
<file path=[Content_Types].xml><?xml version="1.0" encoding="utf-8"?>
<Types xmlns="http://schemas.openxmlformats.org/package/2006/content-types">
  <Default Extension="bin" ContentType="application/vnd.openxmlformats-officedocument.oleObject"/>
  <Default Extension="png" ContentType="image/png"/>
  <Default Extension="svg" ContentType="image/svg+xml"/>
  <Default Extension="emf" ContentType="image/x-emf"/>
  <Default Extension="jpeg" ContentType="image/jpeg"/>
  <Default Extension="rels" ContentType="application/vnd.openxmlformats-package.relationships+xml"/>
  <Default Extension="xml" ContentType="application/xml"/>
  <Default Extension="wdp" ContentType="image/vnd.ms-photo"/>
  <Default Extension="tiff" ContentType="image/tiff"/>
  <Default Extension="xlsx" ContentType="application/vnd.openxmlformats-officedocument.spreadsheetml.sheet"/>
  <Default Extension="jpg" ContentType="image/jpeg"/>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presentation.xml" ContentType="application/vnd.openxmlformats-officedocument.presentationml.presentation.main+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162.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slideLayouts/slideLayout245.xml" ContentType="application/vnd.openxmlformats-officedocument.presentationml.slideLayout+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slideLayouts/slideLayout161.xml" ContentType="application/vnd.openxmlformats-officedocument.presentationml.slideLayout+xml"/>
  <Override PartName="/ppt/slideLayouts/slideLayout160.xml" ContentType="application/vnd.openxmlformats-officedocument.presentationml.slideLayout+xml"/>
  <Override PartName="/ppt/slideLayouts/slideLayout159.xml" ContentType="application/vnd.openxmlformats-officedocument.presentationml.slideLayout+xml"/>
  <Override PartName="/ppt/slideLayouts/slideLayout158.xml" ContentType="application/vnd.openxmlformats-officedocument.presentationml.slideLayout+xml"/>
  <Override PartName="/ppt/slideLayouts/slideLayout157.xml" ContentType="application/vnd.openxmlformats-officedocument.presentationml.slideLayout+xml"/>
  <Override PartName="/ppt/slideLayouts/slideLayout156.xml" ContentType="application/vnd.openxmlformats-officedocument.presentationml.slideLayout+xml"/>
  <Override PartName="/ppt/slideLayouts/slideLayout155.xml" ContentType="application/vnd.openxmlformats-officedocument.presentationml.slideLayout+xml"/>
  <Override PartName="/ppt/slideLayouts/slideLayout154.xml" ContentType="application/vnd.openxmlformats-officedocument.presentationml.slideLayout+xml"/>
  <Override PartName="/ppt/slideLayouts/slideLayout153.xml" ContentType="application/vnd.openxmlformats-officedocument.presentationml.slideLayout+xml"/>
  <Override PartName="/ppt/slideLayouts/slideLayout152.xml" ContentType="application/vnd.openxmlformats-officedocument.presentationml.slideLayout+xml"/>
  <Override PartName="/ppt/slideLayouts/slideLayout151.xml" ContentType="application/vnd.openxmlformats-officedocument.presentationml.slideLayout+xml"/>
  <Override PartName="/ppt/slideLayouts/slideLayout150.xml" ContentType="application/vnd.openxmlformats-officedocument.presentationml.slideLayout+xml"/>
  <Override PartName="/ppt/slideLayouts/slideLayout149.xml" ContentType="application/vnd.openxmlformats-officedocument.presentationml.slideLayout+xml"/>
  <Override PartName="/ppt/slideLayouts/slideLayout148.xml" ContentType="application/vnd.openxmlformats-officedocument.presentationml.slideLayout+xml"/>
  <Override PartName="/ppt/slideLayouts/slideLayout147.xml" ContentType="application/vnd.openxmlformats-officedocument.presentationml.slideLayout+xml"/>
  <Override PartName="/ppt/slideLayouts/slideLayout146.xml" ContentType="application/vnd.openxmlformats-officedocument.presentationml.slideLayout+xml"/>
  <Override PartName="/ppt/slideLayouts/slideLayout145.xml" ContentType="application/vnd.openxmlformats-officedocument.presentationml.slideLayout+xml"/>
  <Override PartName="/ppt/slideLayouts/slideLayout144.xml" ContentType="application/vnd.openxmlformats-officedocument.presentationml.slideLayout+xml"/>
  <Override PartName="/ppt/slideLayouts/slideLayout143.xml" ContentType="application/vnd.openxmlformats-officedocument.presentationml.slideLayout+xml"/>
  <Override PartName="/ppt/slideLayouts/slideLayout142.xml" ContentType="application/vnd.openxmlformats-officedocument.presentationml.slideLayout+xml"/>
  <Override PartName="/ppt/slideLayouts/slideLayout141.xml" ContentType="application/vnd.openxmlformats-officedocument.presentationml.slideLayout+xml"/>
  <Override PartName="/ppt/slideLayouts/slideLayout140.xml" ContentType="application/vnd.openxmlformats-officedocument.presentationml.slideLayout+xml"/>
  <Override PartName="/ppt/slideLayouts/slideLayout139.xml" ContentType="application/vnd.openxmlformats-officedocument.presentationml.slideLayout+xml"/>
  <Override PartName="/ppt/slideLayouts/slideLayout138.xml" ContentType="application/vnd.openxmlformats-officedocument.presentationml.slideLayout+xml"/>
  <Override PartName="/ppt/slideLayouts/slideLayout137.xml" ContentType="application/vnd.openxmlformats-officedocument.presentationml.slideLayout+xml"/>
  <Override PartName="/ppt/slideLayouts/slideLayout136.xml" ContentType="application/vnd.openxmlformats-officedocument.presentationml.slideLayout+xml"/>
  <Override PartName="/ppt/slideLayouts/slideLayout135.xml" ContentType="application/vnd.openxmlformats-officedocument.presentationml.slideLayout+xml"/>
  <Override PartName="/ppt/slideLayouts/slideLayout134.xml" ContentType="application/vnd.openxmlformats-officedocument.presentationml.slideLayout+xml"/>
  <Override PartName="/ppt/slideLayouts/slideLayout133.xml" ContentType="application/vnd.openxmlformats-officedocument.presentationml.slideLayout+xml"/>
  <Override PartName="/ppt/slideLayouts/slideLayout132.xml" ContentType="application/vnd.openxmlformats-officedocument.presentationml.slideLayout+xml"/>
  <Override PartName="/ppt/slideLayouts/slideLayout131.xml" ContentType="application/vnd.openxmlformats-officedocument.presentationml.slideLayout+xml"/>
  <Override PartName="/ppt/slideLayouts/slideLayout130.xml" ContentType="application/vnd.openxmlformats-officedocument.presentationml.slideLayout+xml"/>
  <Override PartName="/ppt/slideLayouts/slideLayout129.xml" ContentType="application/vnd.openxmlformats-officedocument.presentationml.slideLayout+xml"/>
  <Override PartName="/ppt/slideLayouts/slideLayout128.xml" ContentType="application/vnd.openxmlformats-officedocument.presentationml.slideLayout+xml"/>
  <Override PartName="/ppt/slideLayouts/slideLayout127.xml" ContentType="application/vnd.openxmlformats-officedocument.presentationml.slideLayout+xml"/>
  <Override PartName="/ppt/slideLayouts/slideLayout126.xml" ContentType="application/vnd.openxmlformats-officedocument.presentationml.slideLayout+xml"/>
  <Override PartName="/ppt/slideLayouts/slideLayout125.xml" ContentType="application/vnd.openxmlformats-officedocument.presentationml.slideLayout+xml"/>
  <Override PartName="/ppt/slideLayouts/slideLayout124.xml" ContentType="application/vnd.openxmlformats-officedocument.presentationml.slideLayout+xml"/>
  <Override PartName="/ppt/slideLayouts/slideLayout123.xml" ContentType="application/vnd.openxmlformats-officedocument.presentationml.slideLayout+xml"/>
  <Override PartName="/ppt/slideLayouts/slideLayout122.xml" ContentType="application/vnd.openxmlformats-officedocument.presentationml.slideLayout+xml"/>
  <Override PartName="/ppt/slideLayouts/slideLayout121.xml" ContentType="application/vnd.openxmlformats-officedocument.presentationml.slideLayout+xml"/>
  <Override PartName="/ppt/slideLayouts/slideLayout120.xml" ContentType="application/vnd.openxmlformats-officedocument.presentationml.slideLayout+xml"/>
  <Override PartName="/ppt/slideLayouts/slideLayout119.xml" ContentType="application/vnd.openxmlformats-officedocument.presentationml.slideLayout+xml"/>
  <Override PartName="/ppt/slideLayouts/slideLayout118.xml" ContentType="application/vnd.openxmlformats-officedocument.presentationml.slideLayout+xml"/>
  <Override PartName="/ppt/slideLayouts/slideLayout117.xml" ContentType="application/vnd.openxmlformats-officedocument.presentationml.slideLayout+xml"/>
  <Override PartName="/ppt/slideLayouts/slideLayout116.xml" ContentType="application/vnd.openxmlformats-officedocument.presentationml.slideLayout+xml"/>
  <Override PartName="/ppt/slideLayouts/slideLayout115.xml" ContentType="application/vnd.openxmlformats-officedocument.presentationml.slideLayout+xml"/>
  <Override PartName="/ppt/slideLayouts/slideLayout114.xml" ContentType="application/vnd.openxmlformats-officedocument.presentationml.slideLayout+xml"/>
  <Override PartName="/ppt/slideLayouts/slideLayout113.xml" ContentType="application/vnd.openxmlformats-officedocument.presentationml.slideLayout+xml"/>
  <Override PartName="/ppt/slideLayouts/slideLayout112.xml" ContentType="application/vnd.openxmlformats-officedocument.presentationml.slideLayout+xml"/>
  <Override PartName="/ppt/slideLayouts/slideLayout111.xml" ContentType="application/vnd.openxmlformats-officedocument.presentationml.slideLayout+xml"/>
  <Override PartName="/ppt/slideLayouts/slideLayout110.xml" ContentType="application/vnd.openxmlformats-officedocument.presentationml.slideLayout+xml"/>
  <Override PartName="/ppt/slideLayouts/slideLayout109.xml" ContentType="application/vnd.openxmlformats-officedocument.presentationml.slideLayout+xml"/>
  <Override PartName="/ppt/slideLayouts/slideLayout108.xml" ContentType="application/vnd.openxmlformats-officedocument.presentationml.slideLayout+xml"/>
  <Override PartName="/ppt/slideLayouts/slideLayout107.xml" ContentType="application/vnd.openxmlformats-officedocument.presentationml.slideLayout+xml"/>
  <Override PartName="/ppt/slideLayouts/slideLayout106.xml" ContentType="application/vnd.openxmlformats-officedocument.presentationml.slideLayout+xml"/>
  <Override PartName="/ppt/slideLayouts/slideLayout105.xml" ContentType="application/vnd.openxmlformats-officedocument.presentationml.slideLayout+xml"/>
  <Override PartName="/ppt/slideLayouts/slideLayout104.xml" ContentType="application/vnd.openxmlformats-officedocument.presentationml.slideLayout+xml"/>
  <Override PartName="/ppt/slideLayouts/slideLayout103.xml" ContentType="application/vnd.openxmlformats-officedocument.presentationml.slideLayout+xml"/>
  <Override PartName="/ppt/slideLayouts/slideLayout102.xml" ContentType="application/vnd.openxmlformats-officedocument.presentationml.slideLayout+xml"/>
  <Override PartName="/ppt/slideLayouts/slideLayout101.xml" ContentType="application/vnd.openxmlformats-officedocument.presentationml.slideLayout+xml"/>
  <Override PartName="/ppt/slideLayouts/slideLayout100.xml" ContentType="application/vnd.openxmlformats-officedocument.presentationml.slideLayout+xml"/>
  <Override PartName="/ppt/slideLayouts/slideLayout99.xml" ContentType="application/vnd.openxmlformats-officedocument.presentationml.slideLayout+xml"/>
  <Override PartName="/ppt/slideLayouts/slideLayout98.xml" ContentType="application/vnd.openxmlformats-officedocument.presentationml.slideLayout+xml"/>
  <Override PartName="/ppt/slideLayouts/slideLayout97.xml" ContentType="application/vnd.openxmlformats-officedocument.presentationml.slideLayout+xml"/>
  <Override PartName="/ppt/slideLayouts/slideLayout96.xml" ContentType="application/vnd.openxmlformats-officedocument.presentationml.slideLayout+xml"/>
  <Override PartName="/ppt/slideLayouts/slideLayout95.xml" ContentType="application/vnd.openxmlformats-officedocument.presentationml.slideLayout+xml"/>
  <Override PartName="/ppt/slideLayouts/slideLayout94.xml" ContentType="application/vnd.openxmlformats-officedocument.presentationml.slideLayout+xml"/>
  <Override PartName="/ppt/slideLayouts/slideLayout93.xml" ContentType="application/vnd.openxmlformats-officedocument.presentationml.slideLayout+xml"/>
  <Override PartName="/ppt/slideLayouts/slideLayout92.xml" ContentType="application/vnd.openxmlformats-officedocument.presentationml.slideLayout+xml"/>
  <Override PartName="/ppt/slideLayouts/slideLayout91.xml" ContentType="application/vnd.openxmlformats-officedocument.presentationml.slideLayout+xml"/>
  <Override PartName="/ppt/slideLayouts/slideLayout90.xml" ContentType="application/vnd.openxmlformats-officedocument.presentationml.slideLayout+xml"/>
  <Override PartName="/ppt/slideLayouts/slideLayout89.xml" ContentType="application/vnd.openxmlformats-officedocument.presentationml.slideLayout+xml"/>
  <Override PartName="/ppt/slideLayouts/slideLayout88.xml" ContentType="application/vnd.openxmlformats-officedocument.presentationml.slideLayout+xml"/>
  <Override PartName="/ppt/slideLayouts/slideLayout87.xml" ContentType="application/vnd.openxmlformats-officedocument.presentationml.slideLayout+xml"/>
  <Override PartName="/ppt/slideLayouts/slideLayout86.xml" ContentType="application/vnd.openxmlformats-officedocument.presentationml.slideLayout+xml"/>
  <Override PartName="/ppt/slideLayouts/slideLayout85.xml" ContentType="application/vnd.openxmlformats-officedocument.presentationml.slideLayout+xml"/>
  <Override PartName="/ppt/slideLayouts/slideLayout84.xml" ContentType="application/vnd.openxmlformats-officedocument.presentationml.slideLayout+xml"/>
  <Override PartName="/ppt/slideLayouts/slideLayout83.xml" ContentType="application/vnd.openxmlformats-officedocument.presentationml.slideLayout+xml"/>
  <Override PartName="/ppt/slideLayouts/slideLayout82.xml" ContentType="application/vnd.openxmlformats-officedocument.presentationml.slideLayout+xml"/>
  <Override PartName="/ppt/slideLayouts/slideLayout81.xml" ContentType="application/vnd.openxmlformats-officedocument.presentationml.slideLayout+xml"/>
  <Override PartName="/ppt/slideLayouts/slideLayout80.xml" ContentType="application/vnd.openxmlformats-officedocument.presentationml.slideLayout+xml"/>
  <Override PartName="/ppt/slideLayouts/slideLayout79.xml" ContentType="application/vnd.openxmlformats-officedocument.presentationml.slideLayout+xml"/>
  <Override PartName="/ppt/slideLayouts/slideLayout78.xml" ContentType="application/vnd.openxmlformats-officedocument.presentationml.slideLayout+xml"/>
  <Override PartName="/ppt/slideLayouts/slideLayout77.xml" ContentType="application/vnd.openxmlformats-officedocument.presentationml.slideLayout+xml"/>
  <Override PartName="/ppt/slideLayouts/slideLayout76.xml" ContentType="application/vnd.openxmlformats-officedocument.presentationml.slideLayout+xml"/>
  <Override PartName="/ppt/slideLayouts/slideLayout75.xml" ContentType="application/vnd.openxmlformats-officedocument.presentationml.slideLayout+xml"/>
  <Override PartName="/ppt/slideLayouts/slideLayout74.xml" ContentType="application/vnd.openxmlformats-officedocument.presentationml.slideLayout+xml"/>
  <Override PartName="/ppt/slideLayouts/slideLayout73.xml" ContentType="application/vnd.openxmlformats-officedocument.presentationml.slideLayout+xml"/>
  <Override PartName="/ppt/slideLayouts/slideLayout72.xml" ContentType="application/vnd.openxmlformats-officedocument.presentationml.slideLayout+xml"/>
  <Override PartName="/ppt/slideLayouts/slideLayout71.xml" ContentType="application/vnd.openxmlformats-officedocument.presentationml.slideLayout+xml"/>
  <Override PartName="/ppt/slideLayouts/slideLayout70.xml" ContentType="application/vnd.openxmlformats-officedocument.presentationml.slideLayout+xml"/>
  <Override PartName="/ppt/slideLayouts/slideLayout69.xml" ContentType="application/vnd.openxmlformats-officedocument.presentationml.slideLayout+xml"/>
  <Override PartName="/ppt/slideLayouts/slideLayout68.xml" ContentType="application/vnd.openxmlformats-officedocument.presentationml.slideLayout+xml"/>
  <Override PartName="/ppt/slideLayouts/slideLayout67.xml" ContentType="application/vnd.openxmlformats-officedocument.presentationml.slideLayout+xml"/>
  <Override PartName="/ppt/slideLayouts/slideLayout66.xml" ContentType="application/vnd.openxmlformats-officedocument.presentationml.slideLayout+xml"/>
  <Override PartName="/ppt/slideLayouts/slideLayout65.xml" ContentType="application/vnd.openxmlformats-officedocument.presentationml.slideLayout+xml"/>
  <Override PartName="/ppt/slideLayouts/slideLayout64.xml" ContentType="application/vnd.openxmlformats-officedocument.presentationml.slideLayout+xml"/>
  <Override PartName="/ppt/slideLayouts/slideLayout63.xml" ContentType="application/vnd.openxmlformats-officedocument.presentationml.slideLayout+xml"/>
  <Override PartName="/ppt/slideLayouts/slideLayout62.xml" ContentType="application/vnd.openxmlformats-officedocument.presentationml.slideLayout+xml"/>
  <Override PartName="/ppt/slideLayouts/slideLayout61.xml" ContentType="application/vnd.openxmlformats-officedocument.presentationml.slideLayout+xml"/>
  <Override PartName="/ppt/slideLayouts/slideLayout60.xml" ContentType="application/vnd.openxmlformats-officedocument.presentationml.slideLayout+xml"/>
  <Override PartName="/ppt/slideLayouts/slideLayout59.xml" ContentType="application/vnd.openxmlformats-officedocument.presentationml.slideLayout+xml"/>
  <Override PartName="/ppt/slideLayouts/slideLayout58.xml" ContentType="application/vnd.openxmlformats-officedocument.presentationml.slideLayout+xml"/>
  <Override PartName="/ppt/slideLayouts/slideLayout57.xml" ContentType="application/vnd.openxmlformats-officedocument.presentationml.slideLayout+xml"/>
  <Override PartName="/ppt/slideLayouts/slideLayout56.xml" ContentType="application/vnd.openxmlformats-officedocument.presentationml.slideLayout+xml"/>
  <Override PartName="/ppt/slideLayouts/slideLayout55.xml" ContentType="application/vnd.openxmlformats-officedocument.presentationml.slideLayout+xml"/>
  <Override PartName="/ppt/slideLayouts/slideLayout54.xml" ContentType="application/vnd.openxmlformats-officedocument.presentationml.slideLayout+xml"/>
  <Override PartName="/ppt/slideLayouts/slideLayout53.xml" ContentType="application/vnd.openxmlformats-officedocument.presentationml.slideLayout+xml"/>
  <Override PartName="/ppt/slideLayouts/slideLayout52.xml" ContentType="application/vnd.openxmlformats-officedocument.presentationml.slideLayout+xml"/>
  <Override PartName="/ppt/slideLayouts/slideLayout51.xml" ContentType="application/vnd.openxmlformats-officedocument.presentationml.slideLayout+xml"/>
  <Override PartName="/ppt/slideLayouts/slideLayout50.xml" ContentType="application/vnd.openxmlformats-officedocument.presentationml.slideLayout+xml"/>
  <Override PartName="/ppt/slideLayouts/slideLayout49.xml" ContentType="application/vnd.openxmlformats-officedocument.presentationml.slideLayout+xml"/>
  <Override PartName="/ppt/slideLayouts/slideLayout48.xml" ContentType="application/vnd.openxmlformats-officedocument.presentationml.slideLayout+xml"/>
  <Override PartName="/ppt/slideLayouts/slideLayout47.xml" ContentType="application/vnd.openxmlformats-officedocument.presentationml.slideLayout+xml"/>
  <Override PartName="/ppt/slideLayouts/slideLayout46.xml" ContentType="application/vnd.openxmlformats-officedocument.presentationml.slideLayout+xml"/>
  <Override PartName="/ppt/slideLayouts/slideLayout45.xml" ContentType="application/vnd.openxmlformats-officedocument.presentationml.slideLayout+xml"/>
  <Override PartName="/ppt/slideLayouts/slideLayout44.xml" ContentType="application/vnd.openxmlformats-officedocument.presentationml.slideLayout+xml"/>
  <Override PartName="/ppt/slideLayouts/slideLayout43.xml" ContentType="application/vnd.openxmlformats-officedocument.presentationml.slideLayout+xml"/>
  <Override PartName="/ppt/slideLayouts/slideLayout42.xml" ContentType="application/vnd.openxmlformats-officedocument.presentationml.slideLayout+xml"/>
  <Override PartName="/ppt/slideLayouts/slideLayout41.xml" ContentType="application/vnd.openxmlformats-officedocument.presentationml.slideLayout+xml"/>
  <Override PartName="/ppt/slideLayouts/slideLayout40.xml" ContentType="application/vnd.openxmlformats-officedocument.presentationml.slideLayout+xml"/>
  <Override PartName="/ppt/slideLayouts/slideLayout39.xml" ContentType="application/vnd.openxmlformats-officedocument.presentationml.slideLayout+xml"/>
  <Override PartName="/ppt/slideLayouts/slideLayout38.xml" ContentType="application/vnd.openxmlformats-officedocument.presentationml.slideLayout+xml"/>
  <Override PartName="/ppt/slideLayouts/slideLayout37.xml" ContentType="application/vnd.openxmlformats-officedocument.presentationml.slideLayout+xml"/>
  <Override PartName="/ppt/slideLayouts/slideLayout36.xml" ContentType="application/vnd.openxmlformats-officedocument.presentationml.slideLayout+xml"/>
  <Override PartName="/ppt/slideLayouts/slideLayout35.xml" ContentType="application/vnd.openxmlformats-officedocument.presentationml.slideLayout+xml"/>
  <Override PartName="/ppt/slideLayouts/slideLayout34.xml" ContentType="application/vnd.openxmlformats-officedocument.presentationml.slideLayout+xml"/>
  <Override PartName="/ppt/slideLayouts/slideLayout33.xml" ContentType="application/vnd.openxmlformats-officedocument.presentationml.slideLayout+xml"/>
  <Override PartName="/ppt/slideLayouts/slideLayout32.xml" ContentType="application/vnd.openxmlformats-officedocument.presentationml.slideLayout+xml"/>
  <Override PartName="/ppt/slideLayouts/slideLayout31.xml" ContentType="application/vnd.openxmlformats-officedocument.presentationml.slideLayout+xml"/>
  <Override PartName="/ppt/slideLayouts/slideLayout30.xml" ContentType="application/vnd.openxmlformats-officedocument.presentationml.slideLayout+xml"/>
  <Override PartName="/ppt/slideLayouts/slideLayout29.xml" ContentType="application/vnd.openxmlformats-officedocument.presentationml.slideLayout+xml"/>
  <Override PartName="/ppt/slideLayouts/slideLayout28.xml" ContentType="application/vnd.openxmlformats-officedocument.presentationml.slideLayout+xml"/>
  <Override PartName="/ppt/slideLayouts/slideLayout27.xml" ContentType="application/vnd.openxmlformats-officedocument.presentationml.slideLayout+xml"/>
  <Override PartName="/ppt/slideLayouts/slideLayout26.xml" ContentType="application/vnd.openxmlformats-officedocument.presentationml.slideLayout+xml"/>
  <Override PartName="/ppt/slideLayouts/slideLayout25.xml" ContentType="application/vnd.openxmlformats-officedocument.presentationml.slideLayout+xml"/>
  <Override PartName="/ppt/slideLayouts/slideLayout24.xml" ContentType="application/vnd.openxmlformats-officedocument.presentationml.slideLayout+xml"/>
  <Override PartName="/ppt/slideLayouts/slideLayout23.xml" ContentType="application/vnd.openxmlformats-officedocument.presentationml.slideLayout+xml"/>
  <Override PartName="/ppt/slideLayouts/slideLayout22.xml" ContentType="application/vnd.openxmlformats-officedocument.presentationml.slideLayout+xml"/>
  <Override PartName="/ppt/slideLayouts/slideLayout21.xml" ContentType="application/vnd.openxmlformats-officedocument.presentationml.slideLayout+xml"/>
  <Override PartName="/ppt/slideLayouts/slideLayout20.xml" ContentType="application/vnd.openxmlformats-officedocument.presentationml.slideLayout+xml"/>
  <Override PartName="/ppt/slideLayouts/slideLayout19.xml" ContentType="application/vnd.openxmlformats-officedocument.presentationml.slideLayout+xml"/>
  <Override PartName="/ppt/slideLayouts/slideLayout18.xml" ContentType="application/vnd.openxmlformats-officedocument.presentationml.slideLayout+xml"/>
  <Override PartName="/ppt/slideLayouts/slideLayout17.xml" ContentType="application/vnd.openxmlformats-officedocument.presentationml.slideLayout+xml"/>
  <Override PartName="/ppt/slideLayouts/slideLayout16.xml" ContentType="application/vnd.openxmlformats-officedocument.presentationml.slideLayout+xml"/>
  <Override PartName="/ppt/slideLayouts/slideLayout15.xml" ContentType="application/vnd.openxmlformats-officedocument.presentationml.slideLayout+xml"/>
  <Override PartName="/ppt/slideLayouts/slideLayout14.xml" ContentType="application/vnd.openxmlformats-officedocument.presentationml.slideLayout+xml"/>
  <Override PartName="/ppt/slideLayouts/slideLayout13.xml" ContentType="application/vnd.openxmlformats-officedocument.presentationml.slideLayout+xml"/>
  <Override PartName="/ppt/slideLayouts/slideLayout12.xml" ContentType="application/vnd.openxmlformats-officedocument.presentationml.slideLayout+xml"/>
  <Override PartName="/ppt/slideLayouts/slideLayout11.xml" ContentType="application/vnd.openxmlformats-officedocument.presentationml.slideLayout+xml"/>
  <Override PartName="/ppt/slideLayouts/slideLayout10.xml" ContentType="application/vnd.openxmlformats-officedocument.presentationml.slideLayout+xml"/>
  <Override PartName="/ppt/slideLayouts/slideLayout9.xml" ContentType="application/vnd.openxmlformats-officedocument.presentationml.slideLayout+xml"/>
  <Override PartName="/ppt/slideLayouts/slideLayout8.xml" ContentType="application/vnd.openxmlformats-officedocument.presentationml.slideLayout+xml"/>
  <Override PartName="/ppt/slideLayouts/slideLayout7.xml" ContentType="application/vnd.openxmlformats-officedocument.presentationml.slideLayout+xml"/>
  <Override PartName="/ppt/slideLayouts/slideLayout6.xml" ContentType="application/vnd.openxmlformats-officedocument.presentationml.slideLayout+xml"/>
  <Override PartName="/ppt/slideLayouts/slideLayout5.xml" ContentType="application/vnd.openxmlformats-officedocument.presentationml.slideLayout+xml"/>
  <Override PartName="/ppt/slideLayouts/slideLayout4.xml" ContentType="application/vnd.openxmlformats-officedocument.presentationml.slideLayout+xml"/>
  <Override PartName="/ppt/slideLayouts/slideLayout3.xml" ContentType="application/vnd.openxmlformats-officedocument.presentationml.slideLayout+xml"/>
  <Override PartName="/ppt/slideLayouts/slideLayout2.xml" ContentType="application/vnd.openxmlformats-officedocument.presentationml.slideLayout+xml"/>
  <Override PartName="/ppt/slideLayouts/slideLayout1.xml" ContentType="application/vnd.openxmlformats-officedocument.presentationml.slideLayout+xml"/>
  <Override PartName="/ppt/slideMasters/slideMaster43.xml" ContentType="application/vnd.openxmlformats-officedocument.presentationml.slideMaster+xml"/>
  <Override PartName="/ppt/slideMasters/slideMaster42.xml" ContentType="application/vnd.openxmlformats-officedocument.presentationml.slideMaster+xml"/>
  <Override PartName="/ppt/slideMasters/slideMaster41.xml" ContentType="application/vnd.openxmlformats-officedocument.presentationml.slideMaster+xml"/>
  <Override PartName="/ppt/slideMasters/slideMaster40.xml" ContentType="application/vnd.openxmlformats-officedocument.presentationml.slideMaster+xml"/>
  <Override PartName="/ppt/slideMasters/slideMaster39.xml" ContentType="application/vnd.openxmlformats-officedocument.presentationml.slideMaster+xml"/>
  <Override PartName="/ppt/slideMasters/slideMaster38.xml" ContentType="application/vnd.openxmlformats-officedocument.presentationml.slideMaster+xml"/>
  <Override PartName="/ppt/slideMasters/slideMaster37.xml" ContentType="application/vnd.openxmlformats-officedocument.presentationml.slideMaster+xml"/>
  <Override PartName="/ppt/slideMasters/slideMaster36.xml" ContentType="application/vnd.openxmlformats-officedocument.presentationml.slideMaster+xml"/>
  <Override PartName="/ppt/slideMasters/slideMaster35.xml" ContentType="application/vnd.openxmlformats-officedocument.presentationml.slideMaster+xml"/>
  <Override PartName="/ppt/slideMasters/slideMaster34.xml" ContentType="application/vnd.openxmlformats-officedocument.presentationml.slideMaster+xml"/>
  <Override PartName="/ppt/slideMasters/slideMaster33.xml" ContentType="application/vnd.openxmlformats-officedocument.presentationml.slideMaster+xml"/>
  <Override PartName="/ppt/slideMasters/slideMaster32.xml" ContentType="application/vnd.openxmlformats-officedocument.presentationml.slideMaster+xml"/>
  <Override PartName="/ppt/slideMasters/slideMaster31.xml" ContentType="application/vnd.openxmlformats-officedocument.presentationml.slideMaster+xml"/>
  <Override PartName="/ppt/slideMasters/slideMaster30.xml" ContentType="application/vnd.openxmlformats-officedocument.presentationml.slideMaster+xml"/>
  <Override PartName="/ppt/slideMasters/slideMaster29.xml" ContentType="application/vnd.openxmlformats-officedocument.presentationml.slideMaster+xml"/>
  <Override PartName="/ppt/slideMasters/slideMaster28.xml" ContentType="application/vnd.openxmlformats-officedocument.presentationml.slideMaster+xml"/>
  <Override PartName="/ppt/slideMasters/slideMaster27.xml" ContentType="application/vnd.openxmlformats-officedocument.presentationml.slideMaster+xml"/>
  <Override PartName="/ppt/slideMasters/slideMaster26.xml" ContentType="application/vnd.openxmlformats-officedocument.presentationml.slideMaster+xml"/>
  <Override PartName="/ppt/slideMasters/slideMaster25.xml" ContentType="application/vnd.openxmlformats-officedocument.presentationml.slideMaster+xml"/>
  <Override PartName="/ppt/slideMasters/slideMaster24.xml" ContentType="application/vnd.openxmlformats-officedocument.presentationml.slideMaster+xml"/>
  <Override PartName="/ppt/slideMasters/slideMaster23.xml" ContentType="application/vnd.openxmlformats-officedocument.presentationml.slideMaster+xml"/>
  <Override PartName="/ppt/slideMasters/slideMaster22.xml" ContentType="application/vnd.openxmlformats-officedocument.presentationml.slideMaster+xml"/>
  <Override PartName="/ppt/slideMasters/slideMaster21.xml" ContentType="application/vnd.openxmlformats-officedocument.presentationml.slideMaster+xml"/>
  <Override PartName="/ppt/slideMasters/slideMaster20.xml" ContentType="application/vnd.openxmlformats-officedocument.presentationml.slideMaster+xml"/>
  <Override PartName="/ppt/slideMasters/slideMaster19.xml" ContentType="application/vnd.openxmlformats-officedocument.presentationml.slideMaster+xml"/>
  <Override PartName="/ppt/slideMasters/slideMaster18.xml" ContentType="application/vnd.openxmlformats-officedocument.presentationml.slideMaster+xml"/>
  <Override PartName="/ppt/slideMasters/slideMaster17.xml" ContentType="application/vnd.openxmlformats-officedocument.presentationml.slideMaster+xml"/>
  <Override PartName="/ppt/slideMasters/slideMaster16.xml" ContentType="application/vnd.openxmlformats-officedocument.presentationml.slideMaster+xml"/>
  <Override PartName="/ppt/slideMasters/slideMaster15.xml" ContentType="application/vnd.openxmlformats-officedocument.presentationml.slideMaster+xml"/>
  <Override PartName="/ppt/slideMasters/slideMaster14.xml" ContentType="application/vnd.openxmlformats-officedocument.presentationml.slideMaster+xml"/>
  <Override PartName="/ppt/slideMasters/slideMaster13.xml" ContentType="application/vnd.openxmlformats-officedocument.presentationml.slideMaster+xml"/>
  <Override PartName="/ppt/slideMasters/slideMaster12.xml" ContentType="application/vnd.openxmlformats-officedocument.presentationml.slideMaster+xml"/>
  <Override PartName="/ppt/slideMasters/slideMaster11.xml" ContentType="application/vnd.openxmlformats-officedocument.presentationml.slideMaster+xml"/>
  <Override PartName="/ppt/slideMasters/slideMaster10.xml" ContentType="application/vnd.openxmlformats-officedocument.presentationml.slideMaster+xml"/>
  <Override PartName="/ppt/slideMasters/slideMaster9.xml" ContentType="application/vnd.openxmlformats-officedocument.presentationml.slideMaster+xml"/>
  <Override PartName="/ppt/slideMasters/slideMaster8.xml" ContentType="application/vnd.openxmlformats-officedocument.presentationml.slideMaster+xml"/>
  <Override PartName="/ppt/slideMasters/slideMaster7.xml" ContentType="application/vnd.openxmlformats-officedocument.presentationml.slideMaster+xml"/>
  <Override PartName="/ppt/slideMasters/slideMaster6.xml" ContentType="application/vnd.openxmlformats-officedocument.presentationml.slideMaster+xml"/>
  <Override PartName="/ppt/slideMasters/slideMaster5.xml" ContentType="application/vnd.openxmlformats-officedocument.presentationml.slideMaster+xml"/>
  <Override PartName="/ppt/slideMasters/slideMaster4.xml" ContentType="application/vnd.openxmlformats-officedocument.presentationml.slideMaster+xml"/>
  <Override PartName="/ppt/slideMasters/slideMaster3.xml" ContentType="application/vnd.openxmlformats-officedocument.presentationml.slideMaster+xml"/>
  <Override PartName="/ppt/slideMasters/slideMaster2.xml" ContentType="application/vnd.openxmlformats-officedocument.presentationml.slideMaster+xml"/>
  <Override PartName="/ppt/slideMasters/slideMaster1.xml" ContentType="application/vnd.openxmlformats-officedocument.presentationml.slideMaster+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theme/theme1.xml" ContentType="application/vnd.openxmlformats-officedocument.theme+xml"/>
  <Override PartName="/ppt/charts/chart7.xml" ContentType="application/vnd.openxmlformats-officedocument.drawingml.chart+xml"/>
  <Override PartName="/ppt/charts/chart6.xml" ContentType="application/vnd.openxmlformats-officedocument.drawingml.chart+xml"/>
  <Override PartName="/ppt/charts/colors5.xml" ContentType="application/vnd.ms-office.chartcolorstyle+xml"/>
  <Override PartName="/ppt/charts/style5.xml" ContentType="application/vnd.ms-office.chartstyle+xml"/>
  <Override PartName="/ppt/charts/chart5.xml" ContentType="application/vnd.openxmlformats-officedocument.drawingml.chart+xml"/>
  <Override PartName="/ppt/charts/colors4.xml" ContentType="application/vnd.ms-office.chartcolorstyle+xml"/>
  <Override PartName="/ppt/charts/style4.xml" ContentType="application/vnd.ms-office.chartstyle+xml"/>
  <Override PartName="/ppt/charts/chart4.xml" ContentType="application/vnd.openxmlformats-officedocument.drawingml.chart+xml"/>
  <Override PartName="/ppt/theme/themeOverride1.xml" ContentType="application/vnd.openxmlformats-officedocument.themeOverride+xml"/>
  <Override PartName="/ppt/charts/colors3.xml" ContentType="application/vnd.ms-office.chartcolorstyle+xml"/>
  <Override PartName="/ppt/charts/style3.xml" ContentType="application/vnd.ms-office.chartstyle+xml"/>
  <Override PartName="/ppt/charts/colors2.xml" ContentType="application/vnd.ms-office.chartcolorstyle+xml"/>
  <Override PartName="/ppt/charts/style2.xml" ContentType="application/vnd.ms-office.chartstyle+xml"/>
  <Override PartName="/ppt/charts/chart2.xml" ContentType="application/vnd.openxmlformats-officedocument.drawingml.chart+xml"/>
  <Override PartName="/ppt/charts/colors1.xml" ContentType="application/vnd.ms-office.chartcolorstyle+xml"/>
  <Override PartName="/ppt/charts/style1.xml" ContentType="application/vnd.ms-office.chartstyle+xml"/>
  <Override PartName="/ppt/charts/chart1.xml" ContentType="application/vnd.openxmlformats-officedocument.drawingml.chart+xml"/>
  <Override PartName="/ppt/theme/theme2.xml" ContentType="application/vnd.openxmlformats-officedocument.theme+xml"/>
  <Override PartName="/ppt/theme/theme3.xml" ContentType="application/vnd.openxmlformats-officedocument.theme+xml"/>
  <Override PartName="/ppt/charts/chart3.xml" ContentType="application/vnd.openxmlformats-officedocument.drawingml.chart+xml"/>
  <Override PartName="/ppt/theme/theme4.xml" ContentType="application/vnd.openxmlformats-officedocument.theme+xml"/>
  <Override PartName="/ppt/theme/theme5.xml" ContentType="application/vnd.openxmlformats-officedocument.theme+xml"/>
  <Override PartName="/ppt/theme/theme6.xml" ContentType="application/vnd.openxmlformats-officedocument.theme+xml"/>
  <Override PartName="/ppt/theme/theme7.xml" ContentType="application/vnd.openxmlformats-officedocument.theme+xml"/>
  <Override PartName="/ppt/theme/theme8.xml" ContentType="application/vnd.openxmlformats-officedocument.theme+xml"/>
  <Override PartName="/ppt/theme/theme45.xml" ContentType="application/vnd.openxmlformats-officedocument.theme+xml"/>
  <Override PartName="/ppt/theme/theme44.xml" ContentType="application/vnd.openxmlformats-officedocument.theme+xml"/>
  <Override PartName="/ppt/theme/theme43.xml" ContentType="application/vnd.openxmlformats-officedocument.theme+xml"/>
  <Override PartName="/ppt/theme/theme9.xml" ContentType="application/vnd.openxmlformats-officedocument.theme+xml"/>
  <Override PartName="/ppt/theme/theme10.xml" ContentType="application/vnd.openxmlformats-officedocument.theme+xml"/>
  <Override PartName="/ppt/theme/theme42.xml" ContentType="application/vnd.openxmlformats-officedocument.theme+xml"/>
  <Override PartName="/ppt/theme/theme41.xml" ContentType="application/vnd.openxmlformats-officedocument.theme+xml"/>
  <Override PartName="/ppt/theme/theme40.xml" ContentType="application/vnd.openxmlformats-officedocument.theme+xml"/>
  <Override PartName="/ppt/theme/theme39.xml" ContentType="application/vnd.openxmlformats-officedocument.theme+xml"/>
  <Override PartName="/ppt/theme/theme38.xml" ContentType="application/vnd.openxmlformats-officedocument.theme+xml"/>
  <Override PartName="/ppt/theme/theme37.xml" ContentType="application/vnd.openxmlformats-officedocument.theme+xml"/>
  <Override PartName="/ppt/theme/theme36.xml" ContentType="application/vnd.openxmlformats-officedocument.theme+xml"/>
  <Override PartName="/ppt/theme/theme35.xml" ContentType="application/vnd.openxmlformats-officedocument.theme+xml"/>
  <Override PartName="/ppt/theme/theme11.xml" ContentType="application/vnd.openxmlformats-officedocument.theme+xml"/>
  <Override PartName="/ppt/theme/theme12.xml" ContentType="application/vnd.openxmlformats-officedocument.theme+xml"/>
  <Override PartName="/ppt/theme/theme13.xml" ContentType="application/vnd.openxmlformats-officedocument.theme+xml"/>
  <Override PartName="/ppt/theme/theme14.xml" ContentType="application/vnd.openxmlformats-officedocument.theme+xml"/>
  <Override PartName="/ppt/theme/theme15.xml" ContentType="application/vnd.openxmlformats-officedocument.theme+xml"/>
  <Override PartName="/ppt/theme/theme16.xml" ContentType="application/vnd.openxmlformats-officedocument.theme+xml"/>
  <Override PartName="/ppt/theme/theme17.xml" ContentType="application/vnd.openxmlformats-officedocument.theme+xml"/>
  <Override PartName="/ppt/theme/theme18.xml" ContentType="application/vnd.openxmlformats-officedocument.theme+xml"/>
  <Override PartName="/ppt/theme/theme34.xml" ContentType="application/vnd.openxmlformats-officedocument.theme+xml"/>
  <Override PartName="/ppt/theme/theme33.xml" ContentType="application/vnd.openxmlformats-officedocument.theme+xml"/>
  <Override PartName="/ppt/theme/theme32.xml" ContentType="application/vnd.openxmlformats-officedocument.theme+xml"/>
  <Override PartName="/ppt/theme/theme31.xml" ContentType="application/vnd.openxmlformats-officedocument.theme+xml"/>
  <Override PartName="/ppt/theme/theme30.xml" ContentType="application/vnd.openxmlformats-officedocument.theme+xml"/>
  <Override PartName="/ppt/theme/theme29.xml" ContentType="application/vnd.openxmlformats-officedocument.theme+xml"/>
  <Override PartName="/ppt/theme/theme28.xml" ContentType="application/vnd.openxmlformats-officedocument.theme+xml"/>
  <Override PartName="/ppt/theme/theme27.xml" ContentType="application/vnd.openxmlformats-officedocument.theme+xml"/>
  <Override PartName="/ppt/theme/theme26.xml" ContentType="application/vnd.openxmlformats-officedocument.theme+xml"/>
  <Override PartName="/ppt/theme/theme25.xml" ContentType="application/vnd.openxmlformats-officedocument.theme+xml"/>
  <Override PartName="/ppt/theme/theme24.xml" ContentType="application/vnd.openxmlformats-officedocument.theme+xml"/>
  <Override PartName="/ppt/theme/theme23.xml" ContentType="application/vnd.openxmlformats-officedocument.theme+xml"/>
  <Override PartName="/ppt/theme/theme22.xml" ContentType="application/vnd.openxmlformats-officedocument.theme+xml"/>
  <Override PartName="/ppt/theme/theme21.xml" ContentType="application/vnd.openxmlformats-officedocument.theme+xml"/>
  <Override PartName="/ppt/theme/theme20.xml" ContentType="application/vnd.openxmlformats-officedocument.theme+xml"/>
  <Override PartName="/ppt/theme/theme19.xml" ContentType="application/vnd.openxmlformats-officedocument.theme+xml"/>
  <Override PartName="/ppt/presProps.xml" ContentType="application/vnd.openxmlformats-officedocument.presentationml.presProps+xml"/>
  <Override PartName="/ppt/viewProps.xml" ContentType="application/vnd.openxmlformats-officedocument.presentationml.viewProps+xml"/>
  <Override PartName="/ppt/tableStyles.xml" ContentType="application/vnd.openxmlformats-officedocument.presentationml.tableStyle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3.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2.xml" ContentType="application/vnd.openxmlformats-officedocument.presentationml.tags+xml"/>
  <Override PartName="/ppt/tags/tag54.xml" ContentType="application/vnd.openxmlformats-officedocument.presentationml.tags+xml"/>
  <Override PartName="/ppt/tags/tag6.xml" ContentType="application/vnd.openxmlformats-officedocument.presentationml.tags+xml"/>
  <Override PartName="/ppt/tags/tag55.xml" ContentType="application/vnd.openxmlformats-officedocument.presentationml.tags+xml"/>
  <Override PartName="/ppt/tags/tag5.xml" ContentType="application/vnd.openxmlformats-officedocument.presentationml.tags+xml"/>
  <Override PartName="/ppt/tags/tag4.xml" ContentType="application/vnd.openxmlformats-officedocument.presentationml.tags+xml"/>
  <Override PartName="/ppt/tags/tag56.xml" ContentType="application/vnd.openxmlformats-officedocument.presentationml.tags+xml"/>
  <Override PartName="/ppt/tags/tag1.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Override PartName="/ppt/tags/tag49.xml" ContentType="application/vnd.openxmlformats-officedocument.presentationml.tags+xml"/>
  <Override PartName="/customXml/itemProps1.xml" ContentType="application/vnd.openxmlformats-officedocument.customXmlProperties+xml"/>
  <Override PartName="/customXml/itemProps2.xml" ContentType="application/vnd.openxmlformats-officedocument.customXml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4431" r:id="rId1"/>
    <p:sldMasterId id="2147484449" r:id="rId2"/>
    <p:sldMasterId id="2147484474" r:id="rId3"/>
    <p:sldMasterId id="2147484487" r:id="rId4"/>
    <p:sldMasterId id="2147484505" r:id="rId5"/>
    <p:sldMasterId id="2147484521" r:id="rId6"/>
    <p:sldMasterId id="2147484534" r:id="rId7"/>
    <p:sldMasterId id="2147484551" r:id="rId8"/>
    <p:sldMasterId id="2147484569" r:id="rId9"/>
    <p:sldMasterId id="2147484589" r:id="rId10"/>
    <p:sldMasterId id="2147484691" r:id="rId11"/>
    <p:sldMasterId id="2147484700" r:id="rId12"/>
    <p:sldMasterId id="2147484722" r:id="rId13"/>
    <p:sldMasterId id="2147484737" r:id="rId14"/>
    <p:sldMasterId id="2147484741" r:id="rId15"/>
    <p:sldMasterId id="2147484757" r:id="rId16"/>
    <p:sldMasterId id="2147484771" r:id="rId17"/>
    <p:sldMasterId id="2147484785" r:id="rId18"/>
    <p:sldMasterId id="2147484790" r:id="rId19"/>
    <p:sldMasterId id="2147484804" r:id="rId20"/>
    <p:sldMasterId id="2147484817" r:id="rId21"/>
    <p:sldMasterId id="2147484823" r:id="rId22"/>
    <p:sldMasterId id="2147484839" r:id="rId23"/>
    <p:sldMasterId id="2147484854" r:id="rId24"/>
    <p:sldMasterId id="2147484858" r:id="rId25"/>
    <p:sldMasterId id="2147484872" r:id="rId26"/>
    <p:sldMasterId id="2147484886" r:id="rId27"/>
    <p:sldMasterId id="2147484901" r:id="rId28"/>
    <p:sldMasterId id="2147484911" r:id="rId29"/>
    <p:sldMasterId id="2147484923" r:id="rId30"/>
    <p:sldMasterId id="2147484930" r:id="rId31"/>
    <p:sldMasterId id="2147484937" r:id="rId32"/>
    <p:sldMasterId id="2147484942" r:id="rId33"/>
    <p:sldMasterId id="2147484958" r:id="rId34"/>
    <p:sldMasterId id="2147485032" r:id="rId35"/>
    <p:sldMasterId id="2147485046" r:id="rId36"/>
    <p:sldMasterId id="2147485068" r:id="rId37"/>
    <p:sldMasterId id="2147485078" r:id="rId38"/>
    <p:sldMasterId id="2147485093" r:id="rId39"/>
    <p:sldMasterId id="2147485108" r:id="rId40"/>
    <p:sldMasterId id="2147485124" r:id="rId41"/>
    <p:sldMasterId id="2147485133" r:id="rId42"/>
    <p:sldMasterId id="2147485155" r:id="rId43"/>
  </p:sldMasterIdLst>
  <p:notesMasterIdLst>
    <p:notesMasterId r:id="rId270"/>
  </p:notesMasterIdLst>
  <p:handoutMasterIdLst>
    <p:handoutMasterId r:id="rId271"/>
  </p:handoutMasterIdLst>
  <p:sldIdLst>
    <p:sldId id="2147480050" r:id="rId44"/>
    <p:sldId id="2147480044" r:id="rId45"/>
    <p:sldId id="2147480088" r:id="rId46"/>
    <p:sldId id="2147480136" r:id="rId47"/>
    <p:sldId id="2147480030" r:id="rId48"/>
    <p:sldId id="2147480126" r:id="rId49"/>
    <p:sldId id="2147480046" r:id="rId50"/>
    <p:sldId id="2147480049" r:id="rId51"/>
    <p:sldId id="2147480054" r:id="rId52"/>
    <p:sldId id="2147480048" r:id="rId53"/>
    <p:sldId id="2147480051" r:id="rId54"/>
    <p:sldId id="2147480127" r:id="rId55"/>
    <p:sldId id="2147480128" r:id="rId56"/>
    <p:sldId id="13407" r:id="rId57"/>
    <p:sldId id="2146846868" r:id="rId58"/>
    <p:sldId id="2147480130" r:id="rId59"/>
    <p:sldId id="2145706656" r:id="rId60"/>
    <p:sldId id="3467" r:id="rId61"/>
    <p:sldId id="2147480137" r:id="rId62"/>
    <p:sldId id="3470" r:id="rId63"/>
    <p:sldId id="2147480138" r:id="rId64"/>
    <p:sldId id="3463" r:id="rId65"/>
    <p:sldId id="3464" r:id="rId66"/>
    <p:sldId id="2147480139" r:id="rId67"/>
    <p:sldId id="3394" r:id="rId68"/>
    <p:sldId id="3457" r:id="rId69"/>
    <p:sldId id="455" r:id="rId70"/>
    <p:sldId id="2147470246" r:id="rId71"/>
    <p:sldId id="2147471152" r:id="rId72"/>
    <p:sldId id="2147471153" r:id="rId73"/>
    <p:sldId id="2147471154" r:id="rId74"/>
    <p:sldId id="2147471157" r:id="rId75"/>
    <p:sldId id="2147470163" r:id="rId76"/>
    <p:sldId id="2147471144" r:id="rId77"/>
    <p:sldId id="312" r:id="rId78"/>
    <p:sldId id="315" r:id="rId79"/>
    <p:sldId id="1231" r:id="rId80"/>
    <p:sldId id="2147471149" r:id="rId81"/>
    <p:sldId id="2147470252" r:id="rId82"/>
    <p:sldId id="2147471678" r:id="rId83"/>
    <p:sldId id="3299" r:id="rId84"/>
    <p:sldId id="2147471150" r:id="rId85"/>
    <p:sldId id="2147471151" r:id="rId86"/>
    <p:sldId id="302" r:id="rId87"/>
    <p:sldId id="2147470262" r:id="rId88"/>
    <p:sldId id="267" r:id="rId89"/>
    <p:sldId id="3297" r:id="rId90"/>
    <p:sldId id="421" r:id="rId91"/>
    <p:sldId id="2147472666" r:id="rId92"/>
    <p:sldId id="2147472667" r:id="rId93"/>
    <p:sldId id="2147471159" r:id="rId94"/>
    <p:sldId id="2147470256" r:id="rId95"/>
    <p:sldId id="1747256645" r:id="rId96"/>
    <p:sldId id="1035" r:id="rId97"/>
    <p:sldId id="1077" r:id="rId98"/>
    <p:sldId id="1038" r:id="rId99"/>
    <p:sldId id="2147480062" r:id="rId100"/>
    <p:sldId id="2147480131" r:id="rId101"/>
    <p:sldId id="2147480140" r:id="rId102"/>
    <p:sldId id="3487" r:id="rId103"/>
    <p:sldId id="3491" r:id="rId104"/>
    <p:sldId id="257" r:id="rId105"/>
    <p:sldId id="2147480286" r:id="rId106"/>
    <p:sldId id="261" r:id="rId107"/>
    <p:sldId id="2147480287" r:id="rId108"/>
    <p:sldId id="2147480141" r:id="rId109"/>
    <p:sldId id="3475" r:id="rId110"/>
    <p:sldId id="2147480142" r:id="rId111"/>
    <p:sldId id="3473" r:id="rId112"/>
    <p:sldId id="3474" r:id="rId113"/>
    <p:sldId id="2147480143" r:id="rId114"/>
    <p:sldId id="3498" r:id="rId115"/>
    <p:sldId id="2147480283" r:id="rId116"/>
    <p:sldId id="277" r:id="rId117"/>
    <p:sldId id="2147480285" r:id="rId118"/>
    <p:sldId id="2147480150" r:id="rId119"/>
    <p:sldId id="3517" r:id="rId120"/>
    <p:sldId id="2147480200" r:id="rId121"/>
    <p:sldId id="2147480201" r:id="rId122"/>
    <p:sldId id="2147480207" r:id="rId123"/>
    <p:sldId id="2147480210" r:id="rId124"/>
    <p:sldId id="2147471235" r:id="rId125"/>
    <p:sldId id="2147480276" r:id="rId126"/>
    <p:sldId id="2147480277" r:id="rId127"/>
    <p:sldId id="2147473197" r:id="rId128"/>
    <p:sldId id="259" r:id="rId129"/>
    <p:sldId id="295" r:id="rId130"/>
    <p:sldId id="343" r:id="rId131"/>
    <p:sldId id="329" r:id="rId132"/>
    <p:sldId id="2752" r:id="rId133"/>
    <p:sldId id="10233" r:id="rId134"/>
    <p:sldId id="10169" r:id="rId135"/>
    <p:sldId id="1130" r:id="rId136"/>
    <p:sldId id="7002" r:id="rId137"/>
    <p:sldId id="7003" r:id="rId138"/>
    <p:sldId id="7010" r:id="rId139"/>
    <p:sldId id="7011" r:id="rId140"/>
    <p:sldId id="269" r:id="rId141"/>
    <p:sldId id="2147374085" r:id="rId142"/>
    <p:sldId id="2147374082" r:id="rId143"/>
    <p:sldId id="2147374062" r:id="rId144"/>
    <p:sldId id="298" r:id="rId145"/>
    <p:sldId id="282" r:id="rId146"/>
    <p:sldId id="293" r:id="rId147"/>
    <p:sldId id="304" r:id="rId148"/>
    <p:sldId id="2146847579" r:id="rId149"/>
    <p:sldId id="2146847587" r:id="rId150"/>
    <p:sldId id="2146847588" r:id="rId151"/>
    <p:sldId id="2147480132" r:id="rId152"/>
    <p:sldId id="2147480144" r:id="rId153"/>
    <p:sldId id="3519" r:id="rId154"/>
    <p:sldId id="3520" r:id="rId155"/>
    <p:sldId id="2147480146" r:id="rId156"/>
    <p:sldId id="3521" r:id="rId157"/>
    <p:sldId id="256" r:id="rId158"/>
    <p:sldId id="2076137130" r:id="rId159"/>
    <p:sldId id="2147471297" r:id="rId160"/>
    <p:sldId id="2147471286" r:id="rId161"/>
    <p:sldId id="2147471288" r:id="rId162"/>
    <p:sldId id="2147471289" r:id="rId163"/>
    <p:sldId id="2147480288" r:id="rId164"/>
    <p:sldId id="263" r:id="rId165"/>
    <p:sldId id="266" r:id="rId166"/>
    <p:sldId id="520" r:id="rId167"/>
    <p:sldId id="547" r:id="rId168"/>
    <p:sldId id="3409" r:id="rId169"/>
    <p:sldId id="2147196656" r:id="rId170"/>
    <p:sldId id="2147196657" r:id="rId171"/>
    <p:sldId id="2147471295" r:id="rId172"/>
    <p:sldId id="2147472527" r:id="rId173"/>
    <p:sldId id="273" r:id="rId174"/>
    <p:sldId id="1540" r:id="rId175"/>
    <p:sldId id="874" r:id="rId176"/>
    <p:sldId id="2147472137" r:id="rId177"/>
    <p:sldId id="2147472138" r:id="rId178"/>
    <p:sldId id="2147470242" r:id="rId179"/>
    <p:sldId id="2147472140" r:id="rId180"/>
    <p:sldId id="2147472141" r:id="rId181"/>
    <p:sldId id="2147472164" r:id="rId182"/>
    <p:sldId id="2147480133" r:id="rId183"/>
    <p:sldId id="2147480147" r:id="rId184"/>
    <p:sldId id="3525" r:id="rId185"/>
    <p:sldId id="3524" r:id="rId186"/>
    <p:sldId id="3526" r:id="rId187"/>
    <p:sldId id="3528" r:id="rId188"/>
    <p:sldId id="2147480152" r:id="rId189"/>
    <p:sldId id="2145706449" r:id="rId190"/>
    <p:sldId id="2145706451" r:id="rId191"/>
    <p:sldId id="2145706452" r:id="rId192"/>
    <p:sldId id="2145706453" r:id="rId193"/>
    <p:sldId id="2147470359" r:id="rId194"/>
    <p:sldId id="2147470365" r:id="rId195"/>
    <p:sldId id="2147472777" r:id="rId196"/>
    <p:sldId id="2147470636" r:id="rId197"/>
    <p:sldId id="2147472772" r:id="rId198"/>
    <p:sldId id="2147470632" r:id="rId199"/>
    <p:sldId id="2147470642" r:id="rId200"/>
    <p:sldId id="2147470643" r:id="rId201"/>
    <p:sldId id="2147472778" r:id="rId202"/>
    <p:sldId id="2147470640" r:id="rId203"/>
    <p:sldId id="2147471424" r:id="rId204"/>
    <p:sldId id="2147471425" r:id="rId205"/>
    <p:sldId id="2147472508" r:id="rId206"/>
    <p:sldId id="2147472510" r:id="rId207"/>
    <p:sldId id="2147470368" r:id="rId208"/>
    <p:sldId id="368" r:id="rId209"/>
    <p:sldId id="2147472779" r:id="rId210"/>
    <p:sldId id="2147480134" r:id="rId211"/>
    <p:sldId id="2147480148" r:id="rId212"/>
    <p:sldId id="3534" r:id="rId213"/>
    <p:sldId id="3535" r:id="rId214"/>
    <p:sldId id="2147480149" r:id="rId215"/>
    <p:sldId id="3538" r:id="rId216"/>
    <p:sldId id="3541" r:id="rId217"/>
    <p:sldId id="3540" r:id="rId218"/>
    <p:sldId id="2147472098" r:id="rId219"/>
    <p:sldId id="2147472104" r:id="rId220"/>
    <p:sldId id="2147472105" r:id="rId221"/>
    <p:sldId id="2147472106" r:id="rId222"/>
    <p:sldId id="1747256739" r:id="rId223"/>
    <p:sldId id="2147472108" r:id="rId224"/>
    <p:sldId id="2147472115" r:id="rId225"/>
    <p:sldId id="2147472111" r:id="rId226"/>
    <p:sldId id="2147472112" r:id="rId227"/>
    <p:sldId id="2147473669" r:id="rId228"/>
    <p:sldId id="2147473671" r:id="rId229"/>
    <p:sldId id="2147473672" r:id="rId230"/>
    <p:sldId id="2141411853" r:id="rId231"/>
    <p:sldId id="551" r:id="rId232"/>
    <p:sldId id="533" r:id="rId233"/>
    <p:sldId id="2141411884" r:id="rId234"/>
    <p:sldId id="2141411886" r:id="rId235"/>
    <p:sldId id="556" r:id="rId236"/>
    <p:sldId id="549" r:id="rId237"/>
    <p:sldId id="2147472123" r:id="rId238"/>
    <p:sldId id="2147472128" r:id="rId239"/>
    <p:sldId id="2147473664" r:id="rId240"/>
    <p:sldId id="2147472132" r:id="rId241"/>
    <p:sldId id="2147473026" r:id="rId242"/>
    <p:sldId id="2147480135" r:id="rId243"/>
    <p:sldId id="2147480151" r:id="rId244"/>
    <p:sldId id="3545" r:id="rId245"/>
    <p:sldId id="3546" r:id="rId246"/>
    <p:sldId id="3547" r:id="rId247"/>
    <p:sldId id="3551" r:id="rId248"/>
    <p:sldId id="3555" r:id="rId249"/>
    <p:sldId id="3557" r:id="rId250"/>
    <p:sldId id="260" r:id="rId251"/>
    <p:sldId id="2134959108" r:id="rId252"/>
    <p:sldId id="7284" r:id="rId253"/>
    <p:sldId id="2147470306" r:id="rId254"/>
    <p:sldId id="381" r:id="rId255"/>
    <p:sldId id="6930" r:id="rId256"/>
    <p:sldId id="2147471037" r:id="rId257"/>
    <p:sldId id="2147471033" r:id="rId258"/>
    <p:sldId id="2147471034" r:id="rId259"/>
    <p:sldId id="2147472662" r:id="rId260"/>
    <p:sldId id="2147470290" r:id="rId261"/>
    <p:sldId id="2147471039" r:id="rId262"/>
    <p:sldId id="2147471026" r:id="rId263"/>
    <p:sldId id="2147471028" r:id="rId264"/>
    <p:sldId id="2147470292" r:id="rId265"/>
    <p:sldId id="2147472659" r:id="rId266"/>
    <p:sldId id="2147472660" r:id="rId267"/>
    <p:sldId id="2147470311" r:id="rId268"/>
    <p:sldId id="2147470308" r:id="rId269"/>
  </p:sldIdLst>
  <p:sldSz cx="12192000" cy="6858000"/>
  <p:notesSz cx="7772400" cy="10058400"/>
  <p:custDataLst>
    <p:tags r:id="rId272"/>
  </p:custDataLst>
  <p:defaultTextStyle>
    <a:defPPr>
      <a:defRPr lang="en-GB"/>
    </a:defPPr>
    <a:lvl1pPr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1pPr>
    <a:lvl2pPr marL="4302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2pPr>
    <a:lvl3pPr marL="6461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3pPr>
    <a:lvl4pPr marL="8620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4pPr>
    <a:lvl5pPr marL="10779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5pPr>
    <a:lvl6pPr marL="2286000" algn="l" defTabSz="457200" rtl="0" eaLnBrk="1" latinLnBrk="0" hangingPunct="1">
      <a:defRPr sz="3600" b="1" kern="1200">
        <a:solidFill>
          <a:schemeClr val="accent2"/>
        </a:solidFill>
        <a:latin typeface="Arial" pitchFamily="-72" charset="0"/>
        <a:ea typeface="MS PGothic" charset="0"/>
        <a:cs typeface="MS PGothic" charset="0"/>
      </a:defRPr>
    </a:lvl6pPr>
    <a:lvl7pPr marL="2743200" algn="l" defTabSz="457200" rtl="0" eaLnBrk="1" latinLnBrk="0" hangingPunct="1">
      <a:defRPr sz="3600" b="1" kern="1200">
        <a:solidFill>
          <a:schemeClr val="accent2"/>
        </a:solidFill>
        <a:latin typeface="Arial" pitchFamily="-72" charset="0"/>
        <a:ea typeface="MS PGothic" charset="0"/>
        <a:cs typeface="MS PGothic" charset="0"/>
      </a:defRPr>
    </a:lvl7pPr>
    <a:lvl8pPr marL="3200400" algn="l" defTabSz="457200" rtl="0" eaLnBrk="1" latinLnBrk="0" hangingPunct="1">
      <a:defRPr sz="3600" b="1" kern="1200">
        <a:solidFill>
          <a:schemeClr val="accent2"/>
        </a:solidFill>
        <a:latin typeface="Arial" pitchFamily="-72" charset="0"/>
        <a:ea typeface="MS PGothic" charset="0"/>
        <a:cs typeface="MS PGothic" charset="0"/>
      </a:defRPr>
    </a:lvl8pPr>
    <a:lvl9pPr marL="3657600" algn="l" defTabSz="457200" rtl="0" eaLnBrk="1" latinLnBrk="0" hangingPunct="1">
      <a:defRPr sz="3600" b="1" kern="1200">
        <a:solidFill>
          <a:schemeClr val="accent2"/>
        </a:solidFill>
        <a:latin typeface="Arial" pitchFamily="-72" charset="0"/>
        <a:ea typeface="MS PGothic" charset="0"/>
        <a:cs typeface="MS PGothic" charset="0"/>
      </a:defRPr>
    </a:lvl9pPr>
  </p:defaultTextStyle>
  <p:extLst>
    <p:ext uri="{EFAFB233-063F-42B5-8137-9DF3F51BA10A}">
      <p15:sldGuideLst xmlns:p15="http://schemas.microsoft.com/office/powerpoint/2012/main">
        <p15:guide id="1" orient="horz" pos="4208" userDrawn="1">
          <p15:clr>
            <a:srgbClr val="A4A3A4"/>
          </p15:clr>
        </p15:guide>
        <p15:guide id="2" pos="3719" userDrawn="1">
          <p15:clr>
            <a:srgbClr val="A4A3A4"/>
          </p15:clr>
        </p15:guide>
        <p15:guide id="4" pos="6208" userDrawn="1">
          <p15:clr>
            <a:srgbClr val="A4A3A4"/>
          </p15:clr>
        </p15:guide>
        <p15:guide id="5" pos="332" userDrawn="1">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Rick Kaderman" initials="" lastIdx="0" clrIdx="0"/>
</p:cmAuthorLst>
</file>

<file path=ppt/presProps.xml><?xml version="1.0" encoding="utf-8"?>
<p:presentationPr xmlns:a="http://schemas.openxmlformats.org/drawingml/2006/main" xmlns:r="http://schemas.openxmlformats.org/officeDocument/2006/relationships" xmlns:p="http://schemas.openxmlformats.org/presentationml/2006/main">
  <p:prnPr/>
  <p:showPr loop="1" showNarration="1">
    <p:present/>
    <p:sldAll/>
    <p:penClr>
      <a:schemeClr val="tx1"/>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432FF"/>
    <a:srgbClr val="FF40FF"/>
    <a:srgbClr val="E4EDF2"/>
    <a:srgbClr val="E4EEF3"/>
    <a:srgbClr val="EDF5F9"/>
    <a:srgbClr val="E3EDF2"/>
    <a:srgbClr val="E3ECF2"/>
    <a:srgbClr val="BBE0E3"/>
    <a:srgbClr val="ECF4FD"/>
    <a:srgbClr val="1573A7"/>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284E427A-3D55-4303-BF80-6455036E1DE7}" styleName="Themed Style 1 - Accent 2">
    <a:tblBg>
      <a:fillRef idx="2">
        <a:schemeClr val="accent2"/>
      </a:fillRef>
      <a:effectRef idx="1">
        <a:schemeClr val="accent2"/>
      </a:effectRef>
    </a:tblBg>
    <a:wholeTbl>
      <a:tcTxStyle>
        <a:fontRef idx="minor">
          <a:scrgbClr r="0" g="0" b="0"/>
        </a:fontRef>
        <a:schemeClr val="dk1"/>
      </a:tcTxStyle>
      <a:tcStyle>
        <a:tcBdr>
          <a:left>
            <a:lnRef idx="1">
              <a:schemeClr val="accent2"/>
            </a:lnRef>
          </a:left>
          <a:right>
            <a:lnRef idx="1">
              <a:schemeClr val="accent2"/>
            </a:lnRef>
          </a:right>
          <a:top>
            <a:lnRef idx="1">
              <a:schemeClr val="accent2"/>
            </a:lnRef>
          </a:top>
          <a:bottom>
            <a:lnRef idx="1">
              <a:schemeClr val="accent2"/>
            </a:lnRef>
          </a:bottom>
          <a:insideH>
            <a:lnRef idx="1">
              <a:schemeClr val="accent2"/>
            </a:lnRef>
          </a:insideH>
          <a:insideV>
            <a:lnRef idx="1">
              <a:schemeClr val="accent2"/>
            </a:lnRef>
          </a:insideV>
        </a:tcBdr>
        <a:fill>
          <a:noFill/>
        </a:fill>
      </a:tcStyle>
    </a:wholeTbl>
    <a:band1H>
      <a:tcStyle>
        <a:tcBdr/>
        <a:fill>
          <a:solidFill>
            <a:schemeClr val="accent2">
              <a:alpha val="40000"/>
            </a:schemeClr>
          </a:solidFill>
        </a:fill>
      </a:tcStyle>
    </a:band1H>
    <a:band2H>
      <a:tcStyle>
        <a:tcBdr/>
      </a:tcStyle>
    </a:band2H>
    <a:band1V>
      <a:tcStyle>
        <a:tcBdr>
          <a:top>
            <a:lnRef idx="1">
              <a:schemeClr val="accent2"/>
            </a:lnRef>
          </a:top>
          <a:bottom>
            <a:lnRef idx="1">
              <a:schemeClr val="accent2"/>
            </a:lnRef>
          </a:bottom>
        </a:tcBdr>
        <a:fill>
          <a:solidFill>
            <a:schemeClr val="accent2">
              <a:alpha val="40000"/>
            </a:schemeClr>
          </a:solidFill>
        </a:fill>
      </a:tcStyle>
    </a:band1V>
    <a:band2V>
      <a:tcStyle>
        <a:tcBdr/>
      </a:tcStyle>
    </a:band2V>
    <a:lastCol>
      <a:tcTxStyle b="on"/>
      <a:tcStyle>
        <a:tcBdr>
          <a:left>
            <a:lnRef idx="2">
              <a:schemeClr val="accent2"/>
            </a:lnRef>
          </a:left>
          <a:right>
            <a:lnRef idx="1">
              <a:schemeClr val="accent2"/>
            </a:lnRef>
          </a:right>
          <a:top>
            <a:lnRef idx="1">
              <a:schemeClr val="accent2"/>
            </a:lnRef>
          </a:top>
          <a:bottom>
            <a:lnRef idx="1">
              <a:schemeClr val="accent2"/>
            </a:lnRef>
          </a:bottom>
          <a:insideH>
            <a:lnRef idx="1">
              <a:schemeClr val="accent2"/>
            </a:lnRef>
          </a:insideH>
          <a:insideV>
            <a:ln>
              <a:noFill/>
            </a:ln>
          </a:insideV>
        </a:tcBdr>
      </a:tcStyle>
    </a:lastCol>
    <a:firstCol>
      <a:tcTxStyle b="on"/>
      <a:tcStyle>
        <a:tcBdr>
          <a:left>
            <a:lnRef idx="1">
              <a:schemeClr val="accent2"/>
            </a:lnRef>
          </a:left>
          <a:right>
            <a:lnRef idx="2">
              <a:schemeClr val="accent2"/>
            </a:lnRef>
          </a:right>
          <a:top>
            <a:lnRef idx="1">
              <a:schemeClr val="accent2"/>
            </a:lnRef>
          </a:top>
          <a:bottom>
            <a:lnRef idx="1">
              <a:schemeClr val="accent2"/>
            </a:lnRef>
          </a:bottom>
          <a:insideH>
            <a:lnRef idx="1">
              <a:schemeClr val="accent2"/>
            </a:lnRef>
          </a:insideH>
          <a:insideV>
            <a:ln>
              <a:noFill/>
            </a:ln>
          </a:insideV>
        </a:tcBdr>
      </a:tcStyle>
    </a:firstCol>
    <a:lastRow>
      <a:tcTxStyle b="on"/>
      <a:tcStyle>
        <a:tcBdr>
          <a:left>
            <a:lnRef idx="1">
              <a:schemeClr val="accent2"/>
            </a:lnRef>
          </a:left>
          <a:right>
            <a:lnRef idx="1">
              <a:schemeClr val="accent2"/>
            </a:lnRef>
          </a:right>
          <a:top>
            <a:lnRef idx="2">
              <a:schemeClr val="accent2"/>
            </a:lnRef>
          </a:top>
          <a:bottom>
            <a:lnRef idx="2">
              <a:schemeClr val="accent2"/>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2"/>
            </a:lnRef>
          </a:left>
          <a:right>
            <a:lnRef idx="1">
              <a:schemeClr val="accent2"/>
            </a:lnRef>
          </a:right>
          <a:top>
            <a:lnRef idx="1">
              <a:schemeClr val="accent2"/>
            </a:lnRef>
          </a:top>
          <a:bottom>
            <a:lnRef idx="2">
              <a:schemeClr val="lt1"/>
            </a:lnRef>
          </a:bottom>
          <a:insideH>
            <a:ln>
              <a:noFill/>
            </a:ln>
          </a:insideH>
          <a:insideV>
            <a:ln>
              <a:noFill/>
            </a:ln>
          </a:insideV>
        </a:tcBdr>
        <a:fill>
          <a:solidFill>
            <a:schemeClr val="accent2"/>
          </a:solid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C4B1156A-380E-4F78-BDF5-A606A8083BF9}" styleName="Medium Style 4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w="12700" cmpd="sng">
              <a:solidFill>
                <a:schemeClr val="accent4"/>
              </a:solidFill>
            </a:ln>
          </a:insideV>
        </a:tcBdr>
        <a:fill>
          <a:solidFill>
            <a:schemeClr val="accent4">
              <a:tint val="20000"/>
            </a:schemeClr>
          </a:solidFill>
        </a:fill>
      </a:tcStyle>
    </a:wholeTbl>
    <a:band1H>
      <a:tcStyle>
        <a:tcBdr/>
        <a:fill>
          <a:solidFill>
            <a:schemeClr val="accent4">
              <a:tint val="40000"/>
            </a:schemeClr>
          </a:solidFill>
        </a:fill>
      </a:tcStyle>
    </a:band1H>
    <a:band1V>
      <a:tcStyle>
        <a:tcBdr/>
        <a:fill>
          <a:solidFill>
            <a:schemeClr val="accent4">
              <a:tint val="40000"/>
            </a:schemeClr>
          </a:solidFill>
        </a:fill>
      </a:tcStyle>
    </a:band1V>
    <a:lastCol>
      <a:tcTxStyle b="on"/>
      <a:tcStyle>
        <a:tcBdr/>
      </a:tcStyle>
    </a:lastCol>
    <a:firstCol>
      <a:tcTxStyle b="on"/>
      <a:tcStyle>
        <a:tcBdr/>
      </a:tcStyle>
    </a:firstCol>
    <a:lastRow>
      <a:tcTxStyle b="on"/>
      <a:tcStyle>
        <a:tcBdr>
          <a:top>
            <a:ln w="25400" cmpd="sng">
              <a:solidFill>
                <a:schemeClr val="accent4"/>
              </a:solidFill>
            </a:ln>
          </a:top>
        </a:tcBdr>
        <a:fill>
          <a:solidFill>
            <a:schemeClr val="accent4">
              <a:tint val="20000"/>
            </a:schemeClr>
          </a:solidFill>
        </a:fill>
      </a:tcStyle>
    </a:lastRow>
    <a:firstRow>
      <a:tcTxStyle b="on"/>
      <a:tcStyle>
        <a:tcBdr/>
        <a:fill>
          <a:solidFill>
            <a:schemeClr val="accent4">
              <a:tint val="20000"/>
            </a:schemeClr>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EB344D84-9AFB-497E-A393-DC336BA19D2E}" styleName="Medium Style 3 - Accent 3">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3"/>
          </a:solidFill>
        </a:fill>
      </a:tcStyle>
    </a:lastCol>
    <a:firstCol>
      <a:tcTxStyle b="on">
        <a:fontRef idx="minor">
          <a:scrgbClr r="0" g="0" b="0"/>
        </a:fontRef>
        <a:schemeClr val="lt1"/>
      </a:tcTxStyle>
      <a:tcStyle>
        <a:tcBdr/>
        <a:fill>
          <a:solidFill>
            <a:schemeClr val="accent3"/>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3"/>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0505E3EF-67EA-436B-97B2-0124C06EBD24}" styleName="Medium Style 4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solidFill>
            <a:schemeClr val="accent3">
              <a:tint val="20000"/>
            </a:schemeClr>
          </a:solidFill>
        </a:fill>
      </a:tcStyle>
    </a:wholeTbl>
    <a:band1H>
      <a:tcStyle>
        <a:tcBdr/>
        <a:fill>
          <a:solidFill>
            <a:schemeClr val="accent3">
              <a:tint val="40000"/>
            </a:schemeClr>
          </a:solidFill>
        </a:fill>
      </a:tcStyle>
    </a:band1H>
    <a:band1V>
      <a:tcStyle>
        <a:tcBdr/>
        <a:fill>
          <a:solidFill>
            <a:schemeClr val="accent3">
              <a:tint val="40000"/>
            </a:schemeClr>
          </a:solidFill>
        </a:fill>
      </a:tcStyle>
    </a:band1V>
    <a:lastCol>
      <a:tcTxStyle b="on"/>
      <a:tcStyle>
        <a:tcBdr/>
      </a:tcStyle>
    </a:lastCol>
    <a:firstCol>
      <a:tcTxStyle b="on"/>
      <a:tcStyle>
        <a:tcBdr/>
      </a:tcStyle>
    </a:firstCol>
    <a:lastRow>
      <a:tcTxStyle b="on"/>
      <a:tcStyle>
        <a:tcBdr>
          <a:top>
            <a:ln w="25400" cmpd="sng">
              <a:solidFill>
                <a:schemeClr val="accent3"/>
              </a:solidFill>
            </a:ln>
          </a:top>
        </a:tcBdr>
        <a:fill>
          <a:solidFill>
            <a:schemeClr val="accent3">
              <a:tint val="20000"/>
            </a:schemeClr>
          </a:solidFill>
        </a:fill>
      </a:tcStyle>
    </a:lastRow>
    <a:firstRow>
      <a:tcTxStyle b="on"/>
      <a:tcStyle>
        <a:tcBdr/>
        <a:fill>
          <a:solidFill>
            <a:schemeClr val="accent3">
              <a:tint val="20000"/>
            </a:schemeClr>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862" autoAdjust="0"/>
    <p:restoredTop sz="95170" autoAdjust="0"/>
  </p:normalViewPr>
  <p:slideViewPr>
    <p:cSldViewPr>
      <p:cViewPr varScale="1">
        <p:scale>
          <a:sx n="117" d="100"/>
          <a:sy n="117" d="100"/>
        </p:scale>
        <p:origin x="792" y="176"/>
      </p:cViewPr>
      <p:guideLst>
        <p:guide orient="horz" pos="4208"/>
        <p:guide pos="3719"/>
        <p:guide pos="6208"/>
        <p:guide pos="332"/>
      </p:guideLst>
    </p:cSldViewPr>
  </p:slideViewPr>
  <p:outlineViewPr>
    <p:cViewPr varScale="1">
      <p:scale>
        <a:sx n="170" d="200"/>
        <a:sy n="170" d="200"/>
      </p:scale>
      <p:origin x="0" y="-149912"/>
    </p:cViewPr>
  </p:outlineViewPr>
  <p:notesTextViewPr>
    <p:cViewPr>
      <p:scale>
        <a:sx n="55" d="100"/>
        <a:sy n="55" d="100"/>
      </p:scale>
      <p:origin x="0" y="0"/>
    </p:cViewPr>
  </p:notesTextViewPr>
  <p:sorterViewPr>
    <p:cViewPr>
      <p:scale>
        <a:sx n="150" d="100"/>
        <a:sy n="150" d="100"/>
      </p:scale>
      <p:origin x="0" y="0"/>
    </p:cViewPr>
  </p:sorterViewPr>
  <p:notesViewPr>
    <p:cSldViewPr>
      <p:cViewPr varScale="1">
        <p:scale>
          <a:sx n="77" d="100"/>
          <a:sy n="77" d="100"/>
        </p:scale>
        <p:origin x="-2560" y="-104"/>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74.xml"/><Relationship Id="rId21" Type="http://schemas.openxmlformats.org/officeDocument/2006/relationships/slideMaster" Target="slideMasters/slideMaster21.xml"/><Relationship Id="rId63" Type="http://schemas.openxmlformats.org/officeDocument/2006/relationships/slide" Target="slides/slide20.xml"/><Relationship Id="rId159" Type="http://schemas.openxmlformats.org/officeDocument/2006/relationships/slide" Target="slides/slide116.xml"/><Relationship Id="rId170" Type="http://schemas.openxmlformats.org/officeDocument/2006/relationships/slide" Target="slides/slide127.xml"/><Relationship Id="rId226" Type="http://schemas.openxmlformats.org/officeDocument/2006/relationships/slide" Target="slides/slide183.xml"/><Relationship Id="rId268" Type="http://schemas.openxmlformats.org/officeDocument/2006/relationships/slide" Target="slides/slide225.xml"/><Relationship Id="rId32" Type="http://schemas.openxmlformats.org/officeDocument/2006/relationships/slideMaster" Target="slideMasters/slideMaster32.xml"/><Relationship Id="rId74" Type="http://schemas.openxmlformats.org/officeDocument/2006/relationships/slide" Target="slides/slide31.xml"/><Relationship Id="rId128" Type="http://schemas.openxmlformats.org/officeDocument/2006/relationships/slide" Target="slides/slide85.xml"/><Relationship Id="rId5" Type="http://schemas.openxmlformats.org/officeDocument/2006/relationships/slideMaster" Target="slideMasters/slideMaster5.xml"/><Relationship Id="rId181" Type="http://schemas.openxmlformats.org/officeDocument/2006/relationships/slide" Target="slides/slide138.xml"/><Relationship Id="rId237" Type="http://schemas.openxmlformats.org/officeDocument/2006/relationships/slide" Target="slides/slide194.xml"/><Relationship Id="rId258" Type="http://schemas.openxmlformats.org/officeDocument/2006/relationships/slide" Target="slides/slide215.xml"/><Relationship Id="rId279" Type="http://schemas.openxmlformats.org/officeDocument/2006/relationships/customXml" Target="../customXml/item2.xml"/><Relationship Id="rId22" Type="http://schemas.openxmlformats.org/officeDocument/2006/relationships/slideMaster" Target="slideMasters/slideMaster22.xml"/><Relationship Id="rId43" Type="http://schemas.openxmlformats.org/officeDocument/2006/relationships/slideMaster" Target="slideMasters/slideMaster43.xml"/><Relationship Id="rId64" Type="http://schemas.openxmlformats.org/officeDocument/2006/relationships/slide" Target="slides/slide21.xml"/><Relationship Id="rId118" Type="http://schemas.openxmlformats.org/officeDocument/2006/relationships/slide" Target="slides/slide75.xml"/><Relationship Id="rId139" Type="http://schemas.openxmlformats.org/officeDocument/2006/relationships/slide" Target="slides/slide96.xml"/><Relationship Id="rId85" Type="http://schemas.openxmlformats.org/officeDocument/2006/relationships/slide" Target="slides/slide42.xml"/><Relationship Id="rId150" Type="http://schemas.openxmlformats.org/officeDocument/2006/relationships/slide" Target="slides/slide107.xml"/><Relationship Id="rId171" Type="http://schemas.openxmlformats.org/officeDocument/2006/relationships/slide" Target="slides/slide128.xml"/><Relationship Id="rId192" Type="http://schemas.openxmlformats.org/officeDocument/2006/relationships/slide" Target="slides/slide149.xml"/><Relationship Id="rId206" Type="http://schemas.openxmlformats.org/officeDocument/2006/relationships/slide" Target="slides/slide163.xml"/><Relationship Id="rId227" Type="http://schemas.openxmlformats.org/officeDocument/2006/relationships/slide" Target="slides/slide184.xml"/><Relationship Id="rId248" Type="http://schemas.openxmlformats.org/officeDocument/2006/relationships/slide" Target="slides/slide205.xml"/><Relationship Id="rId269" Type="http://schemas.openxmlformats.org/officeDocument/2006/relationships/slide" Target="slides/slide226.xml"/><Relationship Id="rId12" Type="http://schemas.openxmlformats.org/officeDocument/2006/relationships/slideMaster" Target="slideMasters/slideMaster12.xml"/><Relationship Id="rId33" Type="http://schemas.openxmlformats.org/officeDocument/2006/relationships/slideMaster" Target="slideMasters/slideMaster33.xml"/><Relationship Id="rId108" Type="http://schemas.openxmlformats.org/officeDocument/2006/relationships/slide" Target="slides/slide65.xml"/><Relationship Id="rId129" Type="http://schemas.openxmlformats.org/officeDocument/2006/relationships/slide" Target="slides/slide86.xml"/><Relationship Id="rId54" Type="http://schemas.openxmlformats.org/officeDocument/2006/relationships/slide" Target="slides/slide11.xml"/><Relationship Id="rId75" Type="http://schemas.openxmlformats.org/officeDocument/2006/relationships/slide" Target="slides/slide32.xml"/><Relationship Id="rId96" Type="http://schemas.openxmlformats.org/officeDocument/2006/relationships/slide" Target="slides/slide53.xml"/><Relationship Id="rId140" Type="http://schemas.openxmlformats.org/officeDocument/2006/relationships/slide" Target="slides/slide97.xml"/><Relationship Id="rId161" Type="http://schemas.openxmlformats.org/officeDocument/2006/relationships/slide" Target="slides/slide118.xml"/><Relationship Id="rId182" Type="http://schemas.openxmlformats.org/officeDocument/2006/relationships/slide" Target="slides/slide139.xml"/><Relationship Id="rId217" Type="http://schemas.openxmlformats.org/officeDocument/2006/relationships/slide" Target="slides/slide174.xml"/><Relationship Id="rId6" Type="http://schemas.openxmlformats.org/officeDocument/2006/relationships/slideMaster" Target="slideMasters/slideMaster6.xml"/><Relationship Id="rId238" Type="http://schemas.openxmlformats.org/officeDocument/2006/relationships/slide" Target="slides/slide195.xml"/><Relationship Id="rId259" Type="http://schemas.openxmlformats.org/officeDocument/2006/relationships/slide" Target="slides/slide216.xml"/><Relationship Id="rId23" Type="http://schemas.openxmlformats.org/officeDocument/2006/relationships/slideMaster" Target="slideMasters/slideMaster23.xml"/><Relationship Id="rId119" Type="http://schemas.openxmlformats.org/officeDocument/2006/relationships/slide" Target="slides/slide76.xml"/><Relationship Id="rId270" Type="http://schemas.openxmlformats.org/officeDocument/2006/relationships/notesMaster" Target="notesMasters/notesMaster1.xml"/><Relationship Id="rId44" Type="http://schemas.openxmlformats.org/officeDocument/2006/relationships/slide" Target="slides/slide1.xml"/><Relationship Id="rId65" Type="http://schemas.openxmlformats.org/officeDocument/2006/relationships/slide" Target="slides/slide22.xml"/><Relationship Id="rId86" Type="http://schemas.openxmlformats.org/officeDocument/2006/relationships/slide" Target="slides/slide43.xml"/><Relationship Id="rId130" Type="http://schemas.openxmlformats.org/officeDocument/2006/relationships/slide" Target="slides/slide87.xml"/><Relationship Id="rId151" Type="http://schemas.openxmlformats.org/officeDocument/2006/relationships/slide" Target="slides/slide108.xml"/><Relationship Id="rId172" Type="http://schemas.openxmlformats.org/officeDocument/2006/relationships/slide" Target="slides/slide129.xml"/><Relationship Id="rId193" Type="http://schemas.openxmlformats.org/officeDocument/2006/relationships/slide" Target="slides/slide150.xml"/><Relationship Id="rId207" Type="http://schemas.openxmlformats.org/officeDocument/2006/relationships/slide" Target="slides/slide164.xml"/><Relationship Id="rId228" Type="http://schemas.openxmlformats.org/officeDocument/2006/relationships/slide" Target="slides/slide185.xml"/><Relationship Id="rId249" Type="http://schemas.openxmlformats.org/officeDocument/2006/relationships/slide" Target="slides/slide206.xml"/><Relationship Id="rId13" Type="http://schemas.openxmlformats.org/officeDocument/2006/relationships/slideMaster" Target="slideMasters/slideMaster13.xml"/><Relationship Id="rId109" Type="http://schemas.openxmlformats.org/officeDocument/2006/relationships/slide" Target="slides/slide66.xml"/><Relationship Id="rId260" Type="http://schemas.openxmlformats.org/officeDocument/2006/relationships/slide" Target="slides/slide217.xml"/><Relationship Id="rId34" Type="http://schemas.openxmlformats.org/officeDocument/2006/relationships/slideMaster" Target="slideMasters/slideMaster34.xml"/><Relationship Id="rId55" Type="http://schemas.openxmlformats.org/officeDocument/2006/relationships/slide" Target="slides/slide12.xml"/><Relationship Id="rId76" Type="http://schemas.openxmlformats.org/officeDocument/2006/relationships/slide" Target="slides/slide33.xml"/><Relationship Id="rId97" Type="http://schemas.openxmlformats.org/officeDocument/2006/relationships/slide" Target="slides/slide54.xml"/><Relationship Id="rId120" Type="http://schemas.openxmlformats.org/officeDocument/2006/relationships/slide" Target="slides/slide77.xml"/><Relationship Id="rId141" Type="http://schemas.openxmlformats.org/officeDocument/2006/relationships/slide" Target="slides/slide98.xml"/><Relationship Id="rId7" Type="http://schemas.openxmlformats.org/officeDocument/2006/relationships/slideMaster" Target="slideMasters/slideMaster7.xml"/><Relationship Id="rId162" Type="http://schemas.openxmlformats.org/officeDocument/2006/relationships/slide" Target="slides/slide119.xml"/><Relationship Id="rId183" Type="http://schemas.openxmlformats.org/officeDocument/2006/relationships/slide" Target="slides/slide140.xml"/><Relationship Id="rId218" Type="http://schemas.openxmlformats.org/officeDocument/2006/relationships/slide" Target="slides/slide175.xml"/><Relationship Id="rId239" Type="http://schemas.openxmlformats.org/officeDocument/2006/relationships/slide" Target="slides/slide196.xml"/><Relationship Id="rId250" Type="http://schemas.openxmlformats.org/officeDocument/2006/relationships/slide" Target="slides/slide207.xml"/><Relationship Id="rId271" Type="http://schemas.openxmlformats.org/officeDocument/2006/relationships/handoutMaster" Target="handoutMasters/handoutMaster1.xml"/><Relationship Id="rId24" Type="http://schemas.openxmlformats.org/officeDocument/2006/relationships/slideMaster" Target="slideMasters/slideMaster24.xml"/><Relationship Id="rId45" Type="http://schemas.openxmlformats.org/officeDocument/2006/relationships/slide" Target="slides/slide2.xml"/><Relationship Id="rId66" Type="http://schemas.openxmlformats.org/officeDocument/2006/relationships/slide" Target="slides/slide23.xml"/><Relationship Id="rId87" Type="http://schemas.openxmlformats.org/officeDocument/2006/relationships/slide" Target="slides/slide44.xml"/><Relationship Id="rId110" Type="http://schemas.openxmlformats.org/officeDocument/2006/relationships/slide" Target="slides/slide67.xml"/><Relationship Id="rId131" Type="http://schemas.openxmlformats.org/officeDocument/2006/relationships/slide" Target="slides/slide88.xml"/><Relationship Id="rId152" Type="http://schemas.openxmlformats.org/officeDocument/2006/relationships/slide" Target="slides/slide109.xml"/><Relationship Id="rId173" Type="http://schemas.openxmlformats.org/officeDocument/2006/relationships/slide" Target="slides/slide130.xml"/><Relationship Id="rId194" Type="http://schemas.openxmlformats.org/officeDocument/2006/relationships/slide" Target="slides/slide151.xml"/><Relationship Id="rId208" Type="http://schemas.openxmlformats.org/officeDocument/2006/relationships/slide" Target="slides/slide165.xml"/><Relationship Id="rId229" Type="http://schemas.openxmlformats.org/officeDocument/2006/relationships/slide" Target="slides/slide186.xml"/><Relationship Id="rId240" Type="http://schemas.openxmlformats.org/officeDocument/2006/relationships/slide" Target="slides/slide197.xml"/><Relationship Id="rId261" Type="http://schemas.openxmlformats.org/officeDocument/2006/relationships/slide" Target="slides/slide218.xml"/><Relationship Id="rId14" Type="http://schemas.openxmlformats.org/officeDocument/2006/relationships/slideMaster" Target="slideMasters/slideMaster14.xml"/><Relationship Id="rId35" Type="http://schemas.openxmlformats.org/officeDocument/2006/relationships/slideMaster" Target="slideMasters/slideMaster35.xml"/><Relationship Id="rId56" Type="http://schemas.openxmlformats.org/officeDocument/2006/relationships/slide" Target="slides/slide13.xml"/><Relationship Id="rId77" Type="http://schemas.openxmlformats.org/officeDocument/2006/relationships/slide" Target="slides/slide34.xml"/><Relationship Id="rId100" Type="http://schemas.openxmlformats.org/officeDocument/2006/relationships/slide" Target="slides/slide57.xml"/><Relationship Id="rId8" Type="http://schemas.openxmlformats.org/officeDocument/2006/relationships/slideMaster" Target="slideMasters/slideMaster8.xml"/><Relationship Id="rId98" Type="http://schemas.openxmlformats.org/officeDocument/2006/relationships/slide" Target="slides/slide55.xml"/><Relationship Id="rId121" Type="http://schemas.openxmlformats.org/officeDocument/2006/relationships/slide" Target="slides/slide78.xml"/><Relationship Id="rId142" Type="http://schemas.openxmlformats.org/officeDocument/2006/relationships/slide" Target="slides/slide99.xml"/><Relationship Id="rId163" Type="http://schemas.openxmlformats.org/officeDocument/2006/relationships/slide" Target="slides/slide120.xml"/><Relationship Id="rId184" Type="http://schemas.openxmlformats.org/officeDocument/2006/relationships/slide" Target="slides/slide141.xml"/><Relationship Id="rId219" Type="http://schemas.openxmlformats.org/officeDocument/2006/relationships/slide" Target="slides/slide176.xml"/><Relationship Id="rId230" Type="http://schemas.openxmlformats.org/officeDocument/2006/relationships/slide" Target="slides/slide187.xml"/><Relationship Id="rId251" Type="http://schemas.openxmlformats.org/officeDocument/2006/relationships/slide" Target="slides/slide208.xml"/><Relationship Id="rId25" Type="http://schemas.openxmlformats.org/officeDocument/2006/relationships/slideMaster" Target="slideMasters/slideMaster25.xml"/><Relationship Id="rId46" Type="http://schemas.openxmlformats.org/officeDocument/2006/relationships/slide" Target="slides/slide3.xml"/><Relationship Id="rId67" Type="http://schemas.openxmlformats.org/officeDocument/2006/relationships/slide" Target="slides/slide24.xml"/><Relationship Id="rId272" Type="http://schemas.openxmlformats.org/officeDocument/2006/relationships/tags" Target="tags/tag1.xml"/><Relationship Id="rId88" Type="http://schemas.openxmlformats.org/officeDocument/2006/relationships/slide" Target="slides/slide45.xml"/><Relationship Id="rId111" Type="http://schemas.openxmlformats.org/officeDocument/2006/relationships/slide" Target="slides/slide68.xml"/><Relationship Id="rId132" Type="http://schemas.openxmlformats.org/officeDocument/2006/relationships/slide" Target="slides/slide89.xml"/><Relationship Id="rId153" Type="http://schemas.openxmlformats.org/officeDocument/2006/relationships/slide" Target="slides/slide110.xml"/><Relationship Id="rId174" Type="http://schemas.openxmlformats.org/officeDocument/2006/relationships/slide" Target="slides/slide131.xml"/><Relationship Id="rId195" Type="http://schemas.openxmlformats.org/officeDocument/2006/relationships/slide" Target="slides/slide152.xml"/><Relationship Id="rId209" Type="http://schemas.openxmlformats.org/officeDocument/2006/relationships/slide" Target="slides/slide166.xml"/><Relationship Id="rId220" Type="http://schemas.openxmlformats.org/officeDocument/2006/relationships/slide" Target="slides/slide177.xml"/><Relationship Id="rId241" Type="http://schemas.openxmlformats.org/officeDocument/2006/relationships/slide" Target="slides/slide198.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 Target="slides/slide14.xml"/><Relationship Id="rId262" Type="http://schemas.openxmlformats.org/officeDocument/2006/relationships/slide" Target="slides/slide219.xml"/><Relationship Id="rId78" Type="http://schemas.openxmlformats.org/officeDocument/2006/relationships/slide" Target="slides/slide35.xml"/><Relationship Id="rId99" Type="http://schemas.openxmlformats.org/officeDocument/2006/relationships/slide" Target="slides/slide56.xml"/><Relationship Id="rId101" Type="http://schemas.openxmlformats.org/officeDocument/2006/relationships/slide" Target="slides/slide58.xml"/><Relationship Id="rId122" Type="http://schemas.openxmlformats.org/officeDocument/2006/relationships/slide" Target="slides/slide79.xml"/><Relationship Id="rId143" Type="http://schemas.openxmlformats.org/officeDocument/2006/relationships/slide" Target="slides/slide100.xml"/><Relationship Id="rId164" Type="http://schemas.openxmlformats.org/officeDocument/2006/relationships/slide" Target="slides/slide121.xml"/><Relationship Id="rId185" Type="http://schemas.openxmlformats.org/officeDocument/2006/relationships/slide" Target="slides/slide142.xml"/><Relationship Id="rId9" Type="http://schemas.openxmlformats.org/officeDocument/2006/relationships/slideMaster" Target="slideMasters/slideMaster9.xml"/><Relationship Id="rId210" Type="http://schemas.openxmlformats.org/officeDocument/2006/relationships/slide" Target="slides/slide167.xml"/><Relationship Id="rId26" Type="http://schemas.openxmlformats.org/officeDocument/2006/relationships/slideMaster" Target="slideMasters/slideMaster26.xml"/><Relationship Id="rId231" Type="http://schemas.openxmlformats.org/officeDocument/2006/relationships/slide" Target="slides/slide188.xml"/><Relationship Id="rId252" Type="http://schemas.openxmlformats.org/officeDocument/2006/relationships/slide" Target="slides/slide209.xml"/><Relationship Id="rId273" Type="http://schemas.openxmlformats.org/officeDocument/2006/relationships/commentAuthors" Target="commentAuthors.xml"/><Relationship Id="rId47" Type="http://schemas.openxmlformats.org/officeDocument/2006/relationships/slide" Target="slides/slide4.xml"/><Relationship Id="rId68" Type="http://schemas.openxmlformats.org/officeDocument/2006/relationships/slide" Target="slides/slide25.xml"/><Relationship Id="rId89" Type="http://schemas.openxmlformats.org/officeDocument/2006/relationships/slide" Target="slides/slide46.xml"/><Relationship Id="rId112" Type="http://schemas.openxmlformats.org/officeDocument/2006/relationships/slide" Target="slides/slide69.xml"/><Relationship Id="rId133" Type="http://schemas.openxmlformats.org/officeDocument/2006/relationships/slide" Target="slides/slide90.xml"/><Relationship Id="rId154" Type="http://schemas.openxmlformats.org/officeDocument/2006/relationships/slide" Target="slides/slide111.xml"/><Relationship Id="rId175" Type="http://schemas.openxmlformats.org/officeDocument/2006/relationships/slide" Target="slides/slide132.xml"/><Relationship Id="rId196" Type="http://schemas.openxmlformats.org/officeDocument/2006/relationships/slide" Target="slides/slide153.xml"/><Relationship Id="rId200" Type="http://schemas.openxmlformats.org/officeDocument/2006/relationships/slide" Target="slides/slide157.xml"/><Relationship Id="rId16" Type="http://schemas.openxmlformats.org/officeDocument/2006/relationships/slideMaster" Target="slideMasters/slideMaster16.xml"/><Relationship Id="rId221" Type="http://schemas.openxmlformats.org/officeDocument/2006/relationships/slide" Target="slides/slide178.xml"/><Relationship Id="rId242" Type="http://schemas.openxmlformats.org/officeDocument/2006/relationships/slide" Target="slides/slide199.xml"/><Relationship Id="rId263" Type="http://schemas.openxmlformats.org/officeDocument/2006/relationships/slide" Target="slides/slide220.xml"/><Relationship Id="rId37" Type="http://schemas.openxmlformats.org/officeDocument/2006/relationships/slideMaster" Target="slideMasters/slideMaster37.xml"/><Relationship Id="rId58" Type="http://schemas.openxmlformats.org/officeDocument/2006/relationships/slide" Target="slides/slide15.xml"/><Relationship Id="rId79" Type="http://schemas.openxmlformats.org/officeDocument/2006/relationships/slide" Target="slides/slide36.xml"/><Relationship Id="rId102" Type="http://schemas.openxmlformats.org/officeDocument/2006/relationships/slide" Target="slides/slide59.xml"/><Relationship Id="rId123" Type="http://schemas.openxmlformats.org/officeDocument/2006/relationships/slide" Target="slides/slide80.xml"/><Relationship Id="rId144" Type="http://schemas.openxmlformats.org/officeDocument/2006/relationships/slide" Target="slides/slide101.xml"/><Relationship Id="rId90" Type="http://schemas.openxmlformats.org/officeDocument/2006/relationships/slide" Target="slides/slide47.xml"/><Relationship Id="rId165" Type="http://schemas.openxmlformats.org/officeDocument/2006/relationships/slide" Target="slides/slide122.xml"/><Relationship Id="rId186" Type="http://schemas.openxmlformats.org/officeDocument/2006/relationships/slide" Target="slides/slide143.xml"/><Relationship Id="rId211" Type="http://schemas.openxmlformats.org/officeDocument/2006/relationships/slide" Target="slides/slide168.xml"/><Relationship Id="rId232" Type="http://schemas.openxmlformats.org/officeDocument/2006/relationships/slide" Target="slides/slide189.xml"/><Relationship Id="rId253" Type="http://schemas.openxmlformats.org/officeDocument/2006/relationships/slide" Target="slides/slide210.xml"/><Relationship Id="rId274" Type="http://schemas.openxmlformats.org/officeDocument/2006/relationships/presProps" Target="presProps.xml"/><Relationship Id="rId27" Type="http://schemas.openxmlformats.org/officeDocument/2006/relationships/slideMaster" Target="slideMasters/slideMaster27.xml"/><Relationship Id="rId48" Type="http://schemas.openxmlformats.org/officeDocument/2006/relationships/slide" Target="slides/slide5.xml"/><Relationship Id="rId69" Type="http://schemas.openxmlformats.org/officeDocument/2006/relationships/slide" Target="slides/slide26.xml"/><Relationship Id="rId113" Type="http://schemas.openxmlformats.org/officeDocument/2006/relationships/slide" Target="slides/slide70.xml"/><Relationship Id="rId134" Type="http://schemas.openxmlformats.org/officeDocument/2006/relationships/slide" Target="slides/slide91.xml"/><Relationship Id="rId80" Type="http://schemas.openxmlformats.org/officeDocument/2006/relationships/slide" Target="slides/slide37.xml"/><Relationship Id="rId155" Type="http://schemas.openxmlformats.org/officeDocument/2006/relationships/slide" Target="slides/slide112.xml"/><Relationship Id="rId176" Type="http://schemas.openxmlformats.org/officeDocument/2006/relationships/slide" Target="slides/slide133.xml"/><Relationship Id="rId197" Type="http://schemas.openxmlformats.org/officeDocument/2006/relationships/slide" Target="slides/slide154.xml"/><Relationship Id="rId201" Type="http://schemas.openxmlformats.org/officeDocument/2006/relationships/slide" Target="slides/slide158.xml"/><Relationship Id="rId222" Type="http://schemas.openxmlformats.org/officeDocument/2006/relationships/slide" Target="slides/slide179.xml"/><Relationship Id="rId243" Type="http://schemas.openxmlformats.org/officeDocument/2006/relationships/slide" Target="slides/slide200.xml"/><Relationship Id="rId264" Type="http://schemas.openxmlformats.org/officeDocument/2006/relationships/slide" Target="slides/slide221.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 Target="slides/slide16.xml"/><Relationship Id="rId103" Type="http://schemas.openxmlformats.org/officeDocument/2006/relationships/slide" Target="slides/slide60.xml"/><Relationship Id="rId124" Type="http://schemas.openxmlformats.org/officeDocument/2006/relationships/slide" Target="slides/slide81.xml"/><Relationship Id="rId70" Type="http://schemas.openxmlformats.org/officeDocument/2006/relationships/slide" Target="slides/slide27.xml"/><Relationship Id="rId91" Type="http://schemas.openxmlformats.org/officeDocument/2006/relationships/slide" Target="slides/slide48.xml"/><Relationship Id="rId145" Type="http://schemas.openxmlformats.org/officeDocument/2006/relationships/slide" Target="slides/slide102.xml"/><Relationship Id="rId166" Type="http://schemas.openxmlformats.org/officeDocument/2006/relationships/slide" Target="slides/slide123.xml"/><Relationship Id="rId187" Type="http://schemas.openxmlformats.org/officeDocument/2006/relationships/slide" Target="slides/slide144.xml"/><Relationship Id="rId1" Type="http://schemas.openxmlformats.org/officeDocument/2006/relationships/slideMaster" Target="slideMasters/slideMaster1.xml"/><Relationship Id="rId212" Type="http://schemas.openxmlformats.org/officeDocument/2006/relationships/slide" Target="slides/slide169.xml"/><Relationship Id="rId233" Type="http://schemas.openxmlformats.org/officeDocument/2006/relationships/slide" Target="slides/slide190.xml"/><Relationship Id="rId254" Type="http://schemas.openxmlformats.org/officeDocument/2006/relationships/slide" Target="slides/slide211.xml"/><Relationship Id="rId28" Type="http://schemas.openxmlformats.org/officeDocument/2006/relationships/slideMaster" Target="slideMasters/slideMaster28.xml"/><Relationship Id="rId49" Type="http://schemas.openxmlformats.org/officeDocument/2006/relationships/slide" Target="slides/slide6.xml"/><Relationship Id="rId114" Type="http://schemas.openxmlformats.org/officeDocument/2006/relationships/slide" Target="slides/slide71.xml"/><Relationship Id="rId275" Type="http://schemas.openxmlformats.org/officeDocument/2006/relationships/viewProps" Target="viewProps.xml"/><Relationship Id="rId60" Type="http://schemas.openxmlformats.org/officeDocument/2006/relationships/slide" Target="slides/slide17.xml"/><Relationship Id="rId81" Type="http://schemas.openxmlformats.org/officeDocument/2006/relationships/slide" Target="slides/slide38.xml"/><Relationship Id="rId135" Type="http://schemas.openxmlformats.org/officeDocument/2006/relationships/slide" Target="slides/slide92.xml"/><Relationship Id="rId156" Type="http://schemas.openxmlformats.org/officeDocument/2006/relationships/slide" Target="slides/slide113.xml"/><Relationship Id="rId177" Type="http://schemas.openxmlformats.org/officeDocument/2006/relationships/slide" Target="slides/slide134.xml"/><Relationship Id="rId198" Type="http://schemas.openxmlformats.org/officeDocument/2006/relationships/slide" Target="slides/slide155.xml"/><Relationship Id="rId202" Type="http://schemas.openxmlformats.org/officeDocument/2006/relationships/slide" Target="slides/slide159.xml"/><Relationship Id="rId223" Type="http://schemas.openxmlformats.org/officeDocument/2006/relationships/slide" Target="slides/slide180.xml"/><Relationship Id="rId244" Type="http://schemas.openxmlformats.org/officeDocument/2006/relationships/slide" Target="slides/slide201.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slide" Target="slides/slide222.xml"/><Relationship Id="rId50" Type="http://schemas.openxmlformats.org/officeDocument/2006/relationships/slide" Target="slides/slide7.xml"/><Relationship Id="rId104" Type="http://schemas.openxmlformats.org/officeDocument/2006/relationships/slide" Target="slides/slide61.xml"/><Relationship Id="rId125" Type="http://schemas.openxmlformats.org/officeDocument/2006/relationships/slide" Target="slides/slide82.xml"/><Relationship Id="rId146" Type="http://schemas.openxmlformats.org/officeDocument/2006/relationships/slide" Target="slides/slide103.xml"/><Relationship Id="rId167" Type="http://schemas.openxmlformats.org/officeDocument/2006/relationships/slide" Target="slides/slide124.xml"/><Relationship Id="rId188" Type="http://schemas.openxmlformats.org/officeDocument/2006/relationships/slide" Target="slides/slide145.xml"/><Relationship Id="rId71" Type="http://schemas.openxmlformats.org/officeDocument/2006/relationships/slide" Target="slides/slide28.xml"/><Relationship Id="rId92" Type="http://schemas.openxmlformats.org/officeDocument/2006/relationships/slide" Target="slides/slide49.xml"/><Relationship Id="rId213" Type="http://schemas.openxmlformats.org/officeDocument/2006/relationships/slide" Target="slides/slide170.xml"/><Relationship Id="rId234" Type="http://schemas.openxmlformats.org/officeDocument/2006/relationships/slide" Target="slides/slide191.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212.xml"/><Relationship Id="rId276" Type="http://schemas.openxmlformats.org/officeDocument/2006/relationships/theme" Target="theme/theme1.xml"/><Relationship Id="rId40" Type="http://schemas.openxmlformats.org/officeDocument/2006/relationships/slideMaster" Target="slideMasters/slideMaster40.xml"/><Relationship Id="rId115" Type="http://schemas.openxmlformats.org/officeDocument/2006/relationships/slide" Target="slides/slide72.xml"/><Relationship Id="rId136" Type="http://schemas.openxmlformats.org/officeDocument/2006/relationships/slide" Target="slides/slide93.xml"/><Relationship Id="rId157" Type="http://schemas.openxmlformats.org/officeDocument/2006/relationships/slide" Target="slides/slide114.xml"/><Relationship Id="rId178" Type="http://schemas.openxmlformats.org/officeDocument/2006/relationships/slide" Target="slides/slide135.xml"/><Relationship Id="rId61" Type="http://schemas.openxmlformats.org/officeDocument/2006/relationships/slide" Target="slides/slide18.xml"/><Relationship Id="rId82" Type="http://schemas.openxmlformats.org/officeDocument/2006/relationships/slide" Target="slides/slide39.xml"/><Relationship Id="rId199" Type="http://schemas.openxmlformats.org/officeDocument/2006/relationships/slide" Target="slides/slide156.xml"/><Relationship Id="rId203" Type="http://schemas.openxmlformats.org/officeDocument/2006/relationships/slide" Target="slides/slide160.xml"/><Relationship Id="rId19" Type="http://schemas.openxmlformats.org/officeDocument/2006/relationships/slideMaster" Target="slideMasters/slideMaster19.xml"/><Relationship Id="rId224" Type="http://schemas.openxmlformats.org/officeDocument/2006/relationships/slide" Target="slides/slide181.xml"/><Relationship Id="rId245" Type="http://schemas.openxmlformats.org/officeDocument/2006/relationships/slide" Target="slides/slide202.xml"/><Relationship Id="rId266" Type="http://schemas.openxmlformats.org/officeDocument/2006/relationships/slide" Target="slides/slide223.xml"/><Relationship Id="rId30" Type="http://schemas.openxmlformats.org/officeDocument/2006/relationships/slideMaster" Target="slideMasters/slideMaster30.xml"/><Relationship Id="rId105" Type="http://schemas.openxmlformats.org/officeDocument/2006/relationships/slide" Target="slides/slide62.xml"/><Relationship Id="rId126" Type="http://schemas.openxmlformats.org/officeDocument/2006/relationships/slide" Target="slides/slide83.xml"/><Relationship Id="rId147" Type="http://schemas.openxmlformats.org/officeDocument/2006/relationships/slide" Target="slides/slide104.xml"/><Relationship Id="rId168" Type="http://schemas.openxmlformats.org/officeDocument/2006/relationships/slide" Target="slides/slide125.xml"/><Relationship Id="rId51" Type="http://schemas.openxmlformats.org/officeDocument/2006/relationships/slide" Target="slides/slide8.xml"/><Relationship Id="rId72" Type="http://schemas.openxmlformats.org/officeDocument/2006/relationships/slide" Target="slides/slide29.xml"/><Relationship Id="rId93" Type="http://schemas.openxmlformats.org/officeDocument/2006/relationships/slide" Target="slides/slide50.xml"/><Relationship Id="rId189" Type="http://schemas.openxmlformats.org/officeDocument/2006/relationships/slide" Target="slides/slide146.xml"/><Relationship Id="rId3" Type="http://schemas.openxmlformats.org/officeDocument/2006/relationships/slideMaster" Target="slideMasters/slideMaster3.xml"/><Relationship Id="rId214" Type="http://schemas.openxmlformats.org/officeDocument/2006/relationships/slide" Target="slides/slide171.xml"/><Relationship Id="rId235" Type="http://schemas.openxmlformats.org/officeDocument/2006/relationships/slide" Target="slides/slide192.xml"/><Relationship Id="rId256" Type="http://schemas.openxmlformats.org/officeDocument/2006/relationships/slide" Target="slides/slide213.xml"/><Relationship Id="rId277" Type="http://schemas.openxmlformats.org/officeDocument/2006/relationships/tableStyles" Target="tableStyles.xml"/><Relationship Id="rId116" Type="http://schemas.openxmlformats.org/officeDocument/2006/relationships/slide" Target="slides/slide73.xml"/><Relationship Id="rId137" Type="http://schemas.openxmlformats.org/officeDocument/2006/relationships/slide" Target="slides/slide94.xml"/><Relationship Id="rId158" Type="http://schemas.openxmlformats.org/officeDocument/2006/relationships/slide" Target="slides/slide115.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 Target="slides/slide19.xml"/><Relationship Id="rId83" Type="http://schemas.openxmlformats.org/officeDocument/2006/relationships/slide" Target="slides/slide40.xml"/><Relationship Id="rId179" Type="http://schemas.openxmlformats.org/officeDocument/2006/relationships/slide" Target="slides/slide136.xml"/><Relationship Id="rId190" Type="http://schemas.openxmlformats.org/officeDocument/2006/relationships/slide" Target="slides/slide147.xml"/><Relationship Id="rId204" Type="http://schemas.openxmlformats.org/officeDocument/2006/relationships/slide" Target="slides/slide161.xml"/><Relationship Id="rId225" Type="http://schemas.openxmlformats.org/officeDocument/2006/relationships/slide" Target="slides/slide182.xml"/><Relationship Id="rId246" Type="http://schemas.openxmlformats.org/officeDocument/2006/relationships/slide" Target="slides/slide203.xml"/><Relationship Id="rId267" Type="http://schemas.openxmlformats.org/officeDocument/2006/relationships/slide" Target="slides/slide224.xml"/><Relationship Id="rId106" Type="http://schemas.openxmlformats.org/officeDocument/2006/relationships/slide" Target="slides/slide63.xml"/><Relationship Id="rId127" Type="http://schemas.openxmlformats.org/officeDocument/2006/relationships/slide" Target="slides/slide84.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 Target="slides/slide9.xml"/><Relationship Id="rId73" Type="http://schemas.openxmlformats.org/officeDocument/2006/relationships/slide" Target="slides/slide30.xml"/><Relationship Id="rId94" Type="http://schemas.openxmlformats.org/officeDocument/2006/relationships/slide" Target="slides/slide51.xml"/><Relationship Id="rId148" Type="http://schemas.openxmlformats.org/officeDocument/2006/relationships/slide" Target="slides/slide105.xml"/><Relationship Id="rId169" Type="http://schemas.openxmlformats.org/officeDocument/2006/relationships/slide" Target="slides/slide126.xml"/><Relationship Id="rId4" Type="http://schemas.openxmlformats.org/officeDocument/2006/relationships/slideMaster" Target="slideMasters/slideMaster4.xml"/><Relationship Id="rId180" Type="http://schemas.openxmlformats.org/officeDocument/2006/relationships/slide" Target="slides/slide137.xml"/><Relationship Id="rId215" Type="http://schemas.openxmlformats.org/officeDocument/2006/relationships/slide" Target="slides/slide172.xml"/><Relationship Id="rId236" Type="http://schemas.openxmlformats.org/officeDocument/2006/relationships/slide" Target="slides/slide193.xml"/><Relationship Id="rId257" Type="http://schemas.openxmlformats.org/officeDocument/2006/relationships/slide" Target="slides/slide214.xml"/><Relationship Id="rId278" Type="http://schemas.openxmlformats.org/officeDocument/2006/relationships/customXml" Target="../customXml/item1.xml"/><Relationship Id="rId42" Type="http://schemas.openxmlformats.org/officeDocument/2006/relationships/slideMaster" Target="slideMasters/slideMaster42.xml"/><Relationship Id="rId84" Type="http://schemas.openxmlformats.org/officeDocument/2006/relationships/slide" Target="slides/slide41.xml"/><Relationship Id="rId138" Type="http://schemas.openxmlformats.org/officeDocument/2006/relationships/slide" Target="slides/slide95.xml"/><Relationship Id="rId191" Type="http://schemas.openxmlformats.org/officeDocument/2006/relationships/slide" Target="slides/slide148.xml"/><Relationship Id="rId205" Type="http://schemas.openxmlformats.org/officeDocument/2006/relationships/slide" Target="slides/slide162.xml"/><Relationship Id="rId247" Type="http://schemas.openxmlformats.org/officeDocument/2006/relationships/slide" Target="slides/slide204.xml"/><Relationship Id="rId107" Type="http://schemas.openxmlformats.org/officeDocument/2006/relationships/slide" Target="slides/slide64.xml"/><Relationship Id="rId11" Type="http://schemas.openxmlformats.org/officeDocument/2006/relationships/slideMaster" Target="slideMasters/slideMaster11.xml"/><Relationship Id="rId53" Type="http://schemas.openxmlformats.org/officeDocument/2006/relationships/slide" Target="slides/slide10.xml"/><Relationship Id="rId149" Type="http://schemas.openxmlformats.org/officeDocument/2006/relationships/slide" Target="slides/slide106.xml"/><Relationship Id="rId95" Type="http://schemas.openxmlformats.org/officeDocument/2006/relationships/slide" Target="slides/slide52.xml"/><Relationship Id="rId160" Type="http://schemas.openxmlformats.org/officeDocument/2006/relationships/slide" Target="slides/slide117.xml"/><Relationship Id="rId216" Type="http://schemas.openxmlformats.org/officeDocument/2006/relationships/slide" Target="slides/slide173.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3.xml"/><Relationship Id="rId1" Type="http://schemas.microsoft.com/office/2011/relationships/chartStyle" Target="style3.xml"/><Relationship Id="rId4"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2" Type="http://schemas.openxmlformats.org/officeDocument/2006/relationships/oleObject" Target="https://colabglo.sharepoint.com/BOLDSCIENCE/Clients/AZ/Breast%20Cancer%20Pubs/03%20Capivasertib/_CAPI-291/AST1123055%20CAPI-291%20ESMO%20oral/00_Forest%20plots/Forest%20plots_291_ESMO.xlsx" TargetMode="External"/><Relationship Id="rId1" Type="http://schemas.openxmlformats.org/officeDocument/2006/relationships/image" Target="../media/image163.png"/></Relationships>
</file>

<file path=ppt/charts/_rels/chart7.xml.rels><?xml version="1.0" encoding="UTF-8" standalone="yes"?>
<Relationships xmlns="http://schemas.openxmlformats.org/package/2006/relationships"><Relationship Id="rId2" Type="http://schemas.openxmlformats.org/officeDocument/2006/relationships/oleObject" Target="https://colabglo.sharepoint.com/BOLDSCIENCE/Clients/AZ/Breast%20Cancer%20Pubs/03%20Capivasertib/_CAPI-291/AST1123055%20CAPI-291%20ESMO%20BC%20oral/00_Forest%20plots/Forest%20plots_291_ESMO.xlsx" TargetMode="External"/><Relationship Id="rId1" Type="http://schemas.openxmlformats.org/officeDocument/2006/relationships/image" Target="../media/image163.png"/></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700" b="1" i="0" u="none" strike="noStrike" kern="1200" spc="0" baseline="0">
                <a:solidFill>
                  <a:schemeClr val="tx1"/>
                </a:solidFill>
                <a:latin typeface="+mn-lt"/>
                <a:ea typeface="+mn-ea"/>
                <a:cs typeface="+mn-cs"/>
              </a:defRPr>
            </a:pPr>
            <a:r>
              <a:rPr lang="en-US" sz="1700" b="1" dirty="0">
                <a:solidFill>
                  <a:schemeClr val="tx1"/>
                </a:solidFill>
              </a:rPr>
              <a:t>Median</a:t>
            </a:r>
            <a:r>
              <a:rPr lang="en-US" sz="1700" b="1" baseline="0" dirty="0">
                <a:solidFill>
                  <a:schemeClr val="tx1"/>
                </a:solidFill>
              </a:rPr>
              <a:t> Progression Free Survival</a:t>
            </a:r>
            <a:endParaRPr lang="en-US" sz="1700" b="1" dirty="0">
              <a:solidFill>
                <a:schemeClr val="tx1"/>
              </a:solidFill>
            </a:endParaRPr>
          </a:p>
        </c:rich>
      </c:tx>
      <c:layout>
        <c:manualLayout>
          <c:xMode val="edge"/>
          <c:yMode val="edge"/>
          <c:x val="0.16936173194977028"/>
          <c:y val="2.1472161849378703E-2"/>
        </c:manualLayout>
      </c:layout>
      <c:overlay val="0"/>
      <c:spPr>
        <a:noFill/>
        <a:ln>
          <a:noFill/>
        </a:ln>
        <a:effectLst/>
      </c:spPr>
      <c:txPr>
        <a:bodyPr rot="0" spcFirstLastPara="1" vertOverflow="ellipsis" vert="horz" wrap="square" anchor="ctr" anchorCtr="1"/>
        <a:lstStyle/>
        <a:p>
          <a:pPr>
            <a:defRPr sz="1700" b="1" i="0" u="none" strike="noStrike" kern="1200" spc="0" baseline="0">
              <a:solidFill>
                <a:schemeClr val="tx1"/>
              </a:solidFill>
              <a:latin typeface="+mn-lt"/>
              <a:ea typeface="+mn-ea"/>
              <a:cs typeface="+mn-cs"/>
            </a:defRPr>
          </a:pPr>
          <a:endParaRPr lang="en-US"/>
        </a:p>
      </c:txPr>
    </c:title>
    <c:autoTitleDeleted val="0"/>
    <c:plotArea>
      <c:layout>
        <c:manualLayout>
          <c:layoutTarget val="inner"/>
          <c:xMode val="edge"/>
          <c:yMode val="edge"/>
          <c:x val="0.30507028779463741"/>
          <c:y val="0.14359340725627201"/>
          <c:w val="0.61662440161417065"/>
          <c:h val="0.69380014162512116"/>
        </c:manualLayout>
      </c:layout>
      <c:barChart>
        <c:barDir val="bar"/>
        <c:grouping val="clustered"/>
        <c:varyColors val="0"/>
        <c:ser>
          <c:idx val="0"/>
          <c:order val="0"/>
          <c:tx>
            <c:strRef>
              <c:f>Sheet1!$B$1</c:f>
              <c:strCache>
                <c:ptCount val="1"/>
                <c:pt idx="0">
                  <c:v>≥65 Years</c:v>
                </c:pt>
              </c:strCache>
            </c:strRef>
          </c:tx>
          <c:spPr>
            <a:solidFill>
              <a:srgbClr val="002985"/>
            </a:solidFill>
            <a:ln>
              <a:noFill/>
            </a:ln>
            <a:effectLst/>
          </c:spPr>
          <c:invertIfNegative val="0"/>
          <c:dPt>
            <c:idx val="0"/>
            <c:invertIfNegative val="0"/>
            <c:bubble3D val="0"/>
            <c:spPr>
              <a:solidFill>
                <a:srgbClr val="294983"/>
              </a:solidFill>
              <a:ln>
                <a:noFill/>
              </a:ln>
              <a:effectLst/>
            </c:spPr>
            <c:extLst>
              <c:ext xmlns:c16="http://schemas.microsoft.com/office/drawing/2014/chart" uri="{C3380CC4-5D6E-409C-BE32-E72D297353CC}">
                <c16:uniqueId val="{00000008-0E72-438F-9106-78BD929B3069}"/>
              </c:ext>
            </c:extLst>
          </c:dPt>
          <c:dPt>
            <c:idx val="1"/>
            <c:invertIfNegative val="0"/>
            <c:bubble3D val="0"/>
            <c:spPr>
              <a:solidFill>
                <a:srgbClr val="294983"/>
              </a:solidFill>
              <a:ln>
                <a:noFill/>
              </a:ln>
              <a:effectLst/>
            </c:spPr>
            <c:extLst>
              <c:ext xmlns:c16="http://schemas.microsoft.com/office/drawing/2014/chart" uri="{C3380CC4-5D6E-409C-BE32-E72D297353CC}">
                <c16:uniqueId val="{00000006-0E72-438F-9106-78BD929B3069}"/>
              </c:ext>
            </c:extLst>
          </c:dPt>
          <c:dPt>
            <c:idx val="2"/>
            <c:invertIfNegative val="0"/>
            <c:bubble3D val="0"/>
            <c:spPr>
              <a:solidFill>
                <a:srgbClr val="294983"/>
              </a:solidFill>
              <a:ln>
                <a:noFill/>
              </a:ln>
              <a:effectLst/>
            </c:spPr>
            <c:extLst>
              <c:ext xmlns:c16="http://schemas.microsoft.com/office/drawing/2014/chart" uri="{C3380CC4-5D6E-409C-BE32-E72D297353CC}">
                <c16:uniqueId val="{00000004-0E72-438F-9106-78BD929B3069}"/>
              </c:ext>
            </c:extLst>
          </c:dPt>
          <c:dLbls>
            <c:dLbl>
              <c:idx val="0"/>
              <c:tx>
                <c:rich>
                  <a:bodyPr/>
                  <a:lstStyle/>
                  <a:p>
                    <a:fld id="{9B8B55D0-FC40-4925-9BDD-5C161EA6E84E}" type="VALUE">
                      <a:rPr lang="en-US" smtClean="0"/>
                      <a:pPr/>
                      <a:t>[VALUE]</a:t>
                    </a:fld>
                    <a:r>
                      <a:rPr lang="en-US"/>
                      <a:t> mo</a:t>
                    </a:r>
                  </a:p>
                </c:rich>
              </c:tx>
              <c:dLblPos val="in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8-0E72-438F-9106-78BD929B3069}"/>
                </c:ext>
              </c:extLst>
            </c:dLbl>
            <c:dLbl>
              <c:idx val="1"/>
              <c:tx>
                <c:rich>
                  <a:bodyPr/>
                  <a:lstStyle/>
                  <a:p>
                    <a:fld id="{9AC28D86-59B7-4655-A132-83E8CCF5094E}" type="VALUE">
                      <a:rPr lang="en-US" smtClean="0"/>
                      <a:pPr/>
                      <a:t>[VALUE]</a:t>
                    </a:fld>
                    <a:r>
                      <a:rPr lang="en-US"/>
                      <a:t> mo</a:t>
                    </a:r>
                  </a:p>
                </c:rich>
              </c:tx>
              <c:dLblPos val="in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6-0E72-438F-9106-78BD929B3069}"/>
                </c:ext>
              </c:extLst>
            </c:dLbl>
            <c:dLbl>
              <c:idx val="2"/>
              <c:tx>
                <c:rich>
                  <a:bodyPr/>
                  <a:lstStyle/>
                  <a:p>
                    <a:fld id="{86C5B556-277D-45A8-ACD7-5BCCB450DDA8}" type="VALUE">
                      <a:rPr lang="en-US" sz="800" smtClean="0"/>
                      <a:pPr/>
                      <a:t>[VALUE]</a:t>
                    </a:fld>
                    <a:r>
                      <a:rPr lang="en-US" sz="800"/>
                      <a:t> mo</a:t>
                    </a:r>
                  </a:p>
                </c:rich>
              </c:tx>
              <c:dLblPos val="in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4-0E72-438F-9106-78BD929B3069}"/>
                </c:ext>
              </c:extLst>
            </c:dLbl>
            <c:spPr>
              <a:noFill/>
              <a:ln>
                <a:noFill/>
              </a:ln>
              <a:effectLst/>
            </c:spPr>
            <c:txPr>
              <a:bodyPr rot="0" spcFirstLastPara="1" vertOverflow="ellipsis" vert="horz" wrap="square" lIns="38100" tIns="19050" rIns="38100" bIns="19050" anchor="ctr" anchorCtr="1">
                <a:spAutoFit/>
              </a:bodyPr>
              <a:lstStyle/>
              <a:p>
                <a:pPr>
                  <a:defRPr sz="800" b="1"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DESTINY Breast-03</c:v>
                </c:pt>
                <c:pt idx="1">
                  <c:v>DESTINY Breast-02</c:v>
                </c:pt>
                <c:pt idx="2">
                  <c:v>DESTINY Breast-01</c:v>
                </c:pt>
              </c:strCache>
            </c:strRef>
          </c:cat>
          <c:val>
            <c:numRef>
              <c:f>Sheet1!$B$2:$B$4</c:f>
              <c:numCache>
                <c:formatCode>General</c:formatCode>
                <c:ptCount val="3"/>
                <c:pt idx="0">
                  <c:v>25.1</c:v>
                </c:pt>
                <c:pt idx="1">
                  <c:v>16.8</c:v>
                </c:pt>
                <c:pt idx="2">
                  <c:v>19.399999999999999</c:v>
                </c:pt>
              </c:numCache>
            </c:numRef>
          </c:val>
          <c:extLst>
            <c:ext xmlns:c16="http://schemas.microsoft.com/office/drawing/2014/chart" uri="{C3380CC4-5D6E-409C-BE32-E72D297353CC}">
              <c16:uniqueId val="{00000000-0E72-438F-9106-78BD929B3069}"/>
            </c:ext>
          </c:extLst>
        </c:ser>
        <c:ser>
          <c:idx val="1"/>
          <c:order val="1"/>
          <c:tx>
            <c:strRef>
              <c:f>Sheet1!$C$1</c:f>
              <c:strCache>
                <c:ptCount val="1"/>
                <c:pt idx="0">
                  <c:v>&lt;65 Years</c:v>
                </c:pt>
              </c:strCache>
            </c:strRef>
          </c:tx>
          <c:spPr>
            <a:solidFill>
              <a:srgbClr val="5B9BD5"/>
            </a:solidFill>
            <a:ln>
              <a:noFill/>
            </a:ln>
            <a:effectLst/>
          </c:spPr>
          <c:invertIfNegative val="0"/>
          <c:dLbls>
            <c:dLbl>
              <c:idx val="0"/>
              <c:tx>
                <c:rich>
                  <a:bodyPr/>
                  <a:lstStyle/>
                  <a:p>
                    <a:fld id="{F6C4AEB8-96FD-4921-89E9-ACC39400E31D}" type="VALUE">
                      <a:rPr lang="en-US" smtClean="0"/>
                      <a:pPr/>
                      <a:t>[VALUE]</a:t>
                    </a:fld>
                    <a:r>
                      <a:rPr lang="en-US"/>
                      <a:t> mo</a:t>
                    </a:r>
                  </a:p>
                </c:rich>
              </c:tx>
              <c:dLblPos val="in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0E72-438F-9106-78BD929B3069}"/>
                </c:ext>
              </c:extLst>
            </c:dLbl>
            <c:dLbl>
              <c:idx val="1"/>
              <c:tx>
                <c:rich>
                  <a:bodyPr/>
                  <a:lstStyle/>
                  <a:p>
                    <a:fld id="{3F1E3B58-212E-4892-BC34-8CA462A9F12C}" type="VALUE">
                      <a:rPr lang="en-US" smtClean="0"/>
                      <a:pPr/>
                      <a:t>[VALUE]</a:t>
                    </a:fld>
                    <a:r>
                      <a:rPr lang="en-US"/>
                      <a:t> mo</a:t>
                    </a:r>
                  </a:p>
                </c:rich>
              </c:tx>
              <c:dLblPos val="in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0E72-438F-9106-78BD929B3069}"/>
                </c:ext>
              </c:extLst>
            </c:dLbl>
            <c:dLbl>
              <c:idx val="2"/>
              <c:tx>
                <c:rich>
                  <a:bodyPr/>
                  <a:lstStyle/>
                  <a:p>
                    <a:fld id="{EAF1F30B-0633-42C2-AEE2-9D583C0397F0}" type="VALUE">
                      <a:rPr lang="en-US" smtClean="0"/>
                      <a:pPr/>
                      <a:t>[VALUE]</a:t>
                    </a:fld>
                    <a:r>
                      <a:rPr lang="en-US"/>
                      <a:t> mo</a:t>
                    </a:r>
                  </a:p>
                </c:rich>
              </c:tx>
              <c:dLblPos val="in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0E72-438F-9106-78BD929B3069}"/>
                </c:ext>
              </c:extLst>
            </c:dLbl>
            <c:spPr>
              <a:noFill/>
              <a:ln>
                <a:noFill/>
              </a:ln>
              <a:effectLst/>
            </c:spPr>
            <c:txPr>
              <a:bodyPr rot="0" spcFirstLastPara="1" vertOverflow="ellipsis" vert="horz" wrap="square" lIns="38100" tIns="19050" rIns="38100" bIns="19050" anchor="ctr" anchorCtr="1">
                <a:spAutoFit/>
              </a:bodyPr>
              <a:lstStyle/>
              <a:p>
                <a:pPr>
                  <a:defRPr sz="800" b="1"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DESTINY Breast-03</c:v>
                </c:pt>
                <c:pt idx="1">
                  <c:v>DESTINY Breast-02</c:v>
                </c:pt>
                <c:pt idx="2">
                  <c:v>DESTINY Breast-01</c:v>
                </c:pt>
              </c:strCache>
            </c:strRef>
          </c:cat>
          <c:val>
            <c:numRef>
              <c:f>Sheet1!$C$2:$C$4</c:f>
              <c:numCache>
                <c:formatCode>General</c:formatCode>
                <c:ptCount val="3"/>
                <c:pt idx="0">
                  <c:v>30.4</c:v>
                </c:pt>
                <c:pt idx="1">
                  <c:v>17.899999999999999</c:v>
                </c:pt>
                <c:pt idx="2">
                  <c:v>18.100000000000001</c:v>
                </c:pt>
              </c:numCache>
            </c:numRef>
          </c:val>
          <c:extLst>
            <c:ext xmlns:c16="http://schemas.microsoft.com/office/drawing/2014/chart" uri="{C3380CC4-5D6E-409C-BE32-E72D297353CC}">
              <c16:uniqueId val="{00000001-0E72-438F-9106-78BD929B3069}"/>
            </c:ext>
          </c:extLst>
        </c:ser>
        <c:dLbls>
          <c:dLblPos val="inEnd"/>
          <c:showLegendKey val="0"/>
          <c:showVal val="1"/>
          <c:showCatName val="0"/>
          <c:showSerName val="0"/>
          <c:showPercent val="0"/>
          <c:showBubbleSize val="0"/>
        </c:dLbls>
        <c:gapWidth val="182"/>
        <c:axId val="235894448"/>
        <c:axId val="416812464"/>
      </c:barChart>
      <c:catAx>
        <c:axId val="235894448"/>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97" b="1" i="0" u="none" strike="noStrike" kern="1200" baseline="0">
                <a:solidFill>
                  <a:srgbClr val="002557"/>
                </a:solidFill>
                <a:latin typeface="+mn-lt"/>
                <a:ea typeface="+mn-ea"/>
                <a:cs typeface="+mn-cs"/>
              </a:defRPr>
            </a:pPr>
            <a:endParaRPr lang="en-US"/>
          </a:p>
        </c:txPr>
        <c:crossAx val="416812464"/>
        <c:crosses val="autoZero"/>
        <c:auto val="1"/>
        <c:lblAlgn val="ctr"/>
        <c:lblOffset val="100"/>
        <c:noMultiLvlLbl val="0"/>
      </c:catAx>
      <c:valAx>
        <c:axId val="416812464"/>
        <c:scaling>
          <c:orientation val="minMax"/>
        </c:scaling>
        <c:delete val="0"/>
        <c:axPos val="b"/>
        <c:title>
          <c:tx>
            <c:rich>
              <a:bodyPr rot="0" spcFirstLastPara="1" vertOverflow="ellipsis" vert="horz" wrap="square" anchor="ctr" anchorCtr="1"/>
              <a:lstStyle/>
              <a:p>
                <a:pPr>
                  <a:defRPr sz="1050" b="1" i="0" u="none" strike="noStrike" kern="1200" baseline="0">
                    <a:solidFill>
                      <a:schemeClr val="tx1"/>
                    </a:solidFill>
                    <a:latin typeface="+mn-lt"/>
                    <a:ea typeface="+mn-ea"/>
                    <a:cs typeface="+mn-cs"/>
                  </a:defRPr>
                </a:pPr>
                <a:r>
                  <a:rPr lang="en-US" sz="1050" b="1" dirty="0">
                    <a:solidFill>
                      <a:schemeClr val="tx1"/>
                    </a:solidFill>
                  </a:rPr>
                  <a:t>Time (months)</a:t>
                </a:r>
              </a:p>
            </c:rich>
          </c:tx>
          <c:overlay val="0"/>
          <c:spPr>
            <a:noFill/>
            <a:ln>
              <a:noFill/>
            </a:ln>
            <a:effectLst/>
          </c:spPr>
          <c:txPr>
            <a:bodyPr rot="0" spcFirstLastPara="1" vertOverflow="ellipsis" vert="horz" wrap="square" anchor="ctr" anchorCtr="1"/>
            <a:lstStyle/>
            <a:p>
              <a:pPr>
                <a:defRPr sz="1050" b="1" i="0" u="none" strike="noStrike" kern="1200" baseline="0">
                  <a:solidFill>
                    <a:schemeClr val="tx1"/>
                  </a:solidFill>
                  <a:latin typeface="+mn-lt"/>
                  <a:ea typeface="+mn-ea"/>
                  <a:cs typeface="+mn-cs"/>
                </a:defRPr>
              </a:pPr>
              <a:endParaRPr lang="en-US"/>
            </a:p>
          </c:txPr>
        </c:title>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000" b="1" i="0" u="none" strike="noStrike" kern="1200" baseline="0">
                <a:solidFill>
                  <a:schemeClr val="tx1"/>
                </a:solidFill>
                <a:latin typeface="+mn-lt"/>
                <a:ea typeface="+mn-ea"/>
                <a:cs typeface="+mn-cs"/>
              </a:defRPr>
            </a:pPr>
            <a:endParaRPr lang="en-US"/>
          </a:p>
        </c:txPr>
        <c:crossAx val="235894448"/>
        <c:crosses val="autoZero"/>
        <c:crossBetween val="between"/>
      </c:valAx>
      <c:spPr>
        <a:noFill/>
        <a:ln>
          <a:noFill/>
        </a:ln>
        <a:effectLst/>
      </c:spPr>
    </c:plotArea>
    <c:legend>
      <c:legendPos val="r"/>
      <c:layout>
        <c:manualLayout>
          <c:xMode val="edge"/>
          <c:yMode val="edge"/>
          <c:x val="0.74054427011164814"/>
          <c:y val="0.18380905251536106"/>
          <c:w val="0.19851661054525713"/>
          <c:h val="0.13768220693246497"/>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700" b="1" i="0" u="none" strike="noStrike" kern="1200" spc="0" baseline="0">
                <a:solidFill>
                  <a:schemeClr val="tx1"/>
                </a:solidFill>
                <a:latin typeface="+mn-lt"/>
                <a:ea typeface="+mn-ea"/>
                <a:cs typeface="+mn-cs"/>
              </a:defRPr>
            </a:pPr>
            <a:r>
              <a:rPr lang="en-US" sz="1700" b="1" dirty="0">
                <a:solidFill>
                  <a:schemeClr val="tx1"/>
                </a:solidFill>
              </a:rPr>
              <a:t>12-month Landmark Overall </a:t>
            </a:r>
            <a:r>
              <a:rPr lang="en-US" sz="1700" b="1" baseline="0" dirty="0">
                <a:solidFill>
                  <a:schemeClr val="tx1"/>
                </a:solidFill>
              </a:rPr>
              <a:t>Survival</a:t>
            </a:r>
            <a:endParaRPr lang="en-US" sz="1700" b="1" dirty="0">
              <a:solidFill>
                <a:schemeClr val="tx1"/>
              </a:solidFill>
            </a:endParaRPr>
          </a:p>
        </c:rich>
      </c:tx>
      <c:layout>
        <c:manualLayout>
          <c:xMode val="edge"/>
          <c:yMode val="edge"/>
          <c:x val="0.16936173194977028"/>
          <c:y val="2.1472161849378703E-2"/>
        </c:manualLayout>
      </c:layout>
      <c:overlay val="0"/>
      <c:spPr>
        <a:noFill/>
        <a:ln>
          <a:noFill/>
        </a:ln>
        <a:effectLst/>
      </c:spPr>
      <c:txPr>
        <a:bodyPr rot="0" spcFirstLastPara="1" vertOverflow="ellipsis" vert="horz" wrap="square" anchor="ctr" anchorCtr="1"/>
        <a:lstStyle/>
        <a:p>
          <a:pPr>
            <a:defRPr sz="1700" b="1" i="0" u="none" strike="noStrike" kern="1200" spc="0" baseline="0">
              <a:solidFill>
                <a:schemeClr val="tx1"/>
              </a:solidFill>
              <a:latin typeface="+mn-lt"/>
              <a:ea typeface="+mn-ea"/>
              <a:cs typeface="+mn-cs"/>
            </a:defRPr>
          </a:pPr>
          <a:endParaRPr lang="en-US"/>
        </a:p>
      </c:txPr>
    </c:title>
    <c:autoTitleDeleted val="0"/>
    <c:plotArea>
      <c:layout>
        <c:manualLayout>
          <c:layoutTarget val="inner"/>
          <c:xMode val="edge"/>
          <c:yMode val="edge"/>
          <c:x val="0.16650360304382869"/>
          <c:y val="0.16323430005069742"/>
          <c:w val="0.81418079580806524"/>
          <c:h val="0.69143636174555101"/>
        </c:manualLayout>
      </c:layout>
      <c:barChart>
        <c:barDir val="col"/>
        <c:grouping val="clustered"/>
        <c:varyColors val="0"/>
        <c:ser>
          <c:idx val="1"/>
          <c:order val="0"/>
          <c:tx>
            <c:strRef>
              <c:f>Sheet1!$B$1</c:f>
              <c:strCache>
                <c:ptCount val="1"/>
                <c:pt idx="0">
                  <c:v>&lt;65 Years</c:v>
                </c:pt>
              </c:strCache>
            </c:strRef>
          </c:tx>
          <c:spPr>
            <a:solidFill>
              <a:srgbClr val="5B9BD5"/>
            </a:solidFill>
            <a:ln>
              <a:noFill/>
            </a:ln>
            <a:effectLst/>
          </c:spPr>
          <c:invertIfNegative val="0"/>
          <c:dLbls>
            <c:dLbl>
              <c:idx val="0"/>
              <c:tx>
                <c:rich>
                  <a:bodyPr/>
                  <a:lstStyle/>
                  <a:p>
                    <a:fld id="{F6C4AEB8-96FD-4921-89E9-ACC39400E31D}" type="VALUE">
                      <a:rPr lang="en-US" sz="800" smtClean="0"/>
                      <a:pPr/>
                      <a:t>[VALUE]</a:t>
                    </a:fld>
                    <a:r>
                      <a:rPr lang="en-US" sz="800" dirty="0"/>
                      <a:t>%</a:t>
                    </a:r>
                  </a:p>
                </c:rich>
              </c:tx>
              <c:dLblPos val="in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4-BB91-4ADF-9993-57D6D7D50AAF}"/>
                </c:ext>
              </c:extLst>
            </c:dLbl>
            <c:dLbl>
              <c:idx val="1"/>
              <c:tx>
                <c:rich>
                  <a:bodyPr/>
                  <a:lstStyle/>
                  <a:p>
                    <a:fld id="{3F1E3B58-212E-4892-BC34-8CA462A9F12C}" type="VALUE">
                      <a:rPr lang="en-US" sz="800" smtClean="0"/>
                      <a:pPr/>
                      <a:t>[VALUE]</a:t>
                    </a:fld>
                    <a:r>
                      <a:rPr lang="en-US" sz="800" dirty="0"/>
                      <a:t>%</a:t>
                    </a:r>
                  </a:p>
                </c:rich>
              </c:tx>
              <c:dLblPos val="in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5-BB91-4ADF-9993-57D6D7D50AAF}"/>
                </c:ext>
              </c:extLst>
            </c:dLbl>
            <c:dLbl>
              <c:idx val="2"/>
              <c:tx>
                <c:rich>
                  <a:bodyPr/>
                  <a:lstStyle/>
                  <a:p>
                    <a:fld id="{EAF1F30B-0633-42C2-AEE2-9D583C0397F0}" type="VALUE">
                      <a:rPr lang="en-US" sz="800" smtClean="0"/>
                      <a:pPr/>
                      <a:t>[VALUE]</a:t>
                    </a:fld>
                    <a:r>
                      <a:rPr lang="en-US" sz="800" dirty="0"/>
                      <a:t>%</a:t>
                    </a:r>
                  </a:p>
                </c:rich>
              </c:tx>
              <c:dLblPos val="in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6-BB91-4ADF-9993-57D6D7D50AAF}"/>
                </c:ext>
              </c:extLst>
            </c:dLbl>
            <c:spPr>
              <a:noFill/>
              <a:ln>
                <a:noFill/>
              </a:ln>
              <a:effectLst/>
            </c:spPr>
            <c:txPr>
              <a:bodyPr rot="0" spcFirstLastPara="1" vertOverflow="ellipsis" vert="horz" wrap="square" lIns="38100" tIns="19050" rIns="38100" bIns="19050" anchor="ctr" anchorCtr="1">
                <a:spAutoFit/>
              </a:bodyPr>
              <a:lstStyle/>
              <a:p>
                <a:pPr>
                  <a:defRPr sz="800" b="1"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DESTINY Breast-01</c:v>
                </c:pt>
                <c:pt idx="1">
                  <c:v>DESTINY Breast-02</c:v>
                </c:pt>
                <c:pt idx="2">
                  <c:v>DESTINY Breast-03</c:v>
                </c:pt>
              </c:strCache>
            </c:strRef>
          </c:cat>
          <c:val>
            <c:numRef>
              <c:f>Sheet1!$B$2:$B$4</c:f>
              <c:numCache>
                <c:formatCode>General</c:formatCode>
                <c:ptCount val="3"/>
                <c:pt idx="0">
                  <c:v>88.4</c:v>
                </c:pt>
                <c:pt idx="1">
                  <c:v>91.2</c:v>
                </c:pt>
                <c:pt idx="2">
                  <c:v>91.5</c:v>
                </c:pt>
              </c:numCache>
            </c:numRef>
          </c:val>
          <c:extLst>
            <c:ext xmlns:c16="http://schemas.microsoft.com/office/drawing/2014/chart" uri="{C3380CC4-5D6E-409C-BE32-E72D297353CC}">
              <c16:uniqueId val="{00000007-BB91-4ADF-9993-57D6D7D50AAF}"/>
            </c:ext>
          </c:extLst>
        </c:ser>
        <c:ser>
          <c:idx val="0"/>
          <c:order val="1"/>
          <c:tx>
            <c:strRef>
              <c:f>Sheet1!$C$1</c:f>
              <c:strCache>
                <c:ptCount val="1"/>
                <c:pt idx="0">
                  <c:v>≥65 Years</c:v>
                </c:pt>
              </c:strCache>
            </c:strRef>
          </c:tx>
          <c:spPr>
            <a:solidFill>
              <a:srgbClr val="294983"/>
            </a:solidFill>
            <a:ln>
              <a:noFill/>
            </a:ln>
            <a:effectLst/>
          </c:spPr>
          <c:invertIfNegative val="0"/>
          <c:dLbls>
            <c:dLbl>
              <c:idx val="0"/>
              <c:tx>
                <c:rich>
                  <a:bodyPr/>
                  <a:lstStyle/>
                  <a:p>
                    <a:fld id="{9B8B55D0-FC40-4925-9BDD-5C161EA6E84E}" type="VALUE">
                      <a:rPr lang="en-US" smtClean="0"/>
                      <a:pPr/>
                      <a:t>[VALUE]</a:t>
                    </a:fld>
                    <a:r>
                      <a:rPr lang="en-US" dirty="0"/>
                      <a:t>%</a:t>
                    </a:r>
                  </a:p>
                </c:rich>
              </c:tx>
              <c:dLblPos val="in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0-BB91-4ADF-9993-57D6D7D50AAF}"/>
                </c:ext>
              </c:extLst>
            </c:dLbl>
            <c:dLbl>
              <c:idx val="1"/>
              <c:tx>
                <c:rich>
                  <a:bodyPr/>
                  <a:lstStyle/>
                  <a:p>
                    <a:fld id="{9AC28D86-59B7-4655-A132-83E8CCF5094E}" type="VALUE">
                      <a:rPr lang="en-US" smtClean="0"/>
                      <a:pPr/>
                      <a:t>[VALUE]</a:t>
                    </a:fld>
                    <a:r>
                      <a:rPr lang="en-US" dirty="0"/>
                      <a:t>.0%</a:t>
                    </a:r>
                  </a:p>
                </c:rich>
              </c:tx>
              <c:dLblPos val="in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BB91-4ADF-9993-57D6D7D50AAF}"/>
                </c:ext>
              </c:extLst>
            </c:dLbl>
            <c:dLbl>
              <c:idx val="2"/>
              <c:tx>
                <c:rich>
                  <a:bodyPr/>
                  <a:lstStyle/>
                  <a:p>
                    <a:fld id="{86C5B556-277D-45A8-ACD7-5BCCB450DDA8}" type="VALUE">
                      <a:rPr lang="en-US" sz="800" smtClean="0"/>
                      <a:pPr/>
                      <a:t>[VALUE]</a:t>
                    </a:fld>
                    <a:r>
                      <a:rPr lang="en-US" sz="800" dirty="0"/>
                      <a:t>%</a:t>
                    </a:r>
                  </a:p>
                </c:rich>
              </c:tx>
              <c:dLblPos val="in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2-BB91-4ADF-9993-57D6D7D50AAF}"/>
                </c:ext>
              </c:extLst>
            </c:dLbl>
            <c:spPr>
              <a:noFill/>
              <a:ln>
                <a:noFill/>
              </a:ln>
              <a:effectLst/>
            </c:spPr>
            <c:txPr>
              <a:bodyPr rot="0" spcFirstLastPara="1" vertOverflow="ellipsis" vert="horz" wrap="square" lIns="38100" tIns="19050" rIns="38100" bIns="19050" anchor="ctr" anchorCtr="1">
                <a:spAutoFit/>
              </a:bodyPr>
              <a:lstStyle/>
              <a:p>
                <a:pPr>
                  <a:defRPr sz="800" b="1"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DESTINY Breast-01</c:v>
                </c:pt>
                <c:pt idx="1">
                  <c:v>DESTINY Breast-02</c:v>
                </c:pt>
                <c:pt idx="2">
                  <c:v>DESTINY Breast-03</c:v>
                </c:pt>
              </c:strCache>
            </c:strRef>
          </c:cat>
          <c:val>
            <c:numRef>
              <c:f>Sheet1!$C$2:$C$4</c:f>
              <c:numCache>
                <c:formatCode>General</c:formatCode>
                <c:ptCount val="3"/>
                <c:pt idx="0">
                  <c:v>84.5</c:v>
                </c:pt>
                <c:pt idx="1">
                  <c:v>89</c:v>
                </c:pt>
                <c:pt idx="2">
                  <c:v>94.6</c:v>
                </c:pt>
              </c:numCache>
            </c:numRef>
          </c:val>
          <c:extLst>
            <c:ext xmlns:c16="http://schemas.microsoft.com/office/drawing/2014/chart" uri="{C3380CC4-5D6E-409C-BE32-E72D297353CC}">
              <c16:uniqueId val="{00000003-BB91-4ADF-9993-57D6D7D50AAF}"/>
            </c:ext>
          </c:extLst>
        </c:ser>
        <c:dLbls>
          <c:dLblPos val="inEnd"/>
          <c:showLegendKey val="0"/>
          <c:showVal val="1"/>
          <c:showCatName val="0"/>
          <c:showSerName val="0"/>
          <c:showPercent val="0"/>
          <c:showBubbleSize val="0"/>
        </c:dLbls>
        <c:gapWidth val="182"/>
        <c:axId val="235894448"/>
        <c:axId val="416812464"/>
      </c:barChart>
      <c:catAx>
        <c:axId val="23589444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1" i="0" u="none" strike="noStrike" kern="1200" baseline="0">
                <a:solidFill>
                  <a:srgbClr val="002557"/>
                </a:solidFill>
                <a:latin typeface="+mn-lt"/>
                <a:ea typeface="+mn-ea"/>
                <a:cs typeface="+mn-cs"/>
              </a:defRPr>
            </a:pPr>
            <a:endParaRPr lang="en-US"/>
          </a:p>
        </c:txPr>
        <c:crossAx val="416812464"/>
        <c:crosses val="autoZero"/>
        <c:auto val="1"/>
        <c:lblAlgn val="ctr"/>
        <c:lblOffset val="100"/>
        <c:noMultiLvlLbl val="0"/>
      </c:catAx>
      <c:valAx>
        <c:axId val="416812464"/>
        <c:scaling>
          <c:orientation val="minMax"/>
          <c:min val="60"/>
        </c:scaling>
        <c:delete val="0"/>
        <c:axPos val="l"/>
        <c:title>
          <c:tx>
            <c:rich>
              <a:bodyPr rot="-5400000" spcFirstLastPara="1" vertOverflow="ellipsis" vert="horz" wrap="square" anchor="ctr" anchorCtr="1"/>
              <a:lstStyle/>
              <a:p>
                <a:pPr>
                  <a:defRPr sz="1050" b="1" i="0" u="none" strike="noStrike" kern="1200" baseline="0">
                    <a:solidFill>
                      <a:schemeClr val="tx1"/>
                    </a:solidFill>
                    <a:latin typeface="+mn-lt"/>
                    <a:ea typeface="+mn-ea"/>
                    <a:cs typeface="+mn-cs"/>
                  </a:defRPr>
                </a:pPr>
                <a:r>
                  <a:rPr lang="en-US" sz="1050" b="1" dirty="0">
                    <a:solidFill>
                      <a:schemeClr val="tx1"/>
                    </a:solidFill>
                  </a:rPr>
                  <a:t>Percentage</a:t>
                </a:r>
              </a:p>
            </c:rich>
          </c:tx>
          <c:layout>
            <c:manualLayout>
              <c:xMode val="edge"/>
              <c:yMode val="edge"/>
              <c:x val="5.1193723614933365E-2"/>
              <c:y val="0.37973728339854668"/>
            </c:manualLayout>
          </c:layout>
          <c:overlay val="0"/>
          <c:spPr>
            <a:noFill/>
            <a:ln>
              <a:noFill/>
            </a:ln>
            <a:effectLst/>
          </c:spPr>
          <c:txPr>
            <a:bodyPr rot="-5400000" spcFirstLastPara="1" vertOverflow="ellipsis" vert="horz" wrap="square" anchor="ctr" anchorCtr="1"/>
            <a:lstStyle/>
            <a:p>
              <a:pPr>
                <a:defRPr sz="1050" b="1" i="0" u="none" strike="noStrike" kern="1200" baseline="0">
                  <a:solidFill>
                    <a:schemeClr val="tx1"/>
                  </a:solidFill>
                  <a:latin typeface="+mn-lt"/>
                  <a:ea typeface="+mn-ea"/>
                  <a:cs typeface="+mn-cs"/>
                </a:defRPr>
              </a:pPr>
              <a:endParaRPr lang="en-US"/>
            </a:p>
          </c:txPr>
        </c:title>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000" b="1" i="0" u="none" strike="noStrike" kern="1200" baseline="0">
                <a:solidFill>
                  <a:schemeClr val="tx1"/>
                </a:solidFill>
                <a:latin typeface="+mn-lt"/>
                <a:ea typeface="+mn-ea"/>
                <a:cs typeface="+mn-cs"/>
              </a:defRPr>
            </a:pPr>
            <a:endParaRPr lang="en-US"/>
          </a:p>
        </c:txPr>
        <c:crossAx val="235894448"/>
        <c:crosses val="autoZero"/>
        <c:crossBetween val="between"/>
      </c:valAx>
      <c:spPr>
        <a:noFill/>
        <a:ln>
          <a:noFill/>
        </a:ln>
        <a:effectLst/>
      </c:spPr>
    </c:plotArea>
    <c:legend>
      <c:legendPos val="r"/>
      <c:layout>
        <c:manualLayout>
          <c:xMode val="edge"/>
          <c:yMode val="edge"/>
          <c:x val="0.18322016775494118"/>
          <c:y val="0.14435341297593823"/>
          <c:w val="0.21235221819313987"/>
          <c:h val="0.13996646171045274"/>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1200" b="0" i="0" u="none" strike="noStrike" kern="1200" spc="0" baseline="0">
                <a:solidFill>
                  <a:schemeClr val="tx1">
                    <a:lumMod val="65000"/>
                    <a:lumOff val="35000"/>
                  </a:schemeClr>
                </a:solidFill>
                <a:latin typeface="+mn-lt"/>
                <a:ea typeface="+mn-ea"/>
                <a:cs typeface="+mn-cs"/>
              </a:defRPr>
            </a:pPr>
            <a:r>
              <a:rPr lang="en-US" sz="1600" b="1">
                <a:solidFill>
                  <a:schemeClr val="tx1"/>
                </a:solidFill>
              </a:rPr>
              <a:t>ITT Population</a:t>
            </a:r>
          </a:p>
        </c:rich>
      </c:tx>
      <c:layout>
        <c:manualLayout>
          <c:xMode val="edge"/>
          <c:yMode val="edge"/>
          <c:x val="1.8038122649007678E-2"/>
          <c:y val="9.1422441914504715E-2"/>
        </c:manualLayout>
      </c:layout>
      <c:overlay val="0"/>
      <c:spPr>
        <a:noFill/>
        <a:ln>
          <a:noFill/>
        </a:ln>
        <a:effectLst/>
      </c:spPr>
      <c:txPr>
        <a:bodyPr rot="0" spcFirstLastPara="1" vertOverflow="ellipsis" vert="horz" wrap="square" anchor="ctr" anchorCtr="1"/>
        <a:lstStyle/>
        <a:p>
          <a:pPr>
            <a:defRPr sz="12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pieChart>
        <c:varyColors val="1"/>
        <c:ser>
          <c:idx val="0"/>
          <c:order val="0"/>
          <c:tx>
            <c:strRef>
              <c:f>Sheet1!$B$1</c:f>
              <c:strCache>
                <c:ptCount val="1"/>
                <c:pt idx="0">
                  <c:v>ITT Population</c:v>
                </c:pt>
              </c:strCache>
            </c:strRef>
          </c:tx>
          <c:spPr>
            <a:solidFill>
              <a:srgbClr val="D52B1E"/>
            </a:solidFill>
          </c:spPr>
          <c:dPt>
            <c:idx val="0"/>
            <c:bubble3D val="0"/>
            <c:spPr>
              <a:solidFill>
                <a:srgbClr val="00A1DE"/>
              </a:solidFill>
              <a:ln w="19050">
                <a:solidFill>
                  <a:schemeClr val="lt1"/>
                </a:solidFill>
              </a:ln>
              <a:effectLst/>
            </c:spPr>
            <c:extLst>
              <c:ext xmlns:c16="http://schemas.microsoft.com/office/drawing/2014/chart" uri="{C3380CC4-5D6E-409C-BE32-E72D297353CC}">
                <c16:uniqueId val="{00000001-2754-45B1-9471-C32C3DB90C11}"/>
              </c:ext>
            </c:extLst>
          </c:dPt>
          <c:dPt>
            <c:idx val="1"/>
            <c:bubble3D val="0"/>
            <c:spPr>
              <a:solidFill>
                <a:srgbClr val="FFFFFF">
                  <a:lumMod val="65000"/>
                </a:srgbClr>
              </a:solidFill>
              <a:ln w="19050">
                <a:solidFill>
                  <a:schemeClr val="lt1"/>
                </a:solidFill>
              </a:ln>
              <a:effectLst/>
            </c:spPr>
            <c:extLst>
              <c:ext xmlns:c16="http://schemas.microsoft.com/office/drawing/2014/chart" uri="{C3380CC4-5D6E-409C-BE32-E72D297353CC}">
                <c16:uniqueId val="{00000003-2754-45B1-9471-C32C3DB90C11}"/>
              </c:ext>
            </c:extLst>
          </c:dPt>
          <c:dLbls>
            <c:dLbl>
              <c:idx val="0"/>
              <c:layout>
                <c:manualLayout>
                  <c:x val="3.4117689062462334E-2"/>
                  <c:y val="3.5443068272150678E-2"/>
                </c:manualLayout>
              </c:layout>
              <c:tx>
                <c:rich>
                  <a:bodyPr/>
                  <a:lstStyle/>
                  <a:p>
                    <a:fld id="{DF3668C2-BC27-4CE4-B5BD-B1EFAAD06CBA}" type="VALUE">
                      <a:rPr lang="en-US" sz="1600" i="1"/>
                      <a:pPr/>
                      <a:t>[VALUE]</a:t>
                    </a:fld>
                    <a:endParaRPr lang="en-US"/>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2754-45B1-9471-C32C3DB90C11}"/>
                </c:ext>
              </c:extLst>
            </c:dLbl>
            <c:dLbl>
              <c:idx val="1"/>
              <c:layout>
                <c:manualLayout>
                  <c:x val="-2.3486918083336621E-2"/>
                  <c:y val="3.3782831262921167E-3"/>
                </c:manualLayout>
              </c:layout>
              <c:tx>
                <c:rich>
                  <a:bodyPr/>
                  <a:lstStyle/>
                  <a:p>
                    <a:fld id="{27DF5596-691A-4B37-85FE-C9F79A125D4D}" type="VALUE">
                      <a:rPr lang="en-US" sz="1600" i="1"/>
                      <a:pPr/>
                      <a:t>[VALUE]</a:t>
                    </a:fld>
                    <a:endParaRPr lang="en-US"/>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2754-45B1-9471-C32C3DB90C11}"/>
                </c:ext>
              </c:extLst>
            </c:dLbl>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lumMod val="75000"/>
                        <a:lumOff val="25000"/>
                      </a:schemeClr>
                    </a:solidFill>
                    <a:latin typeface="+mn-lt"/>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Sheet1!$A$2:$A$3</c:f>
              <c:strCache>
                <c:ptCount val="2"/>
                <c:pt idx="0">
                  <c:v>Cohort 1</c:v>
                </c:pt>
                <c:pt idx="1">
                  <c:v>Cohort 2</c:v>
                </c:pt>
              </c:strCache>
            </c:strRef>
          </c:cat>
          <c:val>
            <c:numRef>
              <c:f>Sheet1!$B$2:$B$3</c:f>
              <c:numCache>
                <c:formatCode>0%</c:formatCode>
                <c:ptCount val="2"/>
                <c:pt idx="0">
                  <c:v>0.91</c:v>
                </c:pt>
                <c:pt idx="1">
                  <c:v>0.09</c:v>
                </c:pt>
              </c:numCache>
            </c:numRef>
          </c:val>
          <c:extLst>
            <c:ext xmlns:c16="http://schemas.microsoft.com/office/drawing/2014/chart" uri="{C3380CC4-5D6E-409C-BE32-E72D297353CC}">
              <c16:uniqueId val="{00000004-2754-45B1-9471-C32C3DB90C11}"/>
            </c:ext>
          </c:extLst>
        </c:ser>
        <c:dLbls>
          <c:showLegendKey val="0"/>
          <c:showVal val="0"/>
          <c:showCatName val="0"/>
          <c:showSerName val="0"/>
          <c:showPercent val="0"/>
          <c:showBubbleSize val="0"/>
          <c:showLeaderLines val="1"/>
        </c:dLbls>
        <c:firstSliceAng val="263"/>
      </c:pieChart>
      <c:spPr>
        <a:noFill/>
        <a:ln>
          <a:noFill/>
        </a:ln>
        <a:effectLst/>
      </c:spPr>
    </c:plotArea>
    <c:legend>
      <c:legendPos val="b"/>
      <c:legendEntry>
        <c:idx val="0"/>
        <c:txPr>
          <a:bodyPr rot="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legendEntry>
      <c:legendEntry>
        <c:idx val="1"/>
        <c:txPr>
          <a:bodyPr rot="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legendEntry>
      <c:layout>
        <c:manualLayout>
          <c:xMode val="edge"/>
          <c:yMode val="edge"/>
          <c:x val="7.9102245569495685E-3"/>
          <c:y val="0.20984400611981149"/>
          <c:w val="0.32634969172175299"/>
          <c:h val="0.18576129238853167"/>
        </c:manualLayout>
      </c:layout>
      <c:overlay val="0"/>
      <c:spPr>
        <a:noFill/>
        <a:ln>
          <a:noFill/>
        </a:ln>
        <a:effectLst/>
      </c:spPr>
      <c:txPr>
        <a:bodyPr rot="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4">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Grade 3-4</c:v>
                </c:pt>
              </c:strCache>
            </c:strRef>
          </c:tx>
          <c:spPr>
            <a:solidFill>
              <a:schemeClr val="tx2"/>
            </a:solidFill>
            <a:ln>
              <a:noFill/>
            </a:ln>
            <a:effectLst/>
          </c:spPr>
          <c:invertIfNegative val="0"/>
          <c:dLbls>
            <c:dLbl>
              <c:idx val="4"/>
              <c:delete val="1"/>
              <c:extLst>
                <c:ext xmlns:c15="http://schemas.microsoft.com/office/drawing/2012/chart" uri="{CE6537A1-D6FC-4f65-9D91-7224C49458BB}"/>
                <c:ext xmlns:c16="http://schemas.microsoft.com/office/drawing/2014/chart" uri="{C3380CC4-5D6E-409C-BE32-E72D297353CC}">
                  <c16:uniqueId val="{00000000-87D6-427F-BB21-3DDD770A7EEB}"/>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Sheet1!$A$2:$A$12</c:f>
              <c:strCache>
                <c:ptCount val="11"/>
                <c:pt idx="0">
                  <c:v>Palmar-plantar erythrodysesthesia</c:v>
                </c:pt>
                <c:pt idx="1">
                  <c:v>Fatigue</c:v>
                </c:pt>
                <c:pt idx="2">
                  <c:v>Alopecia</c:v>
                </c:pt>
                <c:pt idx="3">
                  <c:v>Diarrhea</c:v>
                </c:pt>
                <c:pt idx="4">
                  <c:v>Vomiting</c:v>
                </c:pt>
                <c:pt idx="5">
                  <c:v>Nausea</c:v>
                </c:pt>
                <c:pt idx="6">
                  <c:v>Increased AST</c:v>
                </c:pt>
                <c:pt idx="7">
                  <c:v>Increased ALT</c:v>
                </c:pt>
                <c:pt idx="8">
                  <c:v>Anemia</c:v>
                </c:pt>
                <c:pt idx="9">
                  <c:v>Leukopenia</c:v>
                </c:pt>
                <c:pt idx="10">
                  <c:v>Neutropenia</c:v>
                </c:pt>
              </c:strCache>
            </c:strRef>
          </c:cat>
          <c:val>
            <c:numRef>
              <c:f>Sheet1!$B$2:$B$12</c:f>
              <c:numCache>
                <c:formatCode>General</c:formatCode>
                <c:ptCount val="11"/>
                <c:pt idx="0">
                  <c:v>5</c:v>
                </c:pt>
                <c:pt idx="1">
                  <c:v>2</c:v>
                </c:pt>
                <c:pt idx="2">
                  <c:v>1</c:v>
                </c:pt>
                <c:pt idx="3">
                  <c:v>1</c:v>
                </c:pt>
                <c:pt idx="4">
                  <c:v>0</c:v>
                </c:pt>
                <c:pt idx="5">
                  <c:v>1</c:v>
                </c:pt>
                <c:pt idx="6">
                  <c:v>6</c:v>
                </c:pt>
                <c:pt idx="7">
                  <c:v>6</c:v>
                </c:pt>
                <c:pt idx="8">
                  <c:v>9</c:v>
                </c:pt>
                <c:pt idx="9">
                  <c:v>7</c:v>
                </c:pt>
                <c:pt idx="10">
                  <c:v>35</c:v>
                </c:pt>
              </c:numCache>
            </c:numRef>
          </c:val>
          <c:extLst>
            <c:ext xmlns:c16="http://schemas.microsoft.com/office/drawing/2014/chart" uri="{C3380CC4-5D6E-409C-BE32-E72D297353CC}">
              <c16:uniqueId val="{00000001-87D6-427F-BB21-3DDD770A7EEB}"/>
            </c:ext>
          </c:extLst>
        </c:ser>
        <c:ser>
          <c:idx val="1"/>
          <c:order val="1"/>
          <c:tx>
            <c:strRef>
              <c:f>Sheet1!$C$1</c:f>
              <c:strCache>
                <c:ptCount val="1"/>
                <c:pt idx="0">
                  <c:v>All Grade AEs</c:v>
                </c:pt>
              </c:strCache>
            </c:strRef>
          </c:tx>
          <c:spPr>
            <a:solidFill>
              <a:srgbClr val="808080"/>
            </a:solidFill>
            <a:ln>
              <a:noFill/>
            </a:ln>
            <a:effectLst/>
          </c:spPr>
          <c:invertIfNegative val="0"/>
          <c:cat>
            <c:strRef>
              <c:f>Sheet1!$A$2:$A$12</c:f>
              <c:strCache>
                <c:ptCount val="11"/>
                <c:pt idx="0">
                  <c:v>Palmar-plantar erythrodysesthesia</c:v>
                </c:pt>
                <c:pt idx="1">
                  <c:v>Fatigue</c:v>
                </c:pt>
                <c:pt idx="2">
                  <c:v>Alopecia</c:v>
                </c:pt>
                <c:pt idx="3">
                  <c:v>Diarrhea</c:v>
                </c:pt>
                <c:pt idx="4">
                  <c:v>Vomiting</c:v>
                </c:pt>
                <c:pt idx="5">
                  <c:v>Nausea</c:v>
                </c:pt>
                <c:pt idx="6">
                  <c:v>Increased AST</c:v>
                </c:pt>
                <c:pt idx="7">
                  <c:v>Increased ALT</c:v>
                </c:pt>
                <c:pt idx="8">
                  <c:v>Anemia</c:v>
                </c:pt>
                <c:pt idx="9">
                  <c:v>Leukopenia</c:v>
                </c:pt>
                <c:pt idx="10">
                  <c:v>Neutropenia</c:v>
                </c:pt>
              </c:strCache>
            </c:strRef>
          </c:cat>
          <c:val>
            <c:numRef>
              <c:f>Sheet1!$C$2:$C$12</c:f>
              <c:numCache>
                <c:formatCode>General</c:formatCode>
                <c:ptCount val="11"/>
                <c:pt idx="0">
                  <c:v>27</c:v>
                </c:pt>
                <c:pt idx="1">
                  <c:v>23</c:v>
                </c:pt>
                <c:pt idx="2">
                  <c:v>19</c:v>
                </c:pt>
                <c:pt idx="3">
                  <c:v>25</c:v>
                </c:pt>
                <c:pt idx="4">
                  <c:v>30</c:v>
                </c:pt>
                <c:pt idx="5">
                  <c:v>26</c:v>
                </c:pt>
                <c:pt idx="6">
                  <c:v>23</c:v>
                </c:pt>
                <c:pt idx="7">
                  <c:v>24</c:v>
                </c:pt>
                <c:pt idx="8">
                  <c:v>31</c:v>
                </c:pt>
                <c:pt idx="9">
                  <c:v>19</c:v>
                </c:pt>
                <c:pt idx="10">
                  <c:v>14</c:v>
                </c:pt>
              </c:numCache>
            </c:numRef>
          </c:val>
          <c:extLst>
            <c:ext xmlns:c16="http://schemas.microsoft.com/office/drawing/2014/chart" uri="{C3380CC4-5D6E-409C-BE32-E72D297353CC}">
              <c16:uniqueId val="{00000002-87D6-427F-BB21-3DDD770A7EEB}"/>
            </c:ext>
          </c:extLst>
        </c:ser>
        <c:dLbls>
          <c:showLegendKey val="0"/>
          <c:showVal val="0"/>
          <c:showCatName val="0"/>
          <c:showSerName val="0"/>
          <c:showPercent val="0"/>
          <c:showBubbleSize val="0"/>
        </c:dLbls>
        <c:gapWidth val="50"/>
        <c:overlap val="100"/>
        <c:axId val="1290752688"/>
        <c:axId val="1290751440"/>
      </c:barChart>
      <c:catAx>
        <c:axId val="1290752688"/>
        <c:scaling>
          <c:orientation val="minMax"/>
        </c:scaling>
        <c:delete val="1"/>
        <c:axPos val="l"/>
        <c:numFmt formatCode="General" sourceLinked="1"/>
        <c:majorTickMark val="none"/>
        <c:minorTickMark val="none"/>
        <c:tickLblPos val="nextTo"/>
        <c:crossAx val="1290751440"/>
        <c:crosses val="autoZero"/>
        <c:auto val="1"/>
        <c:lblAlgn val="ctr"/>
        <c:lblOffset val="100"/>
        <c:noMultiLvlLbl val="0"/>
      </c:catAx>
      <c:valAx>
        <c:axId val="1290751440"/>
        <c:scaling>
          <c:orientation val="minMax"/>
          <c:max val="100"/>
        </c:scaling>
        <c:delete val="0"/>
        <c:axPos val="b"/>
        <c:majorGridlines>
          <c:spPr>
            <a:ln w="9525" cap="flat" cmpd="sng" algn="ctr">
              <a:solidFill>
                <a:schemeClr val="tx1">
                  <a:lumMod val="15000"/>
                  <a:lumOff val="85000"/>
                </a:schemeClr>
              </a:solidFill>
              <a:round/>
            </a:ln>
            <a:effectLst/>
          </c:spPr>
        </c:majorGridlines>
        <c:numFmt formatCode="General" sourceLinked="1"/>
        <c:majorTickMark val="out"/>
        <c:minorTickMark val="none"/>
        <c:tickLblPos val="nextTo"/>
        <c:spPr>
          <a:noFill/>
          <a:ln>
            <a:solidFill>
              <a:srgbClr val="000000"/>
            </a:solidFill>
          </a:ln>
          <a:effectLst/>
        </c:spPr>
        <c:txPr>
          <a:bodyPr rot="-60000000" spcFirstLastPara="1" vertOverflow="ellipsis" vert="horz" wrap="square" anchor="ctr" anchorCtr="1"/>
          <a:lstStyle/>
          <a:p>
            <a:pPr>
              <a:defRPr sz="1197" b="0" i="0" u="none" strike="noStrike" kern="1200" baseline="0">
                <a:solidFill>
                  <a:srgbClr val="000000"/>
                </a:solidFill>
                <a:latin typeface="+mn-lt"/>
                <a:ea typeface="+mn-ea"/>
                <a:cs typeface="+mn-cs"/>
              </a:defRPr>
            </a:pPr>
            <a:endParaRPr lang="en-US"/>
          </a:p>
        </c:txPr>
        <c:crossAx val="129075268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Grade 3-4</c:v>
                </c:pt>
              </c:strCache>
            </c:strRef>
          </c:tx>
          <c:spPr>
            <a:solidFill>
              <a:schemeClr val="accent6">
                <a:lumMod val="60000"/>
                <a:lumOff val="40000"/>
              </a:schemeClr>
            </a:solidFill>
            <a:ln>
              <a:noFill/>
            </a:ln>
            <a:effectLst/>
          </c:spPr>
          <c:invertIfNegative val="0"/>
          <c:dLbls>
            <c:dLbl>
              <c:idx val="0"/>
              <c:delete val="1"/>
              <c:extLst>
                <c:ext xmlns:c15="http://schemas.microsoft.com/office/drawing/2012/chart" uri="{CE6537A1-D6FC-4f65-9D91-7224C49458BB}"/>
                <c:ext xmlns:c16="http://schemas.microsoft.com/office/drawing/2014/chart" uri="{C3380CC4-5D6E-409C-BE32-E72D297353CC}">
                  <c16:uniqueId val="{00000000-21E7-4BEA-926E-C1DB44159654}"/>
                </c:ext>
              </c:extLst>
            </c:dLbl>
            <c:dLbl>
              <c:idx val="1"/>
              <c:delete val="1"/>
              <c:extLst>
                <c:ext xmlns:c15="http://schemas.microsoft.com/office/drawing/2012/chart" uri="{CE6537A1-D6FC-4f65-9D91-7224C49458BB}"/>
                <c:ext xmlns:c16="http://schemas.microsoft.com/office/drawing/2014/chart" uri="{C3380CC4-5D6E-409C-BE32-E72D297353CC}">
                  <c16:uniqueId val="{00000001-21E7-4BEA-926E-C1DB44159654}"/>
                </c:ext>
              </c:extLst>
            </c:dLbl>
            <c:dLbl>
              <c:idx val="2"/>
              <c:delete val="1"/>
              <c:extLst>
                <c:ext xmlns:c15="http://schemas.microsoft.com/office/drawing/2012/chart" uri="{CE6537A1-D6FC-4f65-9D91-7224C49458BB}"/>
                <c:ext xmlns:c16="http://schemas.microsoft.com/office/drawing/2014/chart" uri="{C3380CC4-5D6E-409C-BE32-E72D297353CC}">
                  <c16:uniqueId val="{00000002-21E7-4BEA-926E-C1DB44159654}"/>
                </c:ext>
              </c:extLst>
            </c:dLbl>
            <c:dLbl>
              <c:idx val="3"/>
              <c:delete val="1"/>
              <c:extLst>
                <c:ext xmlns:c15="http://schemas.microsoft.com/office/drawing/2012/chart" uri="{CE6537A1-D6FC-4f65-9D91-7224C49458BB}"/>
                <c:ext xmlns:c16="http://schemas.microsoft.com/office/drawing/2014/chart" uri="{C3380CC4-5D6E-409C-BE32-E72D297353CC}">
                  <c16:uniqueId val="{00000003-21E7-4BEA-926E-C1DB44159654}"/>
                </c:ext>
              </c:extLst>
            </c:dLbl>
            <c:dLbl>
              <c:idx val="4"/>
              <c:layout>
                <c:manualLayout>
                  <c:x val="2.7167350881429495E-2"/>
                  <c:y val="-6.5943921525129072E-17"/>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21E7-4BEA-926E-C1DB44159654}"/>
                </c:ext>
              </c:extLst>
            </c:dLbl>
            <c:dLbl>
              <c:idx val="5"/>
              <c:delete val="1"/>
              <c:extLst>
                <c:ext xmlns:c15="http://schemas.microsoft.com/office/drawing/2012/chart" uri="{CE6537A1-D6FC-4f65-9D91-7224C49458BB}">
                  <c15:layout>
                    <c:manualLayout>
                      <c:w val="3.6419224311522752E-2"/>
                      <c:h val="6.3342865809602925E-2"/>
                    </c:manualLayout>
                  </c15:layout>
                </c:ext>
                <c:ext xmlns:c16="http://schemas.microsoft.com/office/drawing/2014/chart" uri="{C3380CC4-5D6E-409C-BE32-E72D297353CC}">
                  <c16:uniqueId val="{00000005-21E7-4BEA-926E-C1DB44159654}"/>
                </c:ext>
              </c:extLst>
            </c:dLbl>
            <c:numFmt formatCode="#,##0" sourceLinked="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2"/>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Sheet1!$A$2:$A$12</c:f>
              <c:strCache>
                <c:ptCount val="11"/>
                <c:pt idx="0">
                  <c:v>Palmar-plantar erythrodysesthesia</c:v>
                </c:pt>
                <c:pt idx="1">
                  <c:v>Fatigue</c:v>
                </c:pt>
                <c:pt idx="2">
                  <c:v>Alopecia</c:v>
                </c:pt>
                <c:pt idx="3">
                  <c:v>Diarrhea</c:v>
                </c:pt>
                <c:pt idx="4">
                  <c:v>Vomiting</c:v>
                </c:pt>
                <c:pt idx="5">
                  <c:v>Nausea</c:v>
                </c:pt>
                <c:pt idx="6">
                  <c:v>Increased AST</c:v>
                </c:pt>
                <c:pt idx="7">
                  <c:v>Increased ALT</c:v>
                </c:pt>
                <c:pt idx="8">
                  <c:v>Anemia</c:v>
                </c:pt>
                <c:pt idx="9">
                  <c:v>Leukopenia</c:v>
                </c:pt>
                <c:pt idx="10">
                  <c:v>Neutropenia</c:v>
                </c:pt>
              </c:strCache>
            </c:strRef>
          </c:cat>
          <c:val>
            <c:numRef>
              <c:f>Sheet1!$B$2:$B$12</c:f>
              <c:numCache>
                <c:formatCode>General</c:formatCode>
                <c:ptCount val="11"/>
                <c:pt idx="0">
                  <c:v>0</c:v>
                </c:pt>
                <c:pt idx="1">
                  <c:v>0</c:v>
                </c:pt>
                <c:pt idx="2">
                  <c:v>0</c:v>
                </c:pt>
                <c:pt idx="3">
                  <c:v>0</c:v>
                </c:pt>
                <c:pt idx="4">
                  <c:v>0.9</c:v>
                </c:pt>
                <c:pt idx="5">
                  <c:v>0</c:v>
                </c:pt>
                <c:pt idx="6">
                  <c:v>7.1</c:v>
                </c:pt>
                <c:pt idx="7">
                  <c:v>5.4</c:v>
                </c:pt>
                <c:pt idx="8">
                  <c:v>5.4</c:v>
                </c:pt>
                <c:pt idx="9">
                  <c:v>23.2</c:v>
                </c:pt>
                <c:pt idx="10">
                  <c:v>58</c:v>
                </c:pt>
              </c:numCache>
            </c:numRef>
          </c:val>
          <c:extLst>
            <c:ext xmlns:c16="http://schemas.microsoft.com/office/drawing/2014/chart" uri="{C3380CC4-5D6E-409C-BE32-E72D297353CC}">
              <c16:uniqueId val="{00000006-21E7-4BEA-926E-C1DB44159654}"/>
            </c:ext>
          </c:extLst>
        </c:ser>
        <c:ser>
          <c:idx val="1"/>
          <c:order val="1"/>
          <c:tx>
            <c:strRef>
              <c:f>Sheet1!$C$1</c:f>
              <c:strCache>
                <c:ptCount val="1"/>
                <c:pt idx="0">
                  <c:v>All Grade AEs</c:v>
                </c:pt>
              </c:strCache>
            </c:strRef>
          </c:tx>
          <c:spPr>
            <a:solidFill>
              <a:schemeClr val="accent6"/>
            </a:solidFill>
            <a:ln>
              <a:noFill/>
            </a:ln>
            <a:effectLst/>
          </c:spPr>
          <c:invertIfNegative val="0"/>
          <c:cat>
            <c:strRef>
              <c:f>Sheet1!$A$2:$A$12</c:f>
              <c:strCache>
                <c:ptCount val="11"/>
                <c:pt idx="0">
                  <c:v>Palmar-plantar erythrodysesthesia</c:v>
                </c:pt>
                <c:pt idx="1">
                  <c:v>Fatigue</c:v>
                </c:pt>
                <c:pt idx="2">
                  <c:v>Alopecia</c:v>
                </c:pt>
                <c:pt idx="3">
                  <c:v>Diarrhea</c:v>
                </c:pt>
                <c:pt idx="4">
                  <c:v>Vomiting</c:v>
                </c:pt>
                <c:pt idx="5">
                  <c:v>Nausea</c:v>
                </c:pt>
                <c:pt idx="6">
                  <c:v>Increased AST</c:v>
                </c:pt>
                <c:pt idx="7">
                  <c:v>Increased ALT</c:v>
                </c:pt>
                <c:pt idx="8">
                  <c:v>Anemia</c:v>
                </c:pt>
                <c:pt idx="9">
                  <c:v>Leukopenia</c:v>
                </c:pt>
                <c:pt idx="10">
                  <c:v>Neutropenia</c:v>
                </c:pt>
              </c:strCache>
            </c:strRef>
          </c:cat>
          <c:val>
            <c:numRef>
              <c:f>Sheet1!$C$2:$C$12</c:f>
              <c:numCache>
                <c:formatCode>General</c:formatCode>
                <c:ptCount val="11"/>
                <c:pt idx="0">
                  <c:v>2.7</c:v>
                </c:pt>
                <c:pt idx="1">
                  <c:v>4.5</c:v>
                </c:pt>
                <c:pt idx="2">
                  <c:v>10.7</c:v>
                </c:pt>
                <c:pt idx="3">
                  <c:v>2.7</c:v>
                </c:pt>
                <c:pt idx="4">
                  <c:v>7.1</c:v>
                </c:pt>
                <c:pt idx="5">
                  <c:v>12.5</c:v>
                </c:pt>
                <c:pt idx="6">
                  <c:v>12.5</c:v>
                </c:pt>
                <c:pt idx="7">
                  <c:v>14.2</c:v>
                </c:pt>
                <c:pt idx="8">
                  <c:v>28.5</c:v>
                </c:pt>
                <c:pt idx="9">
                  <c:v>25</c:v>
                </c:pt>
                <c:pt idx="10">
                  <c:v>24.1</c:v>
                </c:pt>
              </c:numCache>
            </c:numRef>
          </c:val>
          <c:extLst>
            <c:ext xmlns:c16="http://schemas.microsoft.com/office/drawing/2014/chart" uri="{C3380CC4-5D6E-409C-BE32-E72D297353CC}">
              <c16:uniqueId val="{00000007-21E7-4BEA-926E-C1DB44159654}"/>
            </c:ext>
          </c:extLst>
        </c:ser>
        <c:dLbls>
          <c:showLegendKey val="0"/>
          <c:showVal val="0"/>
          <c:showCatName val="0"/>
          <c:showSerName val="0"/>
          <c:showPercent val="0"/>
          <c:showBubbleSize val="0"/>
        </c:dLbls>
        <c:gapWidth val="50"/>
        <c:overlap val="100"/>
        <c:axId val="1290752688"/>
        <c:axId val="1290751440"/>
      </c:barChart>
      <c:catAx>
        <c:axId val="1290752688"/>
        <c:scaling>
          <c:orientation val="minMax"/>
        </c:scaling>
        <c:delete val="1"/>
        <c:axPos val="r"/>
        <c:numFmt formatCode="General" sourceLinked="1"/>
        <c:majorTickMark val="none"/>
        <c:minorTickMark val="none"/>
        <c:tickLblPos val="nextTo"/>
        <c:crossAx val="1290751440"/>
        <c:crossesAt val="0"/>
        <c:auto val="1"/>
        <c:lblAlgn val="ctr"/>
        <c:lblOffset val="100"/>
        <c:noMultiLvlLbl val="0"/>
      </c:catAx>
      <c:valAx>
        <c:axId val="1290751440"/>
        <c:scaling>
          <c:orientation val="maxMin"/>
          <c:max val="100"/>
        </c:scaling>
        <c:delete val="0"/>
        <c:axPos val="b"/>
        <c:majorGridlines>
          <c:spPr>
            <a:ln w="9525" cap="flat" cmpd="sng" algn="ctr">
              <a:solidFill>
                <a:schemeClr val="tx1">
                  <a:lumMod val="15000"/>
                  <a:lumOff val="85000"/>
                </a:schemeClr>
              </a:solidFill>
              <a:round/>
            </a:ln>
            <a:effectLst/>
          </c:spPr>
        </c:majorGridlines>
        <c:numFmt formatCode="General" sourceLinked="1"/>
        <c:majorTickMark val="out"/>
        <c:minorTickMark val="none"/>
        <c:tickLblPos val="nextTo"/>
        <c:spPr>
          <a:noFill/>
          <a:ln>
            <a:solidFill>
              <a:srgbClr val="000000"/>
            </a:solidFill>
          </a:ln>
          <a:effectLst/>
        </c:spPr>
        <c:txPr>
          <a:bodyPr rot="-60000000" spcFirstLastPara="1" vertOverflow="ellipsis" vert="horz" wrap="square" anchor="ctr" anchorCtr="1"/>
          <a:lstStyle/>
          <a:p>
            <a:pPr>
              <a:defRPr sz="1197" b="0" i="0" u="none" strike="noStrike" kern="1200" baseline="0">
                <a:solidFill>
                  <a:srgbClr val="000000"/>
                </a:solidFill>
                <a:latin typeface="+mn-lt"/>
                <a:ea typeface="+mn-ea"/>
                <a:cs typeface="+mn-cs"/>
              </a:defRPr>
            </a:pPr>
            <a:endParaRPr lang="en-US"/>
          </a:p>
        </c:txPr>
        <c:crossAx val="129075268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6.507645835921777E-2"/>
          <c:y val="2.5118876941457587E-2"/>
          <c:w val="0.89461160823051289"/>
          <c:h val="0.90390183916422895"/>
        </c:manualLayout>
      </c:layout>
      <c:bubbleChart>
        <c:varyColors val="0"/>
        <c:ser>
          <c:idx val="0"/>
          <c:order val="0"/>
          <c:spPr>
            <a:blipFill>
              <a:blip xmlns:r="http://schemas.openxmlformats.org/officeDocument/2006/relationships" r:embed="rId1"/>
              <a:stretch>
                <a:fillRect/>
              </a:stretch>
            </a:blipFill>
          </c:spPr>
          <c:invertIfNegative val="0"/>
          <c:errBars>
            <c:errDir val="x"/>
            <c:errBarType val="both"/>
            <c:errValType val="cust"/>
            <c:noEndCap val="0"/>
            <c:plus>
              <c:numRef>
                <c:f>'[Forest plots_291_ESMO.xlsx]Forest_overall'!$G$4:$G$121</c:f>
                <c:numCache>
                  <c:formatCode>General</c:formatCode>
                  <c:ptCount val="118"/>
                  <c:pt idx="0">
                    <c:v>0.10999999999999999</c:v>
                  </c:pt>
                  <c:pt idx="1">
                    <c:v>0.13</c:v>
                  </c:pt>
                  <c:pt idx="2">
                    <c:v>0.26</c:v>
                  </c:pt>
                  <c:pt idx="3">
                    <c:v>0.26999999999999991</c:v>
                  </c:pt>
                  <c:pt idx="4">
                    <c:v>0.13</c:v>
                  </c:pt>
                  <c:pt idx="5">
                    <c:v>0.17000000000000004</c:v>
                  </c:pt>
                  <c:pt idx="6">
                    <c:v>0.16000000000000003</c:v>
                  </c:pt>
                </c:numCache>
              </c:numRef>
            </c:plus>
            <c:minus>
              <c:numRef>
                <c:f>'[Forest plots_291_ESMO.xlsx]Forest_overall'!$F$4:$F$121</c:f>
                <c:numCache>
                  <c:formatCode>General</c:formatCode>
                  <c:ptCount val="118"/>
                  <c:pt idx="0">
                    <c:v>8.9999999999999969E-2</c:v>
                  </c:pt>
                  <c:pt idx="1">
                    <c:v>0.10999999999999999</c:v>
                  </c:pt>
                  <c:pt idx="2">
                    <c:v>0.19</c:v>
                  </c:pt>
                  <c:pt idx="3">
                    <c:v>0.19000000000000006</c:v>
                  </c:pt>
                  <c:pt idx="4">
                    <c:v>0.10999999999999999</c:v>
                  </c:pt>
                  <c:pt idx="5">
                    <c:v>0.13</c:v>
                  </c:pt>
                  <c:pt idx="6">
                    <c:v>0.12</c:v>
                  </c:pt>
                </c:numCache>
              </c:numRef>
            </c:minus>
          </c:errBars>
          <c:xVal>
            <c:numRef>
              <c:f>'[Forest plots_291_ESMO.xlsx]Forest_overall'!$C$4:$C$95</c:f>
              <c:numCache>
                <c:formatCode>0.00</c:formatCode>
                <c:ptCount val="92"/>
                <c:pt idx="0" formatCode="General">
                  <c:v>0.6</c:v>
                </c:pt>
                <c:pt idx="1">
                  <c:v>0.59</c:v>
                </c:pt>
                <c:pt idx="2">
                  <c:v>0.64</c:v>
                </c:pt>
                <c:pt idx="3">
                  <c:v>0.55000000000000004</c:v>
                </c:pt>
                <c:pt idx="4">
                  <c:v>0.62</c:v>
                </c:pt>
                <c:pt idx="5">
                  <c:v>0.61</c:v>
                </c:pt>
                <c:pt idx="6">
                  <c:v>0.6</c:v>
                </c:pt>
              </c:numCache>
            </c:numRef>
          </c:xVal>
          <c:yVal>
            <c:numRef>
              <c:f>'[Forest plots_291_ESMO.xlsx]Forest_overall'!$D$4:$D$95</c:f>
              <c:numCache>
                <c:formatCode>General</c:formatCode>
                <c:ptCount val="92"/>
                <c:pt idx="0">
                  <c:v>1</c:v>
                </c:pt>
                <c:pt idx="1">
                  <c:v>2</c:v>
                </c:pt>
                <c:pt idx="2">
                  <c:v>3</c:v>
                </c:pt>
                <c:pt idx="3">
                  <c:v>4</c:v>
                </c:pt>
                <c:pt idx="4">
                  <c:v>5</c:v>
                </c:pt>
                <c:pt idx="5">
                  <c:v>6</c:v>
                </c:pt>
                <c:pt idx="6">
                  <c:v>7</c:v>
                </c:pt>
              </c:numCache>
            </c:numRef>
          </c:yVal>
          <c:bubbleSize>
            <c:numRef>
              <c:f>'[Forest plots_291_ESMO.xlsx]Forest_overall'!$E$4:$E$95</c:f>
              <c:numCache>
                <c:formatCode>General</c:formatCode>
                <c:ptCount val="92"/>
                <c:pt idx="0">
                  <c:v>708</c:v>
                </c:pt>
                <c:pt idx="1">
                  <c:v>496</c:v>
                </c:pt>
                <c:pt idx="2">
                  <c:v>212</c:v>
                </c:pt>
                <c:pt idx="3">
                  <c:v>129</c:v>
                </c:pt>
                <c:pt idx="4">
                  <c:v>579</c:v>
                </c:pt>
                <c:pt idx="5">
                  <c:v>306</c:v>
                </c:pt>
                <c:pt idx="6">
                  <c:v>402</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numCache>
            </c:numRef>
          </c:bubbleSize>
          <c:bubble3D val="0"/>
          <c:extLst>
            <c:ext xmlns:c16="http://schemas.microsoft.com/office/drawing/2014/chart" uri="{C3380CC4-5D6E-409C-BE32-E72D297353CC}">
              <c16:uniqueId val="{00000000-B0F9-491A-BFEB-7441DA73850D}"/>
            </c:ext>
          </c:extLst>
        </c:ser>
        <c:dLbls>
          <c:showLegendKey val="0"/>
          <c:showVal val="0"/>
          <c:showCatName val="0"/>
          <c:showSerName val="0"/>
          <c:showPercent val="0"/>
          <c:showBubbleSize val="0"/>
        </c:dLbls>
        <c:bubbleScale val="15"/>
        <c:showNegBubbles val="0"/>
        <c:axId val="111420160"/>
        <c:axId val="111421696"/>
      </c:bubbleChart>
      <c:valAx>
        <c:axId val="111420160"/>
        <c:scaling>
          <c:logBase val="2"/>
          <c:orientation val="minMax"/>
          <c:max val="2"/>
          <c:min val="0.25"/>
        </c:scaling>
        <c:delete val="0"/>
        <c:axPos val="t"/>
        <c:numFmt formatCode="#,##0.00" sourceLinked="0"/>
        <c:majorTickMark val="in"/>
        <c:minorTickMark val="none"/>
        <c:tickLblPos val="high"/>
        <c:txPr>
          <a:bodyPr/>
          <a:lstStyle/>
          <a:p>
            <a:pPr>
              <a:defRPr>
                <a:latin typeface="Arial" panose="020B0604020202020204" pitchFamily="34" charset="0"/>
                <a:cs typeface="Arial" panose="020B0604020202020204" pitchFamily="34" charset="0"/>
              </a:defRPr>
            </a:pPr>
            <a:endParaRPr lang="en-US"/>
          </a:p>
        </c:txPr>
        <c:crossAx val="111421696"/>
        <c:crossesAt val="46.5"/>
        <c:crossBetween val="midCat"/>
        <c:majorUnit val="0.5"/>
        <c:minorUnit val="0.5"/>
      </c:valAx>
      <c:valAx>
        <c:axId val="111421696"/>
        <c:scaling>
          <c:orientation val="maxMin"/>
          <c:max val="8"/>
          <c:min val="0"/>
        </c:scaling>
        <c:delete val="0"/>
        <c:axPos val="l"/>
        <c:numFmt formatCode="General" sourceLinked="1"/>
        <c:majorTickMark val="none"/>
        <c:minorTickMark val="none"/>
        <c:tickLblPos val="none"/>
        <c:spPr>
          <a:ln>
            <a:solidFill>
              <a:schemeClr val="bg1">
                <a:lumMod val="75000"/>
              </a:schemeClr>
            </a:solidFill>
            <a:prstDash val="solid"/>
          </a:ln>
        </c:spPr>
        <c:crossAx val="111420160"/>
        <c:crossesAt val="1"/>
        <c:crossBetween val="midCat"/>
      </c:valAx>
    </c:plotArea>
    <c:plotVisOnly val="1"/>
    <c:dispBlanksAs val="gap"/>
    <c:showDLblsOverMax val="0"/>
  </c:chart>
  <c:spPr>
    <a:ln>
      <a:noFill/>
    </a:ln>
  </c:spPr>
  <c:externalData r:id="rId2">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4.2702221169801727E-2"/>
          <c:y val="4.7060785228459391E-2"/>
          <c:w val="0.89461160823051289"/>
          <c:h val="0.90390183916422895"/>
        </c:manualLayout>
      </c:layout>
      <c:bubbleChart>
        <c:varyColors val="0"/>
        <c:ser>
          <c:idx val="0"/>
          <c:order val="0"/>
          <c:spPr>
            <a:blipFill>
              <a:blip xmlns:r="http://schemas.openxmlformats.org/officeDocument/2006/relationships" r:embed="rId1"/>
              <a:stretch>
                <a:fillRect/>
              </a:stretch>
            </a:blipFill>
          </c:spPr>
          <c:invertIfNegative val="0"/>
          <c:errBars>
            <c:errDir val="x"/>
            <c:errBarType val="both"/>
            <c:errValType val="cust"/>
            <c:noEndCap val="0"/>
            <c:plus>
              <c:numRef>
                <c:f>Forest_AKTaltered!$G$4:$G$121</c:f>
                <c:numCache>
                  <c:formatCode>General</c:formatCode>
                  <c:ptCount val="118"/>
                  <c:pt idx="0">
                    <c:v>0.15000000000000002</c:v>
                  </c:pt>
                  <c:pt idx="1">
                    <c:v>0.16999999999999998</c:v>
                  </c:pt>
                  <c:pt idx="2">
                    <c:v>0.39999999999999991</c:v>
                  </c:pt>
                  <c:pt idx="3">
                    <c:v>0.43999999999999995</c:v>
                  </c:pt>
                  <c:pt idx="4">
                    <c:v>0.16000000000000003</c:v>
                  </c:pt>
                  <c:pt idx="5">
                    <c:v>0.22999999999999998</c:v>
                  </c:pt>
                  <c:pt idx="6">
                    <c:v>0.21999999999999997</c:v>
                  </c:pt>
                </c:numCache>
              </c:numRef>
            </c:plus>
            <c:minus>
              <c:numRef>
                <c:f>Forest_AKTaltered!$F$4:$F$121</c:f>
                <c:numCache>
                  <c:formatCode>General</c:formatCode>
                  <c:ptCount val="118"/>
                  <c:pt idx="0">
                    <c:v>0.12</c:v>
                  </c:pt>
                  <c:pt idx="1">
                    <c:v>0.12</c:v>
                  </c:pt>
                  <c:pt idx="2">
                    <c:v>0.24000000000000005</c:v>
                  </c:pt>
                  <c:pt idx="3">
                    <c:v>0.24000000000000005</c:v>
                  </c:pt>
                  <c:pt idx="4">
                    <c:v>0.13</c:v>
                  </c:pt>
                  <c:pt idx="5">
                    <c:v>0.15999999999999998</c:v>
                  </c:pt>
                  <c:pt idx="6">
                    <c:v>0.15000000000000002</c:v>
                  </c:pt>
                </c:numCache>
              </c:numRef>
            </c:minus>
          </c:errBars>
          <c:xVal>
            <c:numRef>
              <c:f>Forest_AKTaltered!$C$4:$C$95</c:f>
              <c:numCache>
                <c:formatCode>0.00</c:formatCode>
                <c:ptCount val="92"/>
                <c:pt idx="0" formatCode="General">
                  <c:v>0.5</c:v>
                </c:pt>
                <c:pt idx="1">
                  <c:v>0.46</c:v>
                </c:pt>
                <c:pt idx="2">
                  <c:v>0.56000000000000005</c:v>
                </c:pt>
                <c:pt idx="3">
                  <c:v>0.53</c:v>
                </c:pt>
                <c:pt idx="4">
                  <c:v>0.49</c:v>
                </c:pt>
                <c:pt idx="5">
                  <c:v>0.5</c:v>
                </c:pt>
                <c:pt idx="6">
                  <c:v>0.5</c:v>
                </c:pt>
              </c:numCache>
            </c:numRef>
          </c:xVal>
          <c:yVal>
            <c:numRef>
              <c:f>Forest_AKTaltered!$D$4:$D$95</c:f>
              <c:numCache>
                <c:formatCode>General</c:formatCode>
                <c:ptCount val="92"/>
                <c:pt idx="0">
                  <c:v>1</c:v>
                </c:pt>
                <c:pt idx="1">
                  <c:v>2</c:v>
                </c:pt>
                <c:pt idx="2">
                  <c:v>3</c:v>
                </c:pt>
                <c:pt idx="3">
                  <c:v>4</c:v>
                </c:pt>
                <c:pt idx="4">
                  <c:v>5</c:v>
                </c:pt>
                <c:pt idx="5">
                  <c:v>6</c:v>
                </c:pt>
                <c:pt idx="6">
                  <c:v>7</c:v>
                </c:pt>
              </c:numCache>
            </c:numRef>
          </c:yVal>
          <c:bubbleSize>
            <c:numRef>
              <c:f>Forest_AKTaltered!$E$4:$E$95</c:f>
              <c:numCache>
                <c:formatCode>General</c:formatCode>
                <c:ptCount val="92"/>
                <c:pt idx="0">
                  <c:v>289</c:v>
                </c:pt>
                <c:pt idx="1">
                  <c:v>208</c:v>
                </c:pt>
                <c:pt idx="2">
                  <c:v>81</c:v>
                </c:pt>
                <c:pt idx="3">
                  <c:v>53</c:v>
                </c:pt>
                <c:pt idx="4">
                  <c:v>236</c:v>
                </c:pt>
                <c:pt idx="5">
                  <c:v>123</c:v>
                </c:pt>
                <c:pt idx="6">
                  <c:v>166</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numCache>
            </c:numRef>
          </c:bubbleSize>
          <c:bubble3D val="0"/>
          <c:extLst>
            <c:ext xmlns:c16="http://schemas.microsoft.com/office/drawing/2014/chart" uri="{C3380CC4-5D6E-409C-BE32-E72D297353CC}">
              <c16:uniqueId val="{00000000-9430-4889-8B8D-3D1CDA3314A1}"/>
            </c:ext>
          </c:extLst>
        </c:ser>
        <c:dLbls>
          <c:showLegendKey val="0"/>
          <c:showVal val="0"/>
          <c:showCatName val="0"/>
          <c:showSerName val="0"/>
          <c:showPercent val="0"/>
          <c:showBubbleSize val="0"/>
        </c:dLbls>
        <c:bubbleScale val="15"/>
        <c:showNegBubbles val="0"/>
        <c:axId val="111420160"/>
        <c:axId val="111421696"/>
      </c:bubbleChart>
      <c:valAx>
        <c:axId val="111420160"/>
        <c:scaling>
          <c:logBase val="2"/>
          <c:orientation val="minMax"/>
          <c:max val="2"/>
          <c:min val="0.25"/>
        </c:scaling>
        <c:delete val="0"/>
        <c:axPos val="t"/>
        <c:numFmt formatCode="#,##0.00" sourceLinked="0"/>
        <c:majorTickMark val="in"/>
        <c:minorTickMark val="none"/>
        <c:tickLblPos val="high"/>
        <c:txPr>
          <a:bodyPr/>
          <a:lstStyle/>
          <a:p>
            <a:pPr>
              <a:defRPr>
                <a:latin typeface="Arial" panose="020B0604020202020204" pitchFamily="34" charset="0"/>
                <a:cs typeface="Arial" panose="020B0604020202020204" pitchFamily="34" charset="0"/>
              </a:defRPr>
            </a:pPr>
            <a:endParaRPr lang="en-US"/>
          </a:p>
        </c:txPr>
        <c:crossAx val="111421696"/>
        <c:crossesAt val="46.5"/>
        <c:crossBetween val="midCat"/>
        <c:majorUnit val="0.5"/>
        <c:minorUnit val="0.5"/>
      </c:valAx>
      <c:valAx>
        <c:axId val="111421696"/>
        <c:scaling>
          <c:orientation val="maxMin"/>
          <c:max val="8"/>
          <c:min val="0"/>
        </c:scaling>
        <c:delete val="0"/>
        <c:axPos val="l"/>
        <c:numFmt formatCode="General" sourceLinked="1"/>
        <c:majorTickMark val="none"/>
        <c:minorTickMark val="none"/>
        <c:tickLblPos val="none"/>
        <c:spPr>
          <a:ln>
            <a:solidFill>
              <a:schemeClr val="bg1">
                <a:lumMod val="75000"/>
              </a:schemeClr>
            </a:solidFill>
            <a:prstDash val="solid"/>
          </a:ln>
        </c:spPr>
        <c:crossAx val="111420160"/>
        <c:crossesAt val="1"/>
        <c:crossBetween val="midCat"/>
      </c:valAx>
    </c:plotArea>
    <c:plotVisOnly val="1"/>
    <c:dispBlanksAs val="gap"/>
    <c:showDLblsOverMax val="0"/>
  </c:chart>
  <c:spPr>
    <a:ln>
      <a:noFill/>
    </a:ln>
  </c:spPr>
  <c:externalData r:id="rId2">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4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4" name="Rectangle 2"/>
          <p:cNvSpPr>
            <a:spLocks noGrp="1" noChangeArrowheads="1"/>
          </p:cNvSpPr>
          <p:nvPr>
            <p:ph type="hdr" sz="quarter"/>
          </p:nvPr>
        </p:nvSpPr>
        <p:spPr bwMode="auto">
          <a:xfrm>
            <a:off x="0" y="0"/>
            <a:ext cx="3352800" cy="533400"/>
          </a:xfrm>
          <a:prstGeom prst="rect">
            <a:avLst/>
          </a:prstGeom>
          <a:noFill/>
          <a:ln w="9525">
            <a:noFill/>
            <a:miter lim="800000"/>
            <a:headEnd/>
            <a:tailEnd/>
          </a:ln>
          <a:effectLst/>
        </p:spPr>
        <p:txBody>
          <a:bodyPr vert="horz" wrap="square" lIns="0" tIns="0" rIns="0" bIns="0" numCol="1" anchor="ctr" anchorCtr="0" compatLnSpc="1">
            <a:prstTxWarp prst="textNoShape">
              <a:avLst/>
            </a:prstTxWarp>
          </a:bodyPr>
          <a:lstStyle>
            <a:lvl1pPr eaLnBrk="0" hangingPunct="0">
              <a:lnSpc>
                <a:spcPct val="93000"/>
              </a:lnSpc>
              <a:buClr>
                <a:srgbClr val="000000"/>
              </a:buClr>
              <a:buSzPct val="45000"/>
              <a:buFont typeface="Wingdings" pitchFamily="-72" charset="2"/>
              <a:buNone/>
              <a:defRPr sz="1200">
                <a:latin typeface="Arial" pitchFamily="-72" charset="0"/>
              </a:defRPr>
            </a:lvl1pPr>
          </a:lstStyle>
          <a:p>
            <a:pPr>
              <a:defRPr/>
            </a:pPr>
            <a:endParaRPr lang="en-US"/>
          </a:p>
        </p:txBody>
      </p:sp>
      <p:sp>
        <p:nvSpPr>
          <p:cNvPr id="100355" name="Rectangle 3"/>
          <p:cNvSpPr>
            <a:spLocks noGrp="1" noChangeArrowheads="1"/>
          </p:cNvSpPr>
          <p:nvPr>
            <p:ph type="dt" sz="quarter" idx="1"/>
          </p:nvPr>
        </p:nvSpPr>
        <p:spPr bwMode="auto">
          <a:xfrm>
            <a:off x="4191000" y="0"/>
            <a:ext cx="3352800" cy="533400"/>
          </a:xfrm>
          <a:prstGeom prst="rect">
            <a:avLst/>
          </a:prstGeom>
          <a:noFill/>
          <a:ln w="9525">
            <a:noFill/>
            <a:miter lim="800000"/>
            <a:headEnd/>
            <a:tailEnd/>
          </a:ln>
          <a:effectLst/>
        </p:spPr>
        <p:txBody>
          <a:bodyPr vert="horz" wrap="square" lIns="0" tIns="0" rIns="0" bIns="0" numCol="1" anchor="ctr" anchorCtr="0" compatLnSpc="1">
            <a:prstTxWarp prst="textNoShape">
              <a:avLst/>
            </a:prstTxWarp>
          </a:bodyPr>
          <a:lstStyle>
            <a:lvl1pPr algn="r" eaLnBrk="0" hangingPunct="0">
              <a:lnSpc>
                <a:spcPct val="93000"/>
              </a:lnSpc>
              <a:buClr>
                <a:srgbClr val="000000"/>
              </a:buClr>
              <a:buSzPct val="45000"/>
              <a:buFont typeface="Wingdings" pitchFamily="96" charset="2"/>
              <a:buNone/>
              <a:defRPr sz="1200">
                <a:latin typeface="Arial" charset="0"/>
                <a:ea typeface="MS PGothic" pitchFamily="34" charset="-128"/>
                <a:cs typeface="+mn-cs"/>
              </a:defRPr>
            </a:lvl1pPr>
          </a:lstStyle>
          <a:p>
            <a:pPr>
              <a:defRPr/>
            </a:pPr>
            <a:fld id="{E2B7CC06-35E6-42FC-8B5E-42EE52A72567}" type="datetime1">
              <a:rPr lang="en-US"/>
              <a:pPr>
                <a:defRPr/>
              </a:pPr>
              <a:t>6/15/23</a:t>
            </a:fld>
            <a:endParaRPr lang="en-US"/>
          </a:p>
        </p:txBody>
      </p:sp>
      <p:sp>
        <p:nvSpPr>
          <p:cNvPr id="100356" name="Rectangle 4"/>
          <p:cNvSpPr>
            <a:spLocks noGrp="1" noChangeArrowheads="1"/>
          </p:cNvSpPr>
          <p:nvPr>
            <p:ph type="ftr" sz="quarter" idx="2"/>
          </p:nvPr>
        </p:nvSpPr>
        <p:spPr bwMode="auto">
          <a:xfrm>
            <a:off x="304800" y="9220200"/>
            <a:ext cx="3352800" cy="533400"/>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lvl1pPr eaLnBrk="0" hangingPunct="0">
              <a:lnSpc>
                <a:spcPct val="93000"/>
              </a:lnSpc>
              <a:buClr>
                <a:srgbClr val="000000"/>
              </a:buClr>
              <a:buSzPct val="45000"/>
              <a:buFont typeface="Wingdings" pitchFamily="-72" charset="2"/>
              <a:buNone/>
              <a:defRPr sz="1200">
                <a:latin typeface="Arial" pitchFamily="-72" charset="0"/>
              </a:defRPr>
            </a:lvl1pPr>
          </a:lstStyle>
          <a:p>
            <a:pPr>
              <a:defRPr/>
            </a:pPr>
            <a:endParaRPr lang="en-US"/>
          </a:p>
        </p:txBody>
      </p:sp>
      <p:sp>
        <p:nvSpPr>
          <p:cNvPr id="100357" name="Rectangle 5"/>
          <p:cNvSpPr>
            <a:spLocks noGrp="1" noChangeArrowheads="1"/>
          </p:cNvSpPr>
          <p:nvPr>
            <p:ph type="sldNum" sz="quarter" idx="3"/>
          </p:nvPr>
        </p:nvSpPr>
        <p:spPr bwMode="auto">
          <a:xfrm>
            <a:off x="3886200" y="9220200"/>
            <a:ext cx="3200400" cy="533400"/>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lvl1pPr algn="r" eaLnBrk="0" hangingPunct="0">
              <a:lnSpc>
                <a:spcPct val="93000"/>
              </a:lnSpc>
              <a:buClr>
                <a:srgbClr val="000000"/>
              </a:buClr>
              <a:buSzPct val="45000"/>
              <a:buFont typeface="Wingdings" pitchFamily="96" charset="2"/>
              <a:buNone/>
              <a:defRPr sz="1200">
                <a:latin typeface="Arial" charset="0"/>
                <a:ea typeface="MS PGothic" pitchFamily="34" charset="-128"/>
                <a:cs typeface="+mn-cs"/>
              </a:defRPr>
            </a:lvl1pPr>
          </a:lstStyle>
          <a:p>
            <a:pPr>
              <a:defRPr/>
            </a:pPr>
            <a:fld id="{E82FF3A5-13B6-4316-814F-1F1469E14ECE}" type="slidenum">
              <a:rPr lang="en-US"/>
              <a:pPr>
                <a:defRPr/>
              </a:pPr>
              <a:t>‹#›</a:t>
            </a:fld>
            <a:endParaRPr lang="en-US"/>
          </a:p>
        </p:txBody>
      </p:sp>
    </p:spTree>
    <p:extLst>
      <p:ext uri="{BB962C8B-B14F-4D97-AF65-F5344CB8AC3E}">
        <p14:creationId xmlns:p14="http://schemas.microsoft.com/office/powerpoint/2010/main" val="290633389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1682" name="Rectangle 1"/>
          <p:cNvSpPr>
            <a:spLocks noGrp="1" noRot="1" noChangeAspect="1" noChangeArrowheads="1"/>
          </p:cNvSpPr>
          <p:nvPr>
            <p:ph type="sldImg"/>
          </p:nvPr>
        </p:nvSpPr>
        <p:spPr bwMode="auto">
          <a:xfrm>
            <a:off x="823913" y="1006475"/>
            <a:ext cx="6121400" cy="3444875"/>
          </a:xfrm>
          <a:prstGeom prst="rect">
            <a:avLst/>
          </a:prstGeom>
          <a:noFill/>
          <a:ln w="9525">
            <a:noFill/>
            <a:miter lim="800000"/>
            <a:headEnd/>
            <a:tailEnd/>
          </a:ln>
        </p:spPr>
      </p:sp>
      <p:sp>
        <p:nvSpPr>
          <p:cNvPr id="2050" name="Rectangle 2"/>
          <p:cNvSpPr>
            <a:spLocks noGrp="1" noChangeArrowheads="1"/>
          </p:cNvSpPr>
          <p:nvPr>
            <p:ph type="body"/>
          </p:nvPr>
        </p:nvSpPr>
        <p:spPr bwMode="auto">
          <a:xfrm>
            <a:off x="1185863" y="4787900"/>
            <a:ext cx="5405437" cy="3824288"/>
          </a:xfrm>
          <a:prstGeom prst="rect">
            <a:avLst/>
          </a:prstGeom>
          <a:noFill/>
          <a:ln w="9525">
            <a:noFill/>
            <a:round/>
            <a:headEnd/>
            <a:tailEnd/>
          </a:ln>
          <a:effectLst/>
        </p:spPr>
        <p:txBody>
          <a:bodyPr vert="horz" wrap="square" lIns="0" tIns="0" rIns="0" bIns="0" numCol="1" anchor="t" anchorCtr="0" compatLnSpc="1">
            <a:prstTxWarp prst="textNoShape">
              <a:avLst/>
            </a:prstTxWarp>
          </a:bodyPr>
          <a:lstStyle/>
          <a:p>
            <a:pPr lvl="0"/>
            <a:endParaRPr lang="en-US" noProof="0"/>
          </a:p>
        </p:txBody>
      </p:sp>
    </p:spTree>
    <p:extLst>
      <p:ext uri="{BB962C8B-B14F-4D97-AF65-F5344CB8AC3E}">
        <p14:creationId xmlns:p14="http://schemas.microsoft.com/office/powerpoint/2010/main" val="4088421580"/>
      </p:ext>
    </p:extLst>
  </p:cSld>
  <p:clrMap bg1="lt1" tx1="dk1" bg2="lt2" tx2="dk2" accent1="accent1" accent2="accent2" accent3="accent3" accent4="accent4" accent5="accent5" accent6="accent6" hlink="hlink" folHlink="folHlink"/>
  <p:notesStyle>
    <a:lvl1pPr algn="l" defTabSz="455613" rtl="0" eaLnBrk="0" fontAlgn="base" hangingPunct="0">
      <a:spcBef>
        <a:spcPct val="30000"/>
      </a:spcBef>
      <a:spcAft>
        <a:spcPct val="0"/>
      </a:spcAft>
      <a:buClr>
        <a:srgbClr val="000000"/>
      </a:buClr>
      <a:buSzPct val="100000"/>
      <a:buFont typeface="Times New Roman" pitchFamily="-72" charset="0"/>
      <a:defRPr sz="1200" kern="1200">
        <a:solidFill>
          <a:srgbClr val="000000"/>
        </a:solidFill>
        <a:latin typeface="Times New Roman" pitchFamily="18" charset="0"/>
        <a:ea typeface="MS PGothic" pitchFamily="34" charset="-128"/>
        <a:cs typeface="MS PGothic" charset="0"/>
      </a:defRPr>
    </a:lvl1pPr>
    <a:lvl2pPr marL="37931725" indent="-37474525" algn="l" defTabSz="455613" rtl="0" eaLnBrk="0" fontAlgn="base" hangingPunct="0">
      <a:spcBef>
        <a:spcPct val="30000"/>
      </a:spcBef>
      <a:spcAft>
        <a:spcPct val="0"/>
      </a:spcAft>
      <a:buClr>
        <a:srgbClr val="000000"/>
      </a:buClr>
      <a:buSzPct val="100000"/>
      <a:buFont typeface="Times New Roman" pitchFamily="-72" charset="0"/>
      <a:defRPr sz="1200" kern="1200">
        <a:solidFill>
          <a:srgbClr val="000000"/>
        </a:solidFill>
        <a:latin typeface="Times New Roman" pitchFamily="18" charset="0"/>
        <a:ea typeface="MS PGothic" pitchFamily="34" charset="-128"/>
        <a:cs typeface="+mn-cs"/>
      </a:defRPr>
    </a:lvl2pPr>
    <a:lvl3pPr marL="1143000" indent="-228600" algn="l" defTabSz="455613" rtl="0" eaLnBrk="0" fontAlgn="base" hangingPunct="0">
      <a:spcBef>
        <a:spcPct val="30000"/>
      </a:spcBef>
      <a:spcAft>
        <a:spcPct val="0"/>
      </a:spcAft>
      <a:buClr>
        <a:srgbClr val="000000"/>
      </a:buClr>
      <a:buSzPct val="100000"/>
      <a:buFont typeface="Times New Roman" charset="0"/>
      <a:defRPr sz="1200" kern="1200">
        <a:solidFill>
          <a:srgbClr val="000000"/>
        </a:solidFill>
        <a:latin typeface="Times New Roman" pitchFamily="18" charset="0"/>
        <a:ea typeface="ＭＳ Ｐゴシック" pitchFamily="-123" charset="-128"/>
        <a:cs typeface="ＭＳ Ｐゴシック" pitchFamily="-72" charset="-128"/>
      </a:defRPr>
    </a:lvl3pPr>
    <a:lvl4pPr marL="1600200" indent="-228600" algn="l" defTabSz="455613" rtl="0" eaLnBrk="0" fontAlgn="base" hangingPunct="0">
      <a:spcBef>
        <a:spcPct val="30000"/>
      </a:spcBef>
      <a:spcAft>
        <a:spcPct val="0"/>
      </a:spcAft>
      <a:buClr>
        <a:srgbClr val="000000"/>
      </a:buClr>
      <a:buSzPct val="100000"/>
      <a:buFont typeface="Times New Roman" charset="0"/>
      <a:defRPr sz="1200" kern="1200">
        <a:solidFill>
          <a:srgbClr val="000000"/>
        </a:solidFill>
        <a:latin typeface="Times New Roman" pitchFamily="18" charset="0"/>
        <a:ea typeface="ＭＳ Ｐゴシック" pitchFamily="-123" charset="-128"/>
        <a:cs typeface="+mn-cs"/>
      </a:defRPr>
    </a:lvl4pPr>
    <a:lvl5pPr marL="2057400" indent="-228600" algn="l" defTabSz="455613" rtl="0" eaLnBrk="0" fontAlgn="base" hangingPunct="0">
      <a:spcBef>
        <a:spcPct val="30000"/>
      </a:spcBef>
      <a:spcAft>
        <a:spcPct val="0"/>
      </a:spcAft>
      <a:buClr>
        <a:srgbClr val="000000"/>
      </a:buClr>
      <a:buSzPct val="100000"/>
      <a:buFont typeface="Times New Roman" charset="0"/>
      <a:defRPr sz="1200" kern="1200">
        <a:solidFill>
          <a:srgbClr val="000000"/>
        </a:solidFill>
        <a:latin typeface="Times New Roman" pitchFamily="18" charset="0"/>
        <a:ea typeface="ＭＳ Ｐゴシック" pitchFamily="-123" charset="-128"/>
        <a:cs typeface="+mn-cs"/>
      </a:defRPr>
    </a:lvl5pPr>
    <a:lvl6pPr marL="2285289" algn="l" defTabSz="914115" rtl="0" eaLnBrk="1" latinLnBrk="0" hangingPunct="1">
      <a:defRPr sz="1200" kern="1200">
        <a:solidFill>
          <a:schemeClr val="tx1"/>
        </a:solidFill>
        <a:latin typeface="+mn-lt"/>
        <a:ea typeface="+mn-ea"/>
        <a:cs typeface="+mn-cs"/>
      </a:defRPr>
    </a:lvl6pPr>
    <a:lvl7pPr marL="2742347" algn="l" defTabSz="914115" rtl="0" eaLnBrk="1" latinLnBrk="0" hangingPunct="1">
      <a:defRPr sz="1200" kern="1200">
        <a:solidFill>
          <a:schemeClr val="tx1"/>
        </a:solidFill>
        <a:latin typeface="+mn-lt"/>
        <a:ea typeface="+mn-ea"/>
        <a:cs typeface="+mn-cs"/>
      </a:defRPr>
    </a:lvl7pPr>
    <a:lvl8pPr marL="3199405" algn="l" defTabSz="914115" rtl="0" eaLnBrk="1" latinLnBrk="0" hangingPunct="1">
      <a:defRPr sz="1200" kern="1200">
        <a:solidFill>
          <a:schemeClr val="tx1"/>
        </a:solidFill>
        <a:latin typeface="+mn-lt"/>
        <a:ea typeface="+mn-ea"/>
        <a:cs typeface="+mn-cs"/>
      </a:defRPr>
    </a:lvl8pPr>
    <a:lvl9pPr marL="3656462" algn="l" defTabSz="914115"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Rectangle 7"/>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1</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p:cNvSpPr>
            <a:spLocks noGrp="1" noRot="1" noChangeAspect="1" noChangeArrowheads="1" noTextEdit="1"/>
          </p:cNvSpPr>
          <p:nvPr>
            <p:ph type="sldImg"/>
          </p:nvPr>
        </p:nvSpPr>
        <p:spPr>
          <a:xfrm>
            <a:off x="823913" y="1006475"/>
            <a:ext cx="6121400" cy="3444875"/>
          </a:xfrm>
        </p:spPr>
      </p:sp>
      <p:sp>
        <p:nvSpPr>
          <p:cNvPr id="74755" name="Rectangle 3"/>
          <p:cNvSpPr>
            <a:spLocks noGrp="1" noChangeArrowheads="1"/>
          </p:cNvSpPr>
          <p:nvPr>
            <p:ph type="body" idx="1"/>
          </p:nvPr>
        </p:nvSpPr>
        <p:spPr>
          <a:noFill/>
          <a:ln/>
        </p:spPr>
        <p:txBody>
          <a:bodyPr/>
          <a:lstStyle/>
          <a:p>
            <a:endParaRPr lang="en-US" dirty="0">
              <a:latin typeface="Times New Roman" pitchFamily="-72" charset="0"/>
              <a:ea typeface="MS PGothic" charset="0"/>
            </a:endParaRPr>
          </a:p>
        </p:txBody>
      </p:sp>
    </p:spTree>
    <p:extLst>
      <p:ext uri="{BB962C8B-B14F-4D97-AF65-F5344CB8AC3E}">
        <p14:creationId xmlns:p14="http://schemas.microsoft.com/office/powerpoint/2010/main" val="295501307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75EC4D74-3CE0-A14E-94A9-E88D6AC0C899}"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6858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108040975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endParaRPr lang="en-GB" baseline="0"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258DACF-8309-2044-8EF4-AA7C90F4E9AA}"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22497670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endParaRPr lang="en-GB" baseline="0"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258DACF-8309-2044-8EF4-AA7C90F4E9AA}"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92121347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24546372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Rectangle 2"/>
          <p:cNvSpPr>
            <a:spLocks noGrp="1" noRot="1" noChangeAspect="1" noChangeArrowheads="1"/>
          </p:cNvSpPr>
          <p:nvPr>
            <p:ph type="sldImg"/>
          </p:nvPr>
        </p:nvSpPr>
        <p:spPr bwMode="auto">
          <a:xfrm>
            <a:off x="381000" y="685800"/>
            <a:ext cx="6096000" cy="3429000"/>
          </a:xfrm>
          <a:solidFill>
            <a:srgbClr val="FFFFFF"/>
          </a:solidFill>
          <a:ln>
            <a:solidFill>
              <a:srgbClr val="000000"/>
            </a:solidFill>
            <a:miter lim="800000"/>
            <a:headEnd/>
            <a:tailEnd/>
          </a:ln>
        </p:spPr>
      </p:sp>
      <p:sp>
        <p:nvSpPr>
          <p:cNvPr id="139267" name="Rectangle 3"/>
          <p:cNvSpPr>
            <a:spLocks noGrp="1" noChangeArrowheads="1"/>
          </p:cNvSpPr>
          <p:nvPr>
            <p:ph type="body" idx="1"/>
          </p:nvPr>
        </p:nvSpPr>
        <p:spPr bwMode="auto">
          <a:xfrm>
            <a:off x="914400" y="4343400"/>
            <a:ext cx="5029200" cy="4114800"/>
          </a:xfrm>
          <a:solidFill>
            <a:srgbClr val="FFFFFF"/>
          </a:solidFill>
          <a:ln>
            <a:solidFill>
              <a:srgbClr val="000000"/>
            </a:solidFill>
            <a:miter lim="800000"/>
            <a:headEnd/>
            <a:tailEnd/>
          </a:ln>
        </p:spPr>
        <p:txBody>
          <a:bodyPr wrap="square" numCol="1" anchor="t" anchorCtr="0" compatLnSpc="1">
            <a:prstTxWarp prst="textNoShape">
              <a:avLst/>
            </a:prstTxWarp>
            <a:normAutofit fontScale="25000" lnSpcReduction="20000"/>
          </a:bodyPr>
          <a:lstStyle/>
          <a:p>
            <a:pPr eaLnBrk="1" hangingPunct="1">
              <a:spcBef>
                <a:spcPct val="0"/>
              </a:spcBef>
            </a:pPr>
            <a:endParaRPr lang="x-none" altLang="x-none" sz="4000" dirty="0">
              <a:latin typeface="Arial" charset="0"/>
              <a:ea typeface="ＭＳ Ｐゴシック" charset="-128"/>
            </a:endParaRPr>
          </a:p>
        </p:txBody>
      </p:sp>
    </p:spTree>
    <p:extLst>
      <p:ext uri="{BB962C8B-B14F-4D97-AF65-F5344CB8AC3E}">
        <p14:creationId xmlns:p14="http://schemas.microsoft.com/office/powerpoint/2010/main" val="277403075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F4C1A67-40F6-3A4F-921F-49F045E455F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93852739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F4C1A67-40F6-3A4F-921F-49F045E455F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59248820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62737408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4200953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ES" dirty="0"/>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EE24071-FF16-F04C-B2D4-A55BC58F05E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ＭＳ Ｐゴシック"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Tree>
    <p:extLst>
      <p:ext uri="{BB962C8B-B14F-4D97-AF65-F5344CB8AC3E}">
        <p14:creationId xmlns:p14="http://schemas.microsoft.com/office/powerpoint/2010/main" val="239905199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25438" y="333375"/>
            <a:ext cx="6207125" cy="3492500"/>
          </a:xfrm>
        </p:spPr>
      </p:sp>
      <p:sp>
        <p:nvSpPr>
          <p:cNvPr id="3" name="Notes Placeholder 2"/>
          <p:cNvSpPr>
            <a:spLocks noGrp="1"/>
          </p:cNvSpPr>
          <p:nvPr>
            <p:ph type="body" idx="1"/>
          </p:nvPr>
        </p:nvSpPr>
        <p:spPr/>
        <p:txBody>
          <a:bodyPr>
            <a:normAutofit/>
          </a:bodyPr>
          <a:lstStyle/>
          <a:p>
            <a:endParaRPr lang="en-US" dirty="0"/>
          </a:p>
        </p:txBody>
      </p:sp>
    </p:spTree>
    <p:extLst>
      <p:ext uri="{BB962C8B-B14F-4D97-AF65-F5344CB8AC3E}">
        <p14:creationId xmlns:p14="http://schemas.microsoft.com/office/powerpoint/2010/main" val="201833705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E24071-FF16-F04C-B2D4-A55BC58F05E9}"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87</a:t>
            </a:fld>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endParaRPr>
          </a:p>
        </p:txBody>
      </p:sp>
    </p:spTree>
    <p:extLst>
      <p:ext uri="{BB962C8B-B14F-4D97-AF65-F5344CB8AC3E}">
        <p14:creationId xmlns:p14="http://schemas.microsoft.com/office/powerpoint/2010/main" val="220056135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E24071-FF16-F04C-B2D4-A55BC58F05E9}"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88</a:t>
            </a:fld>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endParaRPr>
          </a:p>
        </p:txBody>
      </p:sp>
    </p:spTree>
    <p:extLst>
      <p:ext uri="{BB962C8B-B14F-4D97-AF65-F5344CB8AC3E}">
        <p14:creationId xmlns:p14="http://schemas.microsoft.com/office/powerpoint/2010/main" val="43879080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E24071-FF16-F04C-B2D4-A55BC58F05E9}"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89</a:t>
            </a:fld>
            <a:endParaRPr kumimoji="0" lang="en-US" sz="1200" b="0" i="0" u="none" strike="noStrike" kern="1200" cap="none" spc="0" normalizeH="0" baseline="0" noProof="0" dirty="0">
              <a:ln>
                <a:noFill/>
              </a:ln>
              <a:solidFill>
                <a:prstClr val="black"/>
              </a:solidFill>
              <a:effectLst/>
              <a:uLnTx/>
              <a:uFillTx/>
              <a:latin typeface="Arial" charset="0"/>
              <a:ea typeface="ＭＳ Ｐゴシック" charset="0"/>
              <a:cs typeface="+mn-cs"/>
            </a:endParaRPr>
          </a:p>
        </p:txBody>
      </p:sp>
    </p:spTree>
    <p:extLst>
      <p:ext uri="{BB962C8B-B14F-4D97-AF65-F5344CB8AC3E}">
        <p14:creationId xmlns:p14="http://schemas.microsoft.com/office/powerpoint/2010/main" val="260983507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7" name="Rectangle 7">
            <a:extLst>
              <a:ext uri="{FF2B5EF4-FFF2-40B4-BE49-F238E27FC236}">
                <a16:creationId xmlns:a16="http://schemas.microsoft.com/office/drawing/2014/main" id="{E5E384BB-8209-274F-A4E2-8535BC81854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1524000">
              <a:defRPr sz="2400" b="1">
                <a:solidFill>
                  <a:srgbClr val="FFFFFF"/>
                </a:solidFill>
                <a:latin typeface="Arial" panose="020B0604020202020204" pitchFamily="34" charset="0"/>
              </a:defRPr>
            </a:lvl1pPr>
            <a:lvl2pPr marL="742950" indent="-285750" defTabSz="1524000">
              <a:defRPr sz="2400" b="1">
                <a:solidFill>
                  <a:srgbClr val="FFFFFF"/>
                </a:solidFill>
                <a:latin typeface="Arial" panose="020B0604020202020204" pitchFamily="34" charset="0"/>
              </a:defRPr>
            </a:lvl2pPr>
            <a:lvl3pPr marL="1143000" indent="-228600" defTabSz="1524000">
              <a:defRPr sz="2400" b="1">
                <a:solidFill>
                  <a:srgbClr val="FFFFFF"/>
                </a:solidFill>
                <a:latin typeface="Arial" panose="020B0604020202020204" pitchFamily="34" charset="0"/>
              </a:defRPr>
            </a:lvl3pPr>
            <a:lvl4pPr marL="1600200" indent="-228600" defTabSz="1524000">
              <a:defRPr sz="2400" b="1">
                <a:solidFill>
                  <a:srgbClr val="FFFFFF"/>
                </a:solidFill>
                <a:latin typeface="Arial" panose="020B0604020202020204" pitchFamily="34" charset="0"/>
              </a:defRPr>
            </a:lvl4pPr>
            <a:lvl5pPr marL="2057400" indent="-228600" defTabSz="1524000">
              <a:defRPr sz="2400" b="1">
                <a:solidFill>
                  <a:srgbClr val="FFFFFF"/>
                </a:solidFill>
                <a:latin typeface="Arial" panose="020B0604020202020204" pitchFamily="34" charset="0"/>
              </a:defRPr>
            </a:lvl5pPr>
            <a:lvl6pPr marL="2514600" indent="-228600" defTabSz="1524000" eaLnBrk="0" fontAlgn="base" hangingPunct="0">
              <a:spcBef>
                <a:spcPct val="0"/>
              </a:spcBef>
              <a:spcAft>
                <a:spcPct val="0"/>
              </a:spcAft>
              <a:defRPr sz="2400" b="1">
                <a:solidFill>
                  <a:srgbClr val="FFFFFF"/>
                </a:solidFill>
                <a:latin typeface="Arial" panose="020B0604020202020204" pitchFamily="34" charset="0"/>
              </a:defRPr>
            </a:lvl6pPr>
            <a:lvl7pPr marL="2971800" indent="-228600" defTabSz="1524000" eaLnBrk="0" fontAlgn="base" hangingPunct="0">
              <a:spcBef>
                <a:spcPct val="0"/>
              </a:spcBef>
              <a:spcAft>
                <a:spcPct val="0"/>
              </a:spcAft>
              <a:defRPr sz="2400" b="1">
                <a:solidFill>
                  <a:srgbClr val="FFFFFF"/>
                </a:solidFill>
                <a:latin typeface="Arial" panose="020B0604020202020204" pitchFamily="34" charset="0"/>
              </a:defRPr>
            </a:lvl7pPr>
            <a:lvl8pPr marL="3429000" indent="-228600" defTabSz="1524000" eaLnBrk="0" fontAlgn="base" hangingPunct="0">
              <a:spcBef>
                <a:spcPct val="0"/>
              </a:spcBef>
              <a:spcAft>
                <a:spcPct val="0"/>
              </a:spcAft>
              <a:defRPr sz="2400" b="1">
                <a:solidFill>
                  <a:srgbClr val="FFFFFF"/>
                </a:solidFill>
                <a:latin typeface="Arial" panose="020B0604020202020204" pitchFamily="34" charset="0"/>
              </a:defRPr>
            </a:lvl8pPr>
            <a:lvl9pPr marL="3886200" indent="-228600" defTabSz="1524000" eaLnBrk="0" fontAlgn="base" hangingPunct="0">
              <a:spcBef>
                <a:spcPct val="0"/>
              </a:spcBef>
              <a:spcAft>
                <a:spcPct val="0"/>
              </a:spcAft>
              <a:defRPr sz="2400" b="1">
                <a:solidFill>
                  <a:srgbClr val="FFFFFF"/>
                </a:solidFill>
                <a:latin typeface="Arial" panose="020B0604020202020204" pitchFamily="34" charset="0"/>
              </a:defRPr>
            </a:lvl9pPr>
          </a:lstStyle>
          <a:p>
            <a:pPr marL="0" marR="0" lvl="0" indent="0" algn="r" defTabSz="1524000" rtl="0" eaLnBrk="1" fontAlgn="base" latinLnBrk="0" hangingPunct="1">
              <a:lnSpc>
                <a:spcPct val="100000"/>
              </a:lnSpc>
              <a:spcBef>
                <a:spcPct val="0"/>
              </a:spcBef>
              <a:spcAft>
                <a:spcPct val="0"/>
              </a:spcAft>
              <a:buClrTx/>
              <a:buSzTx/>
              <a:buFontTx/>
              <a:buNone/>
              <a:tabLst/>
              <a:defRPr/>
            </a:pPr>
            <a:fld id="{E1250164-4709-B54F-8A16-6AA1DE1AD0E7}" type="slidenum">
              <a:rPr kumimoji="0" lang="en-US" altLang="en-US" sz="1700" b="0" i="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cs typeface="+mn-cs"/>
              </a:rPr>
              <a:pPr marL="0" marR="0" lvl="0" indent="0" algn="r" defTabSz="1524000" rtl="0" eaLnBrk="1" fontAlgn="base" latinLnBrk="0" hangingPunct="1">
                <a:lnSpc>
                  <a:spcPct val="100000"/>
                </a:lnSpc>
                <a:spcBef>
                  <a:spcPct val="0"/>
                </a:spcBef>
                <a:spcAft>
                  <a:spcPct val="0"/>
                </a:spcAft>
                <a:buClrTx/>
                <a:buSzTx/>
                <a:buFontTx/>
                <a:buNone/>
                <a:tabLst/>
                <a:defRPr/>
              </a:pPr>
              <a:t>90</a:t>
            </a:fld>
            <a:endParaRPr kumimoji="0" lang="en-US" altLang="en-US" sz="1700" b="0" i="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mn-cs"/>
            </a:endParaRPr>
          </a:p>
        </p:txBody>
      </p:sp>
      <p:sp>
        <p:nvSpPr>
          <p:cNvPr id="91138" name="Rectangle 2">
            <a:extLst>
              <a:ext uri="{FF2B5EF4-FFF2-40B4-BE49-F238E27FC236}">
                <a16:creationId xmlns:a16="http://schemas.microsoft.com/office/drawing/2014/main" id="{8CF8DD7D-954F-964A-917C-42D2C8721EF5}"/>
              </a:ext>
            </a:extLst>
          </p:cNvPr>
          <p:cNvSpPr>
            <a:spLocks noGrp="1" noRot="1" noChangeAspect="1" noChangeArrowheads="1" noTextEdit="1"/>
          </p:cNvSpPr>
          <p:nvPr>
            <p:ph type="sldImg"/>
          </p:nvPr>
        </p:nvSpPr>
        <p:spPr>
          <a:xfrm>
            <a:off x="304800" y="642938"/>
            <a:ext cx="6248400" cy="3516312"/>
          </a:xfrm>
          <a:ln/>
        </p:spPr>
      </p:sp>
      <p:sp>
        <p:nvSpPr>
          <p:cNvPr id="91139" name="Rectangle 3">
            <a:extLst>
              <a:ext uri="{FF2B5EF4-FFF2-40B4-BE49-F238E27FC236}">
                <a16:creationId xmlns:a16="http://schemas.microsoft.com/office/drawing/2014/main" id="{20DD0D7F-F505-1947-A5BD-B2BCA375BBC8}"/>
              </a:ext>
            </a:extLst>
          </p:cNvPr>
          <p:cNvSpPr>
            <a:spLocks noGrp="1" noChangeArrowheads="1"/>
          </p:cNvSpPr>
          <p:nvPr>
            <p:ph type="body" idx="1"/>
          </p:nvPr>
        </p:nvSpPr>
        <p:spPr>
          <a:xfrm>
            <a:off x="917575" y="4344988"/>
            <a:ext cx="5024438" cy="4116387"/>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ndParaRPr>
          </a:p>
        </p:txBody>
      </p:sp>
    </p:spTree>
    <p:extLst>
      <p:ext uri="{BB962C8B-B14F-4D97-AF65-F5344CB8AC3E}">
        <p14:creationId xmlns:p14="http://schemas.microsoft.com/office/powerpoint/2010/main" val="261519662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E24071-FF16-F04C-B2D4-A55BC58F05E9}"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91</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endParaRPr>
          </a:p>
        </p:txBody>
      </p:sp>
    </p:spTree>
    <p:extLst>
      <p:ext uri="{BB962C8B-B14F-4D97-AF65-F5344CB8AC3E}">
        <p14:creationId xmlns:p14="http://schemas.microsoft.com/office/powerpoint/2010/main" val="22533206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Header Placeholder 3"/>
          <p:cNvSpPr>
            <a:spLocks noGrp="1"/>
          </p:cNvSpPr>
          <p:nvPr>
            <p:ph type="hdr" sz="quarter"/>
          </p:nvPr>
        </p:nvSpPr>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Calibri"/>
                <a:ea typeface="ＭＳ Ｐゴシック" charset="0"/>
                <a:cs typeface="+mn-cs"/>
              </a:rPr>
              <a:t>San Antonio Breast Cancer Symposium – December 6-10, 2022</a:t>
            </a:r>
          </a:p>
        </p:txBody>
      </p:sp>
      <p:sp>
        <p:nvSpPr>
          <p:cNvPr id="5" name="Slide Number Placeholder 4"/>
          <p:cNvSpPr>
            <a:spLocks noGrp="1"/>
          </p:cNvSpPr>
          <p:nvPr>
            <p:ph type="sldNum" sz="quarter" idx="5"/>
          </p:nvPr>
        </p:nvSpPr>
        <p:spPr/>
        <p:txBody>
          <a:bodyPr/>
          <a:lstStyle/>
          <a:p>
            <a:pPr marL="0" marR="0" lvl="0" indent="0" algn="r" defTabSz="685800" rtl="0" eaLnBrk="1" fontAlgn="auto" latinLnBrk="0" hangingPunct="1">
              <a:lnSpc>
                <a:spcPct val="100000"/>
              </a:lnSpc>
              <a:spcBef>
                <a:spcPts val="0"/>
              </a:spcBef>
              <a:spcAft>
                <a:spcPts val="0"/>
              </a:spcAft>
              <a:buClrTx/>
              <a:buSzTx/>
              <a:buFontTx/>
              <a:buNone/>
              <a:tabLst/>
              <a:defRPr/>
            </a:pPr>
            <a:fld id="{E258DACF-8309-2044-8EF4-AA7C90F4E9AA}"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0"/>
                <a:cs typeface="+mn-cs"/>
              </a:rPr>
              <a:pPr marL="0" marR="0" lvl="0" indent="0" algn="r" defTabSz="685800" rtl="0" eaLnBrk="1" fontAlgn="auto" latinLnBrk="0" hangingPunct="1">
                <a:lnSpc>
                  <a:spcPct val="100000"/>
                </a:lnSpc>
                <a:spcBef>
                  <a:spcPts val="0"/>
                </a:spcBef>
                <a:spcAft>
                  <a:spcPts val="0"/>
                </a:spcAft>
                <a:buClrTx/>
                <a:buSzTx/>
                <a:buFontTx/>
                <a:buNone/>
                <a:tabLst/>
                <a:defRPr/>
              </a:pPr>
              <a:t>92</a:t>
            </a:fld>
            <a:endParaRPr kumimoji="0" lang="en-US" sz="1200" b="0" i="0" u="none" strike="noStrike" kern="1200" cap="none" spc="0" normalizeH="0" baseline="0" noProof="0">
              <a:ln>
                <a:noFill/>
              </a:ln>
              <a:solidFill>
                <a:prstClr val="black"/>
              </a:solidFill>
              <a:effectLst/>
              <a:uLnTx/>
              <a:uFillTx/>
              <a:latin typeface="Calibri"/>
              <a:ea typeface="ＭＳ Ｐゴシック" charset="0"/>
              <a:cs typeface="+mn-cs"/>
            </a:endParaRPr>
          </a:p>
        </p:txBody>
      </p:sp>
    </p:spTree>
    <p:extLst>
      <p:ext uri="{BB962C8B-B14F-4D97-AF65-F5344CB8AC3E}">
        <p14:creationId xmlns:p14="http://schemas.microsoft.com/office/powerpoint/2010/main" val="127315209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Date Placeholder 3"/>
          <p:cNvSpPr>
            <a:spLocks noGrp="1"/>
          </p:cNvSpPr>
          <p:nvPr>
            <p:ph type="dt" idx="1"/>
          </p:nvPr>
        </p:nvSpPr>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fld id="{6A453B76-649C-1047-AB39-06CD9CC3743F}" type="datetime1">
              <a:rPr kumimoji="0" lang="en-US" sz="1800" b="0" i="0" u="none" strike="noStrike" kern="1200" cap="none" spc="0" normalizeH="0" baseline="0" noProof="0" smtClean="0">
                <a:ln>
                  <a:noFill/>
                </a:ln>
                <a:solidFill>
                  <a:srgbClr val="000000"/>
                </a:solidFill>
                <a:effectLst/>
                <a:uLnTx/>
                <a:uFillTx/>
                <a:latin typeface="Arial" panose="020B0604020202020204" pitchFamily="34" charset="0"/>
                <a:ea typeface="Tahoma"/>
                <a:cs typeface="Tahoma" panose="020B0604030504040204" pitchFamily="34" charset="0"/>
                <a:sym typeface="Arial" panose="020B0604020202020204" pitchFamily="34" charset="0"/>
              </a:rPr>
              <a:pPr marL="0" marR="0" lvl="0" indent="0" algn="l" defTabSz="457200" rtl="0" eaLnBrk="0" fontAlgn="base" latinLnBrk="0" hangingPunct="0">
                <a:lnSpc>
                  <a:spcPct val="100000"/>
                </a:lnSpc>
                <a:spcBef>
                  <a:spcPct val="0"/>
                </a:spcBef>
                <a:spcAft>
                  <a:spcPct val="0"/>
                </a:spcAft>
                <a:buClrTx/>
                <a:buSzTx/>
                <a:buFontTx/>
                <a:buNone/>
                <a:tabLst/>
                <a:defRPr/>
              </a:pPr>
              <a:t>6/15/23</a:t>
            </a:fld>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Tahoma"/>
              <a:cs typeface="Tahoma" panose="020B0604030504040204" pitchFamily="34" charset="0"/>
              <a:sym typeface="Arial" panose="020B0604020202020204" pitchFamily="34" charset="0"/>
            </a:endParaRPr>
          </a:p>
        </p:txBody>
      </p:sp>
      <p:sp>
        <p:nvSpPr>
          <p:cNvPr id="5" name="Slide Number Placeholder 4"/>
          <p:cNvSpPr>
            <a:spLocks noGrp="1"/>
          </p:cNvSpPr>
          <p:nvPr>
            <p:ph type="sldNum" sz="quarter" idx="5"/>
          </p:nvPr>
        </p:nvSpPr>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fld id="{F145A613-7C39-204D-9E84-E8628D5964A3}" type="slidenum">
              <a:rPr kumimoji="0" lang="en-US" sz="1800" b="0" i="0" u="none" strike="noStrike" kern="1200" cap="none" spc="0" normalizeH="0" baseline="0" noProof="0" smtClean="0">
                <a:ln>
                  <a:noFill/>
                </a:ln>
                <a:solidFill>
                  <a:srgbClr val="000000"/>
                </a:solidFill>
                <a:effectLst/>
                <a:uLnTx/>
                <a:uFillTx/>
                <a:latin typeface="Arial" panose="020B0604020202020204" pitchFamily="34" charset="0"/>
                <a:ea typeface="Tahoma"/>
                <a:cs typeface="Tahoma" panose="020B0604030504040204" pitchFamily="34" charset="0"/>
                <a:sym typeface="Arial" panose="020B0604020202020204" pitchFamily="34" charset="0"/>
              </a:rPr>
              <a:pPr marL="0" marR="0" lvl="0" indent="0" algn="l" defTabSz="457200" rtl="0" eaLnBrk="0" fontAlgn="base" latinLnBrk="0" hangingPunct="0">
                <a:lnSpc>
                  <a:spcPct val="100000"/>
                </a:lnSpc>
                <a:spcBef>
                  <a:spcPct val="0"/>
                </a:spcBef>
                <a:spcAft>
                  <a:spcPct val="0"/>
                </a:spcAft>
                <a:buClrTx/>
                <a:buSzTx/>
                <a:buFontTx/>
                <a:buNone/>
                <a:tabLst/>
                <a:defRPr/>
              </a:pPr>
              <a:t>100</a:t>
            </a:fld>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Tahoma"/>
              <a:cs typeface="Tahoma" panose="020B0604030504040204" pitchFamily="34" charset="0"/>
              <a:sym typeface="Arial" panose="020B0604020202020204" pitchFamily="34" charset="0"/>
            </a:endParaRPr>
          </a:p>
        </p:txBody>
      </p:sp>
    </p:spTree>
    <p:extLst>
      <p:ext uri="{BB962C8B-B14F-4D97-AF65-F5344CB8AC3E}">
        <p14:creationId xmlns:p14="http://schemas.microsoft.com/office/powerpoint/2010/main" val="274883212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defTabSz="914300">
              <a:defRPr/>
            </a:pPr>
            <a:endParaRPr lang="en-US">
              <a:solidFill>
                <a:srgbClr val="000000"/>
              </a:solidFill>
              <a:latin typeface="Courier"/>
              <a:ea typeface="Times New Roman" panose="02020603050405020304" pitchFamily="18" charset="0"/>
              <a:cs typeface="Courier"/>
            </a:endParaRPr>
          </a:p>
        </p:txBody>
      </p:sp>
      <p:sp>
        <p:nvSpPr>
          <p:cNvPr id="4" name="Date Placeholder 3"/>
          <p:cNvSpPr>
            <a:spLocks noGrp="1"/>
          </p:cNvSpPr>
          <p:nvPr>
            <p:ph type="dt" idx="1"/>
          </p:nvPr>
        </p:nvSpPr>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fld id="{6A453B76-649C-1047-AB39-06CD9CC3743F}" type="datetime1">
              <a:rPr kumimoji="0" lang="en-US" sz="1800" b="0" i="0" u="none" strike="noStrike" kern="1200" cap="none" spc="0" normalizeH="0" baseline="0" noProof="0" smtClean="0">
                <a:ln>
                  <a:noFill/>
                </a:ln>
                <a:solidFill>
                  <a:srgbClr val="000000"/>
                </a:solidFill>
                <a:effectLst/>
                <a:uLnTx/>
                <a:uFillTx/>
                <a:latin typeface="Arial" panose="020B0604020202020204" pitchFamily="34" charset="0"/>
                <a:ea typeface="Tahoma"/>
                <a:cs typeface="Tahoma" panose="020B0604030504040204" pitchFamily="34" charset="0"/>
                <a:sym typeface="Arial" panose="020B0604020202020204" pitchFamily="34" charset="0"/>
              </a:rPr>
              <a:pPr marL="0" marR="0" lvl="0" indent="0" algn="l" defTabSz="457200" rtl="0" eaLnBrk="0" fontAlgn="base" latinLnBrk="0" hangingPunct="0">
                <a:lnSpc>
                  <a:spcPct val="100000"/>
                </a:lnSpc>
                <a:spcBef>
                  <a:spcPct val="0"/>
                </a:spcBef>
                <a:spcAft>
                  <a:spcPct val="0"/>
                </a:spcAft>
                <a:buClrTx/>
                <a:buSzTx/>
                <a:buFontTx/>
                <a:buNone/>
                <a:tabLst/>
                <a:defRPr/>
              </a:pPr>
              <a:t>6/15/23</a:t>
            </a:fld>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Tahoma"/>
              <a:cs typeface="Tahoma" panose="020B0604030504040204" pitchFamily="34" charset="0"/>
              <a:sym typeface="Arial" panose="020B0604020202020204" pitchFamily="34" charset="0"/>
            </a:endParaRPr>
          </a:p>
        </p:txBody>
      </p:sp>
      <p:sp>
        <p:nvSpPr>
          <p:cNvPr id="5" name="Slide Number Placeholder 4"/>
          <p:cNvSpPr>
            <a:spLocks noGrp="1"/>
          </p:cNvSpPr>
          <p:nvPr>
            <p:ph type="sldNum" sz="quarter" idx="5"/>
          </p:nvPr>
        </p:nvSpPr>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fld id="{F145A613-7C39-204D-9E84-E8628D5964A3}" type="slidenum">
              <a:rPr kumimoji="0" lang="en-US" sz="1800" b="0" i="0" u="none" strike="noStrike" kern="1200" cap="none" spc="0" normalizeH="0" baseline="0" noProof="0" smtClean="0">
                <a:ln>
                  <a:noFill/>
                </a:ln>
                <a:solidFill>
                  <a:srgbClr val="000000"/>
                </a:solidFill>
                <a:effectLst/>
                <a:uLnTx/>
                <a:uFillTx/>
                <a:latin typeface="Arial" panose="020B0604020202020204" pitchFamily="34" charset="0"/>
                <a:ea typeface="Tahoma"/>
                <a:cs typeface="Tahoma" panose="020B0604030504040204" pitchFamily="34" charset="0"/>
                <a:sym typeface="Arial" panose="020B0604020202020204" pitchFamily="34" charset="0"/>
              </a:rPr>
              <a:pPr marL="0" marR="0" lvl="0" indent="0" algn="l" defTabSz="457200" rtl="0" eaLnBrk="0" fontAlgn="base" latinLnBrk="0" hangingPunct="0">
                <a:lnSpc>
                  <a:spcPct val="100000"/>
                </a:lnSpc>
                <a:spcBef>
                  <a:spcPct val="0"/>
                </a:spcBef>
                <a:spcAft>
                  <a:spcPct val="0"/>
                </a:spcAft>
                <a:buClrTx/>
                <a:buSzTx/>
                <a:buFontTx/>
                <a:buNone/>
                <a:tabLst/>
                <a:defRPr/>
              </a:pPr>
              <a:t>101</a:t>
            </a:fld>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Tahoma"/>
              <a:cs typeface="Tahoma" panose="020B0604030504040204" pitchFamily="34" charset="0"/>
              <a:sym typeface="Arial" panose="020B0604020202020204" pitchFamily="34" charset="0"/>
            </a:endParaRPr>
          </a:p>
        </p:txBody>
      </p:sp>
    </p:spTree>
    <p:extLst>
      <p:ext uri="{BB962C8B-B14F-4D97-AF65-F5344CB8AC3E}">
        <p14:creationId xmlns:p14="http://schemas.microsoft.com/office/powerpoint/2010/main" val="218976593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cs typeface="Calibri"/>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536AE8C-D4D9-4AAF-829F-3C4F7F6CEA5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2758185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cs typeface="Calibri"/>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48CAF4D-206E-440C-87E5-3F1A07A7D97E}"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107</a:t>
            </a:fld>
            <a:endParaRPr kumimoji="0" lang="en-US" alt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0535372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a:buFont typeface="Arial" panose="020B0604020202020204" pitchFamily="34" charset="0"/>
              <a:buNone/>
            </a:pPr>
            <a:endParaRPr lang="en-US" dirty="0"/>
          </a:p>
        </p:txBody>
      </p:sp>
      <p:sp>
        <p:nvSpPr>
          <p:cNvPr id="4" name="Slide Number Placeholder 3"/>
          <p:cNvSpPr>
            <a:spLocks noGrp="1"/>
          </p:cNvSpPr>
          <p:nvPr>
            <p:ph type="sldNum" idx="12"/>
          </p:nvPr>
        </p:nvSpPr>
        <p:spPr/>
        <p:txBody>
          <a:bodyPr/>
          <a:lstStyle/>
          <a:p>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fld id="{00000000-1234-1234-1234-123412341234}" type="slidenum">
              <a:rPr kumimoji="0" lang="en-US" sz="1200" b="0" i="0" u="none" strike="noStrike" kern="1200" cap="none" spc="0" normalizeH="0" baseline="0" noProof="0" smtClean="0">
                <a:ln>
                  <a:noFill/>
                </a:ln>
                <a:solidFill>
                  <a:prstClr val="black"/>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t>29</a:t>
            </a:fld>
            <a:endParaRPr kumimoji="0" lang="en-US" sz="1200" b="0" i="0" u="none" strike="noStrike" kern="1200" cap="none" spc="0" normalizeH="0" baseline="0" noProof="0" dirty="0">
              <a:ln>
                <a:noFill/>
              </a:ln>
              <a:solidFill>
                <a:prstClr val="black"/>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55344058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cs typeface="Calibri"/>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536AE8C-D4D9-4AAF-829F-3C4F7F6CEA5F}"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6268184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3BCCA8E-E054-4945-93F6-8F3E2A7D5A2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065501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98463" y="695325"/>
            <a:ext cx="6188075" cy="3481388"/>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61430193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0AA1F21-0449-394D-BC63-0CD973B02CB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59325219"/>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F2EF1ED-33D8-4194-BAF8-E6BC5B51ED0B}" type="slidenum">
              <a:rPr kumimoji="0" lang="en-US" sz="1200" b="0" i="0" u="none" strike="noStrike" kern="1200" cap="none" spc="0" normalizeH="0" baseline="0" noProof="0" smtClean="0">
                <a:ln>
                  <a:noFill/>
                </a:ln>
                <a:solidFill>
                  <a:prstClr val="black"/>
                </a:solidFill>
                <a:effectLst/>
                <a:uLnTx/>
                <a:uFillTx/>
                <a:latin typeface="Arial" panose="020B0604020202020204" pitchFamily="34"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120</a:t>
            </a:fld>
            <a:endParaRPr kumimoji="0" 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209277421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n-US">
              <a:cs typeface="Calibri"/>
            </a:endParaRPr>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4D9E9D-93A9-4E6A-8E42-DC0055A8528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9122827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n-US">
              <a:cs typeface="Calibri"/>
            </a:endParaRPr>
          </a:p>
        </p:txBody>
      </p:sp>
      <p:sp>
        <p:nvSpPr>
          <p:cNvPr id="4" name="Marcador de número de diapositiva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4D9E9D-93A9-4E6A-8E42-DC0055A8528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55519744"/>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0AA1F21-0449-394D-BC63-0CD973B02CB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2358136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F01744F-8B49-DF42-89EE-45E31DE1E2EE}" type="slidenum">
              <a:rPr kumimoji="0" lang="en-US" sz="1200" b="0" i="0" u="none" strike="noStrike" kern="1200" cap="none" spc="0" normalizeH="0" baseline="0" noProof="0" smtClean="0">
                <a:ln>
                  <a:noFill/>
                </a:ln>
                <a:solidFill>
                  <a:prstClr val="black"/>
                </a:solidFill>
                <a:effectLst/>
                <a:uLnTx/>
                <a:uFillTx/>
                <a:latin typeface="Arial"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131</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endParaRPr>
          </a:p>
        </p:txBody>
      </p:sp>
    </p:spTree>
    <p:extLst>
      <p:ext uri="{BB962C8B-B14F-4D97-AF65-F5344CB8AC3E}">
        <p14:creationId xmlns:p14="http://schemas.microsoft.com/office/powerpoint/2010/main" val="373316017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ea typeface="Times New Roman" panose="02020603050405020304" pitchFamily="18"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AA8BF2A-3D00-4F40-BF17-6C41EFB173AC}" type="slidenum">
              <a:rPr kumimoji="0" lang="en-US" sz="1200" b="0" i="0" u="none" strike="noStrike" kern="1200" cap="none" spc="0" normalizeH="0" baseline="0" noProof="0" smtClean="0">
                <a:ln>
                  <a:noFill/>
                </a:ln>
                <a:solidFill>
                  <a:prstClr val="black"/>
                </a:solidFill>
                <a:effectLst/>
                <a:uLnTx/>
                <a:uFillTx/>
                <a:latin typeface="Proxima Nova Rg" panose="02000506030000020004" pitchFamily="50" charset="0"/>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133</a:t>
            </a:fld>
            <a:endParaRPr kumimoji="0" lang="en-US" sz="1200" b="0" i="0" u="none" strike="noStrike" kern="1200" cap="none" spc="0" normalizeH="0" baseline="0" noProof="0">
              <a:ln>
                <a:noFill/>
              </a:ln>
              <a:solidFill>
                <a:prstClr val="black"/>
              </a:solidFill>
              <a:effectLst/>
              <a:uLnTx/>
              <a:uFillTx/>
              <a:latin typeface="Proxima Nova Rg" panose="02000506030000020004" pitchFamily="50" charset="0"/>
              <a:ea typeface="+mn-ea"/>
              <a:cs typeface="+mn-cs"/>
            </a:endParaRPr>
          </a:p>
        </p:txBody>
      </p:sp>
    </p:spTree>
    <p:extLst>
      <p:ext uri="{BB962C8B-B14F-4D97-AF65-F5344CB8AC3E}">
        <p14:creationId xmlns:p14="http://schemas.microsoft.com/office/powerpoint/2010/main" val="397497866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buFont typeface="Arial" panose="020B0604020202020204" pitchFamily="34" charset="0"/>
              <a:buNone/>
            </a:pPr>
            <a:endParaRPr lang="en-US" i="0" baseline="0" dirty="0"/>
          </a:p>
        </p:txBody>
      </p:sp>
      <p:sp>
        <p:nvSpPr>
          <p:cNvPr id="4" name="Slide Number Placeholder 3"/>
          <p:cNvSpPr>
            <a:spLocks noGrp="1"/>
          </p:cNvSpPr>
          <p:nvPr>
            <p:ph type="sldNum" idx="12"/>
          </p:nvPr>
        </p:nvSpPr>
        <p:spPr/>
        <p:txBody>
          <a:bodyPr/>
          <a:lstStyle/>
          <a:p>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fld id="{00000000-1234-1234-1234-123412341234}" type="slidenum">
              <a:rPr kumimoji="0" lang="en-US" sz="1200" b="0" i="0" u="none" strike="noStrike" kern="1200" cap="none" spc="0" normalizeH="0" baseline="0" noProof="0" smtClean="0">
                <a:ln>
                  <a:noFill/>
                </a:ln>
                <a:solidFill>
                  <a:prstClr val="black"/>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t>30</a:t>
            </a:fld>
            <a:endParaRPr kumimoji="0" lang="en-US" sz="1200" b="0" i="0" u="none" strike="noStrike" kern="1200" cap="none" spc="0" normalizeH="0" baseline="0" noProof="0" dirty="0">
              <a:ln>
                <a:noFill/>
              </a:ln>
              <a:solidFill>
                <a:prstClr val="black"/>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244455730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2000"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E9704107-7EA7-6041-A077-2B1EB7CB9824}"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146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07779025"/>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8C7D0484-0A60-524F-8303-18CD9E7B73B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147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30921325"/>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E9704107-7EA7-6041-A077-2B1EB7CB9824}"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148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24346558"/>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FF576C9-A212-4CE6-BCE2-A8F78B55C5FD}"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151</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4201674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050" b="1" i="0" u="none" strike="noStrike" baseline="0">
              <a:latin typeface="Arial" panose="020B0604020202020204" pitchFamily="34"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050" b="1">
              <a:effectLst/>
              <a:latin typeface="Arial" panose="020B0604020202020204" pitchFamily="34" charset="0"/>
              <a:ea typeface="Times New Roman" panose="02020603050405020304" pitchFamily="18" charset="0"/>
              <a:cs typeface="Arial" panose="020B0604020202020204" pitchFamily="34" charset="0"/>
            </a:endParaRPr>
          </a:p>
          <a:p>
            <a:pPr marL="0" marR="0" lvl="0" indent="0" algn="l" defTabSz="914400" rtl="0" eaLnBrk="1" fontAlgn="auto" latinLnBrk="0" hangingPunct="1">
              <a:lnSpc>
                <a:spcPct val="100000"/>
              </a:lnSpc>
              <a:spcBef>
                <a:spcPts val="50"/>
              </a:spcBef>
              <a:spcAft>
                <a:spcPts val="50"/>
              </a:spcAft>
              <a:buClrTx/>
              <a:buSzTx/>
              <a:buFontTx/>
              <a:buNone/>
              <a:tabLst/>
              <a:defRPr/>
            </a:pPr>
            <a:endParaRPr lang="en-US" sz="1050" b="1">
              <a:solidFill>
                <a:srgbClr val="000000"/>
              </a:solidFill>
              <a:effectLst/>
              <a:latin typeface="Arial" panose="020B0604020202020204" pitchFamily="34" charset="0"/>
              <a:ea typeface="Times New Roman" panose="02020603050405020304" pitchFamily="18"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050" b="1">
              <a:latin typeface="Arial" panose="020B0604020202020204" pitchFamily="34" charset="0"/>
              <a:cs typeface="Arial" panose="020B0604020202020204" pitchFamily="34" charset="0"/>
            </a:endParaRPr>
          </a:p>
          <a:p>
            <a:endParaRPr lang="en-US" sz="1050" b="1">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FF576C9-A212-4CE6-BCE2-A8F78B55C5FD}"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152</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57844921"/>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cs typeface="Calibri"/>
            </a:endParaRPr>
          </a:p>
        </p:txBody>
      </p:sp>
      <p:sp>
        <p:nvSpPr>
          <p:cNvPr id="4" name="Slide Number Placeholder 3"/>
          <p:cNvSpPr>
            <a:spLocks noGrp="1"/>
          </p:cNvSpPr>
          <p:nvPr>
            <p:ph type="sldNum" sz="quarter" idx="5"/>
          </p:nvPr>
        </p:nvSpPr>
        <p:spPr/>
        <p:txBody>
          <a:bodyPr/>
          <a:lstStyle/>
          <a:p>
            <a:pPr marL="0" marR="0" lvl="0" indent="0" algn="r" defTabSz="931774" rtl="0" eaLnBrk="1" fontAlgn="auto" latinLnBrk="0" hangingPunct="1">
              <a:lnSpc>
                <a:spcPct val="100000"/>
              </a:lnSpc>
              <a:spcBef>
                <a:spcPts val="0"/>
              </a:spcBef>
              <a:spcAft>
                <a:spcPts val="0"/>
              </a:spcAft>
              <a:buClrTx/>
              <a:buSzTx/>
              <a:buFontTx/>
              <a:buNone/>
              <a:tabLst/>
              <a:defRPr/>
            </a:pPr>
            <a:fld id="{43230FAC-9D92-1948-AC94-377D691129FC}" type="slidenum">
              <a:rPr kumimoji="0" lang="en-US"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931774" rtl="0" eaLnBrk="1" fontAlgn="auto" latinLnBrk="0" hangingPunct="1">
                <a:lnSpc>
                  <a:spcPct val="100000"/>
                </a:lnSpc>
                <a:spcBef>
                  <a:spcPts val="0"/>
                </a:spcBef>
                <a:spcAft>
                  <a:spcPts val="0"/>
                </a:spcAft>
                <a:buClrTx/>
                <a:buSzTx/>
                <a:buFontTx/>
                <a:buNone/>
                <a:tabLst/>
                <a:defRPr/>
              </a:pPr>
              <a:t>155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48864043"/>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E9704107-7EA7-6041-A077-2B1EB7CB9824}"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160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2785101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E9704107-7EA7-6041-A077-2B1EB7CB9824}"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163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24296822"/>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i="1"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FB72F01-6714-4A31-8C22-8E0F1B091B56}"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177</a:t>
            </a:fld>
            <a:endPar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116917610"/>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5BA4F17-C5AA-43EB-9595-595B5645182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9783147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buFont typeface="Arial" panose="020B0604020202020204" pitchFamily="34" charset="0"/>
              <a:buNone/>
            </a:pPr>
            <a:endParaRPr lang="en-US" i="0" baseline="0" dirty="0"/>
          </a:p>
        </p:txBody>
      </p:sp>
      <p:sp>
        <p:nvSpPr>
          <p:cNvPr id="4" name="Slide Number Placeholder 3"/>
          <p:cNvSpPr>
            <a:spLocks noGrp="1"/>
          </p:cNvSpPr>
          <p:nvPr>
            <p:ph type="sldNum" idx="12"/>
          </p:nvPr>
        </p:nvSpPr>
        <p:spPr/>
        <p:txBody>
          <a:bodyPr/>
          <a:lstStyle/>
          <a:p>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fld id="{00000000-1234-1234-1234-123412341234}" type="slidenum">
              <a:rPr kumimoji="0" lang="en-US" sz="1200" b="0" i="0" u="none" strike="noStrike" kern="1200" cap="none" spc="0" normalizeH="0" baseline="0" noProof="0" smtClean="0">
                <a:ln>
                  <a:noFill/>
                </a:ln>
                <a:solidFill>
                  <a:prstClr val="black"/>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t>31</a:t>
            </a:fld>
            <a:endParaRPr kumimoji="0" lang="en-US" sz="1200" b="0" i="0" u="none" strike="noStrike" kern="1200" cap="none" spc="0" normalizeH="0" baseline="0" noProof="0" dirty="0">
              <a:ln>
                <a:noFill/>
              </a:ln>
              <a:solidFill>
                <a:prstClr val="black"/>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111216343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i="1"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FB72F01-6714-4A31-8C22-8E0F1B091B56}"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184</a:t>
            </a:fld>
            <a:endPar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930696206"/>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i="1"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FB72F01-6714-4A31-8C22-8E0F1B091B56}" type="slidenum">
              <a:rPr kumimoji="0" lang="en-US" altLang="en-US" sz="1200" b="0" i="0" u="none" strike="noStrike" kern="1200" cap="none" spc="0" normalizeH="0" baseline="0" noProof="0" smtClean="0">
                <a:ln>
                  <a:noFill/>
                </a:ln>
                <a:solidFill>
                  <a:srgbClr val="000000"/>
                </a:solidFill>
                <a:effectLst/>
                <a:uLnTx/>
                <a:uFillTx/>
                <a:latin typeface="Calibri" panose="020F0502020204030204" pitchFamily="34" charset="0"/>
                <a:ea typeface="+mn-ea"/>
                <a:cs typeface="Calibri" panose="020F050202020403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188</a:t>
            </a:fld>
            <a:endParaRPr kumimoji="0" lang="en-US" alt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endParaRPr>
          </a:p>
        </p:txBody>
      </p:sp>
    </p:spTree>
    <p:extLst>
      <p:ext uri="{BB962C8B-B14F-4D97-AF65-F5344CB8AC3E}">
        <p14:creationId xmlns:p14="http://schemas.microsoft.com/office/powerpoint/2010/main" val="227542470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endParaRPr lang="en-US" i="1"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FB72F01-6714-4A31-8C22-8E0F1B091B56}"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189</a:t>
            </a:fld>
            <a:endPar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403212835"/>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i="1"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FB72F01-6714-4A31-8C22-8E0F1B091B56}"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190</a:t>
            </a:fld>
            <a:endParaRPr kumimoji="0" lang="en-US" alt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1425595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FB72F01-6714-4A31-8C22-8E0F1B091B56}"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191</a:t>
            </a:fld>
            <a:endParaRPr kumimoji="0" lang="en-US" alt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91036136"/>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i="1"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FB72F01-6714-4A31-8C22-8E0F1B091B56}"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193</a:t>
            </a:fld>
            <a:endPar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900215522"/>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i="1"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FB72F01-6714-4A31-8C22-8E0F1B091B56}"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194</a:t>
            </a:fld>
            <a:endPar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076116635"/>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3200" i="1" baseline="0"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C7D0484-0A60-524F-8303-18CD9E7B73B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5521006"/>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1">
            <a:extLst>
              <a:ext uri="{FF2B5EF4-FFF2-40B4-BE49-F238E27FC236}">
                <a16:creationId xmlns:a16="http://schemas.microsoft.com/office/drawing/2014/main" id="{FF7296EC-3C8C-5040-B6DF-9D6A7FD27C7B}"/>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198044918"/>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i="1" dirty="0"/>
          </a:p>
        </p:txBody>
      </p:sp>
      <p:sp>
        <p:nvSpPr>
          <p:cNvPr id="4" name="Slide Number Placeholder 3"/>
          <p:cNvSpPr>
            <a:spLocks noGrp="1"/>
          </p:cNvSpPr>
          <p:nvPr>
            <p:ph type="sldNum" sz="quarter" idx="5"/>
          </p:nvPr>
        </p:nvSpPr>
        <p:spPr/>
        <p:txBody>
          <a:bodyPr/>
          <a:lstStyle/>
          <a:p>
            <a:pPr marL="0" marR="0" lvl="0" indent="0" algn="r" defTabSz="881390" rtl="0" eaLnBrk="1" fontAlgn="auto" latinLnBrk="0" hangingPunct="1">
              <a:lnSpc>
                <a:spcPct val="100000"/>
              </a:lnSpc>
              <a:spcBef>
                <a:spcPts val="0"/>
              </a:spcBef>
              <a:spcAft>
                <a:spcPts val="0"/>
              </a:spcAft>
              <a:buClrTx/>
              <a:buSzTx/>
              <a:buFontTx/>
              <a:buNone/>
              <a:tabLst/>
              <a:defRPr/>
            </a:pPr>
            <a:fld id="{2FB72F01-6714-4A31-8C22-8E0F1B091B56}" type="slidenum">
              <a:rPr kumimoji="0" lang="en-US" altLang="en-US" sz="1200" b="0" i="0" u="none" strike="noStrike" kern="1200" cap="none" spc="0" normalizeH="0" baseline="0" noProof="0">
                <a:ln>
                  <a:noFill/>
                </a:ln>
                <a:solidFill>
                  <a:prstClr val="black"/>
                </a:solidFill>
                <a:effectLst/>
                <a:uLnTx/>
                <a:uFillTx/>
                <a:latin typeface="Calibri" panose="020F0502020204030204"/>
                <a:ea typeface="+mn-ea"/>
                <a:cs typeface="+mn-cs"/>
              </a:rPr>
              <a:pPr marL="0" marR="0" lvl="0" indent="0" algn="r" defTabSz="881390" rtl="0" eaLnBrk="1" fontAlgn="auto" latinLnBrk="0" hangingPunct="1">
                <a:lnSpc>
                  <a:spcPct val="100000"/>
                </a:lnSpc>
                <a:spcBef>
                  <a:spcPts val="0"/>
                </a:spcBef>
                <a:spcAft>
                  <a:spcPts val="0"/>
                </a:spcAft>
                <a:buClrTx/>
                <a:buSzTx/>
                <a:buFontTx/>
                <a:buNone/>
                <a:tabLst/>
                <a:defRPr/>
              </a:pPr>
              <a:t>197</a:t>
            </a:fld>
            <a:endParaRPr kumimoji="0" lang="en-US" alt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136817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lvl="0" indent="0" defTabSz="456789">
              <a:buFont typeface="Arial" panose="020B0604020202020204" pitchFamily="34" charset="0"/>
              <a:buNone/>
              <a:defRPr/>
            </a:pPr>
            <a:endParaRPr lang="en-US" dirty="0">
              <a:solidFill>
                <a:prstClr val="black"/>
              </a:solidFill>
              <a:cs typeface="Arial" panose="020B0604020202020204" pitchFamily="34" charset="0"/>
            </a:endParaRPr>
          </a:p>
        </p:txBody>
      </p:sp>
      <p:sp>
        <p:nvSpPr>
          <p:cNvPr id="4" name="Slide Number Placeholder 3"/>
          <p:cNvSpPr>
            <a:spLocks noGrp="1"/>
          </p:cNvSpPr>
          <p:nvPr>
            <p:ph type="sldNum" idx="12"/>
          </p:nvPr>
        </p:nvSpPr>
        <p:spPr/>
        <p:txBody>
          <a:bodyPr/>
          <a:lstStyle/>
          <a:p>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fld id="{00000000-1234-1234-1234-123412341234}" type="slidenum">
              <a:rPr kumimoji="0" lang="en-US" sz="1200" b="0" i="0" u="none" strike="noStrike" kern="1200" cap="none" spc="0" normalizeH="0" baseline="0" noProof="0" smtClean="0">
                <a:ln>
                  <a:noFill/>
                </a:ln>
                <a:solidFill>
                  <a:prstClr val="black"/>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t>32</a:t>
            </a:fld>
            <a:endParaRPr kumimoji="0" lang="en-US" sz="1200" b="0" i="0" u="none" strike="noStrike" kern="1200" cap="none" spc="0" normalizeH="0" baseline="0" noProof="0" dirty="0">
              <a:ln>
                <a:noFill/>
              </a:ln>
              <a:solidFill>
                <a:prstClr val="black"/>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1138267344"/>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1">
            <a:extLst>
              <a:ext uri="{FF2B5EF4-FFF2-40B4-BE49-F238E27FC236}">
                <a16:creationId xmlns:a16="http://schemas.microsoft.com/office/drawing/2014/main" id="{FF7296EC-3C8C-5040-B6DF-9D6A7FD27C7B}"/>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4085293545"/>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i="1" dirty="0"/>
          </a:p>
        </p:txBody>
      </p:sp>
      <p:sp>
        <p:nvSpPr>
          <p:cNvPr id="4" name="Slide Number Placeholder 3"/>
          <p:cNvSpPr>
            <a:spLocks noGrp="1"/>
          </p:cNvSpPr>
          <p:nvPr>
            <p:ph type="sldNum" sz="quarter" idx="10"/>
          </p:nvPr>
        </p:nvSpPr>
        <p:spPr/>
        <p:txBody>
          <a:bodyPr/>
          <a:lstStyle/>
          <a:p>
            <a:pPr marL="0" marR="0" lvl="0" indent="0" algn="r" defTabSz="457200" rtl="0" eaLnBrk="0" fontAlgn="base" latinLnBrk="0" hangingPunct="0">
              <a:lnSpc>
                <a:spcPct val="100000"/>
              </a:lnSpc>
              <a:spcBef>
                <a:spcPct val="0"/>
              </a:spcBef>
              <a:spcAft>
                <a:spcPct val="0"/>
              </a:spcAft>
              <a:buClrTx/>
              <a:buSzTx/>
              <a:buFontTx/>
              <a:buNone/>
              <a:tabLst/>
              <a:defRPr/>
            </a:pPr>
            <a:fld id="{2E5EFA7E-2897-C04B-93DB-D37DEF85715F}" type="slidenum">
              <a:rPr kumimoji="0" 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211</a:t>
            </a:fld>
            <a:endParaRPr kumimoji="0" lang="en-US" sz="12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546484166"/>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marL="0" marR="0" lvl="0" indent="0" algn="r" defTabSz="457200" rtl="0" eaLnBrk="0" fontAlgn="base" latinLnBrk="0" hangingPunct="0">
              <a:lnSpc>
                <a:spcPct val="100000"/>
              </a:lnSpc>
              <a:spcBef>
                <a:spcPct val="0"/>
              </a:spcBef>
              <a:spcAft>
                <a:spcPct val="0"/>
              </a:spcAft>
              <a:buClrTx/>
              <a:buSzTx/>
              <a:buFontTx/>
              <a:buNone/>
              <a:tabLst/>
              <a:defRPr/>
            </a:pPr>
            <a:fld id="{B53C4279-0E90-45C7-936D-21AD6824232C}" type="slidenum">
              <a:rPr kumimoji="0" lang="en-GB"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Arial"/>
                <a:sym typeface="Arial"/>
              </a:rPr>
              <a:pPr marL="0" marR="0" lvl="0" indent="0" algn="r" defTabSz="457200" rtl="0" eaLnBrk="0" fontAlgn="base" latinLnBrk="0" hangingPunct="0">
                <a:lnSpc>
                  <a:spcPct val="100000"/>
                </a:lnSpc>
                <a:spcBef>
                  <a:spcPct val="0"/>
                </a:spcBef>
                <a:spcAft>
                  <a:spcPct val="0"/>
                </a:spcAft>
                <a:buClrTx/>
                <a:buSzTx/>
                <a:buFontTx/>
                <a:buNone/>
                <a:tabLst/>
                <a:defRPr/>
              </a:pPr>
              <a:t>212</a:t>
            </a:fld>
            <a:endParaRPr kumimoji="0" lang="en-GB" sz="12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Arial"/>
              <a:sym typeface="Arial"/>
            </a:endParaRPr>
          </a:p>
        </p:txBody>
      </p:sp>
    </p:spTree>
    <p:extLst>
      <p:ext uri="{BB962C8B-B14F-4D97-AF65-F5344CB8AC3E}">
        <p14:creationId xmlns:p14="http://schemas.microsoft.com/office/powerpoint/2010/main" val="259241810"/>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p:nvPr>
        </p:nvSpPr>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5" name="Footer Placeholder 4"/>
          <p:cNvSpPr>
            <a:spLocks noGrp="1"/>
          </p:cNvSpPr>
          <p:nvPr>
            <p:ph type="ftr" sz="quarter" idx="4"/>
          </p:nvPr>
        </p:nvSpPr>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6" name="Slide Number Placeholder 5"/>
          <p:cNvSpPr>
            <a:spLocks noGrp="1"/>
          </p:cNvSpPr>
          <p:nvPr>
            <p:ph type="sldNum" sz="quarter" idx="5"/>
          </p:nvPr>
        </p:nvSpPr>
        <p:spPr/>
        <p:txBody>
          <a:bodyPr/>
          <a:lstStyle/>
          <a:p>
            <a:pPr marL="0" marR="0" lvl="0" indent="0" algn="r" defTabSz="457200" rtl="0" eaLnBrk="0" fontAlgn="base" latinLnBrk="0" hangingPunct="0">
              <a:lnSpc>
                <a:spcPct val="100000"/>
              </a:lnSpc>
              <a:spcBef>
                <a:spcPct val="0"/>
              </a:spcBef>
              <a:spcAft>
                <a:spcPct val="0"/>
              </a:spcAft>
              <a:buClrTx/>
              <a:buSzTx/>
              <a:buFontTx/>
              <a:buNone/>
              <a:tabLst/>
              <a:defRPr/>
            </a:pPr>
            <a:fld id="{1428D681-7867-E949-A3D2-41DDE609BEDB}" type="slidenum">
              <a:rPr kumimoji="0" 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213</a:t>
            </a:fld>
            <a:endParaRPr kumimoji="0" lang="en-US" sz="12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3667308750"/>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0" fontAlgn="base" latinLnBrk="0" hangingPunct="0">
              <a:lnSpc>
                <a:spcPct val="100000"/>
              </a:lnSpc>
              <a:spcBef>
                <a:spcPct val="0"/>
              </a:spcBef>
              <a:spcAft>
                <a:spcPct val="0"/>
              </a:spcAft>
              <a:buClrTx/>
              <a:buSzTx/>
              <a:buFontTx/>
              <a:buNone/>
              <a:tabLst/>
              <a:defRPr/>
            </a:pPr>
            <a:fld id="{B53C4279-0E90-45C7-936D-21AD6824232C}" type="slidenum">
              <a:rPr kumimoji="0" lang="en-GB"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214</a:t>
            </a:fld>
            <a:endParaRPr kumimoji="0" lang="en-GB"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2628895873"/>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0" fontAlgn="base" latinLnBrk="0" hangingPunct="0">
              <a:lnSpc>
                <a:spcPct val="100000"/>
              </a:lnSpc>
              <a:spcBef>
                <a:spcPct val="0"/>
              </a:spcBef>
              <a:spcAft>
                <a:spcPct val="0"/>
              </a:spcAft>
              <a:buClrTx/>
              <a:buSzTx/>
              <a:buFontTx/>
              <a:buNone/>
              <a:tabLst/>
              <a:defRPr/>
            </a:pPr>
            <a:fld id="{B53C4279-0E90-45C7-936D-21AD6824232C}" type="slidenum">
              <a:rPr kumimoji="0" lang="en-GB"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215</a:t>
            </a:fld>
            <a:endParaRPr kumimoji="0" lang="en-GB"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1283599308"/>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EAC583B-C177-4D56-B77D-87A9CB7AE80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S PGothic" panose="020B0600070205080204"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216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mn-cs"/>
            </a:endParaRPr>
          </a:p>
        </p:txBody>
      </p:sp>
      <p:sp>
        <p:nvSpPr>
          <p:cNvPr id="5" name="TextBox 4"/>
          <p:cNvSpPr txBox="1"/>
          <p:nvPr/>
        </p:nvSpPr>
        <p:spPr>
          <a:xfrm>
            <a:off x="28509" y="2494269"/>
            <a:ext cx="628782" cy="553998"/>
          </a:xfrm>
          <a:prstGeom prst="rect">
            <a:avLst/>
          </a:prstGeom>
          <a:noFill/>
          <a:ln>
            <a:solidFill>
              <a:srgbClr val="FF0000"/>
            </a:solidFill>
          </a:ln>
        </p:spPr>
        <p:txBody>
          <a:bodyPr wrap="square" rtlCol="0">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500" b="0" i="0" u="none" strike="noStrike" kern="1200" cap="none" spc="0" normalizeH="0" baseline="0" noProof="0" dirty="0" err="1">
                <a:ln>
                  <a:noFill/>
                </a:ln>
                <a:solidFill>
                  <a:prstClr val="black"/>
                </a:solidFill>
                <a:effectLst/>
                <a:uLnTx/>
                <a:uFillTx/>
                <a:latin typeface="Calibri" panose="020F0502020204030204" pitchFamily="34" charset="0"/>
                <a:ea typeface="MS PGothic" panose="020B0600070205080204" pitchFamily="34" charset="-128"/>
                <a:cs typeface="+mn-cs"/>
              </a:rPr>
              <a:t>Bardia</a:t>
            </a:r>
            <a:r>
              <a:rPr kumimoji="0" lang="en-US" sz="5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rPr>
              <a:t> NEJM 2021 Page 1537 Figure 2;</a:t>
            </a:r>
            <a:br>
              <a:rPr kumimoji="0" lang="en-US" sz="5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rPr>
            </a:br>
            <a:br>
              <a:rPr kumimoji="0" lang="en-US" sz="5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rPr>
            </a:br>
            <a:r>
              <a:rPr kumimoji="0" lang="en-US" sz="500" b="0" i="0" u="none" strike="noStrike" kern="1200" cap="none" spc="0" normalizeH="0" baseline="0" noProof="0" dirty="0" err="1">
                <a:ln>
                  <a:noFill/>
                </a:ln>
                <a:solidFill>
                  <a:prstClr val="black"/>
                </a:solidFill>
                <a:effectLst/>
                <a:uLnTx/>
                <a:uFillTx/>
                <a:latin typeface="Calibri" panose="020F0502020204030204" pitchFamily="34" charset="0"/>
                <a:ea typeface="MS PGothic" panose="020B0600070205080204" pitchFamily="34" charset="-128"/>
                <a:cs typeface="+mn-cs"/>
              </a:rPr>
              <a:t>Bardia</a:t>
            </a:r>
            <a:r>
              <a:rPr kumimoji="0" lang="en-US" sz="5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rPr>
              <a:t> ESMO slide 9</a:t>
            </a:r>
          </a:p>
        </p:txBody>
      </p:sp>
      <p:sp>
        <p:nvSpPr>
          <p:cNvPr id="6" name="Rectangle 5"/>
          <p:cNvSpPr/>
          <p:nvPr/>
        </p:nvSpPr>
        <p:spPr>
          <a:xfrm>
            <a:off x="882458" y="1857737"/>
            <a:ext cx="4899096" cy="1858600"/>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7" name="Straight Arrow Connector 6"/>
          <p:cNvCxnSpPr>
            <a:endCxn id="6" idx="1"/>
          </p:cNvCxnSpPr>
          <p:nvPr/>
        </p:nvCxnSpPr>
        <p:spPr>
          <a:xfrm>
            <a:off x="628782" y="2771268"/>
            <a:ext cx="253676" cy="15769"/>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94341592"/>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0" fontAlgn="base" latinLnBrk="0" hangingPunct="0">
              <a:lnSpc>
                <a:spcPct val="100000"/>
              </a:lnSpc>
              <a:spcBef>
                <a:spcPct val="0"/>
              </a:spcBef>
              <a:spcAft>
                <a:spcPct val="0"/>
              </a:spcAft>
              <a:buClrTx/>
              <a:buSzTx/>
              <a:buFontTx/>
              <a:buNone/>
              <a:tabLst/>
              <a:defRPr/>
            </a:pPr>
            <a:fld id="{B53C4279-0E90-45C7-936D-21AD6824232C}" type="slidenum">
              <a:rPr kumimoji="0" lang="en-GB"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218</a:t>
            </a:fld>
            <a:endParaRPr kumimoji="0" lang="en-GB"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2121323534"/>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0" fontAlgn="base" latinLnBrk="0" hangingPunct="0">
              <a:lnSpc>
                <a:spcPct val="100000"/>
              </a:lnSpc>
              <a:spcBef>
                <a:spcPct val="0"/>
              </a:spcBef>
              <a:spcAft>
                <a:spcPct val="0"/>
              </a:spcAft>
              <a:buClrTx/>
              <a:buSzTx/>
              <a:buFontTx/>
              <a:buNone/>
              <a:tabLst/>
              <a:defRPr/>
            </a:pPr>
            <a:fld id="{B53C4279-0E90-45C7-936D-21AD6824232C}" type="slidenum">
              <a:rPr kumimoji="0" lang="en-GB"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219</a:t>
            </a:fld>
            <a:endParaRPr kumimoji="0" lang="en-GB"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2016493316"/>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0" fontAlgn="base" latinLnBrk="0" hangingPunct="0">
              <a:lnSpc>
                <a:spcPct val="100000"/>
              </a:lnSpc>
              <a:spcBef>
                <a:spcPct val="0"/>
              </a:spcBef>
              <a:spcAft>
                <a:spcPct val="0"/>
              </a:spcAft>
              <a:buClrTx/>
              <a:buSzTx/>
              <a:buFontTx/>
              <a:buNone/>
              <a:tabLst/>
              <a:defRPr/>
            </a:pPr>
            <a:fld id="{B53C4279-0E90-45C7-936D-21AD6824232C}" type="slidenum">
              <a:rPr kumimoji="0" lang="en-GB"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220</a:t>
            </a:fld>
            <a:endParaRPr kumimoji="0" lang="en-GB"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264837824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28600" lvl="0" indent="0">
              <a:buFont typeface="Arial" panose="020B0604020202020204" pitchFamily="34" charset="0"/>
              <a:buNone/>
            </a:pPr>
            <a:endParaRPr lang="en-US" i="1" dirty="0"/>
          </a:p>
        </p:txBody>
      </p:sp>
      <p:sp>
        <p:nvSpPr>
          <p:cNvPr id="4" name="Slide Number Placeholder 3"/>
          <p:cNvSpPr>
            <a:spLocks noGrp="1"/>
          </p:cNvSpPr>
          <p:nvPr>
            <p:ph type="sldNum" idx="12"/>
          </p:nvPr>
        </p:nvSpPr>
        <p:spPr/>
        <p:txBody>
          <a:bodyPr/>
          <a:lstStyle/>
          <a:p>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fld id="{00000000-1234-1234-1234-123412341234}" type="slidenum">
              <a:rPr kumimoji="0" lang="en-US" sz="1200" b="0" i="0" u="none" strike="noStrike" kern="1200" cap="none" spc="0" normalizeH="0" baseline="0" noProof="0" smtClean="0">
                <a:ln>
                  <a:noFill/>
                </a:ln>
                <a:solidFill>
                  <a:prstClr val="black"/>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t>33</a:t>
            </a:fld>
            <a:endParaRPr kumimoji="0" lang="en-US" sz="1200" b="0" i="0" u="none" strike="noStrike" kern="1200" cap="none" spc="0" normalizeH="0" baseline="0" noProof="0" dirty="0">
              <a:ln>
                <a:noFill/>
              </a:ln>
              <a:solidFill>
                <a:prstClr val="black"/>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553440583"/>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19075" y="812800"/>
            <a:ext cx="7115175" cy="4003675"/>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p:nvPr>
        </p:nvSpPr>
        <p:spPr/>
        <p:txBody>
          <a:bodyPr/>
          <a:lstStyle/>
          <a:p>
            <a:pPr marL="0" marR="0" lvl="0" indent="0" algn="r" defTabSz="457200" rtl="0" eaLnBrk="1" fontAlgn="base" latinLnBrk="0" hangingPunct="0">
              <a:lnSpc>
                <a:spcPct val="93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9D1375F4-5153-5046-9BDE-01C249B388C7}" type="slidenum">
              <a:rPr kumimoji="0" lang="en-US" altLang="en-US" sz="1400" b="0" i="0" u="none" strike="noStrike" kern="1200" cap="none" spc="0" normalizeH="0" baseline="0" noProof="0" smtClean="0">
                <a:ln>
                  <a:noFill/>
                </a:ln>
                <a:solidFill>
                  <a:srgbClr val="000000"/>
                </a:solidFill>
                <a:effectLst/>
                <a:uLnTx/>
                <a:uFillTx/>
                <a:latin typeface="Times New Roman" panose="02020603050405020304" pitchFamily="18" charset="0"/>
                <a:ea typeface="Arial Unicode MS" panose="020B0604020202020204" pitchFamily="34" charset="-128"/>
                <a:cs typeface="Arial Unicode MS" panose="020B0604020202020204" pitchFamily="34" charset="-128"/>
              </a:rPr>
              <a:pPr marL="0" marR="0" lvl="0" indent="0" algn="r" defTabSz="457200" rtl="0" eaLnBrk="1" fontAlgn="base" latinLnBrk="0" hangingPunct="0">
                <a:lnSpc>
                  <a:spcPct val="93000"/>
                </a:lnSpc>
                <a:spcBef>
                  <a:spcPct val="0"/>
                </a:spcBef>
                <a:spcAft>
                  <a:spcPct val="0"/>
                </a:spcAft>
                <a:buClrTx/>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221</a:t>
            </a:fld>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Arial Unicode MS" panose="020B0604020202020204" pitchFamily="34" charset="-128"/>
              <a:cs typeface="Arial Unicode MS" panose="020B0604020202020204" pitchFamily="34" charset="-128"/>
            </a:endParaRPr>
          </a:p>
        </p:txBody>
      </p:sp>
    </p:spTree>
    <p:extLst>
      <p:ext uri="{BB962C8B-B14F-4D97-AF65-F5344CB8AC3E}">
        <p14:creationId xmlns:p14="http://schemas.microsoft.com/office/powerpoint/2010/main" val="3185173003"/>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0" fontAlgn="base" latinLnBrk="0" hangingPunct="0">
              <a:lnSpc>
                <a:spcPct val="100000"/>
              </a:lnSpc>
              <a:spcBef>
                <a:spcPct val="0"/>
              </a:spcBef>
              <a:spcAft>
                <a:spcPct val="0"/>
              </a:spcAft>
              <a:buClrTx/>
              <a:buSzTx/>
              <a:buFontTx/>
              <a:buNone/>
              <a:tabLst/>
              <a:defRPr/>
            </a:pPr>
            <a:fld id="{B53C4279-0E90-45C7-936D-21AD6824232C}" type="slidenum">
              <a:rPr kumimoji="0" lang="en-GB"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222</a:t>
            </a:fld>
            <a:endParaRPr kumimoji="0" lang="en-GB"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635053066"/>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0" fontAlgn="base" latinLnBrk="0" hangingPunct="0">
              <a:lnSpc>
                <a:spcPct val="100000"/>
              </a:lnSpc>
              <a:spcBef>
                <a:spcPct val="0"/>
              </a:spcBef>
              <a:spcAft>
                <a:spcPct val="0"/>
              </a:spcAft>
              <a:buClrTx/>
              <a:buSzTx/>
              <a:buFontTx/>
              <a:buNone/>
              <a:tabLst/>
              <a:defRPr/>
            </a:pPr>
            <a:fld id="{E258DACF-8309-2044-8EF4-AA7C90F4E9AA}" type="slidenum">
              <a:rPr kumimoji="0" 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223</a:t>
            </a:fld>
            <a:endPar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2594176147"/>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0" fontAlgn="base" latinLnBrk="0" hangingPunct="0">
              <a:lnSpc>
                <a:spcPct val="100000"/>
              </a:lnSpc>
              <a:spcBef>
                <a:spcPct val="0"/>
              </a:spcBef>
              <a:spcAft>
                <a:spcPct val="0"/>
              </a:spcAft>
              <a:buClrTx/>
              <a:buSzTx/>
              <a:buFontTx/>
              <a:buNone/>
              <a:tabLst/>
              <a:defRPr/>
            </a:pPr>
            <a:fld id="{E258DACF-8309-2044-8EF4-AA7C90F4E9AA}" type="slidenum">
              <a:rPr kumimoji="0" 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224</a:t>
            </a:fld>
            <a:endPar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1991657735"/>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0" fontAlgn="base" latinLnBrk="0" hangingPunct="0">
              <a:lnSpc>
                <a:spcPct val="100000"/>
              </a:lnSpc>
              <a:spcBef>
                <a:spcPct val="0"/>
              </a:spcBef>
              <a:spcAft>
                <a:spcPct val="0"/>
              </a:spcAft>
              <a:buClrTx/>
              <a:buSzTx/>
              <a:buFontTx/>
              <a:buNone/>
              <a:tabLst/>
              <a:defRPr/>
            </a:pPr>
            <a:fld id="{E258DACF-8309-2044-8EF4-AA7C90F4E9AA}" type="slidenum">
              <a:rPr kumimoji="0" lang="en-US"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225</a:t>
            </a:fld>
            <a:endParaRPr kumimoji="0" lang="en-US"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783075109"/>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0" fontAlgn="base" latinLnBrk="0" hangingPunct="0">
              <a:lnSpc>
                <a:spcPct val="100000"/>
              </a:lnSpc>
              <a:spcBef>
                <a:spcPct val="0"/>
              </a:spcBef>
              <a:spcAft>
                <a:spcPct val="0"/>
              </a:spcAft>
              <a:buClrTx/>
              <a:buSzTx/>
              <a:buFontTx/>
              <a:buNone/>
              <a:tabLst/>
              <a:defRPr/>
            </a:pPr>
            <a:fld id="{B53C4279-0E90-45C7-936D-21AD6824232C}" type="slidenum">
              <a:rPr kumimoji="0" lang="en-GB" sz="1200" b="0" i="0" u="none" strike="noStrike" kern="1200" cap="none" spc="0" normalizeH="0" baseline="0" noProof="0" smtClean="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0" fontAlgn="base" latinLnBrk="0" hangingPunct="0">
                <a:lnSpc>
                  <a:spcPct val="100000"/>
                </a:lnSpc>
                <a:spcBef>
                  <a:spcPct val="0"/>
                </a:spcBef>
                <a:spcAft>
                  <a:spcPct val="0"/>
                </a:spcAft>
                <a:buClrTx/>
                <a:buSzTx/>
                <a:buFontTx/>
                <a:buNone/>
                <a:tabLst/>
                <a:defRPr/>
              </a:pPr>
              <a:t>226</a:t>
            </a:fld>
            <a:endParaRPr kumimoji="0" lang="en-GB"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275607298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buFont typeface="Arial" panose="020B0604020202020204" pitchFamily="34" charset="0"/>
              <a:buChar char="•"/>
            </a:pPr>
            <a:endParaRPr lang="en-US" i="0" baseline="0" dirty="0"/>
          </a:p>
        </p:txBody>
      </p:sp>
      <p:sp>
        <p:nvSpPr>
          <p:cNvPr id="4" name="Slide Number Placeholder 3"/>
          <p:cNvSpPr>
            <a:spLocks noGrp="1"/>
          </p:cNvSpPr>
          <p:nvPr>
            <p:ph type="sldNum" idx="12"/>
          </p:nvPr>
        </p:nvSpPr>
        <p:spPr/>
        <p:txBody>
          <a:bodyPr/>
          <a:lstStyle/>
          <a:p>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fld id="{00000000-1234-1234-1234-123412341234}" type="slidenum">
              <a:rPr kumimoji="0" lang="en-US" sz="1200" b="0" i="0" u="none" strike="noStrike" kern="1200" cap="none" spc="0" normalizeH="0" baseline="0" noProof="0" smtClean="0">
                <a:ln>
                  <a:noFill/>
                </a:ln>
                <a:solidFill>
                  <a:prstClr val="black"/>
                </a:solidFill>
                <a:effectLst/>
                <a:uLnTx/>
                <a:uFillTx/>
                <a:latin typeface="Calibri"/>
                <a:ea typeface="Calibri"/>
                <a:cs typeface="Calibri"/>
                <a:sym typeface="Calibri"/>
              </a:rPr>
              <a:pPr marL="0" marR="0" lvl="0" indent="0" algn="r" defTabSz="914400" rtl="0" eaLnBrk="1" fontAlgn="auto" latinLnBrk="0" hangingPunct="1">
                <a:lnSpc>
                  <a:spcPct val="100000"/>
                </a:lnSpc>
                <a:spcBef>
                  <a:spcPts val="0"/>
                </a:spcBef>
                <a:spcAft>
                  <a:spcPts val="0"/>
                </a:spcAft>
                <a:buClr>
                  <a:srgbClr val="000000"/>
                </a:buClr>
                <a:buSzPts val="1200"/>
                <a:buFont typeface="Arial"/>
                <a:buNone/>
                <a:tabLst/>
                <a:defRPr/>
              </a:pPr>
              <a:t>34</a:t>
            </a:fld>
            <a:endParaRPr kumimoji="0" lang="en-US" sz="1200" b="0" i="0" u="none" strike="noStrike" kern="1200" cap="none" spc="0" normalizeH="0" baseline="0" noProof="0" dirty="0">
              <a:ln>
                <a:noFill/>
              </a:ln>
              <a:solidFill>
                <a:prstClr val="black"/>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252479913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4D9E9D-93A9-4E6A-8E42-DC0055A8528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6614003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Master" Target="../slideMasters/slideMaster7.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7.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9.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0.xml"/></Relationships>
</file>

<file path=ppt/slideLayouts/_rels/slideLayout15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11.xml"/></Relationships>
</file>

<file path=ppt/slideLayouts/_rels/slideLayout15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7.png"/><Relationship Id="rId1" Type="http://schemas.openxmlformats.org/officeDocument/2006/relationships/slideMaster" Target="../slideMasters/slideMaster11.xml"/></Relationships>
</file>

<file path=ppt/slideLayouts/_rels/slideLayout157.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jpg"/><Relationship Id="rId1" Type="http://schemas.openxmlformats.org/officeDocument/2006/relationships/slideMaster" Target="../slideMasters/slideMaster11.xml"/></Relationships>
</file>

<file path=ppt/slideLayouts/_rels/slideLayout15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0.jpg"/><Relationship Id="rId1" Type="http://schemas.openxmlformats.org/officeDocument/2006/relationships/slideMaster" Target="../slideMasters/slideMaster11.xml"/><Relationship Id="rId4" Type="http://schemas.openxmlformats.org/officeDocument/2006/relationships/image" Target="../media/image13.png"/></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Master" Target="../slideMasters/slideMaster12.xml"/></Relationships>
</file>

<file path=ppt/slideLayouts/_rels/slideLayout164.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4.png"/><Relationship Id="rId1" Type="http://schemas.openxmlformats.org/officeDocument/2006/relationships/slideMaster" Target="../slideMasters/slideMaster12.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6.xml.rels><?xml version="1.0" encoding="UTF-8" standalone="yes"?>
<Relationships xmlns="http://schemas.openxmlformats.org/package/2006/relationships"><Relationship Id="rId3" Type="http://schemas.openxmlformats.org/officeDocument/2006/relationships/hyperlink" Target="http://www.clinicaloptions.com/" TargetMode="External"/><Relationship Id="rId2" Type="http://schemas.openxmlformats.org/officeDocument/2006/relationships/image" Target="../media/image17.png"/><Relationship Id="rId1" Type="http://schemas.openxmlformats.org/officeDocument/2006/relationships/slideMaster" Target="../slideMasters/slideMaster12.xml"/></Relationships>
</file>

<file path=ppt/slideLayouts/_rels/slideLayout16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2.xml"/></Relationships>
</file>

<file path=ppt/slideLayouts/_rels/slideLayout168.xml.rels><?xml version="1.0" encoding="UTF-8" standalone="yes"?>
<Relationships xmlns="http://schemas.openxmlformats.org/package/2006/relationships"><Relationship Id="rId3" Type="http://schemas.openxmlformats.org/officeDocument/2006/relationships/hyperlink" Target="http://www.clinicaloptions.com/" TargetMode="External"/><Relationship Id="rId2" Type="http://schemas.openxmlformats.org/officeDocument/2006/relationships/image" Target="../media/image16.png"/><Relationship Id="rId1" Type="http://schemas.openxmlformats.org/officeDocument/2006/relationships/slideMaster" Target="../slideMasters/slideMaster12.xml"/></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1.xml.rels><?xml version="1.0" encoding="UTF-8" standalone="yes"?>
<Relationships xmlns="http://schemas.openxmlformats.org/package/2006/relationships"><Relationship Id="rId3" Type="http://schemas.openxmlformats.org/officeDocument/2006/relationships/hyperlink" Target="http://www.clinicaloptions.com/" TargetMode="External"/><Relationship Id="rId2" Type="http://schemas.openxmlformats.org/officeDocument/2006/relationships/image" Target="../media/image17.png"/><Relationship Id="rId1" Type="http://schemas.openxmlformats.org/officeDocument/2006/relationships/slideMaster" Target="../slideMasters/slideMaster12.xml"/></Relationships>
</file>

<file path=ppt/slideLayouts/_rels/slideLayout172.xml.rels><?xml version="1.0" encoding="UTF-8" standalone="yes"?>
<Relationships xmlns="http://schemas.openxmlformats.org/package/2006/relationships"><Relationship Id="rId3" Type="http://schemas.openxmlformats.org/officeDocument/2006/relationships/hyperlink" Target="http://www.clinicaloptions.com/" TargetMode="External"/><Relationship Id="rId2" Type="http://schemas.openxmlformats.org/officeDocument/2006/relationships/image" Target="../media/image16.png"/><Relationship Id="rId1" Type="http://schemas.openxmlformats.org/officeDocument/2006/relationships/slideMaster" Target="../slideMasters/slideMaster12.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4.xml.rels><?xml version="1.0" encoding="UTF-8" standalone="yes"?>
<Relationships xmlns="http://schemas.openxmlformats.org/package/2006/relationships"><Relationship Id="rId3" Type="http://schemas.openxmlformats.org/officeDocument/2006/relationships/hyperlink" Target="http://www.clinicaloptions.com/" TargetMode="External"/><Relationship Id="rId2" Type="http://schemas.openxmlformats.org/officeDocument/2006/relationships/image" Target="../media/image17.png"/><Relationship Id="rId1" Type="http://schemas.openxmlformats.org/officeDocument/2006/relationships/slideMaster" Target="../slideMasters/slideMaster12.xml"/></Relationships>
</file>

<file path=ppt/slideLayouts/_rels/slideLayout175.xml.rels><?xml version="1.0" encoding="UTF-8" standalone="yes"?>
<Relationships xmlns="http://schemas.openxmlformats.org/package/2006/relationships"><Relationship Id="rId3" Type="http://schemas.openxmlformats.org/officeDocument/2006/relationships/hyperlink" Target="http://www.clinicaloptions.com/" TargetMode="External"/><Relationship Id="rId2" Type="http://schemas.openxmlformats.org/officeDocument/2006/relationships/image" Target="../media/image16.png"/><Relationship Id="rId1" Type="http://schemas.openxmlformats.org/officeDocument/2006/relationships/slideMaster" Target="../slideMasters/slideMaster12.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7.xml.rels><?xml version="1.0" encoding="UTF-8" standalone="yes"?>
<Relationships xmlns="http://schemas.openxmlformats.org/package/2006/relationships"><Relationship Id="rId3" Type="http://schemas.openxmlformats.org/officeDocument/2006/relationships/hyperlink" Target="http://www.clinicaloptions.com/" TargetMode="External"/><Relationship Id="rId2" Type="http://schemas.openxmlformats.org/officeDocument/2006/relationships/image" Target="../media/image17.png"/><Relationship Id="rId1" Type="http://schemas.openxmlformats.org/officeDocument/2006/relationships/slideMaster" Target="../slideMasters/slideMaster12.xml"/></Relationships>
</file>

<file path=ppt/slideLayouts/_rels/slideLayout178.xml.rels><?xml version="1.0" encoding="UTF-8" standalone="yes"?>
<Relationships xmlns="http://schemas.openxmlformats.org/package/2006/relationships"><Relationship Id="rId3" Type="http://schemas.openxmlformats.org/officeDocument/2006/relationships/hyperlink" Target="http://www.clinicaloptions.com/" TargetMode="External"/><Relationship Id="rId2" Type="http://schemas.openxmlformats.org/officeDocument/2006/relationships/image" Target="../media/image16.png"/><Relationship Id="rId1" Type="http://schemas.openxmlformats.org/officeDocument/2006/relationships/slideMaster" Target="../slideMasters/slideMaster12.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3" Type="http://schemas.openxmlformats.org/officeDocument/2006/relationships/hyperlink" Target="http://www.clinicaloptions.com/" TargetMode="External"/><Relationship Id="rId2" Type="http://schemas.openxmlformats.org/officeDocument/2006/relationships/image" Target="../media/image17.png"/><Relationship Id="rId1" Type="http://schemas.openxmlformats.org/officeDocument/2006/relationships/slideMaster" Target="../slideMasters/slideMaster12.xml"/></Relationships>
</file>

<file path=ppt/slideLayouts/_rels/slideLayout181.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2.xml"/></Relationships>
</file>

<file path=ppt/slideLayouts/_rels/slideLayout182.xml.rels><?xml version="1.0" encoding="UTF-8" standalone="yes"?>
<Relationships xmlns="http://schemas.openxmlformats.org/package/2006/relationships"><Relationship Id="rId3" Type="http://schemas.openxmlformats.org/officeDocument/2006/relationships/hyperlink" Target="http://www.clinicaloptions.com/" TargetMode="External"/><Relationship Id="rId2" Type="http://schemas.openxmlformats.org/officeDocument/2006/relationships/image" Target="../media/image16.png"/><Relationship Id="rId1" Type="http://schemas.openxmlformats.org/officeDocument/2006/relationships/slideMaster" Target="../slideMasters/slideMaster12.xml"/></Relationships>
</file>

<file path=ppt/slideLayouts/_rels/slideLayout18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Master" Target="../slideMasters/slideMaster12.xml"/></Relationships>
</file>

<file path=ppt/slideLayouts/_rels/slideLayout184.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9.png"/><Relationship Id="rId1" Type="http://schemas.openxmlformats.org/officeDocument/2006/relationships/slideMaster" Target="../slideMasters/slideMaster13.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6.xml.rels><?xml version="1.0" encoding="UTF-8" standalone="yes"?>
<Relationships xmlns="http://schemas.openxmlformats.org/package/2006/relationships"><Relationship Id="rId3" Type="http://schemas.openxmlformats.org/officeDocument/2006/relationships/hyperlink" Target="http://www.clinicaloptions.com/" TargetMode="External"/><Relationship Id="rId2" Type="http://schemas.openxmlformats.org/officeDocument/2006/relationships/image" Target="../media/image17.png"/><Relationship Id="rId1" Type="http://schemas.openxmlformats.org/officeDocument/2006/relationships/slideMaster" Target="../slideMasters/slideMaster13.xml"/></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3.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9.xml.rels><?xml version="1.0" encoding="UTF-8" standalone="yes"?>
<Relationships xmlns="http://schemas.openxmlformats.org/package/2006/relationships"><Relationship Id="rId3" Type="http://schemas.openxmlformats.org/officeDocument/2006/relationships/hyperlink" Target="http://www.clinicaloptions.com/" TargetMode="External"/><Relationship Id="rId2" Type="http://schemas.openxmlformats.org/officeDocument/2006/relationships/image" Target="../media/image17.png"/><Relationship Id="rId1" Type="http://schemas.openxmlformats.org/officeDocument/2006/relationships/slideMaster" Target="../slideMasters/slideMaster1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1.xml.rels><?xml version="1.0" encoding="UTF-8" standalone="yes"?>
<Relationships xmlns="http://schemas.openxmlformats.org/package/2006/relationships"><Relationship Id="rId3" Type="http://schemas.openxmlformats.org/officeDocument/2006/relationships/hyperlink" Target="http://www.clinicaloptions.com/" TargetMode="External"/><Relationship Id="rId2" Type="http://schemas.openxmlformats.org/officeDocument/2006/relationships/image" Target="../media/image17.png"/><Relationship Id="rId1" Type="http://schemas.openxmlformats.org/officeDocument/2006/relationships/slideMaster" Target="../slideMasters/slideMaster13.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3.xml.rels><?xml version="1.0" encoding="UTF-8" standalone="yes"?>
<Relationships xmlns="http://schemas.openxmlformats.org/package/2006/relationships"><Relationship Id="rId3" Type="http://schemas.openxmlformats.org/officeDocument/2006/relationships/hyperlink" Target="http://www.clinicaloptions.com/" TargetMode="External"/><Relationship Id="rId2" Type="http://schemas.openxmlformats.org/officeDocument/2006/relationships/image" Target="../media/image17.png"/><Relationship Id="rId1" Type="http://schemas.openxmlformats.org/officeDocument/2006/relationships/slideMaster" Target="../slideMasters/slideMaster13.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5.xml.rels><?xml version="1.0" encoding="UTF-8" standalone="yes"?>
<Relationships xmlns="http://schemas.openxmlformats.org/package/2006/relationships"><Relationship Id="rId3" Type="http://schemas.openxmlformats.org/officeDocument/2006/relationships/hyperlink" Target="http://www.clinicaloptions.com/" TargetMode="External"/><Relationship Id="rId2" Type="http://schemas.openxmlformats.org/officeDocument/2006/relationships/image" Target="../media/image17.png"/><Relationship Id="rId1" Type="http://schemas.openxmlformats.org/officeDocument/2006/relationships/slideMaster" Target="../slideMasters/slideMaster13.xml"/></Relationships>
</file>

<file path=ppt/slideLayouts/_rels/slideLayout196.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3.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png"/><Relationship Id="rId1" Type="http://schemas.openxmlformats.org/officeDocument/2006/relationships/slideMaster" Target="../slideMasters/slideMaster15.xml"/><Relationship Id="rId4" Type="http://schemas.openxmlformats.org/officeDocument/2006/relationships/image" Target="../media/image24.emf"/></Relationships>
</file>

<file path=ppt/slideLayouts/_rels/slideLayout201.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5.jpeg"/><Relationship Id="rId1" Type="http://schemas.openxmlformats.org/officeDocument/2006/relationships/slideMaster" Target="../slideMasters/slideMaster15.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15.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6.xml"/></Relationships>
</file>

<file path=ppt/slideLayouts/_rels/slideLayout216.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6.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18.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6.xml"/></Relationships>
</file>

<file path=ppt/slideLayouts/_rels/slideLayout219.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6.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6.xml"/></Relationships>
</file>

<file path=ppt/slideLayouts/_rels/slideLayout221.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6.xml"/></Relationships>
</file>

<file path=ppt/slideLayouts/_rels/slideLayout222.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6.xml"/></Relationships>
</file>

<file path=ppt/slideLayouts/_rels/slideLayout223.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6.xml"/></Relationships>
</file>

<file path=ppt/slideLayouts/_rels/slideLayout224.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6.xml"/></Relationships>
</file>

<file path=ppt/slideLayouts/_rels/slideLayout225.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6.xml"/></Relationships>
</file>

<file path=ppt/slideLayouts/_rels/slideLayout226.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6.xml"/></Relationships>
</file>

<file path=ppt/slideLayouts/_rels/slideLayout227.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6.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29.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7.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31.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7.xml"/></Relationships>
</file>

<file path=ppt/slideLayouts/_rels/slideLayout232.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7.xml"/></Relationships>
</file>

<file path=ppt/slideLayouts/_rels/slideLayout233.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7.xml"/></Relationships>
</file>

<file path=ppt/slideLayouts/_rels/slideLayout234.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7.xml"/></Relationships>
</file>

<file path=ppt/slideLayouts/_rels/slideLayout235.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7.xml"/></Relationships>
</file>

<file path=ppt/slideLayouts/_rels/slideLayout236.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7.xml"/></Relationships>
</file>

<file path=ppt/slideLayouts/_rels/slideLayout237.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7.xml"/></Relationships>
</file>

<file path=ppt/slideLayouts/_rels/slideLayout238.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7.xml"/></Relationships>
</file>

<file path=ppt/slideLayouts/_rels/slideLayout239.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7.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7.xml"/></Relationships>
</file>

<file path=ppt/slideLayouts/_rels/slideLayout241.xml.rels><?xml version="1.0" encoding="UTF-8" standalone="yes"?>
<Relationships xmlns="http://schemas.openxmlformats.org/package/2006/relationships"><Relationship Id="rId2" Type="http://schemas.openxmlformats.org/officeDocument/2006/relationships/image" Target="../media/image28.emf"/><Relationship Id="rId1" Type="http://schemas.openxmlformats.org/officeDocument/2006/relationships/slideMaster" Target="../slideMasters/slideMaster18.xml"/></Relationships>
</file>

<file path=ppt/slideLayouts/_rels/slideLayout242.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18.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45.xml.rels><?xml version="1.0" encoding="UTF-8" standalone="yes"?>
<Relationships xmlns="http://schemas.openxmlformats.org/package/2006/relationships"><Relationship Id="rId2" Type="http://schemas.openxmlformats.org/officeDocument/2006/relationships/hyperlink" Target="mailto:rmurthy1@mdanderson.org" TargetMode="External"/><Relationship Id="rId1" Type="http://schemas.openxmlformats.org/officeDocument/2006/relationships/slideMaster" Target="../slideMasters/slideMaster19.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5.xml.rels><?xml version="1.0" encoding="UTF-8" standalone="yes"?>
<Relationships xmlns="http://schemas.openxmlformats.org/package/2006/relationships"><Relationship Id="rId2" Type="http://schemas.openxmlformats.org/officeDocument/2006/relationships/image" Target="../media/image30.jpg"/><Relationship Id="rId1" Type="http://schemas.openxmlformats.org/officeDocument/2006/relationships/slideMaster" Target="../slideMasters/slideMaster19.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0.xml.rels><?xml version="1.0" encoding="UTF-8" standalone="yes"?>
<Relationships xmlns="http://schemas.openxmlformats.org/package/2006/relationships"><Relationship Id="rId2" Type="http://schemas.openxmlformats.org/officeDocument/2006/relationships/hyperlink" Target="mailto:rmurthy1@mdanderson.org" TargetMode="External"/><Relationship Id="rId1" Type="http://schemas.openxmlformats.org/officeDocument/2006/relationships/slideMaster" Target="../slideMasters/slideMaster23.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00.xml.rels><?xml version="1.0" encoding="UTF-8" standalone="yes"?>
<Relationships xmlns="http://schemas.openxmlformats.org/package/2006/relationships"><Relationship Id="rId2" Type="http://schemas.openxmlformats.org/officeDocument/2006/relationships/image" Target="../media/image30.jpg"/><Relationship Id="rId1" Type="http://schemas.openxmlformats.org/officeDocument/2006/relationships/slideMaster" Target="../slideMasters/slideMaster23.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08.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25.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0.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25.xml"/></Relationships>
</file>

<file path=ppt/slideLayouts/_rels/slideLayout311.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25.xml"/></Relationships>
</file>

<file path=ppt/slideLayouts/_rels/slideLayout312.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25.xml"/></Relationships>
</file>

<file path=ppt/slideLayouts/_rels/slideLayout313.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25.xml"/></Relationships>
</file>

<file path=ppt/slideLayouts/_rels/slideLayout314.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25.xml"/></Relationships>
</file>

<file path=ppt/slideLayouts/_rels/slideLayout315.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25.xml"/></Relationships>
</file>

<file path=ppt/slideLayouts/_rels/slideLayout316.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25.xml"/></Relationships>
</file>

<file path=ppt/slideLayouts/_rels/slideLayout317.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25.xml"/></Relationships>
</file>

<file path=ppt/slideLayouts/_rels/slideLayout318.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25.xml"/></Relationships>
</file>

<file path=ppt/slideLayouts/_rels/slideLayout319.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25.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4.xml.rels><?xml version="1.0" encoding="UTF-8" standalone="yes"?>
<Relationships xmlns="http://schemas.openxmlformats.org/package/2006/relationships"><Relationship Id="rId2" Type="http://schemas.openxmlformats.org/officeDocument/2006/relationships/slideMaster" Target="../slideMasters/slideMaster2.xml"/><Relationship Id="rId1" Type="http://schemas.openxmlformats.org/officeDocument/2006/relationships/tags" Target="../tags/tag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74.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Master" Target="../slideMasters/slideMaster31.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79.xml.rels><?xml version="1.0" encoding="UTF-8" standalone="yes"?>
<Relationships xmlns="http://schemas.openxmlformats.org/package/2006/relationships"><Relationship Id="rId2" Type="http://schemas.openxmlformats.org/officeDocument/2006/relationships/image" Target="../media/image28.emf"/><Relationship Id="rId1" Type="http://schemas.openxmlformats.org/officeDocument/2006/relationships/slideMaster" Target="../slideMasters/slideMaster32.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3.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94.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36.png"/><Relationship Id="rId1" Type="http://schemas.openxmlformats.org/officeDocument/2006/relationships/slideMaster" Target="../slideMasters/slideMaster33.xml"/></Relationships>
</file>

<file path=ppt/slideLayouts/_rels/slideLayout395.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38.png"/><Relationship Id="rId1" Type="http://schemas.openxmlformats.org/officeDocument/2006/relationships/slideMaster" Target="../slideMasters/slideMaster33.xml"/><Relationship Id="rId4" Type="http://schemas.openxmlformats.org/officeDocument/2006/relationships/image" Target="../media/image39.png"/></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97.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Master" Target="../slideMasters/slideMaster33.xml"/></Relationships>
</file>

<file path=ppt/slideLayouts/_rels/slideLayout398.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Master" Target="../slideMasters/slideMaster34.xml"/><Relationship Id="rId1" Type="http://schemas.openxmlformats.org/officeDocument/2006/relationships/tags" Target="../tags/tag5.xml"/><Relationship Id="rId5" Type="http://schemas.openxmlformats.org/officeDocument/2006/relationships/image" Target="../media/image42.png"/><Relationship Id="rId4" Type="http://schemas.openxmlformats.org/officeDocument/2006/relationships/image" Target="../media/image41.emf"/></Relationships>
</file>

<file path=ppt/slideLayouts/_rels/slideLayout399.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Master" Target="../slideMasters/slideMaster34.xml"/><Relationship Id="rId1" Type="http://schemas.openxmlformats.org/officeDocument/2006/relationships/tags" Target="../tags/tag6.xml"/><Relationship Id="rId6" Type="http://schemas.openxmlformats.org/officeDocument/2006/relationships/image" Target="../media/image45.svg"/><Relationship Id="rId5" Type="http://schemas.openxmlformats.org/officeDocument/2006/relationships/image" Target="../media/image44.png"/><Relationship Id="rId4" Type="http://schemas.openxmlformats.org/officeDocument/2006/relationships/image" Target="../media/image43.emf"/></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00.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34.xml"/><Relationship Id="rId1" Type="http://schemas.openxmlformats.org/officeDocument/2006/relationships/tags" Target="../tags/tag7.xml"/><Relationship Id="rId4" Type="http://schemas.openxmlformats.org/officeDocument/2006/relationships/image" Target="../media/image46.emf"/></Relationships>
</file>

<file path=ppt/slideLayouts/_rels/slideLayout401.xml.rels><?xml version="1.0" encoding="UTF-8" standalone="yes"?>
<Relationships xmlns="http://schemas.openxmlformats.org/package/2006/relationships"><Relationship Id="rId3" Type="http://schemas.openxmlformats.org/officeDocument/2006/relationships/oleObject" Target="../embeddings/oleObject5.bin"/><Relationship Id="rId2" Type="http://schemas.openxmlformats.org/officeDocument/2006/relationships/slideMaster" Target="../slideMasters/slideMaster34.xml"/><Relationship Id="rId1" Type="http://schemas.openxmlformats.org/officeDocument/2006/relationships/tags" Target="../tags/tag8.xml"/><Relationship Id="rId4" Type="http://schemas.openxmlformats.org/officeDocument/2006/relationships/image" Target="../media/image47.emf"/></Relationships>
</file>

<file path=ppt/slideLayouts/_rels/slideLayout402.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slideMaster" Target="../slideMasters/slideMaster34.xml"/><Relationship Id="rId1" Type="http://schemas.openxmlformats.org/officeDocument/2006/relationships/tags" Target="../tags/tag9.xml"/><Relationship Id="rId4" Type="http://schemas.openxmlformats.org/officeDocument/2006/relationships/image" Target="../media/image47.emf"/></Relationships>
</file>

<file path=ppt/slideLayouts/_rels/slideLayout403.xml.rels><?xml version="1.0" encoding="UTF-8" standalone="yes"?>
<Relationships xmlns="http://schemas.openxmlformats.org/package/2006/relationships"><Relationship Id="rId3" Type="http://schemas.openxmlformats.org/officeDocument/2006/relationships/oleObject" Target="../embeddings/oleObject7.bin"/><Relationship Id="rId2" Type="http://schemas.openxmlformats.org/officeDocument/2006/relationships/slideMaster" Target="../slideMasters/slideMaster34.xml"/><Relationship Id="rId1" Type="http://schemas.openxmlformats.org/officeDocument/2006/relationships/tags" Target="../tags/tag10.xml"/><Relationship Id="rId4" Type="http://schemas.openxmlformats.org/officeDocument/2006/relationships/image" Target="../media/image47.emf"/></Relationships>
</file>

<file path=ppt/slideLayouts/_rels/slideLayout404.xml.rels><?xml version="1.0" encoding="UTF-8" standalone="yes"?>
<Relationships xmlns="http://schemas.openxmlformats.org/package/2006/relationships"><Relationship Id="rId3" Type="http://schemas.openxmlformats.org/officeDocument/2006/relationships/oleObject" Target="../embeddings/oleObject8.bin"/><Relationship Id="rId2" Type="http://schemas.openxmlformats.org/officeDocument/2006/relationships/slideMaster" Target="../slideMasters/slideMaster34.xml"/><Relationship Id="rId1" Type="http://schemas.openxmlformats.org/officeDocument/2006/relationships/tags" Target="../tags/tag11.xml"/><Relationship Id="rId4" Type="http://schemas.openxmlformats.org/officeDocument/2006/relationships/image" Target="../media/image47.emf"/></Relationships>
</file>

<file path=ppt/slideLayouts/_rels/slideLayout405.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slideMaster" Target="../slideMasters/slideMaster34.xml"/><Relationship Id="rId1" Type="http://schemas.openxmlformats.org/officeDocument/2006/relationships/tags" Target="../tags/tag12.xml"/><Relationship Id="rId4" Type="http://schemas.openxmlformats.org/officeDocument/2006/relationships/image" Target="../media/image48.emf"/></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07.xml.rels><?xml version="1.0" encoding="UTF-8" standalone="yes"?>
<Relationships xmlns="http://schemas.openxmlformats.org/package/2006/relationships"><Relationship Id="rId3" Type="http://schemas.openxmlformats.org/officeDocument/2006/relationships/oleObject" Target="../embeddings/oleObject10.bin"/><Relationship Id="rId2" Type="http://schemas.openxmlformats.org/officeDocument/2006/relationships/slideMaster" Target="../slideMasters/slideMaster34.xml"/><Relationship Id="rId1" Type="http://schemas.openxmlformats.org/officeDocument/2006/relationships/tags" Target="../tags/tag13.xml"/><Relationship Id="rId4" Type="http://schemas.openxmlformats.org/officeDocument/2006/relationships/image" Target="../media/image46.emf"/></Relationships>
</file>

<file path=ppt/slideLayouts/_rels/slideLayout408.xml.rels><?xml version="1.0" encoding="UTF-8" standalone="yes"?>
<Relationships xmlns="http://schemas.openxmlformats.org/package/2006/relationships"><Relationship Id="rId3" Type="http://schemas.openxmlformats.org/officeDocument/2006/relationships/oleObject" Target="../embeddings/oleObject11.bin"/><Relationship Id="rId2" Type="http://schemas.openxmlformats.org/officeDocument/2006/relationships/slideMaster" Target="../slideMasters/slideMaster34.xml"/><Relationship Id="rId1" Type="http://schemas.openxmlformats.org/officeDocument/2006/relationships/tags" Target="../tags/tag14.xml"/><Relationship Id="rId4" Type="http://schemas.openxmlformats.org/officeDocument/2006/relationships/image" Target="../media/image47.emf"/></Relationships>
</file>

<file path=ppt/slideLayouts/_rels/slideLayout409.xml.rels><?xml version="1.0" encoding="UTF-8" standalone="yes"?>
<Relationships xmlns="http://schemas.openxmlformats.org/package/2006/relationships"><Relationship Id="rId3" Type="http://schemas.openxmlformats.org/officeDocument/2006/relationships/oleObject" Target="../embeddings/oleObject12.bin"/><Relationship Id="rId2" Type="http://schemas.openxmlformats.org/officeDocument/2006/relationships/slideMaster" Target="../slideMasters/slideMaster34.xml"/><Relationship Id="rId1" Type="http://schemas.openxmlformats.org/officeDocument/2006/relationships/tags" Target="../tags/tag15.xml"/><Relationship Id="rId4" Type="http://schemas.openxmlformats.org/officeDocument/2006/relationships/image" Target="../media/image47.emf"/></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0.xml.rels><?xml version="1.0" encoding="UTF-8" standalone="yes"?>
<Relationships xmlns="http://schemas.openxmlformats.org/package/2006/relationships"><Relationship Id="rId3" Type="http://schemas.openxmlformats.org/officeDocument/2006/relationships/oleObject" Target="../embeddings/oleObject13.bin"/><Relationship Id="rId2" Type="http://schemas.openxmlformats.org/officeDocument/2006/relationships/slideMaster" Target="../slideMasters/slideMaster34.xml"/><Relationship Id="rId1" Type="http://schemas.openxmlformats.org/officeDocument/2006/relationships/tags" Target="../tags/tag16.xml"/><Relationship Id="rId4" Type="http://schemas.openxmlformats.org/officeDocument/2006/relationships/image" Target="../media/image47.emf"/></Relationships>
</file>

<file path=ppt/slideLayouts/_rels/slideLayout411.xml.rels><?xml version="1.0" encoding="UTF-8" standalone="yes"?>
<Relationships xmlns="http://schemas.openxmlformats.org/package/2006/relationships"><Relationship Id="rId3" Type="http://schemas.openxmlformats.org/officeDocument/2006/relationships/oleObject" Target="../embeddings/oleObject14.bin"/><Relationship Id="rId2" Type="http://schemas.openxmlformats.org/officeDocument/2006/relationships/slideMaster" Target="../slideMasters/slideMaster34.xml"/><Relationship Id="rId1" Type="http://schemas.openxmlformats.org/officeDocument/2006/relationships/tags" Target="../tags/tag17.xml"/><Relationship Id="rId4" Type="http://schemas.openxmlformats.org/officeDocument/2006/relationships/image" Target="../media/image47.emf"/></Relationships>
</file>

<file path=ppt/slideLayouts/_rels/slideLayout412.xml.rels><?xml version="1.0" encoding="UTF-8" standalone="yes"?>
<Relationships xmlns="http://schemas.openxmlformats.org/package/2006/relationships"><Relationship Id="rId3" Type="http://schemas.openxmlformats.org/officeDocument/2006/relationships/oleObject" Target="../embeddings/oleObject15.bin"/><Relationship Id="rId2" Type="http://schemas.openxmlformats.org/officeDocument/2006/relationships/slideMaster" Target="../slideMasters/slideMaster34.xml"/><Relationship Id="rId1" Type="http://schemas.openxmlformats.org/officeDocument/2006/relationships/tags" Target="../tags/tag18.xml"/><Relationship Id="rId4" Type="http://schemas.openxmlformats.org/officeDocument/2006/relationships/image" Target="../media/image48.emf"/></Relationships>
</file>

<file path=ppt/slideLayouts/_rels/slideLayout413.xml.rels><?xml version="1.0" encoding="UTF-8" standalone="yes"?>
<Relationships xmlns="http://schemas.openxmlformats.org/package/2006/relationships"><Relationship Id="rId3" Type="http://schemas.openxmlformats.org/officeDocument/2006/relationships/oleObject" Target="../embeddings/oleObject16.bin"/><Relationship Id="rId2" Type="http://schemas.openxmlformats.org/officeDocument/2006/relationships/slideMaster" Target="../slideMasters/slideMaster34.xml"/><Relationship Id="rId1" Type="http://schemas.openxmlformats.org/officeDocument/2006/relationships/tags" Target="../tags/tag19.xml"/><Relationship Id="rId4" Type="http://schemas.openxmlformats.org/officeDocument/2006/relationships/image" Target="../media/image48.emf"/></Relationships>
</file>

<file path=ppt/slideLayouts/_rels/slideLayout414.xml.rels><?xml version="1.0" encoding="UTF-8" standalone="yes"?>
<Relationships xmlns="http://schemas.openxmlformats.org/package/2006/relationships"><Relationship Id="rId3" Type="http://schemas.openxmlformats.org/officeDocument/2006/relationships/oleObject" Target="../embeddings/oleObject17.bin"/><Relationship Id="rId2" Type="http://schemas.openxmlformats.org/officeDocument/2006/relationships/slideMaster" Target="../slideMasters/slideMaster34.xml"/><Relationship Id="rId1" Type="http://schemas.openxmlformats.org/officeDocument/2006/relationships/tags" Target="../tags/tag20.xml"/><Relationship Id="rId4" Type="http://schemas.openxmlformats.org/officeDocument/2006/relationships/image" Target="../media/image48.emf"/></Relationships>
</file>

<file path=ppt/slideLayouts/_rels/slideLayout415.xml.rels><?xml version="1.0" encoding="UTF-8" standalone="yes"?>
<Relationships xmlns="http://schemas.openxmlformats.org/package/2006/relationships"><Relationship Id="rId3" Type="http://schemas.openxmlformats.org/officeDocument/2006/relationships/oleObject" Target="../embeddings/oleObject18.bin"/><Relationship Id="rId2" Type="http://schemas.openxmlformats.org/officeDocument/2006/relationships/slideMaster" Target="../slideMasters/slideMaster34.xml"/><Relationship Id="rId1" Type="http://schemas.openxmlformats.org/officeDocument/2006/relationships/tags" Target="../tags/tag21.xml"/><Relationship Id="rId4" Type="http://schemas.openxmlformats.org/officeDocument/2006/relationships/image" Target="../media/image47.emf"/></Relationships>
</file>

<file path=ppt/slideLayouts/_rels/slideLayout416.xml.rels><?xml version="1.0" encoding="UTF-8" standalone="yes"?>
<Relationships xmlns="http://schemas.openxmlformats.org/package/2006/relationships"><Relationship Id="rId3" Type="http://schemas.openxmlformats.org/officeDocument/2006/relationships/oleObject" Target="../embeddings/oleObject19.bin"/><Relationship Id="rId2" Type="http://schemas.openxmlformats.org/officeDocument/2006/relationships/slideMaster" Target="../slideMasters/slideMaster34.xml"/><Relationship Id="rId1" Type="http://schemas.openxmlformats.org/officeDocument/2006/relationships/tags" Target="../tags/tag22.xml"/><Relationship Id="rId4" Type="http://schemas.openxmlformats.org/officeDocument/2006/relationships/image" Target="../media/image47.emf"/></Relationships>
</file>

<file path=ppt/slideLayouts/_rels/slideLayout417.xml.rels><?xml version="1.0" encoding="UTF-8" standalone="yes"?>
<Relationships xmlns="http://schemas.openxmlformats.org/package/2006/relationships"><Relationship Id="rId3" Type="http://schemas.openxmlformats.org/officeDocument/2006/relationships/oleObject" Target="../embeddings/oleObject20.bin"/><Relationship Id="rId2" Type="http://schemas.openxmlformats.org/officeDocument/2006/relationships/slideMaster" Target="../slideMasters/slideMaster34.xml"/><Relationship Id="rId1" Type="http://schemas.openxmlformats.org/officeDocument/2006/relationships/tags" Target="../tags/tag23.xml"/><Relationship Id="rId4" Type="http://schemas.openxmlformats.org/officeDocument/2006/relationships/image" Target="../media/image48.emf"/></Relationships>
</file>

<file path=ppt/slideLayouts/_rels/slideLayout418.xml.rels><?xml version="1.0" encoding="UTF-8" standalone="yes"?>
<Relationships xmlns="http://schemas.openxmlformats.org/package/2006/relationships"><Relationship Id="rId3" Type="http://schemas.openxmlformats.org/officeDocument/2006/relationships/oleObject" Target="../embeddings/oleObject21.bin"/><Relationship Id="rId2" Type="http://schemas.openxmlformats.org/officeDocument/2006/relationships/slideMaster" Target="../slideMasters/slideMaster34.xml"/><Relationship Id="rId1" Type="http://schemas.openxmlformats.org/officeDocument/2006/relationships/tags" Target="../tags/tag24.xml"/><Relationship Id="rId4" Type="http://schemas.openxmlformats.org/officeDocument/2006/relationships/image" Target="../media/image49.emf"/></Relationships>
</file>

<file path=ppt/slideLayouts/_rels/slideLayout419.xml.rels><?xml version="1.0" encoding="UTF-8" standalone="yes"?>
<Relationships xmlns="http://schemas.openxmlformats.org/package/2006/relationships"><Relationship Id="rId3" Type="http://schemas.openxmlformats.org/officeDocument/2006/relationships/oleObject" Target="../embeddings/oleObject22.bin"/><Relationship Id="rId2" Type="http://schemas.openxmlformats.org/officeDocument/2006/relationships/slideMaster" Target="../slideMasters/slideMaster34.xml"/><Relationship Id="rId1" Type="http://schemas.openxmlformats.org/officeDocument/2006/relationships/tags" Target="../tags/tag25.xml"/><Relationship Id="rId4" Type="http://schemas.openxmlformats.org/officeDocument/2006/relationships/image" Target="../media/image48.emf"/></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0.xml.rels><?xml version="1.0" encoding="UTF-8" standalone="yes"?>
<Relationships xmlns="http://schemas.openxmlformats.org/package/2006/relationships"><Relationship Id="rId3" Type="http://schemas.openxmlformats.org/officeDocument/2006/relationships/oleObject" Target="../embeddings/oleObject23.bin"/><Relationship Id="rId2" Type="http://schemas.openxmlformats.org/officeDocument/2006/relationships/slideMaster" Target="../slideMasters/slideMaster34.xml"/><Relationship Id="rId1" Type="http://schemas.openxmlformats.org/officeDocument/2006/relationships/tags" Target="../tags/tag26.xml"/><Relationship Id="rId4" Type="http://schemas.openxmlformats.org/officeDocument/2006/relationships/image" Target="../media/image47.emf"/></Relationships>
</file>

<file path=ppt/slideLayouts/_rels/slideLayout421.xml.rels><?xml version="1.0" encoding="UTF-8" standalone="yes"?>
<Relationships xmlns="http://schemas.openxmlformats.org/package/2006/relationships"><Relationship Id="rId3" Type="http://schemas.openxmlformats.org/officeDocument/2006/relationships/oleObject" Target="../embeddings/oleObject24.bin"/><Relationship Id="rId2" Type="http://schemas.openxmlformats.org/officeDocument/2006/relationships/slideMaster" Target="../slideMasters/slideMaster34.xml"/><Relationship Id="rId1" Type="http://schemas.openxmlformats.org/officeDocument/2006/relationships/tags" Target="../tags/tag27.xml"/><Relationship Id="rId4" Type="http://schemas.openxmlformats.org/officeDocument/2006/relationships/image" Target="../media/image47.emf"/></Relationships>
</file>

<file path=ppt/slideLayouts/_rels/slideLayout422.xml.rels><?xml version="1.0" encoding="UTF-8" standalone="yes"?>
<Relationships xmlns="http://schemas.openxmlformats.org/package/2006/relationships"><Relationship Id="rId3" Type="http://schemas.openxmlformats.org/officeDocument/2006/relationships/oleObject" Target="../embeddings/oleObject25.bin"/><Relationship Id="rId2" Type="http://schemas.openxmlformats.org/officeDocument/2006/relationships/slideMaster" Target="../slideMasters/slideMaster34.xml"/><Relationship Id="rId1" Type="http://schemas.openxmlformats.org/officeDocument/2006/relationships/tags" Target="../tags/tag28.xml"/><Relationship Id="rId4" Type="http://schemas.openxmlformats.org/officeDocument/2006/relationships/image" Target="../media/image46.emf"/></Relationships>
</file>

<file path=ppt/slideLayouts/_rels/slideLayout423.xml.rels><?xml version="1.0" encoding="UTF-8" standalone="yes"?>
<Relationships xmlns="http://schemas.openxmlformats.org/package/2006/relationships"><Relationship Id="rId3" Type="http://schemas.openxmlformats.org/officeDocument/2006/relationships/oleObject" Target="../embeddings/oleObject26.bin"/><Relationship Id="rId2" Type="http://schemas.openxmlformats.org/officeDocument/2006/relationships/slideMaster" Target="../slideMasters/slideMaster34.xml"/><Relationship Id="rId1" Type="http://schemas.openxmlformats.org/officeDocument/2006/relationships/tags" Target="../tags/tag29.xml"/><Relationship Id="rId4" Type="http://schemas.openxmlformats.org/officeDocument/2006/relationships/image" Target="../media/image47.emf"/></Relationships>
</file>

<file path=ppt/slideLayouts/_rels/slideLayout424.xml.rels><?xml version="1.0" encoding="UTF-8" standalone="yes"?>
<Relationships xmlns="http://schemas.openxmlformats.org/package/2006/relationships"><Relationship Id="rId3" Type="http://schemas.openxmlformats.org/officeDocument/2006/relationships/oleObject" Target="../embeddings/oleObject27.bin"/><Relationship Id="rId2" Type="http://schemas.openxmlformats.org/officeDocument/2006/relationships/slideMaster" Target="../slideMasters/slideMaster34.xml"/><Relationship Id="rId1" Type="http://schemas.openxmlformats.org/officeDocument/2006/relationships/tags" Target="../tags/tag30.xml"/><Relationship Id="rId4" Type="http://schemas.openxmlformats.org/officeDocument/2006/relationships/image" Target="../media/image47.emf"/></Relationships>
</file>

<file path=ppt/slideLayouts/_rels/slideLayout425.xml.rels><?xml version="1.0" encoding="UTF-8" standalone="yes"?>
<Relationships xmlns="http://schemas.openxmlformats.org/package/2006/relationships"><Relationship Id="rId3" Type="http://schemas.openxmlformats.org/officeDocument/2006/relationships/oleObject" Target="../embeddings/oleObject28.bin"/><Relationship Id="rId2" Type="http://schemas.openxmlformats.org/officeDocument/2006/relationships/slideMaster" Target="../slideMasters/slideMaster34.xml"/><Relationship Id="rId1" Type="http://schemas.openxmlformats.org/officeDocument/2006/relationships/tags" Target="../tags/tag31.xml"/><Relationship Id="rId4" Type="http://schemas.openxmlformats.org/officeDocument/2006/relationships/image" Target="../media/image47.emf"/></Relationships>
</file>

<file path=ppt/slideLayouts/_rels/slideLayout426.xml.rels><?xml version="1.0" encoding="UTF-8" standalone="yes"?>
<Relationships xmlns="http://schemas.openxmlformats.org/package/2006/relationships"><Relationship Id="rId3" Type="http://schemas.openxmlformats.org/officeDocument/2006/relationships/oleObject" Target="../embeddings/oleObject29.bin"/><Relationship Id="rId2" Type="http://schemas.openxmlformats.org/officeDocument/2006/relationships/slideMaster" Target="../slideMasters/slideMaster34.xml"/><Relationship Id="rId1" Type="http://schemas.openxmlformats.org/officeDocument/2006/relationships/tags" Target="../tags/tag32.xml"/><Relationship Id="rId4" Type="http://schemas.openxmlformats.org/officeDocument/2006/relationships/image" Target="../media/image47.emf"/></Relationships>
</file>

<file path=ppt/slideLayouts/_rels/slideLayout427.xml.rels><?xml version="1.0" encoding="UTF-8" standalone="yes"?>
<Relationships xmlns="http://schemas.openxmlformats.org/package/2006/relationships"><Relationship Id="rId3" Type="http://schemas.openxmlformats.org/officeDocument/2006/relationships/oleObject" Target="../embeddings/oleObject30.bin"/><Relationship Id="rId2" Type="http://schemas.openxmlformats.org/officeDocument/2006/relationships/slideMaster" Target="../slideMasters/slideMaster34.xml"/><Relationship Id="rId1" Type="http://schemas.openxmlformats.org/officeDocument/2006/relationships/tags" Target="../tags/tag33.xml"/><Relationship Id="rId4" Type="http://schemas.openxmlformats.org/officeDocument/2006/relationships/image" Target="../media/image48.emf"/></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29.xml.rels><?xml version="1.0" encoding="UTF-8" standalone="yes"?>
<Relationships xmlns="http://schemas.openxmlformats.org/package/2006/relationships"><Relationship Id="rId3" Type="http://schemas.openxmlformats.org/officeDocument/2006/relationships/oleObject" Target="../embeddings/oleObject31.bin"/><Relationship Id="rId2" Type="http://schemas.openxmlformats.org/officeDocument/2006/relationships/slideMaster" Target="../slideMasters/slideMaster34.xml"/><Relationship Id="rId1" Type="http://schemas.openxmlformats.org/officeDocument/2006/relationships/tags" Target="../tags/tag34.xml"/><Relationship Id="rId4" Type="http://schemas.openxmlformats.org/officeDocument/2006/relationships/image" Target="../media/image46.emf"/></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0.xml.rels><?xml version="1.0" encoding="UTF-8" standalone="yes"?>
<Relationships xmlns="http://schemas.openxmlformats.org/package/2006/relationships"><Relationship Id="rId3" Type="http://schemas.openxmlformats.org/officeDocument/2006/relationships/oleObject" Target="../embeddings/oleObject32.bin"/><Relationship Id="rId2" Type="http://schemas.openxmlformats.org/officeDocument/2006/relationships/slideMaster" Target="../slideMasters/slideMaster34.xml"/><Relationship Id="rId1" Type="http://schemas.openxmlformats.org/officeDocument/2006/relationships/tags" Target="../tags/tag35.xml"/><Relationship Id="rId4" Type="http://schemas.openxmlformats.org/officeDocument/2006/relationships/image" Target="../media/image47.emf"/></Relationships>
</file>

<file path=ppt/slideLayouts/_rels/slideLayout431.xml.rels><?xml version="1.0" encoding="UTF-8" standalone="yes"?>
<Relationships xmlns="http://schemas.openxmlformats.org/package/2006/relationships"><Relationship Id="rId3" Type="http://schemas.openxmlformats.org/officeDocument/2006/relationships/oleObject" Target="../embeddings/oleObject33.bin"/><Relationship Id="rId2" Type="http://schemas.openxmlformats.org/officeDocument/2006/relationships/slideMaster" Target="../slideMasters/slideMaster34.xml"/><Relationship Id="rId1" Type="http://schemas.openxmlformats.org/officeDocument/2006/relationships/tags" Target="../tags/tag36.xml"/><Relationship Id="rId4" Type="http://schemas.openxmlformats.org/officeDocument/2006/relationships/image" Target="../media/image47.emf"/></Relationships>
</file>

<file path=ppt/slideLayouts/_rels/slideLayout432.xml.rels><?xml version="1.0" encoding="UTF-8" standalone="yes"?>
<Relationships xmlns="http://schemas.openxmlformats.org/package/2006/relationships"><Relationship Id="rId3" Type="http://schemas.openxmlformats.org/officeDocument/2006/relationships/oleObject" Target="../embeddings/oleObject34.bin"/><Relationship Id="rId2" Type="http://schemas.openxmlformats.org/officeDocument/2006/relationships/slideMaster" Target="../slideMasters/slideMaster34.xml"/><Relationship Id="rId1" Type="http://schemas.openxmlformats.org/officeDocument/2006/relationships/tags" Target="../tags/tag37.xml"/><Relationship Id="rId4" Type="http://schemas.openxmlformats.org/officeDocument/2006/relationships/image" Target="../media/image47.emf"/></Relationships>
</file>

<file path=ppt/slideLayouts/_rels/slideLayout433.xml.rels><?xml version="1.0" encoding="UTF-8" standalone="yes"?>
<Relationships xmlns="http://schemas.openxmlformats.org/package/2006/relationships"><Relationship Id="rId3" Type="http://schemas.openxmlformats.org/officeDocument/2006/relationships/oleObject" Target="../embeddings/oleObject35.bin"/><Relationship Id="rId2" Type="http://schemas.openxmlformats.org/officeDocument/2006/relationships/slideMaster" Target="../slideMasters/slideMaster34.xml"/><Relationship Id="rId1" Type="http://schemas.openxmlformats.org/officeDocument/2006/relationships/tags" Target="../tags/tag38.xml"/><Relationship Id="rId4" Type="http://schemas.openxmlformats.org/officeDocument/2006/relationships/image" Target="../media/image48.emf"/></Relationships>
</file>

<file path=ppt/slideLayouts/_rels/slideLayout434.xml.rels><?xml version="1.0" encoding="UTF-8" standalone="yes"?>
<Relationships xmlns="http://schemas.openxmlformats.org/package/2006/relationships"><Relationship Id="rId3" Type="http://schemas.openxmlformats.org/officeDocument/2006/relationships/oleObject" Target="../embeddings/oleObject36.bin"/><Relationship Id="rId2" Type="http://schemas.openxmlformats.org/officeDocument/2006/relationships/slideMaster" Target="../slideMasters/slideMaster34.xml"/><Relationship Id="rId1" Type="http://schemas.openxmlformats.org/officeDocument/2006/relationships/tags" Target="../tags/tag39.xml"/><Relationship Id="rId6" Type="http://schemas.openxmlformats.org/officeDocument/2006/relationships/image" Target="../media/image51.svg"/><Relationship Id="rId5" Type="http://schemas.openxmlformats.org/officeDocument/2006/relationships/image" Target="../media/image50.png"/><Relationship Id="rId4" Type="http://schemas.openxmlformats.org/officeDocument/2006/relationships/image" Target="../media/image48.emf"/></Relationships>
</file>

<file path=ppt/slideLayouts/_rels/slideLayout435.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Master" Target="../slideMasters/slideMaster34.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458.xml.rels><?xml version="1.0" encoding="UTF-8" standalone="yes"?>
<Relationships xmlns="http://schemas.openxmlformats.org/package/2006/relationships"><Relationship Id="rId2" Type="http://schemas.openxmlformats.org/officeDocument/2006/relationships/image" Target="../media/image53.jpeg"/><Relationship Id="rId1" Type="http://schemas.openxmlformats.org/officeDocument/2006/relationships/slideMaster" Target="../slideMasters/slideMaster35.xml"/></Relationships>
</file>

<file path=ppt/slideLayouts/_rels/slideLayout459.xml.rels><?xml version="1.0" encoding="UTF-8" standalone="yes"?>
<Relationships xmlns="http://schemas.openxmlformats.org/package/2006/relationships"><Relationship Id="rId2" Type="http://schemas.openxmlformats.org/officeDocument/2006/relationships/image" Target="../media/image53.jpeg"/><Relationship Id="rId1" Type="http://schemas.openxmlformats.org/officeDocument/2006/relationships/slideMaster" Target="../slideMasters/slideMaster3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0.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Master" Target="../slideMasters/slideMaster36.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72.xml.rels><?xml version="1.0" encoding="UTF-8" standalone="yes"?>
<Relationships xmlns="http://schemas.openxmlformats.org/package/2006/relationships"><Relationship Id="rId3" Type="http://schemas.openxmlformats.org/officeDocument/2006/relationships/image" Target="../media/image56.svg"/><Relationship Id="rId2" Type="http://schemas.openxmlformats.org/officeDocument/2006/relationships/image" Target="../media/image55.png"/><Relationship Id="rId1" Type="http://schemas.openxmlformats.org/officeDocument/2006/relationships/slideMaster" Target="../slideMasters/slideMaster36.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74.xml.rels><?xml version="1.0" encoding="UTF-8" standalone="yes"?>
<Relationships xmlns="http://schemas.openxmlformats.org/package/2006/relationships"><Relationship Id="rId2" Type="http://schemas.openxmlformats.org/officeDocument/2006/relationships/slideMaster" Target="../slideMasters/slideMaster36.xml"/><Relationship Id="rId1" Type="http://schemas.openxmlformats.org/officeDocument/2006/relationships/tags" Target="../tags/tag40.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81.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57.jpeg"/><Relationship Id="rId1" Type="http://schemas.openxmlformats.org/officeDocument/2006/relationships/slideMaster" Target="../slideMasters/slideMaster37.xml"/><Relationship Id="rId5" Type="http://schemas.openxmlformats.org/officeDocument/2006/relationships/image" Target="../media/image60.svg"/><Relationship Id="rId4" Type="http://schemas.openxmlformats.org/officeDocument/2006/relationships/image" Target="../media/image59.png"/></Relationships>
</file>

<file path=ppt/slideLayouts/_rels/slideLayout482.xml.rels><?xml version="1.0" encoding="UTF-8" standalone="yes"?>
<Relationships xmlns="http://schemas.openxmlformats.org/package/2006/relationships"><Relationship Id="rId3" Type="http://schemas.openxmlformats.org/officeDocument/2006/relationships/image" Target="../media/image62.emf"/><Relationship Id="rId2" Type="http://schemas.openxmlformats.org/officeDocument/2006/relationships/image" Target="../media/image61.emf"/><Relationship Id="rId1" Type="http://schemas.openxmlformats.org/officeDocument/2006/relationships/slideMaster" Target="../slideMasters/slideMaster37.xml"/></Relationships>
</file>

<file path=ppt/slideLayouts/_rels/slideLayout483.xml.rels><?xml version="1.0" encoding="UTF-8" standalone="yes"?>
<Relationships xmlns="http://schemas.openxmlformats.org/package/2006/relationships"><Relationship Id="rId3" Type="http://schemas.openxmlformats.org/officeDocument/2006/relationships/image" Target="../media/image62.emf"/><Relationship Id="rId2" Type="http://schemas.openxmlformats.org/officeDocument/2006/relationships/image" Target="../media/image63.emf"/><Relationship Id="rId1" Type="http://schemas.openxmlformats.org/officeDocument/2006/relationships/slideMaster" Target="../slideMasters/slideMaster37.xml"/></Relationships>
</file>

<file path=ppt/slideLayouts/_rels/slideLayout484.xml.rels><?xml version="1.0" encoding="UTF-8" standalone="yes"?>
<Relationships xmlns="http://schemas.openxmlformats.org/package/2006/relationships"><Relationship Id="rId2" Type="http://schemas.openxmlformats.org/officeDocument/2006/relationships/image" Target="../media/image62.emf"/><Relationship Id="rId1" Type="http://schemas.openxmlformats.org/officeDocument/2006/relationships/slideMaster" Target="../slideMasters/slideMaster37.xml"/></Relationships>
</file>

<file path=ppt/slideLayouts/_rels/slideLayout485.xml.rels><?xml version="1.0" encoding="UTF-8" standalone="yes"?>
<Relationships xmlns="http://schemas.openxmlformats.org/package/2006/relationships"><Relationship Id="rId2" Type="http://schemas.openxmlformats.org/officeDocument/2006/relationships/image" Target="../media/image62.emf"/><Relationship Id="rId1" Type="http://schemas.openxmlformats.org/officeDocument/2006/relationships/slideMaster" Target="../slideMasters/slideMaster37.xml"/></Relationships>
</file>

<file path=ppt/slideLayouts/_rels/slideLayout486.xml.rels><?xml version="1.0" encoding="UTF-8" standalone="yes"?>
<Relationships xmlns="http://schemas.openxmlformats.org/package/2006/relationships"><Relationship Id="rId2" Type="http://schemas.openxmlformats.org/officeDocument/2006/relationships/image" Target="../media/image62.emf"/><Relationship Id="rId1" Type="http://schemas.openxmlformats.org/officeDocument/2006/relationships/slideMaster" Target="../slideMasters/slideMaster37.xml"/></Relationships>
</file>

<file path=ppt/slideLayouts/_rels/slideLayout487.xml.rels><?xml version="1.0" encoding="UTF-8" standalone="yes"?>
<Relationships xmlns="http://schemas.openxmlformats.org/package/2006/relationships"><Relationship Id="rId2" Type="http://schemas.openxmlformats.org/officeDocument/2006/relationships/image" Target="../media/image62.emf"/><Relationship Id="rId1" Type="http://schemas.openxmlformats.org/officeDocument/2006/relationships/slideMaster" Target="../slideMasters/slideMaster37.xml"/></Relationships>
</file>

<file path=ppt/slideLayouts/_rels/slideLayout488.xml.rels><?xml version="1.0" encoding="UTF-8" standalone="yes"?>
<Relationships xmlns="http://schemas.openxmlformats.org/package/2006/relationships"><Relationship Id="rId3" Type="http://schemas.openxmlformats.org/officeDocument/2006/relationships/image" Target="../media/image62.emf"/><Relationship Id="rId2" Type="http://schemas.openxmlformats.org/officeDocument/2006/relationships/image" Target="../media/image64.emf"/><Relationship Id="rId1" Type="http://schemas.openxmlformats.org/officeDocument/2006/relationships/slideMaster" Target="../slideMasters/slideMaster37.xml"/></Relationships>
</file>

<file path=ppt/slideLayouts/_rels/slideLayout489.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image" Target="../media/image58.png"/><Relationship Id="rId1" Type="http://schemas.openxmlformats.org/officeDocument/2006/relationships/slideMaster" Target="../slideMasters/slideMaster37.xml"/><Relationship Id="rId4" Type="http://schemas.openxmlformats.org/officeDocument/2006/relationships/image" Target="../media/image65.svg"/></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515.xml.rels><?xml version="1.0" encoding="UTF-8" standalone="yes"?>
<Relationships xmlns="http://schemas.openxmlformats.org/package/2006/relationships"><Relationship Id="rId2" Type="http://schemas.openxmlformats.org/officeDocument/2006/relationships/image" Target="../media/image53.jpeg"/><Relationship Id="rId1" Type="http://schemas.openxmlformats.org/officeDocument/2006/relationships/slideMaster" Target="../slideMasters/slideMaster39.xml"/></Relationships>
</file>

<file path=ppt/slideLayouts/_rels/slideLayout516.xml.rels><?xml version="1.0" encoding="UTF-8" standalone="yes"?>
<Relationships xmlns="http://schemas.openxmlformats.org/package/2006/relationships"><Relationship Id="rId2" Type="http://schemas.openxmlformats.org/officeDocument/2006/relationships/image" Target="../media/image53.jpeg"/><Relationship Id="rId1" Type="http://schemas.openxmlformats.org/officeDocument/2006/relationships/slideMaster" Target="../slideMasters/slideMaster39.xml"/></Relationships>
</file>

<file path=ppt/slideLayouts/_rels/slideLayout517.xml.rels><?xml version="1.0" encoding="UTF-8" standalone="yes"?>
<Relationships xmlns="http://schemas.openxmlformats.org/package/2006/relationships"><Relationship Id="rId2" Type="http://schemas.openxmlformats.org/officeDocument/2006/relationships/image" Target="../media/image66.emf"/><Relationship Id="rId1" Type="http://schemas.openxmlformats.org/officeDocument/2006/relationships/slideMaster" Target="../slideMasters/slideMaster39.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53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Master" Target="../slideMasters/slideMaster41.xml"/></Relationships>
</file>

<file path=ppt/slideLayouts/_rels/slideLayout53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7.png"/><Relationship Id="rId1" Type="http://schemas.openxmlformats.org/officeDocument/2006/relationships/slideMaster" Target="../slideMasters/slideMaster41.xml"/></Relationships>
</file>

<file path=ppt/slideLayouts/_rels/slideLayout535.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jpg"/><Relationship Id="rId1" Type="http://schemas.openxmlformats.org/officeDocument/2006/relationships/slideMaster" Target="../slideMasters/slideMaster41.xml"/></Relationships>
</file>

<file path=ppt/slideLayouts/_rels/slideLayout53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0.jpg"/><Relationship Id="rId1" Type="http://schemas.openxmlformats.org/officeDocument/2006/relationships/slideMaster" Target="../slideMasters/slideMaster41.xml"/><Relationship Id="rId4" Type="http://schemas.openxmlformats.org/officeDocument/2006/relationships/image" Target="../media/image13.png"/></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56.xml.rels><?xml version="1.0" encoding="UTF-8" standalone="yes"?>
<Relationships xmlns="http://schemas.openxmlformats.org/package/2006/relationships"><Relationship Id="rId2" Type="http://schemas.openxmlformats.org/officeDocument/2006/relationships/slideMaster" Target="../slideMasters/slideMaster42.xml"/><Relationship Id="rId1" Type="http://schemas.openxmlformats.org/officeDocument/2006/relationships/tags" Target="../tags/tag41.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58.xml.rels><?xml version="1.0" encoding="UTF-8" standalone="yes"?>
<Relationships xmlns="http://schemas.openxmlformats.org/package/2006/relationships"><Relationship Id="rId2" Type="http://schemas.openxmlformats.org/officeDocument/2006/relationships/slideMaster" Target="../slideMasters/slideMaster42.xml"/><Relationship Id="rId1" Type="http://schemas.openxmlformats.org/officeDocument/2006/relationships/tags" Target="../tags/tag42.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7.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007535" y="2347916"/>
            <a:ext cx="11425767" cy="1620837"/>
          </a:xfrm>
        </p:spPr>
        <p:txBody>
          <a:bodyPr/>
          <a:lstStyle/>
          <a:p>
            <a:r>
              <a:rPr lang="en-US"/>
              <a:t>Click to edit Master title style</a:t>
            </a:r>
          </a:p>
        </p:txBody>
      </p:sp>
      <p:sp>
        <p:nvSpPr>
          <p:cNvPr id="3" name="Subtitle 2"/>
          <p:cNvSpPr>
            <a:spLocks noGrp="1"/>
          </p:cNvSpPr>
          <p:nvPr>
            <p:ph type="subTitle" idx="1"/>
          </p:nvPr>
        </p:nvSpPr>
        <p:spPr>
          <a:xfrm>
            <a:off x="2017184" y="4283078"/>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753367630"/>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57283810"/>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7_Free Content">
    <p:spTree>
      <p:nvGrpSpPr>
        <p:cNvPr id="1" name=""/>
        <p:cNvGrpSpPr/>
        <p:nvPr/>
      </p:nvGrpSpPr>
      <p:grpSpPr>
        <a:xfrm>
          <a:off x="0" y="0"/>
          <a:ext cx="0" cy="0"/>
          <a:chOff x="0" y="0"/>
          <a:chExt cx="0" cy="0"/>
        </a:xfrm>
      </p:grpSpPr>
      <p:sp>
        <p:nvSpPr>
          <p:cNvPr id="3" name="Slide Number Placeholder 5"/>
          <p:cNvSpPr>
            <a:spLocks noGrp="1"/>
          </p:cNvSpPr>
          <p:nvPr>
            <p:ph type="sldNum" sz="quarter" idx="10"/>
          </p:nvPr>
        </p:nvSpPr>
        <p:spPr>
          <a:xfrm>
            <a:off x="1728001" y="6372104"/>
            <a:ext cx="953803" cy="246184"/>
          </a:xfrm>
          <a:prstGeom prst="rect">
            <a:avLst/>
          </a:prstGeom>
        </p:spPr>
        <p:txBody>
          <a:bodyPr/>
          <a:lstStyle>
            <a:lvl1pPr>
              <a:defRPr/>
            </a:lvl1pPr>
          </a:lstStyle>
          <a:p>
            <a:pPr>
              <a:defRPr/>
            </a:pPr>
            <a:fld id="{5EF692A5-A8C0-47CD-A2C0-7DF226E98A5E}" type="slidenum">
              <a:rPr lang="en-US" altLang="en-US"/>
              <a:pPr>
                <a:defRPr/>
              </a:pPr>
              <a:t>‹#›</a:t>
            </a:fld>
            <a:endParaRPr lang="en-US" altLang="en-US"/>
          </a:p>
        </p:txBody>
      </p:sp>
    </p:spTree>
    <p:extLst>
      <p:ext uri="{BB962C8B-B14F-4D97-AF65-F5344CB8AC3E}">
        <p14:creationId xmlns:p14="http://schemas.microsoft.com/office/powerpoint/2010/main" val="690775879"/>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8_Free Content">
    <p:spTree>
      <p:nvGrpSpPr>
        <p:cNvPr id="1" name=""/>
        <p:cNvGrpSpPr/>
        <p:nvPr/>
      </p:nvGrpSpPr>
      <p:grpSpPr>
        <a:xfrm>
          <a:off x="0" y="0"/>
          <a:ext cx="0" cy="0"/>
          <a:chOff x="0" y="0"/>
          <a:chExt cx="0" cy="0"/>
        </a:xfrm>
      </p:grpSpPr>
      <p:sp>
        <p:nvSpPr>
          <p:cNvPr id="5" name="Text Placeholder 3"/>
          <p:cNvSpPr>
            <a:spLocks noGrp="1"/>
          </p:cNvSpPr>
          <p:nvPr>
            <p:ph type="body" sz="quarter" idx="13"/>
          </p:nvPr>
        </p:nvSpPr>
        <p:spPr>
          <a:xfrm>
            <a:off x="720000" y="2112964"/>
            <a:ext cx="10982400" cy="4013627"/>
          </a:xfrm>
        </p:spPr>
        <p:txBody>
          <a:bodyPr>
            <a:noAutofit/>
          </a:bodyPr>
          <a:lstStyle/>
          <a:p>
            <a:pPr lvl="0"/>
            <a:r>
              <a:rPr lang="en-US"/>
              <a:t>Click to edit Master text styles</a:t>
            </a:r>
          </a:p>
          <a:p>
            <a:pPr lvl="1"/>
            <a:r>
              <a:rPr lang="en-US"/>
              <a:t>Second level</a:t>
            </a:r>
          </a:p>
          <a:p>
            <a:pPr lvl="2"/>
            <a:r>
              <a:rPr lang="en-US"/>
              <a:t>Third level</a:t>
            </a:r>
          </a:p>
        </p:txBody>
      </p:sp>
      <p:sp>
        <p:nvSpPr>
          <p:cNvPr id="6" name="Title 1"/>
          <p:cNvSpPr>
            <a:spLocks noGrp="1"/>
          </p:cNvSpPr>
          <p:nvPr>
            <p:ph type="title"/>
          </p:nvPr>
        </p:nvSpPr>
        <p:spPr>
          <a:xfrm>
            <a:off x="720000" y="550802"/>
            <a:ext cx="7006269" cy="553999"/>
          </a:xfrm>
        </p:spPr>
        <p:txBody>
          <a:bodyPr anchor="b">
            <a:noAutofit/>
          </a:bodyPr>
          <a:lstStyle>
            <a:lvl1pPr>
              <a:defRPr sz="3200" cap="all" baseline="0"/>
            </a:lvl1pPr>
          </a:lstStyle>
          <a:p>
            <a:r>
              <a:rPr lang="en-US"/>
              <a:t>Click to edit Master title style</a:t>
            </a:r>
            <a:endParaRPr lang="en-US" dirty="0"/>
          </a:p>
        </p:txBody>
      </p:sp>
      <p:sp>
        <p:nvSpPr>
          <p:cNvPr id="7" name="Text Placeholder 11"/>
          <p:cNvSpPr>
            <a:spLocks noGrp="1"/>
          </p:cNvSpPr>
          <p:nvPr>
            <p:ph type="body" sz="quarter" idx="14"/>
          </p:nvPr>
        </p:nvSpPr>
        <p:spPr>
          <a:xfrm>
            <a:off x="720000" y="1080001"/>
            <a:ext cx="7006269" cy="488795"/>
          </a:xfrm>
        </p:spPr>
        <p:txBody>
          <a:bodyPr>
            <a:noAutofit/>
          </a:bodyPr>
          <a:lstStyle>
            <a:lvl1pPr marL="0" indent="0">
              <a:buNone/>
              <a:defRPr sz="2667" baseline="0">
                <a:solidFill>
                  <a:schemeClr val="tx1"/>
                </a:solidFill>
              </a:defRPr>
            </a:lvl1pPr>
          </a:lstStyle>
          <a:p>
            <a:pPr lvl="0"/>
            <a:r>
              <a:rPr lang="en-US"/>
              <a:t>Click to edit Master text styles</a:t>
            </a:r>
          </a:p>
        </p:txBody>
      </p:sp>
      <p:sp>
        <p:nvSpPr>
          <p:cNvPr id="9" name="Slide Number Placeholder 5"/>
          <p:cNvSpPr>
            <a:spLocks noGrp="1"/>
          </p:cNvSpPr>
          <p:nvPr>
            <p:ph type="sldNum" sz="quarter" idx="15"/>
          </p:nvPr>
        </p:nvSpPr>
        <p:spPr>
          <a:xfrm>
            <a:off x="1728001" y="6372104"/>
            <a:ext cx="953803" cy="246184"/>
          </a:xfrm>
          <a:prstGeom prst="rect">
            <a:avLst/>
          </a:prstGeom>
        </p:spPr>
        <p:txBody>
          <a:bodyPr/>
          <a:lstStyle>
            <a:lvl1pPr>
              <a:defRPr/>
            </a:lvl1pPr>
          </a:lstStyle>
          <a:p>
            <a:pPr>
              <a:defRPr/>
            </a:pPr>
            <a:fld id="{711A7CD0-78D0-42EA-ADB5-8E9333008CAE}" type="slidenum">
              <a:rPr lang="en-US" altLang="en-US"/>
              <a:pPr>
                <a:defRPr/>
              </a:pPr>
              <a:t>‹#›</a:t>
            </a:fld>
            <a:endParaRPr lang="en-US" altLang="en-US"/>
          </a:p>
        </p:txBody>
      </p:sp>
    </p:spTree>
    <p:extLst>
      <p:ext uri="{BB962C8B-B14F-4D97-AF65-F5344CB8AC3E}">
        <p14:creationId xmlns:p14="http://schemas.microsoft.com/office/powerpoint/2010/main" val="3048643019"/>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8_Contact">
    <p:spTree>
      <p:nvGrpSpPr>
        <p:cNvPr id="1" name=""/>
        <p:cNvGrpSpPr/>
        <p:nvPr/>
      </p:nvGrpSpPr>
      <p:grpSpPr>
        <a:xfrm>
          <a:off x="0" y="0"/>
          <a:ext cx="0" cy="0"/>
          <a:chOff x="0" y="0"/>
          <a:chExt cx="0" cy="0"/>
        </a:xfrm>
      </p:grpSpPr>
      <p:sp>
        <p:nvSpPr>
          <p:cNvPr id="8" name="TextBox 7"/>
          <p:cNvSpPr txBox="1">
            <a:spLocks noChangeArrowheads="1"/>
          </p:cNvSpPr>
          <p:nvPr userDrawn="1"/>
        </p:nvSpPr>
        <p:spPr bwMode="auto">
          <a:xfrm>
            <a:off x="914404" y="3692528"/>
            <a:ext cx="3992033" cy="21409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Calibri" pitchFamily="34" charset="0"/>
                <a:ea typeface="MS PGothic" pitchFamily="34" charset="-128"/>
              </a:defRPr>
            </a:lvl1pPr>
            <a:lvl2pPr marL="742950" indent="-285750" eaLnBrk="0" hangingPunct="0">
              <a:defRPr sz="2400">
                <a:solidFill>
                  <a:schemeClr val="tx1"/>
                </a:solidFill>
                <a:latin typeface="Calibri" pitchFamily="34" charset="0"/>
                <a:ea typeface="MS PGothic" pitchFamily="34" charset="-128"/>
              </a:defRPr>
            </a:lvl2pPr>
            <a:lvl3pPr marL="1143000" indent="-228600" eaLnBrk="0" hangingPunct="0">
              <a:defRPr sz="2400">
                <a:solidFill>
                  <a:schemeClr val="tx1"/>
                </a:solidFill>
                <a:latin typeface="Calibri" pitchFamily="34" charset="0"/>
                <a:ea typeface="MS PGothic" pitchFamily="34" charset="-128"/>
              </a:defRPr>
            </a:lvl3pPr>
            <a:lvl4pPr marL="1600200" indent="-228600" eaLnBrk="0" hangingPunct="0">
              <a:defRPr sz="2400">
                <a:solidFill>
                  <a:schemeClr val="tx1"/>
                </a:solidFill>
                <a:latin typeface="Calibri" pitchFamily="34" charset="0"/>
                <a:ea typeface="MS PGothic" pitchFamily="34" charset="-128"/>
              </a:defRPr>
            </a:lvl4pPr>
            <a:lvl5pPr marL="2057400" indent="-228600" eaLnBrk="0" hangingPunct="0">
              <a:defRPr sz="2400">
                <a:solidFill>
                  <a:schemeClr val="tx1"/>
                </a:solidFill>
                <a:latin typeface="Calibri"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Calibri"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Calibri"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Calibri"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Calibri" pitchFamily="34" charset="0"/>
                <a:ea typeface="MS PGothic" pitchFamily="34" charset="-128"/>
              </a:defRPr>
            </a:lvl9pPr>
          </a:lstStyle>
          <a:p>
            <a:pPr eaLnBrk="1" hangingPunct="1">
              <a:defRPr/>
            </a:pPr>
            <a:r>
              <a:rPr lang="en-US" altLang="en-US" sz="2067" b="1" baseline="30000" dirty="0">
                <a:solidFill>
                  <a:schemeClr val="tx1"/>
                </a:solidFill>
                <a:latin typeface="Arial Narrow" pitchFamily="34" charset="0"/>
              </a:rPr>
              <a:t>Contacts ESMO </a:t>
            </a:r>
          </a:p>
          <a:p>
            <a:pPr eaLnBrk="1" hangingPunct="1">
              <a:defRPr/>
            </a:pPr>
            <a:endParaRPr lang="en-US" altLang="en-US" sz="2067" b="1" baseline="30000" dirty="0">
              <a:solidFill>
                <a:schemeClr val="tx1"/>
              </a:solidFill>
              <a:latin typeface="Arial Narrow" pitchFamily="34" charset="0"/>
            </a:endParaRPr>
          </a:p>
          <a:p>
            <a:pPr eaLnBrk="1" hangingPunct="1">
              <a:defRPr/>
            </a:pPr>
            <a:r>
              <a:rPr lang="en-US" altLang="en-US" sz="2067" baseline="30000" dirty="0">
                <a:solidFill>
                  <a:schemeClr val="tx1"/>
                </a:solidFill>
                <a:latin typeface="Arial Narrow" pitchFamily="34" charset="0"/>
              </a:rPr>
              <a:t>European Society for Medical Oncology </a:t>
            </a:r>
            <a:br>
              <a:rPr lang="en-US" altLang="en-US" sz="2067" baseline="30000" dirty="0">
                <a:solidFill>
                  <a:schemeClr val="tx1"/>
                </a:solidFill>
                <a:latin typeface="Arial Narrow" pitchFamily="34" charset="0"/>
              </a:rPr>
            </a:br>
            <a:r>
              <a:rPr lang="en-US" altLang="en-US" sz="2067" baseline="30000" dirty="0">
                <a:solidFill>
                  <a:schemeClr val="tx1"/>
                </a:solidFill>
                <a:latin typeface="Arial Narrow" pitchFamily="34" charset="0"/>
              </a:rPr>
              <a:t>Via L. </a:t>
            </a:r>
            <a:r>
              <a:rPr lang="en-US" altLang="en-US" sz="2067" baseline="30000" dirty="0" err="1">
                <a:solidFill>
                  <a:schemeClr val="tx1"/>
                </a:solidFill>
                <a:latin typeface="Arial Narrow" pitchFamily="34" charset="0"/>
              </a:rPr>
              <a:t>Taddei</a:t>
            </a:r>
            <a:r>
              <a:rPr lang="en-US" altLang="en-US" sz="2067" baseline="30000" dirty="0">
                <a:solidFill>
                  <a:schemeClr val="tx1"/>
                </a:solidFill>
                <a:latin typeface="Arial Narrow" pitchFamily="34" charset="0"/>
              </a:rPr>
              <a:t> 4, CH-6962 </a:t>
            </a:r>
            <a:r>
              <a:rPr lang="en-US" altLang="en-US" sz="2067" baseline="30000" dirty="0" err="1">
                <a:solidFill>
                  <a:schemeClr val="tx1"/>
                </a:solidFill>
                <a:latin typeface="Arial Narrow" pitchFamily="34" charset="0"/>
              </a:rPr>
              <a:t>Viganello</a:t>
            </a:r>
            <a:r>
              <a:rPr lang="en-US" altLang="en-US" sz="2067" baseline="30000" dirty="0">
                <a:solidFill>
                  <a:schemeClr val="tx1"/>
                </a:solidFill>
                <a:latin typeface="Arial Narrow" pitchFamily="34" charset="0"/>
              </a:rPr>
              <a:t> – </a:t>
            </a:r>
            <a:r>
              <a:rPr lang="en-US" altLang="en-US" sz="2067" baseline="30000" dirty="0" err="1">
                <a:solidFill>
                  <a:schemeClr val="tx1"/>
                </a:solidFill>
                <a:latin typeface="Arial Narrow" pitchFamily="34" charset="0"/>
              </a:rPr>
              <a:t>Lugano</a:t>
            </a:r>
            <a:br>
              <a:rPr lang="en-US" altLang="en-US" sz="2067" baseline="30000" dirty="0">
                <a:solidFill>
                  <a:schemeClr val="tx1"/>
                </a:solidFill>
                <a:latin typeface="Arial Narrow" pitchFamily="34" charset="0"/>
              </a:rPr>
            </a:br>
            <a:r>
              <a:rPr lang="en-US" altLang="en-US" sz="2067" baseline="30000" dirty="0">
                <a:solidFill>
                  <a:schemeClr val="tx1"/>
                </a:solidFill>
                <a:latin typeface="Arial Narrow" pitchFamily="34" charset="0"/>
              </a:rPr>
              <a:t>T. +41 (0)91 973 19 00</a:t>
            </a:r>
            <a:br>
              <a:rPr lang="en-US" altLang="en-US" sz="2067" baseline="30000" dirty="0">
                <a:solidFill>
                  <a:schemeClr val="tx1"/>
                </a:solidFill>
                <a:latin typeface="Arial Narrow" pitchFamily="34" charset="0"/>
              </a:rPr>
            </a:br>
            <a:r>
              <a:rPr lang="en-US" altLang="en-US" sz="2067" baseline="30000" dirty="0">
                <a:solidFill>
                  <a:schemeClr val="tx1"/>
                </a:solidFill>
                <a:latin typeface="Arial Narrow" pitchFamily="34" charset="0"/>
              </a:rPr>
              <a:t>F. +41 (0)91 973 19 02</a:t>
            </a:r>
            <a:br>
              <a:rPr lang="en-US" altLang="en-US" sz="2067" baseline="30000" dirty="0">
                <a:solidFill>
                  <a:schemeClr val="tx1"/>
                </a:solidFill>
                <a:latin typeface="Arial Narrow" pitchFamily="34" charset="0"/>
              </a:rPr>
            </a:br>
            <a:r>
              <a:rPr lang="en-US" altLang="en-US" sz="2067" baseline="30000" dirty="0">
                <a:solidFill>
                  <a:schemeClr val="tx1"/>
                </a:solidFill>
                <a:latin typeface="Arial Narrow" pitchFamily="34" charset="0"/>
              </a:rPr>
              <a:t>http://</a:t>
            </a:r>
            <a:r>
              <a:rPr lang="en-US" altLang="en-US" sz="2067" baseline="30000" dirty="0" err="1">
                <a:solidFill>
                  <a:schemeClr val="tx1"/>
                </a:solidFill>
                <a:latin typeface="Arial Narrow" pitchFamily="34" charset="0"/>
              </a:rPr>
              <a:t>www.esmo.org</a:t>
            </a:r>
            <a:endParaRPr lang="en-US" altLang="en-US" sz="2067" b="1" baseline="0" dirty="0">
              <a:solidFill>
                <a:schemeClr val="tx1"/>
              </a:solidFill>
              <a:latin typeface="Arial Narrow" pitchFamily="34" charset="0"/>
            </a:endParaRPr>
          </a:p>
          <a:p>
            <a:pPr marL="0" marR="0" indent="0" algn="l" defTabSz="609570" rtl="0" eaLnBrk="1" fontAlgn="base" latinLnBrk="0" hangingPunct="1">
              <a:lnSpc>
                <a:spcPct val="100000"/>
              </a:lnSpc>
              <a:spcBef>
                <a:spcPct val="0"/>
              </a:spcBef>
              <a:spcAft>
                <a:spcPct val="0"/>
              </a:spcAft>
              <a:buClrTx/>
              <a:buSzTx/>
              <a:buFontTx/>
              <a:buNone/>
              <a:tabLst/>
              <a:defRPr/>
            </a:pPr>
            <a:r>
              <a:rPr lang="en-US" altLang="en-US" sz="2067" baseline="30000" dirty="0" err="1">
                <a:solidFill>
                  <a:schemeClr val="tx1"/>
                </a:solidFill>
                <a:latin typeface="Arial Narrow" pitchFamily="34" charset="0"/>
              </a:rPr>
              <a:t>esmo@esmo.org</a:t>
            </a:r>
            <a:endParaRPr lang="en-US" altLang="en-US" sz="2067" baseline="30000" dirty="0">
              <a:solidFill>
                <a:schemeClr val="tx1"/>
              </a:solidFill>
              <a:latin typeface="Arial Narrow" pitchFamily="34" charset="0"/>
            </a:endParaRPr>
          </a:p>
          <a:p>
            <a:pPr eaLnBrk="1" hangingPunct="1">
              <a:defRPr/>
            </a:pPr>
            <a:endParaRPr lang="en-US" altLang="en-US" sz="2400" baseline="30000" dirty="0">
              <a:solidFill>
                <a:schemeClr val="tx1"/>
              </a:solidFill>
              <a:latin typeface="Arial Narrow" pitchFamily="34" charset="0"/>
            </a:endParaRPr>
          </a:p>
        </p:txBody>
      </p:sp>
      <p:sp>
        <p:nvSpPr>
          <p:cNvPr id="5" name="Text Placeholder 18"/>
          <p:cNvSpPr>
            <a:spLocks noGrp="1"/>
          </p:cNvSpPr>
          <p:nvPr>
            <p:ph type="body" sz="quarter" idx="10"/>
          </p:nvPr>
        </p:nvSpPr>
        <p:spPr>
          <a:xfrm>
            <a:off x="914402" y="2266720"/>
            <a:ext cx="6924495" cy="297517"/>
          </a:xfrm>
        </p:spPr>
        <p:txBody>
          <a:bodyPr tIns="140400" anchor="ctr">
            <a:noAutofit/>
          </a:bodyPr>
          <a:lstStyle>
            <a:lvl1pPr marL="0" indent="0" rtl="0">
              <a:buFontTx/>
              <a:buNone/>
              <a:defRPr lang="en-US" sz="2267" b="1" i="0" u="none" strike="noStrike" baseline="30000" smtClean="0">
                <a:solidFill>
                  <a:schemeClr val="tx1"/>
                </a:solidFill>
              </a:defRPr>
            </a:lvl1pPr>
          </a:lstStyle>
          <a:p>
            <a:pPr lvl="0"/>
            <a:r>
              <a:rPr lang="en-US"/>
              <a:t>Click to edit Master text styles</a:t>
            </a:r>
          </a:p>
        </p:txBody>
      </p:sp>
      <p:sp>
        <p:nvSpPr>
          <p:cNvPr id="6" name="Text Placeholder 18"/>
          <p:cNvSpPr>
            <a:spLocks noGrp="1"/>
          </p:cNvSpPr>
          <p:nvPr>
            <p:ph type="body" sz="quarter" idx="11"/>
          </p:nvPr>
        </p:nvSpPr>
        <p:spPr>
          <a:xfrm>
            <a:off x="914400" y="2664488"/>
            <a:ext cx="6924493" cy="270475"/>
          </a:xfrm>
        </p:spPr>
        <p:txBody>
          <a:bodyPr tIns="93600" bIns="0" anchor="ctr">
            <a:noAutofit/>
          </a:bodyPr>
          <a:lstStyle>
            <a:lvl1pPr marL="0" indent="0" rtl="0">
              <a:buFontTx/>
              <a:buNone/>
              <a:defRPr lang="en-US" sz="2267" b="0" i="0" u="none" strike="noStrike" baseline="30000" smtClean="0">
                <a:solidFill>
                  <a:schemeClr val="tx1"/>
                </a:solidFill>
              </a:defRPr>
            </a:lvl1pPr>
          </a:lstStyle>
          <a:p>
            <a:pPr lvl="0"/>
            <a:r>
              <a:rPr lang="en-US"/>
              <a:t>Click to edit Master text styles</a:t>
            </a:r>
          </a:p>
        </p:txBody>
      </p:sp>
      <p:sp>
        <p:nvSpPr>
          <p:cNvPr id="10" name="Text Placeholder 18"/>
          <p:cNvSpPr>
            <a:spLocks noGrp="1"/>
          </p:cNvSpPr>
          <p:nvPr>
            <p:ph type="body" sz="quarter" idx="12" hasCustomPrompt="1"/>
          </p:nvPr>
        </p:nvSpPr>
        <p:spPr>
          <a:xfrm>
            <a:off x="914400" y="2937600"/>
            <a:ext cx="6924493" cy="297600"/>
          </a:xfrm>
        </p:spPr>
        <p:txBody>
          <a:bodyPr tIns="93600" bIns="0" anchor="ctr">
            <a:noAutofit/>
          </a:bodyPr>
          <a:lstStyle>
            <a:lvl1pPr marL="0" indent="0" rtl="0">
              <a:buFontTx/>
              <a:buNone/>
              <a:defRPr lang="en-US" sz="2267" b="0" i="0" u="none" strike="noStrike" baseline="30000" smtClean="0">
                <a:solidFill>
                  <a:schemeClr val="tx1"/>
                </a:solidFill>
              </a:defRPr>
            </a:lvl1pPr>
          </a:lstStyle>
          <a:p>
            <a:pPr lvl="0"/>
            <a:r>
              <a:rPr lang="fr-CH" dirty="0"/>
              <a:t>Click to edit Master text style</a:t>
            </a:r>
          </a:p>
        </p:txBody>
      </p:sp>
      <p:sp>
        <p:nvSpPr>
          <p:cNvPr id="12" name="Slide Number Placeholder 5"/>
          <p:cNvSpPr>
            <a:spLocks noGrp="1"/>
          </p:cNvSpPr>
          <p:nvPr>
            <p:ph type="sldNum" sz="quarter" idx="13"/>
          </p:nvPr>
        </p:nvSpPr>
        <p:spPr>
          <a:xfrm>
            <a:off x="1728001" y="6372104"/>
            <a:ext cx="953803" cy="246184"/>
          </a:xfrm>
          <a:prstGeom prst="rect">
            <a:avLst/>
          </a:prstGeom>
        </p:spPr>
        <p:txBody>
          <a:bodyPr/>
          <a:lstStyle>
            <a:lvl1pPr>
              <a:defRPr/>
            </a:lvl1pPr>
          </a:lstStyle>
          <a:p>
            <a:pPr>
              <a:defRPr/>
            </a:pPr>
            <a:fld id="{FC19FB4C-FCC4-423E-B433-D9FA2CAED6D2}" type="slidenum">
              <a:rPr lang="en-US" altLang="en-US"/>
              <a:pPr>
                <a:defRPr/>
              </a:pPr>
              <a:t>‹#›</a:t>
            </a:fld>
            <a:endParaRPr lang="en-US" altLang="en-US"/>
          </a:p>
        </p:txBody>
      </p:sp>
    </p:spTree>
    <p:extLst>
      <p:ext uri="{BB962C8B-B14F-4D97-AF65-F5344CB8AC3E}">
        <p14:creationId xmlns:p14="http://schemas.microsoft.com/office/powerpoint/2010/main" val="2745808360"/>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userDrawn="1">
  <p:cSld name="Section Header">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731030" y="2531669"/>
            <a:ext cx="9816868" cy="1362075"/>
          </a:xfrm>
        </p:spPr>
        <p:txBody>
          <a:bodyPr anchor="b" anchorCtr="0"/>
          <a:lstStyle>
            <a:lvl1pPr marL="0" algn="l" defTabSz="1219140" rtl="0" eaLnBrk="1" latinLnBrk="0" hangingPunct="1">
              <a:spcBef>
                <a:spcPct val="0"/>
              </a:spcBef>
              <a:buNone/>
              <a:defRPr lang="en-GB" sz="4267" b="0" kern="1200" dirty="0">
                <a:solidFill>
                  <a:schemeClr val="bg1"/>
                </a:solidFill>
                <a:effectLst/>
                <a:latin typeface="+mj-lt"/>
                <a:ea typeface="+mj-ea"/>
                <a:cs typeface="+mj-cs"/>
              </a:defRPr>
            </a:lvl1pPr>
          </a:lstStyle>
          <a:p>
            <a:r>
              <a:rPr lang="en-US" dirty="0"/>
              <a:t>Click to edit Master title style</a:t>
            </a:r>
            <a:endParaRPr lang="en-GB" dirty="0"/>
          </a:p>
        </p:txBody>
      </p:sp>
      <p:sp>
        <p:nvSpPr>
          <p:cNvPr id="5" name="Subtitle 2"/>
          <p:cNvSpPr>
            <a:spLocks noGrp="1"/>
          </p:cNvSpPr>
          <p:nvPr>
            <p:ph type="subTitle" idx="10"/>
          </p:nvPr>
        </p:nvSpPr>
        <p:spPr>
          <a:xfrm>
            <a:off x="1731028" y="3893802"/>
            <a:ext cx="9805365" cy="1011751"/>
          </a:xfrm>
        </p:spPr>
        <p:txBody>
          <a:bodyPr>
            <a:noAutofit/>
          </a:bodyPr>
          <a:lstStyle>
            <a:lvl1pPr marL="0" indent="0" algn="l">
              <a:buNone/>
              <a:defRPr sz="2400" b="1" cap="all" baseline="0">
                <a:solidFill>
                  <a:schemeClr val="bg1"/>
                </a:solidFill>
              </a:defRPr>
            </a:lvl1pPr>
            <a:lvl2pPr marL="609570" indent="0" algn="ctr">
              <a:buNone/>
              <a:defRPr>
                <a:solidFill>
                  <a:schemeClr val="tx1">
                    <a:tint val="75000"/>
                  </a:schemeClr>
                </a:solidFill>
              </a:defRPr>
            </a:lvl2pPr>
            <a:lvl3pPr marL="1219140" indent="0" algn="ctr">
              <a:buNone/>
              <a:defRPr>
                <a:solidFill>
                  <a:schemeClr val="tx1">
                    <a:tint val="75000"/>
                  </a:schemeClr>
                </a:solidFill>
              </a:defRPr>
            </a:lvl3pPr>
            <a:lvl4pPr marL="1828709" indent="0" algn="ctr">
              <a:buNone/>
              <a:defRPr>
                <a:solidFill>
                  <a:schemeClr val="tx1">
                    <a:tint val="75000"/>
                  </a:schemeClr>
                </a:solidFill>
              </a:defRPr>
            </a:lvl4pPr>
            <a:lvl5pPr marL="2438278" indent="0" algn="ctr">
              <a:buNone/>
              <a:defRPr>
                <a:solidFill>
                  <a:schemeClr val="tx1">
                    <a:tint val="75000"/>
                  </a:schemeClr>
                </a:solidFill>
              </a:defRPr>
            </a:lvl5pPr>
            <a:lvl6pPr marL="3047848" indent="0" algn="ctr">
              <a:buNone/>
              <a:defRPr>
                <a:solidFill>
                  <a:schemeClr val="tx1">
                    <a:tint val="75000"/>
                  </a:schemeClr>
                </a:solidFill>
              </a:defRPr>
            </a:lvl6pPr>
            <a:lvl7pPr marL="3657418" indent="0" algn="ctr">
              <a:buNone/>
              <a:defRPr>
                <a:solidFill>
                  <a:schemeClr val="tx1">
                    <a:tint val="75000"/>
                  </a:schemeClr>
                </a:solidFill>
              </a:defRPr>
            </a:lvl7pPr>
            <a:lvl8pPr marL="4266987" indent="0" algn="ctr">
              <a:buNone/>
              <a:defRPr>
                <a:solidFill>
                  <a:schemeClr val="tx1">
                    <a:tint val="75000"/>
                  </a:schemeClr>
                </a:solidFill>
              </a:defRPr>
            </a:lvl8pPr>
            <a:lvl9pPr marL="4876557" indent="0" algn="ctr">
              <a:buNone/>
              <a:defRPr>
                <a:solidFill>
                  <a:schemeClr val="tx1">
                    <a:tint val="75000"/>
                  </a:schemeClr>
                </a:solidFill>
              </a:defRPr>
            </a:lvl9pPr>
          </a:lstStyle>
          <a:p>
            <a:r>
              <a:rPr lang="en-US" dirty="0"/>
              <a:t>Click to edit Master subtitle style</a:t>
            </a:r>
            <a:endParaRPr lang="en-GB" dirty="0"/>
          </a:p>
        </p:txBody>
      </p:sp>
    </p:spTree>
    <p:extLst>
      <p:ext uri="{BB962C8B-B14F-4D97-AF65-F5344CB8AC3E}">
        <p14:creationId xmlns:p14="http://schemas.microsoft.com/office/powerpoint/2010/main" val="784923507"/>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itleOnly">
  <p:cSld name="Title Only">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bg1"/>
                </a:solidFill>
              </a:defRPr>
            </a:lvl1pPr>
          </a:lstStyle>
          <a:p>
            <a:r>
              <a:rPr lang="en-US"/>
              <a:t>Click to edit Master title style</a:t>
            </a:r>
            <a:endParaRPr lang="en-GB"/>
          </a:p>
        </p:txBody>
      </p:sp>
    </p:spTree>
    <p:extLst>
      <p:ext uri="{BB962C8B-B14F-4D97-AF65-F5344CB8AC3E}">
        <p14:creationId xmlns:p14="http://schemas.microsoft.com/office/powerpoint/2010/main" val="1910729024"/>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8" name="Text Placeholder 7"/>
          <p:cNvSpPr>
            <a:spLocks noGrp="1"/>
          </p:cNvSpPr>
          <p:nvPr>
            <p:ph type="body" sz="quarter" idx="12" hasCustomPrompt="1"/>
          </p:nvPr>
        </p:nvSpPr>
        <p:spPr>
          <a:xfrm>
            <a:off x="266700" y="6267449"/>
            <a:ext cx="9194800" cy="501651"/>
          </a:xfrm>
        </p:spPr>
        <p:txBody>
          <a:bodyPr bIns="45720" anchor="b"/>
          <a:lstStyle>
            <a:lvl1pPr marL="0" indent="0">
              <a:lnSpc>
                <a:spcPct val="100000"/>
              </a:lnSpc>
              <a:spcBef>
                <a:spcPts val="0"/>
              </a:spcBef>
              <a:spcAft>
                <a:spcPts val="0"/>
              </a:spcAft>
              <a:buNone/>
              <a:defRPr sz="900"/>
            </a:lvl1pPr>
            <a:lvl2pPr marL="290498" indent="0">
              <a:buNone/>
              <a:defRPr sz="1200"/>
            </a:lvl2pPr>
            <a:lvl3pPr marL="577822" indent="0">
              <a:buNone/>
              <a:defRPr sz="1200"/>
            </a:lvl3pPr>
            <a:lvl4pPr marL="865145" indent="0">
              <a:buNone/>
              <a:defRPr sz="1200"/>
            </a:lvl4pPr>
            <a:lvl5pPr marL="1363595" indent="0">
              <a:buNone/>
              <a:defRPr sz="1200"/>
            </a:lvl5pPr>
          </a:lstStyle>
          <a:p>
            <a:pPr lvl="0"/>
            <a:r>
              <a:rPr lang="en-US" dirty="0"/>
              <a:t>Edit Footnote</a:t>
            </a:r>
          </a:p>
        </p:txBody>
      </p:sp>
      <p:sp>
        <p:nvSpPr>
          <p:cNvPr id="9" name="Rectangle 4">
            <a:extLst>
              <a:ext uri="{FF2B5EF4-FFF2-40B4-BE49-F238E27FC236}">
                <a16:creationId xmlns:a16="http://schemas.microsoft.com/office/drawing/2014/main" id="{A4B8E535-14ED-431E-8BED-3159F6A95305}"/>
              </a:ext>
            </a:extLst>
          </p:cNvPr>
          <p:cNvSpPr>
            <a:spLocks noGrp="1" noChangeArrowheads="1"/>
          </p:cNvSpPr>
          <p:nvPr>
            <p:ph type="title"/>
          </p:nvPr>
        </p:nvSpPr>
        <p:spPr bwMode="auto">
          <a:xfrm>
            <a:off x="266703" y="10883"/>
            <a:ext cx="11658599" cy="939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vert="horz" wrap="square" lIns="23444" tIns="23444" rIns="23444" bIns="23444" numCol="1" anchor="ctr" anchorCtr="0" compatLnSpc="1">
            <a:prstTxWarp prst="textNoShape">
              <a:avLst/>
            </a:prstTxWarp>
          </a:bodyPr>
          <a:lstStyle/>
          <a:p>
            <a:pPr lvl="0"/>
            <a:r>
              <a:rPr lang="en-US" altLang="en-US" dirty="0"/>
              <a:t>Click to edit Master title style</a:t>
            </a:r>
          </a:p>
        </p:txBody>
      </p:sp>
      <p:sp>
        <p:nvSpPr>
          <p:cNvPr id="11" name="Slide Number Placeholder 6">
            <a:extLst>
              <a:ext uri="{FF2B5EF4-FFF2-40B4-BE49-F238E27FC236}">
                <a16:creationId xmlns:a16="http://schemas.microsoft.com/office/drawing/2014/main" id="{983B383C-0745-43CE-B134-42B739AB6CF8}"/>
              </a:ext>
            </a:extLst>
          </p:cNvPr>
          <p:cNvSpPr>
            <a:spLocks noGrp="1"/>
          </p:cNvSpPr>
          <p:nvPr>
            <p:ph type="sldNum" sz="quarter" idx="4"/>
          </p:nvPr>
        </p:nvSpPr>
        <p:spPr>
          <a:xfrm>
            <a:off x="11793893" y="6486470"/>
            <a:ext cx="398107" cy="369332"/>
          </a:xfrm>
          <a:prstGeom prst="rect">
            <a:avLst/>
          </a:prstGeom>
        </p:spPr>
        <p:txBody>
          <a:bodyPr vert="horz" wrap="square" lIns="91440" tIns="45720" rIns="91440" bIns="45720" numCol="1" anchor="b" anchorCtr="0" compatLnSpc="1">
            <a:prstTxWarp prst="textNoShape">
              <a:avLst/>
            </a:prstTxWarp>
          </a:bodyPr>
          <a:lstStyle>
            <a:lvl1pPr algn="r" defTabSz="457178">
              <a:defRPr sz="900" b="1" baseline="0" smtClean="0">
                <a:solidFill>
                  <a:schemeClr val="tx1"/>
                </a:solidFill>
                <a:latin typeface="+mj-lt"/>
                <a:ea typeface="ＭＳ Ｐゴシック" charset="0"/>
                <a:cs typeface="+mn-cs"/>
              </a:defRPr>
            </a:lvl1pPr>
          </a:lstStyle>
          <a:p>
            <a:pPr>
              <a:defRPr/>
            </a:pPr>
            <a:fld id="{6B204B07-C19F-4752-8E5A-A15CAE84AC36}" type="slidenum">
              <a:rPr lang="en-US" smtClean="0"/>
              <a:pPr>
                <a:defRPr/>
              </a:pPr>
              <a:t>‹#›</a:t>
            </a:fld>
            <a:endParaRPr lang="en-US" dirty="0"/>
          </a:p>
        </p:txBody>
      </p:sp>
      <p:sp>
        <p:nvSpPr>
          <p:cNvPr id="6" name="Content Placeholder 5">
            <a:extLst>
              <a:ext uri="{FF2B5EF4-FFF2-40B4-BE49-F238E27FC236}">
                <a16:creationId xmlns:a16="http://schemas.microsoft.com/office/drawing/2014/main" id="{1C7EFEBF-EEC4-405C-B2E9-152ED1B507CC}"/>
              </a:ext>
            </a:extLst>
          </p:cNvPr>
          <p:cNvSpPr>
            <a:spLocks noGrp="1"/>
          </p:cNvSpPr>
          <p:nvPr>
            <p:ph sz="quarter" idx="13"/>
          </p:nvPr>
        </p:nvSpPr>
        <p:spPr>
          <a:xfrm>
            <a:off x="266703" y="1117600"/>
            <a:ext cx="11658599" cy="5129504"/>
          </a:xfrm>
        </p:spPr>
        <p:txBody>
          <a:bodyPr/>
          <a:lstStyle>
            <a:lvl2pPr>
              <a:defRPr sz="1600"/>
            </a:lvl2pPr>
            <a:lvl3pPr>
              <a:defRPr sz="1600"/>
            </a:lvl3pPr>
            <a:lvl4pPr>
              <a:defRPr sz="1600"/>
            </a:lvl4pPr>
            <a:lvl5pPr>
              <a:defRPr sz="1600"/>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179759353"/>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userDrawn="1">
  <p:cSld name="2-column">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19545" y="313267"/>
            <a:ext cx="10962696" cy="1155700"/>
          </a:xfrm>
        </p:spPr>
        <p:txBody>
          <a:bodyPr/>
          <a:lstStyle>
            <a:lvl1pPr>
              <a:defRPr>
                <a:solidFill>
                  <a:schemeClr val="accent1">
                    <a:lumMod val="75000"/>
                  </a:schemeClr>
                </a:solidFill>
                <a:effectLst>
                  <a:outerShdw blurRad="38100" dist="38100" dir="2700000" algn="tl">
                    <a:srgbClr val="000000">
                      <a:alpha val="43137"/>
                    </a:srgbClr>
                  </a:outerShdw>
                </a:effectLst>
              </a:defRPr>
            </a:lvl1pPr>
          </a:lstStyle>
          <a:p>
            <a:r>
              <a:rPr lang="en-US"/>
              <a:t>&lt;2-column&gt;</a:t>
            </a:r>
            <a:endParaRPr lang="en-US" dirty="0"/>
          </a:p>
        </p:txBody>
      </p:sp>
      <p:sp>
        <p:nvSpPr>
          <p:cNvPr id="12" name="Content Placeholder 2"/>
          <p:cNvSpPr>
            <a:spLocks noGrp="1"/>
          </p:cNvSpPr>
          <p:nvPr>
            <p:ph idx="13"/>
          </p:nvPr>
        </p:nvSpPr>
        <p:spPr>
          <a:xfrm>
            <a:off x="619545" y="1598086"/>
            <a:ext cx="5276019" cy="4482044"/>
          </a:xfrm>
          <a:prstGeom prst="rect">
            <a:avLst/>
          </a:prstGeom>
        </p:spPr>
        <p:txBody>
          <a:bodyPr/>
          <a:lstStyle>
            <a:lvl1pPr>
              <a:spcBef>
                <a:spcPts val="1200"/>
              </a:spcBef>
              <a:defRPr/>
            </a:lvl1pPr>
            <a:lvl2pPr marL="460412" indent="-233383">
              <a:buFont typeface="Arial Narrow" panose="020B0606020202030204" pitchFamily="34" charset="0"/>
              <a:buChar char="–"/>
              <a:defRPr/>
            </a:lvl2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Content Placeholder 2"/>
          <p:cNvSpPr>
            <a:spLocks noGrp="1"/>
          </p:cNvSpPr>
          <p:nvPr>
            <p:ph idx="1"/>
          </p:nvPr>
        </p:nvSpPr>
        <p:spPr>
          <a:xfrm>
            <a:off x="6307017" y="1598086"/>
            <a:ext cx="5276019" cy="4482044"/>
          </a:xfrm>
          <a:prstGeom prst="rect">
            <a:avLst/>
          </a:prstGeom>
        </p:spPr>
        <p:txBody>
          <a:bodyPr/>
          <a:lstStyle>
            <a:lvl1pPr>
              <a:spcBef>
                <a:spcPts val="1200"/>
              </a:spcBef>
              <a:defRPr/>
            </a:lvl1pPr>
            <a:lvl2pPr marL="460412" indent="-233383">
              <a:buFont typeface="Arial Narrow" panose="020B0606020202030204" pitchFamily="34" charset="0"/>
              <a:buChar char="–"/>
              <a:defRPr/>
            </a:lvl2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10"/>
          <p:cNvSpPr>
            <a:spLocks noGrp="1"/>
          </p:cNvSpPr>
          <p:nvPr>
            <p:ph type="body" sz="quarter" idx="14" hasCustomPrompt="1"/>
          </p:nvPr>
        </p:nvSpPr>
        <p:spPr>
          <a:xfrm>
            <a:off x="0" y="6608840"/>
            <a:ext cx="12192000" cy="249161"/>
          </a:xfrm>
        </p:spPr>
        <p:txBody>
          <a:bodyPr lIns="91440" bIns="45720" anchor="b" anchorCtr="0">
            <a:noAutofit/>
          </a:bodyPr>
          <a:lstStyle>
            <a:lvl1pPr marL="0" indent="0">
              <a:spcBef>
                <a:spcPts val="0"/>
              </a:spcBef>
              <a:buNone/>
              <a:defRPr sz="1067">
                <a:solidFill>
                  <a:schemeClr val="tx1"/>
                </a:solidFill>
                <a:latin typeface="Arial" panose="020B0604020202020204" pitchFamily="34" charset="0"/>
                <a:cs typeface="Arial" panose="020B0604020202020204" pitchFamily="34" charset="0"/>
              </a:defRPr>
            </a:lvl1pPr>
            <a:lvl2pPr marL="227032" indent="0">
              <a:spcBef>
                <a:spcPts val="0"/>
              </a:spcBef>
              <a:buNone/>
              <a:defRPr sz="1200"/>
            </a:lvl2pPr>
            <a:lvl3pPr marL="460412" indent="0">
              <a:spcBef>
                <a:spcPts val="0"/>
              </a:spcBef>
              <a:buNone/>
              <a:defRPr sz="1200"/>
            </a:lvl3pPr>
            <a:lvl4pPr marL="687444" indent="0">
              <a:spcBef>
                <a:spcPts val="0"/>
              </a:spcBef>
              <a:buNone/>
              <a:defRPr sz="1200"/>
            </a:lvl4pPr>
            <a:lvl5pPr marL="914476" indent="0">
              <a:spcBef>
                <a:spcPts val="0"/>
              </a:spcBef>
              <a:buNone/>
              <a:defRPr sz="1200"/>
            </a:lvl5pPr>
          </a:lstStyle>
          <a:p>
            <a:pPr lvl="0"/>
            <a:r>
              <a:rPr lang="en-US" dirty="0"/>
              <a:t>Click to add footnote. Do not use “footer” placeholder at left: for sensitivity labeling only.</a:t>
            </a:r>
          </a:p>
        </p:txBody>
      </p:sp>
      <p:sp>
        <p:nvSpPr>
          <p:cNvPr id="10" name="Text Placeholder 10"/>
          <p:cNvSpPr>
            <a:spLocks noGrp="1"/>
          </p:cNvSpPr>
          <p:nvPr>
            <p:ph type="body" sz="quarter" idx="15" hasCustomPrompt="1"/>
          </p:nvPr>
        </p:nvSpPr>
        <p:spPr>
          <a:xfrm>
            <a:off x="10469641" y="2"/>
            <a:ext cx="1722361" cy="309639"/>
          </a:xfrm>
        </p:spPr>
        <p:txBody>
          <a:bodyPr lIns="91440" bIns="45720" anchor="t" anchorCtr="0">
            <a:noAutofit/>
          </a:bodyPr>
          <a:lstStyle>
            <a:lvl1pPr marL="0" indent="0" algn="r">
              <a:spcBef>
                <a:spcPts val="0"/>
              </a:spcBef>
              <a:buNone/>
              <a:defRPr sz="1333">
                <a:solidFill>
                  <a:schemeClr val="tx1"/>
                </a:solidFill>
                <a:latin typeface="Arial" panose="020B0604020202020204" pitchFamily="34" charset="0"/>
                <a:cs typeface="Arial" panose="020B0604020202020204" pitchFamily="34" charset="0"/>
              </a:defRPr>
            </a:lvl1pPr>
            <a:lvl2pPr marL="227032" indent="0">
              <a:spcBef>
                <a:spcPts val="0"/>
              </a:spcBef>
              <a:buNone/>
              <a:defRPr sz="1200"/>
            </a:lvl2pPr>
            <a:lvl3pPr marL="460412" indent="0">
              <a:spcBef>
                <a:spcPts val="0"/>
              </a:spcBef>
              <a:buNone/>
              <a:defRPr sz="1200"/>
            </a:lvl3pPr>
            <a:lvl4pPr marL="687444" indent="0">
              <a:spcBef>
                <a:spcPts val="0"/>
              </a:spcBef>
              <a:buNone/>
              <a:defRPr sz="1200"/>
            </a:lvl4pPr>
            <a:lvl5pPr marL="914476" indent="0">
              <a:spcBef>
                <a:spcPts val="0"/>
              </a:spcBef>
              <a:buNone/>
              <a:defRPr sz="1200"/>
            </a:lvl5pPr>
          </a:lstStyle>
          <a:p>
            <a:pPr lvl="0"/>
            <a:r>
              <a:rPr lang="en-US" dirty="0"/>
              <a:t>Label for Locking</a:t>
            </a:r>
          </a:p>
        </p:txBody>
      </p:sp>
    </p:spTree>
    <p:extLst>
      <p:ext uri="{BB962C8B-B14F-4D97-AF65-F5344CB8AC3E}">
        <p14:creationId xmlns:p14="http://schemas.microsoft.com/office/powerpoint/2010/main" val="1507993509"/>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11719" y="313267"/>
            <a:ext cx="10970524" cy="1155700"/>
          </a:xfrm>
        </p:spPr>
        <p:txBody>
          <a:bodyPr/>
          <a:lstStyle>
            <a:lvl1pPr>
              <a:defRPr>
                <a:solidFill>
                  <a:schemeClr val="accent1">
                    <a:lumMod val="75000"/>
                  </a:schemeClr>
                </a:solidFill>
              </a:defRPr>
            </a:lvl1pPr>
          </a:lstStyle>
          <a:p>
            <a:r>
              <a:rPr lang="en-US"/>
              <a:t>&lt;Title Only&gt;</a:t>
            </a:r>
            <a:endParaRPr lang="en-US" dirty="0"/>
          </a:p>
        </p:txBody>
      </p:sp>
      <p:sp>
        <p:nvSpPr>
          <p:cNvPr id="5" name="Text Placeholder 10"/>
          <p:cNvSpPr>
            <a:spLocks noGrp="1"/>
          </p:cNvSpPr>
          <p:nvPr>
            <p:ph type="body" sz="quarter" idx="13" hasCustomPrompt="1"/>
          </p:nvPr>
        </p:nvSpPr>
        <p:spPr>
          <a:xfrm>
            <a:off x="0" y="6608840"/>
            <a:ext cx="12192000" cy="249161"/>
          </a:xfrm>
        </p:spPr>
        <p:txBody>
          <a:bodyPr lIns="91440" bIns="45720" anchor="b" anchorCtr="0">
            <a:noAutofit/>
          </a:bodyPr>
          <a:lstStyle>
            <a:lvl1pPr marL="0" indent="0">
              <a:spcBef>
                <a:spcPts val="0"/>
              </a:spcBef>
              <a:buNone/>
              <a:defRPr sz="1067">
                <a:solidFill>
                  <a:schemeClr val="tx1"/>
                </a:solidFill>
                <a:latin typeface="Arial" panose="020B0604020202020204" pitchFamily="34" charset="0"/>
                <a:cs typeface="Arial" panose="020B0604020202020204" pitchFamily="34" charset="0"/>
              </a:defRPr>
            </a:lvl1pPr>
            <a:lvl2pPr marL="227032" indent="0">
              <a:spcBef>
                <a:spcPts val="0"/>
              </a:spcBef>
              <a:buNone/>
              <a:defRPr sz="1200"/>
            </a:lvl2pPr>
            <a:lvl3pPr marL="460412" indent="0">
              <a:spcBef>
                <a:spcPts val="0"/>
              </a:spcBef>
              <a:buNone/>
              <a:defRPr sz="1200"/>
            </a:lvl3pPr>
            <a:lvl4pPr marL="687444" indent="0">
              <a:spcBef>
                <a:spcPts val="0"/>
              </a:spcBef>
              <a:buNone/>
              <a:defRPr sz="1200"/>
            </a:lvl4pPr>
            <a:lvl5pPr marL="914476" indent="0">
              <a:spcBef>
                <a:spcPts val="0"/>
              </a:spcBef>
              <a:buNone/>
              <a:defRPr sz="1200"/>
            </a:lvl5pPr>
          </a:lstStyle>
          <a:p>
            <a:pPr lvl="0"/>
            <a:r>
              <a:rPr lang="en-US" dirty="0"/>
              <a:t>Click to add footnote. Do not use “footer” placeholder at left: for sensitivity labeling only.</a:t>
            </a:r>
          </a:p>
        </p:txBody>
      </p:sp>
      <p:sp>
        <p:nvSpPr>
          <p:cNvPr id="7" name="Text Placeholder 10"/>
          <p:cNvSpPr>
            <a:spLocks noGrp="1"/>
          </p:cNvSpPr>
          <p:nvPr>
            <p:ph type="body" sz="quarter" idx="14" hasCustomPrompt="1"/>
          </p:nvPr>
        </p:nvSpPr>
        <p:spPr>
          <a:xfrm>
            <a:off x="10469641" y="2"/>
            <a:ext cx="1722361" cy="309639"/>
          </a:xfrm>
        </p:spPr>
        <p:txBody>
          <a:bodyPr lIns="91440" bIns="45720" anchor="t" anchorCtr="0">
            <a:noAutofit/>
          </a:bodyPr>
          <a:lstStyle>
            <a:lvl1pPr marL="0" indent="0" algn="r">
              <a:spcBef>
                <a:spcPts val="0"/>
              </a:spcBef>
              <a:buNone/>
              <a:defRPr sz="1333">
                <a:solidFill>
                  <a:schemeClr val="tx1"/>
                </a:solidFill>
                <a:latin typeface="Arial" panose="020B0604020202020204" pitchFamily="34" charset="0"/>
                <a:cs typeface="Arial" panose="020B0604020202020204" pitchFamily="34" charset="0"/>
              </a:defRPr>
            </a:lvl1pPr>
            <a:lvl2pPr marL="227032" indent="0">
              <a:spcBef>
                <a:spcPts val="0"/>
              </a:spcBef>
              <a:buNone/>
              <a:defRPr sz="1200"/>
            </a:lvl2pPr>
            <a:lvl3pPr marL="460412" indent="0">
              <a:spcBef>
                <a:spcPts val="0"/>
              </a:spcBef>
              <a:buNone/>
              <a:defRPr sz="1200"/>
            </a:lvl3pPr>
            <a:lvl4pPr marL="687444" indent="0">
              <a:spcBef>
                <a:spcPts val="0"/>
              </a:spcBef>
              <a:buNone/>
              <a:defRPr sz="1200"/>
            </a:lvl4pPr>
            <a:lvl5pPr marL="914476" indent="0">
              <a:spcBef>
                <a:spcPts val="0"/>
              </a:spcBef>
              <a:buNone/>
              <a:defRPr sz="1200"/>
            </a:lvl5pPr>
          </a:lstStyle>
          <a:p>
            <a:pPr lvl="0"/>
            <a:r>
              <a:rPr lang="en-US" dirty="0"/>
              <a:t>Label for Locking</a:t>
            </a:r>
          </a:p>
        </p:txBody>
      </p:sp>
    </p:spTree>
    <p:extLst>
      <p:ext uri="{BB962C8B-B14F-4D97-AF65-F5344CB8AC3E}">
        <p14:creationId xmlns:p14="http://schemas.microsoft.com/office/powerpoint/2010/main" val="363089471"/>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woObj">
  <p:cSld name="Two Conten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bg1"/>
                </a:solidFill>
              </a:defRPr>
            </a:lvl1pPr>
          </a:lstStyle>
          <a:p>
            <a:r>
              <a:rPr lang="en-US" dirty="0"/>
              <a:t>Click to edit Master title style</a:t>
            </a:r>
            <a:endParaRPr lang="en-GB" dirty="0"/>
          </a:p>
        </p:txBody>
      </p:sp>
      <p:sp>
        <p:nvSpPr>
          <p:cNvPr id="3" name="Content Placeholder 2"/>
          <p:cNvSpPr>
            <a:spLocks noGrp="1"/>
          </p:cNvSpPr>
          <p:nvPr>
            <p:ph sz="half" idx="1"/>
          </p:nvPr>
        </p:nvSpPr>
        <p:spPr>
          <a:xfrm>
            <a:off x="609600" y="1600201"/>
            <a:ext cx="5384800" cy="4525963"/>
          </a:xfrm>
        </p:spPr>
        <p:txBody>
          <a:bodyPr/>
          <a:lstStyle>
            <a:lvl1pPr>
              <a:defRPr sz="2800">
                <a:solidFill>
                  <a:schemeClr val="tx2"/>
                </a:solidFill>
              </a:defRPr>
            </a:lvl1pPr>
            <a:lvl2pPr>
              <a:defRPr sz="2400">
                <a:solidFill>
                  <a:schemeClr val="tx2"/>
                </a:solidFill>
              </a:defRPr>
            </a:lvl2pPr>
            <a:lvl3pPr>
              <a:defRPr sz="2000">
                <a:solidFill>
                  <a:schemeClr val="tx2"/>
                </a:solidFill>
              </a:defRPr>
            </a:lvl3pPr>
            <a:lvl4pPr>
              <a:defRPr sz="1800">
                <a:solidFill>
                  <a:schemeClr val="tx2"/>
                </a:solidFill>
              </a:defRPr>
            </a:lvl4pPr>
            <a:lvl5pPr>
              <a:defRPr sz="1800">
                <a:solidFill>
                  <a:schemeClr val="tx2"/>
                </a:solidFill>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197600" y="1600201"/>
            <a:ext cx="5384800" cy="4525963"/>
          </a:xfrm>
        </p:spPr>
        <p:txBody>
          <a:bodyPr/>
          <a:lstStyle>
            <a:lvl1pPr>
              <a:defRPr sz="2800">
                <a:solidFill>
                  <a:schemeClr val="tx2"/>
                </a:solidFill>
              </a:defRPr>
            </a:lvl1pPr>
            <a:lvl2pPr>
              <a:defRPr sz="2400">
                <a:solidFill>
                  <a:schemeClr val="tx2"/>
                </a:solidFill>
              </a:defRPr>
            </a:lvl2pPr>
            <a:lvl3pPr>
              <a:defRPr sz="2000">
                <a:solidFill>
                  <a:schemeClr val="tx2"/>
                </a:solidFill>
              </a:defRPr>
            </a:lvl3pPr>
            <a:lvl4pPr>
              <a:defRPr sz="1800">
                <a:solidFill>
                  <a:schemeClr val="tx2"/>
                </a:solidFill>
              </a:defRPr>
            </a:lvl4pPr>
            <a:lvl5pPr>
              <a:defRPr sz="1800">
                <a:solidFill>
                  <a:schemeClr val="tx2"/>
                </a:solidFill>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Tree>
    <p:extLst>
      <p:ext uri="{BB962C8B-B14F-4D97-AF65-F5344CB8AC3E}">
        <p14:creationId xmlns:p14="http://schemas.microsoft.com/office/powerpoint/2010/main" val="315482955"/>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3_Title and Text" userDrawn="1">
  <p:cSld name="4_Title and Text">
    <p:spTree>
      <p:nvGrpSpPr>
        <p:cNvPr id="1" name="Shape 16"/>
        <p:cNvGrpSpPr/>
        <p:nvPr/>
      </p:nvGrpSpPr>
      <p:grpSpPr>
        <a:xfrm>
          <a:off x="0" y="0"/>
          <a:ext cx="0" cy="0"/>
          <a:chOff x="0" y="0"/>
          <a:chExt cx="0" cy="0"/>
        </a:xfrm>
      </p:grpSpPr>
      <p:sp>
        <p:nvSpPr>
          <p:cNvPr id="19" name="Google Shape;19;p14"/>
          <p:cNvSpPr txBox="1">
            <a:spLocks noGrp="1"/>
          </p:cNvSpPr>
          <p:nvPr>
            <p:ph type="subTitle" idx="2"/>
          </p:nvPr>
        </p:nvSpPr>
        <p:spPr>
          <a:xfrm>
            <a:off x="479999" y="1222992"/>
            <a:ext cx="11213200" cy="6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533"/>
              </a:spcBef>
              <a:spcAft>
                <a:spcPts val="0"/>
              </a:spcAft>
              <a:buClr>
                <a:srgbClr val="05416B"/>
              </a:buClr>
              <a:buSzPts val="700"/>
              <a:buFont typeface="Noto Sans Symbols"/>
              <a:buNone/>
              <a:defRPr sz="2667" b="0" i="0" u="none" strike="noStrike" cap="none">
                <a:solidFill>
                  <a:srgbClr val="05416B"/>
                </a:solidFill>
                <a:latin typeface="Arial Narrow"/>
                <a:ea typeface="Arial Narrow"/>
                <a:cs typeface="Arial Narrow"/>
                <a:sym typeface="Arial Narrow"/>
              </a:defRPr>
            </a:lvl1pPr>
            <a:lvl2pPr marR="0" lvl="1"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9pPr>
          </a:lstStyle>
          <a:p>
            <a:endParaRPr/>
          </a:p>
        </p:txBody>
      </p:sp>
      <p:sp>
        <p:nvSpPr>
          <p:cNvPr id="5" name="TextBox 4">
            <a:extLst>
              <a:ext uri="{FF2B5EF4-FFF2-40B4-BE49-F238E27FC236}">
                <a16:creationId xmlns:a16="http://schemas.microsoft.com/office/drawing/2014/main" id="{D1D0B917-7AEC-4D84-A351-D9D66AC4FB77}"/>
              </a:ext>
            </a:extLst>
          </p:cNvPr>
          <p:cNvSpPr txBox="1"/>
          <p:nvPr userDrawn="1"/>
        </p:nvSpPr>
        <p:spPr>
          <a:xfrm>
            <a:off x="5844953" y="6402717"/>
            <a:ext cx="6005160" cy="184666"/>
          </a:xfrm>
          <a:prstGeom prst="rect">
            <a:avLst/>
          </a:prstGeom>
          <a:noFill/>
        </p:spPr>
        <p:txBody>
          <a:bodyPr wrap="square" lIns="0" tIns="0" rIns="120000" bIns="0" rtlCol="0">
            <a:spAutoFit/>
          </a:bodyPr>
          <a:lstStyle/>
          <a:p>
            <a:pPr marL="0" marR="0" lvl="0" indent="0" algn="r" defTabSz="1219140" rtl="0" eaLnBrk="1" fontAlgn="auto" latinLnBrk="0" hangingPunct="1">
              <a:lnSpc>
                <a:spcPct val="100000"/>
              </a:lnSpc>
              <a:spcBef>
                <a:spcPts val="0"/>
              </a:spcBef>
              <a:spcAft>
                <a:spcPts val="0"/>
              </a:spcAft>
              <a:buClr>
                <a:srgbClr val="000000"/>
              </a:buClr>
              <a:buSzTx/>
              <a:buFont typeface="Arial"/>
              <a:buNone/>
              <a:tabLst/>
              <a:defRPr/>
            </a:pPr>
            <a:r>
              <a:rPr lang="en-US" sz="1200" b="0" i="0" dirty="0">
                <a:solidFill>
                  <a:srgbClr val="D79D41"/>
                </a:solidFill>
                <a:effectLst/>
                <a:latin typeface="Arial Narrow" panose="020B0606020202030204" pitchFamily="34" charset="0"/>
              </a:rPr>
              <a:t>Content of this presentation is copyright</a:t>
            </a:r>
            <a:r>
              <a:rPr lang="en-CH" sz="1200" b="0" i="0" dirty="0">
                <a:solidFill>
                  <a:srgbClr val="D79D41"/>
                </a:solidFill>
                <a:effectLst/>
                <a:latin typeface="Arial Narrow" panose="020B0606020202030204" pitchFamily="34" charset="0"/>
              </a:rPr>
              <a:t> </a:t>
            </a:r>
            <a:r>
              <a:rPr lang="en-US" sz="1200" b="0" i="0" dirty="0">
                <a:solidFill>
                  <a:srgbClr val="D79D41"/>
                </a:solidFill>
                <a:effectLst/>
                <a:latin typeface="Arial Narrow" panose="020B0606020202030204" pitchFamily="34" charset="0"/>
              </a:rPr>
              <a:t>and responsibility of the author. Permission is required for re-use</a:t>
            </a:r>
            <a:r>
              <a:rPr lang="en-CH" sz="1200" b="0" i="0" dirty="0">
                <a:solidFill>
                  <a:srgbClr val="D79D41"/>
                </a:solidFill>
                <a:effectLst/>
                <a:latin typeface="Arial Narrow" panose="020B0606020202030204" pitchFamily="34" charset="0"/>
              </a:rPr>
              <a:t>.</a:t>
            </a:r>
            <a:endParaRPr lang="en-US" sz="1200" b="0" i="0" dirty="0">
              <a:solidFill>
                <a:srgbClr val="D79D41"/>
              </a:solidFill>
              <a:effectLst/>
              <a:latin typeface="Arial Narrow" panose="020B0606020202030204" pitchFamily="34" charset="0"/>
            </a:endParaRPr>
          </a:p>
        </p:txBody>
      </p:sp>
      <p:sp>
        <p:nvSpPr>
          <p:cNvPr id="13" name="Google Shape;18;p14">
            <a:extLst>
              <a:ext uri="{FF2B5EF4-FFF2-40B4-BE49-F238E27FC236}">
                <a16:creationId xmlns:a16="http://schemas.microsoft.com/office/drawing/2014/main" id="{329DFE97-3C37-2843-919B-76136B9C9557}"/>
              </a:ext>
            </a:extLst>
          </p:cNvPr>
          <p:cNvSpPr txBox="1">
            <a:spLocks noGrp="1"/>
          </p:cNvSpPr>
          <p:nvPr>
            <p:ph type="ctrTitle"/>
          </p:nvPr>
        </p:nvSpPr>
        <p:spPr>
          <a:xfrm>
            <a:off x="479999" y="646992"/>
            <a:ext cx="11213020" cy="576000"/>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3733" b="1" i="0" u="none" strike="noStrike" cap="none">
                <a:solidFill>
                  <a:srgbClr val="2867AE"/>
                </a:solidFill>
                <a:latin typeface="Arial Narrow"/>
                <a:ea typeface="Arial Narrow"/>
                <a:cs typeface="Arial Narrow"/>
                <a:sym typeface="Arial Narrow"/>
              </a:defRPr>
            </a:lvl1pPr>
            <a:lvl2pPr marR="0" lvl="1"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9pPr>
          </a:lstStyle>
          <a:p>
            <a:endParaRPr/>
          </a:p>
        </p:txBody>
      </p:sp>
      <p:sp>
        <p:nvSpPr>
          <p:cNvPr id="14" name="Google Shape;17;p14">
            <a:extLst>
              <a:ext uri="{FF2B5EF4-FFF2-40B4-BE49-F238E27FC236}">
                <a16:creationId xmlns:a16="http://schemas.microsoft.com/office/drawing/2014/main" id="{57D9B4DA-E208-4D4F-A1E1-2BB4BA0AFEC8}"/>
              </a:ext>
            </a:extLst>
          </p:cNvPr>
          <p:cNvSpPr txBox="1">
            <a:spLocks noGrp="1"/>
          </p:cNvSpPr>
          <p:nvPr>
            <p:ph type="body" idx="1"/>
          </p:nvPr>
        </p:nvSpPr>
        <p:spPr>
          <a:xfrm>
            <a:off x="489667" y="2152433"/>
            <a:ext cx="11213200" cy="3600000"/>
          </a:xfrm>
          <a:prstGeom prst="rect">
            <a:avLst/>
          </a:prstGeom>
          <a:noFill/>
          <a:ln>
            <a:noFill/>
          </a:ln>
        </p:spPr>
        <p:txBody>
          <a:bodyPr spcFirstLastPara="1" wrap="square" lIns="91425" tIns="45700" rIns="91425" bIns="45700" anchor="t" anchorCtr="0">
            <a:noAutofit/>
          </a:bodyPr>
          <a:lstStyle>
            <a:lvl1pPr marL="609570" marR="0" lvl="0" indent="-304784" algn="l" rtl="0">
              <a:lnSpc>
                <a:spcPct val="100000"/>
              </a:lnSpc>
              <a:spcBef>
                <a:spcPts val="427"/>
              </a:spcBef>
              <a:spcAft>
                <a:spcPts val="0"/>
              </a:spcAft>
              <a:buClr>
                <a:srgbClr val="05416B"/>
              </a:buClr>
              <a:buSzPts val="1600"/>
              <a:buFont typeface="Noto Sans Symbols"/>
              <a:buNone/>
              <a:defRPr sz="2133" b="0" i="0" u="none" strike="noStrike" cap="none">
                <a:solidFill>
                  <a:srgbClr val="05416B"/>
                </a:solidFill>
                <a:latin typeface="Arial Narrow"/>
                <a:ea typeface="Arial Narrow"/>
                <a:cs typeface="Arial Narrow"/>
                <a:sym typeface="Arial Narrow"/>
              </a:defRPr>
            </a:lvl1pPr>
            <a:lvl2pPr marL="1219140" marR="0" lvl="1" indent="-440245"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2pPr>
            <a:lvl3pPr marL="1828709" marR="0" lvl="2" indent="-440245"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3pPr>
            <a:lvl4pPr marL="2438278" marR="0" lvl="3"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4pPr>
            <a:lvl5pPr marL="3047848" marR="0" lvl="4"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5pPr>
            <a:lvl6pPr marL="3657418" marR="0" lvl="5"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6pPr>
            <a:lvl7pPr marL="4266987" marR="0" lvl="6"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7pPr>
            <a:lvl8pPr marL="4876557" marR="0" lvl="7"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8pPr>
            <a:lvl9pPr marL="5486126" marR="0" lvl="8"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9pPr>
          </a:lstStyle>
          <a:p>
            <a:endParaRPr/>
          </a:p>
        </p:txBody>
      </p:sp>
      <p:sp>
        <p:nvSpPr>
          <p:cNvPr id="10" name="Google Shape;17;p14">
            <a:extLst>
              <a:ext uri="{FF2B5EF4-FFF2-40B4-BE49-F238E27FC236}">
                <a16:creationId xmlns:a16="http://schemas.microsoft.com/office/drawing/2014/main" id="{32714771-AEB2-FE40-AD3E-E93DB8F4ADCD}"/>
              </a:ext>
            </a:extLst>
          </p:cNvPr>
          <p:cNvSpPr txBox="1">
            <a:spLocks noGrp="1"/>
          </p:cNvSpPr>
          <p:nvPr>
            <p:ph type="body" idx="12" hasCustomPrompt="1"/>
          </p:nvPr>
        </p:nvSpPr>
        <p:spPr>
          <a:xfrm>
            <a:off x="2360388" y="6340050"/>
            <a:ext cx="3201037" cy="240833"/>
          </a:xfrm>
          <a:prstGeom prst="rect">
            <a:avLst/>
          </a:prstGeom>
          <a:noFill/>
          <a:ln>
            <a:noFill/>
          </a:ln>
        </p:spPr>
        <p:txBody>
          <a:bodyPr spcFirstLastPara="1" vert="horz" wrap="square" lIns="0" tIns="0" rIns="0" bIns="0" anchor="ctr" anchorCtr="0">
            <a:spAutoFit/>
          </a:bodyPr>
          <a:lstStyle>
            <a:lvl1pPr marL="609570" marR="0" lvl="0" indent="-304784" algn="l" rtl="0">
              <a:lnSpc>
                <a:spcPct val="100000"/>
              </a:lnSpc>
              <a:spcBef>
                <a:spcPts val="427"/>
              </a:spcBef>
              <a:spcAft>
                <a:spcPts val="0"/>
              </a:spcAft>
              <a:buClr>
                <a:srgbClr val="05416B"/>
              </a:buClr>
              <a:buSzPts val="1600"/>
              <a:buFont typeface="Noto Sans Symbols"/>
              <a:buNone/>
              <a:defRPr sz="1200" b="1" i="0" u="none" strike="noStrike" cap="none">
                <a:solidFill>
                  <a:srgbClr val="D79D41"/>
                </a:solidFill>
                <a:latin typeface="Arial Narrow"/>
                <a:ea typeface="Arial Narrow"/>
                <a:cs typeface="Arial Narrow"/>
                <a:sym typeface="Arial Narrow"/>
              </a:defRPr>
            </a:lvl1pPr>
            <a:lvl2pPr marL="1219140" marR="0" lvl="1" indent="-440245"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2pPr>
            <a:lvl3pPr marL="1828709" marR="0" lvl="2" indent="-440245"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3pPr>
            <a:lvl4pPr marL="2438278" marR="0" lvl="3"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4pPr>
            <a:lvl5pPr marL="3047848" marR="0" lvl="4"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5pPr>
            <a:lvl6pPr marL="3657418" marR="0" lvl="5"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6pPr>
            <a:lvl7pPr marL="4266987" marR="0" lvl="6"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7pPr>
            <a:lvl8pPr marL="4876557" marR="0" lvl="7"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8pPr>
            <a:lvl9pPr marL="5486126" marR="0" lvl="8" indent="-440245"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9pPr>
          </a:lstStyle>
          <a:p>
            <a:r>
              <a:rPr lang="fr-CH" dirty="0" err="1"/>
              <a:t>Add</a:t>
            </a:r>
            <a:r>
              <a:rPr lang="fr-CH" dirty="0"/>
              <a:t> </a:t>
            </a:r>
            <a:r>
              <a:rPr lang="fr-CH" dirty="0" err="1"/>
              <a:t>name</a:t>
            </a:r>
            <a:r>
              <a:rPr lang="fr-CH" dirty="0"/>
              <a:t> of </a:t>
            </a:r>
            <a:r>
              <a:rPr lang="fr-CH" dirty="0" err="1"/>
              <a:t>presenter</a:t>
            </a:r>
            <a:r>
              <a:rPr lang="fr-CH" dirty="0"/>
              <a:t> </a:t>
            </a:r>
            <a:r>
              <a:rPr lang="fr-CH" dirty="0" err="1"/>
              <a:t>here</a:t>
            </a:r>
            <a:endParaRPr dirty="0"/>
          </a:p>
        </p:txBody>
      </p:sp>
      <p:pic>
        <p:nvPicPr>
          <p:cNvPr id="8" name="Picture 7">
            <a:extLst>
              <a:ext uri="{FF2B5EF4-FFF2-40B4-BE49-F238E27FC236}">
                <a16:creationId xmlns:a16="http://schemas.microsoft.com/office/drawing/2014/main" id="{E5447CB9-6489-4CA7-B0F4-BE2F567B79F6}"/>
              </a:ext>
            </a:extLst>
          </p:cNvPr>
          <p:cNvPicPr>
            <a:picLocks noChangeAspect="1"/>
          </p:cNvPicPr>
          <p:nvPr userDrawn="1"/>
        </p:nvPicPr>
        <p:blipFill>
          <a:blip r:embed="rId2"/>
          <a:stretch>
            <a:fillRect/>
          </a:stretch>
        </p:blipFill>
        <p:spPr>
          <a:xfrm>
            <a:off x="478367" y="6225716"/>
            <a:ext cx="1659092" cy="333781"/>
          </a:xfrm>
          <a:prstGeom prst="rect">
            <a:avLst/>
          </a:prstGeom>
        </p:spPr>
      </p:pic>
    </p:spTree>
    <p:extLst>
      <p:ext uri="{BB962C8B-B14F-4D97-AF65-F5344CB8AC3E}">
        <p14:creationId xmlns:p14="http://schemas.microsoft.com/office/powerpoint/2010/main" val="3390902495"/>
      </p:ext>
    </p:extLst>
  </p:cSld>
  <p:clrMapOvr>
    <a:masterClrMapping/>
  </p:clrMapOvr>
  <p:extLst>
    <p:ext uri="{DCECCB84-F9BA-43D5-87BE-67443E8EF086}">
      <p15:sldGuideLst xmlns:p15="http://schemas.microsoft.com/office/powerpoint/2012/main">
        <p15:guide id="2" orient="horz" pos="3913">
          <p15:clr>
            <a:srgbClr val="FBAE40"/>
          </p15:clr>
        </p15:guide>
        <p15:guide id="3" orient="horz" pos="4125">
          <p15:clr>
            <a:srgbClr val="FBAE40"/>
          </p15:clr>
        </p15:guide>
        <p15:guide id="4" pos="301">
          <p15:clr>
            <a:srgbClr val="FBAE40"/>
          </p15:clr>
        </p15:guide>
        <p15:guide id="5" pos="7379">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75271160"/>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a:prstGeom prst="rect">
            <a:avLst/>
          </a:prstGeom>
        </p:spPr>
        <p:txBody>
          <a:bodyPr/>
          <a:lstStyle/>
          <a:p>
            <a:r>
              <a:rPr lang="en-US"/>
              <a:t>Click to edit Master title style</a:t>
            </a:r>
            <a:endParaRPr lang="en-GB"/>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457189" indent="0" algn="ctr">
              <a:buNone/>
              <a:defRPr/>
            </a:lvl2pPr>
            <a:lvl3pPr marL="914377" indent="0" algn="ctr">
              <a:buNone/>
              <a:defRPr/>
            </a:lvl3pPr>
            <a:lvl4pPr marL="1371566" indent="0" algn="ctr">
              <a:buNone/>
              <a:defRPr/>
            </a:lvl4pPr>
            <a:lvl5pPr marL="1828754" indent="0" algn="ctr">
              <a:buNone/>
              <a:defRPr/>
            </a:lvl5pPr>
            <a:lvl6pPr marL="2285943" indent="0" algn="ctr">
              <a:buNone/>
              <a:defRPr/>
            </a:lvl6pPr>
            <a:lvl7pPr marL="2743131" indent="0" algn="ctr">
              <a:buNone/>
              <a:defRPr/>
            </a:lvl7pPr>
            <a:lvl8pPr marL="3200320" indent="0" algn="ctr">
              <a:buNone/>
              <a:defRPr/>
            </a:lvl8pPr>
            <a:lvl9pPr marL="3657509" indent="0" algn="ctr">
              <a:buNone/>
              <a:defRPr/>
            </a:lvl9pPr>
          </a:lstStyle>
          <a:p>
            <a:r>
              <a:rPr lang="en-US"/>
              <a:t>Click to edit Master subtitle style</a:t>
            </a:r>
            <a:endParaRPr lang="en-GB"/>
          </a:p>
        </p:txBody>
      </p:sp>
      <p:sp>
        <p:nvSpPr>
          <p:cNvPr id="4" name="Rectangle 4"/>
          <p:cNvSpPr>
            <a:spLocks noGrp="1" noChangeArrowheads="1"/>
          </p:cNvSpPr>
          <p:nvPr>
            <p:ph type="dt" sz="half" idx="10"/>
          </p:nvPr>
        </p:nvSpPr>
        <p:spPr>
          <a:xfrm>
            <a:off x="609600" y="6245225"/>
            <a:ext cx="2844800" cy="476251"/>
          </a:xfrm>
          <a:prstGeom prst="rect">
            <a:avLst/>
          </a:prstGeom>
          <a:ln/>
        </p:spPr>
        <p:txBody>
          <a:bodyPr/>
          <a:lstStyle>
            <a:lvl1pPr>
              <a:defRPr/>
            </a:lvl1pPr>
          </a:lstStyle>
          <a:p>
            <a:pPr>
              <a:defRPr/>
            </a:pPr>
            <a:endParaRPr lang="en-GB"/>
          </a:p>
        </p:txBody>
      </p:sp>
      <p:sp>
        <p:nvSpPr>
          <p:cNvPr id="5" name="Rectangle 5"/>
          <p:cNvSpPr>
            <a:spLocks noGrp="1" noChangeArrowheads="1"/>
          </p:cNvSpPr>
          <p:nvPr>
            <p:ph type="ftr" sz="quarter" idx="11"/>
          </p:nvPr>
        </p:nvSpPr>
        <p:spPr>
          <a:xfrm>
            <a:off x="4165600" y="6245225"/>
            <a:ext cx="3860800" cy="476251"/>
          </a:xfrm>
          <a:prstGeom prst="rect">
            <a:avLst/>
          </a:prstGeom>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xfrm>
            <a:off x="8737600" y="6245225"/>
            <a:ext cx="2844800" cy="476251"/>
          </a:xfrm>
          <a:prstGeom prst="rect">
            <a:avLst/>
          </a:prstGeom>
          <a:ln/>
        </p:spPr>
        <p:txBody>
          <a:bodyPr/>
          <a:lstStyle>
            <a:lvl1pPr>
              <a:defRPr/>
            </a:lvl1pPr>
          </a:lstStyle>
          <a:p>
            <a:pPr>
              <a:defRPr/>
            </a:pPr>
            <a:fld id="{E290037F-F6D7-4E09-93EC-4C723F67F627}" type="slidenum">
              <a:rPr lang="en-GB"/>
              <a:pPr>
                <a:defRPr/>
              </a:pPr>
              <a:t>‹#›</a:t>
            </a:fld>
            <a:endParaRPr lang="en-GB"/>
          </a:p>
        </p:txBody>
      </p:sp>
    </p:spTree>
    <p:extLst>
      <p:ext uri="{BB962C8B-B14F-4D97-AF65-F5344CB8AC3E}">
        <p14:creationId xmlns:p14="http://schemas.microsoft.com/office/powerpoint/2010/main" val="1958947342"/>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Rectangle 4"/>
          <p:cNvSpPr>
            <a:spLocks noGrp="1" noChangeArrowheads="1"/>
          </p:cNvSpPr>
          <p:nvPr>
            <p:ph type="dt" sz="half" idx="10"/>
          </p:nvPr>
        </p:nvSpPr>
        <p:spPr>
          <a:xfrm>
            <a:off x="609600" y="6245225"/>
            <a:ext cx="2844800" cy="476251"/>
          </a:xfrm>
          <a:prstGeom prst="rect">
            <a:avLst/>
          </a:prstGeom>
          <a:ln/>
        </p:spPr>
        <p:txBody>
          <a:bodyPr/>
          <a:lstStyle>
            <a:lvl1pPr>
              <a:defRPr/>
            </a:lvl1pPr>
          </a:lstStyle>
          <a:p>
            <a:pPr>
              <a:defRPr/>
            </a:pPr>
            <a:endParaRPr lang="en-GB"/>
          </a:p>
        </p:txBody>
      </p:sp>
      <p:sp>
        <p:nvSpPr>
          <p:cNvPr id="5" name="Rectangle 5"/>
          <p:cNvSpPr>
            <a:spLocks noGrp="1" noChangeArrowheads="1"/>
          </p:cNvSpPr>
          <p:nvPr>
            <p:ph type="ftr" sz="quarter" idx="11"/>
          </p:nvPr>
        </p:nvSpPr>
        <p:spPr>
          <a:xfrm>
            <a:off x="4165600" y="6245225"/>
            <a:ext cx="3860800" cy="476251"/>
          </a:xfrm>
          <a:prstGeom prst="rect">
            <a:avLst/>
          </a:prstGeom>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xfrm>
            <a:off x="8737600" y="6245225"/>
            <a:ext cx="2844800" cy="476251"/>
          </a:xfrm>
          <a:prstGeom prst="rect">
            <a:avLst/>
          </a:prstGeom>
          <a:ln/>
        </p:spPr>
        <p:txBody>
          <a:bodyPr/>
          <a:lstStyle>
            <a:lvl1pPr>
              <a:defRPr/>
            </a:lvl1pPr>
          </a:lstStyle>
          <a:p>
            <a:pPr>
              <a:defRPr/>
            </a:pPr>
            <a:fld id="{02EF6B24-FE7E-4152-9978-735038326281}" type="slidenum">
              <a:rPr lang="en-GB"/>
              <a:pPr>
                <a:defRPr/>
              </a:pPr>
              <a:t>‹#›</a:t>
            </a:fld>
            <a:endParaRPr lang="en-GB"/>
          </a:p>
        </p:txBody>
      </p:sp>
    </p:spTree>
    <p:extLst>
      <p:ext uri="{BB962C8B-B14F-4D97-AF65-F5344CB8AC3E}">
        <p14:creationId xmlns:p14="http://schemas.microsoft.com/office/powerpoint/2010/main" val="439979039"/>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a:prstGeom prst="rect">
            <a:avLst/>
          </a:prstGeom>
        </p:spPr>
        <p:txBody>
          <a:bodyPr anchor="t"/>
          <a:lstStyle>
            <a:lvl1pPr algn="l">
              <a:defRPr sz="4000" b="1" cap="all"/>
            </a:lvl1pPr>
          </a:lstStyle>
          <a:p>
            <a:r>
              <a:rPr lang="en-US"/>
              <a:t>Click to edit Master title style</a:t>
            </a:r>
            <a:endParaRPr lang="en-GB"/>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189" indent="0">
              <a:buNone/>
              <a:defRPr sz="1800"/>
            </a:lvl2pPr>
            <a:lvl3pPr marL="914377" indent="0">
              <a:buNone/>
              <a:defRPr sz="1600"/>
            </a:lvl3pPr>
            <a:lvl4pPr marL="1371566" indent="0">
              <a:buNone/>
              <a:defRPr sz="1400"/>
            </a:lvl4pPr>
            <a:lvl5pPr marL="1828754" indent="0">
              <a:buNone/>
              <a:defRPr sz="1400"/>
            </a:lvl5pPr>
            <a:lvl6pPr marL="2285943" indent="0">
              <a:buNone/>
              <a:defRPr sz="1400"/>
            </a:lvl6pPr>
            <a:lvl7pPr marL="2743131" indent="0">
              <a:buNone/>
              <a:defRPr sz="1400"/>
            </a:lvl7pPr>
            <a:lvl8pPr marL="3200320" indent="0">
              <a:buNone/>
              <a:defRPr sz="1400"/>
            </a:lvl8pPr>
            <a:lvl9pPr marL="3657509"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xfrm>
            <a:off x="609600" y="6245225"/>
            <a:ext cx="2844800" cy="476251"/>
          </a:xfrm>
          <a:prstGeom prst="rect">
            <a:avLst/>
          </a:prstGeom>
          <a:ln/>
        </p:spPr>
        <p:txBody>
          <a:bodyPr/>
          <a:lstStyle>
            <a:lvl1pPr>
              <a:defRPr/>
            </a:lvl1pPr>
          </a:lstStyle>
          <a:p>
            <a:pPr>
              <a:defRPr/>
            </a:pPr>
            <a:endParaRPr lang="en-GB"/>
          </a:p>
        </p:txBody>
      </p:sp>
      <p:sp>
        <p:nvSpPr>
          <p:cNvPr id="5" name="Rectangle 5"/>
          <p:cNvSpPr>
            <a:spLocks noGrp="1" noChangeArrowheads="1"/>
          </p:cNvSpPr>
          <p:nvPr>
            <p:ph type="ftr" sz="quarter" idx="11"/>
          </p:nvPr>
        </p:nvSpPr>
        <p:spPr>
          <a:xfrm>
            <a:off x="4165600" y="6245225"/>
            <a:ext cx="3860800" cy="476251"/>
          </a:xfrm>
          <a:prstGeom prst="rect">
            <a:avLst/>
          </a:prstGeom>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xfrm>
            <a:off x="8737600" y="6245225"/>
            <a:ext cx="2844800" cy="476251"/>
          </a:xfrm>
          <a:prstGeom prst="rect">
            <a:avLst/>
          </a:prstGeom>
          <a:ln/>
        </p:spPr>
        <p:txBody>
          <a:bodyPr/>
          <a:lstStyle>
            <a:lvl1pPr>
              <a:defRPr/>
            </a:lvl1pPr>
          </a:lstStyle>
          <a:p>
            <a:pPr>
              <a:defRPr/>
            </a:pPr>
            <a:fld id="{DABF7390-9263-43B1-8DA2-0A75CF742A67}" type="slidenum">
              <a:rPr lang="en-GB"/>
              <a:pPr>
                <a:defRPr/>
              </a:pPr>
              <a:t>‹#›</a:t>
            </a:fld>
            <a:endParaRPr lang="en-GB"/>
          </a:p>
        </p:txBody>
      </p:sp>
    </p:spTree>
    <p:extLst>
      <p:ext uri="{BB962C8B-B14F-4D97-AF65-F5344CB8AC3E}">
        <p14:creationId xmlns:p14="http://schemas.microsoft.com/office/powerpoint/2010/main" val="841962223"/>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9"/>
            <a:ext cx="10972800" cy="1143000"/>
          </a:xfrm>
          <a:prstGeom prst="rect">
            <a:avLst/>
          </a:prstGeom>
        </p:spPr>
        <p:txBody>
          <a:bodyPr/>
          <a:lstStyle/>
          <a:p>
            <a:r>
              <a:rPr lang="en-US"/>
              <a:t>Click to edit Master title style</a:t>
            </a:r>
            <a:endParaRPr lang="en-GB"/>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p:cNvSpPr>
            <a:spLocks noGrp="1" noChangeArrowheads="1"/>
          </p:cNvSpPr>
          <p:nvPr>
            <p:ph type="dt" sz="half" idx="10"/>
          </p:nvPr>
        </p:nvSpPr>
        <p:spPr>
          <a:xfrm>
            <a:off x="609600" y="6245225"/>
            <a:ext cx="2844800" cy="476251"/>
          </a:xfrm>
          <a:prstGeom prst="rect">
            <a:avLst/>
          </a:prstGeom>
          <a:ln/>
        </p:spPr>
        <p:txBody>
          <a:bodyPr/>
          <a:lstStyle>
            <a:lvl1pPr>
              <a:defRPr/>
            </a:lvl1pPr>
          </a:lstStyle>
          <a:p>
            <a:pPr>
              <a:defRPr/>
            </a:pPr>
            <a:endParaRPr lang="en-GB"/>
          </a:p>
        </p:txBody>
      </p:sp>
      <p:sp>
        <p:nvSpPr>
          <p:cNvPr id="6" name="Footer Placeholder 5"/>
          <p:cNvSpPr>
            <a:spLocks noGrp="1" noChangeArrowheads="1"/>
          </p:cNvSpPr>
          <p:nvPr>
            <p:ph type="ftr" sz="quarter" idx="11"/>
          </p:nvPr>
        </p:nvSpPr>
        <p:spPr>
          <a:xfrm>
            <a:off x="4165600" y="6245225"/>
            <a:ext cx="3860800" cy="476251"/>
          </a:xfrm>
          <a:prstGeom prst="rect">
            <a:avLst/>
          </a:prstGeom>
          <a:ln/>
        </p:spPr>
        <p:txBody>
          <a:bodyPr/>
          <a:lstStyle>
            <a:lvl1pPr>
              <a:defRPr/>
            </a:lvl1pPr>
          </a:lstStyle>
          <a:p>
            <a:pPr>
              <a:defRPr/>
            </a:pPr>
            <a:endParaRPr lang="en-GB"/>
          </a:p>
        </p:txBody>
      </p:sp>
      <p:sp>
        <p:nvSpPr>
          <p:cNvPr id="7" name="Slide Number Placeholder 6"/>
          <p:cNvSpPr>
            <a:spLocks noGrp="1" noChangeArrowheads="1"/>
          </p:cNvSpPr>
          <p:nvPr>
            <p:ph type="sldNum" sz="quarter" idx="12"/>
          </p:nvPr>
        </p:nvSpPr>
        <p:spPr>
          <a:xfrm>
            <a:off x="8737600" y="6245225"/>
            <a:ext cx="2844800" cy="476251"/>
          </a:xfrm>
          <a:prstGeom prst="rect">
            <a:avLst/>
          </a:prstGeom>
          <a:ln/>
        </p:spPr>
        <p:txBody>
          <a:bodyPr/>
          <a:lstStyle>
            <a:lvl1pPr>
              <a:defRPr/>
            </a:lvl1pPr>
          </a:lstStyle>
          <a:p>
            <a:pPr>
              <a:defRPr/>
            </a:pPr>
            <a:fld id="{4565F7FD-842A-4726-A599-DCE3683CE24D}" type="slidenum">
              <a:rPr lang="en-GB"/>
              <a:pPr>
                <a:defRPr/>
              </a:pPr>
              <a:t>‹#›</a:t>
            </a:fld>
            <a:endParaRPr lang="en-GB"/>
          </a:p>
        </p:txBody>
      </p:sp>
    </p:spTree>
    <p:extLst>
      <p:ext uri="{BB962C8B-B14F-4D97-AF65-F5344CB8AC3E}">
        <p14:creationId xmlns:p14="http://schemas.microsoft.com/office/powerpoint/2010/main" val="4112972746"/>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9"/>
            <a:ext cx="10972800" cy="1143000"/>
          </a:xfrm>
          <a:prstGeom prst="rect">
            <a:avLst/>
          </a:prstGeom>
        </p:spPr>
        <p:txBody>
          <a:bodyPr/>
          <a:lstStyle>
            <a:lvl1pPr>
              <a:defRPr/>
            </a:lvl1pPr>
          </a:lstStyle>
          <a:p>
            <a:r>
              <a:rPr lang="en-US"/>
              <a:t>Click to edit Master title style</a:t>
            </a:r>
            <a:endParaRPr lang="en-GB"/>
          </a:p>
        </p:txBody>
      </p:sp>
      <p:sp>
        <p:nvSpPr>
          <p:cNvPr id="3" name="Text Placeholder 2"/>
          <p:cNvSpPr>
            <a:spLocks noGrp="1"/>
          </p:cNvSpPr>
          <p:nvPr>
            <p:ph type="body" idx="1"/>
          </p:nvPr>
        </p:nvSpPr>
        <p:spPr>
          <a:xfrm>
            <a:off x="609600" y="1535113"/>
            <a:ext cx="5386917" cy="639763"/>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6193369" y="1535113"/>
            <a:ext cx="5389033" cy="639763"/>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9"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Rectangle 4"/>
          <p:cNvSpPr>
            <a:spLocks noGrp="1" noChangeArrowheads="1"/>
          </p:cNvSpPr>
          <p:nvPr>
            <p:ph type="dt" sz="half" idx="10"/>
          </p:nvPr>
        </p:nvSpPr>
        <p:spPr>
          <a:xfrm>
            <a:off x="609600" y="6245225"/>
            <a:ext cx="2844800" cy="476251"/>
          </a:xfrm>
          <a:prstGeom prst="rect">
            <a:avLst/>
          </a:prstGeom>
          <a:ln/>
        </p:spPr>
        <p:txBody>
          <a:bodyPr/>
          <a:lstStyle>
            <a:lvl1pPr>
              <a:defRPr/>
            </a:lvl1pPr>
          </a:lstStyle>
          <a:p>
            <a:pPr>
              <a:defRPr/>
            </a:pPr>
            <a:endParaRPr lang="en-GB"/>
          </a:p>
        </p:txBody>
      </p:sp>
      <p:sp>
        <p:nvSpPr>
          <p:cNvPr id="8" name="Rectangle 5"/>
          <p:cNvSpPr>
            <a:spLocks noGrp="1" noChangeArrowheads="1"/>
          </p:cNvSpPr>
          <p:nvPr>
            <p:ph type="ftr" sz="quarter" idx="11"/>
          </p:nvPr>
        </p:nvSpPr>
        <p:spPr>
          <a:xfrm>
            <a:off x="4165600" y="6245225"/>
            <a:ext cx="3860800" cy="476251"/>
          </a:xfrm>
          <a:prstGeom prst="rect">
            <a:avLst/>
          </a:prstGeom>
          <a:ln/>
        </p:spPr>
        <p:txBody>
          <a:bodyPr/>
          <a:lstStyle>
            <a:lvl1pPr>
              <a:defRPr/>
            </a:lvl1pPr>
          </a:lstStyle>
          <a:p>
            <a:pPr>
              <a:defRPr/>
            </a:pPr>
            <a:endParaRPr lang="en-GB"/>
          </a:p>
        </p:txBody>
      </p:sp>
      <p:sp>
        <p:nvSpPr>
          <p:cNvPr id="9" name="Rectangle 6"/>
          <p:cNvSpPr>
            <a:spLocks noGrp="1" noChangeArrowheads="1"/>
          </p:cNvSpPr>
          <p:nvPr>
            <p:ph type="sldNum" sz="quarter" idx="12"/>
          </p:nvPr>
        </p:nvSpPr>
        <p:spPr>
          <a:xfrm>
            <a:off x="8737600" y="6245225"/>
            <a:ext cx="2844800" cy="476251"/>
          </a:xfrm>
          <a:prstGeom prst="rect">
            <a:avLst/>
          </a:prstGeom>
          <a:ln/>
        </p:spPr>
        <p:txBody>
          <a:bodyPr/>
          <a:lstStyle>
            <a:lvl1pPr>
              <a:defRPr/>
            </a:lvl1pPr>
          </a:lstStyle>
          <a:p>
            <a:pPr>
              <a:defRPr/>
            </a:pPr>
            <a:fld id="{3EEAB4BD-8ACD-4F1A-9DB0-9DA07E3E14FB}" type="slidenum">
              <a:rPr lang="en-GB"/>
              <a:pPr>
                <a:defRPr/>
              </a:pPr>
              <a:t>‹#›</a:t>
            </a:fld>
            <a:endParaRPr lang="en-GB"/>
          </a:p>
        </p:txBody>
      </p:sp>
    </p:spTree>
    <p:extLst>
      <p:ext uri="{BB962C8B-B14F-4D97-AF65-F5344CB8AC3E}">
        <p14:creationId xmlns:p14="http://schemas.microsoft.com/office/powerpoint/2010/main" val="3518435665"/>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9"/>
            <a:ext cx="10972800" cy="1143000"/>
          </a:xfrm>
          <a:prstGeom prst="rect">
            <a:avLst/>
          </a:prstGeom>
        </p:spPr>
        <p:txBody>
          <a:bodyPr/>
          <a:lstStyle/>
          <a:p>
            <a:r>
              <a:rPr lang="en-US"/>
              <a:t>Click to edit Master title style</a:t>
            </a:r>
            <a:endParaRPr lang="en-GB"/>
          </a:p>
        </p:txBody>
      </p:sp>
      <p:sp>
        <p:nvSpPr>
          <p:cNvPr id="3" name="Rectangle 4"/>
          <p:cNvSpPr>
            <a:spLocks noGrp="1" noChangeArrowheads="1"/>
          </p:cNvSpPr>
          <p:nvPr>
            <p:ph type="dt" sz="half" idx="10"/>
          </p:nvPr>
        </p:nvSpPr>
        <p:spPr>
          <a:xfrm>
            <a:off x="609600" y="6245225"/>
            <a:ext cx="2844800" cy="476251"/>
          </a:xfrm>
          <a:prstGeom prst="rect">
            <a:avLst/>
          </a:prstGeom>
          <a:ln/>
        </p:spPr>
        <p:txBody>
          <a:bodyPr/>
          <a:lstStyle>
            <a:lvl1pPr>
              <a:defRPr/>
            </a:lvl1pPr>
          </a:lstStyle>
          <a:p>
            <a:pPr>
              <a:defRPr/>
            </a:pPr>
            <a:endParaRPr lang="en-GB"/>
          </a:p>
        </p:txBody>
      </p:sp>
      <p:sp>
        <p:nvSpPr>
          <p:cNvPr id="4" name="Rectangle 5"/>
          <p:cNvSpPr>
            <a:spLocks noGrp="1" noChangeArrowheads="1"/>
          </p:cNvSpPr>
          <p:nvPr>
            <p:ph type="ftr" sz="quarter" idx="11"/>
          </p:nvPr>
        </p:nvSpPr>
        <p:spPr>
          <a:xfrm>
            <a:off x="4165600" y="6245225"/>
            <a:ext cx="3860800" cy="476251"/>
          </a:xfrm>
          <a:prstGeom prst="rect">
            <a:avLst/>
          </a:prstGeom>
          <a:ln/>
        </p:spPr>
        <p:txBody>
          <a:bodyPr/>
          <a:lstStyle>
            <a:lvl1pPr>
              <a:defRPr/>
            </a:lvl1pPr>
          </a:lstStyle>
          <a:p>
            <a:pPr>
              <a:defRPr/>
            </a:pPr>
            <a:endParaRPr lang="en-GB"/>
          </a:p>
        </p:txBody>
      </p:sp>
      <p:sp>
        <p:nvSpPr>
          <p:cNvPr id="5" name="Rectangle 6"/>
          <p:cNvSpPr>
            <a:spLocks noGrp="1" noChangeArrowheads="1"/>
          </p:cNvSpPr>
          <p:nvPr>
            <p:ph type="sldNum" sz="quarter" idx="12"/>
          </p:nvPr>
        </p:nvSpPr>
        <p:spPr>
          <a:xfrm>
            <a:off x="8737600" y="6245225"/>
            <a:ext cx="2844800" cy="476251"/>
          </a:xfrm>
          <a:prstGeom prst="rect">
            <a:avLst/>
          </a:prstGeom>
          <a:ln/>
        </p:spPr>
        <p:txBody>
          <a:bodyPr/>
          <a:lstStyle>
            <a:lvl1pPr>
              <a:defRPr/>
            </a:lvl1pPr>
          </a:lstStyle>
          <a:p>
            <a:pPr>
              <a:defRPr/>
            </a:pPr>
            <a:fld id="{1E0BD8B0-EA72-4FD9-9A80-A747892335BF}" type="slidenum">
              <a:rPr lang="en-GB"/>
              <a:pPr>
                <a:defRPr/>
              </a:pPr>
              <a:t>‹#›</a:t>
            </a:fld>
            <a:endParaRPr lang="en-GB"/>
          </a:p>
        </p:txBody>
      </p:sp>
    </p:spTree>
    <p:extLst>
      <p:ext uri="{BB962C8B-B14F-4D97-AF65-F5344CB8AC3E}">
        <p14:creationId xmlns:p14="http://schemas.microsoft.com/office/powerpoint/2010/main" val="2050830531"/>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472276180"/>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2" y="273049"/>
            <a:ext cx="4011084" cy="1162051"/>
          </a:xfrm>
          <a:prstGeom prst="rect">
            <a:avLst/>
          </a:prstGeom>
        </p:spPr>
        <p:txBody>
          <a:bodyPr anchor="b"/>
          <a:lstStyle>
            <a:lvl1pPr algn="l">
              <a:defRPr sz="2000" b="1"/>
            </a:lvl1pPr>
          </a:lstStyle>
          <a:p>
            <a:r>
              <a:rPr lang="en-US"/>
              <a:t>Click to edit Master title style</a:t>
            </a:r>
            <a:endParaRPr lang="en-GB"/>
          </a:p>
        </p:txBody>
      </p:sp>
      <p:sp>
        <p:nvSpPr>
          <p:cNvPr id="3" name="Content Placeholder 2"/>
          <p:cNvSpPr>
            <a:spLocks noGrp="1"/>
          </p:cNvSpPr>
          <p:nvPr>
            <p:ph idx="1"/>
          </p:nvPr>
        </p:nvSpPr>
        <p:spPr>
          <a:xfrm>
            <a:off x="4766733" y="273052"/>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a:spLocks noGrp="1"/>
          </p:cNvSpPr>
          <p:nvPr>
            <p:ph type="body" sz="half" idx="2"/>
          </p:nvPr>
        </p:nvSpPr>
        <p:spPr>
          <a:xfrm>
            <a:off x="609602" y="1435102"/>
            <a:ext cx="4011084" cy="4691063"/>
          </a:xfrm>
        </p:spPr>
        <p:txBody>
          <a:bodyPr/>
          <a:lstStyle>
            <a:lvl1pPr marL="0" indent="0">
              <a:buNone/>
              <a:defRPr sz="14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09600" y="6245225"/>
            <a:ext cx="2844800" cy="476251"/>
          </a:xfrm>
          <a:prstGeom prst="rect">
            <a:avLst/>
          </a:prstGeom>
          <a:ln/>
        </p:spPr>
        <p:txBody>
          <a:bodyPr/>
          <a:lstStyle>
            <a:lvl1pPr>
              <a:defRPr/>
            </a:lvl1pPr>
          </a:lstStyle>
          <a:p>
            <a:pPr>
              <a:defRPr/>
            </a:pPr>
            <a:endParaRPr lang="en-GB"/>
          </a:p>
        </p:txBody>
      </p:sp>
      <p:sp>
        <p:nvSpPr>
          <p:cNvPr id="6" name="Footer Placeholder 5"/>
          <p:cNvSpPr>
            <a:spLocks noGrp="1" noChangeArrowheads="1"/>
          </p:cNvSpPr>
          <p:nvPr>
            <p:ph type="ftr" sz="quarter" idx="11"/>
          </p:nvPr>
        </p:nvSpPr>
        <p:spPr>
          <a:xfrm>
            <a:off x="4165600" y="6245225"/>
            <a:ext cx="3860800" cy="476251"/>
          </a:xfrm>
          <a:prstGeom prst="rect">
            <a:avLst/>
          </a:prstGeom>
          <a:ln/>
        </p:spPr>
        <p:txBody>
          <a:bodyPr/>
          <a:lstStyle>
            <a:lvl1pPr>
              <a:defRPr/>
            </a:lvl1pPr>
          </a:lstStyle>
          <a:p>
            <a:pPr>
              <a:defRPr/>
            </a:pPr>
            <a:endParaRPr lang="en-GB"/>
          </a:p>
        </p:txBody>
      </p:sp>
      <p:sp>
        <p:nvSpPr>
          <p:cNvPr id="7" name="Slide Number Placeholder 6"/>
          <p:cNvSpPr>
            <a:spLocks noGrp="1" noChangeArrowheads="1"/>
          </p:cNvSpPr>
          <p:nvPr>
            <p:ph type="sldNum" sz="quarter" idx="12"/>
          </p:nvPr>
        </p:nvSpPr>
        <p:spPr>
          <a:xfrm>
            <a:off x="8737600" y="6245225"/>
            <a:ext cx="2844800" cy="476251"/>
          </a:xfrm>
          <a:prstGeom prst="rect">
            <a:avLst/>
          </a:prstGeom>
          <a:ln/>
        </p:spPr>
        <p:txBody>
          <a:bodyPr/>
          <a:lstStyle>
            <a:lvl1pPr>
              <a:defRPr/>
            </a:lvl1pPr>
          </a:lstStyle>
          <a:p>
            <a:pPr>
              <a:defRPr/>
            </a:pPr>
            <a:fld id="{9CBAC44B-589D-4A47-9860-599E7A84DC0F}" type="slidenum">
              <a:rPr lang="en-GB"/>
              <a:pPr>
                <a:defRPr/>
              </a:pPr>
              <a:t>‹#›</a:t>
            </a:fld>
            <a:endParaRPr lang="en-GB"/>
          </a:p>
        </p:txBody>
      </p:sp>
    </p:spTree>
    <p:extLst>
      <p:ext uri="{BB962C8B-B14F-4D97-AF65-F5344CB8AC3E}">
        <p14:creationId xmlns:p14="http://schemas.microsoft.com/office/powerpoint/2010/main" val="2529496943"/>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9"/>
          </a:xfrm>
          <a:prstGeom prst="rect">
            <a:avLst/>
          </a:prstGeom>
        </p:spPr>
        <p:txBody>
          <a:bodyPr anchor="b"/>
          <a:lstStyle>
            <a:lvl1pPr algn="l">
              <a:defRPr sz="2000" b="1"/>
            </a:lvl1pPr>
          </a:lstStyle>
          <a:p>
            <a:r>
              <a:rPr lang="en-US"/>
              <a:t>Click to edit Master title style</a:t>
            </a:r>
            <a:endParaRPr lang="en-GB"/>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pPr lvl="0"/>
            <a:endParaRPr lang="en-GB" noProof="0"/>
          </a:p>
        </p:txBody>
      </p:sp>
      <p:sp>
        <p:nvSpPr>
          <p:cNvPr id="4" name="Text Placeholder 3"/>
          <p:cNvSpPr>
            <a:spLocks noGrp="1"/>
          </p:cNvSpPr>
          <p:nvPr>
            <p:ph type="body" sz="half" idx="2"/>
          </p:nvPr>
        </p:nvSpPr>
        <p:spPr>
          <a:xfrm>
            <a:off x="2389717" y="5367338"/>
            <a:ext cx="7315200" cy="804863"/>
          </a:xfrm>
        </p:spPr>
        <p:txBody>
          <a:bodyPr/>
          <a:lstStyle>
            <a:lvl1pPr marL="0" indent="0">
              <a:buNone/>
              <a:defRPr sz="14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09600" y="6245225"/>
            <a:ext cx="2844800" cy="476251"/>
          </a:xfrm>
          <a:prstGeom prst="rect">
            <a:avLst/>
          </a:prstGeom>
          <a:ln/>
        </p:spPr>
        <p:txBody>
          <a:bodyPr/>
          <a:lstStyle>
            <a:lvl1pPr>
              <a:defRPr/>
            </a:lvl1pPr>
          </a:lstStyle>
          <a:p>
            <a:pPr>
              <a:defRPr/>
            </a:pPr>
            <a:endParaRPr lang="en-GB"/>
          </a:p>
        </p:txBody>
      </p:sp>
      <p:sp>
        <p:nvSpPr>
          <p:cNvPr id="6" name="Footer Placeholder 5"/>
          <p:cNvSpPr>
            <a:spLocks noGrp="1" noChangeArrowheads="1"/>
          </p:cNvSpPr>
          <p:nvPr>
            <p:ph type="ftr" sz="quarter" idx="11"/>
          </p:nvPr>
        </p:nvSpPr>
        <p:spPr>
          <a:xfrm>
            <a:off x="4165600" y="6245225"/>
            <a:ext cx="3860800" cy="476251"/>
          </a:xfrm>
          <a:prstGeom prst="rect">
            <a:avLst/>
          </a:prstGeom>
          <a:ln/>
        </p:spPr>
        <p:txBody>
          <a:bodyPr/>
          <a:lstStyle>
            <a:lvl1pPr>
              <a:defRPr/>
            </a:lvl1pPr>
          </a:lstStyle>
          <a:p>
            <a:pPr>
              <a:defRPr/>
            </a:pPr>
            <a:endParaRPr lang="en-GB"/>
          </a:p>
        </p:txBody>
      </p:sp>
      <p:sp>
        <p:nvSpPr>
          <p:cNvPr id="7" name="Slide Number Placeholder 6"/>
          <p:cNvSpPr>
            <a:spLocks noGrp="1" noChangeArrowheads="1"/>
          </p:cNvSpPr>
          <p:nvPr>
            <p:ph type="sldNum" sz="quarter" idx="12"/>
          </p:nvPr>
        </p:nvSpPr>
        <p:spPr>
          <a:xfrm>
            <a:off x="8737600" y="6245225"/>
            <a:ext cx="2844800" cy="476251"/>
          </a:xfrm>
          <a:prstGeom prst="rect">
            <a:avLst/>
          </a:prstGeom>
          <a:ln/>
        </p:spPr>
        <p:txBody>
          <a:bodyPr/>
          <a:lstStyle>
            <a:lvl1pPr>
              <a:defRPr/>
            </a:lvl1pPr>
          </a:lstStyle>
          <a:p>
            <a:pPr>
              <a:defRPr/>
            </a:pPr>
            <a:fld id="{EB91F71E-B92E-42DF-B021-03BE6ACA773A}" type="slidenum">
              <a:rPr lang="en-GB"/>
              <a:pPr>
                <a:defRPr/>
              </a:pPr>
              <a:t>‹#›</a:t>
            </a:fld>
            <a:endParaRPr lang="en-GB"/>
          </a:p>
        </p:txBody>
      </p:sp>
    </p:spTree>
    <p:extLst>
      <p:ext uri="{BB962C8B-B14F-4D97-AF65-F5344CB8AC3E}">
        <p14:creationId xmlns:p14="http://schemas.microsoft.com/office/powerpoint/2010/main" val="2874922867"/>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9"/>
            <a:ext cx="10972800" cy="1143000"/>
          </a:xfrm>
          <a:prstGeom prst="rect">
            <a:avLst/>
          </a:prstGeom>
        </p:spPr>
        <p:txBody>
          <a:bodyPr/>
          <a:lstStyle/>
          <a:p>
            <a:r>
              <a:rPr lang="en-US"/>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Rectangle 4"/>
          <p:cNvSpPr>
            <a:spLocks noGrp="1" noChangeArrowheads="1"/>
          </p:cNvSpPr>
          <p:nvPr>
            <p:ph type="dt" sz="half" idx="10"/>
          </p:nvPr>
        </p:nvSpPr>
        <p:spPr>
          <a:xfrm>
            <a:off x="609600" y="6245225"/>
            <a:ext cx="2844800" cy="476251"/>
          </a:xfrm>
          <a:prstGeom prst="rect">
            <a:avLst/>
          </a:prstGeom>
          <a:ln/>
        </p:spPr>
        <p:txBody>
          <a:bodyPr/>
          <a:lstStyle>
            <a:lvl1pPr>
              <a:defRPr/>
            </a:lvl1pPr>
          </a:lstStyle>
          <a:p>
            <a:pPr>
              <a:defRPr/>
            </a:pPr>
            <a:endParaRPr lang="en-GB"/>
          </a:p>
        </p:txBody>
      </p:sp>
      <p:sp>
        <p:nvSpPr>
          <p:cNvPr id="5" name="Rectangle 5"/>
          <p:cNvSpPr>
            <a:spLocks noGrp="1" noChangeArrowheads="1"/>
          </p:cNvSpPr>
          <p:nvPr>
            <p:ph type="ftr" sz="quarter" idx="11"/>
          </p:nvPr>
        </p:nvSpPr>
        <p:spPr>
          <a:xfrm>
            <a:off x="4165600" y="6245225"/>
            <a:ext cx="3860800" cy="476251"/>
          </a:xfrm>
          <a:prstGeom prst="rect">
            <a:avLst/>
          </a:prstGeom>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xfrm>
            <a:off x="8737600" y="6245225"/>
            <a:ext cx="2844800" cy="476251"/>
          </a:xfrm>
          <a:prstGeom prst="rect">
            <a:avLst/>
          </a:prstGeom>
          <a:ln/>
        </p:spPr>
        <p:txBody>
          <a:bodyPr/>
          <a:lstStyle>
            <a:lvl1pPr>
              <a:defRPr/>
            </a:lvl1pPr>
          </a:lstStyle>
          <a:p>
            <a:pPr>
              <a:defRPr/>
            </a:pPr>
            <a:fld id="{FA0B6612-69A4-4B04-AE0D-F4C598244BC9}" type="slidenum">
              <a:rPr lang="en-GB"/>
              <a:pPr>
                <a:defRPr/>
              </a:pPr>
              <a:t>‹#›</a:t>
            </a:fld>
            <a:endParaRPr lang="en-GB"/>
          </a:p>
        </p:txBody>
      </p:sp>
    </p:spTree>
    <p:extLst>
      <p:ext uri="{BB962C8B-B14F-4D97-AF65-F5344CB8AC3E}">
        <p14:creationId xmlns:p14="http://schemas.microsoft.com/office/powerpoint/2010/main" val="395639768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91636291"/>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a:prstGeom prst="rect">
            <a:avLst/>
          </a:prstGeom>
        </p:spPr>
        <p:txBody>
          <a:bodyPr vert="eaVert"/>
          <a:lstStyle/>
          <a:p>
            <a:r>
              <a:rPr lang="en-US"/>
              <a:t>Click to edit Master title style</a:t>
            </a:r>
            <a:endParaRPr lang="en-GB"/>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Rectangle 4"/>
          <p:cNvSpPr>
            <a:spLocks noGrp="1" noChangeArrowheads="1"/>
          </p:cNvSpPr>
          <p:nvPr>
            <p:ph type="dt" sz="half" idx="10"/>
          </p:nvPr>
        </p:nvSpPr>
        <p:spPr>
          <a:xfrm>
            <a:off x="609600" y="6245225"/>
            <a:ext cx="2844800" cy="476251"/>
          </a:xfrm>
          <a:prstGeom prst="rect">
            <a:avLst/>
          </a:prstGeom>
          <a:ln/>
        </p:spPr>
        <p:txBody>
          <a:bodyPr/>
          <a:lstStyle>
            <a:lvl1pPr>
              <a:defRPr/>
            </a:lvl1pPr>
          </a:lstStyle>
          <a:p>
            <a:pPr>
              <a:defRPr/>
            </a:pPr>
            <a:endParaRPr lang="en-GB"/>
          </a:p>
        </p:txBody>
      </p:sp>
      <p:sp>
        <p:nvSpPr>
          <p:cNvPr id="5" name="Rectangle 5"/>
          <p:cNvSpPr>
            <a:spLocks noGrp="1" noChangeArrowheads="1"/>
          </p:cNvSpPr>
          <p:nvPr>
            <p:ph type="ftr" sz="quarter" idx="11"/>
          </p:nvPr>
        </p:nvSpPr>
        <p:spPr>
          <a:xfrm>
            <a:off x="4165600" y="6245225"/>
            <a:ext cx="3860800" cy="476251"/>
          </a:xfrm>
          <a:prstGeom prst="rect">
            <a:avLst/>
          </a:prstGeom>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xfrm>
            <a:off x="8737600" y="6245225"/>
            <a:ext cx="2844800" cy="476251"/>
          </a:xfrm>
          <a:prstGeom prst="rect">
            <a:avLst/>
          </a:prstGeom>
          <a:ln/>
        </p:spPr>
        <p:txBody>
          <a:bodyPr/>
          <a:lstStyle>
            <a:lvl1pPr>
              <a:defRPr/>
            </a:lvl1pPr>
          </a:lstStyle>
          <a:p>
            <a:pPr>
              <a:defRPr/>
            </a:pPr>
            <a:fld id="{C7CFCC95-377A-4ECC-90CA-1B577FE82C98}" type="slidenum">
              <a:rPr lang="en-GB"/>
              <a:pPr>
                <a:defRPr/>
              </a:pPr>
              <a:t>‹#›</a:t>
            </a:fld>
            <a:endParaRPr lang="en-GB"/>
          </a:p>
        </p:txBody>
      </p:sp>
    </p:spTree>
    <p:extLst>
      <p:ext uri="{BB962C8B-B14F-4D97-AF65-F5344CB8AC3E}">
        <p14:creationId xmlns:p14="http://schemas.microsoft.com/office/powerpoint/2010/main" val="75404326"/>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9"/>
            <a:ext cx="10972800" cy="1143000"/>
          </a:xfrm>
          <a:prstGeom prst="rect">
            <a:avLst/>
          </a:prstGeom>
        </p:spPr>
        <p:txBody>
          <a:bodyPr/>
          <a:lstStyle/>
          <a:p>
            <a:r>
              <a:rPr lang="en-US"/>
              <a:t>Click to edit Master title style</a:t>
            </a:r>
            <a:endParaRPr lang="en-GB"/>
          </a:p>
        </p:txBody>
      </p:sp>
      <p:sp>
        <p:nvSpPr>
          <p:cNvPr id="3" name="Table Placeholder 2"/>
          <p:cNvSpPr>
            <a:spLocks noGrp="1"/>
          </p:cNvSpPr>
          <p:nvPr>
            <p:ph type="tbl" idx="1"/>
          </p:nvPr>
        </p:nvSpPr>
        <p:spPr>
          <a:xfrm>
            <a:off x="609600" y="1600201"/>
            <a:ext cx="10972800" cy="4525963"/>
          </a:xfrm>
        </p:spPr>
        <p:txBody>
          <a:bodyPr/>
          <a:lstStyle/>
          <a:p>
            <a:pPr lvl="0"/>
            <a:endParaRPr lang="en-GB" noProof="0"/>
          </a:p>
        </p:txBody>
      </p:sp>
      <p:sp>
        <p:nvSpPr>
          <p:cNvPr id="4" name="Rectangle 4"/>
          <p:cNvSpPr>
            <a:spLocks noGrp="1" noChangeArrowheads="1"/>
          </p:cNvSpPr>
          <p:nvPr>
            <p:ph type="dt" sz="half" idx="10"/>
          </p:nvPr>
        </p:nvSpPr>
        <p:spPr>
          <a:xfrm>
            <a:off x="609600" y="6245225"/>
            <a:ext cx="2844800" cy="476251"/>
          </a:xfrm>
          <a:prstGeom prst="rect">
            <a:avLst/>
          </a:prstGeom>
          <a:ln/>
        </p:spPr>
        <p:txBody>
          <a:bodyPr/>
          <a:lstStyle>
            <a:lvl1pPr>
              <a:defRPr/>
            </a:lvl1pPr>
          </a:lstStyle>
          <a:p>
            <a:pPr>
              <a:defRPr/>
            </a:pPr>
            <a:endParaRPr lang="en-GB"/>
          </a:p>
        </p:txBody>
      </p:sp>
      <p:sp>
        <p:nvSpPr>
          <p:cNvPr id="5" name="Rectangle 5"/>
          <p:cNvSpPr>
            <a:spLocks noGrp="1" noChangeArrowheads="1"/>
          </p:cNvSpPr>
          <p:nvPr>
            <p:ph type="ftr" sz="quarter" idx="11"/>
          </p:nvPr>
        </p:nvSpPr>
        <p:spPr>
          <a:xfrm>
            <a:off x="4165600" y="6245225"/>
            <a:ext cx="3860800" cy="476251"/>
          </a:xfrm>
          <a:prstGeom prst="rect">
            <a:avLst/>
          </a:prstGeom>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xfrm>
            <a:off x="8737600" y="6245225"/>
            <a:ext cx="2844800" cy="476251"/>
          </a:xfrm>
          <a:prstGeom prst="rect">
            <a:avLst/>
          </a:prstGeom>
          <a:ln/>
        </p:spPr>
        <p:txBody>
          <a:bodyPr/>
          <a:lstStyle>
            <a:lvl1pPr>
              <a:defRPr/>
            </a:lvl1pPr>
          </a:lstStyle>
          <a:p>
            <a:pPr>
              <a:defRPr/>
            </a:pPr>
            <a:fld id="{00809735-ADBF-4C58-BBD1-F9615862E073}" type="slidenum">
              <a:rPr lang="en-GB"/>
              <a:pPr>
                <a:defRPr/>
              </a:pPr>
              <a:t>‹#›</a:t>
            </a:fld>
            <a:endParaRPr lang="en-GB"/>
          </a:p>
        </p:txBody>
      </p:sp>
    </p:spTree>
    <p:extLst>
      <p:ext uri="{BB962C8B-B14F-4D97-AF65-F5344CB8AC3E}">
        <p14:creationId xmlns:p14="http://schemas.microsoft.com/office/powerpoint/2010/main" val="3569733294"/>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obj">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9"/>
            <a:ext cx="10972800" cy="1143000"/>
          </a:xfrm>
          <a:prstGeom prst="rect">
            <a:avLst/>
          </a:prstGeom>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Rectangle 4"/>
          <p:cNvSpPr>
            <a:spLocks noGrp="1" noChangeArrowheads="1"/>
          </p:cNvSpPr>
          <p:nvPr>
            <p:ph type="dt" sz="half" idx="10"/>
          </p:nvPr>
        </p:nvSpPr>
        <p:spPr>
          <a:xfrm>
            <a:off x="609600" y="6245225"/>
            <a:ext cx="2844800" cy="476251"/>
          </a:xfrm>
          <a:prstGeom prst="rect">
            <a:avLst/>
          </a:prstGeom>
          <a:ln/>
        </p:spPr>
        <p:txBody>
          <a:bodyPr/>
          <a:lstStyle>
            <a:lvl1pPr>
              <a:defRPr/>
            </a:lvl1pPr>
          </a:lstStyle>
          <a:p>
            <a:pPr>
              <a:defRPr/>
            </a:pPr>
            <a:endParaRPr lang="en-GB"/>
          </a:p>
        </p:txBody>
      </p:sp>
      <p:sp>
        <p:nvSpPr>
          <p:cNvPr id="5" name="Rectangle 5"/>
          <p:cNvSpPr>
            <a:spLocks noGrp="1" noChangeArrowheads="1"/>
          </p:cNvSpPr>
          <p:nvPr>
            <p:ph type="ftr" sz="quarter" idx="11"/>
          </p:nvPr>
        </p:nvSpPr>
        <p:spPr>
          <a:xfrm>
            <a:off x="4165600" y="6245225"/>
            <a:ext cx="3860800" cy="476251"/>
          </a:xfrm>
          <a:prstGeom prst="rect">
            <a:avLst/>
          </a:prstGeom>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xfrm>
            <a:off x="8737600" y="6245225"/>
            <a:ext cx="2844800" cy="476251"/>
          </a:xfrm>
          <a:prstGeom prst="rect">
            <a:avLst/>
          </a:prstGeom>
          <a:ln/>
        </p:spPr>
        <p:txBody>
          <a:bodyPr/>
          <a:lstStyle>
            <a:lvl1pPr>
              <a:defRPr/>
            </a:lvl1pPr>
          </a:lstStyle>
          <a:p>
            <a:pPr>
              <a:defRPr/>
            </a:pPr>
            <a:fld id="{02EF6B24-FE7E-4152-9978-735038326281}" type="slidenum">
              <a:rPr lang="en-GB"/>
              <a:pPr>
                <a:defRPr/>
              </a:pPr>
              <a:t>‹#›</a:t>
            </a:fld>
            <a:endParaRPr lang="en-GB"/>
          </a:p>
        </p:txBody>
      </p:sp>
    </p:spTree>
    <p:extLst>
      <p:ext uri="{BB962C8B-B14F-4D97-AF65-F5344CB8AC3E}">
        <p14:creationId xmlns:p14="http://schemas.microsoft.com/office/powerpoint/2010/main" val="2045265770"/>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userDrawn="1">
  <p:cSld name="Blank Content">
    <p:spTree>
      <p:nvGrpSpPr>
        <p:cNvPr id="1" name=""/>
        <p:cNvGrpSpPr/>
        <p:nvPr/>
      </p:nvGrpSpPr>
      <p:grpSpPr>
        <a:xfrm>
          <a:off x="0" y="0"/>
          <a:ext cx="0" cy="0"/>
          <a:chOff x="0" y="0"/>
          <a:chExt cx="0" cy="0"/>
        </a:xfrm>
      </p:grpSpPr>
      <p:sp>
        <p:nvSpPr>
          <p:cNvPr id="5" name="Title Placeholder 1"/>
          <p:cNvSpPr>
            <a:spLocks noGrp="1"/>
          </p:cNvSpPr>
          <p:nvPr>
            <p:ph type="title"/>
          </p:nvPr>
        </p:nvSpPr>
        <p:spPr>
          <a:xfrm>
            <a:off x="304800" y="206167"/>
            <a:ext cx="11582400" cy="457200"/>
          </a:xfrm>
          <a:prstGeom prst="rect">
            <a:avLst/>
          </a:prstGeom>
        </p:spPr>
        <p:txBody>
          <a:bodyPr rtlCol="0"/>
          <a:lstStyle/>
          <a:p>
            <a:r>
              <a:rPr lang="en-US"/>
              <a:t>Click to edit Master title style</a:t>
            </a:r>
            <a:endParaRPr lang="en-US" dirty="0"/>
          </a:p>
        </p:txBody>
      </p:sp>
      <p:sp>
        <p:nvSpPr>
          <p:cNvPr id="3" name="Slide Number Placeholder 5"/>
          <p:cNvSpPr>
            <a:spLocks noGrp="1"/>
          </p:cNvSpPr>
          <p:nvPr>
            <p:ph type="sldNum" sz="quarter" idx="10"/>
          </p:nvPr>
        </p:nvSpPr>
        <p:spPr>
          <a:xfrm>
            <a:off x="11391042" y="6356352"/>
            <a:ext cx="749300" cy="365125"/>
          </a:xfrm>
          <a:prstGeom prst="rect">
            <a:avLst/>
          </a:prstGeom>
        </p:spPr>
        <p:txBody>
          <a:bodyPr/>
          <a:lstStyle>
            <a:lvl1pPr>
              <a:defRPr/>
            </a:lvl1pPr>
          </a:lstStyle>
          <a:p>
            <a:fld id="{23662A16-921D-45CF-90A5-B2F45846F032}" type="slidenum">
              <a:rPr lang="en-US" altLang="en-US"/>
              <a:pPr/>
              <a:t>‹#›</a:t>
            </a:fld>
            <a:endParaRPr lang="en-US" altLang="en-US"/>
          </a:p>
        </p:txBody>
      </p:sp>
    </p:spTree>
    <p:extLst>
      <p:ext uri="{BB962C8B-B14F-4D97-AF65-F5344CB8AC3E}">
        <p14:creationId xmlns:p14="http://schemas.microsoft.com/office/powerpoint/2010/main" val="2067564827"/>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289560" y="1219202"/>
            <a:ext cx="11601875" cy="5097463"/>
          </a:xfrm>
        </p:spPr>
        <p:txBody>
          <a:bodyPr/>
          <a:lstStyle>
            <a:lvl2pPr>
              <a:spcBef>
                <a:spcPts val="225"/>
              </a:spcBef>
              <a:spcAft>
                <a:spcPts val="0"/>
              </a:spcAft>
              <a:defRPr/>
            </a:lvl2pPr>
            <a:lvl3pPr>
              <a:spcBef>
                <a:spcPts val="225"/>
              </a:spcBef>
              <a:spcAft>
                <a:spcPts val="0"/>
              </a:spcAft>
              <a:defRPr/>
            </a:lvl3pPr>
          </a:lstStyle>
          <a:p>
            <a:pPr lvl="0"/>
            <a:r>
              <a:rPr lang="en-US" dirty="0"/>
              <a:t>Click to edit Master text styles</a:t>
            </a:r>
          </a:p>
          <a:p>
            <a:pPr lvl="1"/>
            <a:r>
              <a:rPr lang="en-US" dirty="0"/>
              <a:t>Second level</a:t>
            </a:r>
          </a:p>
          <a:p>
            <a:pPr lvl="2"/>
            <a:r>
              <a:rPr lang="en-US" dirty="0"/>
              <a:t>Third level</a:t>
            </a:r>
          </a:p>
        </p:txBody>
      </p:sp>
      <p:sp>
        <p:nvSpPr>
          <p:cNvPr id="4" name="Slide Number Placeholder 6"/>
          <p:cNvSpPr>
            <a:spLocks noGrp="1"/>
          </p:cNvSpPr>
          <p:nvPr>
            <p:ph type="sldNum" sz="quarter" idx="10"/>
          </p:nvPr>
        </p:nvSpPr>
        <p:spPr>
          <a:xfrm>
            <a:off x="11480935" y="-5224"/>
            <a:ext cx="692149" cy="365125"/>
          </a:xfrm>
          <a:prstGeom prst="rect">
            <a:avLst/>
          </a:prstGeom>
        </p:spPr>
        <p:txBody>
          <a:bodyPr/>
          <a:lstStyle>
            <a:lvl1pPr defTabSz="685783" fontAlgn="auto">
              <a:spcBef>
                <a:spcPts val="0"/>
              </a:spcBef>
              <a:spcAft>
                <a:spcPts val="0"/>
              </a:spcAft>
              <a:defRPr>
                <a:ea typeface="+mn-ea"/>
              </a:defRPr>
            </a:lvl1pPr>
          </a:lstStyle>
          <a:p>
            <a:pPr>
              <a:defRPr/>
            </a:pPr>
            <a:fld id="{4B8B4A8A-1121-483C-86FC-27031977109E}" type="slidenum">
              <a:rPr lang="en-US"/>
              <a:pPr>
                <a:defRPr/>
              </a:pPr>
              <a:t>‹#›</a:t>
            </a:fld>
            <a:endParaRPr lang="en-US" dirty="0"/>
          </a:p>
        </p:txBody>
      </p:sp>
      <p:sp>
        <p:nvSpPr>
          <p:cNvPr id="5" name="Footer Placeholder 4"/>
          <p:cNvSpPr>
            <a:spLocks noGrp="1"/>
          </p:cNvSpPr>
          <p:nvPr>
            <p:ph type="ftr" sz="quarter" idx="11"/>
          </p:nvPr>
        </p:nvSpPr>
        <p:spPr>
          <a:xfrm>
            <a:off x="9299275" y="6356351"/>
            <a:ext cx="2577544" cy="365760"/>
          </a:xfrm>
          <a:prstGeom prst="rect">
            <a:avLst/>
          </a:prstGeom>
        </p:spPr>
        <p:txBody>
          <a:bodyPr/>
          <a:lstStyle>
            <a:lvl1pPr>
              <a:spcAft>
                <a:spcPts val="0"/>
              </a:spcAft>
              <a:defRPr/>
            </a:lvl1pPr>
          </a:lstStyle>
          <a:p>
            <a:r>
              <a:rPr lang="de-DE"/>
              <a:t>Schmid P, et al. AACR 2017 Phase Ia Atezolizumab in TNBC</a:t>
            </a:r>
            <a:endParaRPr lang="en-US" dirty="0"/>
          </a:p>
        </p:txBody>
      </p:sp>
      <p:sp>
        <p:nvSpPr>
          <p:cNvPr id="8" name="Text Placeholder 7"/>
          <p:cNvSpPr>
            <a:spLocks noGrp="1"/>
          </p:cNvSpPr>
          <p:nvPr>
            <p:ph type="body" sz="quarter" idx="12" hasCustomPrompt="1"/>
          </p:nvPr>
        </p:nvSpPr>
        <p:spPr>
          <a:xfrm>
            <a:off x="289561" y="6356351"/>
            <a:ext cx="9009715" cy="365760"/>
          </a:xfrm>
        </p:spPr>
        <p:txBody>
          <a:bodyPr anchor="b"/>
          <a:lstStyle>
            <a:lvl1pPr marL="0" indent="0">
              <a:lnSpc>
                <a:spcPct val="100000"/>
              </a:lnSpc>
              <a:spcAft>
                <a:spcPts val="0"/>
              </a:spcAft>
              <a:buNone/>
              <a:defRPr sz="751"/>
            </a:lvl1pPr>
            <a:lvl2pPr marL="217879" indent="0">
              <a:buNone/>
              <a:defRPr sz="900"/>
            </a:lvl2pPr>
            <a:lvl3pPr marL="433377" indent="0">
              <a:buNone/>
              <a:defRPr sz="900"/>
            </a:lvl3pPr>
            <a:lvl4pPr marL="648874" indent="0">
              <a:buNone/>
              <a:defRPr sz="900"/>
            </a:lvl4pPr>
            <a:lvl5pPr marL="1022721" indent="0">
              <a:buNone/>
              <a:defRPr sz="900"/>
            </a:lvl5pPr>
          </a:lstStyle>
          <a:p>
            <a:pPr lvl="0"/>
            <a:r>
              <a:rPr lang="en-US" dirty="0"/>
              <a:t>Edit Footnote</a:t>
            </a:r>
          </a:p>
        </p:txBody>
      </p:sp>
      <p:sp>
        <p:nvSpPr>
          <p:cNvPr id="7" name="Rectangle 4"/>
          <p:cNvSpPr>
            <a:spLocks noGrp="1" noChangeArrowheads="1"/>
          </p:cNvSpPr>
          <p:nvPr>
            <p:ph type="title"/>
          </p:nvPr>
        </p:nvSpPr>
        <p:spPr bwMode="auto">
          <a:xfrm>
            <a:off x="289444" y="76200"/>
            <a:ext cx="11601993" cy="939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vert="horz" wrap="square" lIns="23444" tIns="23444" rIns="23444" bIns="23444" numCol="1" anchor="ctr" anchorCtr="0" compatLnSpc="1">
            <a:prstTxWarp prst="textNoShape">
              <a:avLst/>
            </a:prstTxWarp>
          </a:bodyPr>
          <a:lstStyle/>
          <a:p>
            <a:pPr lvl="0"/>
            <a:r>
              <a:rPr lang="en-US" altLang="en-US" dirty="0"/>
              <a:t>Click to edit Master title style</a:t>
            </a:r>
          </a:p>
        </p:txBody>
      </p:sp>
    </p:spTree>
    <p:extLst>
      <p:ext uri="{BB962C8B-B14F-4D97-AF65-F5344CB8AC3E}">
        <p14:creationId xmlns:p14="http://schemas.microsoft.com/office/powerpoint/2010/main" val="3540856955"/>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userDrawn="1">
  <p:cSld name="Title Only - Cancer Immunotherapy">
    <p:spTree>
      <p:nvGrpSpPr>
        <p:cNvPr id="1" name=""/>
        <p:cNvGrpSpPr/>
        <p:nvPr/>
      </p:nvGrpSpPr>
      <p:grpSpPr>
        <a:xfrm>
          <a:off x="0" y="0"/>
          <a:ext cx="0" cy="0"/>
          <a:chOff x="0" y="0"/>
          <a:chExt cx="0" cy="0"/>
        </a:xfrm>
      </p:grpSpPr>
      <p:sp>
        <p:nvSpPr>
          <p:cNvPr id="3" name="Title 2"/>
          <p:cNvSpPr>
            <a:spLocks noGrp="1"/>
          </p:cNvSpPr>
          <p:nvPr>
            <p:ph type="title"/>
          </p:nvPr>
        </p:nvSpPr>
        <p:spPr>
          <a:xfrm>
            <a:off x="720000" y="274639"/>
            <a:ext cx="10742400" cy="1143000"/>
          </a:xfrm>
          <a:prstGeom prst="rect">
            <a:avLst/>
          </a:prstGeom>
        </p:spPr>
        <p:txBody>
          <a:bodyPr/>
          <a:lstStyle/>
          <a:p>
            <a:r>
              <a:rPr lang="en-US"/>
              <a:t>Click to edit Master title style</a:t>
            </a:r>
            <a:endParaRPr lang="en-GB"/>
          </a:p>
        </p:txBody>
      </p:sp>
      <p:sp>
        <p:nvSpPr>
          <p:cNvPr id="6" name="Text Placeholder 4"/>
          <p:cNvSpPr>
            <a:spLocks noGrp="1"/>
          </p:cNvSpPr>
          <p:nvPr>
            <p:ph type="body" sz="quarter" idx="11" hasCustomPrompt="1"/>
          </p:nvPr>
        </p:nvSpPr>
        <p:spPr>
          <a:xfrm>
            <a:off x="10689708" y="6577398"/>
            <a:ext cx="1038745" cy="115503"/>
          </a:xfrm>
        </p:spPr>
        <p:txBody>
          <a:bodyPr wrap="none" lIns="0" tIns="0" rIns="0" bIns="0" anchor="b">
            <a:spAutoFit/>
          </a:bodyPr>
          <a:lstStyle>
            <a:lvl1pPr marL="0" indent="0" algn="r">
              <a:spcBef>
                <a:spcPts val="0"/>
              </a:spcBef>
              <a:buFontTx/>
              <a:buNone/>
              <a:defRPr sz="751" baseline="0"/>
            </a:lvl1pPr>
          </a:lstStyle>
          <a:p>
            <a:pPr lvl="0"/>
            <a:r>
              <a:rPr lang="en-US" dirty="0"/>
              <a:t>Click to edit source note</a:t>
            </a:r>
          </a:p>
        </p:txBody>
      </p:sp>
      <p:sp>
        <p:nvSpPr>
          <p:cNvPr id="7" name="Text Placeholder 4"/>
          <p:cNvSpPr>
            <a:spLocks noGrp="1"/>
          </p:cNvSpPr>
          <p:nvPr>
            <p:ph type="body" sz="quarter" idx="10" hasCustomPrompt="1"/>
          </p:nvPr>
        </p:nvSpPr>
        <p:spPr>
          <a:xfrm>
            <a:off x="463550" y="6577398"/>
            <a:ext cx="914780" cy="115503"/>
          </a:xfrm>
        </p:spPr>
        <p:txBody>
          <a:bodyPr wrap="none" lIns="0" tIns="0" rIns="0" bIns="0" anchor="b">
            <a:spAutoFit/>
          </a:bodyPr>
          <a:lstStyle>
            <a:lvl1pPr marL="0" indent="0">
              <a:spcBef>
                <a:spcPts val="0"/>
              </a:spcBef>
              <a:buFontTx/>
              <a:buNone/>
              <a:defRPr sz="751"/>
            </a:lvl1pPr>
          </a:lstStyle>
          <a:p>
            <a:pPr lvl="0"/>
            <a:r>
              <a:rPr lang="en-US" dirty="0"/>
              <a:t>Click to edit Footnote</a:t>
            </a:r>
          </a:p>
        </p:txBody>
      </p:sp>
    </p:spTree>
    <p:extLst>
      <p:ext uri="{BB962C8B-B14F-4D97-AF65-F5344CB8AC3E}">
        <p14:creationId xmlns:p14="http://schemas.microsoft.com/office/powerpoint/2010/main" val="941254197"/>
      </p:ext>
    </p:extLst>
  </p:cSld>
  <p:clrMapOvr>
    <a:masterClrMapping/>
  </p:clrMapOvr>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9"/>
            <a:ext cx="10972800" cy="1143000"/>
          </a:xfrm>
          <a:prstGeom prst="rect">
            <a:avLst/>
          </a:prstGeom>
        </p:spPr>
        <p:txBody>
          <a:bodyPr/>
          <a:lstStyle/>
          <a:p>
            <a:r>
              <a:rPr lang="en-US"/>
              <a:t>Click to edit Master title style</a:t>
            </a:r>
            <a:endParaRPr lang="en-GB"/>
          </a:p>
        </p:txBody>
      </p:sp>
      <p:sp>
        <p:nvSpPr>
          <p:cNvPr id="3" name="Chart Placeholder 2"/>
          <p:cNvSpPr>
            <a:spLocks noGrp="1"/>
          </p:cNvSpPr>
          <p:nvPr>
            <p:ph type="chart" idx="1"/>
          </p:nvPr>
        </p:nvSpPr>
        <p:spPr>
          <a:xfrm>
            <a:off x="609600" y="1600201"/>
            <a:ext cx="10972800" cy="4525963"/>
          </a:xfrm>
        </p:spPr>
        <p:txBody>
          <a:bodyPr/>
          <a:lstStyle/>
          <a:p>
            <a:endParaRPr lang="en-GB"/>
          </a:p>
        </p:txBody>
      </p:sp>
      <p:sp>
        <p:nvSpPr>
          <p:cNvPr id="4" name="Date Placeholder 3"/>
          <p:cNvSpPr>
            <a:spLocks noGrp="1"/>
          </p:cNvSpPr>
          <p:nvPr>
            <p:ph type="dt" sz="half" idx="10"/>
          </p:nvPr>
        </p:nvSpPr>
        <p:spPr>
          <a:xfrm>
            <a:off x="609600" y="6245225"/>
            <a:ext cx="2844800" cy="476251"/>
          </a:xfrm>
          <a:prstGeom prst="rect">
            <a:avLst/>
          </a:prstGeom>
        </p:spPr>
        <p:txBody>
          <a:bodyPr/>
          <a:lstStyle>
            <a:lvl1pPr>
              <a:defRPr/>
            </a:lvl1pPr>
          </a:lstStyle>
          <a:p>
            <a:endParaRPr lang="en-GB"/>
          </a:p>
        </p:txBody>
      </p:sp>
      <p:sp>
        <p:nvSpPr>
          <p:cNvPr id="5" name="Footer Placeholder 4"/>
          <p:cNvSpPr>
            <a:spLocks noGrp="1"/>
          </p:cNvSpPr>
          <p:nvPr>
            <p:ph type="ftr" sz="quarter" idx="11"/>
          </p:nvPr>
        </p:nvSpPr>
        <p:spPr>
          <a:xfrm>
            <a:off x="4165600" y="6245225"/>
            <a:ext cx="3860800" cy="476251"/>
          </a:xfrm>
          <a:prstGeom prst="rect">
            <a:avLst/>
          </a:prstGeom>
        </p:spPr>
        <p:txBody>
          <a:bodyPr/>
          <a:lstStyle>
            <a:lvl1pPr>
              <a:defRPr/>
            </a:lvl1pPr>
          </a:lstStyle>
          <a:p>
            <a:endParaRPr lang="en-GB"/>
          </a:p>
        </p:txBody>
      </p:sp>
      <p:sp>
        <p:nvSpPr>
          <p:cNvPr id="6" name="Slide Number Placeholder 5"/>
          <p:cNvSpPr>
            <a:spLocks noGrp="1"/>
          </p:cNvSpPr>
          <p:nvPr>
            <p:ph type="sldNum" sz="quarter" idx="12"/>
          </p:nvPr>
        </p:nvSpPr>
        <p:spPr>
          <a:xfrm>
            <a:off x="8737600" y="6245225"/>
            <a:ext cx="2844800" cy="476251"/>
          </a:xfrm>
          <a:prstGeom prst="rect">
            <a:avLst/>
          </a:prstGeom>
        </p:spPr>
        <p:txBody>
          <a:bodyPr/>
          <a:lstStyle>
            <a:lvl1pPr>
              <a:defRPr/>
            </a:lvl1pPr>
          </a:lstStyle>
          <a:p>
            <a:fld id="{E2E0DE97-834C-4274-B716-BB62A9BA1C14}" type="slidenum">
              <a:rPr lang="en-GB"/>
              <a:pPr/>
              <a:t>‹#›</a:t>
            </a:fld>
            <a:endParaRPr lang="en-GB"/>
          </a:p>
        </p:txBody>
      </p:sp>
    </p:spTree>
    <p:extLst>
      <p:ext uri="{BB962C8B-B14F-4D97-AF65-F5344CB8AC3E}">
        <p14:creationId xmlns:p14="http://schemas.microsoft.com/office/powerpoint/2010/main" val="2543234886"/>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preserve="1" userDrawn="1">
  <p:cSld name="1_Title Presentation">
    <p:spTree>
      <p:nvGrpSpPr>
        <p:cNvPr id="1" name=""/>
        <p:cNvGrpSpPr/>
        <p:nvPr/>
      </p:nvGrpSpPr>
      <p:grpSpPr>
        <a:xfrm>
          <a:off x="0" y="0"/>
          <a:ext cx="0" cy="0"/>
          <a:chOff x="0" y="0"/>
          <a:chExt cx="0" cy="0"/>
        </a:xfrm>
      </p:grpSpPr>
      <p:sp>
        <p:nvSpPr>
          <p:cNvPr id="2" name="Title 1"/>
          <p:cNvSpPr>
            <a:spLocks noGrp="1"/>
          </p:cNvSpPr>
          <p:nvPr>
            <p:ph type="ctrTitle"/>
          </p:nvPr>
        </p:nvSpPr>
        <p:spPr>
          <a:xfrm>
            <a:off x="906139" y="2145600"/>
            <a:ext cx="6643652" cy="1219200"/>
          </a:xfrm>
        </p:spPr>
        <p:txBody>
          <a:bodyPr anchor="b">
            <a:noAutofit/>
          </a:bodyPr>
          <a:lstStyle>
            <a:lvl1pPr algn="l">
              <a:lnSpc>
                <a:spcPct val="80000"/>
              </a:lnSpc>
              <a:defRPr sz="4267" b="1" i="0" cap="all">
                <a:solidFill>
                  <a:schemeClr val="tx1"/>
                </a:solidFill>
                <a:latin typeface="Arial Narrow"/>
                <a:cs typeface="Arial Narrow"/>
              </a:defRPr>
            </a:lvl1pPr>
          </a:lstStyle>
          <a:p>
            <a:r>
              <a:rPr lang="en-US"/>
              <a:t>Click to edit Master title style</a:t>
            </a:r>
            <a:endParaRPr lang="en-US" dirty="0"/>
          </a:p>
        </p:txBody>
      </p:sp>
      <p:sp>
        <p:nvSpPr>
          <p:cNvPr id="3" name="Subtitle 2"/>
          <p:cNvSpPr>
            <a:spLocks noGrp="1"/>
          </p:cNvSpPr>
          <p:nvPr>
            <p:ph type="subTitle" idx="1"/>
          </p:nvPr>
        </p:nvSpPr>
        <p:spPr>
          <a:xfrm>
            <a:off x="906139" y="3370145"/>
            <a:ext cx="6643652" cy="600000"/>
          </a:xfrm>
        </p:spPr>
        <p:txBody>
          <a:bodyPr>
            <a:noAutofit/>
          </a:bodyPr>
          <a:lstStyle>
            <a:lvl1pPr marL="0" indent="0" algn="l">
              <a:buNone/>
              <a:defRPr sz="3200">
                <a:solidFill>
                  <a:schemeClr val="tx1"/>
                </a:solidFill>
                <a:latin typeface="Arial Narrow"/>
                <a:cs typeface="Arial Narrow"/>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endParaRPr lang="en-US" dirty="0"/>
          </a:p>
        </p:txBody>
      </p:sp>
      <p:sp>
        <p:nvSpPr>
          <p:cNvPr id="19" name="Text Placeholder 18"/>
          <p:cNvSpPr>
            <a:spLocks noGrp="1"/>
          </p:cNvSpPr>
          <p:nvPr>
            <p:ph type="body" sz="quarter" idx="10"/>
          </p:nvPr>
        </p:nvSpPr>
        <p:spPr>
          <a:xfrm>
            <a:off x="906142" y="4579200"/>
            <a:ext cx="5900236" cy="307200"/>
          </a:xfrm>
        </p:spPr>
        <p:txBody>
          <a:bodyPr tIns="46800" bIns="234000">
            <a:noAutofit/>
          </a:bodyPr>
          <a:lstStyle>
            <a:lvl1pPr marL="0" indent="0">
              <a:buFontTx/>
              <a:buNone/>
              <a:defRPr sz="1600" b="1">
                <a:solidFill>
                  <a:schemeClr val="tx1"/>
                </a:solidFill>
              </a:defRPr>
            </a:lvl1pPr>
          </a:lstStyle>
          <a:p>
            <a:pPr lvl="0"/>
            <a:r>
              <a:rPr lang="en-US"/>
              <a:t>Click to edit Master text styles</a:t>
            </a:r>
          </a:p>
        </p:txBody>
      </p:sp>
      <p:sp>
        <p:nvSpPr>
          <p:cNvPr id="20" name="Text Placeholder 18"/>
          <p:cNvSpPr>
            <a:spLocks noGrp="1"/>
          </p:cNvSpPr>
          <p:nvPr>
            <p:ph type="body" sz="quarter" idx="11"/>
          </p:nvPr>
        </p:nvSpPr>
        <p:spPr>
          <a:xfrm>
            <a:off x="906142" y="4894301"/>
            <a:ext cx="5900236" cy="307200"/>
          </a:xfrm>
        </p:spPr>
        <p:txBody>
          <a:bodyPr tIns="46800" bIns="234000">
            <a:noAutofit/>
          </a:bodyPr>
          <a:lstStyle>
            <a:lvl1pPr marL="0" indent="0">
              <a:buFontTx/>
              <a:buNone/>
              <a:defRPr sz="1600" b="0">
                <a:solidFill>
                  <a:schemeClr val="tx1"/>
                </a:solidFill>
              </a:defRPr>
            </a:lvl1pPr>
          </a:lstStyle>
          <a:p>
            <a:pPr lvl="0"/>
            <a:r>
              <a:rPr lang="en-US"/>
              <a:t>Click to edit Master text styles</a:t>
            </a:r>
          </a:p>
        </p:txBody>
      </p:sp>
      <p:sp>
        <p:nvSpPr>
          <p:cNvPr id="21" name="Text Placeholder 18"/>
          <p:cNvSpPr>
            <a:spLocks noGrp="1"/>
          </p:cNvSpPr>
          <p:nvPr>
            <p:ph type="body" sz="quarter" idx="12"/>
          </p:nvPr>
        </p:nvSpPr>
        <p:spPr>
          <a:xfrm>
            <a:off x="906141" y="5966058"/>
            <a:ext cx="5313011" cy="307777"/>
          </a:xfrm>
        </p:spPr>
        <p:txBody>
          <a:bodyPr bIns="234000">
            <a:noAutofit/>
          </a:bodyPr>
          <a:lstStyle>
            <a:lvl1pPr marL="0" indent="0">
              <a:buFontTx/>
              <a:buNone/>
              <a:defRPr sz="1600" b="0">
                <a:solidFill>
                  <a:schemeClr val="tx1"/>
                </a:solidFill>
              </a:defRPr>
            </a:lvl1pPr>
          </a:lstStyle>
          <a:p>
            <a:pPr lvl="0"/>
            <a:r>
              <a:rPr lang="en-US"/>
              <a:t>Click to edit Master text styles</a:t>
            </a:r>
          </a:p>
        </p:txBody>
      </p:sp>
      <p:sp>
        <p:nvSpPr>
          <p:cNvPr id="17" name="TextBox 16"/>
          <p:cNvSpPr txBox="1"/>
          <p:nvPr userDrawn="1"/>
        </p:nvSpPr>
        <p:spPr>
          <a:xfrm>
            <a:off x="9370882" y="5856000"/>
            <a:ext cx="2211700" cy="420564"/>
          </a:xfrm>
          <a:prstGeom prst="rect">
            <a:avLst/>
          </a:prstGeom>
          <a:noFill/>
        </p:spPr>
        <p:txBody>
          <a:bodyPr wrap="square" rtlCol="0">
            <a:spAutoFit/>
          </a:bodyPr>
          <a:lstStyle/>
          <a:p>
            <a:pPr marL="0" marR="0" indent="0" algn="r" defTabSz="609585" rtl="0" eaLnBrk="1" fontAlgn="auto" latinLnBrk="0" hangingPunct="1">
              <a:lnSpc>
                <a:spcPct val="100000"/>
              </a:lnSpc>
              <a:spcBef>
                <a:spcPts val="0"/>
              </a:spcBef>
              <a:spcAft>
                <a:spcPts val="0"/>
              </a:spcAft>
              <a:buClrTx/>
              <a:buSzTx/>
              <a:buFontTx/>
              <a:buNone/>
              <a:tabLst/>
            </a:pPr>
            <a:r>
              <a:rPr lang="it-IT" sz="2133" i="0" u="none" strike="noStrike" kern="1200" baseline="0" dirty="0">
                <a:latin typeface="Arial Narrow"/>
                <a:ea typeface="+mn-ea"/>
                <a:cs typeface="Arial Narrow"/>
              </a:rPr>
              <a:t>esmo</a:t>
            </a:r>
            <a:r>
              <a:rPr lang="en-US" sz="2133" i="0" u="none" strike="noStrike" kern="1200" baseline="0" dirty="0">
                <a:latin typeface="Arial Narrow"/>
                <a:ea typeface="+mn-ea"/>
                <a:cs typeface="Arial Narrow"/>
              </a:rPr>
              <a:t>.org</a:t>
            </a:r>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06139" y="558156"/>
            <a:ext cx="2552717" cy="578665"/>
          </a:xfrm>
          <a:prstGeom prst="rect">
            <a:avLst/>
          </a:prstGeom>
        </p:spPr>
      </p:pic>
    </p:spTree>
    <p:extLst>
      <p:ext uri="{BB962C8B-B14F-4D97-AF65-F5344CB8AC3E}">
        <p14:creationId xmlns:p14="http://schemas.microsoft.com/office/powerpoint/2010/main" val="3538650041"/>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2_Title Chapter">
    <p:spTree>
      <p:nvGrpSpPr>
        <p:cNvPr id="1" name=""/>
        <p:cNvGrpSpPr/>
        <p:nvPr/>
      </p:nvGrpSpPr>
      <p:grpSpPr>
        <a:xfrm>
          <a:off x="0" y="0"/>
          <a:ext cx="0" cy="0"/>
          <a:chOff x="0" y="0"/>
          <a:chExt cx="0" cy="0"/>
        </a:xfrm>
      </p:grpSpPr>
      <p:sp>
        <p:nvSpPr>
          <p:cNvPr id="15" name="Title 1"/>
          <p:cNvSpPr>
            <a:spLocks noGrp="1"/>
          </p:cNvSpPr>
          <p:nvPr>
            <p:ph type="ctrTitle"/>
          </p:nvPr>
        </p:nvSpPr>
        <p:spPr>
          <a:xfrm>
            <a:off x="914401" y="2145600"/>
            <a:ext cx="6643649" cy="1219200"/>
          </a:xfrm>
        </p:spPr>
        <p:txBody>
          <a:bodyPr anchor="b">
            <a:noAutofit/>
          </a:bodyPr>
          <a:lstStyle>
            <a:lvl1pPr algn="l">
              <a:lnSpc>
                <a:spcPct val="80000"/>
              </a:lnSpc>
              <a:defRPr b="1" i="0" cap="all">
                <a:solidFill>
                  <a:schemeClr val="tx1"/>
                </a:solidFill>
                <a:latin typeface="Arial Narrow"/>
                <a:cs typeface="Arial Narrow"/>
              </a:defRPr>
            </a:lvl1pPr>
          </a:lstStyle>
          <a:p>
            <a:r>
              <a:rPr lang="en-US"/>
              <a:t>Click to edit Master title style</a:t>
            </a:r>
            <a:endParaRPr lang="en-US" dirty="0"/>
          </a:p>
        </p:txBody>
      </p:sp>
      <p:sp>
        <p:nvSpPr>
          <p:cNvPr id="16" name="Subtitle 2"/>
          <p:cNvSpPr>
            <a:spLocks noGrp="1"/>
          </p:cNvSpPr>
          <p:nvPr>
            <p:ph type="subTitle" idx="1"/>
          </p:nvPr>
        </p:nvSpPr>
        <p:spPr>
          <a:xfrm>
            <a:off x="914402" y="3370145"/>
            <a:ext cx="6643649" cy="672000"/>
          </a:xfrm>
        </p:spPr>
        <p:txBody>
          <a:bodyPr>
            <a:noAutofit/>
          </a:bodyPr>
          <a:lstStyle>
            <a:lvl1pPr marL="0" indent="0" algn="l">
              <a:buNone/>
              <a:defRPr sz="3200">
                <a:solidFill>
                  <a:schemeClr val="tx1"/>
                </a:solidFill>
                <a:latin typeface="Arial Narrow"/>
                <a:cs typeface="Arial Narrow"/>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endParaRPr lang="en-US" dirty="0"/>
          </a:p>
        </p:txBody>
      </p:sp>
    </p:spTree>
    <p:extLst>
      <p:ext uri="{BB962C8B-B14F-4D97-AF65-F5344CB8AC3E}">
        <p14:creationId xmlns:p14="http://schemas.microsoft.com/office/powerpoint/2010/main" val="3668973077"/>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3_Title and Text">
    <p:spTree>
      <p:nvGrpSpPr>
        <p:cNvPr id="1" name=""/>
        <p:cNvGrpSpPr/>
        <p:nvPr/>
      </p:nvGrpSpPr>
      <p:grpSpPr>
        <a:xfrm>
          <a:off x="0" y="0"/>
          <a:ext cx="0" cy="0"/>
          <a:chOff x="0" y="0"/>
          <a:chExt cx="0" cy="0"/>
        </a:xfrm>
      </p:grpSpPr>
      <p:sp>
        <p:nvSpPr>
          <p:cNvPr id="2" name="Title 1"/>
          <p:cNvSpPr>
            <a:spLocks noGrp="1"/>
          </p:cNvSpPr>
          <p:nvPr>
            <p:ph type="title"/>
          </p:nvPr>
        </p:nvSpPr>
        <p:spPr>
          <a:xfrm>
            <a:off x="720000" y="552121"/>
            <a:ext cx="7006269" cy="553999"/>
          </a:xfrm>
        </p:spPr>
        <p:txBody>
          <a:bodyPr anchor="b">
            <a:noAutofit/>
          </a:bodyPr>
          <a:lstStyle>
            <a:lvl1pPr>
              <a:defRPr sz="3200" cap="all" baseline="0"/>
            </a:lvl1pPr>
          </a:lstStyle>
          <a:p>
            <a:r>
              <a:rPr lang="en-US"/>
              <a:t>Click to edit Master title style</a:t>
            </a:r>
            <a:endParaRPr lang="en-US" dirty="0"/>
          </a:p>
        </p:txBody>
      </p:sp>
      <p:sp>
        <p:nvSpPr>
          <p:cNvPr id="12" name="Text Placeholder 11"/>
          <p:cNvSpPr>
            <a:spLocks noGrp="1"/>
          </p:cNvSpPr>
          <p:nvPr>
            <p:ph type="body" sz="quarter" idx="10"/>
          </p:nvPr>
        </p:nvSpPr>
        <p:spPr>
          <a:xfrm>
            <a:off x="720000" y="1080001"/>
            <a:ext cx="7006269" cy="488795"/>
          </a:xfrm>
        </p:spPr>
        <p:txBody>
          <a:bodyPr>
            <a:noAutofit/>
          </a:bodyPr>
          <a:lstStyle>
            <a:lvl1pPr marL="0" indent="0">
              <a:buNone/>
              <a:defRPr sz="2667" baseline="0">
                <a:solidFill>
                  <a:schemeClr val="tx1"/>
                </a:solidFill>
              </a:defRPr>
            </a:lvl1pPr>
          </a:lstStyle>
          <a:p>
            <a:pPr lvl="0"/>
            <a:r>
              <a:rPr lang="en-US"/>
              <a:t>Click to edit Master text styles</a:t>
            </a:r>
          </a:p>
        </p:txBody>
      </p:sp>
      <p:sp>
        <p:nvSpPr>
          <p:cNvPr id="13" name="Text Placeholder 6"/>
          <p:cNvSpPr>
            <a:spLocks noGrp="1"/>
          </p:cNvSpPr>
          <p:nvPr>
            <p:ph type="body" sz="quarter" idx="12"/>
          </p:nvPr>
        </p:nvSpPr>
        <p:spPr>
          <a:xfrm>
            <a:off x="720000" y="2112963"/>
            <a:ext cx="10742400" cy="4020208"/>
          </a:xfrm>
        </p:spPr>
        <p:txBody>
          <a:bodyPr>
            <a:noAutofit/>
          </a:bodyPr>
          <a:lstStyle>
            <a:lvl1pPr marL="0" indent="0">
              <a:buNone/>
              <a:defRPr sz="2133" baseline="0"/>
            </a:lvl1pPr>
          </a:lstStyle>
          <a:p>
            <a:pPr lvl="0"/>
            <a:r>
              <a:rPr lang="en-US"/>
              <a:t>Click to edit Master text styles</a:t>
            </a:r>
          </a:p>
        </p:txBody>
      </p:sp>
      <p:sp>
        <p:nvSpPr>
          <p:cNvPr id="6" name="Slide Number Placeholder 5"/>
          <p:cNvSpPr>
            <a:spLocks noGrp="1"/>
          </p:cNvSpPr>
          <p:nvPr>
            <p:ph type="sldNum" sz="quarter" idx="13"/>
          </p:nvPr>
        </p:nvSpPr>
        <p:spPr>
          <a:xfrm>
            <a:off x="1728000" y="6372104"/>
            <a:ext cx="953803" cy="246184"/>
          </a:xfrm>
          <a:prstGeom prst="rect">
            <a:avLst/>
          </a:prstGeom>
        </p:spPr>
        <p:txBody>
          <a:bodyPr/>
          <a:lstStyle>
            <a:lvl1pPr>
              <a:defRPr/>
            </a:lvl1pPr>
          </a:lstStyle>
          <a:p>
            <a:pPr>
              <a:defRPr/>
            </a:pPr>
            <a:fld id="{D7A788FA-F864-4521-9DFD-AF03C9BFF3E5}" type="slidenum">
              <a:rPr lang="en-US" altLang="en-US"/>
              <a:pPr>
                <a:defRPr/>
              </a:pPr>
              <a:t>‹#›</a:t>
            </a:fld>
            <a:endParaRPr lang="en-US" altLang="en-US"/>
          </a:p>
        </p:txBody>
      </p:sp>
    </p:spTree>
    <p:extLst>
      <p:ext uri="{BB962C8B-B14F-4D97-AF65-F5344CB8AC3E}">
        <p14:creationId xmlns:p14="http://schemas.microsoft.com/office/powerpoint/2010/main" val="146613878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2558438808"/>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4_Title, Content and Text">
    <p:spTree>
      <p:nvGrpSpPr>
        <p:cNvPr id="1" name=""/>
        <p:cNvGrpSpPr/>
        <p:nvPr/>
      </p:nvGrpSpPr>
      <p:grpSpPr>
        <a:xfrm>
          <a:off x="0" y="0"/>
          <a:ext cx="0" cy="0"/>
          <a:chOff x="0" y="0"/>
          <a:chExt cx="0" cy="0"/>
        </a:xfrm>
      </p:grpSpPr>
      <p:sp>
        <p:nvSpPr>
          <p:cNvPr id="5" name="Content Placeholder 4"/>
          <p:cNvSpPr>
            <a:spLocks noGrp="1"/>
          </p:cNvSpPr>
          <p:nvPr>
            <p:ph sz="quarter" idx="11"/>
          </p:nvPr>
        </p:nvSpPr>
        <p:spPr>
          <a:xfrm>
            <a:off x="716909" y="2112963"/>
            <a:ext cx="4551516" cy="4013627"/>
          </a:xfrm>
          <a:solidFill>
            <a:schemeClr val="bg1">
              <a:lumMod val="85000"/>
            </a:schemeClr>
          </a:solidFill>
        </p:spPr>
        <p:txBody>
          <a:bodyPr anchor="ctr"/>
          <a:lstStyle>
            <a:lvl1pPr marL="0" indent="0" algn="ctr">
              <a:buNone/>
              <a:defRPr sz="2133" baseline="0"/>
            </a:lvl1pPr>
          </a:lstStyle>
          <a:p>
            <a:pPr lvl="0"/>
            <a:r>
              <a:rPr lang="en-US"/>
              <a:t>Click to edit Master text styles</a:t>
            </a:r>
          </a:p>
        </p:txBody>
      </p:sp>
      <p:sp>
        <p:nvSpPr>
          <p:cNvPr id="7" name="Text Placeholder 6"/>
          <p:cNvSpPr>
            <a:spLocks noGrp="1"/>
          </p:cNvSpPr>
          <p:nvPr>
            <p:ph type="body" sz="quarter" idx="12"/>
          </p:nvPr>
        </p:nvSpPr>
        <p:spPr>
          <a:xfrm>
            <a:off x="5439345" y="2113389"/>
            <a:ext cx="6038400" cy="4013200"/>
          </a:xfrm>
        </p:spPr>
        <p:txBody>
          <a:bodyPr>
            <a:noAutofit/>
          </a:bodyPr>
          <a:lstStyle>
            <a:lvl1pPr marL="0" indent="0">
              <a:buNone/>
              <a:defRPr sz="2133" baseline="0"/>
            </a:lvl1pPr>
          </a:lstStyle>
          <a:p>
            <a:pPr lvl="0"/>
            <a:r>
              <a:rPr lang="en-US"/>
              <a:t>Click to edit Master text styles</a:t>
            </a:r>
          </a:p>
        </p:txBody>
      </p:sp>
      <p:sp>
        <p:nvSpPr>
          <p:cNvPr id="10" name="Title 1"/>
          <p:cNvSpPr>
            <a:spLocks noGrp="1"/>
          </p:cNvSpPr>
          <p:nvPr>
            <p:ph type="title"/>
          </p:nvPr>
        </p:nvSpPr>
        <p:spPr>
          <a:xfrm>
            <a:off x="721140" y="550801"/>
            <a:ext cx="7006269" cy="553999"/>
          </a:xfrm>
        </p:spPr>
        <p:txBody>
          <a:bodyPr anchor="b">
            <a:noAutofit/>
          </a:bodyPr>
          <a:lstStyle>
            <a:lvl1pPr>
              <a:defRPr sz="3200" cap="all" baseline="0"/>
            </a:lvl1pPr>
          </a:lstStyle>
          <a:p>
            <a:r>
              <a:rPr lang="en-US"/>
              <a:t>Click to edit Master title style</a:t>
            </a:r>
            <a:endParaRPr lang="en-US" dirty="0"/>
          </a:p>
        </p:txBody>
      </p:sp>
      <p:sp>
        <p:nvSpPr>
          <p:cNvPr id="11" name="Text Placeholder 11"/>
          <p:cNvSpPr>
            <a:spLocks noGrp="1"/>
          </p:cNvSpPr>
          <p:nvPr>
            <p:ph type="body" sz="quarter" idx="10"/>
          </p:nvPr>
        </p:nvSpPr>
        <p:spPr>
          <a:xfrm>
            <a:off x="721140" y="1080001"/>
            <a:ext cx="7006269" cy="488795"/>
          </a:xfrm>
        </p:spPr>
        <p:txBody>
          <a:bodyPr>
            <a:noAutofit/>
          </a:bodyPr>
          <a:lstStyle>
            <a:lvl1pPr marL="0" indent="0">
              <a:buNone/>
              <a:defRPr sz="2667" baseline="0">
                <a:solidFill>
                  <a:schemeClr val="tx1"/>
                </a:solidFill>
              </a:defRPr>
            </a:lvl1pPr>
          </a:lstStyle>
          <a:p>
            <a:pPr lvl="0"/>
            <a:r>
              <a:rPr lang="en-US"/>
              <a:t>Click to edit Master text styles</a:t>
            </a:r>
          </a:p>
        </p:txBody>
      </p:sp>
      <p:sp>
        <p:nvSpPr>
          <p:cNvPr id="8" name="Slide Number Placeholder 5"/>
          <p:cNvSpPr>
            <a:spLocks noGrp="1"/>
          </p:cNvSpPr>
          <p:nvPr>
            <p:ph type="sldNum" sz="quarter" idx="13"/>
          </p:nvPr>
        </p:nvSpPr>
        <p:spPr>
          <a:xfrm>
            <a:off x="1728000" y="6372104"/>
            <a:ext cx="953803" cy="246184"/>
          </a:xfrm>
          <a:prstGeom prst="rect">
            <a:avLst/>
          </a:prstGeom>
        </p:spPr>
        <p:txBody>
          <a:bodyPr/>
          <a:lstStyle>
            <a:lvl1pPr>
              <a:defRPr/>
            </a:lvl1pPr>
          </a:lstStyle>
          <a:p>
            <a:pPr>
              <a:defRPr/>
            </a:pPr>
            <a:fld id="{39A81B8E-DB90-4156-9998-67EBCA269C4E}" type="slidenum">
              <a:rPr lang="en-US" altLang="en-US"/>
              <a:pPr>
                <a:defRPr/>
              </a:pPr>
              <a:t>‹#›</a:t>
            </a:fld>
            <a:endParaRPr lang="en-US" altLang="en-US"/>
          </a:p>
        </p:txBody>
      </p:sp>
    </p:spTree>
    <p:extLst>
      <p:ext uri="{BB962C8B-B14F-4D97-AF65-F5344CB8AC3E}">
        <p14:creationId xmlns:p14="http://schemas.microsoft.com/office/powerpoint/2010/main" val="1288355268"/>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5_Title, Content and Text">
    <p:spTree>
      <p:nvGrpSpPr>
        <p:cNvPr id="1" name=""/>
        <p:cNvGrpSpPr/>
        <p:nvPr/>
      </p:nvGrpSpPr>
      <p:grpSpPr>
        <a:xfrm>
          <a:off x="0" y="0"/>
          <a:ext cx="0" cy="0"/>
          <a:chOff x="0" y="0"/>
          <a:chExt cx="0" cy="0"/>
        </a:xfrm>
      </p:grpSpPr>
      <p:sp>
        <p:nvSpPr>
          <p:cNvPr id="5" name="Content Placeholder 4"/>
          <p:cNvSpPr>
            <a:spLocks noGrp="1"/>
          </p:cNvSpPr>
          <p:nvPr>
            <p:ph sz="quarter" idx="11"/>
          </p:nvPr>
        </p:nvSpPr>
        <p:spPr>
          <a:xfrm>
            <a:off x="720000" y="4132146"/>
            <a:ext cx="10742400" cy="1994017"/>
          </a:xfrm>
          <a:solidFill>
            <a:schemeClr val="bg1">
              <a:lumMod val="85000"/>
            </a:schemeClr>
          </a:solidFill>
        </p:spPr>
        <p:txBody>
          <a:bodyPr anchor="ctr"/>
          <a:lstStyle>
            <a:lvl1pPr marL="0" marR="0" indent="0" algn="ctr" defTabSz="609585" rtl="0" eaLnBrk="1" fontAlgn="auto" latinLnBrk="0" hangingPunct="1">
              <a:lnSpc>
                <a:spcPct val="100000"/>
              </a:lnSpc>
              <a:spcBef>
                <a:spcPct val="20000"/>
              </a:spcBef>
              <a:spcAft>
                <a:spcPts val="0"/>
              </a:spcAft>
              <a:buClr>
                <a:srgbClr val="000000"/>
              </a:buClr>
              <a:buSzPct val="35000"/>
              <a:buFont typeface="Wingdings" charset="2"/>
              <a:buNone/>
              <a:tabLst/>
              <a:defRPr baseline="0"/>
            </a:lvl1pPr>
          </a:lstStyle>
          <a:p>
            <a:pPr lvl="0"/>
            <a:r>
              <a:rPr lang="en-US"/>
              <a:t>Click to edit Master text styles</a:t>
            </a:r>
          </a:p>
        </p:txBody>
      </p:sp>
      <p:sp>
        <p:nvSpPr>
          <p:cNvPr id="7" name="Text Placeholder 6"/>
          <p:cNvSpPr>
            <a:spLocks noGrp="1"/>
          </p:cNvSpPr>
          <p:nvPr>
            <p:ph type="body" sz="quarter" idx="12"/>
          </p:nvPr>
        </p:nvSpPr>
        <p:spPr>
          <a:xfrm>
            <a:off x="720000" y="2112964"/>
            <a:ext cx="10742400" cy="1895281"/>
          </a:xfrm>
        </p:spPr>
        <p:txBody>
          <a:bodyPr>
            <a:noAutofit/>
          </a:bodyPr>
          <a:lstStyle>
            <a:lvl1pPr marL="0" indent="0">
              <a:buNone/>
              <a:defRPr baseline="0"/>
            </a:lvl1pPr>
          </a:lstStyle>
          <a:p>
            <a:pPr lvl="0"/>
            <a:r>
              <a:rPr lang="en-US"/>
              <a:t>Click to edit Master text styles</a:t>
            </a:r>
          </a:p>
        </p:txBody>
      </p:sp>
      <p:sp>
        <p:nvSpPr>
          <p:cNvPr id="10" name="Title 1"/>
          <p:cNvSpPr>
            <a:spLocks noGrp="1"/>
          </p:cNvSpPr>
          <p:nvPr>
            <p:ph type="title"/>
          </p:nvPr>
        </p:nvSpPr>
        <p:spPr>
          <a:xfrm>
            <a:off x="720000" y="550801"/>
            <a:ext cx="7006269" cy="553999"/>
          </a:xfrm>
        </p:spPr>
        <p:txBody>
          <a:bodyPr anchor="b">
            <a:noAutofit/>
          </a:bodyPr>
          <a:lstStyle>
            <a:lvl1pPr>
              <a:defRPr sz="3200" cap="all" baseline="0"/>
            </a:lvl1pPr>
          </a:lstStyle>
          <a:p>
            <a:r>
              <a:rPr lang="en-US"/>
              <a:t>Click to edit Master title style</a:t>
            </a:r>
            <a:endParaRPr lang="en-US" dirty="0"/>
          </a:p>
        </p:txBody>
      </p:sp>
      <p:sp>
        <p:nvSpPr>
          <p:cNvPr id="11" name="Text Placeholder 11"/>
          <p:cNvSpPr>
            <a:spLocks noGrp="1"/>
          </p:cNvSpPr>
          <p:nvPr>
            <p:ph type="body" sz="quarter" idx="10"/>
          </p:nvPr>
        </p:nvSpPr>
        <p:spPr>
          <a:xfrm>
            <a:off x="720000" y="1080001"/>
            <a:ext cx="7006269" cy="488795"/>
          </a:xfrm>
        </p:spPr>
        <p:txBody>
          <a:bodyPr>
            <a:noAutofit/>
          </a:bodyPr>
          <a:lstStyle>
            <a:lvl1pPr marL="0" indent="0">
              <a:buNone/>
              <a:defRPr sz="2667" baseline="0">
                <a:solidFill>
                  <a:schemeClr val="tx1"/>
                </a:solidFill>
              </a:defRPr>
            </a:lvl1pPr>
          </a:lstStyle>
          <a:p>
            <a:pPr lvl="0"/>
            <a:r>
              <a:rPr lang="en-US"/>
              <a:t>Click to edit Master text styles</a:t>
            </a:r>
          </a:p>
        </p:txBody>
      </p:sp>
      <p:sp>
        <p:nvSpPr>
          <p:cNvPr id="8" name="Slide Number Placeholder 5"/>
          <p:cNvSpPr>
            <a:spLocks noGrp="1"/>
          </p:cNvSpPr>
          <p:nvPr>
            <p:ph type="sldNum" sz="quarter" idx="13"/>
          </p:nvPr>
        </p:nvSpPr>
        <p:spPr>
          <a:xfrm>
            <a:off x="1728000" y="6372104"/>
            <a:ext cx="953803" cy="246184"/>
          </a:xfrm>
          <a:prstGeom prst="rect">
            <a:avLst/>
          </a:prstGeom>
        </p:spPr>
        <p:txBody>
          <a:bodyPr/>
          <a:lstStyle>
            <a:lvl1pPr>
              <a:defRPr/>
            </a:lvl1pPr>
          </a:lstStyle>
          <a:p>
            <a:pPr>
              <a:defRPr/>
            </a:pPr>
            <a:fld id="{4EE3CF81-11EA-405E-A3EC-9D48E6C9B03D}" type="slidenum">
              <a:rPr lang="en-US" altLang="en-US"/>
              <a:pPr>
                <a:defRPr/>
              </a:pPr>
              <a:t>‹#›</a:t>
            </a:fld>
            <a:endParaRPr lang="en-US" altLang="en-US"/>
          </a:p>
        </p:txBody>
      </p:sp>
    </p:spTree>
    <p:extLst>
      <p:ext uri="{BB962C8B-B14F-4D97-AF65-F5344CB8AC3E}">
        <p14:creationId xmlns:p14="http://schemas.microsoft.com/office/powerpoint/2010/main" val="3503063042"/>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6_Title and List">
    <p:spTree>
      <p:nvGrpSpPr>
        <p:cNvPr id="1" name=""/>
        <p:cNvGrpSpPr/>
        <p:nvPr/>
      </p:nvGrpSpPr>
      <p:grpSpPr>
        <a:xfrm>
          <a:off x="0" y="0"/>
          <a:ext cx="0" cy="0"/>
          <a:chOff x="0" y="0"/>
          <a:chExt cx="0" cy="0"/>
        </a:xfrm>
      </p:grpSpPr>
      <p:sp>
        <p:nvSpPr>
          <p:cNvPr id="4" name="Text Placeholder 3"/>
          <p:cNvSpPr>
            <a:spLocks noGrp="1"/>
          </p:cNvSpPr>
          <p:nvPr>
            <p:ph type="body" sz="quarter" idx="13"/>
          </p:nvPr>
        </p:nvSpPr>
        <p:spPr>
          <a:xfrm>
            <a:off x="720000" y="2112963"/>
            <a:ext cx="10742400" cy="4013627"/>
          </a:xfrm>
        </p:spPr>
        <p:txBody>
          <a:bodyPr>
            <a:noAutofit/>
          </a:bodyPr>
          <a:lstStyle/>
          <a:p>
            <a:pPr lvl="0"/>
            <a:r>
              <a:rPr lang="en-US"/>
              <a:t>Click to edit Master text styles</a:t>
            </a:r>
          </a:p>
          <a:p>
            <a:pPr lvl="1"/>
            <a:r>
              <a:rPr lang="en-US"/>
              <a:t>Second level</a:t>
            </a:r>
          </a:p>
          <a:p>
            <a:pPr lvl="2"/>
            <a:r>
              <a:rPr lang="en-US"/>
              <a:t>Third level</a:t>
            </a:r>
          </a:p>
        </p:txBody>
      </p:sp>
      <p:sp>
        <p:nvSpPr>
          <p:cNvPr id="7" name="Title 1"/>
          <p:cNvSpPr>
            <a:spLocks noGrp="1"/>
          </p:cNvSpPr>
          <p:nvPr>
            <p:ph type="title"/>
          </p:nvPr>
        </p:nvSpPr>
        <p:spPr>
          <a:xfrm>
            <a:off x="720000" y="550801"/>
            <a:ext cx="10075917" cy="553999"/>
          </a:xfrm>
        </p:spPr>
        <p:txBody>
          <a:bodyPr anchor="b">
            <a:noAutofit/>
          </a:bodyPr>
          <a:lstStyle>
            <a:lvl1pPr>
              <a:defRPr sz="3200" cap="all" baseline="0"/>
            </a:lvl1pPr>
          </a:lstStyle>
          <a:p>
            <a:r>
              <a:rPr lang="en-US"/>
              <a:t>Click to edit Master title style</a:t>
            </a:r>
            <a:endParaRPr lang="en-US" dirty="0"/>
          </a:p>
        </p:txBody>
      </p:sp>
      <p:sp>
        <p:nvSpPr>
          <p:cNvPr id="10" name="Text Placeholder 11"/>
          <p:cNvSpPr>
            <a:spLocks noGrp="1"/>
          </p:cNvSpPr>
          <p:nvPr>
            <p:ph type="body" sz="quarter" idx="10"/>
          </p:nvPr>
        </p:nvSpPr>
        <p:spPr>
          <a:xfrm>
            <a:off x="720000" y="1080001"/>
            <a:ext cx="10075917" cy="488795"/>
          </a:xfrm>
        </p:spPr>
        <p:txBody>
          <a:bodyPr>
            <a:noAutofit/>
          </a:bodyPr>
          <a:lstStyle>
            <a:lvl1pPr marL="0" indent="0">
              <a:buNone/>
              <a:defRPr sz="2667" baseline="0">
                <a:solidFill>
                  <a:schemeClr val="tx1"/>
                </a:solidFill>
              </a:defRPr>
            </a:lvl1pPr>
          </a:lstStyle>
          <a:p>
            <a:pPr lvl="0"/>
            <a:r>
              <a:rPr lang="en-US"/>
              <a:t>Click to edit Master text styles</a:t>
            </a:r>
          </a:p>
        </p:txBody>
      </p:sp>
      <p:sp>
        <p:nvSpPr>
          <p:cNvPr id="6" name="Slide Number Placeholder 5"/>
          <p:cNvSpPr>
            <a:spLocks noGrp="1"/>
          </p:cNvSpPr>
          <p:nvPr>
            <p:ph type="sldNum" sz="quarter" idx="14"/>
          </p:nvPr>
        </p:nvSpPr>
        <p:spPr>
          <a:xfrm>
            <a:off x="1728000" y="6372104"/>
            <a:ext cx="953803" cy="246184"/>
          </a:xfrm>
          <a:prstGeom prst="rect">
            <a:avLst/>
          </a:prstGeom>
        </p:spPr>
        <p:txBody>
          <a:bodyPr/>
          <a:lstStyle>
            <a:lvl1pPr>
              <a:defRPr/>
            </a:lvl1pPr>
          </a:lstStyle>
          <a:p>
            <a:pPr>
              <a:defRPr/>
            </a:pPr>
            <a:fld id="{08D83D96-D520-43E8-9FE3-99F474E31BD7}" type="slidenum">
              <a:rPr lang="en-US" altLang="en-US"/>
              <a:pPr>
                <a:defRPr/>
              </a:pPr>
              <a:t>‹#›</a:t>
            </a:fld>
            <a:endParaRPr lang="en-US" altLang="en-US"/>
          </a:p>
        </p:txBody>
      </p:sp>
    </p:spTree>
    <p:extLst>
      <p:ext uri="{BB962C8B-B14F-4D97-AF65-F5344CB8AC3E}">
        <p14:creationId xmlns:p14="http://schemas.microsoft.com/office/powerpoint/2010/main" val="595555125"/>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7_Free Content">
    <p:spTree>
      <p:nvGrpSpPr>
        <p:cNvPr id="1" name=""/>
        <p:cNvGrpSpPr/>
        <p:nvPr/>
      </p:nvGrpSpPr>
      <p:grpSpPr>
        <a:xfrm>
          <a:off x="0" y="0"/>
          <a:ext cx="0" cy="0"/>
          <a:chOff x="0" y="0"/>
          <a:chExt cx="0" cy="0"/>
        </a:xfrm>
      </p:grpSpPr>
      <p:sp>
        <p:nvSpPr>
          <p:cNvPr id="3" name="Slide Number Placeholder 5"/>
          <p:cNvSpPr>
            <a:spLocks noGrp="1"/>
          </p:cNvSpPr>
          <p:nvPr>
            <p:ph type="sldNum" sz="quarter" idx="10"/>
          </p:nvPr>
        </p:nvSpPr>
        <p:spPr>
          <a:xfrm>
            <a:off x="1728000" y="6372104"/>
            <a:ext cx="953803" cy="246184"/>
          </a:xfrm>
          <a:prstGeom prst="rect">
            <a:avLst/>
          </a:prstGeom>
        </p:spPr>
        <p:txBody>
          <a:bodyPr/>
          <a:lstStyle>
            <a:lvl1pPr>
              <a:defRPr/>
            </a:lvl1pPr>
          </a:lstStyle>
          <a:p>
            <a:pPr>
              <a:defRPr/>
            </a:pPr>
            <a:fld id="{5EF692A5-A8C0-47CD-A2C0-7DF226E98A5E}" type="slidenum">
              <a:rPr lang="en-US" altLang="en-US"/>
              <a:pPr>
                <a:defRPr/>
              </a:pPr>
              <a:t>‹#›</a:t>
            </a:fld>
            <a:endParaRPr lang="en-US" altLang="en-US"/>
          </a:p>
        </p:txBody>
      </p:sp>
    </p:spTree>
    <p:extLst>
      <p:ext uri="{BB962C8B-B14F-4D97-AF65-F5344CB8AC3E}">
        <p14:creationId xmlns:p14="http://schemas.microsoft.com/office/powerpoint/2010/main" val="388626353"/>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8_Free Content">
    <p:spTree>
      <p:nvGrpSpPr>
        <p:cNvPr id="1" name=""/>
        <p:cNvGrpSpPr/>
        <p:nvPr/>
      </p:nvGrpSpPr>
      <p:grpSpPr>
        <a:xfrm>
          <a:off x="0" y="0"/>
          <a:ext cx="0" cy="0"/>
          <a:chOff x="0" y="0"/>
          <a:chExt cx="0" cy="0"/>
        </a:xfrm>
      </p:grpSpPr>
      <p:sp>
        <p:nvSpPr>
          <p:cNvPr id="5" name="Text Placeholder 3"/>
          <p:cNvSpPr>
            <a:spLocks noGrp="1"/>
          </p:cNvSpPr>
          <p:nvPr>
            <p:ph type="body" sz="quarter" idx="13"/>
          </p:nvPr>
        </p:nvSpPr>
        <p:spPr>
          <a:xfrm>
            <a:off x="720000" y="2112963"/>
            <a:ext cx="10982400" cy="4013627"/>
          </a:xfrm>
        </p:spPr>
        <p:txBody>
          <a:bodyPr>
            <a:noAutofit/>
          </a:bodyPr>
          <a:lstStyle/>
          <a:p>
            <a:pPr lvl="0"/>
            <a:r>
              <a:rPr lang="en-US"/>
              <a:t>Click to edit Master text styles</a:t>
            </a:r>
          </a:p>
          <a:p>
            <a:pPr lvl="1"/>
            <a:r>
              <a:rPr lang="en-US"/>
              <a:t>Second level</a:t>
            </a:r>
          </a:p>
          <a:p>
            <a:pPr lvl="2"/>
            <a:r>
              <a:rPr lang="en-US"/>
              <a:t>Third level</a:t>
            </a:r>
          </a:p>
        </p:txBody>
      </p:sp>
      <p:sp>
        <p:nvSpPr>
          <p:cNvPr id="6" name="Title 1"/>
          <p:cNvSpPr>
            <a:spLocks noGrp="1"/>
          </p:cNvSpPr>
          <p:nvPr>
            <p:ph type="title"/>
          </p:nvPr>
        </p:nvSpPr>
        <p:spPr>
          <a:xfrm>
            <a:off x="720000" y="550801"/>
            <a:ext cx="7006269" cy="553999"/>
          </a:xfrm>
        </p:spPr>
        <p:txBody>
          <a:bodyPr anchor="b">
            <a:noAutofit/>
          </a:bodyPr>
          <a:lstStyle>
            <a:lvl1pPr>
              <a:defRPr sz="3200" cap="all" baseline="0"/>
            </a:lvl1pPr>
          </a:lstStyle>
          <a:p>
            <a:r>
              <a:rPr lang="en-US"/>
              <a:t>Click to edit Master title style</a:t>
            </a:r>
            <a:endParaRPr lang="en-US" dirty="0"/>
          </a:p>
        </p:txBody>
      </p:sp>
      <p:sp>
        <p:nvSpPr>
          <p:cNvPr id="7" name="Text Placeholder 11"/>
          <p:cNvSpPr>
            <a:spLocks noGrp="1"/>
          </p:cNvSpPr>
          <p:nvPr>
            <p:ph type="body" sz="quarter" idx="14"/>
          </p:nvPr>
        </p:nvSpPr>
        <p:spPr>
          <a:xfrm>
            <a:off x="720000" y="1080001"/>
            <a:ext cx="7006269" cy="488795"/>
          </a:xfrm>
        </p:spPr>
        <p:txBody>
          <a:bodyPr>
            <a:noAutofit/>
          </a:bodyPr>
          <a:lstStyle>
            <a:lvl1pPr marL="0" indent="0">
              <a:buNone/>
              <a:defRPr sz="2667" baseline="0">
                <a:solidFill>
                  <a:schemeClr val="tx1"/>
                </a:solidFill>
              </a:defRPr>
            </a:lvl1pPr>
          </a:lstStyle>
          <a:p>
            <a:pPr lvl="0"/>
            <a:r>
              <a:rPr lang="en-US"/>
              <a:t>Click to edit Master text styles</a:t>
            </a:r>
          </a:p>
        </p:txBody>
      </p:sp>
      <p:sp>
        <p:nvSpPr>
          <p:cNvPr id="9" name="Slide Number Placeholder 5"/>
          <p:cNvSpPr>
            <a:spLocks noGrp="1"/>
          </p:cNvSpPr>
          <p:nvPr>
            <p:ph type="sldNum" sz="quarter" idx="15"/>
          </p:nvPr>
        </p:nvSpPr>
        <p:spPr>
          <a:xfrm>
            <a:off x="1728000" y="6372104"/>
            <a:ext cx="953803" cy="246184"/>
          </a:xfrm>
          <a:prstGeom prst="rect">
            <a:avLst/>
          </a:prstGeom>
        </p:spPr>
        <p:txBody>
          <a:bodyPr/>
          <a:lstStyle>
            <a:lvl1pPr>
              <a:defRPr/>
            </a:lvl1pPr>
          </a:lstStyle>
          <a:p>
            <a:pPr>
              <a:defRPr/>
            </a:pPr>
            <a:fld id="{711A7CD0-78D0-42EA-ADB5-8E9333008CAE}" type="slidenum">
              <a:rPr lang="en-US" altLang="en-US"/>
              <a:pPr>
                <a:defRPr/>
              </a:pPr>
              <a:t>‹#›</a:t>
            </a:fld>
            <a:endParaRPr lang="en-US" altLang="en-US"/>
          </a:p>
        </p:txBody>
      </p:sp>
    </p:spTree>
    <p:extLst>
      <p:ext uri="{BB962C8B-B14F-4D97-AF65-F5344CB8AC3E}">
        <p14:creationId xmlns:p14="http://schemas.microsoft.com/office/powerpoint/2010/main" val="2128343771"/>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8_Contact">
    <p:spTree>
      <p:nvGrpSpPr>
        <p:cNvPr id="1" name=""/>
        <p:cNvGrpSpPr/>
        <p:nvPr/>
      </p:nvGrpSpPr>
      <p:grpSpPr>
        <a:xfrm>
          <a:off x="0" y="0"/>
          <a:ext cx="0" cy="0"/>
          <a:chOff x="0" y="0"/>
          <a:chExt cx="0" cy="0"/>
        </a:xfrm>
      </p:grpSpPr>
      <p:sp>
        <p:nvSpPr>
          <p:cNvPr id="8" name="TextBox 7"/>
          <p:cNvSpPr txBox="1">
            <a:spLocks noChangeArrowheads="1"/>
          </p:cNvSpPr>
          <p:nvPr userDrawn="1"/>
        </p:nvSpPr>
        <p:spPr bwMode="auto">
          <a:xfrm>
            <a:off x="914402" y="3692527"/>
            <a:ext cx="3992033" cy="21409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Calibri" pitchFamily="34" charset="0"/>
                <a:ea typeface="MS PGothic" pitchFamily="34" charset="-128"/>
              </a:defRPr>
            </a:lvl1pPr>
            <a:lvl2pPr marL="742950" indent="-285750" eaLnBrk="0" hangingPunct="0">
              <a:defRPr sz="2400">
                <a:solidFill>
                  <a:schemeClr val="tx1"/>
                </a:solidFill>
                <a:latin typeface="Calibri" pitchFamily="34" charset="0"/>
                <a:ea typeface="MS PGothic" pitchFamily="34" charset="-128"/>
              </a:defRPr>
            </a:lvl2pPr>
            <a:lvl3pPr marL="1143000" indent="-228600" eaLnBrk="0" hangingPunct="0">
              <a:defRPr sz="2400">
                <a:solidFill>
                  <a:schemeClr val="tx1"/>
                </a:solidFill>
                <a:latin typeface="Calibri" pitchFamily="34" charset="0"/>
                <a:ea typeface="MS PGothic" pitchFamily="34" charset="-128"/>
              </a:defRPr>
            </a:lvl3pPr>
            <a:lvl4pPr marL="1600200" indent="-228600" eaLnBrk="0" hangingPunct="0">
              <a:defRPr sz="2400">
                <a:solidFill>
                  <a:schemeClr val="tx1"/>
                </a:solidFill>
                <a:latin typeface="Calibri" pitchFamily="34" charset="0"/>
                <a:ea typeface="MS PGothic" pitchFamily="34" charset="-128"/>
              </a:defRPr>
            </a:lvl4pPr>
            <a:lvl5pPr marL="2057400" indent="-228600" eaLnBrk="0" hangingPunct="0">
              <a:defRPr sz="2400">
                <a:solidFill>
                  <a:schemeClr val="tx1"/>
                </a:solidFill>
                <a:latin typeface="Calibri"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Calibri"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Calibri"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Calibri"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Calibri" pitchFamily="34" charset="0"/>
                <a:ea typeface="MS PGothic" pitchFamily="34" charset="-128"/>
              </a:defRPr>
            </a:lvl9pPr>
          </a:lstStyle>
          <a:p>
            <a:pPr eaLnBrk="1" hangingPunct="1">
              <a:defRPr/>
            </a:pPr>
            <a:r>
              <a:rPr lang="en-US" altLang="en-US" sz="2067" b="1" baseline="30000" dirty="0">
                <a:solidFill>
                  <a:schemeClr val="tx1"/>
                </a:solidFill>
                <a:latin typeface="Arial Narrow" pitchFamily="34" charset="0"/>
              </a:rPr>
              <a:t>Contacts ESMO </a:t>
            </a:r>
          </a:p>
          <a:p>
            <a:pPr eaLnBrk="1" hangingPunct="1">
              <a:defRPr/>
            </a:pPr>
            <a:endParaRPr lang="en-US" altLang="en-US" sz="2067" b="1" baseline="30000" dirty="0">
              <a:solidFill>
                <a:schemeClr val="tx1"/>
              </a:solidFill>
              <a:latin typeface="Arial Narrow" pitchFamily="34" charset="0"/>
            </a:endParaRPr>
          </a:p>
          <a:p>
            <a:pPr eaLnBrk="1" hangingPunct="1">
              <a:defRPr/>
            </a:pPr>
            <a:r>
              <a:rPr lang="en-US" altLang="en-US" sz="2067" baseline="30000" dirty="0">
                <a:solidFill>
                  <a:schemeClr val="tx1"/>
                </a:solidFill>
                <a:latin typeface="Arial Narrow" pitchFamily="34" charset="0"/>
              </a:rPr>
              <a:t>European Society for Medical Oncology </a:t>
            </a:r>
            <a:br>
              <a:rPr lang="en-US" altLang="en-US" sz="2067" baseline="30000" dirty="0">
                <a:solidFill>
                  <a:schemeClr val="tx1"/>
                </a:solidFill>
                <a:latin typeface="Arial Narrow" pitchFamily="34" charset="0"/>
              </a:rPr>
            </a:br>
            <a:r>
              <a:rPr lang="en-US" altLang="en-US" sz="2067" baseline="30000" dirty="0">
                <a:solidFill>
                  <a:schemeClr val="tx1"/>
                </a:solidFill>
                <a:latin typeface="Arial Narrow" pitchFamily="34" charset="0"/>
              </a:rPr>
              <a:t>Via L. </a:t>
            </a:r>
            <a:r>
              <a:rPr lang="en-US" altLang="en-US" sz="2067" baseline="30000" dirty="0" err="1">
                <a:solidFill>
                  <a:schemeClr val="tx1"/>
                </a:solidFill>
                <a:latin typeface="Arial Narrow" pitchFamily="34" charset="0"/>
              </a:rPr>
              <a:t>Taddei</a:t>
            </a:r>
            <a:r>
              <a:rPr lang="en-US" altLang="en-US" sz="2067" baseline="30000" dirty="0">
                <a:solidFill>
                  <a:schemeClr val="tx1"/>
                </a:solidFill>
                <a:latin typeface="Arial Narrow" pitchFamily="34" charset="0"/>
              </a:rPr>
              <a:t> 4, CH-6962 </a:t>
            </a:r>
            <a:r>
              <a:rPr lang="en-US" altLang="en-US" sz="2067" baseline="30000" dirty="0" err="1">
                <a:solidFill>
                  <a:schemeClr val="tx1"/>
                </a:solidFill>
                <a:latin typeface="Arial Narrow" pitchFamily="34" charset="0"/>
              </a:rPr>
              <a:t>Viganello</a:t>
            </a:r>
            <a:r>
              <a:rPr lang="en-US" altLang="en-US" sz="2067" baseline="30000" dirty="0">
                <a:solidFill>
                  <a:schemeClr val="tx1"/>
                </a:solidFill>
                <a:latin typeface="Arial Narrow" pitchFamily="34" charset="0"/>
              </a:rPr>
              <a:t> – </a:t>
            </a:r>
            <a:r>
              <a:rPr lang="en-US" altLang="en-US" sz="2067" baseline="30000" dirty="0" err="1">
                <a:solidFill>
                  <a:schemeClr val="tx1"/>
                </a:solidFill>
                <a:latin typeface="Arial Narrow" pitchFamily="34" charset="0"/>
              </a:rPr>
              <a:t>Lugano</a:t>
            </a:r>
            <a:br>
              <a:rPr lang="en-US" altLang="en-US" sz="2067" baseline="30000" dirty="0">
                <a:solidFill>
                  <a:schemeClr val="tx1"/>
                </a:solidFill>
                <a:latin typeface="Arial Narrow" pitchFamily="34" charset="0"/>
              </a:rPr>
            </a:br>
            <a:r>
              <a:rPr lang="en-US" altLang="en-US" sz="2067" baseline="30000" dirty="0">
                <a:solidFill>
                  <a:schemeClr val="tx1"/>
                </a:solidFill>
                <a:latin typeface="Arial Narrow" pitchFamily="34" charset="0"/>
              </a:rPr>
              <a:t>T. +41 (0)91 973 19 00</a:t>
            </a:r>
            <a:br>
              <a:rPr lang="en-US" altLang="en-US" sz="2067" baseline="30000" dirty="0">
                <a:solidFill>
                  <a:schemeClr val="tx1"/>
                </a:solidFill>
                <a:latin typeface="Arial Narrow" pitchFamily="34" charset="0"/>
              </a:rPr>
            </a:br>
            <a:r>
              <a:rPr lang="en-US" altLang="en-US" sz="2067" baseline="30000" dirty="0">
                <a:solidFill>
                  <a:schemeClr val="tx1"/>
                </a:solidFill>
                <a:latin typeface="Arial Narrow" pitchFamily="34" charset="0"/>
              </a:rPr>
              <a:t>F. +41 (0)91 973 19 02</a:t>
            </a:r>
            <a:br>
              <a:rPr lang="en-US" altLang="en-US" sz="2067" baseline="30000" dirty="0">
                <a:solidFill>
                  <a:schemeClr val="tx1"/>
                </a:solidFill>
                <a:latin typeface="Arial Narrow" pitchFamily="34" charset="0"/>
              </a:rPr>
            </a:br>
            <a:r>
              <a:rPr lang="en-US" altLang="en-US" sz="2067" baseline="30000" dirty="0">
                <a:solidFill>
                  <a:schemeClr val="tx1"/>
                </a:solidFill>
                <a:latin typeface="Arial Narrow" pitchFamily="34" charset="0"/>
              </a:rPr>
              <a:t>http://</a:t>
            </a:r>
            <a:r>
              <a:rPr lang="en-US" altLang="en-US" sz="2067" baseline="30000" dirty="0" err="1">
                <a:solidFill>
                  <a:schemeClr val="tx1"/>
                </a:solidFill>
                <a:latin typeface="Arial Narrow" pitchFamily="34" charset="0"/>
              </a:rPr>
              <a:t>www.esmo.org</a:t>
            </a:r>
            <a:endParaRPr lang="en-US" altLang="en-US" sz="2067" b="1" baseline="0" dirty="0">
              <a:solidFill>
                <a:schemeClr val="tx1"/>
              </a:solidFill>
              <a:latin typeface="Arial Narrow" pitchFamily="34" charset="0"/>
            </a:endParaRPr>
          </a:p>
          <a:p>
            <a:pPr marL="0" marR="0" indent="0" algn="l" defTabSz="609585" rtl="0" eaLnBrk="1" fontAlgn="base" latinLnBrk="0" hangingPunct="1">
              <a:lnSpc>
                <a:spcPct val="100000"/>
              </a:lnSpc>
              <a:spcBef>
                <a:spcPct val="0"/>
              </a:spcBef>
              <a:spcAft>
                <a:spcPct val="0"/>
              </a:spcAft>
              <a:buClrTx/>
              <a:buSzTx/>
              <a:buFontTx/>
              <a:buNone/>
              <a:tabLst/>
              <a:defRPr/>
            </a:pPr>
            <a:r>
              <a:rPr lang="en-US" altLang="en-US" sz="2067" baseline="30000" dirty="0" err="1">
                <a:solidFill>
                  <a:schemeClr val="tx1"/>
                </a:solidFill>
                <a:latin typeface="Arial Narrow" pitchFamily="34" charset="0"/>
              </a:rPr>
              <a:t>esmo@esmo.org</a:t>
            </a:r>
            <a:endParaRPr lang="en-US" altLang="en-US" sz="2067" baseline="30000" dirty="0">
              <a:solidFill>
                <a:schemeClr val="tx1"/>
              </a:solidFill>
              <a:latin typeface="Arial Narrow" pitchFamily="34" charset="0"/>
            </a:endParaRPr>
          </a:p>
          <a:p>
            <a:pPr eaLnBrk="1" hangingPunct="1">
              <a:defRPr/>
            </a:pPr>
            <a:endParaRPr lang="en-US" altLang="en-US" sz="2400" baseline="30000" dirty="0">
              <a:solidFill>
                <a:schemeClr val="tx1"/>
              </a:solidFill>
              <a:latin typeface="Arial Narrow" pitchFamily="34" charset="0"/>
            </a:endParaRPr>
          </a:p>
        </p:txBody>
      </p:sp>
      <p:sp>
        <p:nvSpPr>
          <p:cNvPr id="5" name="Text Placeholder 18"/>
          <p:cNvSpPr>
            <a:spLocks noGrp="1"/>
          </p:cNvSpPr>
          <p:nvPr>
            <p:ph type="body" sz="quarter" idx="10"/>
          </p:nvPr>
        </p:nvSpPr>
        <p:spPr>
          <a:xfrm>
            <a:off x="914401" y="2266720"/>
            <a:ext cx="6924495" cy="297517"/>
          </a:xfrm>
        </p:spPr>
        <p:txBody>
          <a:bodyPr tIns="140400" anchor="ctr">
            <a:noAutofit/>
          </a:bodyPr>
          <a:lstStyle>
            <a:lvl1pPr marL="0" indent="0" rtl="0">
              <a:buFontTx/>
              <a:buNone/>
              <a:defRPr lang="en-US" sz="2267" b="1" i="0" u="none" strike="noStrike" baseline="30000" smtClean="0">
                <a:solidFill>
                  <a:schemeClr val="tx1"/>
                </a:solidFill>
              </a:defRPr>
            </a:lvl1pPr>
          </a:lstStyle>
          <a:p>
            <a:pPr lvl="0"/>
            <a:r>
              <a:rPr lang="en-US"/>
              <a:t>Click to edit Master text styles</a:t>
            </a:r>
          </a:p>
        </p:txBody>
      </p:sp>
      <p:sp>
        <p:nvSpPr>
          <p:cNvPr id="6" name="Text Placeholder 18"/>
          <p:cNvSpPr>
            <a:spLocks noGrp="1"/>
          </p:cNvSpPr>
          <p:nvPr>
            <p:ph type="body" sz="quarter" idx="11"/>
          </p:nvPr>
        </p:nvSpPr>
        <p:spPr>
          <a:xfrm>
            <a:off x="914400" y="2664487"/>
            <a:ext cx="6924493" cy="270475"/>
          </a:xfrm>
        </p:spPr>
        <p:txBody>
          <a:bodyPr tIns="93600" bIns="0" anchor="ctr">
            <a:noAutofit/>
          </a:bodyPr>
          <a:lstStyle>
            <a:lvl1pPr marL="0" indent="0" rtl="0">
              <a:buFontTx/>
              <a:buNone/>
              <a:defRPr lang="en-US" sz="2267" b="0" i="0" u="none" strike="noStrike" baseline="30000" smtClean="0">
                <a:solidFill>
                  <a:schemeClr val="tx1"/>
                </a:solidFill>
              </a:defRPr>
            </a:lvl1pPr>
          </a:lstStyle>
          <a:p>
            <a:pPr lvl="0"/>
            <a:r>
              <a:rPr lang="en-US"/>
              <a:t>Click to edit Master text styles</a:t>
            </a:r>
          </a:p>
        </p:txBody>
      </p:sp>
      <p:sp>
        <p:nvSpPr>
          <p:cNvPr id="10" name="Text Placeholder 18"/>
          <p:cNvSpPr>
            <a:spLocks noGrp="1"/>
          </p:cNvSpPr>
          <p:nvPr>
            <p:ph type="body" sz="quarter" idx="12" hasCustomPrompt="1"/>
          </p:nvPr>
        </p:nvSpPr>
        <p:spPr>
          <a:xfrm>
            <a:off x="914400" y="2937600"/>
            <a:ext cx="6924493" cy="297600"/>
          </a:xfrm>
        </p:spPr>
        <p:txBody>
          <a:bodyPr tIns="93600" bIns="0" anchor="ctr">
            <a:noAutofit/>
          </a:bodyPr>
          <a:lstStyle>
            <a:lvl1pPr marL="0" indent="0" rtl="0">
              <a:buFontTx/>
              <a:buNone/>
              <a:defRPr lang="en-US" sz="2267" b="0" i="0" u="none" strike="noStrike" baseline="30000" smtClean="0">
                <a:solidFill>
                  <a:schemeClr val="tx1"/>
                </a:solidFill>
              </a:defRPr>
            </a:lvl1pPr>
          </a:lstStyle>
          <a:p>
            <a:pPr lvl="0"/>
            <a:r>
              <a:rPr lang="fr-CH" dirty="0"/>
              <a:t>Click to edit Master text style</a:t>
            </a:r>
          </a:p>
        </p:txBody>
      </p:sp>
      <p:sp>
        <p:nvSpPr>
          <p:cNvPr id="12" name="Slide Number Placeholder 5"/>
          <p:cNvSpPr>
            <a:spLocks noGrp="1"/>
          </p:cNvSpPr>
          <p:nvPr>
            <p:ph type="sldNum" sz="quarter" idx="13"/>
          </p:nvPr>
        </p:nvSpPr>
        <p:spPr>
          <a:xfrm>
            <a:off x="1728000" y="6372104"/>
            <a:ext cx="953803" cy="246184"/>
          </a:xfrm>
          <a:prstGeom prst="rect">
            <a:avLst/>
          </a:prstGeom>
        </p:spPr>
        <p:txBody>
          <a:bodyPr/>
          <a:lstStyle>
            <a:lvl1pPr>
              <a:defRPr/>
            </a:lvl1pPr>
          </a:lstStyle>
          <a:p>
            <a:pPr>
              <a:defRPr/>
            </a:pPr>
            <a:fld id="{FC19FB4C-FCC4-423E-B433-D9FA2CAED6D2}" type="slidenum">
              <a:rPr lang="en-US" altLang="en-US"/>
              <a:pPr>
                <a:defRPr/>
              </a:pPr>
              <a:t>‹#›</a:t>
            </a:fld>
            <a:endParaRPr lang="en-US" altLang="en-US"/>
          </a:p>
        </p:txBody>
      </p:sp>
    </p:spTree>
    <p:extLst>
      <p:ext uri="{BB962C8B-B14F-4D97-AF65-F5344CB8AC3E}">
        <p14:creationId xmlns:p14="http://schemas.microsoft.com/office/powerpoint/2010/main" val="932246763"/>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userDrawn="1">
  <p:cSld name="Section Header">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731029" y="2531668"/>
            <a:ext cx="9816868" cy="1362075"/>
          </a:xfrm>
        </p:spPr>
        <p:txBody>
          <a:bodyPr anchor="b" anchorCtr="0"/>
          <a:lstStyle>
            <a:lvl1pPr marL="0" algn="l" defTabSz="1219170" rtl="0" eaLnBrk="1" latinLnBrk="0" hangingPunct="1">
              <a:spcBef>
                <a:spcPct val="0"/>
              </a:spcBef>
              <a:buNone/>
              <a:defRPr lang="en-GB" sz="4267" b="0" kern="1200" dirty="0">
                <a:solidFill>
                  <a:schemeClr val="bg1"/>
                </a:solidFill>
                <a:effectLst/>
                <a:latin typeface="+mj-lt"/>
                <a:ea typeface="+mj-ea"/>
                <a:cs typeface="+mj-cs"/>
              </a:defRPr>
            </a:lvl1pPr>
          </a:lstStyle>
          <a:p>
            <a:r>
              <a:rPr lang="en-US" dirty="0"/>
              <a:t>Click to edit Master title style</a:t>
            </a:r>
            <a:endParaRPr lang="en-GB" dirty="0"/>
          </a:p>
        </p:txBody>
      </p:sp>
      <p:sp>
        <p:nvSpPr>
          <p:cNvPr id="5" name="Subtitle 2"/>
          <p:cNvSpPr>
            <a:spLocks noGrp="1"/>
          </p:cNvSpPr>
          <p:nvPr>
            <p:ph type="subTitle" idx="10"/>
          </p:nvPr>
        </p:nvSpPr>
        <p:spPr>
          <a:xfrm>
            <a:off x="1731027" y="3893801"/>
            <a:ext cx="9805365" cy="1011751"/>
          </a:xfrm>
        </p:spPr>
        <p:txBody>
          <a:bodyPr>
            <a:noAutofit/>
          </a:bodyPr>
          <a:lstStyle>
            <a:lvl1pPr marL="0" indent="0" algn="l">
              <a:buNone/>
              <a:defRPr sz="2400" b="1" cap="all" baseline="0">
                <a:solidFill>
                  <a:schemeClr val="bg1"/>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dirty="0"/>
              <a:t>Click to edit Master subtitle style</a:t>
            </a:r>
            <a:endParaRPr lang="en-GB" dirty="0"/>
          </a:p>
        </p:txBody>
      </p:sp>
    </p:spTree>
    <p:extLst>
      <p:ext uri="{BB962C8B-B14F-4D97-AF65-F5344CB8AC3E}">
        <p14:creationId xmlns:p14="http://schemas.microsoft.com/office/powerpoint/2010/main" val="3482832330"/>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titleOnly">
  <p:cSld name="Title Only">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bg1"/>
                </a:solidFill>
              </a:defRPr>
            </a:lvl1pPr>
          </a:lstStyle>
          <a:p>
            <a:r>
              <a:rPr lang="en-US"/>
              <a:t>Click to edit Master title style</a:t>
            </a:r>
            <a:endParaRPr lang="en-GB"/>
          </a:p>
        </p:txBody>
      </p:sp>
    </p:spTree>
    <p:extLst>
      <p:ext uri="{BB962C8B-B14F-4D97-AF65-F5344CB8AC3E}">
        <p14:creationId xmlns:p14="http://schemas.microsoft.com/office/powerpoint/2010/main" val="1365233216"/>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userDrawn="1">
  <p:cSld name="Title and Content (Notes)">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dirty="0"/>
          </a:p>
        </p:txBody>
      </p:sp>
      <p:sp>
        <p:nvSpPr>
          <p:cNvPr id="16" name="Text Placeholder 4"/>
          <p:cNvSpPr>
            <a:spLocks noGrp="1"/>
          </p:cNvSpPr>
          <p:nvPr>
            <p:ph type="body" sz="quarter" idx="12" hasCustomPrompt="1"/>
          </p:nvPr>
        </p:nvSpPr>
        <p:spPr>
          <a:xfrm>
            <a:off x="484717" y="6643307"/>
            <a:ext cx="1201184" cy="138500"/>
          </a:xfrm>
        </p:spPr>
        <p:txBody>
          <a:bodyPr wrap="none" lIns="0" tIns="0" rIns="0" bIns="0" anchor="b">
            <a:spAutoFit/>
          </a:bodyPr>
          <a:lstStyle>
            <a:lvl1pPr marL="0" indent="0">
              <a:lnSpc>
                <a:spcPct val="90000"/>
              </a:lnSpc>
              <a:spcBef>
                <a:spcPts val="0"/>
              </a:spcBef>
              <a:buFontTx/>
              <a:buNone/>
              <a:defRPr sz="1000"/>
            </a:lvl1pPr>
          </a:lstStyle>
          <a:p>
            <a:pPr lvl="0"/>
            <a:r>
              <a:rPr lang="en-US" dirty="0"/>
              <a:t>Click to edit Footnote</a:t>
            </a:r>
          </a:p>
        </p:txBody>
      </p:sp>
      <p:sp>
        <p:nvSpPr>
          <p:cNvPr id="17" name="Text Placeholder 4"/>
          <p:cNvSpPr>
            <a:spLocks noGrp="1"/>
          </p:cNvSpPr>
          <p:nvPr>
            <p:ph type="body" sz="quarter" idx="11" hasCustomPrompt="1"/>
          </p:nvPr>
        </p:nvSpPr>
        <p:spPr>
          <a:xfrm>
            <a:off x="10242064" y="6643307"/>
            <a:ext cx="1363621" cy="138500"/>
          </a:xfrm>
        </p:spPr>
        <p:txBody>
          <a:bodyPr wrap="none" lIns="0" tIns="0" rIns="0" bIns="0" anchor="b">
            <a:spAutoFit/>
          </a:bodyPr>
          <a:lstStyle>
            <a:lvl1pPr marL="0" indent="0" algn="r">
              <a:lnSpc>
                <a:spcPct val="90000"/>
              </a:lnSpc>
              <a:spcBef>
                <a:spcPts val="0"/>
              </a:spcBef>
              <a:buFontTx/>
              <a:buNone/>
              <a:defRPr sz="1000" baseline="0"/>
            </a:lvl1pPr>
          </a:lstStyle>
          <a:p>
            <a:pPr lvl="0"/>
            <a:r>
              <a:rPr lang="en-US" dirty="0"/>
              <a:t>Click to edit source note</a:t>
            </a:r>
          </a:p>
        </p:txBody>
      </p:sp>
      <p:sp>
        <p:nvSpPr>
          <p:cNvPr id="8" name="Content Placeholder 2">
            <a:extLst>
              <a:ext uri="{FF2B5EF4-FFF2-40B4-BE49-F238E27FC236}">
                <a16:creationId xmlns:a16="http://schemas.microsoft.com/office/drawing/2014/main" id="{4731B572-A6BB-4ECD-AAF6-620BB46D792B}"/>
              </a:ext>
            </a:extLst>
          </p:cNvPr>
          <p:cNvSpPr>
            <a:spLocks noGrp="1"/>
          </p:cNvSpPr>
          <p:nvPr>
            <p:ph idx="1"/>
          </p:nvPr>
        </p:nvSpPr>
        <p:spPr>
          <a:xfrm>
            <a:off x="471603" y="1550989"/>
            <a:ext cx="11137693" cy="45291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GB" dirty="0"/>
          </a:p>
        </p:txBody>
      </p:sp>
    </p:spTree>
    <p:extLst>
      <p:ext uri="{BB962C8B-B14F-4D97-AF65-F5344CB8AC3E}">
        <p14:creationId xmlns:p14="http://schemas.microsoft.com/office/powerpoint/2010/main" val="356752270"/>
      </p:ext>
    </p:extLst>
  </p:cSld>
  <p:clrMapOvr>
    <a:masterClrMapping/>
  </p:clrMapOvr>
  <p:transition/>
</p:sldLayout>
</file>

<file path=ppt/slideLayouts/slideLayout139.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8" name="Text Placeholder 7"/>
          <p:cNvSpPr>
            <a:spLocks noGrp="1"/>
          </p:cNvSpPr>
          <p:nvPr>
            <p:ph type="body" sz="quarter" idx="12" hasCustomPrompt="1"/>
          </p:nvPr>
        </p:nvSpPr>
        <p:spPr>
          <a:xfrm>
            <a:off x="266700" y="6267449"/>
            <a:ext cx="9194800" cy="501651"/>
          </a:xfrm>
        </p:spPr>
        <p:txBody>
          <a:bodyPr bIns="45720" anchor="b"/>
          <a:lstStyle>
            <a:lvl1pPr marL="0" indent="0">
              <a:lnSpc>
                <a:spcPct val="100000"/>
              </a:lnSpc>
              <a:spcBef>
                <a:spcPts val="0"/>
              </a:spcBef>
              <a:spcAft>
                <a:spcPts val="0"/>
              </a:spcAft>
              <a:buNone/>
              <a:defRPr sz="900"/>
            </a:lvl1pPr>
            <a:lvl2pPr marL="290505" indent="0">
              <a:buNone/>
              <a:defRPr sz="1200"/>
            </a:lvl2pPr>
            <a:lvl3pPr marL="577836" indent="0">
              <a:buNone/>
              <a:defRPr sz="1200"/>
            </a:lvl3pPr>
            <a:lvl4pPr marL="865166" indent="0">
              <a:buNone/>
              <a:defRPr sz="1200"/>
            </a:lvl4pPr>
            <a:lvl5pPr marL="1363629" indent="0">
              <a:buNone/>
              <a:defRPr sz="1200"/>
            </a:lvl5pPr>
          </a:lstStyle>
          <a:p>
            <a:pPr lvl="0"/>
            <a:r>
              <a:rPr lang="en-US" dirty="0"/>
              <a:t>Edit Footnote</a:t>
            </a:r>
          </a:p>
        </p:txBody>
      </p:sp>
      <p:sp>
        <p:nvSpPr>
          <p:cNvPr id="9" name="Rectangle 4">
            <a:extLst>
              <a:ext uri="{FF2B5EF4-FFF2-40B4-BE49-F238E27FC236}">
                <a16:creationId xmlns:a16="http://schemas.microsoft.com/office/drawing/2014/main" id="{A4B8E535-14ED-431E-8BED-3159F6A95305}"/>
              </a:ext>
            </a:extLst>
          </p:cNvPr>
          <p:cNvSpPr>
            <a:spLocks noGrp="1" noChangeArrowheads="1"/>
          </p:cNvSpPr>
          <p:nvPr>
            <p:ph type="title"/>
          </p:nvPr>
        </p:nvSpPr>
        <p:spPr bwMode="auto">
          <a:xfrm>
            <a:off x="266702" y="10883"/>
            <a:ext cx="11658599" cy="939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vert="horz" wrap="square" lIns="23444" tIns="23444" rIns="23444" bIns="23444" numCol="1" anchor="ctr" anchorCtr="0" compatLnSpc="1">
            <a:prstTxWarp prst="textNoShape">
              <a:avLst/>
            </a:prstTxWarp>
          </a:bodyPr>
          <a:lstStyle/>
          <a:p>
            <a:pPr lvl="0"/>
            <a:r>
              <a:rPr lang="en-US" altLang="en-US" dirty="0"/>
              <a:t>Click to edit Master title style</a:t>
            </a:r>
          </a:p>
        </p:txBody>
      </p:sp>
      <p:sp>
        <p:nvSpPr>
          <p:cNvPr id="11" name="Slide Number Placeholder 6">
            <a:extLst>
              <a:ext uri="{FF2B5EF4-FFF2-40B4-BE49-F238E27FC236}">
                <a16:creationId xmlns:a16="http://schemas.microsoft.com/office/drawing/2014/main" id="{983B383C-0745-43CE-B134-42B739AB6CF8}"/>
              </a:ext>
            </a:extLst>
          </p:cNvPr>
          <p:cNvSpPr>
            <a:spLocks noGrp="1"/>
          </p:cNvSpPr>
          <p:nvPr>
            <p:ph type="sldNum" sz="quarter" idx="4"/>
          </p:nvPr>
        </p:nvSpPr>
        <p:spPr>
          <a:xfrm>
            <a:off x="11793893" y="6486469"/>
            <a:ext cx="398107" cy="369332"/>
          </a:xfrm>
          <a:prstGeom prst="rect">
            <a:avLst/>
          </a:prstGeom>
        </p:spPr>
        <p:txBody>
          <a:bodyPr vert="horz" wrap="square" lIns="91440" tIns="45720" rIns="91440" bIns="45720" numCol="1" anchor="b" anchorCtr="0" compatLnSpc="1">
            <a:prstTxWarp prst="textNoShape">
              <a:avLst/>
            </a:prstTxWarp>
          </a:bodyPr>
          <a:lstStyle>
            <a:lvl1pPr algn="r" defTabSz="457189">
              <a:defRPr sz="900" b="1" baseline="0" smtClean="0">
                <a:solidFill>
                  <a:schemeClr val="tx1"/>
                </a:solidFill>
                <a:latin typeface="+mj-lt"/>
                <a:ea typeface="ＭＳ Ｐゴシック" charset="0"/>
                <a:cs typeface="+mn-cs"/>
              </a:defRPr>
            </a:lvl1pPr>
          </a:lstStyle>
          <a:p>
            <a:pPr>
              <a:defRPr/>
            </a:pPr>
            <a:fld id="{6B204B07-C19F-4752-8E5A-A15CAE84AC36}" type="slidenum">
              <a:rPr lang="en-US" smtClean="0"/>
              <a:pPr>
                <a:defRPr/>
              </a:pPr>
              <a:t>‹#›</a:t>
            </a:fld>
            <a:endParaRPr lang="en-US" dirty="0"/>
          </a:p>
        </p:txBody>
      </p:sp>
      <p:sp>
        <p:nvSpPr>
          <p:cNvPr id="6" name="Content Placeholder 5">
            <a:extLst>
              <a:ext uri="{FF2B5EF4-FFF2-40B4-BE49-F238E27FC236}">
                <a16:creationId xmlns:a16="http://schemas.microsoft.com/office/drawing/2014/main" id="{1C7EFEBF-EEC4-405C-B2E9-152ED1B507CC}"/>
              </a:ext>
            </a:extLst>
          </p:cNvPr>
          <p:cNvSpPr>
            <a:spLocks noGrp="1"/>
          </p:cNvSpPr>
          <p:nvPr>
            <p:ph sz="quarter" idx="13"/>
          </p:nvPr>
        </p:nvSpPr>
        <p:spPr>
          <a:xfrm>
            <a:off x="266702" y="1117600"/>
            <a:ext cx="11658599" cy="5129504"/>
          </a:xfrm>
        </p:spPr>
        <p:txBody>
          <a:bodyPr/>
          <a:lstStyle>
            <a:lvl2pPr>
              <a:defRPr sz="1600"/>
            </a:lvl2pPr>
            <a:lvl3pPr>
              <a:defRPr sz="1600"/>
            </a:lvl3pPr>
            <a:lvl4pPr>
              <a:defRPr sz="1600"/>
            </a:lvl4pPr>
            <a:lvl5pPr>
              <a:defRPr sz="1600"/>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0593772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3258681372"/>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40.xml><?xml version="1.0" encoding="utf-8"?>
<p:sldLayout xmlns:a="http://schemas.openxmlformats.org/drawingml/2006/main" xmlns:r="http://schemas.openxmlformats.org/officeDocument/2006/relationships" xmlns:p="http://schemas.openxmlformats.org/presentationml/2006/main" type="twoObj">
  <p:cSld name="Two Content">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bg1"/>
                </a:solidFill>
              </a:defRPr>
            </a:lvl1pPr>
          </a:lstStyle>
          <a:p>
            <a:r>
              <a:rPr lang="en-US" dirty="0"/>
              <a:t>Click to edit Master title style</a:t>
            </a:r>
            <a:endParaRPr lang="en-GB" dirty="0"/>
          </a:p>
        </p:txBody>
      </p:sp>
      <p:sp>
        <p:nvSpPr>
          <p:cNvPr id="3" name="Content Placeholder 2"/>
          <p:cNvSpPr>
            <a:spLocks noGrp="1"/>
          </p:cNvSpPr>
          <p:nvPr>
            <p:ph sz="half" idx="1"/>
          </p:nvPr>
        </p:nvSpPr>
        <p:spPr>
          <a:xfrm>
            <a:off x="609600" y="1600201"/>
            <a:ext cx="5384800" cy="4525963"/>
          </a:xfrm>
        </p:spPr>
        <p:txBody>
          <a:bodyPr/>
          <a:lstStyle>
            <a:lvl1pPr>
              <a:defRPr sz="2800">
                <a:solidFill>
                  <a:schemeClr val="tx2"/>
                </a:solidFill>
              </a:defRPr>
            </a:lvl1pPr>
            <a:lvl2pPr>
              <a:defRPr sz="2400">
                <a:solidFill>
                  <a:schemeClr val="tx2"/>
                </a:solidFill>
              </a:defRPr>
            </a:lvl2pPr>
            <a:lvl3pPr>
              <a:defRPr sz="2000">
                <a:solidFill>
                  <a:schemeClr val="tx2"/>
                </a:solidFill>
              </a:defRPr>
            </a:lvl3pPr>
            <a:lvl4pPr>
              <a:defRPr sz="1800">
                <a:solidFill>
                  <a:schemeClr val="tx2"/>
                </a:solidFill>
              </a:defRPr>
            </a:lvl4pPr>
            <a:lvl5pPr>
              <a:defRPr sz="1800">
                <a:solidFill>
                  <a:schemeClr val="tx2"/>
                </a:solidFill>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197600" y="1600201"/>
            <a:ext cx="5384800" cy="4525963"/>
          </a:xfrm>
        </p:spPr>
        <p:txBody>
          <a:bodyPr/>
          <a:lstStyle>
            <a:lvl1pPr>
              <a:defRPr sz="2800">
                <a:solidFill>
                  <a:schemeClr val="tx2"/>
                </a:solidFill>
              </a:defRPr>
            </a:lvl1pPr>
            <a:lvl2pPr>
              <a:defRPr sz="2400">
                <a:solidFill>
                  <a:schemeClr val="tx2"/>
                </a:solidFill>
              </a:defRPr>
            </a:lvl2pPr>
            <a:lvl3pPr>
              <a:defRPr sz="2000">
                <a:solidFill>
                  <a:schemeClr val="tx2"/>
                </a:solidFill>
              </a:defRPr>
            </a:lvl3pPr>
            <a:lvl4pPr>
              <a:defRPr sz="1800">
                <a:solidFill>
                  <a:schemeClr val="tx2"/>
                </a:solidFill>
              </a:defRPr>
            </a:lvl4pPr>
            <a:lvl5pPr>
              <a:defRPr sz="1800">
                <a:solidFill>
                  <a:schemeClr val="tx2"/>
                </a:solidFill>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Tree>
    <p:extLst>
      <p:ext uri="{BB962C8B-B14F-4D97-AF65-F5344CB8AC3E}">
        <p14:creationId xmlns:p14="http://schemas.microsoft.com/office/powerpoint/2010/main" val="1950529723"/>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userDrawn="1">
  <p:cSld name="2-column">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19545" y="313267"/>
            <a:ext cx="10962696" cy="1155700"/>
          </a:xfrm>
        </p:spPr>
        <p:txBody>
          <a:bodyPr/>
          <a:lstStyle>
            <a:lvl1pPr>
              <a:defRPr>
                <a:solidFill>
                  <a:schemeClr val="accent1">
                    <a:lumMod val="75000"/>
                  </a:schemeClr>
                </a:solidFill>
                <a:effectLst>
                  <a:outerShdw blurRad="38100" dist="38100" dir="2700000" algn="tl">
                    <a:srgbClr val="000000">
                      <a:alpha val="43137"/>
                    </a:srgbClr>
                  </a:outerShdw>
                </a:effectLst>
              </a:defRPr>
            </a:lvl1pPr>
          </a:lstStyle>
          <a:p>
            <a:r>
              <a:rPr lang="en-US"/>
              <a:t>&lt;2-column&gt;</a:t>
            </a:r>
            <a:endParaRPr lang="en-US" dirty="0"/>
          </a:p>
        </p:txBody>
      </p:sp>
      <p:sp>
        <p:nvSpPr>
          <p:cNvPr id="12" name="Content Placeholder 2"/>
          <p:cNvSpPr>
            <a:spLocks noGrp="1"/>
          </p:cNvSpPr>
          <p:nvPr>
            <p:ph idx="13"/>
          </p:nvPr>
        </p:nvSpPr>
        <p:spPr>
          <a:xfrm>
            <a:off x="619545" y="1598085"/>
            <a:ext cx="5276019" cy="4482044"/>
          </a:xfrm>
          <a:prstGeom prst="rect">
            <a:avLst/>
          </a:prstGeom>
        </p:spPr>
        <p:txBody>
          <a:bodyPr/>
          <a:lstStyle>
            <a:lvl1pPr>
              <a:spcBef>
                <a:spcPts val="1200"/>
              </a:spcBef>
              <a:defRPr/>
            </a:lvl1pPr>
            <a:lvl2pPr marL="460424" indent="-233389">
              <a:buFont typeface="Arial Narrow" panose="020B0606020202030204" pitchFamily="34" charset="0"/>
              <a:buChar char="–"/>
              <a:defRPr/>
            </a:lvl2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Content Placeholder 2"/>
          <p:cNvSpPr>
            <a:spLocks noGrp="1"/>
          </p:cNvSpPr>
          <p:nvPr>
            <p:ph idx="1"/>
          </p:nvPr>
        </p:nvSpPr>
        <p:spPr>
          <a:xfrm>
            <a:off x="6307016" y="1598085"/>
            <a:ext cx="5276019" cy="4482044"/>
          </a:xfrm>
          <a:prstGeom prst="rect">
            <a:avLst/>
          </a:prstGeom>
        </p:spPr>
        <p:txBody>
          <a:bodyPr/>
          <a:lstStyle>
            <a:lvl1pPr>
              <a:spcBef>
                <a:spcPts val="1200"/>
              </a:spcBef>
              <a:defRPr/>
            </a:lvl1pPr>
            <a:lvl2pPr marL="460424" indent="-233389">
              <a:buFont typeface="Arial Narrow" panose="020B0606020202030204" pitchFamily="34" charset="0"/>
              <a:buChar char="–"/>
              <a:defRPr/>
            </a:lvl2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10"/>
          <p:cNvSpPr>
            <a:spLocks noGrp="1"/>
          </p:cNvSpPr>
          <p:nvPr>
            <p:ph type="body" sz="quarter" idx="14" hasCustomPrompt="1"/>
          </p:nvPr>
        </p:nvSpPr>
        <p:spPr>
          <a:xfrm>
            <a:off x="0" y="6608838"/>
            <a:ext cx="12192000" cy="249161"/>
          </a:xfrm>
        </p:spPr>
        <p:txBody>
          <a:bodyPr lIns="91440" bIns="45720" anchor="b" anchorCtr="0">
            <a:noAutofit/>
          </a:bodyPr>
          <a:lstStyle>
            <a:lvl1pPr marL="0" indent="0">
              <a:spcBef>
                <a:spcPts val="0"/>
              </a:spcBef>
              <a:buNone/>
              <a:defRPr sz="1067">
                <a:solidFill>
                  <a:schemeClr val="tx1"/>
                </a:solidFill>
                <a:latin typeface="Arial" panose="020B0604020202020204" pitchFamily="34" charset="0"/>
                <a:cs typeface="Arial" panose="020B0604020202020204" pitchFamily="34" charset="0"/>
              </a:defRPr>
            </a:lvl1pPr>
            <a:lvl2pPr marL="227037" indent="0">
              <a:spcBef>
                <a:spcPts val="0"/>
              </a:spcBef>
              <a:buNone/>
              <a:defRPr sz="1200"/>
            </a:lvl2pPr>
            <a:lvl3pPr marL="460424" indent="0">
              <a:spcBef>
                <a:spcPts val="0"/>
              </a:spcBef>
              <a:buNone/>
              <a:defRPr sz="1200"/>
            </a:lvl3pPr>
            <a:lvl4pPr marL="687461" indent="0">
              <a:spcBef>
                <a:spcPts val="0"/>
              </a:spcBef>
              <a:buNone/>
              <a:defRPr sz="1200"/>
            </a:lvl4pPr>
            <a:lvl5pPr marL="914498" indent="0">
              <a:spcBef>
                <a:spcPts val="0"/>
              </a:spcBef>
              <a:buNone/>
              <a:defRPr sz="1200"/>
            </a:lvl5pPr>
          </a:lstStyle>
          <a:p>
            <a:pPr lvl="0"/>
            <a:r>
              <a:rPr lang="en-US" dirty="0"/>
              <a:t>Click to add footnote. Do not use “footer” placeholder at left: for sensitivity labeling only.</a:t>
            </a:r>
          </a:p>
        </p:txBody>
      </p:sp>
      <p:sp>
        <p:nvSpPr>
          <p:cNvPr id="10" name="Text Placeholder 10"/>
          <p:cNvSpPr>
            <a:spLocks noGrp="1"/>
          </p:cNvSpPr>
          <p:nvPr>
            <p:ph type="body" sz="quarter" idx="15" hasCustomPrompt="1"/>
          </p:nvPr>
        </p:nvSpPr>
        <p:spPr>
          <a:xfrm>
            <a:off x="10469640" y="1"/>
            <a:ext cx="1722361" cy="309639"/>
          </a:xfrm>
        </p:spPr>
        <p:txBody>
          <a:bodyPr lIns="91440" bIns="45720" anchor="t" anchorCtr="0">
            <a:noAutofit/>
          </a:bodyPr>
          <a:lstStyle>
            <a:lvl1pPr marL="0" indent="0" algn="r">
              <a:spcBef>
                <a:spcPts val="0"/>
              </a:spcBef>
              <a:buNone/>
              <a:defRPr sz="1333">
                <a:solidFill>
                  <a:schemeClr val="tx1"/>
                </a:solidFill>
                <a:latin typeface="Arial" panose="020B0604020202020204" pitchFamily="34" charset="0"/>
                <a:cs typeface="Arial" panose="020B0604020202020204" pitchFamily="34" charset="0"/>
              </a:defRPr>
            </a:lvl1pPr>
            <a:lvl2pPr marL="227037" indent="0">
              <a:spcBef>
                <a:spcPts val="0"/>
              </a:spcBef>
              <a:buNone/>
              <a:defRPr sz="1200"/>
            </a:lvl2pPr>
            <a:lvl3pPr marL="460424" indent="0">
              <a:spcBef>
                <a:spcPts val="0"/>
              </a:spcBef>
              <a:buNone/>
              <a:defRPr sz="1200"/>
            </a:lvl3pPr>
            <a:lvl4pPr marL="687461" indent="0">
              <a:spcBef>
                <a:spcPts val="0"/>
              </a:spcBef>
              <a:buNone/>
              <a:defRPr sz="1200"/>
            </a:lvl4pPr>
            <a:lvl5pPr marL="914498" indent="0">
              <a:spcBef>
                <a:spcPts val="0"/>
              </a:spcBef>
              <a:buNone/>
              <a:defRPr sz="1200"/>
            </a:lvl5pPr>
          </a:lstStyle>
          <a:p>
            <a:pPr lvl="0"/>
            <a:r>
              <a:rPr lang="en-US" dirty="0"/>
              <a:t>Label for Locking</a:t>
            </a:r>
          </a:p>
        </p:txBody>
      </p:sp>
    </p:spTree>
    <p:extLst>
      <p:ext uri="{BB962C8B-B14F-4D97-AF65-F5344CB8AC3E}">
        <p14:creationId xmlns:p14="http://schemas.microsoft.com/office/powerpoint/2010/main" val="3958957827"/>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userDrawn="1">
  <p:cSld name="7_Title and List">
    <p:spTree>
      <p:nvGrpSpPr>
        <p:cNvPr id="1" name=""/>
        <p:cNvGrpSpPr/>
        <p:nvPr/>
      </p:nvGrpSpPr>
      <p:grpSpPr>
        <a:xfrm>
          <a:off x="0" y="0"/>
          <a:ext cx="0" cy="0"/>
          <a:chOff x="0" y="0"/>
          <a:chExt cx="0" cy="0"/>
        </a:xfrm>
      </p:grpSpPr>
      <p:sp>
        <p:nvSpPr>
          <p:cNvPr id="4" name="Text Placeholder 3"/>
          <p:cNvSpPr>
            <a:spLocks noGrp="1"/>
          </p:cNvSpPr>
          <p:nvPr>
            <p:ph type="body" sz="quarter" idx="13"/>
          </p:nvPr>
        </p:nvSpPr>
        <p:spPr>
          <a:xfrm>
            <a:off x="475575" y="1521594"/>
            <a:ext cx="11275439" cy="4604996"/>
          </a:xfrm>
        </p:spPr>
        <p:txBody>
          <a:bodyPr>
            <a:noAutofit/>
          </a:bodyPr>
          <a:lstStyle>
            <a:lvl1pPr>
              <a:spcBef>
                <a:spcPts val="1600"/>
              </a:spcBef>
              <a:defRPr/>
            </a:lvl1pPr>
            <a:lvl2pPr>
              <a:spcBef>
                <a:spcPts val="400"/>
              </a:spcBef>
              <a:defRPr/>
            </a:lvl2pPr>
          </a:lstStyle>
          <a:p>
            <a:pPr lvl="0"/>
            <a:r>
              <a:rPr lang="en-US" dirty="0"/>
              <a:t>Click to edit Master text styles</a:t>
            </a:r>
          </a:p>
          <a:p>
            <a:pPr lvl="1"/>
            <a:r>
              <a:rPr lang="en-US" dirty="0"/>
              <a:t>Second level</a:t>
            </a:r>
          </a:p>
          <a:p>
            <a:pPr lvl="2"/>
            <a:r>
              <a:rPr lang="en-US" dirty="0"/>
              <a:t>Third level</a:t>
            </a:r>
          </a:p>
        </p:txBody>
      </p:sp>
      <p:sp>
        <p:nvSpPr>
          <p:cNvPr id="7" name="Title 1"/>
          <p:cNvSpPr>
            <a:spLocks noGrp="1"/>
          </p:cNvSpPr>
          <p:nvPr>
            <p:ph type="title"/>
          </p:nvPr>
        </p:nvSpPr>
        <p:spPr>
          <a:xfrm>
            <a:off x="475575" y="351927"/>
            <a:ext cx="11290604" cy="758932"/>
          </a:xfrm>
        </p:spPr>
        <p:txBody>
          <a:bodyPr anchor="b">
            <a:noAutofit/>
          </a:bodyPr>
          <a:lstStyle>
            <a:lvl1pPr>
              <a:defRPr sz="3733" cap="none" baseline="0"/>
            </a:lvl1pPr>
          </a:lstStyle>
          <a:p>
            <a:r>
              <a:rPr lang="en-US" dirty="0"/>
              <a:t>Click to edit Master title style</a:t>
            </a:r>
          </a:p>
        </p:txBody>
      </p:sp>
      <p:sp>
        <p:nvSpPr>
          <p:cNvPr id="11" name="Footer Placeholder 1">
            <a:extLst>
              <a:ext uri="{FF2B5EF4-FFF2-40B4-BE49-F238E27FC236}">
                <a16:creationId xmlns:a16="http://schemas.microsoft.com/office/drawing/2014/main" id="{3F20E334-D571-4C05-BE93-927E95CE7776}"/>
              </a:ext>
            </a:extLst>
          </p:cNvPr>
          <p:cNvSpPr>
            <a:spLocks noGrp="1"/>
          </p:cNvSpPr>
          <p:nvPr>
            <p:ph type="ftr" sz="quarter" idx="3"/>
          </p:nvPr>
        </p:nvSpPr>
        <p:spPr>
          <a:xfrm>
            <a:off x="9715500" y="6450858"/>
            <a:ext cx="2279163" cy="366183"/>
          </a:xfrm>
          <a:prstGeom prst="rect">
            <a:avLst/>
          </a:prstGeom>
        </p:spPr>
        <p:txBody>
          <a:bodyPr vert="horz" lIns="91440" tIns="45720" rIns="0" bIns="45720" rtlCol="0" anchor="b"/>
          <a:lstStyle>
            <a:lvl1pPr algn="r">
              <a:defRPr sz="1067">
                <a:solidFill>
                  <a:schemeClr val="tx1"/>
                </a:solidFill>
                <a:latin typeface="Arial" panose="020B0604020202020204" pitchFamily="34" charset="0"/>
                <a:cs typeface="Arial" panose="020B0604020202020204" pitchFamily="34" charset="0"/>
              </a:defRPr>
            </a:lvl1pPr>
          </a:lstStyle>
          <a:p>
            <a:r>
              <a:rPr lang="en-US" dirty="0"/>
              <a:t>Schmid P, et al. IMpassion130 </a:t>
            </a:r>
            <a:br>
              <a:rPr lang="en-US" dirty="0"/>
            </a:br>
            <a:r>
              <a:rPr lang="en-US" dirty="0"/>
              <a:t>ESMO 2018 (LBA1_PR)</a:t>
            </a:r>
            <a:r>
              <a:rPr lang="pt-BR" dirty="0"/>
              <a:t> http://bit.ly/2DMhayg</a:t>
            </a:r>
            <a:endParaRPr lang="en-US" dirty="0"/>
          </a:p>
        </p:txBody>
      </p:sp>
      <p:sp>
        <p:nvSpPr>
          <p:cNvPr id="12" name="Date Placeholder 3">
            <a:extLst>
              <a:ext uri="{FF2B5EF4-FFF2-40B4-BE49-F238E27FC236}">
                <a16:creationId xmlns:a16="http://schemas.microsoft.com/office/drawing/2014/main" id="{56B2DE10-5D57-457B-B684-EDF464C582C5}"/>
              </a:ext>
            </a:extLst>
          </p:cNvPr>
          <p:cNvSpPr>
            <a:spLocks noGrp="1"/>
          </p:cNvSpPr>
          <p:nvPr>
            <p:ph type="dt" sz="half" idx="2"/>
          </p:nvPr>
        </p:nvSpPr>
        <p:spPr>
          <a:xfrm>
            <a:off x="197338" y="6450858"/>
            <a:ext cx="9735556" cy="366183"/>
          </a:xfrm>
          <a:prstGeom prst="rect">
            <a:avLst/>
          </a:prstGeom>
        </p:spPr>
        <p:txBody>
          <a:bodyPr vert="horz" lIns="91440" tIns="45720" rIns="0" bIns="45720" rtlCol="0" anchor="b"/>
          <a:lstStyle>
            <a:lvl1pPr algn="l">
              <a:defRPr sz="1067" strike="noStrike" kern="0" spc="-27" baseline="0">
                <a:solidFill>
                  <a:schemeClr val="tx1"/>
                </a:solidFill>
                <a:latin typeface="Arial" panose="020B0604020202020204" pitchFamily="34" charset="0"/>
                <a:cs typeface="Arial" panose="020B0604020202020204" pitchFamily="34" charset="0"/>
              </a:defRPr>
            </a:lvl1pPr>
          </a:lstStyle>
          <a:p>
            <a:endParaRPr lang="en-US" dirty="0"/>
          </a:p>
        </p:txBody>
      </p:sp>
    </p:spTree>
    <p:extLst>
      <p:ext uri="{BB962C8B-B14F-4D97-AF65-F5344CB8AC3E}">
        <p14:creationId xmlns:p14="http://schemas.microsoft.com/office/powerpoint/2010/main" val="2484896056"/>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userDrawn="1">
  <p:cSld name="Text &amp;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11718" y="313267"/>
            <a:ext cx="10979149" cy="1155700"/>
          </a:xfrm>
        </p:spPr>
        <p:txBody>
          <a:bodyPr anchor="ctr">
            <a:normAutofit/>
          </a:bodyPr>
          <a:lstStyle>
            <a:lvl1pPr>
              <a:defRPr sz="4267" b="1">
                <a:solidFill>
                  <a:schemeClr val="accent1">
                    <a:lumMod val="75000"/>
                  </a:schemeClr>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defRPr>
            </a:lvl1pPr>
          </a:lstStyle>
          <a:p>
            <a:r>
              <a:rPr lang="en-US" dirty="0"/>
              <a:t>&lt;Slide title&gt;</a:t>
            </a:r>
          </a:p>
        </p:txBody>
      </p:sp>
      <p:sp>
        <p:nvSpPr>
          <p:cNvPr id="3" name="Content Placeholder 2"/>
          <p:cNvSpPr>
            <a:spLocks noGrp="1"/>
          </p:cNvSpPr>
          <p:nvPr>
            <p:ph idx="1"/>
          </p:nvPr>
        </p:nvSpPr>
        <p:spPr>
          <a:xfrm>
            <a:off x="611718" y="1598085"/>
            <a:ext cx="10979149" cy="4482044"/>
          </a:xfrm>
          <a:prstGeom prst="rect">
            <a:avLst/>
          </a:prstGeom>
        </p:spPr>
        <p:txBody>
          <a:bodyPr>
            <a:normAutofit/>
          </a:bodyPr>
          <a:lstStyle>
            <a:lvl1pPr>
              <a:lnSpc>
                <a:spcPct val="100000"/>
              </a:lnSpc>
              <a:spcBef>
                <a:spcPts val="0"/>
              </a:spcBef>
              <a:buClr>
                <a:schemeClr val="accent1">
                  <a:lumMod val="75000"/>
                </a:schemeClr>
              </a:buClr>
              <a:defRPr sz="3200">
                <a:solidFill>
                  <a:schemeClr val="tx1"/>
                </a:solidFill>
                <a:latin typeface="Arial" panose="020B0604020202020204" pitchFamily="34" charset="0"/>
                <a:cs typeface="Arial" panose="020B0604020202020204" pitchFamily="34" charset="0"/>
              </a:defRPr>
            </a:lvl1pPr>
            <a:lvl2pPr marL="829035" indent="-219451">
              <a:lnSpc>
                <a:spcPct val="100000"/>
              </a:lnSpc>
              <a:spcBef>
                <a:spcPts val="0"/>
              </a:spcBef>
              <a:buClr>
                <a:schemeClr val="accent1">
                  <a:lumMod val="75000"/>
                </a:schemeClr>
              </a:buClr>
              <a:buSzPct val="100000"/>
              <a:buFont typeface="Arial Narrow" panose="020B0606020202030204" pitchFamily="34" charset="0"/>
              <a:buChar char="–"/>
              <a:defRPr sz="2667">
                <a:solidFill>
                  <a:schemeClr val="tx1"/>
                </a:solidFill>
                <a:latin typeface="Arial" panose="020B0604020202020204" pitchFamily="34" charset="0"/>
                <a:cs typeface="Arial" panose="020B0604020202020204" pitchFamily="34" charset="0"/>
              </a:defRPr>
            </a:lvl2pPr>
            <a:lvl3pPr marL="1377662" indent="-158492">
              <a:lnSpc>
                <a:spcPct val="100000"/>
              </a:lnSpc>
              <a:spcBef>
                <a:spcPts val="0"/>
              </a:spcBef>
              <a:buClr>
                <a:schemeClr val="accent1">
                  <a:lumMod val="75000"/>
                </a:schemeClr>
              </a:buClr>
              <a:buFont typeface="Wingdings" panose="05000000000000000000" pitchFamily="2" charset="2"/>
              <a:buChar char="§"/>
              <a:defRPr sz="2400">
                <a:solidFill>
                  <a:schemeClr val="tx1"/>
                </a:solidFill>
                <a:latin typeface="Arial" panose="020B0604020202020204" pitchFamily="34" charset="0"/>
                <a:cs typeface="Arial" panose="020B0604020202020204" pitchFamily="34" charset="0"/>
              </a:defRPr>
            </a:lvl3pPr>
            <a:lvl4pPr marL="1828754" indent="-156629">
              <a:lnSpc>
                <a:spcPct val="100000"/>
              </a:lnSpc>
              <a:spcBef>
                <a:spcPts val="0"/>
              </a:spcBef>
              <a:buClr>
                <a:schemeClr val="accent1">
                  <a:lumMod val="75000"/>
                </a:schemeClr>
              </a:buClr>
              <a:buSzPct val="100000"/>
              <a:tabLst/>
              <a:defRPr sz="2133">
                <a:solidFill>
                  <a:schemeClr val="tx1"/>
                </a:solidFill>
                <a:latin typeface="Arial" panose="020B0604020202020204" pitchFamily="34" charset="0"/>
                <a:cs typeface="Arial" panose="020B0604020202020204" pitchFamily="34" charset="0"/>
              </a:defRPr>
            </a:lvl4pPr>
            <a:lvl5pPr marL="2438339">
              <a:lnSpc>
                <a:spcPct val="100000"/>
              </a:lnSpc>
              <a:spcBef>
                <a:spcPts val="0"/>
              </a:spcBef>
              <a:buClr>
                <a:schemeClr val="accent1">
                  <a:lumMod val="75000"/>
                </a:schemeClr>
              </a:buClr>
              <a:defRPr sz="2133">
                <a:solidFill>
                  <a:schemeClr val="tx1"/>
                </a:solidFill>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10"/>
          <p:cNvSpPr>
            <a:spLocks noGrp="1"/>
          </p:cNvSpPr>
          <p:nvPr>
            <p:ph type="body" sz="quarter" idx="13" hasCustomPrompt="1"/>
          </p:nvPr>
        </p:nvSpPr>
        <p:spPr>
          <a:xfrm>
            <a:off x="0" y="6608838"/>
            <a:ext cx="12192000" cy="249161"/>
          </a:xfrm>
        </p:spPr>
        <p:txBody>
          <a:bodyPr lIns="91440" bIns="45720" anchor="b" anchorCtr="0">
            <a:noAutofit/>
          </a:bodyPr>
          <a:lstStyle>
            <a:lvl1pPr marL="0" indent="0">
              <a:spcBef>
                <a:spcPts val="0"/>
              </a:spcBef>
              <a:buNone/>
              <a:defRPr sz="1067">
                <a:solidFill>
                  <a:schemeClr val="tx1"/>
                </a:solidFill>
                <a:latin typeface="Arial" panose="020B0604020202020204" pitchFamily="34" charset="0"/>
                <a:cs typeface="Arial" panose="020B0604020202020204" pitchFamily="34" charset="0"/>
              </a:defRPr>
            </a:lvl1pPr>
            <a:lvl2pPr marL="227037" indent="0">
              <a:spcBef>
                <a:spcPts val="0"/>
              </a:spcBef>
              <a:buNone/>
              <a:defRPr sz="1200"/>
            </a:lvl2pPr>
            <a:lvl3pPr marL="460424" indent="0">
              <a:spcBef>
                <a:spcPts val="0"/>
              </a:spcBef>
              <a:buNone/>
              <a:defRPr sz="1200"/>
            </a:lvl3pPr>
            <a:lvl4pPr marL="687461" indent="0">
              <a:spcBef>
                <a:spcPts val="0"/>
              </a:spcBef>
              <a:buNone/>
              <a:defRPr sz="1200"/>
            </a:lvl4pPr>
            <a:lvl5pPr marL="914498" indent="0">
              <a:spcBef>
                <a:spcPts val="0"/>
              </a:spcBef>
              <a:buNone/>
              <a:defRPr sz="1200"/>
            </a:lvl5pPr>
          </a:lstStyle>
          <a:p>
            <a:pPr lvl="0"/>
            <a:r>
              <a:rPr lang="en-US" dirty="0"/>
              <a:t>Click to add footnote. Do not use “footer” placeholder at left: for sensitivity labeling only.</a:t>
            </a:r>
          </a:p>
        </p:txBody>
      </p:sp>
      <p:sp>
        <p:nvSpPr>
          <p:cNvPr id="8" name="Text Placeholder 10"/>
          <p:cNvSpPr>
            <a:spLocks noGrp="1"/>
          </p:cNvSpPr>
          <p:nvPr>
            <p:ph type="body" sz="quarter" idx="14" hasCustomPrompt="1"/>
          </p:nvPr>
        </p:nvSpPr>
        <p:spPr>
          <a:xfrm>
            <a:off x="10469640" y="1"/>
            <a:ext cx="1722361" cy="309639"/>
          </a:xfrm>
        </p:spPr>
        <p:txBody>
          <a:bodyPr lIns="91440" bIns="45720" anchor="t" anchorCtr="0">
            <a:noAutofit/>
          </a:bodyPr>
          <a:lstStyle>
            <a:lvl1pPr marL="0" indent="0" algn="r">
              <a:spcBef>
                <a:spcPts val="0"/>
              </a:spcBef>
              <a:buNone/>
              <a:defRPr sz="1333">
                <a:solidFill>
                  <a:schemeClr val="tx1"/>
                </a:solidFill>
                <a:latin typeface="Arial" panose="020B0604020202020204" pitchFamily="34" charset="0"/>
                <a:cs typeface="Arial" panose="020B0604020202020204" pitchFamily="34" charset="0"/>
              </a:defRPr>
            </a:lvl1pPr>
            <a:lvl2pPr marL="227037" indent="0">
              <a:spcBef>
                <a:spcPts val="0"/>
              </a:spcBef>
              <a:buNone/>
              <a:defRPr sz="1200"/>
            </a:lvl2pPr>
            <a:lvl3pPr marL="460424" indent="0">
              <a:spcBef>
                <a:spcPts val="0"/>
              </a:spcBef>
              <a:buNone/>
              <a:defRPr sz="1200"/>
            </a:lvl3pPr>
            <a:lvl4pPr marL="687461" indent="0">
              <a:spcBef>
                <a:spcPts val="0"/>
              </a:spcBef>
              <a:buNone/>
              <a:defRPr sz="1200"/>
            </a:lvl4pPr>
            <a:lvl5pPr marL="914498" indent="0">
              <a:spcBef>
                <a:spcPts val="0"/>
              </a:spcBef>
              <a:buNone/>
              <a:defRPr sz="1200"/>
            </a:lvl5pPr>
          </a:lstStyle>
          <a:p>
            <a:pPr lvl="0"/>
            <a:r>
              <a:rPr lang="en-US" dirty="0"/>
              <a:t>Label for Locking</a:t>
            </a:r>
          </a:p>
        </p:txBody>
      </p:sp>
    </p:spTree>
    <p:extLst>
      <p:ext uri="{BB962C8B-B14F-4D97-AF65-F5344CB8AC3E}">
        <p14:creationId xmlns:p14="http://schemas.microsoft.com/office/powerpoint/2010/main" val="753027132"/>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userDrawn="1">
  <p:cSld name="8_Title and List">
    <p:spTree>
      <p:nvGrpSpPr>
        <p:cNvPr id="1" name=""/>
        <p:cNvGrpSpPr/>
        <p:nvPr/>
      </p:nvGrpSpPr>
      <p:grpSpPr>
        <a:xfrm>
          <a:off x="0" y="0"/>
          <a:ext cx="0" cy="0"/>
          <a:chOff x="0" y="0"/>
          <a:chExt cx="0" cy="0"/>
        </a:xfrm>
      </p:grpSpPr>
      <p:sp>
        <p:nvSpPr>
          <p:cNvPr id="4" name="Text Placeholder 3"/>
          <p:cNvSpPr>
            <a:spLocks noGrp="1"/>
          </p:cNvSpPr>
          <p:nvPr>
            <p:ph type="body" sz="quarter" idx="13"/>
          </p:nvPr>
        </p:nvSpPr>
        <p:spPr>
          <a:xfrm>
            <a:off x="355600" y="1499639"/>
            <a:ext cx="10742400" cy="4681421"/>
          </a:xfrm>
        </p:spPr>
        <p:txBody>
          <a:bodyPr>
            <a:noAutofit/>
          </a:bodyPr>
          <a:lstStyle>
            <a:lvl1pPr marL="304792" indent="-304792">
              <a:buSzPct val="100000"/>
              <a:buFont typeface="Wingdings" panose="05000000000000000000" pitchFamily="2" charset="2"/>
              <a:buChar char="§"/>
              <a:defRPr/>
            </a:lvl1pPr>
            <a:lvl2pPr>
              <a:spcAft>
                <a:spcPts val="0"/>
              </a:spcAft>
              <a:defRPr/>
            </a:lvl2pPr>
          </a:lstStyle>
          <a:p>
            <a:pPr lvl="0"/>
            <a:r>
              <a:rPr lang="en-US" dirty="0"/>
              <a:t>Click to edit Master text styles</a:t>
            </a:r>
          </a:p>
          <a:p>
            <a:pPr lvl="1"/>
            <a:r>
              <a:rPr lang="en-US" dirty="0"/>
              <a:t>Second level</a:t>
            </a:r>
          </a:p>
          <a:p>
            <a:pPr lvl="2"/>
            <a:r>
              <a:rPr lang="en-US" dirty="0"/>
              <a:t>Third level</a:t>
            </a:r>
          </a:p>
        </p:txBody>
      </p:sp>
      <p:sp>
        <p:nvSpPr>
          <p:cNvPr id="7" name="Title 1"/>
          <p:cNvSpPr>
            <a:spLocks noGrp="1"/>
          </p:cNvSpPr>
          <p:nvPr>
            <p:ph type="title"/>
          </p:nvPr>
        </p:nvSpPr>
        <p:spPr>
          <a:xfrm>
            <a:off x="355599" y="242906"/>
            <a:ext cx="11412780" cy="553999"/>
          </a:xfrm>
        </p:spPr>
        <p:txBody>
          <a:bodyPr anchor="b">
            <a:noAutofit/>
          </a:bodyPr>
          <a:lstStyle>
            <a:lvl1pPr>
              <a:defRPr sz="3200" cap="none" baseline="0"/>
            </a:lvl1pPr>
          </a:lstStyle>
          <a:p>
            <a:r>
              <a:rPr lang="en-US" dirty="0"/>
              <a:t>Click to edit Master title style</a:t>
            </a:r>
          </a:p>
        </p:txBody>
      </p:sp>
      <p:sp>
        <p:nvSpPr>
          <p:cNvPr id="6" name="Slide Number Placeholder 5"/>
          <p:cNvSpPr>
            <a:spLocks noGrp="1"/>
          </p:cNvSpPr>
          <p:nvPr>
            <p:ph type="sldNum" sz="quarter" idx="14"/>
          </p:nvPr>
        </p:nvSpPr>
        <p:spPr/>
        <p:txBody>
          <a:bodyPr/>
          <a:lstStyle>
            <a:lvl1pPr>
              <a:defRPr/>
            </a:lvl1pPr>
          </a:lstStyle>
          <a:p>
            <a:pPr>
              <a:defRPr/>
            </a:pPr>
            <a:fld id="{08D83D96-D520-43E8-9FE3-99F474E31BD7}" type="slidenum">
              <a:rPr lang="en-US" altLang="en-US"/>
              <a:pPr>
                <a:defRPr/>
              </a:pPr>
              <a:t>‹#›</a:t>
            </a:fld>
            <a:endParaRPr lang="en-US" altLang="en-US" dirty="0"/>
          </a:p>
        </p:txBody>
      </p:sp>
      <p:sp>
        <p:nvSpPr>
          <p:cNvPr id="3" name="Text Placeholder 2">
            <a:extLst>
              <a:ext uri="{FF2B5EF4-FFF2-40B4-BE49-F238E27FC236}">
                <a16:creationId xmlns:a16="http://schemas.microsoft.com/office/drawing/2014/main" id="{3F5B49EF-5E87-4C50-B4A7-2764078B8C1D}"/>
              </a:ext>
            </a:extLst>
          </p:cNvPr>
          <p:cNvSpPr>
            <a:spLocks noGrp="1"/>
          </p:cNvSpPr>
          <p:nvPr>
            <p:ph type="body" sz="quarter" idx="15" hasCustomPrompt="1"/>
          </p:nvPr>
        </p:nvSpPr>
        <p:spPr>
          <a:xfrm>
            <a:off x="355601" y="6377213"/>
            <a:ext cx="9520865" cy="451404"/>
          </a:xfrm>
        </p:spPr>
        <p:txBody>
          <a:bodyPr lIns="0" tIns="0" rIns="0" bIns="0" anchor="b"/>
          <a:lstStyle>
            <a:lvl1pPr marL="0" indent="0">
              <a:spcBef>
                <a:spcPts val="0"/>
              </a:spcBef>
              <a:buNone/>
              <a:defRPr sz="933"/>
            </a:lvl1pPr>
            <a:lvl2pPr marL="304792" indent="0">
              <a:buNone/>
              <a:defRPr/>
            </a:lvl2pPr>
            <a:lvl3pPr marL="609585" indent="0">
              <a:buNone/>
              <a:defRPr/>
            </a:lvl3pPr>
            <a:lvl4pPr marL="1828754" indent="0">
              <a:buNone/>
              <a:defRPr/>
            </a:lvl4pPr>
            <a:lvl5pPr marL="2438339" indent="0">
              <a:buNone/>
              <a:defRPr/>
            </a:lvl5pPr>
          </a:lstStyle>
          <a:p>
            <a:pPr lvl="0"/>
            <a:r>
              <a:rPr lang="en-US" dirty="0"/>
              <a:t>Click to edit FN</a:t>
            </a:r>
          </a:p>
        </p:txBody>
      </p:sp>
    </p:spTree>
    <p:extLst>
      <p:ext uri="{BB962C8B-B14F-4D97-AF65-F5344CB8AC3E}">
        <p14:creationId xmlns:p14="http://schemas.microsoft.com/office/powerpoint/2010/main" val="1815651672"/>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60827384"/>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obj" preserve="1">
  <p:cSld name="Title Slide">
    <p:spTree>
      <p:nvGrpSpPr>
        <p:cNvPr id="1" name=""/>
        <p:cNvGrpSpPr/>
        <p:nvPr/>
      </p:nvGrpSpPr>
      <p:grpSpPr>
        <a:xfrm>
          <a:off x="0" y="0"/>
          <a:ext cx="0" cy="0"/>
          <a:chOff x="0" y="0"/>
          <a:chExt cx="0" cy="0"/>
        </a:xfrm>
      </p:grpSpPr>
      <p:sp>
        <p:nvSpPr>
          <p:cNvPr id="2" name="Holder 2"/>
          <p:cNvSpPr>
            <a:spLocks noGrp="1"/>
          </p:cNvSpPr>
          <p:nvPr>
            <p:ph type="ctrTitle"/>
          </p:nvPr>
        </p:nvSpPr>
        <p:spPr>
          <a:xfrm>
            <a:off x="914400" y="2125982"/>
            <a:ext cx="10363200" cy="276999"/>
          </a:xfrm>
          <a:prstGeom prst="rect">
            <a:avLst/>
          </a:prstGeom>
        </p:spPr>
        <p:txBody>
          <a:bodyPr/>
          <a:lstStyle>
            <a:lvl1pPr>
              <a:defRPr/>
            </a:lvl1pPr>
          </a:lstStyle>
          <a:p>
            <a:endParaRPr/>
          </a:p>
        </p:txBody>
      </p:sp>
      <p:sp>
        <p:nvSpPr>
          <p:cNvPr id="3" name="Holder 3"/>
          <p:cNvSpPr>
            <a:spLocks noGrp="1"/>
          </p:cNvSpPr>
          <p:nvPr>
            <p:ph type="subTitle" idx="4"/>
          </p:nvPr>
        </p:nvSpPr>
        <p:spPr>
          <a:xfrm>
            <a:off x="1828800" y="3840482"/>
            <a:ext cx="8534400" cy="276999"/>
          </a:xfrm>
          <a:prstGeom prst="rect">
            <a:avLst/>
          </a:prstGeom>
        </p:spPr>
        <p:txBody>
          <a:bodyPr/>
          <a:lstStyle>
            <a:lvl1pPr>
              <a:defRPr/>
            </a:lvl1pPr>
          </a:lstStyle>
          <a:p>
            <a:endParaRPr/>
          </a:p>
        </p:txBody>
      </p:sp>
      <p:sp>
        <p:nvSpPr>
          <p:cNvPr id="4" name="Holder 4">
            <a:extLst>
              <a:ext uri="{FF2B5EF4-FFF2-40B4-BE49-F238E27FC236}">
                <a16:creationId xmlns:a16="http://schemas.microsoft.com/office/drawing/2014/main" id="{B7CB4E1F-79E9-F845-9756-A04A0CAA736B}"/>
              </a:ext>
            </a:extLst>
          </p:cNvPr>
          <p:cNvSpPr>
            <a:spLocks noGrp="1"/>
          </p:cNvSpPr>
          <p:nvPr>
            <p:ph type="ftr" sz="quarter" idx="10"/>
          </p:nvPr>
        </p:nvSpPr>
        <p:spPr/>
        <p:txBody>
          <a:bodyPr/>
          <a:lstStyle>
            <a:lvl1pPr>
              <a:defRPr/>
            </a:lvl1pPr>
          </a:lstStyle>
          <a:p>
            <a:pPr>
              <a:defRPr/>
            </a:pPr>
            <a:endParaRPr/>
          </a:p>
        </p:txBody>
      </p:sp>
      <p:sp>
        <p:nvSpPr>
          <p:cNvPr id="5" name="Holder 5">
            <a:extLst>
              <a:ext uri="{FF2B5EF4-FFF2-40B4-BE49-F238E27FC236}">
                <a16:creationId xmlns:a16="http://schemas.microsoft.com/office/drawing/2014/main" id="{4E742A93-730D-D64B-993F-CFD5602F7F70}"/>
              </a:ext>
            </a:extLst>
          </p:cNvPr>
          <p:cNvSpPr>
            <a:spLocks noGrp="1"/>
          </p:cNvSpPr>
          <p:nvPr>
            <p:ph type="dt" sz="half" idx="11"/>
          </p:nvPr>
        </p:nvSpPr>
        <p:spPr/>
        <p:txBody>
          <a:bodyPr/>
          <a:lstStyle>
            <a:lvl1pPr>
              <a:defRPr/>
            </a:lvl1pPr>
          </a:lstStyle>
          <a:p>
            <a:pPr>
              <a:defRPr/>
            </a:pPr>
            <a:fld id="{9CC33F2C-0A36-D44F-AE84-4255A1E5B7CD}" type="datetimeFigureOut">
              <a:rPr lang="en-US"/>
              <a:pPr>
                <a:defRPr/>
              </a:pPr>
              <a:t>6/15/23</a:t>
            </a:fld>
            <a:endParaRPr lang="en-US"/>
          </a:p>
        </p:txBody>
      </p:sp>
      <p:sp>
        <p:nvSpPr>
          <p:cNvPr id="6" name="Holder 6">
            <a:extLst>
              <a:ext uri="{FF2B5EF4-FFF2-40B4-BE49-F238E27FC236}">
                <a16:creationId xmlns:a16="http://schemas.microsoft.com/office/drawing/2014/main" id="{BE1F8249-6FCB-B84B-9721-9C2519865D9F}"/>
              </a:ext>
            </a:extLst>
          </p:cNvPr>
          <p:cNvSpPr>
            <a:spLocks noGrp="1"/>
          </p:cNvSpPr>
          <p:nvPr>
            <p:ph type="sldNum" sz="quarter" idx="12"/>
          </p:nvPr>
        </p:nvSpPr>
        <p:spPr/>
        <p:txBody>
          <a:bodyPr/>
          <a:lstStyle>
            <a:lvl1pPr>
              <a:defRPr/>
            </a:lvl1pPr>
          </a:lstStyle>
          <a:p>
            <a:fld id="{1E794B91-341A-BA48-9B74-20A72D02B347}" type="slidenum">
              <a:rPr lang="en-US" altLang="en-US"/>
              <a:pPr/>
              <a:t>‹#›</a:t>
            </a:fld>
            <a:endParaRPr lang="en-US" altLang="en-US"/>
          </a:p>
        </p:txBody>
      </p:sp>
    </p:spTree>
    <p:extLst>
      <p:ext uri="{BB962C8B-B14F-4D97-AF65-F5344CB8AC3E}">
        <p14:creationId xmlns:p14="http://schemas.microsoft.com/office/powerpoint/2010/main" val="3444799873"/>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Holder 2"/>
          <p:cNvSpPr>
            <a:spLocks noGrp="1"/>
          </p:cNvSpPr>
          <p:nvPr>
            <p:ph type="title"/>
          </p:nvPr>
        </p:nvSpPr>
        <p:spPr>
          <a:xfrm>
            <a:off x="1922915" y="983876"/>
            <a:ext cx="8348132" cy="264816"/>
          </a:xfrm>
        </p:spPr>
        <p:txBody>
          <a:bodyPr/>
          <a:lstStyle>
            <a:lvl1pPr>
              <a:defRPr sz="1721" b="0" i="0">
                <a:solidFill>
                  <a:schemeClr val="tx1"/>
                </a:solidFill>
                <a:latin typeface="Arial"/>
                <a:cs typeface="Arial"/>
              </a:defRPr>
            </a:lvl1pPr>
          </a:lstStyle>
          <a:p>
            <a:endParaRPr/>
          </a:p>
        </p:txBody>
      </p:sp>
      <p:sp>
        <p:nvSpPr>
          <p:cNvPr id="3" name="Holder 3"/>
          <p:cNvSpPr>
            <a:spLocks noGrp="1"/>
          </p:cNvSpPr>
          <p:nvPr>
            <p:ph type="body" idx="1"/>
          </p:nvPr>
        </p:nvSpPr>
        <p:spPr/>
        <p:txBody>
          <a:bodyPr/>
          <a:lstStyle>
            <a:lvl1pPr>
              <a:defRPr/>
            </a:lvl1pPr>
          </a:lstStyle>
          <a:p>
            <a:endParaRPr/>
          </a:p>
        </p:txBody>
      </p:sp>
      <p:sp>
        <p:nvSpPr>
          <p:cNvPr id="4" name="Holder 4">
            <a:extLst>
              <a:ext uri="{FF2B5EF4-FFF2-40B4-BE49-F238E27FC236}">
                <a16:creationId xmlns:a16="http://schemas.microsoft.com/office/drawing/2014/main" id="{898FE9C3-F2BA-0445-BBB3-3910908D2342}"/>
              </a:ext>
            </a:extLst>
          </p:cNvPr>
          <p:cNvSpPr>
            <a:spLocks noGrp="1"/>
          </p:cNvSpPr>
          <p:nvPr>
            <p:ph type="ftr" sz="quarter" idx="10"/>
          </p:nvPr>
        </p:nvSpPr>
        <p:spPr/>
        <p:txBody>
          <a:bodyPr/>
          <a:lstStyle>
            <a:lvl1pPr>
              <a:defRPr/>
            </a:lvl1pPr>
          </a:lstStyle>
          <a:p>
            <a:pPr>
              <a:defRPr/>
            </a:pPr>
            <a:endParaRPr/>
          </a:p>
        </p:txBody>
      </p:sp>
      <p:sp>
        <p:nvSpPr>
          <p:cNvPr id="5" name="Holder 5">
            <a:extLst>
              <a:ext uri="{FF2B5EF4-FFF2-40B4-BE49-F238E27FC236}">
                <a16:creationId xmlns:a16="http://schemas.microsoft.com/office/drawing/2014/main" id="{F4E948D0-17BB-064B-8399-89E4C0A4B726}"/>
              </a:ext>
            </a:extLst>
          </p:cNvPr>
          <p:cNvSpPr>
            <a:spLocks noGrp="1"/>
          </p:cNvSpPr>
          <p:nvPr>
            <p:ph type="dt" sz="half" idx="11"/>
          </p:nvPr>
        </p:nvSpPr>
        <p:spPr/>
        <p:txBody>
          <a:bodyPr/>
          <a:lstStyle>
            <a:lvl1pPr>
              <a:defRPr/>
            </a:lvl1pPr>
          </a:lstStyle>
          <a:p>
            <a:pPr>
              <a:defRPr/>
            </a:pPr>
            <a:fld id="{1F7D7CF2-327E-6B48-8785-4F1A1896472A}" type="datetimeFigureOut">
              <a:rPr lang="en-US"/>
              <a:pPr>
                <a:defRPr/>
              </a:pPr>
              <a:t>6/15/23</a:t>
            </a:fld>
            <a:endParaRPr lang="en-US"/>
          </a:p>
        </p:txBody>
      </p:sp>
      <p:sp>
        <p:nvSpPr>
          <p:cNvPr id="6" name="Holder 6">
            <a:extLst>
              <a:ext uri="{FF2B5EF4-FFF2-40B4-BE49-F238E27FC236}">
                <a16:creationId xmlns:a16="http://schemas.microsoft.com/office/drawing/2014/main" id="{2CA87BA8-EA91-5C42-B7CE-B4877E1539FF}"/>
              </a:ext>
            </a:extLst>
          </p:cNvPr>
          <p:cNvSpPr>
            <a:spLocks noGrp="1"/>
          </p:cNvSpPr>
          <p:nvPr>
            <p:ph type="sldNum" sz="quarter" idx="12"/>
          </p:nvPr>
        </p:nvSpPr>
        <p:spPr/>
        <p:txBody>
          <a:bodyPr/>
          <a:lstStyle>
            <a:lvl1pPr>
              <a:defRPr/>
            </a:lvl1pPr>
          </a:lstStyle>
          <a:p>
            <a:fld id="{3B62CB9D-2871-CE4F-8CBA-A3ECF4C7246A}" type="slidenum">
              <a:rPr lang="en-US" altLang="en-US"/>
              <a:pPr/>
              <a:t>‹#›</a:t>
            </a:fld>
            <a:endParaRPr lang="en-US" altLang="en-US"/>
          </a:p>
        </p:txBody>
      </p:sp>
    </p:spTree>
    <p:extLst>
      <p:ext uri="{BB962C8B-B14F-4D97-AF65-F5344CB8AC3E}">
        <p14:creationId xmlns:p14="http://schemas.microsoft.com/office/powerpoint/2010/main" val="3302968013"/>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Holder 2"/>
          <p:cNvSpPr>
            <a:spLocks noGrp="1"/>
          </p:cNvSpPr>
          <p:nvPr>
            <p:ph type="title"/>
          </p:nvPr>
        </p:nvSpPr>
        <p:spPr>
          <a:xfrm>
            <a:off x="1922915" y="983876"/>
            <a:ext cx="8348132" cy="264816"/>
          </a:xfrm>
        </p:spPr>
        <p:txBody>
          <a:bodyPr/>
          <a:lstStyle>
            <a:lvl1pPr>
              <a:defRPr sz="1721" b="0" i="0">
                <a:solidFill>
                  <a:schemeClr val="tx1"/>
                </a:solidFill>
                <a:latin typeface="Arial"/>
                <a:cs typeface="Arial"/>
              </a:defRPr>
            </a:lvl1pPr>
          </a:lstStyle>
          <a:p>
            <a:endParaRPr/>
          </a:p>
        </p:txBody>
      </p:sp>
      <p:sp>
        <p:nvSpPr>
          <p:cNvPr id="3" name="Holder 3"/>
          <p:cNvSpPr>
            <a:spLocks noGrp="1"/>
          </p:cNvSpPr>
          <p:nvPr>
            <p:ph sz="half" idx="2"/>
          </p:nvPr>
        </p:nvSpPr>
        <p:spPr>
          <a:xfrm>
            <a:off x="609600" y="1577342"/>
            <a:ext cx="5303520" cy="276999"/>
          </a:xfrm>
          <a:prstGeom prst="rect">
            <a:avLst/>
          </a:prstGeom>
        </p:spPr>
        <p:txBody>
          <a:bodyPr/>
          <a:lstStyle>
            <a:lvl1pPr>
              <a:defRPr/>
            </a:lvl1pPr>
          </a:lstStyle>
          <a:p>
            <a:endParaRPr/>
          </a:p>
        </p:txBody>
      </p:sp>
      <p:sp>
        <p:nvSpPr>
          <p:cNvPr id="4" name="Holder 4"/>
          <p:cNvSpPr>
            <a:spLocks noGrp="1"/>
          </p:cNvSpPr>
          <p:nvPr>
            <p:ph sz="half" idx="3"/>
          </p:nvPr>
        </p:nvSpPr>
        <p:spPr>
          <a:xfrm>
            <a:off x="6278880" y="1577342"/>
            <a:ext cx="5303520" cy="276999"/>
          </a:xfrm>
          <a:prstGeom prst="rect">
            <a:avLst/>
          </a:prstGeom>
        </p:spPr>
        <p:txBody>
          <a:bodyPr/>
          <a:lstStyle>
            <a:lvl1pPr>
              <a:defRPr/>
            </a:lvl1pPr>
          </a:lstStyle>
          <a:p>
            <a:endParaRPr/>
          </a:p>
        </p:txBody>
      </p:sp>
      <p:sp>
        <p:nvSpPr>
          <p:cNvPr id="5" name="Holder 4">
            <a:extLst>
              <a:ext uri="{FF2B5EF4-FFF2-40B4-BE49-F238E27FC236}">
                <a16:creationId xmlns:a16="http://schemas.microsoft.com/office/drawing/2014/main" id="{BCB26CAC-EF2A-5F46-BBDC-6FE777D268EC}"/>
              </a:ext>
            </a:extLst>
          </p:cNvPr>
          <p:cNvSpPr>
            <a:spLocks noGrp="1"/>
          </p:cNvSpPr>
          <p:nvPr>
            <p:ph type="ftr" sz="quarter" idx="10"/>
          </p:nvPr>
        </p:nvSpPr>
        <p:spPr/>
        <p:txBody>
          <a:bodyPr/>
          <a:lstStyle>
            <a:lvl1pPr>
              <a:defRPr/>
            </a:lvl1pPr>
          </a:lstStyle>
          <a:p>
            <a:pPr>
              <a:defRPr/>
            </a:pPr>
            <a:endParaRPr/>
          </a:p>
        </p:txBody>
      </p:sp>
      <p:sp>
        <p:nvSpPr>
          <p:cNvPr id="6" name="Holder 5">
            <a:extLst>
              <a:ext uri="{FF2B5EF4-FFF2-40B4-BE49-F238E27FC236}">
                <a16:creationId xmlns:a16="http://schemas.microsoft.com/office/drawing/2014/main" id="{31372D8E-2641-C447-A597-16E37C945700}"/>
              </a:ext>
            </a:extLst>
          </p:cNvPr>
          <p:cNvSpPr>
            <a:spLocks noGrp="1"/>
          </p:cNvSpPr>
          <p:nvPr>
            <p:ph type="dt" sz="half" idx="11"/>
          </p:nvPr>
        </p:nvSpPr>
        <p:spPr/>
        <p:txBody>
          <a:bodyPr/>
          <a:lstStyle>
            <a:lvl1pPr>
              <a:defRPr/>
            </a:lvl1pPr>
          </a:lstStyle>
          <a:p>
            <a:pPr>
              <a:defRPr/>
            </a:pPr>
            <a:fld id="{2958FEC4-4928-B741-A728-2002892E2513}" type="datetimeFigureOut">
              <a:rPr lang="en-US"/>
              <a:pPr>
                <a:defRPr/>
              </a:pPr>
              <a:t>6/15/23</a:t>
            </a:fld>
            <a:endParaRPr lang="en-US"/>
          </a:p>
        </p:txBody>
      </p:sp>
      <p:sp>
        <p:nvSpPr>
          <p:cNvPr id="7" name="Holder 6">
            <a:extLst>
              <a:ext uri="{FF2B5EF4-FFF2-40B4-BE49-F238E27FC236}">
                <a16:creationId xmlns:a16="http://schemas.microsoft.com/office/drawing/2014/main" id="{7A12D99D-AFDE-0A46-86AD-8A1EC50574A5}"/>
              </a:ext>
            </a:extLst>
          </p:cNvPr>
          <p:cNvSpPr>
            <a:spLocks noGrp="1"/>
          </p:cNvSpPr>
          <p:nvPr>
            <p:ph type="sldNum" sz="quarter" idx="12"/>
          </p:nvPr>
        </p:nvSpPr>
        <p:spPr/>
        <p:txBody>
          <a:bodyPr/>
          <a:lstStyle>
            <a:lvl1pPr>
              <a:defRPr/>
            </a:lvl1pPr>
          </a:lstStyle>
          <a:p>
            <a:fld id="{B2B5277B-73EE-4F42-BF68-ADD8CDF221E3}" type="slidenum">
              <a:rPr lang="en-US" altLang="en-US"/>
              <a:pPr/>
              <a:t>‹#›</a:t>
            </a:fld>
            <a:endParaRPr lang="en-US" altLang="en-US"/>
          </a:p>
        </p:txBody>
      </p:sp>
    </p:spTree>
    <p:extLst>
      <p:ext uri="{BB962C8B-B14F-4D97-AF65-F5344CB8AC3E}">
        <p14:creationId xmlns:p14="http://schemas.microsoft.com/office/powerpoint/2010/main" val="229051519"/>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obj" preserve="1">
  <p:cSld name="Title Only">
    <p:spTree>
      <p:nvGrpSpPr>
        <p:cNvPr id="1" name=""/>
        <p:cNvGrpSpPr/>
        <p:nvPr/>
      </p:nvGrpSpPr>
      <p:grpSpPr>
        <a:xfrm>
          <a:off x="0" y="0"/>
          <a:ext cx="0" cy="0"/>
          <a:chOff x="0" y="0"/>
          <a:chExt cx="0" cy="0"/>
        </a:xfrm>
      </p:grpSpPr>
      <p:sp>
        <p:nvSpPr>
          <p:cNvPr id="2" name="Holder 2"/>
          <p:cNvSpPr>
            <a:spLocks noGrp="1"/>
          </p:cNvSpPr>
          <p:nvPr>
            <p:ph type="title"/>
          </p:nvPr>
        </p:nvSpPr>
        <p:spPr>
          <a:xfrm>
            <a:off x="1922915" y="983876"/>
            <a:ext cx="8348132" cy="264816"/>
          </a:xfrm>
        </p:spPr>
        <p:txBody>
          <a:bodyPr/>
          <a:lstStyle>
            <a:lvl1pPr>
              <a:defRPr sz="1721" b="0" i="0">
                <a:solidFill>
                  <a:schemeClr val="tx1"/>
                </a:solidFill>
                <a:latin typeface="Arial"/>
                <a:cs typeface="Arial"/>
              </a:defRPr>
            </a:lvl1pPr>
          </a:lstStyle>
          <a:p>
            <a:endParaRPr/>
          </a:p>
        </p:txBody>
      </p:sp>
      <p:sp>
        <p:nvSpPr>
          <p:cNvPr id="3" name="Holder 4">
            <a:extLst>
              <a:ext uri="{FF2B5EF4-FFF2-40B4-BE49-F238E27FC236}">
                <a16:creationId xmlns:a16="http://schemas.microsoft.com/office/drawing/2014/main" id="{FC9F0B8B-71C4-A245-8A3D-D94AAF50A2F9}"/>
              </a:ext>
            </a:extLst>
          </p:cNvPr>
          <p:cNvSpPr>
            <a:spLocks noGrp="1"/>
          </p:cNvSpPr>
          <p:nvPr>
            <p:ph type="ftr" sz="quarter" idx="10"/>
          </p:nvPr>
        </p:nvSpPr>
        <p:spPr/>
        <p:txBody>
          <a:bodyPr/>
          <a:lstStyle>
            <a:lvl1pPr>
              <a:defRPr/>
            </a:lvl1pPr>
          </a:lstStyle>
          <a:p>
            <a:pPr>
              <a:defRPr/>
            </a:pPr>
            <a:endParaRPr/>
          </a:p>
        </p:txBody>
      </p:sp>
      <p:sp>
        <p:nvSpPr>
          <p:cNvPr id="4" name="Holder 5">
            <a:extLst>
              <a:ext uri="{FF2B5EF4-FFF2-40B4-BE49-F238E27FC236}">
                <a16:creationId xmlns:a16="http://schemas.microsoft.com/office/drawing/2014/main" id="{420E14BA-D343-C843-80E5-EC19811A4D5E}"/>
              </a:ext>
            </a:extLst>
          </p:cNvPr>
          <p:cNvSpPr>
            <a:spLocks noGrp="1"/>
          </p:cNvSpPr>
          <p:nvPr>
            <p:ph type="dt" sz="half" idx="11"/>
          </p:nvPr>
        </p:nvSpPr>
        <p:spPr/>
        <p:txBody>
          <a:bodyPr/>
          <a:lstStyle>
            <a:lvl1pPr>
              <a:defRPr/>
            </a:lvl1pPr>
          </a:lstStyle>
          <a:p>
            <a:pPr>
              <a:defRPr/>
            </a:pPr>
            <a:fld id="{F335D415-1991-7941-943E-614196BEA651}" type="datetimeFigureOut">
              <a:rPr lang="en-US"/>
              <a:pPr>
                <a:defRPr/>
              </a:pPr>
              <a:t>6/15/23</a:t>
            </a:fld>
            <a:endParaRPr lang="en-US"/>
          </a:p>
        </p:txBody>
      </p:sp>
      <p:sp>
        <p:nvSpPr>
          <p:cNvPr id="5" name="Holder 6">
            <a:extLst>
              <a:ext uri="{FF2B5EF4-FFF2-40B4-BE49-F238E27FC236}">
                <a16:creationId xmlns:a16="http://schemas.microsoft.com/office/drawing/2014/main" id="{FE3403E0-4B3D-7946-9FF2-BD5D263E969E}"/>
              </a:ext>
            </a:extLst>
          </p:cNvPr>
          <p:cNvSpPr>
            <a:spLocks noGrp="1"/>
          </p:cNvSpPr>
          <p:nvPr>
            <p:ph type="sldNum" sz="quarter" idx="12"/>
          </p:nvPr>
        </p:nvSpPr>
        <p:spPr/>
        <p:txBody>
          <a:bodyPr/>
          <a:lstStyle>
            <a:lvl1pPr>
              <a:defRPr/>
            </a:lvl1pPr>
          </a:lstStyle>
          <a:p>
            <a:fld id="{29B9324F-CDFC-814F-B571-34D0A55ABC8C}" type="slidenum">
              <a:rPr lang="en-US" altLang="en-US"/>
              <a:pPr/>
              <a:t>‹#›</a:t>
            </a:fld>
            <a:endParaRPr lang="en-US" altLang="en-US"/>
          </a:p>
        </p:txBody>
      </p:sp>
    </p:spTree>
    <p:extLst>
      <p:ext uri="{BB962C8B-B14F-4D97-AF65-F5344CB8AC3E}">
        <p14:creationId xmlns:p14="http://schemas.microsoft.com/office/powerpoint/2010/main" val="322287687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2615186985"/>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50.xml><?xml version="1.0" encoding="utf-8"?>
<p:sldLayout xmlns:a="http://schemas.openxmlformats.org/drawingml/2006/main" xmlns:r="http://schemas.openxmlformats.org/officeDocument/2006/relationships" xmlns:p="http://schemas.openxmlformats.org/presentationml/2006/main" type="obj" preserve="1">
  <p:cSld name="Blank">
    <p:spTree>
      <p:nvGrpSpPr>
        <p:cNvPr id="1" name=""/>
        <p:cNvGrpSpPr/>
        <p:nvPr/>
      </p:nvGrpSpPr>
      <p:grpSpPr>
        <a:xfrm>
          <a:off x="0" y="0"/>
          <a:ext cx="0" cy="0"/>
          <a:chOff x="0" y="0"/>
          <a:chExt cx="0" cy="0"/>
        </a:xfrm>
      </p:grpSpPr>
      <p:sp>
        <p:nvSpPr>
          <p:cNvPr id="2" name="Holder 4">
            <a:extLst>
              <a:ext uri="{FF2B5EF4-FFF2-40B4-BE49-F238E27FC236}">
                <a16:creationId xmlns:a16="http://schemas.microsoft.com/office/drawing/2014/main" id="{082D62CD-03C1-B74A-ACA8-C8467BECB1D9}"/>
              </a:ext>
            </a:extLst>
          </p:cNvPr>
          <p:cNvSpPr>
            <a:spLocks noGrp="1"/>
          </p:cNvSpPr>
          <p:nvPr>
            <p:ph type="ftr" sz="quarter" idx="10"/>
          </p:nvPr>
        </p:nvSpPr>
        <p:spPr/>
        <p:txBody>
          <a:bodyPr/>
          <a:lstStyle>
            <a:lvl1pPr>
              <a:defRPr/>
            </a:lvl1pPr>
          </a:lstStyle>
          <a:p>
            <a:pPr>
              <a:defRPr/>
            </a:pPr>
            <a:endParaRPr/>
          </a:p>
        </p:txBody>
      </p:sp>
      <p:sp>
        <p:nvSpPr>
          <p:cNvPr id="3" name="Holder 5">
            <a:extLst>
              <a:ext uri="{FF2B5EF4-FFF2-40B4-BE49-F238E27FC236}">
                <a16:creationId xmlns:a16="http://schemas.microsoft.com/office/drawing/2014/main" id="{CA5750A3-6967-E94B-833B-2D5FA8B3D1DF}"/>
              </a:ext>
            </a:extLst>
          </p:cNvPr>
          <p:cNvSpPr>
            <a:spLocks noGrp="1"/>
          </p:cNvSpPr>
          <p:nvPr>
            <p:ph type="dt" sz="half" idx="11"/>
          </p:nvPr>
        </p:nvSpPr>
        <p:spPr/>
        <p:txBody>
          <a:bodyPr/>
          <a:lstStyle>
            <a:lvl1pPr>
              <a:defRPr/>
            </a:lvl1pPr>
          </a:lstStyle>
          <a:p>
            <a:pPr>
              <a:defRPr/>
            </a:pPr>
            <a:fld id="{ABD80522-652D-0F49-AF07-C928D7030F6E}" type="datetimeFigureOut">
              <a:rPr lang="en-US"/>
              <a:pPr>
                <a:defRPr/>
              </a:pPr>
              <a:t>6/15/23</a:t>
            </a:fld>
            <a:endParaRPr lang="en-US"/>
          </a:p>
        </p:txBody>
      </p:sp>
      <p:sp>
        <p:nvSpPr>
          <p:cNvPr id="4" name="Holder 6">
            <a:extLst>
              <a:ext uri="{FF2B5EF4-FFF2-40B4-BE49-F238E27FC236}">
                <a16:creationId xmlns:a16="http://schemas.microsoft.com/office/drawing/2014/main" id="{21E62AC5-77D1-3141-A57C-9EC5656A9423}"/>
              </a:ext>
            </a:extLst>
          </p:cNvPr>
          <p:cNvSpPr>
            <a:spLocks noGrp="1"/>
          </p:cNvSpPr>
          <p:nvPr>
            <p:ph type="sldNum" sz="quarter" idx="12"/>
          </p:nvPr>
        </p:nvSpPr>
        <p:spPr/>
        <p:txBody>
          <a:bodyPr/>
          <a:lstStyle>
            <a:lvl1pPr>
              <a:defRPr/>
            </a:lvl1pPr>
          </a:lstStyle>
          <a:p>
            <a:fld id="{70C95F71-259B-B948-A5A2-ECD77EC3D99C}" type="slidenum">
              <a:rPr lang="en-US" altLang="en-US"/>
              <a:pPr/>
              <a:t>‹#›</a:t>
            </a:fld>
            <a:endParaRPr lang="en-US" altLang="en-US"/>
          </a:p>
        </p:txBody>
      </p:sp>
    </p:spTree>
    <p:extLst>
      <p:ext uri="{BB962C8B-B14F-4D97-AF65-F5344CB8AC3E}">
        <p14:creationId xmlns:p14="http://schemas.microsoft.com/office/powerpoint/2010/main" val="3993751561"/>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title">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34"/>
            <a:ext cx="10363200" cy="369322"/>
          </a:xfrm>
          <a:prstGeom prst="rect">
            <a:avLst/>
          </a:prstGeom>
        </p:spPr>
        <p:txBody>
          <a:bodyPr lIns="91430" tIns="45715" rIns="91430" bIns="45715"/>
          <a:lstStyle/>
          <a:p>
            <a:r>
              <a:rPr lang="en-US"/>
              <a:t>Click to edit Master title style</a:t>
            </a:r>
            <a:endParaRPr lang="en-IN"/>
          </a:p>
        </p:txBody>
      </p:sp>
      <p:sp>
        <p:nvSpPr>
          <p:cNvPr id="3" name="Subtitle 2"/>
          <p:cNvSpPr>
            <a:spLocks noGrp="1"/>
          </p:cNvSpPr>
          <p:nvPr>
            <p:ph type="subTitle" idx="1"/>
          </p:nvPr>
        </p:nvSpPr>
        <p:spPr>
          <a:xfrm>
            <a:off x="1828800" y="3886200"/>
            <a:ext cx="8534400" cy="369322"/>
          </a:xfrm>
          <a:prstGeom prst="rect">
            <a:avLst/>
          </a:prstGeom>
        </p:spPr>
        <p:txBody>
          <a:bodyPr lIns="91430" tIns="45715" rIns="91430" bIns="45715"/>
          <a:lstStyle>
            <a:lvl1pPr marL="0" indent="0" algn="ctr">
              <a:buNone/>
              <a:defRPr>
                <a:solidFill>
                  <a:schemeClr val="tx1">
                    <a:tint val="75000"/>
                  </a:schemeClr>
                </a:solidFill>
              </a:defRPr>
            </a:lvl1pPr>
            <a:lvl2pPr marL="457131" indent="0" algn="ctr">
              <a:buNone/>
              <a:defRPr>
                <a:solidFill>
                  <a:schemeClr val="tx1">
                    <a:tint val="75000"/>
                  </a:schemeClr>
                </a:solidFill>
              </a:defRPr>
            </a:lvl2pPr>
            <a:lvl3pPr marL="914265" indent="0" algn="ctr">
              <a:buNone/>
              <a:defRPr>
                <a:solidFill>
                  <a:schemeClr val="tx1">
                    <a:tint val="75000"/>
                  </a:schemeClr>
                </a:solidFill>
              </a:defRPr>
            </a:lvl3pPr>
            <a:lvl4pPr marL="1371396" indent="0" algn="ctr">
              <a:buNone/>
              <a:defRPr>
                <a:solidFill>
                  <a:schemeClr val="tx1">
                    <a:tint val="75000"/>
                  </a:schemeClr>
                </a:solidFill>
              </a:defRPr>
            </a:lvl4pPr>
            <a:lvl5pPr marL="1828529" indent="0" algn="ctr">
              <a:buNone/>
              <a:defRPr>
                <a:solidFill>
                  <a:schemeClr val="tx1">
                    <a:tint val="75000"/>
                  </a:schemeClr>
                </a:solidFill>
              </a:defRPr>
            </a:lvl5pPr>
            <a:lvl6pPr marL="2285658" indent="0" algn="ctr">
              <a:buNone/>
              <a:defRPr>
                <a:solidFill>
                  <a:schemeClr val="tx1">
                    <a:tint val="75000"/>
                  </a:schemeClr>
                </a:solidFill>
              </a:defRPr>
            </a:lvl6pPr>
            <a:lvl7pPr marL="2742789" indent="0" algn="ctr">
              <a:buNone/>
              <a:defRPr>
                <a:solidFill>
                  <a:schemeClr val="tx1">
                    <a:tint val="75000"/>
                  </a:schemeClr>
                </a:solidFill>
              </a:defRPr>
            </a:lvl7pPr>
            <a:lvl8pPr marL="3199920" indent="0" algn="ctr">
              <a:buNone/>
              <a:defRPr>
                <a:solidFill>
                  <a:schemeClr val="tx1">
                    <a:tint val="75000"/>
                  </a:schemeClr>
                </a:solidFill>
              </a:defRPr>
            </a:lvl8pPr>
            <a:lvl9pPr marL="3657051" indent="0" algn="ctr">
              <a:buNone/>
              <a:defRPr>
                <a:solidFill>
                  <a:schemeClr val="tx1">
                    <a:tint val="75000"/>
                  </a:schemeClr>
                </a:solidFill>
              </a:defRPr>
            </a:lvl9pPr>
          </a:lstStyle>
          <a:p>
            <a:r>
              <a:rPr lang="en-US"/>
              <a:t>Click to edit Master subtitle style</a:t>
            </a:r>
            <a:endParaRPr lang="en-IN"/>
          </a:p>
        </p:txBody>
      </p:sp>
      <p:sp>
        <p:nvSpPr>
          <p:cNvPr id="4" name="Date Placeholder 3">
            <a:extLst>
              <a:ext uri="{FF2B5EF4-FFF2-40B4-BE49-F238E27FC236}">
                <a16:creationId xmlns:a16="http://schemas.microsoft.com/office/drawing/2014/main" id="{A23AD1B7-F077-C142-B5AF-4A56435EBE3F}"/>
              </a:ext>
            </a:extLst>
          </p:cNvPr>
          <p:cNvSpPr>
            <a:spLocks noGrp="1"/>
          </p:cNvSpPr>
          <p:nvPr>
            <p:ph type="dt" sz="half" idx="10"/>
          </p:nvPr>
        </p:nvSpPr>
        <p:spPr>
          <a:xfrm>
            <a:off x="609600" y="6356351"/>
            <a:ext cx="2844800" cy="369322"/>
          </a:xfrm>
        </p:spPr>
        <p:txBody>
          <a:bodyPr vert="horz" lIns="91430" tIns="45715" rIns="91430" bIns="45715" numCol="1" anchor="t" anchorCtr="0" compatLnSpc="1">
            <a:prstTxWarp prst="textNoShape">
              <a:avLst/>
            </a:prstTxWarp>
          </a:bodyPr>
          <a:lstStyle>
            <a:lvl1pPr eaLnBrk="1" hangingPunct="1">
              <a:defRPr>
                <a:ea typeface="ＭＳ Ｐゴシック" panose="020B0600070205080204" pitchFamily="34" charset="-128"/>
                <a:cs typeface="Arial" panose="020B0604020202020204" pitchFamily="34" charset="0"/>
              </a:defRPr>
            </a:lvl1pPr>
          </a:lstStyle>
          <a:p>
            <a:pPr>
              <a:defRPr/>
            </a:pPr>
            <a:fld id="{FEE62614-E117-0C48-AAD5-0D2D7A66D761}" type="datetimeFigureOut">
              <a:rPr lang="en-US" altLang="en-US"/>
              <a:pPr>
                <a:defRPr/>
              </a:pPr>
              <a:t>6/15/23</a:t>
            </a:fld>
            <a:endParaRPr lang="en-US" altLang="en-US"/>
          </a:p>
        </p:txBody>
      </p:sp>
      <p:sp>
        <p:nvSpPr>
          <p:cNvPr id="5" name="Footer Placeholder 4">
            <a:extLst>
              <a:ext uri="{FF2B5EF4-FFF2-40B4-BE49-F238E27FC236}">
                <a16:creationId xmlns:a16="http://schemas.microsoft.com/office/drawing/2014/main" id="{F233EC69-D866-744C-8141-ABD70360D216}"/>
              </a:ext>
            </a:extLst>
          </p:cNvPr>
          <p:cNvSpPr>
            <a:spLocks noGrp="1"/>
          </p:cNvSpPr>
          <p:nvPr>
            <p:ph type="ftr" sz="quarter" idx="11"/>
          </p:nvPr>
        </p:nvSpPr>
        <p:spPr>
          <a:xfrm>
            <a:off x="4165600" y="6356351"/>
            <a:ext cx="3860800" cy="369322"/>
          </a:xfrm>
        </p:spPr>
        <p:txBody>
          <a:bodyPr lIns="91430" tIns="45715" rIns="91430" bIns="45715"/>
          <a:lstStyle>
            <a:lvl1pPr eaLnBrk="1" fontAlgn="auto" hangingPunct="1">
              <a:spcBef>
                <a:spcPts val="0"/>
              </a:spcBef>
              <a:spcAft>
                <a:spcPts val="0"/>
              </a:spcAft>
              <a:defRPr>
                <a:latin typeface="+mn-lt"/>
                <a:ea typeface="+mn-ea"/>
                <a:cs typeface="+mn-cs"/>
              </a:defRPr>
            </a:lvl1pPr>
          </a:lstStyle>
          <a:p>
            <a:pPr>
              <a:defRPr/>
            </a:pPr>
            <a:endParaRPr lang="en-IN"/>
          </a:p>
        </p:txBody>
      </p:sp>
      <p:sp>
        <p:nvSpPr>
          <p:cNvPr id="6" name="Slide Number Placeholder 5">
            <a:extLst>
              <a:ext uri="{FF2B5EF4-FFF2-40B4-BE49-F238E27FC236}">
                <a16:creationId xmlns:a16="http://schemas.microsoft.com/office/drawing/2014/main" id="{2203CF3A-5369-6A45-B002-2F8CA24204F3}"/>
              </a:ext>
            </a:extLst>
          </p:cNvPr>
          <p:cNvSpPr>
            <a:spLocks noGrp="1"/>
          </p:cNvSpPr>
          <p:nvPr>
            <p:ph type="sldNum" sz="quarter" idx="12"/>
          </p:nvPr>
        </p:nvSpPr>
        <p:spPr>
          <a:xfrm>
            <a:off x="8737600" y="6356351"/>
            <a:ext cx="2844800" cy="369322"/>
          </a:xfrm>
        </p:spPr>
        <p:txBody>
          <a:bodyPr lIns="91430" tIns="45715" rIns="91430" bIns="45715"/>
          <a:lstStyle>
            <a:lvl1pPr eaLnBrk="1" hangingPunct="1">
              <a:defRPr>
                <a:cs typeface="Arial" panose="020B0604020202020204" pitchFamily="34" charset="0"/>
              </a:defRPr>
            </a:lvl1pPr>
          </a:lstStyle>
          <a:p>
            <a:fld id="{B3680270-5888-8748-A2A8-2AB7D9F0EEED}" type="slidenum">
              <a:rPr lang="en-US" altLang="en-US"/>
              <a:pPr/>
              <a:t>‹#›</a:t>
            </a:fld>
            <a:endParaRPr lang="en-US" altLang="en-US"/>
          </a:p>
        </p:txBody>
      </p:sp>
    </p:spTree>
    <p:extLst>
      <p:ext uri="{BB962C8B-B14F-4D97-AF65-F5344CB8AC3E}">
        <p14:creationId xmlns:p14="http://schemas.microsoft.com/office/powerpoint/2010/main" val="1326149067"/>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twoObj">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9"/>
            <a:ext cx="10972800" cy="369322"/>
          </a:xfrm>
          <a:prstGeom prst="rect">
            <a:avLst/>
          </a:prstGeom>
        </p:spPr>
        <p:txBody>
          <a:bodyPr lIns="91430" tIns="45715" rIns="91430" bIns="45715"/>
          <a:lstStyle/>
          <a:p>
            <a:r>
              <a:rPr lang="en-US"/>
              <a:t>Click to edit Master title style</a:t>
            </a:r>
            <a:endParaRPr lang="en-IN"/>
          </a:p>
        </p:txBody>
      </p:sp>
      <p:sp>
        <p:nvSpPr>
          <p:cNvPr id="3" name="Content Placeholder 2"/>
          <p:cNvSpPr>
            <a:spLocks noGrp="1"/>
          </p:cNvSpPr>
          <p:nvPr>
            <p:ph sz="half" idx="1"/>
          </p:nvPr>
        </p:nvSpPr>
        <p:spPr>
          <a:xfrm>
            <a:off x="609600" y="1200153"/>
            <a:ext cx="5384800" cy="2031312"/>
          </a:xfrm>
          <a:prstGeom prst="rect">
            <a:avLst/>
          </a:prstGeom>
        </p:spPr>
        <p:txBody>
          <a:bodyPr lIns="91430" tIns="45715" rIns="91430" bIns="45715"/>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N"/>
          </a:p>
        </p:txBody>
      </p:sp>
      <p:sp>
        <p:nvSpPr>
          <p:cNvPr id="4" name="Content Placeholder 3"/>
          <p:cNvSpPr>
            <a:spLocks noGrp="1"/>
          </p:cNvSpPr>
          <p:nvPr>
            <p:ph sz="half" idx="2"/>
          </p:nvPr>
        </p:nvSpPr>
        <p:spPr>
          <a:xfrm>
            <a:off x="6197600" y="1200153"/>
            <a:ext cx="5384800" cy="2031312"/>
          </a:xfrm>
          <a:prstGeom prst="rect">
            <a:avLst/>
          </a:prstGeom>
        </p:spPr>
        <p:txBody>
          <a:bodyPr lIns="91430" tIns="45715" rIns="91430" bIns="45715"/>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N"/>
          </a:p>
        </p:txBody>
      </p:sp>
      <p:sp>
        <p:nvSpPr>
          <p:cNvPr id="5" name="Date Placeholder 4">
            <a:extLst>
              <a:ext uri="{FF2B5EF4-FFF2-40B4-BE49-F238E27FC236}">
                <a16:creationId xmlns:a16="http://schemas.microsoft.com/office/drawing/2014/main" id="{09061149-452C-A140-AB78-06A47B591B38}"/>
              </a:ext>
            </a:extLst>
          </p:cNvPr>
          <p:cNvSpPr>
            <a:spLocks noGrp="1"/>
          </p:cNvSpPr>
          <p:nvPr>
            <p:ph type="dt" sz="half" idx="10"/>
          </p:nvPr>
        </p:nvSpPr>
        <p:spPr>
          <a:xfrm>
            <a:off x="609600" y="6356351"/>
            <a:ext cx="2844800" cy="369322"/>
          </a:xfrm>
        </p:spPr>
        <p:txBody>
          <a:bodyPr vert="horz" lIns="91430" tIns="45715" rIns="91430" bIns="45715" numCol="1" anchor="t" anchorCtr="0" compatLnSpc="1">
            <a:prstTxWarp prst="textNoShape">
              <a:avLst/>
            </a:prstTxWarp>
          </a:bodyPr>
          <a:lstStyle>
            <a:lvl1pPr eaLnBrk="1" hangingPunct="1">
              <a:defRPr>
                <a:ea typeface="ＭＳ Ｐゴシック" panose="020B0600070205080204" pitchFamily="34" charset="-128"/>
                <a:cs typeface="Arial" panose="020B0604020202020204" pitchFamily="34" charset="0"/>
              </a:defRPr>
            </a:lvl1pPr>
          </a:lstStyle>
          <a:p>
            <a:pPr>
              <a:defRPr/>
            </a:pPr>
            <a:fld id="{82049514-8770-CF4D-8A42-DD9673FDF8B1}" type="datetimeFigureOut">
              <a:rPr lang="en-US" altLang="en-US"/>
              <a:pPr>
                <a:defRPr/>
              </a:pPr>
              <a:t>6/15/23</a:t>
            </a:fld>
            <a:endParaRPr lang="en-US" altLang="en-US"/>
          </a:p>
        </p:txBody>
      </p:sp>
      <p:sp>
        <p:nvSpPr>
          <p:cNvPr id="6" name="Footer Placeholder 5">
            <a:extLst>
              <a:ext uri="{FF2B5EF4-FFF2-40B4-BE49-F238E27FC236}">
                <a16:creationId xmlns:a16="http://schemas.microsoft.com/office/drawing/2014/main" id="{8977E085-A15F-654B-826F-29AE30551627}"/>
              </a:ext>
            </a:extLst>
          </p:cNvPr>
          <p:cNvSpPr>
            <a:spLocks noGrp="1"/>
          </p:cNvSpPr>
          <p:nvPr>
            <p:ph type="ftr" sz="quarter" idx="11"/>
          </p:nvPr>
        </p:nvSpPr>
        <p:spPr>
          <a:xfrm>
            <a:off x="4165600" y="6356351"/>
            <a:ext cx="3860800" cy="369322"/>
          </a:xfrm>
        </p:spPr>
        <p:txBody>
          <a:bodyPr lIns="91430" tIns="45715" rIns="91430" bIns="45715"/>
          <a:lstStyle>
            <a:lvl1pPr eaLnBrk="1" fontAlgn="auto" hangingPunct="1">
              <a:spcBef>
                <a:spcPts val="0"/>
              </a:spcBef>
              <a:spcAft>
                <a:spcPts val="0"/>
              </a:spcAft>
              <a:defRPr>
                <a:latin typeface="+mn-lt"/>
                <a:ea typeface="+mn-ea"/>
                <a:cs typeface="+mn-cs"/>
              </a:defRPr>
            </a:lvl1pPr>
          </a:lstStyle>
          <a:p>
            <a:pPr>
              <a:defRPr/>
            </a:pPr>
            <a:endParaRPr lang="en-IN"/>
          </a:p>
        </p:txBody>
      </p:sp>
      <p:sp>
        <p:nvSpPr>
          <p:cNvPr id="7" name="Slide Number Placeholder 6">
            <a:extLst>
              <a:ext uri="{FF2B5EF4-FFF2-40B4-BE49-F238E27FC236}">
                <a16:creationId xmlns:a16="http://schemas.microsoft.com/office/drawing/2014/main" id="{BEF47DBD-9800-4243-AB3C-4D5B2D164E2D}"/>
              </a:ext>
            </a:extLst>
          </p:cNvPr>
          <p:cNvSpPr>
            <a:spLocks noGrp="1"/>
          </p:cNvSpPr>
          <p:nvPr>
            <p:ph type="sldNum" sz="quarter" idx="12"/>
          </p:nvPr>
        </p:nvSpPr>
        <p:spPr>
          <a:xfrm>
            <a:off x="8737600" y="6356351"/>
            <a:ext cx="2844800" cy="369322"/>
          </a:xfrm>
        </p:spPr>
        <p:txBody>
          <a:bodyPr lIns="91430" tIns="45715" rIns="91430" bIns="45715"/>
          <a:lstStyle>
            <a:lvl1pPr eaLnBrk="1" hangingPunct="1">
              <a:defRPr>
                <a:cs typeface="Arial" panose="020B0604020202020204" pitchFamily="34" charset="0"/>
              </a:defRPr>
            </a:lvl1pPr>
          </a:lstStyle>
          <a:p>
            <a:fld id="{AEA594D8-F78C-EE4D-B10B-7CD5D3213407}" type="slidenum">
              <a:rPr lang="en-US" altLang="en-US"/>
              <a:pPr/>
              <a:t>‹#›</a:t>
            </a:fld>
            <a:endParaRPr lang="en-US" altLang="en-US"/>
          </a:p>
        </p:txBody>
      </p:sp>
    </p:spTree>
    <p:extLst>
      <p:ext uri="{BB962C8B-B14F-4D97-AF65-F5344CB8AC3E}">
        <p14:creationId xmlns:p14="http://schemas.microsoft.com/office/powerpoint/2010/main" val="890313118"/>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blank">
  <p:cSld name="Vide">
    <p:spTree>
      <p:nvGrpSpPr>
        <p:cNvPr id="1" name=""/>
        <p:cNvGrpSpPr/>
        <p:nvPr/>
      </p:nvGrpSpPr>
      <p:grpSpPr>
        <a:xfrm>
          <a:off x="0" y="0"/>
          <a:ext cx="0" cy="0"/>
          <a:chOff x="0" y="0"/>
          <a:chExt cx="0" cy="0"/>
        </a:xfrm>
      </p:grpSpPr>
      <p:sp>
        <p:nvSpPr>
          <p:cNvPr id="2" name="Espace réservé de la date 1">
            <a:extLst>
              <a:ext uri="{FF2B5EF4-FFF2-40B4-BE49-F238E27FC236}">
                <a16:creationId xmlns:a16="http://schemas.microsoft.com/office/drawing/2014/main" id="{01CD5CF2-A002-994A-9035-666EACB01A33}"/>
              </a:ext>
            </a:extLst>
          </p:cNvPr>
          <p:cNvSpPr>
            <a:spLocks noGrp="1"/>
          </p:cNvSpPr>
          <p:nvPr>
            <p:ph type="dt" sz="half" idx="10"/>
          </p:nvPr>
        </p:nvSpPr>
        <p:spPr/>
        <p:txBody>
          <a:bodyPr/>
          <a:lstStyle>
            <a:lvl1pPr>
              <a:defRPr/>
            </a:lvl1pPr>
          </a:lstStyle>
          <a:p>
            <a:pPr>
              <a:defRPr/>
            </a:pPr>
            <a:fld id="{6FF7032F-15FF-7243-A903-143E3E8ED4EF}" type="datetimeFigureOut">
              <a:rPr lang="fr-FR"/>
              <a:pPr>
                <a:defRPr/>
              </a:pPr>
              <a:t>15/06/2023</a:t>
            </a:fld>
            <a:endParaRPr lang="fr-FR"/>
          </a:p>
        </p:txBody>
      </p:sp>
      <p:sp>
        <p:nvSpPr>
          <p:cNvPr id="3" name="Espace réservé du pied de page 2">
            <a:extLst>
              <a:ext uri="{FF2B5EF4-FFF2-40B4-BE49-F238E27FC236}">
                <a16:creationId xmlns:a16="http://schemas.microsoft.com/office/drawing/2014/main" id="{DC3556F0-028E-D140-9A00-D7908E4FBEFD}"/>
              </a:ext>
            </a:extLst>
          </p:cNvPr>
          <p:cNvSpPr>
            <a:spLocks noGrp="1"/>
          </p:cNvSpPr>
          <p:nvPr>
            <p:ph type="ftr" sz="quarter" idx="11"/>
          </p:nvPr>
        </p:nvSpPr>
        <p:spPr/>
        <p:txBody>
          <a:bodyPr/>
          <a:lstStyle>
            <a:lvl1pPr>
              <a:defRPr/>
            </a:lvl1pPr>
          </a:lstStyle>
          <a:p>
            <a:pPr>
              <a:defRPr/>
            </a:pPr>
            <a:endParaRPr lang="fr-FR"/>
          </a:p>
        </p:txBody>
      </p:sp>
      <p:sp>
        <p:nvSpPr>
          <p:cNvPr id="4" name="Espace réservé du numéro de diapositive 3">
            <a:extLst>
              <a:ext uri="{FF2B5EF4-FFF2-40B4-BE49-F238E27FC236}">
                <a16:creationId xmlns:a16="http://schemas.microsoft.com/office/drawing/2014/main" id="{6906C7A2-A5DD-074F-9C76-93D9A54D942B}"/>
              </a:ext>
            </a:extLst>
          </p:cNvPr>
          <p:cNvSpPr>
            <a:spLocks noGrp="1"/>
          </p:cNvSpPr>
          <p:nvPr>
            <p:ph type="sldNum" sz="quarter" idx="12"/>
          </p:nvPr>
        </p:nvSpPr>
        <p:spPr/>
        <p:txBody>
          <a:bodyPr/>
          <a:lstStyle>
            <a:lvl1pPr>
              <a:defRPr/>
            </a:lvl1pPr>
          </a:lstStyle>
          <a:p>
            <a:fld id="{6D8B03E5-DE2E-1149-B037-C3A421F57018}" type="slidenum">
              <a:rPr lang="fr-FR" altLang="en-US"/>
              <a:pPr/>
              <a:t>‹#›</a:t>
            </a:fld>
            <a:endParaRPr lang="fr-FR" altLang="en-US"/>
          </a:p>
        </p:txBody>
      </p:sp>
    </p:spTree>
    <p:extLst>
      <p:ext uri="{BB962C8B-B14F-4D97-AF65-F5344CB8AC3E}">
        <p14:creationId xmlns:p14="http://schemas.microsoft.com/office/powerpoint/2010/main" val="3119317827"/>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userDrawn="1">
  <p:cSld name="8_Title and Content">
    <p:spTree>
      <p:nvGrpSpPr>
        <p:cNvPr id="1" name=""/>
        <p:cNvGrpSpPr/>
        <p:nvPr/>
      </p:nvGrpSpPr>
      <p:grpSpPr>
        <a:xfrm>
          <a:off x="0" y="0"/>
          <a:ext cx="0" cy="0"/>
          <a:chOff x="0" y="0"/>
          <a:chExt cx="0" cy="0"/>
        </a:xfrm>
      </p:grpSpPr>
      <p:pic>
        <p:nvPicPr>
          <p:cNvPr id="4" name="Picture 6">
            <a:extLst>
              <a:ext uri="{FF2B5EF4-FFF2-40B4-BE49-F238E27FC236}">
                <a16:creationId xmlns:a16="http://schemas.microsoft.com/office/drawing/2014/main" id="{97A5F5F6-9610-2241-8149-D777288BF963}"/>
              </a:ext>
            </a:extLst>
          </p:cNvPr>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342902" y="6227763"/>
            <a:ext cx="410633" cy="449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Content Placeholder 2"/>
          <p:cNvSpPr>
            <a:spLocks noGrp="1"/>
          </p:cNvSpPr>
          <p:nvPr>
            <p:ph idx="1"/>
          </p:nvPr>
        </p:nvSpPr>
        <p:spPr>
          <a:xfrm>
            <a:off x="342831" y="1749290"/>
            <a:ext cx="11332496" cy="752343"/>
          </a:xfrm>
          <a:prstGeom prst="rect">
            <a:avLst/>
          </a:prstGeom>
        </p:spPr>
        <p:txBody>
          <a:bodyPr/>
          <a:lstStyle>
            <a:lvl1pPr>
              <a:lnSpc>
                <a:spcPts val="5851"/>
              </a:lnSpc>
              <a:defRPr sz="5400" b="0" i="0">
                <a:solidFill>
                  <a:srgbClr val="26245E"/>
                </a:solidFill>
                <a:latin typeface="Cambria" charset="0"/>
                <a:ea typeface="Cambria" charset="0"/>
                <a:cs typeface="Cambria" charset="0"/>
              </a:defRPr>
            </a:lvl1pPr>
            <a:lvl2pPr>
              <a:lnSpc>
                <a:spcPts val="5851"/>
              </a:lnSpc>
              <a:defRPr sz="5400" b="0" i="0">
                <a:solidFill>
                  <a:srgbClr val="26245E"/>
                </a:solidFill>
                <a:latin typeface="Financier Display Test" charset="0"/>
                <a:ea typeface="Financier Display Test" charset="0"/>
                <a:cs typeface="Financier Display Test" charset="0"/>
              </a:defRPr>
            </a:lvl2pPr>
            <a:lvl3pPr>
              <a:lnSpc>
                <a:spcPts val="5851"/>
              </a:lnSpc>
              <a:defRPr sz="5400" b="0" i="0">
                <a:solidFill>
                  <a:srgbClr val="26245E"/>
                </a:solidFill>
                <a:latin typeface="Financier Display Test" charset="0"/>
                <a:ea typeface="Financier Display Test" charset="0"/>
                <a:cs typeface="Financier Display Test" charset="0"/>
              </a:defRPr>
            </a:lvl3pPr>
            <a:lvl4pPr>
              <a:lnSpc>
                <a:spcPts val="5851"/>
              </a:lnSpc>
              <a:defRPr sz="5400" b="0" i="0">
                <a:solidFill>
                  <a:srgbClr val="26245E"/>
                </a:solidFill>
                <a:latin typeface="Financier Display Test" charset="0"/>
                <a:ea typeface="Financier Display Test" charset="0"/>
                <a:cs typeface="Financier Display Test" charset="0"/>
              </a:defRPr>
            </a:lvl4pPr>
            <a:lvl5pPr>
              <a:lnSpc>
                <a:spcPts val="5851"/>
              </a:lnSpc>
              <a:defRPr sz="5400" b="0" i="0">
                <a:solidFill>
                  <a:srgbClr val="26245E"/>
                </a:solidFill>
                <a:latin typeface="Financier Display Test" charset="0"/>
                <a:ea typeface="Financier Display Test" charset="0"/>
                <a:cs typeface="Financier Display Test" charset="0"/>
              </a:defRPr>
            </a:lvl5pPr>
          </a:lstStyle>
          <a:p>
            <a:pPr lvl="0"/>
            <a:r>
              <a:rPr lang="en-US" dirty="0"/>
              <a:t>Click to edit Master text styles</a:t>
            </a:r>
          </a:p>
        </p:txBody>
      </p:sp>
      <p:sp>
        <p:nvSpPr>
          <p:cNvPr id="15" name="Text Placeholder 2"/>
          <p:cNvSpPr>
            <a:spLocks noGrp="1"/>
          </p:cNvSpPr>
          <p:nvPr>
            <p:ph type="body" idx="13"/>
          </p:nvPr>
        </p:nvSpPr>
        <p:spPr>
          <a:xfrm>
            <a:off x="342832" y="431561"/>
            <a:ext cx="5024299" cy="184667"/>
          </a:xfrm>
          <a:prstGeom prst="rect">
            <a:avLst/>
          </a:prstGeom>
        </p:spPr>
        <p:txBody>
          <a:bodyPr anchor="b"/>
          <a:lstStyle>
            <a:lvl1pPr marL="0" indent="0">
              <a:buNone/>
              <a:defRPr sz="1200" b="0" i="0">
                <a:solidFill>
                  <a:srgbClr val="1D2CFE"/>
                </a:solidFill>
                <a:latin typeface="Arial" charset="0"/>
                <a:ea typeface="Arial" charset="0"/>
                <a:cs typeface="Arial" charset="0"/>
              </a:defRPr>
            </a:lvl1pPr>
            <a:lvl2pPr marL="342891" indent="0">
              <a:buNone/>
              <a:defRPr sz="1500" b="1"/>
            </a:lvl2pPr>
            <a:lvl3pPr marL="685783" indent="0">
              <a:buNone/>
              <a:defRPr sz="1351" b="1"/>
            </a:lvl3pPr>
            <a:lvl4pPr marL="1028674" indent="0">
              <a:buNone/>
              <a:defRPr sz="1200" b="1"/>
            </a:lvl4pPr>
            <a:lvl5pPr marL="1371566" indent="0">
              <a:buNone/>
              <a:defRPr sz="1200" b="1"/>
            </a:lvl5pPr>
            <a:lvl6pPr marL="1714457" indent="0">
              <a:buNone/>
              <a:defRPr sz="1200" b="1"/>
            </a:lvl6pPr>
            <a:lvl7pPr marL="2057349" indent="0">
              <a:buNone/>
              <a:defRPr sz="1200" b="1"/>
            </a:lvl7pPr>
            <a:lvl8pPr marL="2400240" indent="0">
              <a:buNone/>
              <a:defRPr sz="1200" b="1"/>
            </a:lvl8pPr>
            <a:lvl9pPr marL="2743131" indent="0">
              <a:buNone/>
              <a:defRPr sz="1200" b="1"/>
            </a:lvl9pPr>
          </a:lstStyle>
          <a:p>
            <a:pPr lvl="0"/>
            <a:r>
              <a:rPr lang="en-US" dirty="0"/>
              <a:t>Click to edit Master text styles</a:t>
            </a:r>
          </a:p>
        </p:txBody>
      </p:sp>
      <p:sp>
        <p:nvSpPr>
          <p:cNvPr id="5" name="Slide Number Placeholder 8">
            <a:extLst>
              <a:ext uri="{FF2B5EF4-FFF2-40B4-BE49-F238E27FC236}">
                <a16:creationId xmlns:a16="http://schemas.microsoft.com/office/drawing/2014/main" id="{7386C0EA-8A80-F742-AD20-7E1E70A1A7F6}"/>
              </a:ext>
            </a:extLst>
          </p:cNvPr>
          <p:cNvSpPr>
            <a:spLocks noGrp="1"/>
          </p:cNvSpPr>
          <p:nvPr>
            <p:ph type="sldNum" sz="quarter" idx="14"/>
          </p:nvPr>
        </p:nvSpPr>
        <p:spPr>
          <a:xfrm>
            <a:off x="9080500" y="6405565"/>
            <a:ext cx="2743200" cy="107721"/>
          </a:xfrm>
        </p:spPr>
        <p:txBody>
          <a:bodyPr/>
          <a:lstStyle>
            <a:lvl1pPr>
              <a:defRPr sz="700">
                <a:solidFill>
                  <a:srgbClr val="7F7F7F"/>
                </a:solidFill>
                <a:latin typeface="Arial" panose="020B0604020202020204" pitchFamily="34" charset="0"/>
                <a:cs typeface="Arial" panose="020B0604020202020204" pitchFamily="34" charset="0"/>
              </a:defRPr>
            </a:lvl1pPr>
          </a:lstStyle>
          <a:p>
            <a:fld id="{41CDF741-385E-4847-9D12-4BB53AE4D08B}" type="slidenum">
              <a:rPr lang="en-US" altLang="en-US"/>
              <a:pPr/>
              <a:t>‹#›</a:t>
            </a:fld>
            <a:endParaRPr lang="en-US" altLang="en-US"/>
          </a:p>
        </p:txBody>
      </p:sp>
    </p:spTree>
    <p:extLst>
      <p:ext uri="{BB962C8B-B14F-4D97-AF65-F5344CB8AC3E}">
        <p14:creationId xmlns:p14="http://schemas.microsoft.com/office/powerpoint/2010/main" val="448387048"/>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1_Header Slide - Research ">
    <p:bg>
      <p:bgPr>
        <a:solidFill>
          <a:schemeClr val="accent5"/>
        </a:solidFill>
        <a:effectLst/>
      </p:bgPr>
    </p:bg>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7AD3159F-6312-409D-81E9-269B5B6CBA51}"/>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25216"/>
            <a:ext cx="12192000" cy="5730240"/>
          </a:xfrm>
          <a:prstGeom prst="rect">
            <a:avLst/>
          </a:prstGeom>
        </p:spPr>
      </p:pic>
      <p:sp>
        <p:nvSpPr>
          <p:cNvPr id="7" name="Rectangle 6">
            <a:extLst>
              <a:ext uri="{FF2B5EF4-FFF2-40B4-BE49-F238E27FC236}">
                <a16:creationId xmlns:a16="http://schemas.microsoft.com/office/drawing/2014/main" id="{A03BF07A-FB7A-2847-8E78-24846A5DCB54}"/>
              </a:ext>
            </a:extLst>
          </p:cNvPr>
          <p:cNvSpPr/>
          <p:nvPr/>
        </p:nvSpPr>
        <p:spPr bwMode="white">
          <a:xfrm>
            <a:off x="0" y="5711843"/>
            <a:ext cx="12192000" cy="1146157"/>
          </a:xfrm>
          <a:prstGeom prst="rect">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400" dirty="0">
              <a:latin typeface="+mj-lt"/>
            </a:endParaRPr>
          </a:p>
        </p:txBody>
      </p:sp>
      <p:sp>
        <p:nvSpPr>
          <p:cNvPr id="11" name="Title 1"/>
          <p:cNvSpPr>
            <a:spLocks noGrp="1"/>
          </p:cNvSpPr>
          <p:nvPr>
            <p:ph type="ctrTitle" hasCustomPrompt="1"/>
          </p:nvPr>
        </p:nvSpPr>
        <p:spPr>
          <a:xfrm>
            <a:off x="627295" y="3429001"/>
            <a:ext cx="10428631" cy="1312387"/>
          </a:xfrm>
          <a:prstGeom prst="rect">
            <a:avLst/>
          </a:prstGeom>
        </p:spPr>
        <p:txBody>
          <a:bodyPr lIns="0" tIns="0" rIns="0" bIns="0" anchor="b" anchorCtr="0">
            <a:noAutofit/>
          </a:bodyPr>
          <a:lstStyle>
            <a:lvl1pPr algn="l">
              <a:lnSpc>
                <a:spcPct val="100000"/>
              </a:lnSpc>
              <a:defRPr sz="5800" b="1" kern="600" spc="-40" baseline="0">
                <a:solidFill>
                  <a:schemeClr val="bg1"/>
                </a:solidFill>
                <a:latin typeface="+mj-lt"/>
                <a:cs typeface="Calibri" panose="020F0502020204030204" pitchFamily="34" charset="0"/>
              </a:defRPr>
            </a:lvl1pPr>
          </a:lstStyle>
          <a:p>
            <a:r>
              <a:rPr lang="en-US" dirty="0"/>
              <a:t>Click to Edit Master Title Style</a:t>
            </a:r>
          </a:p>
        </p:txBody>
      </p:sp>
      <p:sp>
        <p:nvSpPr>
          <p:cNvPr id="14" name="Text Placeholder 15"/>
          <p:cNvSpPr>
            <a:spLocks noGrp="1"/>
          </p:cNvSpPr>
          <p:nvPr>
            <p:ph type="body" sz="quarter" idx="11" hasCustomPrompt="1"/>
          </p:nvPr>
        </p:nvSpPr>
        <p:spPr>
          <a:xfrm>
            <a:off x="627297" y="4922338"/>
            <a:ext cx="4548716" cy="683709"/>
          </a:xfrm>
        </p:spPr>
        <p:txBody>
          <a:bodyPr/>
          <a:lstStyle>
            <a:lvl1pPr marL="0" indent="0">
              <a:buNone/>
              <a:defRPr sz="2400">
                <a:solidFill>
                  <a:schemeClr val="bg1"/>
                </a:solidFill>
                <a:latin typeface="+mj-lt"/>
                <a:cs typeface="Calibri" panose="020F0502020204030204" pitchFamily="34" charset="0"/>
              </a:defRPr>
            </a:lvl1pPr>
            <a:lvl2pPr>
              <a:defRPr sz="2400">
                <a:latin typeface="+mn-lt"/>
              </a:defRPr>
            </a:lvl2pPr>
            <a:lvl3pPr>
              <a:defRPr sz="2400">
                <a:latin typeface="+mn-lt"/>
              </a:defRPr>
            </a:lvl3pPr>
            <a:lvl4pPr>
              <a:defRPr sz="2400">
                <a:latin typeface="+mn-lt"/>
              </a:defRPr>
            </a:lvl4pPr>
            <a:lvl5pPr>
              <a:defRPr sz="2400">
                <a:latin typeface="+mn-lt"/>
              </a:defRPr>
            </a:lvl5pPr>
          </a:lstStyle>
          <a:p>
            <a:pPr lvl="0"/>
            <a:r>
              <a:rPr lang="en-US" dirty="0"/>
              <a:t>Enter Department Name</a:t>
            </a:r>
          </a:p>
        </p:txBody>
      </p:sp>
      <p:pic>
        <p:nvPicPr>
          <p:cNvPr id="9" name="Picture 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649224" y="5987681"/>
            <a:ext cx="3024950" cy="648303"/>
          </a:xfrm>
          <a:prstGeom prst="rect">
            <a:avLst/>
          </a:prstGeom>
        </p:spPr>
      </p:pic>
      <p:sp>
        <p:nvSpPr>
          <p:cNvPr id="12" name="Footer Placeholder 3">
            <a:extLst>
              <a:ext uri="{FF2B5EF4-FFF2-40B4-BE49-F238E27FC236}">
                <a16:creationId xmlns:a16="http://schemas.microsoft.com/office/drawing/2014/main" id="{2C0DC6FE-712E-8F4C-B335-D0C0A7ADA9C1}"/>
              </a:ext>
            </a:extLst>
          </p:cNvPr>
          <p:cNvSpPr txBox="1">
            <a:spLocks/>
          </p:cNvSpPr>
          <p:nvPr userDrawn="1"/>
        </p:nvSpPr>
        <p:spPr>
          <a:xfrm>
            <a:off x="7010425" y="6243003"/>
            <a:ext cx="3131680" cy="332340"/>
          </a:xfrm>
          <a:prstGeom prst="rect">
            <a:avLst/>
          </a:prstGeom>
        </p:spPr>
        <p:txBody>
          <a:bodyPr vert="horz" lIns="0" tIns="0" rIns="0" bIns="0" rtlCol="0" anchor="t"/>
          <a:lstStyle>
            <a:defPPr>
              <a:defRPr lang="en-US"/>
            </a:defPPr>
            <a:lvl1pPr marL="0" algn="l" defTabSz="457200" rtl="0" eaLnBrk="1" latinLnBrk="0" hangingPunct="1">
              <a:defRPr sz="8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10584" indent="-10584" algn="l">
              <a:lnSpc>
                <a:spcPct val="110000"/>
              </a:lnSpc>
              <a:tabLst/>
            </a:pPr>
            <a:r>
              <a:rPr lang="en-US" sz="900" dirty="0">
                <a:solidFill>
                  <a:srgbClr val="898B8E"/>
                </a:solidFill>
                <a:latin typeface="+mj-lt"/>
                <a:cs typeface="Calibri" panose="020F0502020204030204" pitchFamily="34" charset="0"/>
              </a:rPr>
              <a:t>CONFIDENTIAL – Contains proprietary information.</a:t>
            </a:r>
          </a:p>
          <a:p>
            <a:pPr marL="10584" indent="-10584" algn="l">
              <a:lnSpc>
                <a:spcPct val="110000"/>
              </a:lnSpc>
              <a:tabLst/>
            </a:pPr>
            <a:r>
              <a:rPr lang="en-US" sz="900" dirty="0">
                <a:solidFill>
                  <a:srgbClr val="898B8E"/>
                </a:solidFill>
                <a:latin typeface="+mj-lt"/>
                <a:cs typeface="Calibri" panose="020F0502020204030204" pitchFamily="34" charset="0"/>
              </a:rPr>
              <a:t>Not intended for external distribution.</a:t>
            </a:r>
          </a:p>
        </p:txBody>
      </p:sp>
    </p:spTree>
    <p:extLst>
      <p:ext uri="{BB962C8B-B14F-4D97-AF65-F5344CB8AC3E}">
        <p14:creationId xmlns:p14="http://schemas.microsoft.com/office/powerpoint/2010/main" val="2313881460"/>
      </p:ext>
    </p:extLst>
  </p:cSld>
  <p:clrMapOvr>
    <a:masterClrMapping/>
  </p:clrMapOvr>
  <p:extLst>
    <p:ext uri="{DCECCB84-F9BA-43D5-87BE-67443E8EF086}">
      <p15:sldGuideLst xmlns:p15="http://schemas.microsoft.com/office/powerpoint/2012/main">
        <p15:guide id="1" pos="3840">
          <p15:clr>
            <a:srgbClr val="A4A3A4"/>
          </p15:clr>
        </p15:guide>
        <p15:guide id="2" orient="horz" pos="2160">
          <p15:clr>
            <a:srgbClr val="A4A3A4"/>
          </p15:clr>
        </p15:guide>
      </p15:sldGuideLst>
    </p:ext>
  </p:extLst>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3_Header Slide - DI ">
    <p:bg>
      <p:bgPr>
        <a:solidFill>
          <a:schemeClr val="accent5"/>
        </a:solidFill>
        <a:effectLst/>
      </p:bgPr>
    </p:bg>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871046CD-8CB1-4DD1-850A-62F4120B7DDC}"/>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25216"/>
            <a:ext cx="12192000" cy="5730240"/>
          </a:xfrm>
          <a:prstGeom prst="rect">
            <a:avLst/>
          </a:prstGeom>
        </p:spPr>
      </p:pic>
      <p:sp>
        <p:nvSpPr>
          <p:cNvPr id="7" name="Rectangle 6">
            <a:extLst>
              <a:ext uri="{FF2B5EF4-FFF2-40B4-BE49-F238E27FC236}">
                <a16:creationId xmlns:a16="http://schemas.microsoft.com/office/drawing/2014/main" id="{A03BF07A-FB7A-2847-8E78-24846A5DCB54}"/>
              </a:ext>
            </a:extLst>
          </p:cNvPr>
          <p:cNvSpPr/>
          <p:nvPr/>
        </p:nvSpPr>
        <p:spPr bwMode="white">
          <a:xfrm>
            <a:off x="0" y="5711843"/>
            <a:ext cx="12192000" cy="1146157"/>
          </a:xfrm>
          <a:prstGeom prst="rect">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400" dirty="0">
              <a:latin typeface="+mj-lt"/>
            </a:endParaRPr>
          </a:p>
        </p:txBody>
      </p:sp>
      <p:sp>
        <p:nvSpPr>
          <p:cNvPr id="11" name="Title 1"/>
          <p:cNvSpPr>
            <a:spLocks noGrp="1"/>
          </p:cNvSpPr>
          <p:nvPr>
            <p:ph type="ctrTitle" hasCustomPrompt="1"/>
          </p:nvPr>
        </p:nvSpPr>
        <p:spPr>
          <a:xfrm>
            <a:off x="627296" y="3429001"/>
            <a:ext cx="10400922" cy="1312387"/>
          </a:xfrm>
          <a:prstGeom prst="rect">
            <a:avLst/>
          </a:prstGeom>
        </p:spPr>
        <p:txBody>
          <a:bodyPr lIns="0" tIns="0" rIns="0" bIns="0" anchor="b" anchorCtr="0">
            <a:noAutofit/>
          </a:bodyPr>
          <a:lstStyle>
            <a:lvl1pPr algn="l">
              <a:lnSpc>
                <a:spcPct val="100000"/>
              </a:lnSpc>
              <a:defRPr sz="5800" b="1" kern="600" spc="-40" baseline="0">
                <a:solidFill>
                  <a:schemeClr val="bg1"/>
                </a:solidFill>
                <a:latin typeface="+mj-lt"/>
                <a:cs typeface="Calibri" panose="020F0502020204030204" pitchFamily="34" charset="0"/>
              </a:defRPr>
            </a:lvl1pPr>
          </a:lstStyle>
          <a:p>
            <a:r>
              <a:rPr lang="en-US" dirty="0"/>
              <a:t>Click to Edit Master Title Style</a:t>
            </a:r>
          </a:p>
        </p:txBody>
      </p:sp>
      <p:sp>
        <p:nvSpPr>
          <p:cNvPr id="14" name="Text Placeholder 15"/>
          <p:cNvSpPr>
            <a:spLocks noGrp="1"/>
          </p:cNvSpPr>
          <p:nvPr>
            <p:ph type="body" sz="quarter" idx="11" hasCustomPrompt="1"/>
          </p:nvPr>
        </p:nvSpPr>
        <p:spPr>
          <a:xfrm>
            <a:off x="627297" y="4922338"/>
            <a:ext cx="4548716" cy="683709"/>
          </a:xfrm>
        </p:spPr>
        <p:txBody>
          <a:bodyPr/>
          <a:lstStyle>
            <a:lvl1pPr marL="0" indent="0">
              <a:buNone/>
              <a:defRPr sz="2400">
                <a:solidFill>
                  <a:schemeClr val="bg1"/>
                </a:solidFill>
                <a:latin typeface="+mj-lt"/>
                <a:cs typeface="Calibri" panose="020F0502020204030204" pitchFamily="34" charset="0"/>
              </a:defRPr>
            </a:lvl1pPr>
            <a:lvl2pPr>
              <a:defRPr sz="2400">
                <a:latin typeface="+mn-lt"/>
              </a:defRPr>
            </a:lvl2pPr>
            <a:lvl3pPr>
              <a:defRPr sz="2400">
                <a:latin typeface="+mn-lt"/>
              </a:defRPr>
            </a:lvl3pPr>
            <a:lvl4pPr>
              <a:defRPr sz="2400">
                <a:latin typeface="+mn-lt"/>
              </a:defRPr>
            </a:lvl4pPr>
            <a:lvl5pPr>
              <a:defRPr sz="2400">
                <a:latin typeface="+mn-lt"/>
              </a:defRPr>
            </a:lvl5pPr>
          </a:lstStyle>
          <a:p>
            <a:pPr lvl="0"/>
            <a:r>
              <a:rPr lang="en-US" dirty="0"/>
              <a:t>Enter Department Name</a:t>
            </a:r>
          </a:p>
        </p:txBody>
      </p:sp>
      <p:pic>
        <p:nvPicPr>
          <p:cNvPr id="9" name="Picture 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43362" y="5827536"/>
            <a:ext cx="3613341" cy="951513"/>
          </a:xfrm>
          <a:prstGeom prst="rect">
            <a:avLst/>
          </a:prstGeom>
        </p:spPr>
      </p:pic>
      <p:sp>
        <p:nvSpPr>
          <p:cNvPr id="12" name="Footer Placeholder 3">
            <a:extLst>
              <a:ext uri="{FF2B5EF4-FFF2-40B4-BE49-F238E27FC236}">
                <a16:creationId xmlns:a16="http://schemas.microsoft.com/office/drawing/2014/main" id="{2C0DC6FE-712E-8F4C-B335-D0C0A7ADA9C1}"/>
              </a:ext>
            </a:extLst>
          </p:cNvPr>
          <p:cNvSpPr txBox="1">
            <a:spLocks/>
          </p:cNvSpPr>
          <p:nvPr userDrawn="1"/>
        </p:nvSpPr>
        <p:spPr>
          <a:xfrm>
            <a:off x="7010425" y="6243003"/>
            <a:ext cx="3131680" cy="332340"/>
          </a:xfrm>
          <a:prstGeom prst="rect">
            <a:avLst/>
          </a:prstGeom>
        </p:spPr>
        <p:txBody>
          <a:bodyPr vert="horz" lIns="0" tIns="0" rIns="0" bIns="0" rtlCol="0" anchor="t"/>
          <a:lstStyle>
            <a:defPPr>
              <a:defRPr lang="en-US"/>
            </a:defPPr>
            <a:lvl1pPr marL="0" algn="l" defTabSz="457200" rtl="0" eaLnBrk="1" latinLnBrk="0" hangingPunct="1">
              <a:defRPr sz="8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10584" indent="-10584" algn="l">
              <a:lnSpc>
                <a:spcPct val="110000"/>
              </a:lnSpc>
              <a:tabLst/>
            </a:pPr>
            <a:r>
              <a:rPr lang="en-US" sz="900" dirty="0">
                <a:solidFill>
                  <a:srgbClr val="898B8E"/>
                </a:solidFill>
                <a:latin typeface="+mj-lt"/>
                <a:cs typeface="Calibri" panose="020F0502020204030204" pitchFamily="34" charset="0"/>
              </a:rPr>
              <a:t>CONFIDENTIAL – Contains proprietary information.</a:t>
            </a:r>
          </a:p>
          <a:p>
            <a:pPr marL="10584" indent="-10584" algn="l">
              <a:lnSpc>
                <a:spcPct val="110000"/>
              </a:lnSpc>
              <a:tabLst/>
            </a:pPr>
            <a:r>
              <a:rPr lang="en-US" sz="900" dirty="0">
                <a:solidFill>
                  <a:srgbClr val="898B8E"/>
                </a:solidFill>
                <a:latin typeface="+mj-lt"/>
                <a:cs typeface="Calibri" panose="020F0502020204030204" pitchFamily="34" charset="0"/>
              </a:rPr>
              <a:t>Not intended for external distribution.</a:t>
            </a:r>
          </a:p>
        </p:txBody>
      </p:sp>
    </p:spTree>
    <p:extLst>
      <p:ext uri="{BB962C8B-B14F-4D97-AF65-F5344CB8AC3E}">
        <p14:creationId xmlns:p14="http://schemas.microsoft.com/office/powerpoint/2010/main" val="1950868870"/>
      </p:ext>
    </p:extLst>
  </p:cSld>
  <p:clrMapOvr>
    <a:masterClrMapping/>
  </p:clrMapOvr>
  <p:extLst>
    <p:ext uri="{DCECCB84-F9BA-43D5-87BE-67443E8EF086}">
      <p15:sldGuideLst xmlns:p15="http://schemas.microsoft.com/office/powerpoint/2012/main">
        <p15:guide id="1" pos="3840">
          <p15:clr>
            <a:srgbClr val="A4A3A4"/>
          </p15:clr>
        </p15:guide>
        <p15:guide id="2" orient="horz" pos="2160">
          <p15:clr>
            <a:srgbClr val="A4A3A4"/>
          </p15:clr>
        </p15:guide>
      </p15:sldGuideLst>
    </p:ext>
  </p:extLst>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2_Header Slide - SCTCTN">
    <p:bg>
      <p:bgPr>
        <a:solidFill>
          <a:schemeClr val="accent5"/>
        </a:solidFill>
        <a:effectLst/>
      </p:bgPr>
    </p:bg>
    <p:spTree>
      <p:nvGrpSpPr>
        <p:cNvPr id="1" name=""/>
        <p:cNvGrpSpPr/>
        <p:nvPr/>
      </p:nvGrpSpPr>
      <p:grpSpPr>
        <a:xfrm>
          <a:off x="0" y="0"/>
          <a:ext cx="0" cy="0"/>
          <a:chOff x="0" y="0"/>
          <a:chExt cx="0" cy="0"/>
        </a:xfrm>
      </p:grpSpPr>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5721740"/>
          </a:xfrm>
          <a:prstGeom prst="rect">
            <a:avLst/>
          </a:prstGeom>
        </p:spPr>
      </p:pic>
      <p:sp>
        <p:nvSpPr>
          <p:cNvPr id="7" name="Rectangle 6">
            <a:extLst>
              <a:ext uri="{FF2B5EF4-FFF2-40B4-BE49-F238E27FC236}">
                <a16:creationId xmlns:a16="http://schemas.microsoft.com/office/drawing/2014/main" id="{A03BF07A-FB7A-2847-8E78-24846A5DCB54}"/>
              </a:ext>
            </a:extLst>
          </p:cNvPr>
          <p:cNvSpPr/>
          <p:nvPr/>
        </p:nvSpPr>
        <p:spPr bwMode="white">
          <a:xfrm>
            <a:off x="0" y="5711843"/>
            <a:ext cx="12192000" cy="1146157"/>
          </a:xfrm>
          <a:prstGeom prst="rect">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400" dirty="0">
              <a:latin typeface="+mj-lt"/>
            </a:endParaRPr>
          </a:p>
        </p:txBody>
      </p:sp>
      <p:sp>
        <p:nvSpPr>
          <p:cNvPr id="11" name="Title 1"/>
          <p:cNvSpPr>
            <a:spLocks noGrp="1"/>
          </p:cNvSpPr>
          <p:nvPr>
            <p:ph type="ctrTitle"/>
          </p:nvPr>
        </p:nvSpPr>
        <p:spPr>
          <a:xfrm>
            <a:off x="627296" y="3429001"/>
            <a:ext cx="10158560" cy="1312387"/>
          </a:xfrm>
          <a:prstGeom prst="rect">
            <a:avLst/>
          </a:prstGeom>
        </p:spPr>
        <p:txBody>
          <a:bodyPr lIns="0" tIns="0" rIns="0" bIns="0" anchor="b" anchorCtr="0">
            <a:noAutofit/>
          </a:bodyPr>
          <a:lstStyle>
            <a:lvl1pPr algn="l">
              <a:lnSpc>
                <a:spcPct val="100000"/>
              </a:lnSpc>
              <a:defRPr sz="5800" b="1" kern="600" spc="-40" baseline="0">
                <a:solidFill>
                  <a:schemeClr val="bg1"/>
                </a:solidFill>
                <a:latin typeface="+mj-lt"/>
                <a:cs typeface="Calibri" panose="020F0502020204030204" pitchFamily="34" charset="0"/>
              </a:defRPr>
            </a:lvl1pPr>
          </a:lstStyle>
          <a:p>
            <a:r>
              <a:rPr lang="en-US" dirty="0"/>
              <a:t>Click to edit Master title style</a:t>
            </a:r>
          </a:p>
        </p:txBody>
      </p:sp>
      <p:sp>
        <p:nvSpPr>
          <p:cNvPr id="14" name="Text Placeholder 15"/>
          <p:cNvSpPr>
            <a:spLocks noGrp="1"/>
          </p:cNvSpPr>
          <p:nvPr>
            <p:ph type="body" sz="quarter" idx="11" hasCustomPrompt="1"/>
          </p:nvPr>
        </p:nvSpPr>
        <p:spPr>
          <a:xfrm>
            <a:off x="627297" y="4922338"/>
            <a:ext cx="4548716" cy="683709"/>
          </a:xfrm>
        </p:spPr>
        <p:txBody>
          <a:bodyPr/>
          <a:lstStyle>
            <a:lvl1pPr marL="0" indent="0">
              <a:buNone/>
              <a:defRPr sz="2400">
                <a:solidFill>
                  <a:schemeClr val="bg1"/>
                </a:solidFill>
                <a:latin typeface="+mj-lt"/>
                <a:cs typeface="Calibri" panose="020F0502020204030204" pitchFamily="34" charset="0"/>
              </a:defRPr>
            </a:lvl1pPr>
            <a:lvl2pPr>
              <a:defRPr sz="2400">
                <a:latin typeface="+mn-lt"/>
              </a:defRPr>
            </a:lvl2pPr>
            <a:lvl3pPr>
              <a:defRPr sz="2400">
                <a:latin typeface="+mn-lt"/>
              </a:defRPr>
            </a:lvl3pPr>
            <a:lvl4pPr>
              <a:defRPr sz="2400">
                <a:latin typeface="+mn-lt"/>
              </a:defRPr>
            </a:lvl4pPr>
            <a:lvl5pPr>
              <a:defRPr sz="2400">
                <a:latin typeface="+mn-lt"/>
              </a:defRPr>
            </a:lvl5pPr>
          </a:lstStyle>
          <a:p>
            <a:pPr lvl="0"/>
            <a:r>
              <a:rPr lang="en-US" dirty="0"/>
              <a:t>Enter Department Name</a:t>
            </a:r>
          </a:p>
        </p:txBody>
      </p:sp>
      <p:pic>
        <p:nvPicPr>
          <p:cNvPr id="9" name="Picture 8"/>
          <p:cNvPicPr>
            <a:picLocks noChangeAspect="1"/>
          </p:cNvPicPr>
          <p:nvPr userDrawn="1"/>
        </p:nvPicPr>
        <p:blipFill rotWithShape="1">
          <a:blip r:embed="rId3" cstate="print">
            <a:extLst>
              <a:ext uri="{28A0092B-C50C-407E-A947-70E740481C1C}">
                <a14:useLocalDpi xmlns:a14="http://schemas.microsoft.com/office/drawing/2010/main" val="0"/>
              </a:ext>
            </a:extLst>
          </a:blip>
          <a:srcRect l="7649" t="21150" r="7904" b="24729"/>
          <a:stretch/>
        </p:blipFill>
        <p:spPr>
          <a:xfrm>
            <a:off x="604620" y="5898996"/>
            <a:ext cx="3363044" cy="843184"/>
          </a:xfrm>
          <a:prstGeom prst="rect">
            <a:avLst/>
          </a:prstGeom>
        </p:spPr>
      </p:pic>
      <p:sp>
        <p:nvSpPr>
          <p:cNvPr id="12" name="Footer Placeholder 3">
            <a:extLst>
              <a:ext uri="{FF2B5EF4-FFF2-40B4-BE49-F238E27FC236}">
                <a16:creationId xmlns:a16="http://schemas.microsoft.com/office/drawing/2014/main" id="{2C0DC6FE-712E-8F4C-B335-D0C0A7ADA9C1}"/>
              </a:ext>
            </a:extLst>
          </p:cNvPr>
          <p:cNvSpPr txBox="1">
            <a:spLocks/>
          </p:cNvSpPr>
          <p:nvPr userDrawn="1"/>
        </p:nvSpPr>
        <p:spPr>
          <a:xfrm>
            <a:off x="7010425" y="6243003"/>
            <a:ext cx="3131680" cy="332340"/>
          </a:xfrm>
          <a:prstGeom prst="rect">
            <a:avLst/>
          </a:prstGeom>
        </p:spPr>
        <p:txBody>
          <a:bodyPr vert="horz" lIns="0" tIns="0" rIns="0" bIns="0" rtlCol="0" anchor="t"/>
          <a:lstStyle>
            <a:defPPr>
              <a:defRPr lang="en-US"/>
            </a:defPPr>
            <a:lvl1pPr marL="0" algn="l" defTabSz="457200" rtl="0" eaLnBrk="1" latinLnBrk="0" hangingPunct="1">
              <a:defRPr sz="8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10584" indent="-10584" algn="l">
              <a:lnSpc>
                <a:spcPct val="110000"/>
              </a:lnSpc>
              <a:tabLst/>
            </a:pPr>
            <a:r>
              <a:rPr lang="en-US" sz="900" dirty="0">
                <a:solidFill>
                  <a:srgbClr val="898B8E"/>
                </a:solidFill>
                <a:latin typeface="+mj-lt"/>
                <a:cs typeface="Calibri" panose="020F0502020204030204" pitchFamily="34" charset="0"/>
              </a:rPr>
              <a:t>CONFIDENTIAL – Contains proprietary information.</a:t>
            </a:r>
          </a:p>
          <a:p>
            <a:pPr marL="10584" indent="-10584" algn="l">
              <a:lnSpc>
                <a:spcPct val="110000"/>
              </a:lnSpc>
              <a:tabLst/>
            </a:pPr>
            <a:r>
              <a:rPr lang="en-US" sz="900" dirty="0">
                <a:solidFill>
                  <a:srgbClr val="898B8E"/>
                </a:solidFill>
                <a:latin typeface="+mj-lt"/>
                <a:cs typeface="Calibri" panose="020F0502020204030204" pitchFamily="34" charset="0"/>
              </a:rPr>
              <a:t>Not intended for external distribution.</a:t>
            </a:r>
          </a:p>
        </p:txBody>
      </p:sp>
    </p:spTree>
    <p:extLst>
      <p:ext uri="{BB962C8B-B14F-4D97-AF65-F5344CB8AC3E}">
        <p14:creationId xmlns:p14="http://schemas.microsoft.com/office/powerpoint/2010/main" val="2791390560"/>
      </p:ext>
    </p:extLst>
  </p:cSld>
  <p:clrMapOvr>
    <a:masterClrMapping/>
  </p:clrMapOvr>
  <p:extLst>
    <p:ext uri="{DCECCB84-F9BA-43D5-87BE-67443E8EF086}">
      <p15:sldGuideLst xmlns:p15="http://schemas.microsoft.com/office/powerpoint/2012/main">
        <p15:guide id="1" pos="3840">
          <p15:clr>
            <a:srgbClr val="A4A3A4"/>
          </p15:clr>
        </p15:guide>
        <p15:guide id="2" orient="horz" pos="2160">
          <p15:clr>
            <a:srgbClr val="A4A3A4"/>
          </p15:clr>
        </p15:guide>
      </p15:sldGuideLst>
    </p:ext>
  </p:extLst>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4_Header Slide - Cancer Institute">
    <p:bg>
      <p:bgPr>
        <a:solidFill>
          <a:schemeClr val="accent5"/>
        </a:solidFill>
        <a:effectLst/>
      </p:bgPr>
    </p:bg>
    <p:spTree>
      <p:nvGrpSpPr>
        <p:cNvPr id="1" name=""/>
        <p:cNvGrpSpPr/>
        <p:nvPr/>
      </p:nvGrpSpPr>
      <p:grpSpPr>
        <a:xfrm>
          <a:off x="0" y="0"/>
          <a:ext cx="0" cy="0"/>
          <a:chOff x="0" y="0"/>
          <a:chExt cx="0" cy="0"/>
        </a:xfrm>
      </p:grpSpPr>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5721740"/>
          </a:xfrm>
          <a:prstGeom prst="rect">
            <a:avLst/>
          </a:prstGeom>
        </p:spPr>
      </p:pic>
      <p:sp>
        <p:nvSpPr>
          <p:cNvPr id="7" name="Rectangle 6">
            <a:extLst>
              <a:ext uri="{FF2B5EF4-FFF2-40B4-BE49-F238E27FC236}">
                <a16:creationId xmlns:a16="http://schemas.microsoft.com/office/drawing/2014/main" id="{A03BF07A-FB7A-2847-8E78-24846A5DCB54}"/>
              </a:ext>
            </a:extLst>
          </p:cNvPr>
          <p:cNvSpPr/>
          <p:nvPr/>
        </p:nvSpPr>
        <p:spPr bwMode="white">
          <a:xfrm>
            <a:off x="0" y="5711843"/>
            <a:ext cx="12192000" cy="1146157"/>
          </a:xfrm>
          <a:prstGeom prst="rect">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400" dirty="0"/>
          </a:p>
        </p:txBody>
      </p:sp>
      <p:sp>
        <p:nvSpPr>
          <p:cNvPr id="11" name="Title 1"/>
          <p:cNvSpPr>
            <a:spLocks noGrp="1"/>
          </p:cNvSpPr>
          <p:nvPr>
            <p:ph type="ctrTitle"/>
          </p:nvPr>
        </p:nvSpPr>
        <p:spPr>
          <a:xfrm>
            <a:off x="627296" y="3429001"/>
            <a:ext cx="10158560" cy="1312387"/>
          </a:xfrm>
          <a:prstGeom prst="rect">
            <a:avLst/>
          </a:prstGeom>
        </p:spPr>
        <p:txBody>
          <a:bodyPr lIns="0" tIns="0" rIns="0" bIns="0" anchor="b" anchorCtr="0">
            <a:noAutofit/>
          </a:bodyPr>
          <a:lstStyle>
            <a:lvl1pPr algn="l">
              <a:lnSpc>
                <a:spcPct val="100000"/>
              </a:lnSpc>
              <a:defRPr sz="5800" b="1" kern="600" spc="-40" baseline="0">
                <a:solidFill>
                  <a:schemeClr val="bg1"/>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14" name="Text Placeholder 15"/>
          <p:cNvSpPr>
            <a:spLocks noGrp="1"/>
          </p:cNvSpPr>
          <p:nvPr>
            <p:ph type="body" sz="quarter" idx="11" hasCustomPrompt="1"/>
          </p:nvPr>
        </p:nvSpPr>
        <p:spPr>
          <a:xfrm>
            <a:off x="627297" y="4922338"/>
            <a:ext cx="4548716" cy="683709"/>
          </a:xfrm>
        </p:spPr>
        <p:txBody>
          <a:bodyPr/>
          <a:lstStyle>
            <a:lvl1pPr marL="0" indent="0">
              <a:buNone/>
              <a:defRPr sz="2400">
                <a:solidFill>
                  <a:schemeClr val="bg1"/>
                </a:solidFill>
                <a:latin typeface="+mj-lt"/>
                <a:cs typeface="Calibri" panose="020F0502020204030204" pitchFamily="34" charset="0"/>
              </a:defRPr>
            </a:lvl1pPr>
            <a:lvl2pPr>
              <a:defRPr sz="2400">
                <a:latin typeface="+mn-lt"/>
              </a:defRPr>
            </a:lvl2pPr>
            <a:lvl3pPr>
              <a:defRPr sz="2400">
                <a:latin typeface="+mn-lt"/>
              </a:defRPr>
            </a:lvl3pPr>
            <a:lvl4pPr>
              <a:defRPr sz="2400">
                <a:latin typeface="+mn-lt"/>
              </a:defRPr>
            </a:lvl4pPr>
            <a:lvl5pPr>
              <a:defRPr sz="2400">
                <a:latin typeface="+mn-lt"/>
              </a:defRPr>
            </a:lvl5pPr>
          </a:lstStyle>
          <a:p>
            <a:pPr lvl="0"/>
            <a:r>
              <a:rPr lang="en-US" dirty="0"/>
              <a:t>Enter Department Name</a:t>
            </a:r>
          </a:p>
        </p:txBody>
      </p:sp>
      <p:pic>
        <p:nvPicPr>
          <p:cNvPr id="9" name="Picture 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644388" y="5993711"/>
            <a:ext cx="3030304" cy="660343"/>
          </a:xfrm>
          <a:prstGeom prst="rect">
            <a:avLst/>
          </a:prstGeom>
        </p:spPr>
      </p:pic>
      <p:pic>
        <p:nvPicPr>
          <p:cNvPr id="2" name="Picture 1"/>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10473310" y="6194785"/>
            <a:ext cx="1148970" cy="489848"/>
          </a:xfrm>
          <a:prstGeom prst="rect">
            <a:avLst/>
          </a:prstGeom>
        </p:spPr>
      </p:pic>
      <p:sp>
        <p:nvSpPr>
          <p:cNvPr id="12" name="Footer Placeholder 3">
            <a:extLst>
              <a:ext uri="{FF2B5EF4-FFF2-40B4-BE49-F238E27FC236}">
                <a16:creationId xmlns:a16="http://schemas.microsoft.com/office/drawing/2014/main" id="{2C0DC6FE-712E-8F4C-B335-D0C0A7ADA9C1}"/>
              </a:ext>
            </a:extLst>
          </p:cNvPr>
          <p:cNvSpPr txBox="1">
            <a:spLocks/>
          </p:cNvSpPr>
          <p:nvPr userDrawn="1"/>
        </p:nvSpPr>
        <p:spPr>
          <a:xfrm>
            <a:off x="7010425" y="6243003"/>
            <a:ext cx="3131680" cy="332340"/>
          </a:xfrm>
          <a:prstGeom prst="rect">
            <a:avLst/>
          </a:prstGeom>
        </p:spPr>
        <p:txBody>
          <a:bodyPr vert="horz" lIns="0" tIns="0" rIns="0" bIns="0" rtlCol="0" anchor="t"/>
          <a:lstStyle>
            <a:defPPr>
              <a:defRPr lang="en-US"/>
            </a:defPPr>
            <a:lvl1pPr marL="0" algn="l" defTabSz="457200" rtl="0" eaLnBrk="1" latinLnBrk="0" hangingPunct="1">
              <a:defRPr sz="8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10584" indent="-10584" algn="l">
              <a:lnSpc>
                <a:spcPct val="110000"/>
              </a:lnSpc>
              <a:tabLst/>
            </a:pPr>
            <a:r>
              <a:rPr lang="en-US" sz="900" dirty="0">
                <a:solidFill>
                  <a:srgbClr val="898B8E"/>
                </a:solidFill>
                <a:latin typeface="+mj-lt"/>
                <a:cs typeface="Calibri" panose="020F0502020204030204" pitchFamily="34" charset="0"/>
              </a:rPr>
              <a:t>CONFIDENTIAL – Contains proprietary information.</a:t>
            </a:r>
          </a:p>
          <a:p>
            <a:pPr marL="10584" indent="-10584" algn="l">
              <a:lnSpc>
                <a:spcPct val="110000"/>
              </a:lnSpc>
              <a:tabLst/>
            </a:pPr>
            <a:r>
              <a:rPr lang="en-US" sz="900" dirty="0">
                <a:solidFill>
                  <a:srgbClr val="898B8E"/>
                </a:solidFill>
                <a:latin typeface="+mj-lt"/>
                <a:cs typeface="Calibri" panose="020F0502020204030204" pitchFamily="34" charset="0"/>
              </a:rPr>
              <a:t>Not intended for external distribution.</a:t>
            </a:r>
          </a:p>
        </p:txBody>
      </p:sp>
    </p:spTree>
    <p:extLst>
      <p:ext uri="{BB962C8B-B14F-4D97-AF65-F5344CB8AC3E}">
        <p14:creationId xmlns:p14="http://schemas.microsoft.com/office/powerpoint/2010/main" val="1263015789"/>
      </p:ext>
    </p:extLst>
  </p:cSld>
  <p:clrMapOvr>
    <a:masterClrMapping/>
  </p:clrMapOvr>
  <p:extLst>
    <p:ext uri="{DCECCB84-F9BA-43D5-87BE-67443E8EF086}">
      <p15:sldGuideLst xmlns:p15="http://schemas.microsoft.com/office/powerpoint/2012/main">
        <p15:guide id="1" pos="3840">
          <p15:clr>
            <a:srgbClr val="A4A3A4"/>
          </p15:clr>
        </p15:guide>
        <p15:guide id="2" orient="horz" pos="2160">
          <p15:clr>
            <a:srgbClr val="A4A3A4"/>
          </p15:clr>
        </p15:guide>
      </p15:sldGuideLst>
    </p:ext>
  </p:extLst>
</p:sldLayout>
</file>

<file path=ppt/slideLayouts/slideLayout159.xml><?xml version="1.0" encoding="utf-8"?>
<p:sldLayout xmlns:a="http://schemas.openxmlformats.org/drawingml/2006/main" xmlns:r="http://schemas.openxmlformats.org/officeDocument/2006/relationships" xmlns:p="http://schemas.openxmlformats.org/presentationml/2006/main" userDrawn="1">
  <p:cSld name="Left Gray Bar">
    <p:spTree>
      <p:nvGrpSpPr>
        <p:cNvPr id="1" name=""/>
        <p:cNvGrpSpPr/>
        <p:nvPr/>
      </p:nvGrpSpPr>
      <p:grpSpPr>
        <a:xfrm>
          <a:off x="0" y="0"/>
          <a:ext cx="0" cy="0"/>
          <a:chOff x="0" y="0"/>
          <a:chExt cx="0" cy="0"/>
        </a:xfrm>
      </p:grpSpPr>
      <p:sp>
        <p:nvSpPr>
          <p:cNvPr id="10" name="Rectangle 9"/>
          <p:cNvSpPr/>
          <p:nvPr/>
        </p:nvSpPr>
        <p:spPr bwMode="white">
          <a:xfrm flipH="1">
            <a:off x="2" y="0"/>
            <a:ext cx="4025348" cy="5981700"/>
          </a:xfrm>
          <a:prstGeom prst="rect">
            <a:avLst/>
          </a:prstGeom>
          <a:solidFill>
            <a:srgbClr val="63B1BA">
              <a:alpha val="90000"/>
            </a:srgbClr>
          </a:solidFill>
          <a:ln w="9525" cap="flat" cmpd="sng" algn="ctr">
            <a:noFill/>
            <a:prstDash val="solid"/>
            <a:round/>
            <a:headEnd type="none" w="med" len="med"/>
            <a:tailEnd type="none" w="med" len="med"/>
          </a:ln>
          <a:effectLst/>
        </p:spPr>
        <p:txBody>
          <a:bodyPr vert="horz" wrap="square" lIns="121920" tIns="60960" rIns="121920" bIns="60960" numCol="1" rtlCol="0" anchor="t" anchorCtr="0" compatLnSpc="1">
            <a:prstTxWarp prst="textNoShape">
              <a:avLst/>
            </a:prstTxWarp>
          </a:bodyPr>
          <a:lstStyle/>
          <a:p>
            <a:pPr marL="0" marR="0" indent="0" algn="l" defTabSz="1219110" rtl="0" eaLnBrk="0" fontAlgn="base" latinLnBrk="0" hangingPunct="0">
              <a:lnSpc>
                <a:spcPct val="100000"/>
              </a:lnSpc>
              <a:spcBef>
                <a:spcPct val="0"/>
              </a:spcBef>
              <a:spcAft>
                <a:spcPct val="0"/>
              </a:spcAft>
              <a:buClrTx/>
              <a:buSzTx/>
              <a:buFontTx/>
              <a:buNone/>
              <a:tabLst/>
            </a:pPr>
            <a:endParaRPr kumimoji="0" lang="en-US" sz="1867"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p:txBody>
      </p:sp>
      <p:sp>
        <p:nvSpPr>
          <p:cNvPr id="13" name="Content Placeholder 12">
            <a:extLst>
              <a:ext uri="{FF2B5EF4-FFF2-40B4-BE49-F238E27FC236}">
                <a16:creationId xmlns:a16="http://schemas.microsoft.com/office/drawing/2014/main" id="{22349B43-504D-A04A-BEB5-7897B4FB56B6}"/>
              </a:ext>
            </a:extLst>
          </p:cNvPr>
          <p:cNvSpPr>
            <a:spLocks noGrp="1"/>
          </p:cNvSpPr>
          <p:nvPr>
            <p:ph sz="quarter" idx="14"/>
          </p:nvPr>
        </p:nvSpPr>
        <p:spPr>
          <a:xfrm>
            <a:off x="4572011" y="5741738"/>
            <a:ext cx="5902652" cy="198716"/>
          </a:xfrm>
          <a:prstGeom prst="rect">
            <a:avLst/>
          </a:prstGeom>
        </p:spPr>
        <p:txBody>
          <a:bodyPr lIns="0">
            <a:noAutofit/>
          </a:bodyPr>
          <a:lstStyle>
            <a:lvl1pPr marL="0" indent="0" algn="l">
              <a:buNone/>
              <a:defRPr lang="en-US" sz="900" b="0" i="0" u="none" kern="1200" spc="0" baseline="0" dirty="0" smtClean="0">
                <a:solidFill>
                  <a:schemeClr val="tx1"/>
                </a:solidFill>
                <a:latin typeface="Arial" panose="020B0604020202020204" pitchFamily="34" charset="0"/>
                <a:ea typeface="Arial" panose="020B0604020202020204" pitchFamily="34" charset="0"/>
                <a:cs typeface="Arial" panose="020B0604020202020204" pitchFamily="34" charset="0"/>
              </a:defRPr>
            </a:lvl1pPr>
          </a:lstStyle>
          <a:p>
            <a:pPr lvl="0"/>
            <a:r>
              <a:rPr lang="en-US" dirty="0"/>
              <a:t>Edit Master text styles</a:t>
            </a:r>
          </a:p>
        </p:txBody>
      </p:sp>
      <p:sp>
        <p:nvSpPr>
          <p:cNvPr id="17" name="Text Placeholder 2">
            <a:extLst>
              <a:ext uri="{FF2B5EF4-FFF2-40B4-BE49-F238E27FC236}">
                <a16:creationId xmlns:a16="http://schemas.microsoft.com/office/drawing/2014/main" id="{EDCA6F60-9518-AE47-BC29-77491BB95684}"/>
              </a:ext>
            </a:extLst>
          </p:cNvPr>
          <p:cNvSpPr>
            <a:spLocks noGrp="1"/>
          </p:cNvSpPr>
          <p:nvPr>
            <p:ph type="body" sz="quarter" idx="10"/>
          </p:nvPr>
        </p:nvSpPr>
        <p:spPr>
          <a:xfrm>
            <a:off x="4572003" y="634044"/>
            <a:ext cx="4602692" cy="509165"/>
          </a:xfrm>
          <a:prstGeom prst="rect">
            <a:avLst/>
          </a:prstGeom>
          <a:noFill/>
          <a:ln>
            <a:noFill/>
          </a:ln>
        </p:spPr>
        <p:txBody>
          <a:bodyPr wrap="square" lIns="0" anchor="b">
            <a:noAutofit/>
          </a:bodyPr>
          <a:lstStyle>
            <a:lvl1pPr marL="0" indent="0" algn="l" defTabSz="914354" rtl="0" eaLnBrk="1" latinLnBrk="0" hangingPunct="1">
              <a:buNone/>
              <a:defRPr lang="en-US" sz="2100" b="1" i="0" kern="1200" spc="0" baseline="0" dirty="0" smtClean="0">
                <a:solidFill>
                  <a:schemeClr val="tx1"/>
                </a:solidFill>
                <a:latin typeface="Arial" panose="020B0604020202020204" pitchFamily="34" charset="0"/>
                <a:ea typeface="Arial" panose="020B0604020202020204" pitchFamily="34" charset="0"/>
                <a:cs typeface="Arial" panose="020B0604020202020204" pitchFamily="34" charset="0"/>
              </a:defRPr>
            </a:lvl1pPr>
          </a:lstStyle>
          <a:p>
            <a:pPr marL="0" lvl="0" defTabSz="914354" latinLnBrk="0"/>
            <a:r>
              <a:rPr lang="en-US" dirty="0"/>
              <a:t>Edit Master text styles</a:t>
            </a:r>
          </a:p>
        </p:txBody>
      </p:sp>
      <p:sp>
        <p:nvSpPr>
          <p:cNvPr id="19" name="Text Placeholder 11">
            <a:extLst>
              <a:ext uri="{FF2B5EF4-FFF2-40B4-BE49-F238E27FC236}">
                <a16:creationId xmlns:a16="http://schemas.microsoft.com/office/drawing/2014/main" id="{511ED62E-3749-4E4B-A013-430125D8078C}"/>
              </a:ext>
            </a:extLst>
          </p:cNvPr>
          <p:cNvSpPr>
            <a:spLocks noGrp="1"/>
          </p:cNvSpPr>
          <p:nvPr>
            <p:ph type="body" sz="quarter" idx="11"/>
          </p:nvPr>
        </p:nvSpPr>
        <p:spPr>
          <a:xfrm>
            <a:off x="9363378" y="634044"/>
            <a:ext cx="1838033" cy="506544"/>
          </a:xfrm>
          <a:prstGeom prst="rect">
            <a:avLst/>
          </a:prstGeom>
          <a:noFill/>
          <a:ln>
            <a:noFill/>
          </a:ln>
        </p:spPr>
        <p:txBody>
          <a:bodyPr wrap="square" rIns="0" anchor="b">
            <a:noAutofit/>
          </a:bodyPr>
          <a:lstStyle>
            <a:lvl1pPr marL="0" indent="0" algn="r">
              <a:buClr>
                <a:schemeClr val="tx1"/>
              </a:buClr>
              <a:buNone/>
              <a:tabLst/>
              <a:defRPr lang="en-US" sz="1100" b="0" i="0" kern="1200" spc="0" baseline="0" dirty="0" smtClean="0">
                <a:solidFill>
                  <a:schemeClr val="accent3"/>
                </a:solidFill>
                <a:latin typeface="Arial" panose="020B0604020202020204" pitchFamily="34" charset="0"/>
                <a:ea typeface="Arial" panose="020B0604020202020204" pitchFamily="34" charset="0"/>
                <a:cs typeface="Arial" panose="020B0604020202020204" pitchFamily="34" charset="0"/>
              </a:defRPr>
            </a:lvl1pPr>
          </a:lstStyle>
          <a:p>
            <a:pPr marL="0" lvl="0" algn="r" defTabSz="914354" latinLnBrk="0"/>
            <a:r>
              <a:rPr lang="en-US" dirty="0"/>
              <a:t>Edit Master text styles</a:t>
            </a:r>
          </a:p>
        </p:txBody>
      </p:sp>
      <p:sp>
        <p:nvSpPr>
          <p:cNvPr id="14" name="Footer Placeholder 1">
            <a:extLst>
              <a:ext uri="{FF2B5EF4-FFF2-40B4-BE49-F238E27FC236}">
                <a16:creationId xmlns:a16="http://schemas.microsoft.com/office/drawing/2014/main" id="{C6263844-DAB8-9E47-AAB4-20EC43D98D50}"/>
              </a:ext>
            </a:extLst>
          </p:cNvPr>
          <p:cNvSpPr>
            <a:spLocks noGrp="1"/>
          </p:cNvSpPr>
          <p:nvPr>
            <p:ph type="ftr" sz="quarter" idx="3"/>
          </p:nvPr>
        </p:nvSpPr>
        <p:spPr>
          <a:xfrm>
            <a:off x="986507" y="6295496"/>
            <a:ext cx="4520557" cy="243840"/>
          </a:xfrm>
          <a:prstGeom prst="rect">
            <a:avLst/>
          </a:prstGeom>
        </p:spPr>
        <p:txBody>
          <a:bodyPr wrap="none" lIns="0" anchor="ctr"/>
          <a:lstStyle>
            <a:lvl1pPr>
              <a:defRPr sz="1200">
                <a:solidFill>
                  <a:schemeClr val="accent3"/>
                </a:solidFill>
                <a:latin typeface="Arial" panose="020B0604020202020204" pitchFamily="34" charset="0"/>
                <a:cs typeface="Arial" panose="020B0604020202020204" pitchFamily="34" charset="0"/>
              </a:defRPr>
            </a:lvl1pPr>
          </a:lstStyle>
          <a:p>
            <a:r>
              <a:rPr lang="en-US"/>
              <a:t>SCRI JV Close</a:t>
            </a:r>
            <a:endParaRPr lang="en-US" dirty="0"/>
          </a:p>
        </p:txBody>
      </p:sp>
      <p:sp>
        <p:nvSpPr>
          <p:cNvPr id="9" name="Text Placeholder 17">
            <a:extLst>
              <a:ext uri="{FF2B5EF4-FFF2-40B4-BE49-F238E27FC236}">
                <a16:creationId xmlns:a16="http://schemas.microsoft.com/office/drawing/2014/main" id="{56FBAC50-0E6A-F444-BC5A-1C3D878B1B39}"/>
              </a:ext>
            </a:extLst>
          </p:cNvPr>
          <p:cNvSpPr>
            <a:spLocks noGrp="1"/>
          </p:cNvSpPr>
          <p:nvPr>
            <p:ph idx="15"/>
          </p:nvPr>
        </p:nvSpPr>
        <p:spPr>
          <a:xfrm>
            <a:off x="4572000" y="1452883"/>
            <a:ext cx="6629400" cy="4161856"/>
          </a:xfrm>
          <a:prstGeom prst="rect">
            <a:avLst/>
          </a:prstGeom>
        </p:spPr>
        <p:txBody>
          <a:bodyPr vert="horz" lIns="91440" tIns="45720" rIns="91440" bIns="45720" rtlCol="0">
            <a:noAutofit/>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itle 1">
            <a:extLst>
              <a:ext uri="{FF2B5EF4-FFF2-40B4-BE49-F238E27FC236}">
                <a16:creationId xmlns:a16="http://schemas.microsoft.com/office/drawing/2014/main" id="{4457DB21-4DA0-4FEE-A069-B7AC3BD443A1}"/>
              </a:ext>
            </a:extLst>
          </p:cNvPr>
          <p:cNvSpPr>
            <a:spLocks noGrp="1"/>
          </p:cNvSpPr>
          <p:nvPr>
            <p:ph type="title" hasCustomPrompt="1"/>
          </p:nvPr>
        </p:nvSpPr>
        <p:spPr>
          <a:xfrm>
            <a:off x="596049" y="702643"/>
            <a:ext cx="3129295" cy="5148599"/>
          </a:xfrm>
          <a:prstGeom prst="rect">
            <a:avLst/>
          </a:prstGeom>
        </p:spPr>
        <p:txBody>
          <a:bodyPr anchor="t">
            <a:normAutofit/>
          </a:bodyPr>
          <a:lstStyle>
            <a:lvl1pPr>
              <a:defRPr sz="3700" b="1" i="0" spc="-67" baseline="0">
                <a:solidFill>
                  <a:schemeClr val="bg1"/>
                </a:solidFill>
                <a:latin typeface="Arial" panose="020B0604020202020204" pitchFamily="34" charset="0"/>
                <a:ea typeface="Arial" panose="020B0604020202020204" pitchFamily="34" charset="0"/>
                <a:cs typeface="Arial" panose="020B0604020202020204" pitchFamily="34" charset="0"/>
              </a:defRPr>
            </a:lvl1pPr>
          </a:lstStyle>
          <a:p>
            <a:r>
              <a:rPr lang="en-US" dirty="0"/>
              <a:t>Click to edit master title style</a:t>
            </a:r>
          </a:p>
        </p:txBody>
      </p:sp>
    </p:spTree>
    <p:extLst>
      <p:ext uri="{BB962C8B-B14F-4D97-AF65-F5344CB8AC3E}">
        <p14:creationId xmlns:p14="http://schemas.microsoft.com/office/powerpoint/2010/main" val="364074013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4079741619"/>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160.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p>
            <a:endParaRPr lang="en-US">
              <a:solidFill>
                <a:prstClr val="black">
                  <a:tint val="75000"/>
                </a:prstClr>
              </a:solidFill>
            </a:endParaRPr>
          </a:p>
        </p:txBody>
      </p:sp>
      <p:sp>
        <p:nvSpPr>
          <p:cNvPr id="4" name="Footer Placeholder 3"/>
          <p:cNvSpPr>
            <a:spLocks noGrp="1"/>
          </p:cNvSpPr>
          <p:nvPr>
            <p:ph type="ftr" sz="quarter" idx="11"/>
          </p:nvPr>
        </p:nvSpPr>
        <p:spPr/>
        <p:txBody>
          <a:bodyPr/>
          <a:lstStyle>
            <a:lvl1pPr>
              <a:defRPr/>
            </a:lvl1pPr>
          </a:lstStyle>
          <a:p>
            <a:r>
              <a:rPr lang="en-US" dirty="0">
                <a:solidFill>
                  <a:prstClr val="black">
                    <a:tint val="75000"/>
                  </a:prstClr>
                </a:solidFill>
              </a:rPr>
              <a:t>Overview September 2022</a:t>
            </a:r>
          </a:p>
        </p:txBody>
      </p:sp>
      <p:sp>
        <p:nvSpPr>
          <p:cNvPr id="5" name="Slide Number Placeholder 4"/>
          <p:cNvSpPr>
            <a:spLocks noGrp="1"/>
          </p:cNvSpPr>
          <p:nvPr>
            <p:ph type="sldNum" sz="quarter" idx="12"/>
          </p:nvPr>
        </p:nvSpPr>
        <p:spPr/>
        <p:txBody>
          <a:bodyPr/>
          <a:lstStyle/>
          <a:p>
            <a:fld id="{5939B1FA-81F2-4940-9AF3-5EAFB5D6669B}" type="slidenum">
              <a:rPr lang="en-US" smtClean="0">
                <a:solidFill>
                  <a:prstClr val="black">
                    <a:tint val="75000"/>
                  </a:prstClr>
                </a:solidFill>
              </a:rPr>
              <a:pPr/>
              <a:t>‹#›</a:t>
            </a:fld>
            <a:endParaRPr lang="en-US">
              <a:solidFill>
                <a:prstClr val="black">
                  <a:tint val="75000"/>
                </a:prstClr>
              </a:solidFill>
            </a:endParaRPr>
          </a:p>
        </p:txBody>
      </p:sp>
      <p:sp>
        <p:nvSpPr>
          <p:cNvPr id="6" name="Title 1"/>
          <p:cNvSpPr>
            <a:spLocks noGrp="1"/>
          </p:cNvSpPr>
          <p:nvPr>
            <p:ph type="title"/>
          </p:nvPr>
        </p:nvSpPr>
        <p:spPr>
          <a:xfrm>
            <a:off x="609600" y="274641"/>
            <a:ext cx="10972801" cy="715961"/>
          </a:xfrm>
        </p:spPr>
        <p:txBody>
          <a:bodyPr>
            <a:normAutofit/>
          </a:bodyPr>
          <a:lstStyle>
            <a:lvl1pPr algn="l">
              <a:defRPr sz="3732">
                <a:solidFill>
                  <a:schemeClr val="tx1">
                    <a:lumMod val="65000"/>
                    <a:lumOff val="35000"/>
                  </a:schemeClr>
                </a:solidFill>
              </a:defRPr>
            </a:lvl1pPr>
          </a:lstStyle>
          <a:p>
            <a:r>
              <a:rPr lang="en-US"/>
              <a:t>Click to edit Master title style</a:t>
            </a:r>
          </a:p>
        </p:txBody>
      </p:sp>
    </p:spTree>
    <p:extLst>
      <p:ext uri="{BB962C8B-B14F-4D97-AF65-F5344CB8AC3E}">
        <p14:creationId xmlns:p14="http://schemas.microsoft.com/office/powerpoint/2010/main" val="2994668471"/>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userDrawn="1">
  <p:cSld name="3 columns">
    <p:spTree>
      <p:nvGrpSpPr>
        <p:cNvPr id="1" name=""/>
        <p:cNvGrpSpPr/>
        <p:nvPr/>
      </p:nvGrpSpPr>
      <p:grpSpPr>
        <a:xfrm>
          <a:off x="0" y="0"/>
          <a:ext cx="0" cy="0"/>
          <a:chOff x="0" y="0"/>
          <a:chExt cx="0" cy="0"/>
        </a:xfrm>
      </p:grpSpPr>
      <p:sp>
        <p:nvSpPr>
          <p:cNvPr id="4" name="Content Placeholder 2"/>
          <p:cNvSpPr>
            <a:spLocks noGrp="1"/>
          </p:cNvSpPr>
          <p:nvPr>
            <p:ph sz="half" idx="1"/>
          </p:nvPr>
        </p:nvSpPr>
        <p:spPr>
          <a:xfrm>
            <a:off x="609600" y="1658297"/>
            <a:ext cx="3383280" cy="4323404"/>
          </a:xfrm>
          <a:prstGeom prst="rect">
            <a:avLst/>
          </a:prstGeom>
        </p:spPr>
        <p:txBody>
          <a:bodyPr>
            <a:noAutofit/>
          </a:bodyPr>
          <a:lstStyle>
            <a:lvl1pPr marL="228589" indent="-228589">
              <a:lnSpc>
                <a:spcPct val="100000"/>
              </a:lnSpc>
              <a:spcBef>
                <a:spcPts val="0"/>
              </a:spcBef>
              <a:tabLst/>
              <a:defRPr sz="1800">
                <a:solidFill>
                  <a:srgbClr val="4E4540"/>
                </a:solidFill>
                <a:latin typeface="Arial" panose="020B0604020202020204" pitchFamily="34" charset="0"/>
                <a:cs typeface="Arial" panose="020B0604020202020204" pitchFamily="34" charset="0"/>
              </a:defRPr>
            </a:lvl1pPr>
            <a:lvl2pPr>
              <a:lnSpc>
                <a:spcPct val="100000"/>
              </a:lnSpc>
              <a:spcBef>
                <a:spcPts val="0"/>
              </a:spcBef>
              <a:defRPr sz="1600">
                <a:solidFill>
                  <a:srgbClr val="4E4540"/>
                </a:solidFill>
                <a:latin typeface="Arial" panose="020B0604020202020204" pitchFamily="34" charset="0"/>
                <a:cs typeface="Arial" panose="020B0604020202020204" pitchFamily="34" charset="0"/>
              </a:defRPr>
            </a:lvl2pPr>
            <a:lvl3pPr>
              <a:lnSpc>
                <a:spcPct val="100000"/>
              </a:lnSpc>
              <a:spcBef>
                <a:spcPts val="0"/>
              </a:spcBef>
              <a:defRPr sz="1400">
                <a:solidFill>
                  <a:srgbClr val="4E4540"/>
                </a:solidFill>
                <a:latin typeface="Arial" panose="020B0604020202020204" pitchFamily="34" charset="0"/>
                <a:cs typeface="Arial" panose="020B0604020202020204" pitchFamily="34" charset="0"/>
              </a:defRPr>
            </a:lvl3pPr>
            <a:lvl4pPr>
              <a:lnSpc>
                <a:spcPct val="100000"/>
              </a:lnSpc>
              <a:spcBef>
                <a:spcPts val="0"/>
              </a:spcBef>
              <a:defRPr sz="1400">
                <a:solidFill>
                  <a:srgbClr val="4E4540"/>
                </a:solidFill>
                <a:latin typeface="Arial" panose="020B0604020202020204" pitchFamily="34" charset="0"/>
                <a:cs typeface="Arial" panose="020B0604020202020204" pitchFamily="34" charset="0"/>
              </a:defRPr>
            </a:lvl4pPr>
            <a:lvl5pPr>
              <a:defRPr sz="1867">
                <a:solidFill>
                  <a:schemeClr val="tx1"/>
                </a:solidFill>
              </a:defRPr>
            </a:lvl5pPr>
            <a:lvl6pPr>
              <a:defRPr sz="2400"/>
            </a:lvl6pPr>
            <a:lvl7pPr>
              <a:defRPr sz="2400"/>
            </a:lvl7pPr>
            <a:lvl8pPr>
              <a:defRPr sz="2400"/>
            </a:lvl8pPr>
            <a:lvl9pPr>
              <a:defRPr sz="2400"/>
            </a:lvl9pPr>
          </a:lstStyle>
          <a:p>
            <a:pPr lvl="0"/>
            <a:r>
              <a:rPr lang="en-US" dirty="0"/>
              <a:t>Edit Master text styles</a:t>
            </a:r>
          </a:p>
          <a:p>
            <a:pPr lvl="1"/>
            <a:r>
              <a:rPr lang="en-US" dirty="0"/>
              <a:t>Second level</a:t>
            </a:r>
          </a:p>
          <a:p>
            <a:pPr lvl="2"/>
            <a:r>
              <a:rPr lang="en-US" dirty="0"/>
              <a:t>Third level</a:t>
            </a:r>
          </a:p>
          <a:p>
            <a:pPr lvl="3"/>
            <a:r>
              <a:rPr lang="en-US" dirty="0"/>
              <a:t>Fourth level</a:t>
            </a:r>
          </a:p>
        </p:txBody>
      </p:sp>
      <p:sp>
        <p:nvSpPr>
          <p:cNvPr id="5" name="Title 1"/>
          <p:cNvSpPr>
            <a:spLocks noGrp="1"/>
          </p:cNvSpPr>
          <p:nvPr>
            <p:ph type="title"/>
          </p:nvPr>
        </p:nvSpPr>
        <p:spPr>
          <a:xfrm>
            <a:off x="609600" y="331155"/>
            <a:ext cx="10972800" cy="1082439"/>
          </a:xfrm>
          <a:prstGeom prst="rect">
            <a:avLst/>
          </a:prstGeom>
        </p:spPr>
        <p:txBody>
          <a:bodyPr/>
          <a:lstStyle>
            <a:lvl1pPr>
              <a:defRPr>
                <a:latin typeface="Arial" panose="020B0604020202020204" pitchFamily="34" charset="0"/>
                <a:cs typeface="Arial" panose="020B0604020202020204" pitchFamily="34" charset="0"/>
              </a:defRPr>
            </a:lvl1pPr>
          </a:lstStyle>
          <a:p>
            <a:r>
              <a:rPr lang="en-US"/>
              <a:t>Click to edit Master title style</a:t>
            </a:r>
            <a:endParaRPr lang="en-US" dirty="0"/>
          </a:p>
        </p:txBody>
      </p:sp>
      <p:sp>
        <p:nvSpPr>
          <p:cNvPr id="7" name="Content Placeholder 2">
            <a:extLst>
              <a:ext uri="{FF2B5EF4-FFF2-40B4-BE49-F238E27FC236}">
                <a16:creationId xmlns:a16="http://schemas.microsoft.com/office/drawing/2014/main" id="{EE22D488-BAA3-B846-866B-5889189F2B50}"/>
              </a:ext>
            </a:extLst>
          </p:cNvPr>
          <p:cNvSpPr>
            <a:spLocks noGrp="1"/>
          </p:cNvSpPr>
          <p:nvPr>
            <p:ph sz="half" idx="10"/>
          </p:nvPr>
        </p:nvSpPr>
        <p:spPr>
          <a:xfrm>
            <a:off x="4410892" y="1658297"/>
            <a:ext cx="3383280" cy="4323404"/>
          </a:xfrm>
          <a:prstGeom prst="rect">
            <a:avLst/>
          </a:prstGeom>
        </p:spPr>
        <p:txBody>
          <a:bodyPr>
            <a:noAutofit/>
          </a:bodyPr>
          <a:lstStyle>
            <a:lvl1pPr marL="228589" indent="-228589">
              <a:lnSpc>
                <a:spcPct val="100000"/>
              </a:lnSpc>
              <a:spcBef>
                <a:spcPts val="0"/>
              </a:spcBef>
              <a:tabLst/>
              <a:defRPr sz="1800">
                <a:solidFill>
                  <a:srgbClr val="4E4540"/>
                </a:solidFill>
                <a:latin typeface="Arial" panose="020B0604020202020204" pitchFamily="34" charset="0"/>
                <a:cs typeface="Arial" panose="020B0604020202020204" pitchFamily="34" charset="0"/>
              </a:defRPr>
            </a:lvl1pPr>
            <a:lvl2pPr>
              <a:lnSpc>
                <a:spcPct val="100000"/>
              </a:lnSpc>
              <a:spcBef>
                <a:spcPts val="0"/>
              </a:spcBef>
              <a:defRPr sz="1600">
                <a:solidFill>
                  <a:srgbClr val="4E4540"/>
                </a:solidFill>
                <a:latin typeface="Arial" panose="020B0604020202020204" pitchFamily="34" charset="0"/>
                <a:cs typeface="Arial" panose="020B0604020202020204" pitchFamily="34" charset="0"/>
              </a:defRPr>
            </a:lvl2pPr>
            <a:lvl3pPr>
              <a:lnSpc>
                <a:spcPct val="100000"/>
              </a:lnSpc>
              <a:spcBef>
                <a:spcPts val="0"/>
              </a:spcBef>
              <a:defRPr sz="1400">
                <a:solidFill>
                  <a:srgbClr val="4E4540"/>
                </a:solidFill>
                <a:latin typeface="Arial" panose="020B0604020202020204" pitchFamily="34" charset="0"/>
                <a:cs typeface="Arial" panose="020B0604020202020204" pitchFamily="34" charset="0"/>
              </a:defRPr>
            </a:lvl3pPr>
            <a:lvl4pPr>
              <a:lnSpc>
                <a:spcPct val="100000"/>
              </a:lnSpc>
              <a:spcBef>
                <a:spcPts val="0"/>
              </a:spcBef>
              <a:defRPr sz="1400">
                <a:solidFill>
                  <a:srgbClr val="4E4540"/>
                </a:solidFill>
                <a:latin typeface="Arial" panose="020B0604020202020204" pitchFamily="34" charset="0"/>
                <a:cs typeface="Arial" panose="020B0604020202020204" pitchFamily="34" charset="0"/>
              </a:defRPr>
            </a:lvl4pPr>
            <a:lvl5pPr>
              <a:defRPr sz="1867">
                <a:solidFill>
                  <a:schemeClr val="tx1"/>
                </a:solidFill>
              </a:defRPr>
            </a:lvl5pPr>
            <a:lvl6pPr>
              <a:defRPr sz="2400"/>
            </a:lvl6pPr>
            <a:lvl7pPr>
              <a:defRPr sz="2400"/>
            </a:lvl7pPr>
            <a:lvl8pPr>
              <a:defRPr sz="2400"/>
            </a:lvl8pPr>
            <a:lvl9pPr>
              <a:defRPr sz="2400"/>
            </a:lvl9pPr>
          </a:lstStyle>
          <a:p>
            <a:pPr lvl="0"/>
            <a:r>
              <a:rPr lang="en-US" dirty="0"/>
              <a:t>Edit Master text styles</a:t>
            </a:r>
          </a:p>
          <a:p>
            <a:pPr lvl="1"/>
            <a:r>
              <a:rPr lang="en-US" dirty="0"/>
              <a:t>Second level</a:t>
            </a:r>
          </a:p>
          <a:p>
            <a:pPr lvl="2"/>
            <a:r>
              <a:rPr lang="en-US" dirty="0"/>
              <a:t>Third level</a:t>
            </a:r>
          </a:p>
          <a:p>
            <a:pPr lvl="3"/>
            <a:r>
              <a:rPr lang="en-US" dirty="0"/>
              <a:t>Fourth level</a:t>
            </a:r>
          </a:p>
        </p:txBody>
      </p:sp>
      <p:sp>
        <p:nvSpPr>
          <p:cNvPr id="10" name="Content Placeholder 2">
            <a:extLst>
              <a:ext uri="{FF2B5EF4-FFF2-40B4-BE49-F238E27FC236}">
                <a16:creationId xmlns:a16="http://schemas.microsoft.com/office/drawing/2014/main" id="{C12096EE-FD27-024F-92C7-F21530130DA3}"/>
              </a:ext>
            </a:extLst>
          </p:cNvPr>
          <p:cNvSpPr>
            <a:spLocks noGrp="1"/>
          </p:cNvSpPr>
          <p:nvPr>
            <p:ph sz="half" idx="11"/>
          </p:nvPr>
        </p:nvSpPr>
        <p:spPr>
          <a:xfrm>
            <a:off x="8199120" y="1658297"/>
            <a:ext cx="3383280" cy="4323404"/>
          </a:xfrm>
          <a:prstGeom prst="rect">
            <a:avLst/>
          </a:prstGeom>
        </p:spPr>
        <p:txBody>
          <a:bodyPr>
            <a:noAutofit/>
          </a:bodyPr>
          <a:lstStyle>
            <a:lvl1pPr marL="228589" indent="-228589">
              <a:lnSpc>
                <a:spcPct val="100000"/>
              </a:lnSpc>
              <a:spcBef>
                <a:spcPts val="0"/>
              </a:spcBef>
              <a:tabLst/>
              <a:defRPr sz="1800">
                <a:solidFill>
                  <a:srgbClr val="4E4540"/>
                </a:solidFill>
                <a:latin typeface="Arial" panose="020B0604020202020204" pitchFamily="34" charset="0"/>
                <a:cs typeface="Arial" panose="020B0604020202020204" pitchFamily="34" charset="0"/>
              </a:defRPr>
            </a:lvl1pPr>
            <a:lvl2pPr>
              <a:lnSpc>
                <a:spcPct val="100000"/>
              </a:lnSpc>
              <a:spcBef>
                <a:spcPts val="0"/>
              </a:spcBef>
              <a:defRPr sz="1600">
                <a:solidFill>
                  <a:srgbClr val="4E4540"/>
                </a:solidFill>
                <a:latin typeface="Arial" panose="020B0604020202020204" pitchFamily="34" charset="0"/>
                <a:cs typeface="Arial" panose="020B0604020202020204" pitchFamily="34" charset="0"/>
              </a:defRPr>
            </a:lvl2pPr>
            <a:lvl3pPr>
              <a:lnSpc>
                <a:spcPct val="100000"/>
              </a:lnSpc>
              <a:spcBef>
                <a:spcPts val="0"/>
              </a:spcBef>
              <a:defRPr sz="1400">
                <a:solidFill>
                  <a:srgbClr val="4E4540"/>
                </a:solidFill>
                <a:latin typeface="Arial" panose="020B0604020202020204" pitchFamily="34" charset="0"/>
                <a:cs typeface="Arial" panose="020B0604020202020204" pitchFamily="34" charset="0"/>
              </a:defRPr>
            </a:lvl3pPr>
            <a:lvl4pPr>
              <a:lnSpc>
                <a:spcPct val="100000"/>
              </a:lnSpc>
              <a:spcBef>
                <a:spcPts val="0"/>
              </a:spcBef>
              <a:defRPr sz="1400">
                <a:solidFill>
                  <a:srgbClr val="4E4540"/>
                </a:solidFill>
                <a:latin typeface="Arial" panose="020B0604020202020204" pitchFamily="34" charset="0"/>
                <a:cs typeface="Arial" panose="020B0604020202020204" pitchFamily="34" charset="0"/>
              </a:defRPr>
            </a:lvl4pPr>
            <a:lvl5pPr>
              <a:defRPr sz="1867">
                <a:solidFill>
                  <a:schemeClr val="tx1"/>
                </a:solidFill>
              </a:defRPr>
            </a:lvl5pPr>
            <a:lvl6pPr>
              <a:defRPr sz="2400"/>
            </a:lvl6pPr>
            <a:lvl7pPr>
              <a:defRPr sz="2400"/>
            </a:lvl7pPr>
            <a:lvl8pPr>
              <a:defRPr sz="2400"/>
            </a:lvl8pPr>
            <a:lvl9pPr>
              <a:defRPr sz="2400"/>
            </a:lvl9pPr>
          </a:lstStyle>
          <a:p>
            <a:pPr lvl="0"/>
            <a:r>
              <a:rPr lang="en-US" dirty="0"/>
              <a:t>Edit Master text styles</a:t>
            </a:r>
          </a:p>
          <a:p>
            <a:pPr lvl="1"/>
            <a:r>
              <a:rPr lang="en-US" dirty="0"/>
              <a:t>Second level</a:t>
            </a:r>
          </a:p>
          <a:p>
            <a:pPr lvl="2"/>
            <a:r>
              <a:rPr lang="en-US" dirty="0"/>
              <a:t>Third level</a:t>
            </a:r>
          </a:p>
          <a:p>
            <a:pPr lvl="3"/>
            <a:r>
              <a:rPr lang="en-US" dirty="0"/>
              <a:t>Fourth level</a:t>
            </a:r>
          </a:p>
        </p:txBody>
      </p:sp>
      <p:sp>
        <p:nvSpPr>
          <p:cNvPr id="8" name="Footer Placeholder 1">
            <a:extLst>
              <a:ext uri="{FF2B5EF4-FFF2-40B4-BE49-F238E27FC236}">
                <a16:creationId xmlns:a16="http://schemas.microsoft.com/office/drawing/2014/main" id="{C6263844-DAB8-9E47-AAB4-20EC43D98D50}"/>
              </a:ext>
            </a:extLst>
          </p:cNvPr>
          <p:cNvSpPr>
            <a:spLocks noGrp="1"/>
          </p:cNvSpPr>
          <p:nvPr>
            <p:ph type="ftr" sz="quarter" idx="3"/>
          </p:nvPr>
        </p:nvSpPr>
        <p:spPr>
          <a:xfrm>
            <a:off x="986507" y="6295496"/>
            <a:ext cx="4520557" cy="243840"/>
          </a:xfrm>
          <a:prstGeom prst="rect">
            <a:avLst/>
          </a:prstGeom>
        </p:spPr>
        <p:txBody>
          <a:bodyPr wrap="none" lIns="0" anchor="ctr"/>
          <a:lstStyle>
            <a:lvl1pPr>
              <a:defRPr sz="1200">
                <a:solidFill>
                  <a:schemeClr val="accent3"/>
                </a:solidFill>
                <a:latin typeface="Arial" panose="020B0604020202020204" pitchFamily="34" charset="0"/>
                <a:cs typeface="Arial" panose="020B0604020202020204" pitchFamily="34" charset="0"/>
              </a:defRPr>
            </a:lvl1pPr>
          </a:lstStyle>
          <a:p>
            <a:r>
              <a:rPr lang="en-US" dirty="0"/>
              <a:t>Overview September 2022</a:t>
            </a:r>
          </a:p>
        </p:txBody>
      </p:sp>
    </p:spTree>
    <p:extLst>
      <p:ext uri="{BB962C8B-B14F-4D97-AF65-F5344CB8AC3E}">
        <p14:creationId xmlns:p14="http://schemas.microsoft.com/office/powerpoint/2010/main" val="2956905112"/>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BE20FE9-DD45-2D47-CCEE-5A332C75D63D}"/>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4DC58A9B-C1FA-1478-9ECE-7036B15930F1}"/>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AB935D9-C321-527A-486F-84FDB8AE57D0}"/>
              </a:ext>
            </a:extLst>
          </p:cNvPr>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8083FAC0-AF72-224F-8FD1-68999169D545}" type="datetimeFigureOut">
              <a:rPr kumimoji="0" lang="en-US" sz="1800" b="0" i="0" u="none" strike="noStrike" kern="1200" cap="none" spc="0" normalizeH="0" baseline="0" noProof="0" smtClean="0">
                <a:ln>
                  <a:noFill/>
                </a:ln>
                <a:solidFill>
                  <a:srgbClr val="58595B"/>
                </a:solidFill>
                <a:effectLst/>
                <a:uLnTx/>
                <a:uFillTx/>
                <a:latin typeface="Arial" panose="020B06040202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6/15/23</a:t>
            </a:fld>
            <a:endParaRPr kumimoji="0" lang="en-US" sz="1800" b="0" i="0" u="none" strike="noStrike" kern="1200" cap="none" spc="0" normalizeH="0" baseline="0" noProof="0">
              <a:ln>
                <a:noFill/>
              </a:ln>
              <a:solidFill>
                <a:srgbClr val="58595B"/>
              </a:solidFill>
              <a:effectLst/>
              <a:uLnTx/>
              <a:uFillTx/>
              <a:latin typeface="Arial" panose="020B0604020202020204"/>
              <a:ea typeface="+mn-ea"/>
              <a:cs typeface="+mn-cs"/>
            </a:endParaRPr>
          </a:p>
        </p:txBody>
      </p:sp>
      <p:sp>
        <p:nvSpPr>
          <p:cNvPr id="5" name="Footer Placeholder 4">
            <a:extLst>
              <a:ext uri="{FF2B5EF4-FFF2-40B4-BE49-F238E27FC236}">
                <a16:creationId xmlns:a16="http://schemas.microsoft.com/office/drawing/2014/main" id="{B3DFC69C-F73A-DE4F-25F2-52035CFB8858}"/>
              </a:ext>
            </a:extLst>
          </p:cNvPr>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8595B"/>
              </a:solidFill>
              <a:effectLst/>
              <a:uLnTx/>
              <a:uFillTx/>
              <a:latin typeface="Arial" panose="020B0604020202020204"/>
              <a:ea typeface="+mn-ea"/>
              <a:cs typeface="+mn-cs"/>
            </a:endParaRPr>
          </a:p>
        </p:txBody>
      </p:sp>
      <p:sp>
        <p:nvSpPr>
          <p:cNvPr id="6" name="Slide Number Placeholder 5">
            <a:extLst>
              <a:ext uri="{FF2B5EF4-FFF2-40B4-BE49-F238E27FC236}">
                <a16:creationId xmlns:a16="http://schemas.microsoft.com/office/drawing/2014/main" id="{8123DF97-7EF4-9E2D-C295-396A4EDD8B7A}"/>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18A24599-43B9-6040-A0FE-7C46A60A0A75}" type="slidenum">
              <a:rPr kumimoji="0" lang="en-US" sz="1800" b="0" i="0" u="none" strike="noStrike" kern="1200" cap="none" spc="0" normalizeH="0" baseline="0" noProof="0" smtClean="0">
                <a:ln>
                  <a:noFill/>
                </a:ln>
                <a:solidFill>
                  <a:srgbClr val="58595B"/>
                </a:solidFill>
                <a:effectLst/>
                <a:uLnTx/>
                <a:uFillTx/>
                <a:latin typeface="Arial" panose="020B060402020202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en-US" sz="1800" b="0" i="0" u="none" strike="noStrike" kern="1200" cap="none" spc="0" normalizeH="0" baseline="0" noProof="0">
              <a:ln>
                <a:noFill/>
              </a:ln>
              <a:solidFill>
                <a:srgbClr val="58595B"/>
              </a:solidFill>
              <a:effectLst/>
              <a:uLnTx/>
              <a:uFillTx/>
              <a:latin typeface="Arial" panose="020B0604020202020204"/>
              <a:ea typeface="+mn-ea"/>
              <a:cs typeface="+mn-cs"/>
            </a:endParaRPr>
          </a:p>
        </p:txBody>
      </p:sp>
    </p:spTree>
    <p:extLst>
      <p:ext uri="{BB962C8B-B14F-4D97-AF65-F5344CB8AC3E}">
        <p14:creationId xmlns:p14="http://schemas.microsoft.com/office/powerpoint/2010/main" val="197298009"/>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showMasterSp="0" preserve="1">
  <p:cSld name="Title Slide">
    <p:spTree>
      <p:nvGrpSpPr>
        <p:cNvPr id="1" name=""/>
        <p:cNvGrpSpPr/>
        <p:nvPr/>
      </p:nvGrpSpPr>
      <p:grpSpPr>
        <a:xfrm>
          <a:off x="0" y="0"/>
          <a:ext cx="0" cy="0"/>
          <a:chOff x="0" y="0"/>
          <a:chExt cx="0" cy="0"/>
        </a:xfrm>
      </p:grpSpPr>
      <p:pic>
        <p:nvPicPr>
          <p:cNvPr id="2" name="Picture 1" descr="A picture containing indoor, close&#10;&#10;Description automatically generated">
            <a:extLst>
              <a:ext uri="{FF2B5EF4-FFF2-40B4-BE49-F238E27FC236}">
                <a16:creationId xmlns:a16="http://schemas.microsoft.com/office/drawing/2014/main" id="{391E1B37-12C8-7273-B5F4-64B7280B5638}"/>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6095149" y="3657153"/>
            <a:ext cx="6096851" cy="3200847"/>
          </a:xfrm>
          <a:prstGeom prst="rect">
            <a:avLst/>
          </a:prstGeom>
        </p:spPr>
      </p:pic>
      <p:sp>
        <p:nvSpPr>
          <p:cNvPr id="10" name="Rectangle 54"/>
          <p:cNvSpPr>
            <a:spLocks noGrp="1" noChangeArrowheads="1"/>
          </p:cNvSpPr>
          <p:nvPr>
            <p:ph type="subTitle" idx="1"/>
          </p:nvPr>
        </p:nvSpPr>
        <p:spPr>
          <a:xfrm>
            <a:off x="609600" y="4041650"/>
            <a:ext cx="5181600" cy="1120775"/>
          </a:xfrm>
        </p:spPr>
        <p:txBody>
          <a:bodyPr/>
          <a:lstStyle>
            <a:lvl1pPr marL="0" indent="0">
              <a:lnSpc>
                <a:spcPct val="100000"/>
              </a:lnSpc>
              <a:buFont typeface="Wingdings" pitchFamily="2" charset="2"/>
              <a:buNone/>
              <a:defRPr sz="2000" b="1">
                <a:solidFill>
                  <a:schemeClr val="bg2"/>
                </a:solidFill>
              </a:defRPr>
            </a:lvl1pPr>
          </a:lstStyle>
          <a:p>
            <a:r>
              <a:rPr lang="en-US"/>
              <a:t>Click to edit Master subtitle style</a:t>
            </a:r>
          </a:p>
        </p:txBody>
      </p:sp>
      <p:sp>
        <p:nvSpPr>
          <p:cNvPr id="8" name="Rectangle 7">
            <a:extLst>
              <a:ext uri="{FF2B5EF4-FFF2-40B4-BE49-F238E27FC236}">
                <a16:creationId xmlns:a16="http://schemas.microsoft.com/office/drawing/2014/main" id="{02294B36-D511-4E23-A768-EAFA149B5CC7}"/>
              </a:ext>
            </a:extLst>
          </p:cNvPr>
          <p:cNvSpPr/>
          <p:nvPr/>
        </p:nvSpPr>
        <p:spPr>
          <a:xfrm>
            <a:off x="1" y="1620838"/>
            <a:ext cx="12192000" cy="2057400"/>
          </a:xfrm>
          <a:prstGeom prst="rect">
            <a:avLst/>
          </a:prstGeom>
          <a:solidFill>
            <a:srgbClr val="CDCDCF">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cxnSp>
        <p:nvCxnSpPr>
          <p:cNvPr id="9" name="Straight Connector 8">
            <a:extLst>
              <a:ext uri="{FF2B5EF4-FFF2-40B4-BE49-F238E27FC236}">
                <a16:creationId xmlns:a16="http://schemas.microsoft.com/office/drawing/2014/main" id="{A5B42F6D-719A-45C6-BB57-84887368226C}"/>
              </a:ext>
            </a:extLst>
          </p:cNvPr>
          <p:cNvCxnSpPr/>
          <p:nvPr/>
        </p:nvCxnSpPr>
        <p:spPr bwMode="auto">
          <a:xfrm>
            <a:off x="-14291" y="1620838"/>
            <a:ext cx="12214232" cy="0"/>
          </a:xfrm>
          <a:prstGeom prst="line">
            <a:avLst/>
          </a:prstGeom>
          <a:ln w="12700">
            <a:solidFill>
              <a:schemeClr val="bg2"/>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cxnSp>
        <p:nvCxnSpPr>
          <p:cNvPr id="12" name="Straight Connector 11">
            <a:extLst>
              <a:ext uri="{FF2B5EF4-FFF2-40B4-BE49-F238E27FC236}">
                <a16:creationId xmlns:a16="http://schemas.microsoft.com/office/drawing/2014/main" id="{9ACD6CB8-625C-44F5-9B90-77A60BCC4A2E}"/>
              </a:ext>
            </a:extLst>
          </p:cNvPr>
          <p:cNvCxnSpPr/>
          <p:nvPr/>
        </p:nvCxnSpPr>
        <p:spPr bwMode="auto">
          <a:xfrm>
            <a:off x="-14291" y="3662363"/>
            <a:ext cx="12214232" cy="0"/>
          </a:xfrm>
          <a:prstGeom prst="line">
            <a:avLst/>
          </a:prstGeom>
          <a:ln w="12700">
            <a:solidFill>
              <a:schemeClr val="bg2"/>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sp>
        <p:nvSpPr>
          <p:cNvPr id="13" name="Rectangle 55">
            <a:extLst>
              <a:ext uri="{FF2B5EF4-FFF2-40B4-BE49-F238E27FC236}">
                <a16:creationId xmlns:a16="http://schemas.microsoft.com/office/drawing/2014/main" id="{078B106A-3121-420B-B2D9-854FF204BD0F}"/>
              </a:ext>
            </a:extLst>
          </p:cNvPr>
          <p:cNvSpPr>
            <a:spLocks noGrp="1" noChangeArrowheads="1"/>
          </p:cNvSpPr>
          <p:nvPr>
            <p:ph type="ctrTitle"/>
          </p:nvPr>
        </p:nvSpPr>
        <p:spPr bwMode="invGray">
          <a:xfrm>
            <a:off x="609600" y="1600200"/>
            <a:ext cx="11264901" cy="2057400"/>
          </a:xfrm>
          <a:prstGeom prst="rect">
            <a:avLst/>
          </a:prstGeom>
        </p:spPr>
        <p:txBody>
          <a:bodyPr/>
          <a:lstStyle>
            <a:lvl1pPr>
              <a:defRPr sz="4000">
                <a:solidFill>
                  <a:srgbClr val="455560"/>
                </a:solidFill>
              </a:defRPr>
            </a:lvl1pPr>
          </a:lstStyle>
          <a:p>
            <a:r>
              <a:rPr lang="en-US"/>
              <a:t>Click to edit Master title style</a:t>
            </a:r>
          </a:p>
        </p:txBody>
      </p:sp>
      <p:sp>
        <p:nvSpPr>
          <p:cNvPr id="14" name="Rectangle 13">
            <a:extLst>
              <a:ext uri="{FF2B5EF4-FFF2-40B4-BE49-F238E27FC236}">
                <a16:creationId xmlns:a16="http://schemas.microsoft.com/office/drawing/2014/main" id="{C6C33664-ACD6-44A3-95A5-32325CBC9685}"/>
              </a:ext>
            </a:extLst>
          </p:cNvPr>
          <p:cNvSpPr/>
          <p:nvPr userDrawn="1"/>
        </p:nvSpPr>
        <p:spPr>
          <a:xfrm>
            <a:off x="1" y="1620838"/>
            <a:ext cx="12192000" cy="2057400"/>
          </a:xfrm>
          <a:prstGeom prst="rect">
            <a:avLst/>
          </a:prstGeom>
          <a:solidFill>
            <a:srgbClr val="CDCDCF">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cxnSp>
        <p:nvCxnSpPr>
          <p:cNvPr id="15" name="Straight Connector 14">
            <a:extLst>
              <a:ext uri="{FF2B5EF4-FFF2-40B4-BE49-F238E27FC236}">
                <a16:creationId xmlns:a16="http://schemas.microsoft.com/office/drawing/2014/main" id="{5EECCBFD-9ED3-4167-961B-65218739F1A5}"/>
              </a:ext>
            </a:extLst>
          </p:cNvPr>
          <p:cNvCxnSpPr/>
          <p:nvPr userDrawn="1"/>
        </p:nvCxnSpPr>
        <p:spPr bwMode="auto">
          <a:xfrm>
            <a:off x="-14291" y="1620838"/>
            <a:ext cx="12214232" cy="0"/>
          </a:xfrm>
          <a:prstGeom prst="line">
            <a:avLst/>
          </a:prstGeom>
          <a:ln w="12700">
            <a:solidFill>
              <a:schemeClr val="bg2"/>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cxnSp>
        <p:nvCxnSpPr>
          <p:cNvPr id="19" name="Straight Connector 18">
            <a:extLst>
              <a:ext uri="{FF2B5EF4-FFF2-40B4-BE49-F238E27FC236}">
                <a16:creationId xmlns:a16="http://schemas.microsoft.com/office/drawing/2014/main" id="{F95A2832-7EB2-44CE-B43D-FCA9D107E325}"/>
              </a:ext>
            </a:extLst>
          </p:cNvPr>
          <p:cNvCxnSpPr/>
          <p:nvPr userDrawn="1"/>
        </p:nvCxnSpPr>
        <p:spPr bwMode="auto">
          <a:xfrm>
            <a:off x="-14291" y="3662363"/>
            <a:ext cx="12214232" cy="0"/>
          </a:xfrm>
          <a:prstGeom prst="line">
            <a:avLst/>
          </a:prstGeom>
          <a:ln w="12700">
            <a:solidFill>
              <a:schemeClr val="bg2"/>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pic>
        <p:nvPicPr>
          <p:cNvPr id="11" name="Picture 10" descr="Icon&#10;&#10;Description automatically generated">
            <a:extLst>
              <a:ext uri="{FF2B5EF4-FFF2-40B4-BE49-F238E27FC236}">
                <a16:creationId xmlns:a16="http://schemas.microsoft.com/office/drawing/2014/main" id="{D2C404A3-49E3-6AE3-6316-79D1DE70A533}"/>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523345" y="239713"/>
            <a:ext cx="2020824" cy="699807"/>
          </a:xfrm>
          <a:prstGeom prst="rect">
            <a:avLst/>
          </a:prstGeom>
        </p:spPr>
      </p:pic>
    </p:spTree>
    <p:extLst>
      <p:ext uri="{BB962C8B-B14F-4D97-AF65-F5344CB8AC3E}">
        <p14:creationId xmlns:p14="http://schemas.microsoft.com/office/powerpoint/2010/main" val="55484966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preserve="1">
  <p:cSld name="1_Title Slide">
    <p:spTree>
      <p:nvGrpSpPr>
        <p:cNvPr id="1" name=""/>
        <p:cNvGrpSpPr/>
        <p:nvPr/>
      </p:nvGrpSpPr>
      <p:grpSpPr>
        <a:xfrm>
          <a:off x="0" y="0"/>
          <a:ext cx="0" cy="0"/>
          <a:chOff x="0" y="0"/>
          <a:chExt cx="0" cy="0"/>
        </a:xfrm>
      </p:grpSpPr>
      <p:pic>
        <p:nvPicPr>
          <p:cNvPr id="2" name="Picture 1" descr="A picture containing indoor, close&#10;&#10;Description automatically generated">
            <a:extLst>
              <a:ext uri="{FF2B5EF4-FFF2-40B4-BE49-F238E27FC236}">
                <a16:creationId xmlns:a16="http://schemas.microsoft.com/office/drawing/2014/main" id="{391E1B37-12C8-7273-B5F4-64B7280B5638}"/>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6095149" y="3657153"/>
            <a:ext cx="6096851" cy="3200847"/>
          </a:xfrm>
          <a:prstGeom prst="rect">
            <a:avLst/>
          </a:prstGeom>
        </p:spPr>
      </p:pic>
      <p:sp>
        <p:nvSpPr>
          <p:cNvPr id="10" name="Rectangle 54"/>
          <p:cNvSpPr>
            <a:spLocks noGrp="1" noChangeArrowheads="1"/>
          </p:cNvSpPr>
          <p:nvPr>
            <p:ph type="subTitle" idx="1"/>
          </p:nvPr>
        </p:nvSpPr>
        <p:spPr>
          <a:xfrm>
            <a:off x="609600" y="4041650"/>
            <a:ext cx="5181600" cy="1120775"/>
          </a:xfrm>
        </p:spPr>
        <p:txBody>
          <a:bodyPr/>
          <a:lstStyle>
            <a:lvl1pPr marL="0" indent="0">
              <a:lnSpc>
                <a:spcPct val="100000"/>
              </a:lnSpc>
              <a:buFont typeface="Wingdings" pitchFamily="2" charset="2"/>
              <a:buNone/>
              <a:defRPr sz="2000" b="1">
                <a:solidFill>
                  <a:schemeClr val="bg2"/>
                </a:solidFill>
              </a:defRPr>
            </a:lvl1pPr>
          </a:lstStyle>
          <a:p>
            <a:r>
              <a:rPr lang="en-US"/>
              <a:t>Click to edit Master subtitle style</a:t>
            </a:r>
          </a:p>
        </p:txBody>
      </p:sp>
      <p:sp>
        <p:nvSpPr>
          <p:cNvPr id="8" name="Rectangle 7">
            <a:extLst>
              <a:ext uri="{FF2B5EF4-FFF2-40B4-BE49-F238E27FC236}">
                <a16:creationId xmlns:a16="http://schemas.microsoft.com/office/drawing/2014/main" id="{02294B36-D511-4E23-A768-EAFA149B5CC7}"/>
              </a:ext>
            </a:extLst>
          </p:cNvPr>
          <p:cNvSpPr/>
          <p:nvPr/>
        </p:nvSpPr>
        <p:spPr>
          <a:xfrm>
            <a:off x="1" y="1620838"/>
            <a:ext cx="12192000" cy="2057400"/>
          </a:xfrm>
          <a:prstGeom prst="rect">
            <a:avLst/>
          </a:prstGeom>
          <a:solidFill>
            <a:srgbClr val="CDCDCF">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cxnSp>
        <p:nvCxnSpPr>
          <p:cNvPr id="9" name="Straight Connector 8">
            <a:extLst>
              <a:ext uri="{FF2B5EF4-FFF2-40B4-BE49-F238E27FC236}">
                <a16:creationId xmlns:a16="http://schemas.microsoft.com/office/drawing/2014/main" id="{A5B42F6D-719A-45C6-BB57-84887368226C}"/>
              </a:ext>
            </a:extLst>
          </p:cNvPr>
          <p:cNvCxnSpPr/>
          <p:nvPr/>
        </p:nvCxnSpPr>
        <p:spPr bwMode="auto">
          <a:xfrm>
            <a:off x="-14291" y="1620838"/>
            <a:ext cx="12214232" cy="0"/>
          </a:xfrm>
          <a:prstGeom prst="line">
            <a:avLst/>
          </a:prstGeom>
          <a:ln w="12700">
            <a:solidFill>
              <a:schemeClr val="bg2"/>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cxnSp>
        <p:nvCxnSpPr>
          <p:cNvPr id="12" name="Straight Connector 11">
            <a:extLst>
              <a:ext uri="{FF2B5EF4-FFF2-40B4-BE49-F238E27FC236}">
                <a16:creationId xmlns:a16="http://schemas.microsoft.com/office/drawing/2014/main" id="{9ACD6CB8-625C-44F5-9B90-77A60BCC4A2E}"/>
              </a:ext>
            </a:extLst>
          </p:cNvPr>
          <p:cNvCxnSpPr/>
          <p:nvPr/>
        </p:nvCxnSpPr>
        <p:spPr bwMode="auto">
          <a:xfrm>
            <a:off x="-14291" y="3662363"/>
            <a:ext cx="12214232" cy="0"/>
          </a:xfrm>
          <a:prstGeom prst="line">
            <a:avLst/>
          </a:prstGeom>
          <a:ln w="12700">
            <a:solidFill>
              <a:schemeClr val="bg2"/>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sp>
        <p:nvSpPr>
          <p:cNvPr id="13" name="Rectangle 55">
            <a:extLst>
              <a:ext uri="{FF2B5EF4-FFF2-40B4-BE49-F238E27FC236}">
                <a16:creationId xmlns:a16="http://schemas.microsoft.com/office/drawing/2014/main" id="{078B106A-3121-420B-B2D9-854FF204BD0F}"/>
              </a:ext>
            </a:extLst>
          </p:cNvPr>
          <p:cNvSpPr>
            <a:spLocks noGrp="1" noChangeArrowheads="1"/>
          </p:cNvSpPr>
          <p:nvPr>
            <p:ph type="ctrTitle"/>
          </p:nvPr>
        </p:nvSpPr>
        <p:spPr bwMode="invGray">
          <a:xfrm>
            <a:off x="609600" y="1600200"/>
            <a:ext cx="11264901" cy="2057400"/>
          </a:xfrm>
          <a:prstGeom prst="rect">
            <a:avLst/>
          </a:prstGeom>
        </p:spPr>
        <p:txBody>
          <a:bodyPr/>
          <a:lstStyle>
            <a:lvl1pPr>
              <a:defRPr sz="4000">
                <a:solidFill>
                  <a:srgbClr val="455560"/>
                </a:solidFill>
              </a:defRPr>
            </a:lvl1pPr>
          </a:lstStyle>
          <a:p>
            <a:r>
              <a:rPr lang="en-US"/>
              <a:t>Click to edit Master title style</a:t>
            </a:r>
          </a:p>
        </p:txBody>
      </p:sp>
      <p:sp>
        <p:nvSpPr>
          <p:cNvPr id="14" name="Rectangle 13">
            <a:extLst>
              <a:ext uri="{FF2B5EF4-FFF2-40B4-BE49-F238E27FC236}">
                <a16:creationId xmlns:a16="http://schemas.microsoft.com/office/drawing/2014/main" id="{C6C33664-ACD6-44A3-95A5-32325CBC9685}"/>
              </a:ext>
            </a:extLst>
          </p:cNvPr>
          <p:cNvSpPr/>
          <p:nvPr userDrawn="1"/>
        </p:nvSpPr>
        <p:spPr>
          <a:xfrm>
            <a:off x="1" y="1620838"/>
            <a:ext cx="12192000" cy="2057400"/>
          </a:xfrm>
          <a:prstGeom prst="rect">
            <a:avLst/>
          </a:prstGeom>
          <a:solidFill>
            <a:srgbClr val="CDCDCF">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dirty="0"/>
          </a:p>
        </p:txBody>
      </p:sp>
      <p:cxnSp>
        <p:nvCxnSpPr>
          <p:cNvPr id="15" name="Straight Connector 14">
            <a:extLst>
              <a:ext uri="{FF2B5EF4-FFF2-40B4-BE49-F238E27FC236}">
                <a16:creationId xmlns:a16="http://schemas.microsoft.com/office/drawing/2014/main" id="{5EECCBFD-9ED3-4167-961B-65218739F1A5}"/>
              </a:ext>
            </a:extLst>
          </p:cNvPr>
          <p:cNvCxnSpPr/>
          <p:nvPr userDrawn="1"/>
        </p:nvCxnSpPr>
        <p:spPr bwMode="auto">
          <a:xfrm>
            <a:off x="-14291" y="1620838"/>
            <a:ext cx="12214232" cy="0"/>
          </a:xfrm>
          <a:prstGeom prst="line">
            <a:avLst/>
          </a:prstGeom>
          <a:ln w="12700">
            <a:solidFill>
              <a:schemeClr val="bg2"/>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cxnSp>
        <p:nvCxnSpPr>
          <p:cNvPr id="19" name="Straight Connector 18">
            <a:extLst>
              <a:ext uri="{FF2B5EF4-FFF2-40B4-BE49-F238E27FC236}">
                <a16:creationId xmlns:a16="http://schemas.microsoft.com/office/drawing/2014/main" id="{F95A2832-7EB2-44CE-B43D-FCA9D107E325}"/>
              </a:ext>
            </a:extLst>
          </p:cNvPr>
          <p:cNvCxnSpPr/>
          <p:nvPr userDrawn="1"/>
        </p:nvCxnSpPr>
        <p:spPr bwMode="auto">
          <a:xfrm>
            <a:off x="-14291" y="3662363"/>
            <a:ext cx="12214232" cy="0"/>
          </a:xfrm>
          <a:prstGeom prst="line">
            <a:avLst/>
          </a:prstGeom>
          <a:ln w="12700">
            <a:solidFill>
              <a:schemeClr val="bg2"/>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pic>
        <p:nvPicPr>
          <p:cNvPr id="11" name="Picture 10" descr="Icon&#10;&#10;Description automatically generated">
            <a:extLst>
              <a:ext uri="{FF2B5EF4-FFF2-40B4-BE49-F238E27FC236}">
                <a16:creationId xmlns:a16="http://schemas.microsoft.com/office/drawing/2014/main" id="{D2C404A3-49E3-6AE3-6316-79D1DE70A533}"/>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523345" y="239713"/>
            <a:ext cx="2020824" cy="699807"/>
          </a:xfrm>
          <a:prstGeom prst="rect">
            <a:avLst/>
          </a:prstGeom>
        </p:spPr>
      </p:pic>
    </p:spTree>
    <p:extLst>
      <p:ext uri="{BB962C8B-B14F-4D97-AF65-F5344CB8AC3E}">
        <p14:creationId xmlns:p14="http://schemas.microsoft.com/office/powerpoint/2010/main" val="3078489364"/>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759" y="238127"/>
            <a:ext cx="10872444" cy="1103313"/>
          </a:xfrm>
          <a:prstGeom prst="rect">
            <a:avLst/>
          </a:prstGeom>
        </p:spPr>
        <p:txBody>
          <a:bodyPr/>
          <a:lstStyle>
            <a:lvl1pPr>
              <a:defRPr/>
            </a:lvl1pPr>
          </a:lstStyle>
          <a:p>
            <a:r>
              <a:rPr lang="en-US"/>
              <a:t>Click to edit Master title style</a:t>
            </a:r>
          </a:p>
        </p:txBody>
      </p:sp>
      <p:sp>
        <p:nvSpPr>
          <p:cNvPr id="3" name="Content Placeholder 2"/>
          <p:cNvSpPr>
            <a:spLocks noGrp="1"/>
          </p:cNvSpPr>
          <p:nvPr>
            <p:ph idx="1"/>
          </p:nvPr>
        </p:nvSpPr>
        <p:spPr>
          <a:xfrm>
            <a:off x="604675" y="1513047"/>
            <a:ext cx="10877529" cy="4650686"/>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90510772"/>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obj" preserve="1">
  <p:cSld name="1_Title and Content+logo">
    <p:spTree>
      <p:nvGrpSpPr>
        <p:cNvPr id="1" name=""/>
        <p:cNvGrpSpPr/>
        <p:nvPr/>
      </p:nvGrpSpPr>
      <p:grpSpPr>
        <a:xfrm>
          <a:off x="0" y="0"/>
          <a:ext cx="0" cy="0"/>
          <a:chOff x="0" y="0"/>
          <a:chExt cx="0" cy="0"/>
        </a:xfrm>
      </p:grpSpPr>
      <p:sp>
        <p:nvSpPr>
          <p:cNvPr id="2" name="Title 1"/>
          <p:cNvSpPr>
            <a:spLocks noGrp="1"/>
          </p:cNvSpPr>
          <p:nvPr>
            <p:ph type="title"/>
          </p:nvPr>
        </p:nvSpPr>
        <p:spPr>
          <a:xfrm>
            <a:off x="609759" y="238127"/>
            <a:ext cx="10872444" cy="1103313"/>
          </a:xfrm>
          <a:prstGeom prst="rect">
            <a:avLst/>
          </a:prstGeom>
        </p:spPr>
        <p:txBody>
          <a:bodyPr/>
          <a:lstStyle>
            <a:lvl1pPr>
              <a:defRPr/>
            </a:lvl1pPr>
          </a:lstStyle>
          <a:p>
            <a:r>
              <a:rPr lang="en-US"/>
              <a:t>Click to edit Master title style</a:t>
            </a:r>
          </a:p>
        </p:txBody>
      </p:sp>
      <p:sp>
        <p:nvSpPr>
          <p:cNvPr id="3" name="Content Placeholder 2"/>
          <p:cNvSpPr>
            <a:spLocks noGrp="1"/>
          </p:cNvSpPr>
          <p:nvPr>
            <p:ph idx="1"/>
          </p:nvPr>
        </p:nvSpPr>
        <p:spPr>
          <a:xfrm>
            <a:off x="604675" y="1513047"/>
            <a:ext cx="10877529" cy="4650686"/>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 name="Group 3">
            <a:extLst>
              <a:ext uri="{FF2B5EF4-FFF2-40B4-BE49-F238E27FC236}">
                <a16:creationId xmlns:a16="http://schemas.microsoft.com/office/drawing/2014/main" id="{9790703F-E851-1D5A-99B7-43DBD5482698}"/>
              </a:ext>
            </a:extLst>
          </p:cNvPr>
          <p:cNvGrpSpPr/>
          <p:nvPr userDrawn="1"/>
        </p:nvGrpSpPr>
        <p:grpSpPr>
          <a:xfrm>
            <a:off x="9392911" y="6212702"/>
            <a:ext cx="2488502" cy="450134"/>
            <a:chOff x="9392911" y="6212702"/>
            <a:chExt cx="2488502" cy="450134"/>
          </a:xfrm>
        </p:grpSpPr>
        <p:pic>
          <p:nvPicPr>
            <p:cNvPr id="5" name="Picture 4" descr="Icon&#10;&#10;Description automatically generated">
              <a:extLst>
                <a:ext uri="{FF2B5EF4-FFF2-40B4-BE49-F238E27FC236}">
                  <a16:creationId xmlns:a16="http://schemas.microsoft.com/office/drawing/2014/main" id="{C714CC1E-7921-3200-C137-F7ADAA9532CD}"/>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1188699" y="6212702"/>
              <a:ext cx="566928" cy="196326"/>
            </a:xfrm>
            <a:prstGeom prst="rect">
              <a:avLst/>
            </a:prstGeom>
          </p:spPr>
        </p:pic>
        <p:sp>
          <p:nvSpPr>
            <p:cNvPr id="6" name="Rectangle 8">
              <a:extLst>
                <a:ext uri="{FF2B5EF4-FFF2-40B4-BE49-F238E27FC236}">
                  <a16:creationId xmlns:a16="http://schemas.microsoft.com/office/drawing/2014/main" id="{79882158-D8CB-A63B-35E5-FF6D03999CD4}"/>
                </a:ext>
              </a:extLst>
            </p:cNvPr>
            <p:cNvSpPr>
              <a:spLocks noChangeArrowheads="1"/>
            </p:cNvSpPr>
            <p:nvPr/>
          </p:nvSpPr>
          <p:spPr bwMode="auto">
            <a:xfrm>
              <a:off x="9392911" y="6355059"/>
              <a:ext cx="248850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eaLnBrk="1" hangingPunct="1">
                <a:lnSpc>
                  <a:spcPct val="100000"/>
                </a:lnSpc>
                <a:spcBef>
                  <a:spcPct val="0"/>
                </a:spcBef>
                <a:spcAft>
                  <a:spcPct val="0"/>
                </a:spcAft>
                <a:buClrTx/>
                <a:buFontTx/>
                <a:buNone/>
                <a:defRPr/>
              </a:pPr>
              <a:r>
                <a:rPr lang="en-US" altLang="en-US" sz="1400" b="0" dirty="0">
                  <a:solidFill>
                    <a:srgbClr val="455560"/>
                  </a:solidFill>
                  <a:latin typeface="Calibri" panose="020F0502020204030204" pitchFamily="34" charset="0"/>
                </a:rPr>
                <a:t>Slide credit: </a:t>
              </a:r>
              <a:r>
                <a:rPr lang="en-US" altLang="en-US" sz="1400" b="0" dirty="0">
                  <a:solidFill>
                    <a:schemeClr val="bg2"/>
                  </a:solidFill>
                  <a:latin typeface="Calibri" panose="020F0502020204030204" pitchFamily="34" charset="0"/>
                  <a:hlinkClick r:id="rId3"/>
                </a:rPr>
                <a:t>clinicaloptions.com</a:t>
              </a:r>
              <a:endParaRPr lang="en-US" altLang="en-US" sz="1400" b="0" dirty="0">
                <a:solidFill>
                  <a:schemeClr val="bg2"/>
                </a:solidFill>
                <a:latin typeface="Calibri" panose="020F0502020204030204" pitchFamily="34" charset="0"/>
              </a:endParaRPr>
            </a:p>
          </p:txBody>
        </p:sp>
      </p:grpSp>
    </p:spTree>
    <p:extLst>
      <p:ext uri="{BB962C8B-B14F-4D97-AF65-F5344CB8AC3E}">
        <p14:creationId xmlns:p14="http://schemas.microsoft.com/office/powerpoint/2010/main" val="1016024355"/>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p:cSld name="Transition Slide">
    <p:spTree>
      <p:nvGrpSpPr>
        <p:cNvPr id="1" name=""/>
        <p:cNvGrpSpPr/>
        <p:nvPr/>
      </p:nvGrpSpPr>
      <p:grpSpPr>
        <a:xfrm>
          <a:off x="0" y="0"/>
          <a:ext cx="0" cy="0"/>
          <a:chOff x="0" y="0"/>
          <a:chExt cx="0" cy="0"/>
        </a:xfrm>
      </p:grpSpPr>
      <p:pic>
        <p:nvPicPr>
          <p:cNvPr id="6" name="Picture 5" descr="Icon&#10;&#10;Description automatically generated">
            <a:extLst>
              <a:ext uri="{FF2B5EF4-FFF2-40B4-BE49-F238E27FC236}">
                <a16:creationId xmlns:a16="http://schemas.microsoft.com/office/drawing/2014/main" id="{A10CE991-EF19-4C89-B2F1-8D342C729857}"/>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9034666" y="5556666"/>
            <a:ext cx="3154680" cy="1092459"/>
          </a:xfrm>
          <a:prstGeom prst="rect">
            <a:avLst/>
          </a:prstGeom>
        </p:spPr>
      </p:pic>
      <p:sp>
        <p:nvSpPr>
          <p:cNvPr id="5" name="Title 1"/>
          <p:cNvSpPr>
            <a:spLocks noGrp="1"/>
          </p:cNvSpPr>
          <p:nvPr>
            <p:ph type="title"/>
          </p:nvPr>
        </p:nvSpPr>
        <p:spPr>
          <a:xfrm>
            <a:off x="514352" y="330201"/>
            <a:ext cx="11244149" cy="5250792"/>
          </a:xfrm>
          <a:prstGeom prst="rect">
            <a:avLst/>
          </a:prstGeom>
        </p:spPr>
        <p:txBody>
          <a:bodyPr anchorCtr="1"/>
          <a:lstStyle>
            <a:lvl1pPr algn="ctr">
              <a:defRPr sz="4000" b="1" cap="none">
                <a:solidFill>
                  <a:schemeClr val="bg2"/>
                </a:solidFill>
              </a:defRPr>
            </a:lvl1pPr>
          </a:lstStyle>
          <a:p>
            <a:r>
              <a:rPr lang="en-US"/>
              <a:t>Click to edit Master title style</a:t>
            </a:r>
          </a:p>
        </p:txBody>
      </p:sp>
      <p:sp>
        <p:nvSpPr>
          <p:cNvPr id="4" name="Rectangle 3">
            <a:extLst>
              <a:ext uri="{FF2B5EF4-FFF2-40B4-BE49-F238E27FC236}">
                <a16:creationId xmlns:a16="http://schemas.microsoft.com/office/drawing/2014/main" id="{CF8F8BDA-1A03-445B-A76B-525DE8317C18}"/>
              </a:ext>
            </a:extLst>
          </p:cNvPr>
          <p:cNvSpPr/>
          <p:nvPr userDrawn="1"/>
        </p:nvSpPr>
        <p:spPr>
          <a:xfrm>
            <a:off x="1" y="6590270"/>
            <a:ext cx="12192000" cy="267732"/>
          </a:xfrm>
          <a:prstGeom prst="rect">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cxnSp>
        <p:nvCxnSpPr>
          <p:cNvPr id="8" name="Straight Connector 7">
            <a:extLst>
              <a:ext uri="{FF2B5EF4-FFF2-40B4-BE49-F238E27FC236}">
                <a16:creationId xmlns:a16="http://schemas.microsoft.com/office/drawing/2014/main" id="{0FA01F1A-8AE6-48F9-95F4-73790D6CA686}"/>
              </a:ext>
            </a:extLst>
          </p:cNvPr>
          <p:cNvCxnSpPr/>
          <p:nvPr userDrawn="1"/>
        </p:nvCxnSpPr>
        <p:spPr>
          <a:xfrm>
            <a:off x="1" y="6589713"/>
            <a:ext cx="12192000" cy="0"/>
          </a:xfrm>
          <a:prstGeom prst="line">
            <a:avLst/>
          </a:prstGeom>
          <a:ln w="19050">
            <a:solidFill>
              <a:srgbClr val="F47D5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63879338"/>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obj" preserve="1">
  <p:cSld name="2_Title and Content+logo">
    <p:spTree>
      <p:nvGrpSpPr>
        <p:cNvPr id="1" name=""/>
        <p:cNvGrpSpPr/>
        <p:nvPr/>
      </p:nvGrpSpPr>
      <p:grpSpPr>
        <a:xfrm>
          <a:off x="0" y="0"/>
          <a:ext cx="0" cy="0"/>
          <a:chOff x="0" y="0"/>
          <a:chExt cx="0" cy="0"/>
        </a:xfrm>
      </p:grpSpPr>
      <p:sp>
        <p:nvSpPr>
          <p:cNvPr id="2" name="Title 1"/>
          <p:cNvSpPr>
            <a:spLocks noGrp="1"/>
          </p:cNvSpPr>
          <p:nvPr>
            <p:ph type="title"/>
          </p:nvPr>
        </p:nvSpPr>
        <p:spPr>
          <a:xfrm>
            <a:off x="609759" y="238127"/>
            <a:ext cx="10872444" cy="1103313"/>
          </a:xfrm>
          <a:prstGeom prst="rect">
            <a:avLst/>
          </a:prstGeom>
        </p:spPr>
        <p:txBody>
          <a:bodyPr/>
          <a:lstStyle>
            <a:lvl1pPr>
              <a:defRPr/>
            </a:lvl1pPr>
          </a:lstStyle>
          <a:p>
            <a:r>
              <a:rPr lang="en-US"/>
              <a:t>Click to edit Master title style</a:t>
            </a:r>
          </a:p>
        </p:txBody>
      </p:sp>
      <p:sp>
        <p:nvSpPr>
          <p:cNvPr id="3" name="Content Placeholder 2"/>
          <p:cNvSpPr>
            <a:spLocks noGrp="1"/>
          </p:cNvSpPr>
          <p:nvPr>
            <p:ph idx="1"/>
          </p:nvPr>
        </p:nvSpPr>
        <p:spPr>
          <a:xfrm>
            <a:off x="604675" y="1513047"/>
            <a:ext cx="10877529" cy="4650686"/>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4" name="Group 3">
            <a:extLst>
              <a:ext uri="{FF2B5EF4-FFF2-40B4-BE49-F238E27FC236}">
                <a16:creationId xmlns:a16="http://schemas.microsoft.com/office/drawing/2014/main" id="{9790703F-E851-1D5A-99B7-43DBD5482698}"/>
              </a:ext>
            </a:extLst>
          </p:cNvPr>
          <p:cNvGrpSpPr/>
          <p:nvPr userDrawn="1"/>
        </p:nvGrpSpPr>
        <p:grpSpPr>
          <a:xfrm>
            <a:off x="9392911" y="6212702"/>
            <a:ext cx="2488502" cy="450134"/>
            <a:chOff x="9392911" y="6212702"/>
            <a:chExt cx="2488502" cy="450134"/>
          </a:xfrm>
        </p:grpSpPr>
        <p:pic>
          <p:nvPicPr>
            <p:cNvPr id="5" name="Picture 4" descr="Icon&#10;&#10;Description automatically generated">
              <a:extLst>
                <a:ext uri="{FF2B5EF4-FFF2-40B4-BE49-F238E27FC236}">
                  <a16:creationId xmlns:a16="http://schemas.microsoft.com/office/drawing/2014/main" id="{C714CC1E-7921-3200-C137-F7ADAA9532C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1188699" y="6212702"/>
              <a:ext cx="566928" cy="196326"/>
            </a:xfrm>
            <a:prstGeom prst="rect">
              <a:avLst/>
            </a:prstGeom>
          </p:spPr>
        </p:pic>
        <p:sp>
          <p:nvSpPr>
            <p:cNvPr id="6" name="Rectangle 8">
              <a:extLst>
                <a:ext uri="{FF2B5EF4-FFF2-40B4-BE49-F238E27FC236}">
                  <a16:creationId xmlns:a16="http://schemas.microsoft.com/office/drawing/2014/main" id="{79882158-D8CB-A63B-35E5-FF6D03999CD4}"/>
                </a:ext>
              </a:extLst>
            </p:cNvPr>
            <p:cNvSpPr>
              <a:spLocks noChangeArrowheads="1"/>
            </p:cNvSpPr>
            <p:nvPr/>
          </p:nvSpPr>
          <p:spPr bwMode="auto">
            <a:xfrm>
              <a:off x="9392911" y="6355059"/>
              <a:ext cx="248850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eaLnBrk="1" hangingPunct="1">
                <a:lnSpc>
                  <a:spcPct val="100000"/>
                </a:lnSpc>
                <a:spcBef>
                  <a:spcPct val="0"/>
                </a:spcBef>
                <a:spcAft>
                  <a:spcPct val="0"/>
                </a:spcAft>
                <a:buClrTx/>
                <a:buFontTx/>
                <a:buNone/>
                <a:defRPr/>
              </a:pPr>
              <a:r>
                <a:rPr lang="en-US" altLang="en-US" sz="1400" b="0" dirty="0">
                  <a:solidFill>
                    <a:srgbClr val="455560"/>
                  </a:solidFill>
                  <a:latin typeface="Calibri" panose="020F0502020204030204" pitchFamily="34" charset="0"/>
                </a:rPr>
                <a:t>Slide credit: </a:t>
              </a:r>
              <a:r>
                <a:rPr lang="en-US" altLang="en-US" sz="1400" b="0" dirty="0">
                  <a:solidFill>
                    <a:schemeClr val="bg2"/>
                  </a:solidFill>
                  <a:latin typeface="Calibri" panose="020F0502020204030204" pitchFamily="34" charset="0"/>
                  <a:hlinkClick r:id="rId3"/>
                </a:rPr>
                <a:t>clinicaloptions.com</a:t>
              </a:r>
              <a:endParaRPr lang="en-US" altLang="en-US" sz="1400" b="0" dirty="0">
                <a:solidFill>
                  <a:schemeClr val="bg2"/>
                </a:solidFill>
                <a:latin typeface="Calibri" panose="020F0502020204030204" pitchFamily="34" charset="0"/>
              </a:endParaRPr>
            </a:p>
          </p:txBody>
        </p:sp>
      </p:grpSp>
    </p:spTree>
    <p:extLst>
      <p:ext uri="{BB962C8B-B14F-4D97-AF65-F5344CB8AC3E}">
        <p14:creationId xmlns:p14="http://schemas.microsoft.com/office/powerpoint/2010/main" val="3088564141"/>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p:cSld name="1_Transition Slide">
    <p:spTree>
      <p:nvGrpSpPr>
        <p:cNvPr id="1" name=""/>
        <p:cNvGrpSpPr/>
        <p:nvPr/>
      </p:nvGrpSpPr>
      <p:grpSpPr>
        <a:xfrm>
          <a:off x="0" y="0"/>
          <a:ext cx="0" cy="0"/>
          <a:chOff x="0" y="0"/>
          <a:chExt cx="0" cy="0"/>
        </a:xfrm>
      </p:grpSpPr>
      <p:pic>
        <p:nvPicPr>
          <p:cNvPr id="6" name="Picture 5" descr="Icon&#10;&#10;Description automatically generated">
            <a:extLst>
              <a:ext uri="{FF2B5EF4-FFF2-40B4-BE49-F238E27FC236}">
                <a16:creationId xmlns:a16="http://schemas.microsoft.com/office/drawing/2014/main" id="{A10CE991-EF19-4C89-B2F1-8D342C729857}"/>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034666" y="5556666"/>
            <a:ext cx="3154680" cy="1092459"/>
          </a:xfrm>
          <a:prstGeom prst="rect">
            <a:avLst/>
          </a:prstGeom>
        </p:spPr>
      </p:pic>
      <p:sp>
        <p:nvSpPr>
          <p:cNvPr id="5" name="Title 1"/>
          <p:cNvSpPr>
            <a:spLocks noGrp="1"/>
          </p:cNvSpPr>
          <p:nvPr>
            <p:ph type="title"/>
          </p:nvPr>
        </p:nvSpPr>
        <p:spPr>
          <a:xfrm>
            <a:off x="514352" y="330201"/>
            <a:ext cx="11244149" cy="5250792"/>
          </a:xfrm>
          <a:prstGeom prst="rect">
            <a:avLst/>
          </a:prstGeom>
        </p:spPr>
        <p:txBody>
          <a:bodyPr anchorCtr="1"/>
          <a:lstStyle>
            <a:lvl1pPr algn="ctr">
              <a:defRPr sz="4000" b="1" cap="none">
                <a:solidFill>
                  <a:schemeClr val="bg2"/>
                </a:solidFill>
              </a:defRPr>
            </a:lvl1pPr>
          </a:lstStyle>
          <a:p>
            <a:r>
              <a:rPr lang="en-US"/>
              <a:t>Click to edit Master title style</a:t>
            </a:r>
          </a:p>
        </p:txBody>
      </p:sp>
      <p:sp>
        <p:nvSpPr>
          <p:cNvPr id="4" name="Rectangle 3">
            <a:extLst>
              <a:ext uri="{FF2B5EF4-FFF2-40B4-BE49-F238E27FC236}">
                <a16:creationId xmlns:a16="http://schemas.microsoft.com/office/drawing/2014/main" id="{CF8F8BDA-1A03-445B-A76B-525DE8317C18}"/>
              </a:ext>
            </a:extLst>
          </p:cNvPr>
          <p:cNvSpPr/>
          <p:nvPr userDrawn="1"/>
        </p:nvSpPr>
        <p:spPr>
          <a:xfrm>
            <a:off x="1" y="6590270"/>
            <a:ext cx="12192000" cy="267732"/>
          </a:xfrm>
          <a:prstGeom prst="rect">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cxnSp>
        <p:nvCxnSpPr>
          <p:cNvPr id="8" name="Straight Connector 7">
            <a:extLst>
              <a:ext uri="{FF2B5EF4-FFF2-40B4-BE49-F238E27FC236}">
                <a16:creationId xmlns:a16="http://schemas.microsoft.com/office/drawing/2014/main" id="{0FA01F1A-8AE6-48F9-95F4-73790D6CA686}"/>
              </a:ext>
            </a:extLst>
          </p:cNvPr>
          <p:cNvCxnSpPr/>
          <p:nvPr userDrawn="1"/>
        </p:nvCxnSpPr>
        <p:spPr>
          <a:xfrm>
            <a:off x="1" y="6589713"/>
            <a:ext cx="12192000" cy="0"/>
          </a:xfrm>
          <a:prstGeom prst="line">
            <a:avLst/>
          </a:prstGeom>
          <a:ln w="19050">
            <a:solidFill>
              <a:srgbClr val="F47D5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4223442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3685393912"/>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1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09759" y="238127"/>
            <a:ext cx="10872445" cy="1103313"/>
          </a:xfrm>
          <a:prstGeom prst="rect">
            <a:avLst/>
          </a:prstGeom>
        </p:spPr>
        <p:txBody>
          <a:bodyPr/>
          <a:lstStyle/>
          <a:p>
            <a:r>
              <a:rPr lang="en-US"/>
              <a:t>Click to edit Master title style</a:t>
            </a:r>
          </a:p>
        </p:txBody>
      </p:sp>
      <p:sp>
        <p:nvSpPr>
          <p:cNvPr id="3" name="Content Placeholder 2"/>
          <p:cNvSpPr>
            <a:spLocks noGrp="1"/>
          </p:cNvSpPr>
          <p:nvPr>
            <p:ph sz="half" idx="1"/>
          </p:nvPr>
        </p:nvSpPr>
        <p:spPr>
          <a:xfrm>
            <a:off x="601820" y="1510730"/>
            <a:ext cx="5309278" cy="4678738"/>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252634" y="1510730"/>
            <a:ext cx="5229570" cy="4679462"/>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3693904"/>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twoObj" preserve="1">
  <p:cSld name="1_Two Content+logo">
    <p:spTree>
      <p:nvGrpSpPr>
        <p:cNvPr id="1" name=""/>
        <p:cNvGrpSpPr/>
        <p:nvPr/>
      </p:nvGrpSpPr>
      <p:grpSpPr>
        <a:xfrm>
          <a:off x="0" y="0"/>
          <a:ext cx="0" cy="0"/>
          <a:chOff x="0" y="0"/>
          <a:chExt cx="0" cy="0"/>
        </a:xfrm>
      </p:grpSpPr>
      <p:sp>
        <p:nvSpPr>
          <p:cNvPr id="2" name="Title 1"/>
          <p:cNvSpPr>
            <a:spLocks noGrp="1"/>
          </p:cNvSpPr>
          <p:nvPr>
            <p:ph type="title"/>
          </p:nvPr>
        </p:nvSpPr>
        <p:spPr>
          <a:xfrm>
            <a:off x="609759" y="238127"/>
            <a:ext cx="10872445" cy="1103313"/>
          </a:xfrm>
          <a:prstGeom prst="rect">
            <a:avLst/>
          </a:prstGeom>
        </p:spPr>
        <p:txBody>
          <a:bodyPr/>
          <a:lstStyle/>
          <a:p>
            <a:r>
              <a:rPr lang="en-US"/>
              <a:t>Click to edit Master title style</a:t>
            </a:r>
          </a:p>
        </p:txBody>
      </p:sp>
      <p:sp>
        <p:nvSpPr>
          <p:cNvPr id="3" name="Content Placeholder 2"/>
          <p:cNvSpPr>
            <a:spLocks noGrp="1"/>
          </p:cNvSpPr>
          <p:nvPr>
            <p:ph sz="half" idx="1"/>
          </p:nvPr>
        </p:nvSpPr>
        <p:spPr>
          <a:xfrm>
            <a:off x="601820" y="1510730"/>
            <a:ext cx="5309278" cy="4678738"/>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252634" y="1510730"/>
            <a:ext cx="5229570" cy="4679462"/>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5" name="Group 4">
            <a:extLst>
              <a:ext uri="{FF2B5EF4-FFF2-40B4-BE49-F238E27FC236}">
                <a16:creationId xmlns:a16="http://schemas.microsoft.com/office/drawing/2014/main" id="{4B831F98-D110-9641-0056-3FFA4445A199}"/>
              </a:ext>
            </a:extLst>
          </p:cNvPr>
          <p:cNvGrpSpPr/>
          <p:nvPr userDrawn="1"/>
        </p:nvGrpSpPr>
        <p:grpSpPr>
          <a:xfrm>
            <a:off x="9392911" y="6212702"/>
            <a:ext cx="2488502" cy="450134"/>
            <a:chOff x="9392911" y="6212702"/>
            <a:chExt cx="2488502" cy="450134"/>
          </a:xfrm>
        </p:grpSpPr>
        <p:pic>
          <p:nvPicPr>
            <p:cNvPr id="6" name="Picture 5" descr="Icon&#10;&#10;Description automatically generated">
              <a:extLst>
                <a:ext uri="{FF2B5EF4-FFF2-40B4-BE49-F238E27FC236}">
                  <a16:creationId xmlns:a16="http://schemas.microsoft.com/office/drawing/2014/main" id="{2C5D1AC3-8115-5D46-33CE-6C6B5212928D}"/>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1188699" y="6212702"/>
              <a:ext cx="566928" cy="196326"/>
            </a:xfrm>
            <a:prstGeom prst="rect">
              <a:avLst/>
            </a:prstGeom>
          </p:spPr>
        </p:pic>
        <p:sp>
          <p:nvSpPr>
            <p:cNvPr id="7" name="Rectangle 8">
              <a:extLst>
                <a:ext uri="{FF2B5EF4-FFF2-40B4-BE49-F238E27FC236}">
                  <a16:creationId xmlns:a16="http://schemas.microsoft.com/office/drawing/2014/main" id="{FF667ED7-9C0E-2D48-F6BB-0BF8DBEF1D59}"/>
                </a:ext>
              </a:extLst>
            </p:cNvPr>
            <p:cNvSpPr>
              <a:spLocks noChangeArrowheads="1"/>
            </p:cNvSpPr>
            <p:nvPr/>
          </p:nvSpPr>
          <p:spPr bwMode="auto">
            <a:xfrm>
              <a:off x="9392911" y="6355059"/>
              <a:ext cx="248850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eaLnBrk="1" hangingPunct="1">
                <a:lnSpc>
                  <a:spcPct val="100000"/>
                </a:lnSpc>
                <a:spcBef>
                  <a:spcPct val="0"/>
                </a:spcBef>
                <a:spcAft>
                  <a:spcPct val="0"/>
                </a:spcAft>
                <a:buClrTx/>
                <a:buFontTx/>
                <a:buNone/>
                <a:defRPr/>
              </a:pPr>
              <a:r>
                <a:rPr lang="en-US" altLang="en-US" sz="1400" b="0" dirty="0">
                  <a:solidFill>
                    <a:srgbClr val="455560"/>
                  </a:solidFill>
                  <a:latin typeface="Calibri" panose="020F0502020204030204" pitchFamily="34" charset="0"/>
                </a:rPr>
                <a:t>Slide credit: </a:t>
              </a:r>
              <a:r>
                <a:rPr lang="en-US" altLang="en-US" sz="1400" b="0" dirty="0">
                  <a:solidFill>
                    <a:schemeClr val="bg2"/>
                  </a:solidFill>
                  <a:latin typeface="Calibri" panose="020F0502020204030204" pitchFamily="34" charset="0"/>
                  <a:hlinkClick r:id="rId3"/>
                </a:rPr>
                <a:t>clinicaloptions.com</a:t>
              </a:r>
              <a:endParaRPr lang="en-US" altLang="en-US" sz="1400" b="0" dirty="0">
                <a:solidFill>
                  <a:schemeClr val="bg2"/>
                </a:solidFill>
                <a:latin typeface="Calibri" panose="020F0502020204030204" pitchFamily="34" charset="0"/>
              </a:endParaRPr>
            </a:p>
          </p:txBody>
        </p:sp>
      </p:grpSp>
    </p:spTree>
    <p:extLst>
      <p:ext uri="{BB962C8B-B14F-4D97-AF65-F5344CB8AC3E}">
        <p14:creationId xmlns:p14="http://schemas.microsoft.com/office/powerpoint/2010/main" val="1163362986"/>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twoObj" preserve="1">
  <p:cSld name="2_Two Content+logo">
    <p:spTree>
      <p:nvGrpSpPr>
        <p:cNvPr id="1" name=""/>
        <p:cNvGrpSpPr/>
        <p:nvPr/>
      </p:nvGrpSpPr>
      <p:grpSpPr>
        <a:xfrm>
          <a:off x="0" y="0"/>
          <a:ext cx="0" cy="0"/>
          <a:chOff x="0" y="0"/>
          <a:chExt cx="0" cy="0"/>
        </a:xfrm>
      </p:grpSpPr>
      <p:sp>
        <p:nvSpPr>
          <p:cNvPr id="2" name="Title 1"/>
          <p:cNvSpPr>
            <a:spLocks noGrp="1"/>
          </p:cNvSpPr>
          <p:nvPr>
            <p:ph type="title"/>
          </p:nvPr>
        </p:nvSpPr>
        <p:spPr>
          <a:xfrm>
            <a:off x="609759" y="238127"/>
            <a:ext cx="10872445" cy="1103313"/>
          </a:xfrm>
          <a:prstGeom prst="rect">
            <a:avLst/>
          </a:prstGeom>
        </p:spPr>
        <p:txBody>
          <a:bodyPr/>
          <a:lstStyle/>
          <a:p>
            <a:r>
              <a:rPr lang="en-US"/>
              <a:t>Click to edit Master title style</a:t>
            </a:r>
          </a:p>
        </p:txBody>
      </p:sp>
      <p:sp>
        <p:nvSpPr>
          <p:cNvPr id="3" name="Content Placeholder 2"/>
          <p:cNvSpPr>
            <a:spLocks noGrp="1"/>
          </p:cNvSpPr>
          <p:nvPr>
            <p:ph sz="half" idx="1"/>
          </p:nvPr>
        </p:nvSpPr>
        <p:spPr>
          <a:xfrm>
            <a:off x="601820" y="1510730"/>
            <a:ext cx="5309278" cy="4678738"/>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252634" y="1510730"/>
            <a:ext cx="5229570" cy="4679462"/>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5" name="Group 4">
            <a:extLst>
              <a:ext uri="{FF2B5EF4-FFF2-40B4-BE49-F238E27FC236}">
                <a16:creationId xmlns:a16="http://schemas.microsoft.com/office/drawing/2014/main" id="{4B831F98-D110-9641-0056-3FFA4445A199}"/>
              </a:ext>
            </a:extLst>
          </p:cNvPr>
          <p:cNvGrpSpPr/>
          <p:nvPr userDrawn="1"/>
        </p:nvGrpSpPr>
        <p:grpSpPr>
          <a:xfrm>
            <a:off x="9392911" y="6212702"/>
            <a:ext cx="2488502" cy="450134"/>
            <a:chOff x="9392911" y="6212702"/>
            <a:chExt cx="2488502" cy="450134"/>
          </a:xfrm>
        </p:grpSpPr>
        <p:pic>
          <p:nvPicPr>
            <p:cNvPr id="6" name="Picture 5" descr="Icon&#10;&#10;Description automatically generated">
              <a:extLst>
                <a:ext uri="{FF2B5EF4-FFF2-40B4-BE49-F238E27FC236}">
                  <a16:creationId xmlns:a16="http://schemas.microsoft.com/office/drawing/2014/main" id="{2C5D1AC3-8115-5D46-33CE-6C6B5212928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1188699" y="6212702"/>
              <a:ext cx="566928" cy="196326"/>
            </a:xfrm>
            <a:prstGeom prst="rect">
              <a:avLst/>
            </a:prstGeom>
          </p:spPr>
        </p:pic>
        <p:sp>
          <p:nvSpPr>
            <p:cNvPr id="7" name="Rectangle 8">
              <a:extLst>
                <a:ext uri="{FF2B5EF4-FFF2-40B4-BE49-F238E27FC236}">
                  <a16:creationId xmlns:a16="http://schemas.microsoft.com/office/drawing/2014/main" id="{FF667ED7-9C0E-2D48-F6BB-0BF8DBEF1D59}"/>
                </a:ext>
              </a:extLst>
            </p:cNvPr>
            <p:cNvSpPr>
              <a:spLocks noChangeArrowheads="1"/>
            </p:cNvSpPr>
            <p:nvPr/>
          </p:nvSpPr>
          <p:spPr bwMode="auto">
            <a:xfrm>
              <a:off x="9392911" y="6355059"/>
              <a:ext cx="248850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eaLnBrk="1" hangingPunct="1">
                <a:lnSpc>
                  <a:spcPct val="100000"/>
                </a:lnSpc>
                <a:spcBef>
                  <a:spcPct val="0"/>
                </a:spcBef>
                <a:spcAft>
                  <a:spcPct val="0"/>
                </a:spcAft>
                <a:buClrTx/>
                <a:buFontTx/>
                <a:buNone/>
                <a:defRPr/>
              </a:pPr>
              <a:r>
                <a:rPr lang="en-US" altLang="en-US" sz="1400" b="0" dirty="0">
                  <a:solidFill>
                    <a:srgbClr val="455560"/>
                  </a:solidFill>
                  <a:latin typeface="Calibri" panose="020F0502020204030204" pitchFamily="34" charset="0"/>
                </a:rPr>
                <a:t>Slide credit: </a:t>
              </a:r>
              <a:r>
                <a:rPr lang="en-US" altLang="en-US" sz="1400" b="0" dirty="0">
                  <a:solidFill>
                    <a:schemeClr val="bg2"/>
                  </a:solidFill>
                  <a:latin typeface="Calibri" panose="020F0502020204030204" pitchFamily="34" charset="0"/>
                  <a:hlinkClick r:id="rId3"/>
                </a:rPr>
                <a:t>clinicaloptions.com</a:t>
              </a:r>
              <a:endParaRPr lang="en-US" altLang="en-US" sz="1400" b="0" dirty="0">
                <a:solidFill>
                  <a:schemeClr val="bg2"/>
                </a:solidFill>
                <a:latin typeface="Calibri" panose="020F0502020204030204" pitchFamily="34" charset="0"/>
              </a:endParaRPr>
            </a:p>
          </p:txBody>
        </p:sp>
      </p:grpSp>
    </p:spTree>
    <p:extLst>
      <p:ext uri="{BB962C8B-B14F-4D97-AF65-F5344CB8AC3E}">
        <p14:creationId xmlns:p14="http://schemas.microsoft.com/office/powerpoint/2010/main" val="1194858199"/>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p:cSld name="Title, Text and Chart">
    <p:spTree>
      <p:nvGrpSpPr>
        <p:cNvPr id="1" name=""/>
        <p:cNvGrpSpPr/>
        <p:nvPr/>
      </p:nvGrpSpPr>
      <p:grpSpPr>
        <a:xfrm>
          <a:off x="0" y="0"/>
          <a:ext cx="0" cy="0"/>
          <a:chOff x="0" y="0"/>
          <a:chExt cx="0" cy="0"/>
        </a:xfrm>
      </p:grpSpPr>
      <p:sp>
        <p:nvSpPr>
          <p:cNvPr id="9" name="Content Placeholder 3"/>
          <p:cNvSpPr>
            <a:spLocks noGrp="1"/>
          </p:cNvSpPr>
          <p:nvPr>
            <p:ph sz="half" idx="2"/>
          </p:nvPr>
        </p:nvSpPr>
        <p:spPr>
          <a:xfrm>
            <a:off x="6252634" y="1510730"/>
            <a:ext cx="5229570" cy="4665746"/>
          </a:xfrm>
          <a:prstGeom prst="rect">
            <a:avLst/>
          </a:prstGeom>
        </p:spPr>
        <p:txBody>
          <a:bodyPr/>
          <a:lstStyle>
            <a:lvl1pPr>
              <a:defRPr sz="2800"/>
            </a:lvl1pPr>
            <a:lvl2pPr>
              <a:defRPr sz="2400"/>
            </a:lvl2pPr>
            <a:lvl3pPr>
              <a:defRPr sz="2200"/>
            </a:lvl3pPr>
            <a:lvl4pPr>
              <a:defRPr sz="2000"/>
            </a:lvl4pPr>
            <a:lvl5pPr>
              <a:defRPr sz="1800"/>
            </a:lvl5pPr>
            <a:lvl6pPr>
              <a:defRPr sz="1800"/>
            </a:lvl6pPr>
            <a:lvl7pPr>
              <a:defRPr sz="1800"/>
            </a:lvl7pPr>
            <a:lvl8pPr>
              <a:defRPr sz="1800"/>
            </a:lvl8pPr>
            <a:lvl9pPr>
              <a:defRPr sz="1800"/>
            </a:lvl9pPr>
          </a:lstStyle>
          <a:p>
            <a:pPr lvl="0"/>
            <a:r>
              <a:rPr lang="en-US"/>
              <a:t>Edit Master text styles</a:t>
            </a:r>
          </a:p>
        </p:txBody>
      </p:sp>
      <p:sp>
        <p:nvSpPr>
          <p:cNvPr id="10" name="Title 1"/>
          <p:cNvSpPr>
            <a:spLocks noGrp="1"/>
          </p:cNvSpPr>
          <p:nvPr>
            <p:ph type="title"/>
          </p:nvPr>
        </p:nvSpPr>
        <p:spPr>
          <a:xfrm>
            <a:off x="609759" y="238127"/>
            <a:ext cx="10872444" cy="1103313"/>
          </a:xfrm>
          <a:prstGeom prst="rect">
            <a:avLst/>
          </a:prstGeom>
        </p:spPr>
        <p:txBody>
          <a:bodyPr/>
          <a:lstStyle/>
          <a:p>
            <a:r>
              <a:rPr lang="en-US"/>
              <a:t>Click to edit Master title style</a:t>
            </a:r>
          </a:p>
        </p:txBody>
      </p:sp>
      <p:sp>
        <p:nvSpPr>
          <p:cNvPr id="11" name="Content Placeholder 2"/>
          <p:cNvSpPr>
            <a:spLocks noGrp="1"/>
          </p:cNvSpPr>
          <p:nvPr>
            <p:ph sz="half" idx="1"/>
          </p:nvPr>
        </p:nvSpPr>
        <p:spPr>
          <a:xfrm>
            <a:off x="601820" y="1510730"/>
            <a:ext cx="5309278" cy="4678738"/>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17475677"/>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p:cSld name="1_Title, Text and Chart+logo">
    <p:spTree>
      <p:nvGrpSpPr>
        <p:cNvPr id="1" name=""/>
        <p:cNvGrpSpPr/>
        <p:nvPr/>
      </p:nvGrpSpPr>
      <p:grpSpPr>
        <a:xfrm>
          <a:off x="0" y="0"/>
          <a:ext cx="0" cy="0"/>
          <a:chOff x="0" y="0"/>
          <a:chExt cx="0" cy="0"/>
        </a:xfrm>
      </p:grpSpPr>
      <p:sp>
        <p:nvSpPr>
          <p:cNvPr id="9" name="Content Placeholder 3"/>
          <p:cNvSpPr>
            <a:spLocks noGrp="1"/>
          </p:cNvSpPr>
          <p:nvPr>
            <p:ph sz="half" idx="2"/>
          </p:nvPr>
        </p:nvSpPr>
        <p:spPr>
          <a:xfrm>
            <a:off x="6252634" y="1510730"/>
            <a:ext cx="5229570" cy="4665746"/>
          </a:xfrm>
          <a:prstGeom prst="rect">
            <a:avLst/>
          </a:prstGeom>
        </p:spPr>
        <p:txBody>
          <a:bodyPr/>
          <a:lstStyle>
            <a:lvl1pPr>
              <a:defRPr sz="2800"/>
            </a:lvl1pPr>
            <a:lvl2pPr>
              <a:defRPr sz="2400"/>
            </a:lvl2pPr>
            <a:lvl3pPr>
              <a:defRPr sz="2200"/>
            </a:lvl3pPr>
            <a:lvl4pPr>
              <a:defRPr sz="2000"/>
            </a:lvl4pPr>
            <a:lvl5pPr>
              <a:defRPr sz="1800"/>
            </a:lvl5pPr>
            <a:lvl6pPr>
              <a:defRPr sz="1800"/>
            </a:lvl6pPr>
            <a:lvl7pPr>
              <a:defRPr sz="1800"/>
            </a:lvl7pPr>
            <a:lvl8pPr>
              <a:defRPr sz="1800"/>
            </a:lvl8pPr>
            <a:lvl9pPr>
              <a:defRPr sz="1800"/>
            </a:lvl9pPr>
          </a:lstStyle>
          <a:p>
            <a:pPr lvl="0"/>
            <a:r>
              <a:rPr lang="en-US"/>
              <a:t>Edit Master text styles</a:t>
            </a:r>
          </a:p>
        </p:txBody>
      </p:sp>
      <p:sp>
        <p:nvSpPr>
          <p:cNvPr id="10" name="Title 1"/>
          <p:cNvSpPr>
            <a:spLocks noGrp="1"/>
          </p:cNvSpPr>
          <p:nvPr>
            <p:ph type="title"/>
          </p:nvPr>
        </p:nvSpPr>
        <p:spPr>
          <a:xfrm>
            <a:off x="609759" y="238127"/>
            <a:ext cx="10872444" cy="1103313"/>
          </a:xfrm>
          <a:prstGeom prst="rect">
            <a:avLst/>
          </a:prstGeom>
        </p:spPr>
        <p:txBody>
          <a:bodyPr/>
          <a:lstStyle/>
          <a:p>
            <a:r>
              <a:rPr lang="en-US"/>
              <a:t>Click to edit Master title style</a:t>
            </a:r>
          </a:p>
        </p:txBody>
      </p:sp>
      <p:sp>
        <p:nvSpPr>
          <p:cNvPr id="11" name="Content Placeholder 2"/>
          <p:cNvSpPr>
            <a:spLocks noGrp="1"/>
          </p:cNvSpPr>
          <p:nvPr>
            <p:ph sz="half" idx="1"/>
          </p:nvPr>
        </p:nvSpPr>
        <p:spPr>
          <a:xfrm>
            <a:off x="601820" y="1510730"/>
            <a:ext cx="5309278" cy="4678738"/>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5" name="Group 4">
            <a:extLst>
              <a:ext uri="{FF2B5EF4-FFF2-40B4-BE49-F238E27FC236}">
                <a16:creationId xmlns:a16="http://schemas.microsoft.com/office/drawing/2014/main" id="{A188367A-EE46-1DDA-2AFE-9C628EB72449}"/>
              </a:ext>
            </a:extLst>
          </p:cNvPr>
          <p:cNvGrpSpPr/>
          <p:nvPr userDrawn="1"/>
        </p:nvGrpSpPr>
        <p:grpSpPr>
          <a:xfrm>
            <a:off x="9392911" y="6212702"/>
            <a:ext cx="2488502" cy="450134"/>
            <a:chOff x="9392911" y="6212702"/>
            <a:chExt cx="2488502" cy="450134"/>
          </a:xfrm>
        </p:grpSpPr>
        <p:pic>
          <p:nvPicPr>
            <p:cNvPr id="6" name="Picture 5" descr="Icon&#10;&#10;Description automatically generated">
              <a:extLst>
                <a:ext uri="{FF2B5EF4-FFF2-40B4-BE49-F238E27FC236}">
                  <a16:creationId xmlns:a16="http://schemas.microsoft.com/office/drawing/2014/main" id="{35BBB51B-0D41-5485-99A1-BEEAE260796D}"/>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1188699" y="6212702"/>
              <a:ext cx="566928" cy="196326"/>
            </a:xfrm>
            <a:prstGeom prst="rect">
              <a:avLst/>
            </a:prstGeom>
          </p:spPr>
        </p:pic>
        <p:sp>
          <p:nvSpPr>
            <p:cNvPr id="7" name="Rectangle 8">
              <a:extLst>
                <a:ext uri="{FF2B5EF4-FFF2-40B4-BE49-F238E27FC236}">
                  <a16:creationId xmlns:a16="http://schemas.microsoft.com/office/drawing/2014/main" id="{F3F85628-F902-1363-8D50-72542C0A0300}"/>
                </a:ext>
              </a:extLst>
            </p:cNvPr>
            <p:cNvSpPr>
              <a:spLocks noChangeArrowheads="1"/>
            </p:cNvSpPr>
            <p:nvPr/>
          </p:nvSpPr>
          <p:spPr bwMode="auto">
            <a:xfrm>
              <a:off x="9392911" y="6355059"/>
              <a:ext cx="248850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eaLnBrk="1" hangingPunct="1">
                <a:lnSpc>
                  <a:spcPct val="100000"/>
                </a:lnSpc>
                <a:spcBef>
                  <a:spcPct val="0"/>
                </a:spcBef>
                <a:spcAft>
                  <a:spcPct val="0"/>
                </a:spcAft>
                <a:buClrTx/>
                <a:buFontTx/>
                <a:buNone/>
                <a:defRPr/>
              </a:pPr>
              <a:r>
                <a:rPr lang="en-US" altLang="en-US" sz="1400" b="0" dirty="0">
                  <a:solidFill>
                    <a:srgbClr val="455560"/>
                  </a:solidFill>
                  <a:latin typeface="Calibri" panose="020F0502020204030204" pitchFamily="34" charset="0"/>
                </a:rPr>
                <a:t>Slide credit: </a:t>
              </a:r>
              <a:r>
                <a:rPr lang="en-US" altLang="en-US" sz="1400" b="0" dirty="0">
                  <a:solidFill>
                    <a:schemeClr val="bg2"/>
                  </a:solidFill>
                  <a:latin typeface="Calibri" panose="020F0502020204030204" pitchFamily="34" charset="0"/>
                  <a:hlinkClick r:id="rId3"/>
                </a:rPr>
                <a:t>clinicaloptions.com</a:t>
              </a:r>
              <a:endParaRPr lang="en-US" altLang="en-US" sz="1400" b="0" dirty="0">
                <a:solidFill>
                  <a:schemeClr val="bg2"/>
                </a:solidFill>
                <a:latin typeface="Calibri" panose="020F0502020204030204" pitchFamily="34" charset="0"/>
              </a:endParaRPr>
            </a:p>
          </p:txBody>
        </p:sp>
      </p:grpSp>
    </p:spTree>
    <p:extLst>
      <p:ext uri="{BB962C8B-B14F-4D97-AF65-F5344CB8AC3E}">
        <p14:creationId xmlns:p14="http://schemas.microsoft.com/office/powerpoint/2010/main" val="1395992725"/>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p:cSld name="2_Title, Text and Chart+logo">
    <p:spTree>
      <p:nvGrpSpPr>
        <p:cNvPr id="1" name=""/>
        <p:cNvGrpSpPr/>
        <p:nvPr/>
      </p:nvGrpSpPr>
      <p:grpSpPr>
        <a:xfrm>
          <a:off x="0" y="0"/>
          <a:ext cx="0" cy="0"/>
          <a:chOff x="0" y="0"/>
          <a:chExt cx="0" cy="0"/>
        </a:xfrm>
      </p:grpSpPr>
      <p:sp>
        <p:nvSpPr>
          <p:cNvPr id="9" name="Content Placeholder 3"/>
          <p:cNvSpPr>
            <a:spLocks noGrp="1"/>
          </p:cNvSpPr>
          <p:nvPr>
            <p:ph sz="half" idx="2"/>
          </p:nvPr>
        </p:nvSpPr>
        <p:spPr>
          <a:xfrm>
            <a:off x="6252634" y="1510730"/>
            <a:ext cx="5229570" cy="4665746"/>
          </a:xfrm>
          <a:prstGeom prst="rect">
            <a:avLst/>
          </a:prstGeom>
        </p:spPr>
        <p:txBody>
          <a:bodyPr/>
          <a:lstStyle>
            <a:lvl1pPr>
              <a:defRPr sz="2800"/>
            </a:lvl1pPr>
            <a:lvl2pPr>
              <a:defRPr sz="2400"/>
            </a:lvl2pPr>
            <a:lvl3pPr>
              <a:defRPr sz="2200"/>
            </a:lvl3pPr>
            <a:lvl4pPr>
              <a:defRPr sz="2000"/>
            </a:lvl4pPr>
            <a:lvl5pPr>
              <a:defRPr sz="1800"/>
            </a:lvl5pPr>
            <a:lvl6pPr>
              <a:defRPr sz="1800"/>
            </a:lvl6pPr>
            <a:lvl7pPr>
              <a:defRPr sz="1800"/>
            </a:lvl7pPr>
            <a:lvl8pPr>
              <a:defRPr sz="1800"/>
            </a:lvl8pPr>
            <a:lvl9pPr>
              <a:defRPr sz="1800"/>
            </a:lvl9pPr>
          </a:lstStyle>
          <a:p>
            <a:pPr lvl="0"/>
            <a:r>
              <a:rPr lang="en-US"/>
              <a:t>Edit Master text styles</a:t>
            </a:r>
          </a:p>
        </p:txBody>
      </p:sp>
      <p:sp>
        <p:nvSpPr>
          <p:cNvPr id="10" name="Title 1"/>
          <p:cNvSpPr>
            <a:spLocks noGrp="1"/>
          </p:cNvSpPr>
          <p:nvPr>
            <p:ph type="title"/>
          </p:nvPr>
        </p:nvSpPr>
        <p:spPr>
          <a:xfrm>
            <a:off x="609759" y="238127"/>
            <a:ext cx="10872444" cy="1103313"/>
          </a:xfrm>
          <a:prstGeom prst="rect">
            <a:avLst/>
          </a:prstGeom>
        </p:spPr>
        <p:txBody>
          <a:bodyPr/>
          <a:lstStyle/>
          <a:p>
            <a:r>
              <a:rPr lang="en-US"/>
              <a:t>Click to edit Master title style</a:t>
            </a:r>
          </a:p>
        </p:txBody>
      </p:sp>
      <p:sp>
        <p:nvSpPr>
          <p:cNvPr id="11" name="Content Placeholder 2"/>
          <p:cNvSpPr>
            <a:spLocks noGrp="1"/>
          </p:cNvSpPr>
          <p:nvPr>
            <p:ph sz="half" idx="1"/>
          </p:nvPr>
        </p:nvSpPr>
        <p:spPr>
          <a:xfrm>
            <a:off x="601820" y="1510730"/>
            <a:ext cx="5309278" cy="4678738"/>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grpSp>
        <p:nvGrpSpPr>
          <p:cNvPr id="5" name="Group 4">
            <a:extLst>
              <a:ext uri="{FF2B5EF4-FFF2-40B4-BE49-F238E27FC236}">
                <a16:creationId xmlns:a16="http://schemas.microsoft.com/office/drawing/2014/main" id="{A188367A-EE46-1DDA-2AFE-9C628EB72449}"/>
              </a:ext>
            </a:extLst>
          </p:cNvPr>
          <p:cNvGrpSpPr/>
          <p:nvPr userDrawn="1"/>
        </p:nvGrpSpPr>
        <p:grpSpPr>
          <a:xfrm>
            <a:off x="9392911" y="6212702"/>
            <a:ext cx="2488502" cy="450134"/>
            <a:chOff x="9392911" y="6212702"/>
            <a:chExt cx="2488502" cy="450134"/>
          </a:xfrm>
        </p:grpSpPr>
        <p:pic>
          <p:nvPicPr>
            <p:cNvPr id="6" name="Picture 5" descr="Icon&#10;&#10;Description automatically generated">
              <a:extLst>
                <a:ext uri="{FF2B5EF4-FFF2-40B4-BE49-F238E27FC236}">
                  <a16:creationId xmlns:a16="http://schemas.microsoft.com/office/drawing/2014/main" id="{35BBB51B-0D41-5485-99A1-BEEAE260796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1188699" y="6212702"/>
              <a:ext cx="566928" cy="196326"/>
            </a:xfrm>
            <a:prstGeom prst="rect">
              <a:avLst/>
            </a:prstGeom>
          </p:spPr>
        </p:pic>
        <p:sp>
          <p:nvSpPr>
            <p:cNvPr id="7" name="Rectangle 8">
              <a:extLst>
                <a:ext uri="{FF2B5EF4-FFF2-40B4-BE49-F238E27FC236}">
                  <a16:creationId xmlns:a16="http://schemas.microsoft.com/office/drawing/2014/main" id="{F3F85628-F902-1363-8D50-72542C0A0300}"/>
                </a:ext>
              </a:extLst>
            </p:cNvPr>
            <p:cNvSpPr>
              <a:spLocks noChangeArrowheads="1"/>
            </p:cNvSpPr>
            <p:nvPr/>
          </p:nvSpPr>
          <p:spPr bwMode="auto">
            <a:xfrm>
              <a:off x="9392911" y="6355059"/>
              <a:ext cx="248850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eaLnBrk="1" hangingPunct="1">
                <a:lnSpc>
                  <a:spcPct val="100000"/>
                </a:lnSpc>
                <a:spcBef>
                  <a:spcPct val="0"/>
                </a:spcBef>
                <a:spcAft>
                  <a:spcPct val="0"/>
                </a:spcAft>
                <a:buClrTx/>
                <a:buFontTx/>
                <a:buNone/>
                <a:defRPr/>
              </a:pPr>
              <a:r>
                <a:rPr lang="en-US" altLang="en-US" sz="1400" b="0" dirty="0">
                  <a:solidFill>
                    <a:srgbClr val="455560"/>
                  </a:solidFill>
                  <a:latin typeface="Calibri" panose="020F0502020204030204" pitchFamily="34" charset="0"/>
                </a:rPr>
                <a:t>Slide credit: </a:t>
              </a:r>
              <a:r>
                <a:rPr lang="en-US" altLang="en-US" sz="1400" b="0" dirty="0">
                  <a:solidFill>
                    <a:schemeClr val="bg2"/>
                  </a:solidFill>
                  <a:latin typeface="Calibri" panose="020F0502020204030204" pitchFamily="34" charset="0"/>
                  <a:hlinkClick r:id="rId3"/>
                </a:rPr>
                <a:t>clinicaloptions.com</a:t>
              </a:r>
              <a:endParaRPr lang="en-US" altLang="en-US" sz="1400" b="0" dirty="0">
                <a:solidFill>
                  <a:schemeClr val="bg2"/>
                </a:solidFill>
                <a:latin typeface="Calibri" panose="020F0502020204030204" pitchFamily="34" charset="0"/>
              </a:endParaRPr>
            </a:p>
          </p:txBody>
        </p:sp>
      </p:grpSp>
    </p:spTree>
    <p:extLst>
      <p:ext uri="{BB962C8B-B14F-4D97-AF65-F5344CB8AC3E}">
        <p14:creationId xmlns:p14="http://schemas.microsoft.com/office/powerpoint/2010/main" val="2631623503"/>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09759" y="238127"/>
            <a:ext cx="11141055" cy="1103313"/>
          </a:xfrm>
          <a:prstGeom prst="rect">
            <a:avLst/>
          </a:prstGeom>
        </p:spPr>
        <p:txBody>
          <a:bodyPr/>
          <a:lstStyle/>
          <a:p>
            <a:r>
              <a:rPr lang="en-US"/>
              <a:t>Click to edit Master title style</a:t>
            </a:r>
          </a:p>
        </p:txBody>
      </p:sp>
    </p:spTree>
    <p:extLst>
      <p:ext uri="{BB962C8B-B14F-4D97-AF65-F5344CB8AC3E}">
        <p14:creationId xmlns:p14="http://schemas.microsoft.com/office/powerpoint/2010/main" val="3246788388"/>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titleOnly" preserve="1">
  <p:cSld name="1_Title Only+logo">
    <p:spTree>
      <p:nvGrpSpPr>
        <p:cNvPr id="1" name=""/>
        <p:cNvGrpSpPr/>
        <p:nvPr/>
      </p:nvGrpSpPr>
      <p:grpSpPr>
        <a:xfrm>
          <a:off x="0" y="0"/>
          <a:ext cx="0" cy="0"/>
          <a:chOff x="0" y="0"/>
          <a:chExt cx="0" cy="0"/>
        </a:xfrm>
      </p:grpSpPr>
      <p:sp>
        <p:nvSpPr>
          <p:cNvPr id="2" name="Title 1"/>
          <p:cNvSpPr>
            <a:spLocks noGrp="1"/>
          </p:cNvSpPr>
          <p:nvPr>
            <p:ph type="title"/>
          </p:nvPr>
        </p:nvSpPr>
        <p:spPr>
          <a:xfrm>
            <a:off x="609759" y="238127"/>
            <a:ext cx="11141055" cy="1103313"/>
          </a:xfrm>
          <a:prstGeom prst="rect">
            <a:avLst/>
          </a:prstGeom>
        </p:spPr>
        <p:txBody>
          <a:bodyPr/>
          <a:lstStyle/>
          <a:p>
            <a:r>
              <a:rPr lang="en-US"/>
              <a:t>Click to edit Master title style</a:t>
            </a:r>
          </a:p>
        </p:txBody>
      </p:sp>
      <p:grpSp>
        <p:nvGrpSpPr>
          <p:cNvPr id="3" name="Group 2">
            <a:extLst>
              <a:ext uri="{FF2B5EF4-FFF2-40B4-BE49-F238E27FC236}">
                <a16:creationId xmlns:a16="http://schemas.microsoft.com/office/drawing/2014/main" id="{88B87460-1489-A7E6-C388-913BBD640CAB}"/>
              </a:ext>
            </a:extLst>
          </p:cNvPr>
          <p:cNvGrpSpPr/>
          <p:nvPr userDrawn="1"/>
        </p:nvGrpSpPr>
        <p:grpSpPr>
          <a:xfrm>
            <a:off x="9392911" y="6212702"/>
            <a:ext cx="2488502" cy="450134"/>
            <a:chOff x="9392911" y="6212702"/>
            <a:chExt cx="2488502" cy="450134"/>
          </a:xfrm>
        </p:grpSpPr>
        <p:pic>
          <p:nvPicPr>
            <p:cNvPr id="4" name="Picture 3" descr="Icon&#10;&#10;Description automatically generated">
              <a:extLst>
                <a:ext uri="{FF2B5EF4-FFF2-40B4-BE49-F238E27FC236}">
                  <a16:creationId xmlns:a16="http://schemas.microsoft.com/office/drawing/2014/main" id="{73676601-6D49-45FB-EFC9-9A6CC1B205ED}"/>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1188699" y="6212702"/>
              <a:ext cx="566928" cy="196326"/>
            </a:xfrm>
            <a:prstGeom prst="rect">
              <a:avLst/>
            </a:prstGeom>
          </p:spPr>
        </p:pic>
        <p:sp>
          <p:nvSpPr>
            <p:cNvPr id="5" name="Rectangle 8">
              <a:extLst>
                <a:ext uri="{FF2B5EF4-FFF2-40B4-BE49-F238E27FC236}">
                  <a16:creationId xmlns:a16="http://schemas.microsoft.com/office/drawing/2014/main" id="{0DEFDF9E-3F9A-D373-496E-25B367379078}"/>
                </a:ext>
              </a:extLst>
            </p:cNvPr>
            <p:cNvSpPr>
              <a:spLocks noChangeArrowheads="1"/>
            </p:cNvSpPr>
            <p:nvPr/>
          </p:nvSpPr>
          <p:spPr bwMode="auto">
            <a:xfrm>
              <a:off x="9392911" y="6355059"/>
              <a:ext cx="248850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eaLnBrk="1" hangingPunct="1">
                <a:lnSpc>
                  <a:spcPct val="100000"/>
                </a:lnSpc>
                <a:spcBef>
                  <a:spcPct val="0"/>
                </a:spcBef>
                <a:spcAft>
                  <a:spcPct val="0"/>
                </a:spcAft>
                <a:buClrTx/>
                <a:buFontTx/>
                <a:buNone/>
                <a:defRPr/>
              </a:pPr>
              <a:r>
                <a:rPr lang="en-US" altLang="en-US" sz="1400" b="0" dirty="0">
                  <a:solidFill>
                    <a:srgbClr val="455560"/>
                  </a:solidFill>
                  <a:latin typeface="Calibri" panose="020F0502020204030204" pitchFamily="34" charset="0"/>
                </a:rPr>
                <a:t>Slide credit: </a:t>
              </a:r>
              <a:r>
                <a:rPr lang="en-US" altLang="en-US" sz="1400" b="0" dirty="0">
                  <a:solidFill>
                    <a:schemeClr val="bg2"/>
                  </a:solidFill>
                  <a:latin typeface="Calibri" panose="020F0502020204030204" pitchFamily="34" charset="0"/>
                  <a:hlinkClick r:id="rId3"/>
                </a:rPr>
                <a:t>clinicaloptions.com</a:t>
              </a:r>
              <a:endParaRPr lang="en-US" altLang="en-US" sz="1400" b="0" dirty="0">
                <a:solidFill>
                  <a:schemeClr val="bg2"/>
                </a:solidFill>
                <a:latin typeface="Calibri" panose="020F0502020204030204" pitchFamily="34" charset="0"/>
              </a:endParaRPr>
            </a:p>
          </p:txBody>
        </p:sp>
      </p:grpSp>
    </p:spTree>
    <p:extLst>
      <p:ext uri="{BB962C8B-B14F-4D97-AF65-F5344CB8AC3E}">
        <p14:creationId xmlns:p14="http://schemas.microsoft.com/office/powerpoint/2010/main" val="2425115907"/>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titleOnly" preserve="1">
  <p:cSld name="2_Title Only+logo">
    <p:spTree>
      <p:nvGrpSpPr>
        <p:cNvPr id="1" name=""/>
        <p:cNvGrpSpPr/>
        <p:nvPr/>
      </p:nvGrpSpPr>
      <p:grpSpPr>
        <a:xfrm>
          <a:off x="0" y="0"/>
          <a:ext cx="0" cy="0"/>
          <a:chOff x="0" y="0"/>
          <a:chExt cx="0" cy="0"/>
        </a:xfrm>
      </p:grpSpPr>
      <p:sp>
        <p:nvSpPr>
          <p:cNvPr id="2" name="Title 1"/>
          <p:cNvSpPr>
            <a:spLocks noGrp="1"/>
          </p:cNvSpPr>
          <p:nvPr>
            <p:ph type="title"/>
          </p:nvPr>
        </p:nvSpPr>
        <p:spPr>
          <a:xfrm>
            <a:off x="609759" y="238127"/>
            <a:ext cx="11141055" cy="1103313"/>
          </a:xfrm>
          <a:prstGeom prst="rect">
            <a:avLst/>
          </a:prstGeom>
        </p:spPr>
        <p:txBody>
          <a:bodyPr/>
          <a:lstStyle/>
          <a:p>
            <a:r>
              <a:rPr lang="en-US"/>
              <a:t>Click to edit Master title style</a:t>
            </a:r>
          </a:p>
        </p:txBody>
      </p:sp>
      <p:grpSp>
        <p:nvGrpSpPr>
          <p:cNvPr id="3" name="Group 2">
            <a:extLst>
              <a:ext uri="{FF2B5EF4-FFF2-40B4-BE49-F238E27FC236}">
                <a16:creationId xmlns:a16="http://schemas.microsoft.com/office/drawing/2014/main" id="{88B87460-1489-A7E6-C388-913BBD640CAB}"/>
              </a:ext>
            </a:extLst>
          </p:cNvPr>
          <p:cNvGrpSpPr/>
          <p:nvPr userDrawn="1"/>
        </p:nvGrpSpPr>
        <p:grpSpPr>
          <a:xfrm>
            <a:off x="9392911" y="6212702"/>
            <a:ext cx="2488502" cy="450134"/>
            <a:chOff x="9392911" y="6212702"/>
            <a:chExt cx="2488502" cy="450134"/>
          </a:xfrm>
        </p:grpSpPr>
        <p:pic>
          <p:nvPicPr>
            <p:cNvPr id="4" name="Picture 3" descr="Icon&#10;&#10;Description automatically generated">
              <a:extLst>
                <a:ext uri="{FF2B5EF4-FFF2-40B4-BE49-F238E27FC236}">
                  <a16:creationId xmlns:a16="http://schemas.microsoft.com/office/drawing/2014/main" id="{73676601-6D49-45FB-EFC9-9A6CC1B205E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1188699" y="6212702"/>
              <a:ext cx="566928" cy="196326"/>
            </a:xfrm>
            <a:prstGeom prst="rect">
              <a:avLst/>
            </a:prstGeom>
          </p:spPr>
        </p:pic>
        <p:sp>
          <p:nvSpPr>
            <p:cNvPr id="5" name="Rectangle 8">
              <a:extLst>
                <a:ext uri="{FF2B5EF4-FFF2-40B4-BE49-F238E27FC236}">
                  <a16:creationId xmlns:a16="http://schemas.microsoft.com/office/drawing/2014/main" id="{0DEFDF9E-3F9A-D373-496E-25B367379078}"/>
                </a:ext>
              </a:extLst>
            </p:cNvPr>
            <p:cNvSpPr>
              <a:spLocks noChangeArrowheads="1"/>
            </p:cNvSpPr>
            <p:nvPr/>
          </p:nvSpPr>
          <p:spPr bwMode="auto">
            <a:xfrm>
              <a:off x="9392911" y="6355059"/>
              <a:ext cx="248850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eaLnBrk="1" hangingPunct="1">
                <a:lnSpc>
                  <a:spcPct val="100000"/>
                </a:lnSpc>
                <a:spcBef>
                  <a:spcPct val="0"/>
                </a:spcBef>
                <a:spcAft>
                  <a:spcPct val="0"/>
                </a:spcAft>
                <a:buClrTx/>
                <a:buFontTx/>
                <a:buNone/>
                <a:defRPr/>
              </a:pPr>
              <a:r>
                <a:rPr lang="en-US" altLang="en-US" sz="1400" b="0" dirty="0">
                  <a:solidFill>
                    <a:srgbClr val="455560"/>
                  </a:solidFill>
                  <a:latin typeface="Calibri" panose="020F0502020204030204" pitchFamily="34" charset="0"/>
                </a:rPr>
                <a:t>Slide credit: </a:t>
              </a:r>
              <a:r>
                <a:rPr lang="en-US" altLang="en-US" sz="1400" b="0" dirty="0">
                  <a:solidFill>
                    <a:schemeClr val="bg2"/>
                  </a:solidFill>
                  <a:latin typeface="Calibri" panose="020F0502020204030204" pitchFamily="34" charset="0"/>
                  <a:hlinkClick r:id="rId3"/>
                </a:rPr>
                <a:t>clinicaloptions.com</a:t>
              </a:r>
              <a:endParaRPr lang="en-US" altLang="en-US" sz="1400" b="0" dirty="0">
                <a:solidFill>
                  <a:schemeClr val="bg2"/>
                </a:solidFill>
                <a:latin typeface="Calibri" panose="020F0502020204030204" pitchFamily="34" charset="0"/>
              </a:endParaRPr>
            </a:p>
          </p:txBody>
        </p:sp>
      </p:grpSp>
    </p:spTree>
    <p:extLst>
      <p:ext uri="{BB962C8B-B14F-4D97-AF65-F5344CB8AC3E}">
        <p14:creationId xmlns:p14="http://schemas.microsoft.com/office/powerpoint/2010/main" val="2736438471"/>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94184168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2_Custom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37498C-6EEC-3842-A726-E0A5FE4002FB}"/>
              </a:ext>
            </a:extLst>
          </p:cNvPr>
          <p:cNvSpPr>
            <a:spLocks noGrp="1"/>
          </p:cNvSpPr>
          <p:nvPr>
            <p:ph type="title"/>
          </p:nvPr>
        </p:nvSpPr>
        <p:spPr>
          <a:xfrm>
            <a:off x="912285" y="0"/>
            <a:ext cx="10358967" cy="1397821"/>
          </a:xfrm>
        </p:spPr>
        <p:txBody>
          <a:bodyPr/>
          <a:lstStyle>
            <a:lvl1pPr algn="l">
              <a:defRPr/>
            </a:lvl1pPr>
          </a:lstStyle>
          <a:p>
            <a:r>
              <a:rPr lang="en-US" dirty="0"/>
              <a:t>Click to edit Master title style</a:t>
            </a:r>
          </a:p>
        </p:txBody>
      </p:sp>
      <p:sp>
        <p:nvSpPr>
          <p:cNvPr id="47" name="Content Placeholder 2">
            <a:extLst>
              <a:ext uri="{FF2B5EF4-FFF2-40B4-BE49-F238E27FC236}">
                <a16:creationId xmlns:a16="http://schemas.microsoft.com/office/drawing/2014/main" id="{9CE023FF-78E2-B84C-84BE-01178BF3743E}"/>
              </a:ext>
            </a:extLst>
          </p:cNvPr>
          <p:cNvSpPr>
            <a:spLocks noGrp="1"/>
          </p:cNvSpPr>
          <p:nvPr>
            <p:ph idx="37" hasCustomPrompt="1"/>
          </p:nvPr>
        </p:nvSpPr>
        <p:spPr>
          <a:xfrm>
            <a:off x="2953512" y="1556792"/>
            <a:ext cx="3063240" cy="792088"/>
          </a:xfrm>
          <a:prstGeom prst="rect">
            <a:avLst/>
          </a:prstGeom>
        </p:spPr>
        <p:txBody>
          <a:bodyPr anchor="ctr"/>
          <a:lstStyle>
            <a:lvl1pPr marL="0" indent="0" algn="ctr">
              <a:buFontTx/>
              <a:buNone/>
              <a:defRPr sz="2400">
                <a:solidFill>
                  <a:schemeClr val="bg1"/>
                </a:solidFill>
              </a:defRPr>
            </a:lvl1pPr>
          </a:lstStyle>
          <a:p>
            <a:pPr lvl="0"/>
            <a:r>
              <a:rPr lang="en-US" dirty="0"/>
              <a:t>Answer</a:t>
            </a:r>
          </a:p>
        </p:txBody>
      </p:sp>
      <p:sp>
        <p:nvSpPr>
          <p:cNvPr id="16" name="Content Placeholder 2">
            <a:extLst>
              <a:ext uri="{FF2B5EF4-FFF2-40B4-BE49-F238E27FC236}">
                <a16:creationId xmlns:a16="http://schemas.microsoft.com/office/drawing/2014/main" id="{2FF2D39E-250A-144F-9026-ECA406F77A4B}"/>
              </a:ext>
            </a:extLst>
          </p:cNvPr>
          <p:cNvSpPr>
            <a:spLocks noGrp="1"/>
          </p:cNvSpPr>
          <p:nvPr>
            <p:ph idx="38" hasCustomPrompt="1"/>
          </p:nvPr>
        </p:nvSpPr>
        <p:spPr>
          <a:xfrm>
            <a:off x="2953512" y="2450872"/>
            <a:ext cx="3063240" cy="792088"/>
          </a:xfrm>
          <a:prstGeom prst="rect">
            <a:avLst/>
          </a:prstGeom>
        </p:spPr>
        <p:txBody>
          <a:bodyPr anchor="ctr"/>
          <a:lstStyle>
            <a:lvl1pPr marL="0" indent="0" algn="ctr">
              <a:buFontTx/>
              <a:buNone/>
              <a:defRPr sz="2400">
                <a:solidFill>
                  <a:schemeClr val="bg1"/>
                </a:solidFill>
              </a:defRPr>
            </a:lvl1pPr>
          </a:lstStyle>
          <a:p>
            <a:pPr lvl="0"/>
            <a:r>
              <a:rPr lang="en-US" dirty="0"/>
              <a:t>Answer</a:t>
            </a:r>
          </a:p>
        </p:txBody>
      </p:sp>
      <p:sp>
        <p:nvSpPr>
          <p:cNvPr id="17" name="Content Placeholder 2">
            <a:extLst>
              <a:ext uri="{FF2B5EF4-FFF2-40B4-BE49-F238E27FC236}">
                <a16:creationId xmlns:a16="http://schemas.microsoft.com/office/drawing/2014/main" id="{D2DC373B-4BB5-914E-8A7E-ECF385A38E5B}"/>
              </a:ext>
            </a:extLst>
          </p:cNvPr>
          <p:cNvSpPr>
            <a:spLocks noGrp="1"/>
          </p:cNvSpPr>
          <p:nvPr>
            <p:ph idx="39" hasCustomPrompt="1"/>
          </p:nvPr>
        </p:nvSpPr>
        <p:spPr>
          <a:xfrm>
            <a:off x="2953512" y="3355112"/>
            <a:ext cx="3063240" cy="792088"/>
          </a:xfrm>
          <a:prstGeom prst="rect">
            <a:avLst/>
          </a:prstGeom>
        </p:spPr>
        <p:txBody>
          <a:bodyPr anchor="ctr"/>
          <a:lstStyle>
            <a:lvl1pPr marL="0" indent="0" algn="ctr">
              <a:buFontTx/>
              <a:buNone/>
              <a:defRPr sz="2400">
                <a:solidFill>
                  <a:schemeClr val="bg1"/>
                </a:solidFill>
              </a:defRPr>
            </a:lvl1pPr>
          </a:lstStyle>
          <a:p>
            <a:pPr lvl="0"/>
            <a:r>
              <a:rPr lang="en-US" dirty="0"/>
              <a:t>Answer</a:t>
            </a:r>
          </a:p>
        </p:txBody>
      </p:sp>
      <p:sp>
        <p:nvSpPr>
          <p:cNvPr id="18" name="Content Placeholder 2">
            <a:extLst>
              <a:ext uri="{FF2B5EF4-FFF2-40B4-BE49-F238E27FC236}">
                <a16:creationId xmlns:a16="http://schemas.microsoft.com/office/drawing/2014/main" id="{E0C44F6F-7AFE-2547-8D6F-6DF790B17E6B}"/>
              </a:ext>
            </a:extLst>
          </p:cNvPr>
          <p:cNvSpPr>
            <a:spLocks noGrp="1"/>
          </p:cNvSpPr>
          <p:nvPr>
            <p:ph idx="40" hasCustomPrompt="1"/>
          </p:nvPr>
        </p:nvSpPr>
        <p:spPr>
          <a:xfrm>
            <a:off x="2953512" y="4259352"/>
            <a:ext cx="3063240" cy="792088"/>
          </a:xfrm>
          <a:prstGeom prst="rect">
            <a:avLst/>
          </a:prstGeom>
        </p:spPr>
        <p:txBody>
          <a:bodyPr anchor="ctr"/>
          <a:lstStyle>
            <a:lvl1pPr marL="0" indent="0" algn="ctr">
              <a:buFontTx/>
              <a:buNone/>
              <a:defRPr sz="2400">
                <a:solidFill>
                  <a:schemeClr val="bg1"/>
                </a:solidFill>
              </a:defRPr>
            </a:lvl1pPr>
          </a:lstStyle>
          <a:p>
            <a:pPr lvl="0"/>
            <a:r>
              <a:rPr lang="en-US" dirty="0"/>
              <a:t>Answer</a:t>
            </a:r>
          </a:p>
        </p:txBody>
      </p:sp>
      <p:sp>
        <p:nvSpPr>
          <p:cNvPr id="19" name="Content Placeholder 2">
            <a:extLst>
              <a:ext uri="{FF2B5EF4-FFF2-40B4-BE49-F238E27FC236}">
                <a16:creationId xmlns:a16="http://schemas.microsoft.com/office/drawing/2014/main" id="{76DB7CFA-1360-0342-82CC-6CF5F6431069}"/>
              </a:ext>
            </a:extLst>
          </p:cNvPr>
          <p:cNvSpPr>
            <a:spLocks noGrp="1"/>
          </p:cNvSpPr>
          <p:nvPr>
            <p:ph idx="41" hasCustomPrompt="1"/>
          </p:nvPr>
        </p:nvSpPr>
        <p:spPr>
          <a:xfrm>
            <a:off x="2953512" y="5163592"/>
            <a:ext cx="3063240" cy="792088"/>
          </a:xfrm>
          <a:prstGeom prst="rect">
            <a:avLst/>
          </a:prstGeom>
        </p:spPr>
        <p:txBody>
          <a:bodyPr anchor="ctr"/>
          <a:lstStyle>
            <a:lvl1pPr marL="0" indent="0" algn="ctr">
              <a:buFontTx/>
              <a:buNone/>
              <a:defRPr sz="2400">
                <a:solidFill>
                  <a:schemeClr val="bg1"/>
                </a:solidFill>
              </a:defRPr>
            </a:lvl1pPr>
          </a:lstStyle>
          <a:p>
            <a:pPr lvl="0"/>
            <a:r>
              <a:rPr lang="en-US" dirty="0"/>
              <a:t>Answer</a:t>
            </a:r>
          </a:p>
        </p:txBody>
      </p:sp>
      <p:sp>
        <p:nvSpPr>
          <p:cNvPr id="20" name="Content Placeholder 2">
            <a:extLst>
              <a:ext uri="{FF2B5EF4-FFF2-40B4-BE49-F238E27FC236}">
                <a16:creationId xmlns:a16="http://schemas.microsoft.com/office/drawing/2014/main" id="{56FADEC4-3015-C840-ADA2-89189ECB064E}"/>
              </a:ext>
            </a:extLst>
          </p:cNvPr>
          <p:cNvSpPr>
            <a:spLocks noGrp="1"/>
          </p:cNvSpPr>
          <p:nvPr>
            <p:ph idx="42" hasCustomPrompt="1"/>
          </p:nvPr>
        </p:nvSpPr>
        <p:spPr>
          <a:xfrm>
            <a:off x="8429752" y="1556792"/>
            <a:ext cx="3063240" cy="792088"/>
          </a:xfrm>
          <a:prstGeom prst="rect">
            <a:avLst/>
          </a:prstGeom>
        </p:spPr>
        <p:txBody>
          <a:bodyPr anchor="ctr"/>
          <a:lstStyle>
            <a:lvl1pPr marL="0" indent="0" algn="ctr">
              <a:buFontTx/>
              <a:buNone/>
              <a:defRPr sz="2400">
                <a:solidFill>
                  <a:schemeClr val="bg1"/>
                </a:solidFill>
              </a:defRPr>
            </a:lvl1pPr>
          </a:lstStyle>
          <a:p>
            <a:pPr lvl="0"/>
            <a:r>
              <a:rPr lang="en-US" dirty="0"/>
              <a:t>Answer</a:t>
            </a:r>
          </a:p>
        </p:txBody>
      </p:sp>
      <p:sp>
        <p:nvSpPr>
          <p:cNvPr id="21" name="Content Placeholder 2">
            <a:extLst>
              <a:ext uri="{FF2B5EF4-FFF2-40B4-BE49-F238E27FC236}">
                <a16:creationId xmlns:a16="http://schemas.microsoft.com/office/drawing/2014/main" id="{F3D874AD-2A50-6040-AC6F-E7BEDA07421F}"/>
              </a:ext>
            </a:extLst>
          </p:cNvPr>
          <p:cNvSpPr>
            <a:spLocks noGrp="1"/>
          </p:cNvSpPr>
          <p:nvPr>
            <p:ph idx="43" hasCustomPrompt="1"/>
          </p:nvPr>
        </p:nvSpPr>
        <p:spPr>
          <a:xfrm>
            <a:off x="8429752" y="2450872"/>
            <a:ext cx="3063240" cy="792088"/>
          </a:xfrm>
          <a:prstGeom prst="rect">
            <a:avLst/>
          </a:prstGeom>
        </p:spPr>
        <p:txBody>
          <a:bodyPr anchor="ctr"/>
          <a:lstStyle>
            <a:lvl1pPr marL="0" indent="0" algn="ctr">
              <a:buFontTx/>
              <a:buNone/>
              <a:defRPr sz="2400">
                <a:solidFill>
                  <a:schemeClr val="bg1"/>
                </a:solidFill>
              </a:defRPr>
            </a:lvl1pPr>
          </a:lstStyle>
          <a:p>
            <a:pPr lvl="0"/>
            <a:r>
              <a:rPr lang="en-US" dirty="0"/>
              <a:t>Answer</a:t>
            </a:r>
          </a:p>
        </p:txBody>
      </p:sp>
      <p:sp>
        <p:nvSpPr>
          <p:cNvPr id="22" name="Content Placeholder 2">
            <a:extLst>
              <a:ext uri="{FF2B5EF4-FFF2-40B4-BE49-F238E27FC236}">
                <a16:creationId xmlns:a16="http://schemas.microsoft.com/office/drawing/2014/main" id="{696BE448-5739-0A47-81CD-A2606786DF63}"/>
              </a:ext>
            </a:extLst>
          </p:cNvPr>
          <p:cNvSpPr>
            <a:spLocks noGrp="1"/>
          </p:cNvSpPr>
          <p:nvPr>
            <p:ph idx="44" hasCustomPrompt="1"/>
          </p:nvPr>
        </p:nvSpPr>
        <p:spPr>
          <a:xfrm>
            <a:off x="8429752" y="3355112"/>
            <a:ext cx="3063240" cy="792088"/>
          </a:xfrm>
          <a:prstGeom prst="rect">
            <a:avLst/>
          </a:prstGeom>
        </p:spPr>
        <p:txBody>
          <a:bodyPr anchor="ctr"/>
          <a:lstStyle>
            <a:lvl1pPr marL="0" indent="0" algn="ctr">
              <a:buFontTx/>
              <a:buNone/>
              <a:defRPr sz="2400">
                <a:solidFill>
                  <a:schemeClr val="bg1"/>
                </a:solidFill>
              </a:defRPr>
            </a:lvl1pPr>
          </a:lstStyle>
          <a:p>
            <a:pPr lvl="0"/>
            <a:r>
              <a:rPr lang="en-US" dirty="0"/>
              <a:t>Answer</a:t>
            </a:r>
          </a:p>
        </p:txBody>
      </p:sp>
      <p:sp>
        <p:nvSpPr>
          <p:cNvPr id="23" name="Content Placeholder 2">
            <a:extLst>
              <a:ext uri="{FF2B5EF4-FFF2-40B4-BE49-F238E27FC236}">
                <a16:creationId xmlns:a16="http://schemas.microsoft.com/office/drawing/2014/main" id="{079EF4CC-13DA-3B4D-B6A0-7AA93370FB95}"/>
              </a:ext>
            </a:extLst>
          </p:cNvPr>
          <p:cNvSpPr>
            <a:spLocks noGrp="1"/>
          </p:cNvSpPr>
          <p:nvPr>
            <p:ph idx="45" hasCustomPrompt="1"/>
          </p:nvPr>
        </p:nvSpPr>
        <p:spPr>
          <a:xfrm>
            <a:off x="8429752" y="4259352"/>
            <a:ext cx="3063240" cy="792088"/>
          </a:xfrm>
          <a:prstGeom prst="rect">
            <a:avLst/>
          </a:prstGeom>
        </p:spPr>
        <p:txBody>
          <a:bodyPr anchor="ctr"/>
          <a:lstStyle>
            <a:lvl1pPr marL="0" indent="0" algn="ctr">
              <a:buFontTx/>
              <a:buNone/>
              <a:defRPr sz="2400">
                <a:solidFill>
                  <a:schemeClr val="bg1"/>
                </a:solidFill>
              </a:defRPr>
            </a:lvl1pPr>
          </a:lstStyle>
          <a:p>
            <a:pPr lvl="0"/>
            <a:r>
              <a:rPr lang="en-US" dirty="0"/>
              <a:t>Answer</a:t>
            </a:r>
          </a:p>
        </p:txBody>
      </p:sp>
    </p:spTree>
    <p:extLst>
      <p:ext uri="{BB962C8B-B14F-4D97-AF65-F5344CB8AC3E}">
        <p14:creationId xmlns:p14="http://schemas.microsoft.com/office/powerpoint/2010/main" val="41554994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80.xml><?xml version="1.0" encoding="utf-8"?>
<p:sldLayout xmlns:a="http://schemas.openxmlformats.org/drawingml/2006/main" xmlns:r="http://schemas.openxmlformats.org/officeDocument/2006/relationships" xmlns:p="http://schemas.openxmlformats.org/presentationml/2006/main" type="blank" preserve="1">
  <p:cSld name="1_Blank+logo">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363C55A-914A-0A48-C77B-4197A1E975AA}"/>
              </a:ext>
            </a:extLst>
          </p:cNvPr>
          <p:cNvGrpSpPr/>
          <p:nvPr userDrawn="1"/>
        </p:nvGrpSpPr>
        <p:grpSpPr>
          <a:xfrm>
            <a:off x="9392911" y="6212702"/>
            <a:ext cx="2488502" cy="450134"/>
            <a:chOff x="9392911" y="6212702"/>
            <a:chExt cx="2488502" cy="450134"/>
          </a:xfrm>
        </p:grpSpPr>
        <p:pic>
          <p:nvPicPr>
            <p:cNvPr id="3" name="Picture 2" descr="Icon&#10;&#10;Description automatically generated">
              <a:extLst>
                <a:ext uri="{FF2B5EF4-FFF2-40B4-BE49-F238E27FC236}">
                  <a16:creationId xmlns:a16="http://schemas.microsoft.com/office/drawing/2014/main" id="{06CCC797-5A17-A9B2-5D2C-FD83170EF39F}"/>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1188699" y="6212702"/>
              <a:ext cx="566928" cy="196326"/>
            </a:xfrm>
            <a:prstGeom prst="rect">
              <a:avLst/>
            </a:prstGeom>
          </p:spPr>
        </p:pic>
        <p:sp>
          <p:nvSpPr>
            <p:cNvPr id="4" name="Rectangle 8">
              <a:extLst>
                <a:ext uri="{FF2B5EF4-FFF2-40B4-BE49-F238E27FC236}">
                  <a16:creationId xmlns:a16="http://schemas.microsoft.com/office/drawing/2014/main" id="{518B5643-1F48-822D-8A06-E9F357ED9FFC}"/>
                </a:ext>
              </a:extLst>
            </p:cNvPr>
            <p:cNvSpPr>
              <a:spLocks noChangeArrowheads="1"/>
            </p:cNvSpPr>
            <p:nvPr/>
          </p:nvSpPr>
          <p:spPr bwMode="auto">
            <a:xfrm>
              <a:off x="9392911" y="6355059"/>
              <a:ext cx="248850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eaLnBrk="1" hangingPunct="1">
                <a:lnSpc>
                  <a:spcPct val="100000"/>
                </a:lnSpc>
                <a:spcBef>
                  <a:spcPct val="0"/>
                </a:spcBef>
                <a:spcAft>
                  <a:spcPct val="0"/>
                </a:spcAft>
                <a:buClrTx/>
                <a:buFontTx/>
                <a:buNone/>
                <a:defRPr/>
              </a:pPr>
              <a:r>
                <a:rPr lang="en-US" altLang="en-US" sz="1400" b="0" dirty="0">
                  <a:solidFill>
                    <a:srgbClr val="455560"/>
                  </a:solidFill>
                  <a:latin typeface="Calibri" panose="020F0502020204030204" pitchFamily="34" charset="0"/>
                </a:rPr>
                <a:t>Slide credit: </a:t>
              </a:r>
              <a:r>
                <a:rPr lang="en-US" altLang="en-US" sz="1400" b="0" dirty="0">
                  <a:solidFill>
                    <a:schemeClr val="bg2"/>
                  </a:solidFill>
                  <a:latin typeface="Calibri" panose="020F0502020204030204" pitchFamily="34" charset="0"/>
                  <a:hlinkClick r:id="rId3"/>
                </a:rPr>
                <a:t>clinicaloptions.com</a:t>
              </a:r>
              <a:endParaRPr lang="en-US" altLang="en-US" sz="1400" b="0" dirty="0">
                <a:solidFill>
                  <a:schemeClr val="bg2"/>
                </a:solidFill>
                <a:latin typeface="Calibri" panose="020F0502020204030204" pitchFamily="34" charset="0"/>
              </a:endParaRPr>
            </a:p>
          </p:txBody>
        </p:sp>
      </p:grpSp>
    </p:spTree>
    <p:extLst>
      <p:ext uri="{BB962C8B-B14F-4D97-AF65-F5344CB8AC3E}">
        <p14:creationId xmlns:p14="http://schemas.microsoft.com/office/powerpoint/2010/main" val="1260022129"/>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Promo Slide">
    <p:spTree>
      <p:nvGrpSpPr>
        <p:cNvPr id="1" name=""/>
        <p:cNvGrpSpPr/>
        <p:nvPr/>
      </p:nvGrpSpPr>
      <p:grpSpPr>
        <a:xfrm>
          <a:off x="0" y="0"/>
          <a:ext cx="0" cy="0"/>
          <a:chOff x="0" y="0"/>
          <a:chExt cx="0" cy="0"/>
        </a:xfrm>
      </p:grpSpPr>
      <p:pic>
        <p:nvPicPr>
          <p:cNvPr id="9" name="Picture 8" descr="Icon&#10;&#10;Description automatically generated">
            <a:extLst>
              <a:ext uri="{FF2B5EF4-FFF2-40B4-BE49-F238E27FC236}">
                <a16:creationId xmlns:a16="http://schemas.microsoft.com/office/drawing/2014/main" id="{3DD1DBC1-47DC-4810-B88C-6E04405379EF}"/>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9034666" y="5556666"/>
            <a:ext cx="3154680" cy="1092459"/>
          </a:xfrm>
          <a:prstGeom prst="rect">
            <a:avLst/>
          </a:prstGeom>
        </p:spPr>
      </p:pic>
      <p:sp>
        <p:nvSpPr>
          <p:cNvPr id="2" name="Title 1"/>
          <p:cNvSpPr>
            <a:spLocks noGrp="1"/>
          </p:cNvSpPr>
          <p:nvPr>
            <p:ph type="title"/>
          </p:nvPr>
        </p:nvSpPr>
        <p:spPr>
          <a:xfrm>
            <a:off x="514484" y="239715"/>
            <a:ext cx="11244016" cy="1674813"/>
          </a:xfrm>
          <a:prstGeom prst="rect">
            <a:avLst/>
          </a:prstGeom>
        </p:spPr>
        <p:txBody>
          <a:bodyPr/>
          <a:lstStyle>
            <a:lvl1pPr algn="ctr">
              <a:defRPr sz="3900">
                <a:solidFill>
                  <a:schemeClr val="bg2"/>
                </a:solidFill>
              </a:defRPr>
            </a:lvl1pPr>
          </a:lstStyle>
          <a:p>
            <a:r>
              <a:rPr lang="en-US"/>
              <a:t>Click to edit Master title style</a:t>
            </a:r>
          </a:p>
        </p:txBody>
      </p:sp>
      <p:sp>
        <p:nvSpPr>
          <p:cNvPr id="8" name="Content Placeholder 7"/>
          <p:cNvSpPr>
            <a:spLocks noGrp="1"/>
          </p:cNvSpPr>
          <p:nvPr>
            <p:ph sz="quarter" idx="10"/>
          </p:nvPr>
        </p:nvSpPr>
        <p:spPr>
          <a:xfrm>
            <a:off x="609759" y="1895477"/>
            <a:ext cx="10872444" cy="2605717"/>
          </a:xfrm>
          <a:prstGeom prst="rect">
            <a:avLst/>
          </a:prstGeom>
        </p:spPr>
        <p:txBody>
          <a:bodyPr/>
          <a:lstStyle>
            <a:lvl1pPr marL="0" indent="0">
              <a:buFontTx/>
              <a:buNone/>
              <a:defRPr sz="2000" b="1">
                <a:solidFill>
                  <a:schemeClr val="bg2"/>
                </a:solidFill>
              </a:defRPr>
            </a:lvl1pPr>
            <a:lvl2pPr>
              <a:buFontTx/>
              <a:buNone/>
              <a:defRPr/>
            </a:lvl2pPr>
            <a:lvl3pPr>
              <a:buFontTx/>
              <a:buNone/>
              <a:defRPr/>
            </a:lvl3pPr>
            <a:lvl4pPr>
              <a:buFontTx/>
              <a:buNone/>
              <a:defRPr/>
            </a:lvl4pPr>
            <a:lvl5pPr>
              <a:buFontTx/>
              <a:buNone/>
              <a:defRPr/>
            </a:lvl5pPr>
          </a:lstStyle>
          <a:p>
            <a:pPr lvl="0"/>
            <a:r>
              <a:rPr lang="en-US"/>
              <a:t>Edit Master text styles</a:t>
            </a:r>
          </a:p>
        </p:txBody>
      </p:sp>
      <p:cxnSp>
        <p:nvCxnSpPr>
          <p:cNvPr id="11" name="Straight Connector 10">
            <a:extLst>
              <a:ext uri="{FF2B5EF4-FFF2-40B4-BE49-F238E27FC236}">
                <a16:creationId xmlns:a16="http://schemas.microsoft.com/office/drawing/2014/main" id="{5FB50470-EA3D-49B4-8F28-4C9C1E0D226A}"/>
              </a:ext>
            </a:extLst>
          </p:cNvPr>
          <p:cNvCxnSpPr/>
          <p:nvPr userDrawn="1"/>
        </p:nvCxnSpPr>
        <p:spPr bwMode="auto">
          <a:xfrm>
            <a:off x="-22231" y="4605619"/>
            <a:ext cx="12214231" cy="0"/>
          </a:xfrm>
          <a:prstGeom prst="line">
            <a:avLst/>
          </a:prstGeom>
          <a:ln w="28575">
            <a:solidFill>
              <a:schemeClr val="tx1">
                <a:lumMod val="75000"/>
              </a:schemeClr>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sp>
        <p:nvSpPr>
          <p:cNvPr id="14" name="Content Placeholder 9">
            <a:extLst>
              <a:ext uri="{FF2B5EF4-FFF2-40B4-BE49-F238E27FC236}">
                <a16:creationId xmlns:a16="http://schemas.microsoft.com/office/drawing/2014/main" id="{DF9EACC2-568A-498C-8601-A87328BD11D3}"/>
              </a:ext>
            </a:extLst>
          </p:cNvPr>
          <p:cNvSpPr>
            <a:spLocks noGrp="1"/>
          </p:cNvSpPr>
          <p:nvPr>
            <p:ph sz="quarter" idx="11"/>
          </p:nvPr>
        </p:nvSpPr>
        <p:spPr>
          <a:xfrm>
            <a:off x="514351" y="4856674"/>
            <a:ext cx="11283950" cy="1155939"/>
          </a:xfrm>
          <a:prstGeom prst="rect">
            <a:avLst/>
          </a:prstGeom>
        </p:spPr>
        <p:txBody>
          <a:bodyPr/>
          <a:lstStyle>
            <a:lvl1pPr>
              <a:buFontTx/>
              <a:buNone/>
              <a:defRPr sz="2400" b="1">
                <a:solidFill>
                  <a:srgbClr val="E1471D"/>
                </a:solidFill>
              </a:defRPr>
            </a:lvl1pPr>
            <a:lvl2pPr>
              <a:buFontTx/>
              <a:buNone/>
              <a:defRPr sz="2400"/>
            </a:lvl2pPr>
            <a:lvl3pPr>
              <a:buFontTx/>
              <a:buNone/>
              <a:defRPr sz="2400"/>
            </a:lvl3pPr>
            <a:lvl4pPr>
              <a:buFontTx/>
              <a:buNone/>
              <a:defRPr sz="2400"/>
            </a:lvl4pPr>
            <a:lvl5pPr>
              <a:buFontTx/>
              <a:buNone/>
              <a:defRPr sz="2400"/>
            </a:lvl5pPr>
          </a:lstStyle>
          <a:p>
            <a:pPr lvl="0"/>
            <a:r>
              <a:rPr lang="en-US"/>
              <a:t>Edit Master text styles</a:t>
            </a:r>
          </a:p>
        </p:txBody>
      </p:sp>
      <p:sp>
        <p:nvSpPr>
          <p:cNvPr id="15" name="Rectangle 14">
            <a:extLst>
              <a:ext uri="{FF2B5EF4-FFF2-40B4-BE49-F238E27FC236}">
                <a16:creationId xmlns:a16="http://schemas.microsoft.com/office/drawing/2014/main" id="{5BBD1E00-A2D3-4202-961C-9DF3DF2683C9}"/>
              </a:ext>
            </a:extLst>
          </p:cNvPr>
          <p:cNvSpPr/>
          <p:nvPr userDrawn="1"/>
        </p:nvSpPr>
        <p:spPr>
          <a:xfrm>
            <a:off x="1" y="6590270"/>
            <a:ext cx="12192000" cy="267732"/>
          </a:xfrm>
          <a:prstGeom prst="rect">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cxnSp>
        <p:nvCxnSpPr>
          <p:cNvPr id="16" name="Straight Connector 15">
            <a:extLst>
              <a:ext uri="{FF2B5EF4-FFF2-40B4-BE49-F238E27FC236}">
                <a16:creationId xmlns:a16="http://schemas.microsoft.com/office/drawing/2014/main" id="{7590A4E9-08A7-4826-8D90-46B546D1F341}"/>
              </a:ext>
            </a:extLst>
          </p:cNvPr>
          <p:cNvCxnSpPr/>
          <p:nvPr userDrawn="1"/>
        </p:nvCxnSpPr>
        <p:spPr>
          <a:xfrm>
            <a:off x="1" y="6589713"/>
            <a:ext cx="12192000" cy="0"/>
          </a:xfrm>
          <a:prstGeom prst="line">
            <a:avLst/>
          </a:prstGeom>
          <a:ln w="19050">
            <a:solidFill>
              <a:srgbClr val="F47D5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16594454"/>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blank" preserve="1">
  <p:cSld name="2_Blank+logo">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363C55A-914A-0A48-C77B-4197A1E975AA}"/>
              </a:ext>
            </a:extLst>
          </p:cNvPr>
          <p:cNvGrpSpPr/>
          <p:nvPr userDrawn="1"/>
        </p:nvGrpSpPr>
        <p:grpSpPr>
          <a:xfrm>
            <a:off x="9392911" y="6212702"/>
            <a:ext cx="2488502" cy="450134"/>
            <a:chOff x="9392911" y="6212702"/>
            <a:chExt cx="2488502" cy="450134"/>
          </a:xfrm>
        </p:grpSpPr>
        <p:pic>
          <p:nvPicPr>
            <p:cNvPr id="3" name="Picture 2" descr="Icon&#10;&#10;Description automatically generated">
              <a:extLst>
                <a:ext uri="{FF2B5EF4-FFF2-40B4-BE49-F238E27FC236}">
                  <a16:creationId xmlns:a16="http://schemas.microsoft.com/office/drawing/2014/main" id="{06CCC797-5A17-A9B2-5D2C-FD83170EF39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1188699" y="6212702"/>
              <a:ext cx="566928" cy="196326"/>
            </a:xfrm>
            <a:prstGeom prst="rect">
              <a:avLst/>
            </a:prstGeom>
          </p:spPr>
        </p:pic>
        <p:sp>
          <p:nvSpPr>
            <p:cNvPr id="4" name="Rectangle 8">
              <a:extLst>
                <a:ext uri="{FF2B5EF4-FFF2-40B4-BE49-F238E27FC236}">
                  <a16:creationId xmlns:a16="http://schemas.microsoft.com/office/drawing/2014/main" id="{518B5643-1F48-822D-8A06-E9F357ED9FFC}"/>
                </a:ext>
              </a:extLst>
            </p:cNvPr>
            <p:cNvSpPr>
              <a:spLocks noChangeArrowheads="1"/>
            </p:cNvSpPr>
            <p:nvPr/>
          </p:nvSpPr>
          <p:spPr bwMode="auto">
            <a:xfrm>
              <a:off x="9392911" y="6355059"/>
              <a:ext cx="248850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eaLnBrk="1" hangingPunct="1">
                <a:lnSpc>
                  <a:spcPct val="100000"/>
                </a:lnSpc>
                <a:spcBef>
                  <a:spcPct val="0"/>
                </a:spcBef>
                <a:spcAft>
                  <a:spcPct val="0"/>
                </a:spcAft>
                <a:buClrTx/>
                <a:buFontTx/>
                <a:buNone/>
                <a:defRPr/>
              </a:pPr>
              <a:r>
                <a:rPr lang="en-US" altLang="en-US" sz="1400" b="0" dirty="0">
                  <a:solidFill>
                    <a:srgbClr val="455560"/>
                  </a:solidFill>
                  <a:latin typeface="Calibri" panose="020F0502020204030204" pitchFamily="34" charset="0"/>
                </a:rPr>
                <a:t>Slide credit: </a:t>
              </a:r>
              <a:r>
                <a:rPr lang="en-US" altLang="en-US" sz="1400" b="0" dirty="0">
                  <a:solidFill>
                    <a:schemeClr val="bg2"/>
                  </a:solidFill>
                  <a:latin typeface="Calibri" panose="020F0502020204030204" pitchFamily="34" charset="0"/>
                  <a:hlinkClick r:id="rId3"/>
                </a:rPr>
                <a:t>clinicaloptions.com</a:t>
              </a:r>
              <a:endParaRPr lang="en-US" altLang="en-US" sz="1400" b="0" dirty="0">
                <a:solidFill>
                  <a:schemeClr val="bg2"/>
                </a:solidFill>
                <a:latin typeface="Calibri" panose="020F0502020204030204" pitchFamily="34" charset="0"/>
              </a:endParaRPr>
            </a:p>
          </p:txBody>
        </p:sp>
      </p:grpSp>
    </p:spTree>
    <p:extLst>
      <p:ext uri="{BB962C8B-B14F-4D97-AF65-F5344CB8AC3E}">
        <p14:creationId xmlns:p14="http://schemas.microsoft.com/office/powerpoint/2010/main" val="1760822301"/>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1_Promo Slide">
    <p:spTree>
      <p:nvGrpSpPr>
        <p:cNvPr id="1" name=""/>
        <p:cNvGrpSpPr/>
        <p:nvPr/>
      </p:nvGrpSpPr>
      <p:grpSpPr>
        <a:xfrm>
          <a:off x="0" y="0"/>
          <a:ext cx="0" cy="0"/>
          <a:chOff x="0" y="0"/>
          <a:chExt cx="0" cy="0"/>
        </a:xfrm>
      </p:grpSpPr>
      <p:pic>
        <p:nvPicPr>
          <p:cNvPr id="9" name="Picture 8" descr="Icon&#10;&#10;Description automatically generated">
            <a:extLst>
              <a:ext uri="{FF2B5EF4-FFF2-40B4-BE49-F238E27FC236}">
                <a16:creationId xmlns:a16="http://schemas.microsoft.com/office/drawing/2014/main" id="{3DD1DBC1-47DC-4810-B88C-6E04405379EF}"/>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034666" y="5556666"/>
            <a:ext cx="3154680" cy="1092459"/>
          </a:xfrm>
          <a:prstGeom prst="rect">
            <a:avLst/>
          </a:prstGeom>
        </p:spPr>
      </p:pic>
      <p:sp>
        <p:nvSpPr>
          <p:cNvPr id="2" name="Title 1"/>
          <p:cNvSpPr>
            <a:spLocks noGrp="1"/>
          </p:cNvSpPr>
          <p:nvPr>
            <p:ph type="title"/>
          </p:nvPr>
        </p:nvSpPr>
        <p:spPr>
          <a:xfrm>
            <a:off x="514484" y="239715"/>
            <a:ext cx="11244016" cy="1674813"/>
          </a:xfrm>
          <a:prstGeom prst="rect">
            <a:avLst/>
          </a:prstGeom>
        </p:spPr>
        <p:txBody>
          <a:bodyPr/>
          <a:lstStyle>
            <a:lvl1pPr algn="ctr">
              <a:defRPr sz="3900">
                <a:solidFill>
                  <a:schemeClr val="bg2"/>
                </a:solidFill>
              </a:defRPr>
            </a:lvl1pPr>
          </a:lstStyle>
          <a:p>
            <a:r>
              <a:rPr lang="en-US"/>
              <a:t>Click to edit Master title style</a:t>
            </a:r>
          </a:p>
        </p:txBody>
      </p:sp>
      <p:sp>
        <p:nvSpPr>
          <p:cNvPr id="8" name="Content Placeholder 7"/>
          <p:cNvSpPr>
            <a:spLocks noGrp="1"/>
          </p:cNvSpPr>
          <p:nvPr>
            <p:ph sz="quarter" idx="10"/>
          </p:nvPr>
        </p:nvSpPr>
        <p:spPr>
          <a:xfrm>
            <a:off x="609759" y="1895477"/>
            <a:ext cx="10872444" cy="2605717"/>
          </a:xfrm>
          <a:prstGeom prst="rect">
            <a:avLst/>
          </a:prstGeom>
        </p:spPr>
        <p:txBody>
          <a:bodyPr/>
          <a:lstStyle>
            <a:lvl1pPr marL="0" indent="0">
              <a:buFontTx/>
              <a:buNone/>
              <a:defRPr sz="2000" b="1">
                <a:solidFill>
                  <a:schemeClr val="bg2"/>
                </a:solidFill>
              </a:defRPr>
            </a:lvl1pPr>
            <a:lvl2pPr>
              <a:buFontTx/>
              <a:buNone/>
              <a:defRPr/>
            </a:lvl2pPr>
            <a:lvl3pPr>
              <a:buFontTx/>
              <a:buNone/>
              <a:defRPr/>
            </a:lvl3pPr>
            <a:lvl4pPr>
              <a:buFontTx/>
              <a:buNone/>
              <a:defRPr/>
            </a:lvl4pPr>
            <a:lvl5pPr>
              <a:buFontTx/>
              <a:buNone/>
              <a:defRPr/>
            </a:lvl5pPr>
          </a:lstStyle>
          <a:p>
            <a:pPr lvl="0"/>
            <a:r>
              <a:rPr lang="en-US"/>
              <a:t>Edit Master text styles</a:t>
            </a:r>
          </a:p>
        </p:txBody>
      </p:sp>
      <p:cxnSp>
        <p:nvCxnSpPr>
          <p:cNvPr id="11" name="Straight Connector 10">
            <a:extLst>
              <a:ext uri="{FF2B5EF4-FFF2-40B4-BE49-F238E27FC236}">
                <a16:creationId xmlns:a16="http://schemas.microsoft.com/office/drawing/2014/main" id="{5FB50470-EA3D-49B4-8F28-4C9C1E0D226A}"/>
              </a:ext>
            </a:extLst>
          </p:cNvPr>
          <p:cNvCxnSpPr/>
          <p:nvPr userDrawn="1"/>
        </p:nvCxnSpPr>
        <p:spPr bwMode="auto">
          <a:xfrm>
            <a:off x="-22231" y="4605619"/>
            <a:ext cx="12214231" cy="0"/>
          </a:xfrm>
          <a:prstGeom prst="line">
            <a:avLst/>
          </a:prstGeom>
          <a:ln w="28575">
            <a:solidFill>
              <a:schemeClr val="tx1">
                <a:lumMod val="75000"/>
              </a:schemeClr>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sp>
        <p:nvSpPr>
          <p:cNvPr id="14" name="Content Placeholder 9">
            <a:extLst>
              <a:ext uri="{FF2B5EF4-FFF2-40B4-BE49-F238E27FC236}">
                <a16:creationId xmlns:a16="http://schemas.microsoft.com/office/drawing/2014/main" id="{DF9EACC2-568A-498C-8601-A87328BD11D3}"/>
              </a:ext>
            </a:extLst>
          </p:cNvPr>
          <p:cNvSpPr>
            <a:spLocks noGrp="1"/>
          </p:cNvSpPr>
          <p:nvPr>
            <p:ph sz="quarter" idx="11"/>
          </p:nvPr>
        </p:nvSpPr>
        <p:spPr>
          <a:xfrm>
            <a:off x="514351" y="4856674"/>
            <a:ext cx="11283950" cy="1155939"/>
          </a:xfrm>
          <a:prstGeom prst="rect">
            <a:avLst/>
          </a:prstGeom>
        </p:spPr>
        <p:txBody>
          <a:bodyPr/>
          <a:lstStyle>
            <a:lvl1pPr>
              <a:buFontTx/>
              <a:buNone/>
              <a:defRPr sz="2400" b="1">
                <a:solidFill>
                  <a:srgbClr val="E1471D"/>
                </a:solidFill>
              </a:defRPr>
            </a:lvl1pPr>
            <a:lvl2pPr>
              <a:buFontTx/>
              <a:buNone/>
              <a:defRPr sz="2400"/>
            </a:lvl2pPr>
            <a:lvl3pPr>
              <a:buFontTx/>
              <a:buNone/>
              <a:defRPr sz="2400"/>
            </a:lvl3pPr>
            <a:lvl4pPr>
              <a:buFontTx/>
              <a:buNone/>
              <a:defRPr sz="2400"/>
            </a:lvl4pPr>
            <a:lvl5pPr>
              <a:buFontTx/>
              <a:buNone/>
              <a:defRPr sz="2400"/>
            </a:lvl5pPr>
          </a:lstStyle>
          <a:p>
            <a:pPr lvl="0"/>
            <a:r>
              <a:rPr lang="en-US"/>
              <a:t>Edit Master text styles</a:t>
            </a:r>
          </a:p>
        </p:txBody>
      </p:sp>
      <p:sp>
        <p:nvSpPr>
          <p:cNvPr id="15" name="Rectangle 14">
            <a:extLst>
              <a:ext uri="{FF2B5EF4-FFF2-40B4-BE49-F238E27FC236}">
                <a16:creationId xmlns:a16="http://schemas.microsoft.com/office/drawing/2014/main" id="{5BBD1E00-A2D3-4202-961C-9DF3DF2683C9}"/>
              </a:ext>
            </a:extLst>
          </p:cNvPr>
          <p:cNvSpPr/>
          <p:nvPr userDrawn="1"/>
        </p:nvSpPr>
        <p:spPr>
          <a:xfrm>
            <a:off x="1" y="6590270"/>
            <a:ext cx="12192000" cy="267732"/>
          </a:xfrm>
          <a:prstGeom prst="rect">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cxnSp>
        <p:nvCxnSpPr>
          <p:cNvPr id="16" name="Straight Connector 15">
            <a:extLst>
              <a:ext uri="{FF2B5EF4-FFF2-40B4-BE49-F238E27FC236}">
                <a16:creationId xmlns:a16="http://schemas.microsoft.com/office/drawing/2014/main" id="{7590A4E9-08A7-4826-8D90-46B546D1F341}"/>
              </a:ext>
            </a:extLst>
          </p:cNvPr>
          <p:cNvCxnSpPr/>
          <p:nvPr userDrawn="1"/>
        </p:nvCxnSpPr>
        <p:spPr>
          <a:xfrm>
            <a:off x="1" y="6589713"/>
            <a:ext cx="12192000" cy="0"/>
          </a:xfrm>
          <a:prstGeom prst="line">
            <a:avLst/>
          </a:prstGeom>
          <a:ln w="19050">
            <a:solidFill>
              <a:srgbClr val="F47D5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62173619"/>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showMasterSp="0" preserve="1">
  <p:cSld name="Title Slide">
    <p:spTree>
      <p:nvGrpSpPr>
        <p:cNvPr id="1" name=""/>
        <p:cNvGrpSpPr/>
        <p:nvPr/>
      </p:nvGrpSpPr>
      <p:grpSpPr>
        <a:xfrm>
          <a:off x="0" y="0"/>
          <a:ext cx="0" cy="0"/>
          <a:chOff x="0" y="0"/>
          <a:chExt cx="0" cy="0"/>
        </a:xfrm>
      </p:grpSpPr>
      <p:pic>
        <p:nvPicPr>
          <p:cNvPr id="17" name="Picture 16" descr="A picture containing person&#10;&#10;Description automatically generated">
            <a:extLst>
              <a:ext uri="{FF2B5EF4-FFF2-40B4-BE49-F238E27FC236}">
                <a16:creationId xmlns:a16="http://schemas.microsoft.com/office/drawing/2014/main" id="{57AA8DA7-D7C3-CB99-0FCD-14E8427A465B}"/>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6095149" y="3647628"/>
            <a:ext cx="6096851" cy="3210373"/>
          </a:xfrm>
          <a:prstGeom prst="rect">
            <a:avLst/>
          </a:prstGeom>
        </p:spPr>
      </p:pic>
      <p:sp>
        <p:nvSpPr>
          <p:cNvPr id="10" name="Rectangle 54"/>
          <p:cNvSpPr>
            <a:spLocks noGrp="1" noChangeArrowheads="1"/>
          </p:cNvSpPr>
          <p:nvPr>
            <p:ph type="subTitle" idx="1"/>
          </p:nvPr>
        </p:nvSpPr>
        <p:spPr>
          <a:xfrm>
            <a:off x="609600" y="4041651"/>
            <a:ext cx="5181600" cy="1120775"/>
          </a:xfrm>
        </p:spPr>
        <p:txBody>
          <a:bodyPr/>
          <a:lstStyle>
            <a:lvl1pPr marL="0" indent="0">
              <a:lnSpc>
                <a:spcPct val="100000"/>
              </a:lnSpc>
              <a:buFont typeface="Wingdings" pitchFamily="2" charset="2"/>
              <a:buNone/>
              <a:defRPr sz="2000" b="1">
                <a:solidFill>
                  <a:schemeClr val="bg2"/>
                </a:solidFill>
              </a:defRPr>
            </a:lvl1pPr>
          </a:lstStyle>
          <a:p>
            <a:r>
              <a:rPr lang="en-US"/>
              <a:t>Click to edit Master subtitle style</a:t>
            </a:r>
            <a:endParaRPr lang="en-US" dirty="0"/>
          </a:p>
        </p:txBody>
      </p:sp>
      <p:sp>
        <p:nvSpPr>
          <p:cNvPr id="8" name="Rectangle 7">
            <a:extLst>
              <a:ext uri="{FF2B5EF4-FFF2-40B4-BE49-F238E27FC236}">
                <a16:creationId xmlns:a16="http://schemas.microsoft.com/office/drawing/2014/main" id="{02294B36-D511-4E23-A768-EAFA149B5CC7}"/>
              </a:ext>
            </a:extLst>
          </p:cNvPr>
          <p:cNvSpPr/>
          <p:nvPr/>
        </p:nvSpPr>
        <p:spPr>
          <a:xfrm>
            <a:off x="1" y="1620837"/>
            <a:ext cx="12192000" cy="2057400"/>
          </a:xfrm>
          <a:prstGeom prst="rect">
            <a:avLst/>
          </a:prstGeom>
          <a:solidFill>
            <a:srgbClr val="CDCDCF">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cxnSp>
        <p:nvCxnSpPr>
          <p:cNvPr id="9" name="Straight Connector 8">
            <a:extLst>
              <a:ext uri="{FF2B5EF4-FFF2-40B4-BE49-F238E27FC236}">
                <a16:creationId xmlns:a16="http://schemas.microsoft.com/office/drawing/2014/main" id="{A5B42F6D-719A-45C6-BB57-84887368226C}"/>
              </a:ext>
            </a:extLst>
          </p:cNvPr>
          <p:cNvCxnSpPr/>
          <p:nvPr/>
        </p:nvCxnSpPr>
        <p:spPr bwMode="auto">
          <a:xfrm>
            <a:off x="-14291" y="1620839"/>
            <a:ext cx="12214232" cy="0"/>
          </a:xfrm>
          <a:prstGeom prst="line">
            <a:avLst/>
          </a:prstGeom>
          <a:ln w="12700">
            <a:solidFill>
              <a:schemeClr val="bg2"/>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cxnSp>
        <p:nvCxnSpPr>
          <p:cNvPr id="12" name="Straight Connector 11">
            <a:extLst>
              <a:ext uri="{FF2B5EF4-FFF2-40B4-BE49-F238E27FC236}">
                <a16:creationId xmlns:a16="http://schemas.microsoft.com/office/drawing/2014/main" id="{9ACD6CB8-625C-44F5-9B90-77A60BCC4A2E}"/>
              </a:ext>
            </a:extLst>
          </p:cNvPr>
          <p:cNvCxnSpPr/>
          <p:nvPr/>
        </p:nvCxnSpPr>
        <p:spPr bwMode="auto">
          <a:xfrm>
            <a:off x="-14291" y="3662363"/>
            <a:ext cx="12214232" cy="0"/>
          </a:xfrm>
          <a:prstGeom prst="line">
            <a:avLst/>
          </a:prstGeom>
          <a:ln w="12700">
            <a:solidFill>
              <a:schemeClr val="bg2"/>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sp>
        <p:nvSpPr>
          <p:cNvPr id="13" name="Rectangle 55">
            <a:extLst>
              <a:ext uri="{FF2B5EF4-FFF2-40B4-BE49-F238E27FC236}">
                <a16:creationId xmlns:a16="http://schemas.microsoft.com/office/drawing/2014/main" id="{078B106A-3121-420B-B2D9-854FF204BD0F}"/>
              </a:ext>
            </a:extLst>
          </p:cNvPr>
          <p:cNvSpPr>
            <a:spLocks noGrp="1" noChangeArrowheads="1"/>
          </p:cNvSpPr>
          <p:nvPr>
            <p:ph type="ctrTitle"/>
          </p:nvPr>
        </p:nvSpPr>
        <p:spPr bwMode="invGray">
          <a:xfrm>
            <a:off x="609600" y="1600200"/>
            <a:ext cx="11264901" cy="2057400"/>
          </a:xfrm>
          <a:prstGeom prst="rect">
            <a:avLst/>
          </a:prstGeom>
        </p:spPr>
        <p:txBody>
          <a:bodyPr/>
          <a:lstStyle>
            <a:lvl1pPr>
              <a:defRPr sz="4000">
                <a:solidFill>
                  <a:srgbClr val="455560"/>
                </a:solidFill>
              </a:defRPr>
            </a:lvl1pPr>
          </a:lstStyle>
          <a:p>
            <a:r>
              <a:rPr lang="en-US"/>
              <a:t>Click to edit Master title style</a:t>
            </a:r>
            <a:endParaRPr lang="en-US" dirty="0"/>
          </a:p>
        </p:txBody>
      </p:sp>
      <p:sp>
        <p:nvSpPr>
          <p:cNvPr id="14" name="Rectangle 13">
            <a:extLst>
              <a:ext uri="{FF2B5EF4-FFF2-40B4-BE49-F238E27FC236}">
                <a16:creationId xmlns:a16="http://schemas.microsoft.com/office/drawing/2014/main" id="{C6C33664-ACD6-44A3-95A5-32325CBC9685}"/>
              </a:ext>
            </a:extLst>
          </p:cNvPr>
          <p:cNvSpPr/>
          <p:nvPr userDrawn="1"/>
        </p:nvSpPr>
        <p:spPr>
          <a:xfrm>
            <a:off x="1" y="1620837"/>
            <a:ext cx="12192000" cy="2057400"/>
          </a:xfrm>
          <a:prstGeom prst="rect">
            <a:avLst/>
          </a:prstGeom>
          <a:solidFill>
            <a:srgbClr val="CDCDCF">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cxnSp>
        <p:nvCxnSpPr>
          <p:cNvPr id="15" name="Straight Connector 14">
            <a:extLst>
              <a:ext uri="{FF2B5EF4-FFF2-40B4-BE49-F238E27FC236}">
                <a16:creationId xmlns:a16="http://schemas.microsoft.com/office/drawing/2014/main" id="{5EECCBFD-9ED3-4167-961B-65218739F1A5}"/>
              </a:ext>
            </a:extLst>
          </p:cNvPr>
          <p:cNvCxnSpPr/>
          <p:nvPr userDrawn="1"/>
        </p:nvCxnSpPr>
        <p:spPr bwMode="auto">
          <a:xfrm>
            <a:off x="-14291" y="1620839"/>
            <a:ext cx="12214232" cy="0"/>
          </a:xfrm>
          <a:prstGeom prst="line">
            <a:avLst/>
          </a:prstGeom>
          <a:ln w="12700">
            <a:solidFill>
              <a:schemeClr val="bg2"/>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cxnSp>
        <p:nvCxnSpPr>
          <p:cNvPr id="19" name="Straight Connector 18">
            <a:extLst>
              <a:ext uri="{FF2B5EF4-FFF2-40B4-BE49-F238E27FC236}">
                <a16:creationId xmlns:a16="http://schemas.microsoft.com/office/drawing/2014/main" id="{F95A2832-7EB2-44CE-B43D-FCA9D107E325}"/>
              </a:ext>
            </a:extLst>
          </p:cNvPr>
          <p:cNvCxnSpPr/>
          <p:nvPr userDrawn="1"/>
        </p:nvCxnSpPr>
        <p:spPr bwMode="auto">
          <a:xfrm>
            <a:off x="-14291" y="3662363"/>
            <a:ext cx="12214232" cy="0"/>
          </a:xfrm>
          <a:prstGeom prst="line">
            <a:avLst/>
          </a:prstGeom>
          <a:ln w="12700">
            <a:solidFill>
              <a:schemeClr val="bg2"/>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pic>
        <p:nvPicPr>
          <p:cNvPr id="11" name="Picture 10" descr="Icon&#10;&#10;Description automatically generated">
            <a:extLst>
              <a:ext uri="{FF2B5EF4-FFF2-40B4-BE49-F238E27FC236}">
                <a16:creationId xmlns:a16="http://schemas.microsoft.com/office/drawing/2014/main" id="{D2C404A3-49E3-6AE3-6316-79D1DE70A533}"/>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523345" y="239714"/>
            <a:ext cx="2020824" cy="699807"/>
          </a:xfrm>
          <a:prstGeom prst="rect">
            <a:avLst/>
          </a:prstGeom>
        </p:spPr>
      </p:pic>
    </p:spTree>
    <p:extLst>
      <p:ext uri="{BB962C8B-B14F-4D97-AF65-F5344CB8AC3E}">
        <p14:creationId xmlns:p14="http://schemas.microsoft.com/office/powerpoint/2010/main" val="847285725"/>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759" y="238129"/>
            <a:ext cx="10872444" cy="1103313"/>
          </a:xfrm>
          <a:prstGeom prst="rect">
            <a:avLst/>
          </a:prstGeom>
        </p:spPr>
        <p:txBody>
          <a:bodyPr/>
          <a:lstStyle>
            <a:lvl1pPr>
              <a:defRPr/>
            </a:lvl1pPr>
          </a:lstStyle>
          <a:p>
            <a:r>
              <a:rPr lang="en-US"/>
              <a:t>Click to edit Master title style</a:t>
            </a:r>
            <a:endParaRPr lang="en-US" dirty="0"/>
          </a:p>
        </p:txBody>
      </p:sp>
      <p:sp>
        <p:nvSpPr>
          <p:cNvPr id="3" name="Content Placeholder 2"/>
          <p:cNvSpPr>
            <a:spLocks noGrp="1"/>
          </p:cNvSpPr>
          <p:nvPr>
            <p:ph idx="1"/>
          </p:nvPr>
        </p:nvSpPr>
        <p:spPr>
          <a:xfrm>
            <a:off x="604677" y="1513047"/>
            <a:ext cx="10877529" cy="4650687"/>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885709916"/>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obj" preserve="1">
  <p:cSld name="1_Title and Content+logo">
    <p:spTree>
      <p:nvGrpSpPr>
        <p:cNvPr id="1" name=""/>
        <p:cNvGrpSpPr/>
        <p:nvPr/>
      </p:nvGrpSpPr>
      <p:grpSpPr>
        <a:xfrm>
          <a:off x="0" y="0"/>
          <a:ext cx="0" cy="0"/>
          <a:chOff x="0" y="0"/>
          <a:chExt cx="0" cy="0"/>
        </a:xfrm>
      </p:grpSpPr>
      <p:sp>
        <p:nvSpPr>
          <p:cNvPr id="2" name="Title 1"/>
          <p:cNvSpPr>
            <a:spLocks noGrp="1"/>
          </p:cNvSpPr>
          <p:nvPr>
            <p:ph type="title"/>
          </p:nvPr>
        </p:nvSpPr>
        <p:spPr>
          <a:xfrm>
            <a:off x="609759" y="238129"/>
            <a:ext cx="10872444" cy="1103313"/>
          </a:xfrm>
          <a:prstGeom prst="rect">
            <a:avLst/>
          </a:prstGeom>
        </p:spPr>
        <p:txBody>
          <a:bodyPr/>
          <a:lstStyle>
            <a:lvl1pPr>
              <a:defRPr/>
            </a:lvl1pPr>
          </a:lstStyle>
          <a:p>
            <a:r>
              <a:rPr lang="en-US"/>
              <a:t>Click to edit Master title style</a:t>
            </a:r>
            <a:endParaRPr lang="en-US" dirty="0"/>
          </a:p>
        </p:txBody>
      </p:sp>
      <p:sp>
        <p:nvSpPr>
          <p:cNvPr id="3" name="Content Placeholder 2"/>
          <p:cNvSpPr>
            <a:spLocks noGrp="1"/>
          </p:cNvSpPr>
          <p:nvPr>
            <p:ph idx="1"/>
          </p:nvPr>
        </p:nvSpPr>
        <p:spPr>
          <a:xfrm>
            <a:off x="604677" y="1513047"/>
            <a:ext cx="10877529" cy="4650687"/>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4" name="Group 3">
            <a:extLst>
              <a:ext uri="{FF2B5EF4-FFF2-40B4-BE49-F238E27FC236}">
                <a16:creationId xmlns:a16="http://schemas.microsoft.com/office/drawing/2014/main" id="{9790703F-E851-1D5A-99B7-43DBD5482698}"/>
              </a:ext>
            </a:extLst>
          </p:cNvPr>
          <p:cNvGrpSpPr/>
          <p:nvPr userDrawn="1"/>
        </p:nvGrpSpPr>
        <p:grpSpPr>
          <a:xfrm>
            <a:off x="9392909" y="6212722"/>
            <a:ext cx="2488502" cy="450135"/>
            <a:chOff x="9392911" y="6212702"/>
            <a:chExt cx="2488502" cy="450133"/>
          </a:xfrm>
        </p:grpSpPr>
        <p:pic>
          <p:nvPicPr>
            <p:cNvPr id="5" name="Picture 4" descr="Icon&#10;&#10;Description automatically generated">
              <a:extLst>
                <a:ext uri="{FF2B5EF4-FFF2-40B4-BE49-F238E27FC236}">
                  <a16:creationId xmlns:a16="http://schemas.microsoft.com/office/drawing/2014/main" id="{C714CC1E-7921-3200-C137-F7ADAA9532CD}"/>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1188699" y="6212702"/>
              <a:ext cx="566928" cy="196326"/>
            </a:xfrm>
            <a:prstGeom prst="rect">
              <a:avLst/>
            </a:prstGeom>
          </p:spPr>
        </p:pic>
        <p:sp>
          <p:nvSpPr>
            <p:cNvPr id="6" name="Rectangle 8">
              <a:extLst>
                <a:ext uri="{FF2B5EF4-FFF2-40B4-BE49-F238E27FC236}">
                  <a16:creationId xmlns:a16="http://schemas.microsoft.com/office/drawing/2014/main" id="{79882158-D8CB-A63B-35E5-FF6D03999CD4}"/>
                </a:ext>
              </a:extLst>
            </p:cNvPr>
            <p:cNvSpPr>
              <a:spLocks noChangeArrowheads="1"/>
            </p:cNvSpPr>
            <p:nvPr/>
          </p:nvSpPr>
          <p:spPr bwMode="auto">
            <a:xfrm>
              <a:off x="9392911" y="6355059"/>
              <a:ext cx="2488502" cy="307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eaLnBrk="1" hangingPunct="1">
                <a:lnSpc>
                  <a:spcPct val="100000"/>
                </a:lnSpc>
                <a:spcBef>
                  <a:spcPct val="0"/>
                </a:spcBef>
                <a:spcAft>
                  <a:spcPct val="0"/>
                </a:spcAft>
                <a:buClrTx/>
                <a:buFontTx/>
                <a:buNone/>
                <a:defRPr/>
              </a:pPr>
              <a:r>
                <a:rPr lang="en-US" altLang="en-US" sz="1400" b="0" dirty="0">
                  <a:solidFill>
                    <a:srgbClr val="455560"/>
                  </a:solidFill>
                  <a:latin typeface="Calibri" panose="020F0502020204030204" pitchFamily="34" charset="0"/>
                </a:rPr>
                <a:t>Slide credit: </a:t>
              </a:r>
              <a:r>
                <a:rPr lang="en-US" altLang="en-US" sz="1400" b="0" dirty="0">
                  <a:solidFill>
                    <a:schemeClr val="bg2"/>
                  </a:solidFill>
                  <a:latin typeface="Calibri" panose="020F0502020204030204" pitchFamily="34" charset="0"/>
                  <a:hlinkClick r:id="rId3"/>
                </a:rPr>
                <a:t>clinicaloptions.com</a:t>
              </a:r>
              <a:endParaRPr lang="en-US" altLang="en-US" sz="1400" b="0" dirty="0">
                <a:solidFill>
                  <a:schemeClr val="bg2"/>
                </a:solidFill>
                <a:latin typeface="Calibri" panose="020F0502020204030204" pitchFamily="34" charset="0"/>
              </a:endParaRPr>
            </a:p>
          </p:txBody>
        </p:sp>
      </p:grpSp>
    </p:spTree>
    <p:extLst>
      <p:ext uri="{BB962C8B-B14F-4D97-AF65-F5344CB8AC3E}">
        <p14:creationId xmlns:p14="http://schemas.microsoft.com/office/powerpoint/2010/main" val="745139965"/>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p:cSld name="Transition Slide">
    <p:spTree>
      <p:nvGrpSpPr>
        <p:cNvPr id="1" name=""/>
        <p:cNvGrpSpPr/>
        <p:nvPr/>
      </p:nvGrpSpPr>
      <p:grpSpPr>
        <a:xfrm>
          <a:off x="0" y="0"/>
          <a:ext cx="0" cy="0"/>
          <a:chOff x="0" y="0"/>
          <a:chExt cx="0" cy="0"/>
        </a:xfrm>
      </p:grpSpPr>
      <p:pic>
        <p:nvPicPr>
          <p:cNvPr id="6" name="Picture 5" descr="Icon&#10;&#10;Description automatically generated">
            <a:extLst>
              <a:ext uri="{FF2B5EF4-FFF2-40B4-BE49-F238E27FC236}">
                <a16:creationId xmlns:a16="http://schemas.microsoft.com/office/drawing/2014/main" id="{A10CE991-EF19-4C89-B2F1-8D342C729857}"/>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9034667" y="5556667"/>
            <a:ext cx="3154680" cy="1092459"/>
          </a:xfrm>
          <a:prstGeom prst="rect">
            <a:avLst/>
          </a:prstGeom>
        </p:spPr>
      </p:pic>
      <p:sp>
        <p:nvSpPr>
          <p:cNvPr id="5" name="Title 1"/>
          <p:cNvSpPr>
            <a:spLocks noGrp="1"/>
          </p:cNvSpPr>
          <p:nvPr>
            <p:ph type="title"/>
          </p:nvPr>
        </p:nvSpPr>
        <p:spPr>
          <a:xfrm>
            <a:off x="514352" y="330201"/>
            <a:ext cx="11244149" cy="5250792"/>
          </a:xfrm>
          <a:prstGeom prst="rect">
            <a:avLst/>
          </a:prstGeom>
        </p:spPr>
        <p:txBody>
          <a:bodyPr anchorCtr="1"/>
          <a:lstStyle>
            <a:lvl1pPr algn="ctr">
              <a:defRPr sz="4000" b="1" cap="none">
                <a:solidFill>
                  <a:schemeClr val="bg2"/>
                </a:solidFill>
              </a:defRPr>
            </a:lvl1pPr>
          </a:lstStyle>
          <a:p>
            <a:r>
              <a:rPr lang="en-US"/>
              <a:t>Click to edit Master title style</a:t>
            </a:r>
            <a:endParaRPr lang="en-US" dirty="0"/>
          </a:p>
        </p:txBody>
      </p:sp>
      <p:sp>
        <p:nvSpPr>
          <p:cNvPr id="4" name="Rectangle 3">
            <a:extLst>
              <a:ext uri="{FF2B5EF4-FFF2-40B4-BE49-F238E27FC236}">
                <a16:creationId xmlns:a16="http://schemas.microsoft.com/office/drawing/2014/main" id="{CF8F8BDA-1A03-445B-A76B-525DE8317C18}"/>
              </a:ext>
            </a:extLst>
          </p:cNvPr>
          <p:cNvSpPr/>
          <p:nvPr userDrawn="1"/>
        </p:nvSpPr>
        <p:spPr>
          <a:xfrm>
            <a:off x="1" y="6590271"/>
            <a:ext cx="12192000" cy="267732"/>
          </a:xfrm>
          <a:prstGeom prst="rect">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400" dirty="0"/>
          </a:p>
        </p:txBody>
      </p:sp>
      <p:cxnSp>
        <p:nvCxnSpPr>
          <p:cNvPr id="8" name="Straight Connector 7">
            <a:extLst>
              <a:ext uri="{FF2B5EF4-FFF2-40B4-BE49-F238E27FC236}">
                <a16:creationId xmlns:a16="http://schemas.microsoft.com/office/drawing/2014/main" id="{0FA01F1A-8AE6-48F9-95F4-73790D6CA686}"/>
              </a:ext>
            </a:extLst>
          </p:cNvPr>
          <p:cNvCxnSpPr/>
          <p:nvPr userDrawn="1"/>
        </p:nvCxnSpPr>
        <p:spPr>
          <a:xfrm>
            <a:off x="1" y="6589713"/>
            <a:ext cx="12192000" cy="0"/>
          </a:xfrm>
          <a:prstGeom prst="line">
            <a:avLst/>
          </a:prstGeom>
          <a:ln w="19050">
            <a:solidFill>
              <a:srgbClr val="F47D5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28386019"/>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09760" y="238129"/>
            <a:ext cx="10872445" cy="1103313"/>
          </a:xfrm>
          <a:prstGeom prst="rect">
            <a:avLst/>
          </a:prstGeom>
        </p:spPr>
        <p:txBody>
          <a:bodyPr/>
          <a:lstStyle/>
          <a:p>
            <a:r>
              <a:rPr lang="en-US"/>
              <a:t>Click to edit Master title style</a:t>
            </a:r>
            <a:endParaRPr lang="en-US" dirty="0"/>
          </a:p>
        </p:txBody>
      </p:sp>
      <p:sp>
        <p:nvSpPr>
          <p:cNvPr id="3" name="Content Placeholder 2"/>
          <p:cNvSpPr>
            <a:spLocks noGrp="1"/>
          </p:cNvSpPr>
          <p:nvPr>
            <p:ph sz="half" idx="1"/>
          </p:nvPr>
        </p:nvSpPr>
        <p:spPr>
          <a:xfrm>
            <a:off x="601820" y="1510729"/>
            <a:ext cx="5309279" cy="4678739"/>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252633" y="1510730"/>
            <a:ext cx="5229571" cy="4679463"/>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583468936"/>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twoObj" preserve="1">
  <p:cSld name="1_Two Content+logo">
    <p:spTree>
      <p:nvGrpSpPr>
        <p:cNvPr id="1" name=""/>
        <p:cNvGrpSpPr/>
        <p:nvPr/>
      </p:nvGrpSpPr>
      <p:grpSpPr>
        <a:xfrm>
          <a:off x="0" y="0"/>
          <a:ext cx="0" cy="0"/>
          <a:chOff x="0" y="0"/>
          <a:chExt cx="0" cy="0"/>
        </a:xfrm>
      </p:grpSpPr>
      <p:sp>
        <p:nvSpPr>
          <p:cNvPr id="2" name="Title 1"/>
          <p:cNvSpPr>
            <a:spLocks noGrp="1"/>
          </p:cNvSpPr>
          <p:nvPr>
            <p:ph type="title"/>
          </p:nvPr>
        </p:nvSpPr>
        <p:spPr>
          <a:xfrm>
            <a:off x="609760" y="238129"/>
            <a:ext cx="10872445" cy="1103313"/>
          </a:xfrm>
          <a:prstGeom prst="rect">
            <a:avLst/>
          </a:prstGeom>
        </p:spPr>
        <p:txBody>
          <a:bodyPr/>
          <a:lstStyle/>
          <a:p>
            <a:r>
              <a:rPr lang="en-US"/>
              <a:t>Click to edit Master title style</a:t>
            </a:r>
            <a:endParaRPr lang="en-US" dirty="0"/>
          </a:p>
        </p:txBody>
      </p:sp>
      <p:sp>
        <p:nvSpPr>
          <p:cNvPr id="3" name="Content Placeholder 2"/>
          <p:cNvSpPr>
            <a:spLocks noGrp="1"/>
          </p:cNvSpPr>
          <p:nvPr>
            <p:ph sz="half" idx="1"/>
          </p:nvPr>
        </p:nvSpPr>
        <p:spPr>
          <a:xfrm>
            <a:off x="601820" y="1510729"/>
            <a:ext cx="5309279" cy="4678739"/>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252633" y="1510730"/>
            <a:ext cx="5229571" cy="4679463"/>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5" name="Group 4">
            <a:extLst>
              <a:ext uri="{FF2B5EF4-FFF2-40B4-BE49-F238E27FC236}">
                <a16:creationId xmlns:a16="http://schemas.microsoft.com/office/drawing/2014/main" id="{4B831F98-D110-9641-0056-3FFA4445A199}"/>
              </a:ext>
            </a:extLst>
          </p:cNvPr>
          <p:cNvGrpSpPr/>
          <p:nvPr userDrawn="1"/>
        </p:nvGrpSpPr>
        <p:grpSpPr>
          <a:xfrm>
            <a:off x="9392909" y="6212722"/>
            <a:ext cx="2488502" cy="450135"/>
            <a:chOff x="9392911" y="6212702"/>
            <a:chExt cx="2488502" cy="450133"/>
          </a:xfrm>
        </p:grpSpPr>
        <p:pic>
          <p:nvPicPr>
            <p:cNvPr id="6" name="Picture 5" descr="Icon&#10;&#10;Description automatically generated">
              <a:extLst>
                <a:ext uri="{FF2B5EF4-FFF2-40B4-BE49-F238E27FC236}">
                  <a16:creationId xmlns:a16="http://schemas.microsoft.com/office/drawing/2014/main" id="{2C5D1AC3-8115-5D46-33CE-6C6B5212928D}"/>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1188699" y="6212702"/>
              <a:ext cx="566928" cy="196326"/>
            </a:xfrm>
            <a:prstGeom prst="rect">
              <a:avLst/>
            </a:prstGeom>
          </p:spPr>
        </p:pic>
        <p:sp>
          <p:nvSpPr>
            <p:cNvPr id="7" name="Rectangle 8">
              <a:extLst>
                <a:ext uri="{FF2B5EF4-FFF2-40B4-BE49-F238E27FC236}">
                  <a16:creationId xmlns:a16="http://schemas.microsoft.com/office/drawing/2014/main" id="{FF667ED7-9C0E-2D48-F6BB-0BF8DBEF1D59}"/>
                </a:ext>
              </a:extLst>
            </p:cNvPr>
            <p:cNvSpPr>
              <a:spLocks noChangeArrowheads="1"/>
            </p:cNvSpPr>
            <p:nvPr/>
          </p:nvSpPr>
          <p:spPr bwMode="auto">
            <a:xfrm>
              <a:off x="9392911" y="6355059"/>
              <a:ext cx="2488502" cy="307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eaLnBrk="1" hangingPunct="1">
                <a:lnSpc>
                  <a:spcPct val="100000"/>
                </a:lnSpc>
                <a:spcBef>
                  <a:spcPct val="0"/>
                </a:spcBef>
                <a:spcAft>
                  <a:spcPct val="0"/>
                </a:spcAft>
                <a:buClrTx/>
                <a:buFontTx/>
                <a:buNone/>
                <a:defRPr/>
              </a:pPr>
              <a:r>
                <a:rPr lang="en-US" altLang="en-US" sz="1400" b="0" dirty="0">
                  <a:solidFill>
                    <a:srgbClr val="455560"/>
                  </a:solidFill>
                  <a:latin typeface="Calibri" panose="020F0502020204030204" pitchFamily="34" charset="0"/>
                </a:rPr>
                <a:t>Slide credit: </a:t>
              </a:r>
              <a:r>
                <a:rPr lang="en-US" altLang="en-US" sz="1400" b="0" dirty="0">
                  <a:solidFill>
                    <a:schemeClr val="bg2"/>
                  </a:solidFill>
                  <a:latin typeface="Calibri" panose="020F0502020204030204" pitchFamily="34" charset="0"/>
                  <a:hlinkClick r:id="rId3"/>
                </a:rPr>
                <a:t>clinicaloptions.com</a:t>
              </a:r>
              <a:endParaRPr lang="en-US" altLang="en-US" sz="1400" b="0" dirty="0">
                <a:solidFill>
                  <a:schemeClr val="bg2"/>
                </a:solidFill>
                <a:latin typeface="Calibri" panose="020F0502020204030204" pitchFamily="34" charset="0"/>
              </a:endParaRPr>
            </a:p>
          </p:txBody>
        </p:sp>
      </p:grpSp>
    </p:spTree>
    <p:extLst>
      <p:ext uri="{BB962C8B-B14F-4D97-AF65-F5344CB8AC3E}">
        <p14:creationId xmlns:p14="http://schemas.microsoft.com/office/powerpoint/2010/main" val="181554451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007534" y="2347914"/>
            <a:ext cx="11425767" cy="1620837"/>
          </a:xfrm>
        </p:spPr>
        <p:txBody>
          <a:bodyPr/>
          <a:lstStyle/>
          <a:p>
            <a:r>
              <a:rPr lang="en-US"/>
              <a:t>Click to edit Master title style</a:t>
            </a:r>
          </a:p>
        </p:txBody>
      </p:sp>
      <p:sp>
        <p:nvSpPr>
          <p:cNvPr id="3" name="Subtitle 2"/>
          <p:cNvSpPr>
            <a:spLocks noGrp="1"/>
          </p:cNvSpPr>
          <p:nvPr>
            <p:ph type="subTitle" idx="1"/>
          </p:nvPr>
        </p:nvSpPr>
        <p:spPr>
          <a:xfrm>
            <a:off x="2017184" y="4283076"/>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418034818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p:cSld name="Title, Text and Chart">
    <p:spTree>
      <p:nvGrpSpPr>
        <p:cNvPr id="1" name=""/>
        <p:cNvGrpSpPr/>
        <p:nvPr/>
      </p:nvGrpSpPr>
      <p:grpSpPr>
        <a:xfrm>
          <a:off x="0" y="0"/>
          <a:ext cx="0" cy="0"/>
          <a:chOff x="0" y="0"/>
          <a:chExt cx="0" cy="0"/>
        </a:xfrm>
      </p:grpSpPr>
      <p:sp>
        <p:nvSpPr>
          <p:cNvPr id="9" name="Content Placeholder 3"/>
          <p:cNvSpPr>
            <a:spLocks noGrp="1"/>
          </p:cNvSpPr>
          <p:nvPr>
            <p:ph sz="half" idx="2"/>
          </p:nvPr>
        </p:nvSpPr>
        <p:spPr>
          <a:xfrm>
            <a:off x="6252633" y="1510729"/>
            <a:ext cx="5229571" cy="4665747"/>
          </a:xfrm>
          <a:prstGeom prst="rect">
            <a:avLst/>
          </a:prstGeom>
        </p:spPr>
        <p:txBody>
          <a:bodyPr/>
          <a:lstStyle>
            <a:lvl1pPr>
              <a:defRPr sz="2800"/>
            </a:lvl1pPr>
            <a:lvl2pPr>
              <a:defRPr sz="2400"/>
            </a:lvl2pPr>
            <a:lvl3pPr>
              <a:defRPr sz="2200"/>
            </a:lvl3pPr>
            <a:lvl4pPr>
              <a:defRPr sz="2000"/>
            </a:lvl4pPr>
            <a:lvl5pPr>
              <a:defRPr sz="1800"/>
            </a:lvl5pPr>
            <a:lvl6pPr>
              <a:defRPr sz="1800"/>
            </a:lvl6pPr>
            <a:lvl7pPr>
              <a:defRPr sz="1800"/>
            </a:lvl7pPr>
            <a:lvl8pPr>
              <a:defRPr sz="1800"/>
            </a:lvl8pPr>
            <a:lvl9pPr>
              <a:defRPr sz="1800"/>
            </a:lvl9pPr>
          </a:lstStyle>
          <a:p>
            <a:pPr lvl="0"/>
            <a:r>
              <a:rPr lang="en-US"/>
              <a:t>Edit Master text styles</a:t>
            </a:r>
          </a:p>
        </p:txBody>
      </p:sp>
      <p:sp>
        <p:nvSpPr>
          <p:cNvPr id="10" name="Title 1"/>
          <p:cNvSpPr>
            <a:spLocks noGrp="1"/>
          </p:cNvSpPr>
          <p:nvPr>
            <p:ph type="title"/>
          </p:nvPr>
        </p:nvSpPr>
        <p:spPr>
          <a:xfrm>
            <a:off x="609759" y="238129"/>
            <a:ext cx="10872444" cy="1103313"/>
          </a:xfrm>
          <a:prstGeom prst="rect">
            <a:avLst/>
          </a:prstGeom>
        </p:spPr>
        <p:txBody>
          <a:bodyPr/>
          <a:lstStyle/>
          <a:p>
            <a:r>
              <a:rPr lang="en-US"/>
              <a:t>Click to edit Master title style</a:t>
            </a:r>
            <a:endParaRPr lang="en-US" dirty="0"/>
          </a:p>
        </p:txBody>
      </p:sp>
      <p:sp>
        <p:nvSpPr>
          <p:cNvPr id="11" name="Content Placeholder 2"/>
          <p:cNvSpPr>
            <a:spLocks noGrp="1"/>
          </p:cNvSpPr>
          <p:nvPr>
            <p:ph sz="half" idx="1"/>
          </p:nvPr>
        </p:nvSpPr>
        <p:spPr>
          <a:xfrm>
            <a:off x="601820" y="1510729"/>
            <a:ext cx="5309279" cy="4678739"/>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964835392"/>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p:cSld name="1_Title, Text and Chart+logo">
    <p:spTree>
      <p:nvGrpSpPr>
        <p:cNvPr id="1" name=""/>
        <p:cNvGrpSpPr/>
        <p:nvPr/>
      </p:nvGrpSpPr>
      <p:grpSpPr>
        <a:xfrm>
          <a:off x="0" y="0"/>
          <a:ext cx="0" cy="0"/>
          <a:chOff x="0" y="0"/>
          <a:chExt cx="0" cy="0"/>
        </a:xfrm>
      </p:grpSpPr>
      <p:sp>
        <p:nvSpPr>
          <p:cNvPr id="9" name="Content Placeholder 3"/>
          <p:cNvSpPr>
            <a:spLocks noGrp="1"/>
          </p:cNvSpPr>
          <p:nvPr>
            <p:ph sz="half" idx="2"/>
          </p:nvPr>
        </p:nvSpPr>
        <p:spPr>
          <a:xfrm>
            <a:off x="6252633" y="1510729"/>
            <a:ext cx="5229571" cy="4665747"/>
          </a:xfrm>
          <a:prstGeom prst="rect">
            <a:avLst/>
          </a:prstGeom>
        </p:spPr>
        <p:txBody>
          <a:bodyPr/>
          <a:lstStyle>
            <a:lvl1pPr>
              <a:defRPr sz="2800"/>
            </a:lvl1pPr>
            <a:lvl2pPr>
              <a:defRPr sz="2400"/>
            </a:lvl2pPr>
            <a:lvl3pPr>
              <a:defRPr sz="2200"/>
            </a:lvl3pPr>
            <a:lvl4pPr>
              <a:defRPr sz="2000"/>
            </a:lvl4pPr>
            <a:lvl5pPr>
              <a:defRPr sz="1800"/>
            </a:lvl5pPr>
            <a:lvl6pPr>
              <a:defRPr sz="1800"/>
            </a:lvl6pPr>
            <a:lvl7pPr>
              <a:defRPr sz="1800"/>
            </a:lvl7pPr>
            <a:lvl8pPr>
              <a:defRPr sz="1800"/>
            </a:lvl8pPr>
            <a:lvl9pPr>
              <a:defRPr sz="1800"/>
            </a:lvl9pPr>
          </a:lstStyle>
          <a:p>
            <a:pPr lvl="0"/>
            <a:r>
              <a:rPr lang="en-US"/>
              <a:t>Edit Master text styles</a:t>
            </a:r>
          </a:p>
        </p:txBody>
      </p:sp>
      <p:sp>
        <p:nvSpPr>
          <p:cNvPr id="10" name="Title 1"/>
          <p:cNvSpPr>
            <a:spLocks noGrp="1"/>
          </p:cNvSpPr>
          <p:nvPr>
            <p:ph type="title"/>
          </p:nvPr>
        </p:nvSpPr>
        <p:spPr>
          <a:xfrm>
            <a:off x="609759" y="238129"/>
            <a:ext cx="10872444" cy="1103313"/>
          </a:xfrm>
          <a:prstGeom prst="rect">
            <a:avLst/>
          </a:prstGeom>
        </p:spPr>
        <p:txBody>
          <a:bodyPr/>
          <a:lstStyle/>
          <a:p>
            <a:r>
              <a:rPr lang="en-US"/>
              <a:t>Click to edit Master title style</a:t>
            </a:r>
            <a:endParaRPr lang="en-US" dirty="0"/>
          </a:p>
        </p:txBody>
      </p:sp>
      <p:sp>
        <p:nvSpPr>
          <p:cNvPr id="11" name="Content Placeholder 2"/>
          <p:cNvSpPr>
            <a:spLocks noGrp="1"/>
          </p:cNvSpPr>
          <p:nvPr>
            <p:ph sz="half" idx="1"/>
          </p:nvPr>
        </p:nvSpPr>
        <p:spPr>
          <a:xfrm>
            <a:off x="601820" y="1510729"/>
            <a:ext cx="5309279" cy="4678739"/>
          </a:xfrm>
          <a:prstGeom prst="rect">
            <a:avLst/>
          </a:prstGeom>
        </p:spPr>
        <p:txBody>
          <a:bodyPr/>
          <a:lstStyle>
            <a:lvl1pPr>
              <a:defRPr sz="2800"/>
            </a:lvl1pPr>
            <a:lvl2pPr>
              <a:defRPr sz="2600"/>
            </a:lvl2pPr>
            <a:lvl3pPr>
              <a:defRPr sz="2400"/>
            </a:lvl3pPr>
            <a:lvl4pPr>
              <a:defRPr sz="2200"/>
            </a:lvl4pPr>
            <a:lvl5pPr>
              <a:defRPr sz="20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5" name="Group 4">
            <a:extLst>
              <a:ext uri="{FF2B5EF4-FFF2-40B4-BE49-F238E27FC236}">
                <a16:creationId xmlns:a16="http://schemas.microsoft.com/office/drawing/2014/main" id="{A188367A-EE46-1DDA-2AFE-9C628EB72449}"/>
              </a:ext>
            </a:extLst>
          </p:cNvPr>
          <p:cNvGrpSpPr/>
          <p:nvPr userDrawn="1"/>
        </p:nvGrpSpPr>
        <p:grpSpPr>
          <a:xfrm>
            <a:off x="9392909" y="6212722"/>
            <a:ext cx="2488502" cy="450135"/>
            <a:chOff x="9392911" y="6212702"/>
            <a:chExt cx="2488502" cy="450133"/>
          </a:xfrm>
        </p:grpSpPr>
        <p:pic>
          <p:nvPicPr>
            <p:cNvPr id="6" name="Picture 5" descr="Icon&#10;&#10;Description automatically generated">
              <a:extLst>
                <a:ext uri="{FF2B5EF4-FFF2-40B4-BE49-F238E27FC236}">
                  <a16:creationId xmlns:a16="http://schemas.microsoft.com/office/drawing/2014/main" id="{35BBB51B-0D41-5485-99A1-BEEAE260796D}"/>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1188699" y="6212702"/>
              <a:ext cx="566928" cy="196326"/>
            </a:xfrm>
            <a:prstGeom prst="rect">
              <a:avLst/>
            </a:prstGeom>
          </p:spPr>
        </p:pic>
        <p:sp>
          <p:nvSpPr>
            <p:cNvPr id="7" name="Rectangle 8">
              <a:extLst>
                <a:ext uri="{FF2B5EF4-FFF2-40B4-BE49-F238E27FC236}">
                  <a16:creationId xmlns:a16="http://schemas.microsoft.com/office/drawing/2014/main" id="{F3F85628-F902-1363-8D50-72542C0A0300}"/>
                </a:ext>
              </a:extLst>
            </p:cNvPr>
            <p:cNvSpPr>
              <a:spLocks noChangeArrowheads="1"/>
            </p:cNvSpPr>
            <p:nvPr/>
          </p:nvSpPr>
          <p:spPr bwMode="auto">
            <a:xfrm>
              <a:off x="9392911" y="6355059"/>
              <a:ext cx="2488502" cy="307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eaLnBrk="1" hangingPunct="1">
                <a:lnSpc>
                  <a:spcPct val="100000"/>
                </a:lnSpc>
                <a:spcBef>
                  <a:spcPct val="0"/>
                </a:spcBef>
                <a:spcAft>
                  <a:spcPct val="0"/>
                </a:spcAft>
                <a:buClrTx/>
                <a:buFontTx/>
                <a:buNone/>
                <a:defRPr/>
              </a:pPr>
              <a:r>
                <a:rPr lang="en-US" altLang="en-US" sz="1400" b="0" dirty="0">
                  <a:solidFill>
                    <a:srgbClr val="455560"/>
                  </a:solidFill>
                  <a:latin typeface="Calibri" panose="020F0502020204030204" pitchFamily="34" charset="0"/>
                </a:rPr>
                <a:t>Slide credit: </a:t>
              </a:r>
              <a:r>
                <a:rPr lang="en-US" altLang="en-US" sz="1400" b="0" dirty="0">
                  <a:solidFill>
                    <a:schemeClr val="bg2"/>
                  </a:solidFill>
                  <a:latin typeface="Calibri" panose="020F0502020204030204" pitchFamily="34" charset="0"/>
                  <a:hlinkClick r:id="rId3"/>
                </a:rPr>
                <a:t>clinicaloptions.com</a:t>
              </a:r>
              <a:endParaRPr lang="en-US" altLang="en-US" sz="1400" b="0" dirty="0">
                <a:solidFill>
                  <a:schemeClr val="bg2"/>
                </a:solidFill>
                <a:latin typeface="Calibri" panose="020F0502020204030204" pitchFamily="34" charset="0"/>
              </a:endParaRPr>
            </a:p>
          </p:txBody>
        </p:sp>
      </p:grpSp>
    </p:spTree>
    <p:extLst>
      <p:ext uri="{BB962C8B-B14F-4D97-AF65-F5344CB8AC3E}">
        <p14:creationId xmlns:p14="http://schemas.microsoft.com/office/powerpoint/2010/main" val="3981149278"/>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09761" y="238129"/>
            <a:ext cx="11141055" cy="1103313"/>
          </a:xfrm>
          <a:prstGeom prst="rect">
            <a:avLst/>
          </a:prstGeom>
        </p:spPr>
        <p:txBody>
          <a:bodyPr/>
          <a:lstStyle/>
          <a:p>
            <a:r>
              <a:rPr lang="en-US"/>
              <a:t>Click to edit Master title style</a:t>
            </a:r>
            <a:endParaRPr lang="en-US" dirty="0"/>
          </a:p>
        </p:txBody>
      </p:sp>
    </p:spTree>
    <p:extLst>
      <p:ext uri="{BB962C8B-B14F-4D97-AF65-F5344CB8AC3E}">
        <p14:creationId xmlns:p14="http://schemas.microsoft.com/office/powerpoint/2010/main" val="959033717"/>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itleOnly" preserve="1">
  <p:cSld name="1_Title Only+logo">
    <p:spTree>
      <p:nvGrpSpPr>
        <p:cNvPr id="1" name=""/>
        <p:cNvGrpSpPr/>
        <p:nvPr/>
      </p:nvGrpSpPr>
      <p:grpSpPr>
        <a:xfrm>
          <a:off x="0" y="0"/>
          <a:ext cx="0" cy="0"/>
          <a:chOff x="0" y="0"/>
          <a:chExt cx="0" cy="0"/>
        </a:xfrm>
      </p:grpSpPr>
      <p:sp>
        <p:nvSpPr>
          <p:cNvPr id="2" name="Title 1"/>
          <p:cNvSpPr>
            <a:spLocks noGrp="1"/>
          </p:cNvSpPr>
          <p:nvPr>
            <p:ph type="title"/>
          </p:nvPr>
        </p:nvSpPr>
        <p:spPr>
          <a:xfrm>
            <a:off x="609761" y="238129"/>
            <a:ext cx="11141055" cy="1103313"/>
          </a:xfrm>
          <a:prstGeom prst="rect">
            <a:avLst/>
          </a:prstGeom>
        </p:spPr>
        <p:txBody>
          <a:bodyPr/>
          <a:lstStyle/>
          <a:p>
            <a:r>
              <a:rPr lang="en-US"/>
              <a:t>Click to edit Master title style</a:t>
            </a:r>
            <a:endParaRPr lang="en-US" dirty="0"/>
          </a:p>
        </p:txBody>
      </p:sp>
      <p:grpSp>
        <p:nvGrpSpPr>
          <p:cNvPr id="3" name="Group 2">
            <a:extLst>
              <a:ext uri="{FF2B5EF4-FFF2-40B4-BE49-F238E27FC236}">
                <a16:creationId xmlns:a16="http://schemas.microsoft.com/office/drawing/2014/main" id="{88B87460-1489-A7E6-C388-913BBD640CAB}"/>
              </a:ext>
            </a:extLst>
          </p:cNvPr>
          <p:cNvGrpSpPr/>
          <p:nvPr userDrawn="1"/>
        </p:nvGrpSpPr>
        <p:grpSpPr>
          <a:xfrm>
            <a:off x="9392909" y="6212722"/>
            <a:ext cx="2488502" cy="450135"/>
            <a:chOff x="9392911" y="6212702"/>
            <a:chExt cx="2488502" cy="450133"/>
          </a:xfrm>
        </p:grpSpPr>
        <p:pic>
          <p:nvPicPr>
            <p:cNvPr id="4" name="Picture 3" descr="Icon&#10;&#10;Description automatically generated">
              <a:extLst>
                <a:ext uri="{FF2B5EF4-FFF2-40B4-BE49-F238E27FC236}">
                  <a16:creationId xmlns:a16="http://schemas.microsoft.com/office/drawing/2014/main" id="{73676601-6D49-45FB-EFC9-9A6CC1B205ED}"/>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1188699" y="6212702"/>
              <a:ext cx="566928" cy="196326"/>
            </a:xfrm>
            <a:prstGeom prst="rect">
              <a:avLst/>
            </a:prstGeom>
          </p:spPr>
        </p:pic>
        <p:sp>
          <p:nvSpPr>
            <p:cNvPr id="5" name="Rectangle 8">
              <a:extLst>
                <a:ext uri="{FF2B5EF4-FFF2-40B4-BE49-F238E27FC236}">
                  <a16:creationId xmlns:a16="http://schemas.microsoft.com/office/drawing/2014/main" id="{0DEFDF9E-3F9A-D373-496E-25B367379078}"/>
                </a:ext>
              </a:extLst>
            </p:cNvPr>
            <p:cNvSpPr>
              <a:spLocks noChangeArrowheads="1"/>
            </p:cNvSpPr>
            <p:nvPr/>
          </p:nvSpPr>
          <p:spPr bwMode="auto">
            <a:xfrm>
              <a:off x="9392911" y="6355059"/>
              <a:ext cx="2488502" cy="307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eaLnBrk="1" hangingPunct="1">
                <a:lnSpc>
                  <a:spcPct val="100000"/>
                </a:lnSpc>
                <a:spcBef>
                  <a:spcPct val="0"/>
                </a:spcBef>
                <a:spcAft>
                  <a:spcPct val="0"/>
                </a:spcAft>
                <a:buClrTx/>
                <a:buFontTx/>
                <a:buNone/>
                <a:defRPr/>
              </a:pPr>
              <a:r>
                <a:rPr lang="en-US" altLang="en-US" sz="1400" b="0" dirty="0">
                  <a:solidFill>
                    <a:srgbClr val="455560"/>
                  </a:solidFill>
                  <a:latin typeface="Calibri" panose="020F0502020204030204" pitchFamily="34" charset="0"/>
                </a:rPr>
                <a:t>Slide credit: </a:t>
              </a:r>
              <a:r>
                <a:rPr lang="en-US" altLang="en-US" sz="1400" b="0" dirty="0">
                  <a:solidFill>
                    <a:schemeClr val="bg2"/>
                  </a:solidFill>
                  <a:latin typeface="Calibri" panose="020F0502020204030204" pitchFamily="34" charset="0"/>
                  <a:hlinkClick r:id="rId3"/>
                </a:rPr>
                <a:t>clinicaloptions.com</a:t>
              </a:r>
              <a:endParaRPr lang="en-US" altLang="en-US" sz="1400" b="0" dirty="0">
                <a:solidFill>
                  <a:schemeClr val="bg2"/>
                </a:solidFill>
                <a:latin typeface="Calibri" panose="020F0502020204030204" pitchFamily="34" charset="0"/>
              </a:endParaRPr>
            </a:p>
          </p:txBody>
        </p:sp>
      </p:grpSp>
    </p:spTree>
    <p:extLst>
      <p:ext uri="{BB962C8B-B14F-4D97-AF65-F5344CB8AC3E}">
        <p14:creationId xmlns:p14="http://schemas.microsoft.com/office/powerpoint/2010/main" val="380743586"/>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451817553"/>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blank" preserve="1">
  <p:cSld name="1_Blank+logo">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363C55A-914A-0A48-C77B-4197A1E975AA}"/>
              </a:ext>
            </a:extLst>
          </p:cNvPr>
          <p:cNvGrpSpPr/>
          <p:nvPr userDrawn="1"/>
        </p:nvGrpSpPr>
        <p:grpSpPr>
          <a:xfrm>
            <a:off x="9392909" y="6212722"/>
            <a:ext cx="2488502" cy="450135"/>
            <a:chOff x="9392911" y="6212702"/>
            <a:chExt cx="2488502" cy="450133"/>
          </a:xfrm>
        </p:grpSpPr>
        <p:pic>
          <p:nvPicPr>
            <p:cNvPr id="3" name="Picture 2" descr="Icon&#10;&#10;Description automatically generated">
              <a:extLst>
                <a:ext uri="{FF2B5EF4-FFF2-40B4-BE49-F238E27FC236}">
                  <a16:creationId xmlns:a16="http://schemas.microsoft.com/office/drawing/2014/main" id="{06CCC797-5A17-A9B2-5D2C-FD83170EF39F}"/>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1188699" y="6212702"/>
              <a:ext cx="566928" cy="196326"/>
            </a:xfrm>
            <a:prstGeom prst="rect">
              <a:avLst/>
            </a:prstGeom>
          </p:spPr>
        </p:pic>
        <p:sp>
          <p:nvSpPr>
            <p:cNvPr id="4" name="Rectangle 8">
              <a:extLst>
                <a:ext uri="{FF2B5EF4-FFF2-40B4-BE49-F238E27FC236}">
                  <a16:creationId xmlns:a16="http://schemas.microsoft.com/office/drawing/2014/main" id="{518B5643-1F48-822D-8A06-E9F357ED9FFC}"/>
                </a:ext>
              </a:extLst>
            </p:cNvPr>
            <p:cNvSpPr>
              <a:spLocks noChangeArrowheads="1"/>
            </p:cNvSpPr>
            <p:nvPr/>
          </p:nvSpPr>
          <p:spPr bwMode="auto">
            <a:xfrm>
              <a:off x="9392911" y="6355059"/>
              <a:ext cx="2488502" cy="307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eaLnBrk="1" hangingPunct="1">
                <a:lnSpc>
                  <a:spcPct val="100000"/>
                </a:lnSpc>
                <a:spcBef>
                  <a:spcPct val="0"/>
                </a:spcBef>
                <a:spcAft>
                  <a:spcPct val="0"/>
                </a:spcAft>
                <a:buClrTx/>
                <a:buFontTx/>
                <a:buNone/>
                <a:defRPr/>
              </a:pPr>
              <a:r>
                <a:rPr lang="en-US" altLang="en-US" sz="1400" b="0" dirty="0">
                  <a:solidFill>
                    <a:srgbClr val="455560"/>
                  </a:solidFill>
                  <a:latin typeface="Calibri" panose="020F0502020204030204" pitchFamily="34" charset="0"/>
                </a:rPr>
                <a:t>Slide credit: </a:t>
              </a:r>
              <a:r>
                <a:rPr lang="en-US" altLang="en-US" sz="1400" b="0" dirty="0">
                  <a:solidFill>
                    <a:schemeClr val="bg2"/>
                  </a:solidFill>
                  <a:latin typeface="Calibri" panose="020F0502020204030204" pitchFamily="34" charset="0"/>
                  <a:hlinkClick r:id="rId3"/>
                </a:rPr>
                <a:t>clinicaloptions.com</a:t>
              </a:r>
              <a:endParaRPr lang="en-US" altLang="en-US" sz="1400" b="0" dirty="0">
                <a:solidFill>
                  <a:schemeClr val="bg2"/>
                </a:solidFill>
                <a:latin typeface="Calibri" panose="020F0502020204030204" pitchFamily="34" charset="0"/>
              </a:endParaRPr>
            </a:p>
          </p:txBody>
        </p:sp>
      </p:grpSp>
    </p:spTree>
    <p:extLst>
      <p:ext uri="{BB962C8B-B14F-4D97-AF65-F5344CB8AC3E}">
        <p14:creationId xmlns:p14="http://schemas.microsoft.com/office/powerpoint/2010/main" val="4292687510"/>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Promo Slide">
    <p:spTree>
      <p:nvGrpSpPr>
        <p:cNvPr id="1" name=""/>
        <p:cNvGrpSpPr/>
        <p:nvPr/>
      </p:nvGrpSpPr>
      <p:grpSpPr>
        <a:xfrm>
          <a:off x="0" y="0"/>
          <a:ext cx="0" cy="0"/>
          <a:chOff x="0" y="0"/>
          <a:chExt cx="0" cy="0"/>
        </a:xfrm>
      </p:grpSpPr>
      <p:pic>
        <p:nvPicPr>
          <p:cNvPr id="9" name="Picture 8" descr="Icon&#10;&#10;Description automatically generated">
            <a:extLst>
              <a:ext uri="{FF2B5EF4-FFF2-40B4-BE49-F238E27FC236}">
                <a16:creationId xmlns:a16="http://schemas.microsoft.com/office/drawing/2014/main" id="{3DD1DBC1-47DC-4810-B88C-6E04405379EF}"/>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9034667" y="5556667"/>
            <a:ext cx="3154680" cy="1092459"/>
          </a:xfrm>
          <a:prstGeom prst="rect">
            <a:avLst/>
          </a:prstGeom>
        </p:spPr>
      </p:pic>
      <p:sp>
        <p:nvSpPr>
          <p:cNvPr id="2" name="Title 1"/>
          <p:cNvSpPr>
            <a:spLocks noGrp="1"/>
          </p:cNvSpPr>
          <p:nvPr>
            <p:ph type="title"/>
          </p:nvPr>
        </p:nvSpPr>
        <p:spPr>
          <a:xfrm>
            <a:off x="514484" y="239716"/>
            <a:ext cx="11244016" cy="1674813"/>
          </a:xfrm>
          <a:prstGeom prst="rect">
            <a:avLst/>
          </a:prstGeom>
        </p:spPr>
        <p:txBody>
          <a:bodyPr/>
          <a:lstStyle>
            <a:lvl1pPr algn="ctr">
              <a:defRPr sz="3900">
                <a:solidFill>
                  <a:schemeClr val="bg2"/>
                </a:solidFill>
              </a:defRPr>
            </a:lvl1pPr>
          </a:lstStyle>
          <a:p>
            <a:r>
              <a:rPr lang="en-US"/>
              <a:t>Click to edit Master title style</a:t>
            </a:r>
            <a:endParaRPr lang="en-US" dirty="0"/>
          </a:p>
        </p:txBody>
      </p:sp>
      <p:sp>
        <p:nvSpPr>
          <p:cNvPr id="8" name="Content Placeholder 7"/>
          <p:cNvSpPr>
            <a:spLocks noGrp="1"/>
          </p:cNvSpPr>
          <p:nvPr>
            <p:ph sz="quarter" idx="10"/>
          </p:nvPr>
        </p:nvSpPr>
        <p:spPr>
          <a:xfrm>
            <a:off x="609759" y="1895478"/>
            <a:ext cx="10872444" cy="2605717"/>
          </a:xfrm>
          <a:prstGeom prst="rect">
            <a:avLst/>
          </a:prstGeom>
        </p:spPr>
        <p:txBody>
          <a:bodyPr/>
          <a:lstStyle>
            <a:lvl1pPr marL="0" indent="0">
              <a:buFontTx/>
              <a:buNone/>
              <a:defRPr sz="2000" b="1">
                <a:solidFill>
                  <a:schemeClr val="bg2"/>
                </a:solidFill>
              </a:defRPr>
            </a:lvl1pPr>
            <a:lvl2pPr>
              <a:buFontTx/>
              <a:buNone/>
              <a:defRPr/>
            </a:lvl2pPr>
            <a:lvl3pPr>
              <a:buFontTx/>
              <a:buNone/>
              <a:defRPr/>
            </a:lvl3pPr>
            <a:lvl4pPr>
              <a:buFontTx/>
              <a:buNone/>
              <a:defRPr/>
            </a:lvl4pPr>
            <a:lvl5pPr>
              <a:buFontTx/>
              <a:buNone/>
              <a:defRPr/>
            </a:lvl5pPr>
          </a:lstStyle>
          <a:p>
            <a:pPr lvl="0"/>
            <a:r>
              <a:rPr lang="en-US" dirty="0"/>
              <a:t>Edit Master text styles</a:t>
            </a:r>
          </a:p>
        </p:txBody>
      </p:sp>
      <p:cxnSp>
        <p:nvCxnSpPr>
          <p:cNvPr id="11" name="Straight Connector 10">
            <a:extLst>
              <a:ext uri="{FF2B5EF4-FFF2-40B4-BE49-F238E27FC236}">
                <a16:creationId xmlns:a16="http://schemas.microsoft.com/office/drawing/2014/main" id="{5FB50470-EA3D-49B4-8F28-4C9C1E0D226A}"/>
              </a:ext>
            </a:extLst>
          </p:cNvPr>
          <p:cNvCxnSpPr/>
          <p:nvPr userDrawn="1"/>
        </p:nvCxnSpPr>
        <p:spPr bwMode="auto">
          <a:xfrm>
            <a:off x="-22230" y="4605619"/>
            <a:ext cx="12214231" cy="0"/>
          </a:xfrm>
          <a:prstGeom prst="line">
            <a:avLst/>
          </a:prstGeom>
          <a:ln w="28575">
            <a:solidFill>
              <a:schemeClr val="tx1">
                <a:lumMod val="75000"/>
              </a:schemeClr>
            </a:solidFill>
            <a:headEnd type="none" w="med" len="med"/>
            <a:tailEnd type="none" w="med" len="med"/>
          </a:ln>
          <a:effectLst/>
        </p:spPr>
        <p:style>
          <a:lnRef idx="2">
            <a:schemeClr val="accent6"/>
          </a:lnRef>
          <a:fillRef idx="0">
            <a:schemeClr val="accent6"/>
          </a:fillRef>
          <a:effectRef idx="1">
            <a:schemeClr val="accent6"/>
          </a:effectRef>
          <a:fontRef idx="minor">
            <a:schemeClr val="tx1"/>
          </a:fontRef>
        </p:style>
      </p:cxnSp>
      <p:sp>
        <p:nvSpPr>
          <p:cNvPr id="14" name="Content Placeholder 9">
            <a:extLst>
              <a:ext uri="{FF2B5EF4-FFF2-40B4-BE49-F238E27FC236}">
                <a16:creationId xmlns:a16="http://schemas.microsoft.com/office/drawing/2014/main" id="{DF9EACC2-568A-498C-8601-A87328BD11D3}"/>
              </a:ext>
            </a:extLst>
          </p:cNvPr>
          <p:cNvSpPr>
            <a:spLocks noGrp="1"/>
          </p:cNvSpPr>
          <p:nvPr>
            <p:ph sz="quarter" idx="11"/>
          </p:nvPr>
        </p:nvSpPr>
        <p:spPr>
          <a:xfrm>
            <a:off x="514351" y="4856675"/>
            <a:ext cx="11283951" cy="1155939"/>
          </a:xfrm>
          <a:prstGeom prst="rect">
            <a:avLst/>
          </a:prstGeom>
        </p:spPr>
        <p:txBody>
          <a:bodyPr/>
          <a:lstStyle>
            <a:lvl1pPr>
              <a:buFontTx/>
              <a:buNone/>
              <a:defRPr sz="2400" b="1">
                <a:solidFill>
                  <a:srgbClr val="E1471D"/>
                </a:solidFill>
              </a:defRPr>
            </a:lvl1pPr>
            <a:lvl2pPr>
              <a:buFontTx/>
              <a:buNone/>
              <a:defRPr sz="2400"/>
            </a:lvl2pPr>
            <a:lvl3pPr>
              <a:buFontTx/>
              <a:buNone/>
              <a:defRPr sz="2400"/>
            </a:lvl3pPr>
            <a:lvl4pPr>
              <a:buFontTx/>
              <a:buNone/>
              <a:defRPr sz="2400"/>
            </a:lvl4pPr>
            <a:lvl5pPr>
              <a:buFontTx/>
              <a:buNone/>
              <a:defRPr sz="2400"/>
            </a:lvl5pPr>
          </a:lstStyle>
          <a:p>
            <a:pPr lvl="0"/>
            <a:r>
              <a:rPr lang="en-US" dirty="0"/>
              <a:t>Edit Master text styles</a:t>
            </a:r>
          </a:p>
        </p:txBody>
      </p:sp>
      <p:sp>
        <p:nvSpPr>
          <p:cNvPr id="15" name="Rectangle 14">
            <a:extLst>
              <a:ext uri="{FF2B5EF4-FFF2-40B4-BE49-F238E27FC236}">
                <a16:creationId xmlns:a16="http://schemas.microsoft.com/office/drawing/2014/main" id="{5BBD1E00-A2D3-4202-961C-9DF3DF2683C9}"/>
              </a:ext>
            </a:extLst>
          </p:cNvPr>
          <p:cNvSpPr/>
          <p:nvPr userDrawn="1"/>
        </p:nvSpPr>
        <p:spPr>
          <a:xfrm>
            <a:off x="1" y="6590271"/>
            <a:ext cx="12192000" cy="267732"/>
          </a:xfrm>
          <a:prstGeom prst="rect">
            <a:avLst/>
          </a:prstGeom>
          <a:solidFill>
            <a:schemeClr val="tx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400" dirty="0"/>
          </a:p>
        </p:txBody>
      </p:sp>
      <p:cxnSp>
        <p:nvCxnSpPr>
          <p:cNvPr id="16" name="Straight Connector 15">
            <a:extLst>
              <a:ext uri="{FF2B5EF4-FFF2-40B4-BE49-F238E27FC236}">
                <a16:creationId xmlns:a16="http://schemas.microsoft.com/office/drawing/2014/main" id="{7590A4E9-08A7-4826-8D90-46B546D1F341}"/>
              </a:ext>
            </a:extLst>
          </p:cNvPr>
          <p:cNvCxnSpPr/>
          <p:nvPr userDrawn="1"/>
        </p:nvCxnSpPr>
        <p:spPr>
          <a:xfrm>
            <a:off x="1" y="6589713"/>
            <a:ext cx="12192000" cy="0"/>
          </a:xfrm>
          <a:prstGeom prst="line">
            <a:avLst/>
          </a:prstGeom>
          <a:ln w="19050">
            <a:solidFill>
              <a:srgbClr val="F47D5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60661502"/>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773F090-EDF7-4C01-BE03-BBD88C78DD41}"/>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959406F2-56D2-4671-ABBA-7073DA445455}"/>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061261417"/>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9BC49E0-3073-4B3E-ADD4-80699F6FFB0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687EF14B-217B-49D9-9A59-3B11FCF91E96}"/>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4" name="Straight Connector 3">
            <a:extLst>
              <a:ext uri="{FF2B5EF4-FFF2-40B4-BE49-F238E27FC236}">
                <a16:creationId xmlns:a16="http://schemas.microsoft.com/office/drawing/2014/main" id="{FEABCF6E-4838-4E35-A33F-4CEFFA5B39FB}"/>
              </a:ext>
            </a:extLst>
          </p:cNvPr>
          <p:cNvCxnSpPr/>
          <p:nvPr userDrawn="1"/>
        </p:nvCxnSpPr>
        <p:spPr>
          <a:xfrm>
            <a:off x="0" y="838200"/>
            <a:ext cx="12192000" cy="1588"/>
          </a:xfrm>
          <a:prstGeom prst="line">
            <a:avLst/>
          </a:prstGeom>
          <a:ln w="22225" cmpd="sng">
            <a:solidFill>
              <a:srgbClr val="113D63"/>
            </a:solidFill>
          </a:ln>
        </p:spPr>
        <p:style>
          <a:lnRef idx="1">
            <a:schemeClr val="accent1"/>
          </a:lnRef>
          <a:fillRef idx="0">
            <a:schemeClr val="accent1"/>
          </a:fillRef>
          <a:effectRef idx="0">
            <a:schemeClr val="accent1"/>
          </a:effectRef>
          <a:fontRef idx="minor">
            <a:schemeClr val="tx1"/>
          </a:fontRef>
        </p:style>
      </p:cxnSp>
      <p:sp>
        <p:nvSpPr>
          <p:cNvPr id="5" name="Rectangle 4">
            <a:extLst>
              <a:ext uri="{FF2B5EF4-FFF2-40B4-BE49-F238E27FC236}">
                <a16:creationId xmlns:a16="http://schemas.microsoft.com/office/drawing/2014/main" id="{425DCC39-D36A-440F-88ED-04F2A180746B}"/>
              </a:ext>
            </a:extLst>
          </p:cNvPr>
          <p:cNvSpPr/>
          <p:nvPr userDrawn="1"/>
        </p:nvSpPr>
        <p:spPr>
          <a:xfrm>
            <a:off x="0" y="838200"/>
            <a:ext cx="207264" cy="374904"/>
          </a:xfrm>
          <a:prstGeom prst="rect">
            <a:avLst/>
          </a:prstGeom>
          <a:solidFill>
            <a:srgbClr val="113D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latin typeface="Arial" panose="020B0604020202020204" pitchFamily="34" charset="0"/>
            </a:endParaRPr>
          </a:p>
        </p:txBody>
      </p:sp>
    </p:spTree>
    <p:extLst>
      <p:ext uri="{BB962C8B-B14F-4D97-AF65-F5344CB8AC3E}">
        <p14:creationId xmlns:p14="http://schemas.microsoft.com/office/powerpoint/2010/main" val="1831634019"/>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B3123B-EFBD-4DA9-B65E-9D13607ED275}"/>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407777443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12596125"/>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type="obj" preserve="1">
  <p:cSld name="Title and Content">
    <p:bg>
      <p:bgPr>
        <a:solidFill>
          <a:srgbClr val="E2ECF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4249721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0.xml><?xml version="1.0" encoding="utf-8"?>
<p:sldLayout xmlns:a="http://schemas.openxmlformats.org/drawingml/2006/main" xmlns:r="http://schemas.openxmlformats.org/officeDocument/2006/relationships" xmlns:p="http://schemas.openxmlformats.org/presentationml/2006/main" showMasterSp="0" preserve="1" userDrawn="1">
  <p:cSld name="HIV ATE">
    <p:spTree>
      <p:nvGrpSpPr>
        <p:cNvPr id="1" name=""/>
        <p:cNvGrpSpPr/>
        <p:nvPr/>
      </p:nvGrpSpPr>
      <p:grpSpPr>
        <a:xfrm>
          <a:off x="0" y="0"/>
          <a:ext cx="0" cy="0"/>
          <a:chOff x="0" y="0"/>
          <a:chExt cx="0" cy="0"/>
        </a:xfrm>
      </p:grpSpPr>
      <p:pic>
        <p:nvPicPr>
          <p:cNvPr id="19" name="Picture 18">
            <a:extLst>
              <a:ext uri="{FF2B5EF4-FFF2-40B4-BE49-F238E27FC236}">
                <a16:creationId xmlns:a16="http://schemas.microsoft.com/office/drawing/2014/main" id="{0A7BBCAA-2BA8-2745-A13F-8F8D68DDA41E}"/>
              </a:ext>
            </a:extLst>
          </p:cNvPr>
          <p:cNvPicPr>
            <a:picLocks noChangeAspect="1"/>
          </p:cNvPicPr>
          <p:nvPr userDrawn="1"/>
        </p:nvPicPr>
        <p:blipFill>
          <a:blip r:embed="rId2"/>
          <a:stretch>
            <a:fillRect/>
          </a:stretch>
        </p:blipFill>
        <p:spPr>
          <a:xfrm>
            <a:off x="0" y="0"/>
            <a:ext cx="3785617" cy="6858000"/>
          </a:xfrm>
          <a:prstGeom prst="rect">
            <a:avLst/>
          </a:prstGeom>
        </p:spPr>
      </p:pic>
      <p:pic>
        <p:nvPicPr>
          <p:cNvPr id="23" name="Picture 22">
            <a:extLst>
              <a:ext uri="{FF2B5EF4-FFF2-40B4-BE49-F238E27FC236}">
                <a16:creationId xmlns:a16="http://schemas.microsoft.com/office/drawing/2014/main" id="{20620331-07A0-294A-92F9-3266ACB627B6}"/>
              </a:ext>
            </a:extLst>
          </p:cNvPr>
          <p:cNvPicPr>
            <a:picLocks noChangeAspect="1"/>
          </p:cNvPicPr>
          <p:nvPr userDrawn="1"/>
        </p:nvPicPr>
        <p:blipFill>
          <a:blip r:embed="rId3"/>
          <a:stretch>
            <a:fillRect/>
          </a:stretch>
        </p:blipFill>
        <p:spPr>
          <a:xfrm>
            <a:off x="2054790" y="318979"/>
            <a:ext cx="2678641" cy="692089"/>
          </a:xfrm>
          <a:prstGeom prst="rect">
            <a:avLst/>
          </a:prstGeom>
        </p:spPr>
      </p:pic>
      <p:sp>
        <p:nvSpPr>
          <p:cNvPr id="25" name="TextBox 24">
            <a:extLst>
              <a:ext uri="{FF2B5EF4-FFF2-40B4-BE49-F238E27FC236}">
                <a16:creationId xmlns:a16="http://schemas.microsoft.com/office/drawing/2014/main" id="{2422722C-368F-C043-91EB-C0F21EBCC224}"/>
              </a:ext>
            </a:extLst>
          </p:cNvPr>
          <p:cNvSpPr txBox="1"/>
          <p:nvPr userDrawn="1"/>
        </p:nvSpPr>
        <p:spPr>
          <a:xfrm>
            <a:off x="3654331" y="1034306"/>
            <a:ext cx="8241764" cy="1229760"/>
          </a:xfrm>
          <a:prstGeom prst="rect">
            <a:avLst/>
          </a:prstGeom>
          <a:noFill/>
        </p:spPr>
        <p:txBody>
          <a:bodyPr wrap="square" rtlCol="0">
            <a:spAutoFit/>
          </a:bodyPr>
          <a:lstStyle/>
          <a:p>
            <a:pPr>
              <a:lnSpc>
                <a:spcPct val="90000"/>
              </a:lnSpc>
            </a:pPr>
            <a:r>
              <a:rPr lang="en-US" sz="4050" b="1" dirty="0">
                <a:solidFill>
                  <a:schemeClr val="tx2">
                    <a:lumMod val="75000"/>
                  </a:schemeClr>
                </a:solidFill>
                <a:latin typeface="Avenir Next" panose="020B0503020202020204" pitchFamily="34" charset="0"/>
              </a:rPr>
              <a:t>New Tactics for Metastatic HER2+ Breast Cancer</a:t>
            </a:r>
          </a:p>
        </p:txBody>
      </p:sp>
      <p:sp>
        <p:nvSpPr>
          <p:cNvPr id="27" name="TextBox 26">
            <a:extLst>
              <a:ext uri="{FF2B5EF4-FFF2-40B4-BE49-F238E27FC236}">
                <a16:creationId xmlns:a16="http://schemas.microsoft.com/office/drawing/2014/main" id="{D8F4D30B-58C2-AE4F-A43A-40D457F7AAA4}"/>
              </a:ext>
            </a:extLst>
          </p:cNvPr>
          <p:cNvSpPr txBox="1"/>
          <p:nvPr userDrawn="1"/>
        </p:nvSpPr>
        <p:spPr>
          <a:xfrm>
            <a:off x="3672515" y="2719779"/>
            <a:ext cx="3432764" cy="1658596"/>
          </a:xfrm>
          <a:prstGeom prst="rect">
            <a:avLst/>
          </a:prstGeom>
          <a:noFill/>
        </p:spPr>
        <p:txBody>
          <a:bodyPr wrap="square" rtlCol="0">
            <a:spAutoFit/>
          </a:bodyPr>
          <a:lstStyle/>
          <a:p>
            <a:r>
              <a:rPr lang="en-US" sz="1350" b="1" dirty="0">
                <a:solidFill>
                  <a:schemeClr val="tx2">
                    <a:lumMod val="75000"/>
                  </a:schemeClr>
                </a:solidFill>
                <a:latin typeface="Avenir Next" panose="020B0503020202020204" pitchFamily="34" charset="0"/>
              </a:rPr>
              <a:t>Chair</a:t>
            </a:r>
            <a:r>
              <a:rPr lang="en-US" sz="1688" b="1" dirty="0">
                <a:solidFill>
                  <a:schemeClr val="tx2">
                    <a:lumMod val="75000"/>
                  </a:schemeClr>
                </a:solidFill>
                <a:latin typeface="Avenir Next" panose="020B0503020202020204" pitchFamily="34" charset="0"/>
              </a:rPr>
              <a:t> </a:t>
            </a:r>
          </a:p>
          <a:p>
            <a:r>
              <a:rPr lang="en-US" sz="1688" b="1" dirty="0">
                <a:solidFill>
                  <a:schemeClr val="tx2">
                    <a:lumMod val="75000"/>
                  </a:schemeClr>
                </a:solidFill>
                <a:latin typeface="Avenir Next" panose="020B0503020202020204" pitchFamily="34" charset="0"/>
              </a:rPr>
              <a:t>Ian E. </a:t>
            </a:r>
            <a:r>
              <a:rPr lang="en-US" sz="1688" b="1" dirty="0" err="1">
                <a:solidFill>
                  <a:schemeClr val="tx2">
                    <a:lumMod val="75000"/>
                  </a:schemeClr>
                </a:solidFill>
                <a:latin typeface="Avenir Next" panose="020B0503020202020204" pitchFamily="34" charset="0"/>
              </a:rPr>
              <a:t>Krop</a:t>
            </a:r>
            <a:r>
              <a:rPr lang="en-US" sz="1688" b="1" dirty="0">
                <a:solidFill>
                  <a:schemeClr val="tx2">
                    <a:lumMod val="75000"/>
                  </a:schemeClr>
                </a:solidFill>
                <a:latin typeface="Avenir Next" panose="020B0503020202020204" pitchFamily="34" charset="0"/>
              </a:rPr>
              <a:t>, MD, PhD</a:t>
            </a:r>
            <a:endParaRPr lang="en-US" sz="1688" dirty="0">
              <a:solidFill>
                <a:schemeClr val="tx2">
                  <a:lumMod val="75000"/>
                </a:schemeClr>
              </a:solidFill>
              <a:latin typeface="Avenir Next" panose="020B0503020202020204" pitchFamily="34" charset="0"/>
            </a:endParaRPr>
          </a:p>
          <a:p>
            <a:pPr>
              <a:lnSpc>
                <a:spcPct val="89000"/>
              </a:lnSpc>
            </a:pPr>
            <a:r>
              <a:rPr lang="en-US" sz="1519" b="0" i="0" u="none" strike="noStrike" kern="1200" dirty="0">
                <a:solidFill>
                  <a:schemeClr val="tx1"/>
                </a:solidFill>
                <a:effectLst/>
                <a:latin typeface="+mn-lt"/>
                <a:ea typeface="+mn-ea"/>
                <a:cs typeface="+mn-cs"/>
              </a:rPr>
              <a:t>Lorem Ipsum is simply dummy text</a:t>
            </a:r>
          </a:p>
          <a:p>
            <a:pPr>
              <a:lnSpc>
                <a:spcPct val="89000"/>
              </a:lnSpc>
            </a:pPr>
            <a:r>
              <a:rPr lang="en-US" sz="1519" b="0" i="0" u="none" strike="noStrike" kern="1200" dirty="0">
                <a:solidFill>
                  <a:schemeClr val="tx1"/>
                </a:solidFill>
                <a:effectLst/>
                <a:latin typeface="+mn-lt"/>
                <a:ea typeface="+mn-ea"/>
                <a:cs typeface="+mn-cs"/>
              </a:rPr>
              <a:t>of the printing and</a:t>
            </a:r>
          </a:p>
          <a:p>
            <a:pPr>
              <a:lnSpc>
                <a:spcPct val="89000"/>
              </a:lnSpc>
            </a:pPr>
            <a:r>
              <a:rPr lang="en-US" sz="1519" b="0" i="0" u="none" strike="noStrike" kern="1200" dirty="0">
                <a:solidFill>
                  <a:schemeClr val="tx1"/>
                </a:solidFill>
                <a:effectLst/>
                <a:latin typeface="+mn-lt"/>
                <a:ea typeface="+mn-ea"/>
                <a:cs typeface="+mn-cs"/>
              </a:rPr>
              <a:t>typesetting industry.</a:t>
            </a:r>
          </a:p>
          <a:p>
            <a:pPr>
              <a:lnSpc>
                <a:spcPct val="89000"/>
              </a:lnSpc>
            </a:pPr>
            <a:r>
              <a:rPr lang="en-US" sz="1519" b="0" i="0" u="none" strike="noStrike" kern="1200" dirty="0">
                <a:solidFill>
                  <a:schemeClr val="tx1"/>
                </a:solidFill>
                <a:effectLst/>
                <a:latin typeface="+mn-lt"/>
                <a:ea typeface="+mn-ea"/>
                <a:cs typeface="+mn-cs"/>
              </a:rPr>
              <a:t>simply dummy text of the </a:t>
            </a:r>
          </a:p>
          <a:p>
            <a:pPr>
              <a:lnSpc>
                <a:spcPct val="89000"/>
              </a:lnSpc>
            </a:pPr>
            <a:r>
              <a:rPr lang="en-US" sz="1519" b="0" i="0" u="none" strike="noStrike" kern="1200" dirty="0">
                <a:solidFill>
                  <a:schemeClr val="tx1"/>
                </a:solidFill>
                <a:effectLst/>
                <a:latin typeface="+mn-lt"/>
                <a:ea typeface="+mn-ea"/>
                <a:cs typeface="+mn-cs"/>
              </a:rPr>
              <a:t>printing and typesetting industry.</a:t>
            </a:r>
            <a:endParaRPr lang="en-US" sz="1350" dirty="0">
              <a:solidFill>
                <a:schemeClr val="tx2">
                  <a:lumMod val="75000"/>
                </a:schemeClr>
              </a:solidFill>
              <a:latin typeface="Avenir Next" panose="020B0503020202020204" pitchFamily="34" charset="0"/>
            </a:endParaRPr>
          </a:p>
        </p:txBody>
      </p:sp>
      <p:cxnSp>
        <p:nvCxnSpPr>
          <p:cNvPr id="38" name="Straight Connector 37">
            <a:extLst>
              <a:ext uri="{FF2B5EF4-FFF2-40B4-BE49-F238E27FC236}">
                <a16:creationId xmlns:a16="http://schemas.microsoft.com/office/drawing/2014/main" id="{766A5FDF-95B3-DB43-A7E8-1599B58481C0}"/>
              </a:ext>
            </a:extLst>
          </p:cNvPr>
          <p:cNvCxnSpPr>
            <a:cxnSpLocks/>
          </p:cNvCxnSpPr>
          <p:nvPr userDrawn="1"/>
        </p:nvCxnSpPr>
        <p:spPr>
          <a:xfrm>
            <a:off x="1079501" y="4934676"/>
            <a:ext cx="0" cy="128016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2D5D2992-169F-884D-A385-120B2FA1E9D9}"/>
              </a:ext>
            </a:extLst>
          </p:cNvPr>
          <p:cNvCxnSpPr>
            <a:cxnSpLocks/>
          </p:cNvCxnSpPr>
          <p:nvPr userDrawn="1"/>
        </p:nvCxnSpPr>
        <p:spPr>
          <a:xfrm>
            <a:off x="6987891" y="4942172"/>
            <a:ext cx="0" cy="128016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30" name="Rectangle 29"/>
          <p:cNvSpPr/>
          <p:nvPr userDrawn="1"/>
        </p:nvSpPr>
        <p:spPr>
          <a:xfrm>
            <a:off x="-63799" y="6401558"/>
            <a:ext cx="12192000" cy="45644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363"/>
          </a:p>
        </p:txBody>
      </p:sp>
      <p:sp>
        <p:nvSpPr>
          <p:cNvPr id="11" name="Rectangle 10">
            <a:extLst>
              <a:ext uri="{FF2B5EF4-FFF2-40B4-BE49-F238E27FC236}">
                <a16:creationId xmlns:a16="http://schemas.microsoft.com/office/drawing/2014/main" id="{63D62BF8-733A-1841-981A-B19E8CD87D1C}"/>
              </a:ext>
            </a:extLst>
          </p:cNvPr>
          <p:cNvSpPr/>
          <p:nvPr userDrawn="1"/>
        </p:nvSpPr>
        <p:spPr>
          <a:xfrm>
            <a:off x="136835" y="6514170"/>
            <a:ext cx="11313884" cy="26116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nchorCtr="0">
            <a:spAutoFit/>
          </a:bodyPr>
          <a:lstStyle/>
          <a:p>
            <a:pPr algn="ctr"/>
            <a:r>
              <a:rPr lang="en-US" sz="1097" dirty="0">
                <a:solidFill>
                  <a:schemeClr val="bg1"/>
                </a:solidFill>
                <a:latin typeface="Avenir Next" panose="020B0503020202020204" pitchFamily="34" charset="0"/>
              </a:rPr>
              <a:t>This independent CME/CE activity is supported by educational grants from AstraZeneca Pharmaceuticals and Daiichi Sankyo, Inc.</a:t>
            </a:r>
            <a:endParaRPr lang="en-US" sz="1097" dirty="0"/>
          </a:p>
        </p:txBody>
      </p:sp>
      <p:cxnSp>
        <p:nvCxnSpPr>
          <p:cNvPr id="22" name="Straight Connector 21">
            <a:extLst>
              <a:ext uri="{FF2B5EF4-FFF2-40B4-BE49-F238E27FC236}">
                <a16:creationId xmlns:a16="http://schemas.microsoft.com/office/drawing/2014/main" id="{2D5D2992-169F-884D-A385-120B2FA1E9D9}"/>
              </a:ext>
            </a:extLst>
          </p:cNvPr>
          <p:cNvCxnSpPr>
            <a:cxnSpLocks/>
          </p:cNvCxnSpPr>
          <p:nvPr userDrawn="1"/>
        </p:nvCxnSpPr>
        <p:spPr>
          <a:xfrm>
            <a:off x="11581662" y="6503969"/>
            <a:ext cx="0" cy="27432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4" name="TextBox 23"/>
          <p:cNvSpPr txBox="1"/>
          <p:nvPr userDrawn="1"/>
        </p:nvSpPr>
        <p:spPr>
          <a:xfrm>
            <a:off x="11715475" y="6518019"/>
            <a:ext cx="312906" cy="222240"/>
          </a:xfrm>
          <a:prstGeom prst="rect">
            <a:avLst/>
          </a:prstGeom>
          <a:noFill/>
        </p:spPr>
        <p:txBody>
          <a:bodyPr wrap="none" rtlCol="0">
            <a:spAutoFit/>
          </a:bodyPr>
          <a:lstStyle/>
          <a:p>
            <a:pPr algn="ctr"/>
            <a:fld id="{106F278E-8D16-4FD8-95D0-95C3B6A740EA}" type="slidenum">
              <a:rPr lang="en-US" sz="844" smtClean="0">
                <a:solidFill>
                  <a:schemeClr val="bg1"/>
                </a:solidFill>
              </a:rPr>
              <a:pPr algn="ctr"/>
              <a:t>‹#›</a:t>
            </a:fld>
            <a:endParaRPr lang="en-US" sz="844">
              <a:solidFill>
                <a:schemeClr val="bg1"/>
              </a:solidFill>
            </a:endParaRPr>
          </a:p>
        </p:txBody>
      </p:sp>
      <p:pic>
        <p:nvPicPr>
          <p:cNvPr id="31" name="Picture 30">
            <a:extLst>
              <a:ext uri="{FF2B5EF4-FFF2-40B4-BE49-F238E27FC236}">
                <a16:creationId xmlns:a16="http://schemas.microsoft.com/office/drawing/2014/main" id="{99DE9B3E-981A-DA48-8D2F-0D737C354085}"/>
              </a:ext>
            </a:extLst>
          </p:cNvPr>
          <p:cNvPicPr>
            <a:picLocks noChangeAspect="1"/>
          </p:cNvPicPr>
          <p:nvPr userDrawn="1"/>
        </p:nvPicPr>
        <p:blipFill>
          <a:blip r:embed="rId4"/>
          <a:stretch>
            <a:fillRect/>
          </a:stretch>
        </p:blipFill>
        <p:spPr>
          <a:xfrm>
            <a:off x="-61518" y="4672699"/>
            <a:ext cx="12192000" cy="1737518"/>
          </a:xfrm>
          <a:prstGeom prst="rect">
            <a:avLst/>
          </a:prstGeom>
        </p:spPr>
      </p:pic>
      <p:sp>
        <p:nvSpPr>
          <p:cNvPr id="16" name="TextBox 15">
            <a:extLst>
              <a:ext uri="{FF2B5EF4-FFF2-40B4-BE49-F238E27FC236}">
                <a16:creationId xmlns:a16="http://schemas.microsoft.com/office/drawing/2014/main" id="{D3AB107A-7A54-4A4B-95F8-63F9618A531E}"/>
              </a:ext>
            </a:extLst>
          </p:cNvPr>
          <p:cNvSpPr txBox="1"/>
          <p:nvPr userDrawn="1"/>
        </p:nvSpPr>
        <p:spPr>
          <a:xfrm>
            <a:off x="7293046" y="2740127"/>
            <a:ext cx="3432764" cy="1658596"/>
          </a:xfrm>
          <a:prstGeom prst="rect">
            <a:avLst/>
          </a:prstGeom>
          <a:noFill/>
        </p:spPr>
        <p:txBody>
          <a:bodyPr wrap="square" rtlCol="0">
            <a:spAutoFit/>
          </a:bodyPr>
          <a:lstStyle/>
          <a:p>
            <a:r>
              <a:rPr lang="en-US" sz="1350" b="1" dirty="0">
                <a:solidFill>
                  <a:schemeClr val="tx2">
                    <a:lumMod val="75000"/>
                  </a:schemeClr>
                </a:solidFill>
                <a:latin typeface="Avenir Next" panose="020B0503020202020204" pitchFamily="34" charset="0"/>
              </a:rPr>
              <a:t>Faculty</a:t>
            </a:r>
            <a:r>
              <a:rPr lang="en-US" sz="1688" b="1" dirty="0">
                <a:solidFill>
                  <a:schemeClr val="tx2">
                    <a:lumMod val="75000"/>
                  </a:schemeClr>
                </a:solidFill>
                <a:latin typeface="Avenir Next" panose="020B0503020202020204" pitchFamily="34" charset="0"/>
              </a:rPr>
              <a:t> </a:t>
            </a:r>
          </a:p>
          <a:p>
            <a:r>
              <a:rPr lang="en-US" sz="1688" b="1" dirty="0">
                <a:solidFill>
                  <a:schemeClr val="tx2">
                    <a:lumMod val="75000"/>
                  </a:schemeClr>
                </a:solidFill>
                <a:latin typeface="Avenir Next" panose="020B0503020202020204" pitchFamily="34" charset="0"/>
              </a:rPr>
              <a:t>Sara </a:t>
            </a:r>
            <a:r>
              <a:rPr lang="en-US" sz="1688" b="1" dirty="0" err="1">
                <a:solidFill>
                  <a:schemeClr val="tx2">
                    <a:lumMod val="75000"/>
                  </a:schemeClr>
                </a:solidFill>
                <a:latin typeface="Avenir Next" panose="020B0503020202020204" pitchFamily="34" charset="0"/>
              </a:rPr>
              <a:t>Hurvitz</a:t>
            </a:r>
            <a:r>
              <a:rPr lang="en-US" sz="1688" b="1" dirty="0">
                <a:solidFill>
                  <a:schemeClr val="tx2">
                    <a:lumMod val="75000"/>
                  </a:schemeClr>
                </a:solidFill>
                <a:latin typeface="Avenir Next" panose="020B0503020202020204" pitchFamily="34" charset="0"/>
              </a:rPr>
              <a:t>, MD</a:t>
            </a:r>
            <a:endParaRPr lang="en-US" sz="1688" dirty="0">
              <a:solidFill>
                <a:schemeClr val="tx2">
                  <a:lumMod val="75000"/>
                </a:schemeClr>
              </a:solidFill>
              <a:latin typeface="Avenir Next" panose="020B0503020202020204" pitchFamily="34" charset="0"/>
            </a:endParaRPr>
          </a:p>
          <a:p>
            <a:pPr>
              <a:lnSpc>
                <a:spcPct val="89000"/>
              </a:lnSpc>
            </a:pPr>
            <a:r>
              <a:rPr lang="en-US" sz="1519" b="0" i="0" u="none" strike="noStrike" kern="1200" dirty="0">
                <a:solidFill>
                  <a:schemeClr val="tx1"/>
                </a:solidFill>
                <a:effectLst/>
                <a:latin typeface="+mn-lt"/>
                <a:ea typeface="+mn-ea"/>
                <a:cs typeface="+mn-cs"/>
              </a:rPr>
              <a:t>Lorem Ipsum is simply dummy text</a:t>
            </a:r>
          </a:p>
          <a:p>
            <a:pPr>
              <a:lnSpc>
                <a:spcPct val="89000"/>
              </a:lnSpc>
            </a:pPr>
            <a:r>
              <a:rPr lang="en-US" sz="1519" b="0" i="0" u="none" strike="noStrike" kern="1200" dirty="0">
                <a:solidFill>
                  <a:schemeClr val="tx1"/>
                </a:solidFill>
                <a:effectLst/>
                <a:latin typeface="+mn-lt"/>
                <a:ea typeface="+mn-ea"/>
                <a:cs typeface="+mn-cs"/>
              </a:rPr>
              <a:t>of the printing and</a:t>
            </a:r>
          </a:p>
          <a:p>
            <a:pPr>
              <a:lnSpc>
                <a:spcPct val="89000"/>
              </a:lnSpc>
            </a:pPr>
            <a:r>
              <a:rPr lang="en-US" sz="1519" b="0" i="0" u="none" strike="noStrike" kern="1200" dirty="0">
                <a:solidFill>
                  <a:schemeClr val="tx1"/>
                </a:solidFill>
                <a:effectLst/>
                <a:latin typeface="+mn-lt"/>
                <a:ea typeface="+mn-ea"/>
                <a:cs typeface="+mn-cs"/>
              </a:rPr>
              <a:t>typesetting industry.</a:t>
            </a:r>
          </a:p>
          <a:p>
            <a:pPr>
              <a:lnSpc>
                <a:spcPct val="89000"/>
              </a:lnSpc>
            </a:pPr>
            <a:r>
              <a:rPr lang="en-US" sz="1519" b="0" i="0" u="none" strike="noStrike" kern="1200" dirty="0">
                <a:solidFill>
                  <a:schemeClr val="tx1"/>
                </a:solidFill>
                <a:effectLst/>
                <a:latin typeface="+mn-lt"/>
                <a:ea typeface="+mn-ea"/>
                <a:cs typeface="+mn-cs"/>
              </a:rPr>
              <a:t>simply dummy text of the </a:t>
            </a:r>
          </a:p>
          <a:p>
            <a:pPr>
              <a:lnSpc>
                <a:spcPct val="89000"/>
              </a:lnSpc>
            </a:pPr>
            <a:r>
              <a:rPr lang="en-US" sz="1519" b="0" i="0" u="none" strike="noStrike" kern="1200" dirty="0">
                <a:solidFill>
                  <a:schemeClr val="tx1"/>
                </a:solidFill>
                <a:effectLst/>
                <a:latin typeface="+mn-lt"/>
                <a:ea typeface="+mn-ea"/>
                <a:cs typeface="+mn-cs"/>
              </a:rPr>
              <a:t>printing and typesetting industry.</a:t>
            </a:r>
            <a:endParaRPr lang="en-US" sz="1350" dirty="0">
              <a:solidFill>
                <a:schemeClr val="tx2">
                  <a:lumMod val="75000"/>
                </a:schemeClr>
              </a:solidFill>
              <a:latin typeface="Avenir Next" panose="020B0503020202020204" pitchFamily="34" charset="0"/>
            </a:endParaRPr>
          </a:p>
        </p:txBody>
      </p:sp>
    </p:spTree>
    <p:extLst>
      <p:ext uri="{BB962C8B-B14F-4D97-AF65-F5344CB8AC3E}">
        <p14:creationId xmlns:p14="http://schemas.microsoft.com/office/powerpoint/2010/main" val="2762939074"/>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showMasterSp="0" preserve="1" userDrawn="1">
  <p:cSld name="Section Header">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61273DC-C98A-624D-9830-8321BCE04AFA}"/>
              </a:ext>
            </a:extLst>
          </p:cNvPr>
          <p:cNvPicPr>
            <a:picLocks noChangeAspect="1"/>
          </p:cNvPicPr>
          <p:nvPr userDrawn="1"/>
        </p:nvPicPr>
        <p:blipFill>
          <a:blip r:embed="rId2"/>
          <a:stretch>
            <a:fillRect/>
          </a:stretch>
        </p:blipFill>
        <p:spPr>
          <a:xfrm>
            <a:off x="0" y="2140679"/>
            <a:ext cx="12192000" cy="1069052"/>
          </a:xfrm>
          <a:prstGeom prst="rect">
            <a:avLst/>
          </a:prstGeom>
        </p:spPr>
      </p:pic>
      <p:sp>
        <p:nvSpPr>
          <p:cNvPr id="20" name="Rectangle 19"/>
          <p:cNvSpPr/>
          <p:nvPr userDrawn="1"/>
        </p:nvSpPr>
        <p:spPr>
          <a:xfrm>
            <a:off x="0" y="3209731"/>
            <a:ext cx="12192000" cy="911721"/>
          </a:xfrm>
          <a:prstGeom prst="rect">
            <a:avLst/>
          </a:prstGeom>
          <a:solidFill>
            <a:srgbClr val="3133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363"/>
          </a:p>
        </p:txBody>
      </p:sp>
      <p:sp>
        <p:nvSpPr>
          <p:cNvPr id="11" name="Rectangle 10"/>
          <p:cNvSpPr/>
          <p:nvPr userDrawn="1"/>
        </p:nvSpPr>
        <p:spPr>
          <a:xfrm>
            <a:off x="11538860" y="6433459"/>
            <a:ext cx="598714" cy="424543"/>
          </a:xfrm>
          <a:prstGeom prst="rect">
            <a:avLst/>
          </a:prstGeom>
          <a:solidFill>
            <a:srgbClr val="01AEB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363"/>
          </a:p>
        </p:txBody>
      </p:sp>
      <p:sp>
        <p:nvSpPr>
          <p:cNvPr id="12" name="Rectangle 11"/>
          <p:cNvSpPr/>
          <p:nvPr userDrawn="1"/>
        </p:nvSpPr>
        <p:spPr>
          <a:xfrm>
            <a:off x="11593287" y="6433459"/>
            <a:ext cx="598714" cy="424543"/>
          </a:xfrm>
          <a:prstGeom prst="rect">
            <a:avLst/>
          </a:prstGeom>
          <a:solidFill>
            <a:srgbClr val="3133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363"/>
          </a:p>
        </p:txBody>
      </p:sp>
      <p:sp>
        <p:nvSpPr>
          <p:cNvPr id="13" name="TextBox 12"/>
          <p:cNvSpPr txBox="1"/>
          <p:nvPr userDrawn="1"/>
        </p:nvSpPr>
        <p:spPr>
          <a:xfrm>
            <a:off x="11715475" y="6518019"/>
            <a:ext cx="312906" cy="222240"/>
          </a:xfrm>
          <a:prstGeom prst="rect">
            <a:avLst/>
          </a:prstGeom>
          <a:noFill/>
        </p:spPr>
        <p:txBody>
          <a:bodyPr wrap="none" rtlCol="0">
            <a:spAutoFit/>
          </a:bodyPr>
          <a:lstStyle/>
          <a:p>
            <a:pPr algn="ctr"/>
            <a:fld id="{106F278E-8D16-4FD8-95D0-95C3B6A740EA}" type="slidenum">
              <a:rPr lang="en-US" sz="844" smtClean="0">
                <a:solidFill>
                  <a:schemeClr val="bg1"/>
                </a:solidFill>
              </a:rPr>
              <a:pPr algn="ctr"/>
              <a:t>‹#›</a:t>
            </a:fld>
            <a:endParaRPr lang="en-US" sz="844">
              <a:solidFill>
                <a:schemeClr val="bg1"/>
              </a:solidFill>
            </a:endParaRPr>
          </a:p>
        </p:txBody>
      </p:sp>
      <p:sp>
        <p:nvSpPr>
          <p:cNvPr id="18" name="Text Placeholder 8"/>
          <p:cNvSpPr>
            <a:spLocks noGrp="1"/>
          </p:cNvSpPr>
          <p:nvPr>
            <p:ph type="body" sz="quarter" idx="10" hasCustomPrompt="1"/>
          </p:nvPr>
        </p:nvSpPr>
        <p:spPr>
          <a:xfrm>
            <a:off x="152401" y="6489143"/>
            <a:ext cx="11266488" cy="248209"/>
          </a:xfrm>
        </p:spPr>
        <p:txBody>
          <a:bodyPr anchor="b" anchorCtr="0">
            <a:spAutoFit/>
          </a:bodyPr>
          <a:lstStyle>
            <a:lvl1pPr marL="0" indent="0">
              <a:spcBef>
                <a:spcPts val="0"/>
              </a:spcBef>
              <a:buNone/>
              <a:tabLst/>
              <a:defRPr sz="1013"/>
            </a:lvl1pPr>
            <a:lvl2pPr marL="0" indent="0">
              <a:spcBef>
                <a:spcPts val="0"/>
              </a:spcBef>
              <a:buNone/>
              <a:tabLst/>
              <a:defRPr sz="1013"/>
            </a:lvl2pPr>
            <a:lvl3pPr marL="0" indent="0">
              <a:spcBef>
                <a:spcPts val="0"/>
              </a:spcBef>
              <a:buNone/>
              <a:tabLst/>
              <a:defRPr sz="1013"/>
            </a:lvl3pPr>
            <a:lvl4pPr marL="0" indent="0">
              <a:spcBef>
                <a:spcPts val="0"/>
              </a:spcBef>
              <a:buNone/>
              <a:tabLst/>
              <a:defRPr sz="1013"/>
            </a:lvl4pPr>
            <a:lvl5pPr marL="0" indent="0">
              <a:spcBef>
                <a:spcPts val="0"/>
              </a:spcBef>
              <a:buNone/>
              <a:tabLst/>
              <a:defRPr sz="1013"/>
            </a:lvl5pPr>
          </a:lstStyle>
          <a:p>
            <a:pPr lvl="0"/>
            <a:r>
              <a:rPr lang="en-US" dirty="0"/>
              <a:t>References, footnotes.</a:t>
            </a:r>
          </a:p>
        </p:txBody>
      </p:sp>
      <p:sp>
        <p:nvSpPr>
          <p:cNvPr id="2" name="Title 1">
            <a:extLst>
              <a:ext uri="{FF2B5EF4-FFF2-40B4-BE49-F238E27FC236}">
                <a16:creationId xmlns:a16="http://schemas.microsoft.com/office/drawing/2014/main" id="{02DA5AE7-9125-5E4D-84D1-F02FADDEBE9F}"/>
              </a:ext>
            </a:extLst>
          </p:cNvPr>
          <p:cNvSpPr>
            <a:spLocks noGrp="1"/>
          </p:cNvSpPr>
          <p:nvPr>
            <p:ph type="title"/>
          </p:nvPr>
        </p:nvSpPr>
        <p:spPr>
          <a:xfrm>
            <a:off x="634482" y="2357643"/>
            <a:ext cx="9630617" cy="757130"/>
          </a:xfrm>
        </p:spPr>
        <p:txBody>
          <a:bodyPr anchor="ctr" anchorCtr="0">
            <a:noAutofit/>
          </a:bodyPr>
          <a:lstStyle>
            <a:lvl1pPr>
              <a:defRPr sz="3375">
                <a:solidFill>
                  <a:schemeClr val="bg1"/>
                </a:solidFill>
                <a:effectLst>
                  <a:outerShdw blurRad="38100" dist="38100" dir="2700000" algn="tl">
                    <a:srgbClr val="000000">
                      <a:alpha val="43137"/>
                    </a:srgbClr>
                  </a:outerShdw>
                </a:effectLst>
              </a:defRPr>
            </a:lvl1pPr>
          </a:lstStyle>
          <a:p>
            <a:endParaRPr lang="en-US" dirty="0"/>
          </a:p>
        </p:txBody>
      </p:sp>
      <p:sp>
        <p:nvSpPr>
          <p:cNvPr id="3" name="Text Placeholder 2">
            <a:extLst>
              <a:ext uri="{FF2B5EF4-FFF2-40B4-BE49-F238E27FC236}">
                <a16:creationId xmlns:a16="http://schemas.microsoft.com/office/drawing/2014/main" id="{CD8B6CFC-3C98-A04A-B72B-B381B2C63716}"/>
              </a:ext>
            </a:extLst>
          </p:cNvPr>
          <p:cNvSpPr>
            <a:spLocks noGrp="1"/>
          </p:cNvSpPr>
          <p:nvPr>
            <p:ph type="body" idx="1"/>
          </p:nvPr>
        </p:nvSpPr>
        <p:spPr>
          <a:xfrm>
            <a:off x="634482" y="3415593"/>
            <a:ext cx="9630617" cy="553616"/>
          </a:xfrm>
        </p:spPr>
        <p:txBody>
          <a:bodyPr>
            <a:normAutofit/>
          </a:bodyPr>
          <a:lstStyle>
            <a:lvl1pPr marL="0" indent="0">
              <a:buNone/>
              <a:defRPr sz="2025" b="1">
                <a:solidFill>
                  <a:schemeClr val="bg1"/>
                </a:solidFill>
                <a:effectLst>
                  <a:outerShdw blurRad="38100" dist="38100" dir="2700000" algn="tl">
                    <a:srgbClr val="000000">
                      <a:alpha val="43137"/>
                    </a:srgbClr>
                  </a:outerShdw>
                </a:effectLst>
              </a:defRPr>
            </a:lvl1pPr>
            <a:lvl2pPr marL="385785" indent="0">
              <a:buNone/>
              <a:defRPr sz="1688">
                <a:solidFill>
                  <a:schemeClr val="tx1">
                    <a:tint val="75000"/>
                  </a:schemeClr>
                </a:solidFill>
              </a:defRPr>
            </a:lvl2pPr>
            <a:lvl3pPr marL="771571" indent="0">
              <a:buNone/>
              <a:defRPr sz="1519">
                <a:solidFill>
                  <a:schemeClr val="tx1">
                    <a:tint val="75000"/>
                  </a:schemeClr>
                </a:solidFill>
              </a:defRPr>
            </a:lvl3pPr>
            <a:lvl4pPr marL="1157356" indent="0">
              <a:buNone/>
              <a:defRPr sz="1350">
                <a:solidFill>
                  <a:schemeClr val="tx1">
                    <a:tint val="75000"/>
                  </a:schemeClr>
                </a:solidFill>
              </a:defRPr>
            </a:lvl4pPr>
            <a:lvl5pPr marL="1543141" indent="0">
              <a:buNone/>
              <a:defRPr sz="1350">
                <a:solidFill>
                  <a:schemeClr val="tx1">
                    <a:tint val="75000"/>
                  </a:schemeClr>
                </a:solidFill>
              </a:defRPr>
            </a:lvl5pPr>
            <a:lvl6pPr marL="1928927" indent="0">
              <a:buNone/>
              <a:defRPr sz="1350">
                <a:solidFill>
                  <a:schemeClr val="tx1">
                    <a:tint val="75000"/>
                  </a:schemeClr>
                </a:solidFill>
              </a:defRPr>
            </a:lvl6pPr>
            <a:lvl7pPr marL="2314712" indent="0">
              <a:buNone/>
              <a:defRPr sz="1350">
                <a:solidFill>
                  <a:schemeClr val="tx1">
                    <a:tint val="75000"/>
                  </a:schemeClr>
                </a:solidFill>
              </a:defRPr>
            </a:lvl7pPr>
            <a:lvl8pPr marL="2700498" indent="0">
              <a:buNone/>
              <a:defRPr sz="1350">
                <a:solidFill>
                  <a:schemeClr val="tx1">
                    <a:tint val="75000"/>
                  </a:schemeClr>
                </a:solidFill>
              </a:defRPr>
            </a:lvl8pPr>
            <a:lvl9pPr marL="3086283" indent="0">
              <a:buNone/>
              <a:defRPr sz="1350">
                <a:solidFill>
                  <a:schemeClr val="tx1">
                    <a:tint val="75000"/>
                  </a:schemeClr>
                </a:solidFill>
              </a:defRPr>
            </a:lvl9pPr>
          </a:lstStyle>
          <a:p>
            <a:pPr lvl="0"/>
            <a:r>
              <a:rPr lang="en-US" dirty="0"/>
              <a:t>Click to edit Master text styles</a:t>
            </a:r>
          </a:p>
        </p:txBody>
      </p:sp>
      <p:pic>
        <p:nvPicPr>
          <p:cNvPr id="21" name="Picture 20">
            <a:extLst>
              <a:ext uri="{FF2B5EF4-FFF2-40B4-BE49-F238E27FC236}">
                <a16:creationId xmlns:a16="http://schemas.microsoft.com/office/drawing/2014/main" id="{20620331-07A0-294A-92F9-3266ACB627B6}"/>
              </a:ext>
            </a:extLst>
          </p:cNvPr>
          <p:cNvPicPr>
            <a:picLocks noChangeAspect="1"/>
          </p:cNvPicPr>
          <p:nvPr userDrawn="1"/>
        </p:nvPicPr>
        <p:blipFill>
          <a:blip r:embed="rId3"/>
          <a:stretch>
            <a:fillRect/>
          </a:stretch>
        </p:blipFill>
        <p:spPr>
          <a:xfrm>
            <a:off x="9764488" y="391886"/>
            <a:ext cx="2275112" cy="587828"/>
          </a:xfrm>
          <a:prstGeom prst="rect">
            <a:avLst/>
          </a:prstGeom>
        </p:spPr>
      </p:pic>
    </p:spTree>
    <p:extLst>
      <p:ext uri="{BB962C8B-B14F-4D97-AF65-F5344CB8AC3E}">
        <p14:creationId xmlns:p14="http://schemas.microsoft.com/office/powerpoint/2010/main" val="2555985394"/>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Title and Content with Media">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B2719B-3744-1F48-8E68-99A7C7231FE6}"/>
              </a:ext>
            </a:extLst>
          </p:cNvPr>
          <p:cNvSpPr>
            <a:spLocks noGrp="1"/>
          </p:cNvSpPr>
          <p:nvPr>
            <p:ph type="title"/>
          </p:nvPr>
        </p:nvSpPr>
        <p:spPr/>
        <p:txBody>
          <a:bodyPr/>
          <a:lstStyle/>
          <a:p>
            <a:r>
              <a:rPr lang="en-US" dirty="0"/>
              <a:t>Click to edit Master title style</a:t>
            </a:r>
          </a:p>
        </p:txBody>
      </p:sp>
      <p:sp>
        <p:nvSpPr>
          <p:cNvPr id="3" name="Content Placeholder 2">
            <a:extLst>
              <a:ext uri="{FF2B5EF4-FFF2-40B4-BE49-F238E27FC236}">
                <a16:creationId xmlns:a16="http://schemas.microsoft.com/office/drawing/2014/main" id="{01FCFA11-6349-0E44-AAC2-812B62DD4A24}"/>
              </a:ext>
            </a:extLst>
          </p:cNvPr>
          <p:cNvSpPr>
            <a:spLocks noGrp="1"/>
          </p:cNvSpPr>
          <p:nvPr>
            <p:ph idx="1"/>
          </p:nvPr>
        </p:nvSpPr>
        <p:spPr>
          <a:xfrm>
            <a:off x="152400" y="1253331"/>
            <a:ext cx="8939213"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8"/>
          <p:cNvSpPr>
            <a:spLocks noGrp="1"/>
          </p:cNvSpPr>
          <p:nvPr>
            <p:ph type="body" sz="quarter" idx="10" hasCustomPrompt="1"/>
          </p:nvPr>
        </p:nvSpPr>
        <p:spPr>
          <a:xfrm>
            <a:off x="152401" y="6489143"/>
            <a:ext cx="11266488" cy="248209"/>
          </a:xfrm>
        </p:spPr>
        <p:txBody>
          <a:bodyPr anchor="b" anchorCtr="0">
            <a:spAutoFit/>
          </a:bodyPr>
          <a:lstStyle>
            <a:lvl1pPr marL="0" indent="0">
              <a:spcBef>
                <a:spcPts val="0"/>
              </a:spcBef>
              <a:buNone/>
              <a:tabLst/>
              <a:defRPr sz="1013"/>
            </a:lvl1pPr>
            <a:lvl2pPr marL="0" indent="0">
              <a:spcBef>
                <a:spcPts val="0"/>
              </a:spcBef>
              <a:buNone/>
              <a:tabLst/>
              <a:defRPr sz="1013"/>
            </a:lvl2pPr>
            <a:lvl3pPr marL="0" indent="0">
              <a:spcBef>
                <a:spcPts val="0"/>
              </a:spcBef>
              <a:buNone/>
              <a:tabLst/>
              <a:defRPr sz="1013"/>
            </a:lvl3pPr>
            <a:lvl4pPr marL="0" indent="0">
              <a:spcBef>
                <a:spcPts val="0"/>
              </a:spcBef>
              <a:buNone/>
              <a:tabLst/>
              <a:defRPr sz="1013"/>
            </a:lvl4pPr>
            <a:lvl5pPr marL="0" indent="0">
              <a:spcBef>
                <a:spcPts val="0"/>
              </a:spcBef>
              <a:buNone/>
              <a:tabLst/>
              <a:defRPr sz="1013"/>
            </a:lvl5pPr>
          </a:lstStyle>
          <a:p>
            <a:pPr lvl="0"/>
            <a:r>
              <a:rPr lang="en-US"/>
              <a:t>References, footnotes.</a:t>
            </a:r>
          </a:p>
        </p:txBody>
      </p:sp>
      <p:sp>
        <p:nvSpPr>
          <p:cNvPr id="10" name="Media Placeholder 28"/>
          <p:cNvSpPr>
            <a:spLocks noGrp="1"/>
          </p:cNvSpPr>
          <p:nvPr>
            <p:ph type="media" sz="quarter" idx="11"/>
          </p:nvPr>
        </p:nvSpPr>
        <p:spPr>
          <a:xfrm>
            <a:off x="9209314" y="139702"/>
            <a:ext cx="2830286" cy="1768929"/>
          </a:xfrm>
          <a:solidFill>
            <a:schemeClr val="bg1">
              <a:lumMod val="85000"/>
            </a:schemeClr>
          </a:solidFill>
        </p:spPr>
        <p:txBody>
          <a:bodyPr anchor="ctr" anchorCtr="0">
            <a:normAutofit/>
          </a:bodyPr>
          <a:lstStyle>
            <a:lvl1pPr algn="ctr">
              <a:buFontTx/>
              <a:buNone/>
              <a:defRPr sz="1519" i="1">
                <a:solidFill>
                  <a:schemeClr val="bg1">
                    <a:lumMod val="50000"/>
                  </a:schemeClr>
                </a:solidFill>
              </a:defRPr>
            </a:lvl1pPr>
          </a:lstStyle>
          <a:p>
            <a:endParaRPr lang="en-US"/>
          </a:p>
        </p:txBody>
      </p:sp>
    </p:spTree>
    <p:extLst>
      <p:ext uri="{BB962C8B-B14F-4D97-AF65-F5344CB8AC3E}">
        <p14:creationId xmlns:p14="http://schemas.microsoft.com/office/powerpoint/2010/main" val="3903747700"/>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B2719B-3744-1F48-8E68-99A7C7231FE6}"/>
              </a:ext>
            </a:extLst>
          </p:cNvPr>
          <p:cNvSpPr>
            <a:spLocks noGrp="1"/>
          </p:cNvSpPr>
          <p:nvPr>
            <p:ph type="title"/>
          </p:nvPr>
        </p:nvSpPr>
        <p:spPr/>
        <p:txBody>
          <a:bodyPr/>
          <a:lstStyle/>
          <a:p>
            <a:r>
              <a:rPr lang="en-US" dirty="0"/>
              <a:t>Click to edit Master title style</a:t>
            </a:r>
          </a:p>
        </p:txBody>
      </p:sp>
      <p:sp>
        <p:nvSpPr>
          <p:cNvPr id="3" name="Content Placeholder 2">
            <a:extLst>
              <a:ext uri="{FF2B5EF4-FFF2-40B4-BE49-F238E27FC236}">
                <a16:creationId xmlns:a16="http://schemas.microsoft.com/office/drawing/2014/main" id="{01FCFA11-6349-0E44-AAC2-812B62DD4A24}"/>
              </a:ext>
            </a:extLst>
          </p:cNvPr>
          <p:cNvSpPr>
            <a:spLocks noGrp="1"/>
          </p:cNvSpPr>
          <p:nvPr>
            <p:ph idx="1"/>
          </p:nvPr>
        </p:nvSpPr>
        <p:spPr>
          <a:xfrm>
            <a:off x="152400" y="1253331"/>
            <a:ext cx="11887201"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8"/>
          <p:cNvSpPr>
            <a:spLocks noGrp="1"/>
          </p:cNvSpPr>
          <p:nvPr>
            <p:ph type="body" sz="quarter" idx="10" hasCustomPrompt="1"/>
          </p:nvPr>
        </p:nvSpPr>
        <p:spPr>
          <a:xfrm>
            <a:off x="152401" y="6489143"/>
            <a:ext cx="11266488" cy="248209"/>
          </a:xfrm>
        </p:spPr>
        <p:txBody>
          <a:bodyPr anchor="b" anchorCtr="0">
            <a:spAutoFit/>
          </a:bodyPr>
          <a:lstStyle>
            <a:lvl1pPr marL="0" indent="0">
              <a:spcBef>
                <a:spcPts val="0"/>
              </a:spcBef>
              <a:buNone/>
              <a:tabLst/>
              <a:defRPr sz="1013"/>
            </a:lvl1pPr>
            <a:lvl2pPr marL="0" indent="0">
              <a:spcBef>
                <a:spcPts val="0"/>
              </a:spcBef>
              <a:buNone/>
              <a:tabLst/>
              <a:defRPr sz="1013"/>
            </a:lvl2pPr>
            <a:lvl3pPr marL="0" indent="0">
              <a:spcBef>
                <a:spcPts val="0"/>
              </a:spcBef>
              <a:buNone/>
              <a:tabLst/>
              <a:defRPr sz="1013"/>
            </a:lvl3pPr>
            <a:lvl4pPr marL="0" indent="0">
              <a:spcBef>
                <a:spcPts val="0"/>
              </a:spcBef>
              <a:buNone/>
              <a:tabLst/>
              <a:defRPr sz="1013"/>
            </a:lvl4pPr>
            <a:lvl5pPr marL="0" indent="0">
              <a:spcBef>
                <a:spcPts val="0"/>
              </a:spcBef>
              <a:buNone/>
              <a:tabLst/>
              <a:defRPr sz="1013"/>
            </a:lvl5pPr>
          </a:lstStyle>
          <a:p>
            <a:pPr lvl="0"/>
            <a:r>
              <a:rPr lang="en-US" dirty="0"/>
              <a:t>References, footnotes.</a:t>
            </a:r>
          </a:p>
        </p:txBody>
      </p:sp>
    </p:spTree>
    <p:extLst>
      <p:ext uri="{BB962C8B-B14F-4D97-AF65-F5344CB8AC3E}">
        <p14:creationId xmlns:p14="http://schemas.microsoft.com/office/powerpoint/2010/main" val="3453363058"/>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Title and Content and Subtitile with Media">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B2719B-3744-1F48-8E68-99A7C7231FE6}"/>
              </a:ext>
            </a:extLst>
          </p:cNvPr>
          <p:cNvSpPr>
            <a:spLocks noGrp="1"/>
          </p:cNvSpPr>
          <p:nvPr>
            <p:ph type="title"/>
          </p:nvPr>
        </p:nvSpPr>
        <p:spPr>
          <a:xfrm>
            <a:off x="152401" y="349661"/>
            <a:ext cx="8939213" cy="535531"/>
          </a:xfrm>
        </p:spPr>
        <p:txBody>
          <a:bodyPr/>
          <a:lstStyle/>
          <a:p>
            <a:r>
              <a:rPr lang="en-US" dirty="0"/>
              <a:t>Click to edit Master title style</a:t>
            </a:r>
          </a:p>
        </p:txBody>
      </p:sp>
      <p:sp>
        <p:nvSpPr>
          <p:cNvPr id="3" name="Content Placeholder 2">
            <a:extLst>
              <a:ext uri="{FF2B5EF4-FFF2-40B4-BE49-F238E27FC236}">
                <a16:creationId xmlns:a16="http://schemas.microsoft.com/office/drawing/2014/main" id="{01FCFA11-6349-0E44-AAC2-812B62DD4A24}"/>
              </a:ext>
            </a:extLst>
          </p:cNvPr>
          <p:cNvSpPr>
            <a:spLocks noGrp="1"/>
          </p:cNvSpPr>
          <p:nvPr>
            <p:ph idx="1"/>
          </p:nvPr>
        </p:nvSpPr>
        <p:spPr>
          <a:xfrm>
            <a:off x="152401" y="1897144"/>
            <a:ext cx="8939213"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ext Placeholder 8"/>
          <p:cNvSpPr>
            <a:spLocks noGrp="1"/>
          </p:cNvSpPr>
          <p:nvPr>
            <p:ph type="body" sz="quarter" idx="10" hasCustomPrompt="1"/>
          </p:nvPr>
        </p:nvSpPr>
        <p:spPr>
          <a:xfrm>
            <a:off x="152401" y="6489143"/>
            <a:ext cx="11266488" cy="248209"/>
          </a:xfrm>
        </p:spPr>
        <p:txBody>
          <a:bodyPr anchor="b" anchorCtr="0">
            <a:spAutoFit/>
          </a:bodyPr>
          <a:lstStyle>
            <a:lvl1pPr marL="0" indent="0">
              <a:spcBef>
                <a:spcPts val="0"/>
              </a:spcBef>
              <a:buNone/>
              <a:tabLst/>
              <a:defRPr sz="1013"/>
            </a:lvl1pPr>
            <a:lvl2pPr marL="0" indent="0">
              <a:spcBef>
                <a:spcPts val="0"/>
              </a:spcBef>
              <a:buNone/>
              <a:tabLst/>
              <a:defRPr sz="1013"/>
            </a:lvl2pPr>
            <a:lvl3pPr marL="0" indent="0">
              <a:spcBef>
                <a:spcPts val="0"/>
              </a:spcBef>
              <a:buNone/>
              <a:tabLst/>
              <a:defRPr sz="1013"/>
            </a:lvl3pPr>
            <a:lvl4pPr marL="0" indent="0">
              <a:spcBef>
                <a:spcPts val="0"/>
              </a:spcBef>
              <a:buNone/>
              <a:tabLst/>
              <a:defRPr sz="1013"/>
            </a:lvl4pPr>
            <a:lvl5pPr marL="0" indent="0">
              <a:spcBef>
                <a:spcPts val="0"/>
              </a:spcBef>
              <a:buNone/>
              <a:tabLst/>
              <a:defRPr sz="1013"/>
            </a:lvl5pPr>
          </a:lstStyle>
          <a:p>
            <a:pPr lvl="0"/>
            <a:r>
              <a:rPr lang="en-US"/>
              <a:t>References, footnotes.</a:t>
            </a:r>
          </a:p>
        </p:txBody>
      </p:sp>
      <p:sp>
        <p:nvSpPr>
          <p:cNvPr id="6" name="Text Placeholder 5"/>
          <p:cNvSpPr>
            <a:spLocks noGrp="1"/>
          </p:cNvSpPr>
          <p:nvPr>
            <p:ph type="body" sz="quarter" idx="11"/>
          </p:nvPr>
        </p:nvSpPr>
        <p:spPr>
          <a:xfrm>
            <a:off x="152401" y="1240582"/>
            <a:ext cx="8939213" cy="455959"/>
          </a:xfrm>
        </p:spPr>
        <p:txBody>
          <a:bodyPr wrap="square">
            <a:spAutoFit/>
          </a:bodyPr>
          <a:lstStyle>
            <a:lvl1pPr marL="0" indent="0">
              <a:spcBef>
                <a:spcPts val="0"/>
              </a:spcBef>
              <a:buNone/>
              <a:defRPr sz="2363" b="1"/>
            </a:lvl1pPr>
            <a:lvl2pPr marL="0" indent="0">
              <a:spcBef>
                <a:spcPts val="0"/>
              </a:spcBef>
              <a:buNone/>
              <a:defRPr sz="2194" b="1"/>
            </a:lvl2pPr>
            <a:lvl3pPr marL="0" indent="0">
              <a:spcBef>
                <a:spcPts val="0"/>
              </a:spcBef>
              <a:buNone/>
              <a:defRPr sz="2194" b="1"/>
            </a:lvl3pPr>
            <a:lvl4pPr marL="0" indent="0">
              <a:spcBef>
                <a:spcPts val="0"/>
              </a:spcBef>
              <a:buNone/>
              <a:defRPr sz="2194" b="1"/>
            </a:lvl4pPr>
            <a:lvl5pPr marL="0" indent="0">
              <a:spcBef>
                <a:spcPts val="0"/>
              </a:spcBef>
              <a:buNone/>
              <a:defRPr sz="2194" b="1"/>
            </a:lvl5pPr>
          </a:lstStyle>
          <a:p>
            <a:pPr lvl="0"/>
            <a:r>
              <a:rPr lang="en-US"/>
              <a:t>Click to edit Master text styles</a:t>
            </a:r>
          </a:p>
        </p:txBody>
      </p:sp>
      <p:sp>
        <p:nvSpPr>
          <p:cNvPr id="7" name="Media Placeholder 28"/>
          <p:cNvSpPr>
            <a:spLocks noGrp="1"/>
          </p:cNvSpPr>
          <p:nvPr>
            <p:ph type="media" sz="quarter" idx="12"/>
          </p:nvPr>
        </p:nvSpPr>
        <p:spPr>
          <a:xfrm>
            <a:off x="9209314" y="139702"/>
            <a:ext cx="2830286" cy="1768929"/>
          </a:xfrm>
          <a:solidFill>
            <a:schemeClr val="bg1">
              <a:lumMod val="85000"/>
            </a:schemeClr>
          </a:solidFill>
        </p:spPr>
        <p:txBody>
          <a:bodyPr anchor="ctr" anchorCtr="0">
            <a:normAutofit/>
          </a:bodyPr>
          <a:lstStyle>
            <a:lvl1pPr algn="ctr">
              <a:buFontTx/>
              <a:buNone/>
              <a:defRPr sz="1519" i="1">
                <a:solidFill>
                  <a:schemeClr val="bg1">
                    <a:lumMod val="50000"/>
                  </a:schemeClr>
                </a:solidFill>
              </a:defRPr>
            </a:lvl1pPr>
          </a:lstStyle>
          <a:p>
            <a:endParaRPr lang="en-US"/>
          </a:p>
        </p:txBody>
      </p:sp>
    </p:spTree>
    <p:extLst>
      <p:ext uri="{BB962C8B-B14F-4D97-AF65-F5344CB8AC3E}">
        <p14:creationId xmlns:p14="http://schemas.microsoft.com/office/powerpoint/2010/main" val="3179173453"/>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Title and Content and Subtitil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B2719B-3744-1F48-8E68-99A7C7231FE6}"/>
              </a:ext>
            </a:extLst>
          </p:cNvPr>
          <p:cNvSpPr>
            <a:spLocks noGrp="1"/>
          </p:cNvSpPr>
          <p:nvPr>
            <p:ph type="title"/>
          </p:nvPr>
        </p:nvSpPr>
        <p:spPr/>
        <p:txBody>
          <a:bodyPr/>
          <a:lstStyle/>
          <a:p>
            <a:r>
              <a:rPr lang="en-US" dirty="0"/>
              <a:t>Click to edit Master title style</a:t>
            </a:r>
          </a:p>
        </p:txBody>
      </p:sp>
      <p:sp>
        <p:nvSpPr>
          <p:cNvPr id="3" name="Content Placeholder 2">
            <a:extLst>
              <a:ext uri="{FF2B5EF4-FFF2-40B4-BE49-F238E27FC236}">
                <a16:creationId xmlns:a16="http://schemas.microsoft.com/office/drawing/2014/main" id="{01FCFA11-6349-0E44-AAC2-812B62DD4A24}"/>
              </a:ext>
            </a:extLst>
          </p:cNvPr>
          <p:cNvSpPr>
            <a:spLocks noGrp="1"/>
          </p:cNvSpPr>
          <p:nvPr>
            <p:ph idx="1"/>
          </p:nvPr>
        </p:nvSpPr>
        <p:spPr>
          <a:xfrm>
            <a:off x="152401" y="1897144"/>
            <a:ext cx="11887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ext Placeholder 8"/>
          <p:cNvSpPr>
            <a:spLocks noGrp="1"/>
          </p:cNvSpPr>
          <p:nvPr>
            <p:ph type="body" sz="quarter" idx="10" hasCustomPrompt="1"/>
          </p:nvPr>
        </p:nvSpPr>
        <p:spPr>
          <a:xfrm>
            <a:off x="152401" y="6489143"/>
            <a:ext cx="11266488" cy="248209"/>
          </a:xfrm>
        </p:spPr>
        <p:txBody>
          <a:bodyPr anchor="b" anchorCtr="0">
            <a:spAutoFit/>
          </a:bodyPr>
          <a:lstStyle>
            <a:lvl1pPr marL="0" indent="0">
              <a:spcBef>
                <a:spcPts val="0"/>
              </a:spcBef>
              <a:buNone/>
              <a:tabLst/>
              <a:defRPr sz="1013"/>
            </a:lvl1pPr>
            <a:lvl2pPr marL="0" indent="0">
              <a:spcBef>
                <a:spcPts val="0"/>
              </a:spcBef>
              <a:buNone/>
              <a:tabLst/>
              <a:defRPr sz="1013"/>
            </a:lvl2pPr>
            <a:lvl3pPr marL="0" indent="0">
              <a:spcBef>
                <a:spcPts val="0"/>
              </a:spcBef>
              <a:buNone/>
              <a:tabLst/>
              <a:defRPr sz="1013"/>
            </a:lvl3pPr>
            <a:lvl4pPr marL="0" indent="0">
              <a:spcBef>
                <a:spcPts val="0"/>
              </a:spcBef>
              <a:buNone/>
              <a:tabLst/>
              <a:defRPr sz="1013"/>
            </a:lvl4pPr>
            <a:lvl5pPr marL="0" indent="0">
              <a:spcBef>
                <a:spcPts val="0"/>
              </a:spcBef>
              <a:buNone/>
              <a:tabLst/>
              <a:defRPr sz="1013"/>
            </a:lvl5pPr>
          </a:lstStyle>
          <a:p>
            <a:pPr lvl="0"/>
            <a:r>
              <a:rPr lang="en-US"/>
              <a:t>References, footnotes.</a:t>
            </a:r>
          </a:p>
        </p:txBody>
      </p:sp>
      <p:sp>
        <p:nvSpPr>
          <p:cNvPr id="6" name="Text Placeholder 5"/>
          <p:cNvSpPr>
            <a:spLocks noGrp="1"/>
          </p:cNvSpPr>
          <p:nvPr>
            <p:ph type="body" sz="quarter" idx="11"/>
          </p:nvPr>
        </p:nvSpPr>
        <p:spPr>
          <a:xfrm>
            <a:off x="152401" y="1240582"/>
            <a:ext cx="11887200" cy="455959"/>
          </a:xfrm>
        </p:spPr>
        <p:txBody>
          <a:bodyPr>
            <a:spAutoFit/>
          </a:bodyPr>
          <a:lstStyle>
            <a:lvl1pPr marL="0" indent="0">
              <a:spcBef>
                <a:spcPts val="0"/>
              </a:spcBef>
              <a:buNone/>
              <a:defRPr sz="2363" b="1"/>
            </a:lvl1pPr>
            <a:lvl2pPr marL="0" indent="0">
              <a:spcBef>
                <a:spcPts val="0"/>
              </a:spcBef>
              <a:buNone/>
              <a:defRPr sz="2194" b="1"/>
            </a:lvl2pPr>
            <a:lvl3pPr marL="0" indent="0">
              <a:spcBef>
                <a:spcPts val="0"/>
              </a:spcBef>
              <a:buNone/>
              <a:defRPr sz="2194" b="1"/>
            </a:lvl3pPr>
            <a:lvl4pPr marL="0" indent="0">
              <a:spcBef>
                <a:spcPts val="0"/>
              </a:spcBef>
              <a:buNone/>
              <a:defRPr sz="2194" b="1"/>
            </a:lvl4pPr>
            <a:lvl5pPr marL="0" indent="0">
              <a:spcBef>
                <a:spcPts val="0"/>
              </a:spcBef>
              <a:buNone/>
              <a:defRPr sz="2194" b="1"/>
            </a:lvl5pPr>
          </a:lstStyle>
          <a:p>
            <a:pPr lvl="0"/>
            <a:r>
              <a:rPr lang="en-US"/>
              <a:t>Click to edit Master text styles</a:t>
            </a:r>
          </a:p>
        </p:txBody>
      </p:sp>
    </p:spTree>
    <p:extLst>
      <p:ext uri="{BB962C8B-B14F-4D97-AF65-F5344CB8AC3E}">
        <p14:creationId xmlns:p14="http://schemas.microsoft.com/office/powerpoint/2010/main" val="1284521578"/>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1_Title and Content and Subtitil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B2719B-3744-1F48-8E68-99A7C7231FE6}"/>
              </a:ext>
            </a:extLst>
          </p:cNvPr>
          <p:cNvSpPr>
            <a:spLocks noGrp="1"/>
          </p:cNvSpPr>
          <p:nvPr>
            <p:ph type="title"/>
          </p:nvPr>
        </p:nvSpPr>
        <p:spPr/>
        <p:txBody>
          <a:bodyPr/>
          <a:lstStyle/>
          <a:p>
            <a:r>
              <a:rPr lang="en-US" dirty="0"/>
              <a:t>Click to edit Master title style</a:t>
            </a:r>
          </a:p>
        </p:txBody>
      </p:sp>
      <p:sp>
        <p:nvSpPr>
          <p:cNvPr id="9" name="Text Placeholder 8"/>
          <p:cNvSpPr>
            <a:spLocks noGrp="1"/>
          </p:cNvSpPr>
          <p:nvPr>
            <p:ph type="body" sz="quarter" idx="10" hasCustomPrompt="1"/>
          </p:nvPr>
        </p:nvSpPr>
        <p:spPr>
          <a:xfrm>
            <a:off x="152401" y="6489143"/>
            <a:ext cx="11266488" cy="248209"/>
          </a:xfrm>
        </p:spPr>
        <p:txBody>
          <a:bodyPr anchor="b" anchorCtr="0">
            <a:spAutoFit/>
          </a:bodyPr>
          <a:lstStyle>
            <a:lvl1pPr marL="0" indent="0">
              <a:spcBef>
                <a:spcPts val="0"/>
              </a:spcBef>
              <a:buNone/>
              <a:tabLst/>
              <a:defRPr sz="1013"/>
            </a:lvl1pPr>
            <a:lvl2pPr marL="0" indent="0">
              <a:spcBef>
                <a:spcPts val="0"/>
              </a:spcBef>
              <a:buNone/>
              <a:tabLst/>
              <a:defRPr sz="1013"/>
            </a:lvl2pPr>
            <a:lvl3pPr marL="0" indent="0">
              <a:spcBef>
                <a:spcPts val="0"/>
              </a:spcBef>
              <a:buNone/>
              <a:tabLst/>
              <a:defRPr sz="1013"/>
            </a:lvl3pPr>
            <a:lvl4pPr marL="0" indent="0">
              <a:spcBef>
                <a:spcPts val="0"/>
              </a:spcBef>
              <a:buNone/>
              <a:tabLst/>
              <a:defRPr sz="1013"/>
            </a:lvl4pPr>
            <a:lvl5pPr marL="0" indent="0">
              <a:spcBef>
                <a:spcPts val="0"/>
              </a:spcBef>
              <a:buNone/>
              <a:tabLst/>
              <a:defRPr sz="1013"/>
            </a:lvl5pPr>
          </a:lstStyle>
          <a:p>
            <a:pPr lvl="0"/>
            <a:r>
              <a:rPr lang="en-US"/>
              <a:t>References, footnotes.</a:t>
            </a:r>
          </a:p>
        </p:txBody>
      </p:sp>
      <p:sp>
        <p:nvSpPr>
          <p:cNvPr id="6" name="Text Placeholder 5"/>
          <p:cNvSpPr>
            <a:spLocks noGrp="1"/>
          </p:cNvSpPr>
          <p:nvPr>
            <p:ph type="body" sz="quarter" idx="11"/>
          </p:nvPr>
        </p:nvSpPr>
        <p:spPr>
          <a:xfrm>
            <a:off x="152401" y="1240582"/>
            <a:ext cx="11887200" cy="455959"/>
          </a:xfrm>
        </p:spPr>
        <p:txBody>
          <a:bodyPr>
            <a:spAutoFit/>
          </a:bodyPr>
          <a:lstStyle>
            <a:lvl1pPr marL="0" indent="0">
              <a:spcBef>
                <a:spcPts val="0"/>
              </a:spcBef>
              <a:buNone/>
              <a:defRPr sz="2363" b="1"/>
            </a:lvl1pPr>
            <a:lvl2pPr marL="0" indent="0">
              <a:spcBef>
                <a:spcPts val="0"/>
              </a:spcBef>
              <a:buNone/>
              <a:defRPr sz="2194" b="1"/>
            </a:lvl2pPr>
            <a:lvl3pPr marL="0" indent="0">
              <a:spcBef>
                <a:spcPts val="0"/>
              </a:spcBef>
              <a:buNone/>
              <a:defRPr sz="2194" b="1"/>
            </a:lvl3pPr>
            <a:lvl4pPr marL="0" indent="0">
              <a:spcBef>
                <a:spcPts val="0"/>
              </a:spcBef>
              <a:buNone/>
              <a:defRPr sz="2194" b="1"/>
            </a:lvl4pPr>
            <a:lvl5pPr marL="0" indent="0">
              <a:spcBef>
                <a:spcPts val="0"/>
              </a:spcBef>
              <a:buNone/>
              <a:defRPr sz="2194" b="1"/>
            </a:lvl5pPr>
          </a:lstStyle>
          <a:p>
            <a:pPr lvl="0"/>
            <a:r>
              <a:rPr lang="en-US"/>
              <a:t>Click to edit Master text styles</a:t>
            </a:r>
          </a:p>
        </p:txBody>
      </p:sp>
      <p:graphicFrame>
        <p:nvGraphicFramePr>
          <p:cNvPr id="7" name="Table 6">
            <a:extLst>
              <a:ext uri="{FF2B5EF4-FFF2-40B4-BE49-F238E27FC236}">
                <a16:creationId xmlns:a16="http://schemas.microsoft.com/office/drawing/2014/main" id="{A30D44F8-8ED9-D24F-8D65-7CC931EA7EBF}"/>
              </a:ext>
            </a:extLst>
          </p:cNvPr>
          <p:cNvGraphicFramePr>
            <a:graphicFrameLocks noGrp="1"/>
          </p:cNvGraphicFramePr>
          <p:nvPr userDrawn="1"/>
        </p:nvGraphicFramePr>
        <p:xfrm>
          <a:off x="1569015" y="3289428"/>
          <a:ext cx="3095584" cy="1112520"/>
        </p:xfrm>
        <a:graphic>
          <a:graphicData uri="http://schemas.openxmlformats.org/drawingml/2006/table">
            <a:tbl>
              <a:tblPr firstRow="1" bandRow="1">
                <a:tableStyleId>{5C22544A-7EE6-4342-B048-85BDC9FD1C3A}</a:tableStyleId>
              </a:tblPr>
              <a:tblGrid>
                <a:gridCol w="3095584">
                  <a:extLst>
                    <a:ext uri="{9D8B030D-6E8A-4147-A177-3AD203B41FA5}">
                      <a16:colId xmlns:a16="http://schemas.microsoft.com/office/drawing/2014/main" val="2784219507"/>
                    </a:ext>
                  </a:extLst>
                </a:gridCol>
              </a:tblGrid>
              <a:tr h="370840">
                <a:tc>
                  <a:txBody>
                    <a:bodyPr/>
                    <a:lstStyle/>
                    <a:p>
                      <a:pPr algn="ctr"/>
                      <a:r>
                        <a:rPr lang="en-US" dirty="0">
                          <a:solidFill>
                            <a:schemeClr val="bg1"/>
                          </a:solidFill>
                        </a:rPr>
                        <a:t>Table Title</a:t>
                      </a:r>
                    </a:p>
                  </a:txBody>
                  <a:tcPr marL="91441" marR="91441">
                    <a:solidFill>
                      <a:srgbClr val="2F5FCF"/>
                    </a:solidFill>
                  </a:tcPr>
                </a:tc>
                <a:extLst>
                  <a:ext uri="{0D108BD9-81ED-4DB2-BD59-A6C34878D82A}">
                    <a16:rowId xmlns:a16="http://schemas.microsoft.com/office/drawing/2014/main" val="1324429785"/>
                  </a:ext>
                </a:extLst>
              </a:tr>
              <a:tr h="370840">
                <a:tc>
                  <a:txBody>
                    <a:bodyPr/>
                    <a:lstStyle/>
                    <a:p>
                      <a:endParaRPr lang="en-US" dirty="0">
                        <a:solidFill>
                          <a:srgbClr val="2F5FCF"/>
                        </a:solidFill>
                      </a:endParaRPr>
                    </a:p>
                  </a:txBody>
                  <a:tcPr marL="91441" marR="91441">
                    <a:solidFill>
                      <a:srgbClr val="2F5FCF">
                        <a:alpha val="30000"/>
                      </a:srgbClr>
                    </a:solidFill>
                  </a:tcPr>
                </a:tc>
                <a:extLst>
                  <a:ext uri="{0D108BD9-81ED-4DB2-BD59-A6C34878D82A}">
                    <a16:rowId xmlns:a16="http://schemas.microsoft.com/office/drawing/2014/main" val="3831184043"/>
                  </a:ext>
                </a:extLst>
              </a:tr>
              <a:tr h="370840">
                <a:tc>
                  <a:txBody>
                    <a:bodyPr/>
                    <a:lstStyle/>
                    <a:p>
                      <a:endParaRPr lang="en-US" dirty="0">
                        <a:solidFill>
                          <a:srgbClr val="2F5FCF"/>
                        </a:solidFill>
                      </a:endParaRPr>
                    </a:p>
                  </a:txBody>
                  <a:tcPr marL="91441" marR="91441">
                    <a:solidFill>
                      <a:srgbClr val="2F5FCF">
                        <a:alpha val="10000"/>
                      </a:srgbClr>
                    </a:solidFill>
                  </a:tcPr>
                </a:tc>
                <a:extLst>
                  <a:ext uri="{0D108BD9-81ED-4DB2-BD59-A6C34878D82A}">
                    <a16:rowId xmlns:a16="http://schemas.microsoft.com/office/drawing/2014/main" val="339133435"/>
                  </a:ext>
                </a:extLst>
              </a:tr>
            </a:tbl>
          </a:graphicData>
        </a:graphic>
      </p:graphicFrame>
      <p:graphicFrame>
        <p:nvGraphicFramePr>
          <p:cNvPr id="10" name="Table 9">
            <a:extLst>
              <a:ext uri="{FF2B5EF4-FFF2-40B4-BE49-F238E27FC236}">
                <a16:creationId xmlns:a16="http://schemas.microsoft.com/office/drawing/2014/main" id="{6A1537EA-0750-6843-B671-24C384E6D265}"/>
              </a:ext>
            </a:extLst>
          </p:cNvPr>
          <p:cNvGraphicFramePr>
            <a:graphicFrameLocks noGrp="1"/>
          </p:cNvGraphicFramePr>
          <p:nvPr userDrawn="1"/>
        </p:nvGraphicFramePr>
        <p:xfrm>
          <a:off x="4788707" y="3289428"/>
          <a:ext cx="3095584" cy="1112520"/>
        </p:xfrm>
        <a:graphic>
          <a:graphicData uri="http://schemas.openxmlformats.org/drawingml/2006/table">
            <a:tbl>
              <a:tblPr firstRow="1" bandRow="1">
                <a:tableStyleId>{5C22544A-7EE6-4342-B048-85BDC9FD1C3A}</a:tableStyleId>
              </a:tblPr>
              <a:tblGrid>
                <a:gridCol w="3095584">
                  <a:extLst>
                    <a:ext uri="{9D8B030D-6E8A-4147-A177-3AD203B41FA5}">
                      <a16:colId xmlns:a16="http://schemas.microsoft.com/office/drawing/2014/main" val="2784219507"/>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dirty="0">
                          <a:solidFill>
                            <a:schemeClr val="bg1"/>
                          </a:solidFill>
                        </a:rPr>
                        <a:t>Table Title</a:t>
                      </a:r>
                    </a:p>
                  </a:txBody>
                  <a:tcPr marL="91441" marR="91441">
                    <a:solidFill>
                      <a:srgbClr val="FF8641"/>
                    </a:solidFill>
                  </a:tcPr>
                </a:tc>
                <a:extLst>
                  <a:ext uri="{0D108BD9-81ED-4DB2-BD59-A6C34878D82A}">
                    <a16:rowId xmlns:a16="http://schemas.microsoft.com/office/drawing/2014/main" val="1324429785"/>
                  </a:ext>
                </a:extLst>
              </a:tr>
              <a:tr h="370840">
                <a:tc>
                  <a:txBody>
                    <a:bodyPr/>
                    <a:lstStyle/>
                    <a:p>
                      <a:endParaRPr lang="en-US" dirty="0">
                        <a:solidFill>
                          <a:srgbClr val="2F5FCF"/>
                        </a:solidFill>
                      </a:endParaRPr>
                    </a:p>
                  </a:txBody>
                  <a:tcPr marL="91441" marR="91441">
                    <a:solidFill>
                      <a:srgbClr val="FF8641">
                        <a:alpha val="30000"/>
                      </a:srgbClr>
                    </a:solidFill>
                  </a:tcPr>
                </a:tc>
                <a:extLst>
                  <a:ext uri="{0D108BD9-81ED-4DB2-BD59-A6C34878D82A}">
                    <a16:rowId xmlns:a16="http://schemas.microsoft.com/office/drawing/2014/main" val="3831184043"/>
                  </a:ext>
                </a:extLst>
              </a:tr>
              <a:tr h="370840">
                <a:tc>
                  <a:txBody>
                    <a:bodyPr/>
                    <a:lstStyle/>
                    <a:p>
                      <a:endParaRPr lang="en-US" dirty="0">
                        <a:solidFill>
                          <a:srgbClr val="2F5FCF"/>
                        </a:solidFill>
                      </a:endParaRPr>
                    </a:p>
                  </a:txBody>
                  <a:tcPr marL="91441" marR="91441">
                    <a:solidFill>
                      <a:srgbClr val="FF8641">
                        <a:alpha val="10000"/>
                      </a:srgbClr>
                    </a:solidFill>
                  </a:tcPr>
                </a:tc>
                <a:extLst>
                  <a:ext uri="{0D108BD9-81ED-4DB2-BD59-A6C34878D82A}">
                    <a16:rowId xmlns:a16="http://schemas.microsoft.com/office/drawing/2014/main" val="339133435"/>
                  </a:ext>
                </a:extLst>
              </a:tr>
            </a:tbl>
          </a:graphicData>
        </a:graphic>
      </p:graphicFrame>
      <p:graphicFrame>
        <p:nvGraphicFramePr>
          <p:cNvPr id="11" name="Table 10">
            <a:extLst>
              <a:ext uri="{FF2B5EF4-FFF2-40B4-BE49-F238E27FC236}">
                <a16:creationId xmlns:a16="http://schemas.microsoft.com/office/drawing/2014/main" id="{82CDA843-FE9F-0045-AA72-511D0ABF4C67}"/>
              </a:ext>
            </a:extLst>
          </p:cNvPr>
          <p:cNvGraphicFramePr>
            <a:graphicFrameLocks noGrp="1"/>
          </p:cNvGraphicFramePr>
          <p:nvPr userDrawn="1"/>
        </p:nvGraphicFramePr>
        <p:xfrm>
          <a:off x="8008398" y="3289428"/>
          <a:ext cx="3095584" cy="1112520"/>
        </p:xfrm>
        <a:graphic>
          <a:graphicData uri="http://schemas.openxmlformats.org/drawingml/2006/table">
            <a:tbl>
              <a:tblPr firstRow="1" bandRow="1">
                <a:tableStyleId>{5C22544A-7EE6-4342-B048-85BDC9FD1C3A}</a:tableStyleId>
              </a:tblPr>
              <a:tblGrid>
                <a:gridCol w="3095584">
                  <a:extLst>
                    <a:ext uri="{9D8B030D-6E8A-4147-A177-3AD203B41FA5}">
                      <a16:colId xmlns:a16="http://schemas.microsoft.com/office/drawing/2014/main" val="2784219507"/>
                    </a:ext>
                  </a:extLst>
                </a:gridCol>
              </a:tblGrid>
              <a:tr h="37084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dirty="0">
                          <a:solidFill>
                            <a:schemeClr val="bg1"/>
                          </a:solidFill>
                        </a:rPr>
                        <a:t>Table Title</a:t>
                      </a:r>
                    </a:p>
                  </a:txBody>
                  <a:tcPr marL="91441" marR="91441">
                    <a:solidFill>
                      <a:srgbClr val="FF7D9F"/>
                    </a:solidFill>
                  </a:tcPr>
                </a:tc>
                <a:extLst>
                  <a:ext uri="{0D108BD9-81ED-4DB2-BD59-A6C34878D82A}">
                    <a16:rowId xmlns:a16="http://schemas.microsoft.com/office/drawing/2014/main" val="1324429785"/>
                  </a:ext>
                </a:extLst>
              </a:tr>
              <a:tr h="370840">
                <a:tc>
                  <a:txBody>
                    <a:bodyPr/>
                    <a:lstStyle/>
                    <a:p>
                      <a:endParaRPr lang="en-US" dirty="0">
                        <a:solidFill>
                          <a:srgbClr val="2F5FCF"/>
                        </a:solidFill>
                      </a:endParaRPr>
                    </a:p>
                  </a:txBody>
                  <a:tcPr marL="91441" marR="91441">
                    <a:solidFill>
                      <a:srgbClr val="FF7D9F">
                        <a:alpha val="30000"/>
                      </a:srgbClr>
                    </a:solidFill>
                  </a:tcPr>
                </a:tc>
                <a:extLst>
                  <a:ext uri="{0D108BD9-81ED-4DB2-BD59-A6C34878D82A}">
                    <a16:rowId xmlns:a16="http://schemas.microsoft.com/office/drawing/2014/main" val="3831184043"/>
                  </a:ext>
                </a:extLst>
              </a:tr>
              <a:tr h="370840">
                <a:tc>
                  <a:txBody>
                    <a:bodyPr/>
                    <a:lstStyle/>
                    <a:p>
                      <a:endParaRPr lang="en-US" dirty="0">
                        <a:solidFill>
                          <a:srgbClr val="2F5FCF"/>
                        </a:solidFill>
                      </a:endParaRPr>
                    </a:p>
                  </a:txBody>
                  <a:tcPr marL="91441" marR="91441">
                    <a:solidFill>
                      <a:srgbClr val="FF7D9F">
                        <a:alpha val="10000"/>
                      </a:srgbClr>
                    </a:solidFill>
                  </a:tcPr>
                </a:tc>
                <a:extLst>
                  <a:ext uri="{0D108BD9-81ED-4DB2-BD59-A6C34878D82A}">
                    <a16:rowId xmlns:a16="http://schemas.microsoft.com/office/drawing/2014/main" val="339133435"/>
                  </a:ext>
                </a:extLst>
              </a:tr>
            </a:tbl>
          </a:graphicData>
        </a:graphic>
      </p:graphicFrame>
    </p:spTree>
    <p:extLst>
      <p:ext uri="{BB962C8B-B14F-4D97-AF65-F5344CB8AC3E}">
        <p14:creationId xmlns:p14="http://schemas.microsoft.com/office/powerpoint/2010/main" val="3781564049"/>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174FD3-5C10-7542-96A0-06D0A9CBBACF}"/>
              </a:ext>
            </a:extLst>
          </p:cNvPr>
          <p:cNvSpPr>
            <a:spLocks noGrp="1"/>
          </p:cNvSpPr>
          <p:nvPr>
            <p:ph type="title"/>
          </p:nvPr>
        </p:nvSpPr>
        <p:spPr/>
        <p:txBody>
          <a:bodyPr/>
          <a:lstStyle/>
          <a:p>
            <a:r>
              <a:rPr lang="en-US" dirty="0"/>
              <a:t>Click to edit Master title style</a:t>
            </a:r>
          </a:p>
        </p:txBody>
      </p:sp>
      <p:sp>
        <p:nvSpPr>
          <p:cNvPr id="3" name="Content Placeholder 2">
            <a:extLst>
              <a:ext uri="{FF2B5EF4-FFF2-40B4-BE49-F238E27FC236}">
                <a16:creationId xmlns:a16="http://schemas.microsoft.com/office/drawing/2014/main" id="{0AAD9C39-80B0-B543-B8F3-711DDDE88DB8}"/>
              </a:ext>
            </a:extLst>
          </p:cNvPr>
          <p:cNvSpPr>
            <a:spLocks noGrp="1"/>
          </p:cNvSpPr>
          <p:nvPr>
            <p:ph sz="half" idx="1"/>
          </p:nvPr>
        </p:nvSpPr>
        <p:spPr>
          <a:xfrm>
            <a:off x="152399" y="1247117"/>
            <a:ext cx="5760721"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a:extLst>
              <a:ext uri="{FF2B5EF4-FFF2-40B4-BE49-F238E27FC236}">
                <a16:creationId xmlns:a16="http://schemas.microsoft.com/office/drawing/2014/main" id="{9017891B-5014-2743-91A8-1ADC9C75EC6A}"/>
              </a:ext>
            </a:extLst>
          </p:cNvPr>
          <p:cNvSpPr>
            <a:spLocks noGrp="1"/>
          </p:cNvSpPr>
          <p:nvPr>
            <p:ph sz="half" idx="2"/>
          </p:nvPr>
        </p:nvSpPr>
        <p:spPr>
          <a:xfrm>
            <a:off x="6251509" y="1247117"/>
            <a:ext cx="5760721"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8"/>
          <p:cNvSpPr>
            <a:spLocks noGrp="1"/>
          </p:cNvSpPr>
          <p:nvPr>
            <p:ph type="body" sz="quarter" idx="10" hasCustomPrompt="1"/>
          </p:nvPr>
        </p:nvSpPr>
        <p:spPr>
          <a:xfrm>
            <a:off x="152401" y="6489143"/>
            <a:ext cx="11266488" cy="248209"/>
          </a:xfrm>
        </p:spPr>
        <p:txBody>
          <a:bodyPr anchor="b" anchorCtr="0">
            <a:spAutoFit/>
          </a:bodyPr>
          <a:lstStyle>
            <a:lvl1pPr marL="0" indent="0">
              <a:spcBef>
                <a:spcPts val="0"/>
              </a:spcBef>
              <a:buNone/>
              <a:tabLst/>
              <a:defRPr sz="1013"/>
            </a:lvl1pPr>
            <a:lvl2pPr marL="0" indent="0">
              <a:spcBef>
                <a:spcPts val="0"/>
              </a:spcBef>
              <a:buNone/>
              <a:tabLst/>
              <a:defRPr sz="1013"/>
            </a:lvl2pPr>
            <a:lvl3pPr marL="0" indent="0">
              <a:spcBef>
                <a:spcPts val="0"/>
              </a:spcBef>
              <a:buNone/>
              <a:tabLst/>
              <a:defRPr sz="1013"/>
            </a:lvl3pPr>
            <a:lvl4pPr marL="0" indent="0">
              <a:spcBef>
                <a:spcPts val="0"/>
              </a:spcBef>
              <a:buNone/>
              <a:tabLst/>
              <a:defRPr sz="1013"/>
            </a:lvl4pPr>
            <a:lvl5pPr marL="0" indent="0">
              <a:spcBef>
                <a:spcPts val="0"/>
              </a:spcBef>
              <a:buNone/>
              <a:tabLst/>
              <a:defRPr sz="1013"/>
            </a:lvl5pPr>
          </a:lstStyle>
          <a:p>
            <a:pPr lvl="0"/>
            <a:r>
              <a:rPr lang="en-US" dirty="0"/>
              <a:t>References, footnotes.</a:t>
            </a:r>
          </a:p>
        </p:txBody>
      </p:sp>
    </p:spTree>
    <p:extLst>
      <p:ext uri="{BB962C8B-B14F-4D97-AF65-F5344CB8AC3E}">
        <p14:creationId xmlns:p14="http://schemas.microsoft.com/office/powerpoint/2010/main" val="529784950"/>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174FD3-5C10-7542-96A0-06D0A9CBBACF}"/>
              </a:ext>
            </a:extLst>
          </p:cNvPr>
          <p:cNvSpPr>
            <a:spLocks noGrp="1"/>
          </p:cNvSpPr>
          <p:nvPr>
            <p:ph type="title"/>
          </p:nvPr>
        </p:nvSpPr>
        <p:spPr/>
        <p:txBody>
          <a:bodyPr/>
          <a:lstStyle/>
          <a:p>
            <a:r>
              <a:rPr lang="en-US" dirty="0"/>
              <a:t>Click to edit Master title style</a:t>
            </a:r>
          </a:p>
        </p:txBody>
      </p:sp>
      <p:sp>
        <p:nvSpPr>
          <p:cNvPr id="3" name="Content Placeholder 2">
            <a:extLst>
              <a:ext uri="{FF2B5EF4-FFF2-40B4-BE49-F238E27FC236}">
                <a16:creationId xmlns:a16="http://schemas.microsoft.com/office/drawing/2014/main" id="{0AAD9C39-80B0-B543-B8F3-711DDDE88DB8}"/>
              </a:ext>
            </a:extLst>
          </p:cNvPr>
          <p:cNvSpPr>
            <a:spLocks noGrp="1"/>
          </p:cNvSpPr>
          <p:nvPr>
            <p:ph sz="half" idx="1"/>
          </p:nvPr>
        </p:nvSpPr>
        <p:spPr>
          <a:xfrm>
            <a:off x="152399" y="1890917"/>
            <a:ext cx="5760721" cy="3744761"/>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a:extLst>
              <a:ext uri="{FF2B5EF4-FFF2-40B4-BE49-F238E27FC236}">
                <a16:creationId xmlns:a16="http://schemas.microsoft.com/office/drawing/2014/main" id="{9017891B-5014-2743-91A8-1ADC9C75EC6A}"/>
              </a:ext>
            </a:extLst>
          </p:cNvPr>
          <p:cNvSpPr>
            <a:spLocks noGrp="1"/>
          </p:cNvSpPr>
          <p:nvPr>
            <p:ph sz="half" idx="2"/>
          </p:nvPr>
        </p:nvSpPr>
        <p:spPr>
          <a:xfrm>
            <a:off x="6251509" y="1890917"/>
            <a:ext cx="5760721" cy="3744761"/>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Text Placeholder 8"/>
          <p:cNvSpPr>
            <a:spLocks noGrp="1"/>
          </p:cNvSpPr>
          <p:nvPr>
            <p:ph type="body" sz="quarter" idx="10" hasCustomPrompt="1"/>
          </p:nvPr>
        </p:nvSpPr>
        <p:spPr>
          <a:xfrm>
            <a:off x="152401" y="6489143"/>
            <a:ext cx="11266488" cy="248209"/>
          </a:xfrm>
        </p:spPr>
        <p:txBody>
          <a:bodyPr anchor="b" anchorCtr="0">
            <a:spAutoFit/>
          </a:bodyPr>
          <a:lstStyle>
            <a:lvl1pPr marL="0" indent="0">
              <a:spcBef>
                <a:spcPts val="0"/>
              </a:spcBef>
              <a:buNone/>
              <a:tabLst/>
              <a:defRPr sz="1013"/>
            </a:lvl1pPr>
            <a:lvl2pPr marL="0" indent="0">
              <a:spcBef>
                <a:spcPts val="0"/>
              </a:spcBef>
              <a:buNone/>
              <a:tabLst/>
              <a:defRPr sz="1013"/>
            </a:lvl2pPr>
            <a:lvl3pPr marL="0" indent="0">
              <a:spcBef>
                <a:spcPts val="0"/>
              </a:spcBef>
              <a:buNone/>
              <a:tabLst/>
              <a:defRPr sz="1013"/>
            </a:lvl3pPr>
            <a:lvl4pPr marL="0" indent="0">
              <a:spcBef>
                <a:spcPts val="0"/>
              </a:spcBef>
              <a:buNone/>
              <a:tabLst/>
              <a:defRPr sz="1013"/>
            </a:lvl4pPr>
            <a:lvl5pPr marL="0" indent="0">
              <a:spcBef>
                <a:spcPts val="0"/>
              </a:spcBef>
              <a:buNone/>
              <a:tabLst/>
              <a:defRPr sz="1013"/>
            </a:lvl5pPr>
          </a:lstStyle>
          <a:p>
            <a:pPr lvl="0"/>
            <a:r>
              <a:rPr lang="en-US"/>
              <a:t>References, footnotes.</a:t>
            </a:r>
          </a:p>
        </p:txBody>
      </p:sp>
      <p:sp>
        <p:nvSpPr>
          <p:cNvPr id="6" name="Text Placeholder 2">
            <a:extLst>
              <a:ext uri="{FF2B5EF4-FFF2-40B4-BE49-F238E27FC236}">
                <a16:creationId xmlns:a16="http://schemas.microsoft.com/office/drawing/2014/main" id="{E1E80BE5-945C-6E49-87A0-DF7EC573EFFA}"/>
              </a:ext>
            </a:extLst>
          </p:cNvPr>
          <p:cNvSpPr>
            <a:spLocks noGrp="1"/>
          </p:cNvSpPr>
          <p:nvPr>
            <p:ph type="body" idx="11"/>
          </p:nvPr>
        </p:nvSpPr>
        <p:spPr>
          <a:xfrm>
            <a:off x="152398" y="1149309"/>
            <a:ext cx="5760721" cy="679493"/>
          </a:xfrm>
        </p:spPr>
        <p:txBody>
          <a:bodyPr anchor="ctr" anchorCtr="0">
            <a:normAutofit/>
          </a:bodyPr>
          <a:lstStyle>
            <a:lvl1pPr marL="0" indent="0">
              <a:buNone/>
              <a:defRPr sz="2363" b="1"/>
            </a:lvl1pPr>
            <a:lvl2pPr marL="385785" indent="0">
              <a:buNone/>
              <a:defRPr sz="1688" b="1"/>
            </a:lvl2pPr>
            <a:lvl3pPr marL="771571" indent="0">
              <a:buNone/>
              <a:defRPr sz="1519" b="1"/>
            </a:lvl3pPr>
            <a:lvl4pPr marL="1157356" indent="0">
              <a:buNone/>
              <a:defRPr sz="1350" b="1"/>
            </a:lvl4pPr>
            <a:lvl5pPr marL="1543141" indent="0">
              <a:buNone/>
              <a:defRPr sz="1350" b="1"/>
            </a:lvl5pPr>
            <a:lvl6pPr marL="1928927" indent="0">
              <a:buNone/>
              <a:defRPr sz="1350" b="1"/>
            </a:lvl6pPr>
            <a:lvl7pPr marL="2314712" indent="0">
              <a:buNone/>
              <a:defRPr sz="1350" b="1"/>
            </a:lvl7pPr>
            <a:lvl8pPr marL="2700498" indent="0">
              <a:buNone/>
              <a:defRPr sz="1350" b="1"/>
            </a:lvl8pPr>
            <a:lvl9pPr marL="3086283" indent="0">
              <a:buNone/>
              <a:defRPr sz="1350" b="1"/>
            </a:lvl9pPr>
          </a:lstStyle>
          <a:p>
            <a:pPr lvl="0"/>
            <a:r>
              <a:rPr lang="en-US" dirty="0"/>
              <a:t>Click to edit Master text styles</a:t>
            </a:r>
          </a:p>
        </p:txBody>
      </p:sp>
      <p:sp>
        <p:nvSpPr>
          <p:cNvPr id="7" name="Text Placeholder 4">
            <a:extLst>
              <a:ext uri="{FF2B5EF4-FFF2-40B4-BE49-F238E27FC236}">
                <a16:creationId xmlns:a16="http://schemas.microsoft.com/office/drawing/2014/main" id="{AD34488F-55C9-8E4B-A3B0-124D2302F356}"/>
              </a:ext>
            </a:extLst>
          </p:cNvPr>
          <p:cNvSpPr>
            <a:spLocks noGrp="1"/>
          </p:cNvSpPr>
          <p:nvPr>
            <p:ph type="body" sz="quarter" idx="3"/>
          </p:nvPr>
        </p:nvSpPr>
        <p:spPr>
          <a:xfrm>
            <a:off x="6256142" y="1149309"/>
            <a:ext cx="5760721" cy="679493"/>
          </a:xfrm>
        </p:spPr>
        <p:txBody>
          <a:bodyPr anchor="ctr" anchorCtr="0">
            <a:normAutofit/>
          </a:bodyPr>
          <a:lstStyle>
            <a:lvl1pPr marL="0" indent="0">
              <a:buNone/>
              <a:defRPr sz="2363" b="1"/>
            </a:lvl1pPr>
            <a:lvl2pPr marL="385785" indent="0">
              <a:buNone/>
              <a:defRPr sz="1688" b="1"/>
            </a:lvl2pPr>
            <a:lvl3pPr marL="771571" indent="0">
              <a:buNone/>
              <a:defRPr sz="1519" b="1"/>
            </a:lvl3pPr>
            <a:lvl4pPr marL="1157356" indent="0">
              <a:buNone/>
              <a:defRPr sz="1350" b="1"/>
            </a:lvl4pPr>
            <a:lvl5pPr marL="1543141" indent="0">
              <a:buNone/>
              <a:defRPr sz="1350" b="1"/>
            </a:lvl5pPr>
            <a:lvl6pPr marL="1928927" indent="0">
              <a:buNone/>
              <a:defRPr sz="1350" b="1"/>
            </a:lvl6pPr>
            <a:lvl7pPr marL="2314712" indent="0">
              <a:buNone/>
              <a:defRPr sz="1350" b="1"/>
            </a:lvl7pPr>
            <a:lvl8pPr marL="2700498" indent="0">
              <a:buNone/>
              <a:defRPr sz="1350" b="1"/>
            </a:lvl8pPr>
            <a:lvl9pPr marL="3086283" indent="0">
              <a:buNone/>
              <a:defRPr sz="1350" b="1"/>
            </a:lvl9pPr>
          </a:lstStyle>
          <a:p>
            <a:pPr lvl="0"/>
            <a:r>
              <a:rPr lang="en-US"/>
              <a:t>Click to edit Master text styles</a:t>
            </a:r>
          </a:p>
        </p:txBody>
      </p:sp>
    </p:spTree>
    <p:extLst>
      <p:ext uri="{BB962C8B-B14F-4D97-AF65-F5344CB8AC3E}">
        <p14:creationId xmlns:p14="http://schemas.microsoft.com/office/powerpoint/2010/main" val="1936696906"/>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Title Only with Media">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EBBF21E-28F0-2E4F-B234-A581EAEF6881}"/>
              </a:ext>
            </a:extLst>
          </p:cNvPr>
          <p:cNvSpPr>
            <a:spLocks noGrp="1"/>
          </p:cNvSpPr>
          <p:nvPr>
            <p:ph type="title"/>
          </p:nvPr>
        </p:nvSpPr>
        <p:spPr>
          <a:xfrm>
            <a:off x="152401" y="349661"/>
            <a:ext cx="8939213" cy="535531"/>
          </a:xfrm>
        </p:spPr>
        <p:txBody>
          <a:bodyPr/>
          <a:lstStyle/>
          <a:p>
            <a:r>
              <a:rPr lang="en-US" dirty="0"/>
              <a:t>Click to edit Master title style</a:t>
            </a:r>
          </a:p>
        </p:txBody>
      </p:sp>
      <p:sp>
        <p:nvSpPr>
          <p:cNvPr id="8" name="Text Placeholder 8"/>
          <p:cNvSpPr>
            <a:spLocks noGrp="1"/>
          </p:cNvSpPr>
          <p:nvPr>
            <p:ph type="body" sz="quarter" idx="10" hasCustomPrompt="1"/>
          </p:nvPr>
        </p:nvSpPr>
        <p:spPr>
          <a:xfrm>
            <a:off x="152401" y="6489143"/>
            <a:ext cx="11266488" cy="248209"/>
          </a:xfrm>
        </p:spPr>
        <p:txBody>
          <a:bodyPr anchor="b" anchorCtr="0">
            <a:spAutoFit/>
          </a:bodyPr>
          <a:lstStyle>
            <a:lvl1pPr marL="0" indent="0">
              <a:spcBef>
                <a:spcPts val="0"/>
              </a:spcBef>
              <a:buNone/>
              <a:tabLst/>
              <a:defRPr sz="1013"/>
            </a:lvl1pPr>
            <a:lvl2pPr marL="0" indent="0">
              <a:spcBef>
                <a:spcPts val="0"/>
              </a:spcBef>
              <a:buNone/>
              <a:tabLst/>
              <a:defRPr sz="1013"/>
            </a:lvl2pPr>
            <a:lvl3pPr marL="0" indent="0">
              <a:spcBef>
                <a:spcPts val="0"/>
              </a:spcBef>
              <a:buNone/>
              <a:tabLst/>
              <a:defRPr sz="1013"/>
            </a:lvl3pPr>
            <a:lvl4pPr marL="0" indent="0">
              <a:spcBef>
                <a:spcPts val="0"/>
              </a:spcBef>
              <a:buNone/>
              <a:tabLst/>
              <a:defRPr sz="1013"/>
            </a:lvl4pPr>
            <a:lvl5pPr marL="0" indent="0">
              <a:spcBef>
                <a:spcPts val="0"/>
              </a:spcBef>
              <a:buNone/>
              <a:tabLst/>
              <a:defRPr sz="1013"/>
            </a:lvl5pPr>
          </a:lstStyle>
          <a:p>
            <a:pPr lvl="0"/>
            <a:r>
              <a:rPr lang="en-US"/>
              <a:t>References, footnotes.</a:t>
            </a:r>
          </a:p>
        </p:txBody>
      </p:sp>
      <p:sp>
        <p:nvSpPr>
          <p:cNvPr id="9" name="Media Placeholder 28"/>
          <p:cNvSpPr>
            <a:spLocks noGrp="1"/>
          </p:cNvSpPr>
          <p:nvPr>
            <p:ph type="media" sz="quarter" idx="11"/>
          </p:nvPr>
        </p:nvSpPr>
        <p:spPr>
          <a:xfrm>
            <a:off x="9209314" y="139702"/>
            <a:ext cx="2830286" cy="1768929"/>
          </a:xfrm>
          <a:solidFill>
            <a:schemeClr val="bg1">
              <a:lumMod val="85000"/>
            </a:schemeClr>
          </a:solidFill>
        </p:spPr>
        <p:txBody>
          <a:bodyPr anchor="ctr" anchorCtr="0">
            <a:normAutofit/>
          </a:bodyPr>
          <a:lstStyle>
            <a:lvl1pPr algn="ctr">
              <a:buFontTx/>
              <a:buNone/>
              <a:defRPr sz="1519" i="1">
                <a:solidFill>
                  <a:schemeClr val="bg1">
                    <a:lumMod val="50000"/>
                  </a:schemeClr>
                </a:solidFill>
              </a:defRPr>
            </a:lvl1pPr>
          </a:lstStyle>
          <a:p>
            <a:endParaRPr lang="en-US"/>
          </a:p>
        </p:txBody>
      </p:sp>
    </p:spTree>
    <p:extLst>
      <p:ext uri="{BB962C8B-B14F-4D97-AF65-F5344CB8AC3E}">
        <p14:creationId xmlns:p14="http://schemas.microsoft.com/office/powerpoint/2010/main" val="425774753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062567" y="4857754"/>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1062567" y="3203576"/>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a:t>Click to edit Master text styles</a:t>
            </a:r>
          </a:p>
        </p:txBody>
      </p:sp>
    </p:spTree>
    <p:extLst>
      <p:ext uri="{BB962C8B-B14F-4D97-AF65-F5344CB8AC3E}">
        <p14:creationId xmlns:p14="http://schemas.microsoft.com/office/powerpoint/2010/main" val="365016691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EBBF21E-28F0-2E4F-B234-A581EAEF6881}"/>
              </a:ext>
            </a:extLst>
          </p:cNvPr>
          <p:cNvSpPr>
            <a:spLocks noGrp="1"/>
          </p:cNvSpPr>
          <p:nvPr>
            <p:ph type="title"/>
          </p:nvPr>
        </p:nvSpPr>
        <p:spPr>
          <a:xfrm>
            <a:off x="152401" y="349661"/>
            <a:ext cx="11887200" cy="535531"/>
          </a:xfrm>
        </p:spPr>
        <p:txBody>
          <a:bodyPr/>
          <a:lstStyle/>
          <a:p>
            <a:r>
              <a:rPr lang="en-US" dirty="0"/>
              <a:t>Click to edit Master title style</a:t>
            </a:r>
          </a:p>
        </p:txBody>
      </p:sp>
      <p:sp>
        <p:nvSpPr>
          <p:cNvPr id="8" name="Text Placeholder 8"/>
          <p:cNvSpPr>
            <a:spLocks noGrp="1"/>
          </p:cNvSpPr>
          <p:nvPr>
            <p:ph type="body" sz="quarter" idx="10" hasCustomPrompt="1"/>
          </p:nvPr>
        </p:nvSpPr>
        <p:spPr>
          <a:xfrm>
            <a:off x="152401" y="6489143"/>
            <a:ext cx="11266488" cy="248209"/>
          </a:xfrm>
        </p:spPr>
        <p:txBody>
          <a:bodyPr anchor="b" anchorCtr="0">
            <a:spAutoFit/>
          </a:bodyPr>
          <a:lstStyle>
            <a:lvl1pPr marL="0" indent="0">
              <a:spcBef>
                <a:spcPts val="0"/>
              </a:spcBef>
              <a:buNone/>
              <a:tabLst/>
              <a:defRPr sz="1013"/>
            </a:lvl1pPr>
            <a:lvl2pPr marL="0" indent="0">
              <a:spcBef>
                <a:spcPts val="0"/>
              </a:spcBef>
              <a:buNone/>
              <a:tabLst/>
              <a:defRPr sz="1013"/>
            </a:lvl2pPr>
            <a:lvl3pPr marL="0" indent="0">
              <a:spcBef>
                <a:spcPts val="0"/>
              </a:spcBef>
              <a:buNone/>
              <a:tabLst/>
              <a:defRPr sz="1013"/>
            </a:lvl3pPr>
            <a:lvl4pPr marL="0" indent="0">
              <a:spcBef>
                <a:spcPts val="0"/>
              </a:spcBef>
              <a:buNone/>
              <a:tabLst/>
              <a:defRPr sz="1013"/>
            </a:lvl4pPr>
            <a:lvl5pPr marL="0" indent="0">
              <a:spcBef>
                <a:spcPts val="0"/>
              </a:spcBef>
              <a:buNone/>
              <a:tabLst/>
              <a:defRPr sz="1013"/>
            </a:lvl5pPr>
          </a:lstStyle>
          <a:p>
            <a:pPr lvl="0"/>
            <a:r>
              <a:rPr lang="en-US"/>
              <a:t>References, footnotes.</a:t>
            </a:r>
          </a:p>
        </p:txBody>
      </p:sp>
    </p:spTree>
    <p:extLst>
      <p:ext uri="{BB962C8B-B14F-4D97-AF65-F5344CB8AC3E}">
        <p14:creationId xmlns:p14="http://schemas.microsoft.com/office/powerpoint/2010/main" val="3384978770"/>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Title and Subtitile with Media">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B2719B-3744-1F48-8E68-99A7C7231FE6}"/>
              </a:ext>
            </a:extLst>
          </p:cNvPr>
          <p:cNvSpPr>
            <a:spLocks noGrp="1"/>
          </p:cNvSpPr>
          <p:nvPr>
            <p:ph type="title"/>
          </p:nvPr>
        </p:nvSpPr>
        <p:spPr>
          <a:xfrm>
            <a:off x="152401" y="349661"/>
            <a:ext cx="8939213" cy="535531"/>
          </a:xfrm>
        </p:spPr>
        <p:txBody>
          <a:bodyPr/>
          <a:lstStyle/>
          <a:p>
            <a:r>
              <a:rPr lang="en-US" dirty="0"/>
              <a:t>Click to edit Master title style</a:t>
            </a:r>
          </a:p>
        </p:txBody>
      </p:sp>
      <p:sp>
        <p:nvSpPr>
          <p:cNvPr id="9" name="Text Placeholder 8"/>
          <p:cNvSpPr>
            <a:spLocks noGrp="1"/>
          </p:cNvSpPr>
          <p:nvPr>
            <p:ph type="body" sz="quarter" idx="10" hasCustomPrompt="1"/>
          </p:nvPr>
        </p:nvSpPr>
        <p:spPr>
          <a:xfrm>
            <a:off x="152401" y="6489143"/>
            <a:ext cx="11266488" cy="248209"/>
          </a:xfrm>
        </p:spPr>
        <p:txBody>
          <a:bodyPr anchor="b" anchorCtr="0">
            <a:spAutoFit/>
          </a:bodyPr>
          <a:lstStyle>
            <a:lvl1pPr marL="0" indent="0">
              <a:spcBef>
                <a:spcPts val="0"/>
              </a:spcBef>
              <a:buNone/>
              <a:tabLst/>
              <a:defRPr sz="1013"/>
            </a:lvl1pPr>
            <a:lvl2pPr marL="0" indent="0">
              <a:spcBef>
                <a:spcPts val="0"/>
              </a:spcBef>
              <a:buNone/>
              <a:tabLst/>
              <a:defRPr sz="1013"/>
            </a:lvl2pPr>
            <a:lvl3pPr marL="0" indent="0">
              <a:spcBef>
                <a:spcPts val="0"/>
              </a:spcBef>
              <a:buNone/>
              <a:tabLst/>
              <a:defRPr sz="1013"/>
            </a:lvl3pPr>
            <a:lvl4pPr marL="0" indent="0">
              <a:spcBef>
                <a:spcPts val="0"/>
              </a:spcBef>
              <a:buNone/>
              <a:tabLst/>
              <a:defRPr sz="1013"/>
            </a:lvl4pPr>
            <a:lvl5pPr marL="0" indent="0">
              <a:spcBef>
                <a:spcPts val="0"/>
              </a:spcBef>
              <a:buNone/>
              <a:tabLst/>
              <a:defRPr sz="1013"/>
            </a:lvl5pPr>
          </a:lstStyle>
          <a:p>
            <a:pPr lvl="0"/>
            <a:r>
              <a:rPr lang="en-US"/>
              <a:t>References, footnotes.</a:t>
            </a:r>
          </a:p>
        </p:txBody>
      </p:sp>
      <p:sp>
        <p:nvSpPr>
          <p:cNvPr id="6" name="Text Placeholder 5"/>
          <p:cNvSpPr>
            <a:spLocks noGrp="1"/>
          </p:cNvSpPr>
          <p:nvPr>
            <p:ph type="body" sz="quarter" idx="11"/>
          </p:nvPr>
        </p:nvSpPr>
        <p:spPr>
          <a:xfrm>
            <a:off x="152401" y="1240582"/>
            <a:ext cx="8939213" cy="455959"/>
          </a:xfrm>
        </p:spPr>
        <p:txBody>
          <a:bodyPr wrap="square">
            <a:spAutoFit/>
          </a:bodyPr>
          <a:lstStyle>
            <a:lvl1pPr marL="0" indent="0">
              <a:spcBef>
                <a:spcPts val="0"/>
              </a:spcBef>
              <a:buNone/>
              <a:defRPr sz="2363" b="1"/>
            </a:lvl1pPr>
            <a:lvl2pPr marL="0" indent="0">
              <a:spcBef>
                <a:spcPts val="0"/>
              </a:spcBef>
              <a:buNone/>
              <a:defRPr sz="2194" b="1"/>
            </a:lvl2pPr>
            <a:lvl3pPr marL="0" indent="0">
              <a:spcBef>
                <a:spcPts val="0"/>
              </a:spcBef>
              <a:buNone/>
              <a:defRPr sz="2194" b="1"/>
            </a:lvl3pPr>
            <a:lvl4pPr marL="0" indent="0">
              <a:spcBef>
                <a:spcPts val="0"/>
              </a:spcBef>
              <a:buNone/>
              <a:defRPr sz="2194" b="1"/>
            </a:lvl4pPr>
            <a:lvl5pPr marL="0" indent="0">
              <a:spcBef>
                <a:spcPts val="0"/>
              </a:spcBef>
              <a:buNone/>
              <a:defRPr sz="2194" b="1"/>
            </a:lvl5pPr>
          </a:lstStyle>
          <a:p>
            <a:pPr lvl="0"/>
            <a:r>
              <a:rPr lang="en-US" dirty="0"/>
              <a:t>Click to edit Master text styles</a:t>
            </a:r>
          </a:p>
        </p:txBody>
      </p:sp>
      <p:sp>
        <p:nvSpPr>
          <p:cNvPr id="7" name="Media Placeholder 28"/>
          <p:cNvSpPr>
            <a:spLocks noGrp="1"/>
          </p:cNvSpPr>
          <p:nvPr>
            <p:ph type="media" sz="quarter" idx="12"/>
          </p:nvPr>
        </p:nvSpPr>
        <p:spPr>
          <a:xfrm>
            <a:off x="9209314" y="139702"/>
            <a:ext cx="2830286" cy="1768929"/>
          </a:xfrm>
          <a:solidFill>
            <a:schemeClr val="bg1">
              <a:lumMod val="85000"/>
            </a:schemeClr>
          </a:solidFill>
        </p:spPr>
        <p:txBody>
          <a:bodyPr anchor="ctr" anchorCtr="0"/>
          <a:lstStyle>
            <a:lvl1pPr algn="ctr">
              <a:buFontTx/>
              <a:buNone/>
              <a:defRPr sz="1519" i="1">
                <a:solidFill>
                  <a:schemeClr val="bg1">
                    <a:lumMod val="50000"/>
                  </a:schemeClr>
                </a:solidFill>
              </a:defRPr>
            </a:lvl1pPr>
          </a:lstStyle>
          <a:p>
            <a:endParaRPr lang="en-US"/>
          </a:p>
        </p:txBody>
      </p:sp>
    </p:spTree>
    <p:extLst>
      <p:ext uri="{BB962C8B-B14F-4D97-AF65-F5344CB8AC3E}">
        <p14:creationId xmlns:p14="http://schemas.microsoft.com/office/powerpoint/2010/main" val="542570310"/>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Title and Subtitil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B2719B-3744-1F48-8E68-99A7C7231FE6}"/>
              </a:ext>
            </a:extLst>
          </p:cNvPr>
          <p:cNvSpPr>
            <a:spLocks noGrp="1"/>
          </p:cNvSpPr>
          <p:nvPr>
            <p:ph type="title"/>
          </p:nvPr>
        </p:nvSpPr>
        <p:spPr/>
        <p:txBody>
          <a:bodyPr/>
          <a:lstStyle/>
          <a:p>
            <a:r>
              <a:rPr lang="en-US" dirty="0"/>
              <a:t>Click to edit Master title style</a:t>
            </a:r>
          </a:p>
        </p:txBody>
      </p:sp>
      <p:sp>
        <p:nvSpPr>
          <p:cNvPr id="9" name="Text Placeholder 8"/>
          <p:cNvSpPr>
            <a:spLocks noGrp="1"/>
          </p:cNvSpPr>
          <p:nvPr>
            <p:ph type="body" sz="quarter" idx="10" hasCustomPrompt="1"/>
          </p:nvPr>
        </p:nvSpPr>
        <p:spPr>
          <a:xfrm>
            <a:off x="152401" y="6489143"/>
            <a:ext cx="11266488" cy="248209"/>
          </a:xfrm>
        </p:spPr>
        <p:txBody>
          <a:bodyPr anchor="b" anchorCtr="0">
            <a:spAutoFit/>
          </a:bodyPr>
          <a:lstStyle>
            <a:lvl1pPr marL="0" indent="0">
              <a:spcBef>
                <a:spcPts val="0"/>
              </a:spcBef>
              <a:buNone/>
              <a:tabLst/>
              <a:defRPr sz="1013"/>
            </a:lvl1pPr>
            <a:lvl2pPr marL="0" indent="0">
              <a:spcBef>
                <a:spcPts val="0"/>
              </a:spcBef>
              <a:buNone/>
              <a:tabLst/>
              <a:defRPr sz="1013"/>
            </a:lvl2pPr>
            <a:lvl3pPr marL="0" indent="0">
              <a:spcBef>
                <a:spcPts val="0"/>
              </a:spcBef>
              <a:buNone/>
              <a:tabLst/>
              <a:defRPr sz="1013"/>
            </a:lvl3pPr>
            <a:lvl4pPr marL="0" indent="0">
              <a:spcBef>
                <a:spcPts val="0"/>
              </a:spcBef>
              <a:buNone/>
              <a:tabLst/>
              <a:defRPr sz="1013"/>
            </a:lvl4pPr>
            <a:lvl5pPr marL="0" indent="0">
              <a:spcBef>
                <a:spcPts val="0"/>
              </a:spcBef>
              <a:buNone/>
              <a:tabLst/>
              <a:defRPr sz="1013"/>
            </a:lvl5pPr>
          </a:lstStyle>
          <a:p>
            <a:pPr lvl="0"/>
            <a:r>
              <a:rPr lang="en-US"/>
              <a:t>References, footnotes.</a:t>
            </a:r>
          </a:p>
        </p:txBody>
      </p:sp>
      <p:sp>
        <p:nvSpPr>
          <p:cNvPr id="6" name="Text Placeholder 5"/>
          <p:cNvSpPr>
            <a:spLocks noGrp="1"/>
          </p:cNvSpPr>
          <p:nvPr>
            <p:ph type="body" sz="quarter" idx="11"/>
          </p:nvPr>
        </p:nvSpPr>
        <p:spPr>
          <a:xfrm>
            <a:off x="152401" y="1240582"/>
            <a:ext cx="11887200" cy="455959"/>
          </a:xfrm>
        </p:spPr>
        <p:txBody>
          <a:bodyPr>
            <a:spAutoFit/>
          </a:bodyPr>
          <a:lstStyle>
            <a:lvl1pPr marL="0" indent="0">
              <a:spcBef>
                <a:spcPts val="0"/>
              </a:spcBef>
              <a:buNone/>
              <a:defRPr sz="2363" b="1"/>
            </a:lvl1pPr>
            <a:lvl2pPr marL="0" indent="0">
              <a:spcBef>
                <a:spcPts val="0"/>
              </a:spcBef>
              <a:buNone/>
              <a:defRPr sz="2194" b="1"/>
            </a:lvl2pPr>
            <a:lvl3pPr marL="0" indent="0">
              <a:spcBef>
                <a:spcPts val="0"/>
              </a:spcBef>
              <a:buNone/>
              <a:defRPr sz="2194" b="1"/>
            </a:lvl3pPr>
            <a:lvl4pPr marL="0" indent="0">
              <a:spcBef>
                <a:spcPts val="0"/>
              </a:spcBef>
              <a:buNone/>
              <a:defRPr sz="2194" b="1"/>
            </a:lvl4pPr>
            <a:lvl5pPr marL="0" indent="0">
              <a:spcBef>
                <a:spcPts val="0"/>
              </a:spcBef>
              <a:buNone/>
              <a:defRPr sz="2194" b="1"/>
            </a:lvl5pPr>
          </a:lstStyle>
          <a:p>
            <a:pPr lvl="0"/>
            <a:r>
              <a:rPr lang="en-US" dirty="0"/>
              <a:t>Click to edit Master text styles</a:t>
            </a:r>
          </a:p>
        </p:txBody>
      </p:sp>
    </p:spTree>
    <p:extLst>
      <p:ext uri="{BB962C8B-B14F-4D97-AF65-F5344CB8AC3E}">
        <p14:creationId xmlns:p14="http://schemas.microsoft.com/office/powerpoint/2010/main" val="1266342723"/>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showMasterSp="0" preserve="1" userDrawn="1">
  <p:cSld name="Blank with Media">
    <p:spTree>
      <p:nvGrpSpPr>
        <p:cNvPr id="1" name=""/>
        <p:cNvGrpSpPr/>
        <p:nvPr/>
      </p:nvGrpSpPr>
      <p:grpSpPr>
        <a:xfrm>
          <a:off x="0" y="0"/>
          <a:ext cx="0" cy="0"/>
          <a:chOff x="0" y="0"/>
          <a:chExt cx="0" cy="0"/>
        </a:xfrm>
      </p:grpSpPr>
      <p:sp>
        <p:nvSpPr>
          <p:cNvPr id="5" name="Text Placeholder 8"/>
          <p:cNvSpPr>
            <a:spLocks noGrp="1"/>
          </p:cNvSpPr>
          <p:nvPr>
            <p:ph type="body" sz="quarter" idx="10" hasCustomPrompt="1"/>
          </p:nvPr>
        </p:nvSpPr>
        <p:spPr>
          <a:xfrm>
            <a:off x="152401" y="6489143"/>
            <a:ext cx="11266488" cy="248209"/>
          </a:xfrm>
        </p:spPr>
        <p:txBody>
          <a:bodyPr anchor="b" anchorCtr="0">
            <a:spAutoFit/>
          </a:bodyPr>
          <a:lstStyle>
            <a:lvl1pPr marL="0" indent="0">
              <a:spcBef>
                <a:spcPts val="0"/>
              </a:spcBef>
              <a:buNone/>
              <a:tabLst/>
              <a:defRPr sz="1013"/>
            </a:lvl1pPr>
            <a:lvl2pPr marL="0" indent="0">
              <a:spcBef>
                <a:spcPts val="0"/>
              </a:spcBef>
              <a:buNone/>
              <a:tabLst/>
              <a:defRPr sz="1013"/>
            </a:lvl2pPr>
            <a:lvl3pPr marL="0" indent="0">
              <a:spcBef>
                <a:spcPts val="0"/>
              </a:spcBef>
              <a:buNone/>
              <a:tabLst/>
              <a:defRPr sz="1013"/>
            </a:lvl3pPr>
            <a:lvl4pPr marL="0" indent="0">
              <a:spcBef>
                <a:spcPts val="0"/>
              </a:spcBef>
              <a:buNone/>
              <a:tabLst/>
              <a:defRPr sz="1013"/>
            </a:lvl4pPr>
            <a:lvl5pPr marL="0" indent="0">
              <a:spcBef>
                <a:spcPts val="0"/>
              </a:spcBef>
              <a:buNone/>
              <a:tabLst/>
              <a:defRPr sz="1013"/>
            </a:lvl5pPr>
          </a:lstStyle>
          <a:p>
            <a:pPr lvl="0"/>
            <a:r>
              <a:rPr lang="en-US"/>
              <a:t>References, footnotes.</a:t>
            </a:r>
          </a:p>
        </p:txBody>
      </p:sp>
      <p:sp>
        <p:nvSpPr>
          <p:cNvPr id="6" name="Rectangle 5"/>
          <p:cNvSpPr/>
          <p:nvPr userDrawn="1"/>
        </p:nvSpPr>
        <p:spPr>
          <a:xfrm>
            <a:off x="11538860" y="6433459"/>
            <a:ext cx="598714" cy="424543"/>
          </a:xfrm>
          <a:prstGeom prst="rect">
            <a:avLst/>
          </a:prstGeom>
          <a:solidFill>
            <a:srgbClr val="346C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363"/>
          </a:p>
        </p:txBody>
      </p:sp>
      <p:sp>
        <p:nvSpPr>
          <p:cNvPr id="7" name="Rectangle 6"/>
          <p:cNvSpPr/>
          <p:nvPr userDrawn="1"/>
        </p:nvSpPr>
        <p:spPr>
          <a:xfrm>
            <a:off x="11593287" y="6433459"/>
            <a:ext cx="598714" cy="424543"/>
          </a:xfrm>
          <a:prstGeom prst="rect">
            <a:avLst/>
          </a:prstGeom>
          <a:solidFill>
            <a:srgbClr val="3133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363"/>
          </a:p>
        </p:txBody>
      </p:sp>
      <p:sp>
        <p:nvSpPr>
          <p:cNvPr id="8" name="TextBox 7"/>
          <p:cNvSpPr txBox="1"/>
          <p:nvPr userDrawn="1"/>
        </p:nvSpPr>
        <p:spPr>
          <a:xfrm>
            <a:off x="11715475" y="6518019"/>
            <a:ext cx="312906" cy="222240"/>
          </a:xfrm>
          <a:prstGeom prst="rect">
            <a:avLst/>
          </a:prstGeom>
          <a:noFill/>
        </p:spPr>
        <p:txBody>
          <a:bodyPr wrap="none" rtlCol="0">
            <a:spAutoFit/>
          </a:bodyPr>
          <a:lstStyle/>
          <a:p>
            <a:pPr algn="ctr"/>
            <a:fld id="{106F278E-8D16-4FD8-95D0-95C3B6A740EA}" type="slidenum">
              <a:rPr lang="en-US" sz="844" smtClean="0">
                <a:solidFill>
                  <a:schemeClr val="bg1"/>
                </a:solidFill>
              </a:rPr>
              <a:pPr algn="ctr"/>
              <a:t>‹#›</a:t>
            </a:fld>
            <a:endParaRPr lang="en-US" sz="844">
              <a:solidFill>
                <a:schemeClr val="bg1"/>
              </a:solidFill>
            </a:endParaRPr>
          </a:p>
        </p:txBody>
      </p:sp>
      <p:sp>
        <p:nvSpPr>
          <p:cNvPr id="9" name="Media Placeholder 28"/>
          <p:cNvSpPr>
            <a:spLocks noGrp="1"/>
          </p:cNvSpPr>
          <p:nvPr>
            <p:ph type="media" sz="quarter" idx="11"/>
          </p:nvPr>
        </p:nvSpPr>
        <p:spPr>
          <a:xfrm>
            <a:off x="9209314" y="139702"/>
            <a:ext cx="2830286" cy="1768929"/>
          </a:xfrm>
          <a:solidFill>
            <a:schemeClr val="bg1">
              <a:lumMod val="85000"/>
            </a:schemeClr>
          </a:solidFill>
        </p:spPr>
        <p:txBody>
          <a:bodyPr anchor="ctr" anchorCtr="0"/>
          <a:lstStyle>
            <a:lvl1pPr algn="ctr">
              <a:buFontTx/>
              <a:buNone/>
              <a:defRPr sz="1519" i="1">
                <a:solidFill>
                  <a:schemeClr val="bg1">
                    <a:lumMod val="50000"/>
                  </a:schemeClr>
                </a:solidFill>
              </a:defRPr>
            </a:lvl1pPr>
          </a:lstStyle>
          <a:p>
            <a:endParaRPr lang="en-US"/>
          </a:p>
        </p:txBody>
      </p:sp>
    </p:spTree>
    <p:extLst>
      <p:ext uri="{BB962C8B-B14F-4D97-AF65-F5344CB8AC3E}">
        <p14:creationId xmlns:p14="http://schemas.microsoft.com/office/powerpoint/2010/main" val="1716267168"/>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
        <p:nvSpPr>
          <p:cNvPr id="5" name="Text Placeholder 8"/>
          <p:cNvSpPr>
            <a:spLocks noGrp="1"/>
          </p:cNvSpPr>
          <p:nvPr>
            <p:ph type="body" sz="quarter" idx="10" hasCustomPrompt="1"/>
          </p:nvPr>
        </p:nvSpPr>
        <p:spPr>
          <a:xfrm>
            <a:off x="152401" y="6489143"/>
            <a:ext cx="11266488" cy="248209"/>
          </a:xfrm>
        </p:spPr>
        <p:txBody>
          <a:bodyPr anchor="b" anchorCtr="0">
            <a:spAutoFit/>
          </a:bodyPr>
          <a:lstStyle>
            <a:lvl1pPr marL="0" indent="0">
              <a:spcBef>
                <a:spcPts val="0"/>
              </a:spcBef>
              <a:buNone/>
              <a:tabLst/>
              <a:defRPr sz="1013"/>
            </a:lvl1pPr>
            <a:lvl2pPr marL="0" indent="0">
              <a:spcBef>
                <a:spcPts val="0"/>
              </a:spcBef>
              <a:buNone/>
              <a:tabLst/>
              <a:defRPr sz="1013"/>
            </a:lvl2pPr>
            <a:lvl3pPr marL="0" indent="0">
              <a:spcBef>
                <a:spcPts val="0"/>
              </a:spcBef>
              <a:buNone/>
              <a:tabLst/>
              <a:defRPr sz="1013"/>
            </a:lvl3pPr>
            <a:lvl4pPr marL="0" indent="0">
              <a:spcBef>
                <a:spcPts val="0"/>
              </a:spcBef>
              <a:buNone/>
              <a:tabLst/>
              <a:defRPr sz="1013"/>
            </a:lvl4pPr>
            <a:lvl5pPr marL="0" indent="0">
              <a:spcBef>
                <a:spcPts val="0"/>
              </a:spcBef>
              <a:buNone/>
              <a:tabLst/>
              <a:defRPr sz="1013"/>
            </a:lvl5pPr>
          </a:lstStyle>
          <a:p>
            <a:pPr lvl="0"/>
            <a:r>
              <a:rPr lang="en-US"/>
              <a:t>References, footnotes.</a:t>
            </a:r>
          </a:p>
        </p:txBody>
      </p:sp>
      <p:sp>
        <p:nvSpPr>
          <p:cNvPr id="6" name="Rectangle 5"/>
          <p:cNvSpPr/>
          <p:nvPr userDrawn="1"/>
        </p:nvSpPr>
        <p:spPr>
          <a:xfrm>
            <a:off x="11538860" y="6433459"/>
            <a:ext cx="598714" cy="424543"/>
          </a:xfrm>
          <a:prstGeom prst="rect">
            <a:avLst/>
          </a:prstGeom>
          <a:solidFill>
            <a:srgbClr val="346CE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363"/>
          </a:p>
        </p:txBody>
      </p:sp>
      <p:sp>
        <p:nvSpPr>
          <p:cNvPr id="7" name="Rectangle 6"/>
          <p:cNvSpPr/>
          <p:nvPr userDrawn="1"/>
        </p:nvSpPr>
        <p:spPr>
          <a:xfrm>
            <a:off x="11593287" y="6433459"/>
            <a:ext cx="598714" cy="424543"/>
          </a:xfrm>
          <a:prstGeom prst="rect">
            <a:avLst/>
          </a:prstGeom>
          <a:solidFill>
            <a:srgbClr val="3133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363"/>
          </a:p>
        </p:txBody>
      </p:sp>
      <p:sp>
        <p:nvSpPr>
          <p:cNvPr id="8" name="TextBox 7"/>
          <p:cNvSpPr txBox="1"/>
          <p:nvPr userDrawn="1"/>
        </p:nvSpPr>
        <p:spPr>
          <a:xfrm>
            <a:off x="11715475" y="6518019"/>
            <a:ext cx="312906" cy="222240"/>
          </a:xfrm>
          <a:prstGeom prst="rect">
            <a:avLst/>
          </a:prstGeom>
          <a:noFill/>
        </p:spPr>
        <p:txBody>
          <a:bodyPr wrap="none" rtlCol="0">
            <a:spAutoFit/>
          </a:bodyPr>
          <a:lstStyle/>
          <a:p>
            <a:pPr algn="ctr"/>
            <a:fld id="{106F278E-8D16-4FD8-95D0-95C3B6A740EA}" type="slidenum">
              <a:rPr lang="en-US" sz="844" smtClean="0">
                <a:solidFill>
                  <a:schemeClr val="bg1"/>
                </a:solidFill>
              </a:rPr>
              <a:pPr algn="ctr"/>
              <a:t>‹#›</a:t>
            </a:fld>
            <a:endParaRPr lang="en-US" sz="844">
              <a:solidFill>
                <a:schemeClr val="bg1"/>
              </a:solidFill>
            </a:endParaRPr>
          </a:p>
        </p:txBody>
      </p:sp>
    </p:spTree>
    <p:extLst>
      <p:ext uri="{BB962C8B-B14F-4D97-AF65-F5344CB8AC3E}">
        <p14:creationId xmlns:p14="http://schemas.microsoft.com/office/powerpoint/2010/main" val="140096602"/>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CEB4F6A-01AC-46FE-B202-CB4F4F958946}"/>
              </a:ext>
            </a:extLst>
          </p:cNvPr>
          <p:cNvSpPr>
            <a:spLocks noGrp="1"/>
          </p:cNvSpPr>
          <p:nvPr>
            <p:ph type="ctrTitle" hasCustomPrompt="1"/>
          </p:nvPr>
        </p:nvSpPr>
        <p:spPr>
          <a:xfrm>
            <a:off x="1524000" y="1122363"/>
            <a:ext cx="9144000" cy="2387600"/>
          </a:xfrm>
        </p:spPr>
        <p:txBody>
          <a:bodyPr anchor="b"/>
          <a:lstStyle>
            <a:lvl1pPr algn="ctr">
              <a:defRPr sz="6000">
                <a:solidFill>
                  <a:schemeClr val="tx1"/>
                </a:solidFill>
              </a:defRPr>
            </a:lvl1pPr>
          </a:lstStyle>
          <a:p>
            <a:r>
              <a:rPr lang="en-US" dirty="0"/>
              <a:t>Presentation title</a:t>
            </a:r>
          </a:p>
        </p:txBody>
      </p:sp>
      <p:sp>
        <p:nvSpPr>
          <p:cNvPr id="3" name="Subtitle 2">
            <a:extLst>
              <a:ext uri="{FF2B5EF4-FFF2-40B4-BE49-F238E27FC236}">
                <a16:creationId xmlns:a16="http://schemas.microsoft.com/office/drawing/2014/main" id="{4A85C388-70FF-4962-B41C-F90FC4FF6DD2}"/>
              </a:ext>
            </a:extLst>
          </p:cNvPr>
          <p:cNvSpPr>
            <a:spLocks noGrp="1"/>
          </p:cNvSpPr>
          <p:nvPr>
            <p:ph type="subTitle" idx="1" hasCustomPrompt="1"/>
          </p:nvPr>
        </p:nvSpPr>
        <p:spPr>
          <a:xfrm>
            <a:off x="1524000" y="3602038"/>
            <a:ext cx="9144000" cy="1655762"/>
          </a:xfrm>
        </p:spPr>
        <p:txBody>
          <a:bodyPr/>
          <a:lstStyle>
            <a:lvl1pPr marL="0" indent="0" algn="ctr">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Presenter’s name, degree</a:t>
            </a:r>
          </a:p>
        </p:txBody>
      </p:sp>
      <p:sp>
        <p:nvSpPr>
          <p:cNvPr id="4" name="Rectangle 3">
            <a:extLst>
              <a:ext uri="{FF2B5EF4-FFF2-40B4-BE49-F238E27FC236}">
                <a16:creationId xmlns:a16="http://schemas.microsoft.com/office/drawing/2014/main" id="{D684C431-2B87-477A-9DB5-FF025CE6D160}"/>
              </a:ext>
            </a:extLst>
          </p:cNvPr>
          <p:cNvSpPr/>
          <p:nvPr userDrawn="1"/>
        </p:nvSpPr>
        <p:spPr>
          <a:xfrm>
            <a:off x="228600" y="6496500"/>
            <a:ext cx="11811000" cy="46468"/>
          </a:xfrm>
          <a:prstGeom prst="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Rectangle 4">
            <a:extLst>
              <a:ext uri="{FF2B5EF4-FFF2-40B4-BE49-F238E27FC236}">
                <a16:creationId xmlns:a16="http://schemas.microsoft.com/office/drawing/2014/main" id="{E3401F71-981D-4656-8890-51F9E32EFC43}"/>
              </a:ext>
            </a:extLst>
          </p:cNvPr>
          <p:cNvSpPr/>
          <p:nvPr userDrawn="1"/>
        </p:nvSpPr>
        <p:spPr>
          <a:xfrm>
            <a:off x="642170" y="312419"/>
            <a:ext cx="11397429" cy="46469"/>
          </a:xfrm>
          <a:prstGeom prst="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6" name="Picture 5" descr="A picture containing plate&#10;&#10;Description automatically generated">
            <a:extLst>
              <a:ext uri="{FF2B5EF4-FFF2-40B4-BE49-F238E27FC236}">
                <a16:creationId xmlns:a16="http://schemas.microsoft.com/office/drawing/2014/main" id="{5E3D6051-53C8-8D83-664D-F52D9D97FAC3}"/>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r="52386" b="44228"/>
          <a:stretch/>
        </p:blipFill>
        <p:spPr>
          <a:xfrm>
            <a:off x="0" y="20530"/>
            <a:ext cx="642171" cy="397541"/>
          </a:xfrm>
          <a:prstGeom prst="rect">
            <a:avLst/>
          </a:prstGeom>
        </p:spPr>
      </p:pic>
      <p:sp>
        <p:nvSpPr>
          <p:cNvPr id="7" name="TextBox 6">
            <a:extLst>
              <a:ext uri="{FF2B5EF4-FFF2-40B4-BE49-F238E27FC236}">
                <a16:creationId xmlns:a16="http://schemas.microsoft.com/office/drawing/2014/main" id="{5A1EDAE2-BA2C-EEF1-B296-01587614F5BB}"/>
              </a:ext>
            </a:extLst>
          </p:cNvPr>
          <p:cNvSpPr txBox="1"/>
          <p:nvPr userDrawn="1"/>
        </p:nvSpPr>
        <p:spPr>
          <a:xfrm>
            <a:off x="623121" y="26937"/>
            <a:ext cx="2009775" cy="307777"/>
          </a:xfrm>
          <a:prstGeom prst="rect">
            <a:avLst/>
          </a:prstGeom>
          <a:noFill/>
        </p:spPr>
        <p:txBody>
          <a:bodyPr wrap="square" rtlCol="0">
            <a:spAutoFit/>
          </a:bodyPr>
          <a:lstStyle/>
          <a:p>
            <a:r>
              <a:rPr lang="en-US" sz="1400" i="1" dirty="0">
                <a:solidFill>
                  <a:srgbClr val="1E4195"/>
                </a:solidFill>
                <a:latin typeface="Arial" panose="020B0604020202020204" pitchFamily="34" charset="0"/>
                <a:cs typeface="Arial" panose="020B0604020202020204" pitchFamily="34" charset="0"/>
              </a:rPr>
              <a:t>DESTINY-Breast03</a:t>
            </a:r>
          </a:p>
        </p:txBody>
      </p:sp>
    </p:spTree>
    <p:extLst>
      <p:ext uri="{BB962C8B-B14F-4D97-AF65-F5344CB8AC3E}">
        <p14:creationId xmlns:p14="http://schemas.microsoft.com/office/powerpoint/2010/main" val="3542389742"/>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489118-D5DF-4616-9A59-FEDA41231DB5}"/>
              </a:ext>
            </a:extLst>
          </p:cNvPr>
          <p:cNvSpPr>
            <a:spLocks noGrp="1"/>
          </p:cNvSpPr>
          <p:nvPr>
            <p:ph type="title"/>
          </p:nvPr>
        </p:nvSpPr>
        <p:spPr/>
        <p:txBody>
          <a:bodyPr/>
          <a:lstStyle/>
          <a:p>
            <a:r>
              <a:rPr lang="en-US" dirty="0"/>
              <a:t>Click to edit Master title style</a:t>
            </a:r>
          </a:p>
        </p:txBody>
      </p:sp>
      <p:sp>
        <p:nvSpPr>
          <p:cNvPr id="3" name="Content Placeholder 2">
            <a:extLst>
              <a:ext uri="{FF2B5EF4-FFF2-40B4-BE49-F238E27FC236}">
                <a16:creationId xmlns:a16="http://schemas.microsoft.com/office/drawing/2014/main" id="{274091EA-3EA8-4ECF-BC79-D9AAEA26CB99}"/>
              </a:ext>
            </a:extLst>
          </p:cNvPr>
          <p:cNvSpPr>
            <a:spLocks noGrp="1"/>
          </p:cNvSpPr>
          <p:nvPr>
            <p:ph idx="1"/>
          </p:nvPr>
        </p:nvSpPr>
        <p:spPr>
          <a:xfrm>
            <a:off x="228600" y="1828800"/>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0" name="Straight Connector 9">
            <a:extLst>
              <a:ext uri="{FF2B5EF4-FFF2-40B4-BE49-F238E27FC236}">
                <a16:creationId xmlns:a16="http://schemas.microsoft.com/office/drawing/2014/main" id="{7FE99AF1-9FCD-4BC4-BE8A-7EAFCE7957A3}"/>
              </a:ext>
            </a:extLst>
          </p:cNvPr>
          <p:cNvCxnSpPr/>
          <p:nvPr userDrawn="1"/>
        </p:nvCxnSpPr>
        <p:spPr>
          <a:xfrm>
            <a:off x="228600" y="1302611"/>
            <a:ext cx="70485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6" name="Picture 5" descr="A picture containing plate&#10;&#10;Description automatically generated">
            <a:extLst>
              <a:ext uri="{FF2B5EF4-FFF2-40B4-BE49-F238E27FC236}">
                <a16:creationId xmlns:a16="http://schemas.microsoft.com/office/drawing/2014/main" id="{8D3BCFAE-28C0-48A4-9A8E-7A2DD07CEB6E}"/>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r="52386" b="44228"/>
          <a:stretch/>
        </p:blipFill>
        <p:spPr>
          <a:xfrm>
            <a:off x="0" y="20530"/>
            <a:ext cx="642171" cy="397541"/>
          </a:xfrm>
          <a:prstGeom prst="rect">
            <a:avLst/>
          </a:prstGeom>
        </p:spPr>
      </p:pic>
      <p:sp>
        <p:nvSpPr>
          <p:cNvPr id="7" name="TextBox 6">
            <a:extLst>
              <a:ext uri="{FF2B5EF4-FFF2-40B4-BE49-F238E27FC236}">
                <a16:creationId xmlns:a16="http://schemas.microsoft.com/office/drawing/2014/main" id="{C551B13C-87B8-4225-B831-D1F47ABB2264}"/>
              </a:ext>
            </a:extLst>
          </p:cNvPr>
          <p:cNvSpPr txBox="1"/>
          <p:nvPr userDrawn="1"/>
        </p:nvSpPr>
        <p:spPr>
          <a:xfrm>
            <a:off x="623121" y="75065"/>
            <a:ext cx="2009775" cy="307777"/>
          </a:xfrm>
          <a:prstGeom prst="rect">
            <a:avLst/>
          </a:prstGeom>
          <a:noFill/>
        </p:spPr>
        <p:txBody>
          <a:bodyPr wrap="square" rtlCol="0">
            <a:spAutoFit/>
          </a:bodyPr>
          <a:lstStyle/>
          <a:p>
            <a:r>
              <a:rPr lang="en-US" sz="1400" b="0" i="1" dirty="0">
                <a:solidFill>
                  <a:srgbClr val="1E4195"/>
                </a:solidFill>
              </a:rPr>
              <a:t>DESTINY-Breast03</a:t>
            </a:r>
          </a:p>
        </p:txBody>
      </p:sp>
      <p:sp>
        <p:nvSpPr>
          <p:cNvPr id="16" name="Rectangle 15">
            <a:extLst>
              <a:ext uri="{FF2B5EF4-FFF2-40B4-BE49-F238E27FC236}">
                <a16:creationId xmlns:a16="http://schemas.microsoft.com/office/drawing/2014/main" id="{592902B4-BD5C-448F-B6B7-135E85253B59}"/>
              </a:ext>
            </a:extLst>
          </p:cNvPr>
          <p:cNvSpPr/>
          <p:nvPr userDrawn="1"/>
        </p:nvSpPr>
        <p:spPr>
          <a:xfrm flipV="1">
            <a:off x="691596" y="397799"/>
            <a:ext cx="11332763" cy="45719"/>
          </a:xfrm>
          <a:prstGeom prst="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220563731"/>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489118-D5DF-4616-9A59-FEDA41231DB5}"/>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74091EA-3EA8-4ECF-BC79-D9AAEA26CB99}"/>
              </a:ext>
            </a:extLst>
          </p:cNvPr>
          <p:cNvSpPr>
            <a:spLocks noGrp="1"/>
          </p:cNvSpPr>
          <p:nvPr>
            <p:ph idx="1"/>
          </p:nvPr>
        </p:nvSpPr>
        <p:spPr>
          <a:xfrm>
            <a:off x="228600" y="1828800"/>
            <a:ext cx="10515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0" name="Straight Connector 9">
            <a:extLst>
              <a:ext uri="{FF2B5EF4-FFF2-40B4-BE49-F238E27FC236}">
                <a16:creationId xmlns:a16="http://schemas.microsoft.com/office/drawing/2014/main" id="{7FE99AF1-9FCD-4BC4-BE8A-7EAFCE7957A3}"/>
              </a:ext>
            </a:extLst>
          </p:cNvPr>
          <p:cNvCxnSpPr/>
          <p:nvPr userDrawn="1"/>
        </p:nvCxnSpPr>
        <p:spPr>
          <a:xfrm>
            <a:off x="228600" y="1302611"/>
            <a:ext cx="70485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Rectangle 8">
            <a:extLst>
              <a:ext uri="{FF2B5EF4-FFF2-40B4-BE49-F238E27FC236}">
                <a16:creationId xmlns:a16="http://schemas.microsoft.com/office/drawing/2014/main" id="{27AC28C2-5ED5-4D41-BCCD-8F3C88C53041}"/>
              </a:ext>
            </a:extLst>
          </p:cNvPr>
          <p:cNvSpPr/>
          <p:nvPr userDrawn="1"/>
        </p:nvSpPr>
        <p:spPr>
          <a:xfrm>
            <a:off x="228600" y="6496500"/>
            <a:ext cx="11811000" cy="46468"/>
          </a:xfrm>
          <a:prstGeom prst="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ectangle 10">
            <a:extLst>
              <a:ext uri="{FF2B5EF4-FFF2-40B4-BE49-F238E27FC236}">
                <a16:creationId xmlns:a16="http://schemas.microsoft.com/office/drawing/2014/main" id="{6649595D-FAEF-4814-8AB9-C7A11D31544F}"/>
              </a:ext>
            </a:extLst>
          </p:cNvPr>
          <p:cNvSpPr/>
          <p:nvPr userDrawn="1"/>
        </p:nvSpPr>
        <p:spPr>
          <a:xfrm>
            <a:off x="213360" y="312420"/>
            <a:ext cx="11811000" cy="46468"/>
          </a:xfrm>
          <a:prstGeom prst="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2941843064"/>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489118-D5DF-4616-9A59-FEDA41231DB5}"/>
              </a:ext>
            </a:extLst>
          </p:cNvPr>
          <p:cNvSpPr>
            <a:spLocks noGrp="1"/>
          </p:cNvSpPr>
          <p:nvPr>
            <p:ph type="title"/>
          </p:nvPr>
        </p:nvSpPr>
        <p:spPr/>
        <p:txBody>
          <a:bodyPr/>
          <a:lstStyle/>
          <a:p>
            <a:r>
              <a:rPr lang="en-US" dirty="0"/>
              <a:t>Click to edit Master title style</a:t>
            </a:r>
          </a:p>
        </p:txBody>
      </p:sp>
      <p:sp>
        <p:nvSpPr>
          <p:cNvPr id="3" name="Content Placeholder 2">
            <a:extLst>
              <a:ext uri="{FF2B5EF4-FFF2-40B4-BE49-F238E27FC236}">
                <a16:creationId xmlns:a16="http://schemas.microsoft.com/office/drawing/2014/main" id="{274091EA-3EA8-4ECF-BC79-D9AAEA26CB99}"/>
              </a:ext>
            </a:extLst>
          </p:cNvPr>
          <p:cNvSpPr>
            <a:spLocks noGrp="1"/>
          </p:cNvSpPr>
          <p:nvPr>
            <p:ph idx="1"/>
          </p:nvPr>
        </p:nvSpPr>
        <p:spPr>
          <a:xfrm>
            <a:off x="228600" y="1828800"/>
            <a:ext cx="10515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0" name="Straight Connector 9">
            <a:extLst>
              <a:ext uri="{FF2B5EF4-FFF2-40B4-BE49-F238E27FC236}">
                <a16:creationId xmlns:a16="http://schemas.microsoft.com/office/drawing/2014/main" id="{7FE99AF1-9FCD-4BC4-BE8A-7EAFCE7957A3}"/>
              </a:ext>
            </a:extLst>
          </p:cNvPr>
          <p:cNvCxnSpPr/>
          <p:nvPr userDrawn="1"/>
        </p:nvCxnSpPr>
        <p:spPr>
          <a:xfrm>
            <a:off x="228600" y="1302611"/>
            <a:ext cx="70485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descr="A picture containing plate&#10;&#10;Description automatically generated">
            <a:extLst>
              <a:ext uri="{FF2B5EF4-FFF2-40B4-BE49-F238E27FC236}">
                <a16:creationId xmlns:a16="http://schemas.microsoft.com/office/drawing/2014/main" id="{817969DA-BA54-4204-9983-5427CA16DC3A}"/>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r="52386" b="44228"/>
          <a:stretch/>
        </p:blipFill>
        <p:spPr>
          <a:xfrm>
            <a:off x="0" y="20530"/>
            <a:ext cx="642171" cy="397541"/>
          </a:xfrm>
          <a:prstGeom prst="rect">
            <a:avLst/>
          </a:prstGeom>
        </p:spPr>
      </p:pic>
      <p:sp>
        <p:nvSpPr>
          <p:cNvPr id="6" name="TextBox 5">
            <a:extLst>
              <a:ext uri="{FF2B5EF4-FFF2-40B4-BE49-F238E27FC236}">
                <a16:creationId xmlns:a16="http://schemas.microsoft.com/office/drawing/2014/main" id="{7B9AB993-60C4-49C0-B32F-346013C53454}"/>
              </a:ext>
            </a:extLst>
          </p:cNvPr>
          <p:cNvSpPr txBox="1"/>
          <p:nvPr userDrawn="1"/>
        </p:nvSpPr>
        <p:spPr>
          <a:xfrm>
            <a:off x="623121" y="75065"/>
            <a:ext cx="2009775" cy="307777"/>
          </a:xfrm>
          <a:prstGeom prst="rect">
            <a:avLst/>
          </a:prstGeom>
          <a:noFill/>
        </p:spPr>
        <p:txBody>
          <a:bodyPr wrap="square" rtlCol="0">
            <a:spAutoFit/>
          </a:bodyPr>
          <a:lstStyle/>
          <a:p>
            <a:r>
              <a:rPr lang="en-US" sz="1400" i="1" dirty="0">
                <a:solidFill>
                  <a:srgbClr val="1E4195"/>
                </a:solidFill>
              </a:rPr>
              <a:t>DESTINY-Breast03</a:t>
            </a:r>
          </a:p>
        </p:txBody>
      </p:sp>
      <p:sp>
        <p:nvSpPr>
          <p:cNvPr id="8" name="Rectangle 7">
            <a:extLst>
              <a:ext uri="{FF2B5EF4-FFF2-40B4-BE49-F238E27FC236}">
                <a16:creationId xmlns:a16="http://schemas.microsoft.com/office/drawing/2014/main" id="{1AE649EE-81F1-4BAD-B26C-4D466A23332C}"/>
              </a:ext>
            </a:extLst>
          </p:cNvPr>
          <p:cNvSpPr/>
          <p:nvPr userDrawn="1"/>
        </p:nvSpPr>
        <p:spPr>
          <a:xfrm flipV="1">
            <a:off x="691596" y="368615"/>
            <a:ext cx="11332763" cy="45719"/>
          </a:xfrm>
          <a:prstGeom prst="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916656413"/>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2152895-7446-4918-8CD4-0300EB512025}"/>
              </a:ext>
            </a:extLst>
          </p:cNvPr>
          <p:cNvSpPr>
            <a:spLocks noGrp="1"/>
          </p:cNvSpPr>
          <p:nvPr>
            <p:ph type="title" hasCustomPrompt="1"/>
          </p:nvPr>
        </p:nvSpPr>
        <p:spPr>
          <a:xfrm>
            <a:off x="757035" y="1077970"/>
            <a:ext cx="10515600" cy="2852737"/>
          </a:xfrm>
        </p:spPr>
        <p:txBody>
          <a:bodyPr anchor="b"/>
          <a:lstStyle>
            <a:lvl1pPr>
              <a:defRPr sz="6000">
                <a:solidFill>
                  <a:schemeClr val="tx1"/>
                </a:solidFill>
              </a:defRPr>
            </a:lvl1pPr>
          </a:lstStyle>
          <a:p>
            <a:r>
              <a:rPr lang="en-US" dirty="0"/>
              <a:t>Section Title</a:t>
            </a:r>
          </a:p>
        </p:txBody>
      </p:sp>
      <p:sp>
        <p:nvSpPr>
          <p:cNvPr id="3" name="Text Placeholder 2">
            <a:extLst>
              <a:ext uri="{FF2B5EF4-FFF2-40B4-BE49-F238E27FC236}">
                <a16:creationId xmlns:a16="http://schemas.microsoft.com/office/drawing/2014/main" id="{7D2A405A-62E6-42E4-8282-78FEE43B6F0D}"/>
              </a:ext>
            </a:extLst>
          </p:cNvPr>
          <p:cNvSpPr>
            <a:spLocks noGrp="1"/>
          </p:cNvSpPr>
          <p:nvPr>
            <p:ph type="body" idx="1" hasCustomPrompt="1"/>
          </p:nvPr>
        </p:nvSpPr>
        <p:spPr>
          <a:xfrm>
            <a:off x="757035" y="4279843"/>
            <a:ext cx="105156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Subsection text</a:t>
            </a:r>
          </a:p>
        </p:txBody>
      </p:sp>
      <p:pic>
        <p:nvPicPr>
          <p:cNvPr id="5" name="Picture 4" descr="A picture containing plate&#10;&#10;Description automatically generated">
            <a:extLst>
              <a:ext uri="{FF2B5EF4-FFF2-40B4-BE49-F238E27FC236}">
                <a16:creationId xmlns:a16="http://schemas.microsoft.com/office/drawing/2014/main" id="{FD78B76B-B46A-4A77-B809-802AC48D0DD1}"/>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r="52386" b="44228"/>
          <a:stretch/>
        </p:blipFill>
        <p:spPr>
          <a:xfrm>
            <a:off x="0" y="20530"/>
            <a:ext cx="642171" cy="397541"/>
          </a:xfrm>
          <a:prstGeom prst="rect">
            <a:avLst/>
          </a:prstGeom>
        </p:spPr>
      </p:pic>
      <p:sp>
        <p:nvSpPr>
          <p:cNvPr id="6" name="TextBox 5">
            <a:extLst>
              <a:ext uri="{FF2B5EF4-FFF2-40B4-BE49-F238E27FC236}">
                <a16:creationId xmlns:a16="http://schemas.microsoft.com/office/drawing/2014/main" id="{CCB11D25-FBC1-4050-9B1F-1BC42C2554C9}"/>
              </a:ext>
            </a:extLst>
          </p:cNvPr>
          <p:cNvSpPr txBox="1"/>
          <p:nvPr userDrawn="1"/>
        </p:nvSpPr>
        <p:spPr>
          <a:xfrm>
            <a:off x="623121" y="75065"/>
            <a:ext cx="2009775" cy="307777"/>
          </a:xfrm>
          <a:prstGeom prst="rect">
            <a:avLst/>
          </a:prstGeom>
          <a:noFill/>
        </p:spPr>
        <p:txBody>
          <a:bodyPr wrap="square" rtlCol="0">
            <a:spAutoFit/>
          </a:bodyPr>
          <a:lstStyle/>
          <a:p>
            <a:r>
              <a:rPr lang="en-US" sz="1400" i="1" dirty="0">
                <a:solidFill>
                  <a:srgbClr val="1E4195"/>
                </a:solidFill>
              </a:rPr>
              <a:t>DESTINY-Breast03</a:t>
            </a:r>
          </a:p>
        </p:txBody>
      </p:sp>
      <p:sp>
        <p:nvSpPr>
          <p:cNvPr id="8" name="Rectangle 7">
            <a:extLst>
              <a:ext uri="{FF2B5EF4-FFF2-40B4-BE49-F238E27FC236}">
                <a16:creationId xmlns:a16="http://schemas.microsoft.com/office/drawing/2014/main" id="{0BD31043-7ECA-43E4-A6BF-B64AAE55765D}"/>
              </a:ext>
            </a:extLst>
          </p:cNvPr>
          <p:cNvSpPr/>
          <p:nvPr userDrawn="1"/>
        </p:nvSpPr>
        <p:spPr>
          <a:xfrm flipV="1">
            <a:off x="691596" y="368615"/>
            <a:ext cx="11332763" cy="45719"/>
          </a:xfrm>
          <a:prstGeom prst="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262490225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7" y="2101852"/>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7" y="2101852"/>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119786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729A92-3552-4BCE-B9D4-6444DD604726}"/>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7A1F1495-F926-40E1-B00B-C107659CE353}"/>
              </a:ext>
            </a:extLst>
          </p:cNvPr>
          <p:cNvSpPr>
            <a:spLocks noGrp="1"/>
          </p:cNvSpPr>
          <p:nvPr>
            <p:ph sz="half" idx="1"/>
          </p:nvPr>
        </p:nvSpPr>
        <p:spPr>
          <a:xfrm>
            <a:off x="838198" y="1790972"/>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Content Placeholder 3">
            <a:extLst>
              <a:ext uri="{FF2B5EF4-FFF2-40B4-BE49-F238E27FC236}">
                <a16:creationId xmlns:a16="http://schemas.microsoft.com/office/drawing/2014/main" id="{170D1C39-CBB6-4DE1-956A-066F546C0231}"/>
              </a:ext>
            </a:extLst>
          </p:cNvPr>
          <p:cNvSpPr>
            <a:spLocks noGrp="1"/>
          </p:cNvSpPr>
          <p:nvPr>
            <p:ph sz="half" idx="2"/>
          </p:nvPr>
        </p:nvSpPr>
        <p:spPr>
          <a:xfrm>
            <a:off x="6172202" y="1790972"/>
            <a:ext cx="5181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cxnSp>
        <p:nvCxnSpPr>
          <p:cNvPr id="8" name="Straight Connector 7">
            <a:extLst>
              <a:ext uri="{FF2B5EF4-FFF2-40B4-BE49-F238E27FC236}">
                <a16:creationId xmlns:a16="http://schemas.microsoft.com/office/drawing/2014/main" id="{FD509EC2-BEAC-452E-BECD-16AC91BB055F}"/>
              </a:ext>
            </a:extLst>
          </p:cNvPr>
          <p:cNvCxnSpPr/>
          <p:nvPr userDrawn="1"/>
        </p:nvCxnSpPr>
        <p:spPr>
          <a:xfrm>
            <a:off x="228600" y="1302611"/>
            <a:ext cx="7048500"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7" name="Picture 6" descr="A picture containing plate&#10;&#10;Description automatically generated">
            <a:extLst>
              <a:ext uri="{FF2B5EF4-FFF2-40B4-BE49-F238E27FC236}">
                <a16:creationId xmlns:a16="http://schemas.microsoft.com/office/drawing/2014/main" id="{A2BEBE4B-39AA-435F-B16F-059B5266F773}"/>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r="52386" b="44228"/>
          <a:stretch/>
        </p:blipFill>
        <p:spPr>
          <a:xfrm>
            <a:off x="0" y="20530"/>
            <a:ext cx="642171" cy="397541"/>
          </a:xfrm>
          <a:prstGeom prst="rect">
            <a:avLst/>
          </a:prstGeom>
        </p:spPr>
      </p:pic>
      <p:sp>
        <p:nvSpPr>
          <p:cNvPr id="9" name="TextBox 8">
            <a:extLst>
              <a:ext uri="{FF2B5EF4-FFF2-40B4-BE49-F238E27FC236}">
                <a16:creationId xmlns:a16="http://schemas.microsoft.com/office/drawing/2014/main" id="{19B2A3F5-510A-4A76-99D2-7E171F992D7F}"/>
              </a:ext>
            </a:extLst>
          </p:cNvPr>
          <p:cNvSpPr txBox="1"/>
          <p:nvPr userDrawn="1"/>
        </p:nvSpPr>
        <p:spPr>
          <a:xfrm>
            <a:off x="623121" y="75065"/>
            <a:ext cx="2009775" cy="307777"/>
          </a:xfrm>
          <a:prstGeom prst="rect">
            <a:avLst/>
          </a:prstGeom>
          <a:noFill/>
        </p:spPr>
        <p:txBody>
          <a:bodyPr wrap="square" rtlCol="0">
            <a:spAutoFit/>
          </a:bodyPr>
          <a:lstStyle/>
          <a:p>
            <a:r>
              <a:rPr lang="en-US" sz="1400" i="1" dirty="0">
                <a:solidFill>
                  <a:srgbClr val="1E4195"/>
                </a:solidFill>
              </a:rPr>
              <a:t>DESTINY-Breast03</a:t>
            </a:r>
          </a:p>
        </p:txBody>
      </p:sp>
      <p:sp>
        <p:nvSpPr>
          <p:cNvPr id="11" name="Rectangle 10">
            <a:extLst>
              <a:ext uri="{FF2B5EF4-FFF2-40B4-BE49-F238E27FC236}">
                <a16:creationId xmlns:a16="http://schemas.microsoft.com/office/drawing/2014/main" id="{4704C2E5-6820-4920-BE39-ADAB9C5543A0}"/>
              </a:ext>
            </a:extLst>
          </p:cNvPr>
          <p:cNvSpPr/>
          <p:nvPr userDrawn="1"/>
        </p:nvSpPr>
        <p:spPr>
          <a:xfrm flipV="1">
            <a:off x="691596" y="368615"/>
            <a:ext cx="11332763" cy="45719"/>
          </a:xfrm>
          <a:prstGeom prst="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531129234"/>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7FF435-A878-41F5-AA6F-FE1FC92F45A8}"/>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DB94EC75-9823-4846-B600-C0831CE02048}"/>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B6FBB3BE-F69A-44C4-B4CC-419D64EF7A7C}"/>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4">
            <a:extLst>
              <a:ext uri="{FF2B5EF4-FFF2-40B4-BE49-F238E27FC236}">
                <a16:creationId xmlns:a16="http://schemas.microsoft.com/office/drawing/2014/main" id="{ADC8BA3B-F2E6-4EEA-8839-D81381B4C729}"/>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C0CF5A80-5B7D-4830-8B66-71C2CFD55218}"/>
              </a:ext>
            </a:extLst>
          </p:cNvPr>
          <p:cNvSpPr>
            <a:spLocks noGrp="1"/>
          </p:cNvSpPr>
          <p:nvPr>
            <p:ph sz="quarter" idx="4"/>
          </p:nvPr>
        </p:nvSpPr>
        <p:spPr>
          <a:xfrm>
            <a:off x="6169024"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11" name="Straight Connector 10">
            <a:extLst>
              <a:ext uri="{FF2B5EF4-FFF2-40B4-BE49-F238E27FC236}">
                <a16:creationId xmlns:a16="http://schemas.microsoft.com/office/drawing/2014/main" id="{8AD2427C-E34B-40CE-9B1F-B05B8815EB33}"/>
              </a:ext>
            </a:extLst>
          </p:cNvPr>
          <p:cNvCxnSpPr/>
          <p:nvPr userDrawn="1"/>
        </p:nvCxnSpPr>
        <p:spPr>
          <a:xfrm>
            <a:off x="839788" y="1681163"/>
            <a:ext cx="70485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9" name="Picture 8" descr="A picture containing plate&#10;&#10;Description automatically generated">
            <a:extLst>
              <a:ext uri="{FF2B5EF4-FFF2-40B4-BE49-F238E27FC236}">
                <a16:creationId xmlns:a16="http://schemas.microsoft.com/office/drawing/2014/main" id="{94B19E34-B661-4DC3-9D34-4880E162B220}"/>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r="52386" b="44228"/>
          <a:stretch/>
        </p:blipFill>
        <p:spPr>
          <a:xfrm>
            <a:off x="0" y="20530"/>
            <a:ext cx="642171" cy="397541"/>
          </a:xfrm>
          <a:prstGeom prst="rect">
            <a:avLst/>
          </a:prstGeom>
        </p:spPr>
      </p:pic>
      <p:sp>
        <p:nvSpPr>
          <p:cNvPr id="10" name="TextBox 9">
            <a:extLst>
              <a:ext uri="{FF2B5EF4-FFF2-40B4-BE49-F238E27FC236}">
                <a16:creationId xmlns:a16="http://schemas.microsoft.com/office/drawing/2014/main" id="{D765A9C3-E3AB-48C1-A71A-003CB3ED9981}"/>
              </a:ext>
            </a:extLst>
          </p:cNvPr>
          <p:cNvSpPr txBox="1"/>
          <p:nvPr userDrawn="1"/>
        </p:nvSpPr>
        <p:spPr>
          <a:xfrm>
            <a:off x="623121" y="75065"/>
            <a:ext cx="2009775" cy="307777"/>
          </a:xfrm>
          <a:prstGeom prst="rect">
            <a:avLst/>
          </a:prstGeom>
          <a:noFill/>
        </p:spPr>
        <p:txBody>
          <a:bodyPr wrap="square" rtlCol="0">
            <a:spAutoFit/>
          </a:bodyPr>
          <a:lstStyle/>
          <a:p>
            <a:r>
              <a:rPr lang="en-US" sz="1400" i="1" dirty="0">
                <a:solidFill>
                  <a:srgbClr val="1E4195"/>
                </a:solidFill>
              </a:rPr>
              <a:t>DESTINY-Breast03</a:t>
            </a:r>
          </a:p>
        </p:txBody>
      </p:sp>
      <p:sp>
        <p:nvSpPr>
          <p:cNvPr id="13" name="Rectangle 12">
            <a:extLst>
              <a:ext uri="{FF2B5EF4-FFF2-40B4-BE49-F238E27FC236}">
                <a16:creationId xmlns:a16="http://schemas.microsoft.com/office/drawing/2014/main" id="{3465DB49-3B77-4999-8D31-81FB9B2F7B0F}"/>
              </a:ext>
            </a:extLst>
          </p:cNvPr>
          <p:cNvSpPr/>
          <p:nvPr userDrawn="1"/>
        </p:nvSpPr>
        <p:spPr>
          <a:xfrm flipV="1">
            <a:off x="691596" y="368615"/>
            <a:ext cx="11332763" cy="45719"/>
          </a:xfrm>
          <a:prstGeom prst="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3527944909"/>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E7C8F5-60DB-4473-9DFD-65746C43DCEA}"/>
              </a:ext>
            </a:extLst>
          </p:cNvPr>
          <p:cNvSpPr>
            <a:spLocks noGrp="1"/>
          </p:cNvSpPr>
          <p:nvPr>
            <p:ph type="title"/>
          </p:nvPr>
        </p:nvSpPr>
        <p:spPr/>
        <p:txBody>
          <a:bodyPr/>
          <a:lstStyle/>
          <a:p>
            <a:r>
              <a:rPr lang="en-US"/>
              <a:t>Click to edit Master title style</a:t>
            </a:r>
          </a:p>
        </p:txBody>
      </p:sp>
      <p:cxnSp>
        <p:nvCxnSpPr>
          <p:cNvPr id="6" name="Straight Connector 5">
            <a:extLst>
              <a:ext uri="{FF2B5EF4-FFF2-40B4-BE49-F238E27FC236}">
                <a16:creationId xmlns:a16="http://schemas.microsoft.com/office/drawing/2014/main" id="{DCF2CE76-9E75-4CFE-834C-881199AAEA5E}"/>
              </a:ext>
            </a:extLst>
          </p:cNvPr>
          <p:cNvCxnSpPr/>
          <p:nvPr userDrawn="1"/>
        </p:nvCxnSpPr>
        <p:spPr>
          <a:xfrm>
            <a:off x="228600" y="1302611"/>
            <a:ext cx="70485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descr="A picture containing plate&#10;&#10;Description automatically generated">
            <a:extLst>
              <a:ext uri="{FF2B5EF4-FFF2-40B4-BE49-F238E27FC236}">
                <a16:creationId xmlns:a16="http://schemas.microsoft.com/office/drawing/2014/main" id="{D4A640EC-6FB5-4160-BE31-3A7EA60CFB0E}"/>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r="52386" b="44228"/>
          <a:stretch/>
        </p:blipFill>
        <p:spPr>
          <a:xfrm>
            <a:off x="0" y="20530"/>
            <a:ext cx="642171" cy="397541"/>
          </a:xfrm>
          <a:prstGeom prst="rect">
            <a:avLst/>
          </a:prstGeom>
        </p:spPr>
      </p:pic>
      <p:sp>
        <p:nvSpPr>
          <p:cNvPr id="7" name="TextBox 6">
            <a:extLst>
              <a:ext uri="{FF2B5EF4-FFF2-40B4-BE49-F238E27FC236}">
                <a16:creationId xmlns:a16="http://schemas.microsoft.com/office/drawing/2014/main" id="{49BC04E7-8E32-4F63-BC3D-B02C0739BDDF}"/>
              </a:ext>
            </a:extLst>
          </p:cNvPr>
          <p:cNvSpPr txBox="1"/>
          <p:nvPr userDrawn="1"/>
        </p:nvSpPr>
        <p:spPr>
          <a:xfrm>
            <a:off x="623121" y="75065"/>
            <a:ext cx="2009775" cy="307777"/>
          </a:xfrm>
          <a:prstGeom prst="rect">
            <a:avLst/>
          </a:prstGeom>
          <a:noFill/>
        </p:spPr>
        <p:txBody>
          <a:bodyPr wrap="square" rtlCol="0">
            <a:spAutoFit/>
          </a:bodyPr>
          <a:lstStyle/>
          <a:p>
            <a:r>
              <a:rPr lang="en-US" sz="1400" i="1" dirty="0">
                <a:solidFill>
                  <a:srgbClr val="1E4195"/>
                </a:solidFill>
              </a:rPr>
              <a:t>DESTINY-Breast03</a:t>
            </a:r>
          </a:p>
        </p:txBody>
      </p:sp>
      <p:sp>
        <p:nvSpPr>
          <p:cNvPr id="9" name="Rectangle 8">
            <a:extLst>
              <a:ext uri="{FF2B5EF4-FFF2-40B4-BE49-F238E27FC236}">
                <a16:creationId xmlns:a16="http://schemas.microsoft.com/office/drawing/2014/main" id="{163825A1-55C2-40EB-A416-AE77619A8589}"/>
              </a:ext>
            </a:extLst>
          </p:cNvPr>
          <p:cNvSpPr/>
          <p:nvPr userDrawn="1"/>
        </p:nvSpPr>
        <p:spPr>
          <a:xfrm flipV="1">
            <a:off x="691596" y="368615"/>
            <a:ext cx="11332763" cy="45719"/>
          </a:xfrm>
          <a:prstGeom prst="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958719691"/>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Slide with ASCO Abstract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E5E84DF-B10E-4547-8B06-A31562ABBB60}"/>
              </a:ext>
            </a:extLst>
          </p:cNvPr>
          <p:cNvSpPr>
            <a:spLocks noGrp="1"/>
          </p:cNvSpPr>
          <p:nvPr>
            <p:ph type="title"/>
          </p:nvPr>
        </p:nvSpPr>
        <p:spPr/>
        <p:txBody>
          <a:bodyPr/>
          <a:lstStyle/>
          <a:p>
            <a:r>
              <a:rPr lang="en-US"/>
              <a:t>Click to edit Master title style</a:t>
            </a:r>
          </a:p>
        </p:txBody>
      </p:sp>
      <p:pic>
        <p:nvPicPr>
          <p:cNvPr id="4" name="Picture 3" descr="A picture containing plate&#10;&#10;Description automatically generated">
            <a:extLst>
              <a:ext uri="{FF2B5EF4-FFF2-40B4-BE49-F238E27FC236}">
                <a16:creationId xmlns:a16="http://schemas.microsoft.com/office/drawing/2014/main" id="{DE276B61-08FD-42DA-B9E6-D9E7F184B801}"/>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r="52386" b="44228"/>
          <a:stretch/>
        </p:blipFill>
        <p:spPr>
          <a:xfrm>
            <a:off x="0" y="20530"/>
            <a:ext cx="642171" cy="397541"/>
          </a:xfrm>
          <a:prstGeom prst="rect">
            <a:avLst/>
          </a:prstGeom>
        </p:spPr>
      </p:pic>
      <p:sp>
        <p:nvSpPr>
          <p:cNvPr id="5" name="TextBox 4">
            <a:extLst>
              <a:ext uri="{FF2B5EF4-FFF2-40B4-BE49-F238E27FC236}">
                <a16:creationId xmlns:a16="http://schemas.microsoft.com/office/drawing/2014/main" id="{EF5D945D-DEAE-49F3-A228-E759D8E806E6}"/>
              </a:ext>
            </a:extLst>
          </p:cNvPr>
          <p:cNvSpPr txBox="1"/>
          <p:nvPr userDrawn="1"/>
        </p:nvSpPr>
        <p:spPr>
          <a:xfrm>
            <a:off x="623121" y="75065"/>
            <a:ext cx="2009775" cy="307777"/>
          </a:xfrm>
          <a:prstGeom prst="rect">
            <a:avLst/>
          </a:prstGeom>
          <a:noFill/>
        </p:spPr>
        <p:txBody>
          <a:bodyPr wrap="square" rtlCol="0">
            <a:spAutoFit/>
          </a:bodyPr>
          <a:lstStyle/>
          <a:p>
            <a:r>
              <a:rPr lang="en-US" sz="1400" i="1" dirty="0">
                <a:solidFill>
                  <a:srgbClr val="1E4195"/>
                </a:solidFill>
              </a:rPr>
              <a:t>DESTINY-Breast03</a:t>
            </a:r>
          </a:p>
        </p:txBody>
      </p:sp>
      <p:sp>
        <p:nvSpPr>
          <p:cNvPr id="7" name="Rectangle 6">
            <a:extLst>
              <a:ext uri="{FF2B5EF4-FFF2-40B4-BE49-F238E27FC236}">
                <a16:creationId xmlns:a16="http://schemas.microsoft.com/office/drawing/2014/main" id="{7378E1B5-CBF6-435B-A911-46B5BEF3EB35}"/>
              </a:ext>
            </a:extLst>
          </p:cNvPr>
          <p:cNvSpPr/>
          <p:nvPr userDrawn="1"/>
        </p:nvSpPr>
        <p:spPr>
          <a:xfrm flipV="1">
            <a:off x="691596" y="368615"/>
            <a:ext cx="11332763" cy="45719"/>
          </a:xfrm>
          <a:prstGeom prst="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645544215"/>
      </p:ext>
    </p:extLst>
  </p:cSld>
  <p:clrMapOvr>
    <a:masterClrMapping/>
  </p:clrMapOvr>
  <p:extLst>
    <p:ext uri="{DCECCB84-F9BA-43D5-87BE-67443E8EF086}">
      <p15:sldGuideLst xmlns:p15="http://schemas.microsoft.com/office/powerpoint/2012/main">
        <p15:guide id="1" pos="432">
          <p15:clr>
            <a:srgbClr val="FBAE40"/>
          </p15:clr>
        </p15:guide>
      </p15:sldGuideLst>
    </p:ext>
  </p:extLst>
</p:sldLayout>
</file>

<file path=ppt/slideLayouts/slideLayout2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pic>
        <p:nvPicPr>
          <p:cNvPr id="4" name="Picture 3" descr="A picture containing plate&#10;&#10;Description automatically generated">
            <a:extLst>
              <a:ext uri="{FF2B5EF4-FFF2-40B4-BE49-F238E27FC236}">
                <a16:creationId xmlns:a16="http://schemas.microsoft.com/office/drawing/2014/main" id="{254DC5FD-5D9F-4565-9F12-FF417904C464}"/>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r="52386" b="44228"/>
          <a:stretch/>
        </p:blipFill>
        <p:spPr>
          <a:xfrm>
            <a:off x="0" y="20530"/>
            <a:ext cx="642171" cy="397541"/>
          </a:xfrm>
          <a:prstGeom prst="rect">
            <a:avLst/>
          </a:prstGeom>
        </p:spPr>
      </p:pic>
      <p:sp>
        <p:nvSpPr>
          <p:cNvPr id="5" name="TextBox 4">
            <a:extLst>
              <a:ext uri="{FF2B5EF4-FFF2-40B4-BE49-F238E27FC236}">
                <a16:creationId xmlns:a16="http://schemas.microsoft.com/office/drawing/2014/main" id="{D21FFADF-7D0F-42A5-8F11-9AF1EF0DB9AD}"/>
              </a:ext>
            </a:extLst>
          </p:cNvPr>
          <p:cNvSpPr txBox="1"/>
          <p:nvPr userDrawn="1"/>
        </p:nvSpPr>
        <p:spPr>
          <a:xfrm>
            <a:off x="623121" y="75065"/>
            <a:ext cx="2009775" cy="307777"/>
          </a:xfrm>
          <a:prstGeom prst="rect">
            <a:avLst/>
          </a:prstGeom>
          <a:noFill/>
        </p:spPr>
        <p:txBody>
          <a:bodyPr wrap="square" rtlCol="0">
            <a:spAutoFit/>
          </a:bodyPr>
          <a:lstStyle/>
          <a:p>
            <a:r>
              <a:rPr lang="en-US" sz="1400" i="1" dirty="0">
                <a:solidFill>
                  <a:srgbClr val="1E4195"/>
                </a:solidFill>
              </a:rPr>
              <a:t>DESTINY-Breast03</a:t>
            </a:r>
          </a:p>
        </p:txBody>
      </p:sp>
      <p:sp>
        <p:nvSpPr>
          <p:cNvPr id="7" name="Rectangle 6">
            <a:extLst>
              <a:ext uri="{FF2B5EF4-FFF2-40B4-BE49-F238E27FC236}">
                <a16:creationId xmlns:a16="http://schemas.microsoft.com/office/drawing/2014/main" id="{443EE4A1-E419-4F01-995E-B54E5A5D4AB4}"/>
              </a:ext>
            </a:extLst>
          </p:cNvPr>
          <p:cNvSpPr/>
          <p:nvPr userDrawn="1"/>
        </p:nvSpPr>
        <p:spPr>
          <a:xfrm flipV="1">
            <a:off x="691596" y="368615"/>
            <a:ext cx="11332763" cy="45719"/>
          </a:xfrm>
          <a:prstGeom prst="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3988795477"/>
      </p:ext>
    </p:extLst>
  </p:cSld>
  <p:clrMapOvr>
    <a:masterClrMapping/>
  </p:clrMapOvr>
  <p:extLst>
    <p:ext uri="{DCECCB84-F9BA-43D5-87BE-67443E8EF086}">
      <p15:sldGuideLst xmlns:p15="http://schemas.microsoft.com/office/powerpoint/2012/main">
        <p15:guide id="1" pos="432">
          <p15:clr>
            <a:srgbClr val="FBAE40"/>
          </p15:clr>
        </p15:guide>
      </p15:sldGuideLst>
    </p:ext>
  </p:extLst>
</p:sldLayout>
</file>

<file path=ppt/slideLayouts/slideLayout2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011A3FB-3F2E-4C97-922E-A5946AAF72C7}"/>
              </a:ext>
            </a:extLst>
          </p:cNvPr>
          <p:cNvSpPr>
            <a:spLocks noGrp="1"/>
          </p:cNvSpPr>
          <p:nvPr>
            <p:ph type="title"/>
          </p:nvPr>
        </p:nvSpPr>
        <p:spPr>
          <a:xfrm>
            <a:off x="839788" y="987424"/>
            <a:ext cx="3932237" cy="1069975"/>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006BBF4F-F948-4BE1-809A-394CBE71B71F}"/>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4E18A47B-0ED9-41F3-B3BC-F9AE094A4D47}"/>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pic>
        <p:nvPicPr>
          <p:cNvPr id="5" name="Picture 4" descr="A picture containing plate&#10;&#10;Description automatically generated">
            <a:extLst>
              <a:ext uri="{FF2B5EF4-FFF2-40B4-BE49-F238E27FC236}">
                <a16:creationId xmlns:a16="http://schemas.microsoft.com/office/drawing/2014/main" id="{963BC401-17BB-44DB-A242-AD2ABB5FBF96}"/>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r="52386" b="44228"/>
          <a:stretch/>
        </p:blipFill>
        <p:spPr>
          <a:xfrm>
            <a:off x="0" y="20530"/>
            <a:ext cx="642171" cy="397541"/>
          </a:xfrm>
          <a:prstGeom prst="rect">
            <a:avLst/>
          </a:prstGeom>
        </p:spPr>
      </p:pic>
      <p:sp>
        <p:nvSpPr>
          <p:cNvPr id="6" name="TextBox 5">
            <a:extLst>
              <a:ext uri="{FF2B5EF4-FFF2-40B4-BE49-F238E27FC236}">
                <a16:creationId xmlns:a16="http://schemas.microsoft.com/office/drawing/2014/main" id="{6A7F97DF-8E70-439D-A688-9A6094522CB5}"/>
              </a:ext>
            </a:extLst>
          </p:cNvPr>
          <p:cNvSpPr txBox="1"/>
          <p:nvPr userDrawn="1"/>
        </p:nvSpPr>
        <p:spPr>
          <a:xfrm>
            <a:off x="623121" y="75065"/>
            <a:ext cx="2009775" cy="307777"/>
          </a:xfrm>
          <a:prstGeom prst="rect">
            <a:avLst/>
          </a:prstGeom>
          <a:noFill/>
        </p:spPr>
        <p:txBody>
          <a:bodyPr wrap="square" rtlCol="0">
            <a:spAutoFit/>
          </a:bodyPr>
          <a:lstStyle/>
          <a:p>
            <a:r>
              <a:rPr lang="en-US" sz="1400" i="1" dirty="0">
                <a:solidFill>
                  <a:srgbClr val="1E4195"/>
                </a:solidFill>
              </a:rPr>
              <a:t>DESTINY-Breast03</a:t>
            </a:r>
          </a:p>
        </p:txBody>
      </p:sp>
      <p:cxnSp>
        <p:nvCxnSpPr>
          <p:cNvPr id="7" name="Straight Connector 6">
            <a:extLst>
              <a:ext uri="{FF2B5EF4-FFF2-40B4-BE49-F238E27FC236}">
                <a16:creationId xmlns:a16="http://schemas.microsoft.com/office/drawing/2014/main" id="{936BB0C8-AC6E-47C3-9D55-59C162F8978C}"/>
              </a:ext>
            </a:extLst>
          </p:cNvPr>
          <p:cNvCxnSpPr>
            <a:cxnSpLocks/>
          </p:cNvCxnSpPr>
          <p:nvPr userDrawn="1"/>
        </p:nvCxnSpPr>
        <p:spPr>
          <a:xfrm>
            <a:off x="691597" y="366087"/>
            <a:ext cx="11011270" cy="0"/>
          </a:xfrm>
          <a:prstGeom prst="line">
            <a:avLst/>
          </a:prstGeom>
          <a:ln>
            <a:solidFill>
              <a:srgbClr val="1E4195"/>
            </a:solidFill>
          </a:ln>
        </p:spPr>
        <p:style>
          <a:lnRef idx="1">
            <a:schemeClr val="accent1"/>
          </a:lnRef>
          <a:fillRef idx="0">
            <a:schemeClr val="accent1"/>
          </a:fillRef>
          <a:effectRef idx="0">
            <a:schemeClr val="accent1"/>
          </a:effectRef>
          <a:fontRef idx="minor">
            <a:schemeClr val="tx1"/>
          </a:fontRef>
        </p:style>
      </p:cxnSp>
      <p:sp>
        <p:nvSpPr>
          <p:cNvPr id="8" name="Rectangle 7">
            <a:extLst>
              <a:ext uri="{FF2B5EF4-FFF2-40B4-BE49-F238E27FC236}">
                <a16:creationId xmlns:a16="http://schemas.microsoft.com/office/drawing/2014/main" id="{C758B1F1-20AD-45CA-A21B-2E7E7C0E0CA3}"/>
              </a:ext>
            </a:extLst>
          </p:cNvPr>
          <p:cNvSpPr/>
          <p:nvPr userDrawn="1"/>
        </p:nvSpPr>
        <p:spPr>
          <a:xfrm flipV="1">
            <a:off x="691596" y="368615"/>
            <a:ext cx="11332763" cy="45719"/>
          </a:xfrm>
          <a:prstGeom prst="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716178997"/>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056EE51-4BA2-4725-8986-2E6F78CA8DE1}"/>
              </a:ext>
            </a:extLst>
          </p:cNvPr>
          <p:cNvSpPr>
            <a:spLocks noGrp="1"/>
          </p:cNvSpPr>
          <p:nvPr>
            <p:ph type="title"/>
          </p:nvPr>
        </p:nvSpPr>
        <p:spPr>
          <a:xfrm>
            <a:off x="839788" y="987424"/>
            <a:ext cx="3932237" cy="1069975"/>
          </a:xfrm>
        </p:spPr>
        <p:txBody>
          <a:bodyPr anchor="b"/>
          <a:lstStyle>
            <a:lvl1pPr>
              <a:defRPr sz="3200"/>
            </a:lvl1pPr>
          </a:lstStyle>
          <a:p>
            <a:r>
              <a:rPr lang="en-US"/>
              <a:t>Click to edit Master title style</a:t>
            </a:r>
            <a:endParaRPr lang="en-US" dirty="0"/>
          </a:p>
        </p:txBody>
      </p:sp>
      <p:sp>
        <p:nvSpPr>
          <p:cNvPr id="3" name="Picture Placeholder 2">
            <a:extLst>
              <a:ext uri="{FF2B5EF4-FFF2-40B4-BE49-F238E27FC236}">
                <a16:creationId xmlns:a16="http://schemas.microsoft.com/office/drawing/2014/main" id="{B1294FF4-766C-4E13-919D-091205A826C0}"/>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dirty="0"/>
              <a:t>Click icon to add picture</a:t>
            </a:r>
          </a:p>
        </p:txBody>
      </p:sp>
      <p:sp>
        <p:nvSpPr>
          <p:cNvPr id="4" name="Text Placeholder 3">
            <a:extLst>
              <a:ext uri="{FF2B5EF4-FFF2-40B4-BE49-F238E27FC236}">
                <a16:creationId xmlns:a16="http://schemas.microsoft.com/office/drawing/2014/main" id="{BB4042B2-8B1C-4671-91CE-E413B25F176A}"/>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pic>
        <p:nvPicPr>
          <p:cNvPr id="5" name="Picture 4" descr="A picture containing plate&#10;&#10;Description automatically generated">
            <a:extLst>
              <a:ext uri="{FF2B5EF4-FFF2-40B4-BE49-F238E27FC236}">
                <a16:creationId xmlns:a16="http://schemas.microsoft.com/office/drawing/2014/main" id="{AEEA4AA9-F075-4E6D-81D0-452B85FF4517}"/>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r="52386" b="44228"/>
          <a:stretch/>
        </p:blipFill>
        <p:spPr>
          <a:xfrm>
            <a:off x="0" y="20530"/>
            <a:ext cx="642171" cy="397541"/>
          </a:xfrm>
          <a:prstGeom prst="rect">
            <a:avLst/>
          </a:prstGeom>
        </p:spPr>
      </p:pic>
      <p:sp>
        <p:nvSpPr>
          <p:cNvPr id="6" name="TextBox 5">
            <a:extLst>
              <a:ext uri="{FF2B5EF4-FFF2-40B4-BE49-F238E27FC236}">
                <a16:creationId xmlns:a16="http://schemas.microsoft.com/office/drawing/2014/main" id="{011FD19C-190F-47F5-97D1-51C1BC9CE89F}"/>
              </a:ext>
            </a:extLst>
          </p:cNvPr>
          <p:cNvSpPr txBox="1"/>
          <p:nvPr userDrawn="1"/>
        </p:nvSpPr>
        <p:spPr>
          <a:xfrm>
            <a:off x="623121" y="75065"/>
            <a:ext cx="2009775" cy="307777"/>
          </a:xfrm>
          <a:prstGeom prst="rect">
            <a:avLst/>
          </a:prstGeom>
          <a:noFill/>
        </p:spPr>
        <p:txBody>
          <a:bodyPr wrap="square" rtlCol="0">
            <a:spAutoFit/>
          </a:bodyPr>
          <a:lstStyle/>
          <a:p>
            <a:r>
              <a:rPr lang="en-US" sz="1400" i="1" dirty="0">
                <a:solidFill>
                  <a:srgbClr val="1E4195"/>
                </a:solidFill>
              </a:rPr>
              <a:t>DESTINY-Breast03</a:t>
            </a:r>
          </a:p>
        </p:txBody>
      </p:sp>
      <p:cxnSp>
        <p:nvCxnSpPr>
          <p:cNvPr id="7" name="Straight Connector 6">
            <a:extLst>
              <a:ext uri="{FF2B5EF4-FFF2-40B4-BE49-F238E27FC236}">
                <a16:creationId xmlns:a16="http://schemas.microsoft.com/office/drawing/2014/main" id="{4130F700-211C-4717-A17C-474BD42C3F40}"/>
              </a:ext>
            </a:extLst>
          </p:cNvPr>
          <p:cNvCxnSpPr>
            <a:cxnSpLocks/>
          </p:cNvCxnSpPr>
          <p:nvPr userDrawn="1"/>
        </p:nvCxnSpPr>
        <p:spPr>
          <a:xfrm>
            <a:off x="691597" y="366087"/>
            <a:ext cx="11011270" cy="0"/>
          </a:xfrm>
          <a:prstGeom prst="line">
            <a:avLst/>
          </a:prstGeom>
          <a:ln>
            <a:solidFill>
              <a:srgbClr val="1E4195"/>
            </a:solidFill>
          </a:ln>
        </p:spPr>
        <p:style>
          <a:lnRef idx="1">
            <a:schemeClr val="accent1"/>
          </a:lnRef>
          <a:fillRef idx="0">
            <a:schemeClr val="accent1"/>
          </a:fillRef>
          <a:effectRef idx="0">
            <a:schemeClr val="accent1"/>
          </a:effectRef>
          <a:fontRef idx="minor">
            <a:schemeClr val="tx1"/>
          </a:fontRef>
        </p:style>
      </p:cxnSp>
      <p:sp>
        <p:nvSpPr>
          <p:cNvPr id="8" name="Rectangle 7">
            <a:extLst>
              <a:ext uri="{FF2B5EF4-FFF2-40B4-BE49-F238E27FC236}">
                <a16:creationId xmlns:a16="http://schemas.microsoft.com/office/drawing/2014/main" id="{7783D1B0-79CF-4C9B-9034-0AB02C030C04}"/>
              </a:ext>
            </a:extLst>
          </p:cNvPr>
          <p:cNvSpPr/>
          <p:nvPr userDrawn="1"/>
        </p:nvSpPr>
        <p:spPr>
          <a:xfrm flipV="1">
            <a:off x="691596" y="368615"/>
            <a:ext cx="11332763" cy="45719"/>
          </a:xfrm>
          <a:prstGeom prst="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953360544"/>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matchingName="3_Title and Text">
  <p:cSld name="3_Title and Text">
    <p:bg>
      <p:bgRef idx="1001">
        <a:schemeClr val="bg1"/>
      </p:bgRef>
    </p:bg>
    <p:spTree>
      <p:nvGrpSpPr>
        <p:cNvPr id="1" name="Shape 16"/>
        <p:cNvGrpSpPr/>
        <p:nvPr/>
      </p:nvGrpSpPr>
      <p:grpSpPr>
        <a:xfrm>
          <a:off x="0" y="0"/>
          <a:ext cx="0" cy="0"/>
          <a:chOff x="0" y="0"/>
          <a:chExt cx="0" cy="0"/>
        </a:xfrm>
      </p:grpSpPr>
      <p:sp>
        <p:nvSpPr>
          <p:cNvPr id="17" name="Google Shape;17;p14"/>
          <p:cNvSpPr txBox="1">
            <a:spLocks noGrp="1"/>
          </p:cNvSpPr>
          <p:nvPr>
            <p:ph type="body" idx="1"/>
          </p:nvPr>
        </p:nvSpPr>
        <p:spPr>
          <a:xfrm>
            <a:off x="489667" y="1875289"/>
            <a:ext cx="11213200" cy="3877145"/>
          </a:xfrm>
          <a:prstGeom prst="rect">
            <a:avLst/>
          </a:prstGeom>
          <a:noFill/>
          <a:ln>
            <a:noFill/>
          </a:ln>
        </p:spPr>
        <p:txBody>
          <a:bodyPr spcFirstLastPara="1" wrap="square" lIns="91425" tIns="45700" rIns="91425" bIns="45700" anchor="t" anchorCtr="0">
            <a:noAutofit/>
          </a:bodyPr>
          <a:lstStyle>
            <a:lvl1pPr marL="609585" marR="0" lvl="0" indent="-304792" algn="l" rtl="0">
              <a:lnSpc>
                <a:spcPct val="100000"/>
              </a:lnSpc>
              <a:spcBef>
                <a:spcPts val="427"/>
              </a:spcBef>
              <a:spcAft>
                <a:spcPts val="0"/>
              </a:spcAft>
              <a:buClr>
                <a:srgbClr val="05416B"/>
              </a:buClr>
              <a:buSzPts val="1600"/>
              <a:buFont typeface="Noto Sans Symbols"/>
              <a:buNone/>
              <a:defRPr sz="2133" b="0" i="0" u="none" strike="noStrike" cap="none">
                <a:solidFill>
                  <a:srgbClr val="05416B"/>
                </a:solidFill>
                <a:latin typeface="Arial" panose="020B0604020202020204" pitchFamily="34" charset="0"/>
                <a:ea typeface="Arial" panose="020B0604020202020204" pitchFamily="34" charset="0"/>
                <a:cs typeface="Arial" panose="020B0604020202020204" pitchFamily="34" charset="0"/>
                <a:sym typeface="Arial Narrow"/>
              </a:defRPr>
            </a:lvl1pPr>
            <a:lvl2pPr marL="1219170" marR="0" lvl="1" indent="-440256"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2pPr>
            <a:lvl3pPr marL="1828754" marR="0" lvl="2" indent="-440256"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3pPr>
            <a:lvl4pPr marL="2438339" marR="0" lvl="3"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4pPr>
            <a:lvl5pPr marL="3047924" marR="0" lvl="4"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5pPr>
            <a:lvl6pPr marL="3657509" marR="0" lvl="5"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6pPr>
            <a:lvl7pPr marL="4267093" marR="0" lvl="6"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7pPr>
            <a:lvl8pPr marL="4876678" marR="0" lvl="7"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8pPr>
            <a:lvl9pPr marL="5486263" marR="0" lvl="8"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9pPr>
          </a:lstStyle>
          <a:p>
            <a:endParaRPr dirty="0"/>
          </a:p>
        </p:txBody>
      </p:sp>
      <p:sp>
        <p:nvSpPr>
          <p:cNvPr id="18" name="Google Shape;18;p14"/>
          <p:cNvSpPr txBox="1">
            <a:spLocks noGrp="1"/>
          </p:cNvSpPr>
          <p:nvPr>
            <p:ph type="ctrTitle"/>
          </p:nvPr>
        </p:nvSpPr>
        <p:spPr>
          <a:xfrm>
            <a:off x="479999" y="456159"/>
            <a:ext cx="11213020" cy="576000"/>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3733" b="1" i="0" u="none" strike="noStrike" cap="none">
                <a:solidFill>
                  <a:srgbClr val="05416B"/>
                </a:solidFill>
                <a:latin typeface="Arial" panose="020B0604020202020204" pitchFamily="34" charset="0"/>
                <a:ea typeface="Arial" panose="020B0604020202020204" pitchFamily="34" charset="0"/>
                <a:cs typeface="Arial" panose="020B0604020202020204" pitchFamily="34" charset="0"/>
                <a:sym typeface="Arial Narrow"/>
              </a:defRPr>
            </a:lvl1pPr>
            <a:lvl2pPr marR="0" lvl="1"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9pPr>
          </a:lstStyle>
          <a:p>
            <a:endParaRPr dirty="0"/>
          </a:p>
        </p:txBody>
      </p:sp>
      <p:sp>
        <p:nvSpPr>
          <p:cNvPr id="19" name="Google Shape;19;p14"/>
          <p:cNvSpPr txBox="1">
            <a:spLocks noGrp="1"/>
          </p:cNvSpPr>
          <p:nvPr>
            <p:ph type="subTitle" idx="2"/>
          </p:nvPr>
        </p:nvSpPr>
        <p:spPr>
          <a:xfrm>
            <a:off x="479999" y="1032159"/>
            <a:ext cx="11213200" cy="6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533"/>
              </a:spcBef>
              <a:spcAft>
                <a:spcPts val="0"/>
              </a:spcAft>
              <a:buClr>
                <a:srgbClr val="05416B"/>
              </a:buClr>
              <a:buSzPts val="700"/>
              <a:buFont typeface="Noto Sans Symbols"/>
              <a:buNone/>
              <a:defRPr sz="2667" b="0" i="0" u="none" strike="noStrike" cap="none">
                <a:solidFill>
                  <a:srgbClr val="05416B"/>
                </a:solidFill>
                <a:latin typeface="Arial" panose="020B0604020202020204" pitchFamily="34" charset="0"/>
                <a:ea typeface="Arial" panose="020B0604020202020204" pitchFamily="34" charset="0"/>
                <a:cs typeface="Arial" panose="020B0604020202020204" pitchFamily="34" charset="0"/>
                <a:sym typeface="Arial Narrow"/>
              </a:defRPr>
            </a:lvl1pPr>
            <a:lvl2pPr marR="0" lvl="1"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9pPr>
          </a:lstStyle>
          <a:p>
            <a:endParaRPr dirty="0"/>
          </a:p>
        </p:txBody>
      </p:sp>
      <p:pic>
        <p:nvPicPr>
          <p:cNvPr id="5" name="Picture 4" descr="A picture containing plate&#10;&#10;Description automatically generated">
            <a:extLst>
              <a:ext uri="{FF2B5EF4-FFF2-40B4-BE49-F238E27FC236}">
                <a16:creationId xmlns:a16="http://schemas.microsoft.com/office/drawing/2014/main" id="{648758F5-4587-4BB6-8A6E-D95774C23A97}"/>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r="52386" b="44228"/>
          <a:stretch/>
        </p:blipFill>
        <p:spPr>
          <a:xfrm>
            <a:off x="0" y="20530"/>
            <a:ext cx="642171" cy="397541"/>
          </a:xfrm>
          <a:prstGeom prst="rect">
            <a:avLst/>
          </a:prstGeom>
        </p:spPr>
      </p:pic>
      <p:sp>
        <p:nvSpPr>
          <p:cNvPr id="6" name="TextBox 5">
            <a:extLst>
              <a:ext uri="{FF2B5EF4-FFF2-40B4-BE49-F238E27FC236}">
                <a16:creationId xmlns:a16="http://schemas.microsoft.com/office/drawing/2014/main" id="{4F40FDC4-81E9-4826-873C-EBFAAE7BDF00}"/>
              </a:ext>
            </a:extLst>
          </p:cNvPr>
          <p:cNvSpPr txBox="1"/>
          <p:nvPr userDrawn="1"/>
        </p:nvSpPr>
        <p:spPr>
          <a:xfrm>
            <a:off x="623121" y="75065"/>
            <a:ext cx="2009775" cy="307777"/>
          </a:xfrm>
          <a:prstGeom prst="rect">
            <a:avLst/>
          </a:prstGeom>
          <a:noFill/>
        </p:spPr>
        <p:txBody>
          <a:bodyPr wrap="square" rtlCol="0">
            <a:spAutoFit/>
          </a:bodyPr>
          <a:lstStyle/>
          <a:p>
            <a:r>
              <a:rPr lang="en-US" sz="1400" i="1" dirty="0">
                <a:solidFill>
                  <a:srgbClr val="1E4195"/>
                </a:solidFill>
                <a:latin typeface="Arial" panose="020B0604020202020204" pitchFamily="34" charset="0"/>
                <a:cs typeface="Arial" panose="020B0604020202020204" pitchFamily="34" charset="0"/>
              </a:rPr>
              <a:t>DESTINY-Breast03</a:t>
            </a:r>
          </a:p>
        </p:txBody>
      </p:sp>
    </p:spTree>
    <p:extLst>
      <p:ext uri="{BB962C8B-B14F-4D97-AF65-F5344CB8AC3E}">
        <p14:creationId xmlns:p14="http://schemas.microsoft.com/office/powerpoint/2010/main" val="869974779"/>
      </p:ext>
    </p:extLst>
  </p:cSld>
  <p:clrMapOvr>
    <a:overrideClrMapping bg1="lt1" tx1="dk1" bg2="lt2" tx2="dk2" accent1="accent1" accent2="accent2" accent3="accent3" accent4="accent4" accent5="accent5" accent6="accent6" hlink="hlink" folHlink="folHlink"/>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CEB4F6A-01AC-46FE-B202-CB4F4F958946}"/>
              </a:ext>
            </a:extLst>
          </p:cNvPr>
          <p:cNvSpPr>
            <a:spLocks noGrp="1"/>
          </p:cNvSpPr>
          <p:nvPr>
            <p:ph type="ctrTitle" hasCustomPrompt="1"/>
          </p:nvPr>
        </p:nvSpPr>
        <p:spPr>
          <a:xfrm>
            <a:off x="1524000" y="1122363"/>
            <a:ext cx="9144000" cy="2387600"/>
          </a:xfrm>
        </p:spPr>
        <p:txBody>
          <a:bodyPr anchor="b"/>
          <a:lstStyle>
            <a:lvl1pPr algn="ctr">
              <a:defRPr sz="6000">
                <a:solidFill>
                  <a:schemeClr val="tx1"/>
                </a:solidFill>
              </a:defRPr>
            </a:lvl1pPr>
          </a:lstStyle>
          <a:p>
            <a:r>
              <a:rPr lang="en-US" dirty="0"/>
              <a:t>Presentation title</a:t>
            </a:r>
          </a:p>
        </p:txBody>
      </p:sp>
      <p:sp>
        <p:nvSpPr>
          <p:cNvPr id="3" name="Subtitle 2">
            <a:extLst>
              <a:ext uri="{FF2B5EF4-FFF2-40B4-BE49-F238E27FC236}">
                <a16:creationId xmlns:a16="http://schemas.microsoft.com/office/drawing/2014/main" id="{4A85C388-70FF-4962-B41C-F90FC4FF6DD2}"/>
              </a:ext>
            </a:extLst>
          </p:cNvPr>
          <p:cNvSpPr>
            <a:spLocks noGrp="1"/>
          </p:cNvSpPr>
          <p:nvPr>
            <p:ph type="subTitle" idx="1" hasCustomPrompt="1"/>
          </p:nvPr>
        </p:nvSpPr>
        <p:spPr>
          <a:xfrm>
            <a:off x="1524000" y="3602038"/>
            <a:ext cx="9144000" cy="1655762"/>
          </a:xfrm>
        </p:spPr>
        <p:txBody>
          <a:bodyPr/>
          <a:lstStyle>
            <a:lvl1pPr marL="0" indent="0" algn="ctr">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Presenter’s name, degree</a:t>
            </a:r>
          </a:p>
        </p:txBody>
      </p:sp>
      <p:sp>
        <p:nvSpPr>
          <p:cNvPr id="4" name="Rectangle 3">
            <a:extLst>
              <a:ext uri="{FF2B5EF4-FFF2-40B4-BE49-F238E27FC236}">
                <a16:creationId xmlns:a16="http://schemas.microsoft.com/office/drawing/2014/main" id="{D684C431-2B87-477A-9DB5-FF025CE6D160}"/>
              </a:ext>
            </a:extLst>
          </p:cNvPr>
          <p:cNvSpPr/>
          <p:nvPr userDrawn="1"/>
        </p:nvSpPr>
        <p:spPr>
          <a:xfrm>
            <a:off x="228600" y="6496500"/>
            <a:ext cx="11811000" cy="46468"/>
          </a:xfrm>
          <a:prstGeom prst="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Rectangle 4">
            <a:extLst>
              <a:ext uri="{FF2B5EF4-FFF2-40B4-BE49-F238E27FC236}">
                <a16:creationId xmlns:a16="http://schemas.microsoft.com/office/drawing/2014/main" id="{E3401F71-981D-4656-8890-51F9E32EFC43}"/>
              </a:ext>
            </a:extLst>
          </p:cNvPr>
          <p:cNvSpPr/>
          <p:nvPr userDrawn="1"/>
        </p:nvSpPr>
        <p:spPr>
          <a:xfrm>
            <a:off x="228600" y="312420"/>
            <a:ext cx="11811000" cy="46468"/>
          </a:xfrm>
          <a:prstGeom prst="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411405664"/>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489118-D5DF-4616-9A59-FEDA41231DB5}"/>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74091EA-3EA8-4ECF-BC79-D9AAEA26CB99}"/>
              </a:ext>
            </a:extLst>
          </p:cNvPr>
          <p:cNvSpPr>
            <a:spLocks noGrp="1"/>
          </p:cNvSpPr>
          <p:nvPr>
            <p:ph idx="1"/>
          </p:nvPr>
        </p:nvSpPr>
        <p:spPr>
          <a:xfrm>
            <a:off x="228600" y="1828800"/>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0" name="Straight Connector 9">
            <a:extLst>
              <a:ext uri="{FF2B5EF4-FFF2-40B4-BE49-F238E27FC236}">
                <a16:creationId xmlns:a16="http://schemas.microsoft.com/office/drawing/2014/main" id="{7FE99AF1-9FCD-4BC4-BE8A-7EAFCE7957A3}"/>
              </a:ext>
            </a:extLst>
          </p:cNvPr>
          <p:cNvCxnSpPr/>
          <p:nvPr userDrawn="1"/>
        </p:nvCxnSpPr>
        <p:spPr>
          <a:xfrm>
            <a:off x="228600" y="1302611"/>
            <a:ext cx="70485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6" name="Picture 5" descr="A picture containing plate&#10;&#10;Description automatically generated">
            <a:extLst>
              <a:ext uri="{FF2B5EF4-FFF2-40B4-BE49-F238E27FC236}">
                <a16:creationId xmlns:a16="http://schemas.microsoft.com/office/drawing/2014/main" id="{8D3BCFAE-28C0-48A4-9A8E-7A2DD07CEB6E}"/>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r="52386" b="44228"/>
          <a:stretch/>
        </p:blipFill>
        <p:spPr>
          <a:xfrm>
            <a:off x="0" y="20530"/>
            <a:ext cx="642171" cy="397541"/>
          </a:xfrm>
          <a:prstGeom prst="rect">
            <a:avLst/>
          </a:prstGeom>
        </p:spPr>
      </p:pic>
      <p:sp>
        <p:nvSpPr>
          <p:cNvPr id="7" name="TextBox 6">
            <a:extLst>
              <a:ext uri="{FF2B5EF4-FFF2-40B4-BE49-F238E27FC236}">
                <a16:creationId xmlns:a16="http://schemas.microsoft.com/office/drawing/2014/main" id="{C551B13C-87B8-4225-B831-D1F47ABB2264}"/>
              </a:ext>
            </a:extLst>
          </p:cNvPr>
          <p:cNvSpPr txBox="1"/>
          <p:nvPr userDrawn="1"/>
        </p:nvSpPr>
        <p:spPr>
          <a:xfrm>
            <a:off x="623121" y="75065"/>
            <a:ext cx="2009775" cy="307777"/>
          </a:xfrm>
          <a:prstGeom prst="rect">
            <a:avLst/>
          </a:prstGeom>
          <a:noFill/>
        </p:spPr>
        <p:txBody>
          <a:bodyPr wrap="square" rtlCol="0">
            <a:spAutoFit/>
          </a:bodyPr>
          <a:lstStyle/>
          <a:p>
            <a:r>
              <a:rPr lang="en-US" sz="1400" b="0" i="1" dirty="0">
                <a:solidFill>
                  <a:srgbClr val="1E4195"/>
                </a:solidFill>
              </a:rPr>
              <a:t>DESTINY-Breast02</a:t>
            </a:r>
          </a:p>
        </p:txBody>
      </p:sp>
      <p:sp>
        <p:nvSpPr>
          <p:cNvPr id="16" name="Rectangle 15">
            <a:extLst>
              <a:ext uri="{FF2B5EF4-FFF2-40B4-BE49-F238E27FC236}">
                <a16:creationId xmlns:a16="http://schemas.microsoft.com/office/drawing/2014/main" id="{592902B4-BD5C-448F-B6B7-135E85253B59}"/>
              </a:ext>
            </a:extLst>
          </p:cNvPr>
          <p:cNvSpPr/>
          <p:nvPr userDrawn="1"/>
        </p:nvSpPr>
        <p:spPr>
          <a:xfrm flipV="1">
            <a:off x="691596" y="397799"/>
            <a:ext cx="11332763" cy="45719"/>
          </a:xfrm>
          <a:prstGeom prst="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28027841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3" y="303217"/>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0"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0"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0"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0"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0031348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489118-D5DF-4616-9A59-FEDA41231DB5}"/>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74091EA-3EA8-4ECF-BC79-D9AAEA26CB99}"/>
              </a:ext>
            </a:extLst>
          </p:cNvPr>
          <p:cNvSpPr>
            <a:spLocks noGrp="1"/>
          </p:cNvSpPr>
          <p:nvPr>
            <p:ph idx="1"/>
          </p:nvPr>
        </p:nvSpPr>
        <p:spPr>
          <a:xfrm>
            <a:off x="228600" y="1828800"/>
            <a:ext cx="10515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0" name="Straight Connector 9">
            <a:extLst>
              <a:ext uri="{FF2B5EF4-FFF2-40B4-BE49-F238E27FC236}">
                <a16:creationId xmlns:a16="http://schemas.microsoft.com/office/drawing/2014/main" id="{7FE99AF1-9FCD-4BC4-BE8A-7EAFCE7957A3}"/>
              </a:ext>
            </a:extLst>
          </p:cNvPr>
          <p:cNvCxnSpPr/>
          <p:nvPr userDrawn="1"/>
        </p:nvCxnSpPr>
        <p:spPr>
          <a:xfrm>
            <a:off x="228600" y="1302611"/>
            <a:ext cx="70485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Rectangle 8">
            <a:extLst>
              <a:ext uri="{FF2B5EF4-FFF2-40B4-BE49-F238E27FC236}">
                <a16:creationId xmlns:a16="http://schemas.microsoft.com/office/drawing/2014/main" id="{27AC28C2-5ED5-4D41-BCCD-8F3C88C53041}"/>
              </a:ext>
            </a:extLst>
          </p:cNvPr>
          <p:cNvSpPr/>
          <p:nvPr userDrawn="1"/>
        </p:nvSpPr>
        <p:spPr>
          <a:xfrm>
            <a:off x="228600" y="6496500"/>
            <a:ext cx="11811000" cy="46468"/>
          </a:xfrm>
          <a:prstGeom prst="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ectangle 10">
            <a:extLst>
              <a:ext uri="{FF2B5EF4-FFF2-40B4-BE49-F238E27FC236}">
                <a16:creationId xmlns:a16="http://schemas.microsoft.com/office/drawing/2014/main" id="{6649595D-FAEF-4814-8AB9-C7A11D31544F}"/>
              </a:ext>
            </a:extLst>
          </p:cNvPr>
          <p:cNvSpPr/>
          <p:nvPr userDrawn="1"/>
        </p:nvSpPr>
        <p:spPr>
          <a:xfrm>
            <a:off x="213360" y="312420"/>
            <a:ext cx="11811000" cy="46468"/>
          </a:xfrm>
          <a:prstGeom prst="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598938503"/>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489118-D5DF-4616-9A59-FEDA41231DB5}"/>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74091EA-3EA8-4ECF-BC79-D9AAEA26CB99}"/>
              </a:ext>
            </a:extLst>
          </p:cNvPr>
          <p:cNvSpPr>
            <a:spLocks noGrp="1"/>
          </p:cNvSpPr>
          <p:nvPr>
            <p:ph idx="1"/>
          </p:nvPr>
        </p:nvSpPr>
        <p:spPr>
          <a:xfrm>
            <a:off x="228600" y="1828800"/>
            <a:ext cx="10515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0" name="Straight Connector 9">
            <a:extLst>
              <a:ext uri="{FF2B5EF4-FFF2-40B4-BE49-F238E27FC236}">
                <a16:creationId xmlns:a16="http://schemas.microsoft.com/office/drawing/2014/main" id="{7FE99AF1-9FCD-4BC4-BE8A-7EAFCE7957A3}"/>
              </a:ext>
            </a:extLst>
          </p:cNvPr>
          <p:cNvCxnSpPr/>
          <p:nvPr userDrawn="1"/>
        </p:nvCxnSpPr>
        <p:spPr>
          <a:xfrm>
            <a:off x="228600" y="1302611"/>
            <a:ext cx="70485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descr="A picture containing plate&#10;&#10;Description automatically generated">
            <a:extLst>
              <a:ext uri="{FF2B5EF4-FFF2-40B4-BE49-F238E27FC236}">
                <a16:creationId xmlns:a16="http://schemas.microsoft.com/office/drawing/2014/main" id="{817969DA-BA54-4204-9983-5427CA16DC3A}"/>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r="52386" b="44228"/>
          <a:stretch/>
        </p:blipFill>
        <p:spPr>
          <a:xfrm>
            <a:off x="0" y="20530"/>
            <a:ext cx="642171" cy="397541"/>
          </a:xfrm>
          <a:prstGeom prst="rect">
            <a:avLst/>
          </a:prstGeom>
        </p:spPr>
      </p:pic>
      <p:sp>
        <p:nvSpPr>
          <p:cNvPr id="6" name="TextBox 5">
            <a:extLst>
              <a:ext uri="{FF2B5EF4-FFF2-40B4-BE49-F238E27FC236}">
                <a16:creationId xmlns:a16="http://schemas.microsoft.com/office/drawing/2014/main" id="{7B9AB993-60C4-49C0-B32F-346013C53454}"/>
              </a:ext>
            </a:extLst>
          </p:cNvPr>
          <p:cNvSpPr txBox="1"/>
          <p:nvPr userDrawn="1"/>
        </p:nvSpPr>
        <p:spPr>
          <a:xfrm>
            <a:off x="623121" y="75065"/>
            <a:ext cx="2009775" cy="307777"/>
          </a:xfrm>
          <a:prstGeom prst="rect">
            <a:avLst/>
          </a:prstGeom>
          <a:noFill/>
        </p:spPr>
        <p:txBody>
          <a:bodyPr wrap="square" rtlCol="0">
            <a:spAutoFit/>
          </a:bodyPr>
          <a:lstStyle/>
          <a:p>
            <a:r>
              <a:rPr lang="en-US" sz="1400" i="1" dirty="0">
                <a:solidFill>
                  <a:srgbClr val="1E4195"/>
                </a:solidFill>
              </a:rPr>
              <a:t>DESTINY-Breast0</a:t>
            </a:r>
          </a:p>
        </p:txBody>
      </p:sp>
      <p:sp>
        <p:nvSpPr>
          <p:cNvPr id="8" name="Rectangle 7">
            <a:extLst>
              <a:ext uri="{FF2B5EF4-FFF2-40B4-BE49-F238E27FC236}">
                <a16:creationId xmlns:a16="http://schemas.microsoft.com/office/drawing/2014/main" id="{1AE649EE-81F1-4BAD-B26C-4D466A23332C}"/>
              </a:ext>
            </a:extLst>
          </p:cNvPr>
          <p:cNvSpPr/>
          <p:nvPr userDrawn="1"/>
        </p:nvSpPr>
        <p:spPr>
          <a:xfrm flipV="1">
            <a:off x="691596" y="368615"/>
            <a:ext cx="11332763" cy="45719"/>
          </a:xfrm>
          <a:prstGeom prst="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955466776"/>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2152895-7446-4918-8CD4-0300EB512025}"/>
              </a:ext>
            </a:extLst>
          </p:cNvPr>
          <p:cNvSpPr>
            <a:spLocks noGrp="1"/>
          </p:cNvSpPr>
          <p:nvPr>
            <p:ph type="title" hasCustomPrompt="1"/>
          </p:nvPr>
        </p:nvSpPr>
        <p:spPr>
          <a:xfrm>
            <a:off x="757035" y="1077970"/>
            <a:ext cx="10515600" cy="2852737"/>
          </a:xfrm>
        </p:spPr>
        <p:txBody>
          <a:bodyPr anchor="b"/>
          <a:lstStyle>
            <a:lvl1pPr>
              <a:defRPr sz="6000">
                <a:solidFill>
                  <a:schemeClr val="tx1"/>
                </a:solidFill>
              </a:defRPr>
            </a:lvl1pPr>
          </a:lstStyle>
          <a:p>
            <a:r>
              <a:rPr lang="en-US" dirty="0"/>
              <a:t>Section Title</a:t>
            </a:r>
          </a:p>
        </p:txBody>
      </p:sp>
      <p:sp>
        <p:nvSpPr>
          <p:cNvPr id="3" name="Text Placeholder 2">
            <a:extLst>
              <a:ext uri="{FF2B5EF4-FFF2-40B4-BE49-F238E27FC236}">
                <a16:creationId xmlns:a16="http://schemas.microsoft.com/office/drawing/2014/main" id="{7D2A405A-62E6-42E4-8282-78FEE43B6F0D}"/>
              </a:ext>
            </a:extLst>
          </p:cNvPr>
          <p:cNvSpPr>
            <a:spLocks noGrp="1"/>
          </p:cNvSpPr>
          <p:nvPr>
            <p:ph type="body" idx="1" hasCustomPrompt="1"/>
          </p:nvPr>
        </p:nvSpPr>
        <p:spPr>
          <a:xfrm>
            <a:off x="757035" y="4279843"/>
            <a:ext cx="105156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Subsection text</a:t>
            </a:r>
          </a:p>
        </p:txBody>
      </p:sp>
      <p:pic>
        <p:nvPicPr>
          <p:cNvPr id="5" name="Picture 4" descr="A picture containing plate&#10;&#10;Description automatically generated">
            <a:extLst>
              <a:ext uri="{FF2B5EF4-FFF2-40B4-BE49-F238E27FC236}">
                <a16:creationId xmlns:a16="http://schemas.microsoft.com/office/drawing/2014/main" id="{FD78B76B-B46A-4A77-B809-802AC48D0DD1}"/>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r="52386" b="44228"/>
          <a:stretch/>
        </p:blipFill>
        <p:spPr>
          <a:xfrm>
            <a:off x="0" y="20530"/>
            <a:ext cx="642171" cy="397541"/>
          </a:xfrm>
          <a:prstGeom prst="rect">
            <a:avLst/>
          </a:prstGeom>
        </p:spPr>
      </p:pic>
      <p:sp>
        <p:nvSpPr>
          <p:cNvPr id="6" name="TextBox 5">
            <a:extLst>
              <a:ext uri="{FF2B5EF4-FFF2-40B4-BE49-F238E27FC236}">
                <a16:creationId xmlns:a16="http://schemas.microsoft.com/office/drawing/2014/main" id="{CCB11D25-FBC1-4050-9B1F-1BC42C2554C9}"/>
              </a:ext>
            </a:extLst>
          </p:cNvPr>
          <p:cNvSpPr txBox="1"/>
          <p:nvPr userDrawn="1"/>
        </p:nvSpPr>
        <p:spPr>
          <a:xfrm>
            <a:off x="623121" y="75065"/>
            <a:ext cx="2009775" cy="307777"/>
          </a:xfrm>
          <a:prstGeom prst="rect">
            <a:avLst/>
          </a:prstGeom>
          <a:noFill/>
        </p:spPr>
        <p:txBody>
          <a:bodyPr wrap="square" rtlCol="0">
            <a:spAutoFit/>
          </a:bodyPr>
          <a:lstStyle/>
          <a:p>
            <a:r>
              <a:rPr lang="en-US" sz="1400" i="1" dirty="0">
                <a:solidFill>
                  <a:srgbClr val="1E4195"/>
                </a:solidFill>
              </a:rPr>
              <a:t>DESTINY-Breast02</a:t>
            </a:r>
          </a:p>
        </p:txBody>
      </p:sp>
      <p:sp>
        <p:nvSpPr>
          <p:cNvPr id="8" name="Rectangle 7">
            <a:extLst>
              <a:ext uri="{FF2B5EF4-FFF2-40B4-BE49-F238E27FC236}">
                <a16:creationId xmlns:a16="http://schemas.microsoft.com/office/drawing/2014/main" id="{0BD31043-7ECA-43E4-A6BF-B64AAE55765D}"/>
              </a:ext>
            </a:extLst>
          </p:cNvPr>
          <p:cNvSpPr/>
          <p:nvPr userDrawn="1"/>
        </p:nvSpPr>
        <p:spPr>
          <a:xfrm flipV="1">
            <a:off x="691596" y="368615"/>
            <a:ext cx="11332763" cy="45719"/>
          </a:xfrm>
          <a:prstGeom prst="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686717611"/>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729A92-3552-4BCE-B9D4-6444DD604726}"/>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7A1F1495-F926-40E1-B00B-C107659CE353}"/>
              </a:ext>
            </a:extLst>
          </p:cNvPr>
          <p:cNvSpPr>
            <a:spLocks noGrp="1"/>
          </p:cNvSpPr>
          <p:nvPr>
            <p:ph sz="half" idx="1"/>
          </p:nvPr>
        </p:nvSpPr>
        <p:spPr>
          <a:xfrm>
            <a:off x="838198" y="1790972"/>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Content Placeholder 3">
            <a:extLst>
              <a:ext uri="{FF2B5EF4-FFF2-40B4-BE49-F238E27FC236}">
                <a16:creationId xmlns:a16="http://schemas.microsoft.com/office/drawing/2014/main" id="{170D1C39-CBB6-4DE1-956A-066F546C0231}"/>
              </a:ext>
            </a:extLst>
          </p:cNvPr>
          <p:cNvSpPr>
            <a:spLocks noGrp="1"/>
          </p:cNvSpPr>
          <p:nvPr>
            <p:ph sz="half" idx="2"/>
          </p:nvPr>
        </p:nvSpPr>
        <p:spPr>
          <a:xfrm>
            <a:off x="6172202" y="1790972"/>
            <a:ext cx="5181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cxnSp>
        <p:nvCxnSpPr>
          <p:cNvPr id="8" name="Straight Connector 7">
            <a:extLst>
              <a:ext uri="{FF2B5EF4-FFF2-40B4-BE49-F238E27FC236}">
                <a16:creationId xmlns:a16="http://schemas.microsoft.com/office/drawing/2014/main" id="{FD509EC2-BEAC-452E-BECD-16AC91BB055F}"/>
              </a:ext>
            </a:extLst>
          </p:cNvPr>
          <p:cNvCxnSpPr/>
          <p:nvPr userDrawn="1"/>
        </p:nvCxnSpPr>
        <p:spPr>
          <a:xfrm>
            <a:off x="228600" y="1302611"/>
            <a:ext cx="7048500"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7" name="Picture 6" descr="A picture containing plate&#10;&#10;Description automatically generated">
            <a:extLst>
              <a:ext uri="{FF2B5EF4-FFF2-40B4-BE49-F238E27FC236}">
                <a16:creationId xmlns:a16="http://schemas.microsoft.com/office/drawing/2014/main" id="{A2BEBE4B-39AA-435F-B16F-059B5266F773}"/>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r="52386" b="44228"/>
          <a:stretch/>
        </p:blipFill>
        <p:spPr>
          <a:xfrm>
            <a:off x="0" y="20530"/>
            <a:ext cx="642171" cy="397541"/>
          </a:xfrm>
          <a:prstGeom prst="rect">
            <a:avLst/>
          </a:prstGeom>
        </p:spPr>
      </p:pic>
      <p:sp>
        <p:nvSpPr>
          <p:cNvPr id="9" name="TextBox 8">
            <a:extLst>
              <a:ext uri="{FF2B5EF4-FFF2-40B4-BE49-F238E27FC236}">
                <a16:creationId xmlns:a16="http://schemas.microsoft.com/office/drawing/2014/main" id="{19B2A3F5-510A-4A76-99D2-7E171F992D7F}"/>
              </a:ext>
            </a:extLst>
          </p:cNvPr>
          <p:cNvSpPr txBox="1"/>
          <p:nvPr userDrawn="1"/>
        </p:nvSpPr>
        <p:spPr>
          <a:xfrm>
            <a:off x="623121" y="75065"/>
            <a:ext cx="2009775" cy="307777"/>
          </a:xfrm>
          <a:prstGeom prst="rect">
            <a:avLst/>
          </a:prstGeom>
          <a:noFill/>
        </p:spPr>
        <p:txBody>
          <a:bodyPr wrap="square" rtlCol="0">
            <a:spAutoFit/>
          </a:bodyPr>
          <a:lstStyle/>
          <a:p>
            <a:r>
              <a:rPr lang="en-US" sz="1400" i="1" dirty="0">
                <a:solidFill>
                  <a:srgbClr val="1E4195"/>
                </a:solidFill>
              </a:rPr>
              <a:t>DESTINY-Breast02</a:t>
            </a:r>
          </a:p>
        </p:txBody>
      </p:sp>
      <p:sp>
        <p:nvSpPr>
          <p:cNvPr id="11" name="Rectangle 10">
            <a:extLst>
              <a:ext uri="{FF2B5EF4-FFF2-40B4-BE49-F238E27FC236}">
                <a16:creationId xmlns:a16="http://schemas.microsoft.com/office/drawing/2014/main" id="{4704C2E5-6820-4920-BE39-ADAB9C5543A0}"/>
              </a:ext>
            </a:extLst>
          </p:cNvPr>
          <p:cNvSpPr/>
          <p:nvPr userDrawn="1"/>
        </p:nvSpPr>
        <p:spPr>
          <a:xfrm flipV="1">
            <a:off x="691596" y="368615"/>
            <a:ext cx="11332763" cy="45719"/>
          </a:xfrm>
          <a:prstGeom prst="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2447602069"/>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7FF435-A878-41F5-AA6F-FE1FC92F45A8}"/>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DB94EC75-9823-4846-B600-C0831CE02048}"/>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B6FBB3BE-F69A-44C4-B4CC-419D64EF7A7C}"/>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4">
            <a:extLst>
              <a:ext uri="{FF2B5EF4-FFF2-40B4-BE49-F238E27FC236}">
                <a16:creationId xmlns:a16="http://schemas.microsoft.com/office/drawing/2014/main" id="{ADC8BA3B-F2E6-4EEA-8839-D81381B4C729}"/>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C0CF5A80-5B7D-4830-8B66-71C2CFD55218}"/>
              </a:ext>
            </a:extLst>
          </p:cNvPr>
          <p:cNvSpPr>
            <a:spLocks noGrp="1"/>
          </p:cNvSpPr>
          <p:nvPr>
            <p:ph sz="quarter" idx="4"/>
          </p:nvPr>
        </p:nvSpPr>
        <p:spPr>
          <a:xfrm>
            <a:off x="6169024"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11" name="Straight Connector 10">
            <a:extLst>
              <a:ext uri="{FF2B5EF4-FFF2-40B4-BE49-F238E27FC236}">
                <a16:creationId xmlns:a16="http://schemas.microsoft.com/office/drawing/2014/main" id="{8AD2427C-E34B-40CE-9B1F-B05B8815EB33}"/>
              </a:ext>
            </a:extLst>
          </p:cNvPr>
          <p:cNvCxnSpPr/>
          <p:nvPr userDrawn="1"/>
        </p:nvCxnSpPr>
        <p:spPr>
          <a:xfrm>
            <a:off x="839788" y="1681163"/>
            <a:ext cx="70485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9" name="Picture 8" descr="A picture containing plate&#10;&#10;Description automatically generated">
            <a:extLst>
              <a:ext uri="{FF2B5EF4-FFF2-40B4-BE49-F238E27FC236}">
                <a16:creationId xmlns:a16="http://schemas.microsoft.com/office/drawing/2014/main" id="{94B19E34-B661-4DC3-9D34-4880E162B220}"/>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r="52386" b="44228"/>
          <a:stretch/>
        </p:blipFill>
        <p:spPr>
          <a:xfrm>
            <a:off x="0" y="20530"/>
            <a:ext cx="642171" cy="397541"/>
          </a:xfrm>
          <a:prstGeom prst="rect">
            <a:avLst/>
          </a:prstGeom>
        </p:spPr>
      </p:pic>
      <p:sp>
        <p:nvSpPr>
          <p:cNvPr id="10" name="TextBox 9">
            <a:extLst>
              <a:ext uri="{FF2B5EF4-FFF2-40B4-BE49-F238E27FC236}">
                <a16:creationId xmlns:a16="http://schemas.microsoft.com/office/drawing/2014/main" id="{D765A9C3-E3AB-48C1-A71A-003CB3ED9981}"/>
              </a:ext>
            </a:extLst>
          </p:cNvPr>
          <p:cNvSpPr txBox="1"/>
          <p:nvPr userDrawn="1"/>
        </p:nvSpPr>
        <p:spPr>
          <a:xfrm>
            <a:off x="623121" y="75065"/>
            <a:ext cx="2009775" cy="307777"/>
          </a:xfrm>
          <a:prstGeom prst="rect">
            <a:avLst/>
          </a:prstGeom>
          <a:noFill/>
        </p:spPr>
        <p:txBody>
          <a:bodyPr wrap="square" rtlCol="0">
            <a:spAutoFit/>
          </a:bodyPr>
          <a:lstStyle/>
          <a:p>
            <a:r>
              <a:rPr lang="en-US" sz="1400" i="1" dirty="0">
                <a:solidFill>
                  <a:srgbClr val="1E4195"/>
                </a:solidFill>
              </a:rPr>
              <a:t>DESTINY-Breast02</a:t>
            </a:r>
          </a:p>
        </p:txBody>
      </p:sp>
      <p:sp>
        <p:nvSpPr>
          <p:cNvPr id="13" name="Rectangle 12">
            <a:extLst>
              <a:ext uri="{FF2B5EF4-FFF2-40B4-BE49-F238E27FC236}">
                <a16:creationId xmlns:a16="http://schemas.microsoft.com/office/drawing/2014/main" id="{3465DB49-3B77-4999-8D31-81FB9B2F7B0F}"/>
              </a:ext>
            </a:extLst>
          </p:cNvPr>
          <p:cNvSpPr/>
          <p:nvPr userDrawn="1"/>
        </p:nvSpPr>
        <p:spPr>
          <a:xfrm flipV="1">
            <a:off x="691596" y="368615"/>
            <a:ext cx="11332763" cy="45719"/>
          </a:xfrm>
          <a:prstGeom prst="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866416969"/>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E7C8F5-60DB-4473-9DFD-65746C43DCEA}"/>
              </a:ext>
            </a:extLst>
          </p:cNvPr>
          <p:cNvSpPr>
            <a:spLocks noGrp="1"/>
          </p:cNvSpPr>
          <p:nvPr>
            <p:ph type="title"/>
          </p:nvPr>
        </p:nvSpPr>
        <p:spPr/>
        <p:txBody>
          <a:bodyPr/>
          <a:lstStyle/>
          <a:p>
            <a:r>
              <a:rPr lang="en-US"/>
              <a:t>Click to edit Master title style</a:t>
            </a:r>
          </a:p>
        </p:txBody>
      </p:sp>
      <p:cxnSp>
        <p:nvCxnSpPr>
          <p:cNvPr id="6" name="Straight Connector 5">
            <a:extLst>
              <a:ext uri="{FF2B5EF4-FFF2-40B4-BE49-F238E27FC236}">
                <a16:creationId xmlns:a16="http://schemas.microsoft.com/office/drawing/2014/main" id="{DCF2CE76-9E75-4CFE-834C-881199AAEA5E}"/>
              </a:ext>
            </a:extLst>
          </p:cNvPr>
          <p:cNvCxnSpPr/>
          <p:nvPr userDrawn="1"/>
        </p:nvCxnSpPr>
        <p:spPr>
          <a:xfrm>
            <a:off x="228600" y="1302611"/>
            <a:ext cx="70485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descr="A picture containing plate&#10;&#10;Description automatically generated">
            <a:extLst>
              <a:ext uri="{FF2B5EF4-FFF2-40B4-BE49-F238E27FC236}">
                <a16:creationId xmlns:a16="http://schemas.microsoft.com/office/drawing/2014/main" id="{D4A640EC-6FB5-4160-BE31-3A7EA60CFB0E}"/>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r="52386" b="44228"/>
          <a:stretch/>
        </p:blipFill>
        <p:spPr>
          <a:xfrm>
            <a:off x="0" y="20530"/>
            <a:ext cx="642171" cy="397541"/>
          </a:xfrm>
          <a:prstGeom prst="rect">
            <a:avLst/>
          </a:prstGeom>
        </p:spPr>
      </p:pic>
      <p:sp>
        <p:nvSpPr>
          <p:cNvPr id="7" name="TextBox 6">
            <a:extLst>
              <a:ext uri="{FF2B5EF4-FFF2-40B4-BE49-F238E27FC236}">
                <a16:creationId xmlns:a16="http://schemas.microsoft.com/office/drawing/2014/main" id="{49BC04E7-8E32-4F63-BC3D-B02C0739BDDF}"/>
              </a:ext>
            </a:extLst>
          </p:cNvPr>
          <p:cNvSpPr txBox="1"/>
          <p:nvPr userDrawn="1"/>
        </p:nvSpPr>
        <p:spPr>
          <a:xfrm>
            <a:off x="623121" y="75065"/>
            <a:ext cx="2009775" cy="307777"/>
          </a:xfrm>
          <a:prstGeom prst="rect">
            <a:avLst/>
          </a:prstGeom>
          <a:noFill/>
        </p:spPr>
        <p:txBody>
          <a:bodyPr wrap="square" rtlCol="0">
            <a:spAutoFit/>
          </a:bodyPr>
          <a:lstStyle/>
          <a:p>
            <a:r>
              <a:rPr lang="en-US" sz="1400" i="1" dirty="0">
                <a:solidFill>
                  <a:srgbClr val="1E4195"/>
                </a:solidFill>
              </a:rPr>
              <a:t>DESTINY-Breast02</a:t>
            </a:r>
          </a:p>
        </p:txBody>
      </p:sp>
      <p:sp>
        <p:nvSpPr>
          <p:cNvPr id="9" name="Rectangle 8">
            <a:extLst>
              <a:ext uri="{FF2B5EF4-FFF2-40B4-BE49-F238E27FC236}">
                <a16:creationId xmlns:a16="http://schemas.microsoft.com/office/drawing/2014/main" id="{163825A1-55C2-40EB-A416-AE77619A8589}"/>
              </a:ext>
            </a:extLst>
          </p:cNvPr>
          <p:cNvSpPr/>
          <p:nvPr userDrawn="1"/>
        </p:nvSpPr>
        <p:spPr>
          <a:xfrm flipV="1">
            <a:off x="691596" y="368615"/>
            <a:ext cx="11332763" cy="45719"/>
          </a:xfrm>
          <a:prstGeom prst="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382966392"/>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Slide with ASCO Abstract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E5E84DF-B10E-4547-8B06-A31562ABBB60}"/>
              </a:ext>
            </a:extLst>
          </p:cNvPr>
          <p:cNvSpPr>
            <a:spLocks noGrp="1"/>
          </p:cNvSpPr>
          <p:nvPr>
            <p:ph type="title"/>
          </p:nvPr>
        </p:nvSpPr>
        <p:spPr/>
        <p:txBody>
          <a:bodyPr/>
          <a:lstStyle/>
          <a:p>
            <a:r>
              <a:rPr lang="en-US"/>
              <a:t>Click to edit Master title style</a:t>
            </a:r>
          </a:p>
        </p:txBody>
      </p:sp>
      <p:pic>
        <p:nvPicPr>
          <p:cNvPr id="4" name="Picture 3" descr="A picture containing plate&#10;&#10;Description automatically generated">
            <a:extLst>
              <a:ext uri="{FF2B5EF4-FFF2-40B4-BE49-F238E27FC236}">
                <a16:creationId xmlns:a16="http://schemas.microsoft.com/office/drawing/2014/main" id="{DE276B61-08FD-42DA-B9E6-D9E7F184B801}"/>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r="52386" b="44228"/>
          <a:stretch/>
        </p:blipFill>
        <p:spPr>
          <a:xfrm>
            <a:off x="0" y="20530"/>
            <a:ext cx="642171" cy="397541"/>
          </a:xfrm>
          <a:prstGeom prst="rect">
            <a:avLst/>
          </a:prstGeom>
        </p:spPr>
      </p:pic>
      <p:sp>
        <p:nvSpPr>
          <p:cNvPr id="5" name="TextBox 4">
            <a:extLst>
              <a:ext uri="{FF2B5EF4-FFF2-40B4-BE49-F238E27FC236}">
                <a16:creationId xmlns:a16="http://schemas.microsoft.com/office/drawing/2014/main" id="{EF5D945D-DEAE-49F3-A228-E759D8E806E6}"/>
              </a:ext>
            </a:extLst>
          </p:cNvPr>
          <p:cNvSpPr txBox="1"/>
          <p:nvPr userDrawn="1"/>
        </p:nvSpPr>
        <p:spPr>
          <a:xfrm>
            <a:off x="623121" y="75065"/>
            <a:ext cx="2009775" cy="307777"/>
          </a:xfrm>
          <a:prstGeom prst="rect">
            <a:avLst/>
          </a:prstGeom>
          <a:noFill/>
        </p:spPr>
        <p:txBody>
          <a:bodyPr wrap="square" rtlCol="0">
            <a:spAutoFit/>
          </a:bodyPr>
          <a:lstStyle/>
          <a:p>
            <a:r>
              <a:rPr lang="en-US" sz="1400" i="1" dirty="0">
                <a:solidFill>
                  <a:srgbClr val="1E4195"/>
                </a:solidFill>
              </a:rPr>
              <a:t>DESTINY-Breast02</a:t>
            </a:r>
          </a:p>
        </p:txBody>
      </p:sp>
      <p:sp>
        <p:nvSpPr>
          <p:cNvPr id="7" name="Rectangle 6">
            <a:extLst>
              <a:ext uri="{FF2B5EF4-FFF2-40B4-BE49-F238E27FC236}">
                <a16:creationId xmlns:a16="http://schemas.microsoft.com/office/drawing/2014/main" id="{7378E1B5-CBF6-435B-A911-46B5BEF3EB35}"/>
              </a:ext>
            </a:extLst>
          </p:cNvPr>
          <p:cNvSpPr/>
          <p:nvPr userDrawn="1"/>
        </p:nvSpPr>
        <p:spPr>
          <a:xfrm flipV="1">
            <a:off x="691596" y="368615"/>
            <a:ext cx="11332763" cy="45719"/>
          </a:xfrm>
          <a:prstGeom prst="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4280726496"/>
      </p:ext>
    </p:extLst>
  </p:cSld>
  <p:clrMapOvr>
    <a:masterClrMapping/>
  </p:clrMapOvr>
  <p:extLst>
    <p:ext uri="{DCECCB84-F9BA-43D5-87BE-67443E8EF086}">
      <p15:sldGuideLst xmlns:p15="http://schemas.microsoft.com/office/powerpoint/2012/main">
        <p15:guide id="1" pos="432">
          <p15:clr>
            <a:srgbClr val="FBAE40"/>
          </p15:clr>
        </p15:guide>
      </p15:sldGuideLst>
    </p:ext>
  </p:extLst>
</p:sldLayout>
</file>

<file path=ppt/slideLayouts/slideLayout2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pic>
        <p:nvPicPr>
          <p:cNvPr id="4" name="Picture 3" descr="A picture containing plate&#10;&#10;Description automatically generated">
            <a:extLst>
              <a:ext uri="{FF2B5EF4-FFF2-40B4-BE49-F238E27FC236}">
                <a16:creationId xmlns:a16="http://schemas.microsoft.com/office/drawing/2014/main" id="{254DC5FD-5D9F-4565-9F12-FF417904C464}"/>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r="52386" b="44228"/>
          <a:stretch/>
        </p:blipFill>
        <p:spPr>
          <a:xfrm>
            <a:off x="0" y="20530"/>
            <a:ext cx="642171" cy="397541"/>
          </a:xfrm>
          <a:prstGeom prst="rect">
            <a:avLst/>
          </a:prstGeom>
        </p:spPr>
      </p:pic>
      <p:sp>
        <p:nvSpPr>
          <p:cNvPr id="5" name="TextBox 4">
            <a:extLst>
              <a:ext uri="{FF2B5EF4-FFF2-40B4-BE49-F238E27FC236}">
                <a16:creationId xmlns:a16="http://schemas.microsoft.com/office/drawing/2014/main" id="{D21FFADF-7D0F-42A5-8F11-9AF1EF0DB9AD}"/>
              </a:ext>
            </a:extLst>
          </p:cNvPr>
          <p:cNvSpPr txBox="1"/>
          <p:nvPr userDrawn="1"/>
        </p:nvSpPr>
        <p:spPr>
          <a:xfrm>
            <a:off x="623121" y="75065"/>
            <a:ext cx="2009775" cy="307777"/>
          </a:xfrm>
          <a:prstGeom prst="rect">
            <a:avLst/>
          </a:prstGeom>
          <a:noFill/>
        </p:spPr>
        <p:txBody>
          <a:bodyPr wrap="square" rtlCol="0">
            <a:spAutoFit/>
          </a:bodyPr>
          <a:lstStyle/>
          <a:p>
            <a:r>
              <a:rPr lang="en-US" sz="1400" i="1" dirty="0">
                <a:solidFill>
                  <a:srgbClr val="1E4195"/>
                </a:solidFill>
              </a:rPr>
              <a:t>DESTINY-Breast02</a:t>
            </a:r>
          </a:p>
        </p:txBody>
      </p:sp>
      <p:sp>
        <p:nvSpPr>
          <p:cNvPr id="7" name="Rectangle 6">
            <a:extLst>
              <a:ext uri="{FF2B5EF4-FFF2-40B4-BE49-F238E27FC236}">
                <a16:creationId xmlns:a16="http://schemas.microsoft.com/office/drawing/2014/main" id="{443EE4A1-E419-4F01-995E-B54E5A5D4AB4}"/>
              </a:ext>
            </a:extLst>
          </p:cNvPr>
          <p:cNvSpPr/>
          <p:nvPr userDrawn="1"/>
        </p:nvSpPr>
        <p:spPr>
          <a:xfrm flipV="1">
            <a:off x="691596" y="368615"/>
            <a:ext cx="11332763" cy="45719"/>
          </a:xfrm>
          <a:prstGeom prst="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873618093"/>
      </p:ext>
    </p:extLst>
  </p:cSld>
  <p:clrMapOvr>
    <a:masterClrMapping/>
  </p:clrMapOvr>
  <p:extLst>
    <p:ext uri="{DCECCB84-F9BA-43D5-87BE-67443E8EF086}">
      <p15:sldGuideLst xmlns:p15="http://schemas.microsoft.com/office/powerpoint/2012/main">
        <p15:guide id="1" pos="432">
          <p15:clr>
            <a:srgbClr val="FBAE40"/>
          </p15:clr>
        </p15:guide>
      </p15:sldGuideLst>
    </p:ext>
  </p:extLst>
</p:sldLayout>
</file>

<file path=ppt/slideLayouts/slideLayout2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011A3FB-3F2E-4C97-922E-A5946AAF72C7}"/>
              </a:ext>
            </a:extLst>
          </p:cNvPr>
          <p:cNvSpPr>
            <a:spLocks noGrp="1"/>
          </p:cNvSpPr>
          <p:nvPr>
            <p:ph type="title"/>
          </p:nvPr>
        </p:nvSpPr>
        <p:spPr>
          <a:xfrm>
            <a:off x="839788" y="987424"/>
            <a:ext cx="3932237" cy="1069975"/>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006BBF4F-F948-4BE1-809A-394CBE71B71F}"/>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4E18A47B-0ED9-41F3-B3BC-F9AE094A4D47}"/>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pic>
        <p:nvPicPr>
          <p:cNvPr id="5" name="Picture 4" descr="A picture containing plate&#10;&#10;Description automatically generated">
            <a:extLst>
              <a:ext uri="{FF2B5EF4-FFF2-40B4-BE49-F238E27FC236}">
                <a16:creationId xmlns:a16="http://schemas.microsoft.com/office/drawing/2014/main" id="{963BC401-17BB-44DB-A242-AD2ABB5FBF96}"/>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r="52386" b="44228"/>
          <a:stretch/>
        </p:blipFill>
        <p:spPr>
          <a:xfrm>
            <a:off x="0" y="20530"/>
            <a:ext cx="642171" cy="397541"/>
          </a:xfrm>
          <a:prstGeom prst="rect">
            <a:avLst/>
          </a:prstGeom>
        </p:spPr>
      </p:pic>
      <p:sp>
        <p:nvSpPr>
          <p:cNvPr id="6" name="TextBox 5">
            <a:extLst>
              <a:ext uri="{FF2B5EF4-FFF2-40B4-BE49-F238E27FC236}">
                <a16:creationId xmlns:a16="http://schemas.microsoft.com/office/drawing/2014/main" id="{6A7F97DF-8E70-439D-A688-9A6094522CB5}"/>
              </a:ext>
            </a:extLst>
          </p:cNvPr>
          <p:cNvSpPr txBox="1"/>
          <p:nvPr userDrawn="1"/>
        </p:nvSpPr>
        <p:spPr>
          <a:xfrm>
            <a:off x="623121" y="75065"/>
            <a:ext cx="2009775" cy="307777"/>
          </a:xfrm>
          <a:prstGeom prst="rect">
            <a:avLst/>
          </a:prstGeom>
          <a:noFill/>
        </p:spPr>
        <p:txBody>
          <a:bodyPr wrap="square" rtlCol="0">
            <a:spAutoFit/>
          </a:bodyPr>
          <a:lstStyle/>
          <a:p>
            <a:r>
              <a:rPr lang="en-US" sz="1400" i="1" dirty="0">
                <a:solidFill>
                  <a:srgbClr val="1E4195"/>
                </a:solidFill>
              </a:rPr>
              <a:t>DESTINY-Breast02</a:t>
            </a:r>
          </a:p>
        </p:txBody>
      </p:sp>
      <p:cxnSp>
        <p:nvCxnSpPr>
          <p:cNvPr id="7" name="Straight Connector 6">
            <a:extLst>
              <a:ext uri="{FF2B5EF4-FFF2-40B4-BE49-F238E27FC236}">
                <a16:creationId xmlns:a16="http://schemas.microsoft.com/office/drawing/2014/main" id="{936BB0C8-AC6E-47C3-9D55-59C162F8978C}"/>
              </a:ext>
            </a:extLst>
          </p:cNvPr>
          <p:cNvCxnSpPr>
            <a:cxnSpLocks/>
          </p:cNvCxnSpPr>
          <p:nvPr userDrawn="1"/>
        </p:nvCxnSpPr>
        <p:spPr>
          <a:xfrm>
            <a:off x="691597" y="366087"/>
            <a:ext cx="11011270" cy="0"/>
          </a:xfrm>
          <a:prstGeom prst="line">
            <a:avLst/>
          </a:prstGeom>
          <a:ln>
            <a:solidFill>
              <a:srgbClr val="1E4195"/>
            </a:solidFill>
          </a:ln>
        </p:spPr>
        <p:style>
          <a:lnRef idx="1">
            <a:schemeClr val="accent1"/>
          </a:lnRef>
          <a:fillRef idx="0">
            <a:schemeClr val="accent1"/>
          </a:fillRef>
          <a:effectRef idx="0">
            <a:schemeClr val="accent1"/>
          </a:effectRef>
          <a:fontRef idx="minor">
            <a:schemeClr val="tx1"/>
          </a:fontRef>
        </p:style>
      </p:cxnSp>
      <p:sp>
        <p:nvSpPr>
          <p:cNvPr id="8" name="Rectangle 7">
            <a:extLst>
              <a:ext uri="{FF2B5EF4-FFF2-40B4-BE49-F238E27FC236}">
                <a16:creationId xmlns:a16="http://schemas.microsoft.com/office/drawing/2014/main" id="{C758B1F1-20AD-45CA-A21B-2E7E7C0E0CA3}"/>
              </a:ext>
            </a:extLst>
          </p:cNvPr>
          <p:cNvSpPr/>
          <p:nvPr userDrawn="1"/>
        </p:nvSpPr>
        <p:spPr>
          <a:xfrm flipV="1">
            <a:off x="691596" y="368615"/>
            <a:ext cx="11332763" cy="45719"/>
          </a:xfrm>
          <a:prstGeom prst="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500040362"/>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056EE51-4BA2-4725-8986-2E6F78CA8DE1}"/>
              </a:ext>
            </a:extLst>
          </p:cNvPr>
          <p:cNvSpPr>
            <a:spLocks noGrp="1"/>
          </p:cNvSpPr>
          <p:nvPr>
            <p:ph type="title"/>
          </p:nvPr>
        </p:nvSpPr>
        <p:spPr>
          <a:xfrm>
            <a:off x="839788" y="987424"/>
            <a:ext cx="3932237" cy="1069975"/>
          </a:xfrm>
        </p:spPr>
        <p:txBody>
          <a:bodyPr anchor="b"/>
          <a:lstStyle>
            <a:lvl1pPr>
              <a:defRPr sz="3200"/>
            </a:lvl1pPr>
          </a:lstStyle>
          <a:p>
            <a:r>
              <a:rPr lang="en-US"/>
              <a:t>Click to edit Master title style</a:t>
            </a:r>
            <a:endParaRPr lang="en-US" dirty="0"/>
          </a:p>
        </p:txBody>
      </p:sp>
      <p:sp>
        <p:nvSpPr>
          <p:cNvPr id="3" name="Picture Placeholder 2">
            <a:extLst>
              <a:ext uri="{FF2B5EF4-FFF2-40B4-BE49-F238E27FC236}">
                <a16:creationId xmlns:a16="http://schemas.microsoft.com/office/drawing/2014/main" id="{B1294FF4-766C-4E13-919D-091205A826C0}"/>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dirty="0"/>
              <a:t>Click icon to add picture</a:t>
            </a:r>
          </a:p>
        </p:txBody>
      </p:sp>
      <p:sp>
        <p:nvSpPr>
          <p:cNvPr id="4" name="Text Placeholder 3">
            <a:extLst>
              <a:ext uri="{FF2B5EF4-FFF2-40B4-BE49-F238E27FC236}">
                <a16:creationId xmlns:a16="http://schemas.microsoft.com/office/drawing/2014/main" id="{BB4042B2-8B1C-4671-91CE-E413B25F176A}"/>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pic>
        <p:nvPicPr>
          <p:cNvPr id="5" name="Picture 4" descr="A picture containing plate&#10;&#10;Description automatically generated">
            <a:extLst>
              <a:ext uri="{FF2B5EF4-FFF2-40B4-BE49-F238E27FC236}">
                <a16:creationId xmlns:a16="http://schemas.microsoft.com/office/drawing/2014/main" id="{AEEA4AA9-F075-4E6D-81D0-452B85FF4517}"/>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r="52386" b="44228"/>
          <a:stretch/>
        </p:blipFill>
        <p:spPr>
          <a:xfrm>
            <a:off x="0" y="20530"/>
            <a:ext cx="642171" cy="397541"/>
          </a:xfrm>
          <a:prstGeom prst="rect">
            <a:avLst/>
          </a:prstGeom>
        </p:spPr>
      </p:pic>
      <p:sp>
        <p:nvSpPr>
          <p:cNvPr id="6" name="TextBox 5">
            <a:extLst>
              <a:ext uri="{FF2B5EF4-FFF2-40B4-BE49-F238E27FC236}">
                <a16:creationId xmlns:a16="http://schemas.microsoft.com/office/drawing/2014/main" id="{011FD19C-190F-47F5-97D1-51C1BC9CE89F}"/>
              </a:ext>
            </a:extLst>
          </p:cNvPr>
          <p:cNvSpPr txBox="1"/>
          <p:nvPr userDrawn="1"/>
        </p:nvSpPr>
        <p:spPr>
          <a:xfrm>
            <a:off x="623121" y="75065"/>
            <a:ext cx="2009775" cy="307777"/>
          </a:xfrm>
          <a:prstGeom prst="rect">
            <a:avLst/>
          </a:prstGeom>
          <a:noFill/>
        </p:spPr>
        <p:txBody>
          <a:bodyPr wrap="square" rtlCol="0">
            <a:spAutoFit/>
          </a:bodyPr>
          <a:lstStyle/>
          <a:p>
            <a:r>
              <a:rPr lang="en-US" sz="1400" i="1" dirty="0">
                <a:solidFill>
                  <a:srgbClr val="1E4195"/>
                </a:solidFill>
              </a:rPr>
              <a:t>DESTINY-Breast02</a:t>
            </a:r>
          </a:p>
        </p:txBody>
      </p:sp>
      <p:cxnSp>
        <p:nvCxnSpPr>
          <p:cNvPr id="7" name="Straight Connector 6">
            <a:extLst>
              <a:ext uri="{FF2B5EF4-FFF2-40B4-BE49-F238E27FC236}">
                <a16:creationId xmlns:a16="http://schemas.microsoft.com/office/drawing/2014/main" id="{4130F700-211C-4717-A17C-474BD42C3F40}"/>
              </a:ext>
            </a:extLst>
          </p:cNvPr>
          <p:cNvCxnSpPr>
            <a:cxnSpLocks/>
          </p:cNvCxnSpPr>
          <p:nvPr userDrawn="1"/>
        </p:nvCxnSpPr>
        <p:spPr>
          <a:xfrm>
            <a:off x="691597" y="366087"/>
            <a:ext cx="11011270" cy="0"/>
          </a:xfrm>
          <a:prstGeom prst="line">
            <a:avLst/>
          </a:prstGeom>
          <a:ln>
            <a:solidFill>
              <a:srgbClr val="1E4195"/>
            </a:solidFill>
          </a:ln>
        </p:spPr>
        <p:style>
          <a:lnRef idx="1">
            <a:schemeClr val="accent1"/>
          </a:lnRef>
          <a:fillRef idx="0">
            <a:schemeClr val="accent1"/>
          </a:fillRef>
          <a:effectRef idx="0">
            <a:schemeClr val="accent1"/>
          </a:effectRef>
          <a:fontRef idx="minor">
            <a:schemeClr val="tx1"/>
          </a:fontRef>
        </p:style>
      </p:cxnSp>
      <p:sp>
        <p:nvSpPr>
          <p:cNvPr id="8" name="Rectangle 7">
            <a:extLst>
              <a:ext uri="{FF2B5EF4-FFF2-40B4-BE49-F238E27FC236}">
                <a16:creationId xmlns:a16="http://schemas.microsoft.com/office/drawing/2014/main" id="{7783D1B0-79CF-4C9B-9034-0AB02C030C04}"/>
              </a:ext>
            </a:extLst>
          </p:cNvPr>
          <p:cNvSpPr/>
          <p:nvPr userDrawn="1"/>
        </p:nvSpPr>
        <p:spPr>
          <a:xfrm flipV="1">
            <a:off x="691596" y="368615"/>
            <a:ext cx="11332763" cy="45719"/>
          </a:xfrm>
          <a:prstGeom prst="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3429341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65065822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40.xml><?xml version="1.0" encoding="utf-8"?>
<p:sldLayout xmlns:a="http://schemas.openxmlformats.org/drawingml/2006/main" xmlns:r="http://schemas.openxmlformats.org/officeDocument/2006/relationships" xmlns:p="http://schemas.openxmlformats.org/presentationml/2006/main" matchingName="3_Title and Text">
  <p:cSld name="3_Title and Text">
    <p:bg>
      <p:bgRef idx="1001">
        <a:schemeClr val="bg1"/>
      </p:bgRef>
    </p:bg>
    <p:spTree>
      <p:nvGrpSpPr>
        <p:cNvPr id="1" name="Shape 16"/>
        <p:cNvGrpSpPr/>
        <p:nvPr/>
      </p:nvGrpSpPr>
      <p:grpSpPr>
        <a:xfrm>
          <a:off x="0" y="0"/>
          <a:ext cx="0" cy="0"/>
          <a:chOff x="0" y="0"/>
          <a:chExt cx="0" cy="0"/>
        </a:xfrm>
      </p:grpSpPr>
      <p:sp>
        <p:nvSpPr>
          <p:cNvPr id="17" name="Google Shape;17;p14"/>
          <p:cNvSpPr txBox="1">
            <a:spLocks noGrp="1"/>
          </p:cNvSpPr>
          <p:nvPr>
            <p:ph type="body" idx="1"/>
          </p:nvPr>
        </p:nvSpPr>
        <p:spPr>
          <a:xfrm>
            <a:off x="489667" y="1875289"/>
            <a:ext cx="11213200" cy="3877145"/>
          </a:xfrm>
          <a:prstGeom prst="rect">
            <a:avLst/>
          </a:prstGeom>
          <a:noFill/>
          <a:ln>
            <a:noFill/>
          </a:ln>
        </p:spPr>
        <p:txBody>
          <a:bodyPr spcFirstLastPara="1" wrap="square" lIns="91425" tIns="45700" rIns="91425" bIns="45700" anchor="t" anchorCtr="0">
            <a:noAutofit/>
          </a:bodyPr>
          <a:lstStyle>
            <a:lvl1pPr marL="609585" marR="0" lvl="0" indent="-304792" algn="l" rtl="0">
              <a:lnSpc>
                <a:spcPct val="100000"/>
              </a:lnSpc>
              <a:spcBef>
                <a:spcPts val="427"/>
              </a:spcBef>
              <a:spcAft>
                <a:spcPts val="0"/>
              </a:spcAft>
              <a:buClr>
                <a:srgbClr val="05416B"/>
              </a:buClr>
              <a:buSzPts val="1600"/>
              <a:buFont typeface="Noto Sans Symbols"/>
              <a:buNone/>
              <a:defRPr sz="2133" b="0" i="0" u="none" strike="noStrike" cap="none">
                <a:solidFill>
                  <a:srgbClr val="05416B"/>
                </a:solidFill>
                <a:latin typeface="Arial" panose="020B0604020202020204" pitchFamily="34" charset="0"/>
                <a:ea typeface="Arial" panose="020B0604020202020204" pitchFamily="34" charset="0"/>
                <a:cs typeface="Arial" panose="020B0604020202020204" pitchFamily="34" charset="0"/>
                <a:sym typeface="Arial Narrow"/>
              </a:defRPr>
            </a:lvl1pPr>
            <a:lvl2pPr marL="1219170" marR="0" lvl="1" indent="-440256"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2pPr>
            <a:lvl3pPr marL="1828754" marR="0" lvl="2" indent="-440256"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3pPr>
            <a:lvl4pPr marL="2438339" marR="0" lvl="3"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4pPr>
            <a:lvl5pPr marL="3047924" marR="0" lvl="4"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5pPr>
            <a:lvl6pPr marL="3657509" marR="0" lvl="5"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6pPr>
            <a:lvl7pPr marL="4267093" marR="0" lvl="6"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7pPr>
            <a:lvl8pPr marL="4876678" marR="0" lvl="7"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8pPr>
            <a:lvl9pPr marL="5486263" marR="0" lvl="8"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9pPr>
          </a:lstStyle>
          <a:p>
            <a:endParaRPr dirty="0"/>
          </a:p>
        </p:txBody>
      </p:sp>
      <p:sp>
        <p:nvSpPr>
          <p:cNvPr id="18" name="Google Shape;18;p14"/>
          <p:cNvSpPr txBox="1">
            <a:spLocks noGrp="1"/>
          </p:cNvSpPr>
          <p:nvPr>
            <p:ph type="ctrTitle"/>
          </p:nvPr>
        </p:nvSpPr>
        <p:spPr>
          <a:xfrm>
            <a:off x="479999" y="456159"/>
            <a:ext cx="11213020" cy="576000"/>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3733" b="1" i="0" u="none" strike="noStrike" cap="none">
                <a:solidFill>
                  <a:srgbClr val="05416B"/>
                </a:solidFill>
                <a:latin typeface="Arial" panose="020B0604020202020204" pitchFamily="34" charset="0"/>
                <a:ea typeface="Arial" panose="020B0604020202020204" pitchFamily="34" charset="0"/>
                <a:cs typeface="Arial" panose="020B0604020202020204" pitchFamily="34" charset="0"/>
                <a:sym typeface="Arial Narrow"/>
              </a:defRPr>
            </a:lvl1pPr>
            <a:lvl2pPr marR="0" lvl="1"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9pPr>
          </a:lstStyle>
          <a:p>
            <a:endParaRPr dirty="0"/>
          </a:p>
        </p:txBody>
      </p:sp>
      <p:sp>
        <p:nvSpPr>
          <p:cNvPr id="19" name="Google Shape;19;p14"/>
          <p:cNvSpPr txBox="1">
            <a:spLocks noGrp="1"/>
          </p:cNvSpPr>
          <p:nvPr>
            <p:ph type="subTitle" idx="2"/>
          </p:nvPr>
        </p:nvSpPr>
        <p:spPr>
          <a:xfrm>
            <a:off x="479999" y="1032159"/>
            <a:ext cx="11213200" cy="6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533"/>
              </a:spcBef>
              <a:spcAft>
                <a:spcPts val="0"/>
              </a:spcAft>
              <a:buClr>
                <a:srgbClr val="05416B"/>
              </a:buClr>
              <a:buSzPts val="700"/>
              <a:buFont typeface="Noto Sans Symbols"/>
              <a:buNone/>
              <a:defRPr sz="2667" b="0" i="0" u="none" strike="noStrike" cap="none">
                <a:solidFill>
                  <a:srgbClr val="05416B"/>
                </a:solidFill>
                <a:latin typeface="Arial" panose="020B0604020202020204" pitchFamily="34" charset="0"/>
                <a:ea typeface="Arial" panose="020B0604020202020204" pitchFamily="34" charset="0"/>
                <a:cs typeface="Arial" panose="020B0604020202020204" pitchFamily="34" charset="0"/>
                <a:sym typeface="Arial Narrow"/>
              </a:defRPr>
            </a:lvl1pPr>
            <a:lvl2pPr marR="0" lvl="1"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9pPr>
          </a:lstStyle>
          <a:p>
            <a:endParaRPr dirty="0"/>
          </a:p>
        </p:txBody>
      </p:sp>
      <p:pic>
        <p:nvPicPr>
          <p:cNvPr id="5" name="Picture 4" descr="A picture containing plate&#10;&#10;Description automatically generated">
            <a:extLst>
              <a:ext uri="{FF2B5EF4-FFF2-40B4-BE49-F238E27FC236}">
                <a16:creationId xmlns:a16="http://schemas.microsoft.com/office/drawing/2014/main" id="{648758F5-4587-4BB6-8A6E-D95774C23A97}"/>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r="52386" b="44228"/>
          <a:stretch/>
        </p:blipFill>
        <p:spPr>
          <a:xfrm>
            <a:off x="0" y="20530"/>
            <a:ext cx="642171" cy="397541"/>
          </a:xfrm>
          <a:prstGeom prst="rect">
            <a:avLst/>
          </a:prstGeom>
        </p:spPr>
      </p:pic>
      <p:sp>
        <p:nvSpPr>
          <p:cNvPr id="6" name="TextBox 5">
            <a:extLst>
              <a:ext uri="{FF2B5EF4-FFF2-40B4-BE49-F238E27FC236}">
                <a16:creationId xmlns:a16="http://schemas.microsoft.com/office/drawing/2014/main" id="{4F40FDC4-81E9-4826-873C-EBFAAE7BDF00}"/>
              </a:ext>
            </a:extLst>
          </p:cNvPr>
          <p:cNvSpPr txBox="1"/>
          <p:nvPr userDrawn="1"/>
        </p:nvSpPr>
        <p:spPr>
          <a:xfrm>
            <a:off x="623121" y="75065"/>
            <a:ext cx="2009775" cy="307777"/>
          </a:xfrm>
          <a:prstGeom prst="rect">
            <a:avLst/>
          </a:prstGeom>
          <a:noFill/>
        </p:spPr>
        <p:txBody>
          <a:bodyPr wrap="square" rtlCol="0">
            <a:spAutoFit/>
          </a:bodyPr>
          <a:lstStyle/>
          <a:p>
            <a:r>
              <a:rPr lang="en-US" sz="1400" i="1" dirty="0">
                <a:solidFill>
                  <a:srgbClr val="1E4195"/>
                </a:solidFill>
                <a:latin typeface="Arial" panose="020B0604020202020204" pitchFamily="34" charset="0"/>
                <a:cs typeface="Arial" panose="020B0604020202020204" pitchFamily="34" charset="0"/>
              </a:rPr>
              <a:t>DESTINY-Breast02</a:t>
            </a:r>
          </a:p>
        </p:txBody>
      </p:sp>
      <p:cxnSp>
        <p:nvCxnSpPr>
          <p:cNvPr id="7" name="Straight Connector 6">
            <a:extLst>
              <a:ext uri="{FF2B5EF4-FFF2-40B4-BE49-F238E27FC236}">
                <a16:creationId xmlns:a16="http://schemas.microsoft.com/office/drawing/2014/main" id="{3008EA26-C1BF-4C3D-9AD3-B6678323585F}"/>
              </a:ext>
            </a:extLst>
          </p:cNvPr>
          <p:cNvCxnSpPr>
            <a:cxnSpLocks/>
          </p:cNvCxnSpPr>
          <p:nvPr userDrawn="1"/>
        </p:nvCxnSpPr>
        <p:spPr>
          <a:xfrm>
            <a:off x="691597" y="366087"/>
            <a:ext cx="11011270" cy="0"/>
          </a:xfrm>
          <a:prstGeom prst="line">
            <a:avLst/>
          </a:prstGeom>
          <a:ln>
            <a:solidFill>
              <a:srgbClr val="1E4195"/>
            </a:solidFill>
          </a:ln>
        </p:spPr>
        <p:style>
          <a:lnRef idx="1">
            <a:schemeClr val="accent1"/>
          </a:lnRef>
          <a:fillRef idx="0">
            <a:schemeClr val="accent1"/>
          </a:fillRef>
          <a:effectRef idx="0">
            <a:schemeClr val="accent1"/>
          </a:effectRef>
          <a:fontRef idx="minor">
            <a:schemeClr val="tx1"/>
          </a:fontRef>
        </p:style>
      </p:cxnSp>
      <p:sp>
        <p:nvSpPr>
          <p:cNvPr id="9" name="Rectangle 8">
            <a:extLst>
              <a:ext uri="{FF2B5EF4-FFF2-40B4-BE49-F238E27FC236}">
                <a16:creationId xmlns:a16="http://schemas.microsoft.com/office/drawing/2014/main" id="{CFCC21FC-3032-43DE-86A4-E4DFF50880EB}"/>
              </a:ext>
            </a:extLst>
          </p:cNvPr>
          <p:cNvSpPr/>
          <p:nvPr userDrawn="1"/>
        </p:nvSpPr>
        <p:spPr>
          <a:xfrm flipV="1">
            <a:off x="691596" y="368615"/>
            <a:ext cx="11332763" cy="45719"/>
          </a:xfrm>
          <a:prstGeom prst="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2042238191"/>
      </p:ext>
    </p:extLst>
  </p:cSld>
  <p:clrMapOvr>
    <a:overrideClrMapping bg1="lt1" tx1="dk1" bg2="lt2" tx2="dk2" accent1="accent1" accent2="accent2" accent3="accent3" accent4="accent4" accent5="accent5" accent6="accent6" hlink="hlink" folHlink="folHlink"/>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Title Slide Whi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ABDE7A-85D9-41DD-86FC-5A5E00CB01EC}"/>
              </a:ext>
            </a:extLst>
          </p:cNvPr>
          <p:cNvSpPr>
            <a:spLocks noGrp="1"/>
          </p:cNvSpPr>
          <p:nvPr>
            <p:ph type="ctrTitle" hasCustomPrompt="1"/>
          </p:nvPr>
        </p:nvSpPr>
        <p:spPr>
          <a:xfrm>
            <a:off x="640080" y="1489130"/>
            <a:ext cx="10972800" cy="2223261"/>
          </a:xfrm>
        </p:spPr>
        <p:txBody>
          <a:bodyPr anchor="b">
            <a:normAutofit/>
          </a:bodyPr>
          <a:lstStyle>
            <a:lvl1pPr algn="l">
              <a:defRPr sz="5400" b="1">
                <a:solidFill>
                  <a:srgbClr val="002557"/>
                </a:solidFill>
                <a:latin typeface="Arial" panose="020B0604020202020204" pitchFamily="34" charset="0"/>
                <a:cs typeface="Arial" panose="020B0604020202020204" pitchFamily="34" charset="0"/>
              </a:defRPr>
            </a:lvl1pPr>
          </a:lstStyle>
          <a:p>
            <a:r>
              <a:rPr lang="en-US" dirty="0"/>
              <a:t>TITLE OF MODULE/LECTURE</a:t>
            </a:r>
          </a:p>
        </p:txBody>
      </p:sp>
      <p:sp>
        <p:nvSpPr>
          <p:cNvPr id="3" name="Subtitle 2">
            <a:extLst>
              <a:ext uri="{FF2B5EF4-FFF2-40B4-BE49-F238E27FC236}">
                <a16:creationId xmlns:a16="http://schemas.microsoft.com/office/drawing/2014/main" id="{144CC758-05CD-498C-B7EA-1421DD07FBAE}"/>
              </a:ext>
            </a:extLst>
          </p:cNvPr>
          <p:cNvSpPr>
            <a:spLocks noGrp="1"/>
          </p:cNvSpPr>
          <p:nvPr>
            <p:ph type="subTitle" idx="1"/>
          </p:nvPr>
        </p:nvSpPr>
        <p:spPr>
          <a:xfrm>
            <a:off x="640080" y="3797535"/>
            <a:ext cx="10972800" cy="948671"/>
          </a:xfrm>
        </p:spPr>
        <p:txBody>
          <a:bodyPr>
            <a:normAutofit/>
          </a:bodyPr>
          <a:lstStyle>
            <a:lvl1pPr marL="0" indent="0" algn="l">
              <a:buNone/>
              <a:defRPr sz="2800">
                <a:solidFill>
                  <a:srgbClr val="002557"/>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13" name="Text Placeholder 8">
            <a:extLst>
              <a:ext uri="{FF2B5EF4-FFF2-40B4-BE49-F238E27FC236}">
                <a16:creationId xmlns:a16="http://schemas.microsoft.com/office/drawing/2014/main" id="{1D9F7408-FA39-411A-B427-9F7A5AE9AC1D}"/>
              </a:ext>
            </a:extLst>
          </p:cNvPr>
          <p:cNvSpPr>
            <a:spLocks noGrp="1"/>
          </p:cNvSpPr>
          <p:nvPr>
            <p:ph type="body" sz="quarter" idx="14" hasCustomPrompt="1"/>
          </p:nvPr>
        </p:nvSpPr>
        <p:spPr>
          <a:xfrm>
            <a:off x="640080" y="5142187"/>
            <a:ext cx="10972800" cy="594131"/>
          </a:xfrm>
        </p:spPr>
        <p:txBody>
          <a:bodyPr>
            <a:noAutofit/>
          </a:bodyPr>
          <a:lstStyle>
            <a:lvl1pPr marL="0" indent="0">
              <a:buFontTx/>
              <a:buNone/>
              <a:defRPr sz="2000">
                <a:solidFill>
                  <a:srgbClr val="002557"/>
                </a:solidFill>
              </a:defRPr>
            </a:lvl1pPr>
            <a:lvl2pPr marL="457200" indent="0">
              <a:buFontTx/>
              <a:buNone/>
              <a:defRPr sz="1400">
                <a:solidFill>
                  <a:schemeClr val="bg1"/>
                </a:solidFill>
              </a:defRPr>
            </a:lvl2pPr>
            <a:lvl3pPr marL="914400" indent="0">
              <a:buFontTx/>
              <a:buNone/>
              <a:defRPr sz="1400">
                <a:solidFill>
                  <a:schemeClr val="bg1"/>
                </a:solidFill>
              </a:defRPr>
            </a:lvl3pPr>
            <a:lvl4pPr marL="1371600" indent="0">
              <a:buFontTx/>
              <a:buNone/>
              <a:defRPr sz="1400">
                <a:solidFill>
                  <a:schemeClr val="bg1"/>
                </a:solidFill>
              </a:defRPr>
            </a:lvl4pPr>
            <a:lvl5pPr marL="1828800" indent="0">
              <a:buFontTx/>
              <a:buNone/>
              <a:defRPr sz="1400">
                <a:solidFill>
                  <a:schemeClr val="bg1"/>
                </a:solidFill>
              </a:defRPr>
            </a:lvl5pPr>
          </a:lstStyle>
          <a:p>
            <a:pPr lvl="0"/>
            <a:r>
              <a:rPr lang="en-US" dirty="0"/>
              <a:t>Click to Edit Speaker</a:t>
            </a:r>
          </a:p>
        </p:txBody>
      </p:sp>
      <p:pic>
        <p:nvPicPr>
          <p:cNvPr id="6" name="Picture 5">
            <a:extLst>
              <a:ext uri="{FF2B5EF4-FFF2-40B4-BE49-F238E27FC236}">
                <a16:creationId xmlns:a16="http://schemas.microsoft.com/office/drawing/2014/main" id="{567FB3A7-0AD3-4819-9FFB-85C98D4281E8}"/>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640081" y="490957"/>
            <a:ext cx="2233782" cy="632905"/>
          </a:xfrm>
          <a:prstGeom prst="rect">
            <a:avLst/>
          </a:prstGeom>
        </p:spPr>
      </p:pic>
      <p:sp>
        <p:nvSpPr>
          <p:cNvPr id="8" name="Text Placeholder 4">
            <a:extLst>
              <a:ext uri="{FF2B5EF4-FFF2-40B4-BE49-F238E27FC236}">
                <a16:creationId xmlns:a16="http://schemas.microsoft.com/office/drawing/2014/main" id="{17D14182-7338-E24A-A336-65D15A265736}"/>
              </a:ext>
            </a:extLst>
          </p:cNvPr>
          <p:cNvSpPr>
            <a:spLocks noGrp="1"/>
          </p:cNvSpPr>
          <p:nvPr>
            <p:ph type="body" sz="quarter" idx="15" hasCustomPrompt="1"/>
          </p:nvPr>
        </p:nvSpPr>
        <p:spPr>
          <a:xfrm>
            <a:off x="3324404"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dirty="0"/>
              <a:t>Insert Speaker Name and Title</a:t>
            </a:r>
          </a:p>
        </p:txBody>
      </p:sp>
    </p:spTree>
    <p:extLst>
      <p:ext uri="{BB962C8B-B14F-4D97-AF65-F5344CB8AC3E}">
        <p14:creationId xmlns:p14="http://schemas.microsoft.com/office/powerpoint/2010/main" val="3414201569"/>
      </p:ext>
    </p:extLst>
  </p:cSld>
  <p:clrMapOvr>
    <a:masterClrMapping/>
  </p:clrMapOvr>
  <p:hf sldNum="0" hdr="0" ftr="0" dt="0"/>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chemeClr val="bg1"/>
                </a:solidFill>
              </a:defRPr>
            </a:lvl1pPr>
          </a:lstStyle>
          <a:p>
            <a:fld id="{BE33F7A0-71F0-446B-9DE8-6D75BE64EE0F}" type="slidenum">
              <a:rPr lang="en-US" smtClean="0"/>
              <a:pPr/>
              <a:t>‹#›</a:t>
            </a:fld>
            <a:endParaRPr lang="en-US" dirty="0"/>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640080" y="1828799"/>
            <a:ext cx="10972800" cy="4023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4">
            <a:extLst>
              <a:ext uri="{FF2B5EF4-FFF2-40B4-BE49-F238E27FC236}">
                <a16:creationId xmlns:a16="http://schemas.microsoft.com/office/drawing/2014/main" id="{07BC0B0E-85B0-5647-8D1C-9EE40FB0FA12}"/>
              </a:ext>
            </a:extLst>
          </p:cNvPr>
          <p:cNvSpPr>
            <a:spLocks noGrp="1"/>
          </p:cNvSpPr>
          <p:nvPr>
            <p:ph type="body" sz="quarter" idx="15" hasCustomPrompt="1"/>
          </p:nvPr>
        </p:nvSpPr>
        <p:spPr>
          <a:xfrm>
            <a:off x="3324404"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dirty="0"/>
              <a:t>Insert Speaker Name and Title</a:t>
            </a:r>
          </a:p>
        </p:txBody>
      </p:sp>
      <p:pic>
        <p:nvPicPr>
          <p:cNvPr id="3" name="Picture 2" descr="A picture containing plate&#10;&#10;Description automatically generated">
            <a:extLst>
              <a:ext uri="{FF2B5EF4-FFF2-40B4-BE49-F238E27FC236}">
                <a16:creationId xmlns:a16="http://schemas.microsoft.com/office/drawing/2014/main" id="{8E2E27FB-9352-407A-A0D3-370E7DE73624}"/>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r="52386" b="44228"/>
          <a:stretch/>
        </p:blipFill>
        <p:spPr>
          <a:xfrm>
            <a:off x="0" y="20530"/>
            <a:ext cx="642171" cy="397541"/>
          </a:xfrm>
          <a:prstGeom prst="rect">
            <a:avLst/>
          </a:prstGeom>
        </p:spPr>
      </p:pic>
      <p:sp>
        <p:nvSpPr>
          <p:cNvPr id="4" name="TextBox 3">
            <a:extLst>
              <a:ext uri="{FF2B5EF4-FFF2-40B4-BE49-F238E27FC236}">
                <a16:creationId xmlns:a16="http://schemas.microsoft.com/office/drawing/2014/main" id="{7B18D96A-ECE3-4442-16A6-C1D2CD721221}"/>
              </a:ext>
            </a:extLst>
          </p:cNvPr>
          <p:cNvSpPr txBox="1"/>
          <p:nvPr userDrawn="1"/>
        </p:nvSpPr>
        <p:spPr>
          <a:xfrm>
            <a:off x="623121" y="75065"/>
            <a:ext cx="2272479" cy="307777"/>
          </a:xfrm>
          <a:prstGeom prst="rect">
            <a:avLst/>
          </a:prstGeom>
          <a:noFill/>
        </p:spPr>
        <p:txBody>
          <a:bodyPr wrap="square" rtlCol="0">
            <a:spAutoFit/>
          </a:bodyPr>
          <a:lstStyle/>
          <a:p>
            <a:r>
              <a:rPr lang="en-US" sz="1400" i="1" dirty="0">
                <a:solidFill>
                  <a:srgbClr val="1E4195"/>
                </a:solidFill>
              </a:rPr>
              <a:t>DESTINY-Breast01/02/03</a:t>
            </a:r>
          </a:p>
        </p:txBody>
      </p:sp>
    </p:spTree>
    <p:extLst>
      <p:ext uri="{BB962C8B-B14F-4D97-AF65-F5344CB8AC3E}">
        <p14:creationId xmlns:p14="http://schemas.microsoft.com/office/powerpoint/2010/main" val="531711678"/>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Section title">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2354B21-5ACF-49E1-A84C-36FD8CEB4E8A}"/>
              </a:ext>
            </a:extLst>
          </p:cNvPr>
          <p:cNvSpPr>
            <a:spLocks noGrp="1"/>
          </p:cNvSpPr>
          <p:nvPr>
            <p:ph type="sldNum" sz="quarter" idx="12"/>
          </p:nvPr>
        </p:nvSpPr>
        <p:spPr/>
        <p:txBody>
          <a:bodyPr/>
          <a:lstStyle/>
          <a:p>
            <a:fld id="{BE33F7A0-71F0-446B-9DE8-6D75BE64EE0F}" type="slidenum">
              <a:rPr lang="en-US" smtClean="0"/>
              <a:t>‹#›</a:t>
            </a:fld>
            <a:endParaRPr lang="en-US"/>
          </a:p>
        </p:txBody>
      </p:sp>
      <p:sp>
        <p:nvSpPr>
          <p:cNvPr id="5" name="Title 1">
            <a:extLst>
              <a:ext uri="{FF2B5EF4-FFF2-40B4-BE49-F238E27FC236}">
                <a16:creationId xmlns:a16="http://schemas.microsoft.com/office/drawing/2014/main" id="{8157A794-B351-4E1D-AC06-88E609E324B6}"/>
              </a:ext>
            </a:extLst>
          </p:cNvPr>
          <p:cNvSpPr>
            <a:spLocks noGrp="1"/>
          </p:cNvSpPr>
          <p:nvPr>
            <p:ph type="ctrTitle" hasCustomPrompt="1"/>
          </p:nvPr>
        </p:nvSpPr>
        <p:spPr>
          <a:xfrm>
            <a:off x="667512" y="2257671"/>
            <a:ext cx="10972800" cy="1970998"/>
          </a:xfrm>
        </p:spPr>
        <p:txBody>
          <a:bodyPr anchor="ctr" anchorCtr="0">
            <a:normAutofit/>
          </a:bodyPr>
          <a:lstStyle>
            <a:lvl1pPr algn="l">
              <a:defRPr sz="4000" b="1">
                <a:solidFill>
                  <a:srgbClr val="002557"/>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7" name="Text Placeholder 4">
            <a:extLst>
              <a:ext uri="{FF2B5EF4-FFF2-40B4-BE49-F238E27FC236}">
                <a16:creationId xmlns:a16="http://schemas.microsoft.com/office/drawing/2014/main" id="{7CB67DAE-E1EF-8040-9240-16BFD8EDA7AE}"/>
              </a:ext>
            </a:extLst>
          </p:cNvPr>
          <p:cNvSpPr>
            <a:spLocks noGrp="1"/>
          </p:cNvSpPr>
          <p:nvPr>
            <p:ph type="body" sz="quarter" idx="15" hasCustomPrompt="1"/>
          </p:nvPr>
        </p:nvSpPr>
        <p:spPr>
          <a:xfrm>
            <a:off x="3324404"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dirty="0"/>
              <a:t>Insert Speaker Name and Title</a:t>
            </a:r>
          </a:p>
        </p:txBody>
      </p:sp>
    </p:spTree>
    <p:extLst>
      <p:ext uri="{BB962C8B-B14F-4D97-AF65-F5344CB8AC3E}">
        <p14:creationId xmlns:p14="http://schemas.microsoft.com/office/powerpoint/2010/main" val="3360257154"/>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2354B21-5ACF-49E1-A84C-36FD8CEB4E8A}"/>
              </a:ext>
            </a:extLst>
          </p:cNvPr>
          <p:cNvSpPr>
            <a:spLocks noGrp="1"/>
          </p:cNvSpPr>
          <p:nvPr>
            <p:ph type="sldNum" sz="quarter" idx="12"/>
          </p:nvPr>
        </p:nvSpPr>
        <p:spPr/>
        <p:txBody>
          <a:bodyPr/>
          <a:lstStyle/>
          <a:p>
            <a:fld id="{BE33F7A0-71F0-446B-9DE8-6D75BE64EE0F}" type="slidenum">
              <a:rPr lang="en-US" smtClean="0"/>
              <a:t>‹#›</a:t>
            </a:fld>
            <a:endParaRPr lang="en-US"/>
          </a:p>
        </p:txBody>
      </p:sp>
      <p:sp>
        <p:nvSpPr>
          <p:cNvPr id="6" name="Text Placeholder 4">
            <a:extLst>
              <a:ext uri="{FF2B5EF4-FFF2-40B4-BE49-F238E27FC236}">
                <a16:creationId xmlns:a16="http://schemas.microsoft.com/office/drawing/2014/main" id="{90609FE5-2F18-684C-97F3-2F85F052DB04}"/>
              </a:ext>
            </a:extLst>
          </p:cNvPr>
          <p:cNvSpPr>
            <a:spLocks noGrp="1"/>
          </p:cNvSpPr>
          <p:nvPr>
            <p:ph type="body" sz="quarter" idx="15" hasCustomPrompt="1"/>
          </p:nvPr>
        </p:nvSpPr>
        <p:spPr>
          <a:xfrm>
            <a:off x="3324404"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dirty="0"/>
              <a:t>Insert Speaker Name and Title</a:t>
            </a:r>
          </a:p>
        </p:txBody>
      </p:sp>
    </p:spTree>
    <p:extLst>
      <p:ext uri="{BB962C8B-B14F-4D97-AF65-F5344CB8AC3E}">
        <p14:creationId xmlns:p14="http://schemas.microsoft.com/office/powerpoint/2010/main" val="2285685624"/>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showMasterSp="0" preserve="1" userDrawn="1">
  <p:cSld name="PUBLICATION TITLE: No image">
    <p:spTree>
      <p:nvGrpSpPr>
        <p:cNvPr id="1" name=""/>
        <p:cNvGrpSpPr/>
        <p:nvPr/>
      </p:nvGrpSpPr>
      <p:grpSpPr>
        <a:xfrm>
          <a:off x="0" y="0"/>
          <a:ext cx="0" cy="0"/>
          <a:chOff x="0" y="0"/>
          <a:chExt cx="0" cy="0"/>
        </a:xfrm>
      </p:grpSpPr>
      <p:sp>
        <p:nvSpPr>
          <p:cNvPr id="7" name="Rectangle 6"/>
          <p:cNvSpPr/>
          <p:nvPr userDrawn="1"/>
        </p:nvSpPr>
        <p:spPr>
          <a:xfrm>
            <a:off x="0" y="6439741"/>
            <a:ext cx="12192000" cy="417165"/>
          </a:xfrm>
          <a:prstGeom prst="rect">
            <a:avLst/>
          </a:prstGeom>
          <a:solidFill>
            <a:srgbClr val="4141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150" cap="all" baseline="0" dirty="0"/>
              <a:t>                                                                            </a:t>
            </a:r>
          </a:p>
        </p:txBody>
      </p:sp>
      <p:sp>
        <p:nvSpPr>
          <p:cNvPr id="6" name="Title 1"/>
          <p:cNvSpPr>
            <a:spLocks noGrp="1"/>
          </p:cNvSpPr>
          <p:nvPr>
            <p:ph type="title" hasCustomPrompt="1"/>
          </p:nvPr>
        </p:nvSpPr>
        <p:spPr>
          <a:xfrm>
            <a:off x="984251" y="933074"/>
            <a:ext cx="10223500" cy="1716993"/>
          </a:xfrm>
          <a:prstGeom prst="rect">
            <a:avLst/>
          </a:prstGeom>
        </p:spPr>
        <p:txBody>
          <a:bodyPr anchor="b"/>
          <a:lstStyle>
            <a:lvl1pPr algn="ctr">
              <a:defRPr sz="2250" cap="all" baseline="0">
                <a:solidFill>
                  <a:schemeClr val="tx1"/>
                </a:solidFill>
              </a:defRPr>
            </a:lvl1pPr>
          </a:lstStyle>
          <a:p>
            <a:r>
              <a:rPr lang="en-US" dirty="0"/>
              <a:t>Click to add TITLE, ARIAL, 20PT, UPPERCASE</a:t>
            </a:r>
          </a:p>
        </p:txBody>
      </p:sp>
      <p:sp>
        <p:nvSpPr>
          <p:cNvPr id="8" name="Text Placeholder 18"/>
          <p:cNvSpPr>
            <a:spLocks noGrp="1"/>
          </p:cNvSpPr>
          <p:nvPr>
            <p:ph type="body" sz="quarter" idx="10" hasCustomPrompt="1"/>
          </p:nvPr>
        </p:nvSpPr>
        <p:spPr>
          <a:xfrm>
            <a:off x="1291170" y="2943779"/>
            <a:ext cx="9609665" cy="1001996"/>
          </a:xfrm>
          <a:prstGeom prst="rect">
            <a:avLst/>
          </a:prstGeom>
        </p:spPr>
        <p:txBody>
          <a:bodyPr>
            <a:normAutofit/>
          </a:bodyPr>
          <a:lstStyle>
            <a:lvl1pPr marL="0" marR="0" indent="0" algn="ctr" defTabSz="771525" rtl="0" eaLnBrk="1" fontAlgn="auto" latinLnBrk="0" hangingPunct="1">
              <a:lnSpc>
                <a:spcPct val="90000"/>
              </a:lnSpc>
              <a:spcBef>
                <a:spcPts val="844"/>
              </a:spcBef>
              <a:spcAft>
                <a:spcPts val="0"/>
              </a:spcAft>
              <a:buClrTx/>
              <a:buSzTx/>
              <a:buFont typeface="Arial" panose="020B0604020202020204" pitchFamily="34" charset="0"/>
              <a:buNone/>
              <a:tabLst/>
              <a:defRPr sz="1350" baseline="0">
                <a:solidFill>
                  <a:schemeClr val="tx1"/>
                </a:solidFill>
              </a:defRPr>
            </a:lvl1pPr>
            <a:lvl3pPr marL="771525" indent="0" algn="l">
              <a:buNone/>
              <a:defRPr/>
            </a:lvl3pPr>
          </a:lstStyle>
          <a:p>
            <a:pPr lvl="0"/>
            <a:r>
              <a:rPr lang="en-US" dirty="0"/>
              <a:t>Click to edit authors</a:t>
            </a:r>
            <a:br>
              <a:rPr lang="en-US" dirty="0"/>
            </a:br>
            <a:r>
              <a:rPr lang="en-US" dirty="0"/>
              <a:t>Arial, 12pt, sentence case</a:t>
            </a:r>
          </a:p>
        </p:txBody>
      </p:sp>
      <p:sp>
        <p:nvSpPr>
          <p:cNvPr id="10" name="Text Placeholder 18"/>
          <p:cNvSpPr>
            <a:spLocks noGrp="1"/>
          </p:cNvSpPr>
          <p:nvPr>
            <p:ph type="body" sz="quarter" idx="11" hasCustomPrompt="1"/>
          </p:nvPr>
        </p:nvSpPr>
        <p:spPr>
          <a:xfrm>
            <a:off x="1291170" y="4554601"/>
            <a:ext cx="9609665" cy="1001996"/>
          </a:xfrm>
          <a:prstGeom prst="rect">
            <a:avLst/>
          </a:prstGeom>
        </p:spPr>
        <p:txBody>
          <a:bodyPr>
            <a:normAutofit/>
          </a:bodyPr>
          <a:lstStyle>
            <a:lvl1pPr marL="0" marR="0" indent="0" algn="ctr" defTabSz="771525" rtl="0" eaLnBrk="1" fontAlgn="auto" latinLnBrk="0" hangingPunct="1">
              <a:lnSpc>
                <a:spcPct val="90000"/>
              </a:lnSpc>
              <a:spcBef>
                <a:spcPts val="844"/>
              </a:spcBef>
              <a:spcAft>
                <a:spcPts val="0"/>
              </a:spcAft>
              <a:buClrTx/>
              <a:buSzTx/>
              <a:buFont typeface="Arial" panose="020B0604020202020204" pitchFamily="34" charset="0"/>
              <a:buNone/>
              <a:tabLst/>
              <a:defRPr sz="1350" baseline="0">
                <a:solidFill>
                  <a:schemeClr val="tx1"/>
                </a:solidFill>
              </a:defRPr>
            </a:lvl1pPr>
            <a:lvl3pPr marL="771525" indent="0" algn="l">
              <a:buNone/>
              <a:defRPr/>
            </a:lvl3pPr>
          </a:lstStyle>
          <a:p>
            <a:pPr lvl="0"/>
            <a:r>
              <a:rPr lang="en-US" dirty="0"/>
              <a:t>Click to edit affiliations</a:t>
            </a:r>
            <a:br>
              <a:rPr lang="en-US" dirty="0"/>
            </a:br>
            <a:r>
              <a:rPr lang="en-US" dirty="0"/>
              <a:t>Arial, 12pt, sentence case</a:t>
            </a:r>
          </a:p>
        </p:txBody>
      </p:sp>
      <p:sp>
        <p:nvSpPr>
          <p:cNvPr id="11" name="Text Placeholder 18">
            <a:extLst>
              <a:ext uri="{FF2B5EF4-FFF2-40B4-BE49-F238E27FC236}">
                <a16:creationId xmlns:a16="http://schemas.microsoft.com/office/drawing/2014/main" id="{D240E228-66C6-44A8-B87F-94EC60913499}"/>
              </a:ext>
            </a:extLst>
          </p:cNvPr>
          <p:cNvSpPr>
            <a:spLocks noGrp="1"/>
          </p:cNvSpPr>
          <p:nvPr>
            <p:ph type="body" sz="quarter" idx="12" hasCustomPrompt="1"/>
          </p:nvPr>
        </p:nvSpPr>
        <p:spPr>
          <a:xfrm>
            <a:off x="1299636" y="5759798"/>
            <a:ext cx="9609665" cy="480137"/>
          </a:xfrm>
          <a:prstGeom prst="rect">
            <a:avLst/>
          </a:prstGeom>
        </p:spPr>
        <p:txBody>
          <a:bodyPr>
            <a:normAutofit/>
          </a:bodyPr>
          <a:lstStyle>
            <a:lvl1pPr marL="0" marR="0" indent="0" algn="ctr" defTabSz="771525" rtl="0" eaLnBrk="1" fontAlgn="auto" latinLnBrk="0" hangingPunct="1">
              <a:lnSpc>
                <a:spcPct val="90000"/>
              </a:lnSpc>
              <a:spcBef>
                <a:spcPts val="844"/>
              </a:spcBef>
              <a:spcAft>
                <a:spcPts val="0"/>
              </a:spcAft>
              <a:buClrTx/>
              <a:buSzTx/>
              <a:buFont typeface="Arial" panose="020B0604020202020204" pitchFamily="34" charset="0"/>
              <a:buNone/>
              <a:tabLst/>
              <a:defRPr sz="1350" baseline="0">
                <a:solidFill>
                  <a:schemeClr val="tx1"/>
                </a:solidFill>
              </a:defRPr>
            </a:lvl1pPr>
            <a:lvl3pPr marL="771525" indent="0" algn="l">
              <a:buNone/>
              <a:defRPr/>
            </a:lvl3pPr>
          </a:lstStyle>
          <a:p>
            <a:pPr lvl="0"/>
            <a:r>
              <a:rPr lang="en-US" dirty="0"/>
              <a:t>Click to edit [Conference] [YYYY] [City, State] [Month D-D, YYYY] Abstract No. [XXXX]</a:t>
            </a:r>
            <a:br>
              <a:rPr lang="en-US" dirty="0"/>
            </a:br>
            <a:r>
              <a:rPr lang="en-US" dirty="0"/>
              <a:t>Arial, 12pt, sentence case</a:t>
            </a:r>
          </a:p>
        </p:txBody>
      </p:sp>
      <p:sp>
        <p:nvSpPr>
          <p:cNvPr id="9" name="Rectangle 8">
            <a:extLst>
              <a:ext uri="{FF2B5EF4-FFF2-40B4-BE49-F238E27FC236}">
                <a16:creationId xmlns:a16="http://schemas.microsoft.com/office/drawing/2014/main" id="{20563A0F-42EF-485E-8C8D-CD2E72220D01}"/>
              </a:ext>
            </a:extLst>
          </p:cNvPr>
          <p:cNvSpPr/>
          <p:nvPr userDrawn="1"/>
        </p:nvSpPr>
        <p:spPr>
          <a:xfrm>
            <a:off x="0" y="-5127"/>
            <a:ext cx="12192000" cy="417165"/>
          </a:xfrm>
          <a:prstGeom prst="rect">
            <a:avLst/>
          </a:prstGeom>
          <a:solidFill>
            <a:srgbClr val="00643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150" cap="all" baseline="0" dirty="0"/>
              <a:t>                                                                            </a:t>
            </a:r>
          </a:p>
        </p:txBody>
      </p:sp>
      <p:sp>
        <p:nvSpPr>
          <p:cNvPr id="12" name="Text Placeholder 4">
            <a:extLst>
              <a:ext uri="{FF2B5EF4-FFF2-40B4-BE49-F238E27FC236}">
                <a16:creationId xmlns:a16="http://schemas.microsoft.com/office/drawing/2014/main" id="{BBB7A955-313C-4EB3-AF3E-1A8B1DEA5AD5}"/>
              </a:ext>
            </a:extLst>
          </p:cNvPr>
          <p:cNvSpPr txBox="1">
            <a:spLocks/>
          </p:cNvSpPr>
          <p:nvPr userDrawn="1"/>
        </p:nvSpPr>
        <p:spPr>
          <a:xfrm>
            <a:off x="2341835" y="2"/>
            <a:ext cx="7508331" cy="425449"/>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lang="en-US" sz="1000" b="1" kern="1200" smtClean="0">
                <a:solidFill>
                  <a:schemeClr val="tx1"/>
                </a:solidFill>
                <a:effectLst/>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1238" b="1" i="0" kern="1200" dirty="0">
                <a:solidFill>
                  <a:schemeClr val="bg1"/>
                </a:solidFill>
                <a:effectLst/>
                <a:latin typeface="Arial" panose="020B0604020202020204" pitchFamily="34" charset="0"/>
                <a:ea typeface="+mn-ea"/>
                <a:cs typeface="Arial" panose="020B0604020202020204" pitchFamily="34" charset="0"/>
              </a:rPr>
              <a:t>San Antonio Breast Cancer Symposium</a:t>
            </a:r>
            <a:r>
              <a:rPr lang="en-US" sz="1238" b="1" i="0" kern="1200" baseline="26000" dirty="0">
                <a:solidFill>
                  <a:schemeClr val="bg1"/>
                </a:solidFill>
                <a:effectLst/>
                <a:latin typeface="Arial" panose="020B0604020202020204" pitchFamily="34" charset="0"/>
                <a:ea typeface="+mn-ea"/>
                <a:cs typeface="Arial" panose="020B0604020202020204" pitchFamily="34" charset="0"/>
              </a:rPr>
              <a:t>®</a:t>
            </a:r>
            <a:r>
              <a:rPr lang="en-US" sz="1238" b="1" i="0" kern="1200" dirty="0">
                <a:solidFill>
                  <a:schemeClr val="bg1"/>
                </a:solidFill>
                <a:effectLst/>
                <a:latin typeface="Arial" panose="020B0604020202020204" pitchFamily="34" charset="0"/>
                <a:ea typeface="+mn-ea"/>
                <a:cs typeface="Arial" panose="020B0604020202020204" pitchFamily="34" charset="0"/>
              </a:rPr>
              <a:t>, December 10-14, 2019</a:t>
            </a:r>
            <a:endParaRPr lang="en-US" sz="1238" b="1" baseline="0" dirty="0">
              <a:solidFill>
                <a:schemeClr val="bg1"/>
              </a:solidFill>
              <a:latin typeface="Arial" panose="020B0604020202020204" pitchFamily="34" charset="0"/>
              <a:cs typeface="Arial" panose="020B0604020202020204" pitchFamily="34" charset="0"/>
            </a:endParaRPr>
          </a:p>
        </p:txBody>
      </p:sp>
      <p:sp>
        <p:nvSpPr>
          <p:cNvPr id="13" name="Footer Placeholder 4">
            <a:extLst>
              <a:ext uri="{FF2B5EF4-FFF2-40B4-BE49-F238E27FC236}">
                <a16:creationId xmlns:a16="http://schemas.microsoft.com/office/drawing/2014/main" id="{142331CE-AA4B-4D6D-A1E7-60571FA9F295}"/>
              </a:ext>
            </a:extLst>
          </p:cNvPr>
          <p:cNvSpPr txBox="1">
            <a:spLocks/>
          </p:cNvSpPr>
          <p:nvPr userDrawn="1"/>
        </p:nvSpPr>
        <p:spPr>
          <a:xfrm>
            <a:off x="601135" y="6372547"/>
            <a:ext cx="10989732" cy="486833"/>
          </a:xfrm>
          <a:prstGeom prst="rect">
            <a:avLst/>
          </a:prstGeom>
        </p:spPr>
        <p:txBody>
          <a:bodyPr vert="horz" lIns="102870" tIns="51435" rIns="102870" bIns="51435" rtlCol="0" anchor="ctr"/>
          <a:lstStyle>
            <a:defPPr>
              <a:defRPr lang="en-US"/>
            </a:defPPr>
            <a:lvl1pPr marL="0" algn="l" defTabSz="914400" rtl="0" eaLnBrk="1" latinLnBrk="0" hangingPunct="1">
              <a:defRPr sz="10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013" baseline="0" dirty="0">
                <a:solidFill>
                  <a:schemeClr val="bg1"/>
                </a:solidFill>
              </a:rPr>
              <a:t>This presentation is the intellectual property of the author/presenter. Contact them at </a:t>
            </a:r>
            <a:r>
              <a:rPr lang="en-US" sz="1013" baseline="0" dirty="0">
                <a:solidFill>
                  <a:schemeClr val="bg1"/>
                </a:solidFill>
                <a:hlinkClick r:id="rId2">
                  <a:extLst>
                    <a:ext uri="{A12FA001-AC4F-418D-AE19-62706E023703}">
                      <ahyp:hlinkClr xmlns:ahyp="http://schemas.microsoft.com/office/drawing/2018/hyperlinkcolor" val="tx"/>
                    </a:ext>
                  </a:extLst>
                </a:hlinkClick>
              </a:rPr>
              <a:t>rmurthy1@mdanderson.org</a:t>
            </a:r>
            <a:r>
              <a:rPr lang="en-US" sz="1013" baseline="0" dirty="0">
                <a:solidFill>
                  <a:schemeClr val="bg1"/>
                </a:solidFill>
              </a:rPr>
              <a:t> for permission to reprint and/or distribute.</a:t>
            </a:r>
          </a:p>
        </p:txBody>
      </p:sp>
    </p:spTree>
    <p:extLst>
      <p:ext uri="{BB962C8B-B14F-4D97-AF65-F5344CB8AC3E}">
        <p14:creationId xmlns:p14="http://schemas.microsoft.com/office/powerpoint/2010/main" val="14242908"/>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1-column bullets">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15DB8867-E7C2-456A-992C-AE789B7C5D1E}"/>
              </a:ext>
            </a:extLst>
          </p:cNvPr>
          <p:cNvSpPr/>
          <p:nvPr userDrawn="1"/>
        </p:nvSpPr>
        <p:spPr>
          <a:xfrm>
            <a:off x="-12505" y="-11395"/>
            <a:ext cx="12191991" cy="1049117"/>
          </a:xfrm>
          <a:prstGeom prst="rect">
            <a:avLst/>
          </a:prstGeom>
          <a:solidFill>
            <a:srgbClr val="266758">
              <a:alpha val="1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150" dirty="0"/>
          </a:p>
        </p:txBody>
      </p:sp>
      <p:sp>
        <p:nvSpPr>
          <p:cNvPr id="4" name="Text Placeholder 3"/>
          <p:cNvSpPr>
            <a:spLocks noGrp="1"/>
          </p:cNvSpPr>
          <p:nvPr>
            <p:ph type="body" sz="quarter" idx="18" hasCustomPrompt="1"/>
          </p:nvPr>
        </p:nvSpPr>
        <p:spPr>
          <a:xfrm>
            <a:off x="923075" y="1163359"/>
            <a:ext cx="10328562" cy="5254376"/>
          </a:xfrm>
          <a:prstGeom prst="rect">
            <a:avLst/>
          </a:prstGeom>
        </p:spPr>
        <p:txBody>
          <a:bodyPr lIns="0" tIns="0" rIns="0" bIns="0"/>
          <a:lstStyle>
            <a:lvl1pPr marL="257175" marR="0" indent="-257175" algn="l" defTabSz="1028700" rtl="0" eaLnBrk="1" fontAlgn="auto" latinLnBrk="0" hangingPunct="1">
              <a:lnSpc>
                <a:spcPct val="100000"/>
              </a:lnSpc>
              <a:spcBef>
                <a:spcPts val="1125"/>
              </a:spcBef>
              <a:spcAft>
                <a:spcPts val="0"/>
              </a:spcAft>
              <a:buClrTx/>
              <a:buSzPct val="140000"/>
              <a:buFont typeface="Arial" panose="020B0604020202020204" pitchFamily="34" charset="0"/>
              <a:buChar char="•"/>
              <a:tabLst/>
              <a:defRPr baseline="0"/>
            </a:lvl1pPr>
            <a:lvl2pPr marL="771525" marR="0" indent="-257175" algn="l" defTabSz="1028700" rtl="0" eaLnBrk="1" fontAlgn="auto" latinLnBrk="0" hangingPunct="1">
              <a:lnSpc>
                <a:spcPct val="100000"/>
              </a:lnSpc>
              <a:spcBef>
                <a:spcPts val="563"/>
              </a:spcBef>
              <a:spcAft>
                <a:spcPts val="0"/>
              </a:spcAft>
              <a:buClrTx/>
              <a:buSzTx/>
              <a:buFont typeface="Arial" panose="020B0604020202020204" pitchFamily="34" charset="0"/>
              <a:buChar char="•"/>
              <a:tabLst/>
              <a:defRPr baseline="0"/>
            </a:lvl2pPr>
            <a:lvl3pPr marL="1285875" marR="0" indent="-257175" algn="l" defTabSz="1028700" rtl="0" eaLnBrk="1" fontAlgn="auto" latinLnBrk="0" hangingPunct="1">
              <a:lnSpc>
                <a:spcPct val="100000"/>
              </a:lnSpc>
              <a:spcBef>
                <a:spcPts val="563"/>
              </a:spcBef>
              <a:spcAft>
                <a:spcPts val="0"/>
              </a:spcAft>
              <a:buClrTx/>
              <a:buSzTx/>
              <a:buFont typeface="Arial" panose="020B0604020202020204" pitchFamily="34" charset="0"/>
              <a:buChar char="•"/>
              <a:tabLst/>
              <a:defRPr baseline="0"/>
            </a:lvl3pPr>
            <a:lvl4pPr marL="1800225" marR="0" indent="-257175" algn="l" defTabSz="1028700" rtl="0" eaLnBrk="1" fontAlgn="auto" latinLnBrk="0" hangingPunct="1">
              <a:lnSpc>
                <a:spcPct val="90000"/>
              </a:lnSpc>
              <a:spcBef>
                <a:spcPts val="563"/>
              </a:spcBef>
              <a:spcAft>
                <a:spcPts val="0"/>
              </a:spcAft>
              <a:buClr>
                <a:schemeClr val="accent3"/>
              </a:buClr>
              <a:buSzPct val="60000"/>
              <a:buFont typeface="Courier New" charset="0"/>
              <a:buChar char="o"/>
              <a:tabLst/>
              <a:defRPr baseline="0"/>
            </a:lvl4pPr>
            <a:lvl5pPr marL="2314575" marR="0" indent="-257175" algn="l" defTabSz="1028700" rtl="0" eaLnBrk="1" fontAlgn="auto" latinLnBrk="0" hangingPunct="1">
              <a:lnSpc>
                <a:spcPct val="90000"/>
              </a:lnSpc>
              <a:spcBef>
                <a:spcPts val="563"/>
              </a:spcBef>
              <a:spcAft>
                <a:spcPts val="0"/>
              </a:spcAft>
              <a:buClr>
                <a:schemeClr val="accent3"/>
              </a:buClr>
              <a:buSzTx/>
              <a:buFont typeface="Arial"/>
              <a:buChar char="•"/>
              <a:tabLst/>
              <a:defRPr baseline="0"/>
            </a:lvl5pPr>
          </a:lstStyle>
          <a:p>
            <a:pPr lvl="0"/>
            <a:r>
              <a:rPr lang="en-US" dirty="0"/>
              <a:t>Click to edit Master text styles</a:t>
            </a:r>
          </a:p>
          <a:p>
            <a:pPr lvl="1"/>
            <a:r>
              <a:rPr lang="en-US" dirty="0"/>
              <a:t>Second level</a:t>
            </a:r>
          </a:p>
          <a:p>
            <a:pPr lvl="2"/>
            <a:r>
              <a:rPr lang="en-US" dirty="0"/>
              <a:t>Third level</a:t>
            </a:r>
          </a:p>
        </p:txBody>
      </p:sp>
      <p:sp>
        <p:nvSpPr>
          <p:cNvPr id="5" name="Title 9"/>
          <p:cNvSpPr>
            <a:spLocks noGrp="1"/>
          </p:cNvSpPr>
          <p:nvPr>
            <p:ph type="title" hasCustomPrompt="1"/>
          </p:nvPr>
        </p:nvSpPr>
        <p:spPr>
          <a:xfrm>
            <a:off x="923076" y="435573"/>
            <a:ext cx="10319529" cy="509597"/>
          </a:xfrm>
          <a:prstGeom prst="rect">
            <a:avLst/>
          </a:prstGeom>
        </p:spPr>
        <p:txBody>
          <a:bodyPr lIns="0">
            <a:noAutofit/>
          </a:bodyPr>
          <a:lstStyle>
            <a:lvl1pPr>
              <a:defRPr sz="2250" baseline="0">
                <a:solidFill>
                  <a:schemeClr val="tx1"/>
                </a:solidFill>
              </a:defRPr>
            </a:lvl1pPr>
          </a:lstStyle>
          <a:p>
            <a:r>
              <a:rPr lang="en-US" dirty="0"/>
              <a:t>Click to Add Title – Use Title Case, No More than Two Lines</a:t>
            </a:r>
          </a:p>
        </p:txBody>
      </p:sp>
      <p:sp>
        <p:nvSpPr>
          <p:cNvPr id="11" name="Rectangle 10">
            <a:extLst>
              <a:ext uri="{FF2B5EF4-FFF2-40B4-BE49-F238E27FC236}">
                <a16:creationId xmlns:a16="http://schemas.microsoft.com/office/drawing/2014/main" id="{1C7ED0DB-10DA-44AE-BDAB-2EF037E9EF33}"/>
              </a:ext>
            </a:extLst>
          </p:cNvPr>
          <p:cNvSpPr/>
          <p:nvPr userDrawn="1"/>
        </p:nvSpPr>
        <p:spPr>
          <a:xfrm rot="16200000">
            <a:off x="-136977" y="119427"/>
            <a:ext cx="1049117" cy="787476"/>
          </a:xfrm>
          <a:prstGeom prst="rect">
            <a:avLst/>
          </a:prstGeom>
          <a:solidFill>
            <a:srgbClr val="00643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150"/>
          </a:p>
        </p:txBody>
      </p:sp>
    </p:spTree>
    <p:extLst>
      <p:ext uri="{BB962C8B-B14F-4D97-AF65-F5344CB8AC3E}">
        <p14:creationId xmlns:p14="http://schemas.microsoft.com/office/powerpoint/2010/main" val="1382390829"/>
      </p:ext>
    </p:extLst>
  </p:cSld>
  <p:clrMapOvr>
    <a:masterClrMapping/>
  </p:clrMapOvr>
  <p:extLst>
    <p:ext uri="{DCECCB84-F9BA-43D5-87BE-67443E8EF086}">
      <p15:sldGuideLst xmlns:p15="http://schemas.microsoft.com/office/powerpoint/2012/main"/>
    </p:ext>
  </p:extLst>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1-col w/subtitle">
    <p:spTree>
      <p:nvGrpSpPr>
        <p:cNvPr id="1" name=""/>
        <p:cNvGrpSpPr/>
        <p:nvPr/>
      </p:nvGrpSpPr>
      <p:grpSpPr>
        <a:xfrm>
          <a:off x="0" y="0"/>
          <a:ext cx="0" cy="0"/>
          <a:chOff x="0" y="0"/>
          <a:chExt cx="0" cy="0"/>
        </a:xfrm>
      </p:grpSpPr>
      <p:sp>
        <p:nvSpPr>
          <p:cNvPr id="5" name="Text Placeholder 4"/>
          <p:cNvSpPr>
            <a:spLocks noGrp="1"/>
          </p:cNvSpPr>
          <p:nvPr userDrawn="1">
            <p:ph type="body" sz="quarter" idx="10" hasCustomPrompt="1"/>
          </p:nvPr>
        </p:nvSpPr>
        <p:spPr>
          <a:xfrm>
            <a:off x="923075" y="1090913"/>
            <a:ext cx="10354526" cy="317293"/>
          </a:xfrm>
          <a:prstGeom prst="rect">
            <a:avLst/>
          </a:prstGeom>
        </p:spPr>
        <p:txBody>
          <a:bodyPr>
            <a:noAutofit/>
          </a:bodyPr>
          <a:lstStyle>
            <a:lvl1pPr marL="0" indent="0">
              <a:spcBef>
                <a:spcPts val="0"/>
              </a:spcBef>
              <a:buNone/>
              <a:defRPr sz="1800" b="0">
                <a:solidFill>
                  <a:schemeClr val="tx1"/>
                </a:solidFill>
              </a:defRPr>
            </a:lvl1pPr>
          </a:lstStyle>
          <a:p>
            <a:pPr lvl="0"/>
            <a:r>
              <a:rPr lang="en-US" dirty="0"/>
              <a:t>Click to enter subtitle</a:t>
            </a:r>
          </a:p>
        </p:txBody>
      </p:sp>
      <p:sp>
        <p:nvSpPr>
          <p:cNvPr id="9" name="Text Placeholder 3">
            <a:extLst>
              <a:ext uri="{FF2B5EF4-FFF2-40B4-BE49-F238E27FC236}">
                <a16:creationId xmlns:a16="http://schemas.microsoft.com/office/drawing/2014/main" id="{FC134C1F-53DF-43C2-AF4D-EE37600EC2CB}"/>
              </a:ext>
            </a:extLst>
          </p:cNvPr>
          <p:cNvSpPr>
            <a:spLocks noGrp="1"/>
          </p:cNvSpPr>
          <p:nvPr userDrawn="1">
            <p:ph type="body" sz="quarter" idx="18" hasCustomPrompt="1"/>
          </p:nvPr>
        </p:nvSpPr>
        <p:spPr>
          <a:xfrm>
            <a:off x="923075" y="1463042"/>
            <a:ext cx="10328562" cy="4949393"/>
          </a:xfrm>
          <a:prstGeom prst="rect">
            <a:avLst/>
          </a:prstGeom>
        </p:spPr>
        <p:txBody>
          <a:bodyPr lIns="0" tIns="0" rIns="0" bIns="0"/>
          <a:lstStyle>
            <a:lvl1pPr marL="257175" marR="0" indent="-257175" algn="l" defTabSz="1028700" rtl="0" eaLnBrk="1" fontAlgn="auto" latinLnBrk="0" hangingPunct="1">
              <a:lnSpc>
                <a:spcPct val="90000"/>
              </a:lnSpc>
              <a:spcBef>
                <a:spcPts val="1125"/>
              </a:spcBef>
              <a:spcAft>
                <a:spcPts val="0"/>
              </a:spcAft>
              <a:buClr>
                <a:schemeClr val="tx1"/>
              </a:buClr>
              <a:buSzPct val="140000"/>
              <a:buFont typeface="Arial" panose="020B0604020202020204" pitchFamily="34" charset="0"/>
              <a:buChar char="•"/>
              <a:tabLst/>
              <a:defRPr baseline="0"/>
            </a:lvl1pPr>
            <a:lvl2pPr marL="771525" marR="0" indent="-257175" algn="l" defTabSz="1028700" rtl="0" eaLnBrk="1" fontAlgn="auto" latinLnBrk="0" hangingPunct="1">
              <a:lnSpc>
                <a:spcPct val="90000"/>
              </a:lnSpc>
              <a:spcBef>
                <a:spcPts val="563"/>
              </a:spcBef>
              <a:spcAft>
                <a:spcPts val="0"/>
              </a:spcAft>
              <a:buClr>
                <a:schemeClr val="tx1"/>
              </a:buClr>
              <a:buSzTx/>
              <a:buFont typeface="Arial" panose="020B0604020202020204" pitchFamily="34" charset="0"/>
              <a:buChar char="•"/>
              <a:tabLst/>
              <a:defRPr baseline="0"/>
            </a:lvl2pPr>
            <a:lvl3pPr marL="1285875" marR="0" indent="-257175" algn="l" defTabSz="1028700" rtl="0" eaLnBrk="1" fontAlgn="auto" latinLnBrk="0" hangingPunct="1">
              <a:lnSpc>
                <a:spcPct val="90000"/>
              </a:lnSpc>
              <a:spcBef>
                <a:spcPts val="563"/>
              </a:spcBef>
              <a:spcAft>
                <a:spcPts val="0"/>
              </a:spcAft>
              <a:buClr>
                <a:schemeClr val="tx1"/>
              </a:buClr>
              <a:buSzTx/>
              <a:buFont typeface="Arial" panose="020B0604020202020204" pitchFamily="34" charset="0"/>
              <a:buChar char="•"/>
              <a:tabLst/>
              <a:defRPr baseline="0"/>
            </a:lvl3pPr>
            <a:lvl4pPr marL="1800225" marR="0" indent="-257175" algn="l" defTabSz="1028700" rtl="0" eaLnBrk="1" fontAlgn="auto" latinLnBrk="0" hangingPunct="1">
              <a:lnSpc>
                <a:spcPct val="90000"/>
              </a:lnSpc>
              <a:spcBef>
                <a:spcPts val="563"/>
              </a:spcBef>
              <a:spcAft>
                <a:spcPts val="0"/>
              </a:spcAft>
              <a:buClr>
                <a:schemeClr val="accent3"/>
              </a:buClr>
              <a:buSzPct val="60000"/>
              <a:buFont typeface="Courier New" charset="0"/>
              <a:buChar char="o"/>
              <a:tabLst/>
              <a:defRPr baseline="0"/>
            </a:lvl4pPr>
            <a:lvl5pPr marL="2314575" marR="0" indent="-257175" algn="l" defTabSz="1028700" rtl="0" eaLnBrk="1" fontAlgn="auto" latinLnBrk="0" hangingPunct="1">
              <a:lnSpc>
                <a:spcPct val="90000"/>
              </a:lnSpc>
              <a:spcBef>
                <a:spcPts val="563"/>
              </a:spcBef>
              <a:spcAft>
                <a:spcPts val="0"/>
              </a:spcAft>
              <a:buClr>
                <a:schemeClr val="accent3"/>
              </a:buClr>
              <a:buSzTx/>
              <a:buFont typeface="Arial"/>
              <a:buChar char="•"/>
              <a:tabLst/>
              <a:defRPr baseline="0"/>
            </a:lvl5pPr>
          </a:lstStyle>
          <a:p>
            <a:pPr lvl="0"/>
            <a:r>
              <a:rPr lang="en-US" dirty="0"/>
              <a:t>Select &amp; type to begin bullet list</a:t>
            </a:r>
          </a:p>
          <a:p>
            <a:pPr lvl="1"/>
            <a:r>
              <a:rPr lang="en-US" dirty="0"/>
              <a:t>Second level</a:t>
            </a:r>
          </a:p>
          <a:p>
            <a:pPr lvl="2"/>
            <a:r>
              <a:rPr lang="en-US" dirty="0"/>
              <a:t>Third level</a:t>
            </a:r>
          </a:p>
        </p:txBody>
      </p:sp>
      <p:sp>
        <p:nvSpPr>
          <p:cNvPr id="16" name="Rectangle 15">
            <a:extLst>
              <a:ext uri="{FF2B5EF4-FFF2-40B4-BE49-F238E27FC236}">
                <a16:creationId xmlns:a16="http://schemas.microsoft.com/office/drawing/2014/main" id="{2C366408-147D-4DDA-8898-88679B489D62}"/>
              </a:ext>
            </a:extLst>
          </p:cNvPr>
          <p:cNvSpPr/>
          <p:nvPr userDrawn="1"/>
        </p:nvSpPr>
        <p:spPr>
          <a:xfrm>
            <a:off x="-12505" y="-11395"/>
            <a:ext cx="12191991" cy="1049117"/>
          </a:xfrm>
          <a:prstGeom prst="rect">
            <a:avLst/>
          </a:prstGeom>
          <a:solidFill>
            <a:srgbClr val="266758">
              <a:alpha val="1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150" dirty="0"/>
          </a:p>
        </p:txBody>
      </p:sp>
      <p:sp>
        <p:nvSpPr>
          <p:cNvPr id="17" name="Title 9">
            <a:extLst>
              <a:ext uri="{FF2B5EF4-FFF2-40B4-BE49-F238E27FC236}">
                <a16:creationId xmlns:a16="http://schemas.microsoft.com/office/drawing/2014/main" id="{E8F1567C-EDC1-4ADA-AF26-9402CD670DCC}"/>
              </a:ext>
            </a:extLst>
          </p:cNvPr>
          <p:cNvSpPr>
            <a:spLocks noGrp="1"/>
          </p:cNvSpPr>
          <p:nvPr>
            <p:ph type="title" hasCustomPrompt="1"/>
          </p:nvPr>
        </p:nvSpPr>
        <p:spPr>
          <a:xfrm>
            <a:off x="923076" y="435573"/>
            <a:ext cx="10319529" cy="509597"/>
          </a:xfrm>
          <a:prstGeom prst="rect">
            <a:avLst/>
          </a:prstGeom>
        </p:spPr>
        <p:txBody>
          <a:bodyPr lIns="0">
            <a:noAutofit/>
          </a:bodyPr>
          <a:lstStyle>
            <a:lvl1pPr>
              <a:defRPr sz="2250" baseline="0">
                <a:solidFill>
                  <a:schemeClr val="tx1"/>
                </a:solidFill>
              </a:defRPr>
            </a:lvl1pPr>
          </a:lstStyle>
          <a:p>
            <a:r>
              <a:rPr lang="en-US" dirty="0"/>
              <a:t>Click to Add Title – Use Title Case, No More than Two Lines</a:t>
            </a:r>
          </a:p>
        </p:txBody>
      </p:sp>
      <p:sp>
        <p:nvSpPr>
          <p:cNvPr id="18" name="Rectangle 17">
            <a:extLst>
              <a:ext uri="{FF2B5EF4-FFF2-40B4-BE49-F238E27FC236}">
                <a16:creationId xmlns:a16="http://schemas.microsoft.com/office/drawing/2014/main" id="{54E8C0AC-738E-416B-92FB-3B8A70A5FA03}"/>
              </a:ext>
            </a:extLst>
          </p:cNvPr>
          <p:cNvSpPr/>
          <p:nvPr userDrawn="1"/>
        </p:nvSpPr>
        <p:spPr>
          <a:xfrm rot="16200000">
            <a:off x="-136977" y="119427"/>
            <a:ext cx="1049117" cy="787476"/>
          </a:xfrm>
          <a:prstGeom prst="rect">
            <a:avLst/>
          </a:prstGeom>
          <a:solidFill>
            <a:srgbClr val="00643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150"/>
          </a:p>
        </p:txBody>
      </p:sp>
    </p:spTree>
    <p:extLst>
      <p:ext uri="{BB962C8B-B14F-4D97-AF65-F5344CB8AC3E}">
        <p14:creationId xmlns:p14="http://schemas.microsoft.com/office/powerpoint/2010/main" val="1687071923"/>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1-col, subtitle, media">
    <p:spTree>
      <p:nvGrpSpPr>
        <p:cNvPr id="1" name=""/>
        <p:cNvGrpSpPr/>
        <p:nvPr/>
      </p:nvGrpSpPr>
      <p:grpSpPr>
        <a:xfrm>
          <a:off x="0" y="0"/>
          <a:ext cx="0" cy="0"/>
          <a:chOff x="0" y="0"/>
          <a:chExt cx="0" cy="0"/>
        </a:xfrm>
      </p:grpSpPr>
      <p:sp>
        <p:nvSpPr>
          <p:cNvPr id="3" name="Content Placeholder 2"/>
          <p:cNvSpPr>
            <a:spLocks noGrp="1"/>
          </p:cNvSpPr>
          <p:nvPr>
            <p:ph sz="quarter" idx="19" hasCustomPrompt="1"/>
          </p:nvPr>
        </p:nvSpPr>
        <p:spPr>
          <a:xfrm>
            <a:off x="923059" y="1463041"/>
            <a:ext cx="10337607" cy="4912167"/>
          </a:xfrm>
        </p:spPr>
        <p:txBody>
          <a:bodyPr/>
          <a:lstStyle>
            <a:lvl1pPr>
              <a:buClr>
                <a:srgbClr val="1C76B2"/>
              </a:buClr>
              <a:defRPr baseline="0"/>
            </a:lvl1pPr>
          </a:lstStyle>
          <a:p>
            <a:pPr marL="257175" marR="0" lvl="0" indent="-257175" algn="l" defTabSz="1028700" rtl="0" eaLnBrk="1" fontAlgn="auto" latinLnBrk="0" hangingPunct="1">
              <a:lnSpc>
                <a:spcPct val="90000"/>
              </a:lnSpc>
              <a:spcBef>
                <a:spcPts val="1125"/>
              </a:spcBef>
              <a:spcAft>
                <a:spcPts val="0"/>
              </a:spcAft>
              <a:buClr>
                <a:srgbClr val="1C76B2"/>
              </a:buClr>
              <a:buSzPct val="140000"/>
              <a:buFont typeface="Arial"/>
              <a:buNone/>
              <a:tabLst/>
              <a:defRPr/>
            </a:pPr>
            <a:r>
              <a:rPr lang="en-US" dirty="0"/>
              <a:t>Insert Media</a:t>
            </a:r>
          </a:p>
        </p:txBody>
      </p:sp>
      <p:sp>
        <p:nvSpPr>
          <p:cNvPr id="8" name="Text Placeholder 2"/>
          <p:cNvSpPr>
            <a:spLocks noGrp="1"/>
          </p:cNvSpPr>
          <p:nvPr>
            <p:ph type="body" idx="1" hasCustomPrompt="1"/>
          </p:nvPr>
        </p:nvSpPr>
        <p:spPr>
          <a:xfrm>
            <a:off x="923076" y="1100012"/>
            <a:ext cx="10354524" cy="294535"/>
          </a:xfrm>
          <a:prstGeom prst="rect">
            <a:avLst/>
          </a:prstGeom>
        </p:spPr>
        <p:txBody>
          <a:bodyPr lIns="0" tIns="0" rIns="0" bIns="0" anchor="t" anchorCtr="0">
            <a:noAutofit/>
          </a:bodyPr>
          <a:lstStyle>
            <a:lvl1pPr marL="0" indent="0">
              <a:buNone/>
              <a:defRPr sz="1800" b="0">
                <a:solidFill>
                  <a:schemeClr val="tx1"/>
                </a:solidFill>
              </a:defRPr>
            </a:lvl1pPr>
            <a:lvl2pPr marL="514350" indent="0">
              <a:buNone/>
              <a:defRPr sz="2250" b="1"/>
            </a:lvl2pPr>
            <a:lvl3pPr marL="1028700" indent="0">
              <a:buNone/>
              <a:defRPr sz="2025" b="1"/>
            </a:lvl3pPr>
            <a:lvl4pPr marL="1543050" indent="0">
              <a:buNone/>
              <a:defRPr sz="1800" b="1"/>
            </a:lvl4pPr>
            <a:lvl5pPr marL="2057400" indent="0">
              <a:buNone/>
              <a:defRPr sz="1800" b="1"/>
            </a:lvl5pPr>
            <a:lvl6pPr marL="2571750" indent="0">
              <a:buNone/>
              <a:defRPr sz="1800" b="1"/>
            </a:lvl6pPr>
            <a:lvl7pPr marL="3086100" indent="0">
              <a:buNone/>
              <a:defRPr sz="1800" b="1"/>
            </a:lvl7pPr>
            <a:lvl8pPr marL="3600450" indent="0">
              <a:buNone/>
              <a:defRPr sz="1800" b="1"/>
            </a:lvl8pPr>
            <a:lvl9pPr marL="4114800" indent="0">
              <a:buNone/>
              <a:defRPr sz="1800" b="1"/>
            </a:lvl9pPr>
          </a:lstStyle>
          <a:p>
            <a:pPr lvl="0"/>
            <a:r>
              <a:rPr lang="en-US" dirty="0"/>
              <a:t>Click to add subtitle</a:t>
            </a:r>
          </a:p>
        </p:txBody>
      </p:sp>
      <p:sp>
        <p:nvSpPr>
          <p:cNvPr id="15" name="Rectangle 14">
            <a:extLst>
              <a:ext uri="{FF2B5EF4-FFF2-40B4-BE49-F238E27FC236}">
                <a16:creationId xmlns:a16="http://schemas.microsoft.com/office/drawing/2014/main" id="{CDDA681A-7D61-460C-AAE2-C72EFDDB3B22}"/>
              </a:ext>
            </a:extLst>
          </p:cNvPr>
          <p:cNvSpPr/>
          <p:nvPr userDrawn="1"/>
        </p:nvSpPr>
        <p:spPr>
          <a:xfrm>
            <a:off x="-12505" y="-11395"/>
            <a:ext cx="12191991" cy="1049117"/>
          </a:xfrm>
          <a:prstGeom prst="rect">
            <a:avLst/>
          </a:prstGeom>
          <a:solidFill>
            <a:srgbClr val="266758">
              <a:alpha val="1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150" dirty="0"/>
          </a:p>
        </p:txBody>
      </p:sp>
      <p:sp>
        <p:nvSpPr>
          <p:cNvPr id="16" name="Title 9">
            <a:extLst>
              <a:ext uri="{FF2B5EF4-FFF2-40B4-BE49-F238E27FC236}">
                <a16:creationId xmlns:a16="http://schemas.microsoft.com/office/drawing/2014/main" id="{85CC7FB8-1344-4042-9396-813265A05C00}"/>
              </a:ext>
            </a:extLst>
          </p:cNvPr>
          <p:cNvSpPr>
            <a:spLocks noGrp="1"/>
          </p:cNvSpPr>
          <p:nvPr>
            <p:ph type="title" hasCustomPrompt="1"/>
          </p:nvPr>
        </p:nvSpPr>
        <p:spPr>
          <a:xfrm>
            <a:off x="923076" y="435573"/>
            <a:ext cx="10319529" cy="509597"/>
          </a:xfrm>
          <a:prstGeom prst="rect">
            <a:avLst/>
          </a:prstGeom>
        </p:spPr>
        <p:txBody>
          <a:bodyPr lIns="0">
            <a:noAutofit/>
          </a:bodyPr>
          <a:lstStyle>
            <a:lvl1pPr>
              <a:defRPr sz="2250" baseline="0">
                <a:solidFill>
                  <a:schemeClr val="tx1"/>
                </a:solidFill>
              </a:defRPr>
            </a:lvl1pPr>
          </a:lstStyle>
          <a:p>
            <a:r>
              <a:rPr lang="en-US" dirty="0"/>
              <a:t>Click to Add Title – Use Title Case, No More than Two Lines</a:t>
            </a:r>
          </a:p>
        </p:txBody>
      </p:sp>
      <p:sp>
        <p:nvSpPr>
          <p:cNvPr id="17" name="Rectangle 16">
            <a:extLst>
              <a:ext uri="{FF2B5EF4-FFF2-40B4-BE49-F238E27FC236}">
                <a16:creationId xmlns:a16="http://schemas.microsoft.com/office/drawing/2014/main" id="{45AA160D-B5CF-4620-BFA5-ECA3B8E81E1D}"/>
              </a:ext>
            </a:extLst>
          </p:cNvPr>
          <p:cNvSpPr/>
          <p:nvPr userDrawn="1"/>
        </p:nvSpPr>
        <p:spPr>
          <a:xfrm rot="16200000">
            <a:off x="-136977" y="119427"/>
            <a:ext cx="1049117" cy="787476"/>
          </a:xfrm>
          <a:prstGeom prst="rect">
            <a:avLst/>
          </a:prstGeom>
          <a:solidFill>
            <a:srgbClr val="00643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150"/>
          </a:p>
        </p:txBody>
      </p:sp>
    </p:spTree>
    <p:extLst>
      <p:ext uri="{BB962C8B-B14F-4D97-AF65-F5344CB8AC3E}">
        <p14:creationId xmlns:p14="http://schemas.microsoft.com/office/powerpoint/2010/main" val="4123602056"/>
      </p:ext>
    </p:extLst>
  </p:cSld>
  <p:clrMapOvr>
    <a:masterClrMapping/>
  </p:clrMapOvr>
  <p:extLst>
    <p:ext uri="{DCECCB84-F9BA-43D5-87BE-67443E8EF086}">
      <p15:sldGuideLst xmlns:p15="http://schemas.microsoft.com/office/powerpoint/2012/main"/>
    </p:ext>
  </p:extLst>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2-column bullets">
    <p:spTree>
      <p:nvGrpSpPr>
        <p:cNvPr id="1" name=""/>
        <p:cNvGrpSpPr/>
        <p:nvPr/>
      </p:nvGrpSpPr>
      <p:grpSpPr>
        <a:xfrm>
          <a:off x="0" y="0"/>
          <a:ext cx="0" cy="0"/>
          <a:chOff x="0" y="0"/>
          <a:chExt cx="0" cy="0"/>
        </a:xfrm>
      </p:grpSpPr>
      <p:sp>
        <p:nvSpPr>
          <p:cNvPr id="15" name="Text Placeholder 3">
            <a:extLst>
              <a:ext uri="{FF2B5EF4-FFF2-40B4-BE49-F238E27FC236}">
                <a16:creationId xmlns:a16="http://schemas.microsoft.com/office/drawing/2014/main" id="{DAC10F0B-0123-4229-8555-D91EFBF8221C}"/>
              </a:ext>
            </a:extLst>
          </p:cNvPr>
          <p:cNvSpPr>
            <a:spLocks noGrp="1"/>
          </p:cNvSpPr>
          <p:nvPr>
            <p:ph type="body" sz="quarter" idx="18" hasCustomPrompt="1"/>
          </p:nvPr>
        </p:nvSpPr>
        <p:spPr>
          <a:xfrm>
            <a:off x="923076" y="1128215"/>
            <a:ext cx="5059680" cy="5274912"/>
          </a:xfrm>
          <a:prstGeom prst="rect">
            <a:avLst/>
          </a:prstGeom>
        </p:spPr>
        <p:txBody>
          <a:bodyPr lIns="0" tIns="0" rIns="0" bIns="0"/>
          <a:lstStyle>
            <a:lvl1pPr marL="257175" marR="0" indent="-257175" algn="l" defTabSz="1028700" rtl="0" eaLnBrk="1" fontAlgn="auto" latinLnBrk="0" hangingPunct="1">
              <a:lnSpc>
                <a:spcPct val="90000"/>
              </a:lnSpc>
              <a:spcBef>
                <a:spcPts val="1125"/>
              </a:spcBef>
              <a:spcAft>
                <a:spcPts val="0"/>
              </a:spcAft>
              <a:buClr>
                <a:schemeClr val="tx1"/>
              </a:buClr>
              <a:buSzPct val="140000"/>
              <a:buFont typeface="Arial" panose="020B0604020202020204" pitchFamily="34" charset="0"/>
              <a:buChar char="•"/>
              <a:tabLst/>
              <a:defRPr baseline="0"/>
            </a:lvl1pPr>
            <a:lvl2pPr marL="771525" marR="0" indent="-257175" algn="l" defTabSz="1028700" rtl="0" eaLnBrk="1" fontAlgn="auto" latinLnBrk="0" hangingPunct="1">
              <a:lnSpc>
                <a:spcPct val="90000"/>
              </a:lnSpc>
              <a:spcBef>
                <a:spcPts val="563"/>
              </a:spcBef>
              <a:spcAft>
                <a:spcPts val="0"/>
              </a:spcAft>
              <a:buClr>
                <a:schemeClr val="tx1"/>
              </a:buClr>
              <a:buSzTx/>
              <a:buFont typeface="Arial" panose="020B0604020202020204" pitchFamily="34" charset="0"/>
              <a:buChar char="•"/>
              <a:tabLst/>
              <a:defRPr baseline="0"/>
            </a:lvl2pPr>
            <a:lvl3pPr marL="1285875" marR="0" indent="-257175" algn="l" defTabSz="1028700" rtl="0" eaLnBrk="1" fontAlgn="auto" latinLnBrk="0" hangingPunct="1">
              <a:lnSpc>
                <a:spcPct val="90000"/>
              </a:lnSpc>
              <a:spcBef>
                <a:spcPts val="563"/>
              </a:spcBef>
              <a:spcAft>
                <a:spcPts val="0"/>
              </a:spcAft>
              <a:buClr>
                <a:schemeClr val="tx1"/>
              </a:buClr>
              <a:buSzTx/>
              <a:buFont typeface="Arial" panose="020B0604020202020204" pitchFamily="34" charset="0"/>
              <a:buChar char="•"/>
              <a:tabLst/>
              <a:defRPr baseline="0"/>
            </a:lvl3pPr>
            <a:lvl4pPr marL="1800225" marR="0" indent="-257175" algn="l" defTabSz="1028700" rtl="0" eaLnBrk="1" fontAlgn="auto" latinLnBrk="0" hangingPunct="1">
              <a:lnSpc>
                <a:spcPct val="90000"/>
              </a:lnSpc>
              <a:spcBef>
                <a:spcPts val="563"/>
              </a:spcBef>
              <a:spcAft>
                <a:spcPts val="0"/>
              </a:spcAft>
              <a:buClr>
                <a:schemeClr val="accent3"/>
              </a:buClr>
              <a:buSzPct val="60000"/>
              <a:buFont typeface="Courier New" charset="0"/>
              <a:buChar char="o"/>
              <a:tabLst/>
              <a:defRPr baseline="0"/>
            </a:lvl4pPr>
            <a:lvl5pPr marL="2314575" marR="0" indent="-257175" algn="l" defTabSz="1028700" rtl="0" eaLnBrk="1" fontAlgn="auto" latinLnBrk="0" hangingPunct="1">
              <a:lnSpc>
                <a:spcPct val="90000"/>
              </a:lnSpc>
              <a:spcBef>
                <a:spcPts val="563"/>
              </a:spcBef>
              <a:spcAft>
                <a:spcPts val="0"/>
              </a:spcAft>
              <a:buClr>
                <a:schemeClr val="accent3"/>
              </a:buClr>
              <a:buSzTx/>
              <a:buFont typeface="Arial"/>
              <a:buChar char="•"/>
              <a:tabLst/>
              <a:defRPr baseline="0"/>
            </a:lvl5pPr>
          </a:lstStyle>
          <a:p>
            <a:pPr lvl="0"/>
            <a:r>
              <a:rPr lang="en-US" dirty="0"/>
              <a:t>Click to edit Master text styles</a:t>
            </a:r>
          </a:p>
          <a:p>
            <a:pPr lvl="1"/>
            <a:r>
              <a:rPr lang="en-US" dirty="0"/>
              <a:t>Second level</a:t>
            </a:r>
          </a:p>
          <a:p>
            <a:pPr lvl="2"/>
            <a:r>
              <a:rPr lang="en-US" dirty="0"/>
              <a:t>Third level</a:t>
            </a:r>
          </a:p>
        </p:txBody>
      </p:sp>
      <p:sp>
        <p:nvSpPr>
          <p:cNvPr id="16" name="Text Placeholder 3">
            <a:extLst>
              <a:ext uri="{FF2B5EF4-FFF2-40B4-BE49-F238E27FC236}">
                <a16:creationId xmlns:a16="http://schemas.microsoft.com/office/drawing/2014/main" id="{C0598F9A-D406-4367-9FD6-44DB1EEC8496}"/>
              </a:ext>
            </a:extLst>
          </p:cNvPr>
          <p:cNvSpPr>
            <a:spLocks noGrp="1"/>
          </p:cNvSpPr>
          <p:nvPr>
            <p:ph type="body" sz="quarter" idx="19" hasCustomPrompt="1"/>
          </p:nvPr>
        </p:nvSpPr>
        <p:spPr>
          <a:xfrm>
            <a:off x="6202869" y="1128215"/>
            <a:ext cx="5059680" cy="5274912"/>
          </a:xfrm>
          <a:prstGeom prst="rect">
            <a:avLst/>
          </a:prstGeom>
        </p:spPr>
        <p:txBody>
          <a:bodyPr lIns="0" tIns="0" rIns="0" bIns="0"/>
          <a:lstStyle>
            <a:lvl1pPr marL="257175" marR="0" indent="-257175" algn="l" defTabSz="1028700" rtl="0" eaLnBrk="1" fontAlgn="auto" latinLnBrk="0" hangingPunct="1">
              <a:lnSpc>
                <a:spcPct val="90000"/>
              </a:lnSpc>
              <a:spcBef>
                <a:spcPts val="1125"/>
              </a:spcBef>
              <a:spcAft>
                <a:spcPts val="0"/>
              </a:spcAft>
              <a:buClr>
                <a:schemeClr val="tx1"/>
              </a:buClr>
              <a:buSzPct val="140000"/>
              <a:buFont typeface="Arial" panose="020B0604020202020204" pitchFamily="34" charset="0"/>
              <a:buChar char="•"/>
              <a:tabLst/>
              <a:defRPr baseline="0"/>
            </a:lvl1pPr>
            <a:lvl2pPr marL="771525" marR="0" indent="-257175" algn="l" defTabSz="1028700" rtl="0" eaLnBrk="1" fontAlgn="auto" latinLnBrk="0" hangingPunct="1">
              <a:lnSpc>
                <a:spcPct val="90000"/>
              </a:lnSpc>
              <a:spcBef>
                <a:spcPts val="563"/>
              </a:spcBef>
              <a:spcAft>
                <a:spcPts val="0"/>
              </a:spcAft>
              <a:buClr>
                <a:schemeClr val="tx1"/>
              </a:buClr>
              <a:buSzTx/>
              <a:buFont typeface="Arial" panose="020B0604020202020204" pitchFamily="34" charset="0"/>
              <a:buChar char="•"/>
              <a:tabLst/>
              <a:defRPr baseline="0"/>
            </a:lvl2pPr>
            <a:lvl3pPr marL="1285875" marR="0" indent="-257175" algn="l" defTabSz="1028700" rtl="0" eaLnBrk="1" fontAlgn="auto" latinLnBrk="0" hangingPunct="1">
              <a:lnSpc>
                <a:spcPct val="90000"/>
              </a:lnSpc>
              <a:spcBef>
                <a:spcPts val="563"/>
              </a:spcBef>
              <a:spcAft>
                <a:spcPts val="0"/>
              </a:spcAft>
              <a:buClr>
                <a:schemeClr val="tx1"/>
              </a:buClr>
              <a:buSzTx/>
              <a:buFont typeface="Arial" panose="020B0604020202020204" pitchFamily="34" charset="0"/>
              <a:buChar char="•"/>
              <a:tabLst/>
              <a:defRPr baseline="0"/>
            </a:lvl3pPr>
            <a:lvl4pPr marL="1800225" marR="0" indent="-257175" algn="l" defTabSz="1028700" rtl="0" eaLnBrk="1" fontAlgn="auto" latinLnBrk="0" hangingPunct="1">
              <a:lnSpc>
                <a:spcPct val="90000"/>
              </a:lnSpc>
              <a:spcBef>
                <a:spcPts val="563"/>
              </a:spcBef>
              <a:spcAft>
                <a:spcPts val="0"/>
              </a:spcAft>
              <a:buClr>
                <a:schemeClr val="accent3"/>
              </a:buClr>
              <a:buSzPct val="60000"/>
              <a:buFont typeface="Courier New" charset="0"/>
              <a:buChar char="o"/>
              <a:tabLst/>
              <a:defRPr baseline="0"/>
            </a:lvl4pPr>
            <a:lvl5pPr marL="2314575" marR="0" indent="-257175" algn="l" defTabSz="1028700" rtl="0" eaLnBrk="1" fontAlgn="auto" latinLnBrk="0" hangingPunct="1">
              <a:lnSpc>
                <a:spcPct val="90000"/>
              </a:lnSpc>
              <a:spcBef>
                <a:spcPts val="563"/>
              </a:spcBef>
              <a:spcAft>
                <a:spcPts val="0"/>
              </a:spcAft>
              <a:buClr>
                <a:schemeClr val="accent3"/>
              </a:buClr>
              <a:buSzTx/>
              <a:buFont typeface="Arial"/>
              <a:buChar char="•"/>
              <a:tabLst/>
              <a:defRPr baseline="0"/>
            </a:lvl5pPr>
          </a:lstStyle>
          <a:p>
            <a:pPr lvl="0"/>
            <a:r>
              <a:rPr lang="en-US" dirty="0"/>
              <a:t>Click to edit Master text styles</a:t>
            </a:r>
          </a:p>
          <a:p>
            <a:pPr lvl="1"/>
            <a:r>
              <a:rPr lang="en-US" dirty="0"/>
              <a:t>Second level</a:t>
            </a:r>
          </a:p>
          <a:p>
            <a:pPr lvl="2"/>
            <a:r>
              <a:rPr lang="en-US" dirty="0"/>
              <a:t>Third level</a:t>
            </a:r>
          </a:p>
        </p:txBody>
      </p:sp>
      <p:sp>
        <p:nvSpPr>
          <p:cNvPr id="17" name="Rectangle 16">
            <a:extLst>
              <a:ext uri="{FF2B5EF4-FFF2-40B4-BE49-F238E27FC236}">
                <a16:creationId xmlns:a16="http://schemas.microsoft.com/office/drawing/2014/main" id="{9846D858-5892-4603-8B8C-7C75BF0D360D}"/>
              </a:ext>
            </a:extLst>
          </p:cNvPr>
          <p:cNvSpPr/>
          <p:nvPr userDrawn="1"/>
        </p:nvSpPr>
        <p:spPr>
          <a:xfrm>
            <a:off x="-12505" y="-11395"/>
            <a:ext cx="12191991" cy="1049117"/>
          </a:xfrm>
          <a:prstGeom prst="rect">
            <a:avLst/>
          </a:prstGeom>
          <a:solidFill>
            <a:srgbClr val="266758">
              <a:alpha val="1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150" dirty="0"/>
          </a:p>
        </p:txBody>
      </p:sp>
      <p:sp>
        <p:nvSpPr>
          <p:cNvPr id="18" name="Title 9">
            <a:extLst>
              <a:ext uri="{FF2B5EF4-FFF2-40B4-BE49-F238E27FC236}">
                <a16:creationId xmlns:a16="http://schemas.microsoft.com/office/drawing/2014/main" id="{DEFA0280-F367-44E3-B77D-CE10EE1EA1CE}"/>
              </a:ext>
            </a:extLst>
          </p:cNvPr>
          <p:cNvSpPr>
            <a:spLocks noGrp="1"/>
          </p:cNvSpPr>
          <p:nvPr>
            <p:ph type="title" hasCustomPrompt="1"/>
          </p:nvPr>
        </p:nvSpPr>
        <p:spPr>
          <a:xfrm>
            <a:off x="923076" y="435573"/>
            <a:ext cx="10319529" cy="509597"/>
          </a:xfrm>
          <a:prstGeom prst="rect">
            <a:avLst/>
          </a:prstGeom>
        </p:spPr>
        <p:txBody>
          <a:bodyPr lIns="0">
            <a:noAutofit/>
          </a:bodyPr>
          <a:lstStyle>
            <a:lvl1pPr>
              <a:defRPr sz="2250" baseline="0">
                <a:solidFill>
                  <a:schemeClr val="tx1"/>
                </a:solidFill>
              </a:defRPr>
            </a:lvl1pPr>
          </a:lstStyle>
          <a:p>
            <a:r>
              <a:rPr lang="en-US" dirty="0"/>
              <a:t>Click to Add Title – Use Title Case, No More than Two Lines</a:t>
            </a:r>
          </a:p>
        </p:txBody>
      </p:sp>
      <p:sp>
        <p:nvSpPr>
          <p:cNvPr id="19" name="Rectangle 18">
            <a:extLst>
              <a:ext uri="{FF2B5EF4-FFF2-40B4-BE49-F238E27FC236}">
                <a16:creationId xmlns:a16="http://schemas.microsoft.com/office/drawing/2014/main" id="{FBE56148-0A14-4831-B366-443993B89ECD}"/>
              </a:ext>
            </a:extLst>
          </p:cNvPr>
          <p:cNvSpPr/>
          <p:nvPr userDrawn="1"/>
        </p:nvSpPr>
        <p:spPr>
          <a:xfrm rot="16200000">
            <a:off x="-136977" y="119427"/>
            <a:ext cx="1049117" cy="787476"/>
          </a:xfrm>
          <a:prstGeom prst="rect">
            <a:avLst/>
          </a:prstGeom>
          <a:solidFill>
            <a:srgbClr val="00643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150"/>
          </a:p>
        </p:txBody>
      </p:sp>
    </p:spTree>
    <p:extLst>
      <p:ext uri="{BB962C8B-B14F-4D97-AF65-F5344CB8AC3E}">
        <p14:creationId xmlns:p14="http://schemas.microsoft.com/office/powerpoint/2010/main" val="1185879760"/>
      </p:ext>
    </p:extLst>
  </p:cSld>
  <p:clrMapOvr>
    <a:masterClrMapping/>
  </p:clrMapOvr>
  <p:extLst>
    <p:ext uri="{DCECCB84-F9BA-43D5-87BE-67443E8EF086}">
      <p15:sldGuideLst xmlns:p15="http://schemas.microsoft.com/office/powerpoint/2012/main"/>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68979810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2-col w/subtitles">
    <p:spTree>
      <p:nvGrpSpPr>
        <p:cNvPr id="1" name=""/>
        <p:cNvGrpSpPr/>
        <p:nvPr/>
      </p:nvGrpSpPr>
      <p:grpSpPr>
        <a:xfrm>
          <a:off x="0" y="0"/>
          <a:ext cx="0" cy="0"/>
          <a:chOff x="0" y="0"/>
          <a:chExt cx="0" cy="0"/>
        </a:xfrm>
      </p:grpSpPr>
      <p:sp>
        <p:nvSpPr>
          <p:cNvPr id="9" name="Text Placeholder 3">
            <a:extLst>
              <a:ext uri="{FF2B5EF4-FFF2-40B4-BE49-F238E27FC236}">
                <a16:creationId xmlns:a16="http://schemas.microsoft.com/office/drawing/2014/main" id="{FC134C1F-53DF-43C2-AF4D-EE37600EC2CB}"/>
              </a:ext>
            </a:extLst>
          </p:cNvPr>
          <p:cNvSpPr>
            <a:spLocks noGrp="1"/>
          </p:cNvSpPr>
          <p:nvPr>
            <p:ph type="body" sz="quarter" idx="18" hasCustomPrompt="1"/>
          </p:nvPr>
        </p:nvSpPr>
        <p:spPr>
          <a:xfrm>
            <a:off x="923076" y="1463042"/>
            <a:ext cx="5068846" cy="4921473"/>
          </a:xfrm>
          <a:prstGeom prst="rect">
            <a:avLst/>
          </a:prstGeom>
        </p:spPr>
        <p:txBody>
          <a:bodyPr lIns="0" tIns="0" rIns="0" bIns="0"/>
          <a:lstStyle>
            <a:lvl1pPr marL="257175" marR="0" indent="-257175" algn="l" defTabSz="1028700" rtl="0" eaLnBrk="1" fontAlgn="auto" latinLnBrk="0" hangingPunct="1">
              <a:lnSpc>
                <a:spcPct val="90000"/>
              </a:lnSpc>
              <a:spcBef>
                <a:spcPts val="1125"/>
              </a:spcBef>
              <a:spcAft>
                <a:spcPts val="0"/>
              </a:spcAft>
              <a:buClrTx/>
              <a:buSzPct val="140000"/>
              <a:buFont typeface="Arial" panose="020B0604020202020204" pitchFamily="34" charset="0"/>
              <a:buChar char="•"/>
              <a:tabLst/>
              <a:defRPr baseline="0"/>
            </a:lvl1pPr>
            <a:lvl2pPr marL="771525" marR="0" indent="-257175" algn="l" defTabSz="1028700" rtl="0" eaLnBrk="1" fontAlgn="auto" latinLnBrk="0" hangingPunct="1">
              <a:lnSpc>
                <a:spcPct val="90000"/>
              </a:lnSpc>
              <a:spcBef>
                <a:spcPts val="563"/>
              </a:spcBef>
              <a:spcAft>
                <a:spcPts val="0"/>
              </a:spcAft>
              <a:buClrTx/>
              <a:buSzTx/>
              <a:buFont typeface="Arial" panose="020B0604020202020204" pitchFamily="34" charset="0"/>
              <a:buChar char="•"/>
              <a:tabLst/>
              <a:defRPr baseline="0"/>
            </a:lvl2pPr>
            <a:lvl3pPr marL="1285875" marR="0" indent="-257175" algn="l" defTabSz="1028700" rtl="0" eaLnBrk="1" fontAlgn="auto" latinLnBrk="0" hangingPunct="1">
              <a:lnSpc>
                <a:spcPct val="90000"/>
              </a:lnSpc>
              <a:spcBef>
                <a:spcPts val="563"/>
              </a:spcBef>
              <a:spcAft>
                <a:spcPts val="0"/>
              </a:spcAft>
              <a:buClrTx/>
              <a:buSzTx/>
              <a:buFont typeface="Arial" panose="020B0604020202020204" pitchFamily="34" charset="0"/>
              <a:buChar char="•"/>
              <a:tabLst/>
              <a:defRPr baseline="0"/>
            </a:lvl3pPr>
            <a:lvl4pPr marL="1800225" marR="0" indent="-257175" algn="l" defTabSz="1028700" rtl="0" eaLnBrk="1" fontAlgn="auto" latinLnBrk="0" hangingPunct="1">
              <a:lnSpc>
                <a:spcPct val="90000"/>
              </a:lnSpc>
              <a:spcBef>
                <a:spcPts val="563"/>
              </a:spcBef>
              <a:spcAft>
                <a:spcPts val="0"/>
              </a:spcAft>
              <a:buClr>
                <a:schemeClr val="accent3"/>
              </a:buClr>
              <a:buSzPct val="60000"/>
              <a:buFont typeface="Courier New" charset="0"/>
              <a:buChar char="o"/>
              <a:tabLst/>
              <a:defRPr baseline="0"/>
            </a:lvl4pPr>
            <a:lvl5pPr marL="2314575" marR="0" indent="-257175" algn="l" defTabSz="1028700" rtl="0" eaLnBrk="1" fontAlgn="auto" latinLnBrk="0" hangingPunct="1">
              <a:lnSpc>
                <a:spcPct val="90000"/>
              </a:lnSpc>
              <a:spcBef>
                <a:spcPts val="563"/>
              </a:spcBef>
              <a:spcAft>
                <a:spcPts val="0"/>
              </a:spcAft>
              <a:buClr>
                <a:schemeClr val="accent3"/>
              </a:buClr>
              <a:buSzTx/>
              <a:buFont typeface="Arial"/>
              <a:buChar char="•"/>
              <a:tabLst/>
              <a:defRPr baseline="0"/>
            </a:lvl5pPr>
          </a:lstStyle>
          <a:p>
            <a:pPr lvl="0"/>
            <a:r>
              <a:rPr lang="en-US" dirty="0"/>
              <a:t>Select &amp; type to begin bullet list</a:t>
            </a:r>
          </a:p>
          <a:p>
            <a:pPr lvl="1"/>
            <a:r>
              <a:rPr lang="en-US" dirty="0"/>
              <a:t>Second level</a:t>
            </a:r>
          </a:p>
          <a:p>
            <a:pPr lvl="2"/>
            <a:r>
              <a:rPr lang="en-US" dirty="0"/>
              <a:t>Third level</a:t>
            </a:r>
          </a:p>
        </p:txBody>
      </p:sp>
      <p:sp>
        <p:nvSpPr>
          <p:cNvPr id="8" name="Text Placeholder 3">
            <a:extLst>
              <a:ext uri="{FF2B5EF4-FFF2-40B4-BE49-F238E27FC236}">
                <a16:creationId xmlns:a16="http://schemas.microsoft.com/office/drawing/2014/main" id="{050AEB3A-6876-488A-B7B4-690B2AD2D8AC}"/>
              </a:ext>
            </a:extLst>
          </p:cNvPr>
          <p:cNvSpPr>
            <a:spLocks noGrp="1"/>
          </p:cNvSpPr>
          <p:nvPr>
            <p:ph type="body" sz="quarter" idx="19" hasCustomPrompt="1"/>
          </p:nvPr>
        </p:nvSpPr>
        <p:spPr>
          <a:xfrm>
            <a:off x="6208754" y="1463042"/>
            <a:ext cx="5068846" cy="4921473"/>
          </a:xfrm>
          <a:prstGeom prst="rect">
            <a:avLst/>
          </a:prstGeom>
        </p:spPr>
        <p:txBody>
          <a:bodyPr lIns="0" tIns="0" rIns="0" bIns="0"/>
          <a:lstStyle>
            <a:lvl1pPr marL="257175" marR="0" indent="-257175" algn="l" defTabSz="1028700" rtl="0" eaLnBrk="1" fontAlgn="auto" latinLnBrk="0" hangingPunct="1">
              <a:lnSpc>
                <a:spcPct val="90000"/>
              </a:lnSpc>
              <a:spcBef>
                <a:spcPts val="1125"/>
              </a:spcBef>
              <a:spcAft>
                <a:spcPts val="0"/>
              </a:spcAft>
              <a:buClrTx/>
              <a:buSzPct val="140000"/>
              <a:buFont typeface="Arial" panose="020B0604020202020204" pitchFamily="34" charset="0"/>
              <a:buChar char="•"/>
              <a:tabLst/>
              <a:defRPr baseline="0"/>
            </a:lvl1pPr>
            <a:lvl2pPr marL="771525" marR="0" indent="-257175" algn="l" defTabSz="1028700" rtl="0" eaLnBrk="1" fontAlgn="auto" latinLnBrk="0" hangingPunct="1">
              <a:lnSpc>
                <a:spcPct val="90000"/>
              </a:lnSpc>
              <a:spcBef>
                <a:spcPts val="563"/>
              </a:spcBef>
              <a:spcAft>
                <a:spcPts val="0"/>
              </a:spcAft>
              <a:buClrTx/>
              <a:buSzTx/>
              <a:buFont typeface="Arial" panose="020B0604020202020204" pitchFamily="34" charset="0"/>
              <a:buChar char="•"/>
              <a:tabLst/>
              <a:defRPr baseline="0"/>
            </a:lvl2pPr>
            <a:lvl3pPr marL="1285875" marR="0" indent="-257175" algn="l" defTabSz="1028700" rtl="0" eaLnBrk="1" fontAlgn="auto" latinLnBrk="0" hangingPunct="1">
              <a:lnSpc>
                <a:spcPct val="90000"/>
              </a:lnSpc>
              <a:spcBef>
                <a:spcPts val="563"/>
              </a:spcBef>
              <a:spcAft>
                <a:spcPts val="0"/>
              </a:spcAft>
              <a:buClrTx/>
              <a:buSzTx/>
              <a:buFont typeface="Arial" panose="020B0604020202020204" pitchFamily="34" charset="0"/>
              <a:buChar char="•"/>
              <a:tabLst/>
              <a:defRPr baseline="0"/>
            </a:lvl3pPr>
            <a:lvl4pPr marL="1800225" marR="0" indent="-257175" algn="l" defTabSz="1028700" rtl="0" eaLnBrk="1" fontAlgn="auto" latinLnBrk="0" hangingPunct="1">
              <a:lnSpc>
                <a:spcPct val="90000"/>
              </a:lnSpc>
              <a:spcBef>
                <a:spcPts val="563"/>
              </a:spcBef>
              <a:spcAft>
                <a:spcPts val="0"/>
              </a:spcAft>
              <a:buClr>
                <a:schemeClr val="accent3"/>
              </a:buClr>
              <a:buSzPct val="60000"/>
              <a:buFont typeface="Courier New" charset="0"/>
              <a:buChar char="o"/>
              <a:tabLst/>
              <a:defRPr baseline="0"/>
            </a:lvl4pPr>
            <a:lvl5pPr marL="2314575" marR="0" indent="-257175" algn="l" defTabSz="1028700" rtl="0" eaLnBrk="1" fontAlgn="auto" latinLnBrk="0" hangingPunct="1">
              <a:lnSpc>
                <a:spcPct val="90000"/>
              </a:lnSpc>
              <a:spcBef>
                <a:spcPts val="563"/>
              </a:spcBef>
              <a:spcAft>
                <a:spcPts val="0"/>
              </a:spcAft>
              <a:buClr>
                <a:schemeClr val="accent3"/>
              </a:buClr>
              <a:buSzTx/>
              <a:buFont typeface="Arial"/>
              <a:buChar char="•"/>
              <a:tabLst/>
              <a:defRPr baseline="0"/>
            </a:lvl5pPr>
          </a:lstStyle>
          <a:p>
            <a:pPr lvl="0"/>
            <a:r>
              <a:rPr lang="en-US" dirty="0"/>
              <a:t>Select &amp; type to begin bullet list</a:t>
            </a:r>
          </a:p>
          <a:p>
            <a:pPr lvl="1"/>
            <a:r>
              <a:rPr lang="en-US" dirty="0"/>
              <a:t>Second level</a:t>
            </a:r>
          </a:p>
          <a:p>
            <a:pPr lvl="2"/>
            <a:r>
              <a:rPr lang="en-US" dirty="0"/>
              <a:t>Third level</a:t>
            </a:r>
          </a:p>
        </p:txBody>
      </p:sp>
      <p:sp>
        <p:nvSpPr>
          <p:cNvPr id="10" name="Text Placeholder 2"/>
          <p:cNvSpPr>
            <a:spLocks noGrp="1"/>
          </p:cNvSpPr>
          <p:nvPr>
            <p:ph type="body" idx="1" hasCustomPrompt="1"/>
          </p:nvPr>
        </p:nvSpPr>
        <p:spPr>
          <a:xfrm>
            <a:off x="923076" y="1100012"/>
            <a:ext cx="4915680" cy="263587"/>
          </a:xfrm>
          <a:prstGeom prst="rect">
            <a:avLst/>
          </a:prstGeom>
        </p:spPr>
        <p:txBody>
          <a:bodyPr lIns="0" tIns="0" rIns="0" bIns="0" anchor="t" anchorCtr="0">
            <a:noAutofit/>
          </a:bodyPr>
          <a:lstStyle>
            <a:lvl1pPr marL="0" indent="0">
              <a:buNone/>
              <a:defRPr sz="1800" b="0">
                <a:solidFill>
                  <a:schemeClr val="tx1"/>
                </a:solidFill>
              </a:defRPr>
            </a:lvl1pPr>
            <a:lvl2pPr marL="514350" indent="0">
              <a:buNone/>
              <a:defRPr sz="2250" b="1"/>
            </a:lvl2pPr>
            <a:lvl3pPr marL="1028700" indent="0">
              <a:buNone/>
              <a:defRPr sz="2025" b="1"/>
            </a:lvl3pPr>
            <a:lvl4pPr marL="1543050" indent="0">
              <a:buNone/>
              <a:defRPr sz="1800" b="1"/>
            </a:lvl4pPr>
            <a:lvl5pPr marL="2057400" indent="0">
              <a:buNone/>
              <a:defRPr sz="1800" b="1"/>
            </a:lvl5pPr>
            <a:lvl6pPr marL="2571750" indent="0">
              <a:buNone/>
              <a:defRPr sz="1800" b="1"/>
            </a:lvl6pPr>
            <a:lvl7pPr marL="3086100" indent="0">
              <a:buNone/>
              <a:defRPr sz="1800" b="1"/>
            </a:lvl7pPr>
            <a:lvl8pPr marL="3600450" indent="0">
              <a:buNone/>
              <a:defRPr sz="1800" b="1"/>
            </a:lvl8pPr>
            <a:lvl9pPr marL="4114800" indent="0">
              <a:buNone/>
              <a:defRPr sz="1800" b="1"/>
            </a:lvl9pPr>
          </a:lstStyle>
          <a:p>
            <a:pPr lvl="0"/>
            <a:r>
              <a:rPr lang="en-US" dirty="0"/>
              <a:t>Click to add subtitle</a:t>
            </a:r>
          </a:p>
        </p:txBody>
      </p:sp>
      <p:sp>
        <p:nvSpPr>
          <p:cNvPr id="14" name="Text Placeholder 4"/>
          <p:cNvSpPr>
            <a:spLocks noGrp="1"/>
          </p:cNvSpPr>
          <p:nvPr>
            <p:ph type="body" sz="quarter" idx="3" hasCustomPrompt="1"/>
          </p:nvPr>
        </p:nvSpPr>
        <p:spPr>
          <a:xfrm>
            <a:off x="6208754" y="1100012"/>
            <a:ext cx="4968596" cy="263587"/>
          </a:xfrm>
          <a:prstGeom prst="rect">
            <a:avLst/>
          </a:prstGeom>
        </p:spPr>
        <p:txBody>
          <a:bodyPr lIns="0" tIns="0" rIns="0" bIns="0" anchor="t" anchorCtr="0">
            <a:noAutofit/>
          </a:bodyPr>
          <a:lstStyle>
            <a:lvl1pPr marL="0" indent="0">
              <a:buNone/>
              <a:defRPr sz="1800" b="0">
                <a:solidFill>
                  <a:schemeClr val="tx1"/>
                </a:solidFill>
              </a:defRPr>
            </a:lvl1pPr>
            <a:lvl2pPr marL="514350" indent="0">
              <a:buNone/>
              <a:defRPr sz="2250" b="1"/>
            </a:lvl2pPr>
            <a:lvl3pPr marL="1028700" indent="0">
              <a:buNone/>
              <a:defRPr sz="2025" b="1"/>
            </a:lvl3pPr>
            <a:lvl4pPr marL="1543050" indent="0">
              <a:buNone/>
              <a:defRPr sz="1800" b="1"/>
            </a:lvl4pPr>
            <a:lvl5pPr marL="2057400" indent="0">
              <a:buNone/>
              <a:defRPr sz="1800" b="1"/>
            </a:lvl5pPr>
            <a:lvl6pPr marL="2571750" indent="0">
              <a:buNone/>
              <a:defRPr sz="1800" b="1"/>
            </a:lvl6pPr>
            <a:lvl7pPr marL="3086100" indent="0">
              <a:buNone/>
              <a:defRPr sz="1800" b="1"/>
            </a:lvl7pPr>
            <a:lvl8pPr marL="3600450" indent="0">
              <a:buNone/>
              <a:defRPr sz="1800" b="1"/>
            </a:lvl8pPr>
            <a:lvl9pPr marL="4114800" indent="0">
              <a:buNone/>
              <a:defRPr sz="1800" b="1"/>
            </a:lvl9pPr>
          </a:lstStyle>
          <a:p>
            <a:pPr lvl="0"/>
            <a:r>
              <a:rPr lang="en-US" dirty="0"/>
              <a:t>Click to add subtitle</a:t>
            </a:r>
          </a:p>
        </p:txBody>
      </p:sp>
      <p:sp>
        <p:nvSpPr>
          <p:cNvPr id="17" name="Rectangle 16">
            <a:extLst>
              <a:ext uri="{FF2B5EF4-FFF2-40B4-BE49-F238E27FC236}">
                <a16:creationId xmlns:a16="http://schemas.microsoft.com/office/drawing/2014/main" id="{2FBE4C7E-37B5-471D-91F0-D7668CA57C35}"/>
              </a:ext>
            </a:extLst>
          </p:cNvPr>
          <p:cNvSpPr/>
          <p:nvPr userDrawn="1"/>
        </p:nvSpPr>
        <p:spPr>
          <a:xfrm>
            <a:off x="-12505" y="-11395"/>
            <a:ext cx="12191991" cy="1049117"/>
          </a:xfrm>
          <a:prstGeom prst="rect">
            <a:avLst/>
          </a:prstGeom>
          <a:solidFill>
            <a:srgbClr val="266758">
              <a:alpha val="1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150" dirty="0"/>
          </a:p>
        </p:txBody>
      </p:sp>
      <p:sp>
        <p:nvSpPr>
          <p:cNvPr id="19" name="Title 9">
            <a:extLst>
              <a:ext uri="{FF2B5EF4-FFF2-40B4-BE49-F238E27FC236}">
                <a16:creationId xmlns:a16="http://schemas.microsoft.com/office/drawing/2014/main" id="{F9C8F506-5794-4CD7-B548-92E0B79CD4B7}"/>
              </a:ext>
            </a:extLst>
          </p:cNvPr>
          <p:cNvSpPr>
            <a:spLocks noGrp="1"/>
          </p:cNvSpPr>
          <p:nvPr>
            <p:ph type="title" hasCustomPrompt="1"/>
          </p:nvPr>
        </p:nvSpPr>
        <p:spPr>
          <a:xfrm>
            <a:off x="923076" y="435573"/>
            <a:ext cx="10319529" cy="509597"/>
          </a:xfrm>
          <a:prstGeom prst="rect">
            <a:avLst/>
          </a:prstGeom>
        </p:spPr>
        <p:txBody>
          <a:bodyPr lIns="0">
            <a:noAutofit/>
          </a:bodyPr>
          <a:lstStyle>
            <a:lvl1pPr>
              <a:defRPr sz="2250" baseline="0">
                <a:solidFill>
                  <a:schemeClr val="tx1"/>
                </a:solidFill>
              </a:defRPr>
            </a:lvl1pPr>
          </a:lstStyle>
          <a:p>
            <a:r>
              <a:rPr lang="en-US" dirty="0"/>
              <a:t>Click to Add Title – Use Title Case, No More than Two Lines</a:t>
            </a:r>
          </a:p>
        </p:txBody>
      </p:sp>
      <p:sp>
        <p:nvSpPr>
          <p:cNvPr id="20" name="Rectangle 19">
            <a:extLst>
              <a:ext uri="{FF2B5EF4-FFF2-40B4-BE49-F238E27FC236}">
                <a16:creationId xmlns:a16="http://schemas.microsoft.com/office/drawing/2014/main" id="{E154A2BD-3E5C-429C-AA2B-D6C70D5A239B}"/>
              </a:ext>
            </a:extLst>
          </p:cNvPr>
          <p:cNvSpPr/>
          <p:nvPr userDrawn="1"/>
        </p:nvSpPr>
        <p:spPr>
          <a:xfrm rot="16200000">
            <a:off x="-136977" y="119427"/>
            <a:ext cx="1049117" cy="787476"/>
          </a:xfrm>
          <a:prstGeom prst="rect">
            <a:avLst/>
          </a:prstGeom>
          <a:solidFill>
            <a:srgbClr val="00643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150"/>
          </a:p>
        </p:txBody>
      </p:sp>
    </p:spTree>
    <p:extLst>
      <p:ext uri="{BB962C8B-B14F-4D97-AF65-F5344CB8AC3E}">
        <p14:creationId xmlns:p14="http://schemas.microsoft.com/office/powerpoint/2010/main" val="1822904352"/>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2-col bullets &amp; media">
    <p:spTree>
      <p:nvGrpSpPr>
        <p:cNvPr id="1" name=""/>
        <p:cNvGrpSpPr/>
        <p:nvPr/>
      </p:nvGrpSpPr>
      <p:grpSpPr>
        <a:xfrm>
          <a:off x="0" y="0"/>
          <a:ext cx="0" cy="0"/>
          <a:chOff x="0" y="0"/>
          <a:chExt cx="0" cy="0"/>
        </a:xfrm>
      </p:grpSpPr>
      <p:sp>
        <p:nvSpPr>
          <p:cNvPr id="3" name="Content Placeholder 2"/>
          <p:cNvSpPr>
            <a:spLocks noGrp="1"/>
          </p:cNvSpPr>
          <p:nvPr>
            <p:ph sz="quarter" idx="19" hasCustomPrompt="1"/>
          </p:nvPr>
        </p:nvSpPr>
        <p:spPr>
          <a:xfrm>
            <a:off x="6282268" y="1463041"/>
            <a:ext cx="4978400" cy="4904636"/>
          </a:xfrm>
        </p:spPr>
        <p:txBody>
          <a:bodyPr/>
          <a:lstStyle>
            <a:lvl1pPr>
              <a:buClr>
                <a:srgbClr val="1C76B2"/>
              </a:buClr>
              <a:defRPr baseline="0"/>
            </a:lvl1pPr>
          </a:lstStyle>
          <a:p>
            <a:pPr marL="257175" marR="0" lvl="0" indent="-257175" algn="l" defTabSz="1028700" rtl="0" eaLnBrk="1" fontAlgn="auto" latinLnBrk="0" hangingPunct="1">
              <a:lnSpc>
                <a:spcPct val="90000"/>
              </a:lnSpc>
              <a:spcBef>
                <a:spcPts val="1125"/>
              </a:spcBef>
              <a:spcAft>
                <a:spcPts val="0"/>
              </a:spcAft>
              <a:buClr>
                <a:srgbClr val="1C76B2"/>
              </a:buClr>
              <a:buSzPct val="140000"/>
              <a:buFont typeface="Arial"/>
              <a:buNone/>
              <a:tabLst/>
              <a:defRPr/>
            </a:pPr>
            <a:r>
              <a:rPr lang="en-US" dirty="0"/>
              <a:t>Insert Media</a:t>
            </a:r>
          </a:p>
        </p:txBody>
      </p:sp>
      <p:sp>
        <p:nvSpPr>
          <p:cNvPr id="14" name="Text Placeholder 3">
            <a:extLst>
              <a:ext uri="{FF2B5EF4-FFF2-40B4-BE49-F238E27FC236}">
                <a16:creationId xmlns:a16="http://schemas.microsoft.com/office/drawing/2014/main" id="{07F33415-A9B1-4B9D-AE7C-CCFE505F256F}"/>
              </a:ext>
            </a:extLst>
          </p:cNvPr>
          <p:cNvSpPr>
            <a:spLocks noGrp="1"/>
          </p:cNvSpPr>
          <p:nvPr>
            <p:ph type="body" sz="quarter" idx="18" hasCustomPrompt="1"/>
          </p:nvPr>
        </p:nvSpPr>
        <p:spPr>
          <a:xfrm>
            <a:off x="923075" y="1463041"/>
            <a:ext cx="5172926" cy="4893552"/>
          </a:xfrm>
          <a:prstGeom prst="rect">
            <a:avLst/>
          </a:prstGeom>
        </p:spPr>
        <p:txBody>
          <a:bodyPr lIns="0" tIns="0" rIns="0" bIns="0"/>
          <a:lstStyle>
            <a:lvl1pPr marL="257175" marR="0" indent="-257175" algn="l" defTabSz="1028700" rtl="0" eaLnBrk="1" fontAlgn="auto" latinLnBrk="0" hangingPunct="1">
              <a:lnSpc>
                <a:spcPct val="90000"/>
              </a:lnSpc>
              <a:spcBef>
                <a:spcPts val="1125"/>
              </a:spcBef>
              <a:spcAft>
                <a:spcPts val="0"/>
              </a:spcAft>
              <a:buClrTx/>
              <a:buSzPct val="140000"/>
              <a:buFont typeface="Arial" panose="020B0604020202020204" pitchFamily="34" charset="0"/>
              <a:buChar char="•"/>
              <a:tabLst/>
              <a:defRPr baseline="0"/>
            </a:lvl1pPr>
            <a:lvl2pPr marL="771525" marR="0" indent="-257175" algn="l" defTabSz="1028700" rtl="0" eaLnBrk="1" fontAlgn="auto" latinLnBrk="0" hangingPunct="1">
              <a:lnSpc>
                <a:spcPct val="90000"/>
              </a:lnSpc>
              <a:spcBef>
                <a:spcPts val="563"/>
              </a:spcBef>
              <a:spcAft>
                <a:spcPts val="0"/>
              </a:spcAft>
              <a:buClrTx/>
              <a:buSzTx/>
              <a:buFont typeface="Arial" panose="020B0604020202020204" pitchFamily="34" charset="0"/>
              <a:buChar char="•"/>
              <a:tabLst/>
              <a:defRPr baseline="0"/>
            </a:lvl2pPr>
            <a:lvl3pPr marL="1285875" marR="0" indent="-257175" algn="l" defTabSz="1028700" rtl="0" eaLnBrk="1" fontAlgn="auto" latinLnBrk="0" hangingPunct="1">
              <a:lnSpc>
                <a:spcPct val="90000"/>
              </a:lnSpc>
              <a:spcBef>
                <a:spcPts val="563"/>
              </a:spcBef>
              <a:spcAft>
                <a:spcPts val="0"/>
              </a:spcAft>
              <a:buClrTx/>
              <a:buSzTx/>
              <a:buFont typeface="Arial" panose="020B0604020202020204" pitchFamily="34" charset="0"/>
              <a:buChar char="•"/>
              <a:tabLst/>
              <a:defRPr baseline="0"/>
            </a:lvl3pPr>
            <a:lvl4pPr marL="1800225" marR="0" indent="-257175" algn="l" defTabSz="1028700" rtl="0" eaLnBrk="1" fontAlgn="auto" latinLnBrk="0" hangingPunct="1">
              <a:lnSpc>
                <a:spcPct val="90000"/>
              </a:lnSpc>
              <a:spcBef>
                <a:spcPts val="563"/>
              </a:spcBef>
              <a:spcAft>
                <a:spcPts val="0"/>
              </a:spcAft>
              <a:buClr>
                <a:schemeClr val="accent3"/>
              </a:buClr>
              <a:buSzPct val="60000"/>
              <a:buFont typeface="Courier New" charset="0"/>
              <a:buChar char="o"/>
              <a:tabLst/>
              <a:defRPr baseline="0"/>
            </a:lvl4pPr>
            <a:lvl5pPr marL="2314575" marR="0" indent="-257175" algn="l" defTabSz="1028700" rtl="0" eaLnBrk="1" fontAlgn="auto" latinLnBrk="0" hangingPunct="1">
              <a:lnSpc>
                <a:spcPct val="90000"/>
              </a:lnSpc>
              <a:spcBef>
                <a:spcPts val="563"/>
              </a:spcBef>
              <a:spcAft>
                <a:spcPts val="0"/>
              </a:spcAft>
              <a:buClr>
                <a:schemeClr val="accent3"/>
              </a:buClr>
              <a:buSzTx/>
              <a:buFont typeface="Arial"/>
              <a:buChar char="•"/>
              <a:tabLst/>
              <a:defRPr baseline="0"/>
            </a:lvl5pPr>
          </a:lstStyle>
          <a:p>
            <a:pPr lvl="0"/>
            <a:r>
              <a:rPr lang="en-US" dirty="0"/>
              <a:t>Click to edit Master text styles</a:t>
            </a:r>
          </a:p>
          <a:p>
            <a:pPr lvl="1"/>
            <a:r>
              <a:rPr lang="en-US" dirty="0"/>
              <a:t>Second level</a:t>
            </a:r>
          </a:p>
          <a:p>
            <a:pPr lvl="2"/>
            <a:r>
              <a:rPr lang="en-US" dirty="0"/>
              <a:t>Third level</a:t>
            </a:r>
          </a:p>
        </p:txBody>
      </p:sp>
      <p:sp>
        <p:nvSpPr>
          <p:cNvPr id="8" name="Text Placeholder 2"/>
          <p:cNvSpPr>
            <a:spLocks noGrp="1"/>
          </p:cNvSpPr>
          <p:nvPr>
            <p:ph type="body" idx="1" hasCustomPrompt="1"/>
          </p:nvPr>
        </p:nvSpPr>
        <p:spPr>
          <a:xfrm>
            <a:off x="923075" y="1090913"/>
            <a:ext cx="5172926" cy="263587"/>
          </a:xfrm>
          <a:prstGeom prst="rect">
            <a:avLst/>
          </a:prstGeom>
        </p:spPr>
        <p:txBody>
          <a:bodyPr lIns="0" tIns="0" rIns="0" bIns="0" anchor="t" anchorCtr="0">
            <a:noAutofit/>
          </a:bodyPr>
          <a:lstStyle>
            <a:lvl1pPr marL="0" indent="0">
              <a:buNone/>
              <a:defRPr sz="1800" b="0">
                <a:solidFill>
                  <a:schemeClr val="tx1"/>
                </a:solidFill>
              </a:defRPr>
            </a:lvl1pPr>
            <a:lvl2pPr marL="514350" indent="0">
              <a:buNone/>
              <a:defRPr sz="2250" b="1"/>
            </a:lvl2pPr>
            <a:lvl3pPr marL="1028700" indent="0">
              <a:buNone/>
              <a:defRPr sz="2025" b="1"/>
            </a:lvl3pPr>
            <a:lvl4pPr marL="1543050" indent="0">
              <a:buNone/>
              <a:defRPr sz="1800" b="1"/>
            </a:lvl4pPr>
            <a:lvl5pPr marL="2057400" indent="0">
              <a:buNone/>
              <a:defRPr sz="1800" b="1"/>
            </a:lvl5pPr>
            <a:lvl6pPr marL="2571750" indent="0">
              <a:buNone/>
              <a:defRPr sz="1800" b="1"/>
            </a:lvl6pPr>
            <a:lvl7pPr marL="3086100" indent="0">
              <a:buNone/>
              <a:defRPr sz="1800" b="1"/>
            </a:lvl7pPr>
            <a:lvl8pPr marL="3600450" indent="0">
              <a:buNone/>
              <a:defRPr sz="1800" b="1"/>
            </a:lvl8pPr>
            <a:lvl9pPr marL="4114800" indent="0">
              <a:buNone/>
              <a:defRPr sz="1800" b="1"/>
            </a:lvl9pPr>
          </a:lstStyle>
          <a:p>
            <a:pPr lvl="0"/>
            <a:r>
              <a:rPr lang="en-US" dirty="0"/>
              <a:t>Click to add subtitle</a:t>
            </a:r>
          </a:p>
        </p:txBody>
      </p:sp>
      <p:sp>
        <p:nvSpPr>
          <p:cNvPr id="11" name="Text Placeholder 4"/>
          <p:cNvSpPr>
            <a:spLocks noGrp="1"/>
          </p:cNvSpPr>
          <p:nvPr>
            <p:ph type="body" sz="quarter" idx="3" hasCustomPrompt="1"/>
          </p:nvPr>
        </p:nvSpPr>
        <p:spPr>
          <a:xfrm>
            <a:off x="6282268" y="1090913"/>
            <a:ext cx="4968596" cy="263587"/>
          </a:xfrm>
          <a:prstGeom prst="rect">
            <a:avLst/>
          </a:prstGeom>
        </p:spPr>
        <p:txBody>
          <a:bodyPr lIns="0" tIns="0" rIns="0" bIns="0" anchor="t" anchorCtr="0">
            <a:noAutofit/>
          </a:bodyPr>
          <a:lstStyle>
            <a:lvl1pPr marL="0" indent="0">
              <a:buNone/>
              <a:defRPr sz="1800" b="0">
                <a:solidFill>
                  <a:schemeClr val="tx1"/>
                </a:solidFill>
              </a:defRPr>
            </a:lvl1pPr>
            <a:lvl2pPr marL="514350" indent="0">
              <a:buNone/>
              <a:defRPr sz="2250" b="1"/>
            </a:lvl2pPr>
            <a:lvl3pPr marL="1028700" indent="0">
              <a:buNone/>
              <a:defRPr sz="2025" b="1"/>
            </a:lvl3pPr>
            <a:lvl4pPr marL="1543050" indent="0">
              <a:buNone/>
              <a:defRPr sz="1800" b="1"/>
            </a:lvl4pPr>
            <a:lvl5pPr marL="2057400" indent="0">
              <a:buNone/>
              <a:defRPr sz="1800" b="1"/>
            </a:lvl5pPr>
            <a:lvl6pPr marL="2571750" indent="0">
              <a:buNone/>
              <a:defRPr sz="1800" b="1"/>
            </a:lvl6pPr>
            <a:lvl7pPr marL="3086100" indent="0">
              <a:buNone/>
              <a:defRPr sz="1800" b="1"/>
            </a:lvl7pPr>
            <a:lvl8pPr marL="3600450" indent="0">
              <a:buNone/>
              <a:defRPr sz="1800" b="1"/>
            </a:lvl8pPr>
            <a:lvl9pPr marL="4114800" indent="0">
              <a:buNone/>
              <a:defRPr sz="1800" b="1"/>
            </a:lvl9pPr>
          </a:lstStyle>
          <a:p>
            <a:pPr lvl="0"/>
            <a:r>
              <a:rPr lang="en-US" dirty="0"/>
              <a:t>Click to add subtitle</a:t>
            </a:r>
          </a:p>
        </p:txBody>
      </p:sp>
      <p:sp>
        <p:nvSpPr>
          <p:cNvPr id="18" name="Rectangle 17">
            <a:extLst>
              <a:ext uri="{FF2B5EF4-FFF2-40B4-BE49-F238E27FC236}">
                <a16:creationId xmlns:a16="http://schemas.microsoft.com/office/drawing/2014/main" id="{84F2E3C9-B6E2-4189-B53B-031C5CD0D031}"/>
              </a:ext>
            </a:extLst>
          </p:cNvPr>
          <p:cNvSpPr/>
          <p:nvPr userDrawn="1"/>
        </p:nvSpPr>
        <p:spPr>
          <a:xfrm>
            <a:off x="-12505" y="-11395"/>
            <a:ext cx="12191991" cy="1049117"/>
          </a:xfrm>
          <a:prstGeom prst="rect">
            <a:avLst/>
          </a:prstGeom>
          <a:solidFill>
            <a:srgbClr val="266758">
              <a:alpha val="1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150" dirty="0"/>
          </a:p>
        </p:txBody>
      </p:sp>
      <p:sp>
        <p:nvSpPr>
          <p:cNvPr id="19" name="Title 9">
            <a:extLst>
              <a:ext uri="{FF2B5EF4-FFF2-40B4-BE49-F238E27FC236}">
                <a16:creationId xmlns:a16="http://schemas.microsoft.com/office/drawing/2014/main" id="{E16C01BA-631E-4EBA-AF6E-A992D5403178}"/>
              </a:ext>
            </a:extLst>
          </p:cNvPr>
          <p:cNvSpPr>
            <a:spLocks noGrp="1"/>
          </p:cNvSpPr>
          <p:nvPr>
            <p:ph type="title" hasCustomPrompt="1"/>
          </p:nvPr>
        </p:nvSpPr>
        <p:spPr>
          <a:xfrm>
            <a:off x="923076" y="435573"/>
            <a:ext cx="10319529" cy="509597"/>
          </a:xfrm>
          <a:prstGeom prst="rect">
            <a:avLst/>
          </a:prstGeom>
        </p:spPr>
        <p:txBody>
          <a:bodyPr lIns="0">
            <a:noAutofit/>
          </a:bodyPr>
          <a:lstStyle>
            <a:lvl1pPr>
              <a:defRPr sz="2250" baseline="0">
                <a:solidFill>
                  <a:schemeClr val="tx1"/>
                </a:solidFill>
              </a:defRPr>
            </a:lvl1pPr>
          </a:lstStyle>
          <a:p>
            <a:r>
              <a:rPr lang="en-US" dirty="0"/>
              <a:t>Click to Add Title – Use Title Case, No More than Two Lines</a:t>
            </a:r>
          </a:p>
        </p:txBody>
      </p:sp>
      <p:sp>
        <p:nvSpPr>
          <p:cNvPr id="20" name="Rectangle 19">
            <a:extLst>
              <a:ext uri="{FF2B5EF4-FFF2-40B4-BE49-F238E27FC236}">
                <a16:creationId xmlns:a16="http://schemas.microsoft.com/office/drawing/2014/main" id="{9B4B96DA-74C6-477F-8A3C-C51E6A4E855A}"/>
              </a:ext>
            </a:extLst>
          </p:cNvPr>
          <p:cNvSpPr/>
          <p:nvPr userDrawn="1"/>
        </p:nvSpPr>
        <p:spPr>
          <a:xfrm rot="16200000">
            <a:off x="-136977" y="119427"/>
            <a:ext cx="1049117" cy="787476"/>
          </a:xfrm>
          <a:prstGeom prst="rect">
            <a:avLst/>
          </a:prstGeom>
          <a:solidFill>
            <a:srgbClr val="00643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150"/>
          </a:p>
        </p:txBody>
      </p:sp>
    </p:spTree>
    <p:extLst>
      <p:ext uri="{BB962C8B-B14F-4D97-AF65-F5344CB8AC3E}">
        <p14:creationId xmlns:p14="http://schemas.microsoft.com/office/powerpoint/2010/main" val="3093821163"/>
      </p:ext>
    </p:extLst>
  </p:cSld>
  <p:clrMapOvr>
    <a:masterClrMapping/>
  </p:clrMapOvr>
  <p:extLst>
    <p:ext uri="{DCECCB84-F9BA-43D5-87BE-67443E8EF086}">
      <p15:sldGuideLst xmlns:p15="http://schemas.microsoft.com/office/powerpoint/2012/main"/>
    </p:ext>
  </p:extLst>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C6A501AA-C408-4696-85CB-F0329C7C4007}"/>
              </a:ext>
            </a:extLst>
          </p:cNvPr>
          <p:cNvSpPr/>
          <p:nvPr userDrawn="1"/>
        </p:nvSpPr>
        <p:spPr>
          <a:xfrm>
            <a:off x="-12505" y="-11395"/>
            <a:ext cx="12191991" cy="1049117"/>
          </a:xfrm>
          <a:prstGeom prst="rect">
            <a:avLst/>
          </a:prstGeom>
          <a:solidFill>
            <a:srgbClr val="266758">
              <a:alpha val="1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150" dirty="0"/>
          </a:p>
        </p:txBody>
      </p:sp>
      <p:sp>
        <p:nvSpPr>
          <p:cNvPr id="14" name="Title 9">
            <a:extLst>
              <a:ext uri="{FF2B5EF4-FFF2-40B4-BE49-F238E27FC236}">
                <a16:creationId xmlns:a16="http://schemas.microsoft.com/office/drawing/2014/main" id="{1189061E-F760-490B-8489-95192AA251E1}"/>
              </a:ext>
            </a:extLst>
          </p:cNvPr>
          <p:cNvSpPr>
            <a:spLocks noGrp="1"/>
          </p:cNvSpPr>
          <p:nvPr>
            <p:ph type="title" hasCustomPrompt="1"/>
          </p:nvPr>
        </p:nvSpPr>
        <p:spPr>
          <a:xfrm>
            <a:off x="923076" y="435573"/>
            <a:ext cx="10319529" cy="509597"/>
          </a:xfrm>
          <a:prstGeom prst="rect">
            <a:avLst/>
          </a:prstGeom>
        </p:spPr>
        <p:txBody>
          <a:bodyPr lIns="0">
            <a:noAutofit/>
          </a:bodyPr>
          <a:lstStyle>
            <a:lvl1pPr>
              <a:defRPr sz="2250" baseline="0">
                <a:solidFill>
                  <a:schemeClr val="tx1"/>
                </a:solidFill>
              </a:defRPr>
            </a:lvl1pPr>
          </a:lstStyle>
          <a:p>
            <a:r>
              <a:rPr lang="en-US" dirty="0"/>
              <a:t>Click to Add Title – Use Title Case, No More than Two Lines</a:t>
            </a:r>
          </a:p>
        </p:txBody>
      </p:sp>
      <p:sp>
        <p:nvSpPr>
          <p:cNvPr id="15" name="Rectangle 14">
            <a:extLst>
              <a:ext uri="{FF2B5EF4-FFF2-40B4-BE49-F238E27FC236}">
                <a16:creationId xmlns:a16="http://schemas.microsoft.com/office/drawing/2014/main" id="{B4C05751-DBDF-4AF3-A99D-0D87F228B219}"/>
              </a:ext>
            </a:extLst>
          </p:cNvPr>
          <p:cNvSpPr/>
          <p:nvPr userDrawn="1"/>
        </p:nvSpPr>
        <p:spPr>
          <a:xfrm rot="16200000">
            <a:off x="-136977" y="119427"/>
            <a:ext cx="1049117" cy="787476"/>
          </a:xfrm>
          <a:prstGeom prst="rect">
            <a:avLst/>
          </a:prstGeom>
          <a:solidFill>
            <a:srgbClr val="00643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150"/>
          </a:p>
        </p:txBody>
      </p:sp>
    </p:spTree>
    <p:extLst>
      <p:ext uri="{BB962C8B-B14F-4D97-AF65-F5344CB8AC3E}">
        <p14:creationId xmlns:p14="http://schemas.microsoft.com/office/powerpoint/2010/main" val="3436477718"/>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04D9B4C8-AE56-4E9E-82C0-A4FBC55CB4F1}"/>
              </a:ext>
            </a:extLst>
          </p:cNvPr>
          <p:cNvSpPr/>
          <p:nvPr userDrawn="1"/>
        </p:nvSpPr>
        <p:spPr>
          <a:xfrm>
            <a:off x="-12505" y="-11395"/>
            <a:ext cx="12191991" cy="1049117"/>
          </a:xfrm>
          <a:prstGeom prst="rect">
            <a:avLst/>
          </a:prstGeom>
          <a:solidFill>
            <a:srgbClr val="266758">
              <a:alpha val="1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150" dirty="0"/>
          </a:p>
        </p:txBody>
      </p:sp>
      <p:sp>
        <p:nvSpPr>
          <p:cNvPr id="13" name="Rectangle 12">
            <a:extLst>
              <a:ext uri="{FF2B5EF4-FFF2-40B4-BE49-F238E27FC236}">
                <a16:creationId xmlns:a16="http://schemas.microsoft.com/office/drawing/2014/main" id="{537320D4-6623-4FA3-BDF3-2A78F418139D}"/>
              </a:ext>
            </a:extLst>
          </p:cNvPr>
          <p:cNvSpPr/>
          <p:nvPr userDrawn="1"/>
        </p:nvSpPr>
        <p:spPr>
          <a:xfrm rot="16200000">
            <a:off x="-136977" y="119427"/>
            <a:ext cx="1049117" cy="787476"/>
          </a:xfrm>
          <a:prstGeom prst="rect">
            <a:avLst/>
          </a:prstGeom>
          <a:solidFill>
            <a:srgbClr val="00643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150"/>
          </a:p>
        </p:txBody>
      </p:sp>
    </p:spTree>
    <p:extLst>
      <p:ext uri="{BB962C8B-B14F-4D97-AF65-F5344CB8AC3E}">
        <p14:creationId xmlns:p14="http://schemas.microsoft.com/office/powerpoint/2010/main" val="1395720779"/>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userDrawn="1">
  <p:cSld name="FULLY 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973123126"/>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showMasterSp="0" preserve="1" userDrawn="1">
  <p:cSld name="CLOSING SLID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854903091"/>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userDrawn="1">
  <p:cSld name="Title only-no chevron">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11A02DE3-6122-414F-8799-48E8C268A5D1}"/>
              </a:ext>
            </a:extLst>
          </p:cNvPr>
          <p:cNvSpPr/>
          <p:nvPr userDrawn="1"/>
        </p:nvSpPr>
        <p:spPr>
          <a:xfrm>
            <a:off x="-5224" y="3"/>
            <a:ext cx="12191999" cy="903569"/>
          </a:xfrm>
          <a:prstGeom prst="rect">
            <a:avLst/>
          </a:prstGeom>
          <a:solidFill>
            <a:srgbClr val="2597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25"/>
          </a:p>
        </p:txBody>
      </p:sp>
      <p:sp>
        <p:nvSpPr>
          <p:cNvPr id="13" name="Title 9"/>
          <p:cNvSpPr>
            <a:spLocks noGrp="1"/>
          </p:cNvSpPr>
          <p:nvPr>
            <p:ph type="title" hasCustomPrompt="1"/>
          </p:nvPr>
        </p:nvSpPr>
        <p:spPr>
          <a:xfrm>
            <a:off x="923077" y="185508"/>
            <a:ext cx="10309727" cy="509597"/>
          </a:xfrm>
          <a:prstGeom prst="rect">
            <a:avLst/>
          </a:prstGeom>
        </p:spPr>
        <p:txBody>
          <a:bodyPr lIns="0">
            <a:noAutofit/>
          </a:bodyPr>
          <a:lstStyle>
            <a:lvl1pPr>
              <a:defRPr sz="2250" baseline="0"/>
            </a:lvl1pPr>
          </a:lstStyle>
          <a:p>
            <a:r>
              <a:rPr lang="en-US"/>
              <a:t>Click to Add Title – Use Title Case, No More than Two Lines</a:t>
            </a:r>
          </a:p>
        </p:txBody>
      </p:sp>
    </p:spTree>
    <p:extLst>
      <p:ext uri="{BB962C8B-B14F-4D97-AF65-F5344CB8AC3E}">
        <p14:creationId xmlns:p14="http://schemas.microsoft.com/office/powerpoint/2010/main" val="1622664262"/>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userDrawn="1">
  <p:cSld name="1_1-column bullets">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15DB8867-E7C2-456A-992C-AE789B7C5D1E}"/>
              </a:ext>
            </a:extLst>
          </p:cNvPr>
          <p:cNvSpPr/>
          <p:nvPr userDrawn="1"/>
        </p:nvSpPr>
        <p:spPr>
          <a:xfrm>
            <a:off x="-12505" y="-11395"/>
            <a:ext cx="12191991" cy="1049117"/>
          </a:xfrm>
          <a:prstGeom prst="rect">
            <a:avLst/>
          </a:prstGeom>
          <a:solidFill>
            <a:srgbClr val="266758">
              <a:alpha val="1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150" dirty="0"/>
          </a:p>
        </p:txBody>
      </p:sp>
      <p:sp>
        <p:nvSpPr>
          <p:cNvPr id="4" name="Text Placeholder 3"/>
          <p:cNvSpPr>
            <a:spLocks noGrp="1"/>
          </p:cNvSpPr>
          <p:nvPr>
            <p:ph type="body" sz="quarter" idx="18" hasCustomPrompt="1"/>
          </p:nvPr>
        </p:nvSpPr>
        <p:spPr>
          <a:xfrm>
            <a:off x="923075" y="1163359"/>
            <a:ext cx="10328562" cy="5254376"/>
          </a:xfrm>
          <a:prstGeom prst="rect">
            <a:avLst/>
          </a:prstGeom>
        </p:spPr>
        <p:txBody>
          <a:bodyPr lIns="0" tIns="0" rIns="0" bIns="0"/>
          <a:lstStyle>
            <a:lvl1pPr marL="257175" marR="0" indent="-257175" algn="l" defTabSz="1028700" rtl="0" eaLnBrk="1" fontAlgn="auto" latinLnBrk="0" hangingPunct="1">
              <a:lnSpc>
                <a:spcPct val="90000"/>
              </a:lnSpc>
              <a:spcBef>
                <a:spcPts val="1125"/>
              </a:spcBef>
              <a:spcAft>
                <a:spcPts val="0"/>
              </a:spcAft>
              <a:buClrTx/>
              <a:buSzPct val="140000"/>
              <a:buFont typeface="Arial" panose="020B0604020202020204" pitchFamily="34" charset="0"/>
              <a:buChar char="•"/>
              <a:tabLst/>
              <a:defRPr baseline="0"/>
            </a:lvl1pPr>
            <a:lvl2pPr marL="771525" marR="0" indent="-257175" algn="l" defTabSz="1028700" rtl="0" eaLnBrk="1" fontAlgn="auto" latinLnBrk="0" hangingPunct="1">
              <a:lnSpc>
                <a:spcPct val="90000"/>
              </a:lnSpc>
              <a:spcBef>
                <a:spcPts val="563"/>
              </a:spcBef>
              <a:spcAft>
                <a:spcPts val="0"/>
              </a:spcAft>
              <a:buClrTx/>
              <a:buSzTx/>
              <a:buFont typeface="Arial" panose="020B0604020202020204" pitchFamily="34" charset="0"/>
              <a:buChar char="•"/>
              <a:tabLst/>
              <a:defRPr baseline="0"/>
            </a:lvl2pPr>
            <a:lvl3pPr marL="1285875" marR="0" indent="-257175" algn="l" defTabSz="1028700" rtl="0" eaLnBrk="1" fontAlgn="auto" latinLnBrk="0" hangingPunct="1">
              <a:lnSpc>
                <a:spcPct val="90000"/>
              </a:lnSpc>
              <a:spcBef>
                <a:spcPts val="563"/>
              </a:spcBef>
              <a:spcAft>
                <a:spcPts val="0"/>
              </a:spcAft>
              <a:buClrTx/>
              <a:buSzTx/>
              <a:buFont typeface="Arial" panose="020B0604020202020204" pitchFamily="34" charset="0"/>
              <a:buChar char="•"/>
              <a:tabLst/>
              <a:defRPr baseline="0"/>
            </a:lvl3pPr>
            <a:lvl4pPr marL="1800225" marR="0" indent="-257175" algn="l" defTabSz="1028700" rtl="0" eaLnBrk="1" fontAlgn="auto" latinLnBrk="0" hangingPunct="1">
              <a:lnSpc>
                <a:spcPct val="90000"/>
              </a:lnSpc>
              <a:spcBef>
                <a:spcPts val="563"/>
              </a:spcBef>
              <a:spcAft>
                <a:spcPts val="0"/>
              </a:spcAft>
              <a:buClr>
                <a:schemeClr val="accent3"/>
              </a:buClr>
              <a:buSzPct val="60000"/>
              <a:buFont typeface="Courier New" charset="0"/>
              <a:buChar char="o"/>
              <a:tabLst/>
              <a:defRPr baseline="0"/>
            </a:lvl4pPr>
            <a:lvl5pPr marL="2314575" marR="0" indent="-257175" algn="l" defTabSz="1028700" rtl="0" eaLnBrk="1" fontAlgn="auto" latinLnBrk="0" hangingPunct="1">
              <a:lnSpc>
                <a:spcPct val="90000"/>
              </a:lnSpc>
              <a:spcBef>
                <a:spcPts val="563"/>
              </a:spcBef>
              <a:spcAft>
                <a:spcPts val="0"/>
              </a:spcAft>
              <a:buClr>
                <a:schemeClr val="accent3"/>
              </a:buClr>
              <a:buSzTx/>
              <a:buFont typeface="Arial"/>
              <a:buChar char="•"/>
              <a:tabLst/>
              <a:defRPr baseline="0"/>
            </a:lvl5pPr>
          </a:lstStyle>
          <a:p>
            <a:pPr lvl="0"/>
            <a:r>
              <a:rPr lang="en-US" dirty="0"/>
              <a:t>Click to edit Master text styles</a:t>
            </a:r>
          </a:p>
          <a:p>
            <a:pPr lvl="1"/>
            <a:r>
              <a:rPr lang="en-US" dirty="0"/>
              <a:t>Second level</a:t>
            </a:r>
          </a:p>
          <a:p>
            <a:pPr lvl="2"/>
            <a:r>
              <a:rPr lang="en-US" dirty="0"/>
              <a:t>Third level</a:t>
            </a:r>
          </a:p>
        </p:txBody>
      </p:sp>
      <p:sp>
        <p:nvSpPr>
          <p:cNvPr id="5" name="Title 9"/>
          <p:cNvSpPr>
            <a:spLocks noGrp="1"/>
          </p:cNvSpPr>
          <p:nvPr>
            <p:ph type="title" hasCustomPrompt="1"/>
          </p:nvPr>
        </p:nvSpPr>
        <p:spPr>
          <a:xfrm>
            <a:off x="923076" y="435573"/>
            <a:ext cx="10319529" cy="509597"/>
          </a:xfrm>
          <a:prstGeom prst="rect">
            <a:avLst/>
          </a:prstGeom>
        </p:spPr>
        <p:txBody>
          <a:bodyPr lIns="0">
            <a:noAutofit/>
          </a:bodyPr>
          <a:lstStyle>
            <a:lvl1pPr>
              <a:defRPr sz="2250" baseline="0">
                <a:solidFill>
                  <a:schemeClr val="tx1"/>
                </a:solidFill>
              </a:defRPr>
            </a:lvl1pPr>
          </a:lstStyle>
          <a:p>
            <a:r>
              <a:rPr lang="en-US" dirty="0"/>
              <a:t>Click to Add Title – Use Title Case, No More than Two Lines</a:t>
            </a:r>
          </a:p>
        </p:txBody>
      </p:sp>
      <p:sp>
        <p:nvSpPr>
          <p:cNvPr id="11" name="Rectangle 10">
            <a:extLst>
              <a:ext uri="{FF2B5EF4-FFF2-40B4-BE49-F238E27FC236}">
                <a16:creationId xmlns:a16="http://schemas.microsoft.com/office/drawing/2014/main" id="{1C7ED0DB-10DA-44AE-BDAB-2EF037E9EF33}"/>
              </a:ext>
            </a:extLst>
          </p:cNvPr>
          <p:cNvSpPr/>
          <p:nvPr userDrawn="1"/>
        </p:nvSpPr>
        <p:spPr>
          <a:xfrm rot="16200000">
            <a:off x="-136977" y="119427"/>
            <a:ext cx="1049117" cy="787476"/>
          </a:xfrm>
          <a:prstGeom prst="rect">
            <a:avLst/>
          </a:prstGeom>
          <a:solidFill>
            <a:srgbClr val="00643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150"/>
          </a:p>
        </p:txBody>
      </p:sp>
    </p:spTree>
    <p:extLst>
      <p:ext uri="{BB962C8B-B14F-4D97-AF65-F5344CB8AC3E}">
        <p14:creationId xmlns:p14="http://schemas.microsoft.com/office/powerpoint/2010/main" val="2038331363"/>
      </p:ext>
    </p:extLst>
  </p:cSld>
  <p:clrMapOvr>
    <a:masterClrMapping/>
  </p:clrMapOvr>
  <p:extLst>
    <p:ext uri="{DCECCB84-F9BA-43D5-87BE-67443E8EF086}">
      <p15:sldGuideLst xmlns:p15="http://schemas.microsoft.com/office/powerpoint/2012/main"/>
    </p:ext>
  </p:extLst>
</p:sldLayout>
</file>

<file path=ppt/slideLayouts/slideLayout2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1124"/>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6" name="Rectangle 6"/>
          <p:cNvSpPr>
            <a:spLocks noGrp="1" noChangeArrowheads="1"/>
          </p:cNvSpPr>
          <p:nvPr>
            <p:ph type="sldNum" sz="quarter" idx="12"/>
          </p:nvPr>
        </p:nvSpPr>
        <p:spPr>
          <a:xfrm>
            <a:off x="8737600" y="6245921"/>
            <a:ext cx="2844800" cy="476251"/>
          </a:xfrm>
          <a:prstGeom prst="rect">
            <a:avLst/>
          </a:prstGeom>
          <a:ln/>
        </p:spPr>
        <p:txBody>
          <a:bodyPr/>
          <a:lstStyle>
            <a:lvl1pPr>
              <a:defRPr/>
            </a:lvl1pPr>
          </a:lstStyle>
          <a:p>
            <a:pPr>
              <a:defRPr/>
            </a:pPr>
            <a:fld id="{BB1E220C-1FF7-47DE-889B-16EAA54634CE}"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77812010"/>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6"/>
          <p:cNvSpPr>
            <a:spLocks noGrp="1" noChangeArrowheads="1"/>
          </p:cNvSpPr>
          <p:nvPr>
            <p:ph type="sldNum" sz="quarter" idx="12"/>
          </p:nvPr>
        </p:nvSpPr>
        <p:spPr>
          <a:xfrm>
            <a:off x="8737600" y="6245921"/>
            <a:ext cx="2844800" cy="476251"/>
          </a:xfrm>
          <a:prstGeom prst="rect">
            <a:avLst/>
          </a:prstGeom>
          <a:ln/>
        </p:spPr>
        <p:txBody>
          <a:bodyPr/>
          <a:lstStyle>
            <a:lvl1pPr>
              <a:defRPr/>
            </a:lvl1pPr>
          </a:lstStyle>
          <a:p>
            <a:pPr>
              <a:defRPr/>
            </a:pPr>
            <a:fld id="{75B53DDF-E755-425C-B906-ED492F929A33}"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9589247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89"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4"/>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24782663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7597"/>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6" name="Rectangle 6"/>
          <p:cNvSpPr>
            <a:spLocks noGrp="1" noChangeArrowheads="1"/>
          </p:cNvSpPr>
          <p:nvPr>
            <p:ph type="sldNum" sz="quarter" idx="12"/>
          </p:nvPr>
        </p:nvSpPr>
        <p:spPr>
          <a:xfrm>
            <a:off x="8737600" y="6245921"/>
            <a:ext cx="2844800" cy="476251"/>
          </a:xfrm>
          <a:prstGeom prst="rect">
            <a:avLst/>
          </a:prstGeom>
          <a:ln/>
        </p:spPr>
        <p:txBody>
          <a:bodyPr/>
          <a:lstStyle>
            <a:lvl1pPr>
              <a:defRPr/>
            </a:lvl1pPr>
          </a:lstStyle>
          <a:p>
            <a:pPr>
              <a:defRPr/>
            </a:pPr>
            <a:fld id="{9FDD0BE3-7CE8-4A74-A74B-9E8E5D2F0C10}"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3246035"/>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4" y="1600206"/>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4" y="1600206"/>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p:cNvSpPr>
            <a:spLocks noGrp="1" noChangeArrowheads="1"/>
          </p:cNvSpPr>
          <p:nvPr>
            <p:ph type="sldNum" sz="quarter" idx="12"/>
          </p:nvPr>
        </p:nvSpPr>
        <p:spPr>
          <a:xfrm>
            <a:off x="8737600" y="6245921"/>
            <a:ext cx="2844800" cy="476251"/>
          </a:xfrm>
          <a:prstGeom prst="rect">
            <a:avLst/>
          </a:prstGeom>
          <a:ln/>
        </p:spPr>
        <p:txBody>
          <a:bodyPr/>
          <a:lstStyle>
            <a:lvl1pPr>
              <a:defRPr/>
            </a:lvl1pPr>
          </a:lstStyle>
          <a:p>
            <a:pPr>
              <a:defRPr/>
            </a:pPr>
            <a:fld id="{6ED603C1-2282-4324-8537-147EF4352064}"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00580698"/>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7"/>
            <a:ext cx="5386918"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690" y="1535117"/>
            <a:ext cx="5389033" cy="639763"/>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690"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Rectangle 6"/>
          <p:cNvSpPr>
            <a:spLocks noGrp="1" noChangeArrowheads="1"/>
          </p:cNvSpPr>
          <p:nvPr>
            <p:ph type="sldNum" sz="quarter" idx="12"/>
          </p:nvPr>
        </p:nvSpPr>
        <p:spPr>
          <a:xfrm>
            <a:off x="8737600" y="6245921"/>
            <a:ext cx="2844800" cy="476251"/>
          </a:xfrm>
          <a:prstGeom prst="rect">
            <a:avLst/>
          </a:prstGeom>
          <a:ln/>
        </p:spPr>
        <p:txBody>
          <a:bodyPr/>
          <a:lstStyle>
            <a:lvl1pPr>
              <a:defRPr/>
            </a:lvl1pPr>
          </a:lstStyle>
          <a:p>
            <a:pPr>
              <a:defRPr/>
            </a:pPr>
            <a:fld id="{D9EF94ED-FB01-4748-A6CA-DE21A1479F36}"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71415875"/>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5" name="Rectangle 6"/>
          <p:cNvSpPr>
            <a:spLocks noGrp="1" noChangeArrowheads="1"/>
          </p:cNvSpPr>
          <p:nvPr>
            <p:ph type="sldNum" sz="quarter" idx="12"/>
          </p:nvPr>
        </p:nvSpPr>
        <p:spPr>
          <a:xfrm>
            <a:off x="8737600" y="6245921"/>
            <a:ext cx="2844800" cy="476251"/>
          </a:xfrm>
          <a:prstGeom prst="rect">
            <a:avLst/>
          </a:prstGeom>
          <a:ln/>
        </p:spPr>
        <p:txBody>
          <a:bodyPr/>
          <a:lstStyle>
            <a:lvl1pPr>
              <a:defRPr/>
            </a:lvl1pPr>
          </a:lstStyle>
          <a:p>
            <a:pPr>
              <a:defRPr/>
            </a:pPr>
            <a:fld id="{E1542DFA-E94C-4CD3-AD26-2A388ACC3FE8}"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85002630"/>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4" name="Rectangle 6"/>
          <p:cNvSpPr>
            <a:spLocks noGrp="1" noChangeArrowheads="1"/>
          </p:cNvSpPr>
          <p:nvPr>
            <p:ph type="sldNum" sz="quarter" idx="12"/>
          </p:nvPr>
        </p:nvSpPr>
        <p:spPr>
          <a:xfrm>
            <a:off x="8737600" y="6245921"/>
            <a:ext cx="2844800" cy="476251"/>
          </a:xfrm>
          <a:prstGeom prst="rect">
            <a:avLst/>
          </a:prstGeom>
          <a:ln/>
        </p:spPr>
        <p:txBody>
          <a:bodyPr/>
          <a:lstStyle>
            <a:lvl1pPr>
              <a:defRPr/>
            </a:lvl1pPr>
          </a:lstStyle>
          <a:p>
            <a:pPr>
              <a:defRPr/>
            </a:pPr>
            <a:fld id="{1B67EE38-EA7A-41F9-8546-8E72BEB25E14}"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62986859"/>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6" y="273745"/>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884" y="273749"/>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6" y="1435103"/>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7" name="Slide Number Placeholder 6"/>
          <p:cNvSpPr>
            <a:spLocks noGrp="1" noChangeArrowheads="1"/>
          </p:cNvSpPr>
          <p:nvPr>
            <p:ph type="sldNum" sz="quarter" idx="12"/>
          </p:nvPr>
        </p:nvSpPr>
        <p:spPr>
          <a:xfrm>
            <a:off x="8737600" y="6245921"/>
            <a:ext cx="2844800" cy="476251"/>
          </a:xfrm>
          <a:prstGeom prst="rect">
            <a:avLst/>
          </a:prstGeom>
          <a:ln/>
        </p:spPr>
        <p:txBody>
          <a:bodyPr/>
          <a:lstStyle>
            <a:lvl1pPr>
              <a:defRPr/>
            </a:lvl1pPr>
          </a:lstStyle>
          <a:p>
            <a:pPr>
              <a:defRPr/>
            </a:pPr>
            <a:fld id="{425E9AAD-5574-4F7E-A4E4-FE698E7E7544}"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07036302"/>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1297"/>
            <a:ext cx="73152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2389717" y="5368035"/>
            <a:ext cx="7315200" cy="8048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7" name="Slide Number Placeholder 6"/>
          <p:cNvSpPr>
            <a:spLocks noGrp="1" noChangeArrowheads="1"/>
          </p:cNvSpPr>
          <p:nvPr>
            <p:ph type="sldNum" sz="quarter" idx="12"/>
          </p:nvPr>
        </p:nvSpPr>
        <p:spPr>
          <a:xfrm>
            <a:off x="8737600" y="6245921"/>
            <a:ext cx="2844800" cy="476251"/>
          </a:xfrm>
          <a:prstGeom prst="rect">
            <a:avLst/>
          </a:prstGeom>
          <a:ln/>
        </p:spPr>
        <p:txBody>
          <a:bodyPr/>
          <a:lstStyle>
            <a:lvl1pPr>
              <a:defRPr/>
            </a:lvl1pPr>
          </a:lstStyle>
          <a:p>
            <a:pPr>
              <a:defRPr/>
            </a:pPr>
            <a:fld id="{1FC2215E-A09E-4819-9965-5EB3EBE08EEF}"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79096376"/>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6"/>
          <p:cNvSpPr>
            <a:spLocks noGrp="1" noChangeArrowheads="1"/>
          </p:cNvSpPr>
          <p:nvPr>
            <p:ph type="sldNum" sz="quarter" idx="12"/>
          </p:nvPr>
        </p:nvSpPr>
        <p:spPr>
          <a:xfrm>
            <a:off x="8737600" y="6245921"/>
            <a:ext cx="2844800" cy="476251"/>
          </a:xfrm>
          <a:prstGeom prst="rect">
            <a:avLst/>
          </a:prstGeom>
          <a:ln/>
        </p:spPr>
        <p:txBody>
          <a:bodyPr/>
          <a:lstStyle>
            <a:lvl1pPr>
              <a:defRPr/>
            </a:lvl1pPr>
          </a:lstStyle>
          <a:p>
            <a:pPr>
              <a:defRPr/>
            </a:pPr>
            <a:fld id="{22A86663-2E6D-41E5-AFD6-D01AE9C495AE}"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10687723"/>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4" y="275335"/>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4" y="275335"/>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6"/>
          <p:cNvSpPr>
            <a:spLocks noGrp="1" noChangeArrowheads="1"/>
          </p:cNvSpPr>
          <p:nvPr>
            <p:ph type="sldNum" sz="quarter" idx="12"/>
          </p:nvPr>
        </p:nvSpPr>
        <p:spPr>
          <a:xfrm>
            <a:off x="8737600" y="6245921"/>
            <a:ext cx="2844800" cy="476251"/>
          </a:xfrm>
          <a:prstGeom prst="rect">
            <a:avLst/>
          </a:prstGeom>
          <a:ln/>
        </p:spPr>
        <p:txBody>
          <a:bodyPr/>
          <a:lstStyle>
            <a:lvl1pPr>
              <a:defRPr/>
            </a:lvl1pPr>
          </a:lstStyle>
          <a:p>
            <a:pPr>
              <a:defRPr/>
            </a:pPr>
            <a:fld id="{75ED2A64-247C-4D25-948E-7B6D5B349F07}"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57290018"/>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09600" y="275335"/>
            <a:ext cx="10972800" cy="585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xfrm>
            <a:off x="4" y="0"/>
            <a:ext cx="7010400" cy="476251"/>
          </a:xfrm>
          <a:prstGeom prst="rect">
            <a:avLst/>
          </a:prstGeom>
          <a:ln/>
        </p:spPr>
        <p:txBody>
          <a:bodyPr/>
          <a:lstStyle>
            <a:lvl1pPr>
              <a:defRPr/>
            </a:lvl1pPr>
          </a:lstStyle>
          <a:p>
            <a:pPr>
              <a:defRPr/>
            </a:pPr>
            <a:r>
              <a:rPr lang="en-US">
                <a:solidFill>
                  <a:srgbClr val="000000"/>
                </a:solidFill>
              </a:rPr>
              <a:t>San Antonio Breast Cancer Symposium – December 9-13, 2014</a:t>
            </a:r>
          </a:p>
        </p:txBody>
      </p:sp>
      <p:sp>
        <p:nvSpPr>
          <p:cNvPr id="4" name="Rectangle 5"/>
          <p:cNvSpPr>
            <a:spLocks noGrp="1" noChangeArrowheads="1"/>
          </p:cNvSpPr>
          <p:nvPr>
            <p:ph type="ftr" sz="quarter" idx="11"/>
          </p:nvPr>
        </p:nvSpPr>
        <p:spPr>
          <a:xfrm>
            <a:off x="0" y="6611045"/>
            <a:ext cx="12192000" cy="476251"/>
          </a:xfrm>
          <a:prstGeom prst="rect">
            <a:avLst/>
          </a:prstGeom>
          <a:ln/>
        </p:spPr>
        <p:txBody>
          <a:bodyPr/>
          <a:lstStyle>
            <a:lvl1pPr>
              <a:defRPr/>
            </a:lvl1pPr>
          </a:lstStyle>
          <a:p>
            <a:pPr>
              <a:defRPr/>
            </a:pPr>
            <a:r>
              <a:rPr lang="en-US">
                <a:solidFill>
                  <a:srgbClr val="000000"/>
                </a:solidFill>
              </a:rPr>
              <a:t>This presentation is the intellectual property of  Dr Ian Krop.  Contact  at ikrop@partners.org for permission to reprint and/or distribute    </a:t>
            </a:r>
          </a:p>
        </p:txBody>
      </p:sp>
      <p:sp>
        <p:nvSpPr>
          <p:cNvPr id="5" name="Rectangle 6"/>
          <p:cNvSpPr>
            <a:spLocks noGrp="1" noChangeArrowheads="1"/>
          </p:cNvSpPr>
          <p:nvPr>
            <p:ph type="sldNum" sz="quarter" idx="12"/>
          </p:nvPr>
        </p:nvSpPr>
        <p:spPr>
          <a:xfrm>
            <a:off x="8737600" y="6245921"/>
            <a:ext cx="2844800" cy="476251"/>
          </a:xfrm>
          <a:prstGeom prst="rect">
            <a:avLst/>
          </a:prstGeom>
          <a:ln/>
        </p:spPr>
        <p:txBody>
          <a:bodyPr/>
          <a:lstStyle>
            <a:lvl1pPr>
              <a:defRPr/>
            </a:lvl1pPr>
          </a:lstStyle>
          <a:p>
            <a:pPr>
              <a:defRPr/>
            </a:pPr>
            <a:fld id="{70559B22-2CAE-41E2-9899-0E93F8E04B3D}"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196927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1"/>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89"/>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267761006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l">
              <a:defRPr sz="6000"/>
            </a:lvl1pPr>
          </a:lstStyle>
          <a:p>
            <a:r>
              <a:rPr lang="en-US" dirty="0"/>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l">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4" name="Slide Number Placeholder 5"/>
          <p:cNvSpPr>
            <a:spLocks noGrp="1"/>
          </p:cNvSpPr>
          <p:nvPr>
            <p:ph type="sldNum" sz="quarter" idx="4"/>
          </p:nvPr>
        </p:nvSpPr>
        <p:spPr>
          <a:xfrm>
            <a:off x="11653518" y="6279121"/>
            <a:ext cx="383488" cy="365125"/>
          </a:xfrm>
          <a:prstGeom prst="rect">
            <a:avLst/>
          </a:prstGeom>
        </p:spPr>
        <p:txBody>
          <a:bodyPr vert="horz" lIns="91440" tIns="45720" rIns="91440" bIns="45720" rtlCol="0" anchor="ctr"/>
          <a:lstStyle>
            <a:lvl1pPr algn="r">
              <a:defRPr sz="1200" b="1">
                <a:solidFill>
                  <a:schemeClr val="tx1">
                    <a:tint val="75000"/>
                  </a:schemeClr>
                </a:solidFill>
              </a:defRPr>
            </a:lvl1pPr>
          </a:lstStyle>
          <a:p>
            <a:fld id="{2FFBAD49-1F68-914B-9DFB-5D552C1A2BEB}" type="slidenum">
              <a:rPr lang="en-US" smtClean="0"/>
              <a:pPr/>
              <a:t>‹#›</a:t>
            </a:fld>
            <a:endParaRPr lang="en-US" dirty="0"/>
          </a:p>
        </p:txBody>
      </p:sp>
    </p:spTree>
    <p:extLst>
      <p:ext uri="{BB962C8B-B14F-4D97-AF65-F5344CB8AC3E}">
        <p14:creationId xmlns:p14="http://schemas.microsoft.com/office/powerpoint/2010/main" val="2650812815"/>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60000" y="252000"/>
            <a:ext cx="10515600" cy="710724"/>
          </a:xfrm>
        </p:spPr>
        <p:txBody>
          <a:body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5"/>
          <p:cNvSpPr>
            <a:spLocks noGrp="1"/>
          </p:cNvSpPr>
          <p:nvPr>
            <p:ph type="sldNum" sz="quarter" idx="4"/>
          </p:nvPr>
        </p:nvSpPr>
        <p:spPr>
          <a:xfrm>
            <a:off x="11653518" y="6279121"/>
            <a:ext cx="383488" cy="365125"/>
          </a:xfrm>
          <a:prstGeom prst="rect">
            <a:avLst/>
          </a:prstGeom>
        </p:spPr>
        <p:txBody>
          <a:bodyPr vert="horz" lIns="91440" tIns="45720" rIns="91440" bIns="45720" rtlCol="0" anchor="ctr"/>
          <a:lstStyle>
            <a:lvl1pPr algn="r">
              <a:defRPr sz="1200" b="1">
                <a:solidFill>
                  <a:schemeClr val="tx1">
                    <a:tint val="75000"/>
                  </a:schemeClr>
                </a:solidFill>
              </a:defRPr>
            </a:lvl1pPr>
          </a:lstStyle>
          <a:p>
            <a:fld id="{2FFBAD49-1F68-914B-9DFB-5D552C1A2BEB}" type="slidenum">
              <a:rPr lang="en-US" smtClean="0"/>
              <a:pPr/>
              <a:t>‹#›</a:t>
            </a:fld>
            <a:endParaRPr lang="en-US" dirty="0"/>
          </a:p>
        </p:txBody>
      </p:sp>
    </p:spTree>
    <p:extLst>
      <p:ext uri="{BB962C8B-B14F-4D97-AF65-F5344CB8AC3E}">
        <p14:creationId xmlns:p14="http://schemas.microsoft.com/office/powerpoint/2010/main" val="194689125"/>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3961564"/>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6172200" y="1825625"/>
            <a:ext cx="5181600" cy="396156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Slide Number Placeholder 5"/>
          <p:cNvSpPr>
            <a:spLocks noGrp="1"/>
          </p:cNvSpPr>
          <p:nvPr>
            <p:ph type="sldNum" sz="quarter" idx="4"/>
          </p:nvPr>
        </p:nvSpPr>
        <p:spPr>
          <a:xfrm>
            <a:off x="11653518" y="6279121"/>
            <a:ext cx="383488" cy="365125"/>
          </a:xfrm>
          <a:prstGeom prst="rect">
            <a:avLst/>
          </a:prstGeom>
        </p:spPr>
        <p:txBody>
          <a:bodyPr vert="horz" lIns="91440" tIns="45720" rIns="91440" bIns="45720" rtlCol="0" anchor="ctr"/>
          <a:lstStyle>
            <a:lvl1pPr algn="r">
              <a:defRPr sz="1200" b="1">
                <a:solidFill>
                  <a:schemeClr val="tx1">
                    <a:tint val="75000"/>
                  </a:schemeClr>
                </a:solidFill>
              </a:defRPr>
            </a:lvl1pPr>
          </a:lstStyle>
          <a:p>
            <a:fld id="{2FFBAD49-1F68-914B-9DFB-5D552C1A2BEB}" type="slidenum">
              <a:rPr lang="en-US" smtClean="0"/>
              <a:pPr/>
              <a:t>‹#›</a:t>
            </a:fld>
            <a:endParaRPr lang="en-US" dirty="0"/>
          </a:p>
        </p:txBody>
      </p:sp>
    </p:spTree>
    <p:extLst>
      <p:ext uri="{BB962C8B-B14F-4D97-AF65-F5344CB8AC3E}">
        <p14:creationId xmlns:p14="http://schemas.microsoft.com/office/powerpoint/2010/main" val="4078922732"/>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
        <p:nvSpPr>
          <p:cNvPr id="3" name="Slide Number Placeholder 5"/>
          <p:cNvSpPr>
            <a:spLocks noGrp="1"/>
          </p:cNvSpPr>
          <p:nvPr>
            <p:ph type="sldNum" sz="quarter" idx="4"/>
          </p:nvPr>
        </p:nvSpPr>
        <p:spPr>
          <a:xfrm>
            <a:off x="11653518" y="6279121"/>
            <a:ext cx="383488" cy="365125"/>
          </a:xfrm>
          <a:prstGeom prst="rect">
            <a:avLst/>
          </a:prstGeom>
        </p:spPr>
        <p:txBody>
          <a:bodyPr vert="horz" lIns="91440" tIns="45720" rIns="91440" bIns="45720" rtlCol="0" anchor="ctr"/>
          <a:lstStyle>
            <a:lvl1pPr algn="r">
              <a:defRPr sz="1200" b="1">
                <a:solidFill>
                  <a:schemeClr val="tx1">
                    <a:tint val="75000"/>
                  </a:schemeClr>
                </a:solidFill>
              </a:defRPr>
            </a:lvl1pPr>
          </a:lstStyle>
          <a:p>
            <a:fld id="{2FFBAD49-1F68-914B-9DFB-5D552C1A2BEB}" type="slidenum">
              <a:rPr lang="en-US" smtClean="0"/>
              <a:pPr/>
              <a:t>‹#›</a:t>
            </a:fld>
            <a:endParaRPr lang="en-US" dirty="0"/>
          </a:p>
        </p:txBody>
      </p:sp>
    </p:spTree>
    <p:extLst>
      <p:ext uri="{BB962C8B-B14F-4D97-AF65-F5344CB8AC3E}">
        <p14:creationId xmlns:p14="http://schemas.microsoft.com/office/powerpoint/2010/main" val="3989107669"/>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lide Number Placeholder 5"/>
          <p:cNvSpPr>
            <a:spLocks noGrp="1"/>
          </p:cNvSpPr>
          <p:nvPr>
            <p:ph type="sldNum" sz="quarter" idx="4"/>
          </p:nvPr>
        </p:nvSpPr>
        <p:spPr>
          <a:xfrm>
            <a:off x="11653518" y="6279121"/>
            <a:ext cx="383488" cy="365125"/>
          </a:xfrm>
          <a:prstGeom prst="rect">
            <a:avLst/>
          </a:prstGeom>
        </p:spPr>
        <p:txBody>
          <a:bodyPr vert="horz" lIns="91440" tIns="45720" rIns="91440" bIns="45720" rtlCol="0" anchor="ctr"/>
          <a:lstStyle>
            <a:lvl1pPr algn="r">
              <a:defRPr sz="1200" b="1">
                <a:solidFill>
                  <a:schemeClr val="tx1">
                    <a:tint val="75000"/>
                  </a:schemeClr>
                </a:solidFill>
              </a:defRPr>
            </a:lvl1pPr>
          </a:lstStyle>
          <a:p>
            <a:fld id="{2FFBAD49-1F68-914B-9DFB-5D552C1A2BEB}" type="slidenum">
              <a:rPr lang="en-US" smtClean="0"/>
              <a:pPr/>
              <a:t>‹#›</a:t>
            </a:fld>
            <a:endParaRPr lang="en-US" dirty="0"/>
          </a:p>
        </p:txBody>
      </p:sp>
    </p:spTree>
    <p:extLst>
      <p:ext uri="{BB962C8B-B14F-4D97-AF65-F5344CB8AC3E}">
        <p14:creationId xmlns:p14="http://schemas.microsoft.com/office/powerpoint/2010/main" val="1472410847"/>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6"/>
          <p:cNvSpPr>
            <a:spLocks noGrp="1" noChangeArrowheads="1"/>
          </p:cNvSpPr>
          <p:nvPr>
            <p:ph type="sldNum" sz="quarter" idx="12"/>
          </p:nvPr>
        </p:nvSpPr>
        <p:spPr>
          <a:ln/>
        </p:spPr>
        <p:txBody>
          <a:bodyPr/>
          <a:lstStyle>
            <a:lvl1pPr>
              <a:defRPr/>
            </a:lvl1pPr>
          </a:lstStyle>
          <a:p>
            <a:fld id="{8357AD4E-79AC-4100-BE55-8798779B4473}" type="slidenum">
              <a:rPr lang="en-US" altLang="en-US"/>
              <a:pPr/>
              <a:t>‹#›</a:t>
            </a:fld>
            <a:endParaRPr lang="en-US" altLang="en-US"/>
          </a:p>
        </p:txBody>
      </p:sp>
    </p:spTree>
    <p:extLst>
      <p:ext uri="{BB962C8B-B14F-4D97-AF65-F5344CB8AC3E}">
        <p14:creationId xmlns:p14="http://schemas.microsoft.com/office/powerpoint/2010/main" val="2670350893"/>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6"/>
          <p:cNvSpPr>
            <a:spLocks noGrp="1" noChangeArrowheads="1"/>
          </p:cNvSpPr>
          <p:nvPr>
            <p:ph type="sldNum" sz="quarter" idx="12"/>
          </p:nvPr>
        </p:nvSpPr>
        <p:spPr>
          <a:ln/>
        </p:spPr>
        <p:txBody>
          <a:bodyPr/>
          <a:lstStyle>
            <a:lvl1pPr>
              <a:defRPr/>
            </a:lvl1pPr>
          </a:lstStyle>
          <a:p>
            <a:fld id="{156994CA-0976-4D76-A68D-9E2F0FC31391}" type="slidenum">
              <a:rPr lang="en-US" altLang="en-US"/>
              <a:pPr/>
              <a:t>‹#›</a:t>
            </a:fld>
            <a:endParaRPr lang="en-US" altLang="en-US"/>
          </a:p>
        </p:txBody>
      </p:sp>
    </p:spTree>
    <p:extLst>
      <p:ext uri="{BB962C8B-B14F-4D97-AF65-F5344CB8AC3E}">
        <p14:creationId xmlns:p14="http://schemas.microsoft.com/office/powerpoint/2010/main" val="2976112374"/>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6"/>
          <p:cNvSpPr>
            <a:spLocks noGrp="1" noChangeArrowheads="1"/>
          </p:cNvSpPr>
          <p:nvPr>
            <p:ph type="sldNum" sz="quarter" idx="12"/>
          </p:nvPr>
        </p:nvSpPr>
        <p:spPr>
          <a:ln/>
        </p:spPr>
        <p:txBody>
          <a:bodyPr/>
          <a:lstStyle>
            <a:lvl1pPr>
              <a:defRPr/>
            </a:lvl1pPr>
          </a:lstStyle>
          <a:p>
            <a:fld id="{6945DE94-C65B-4E85-89F8-34B166686394}" type="slidenum">
              <a:rPr lang="en-US" altLang="en-US"/>
              <a:pPr/>
              <a:t>‹#›</a:t>
            </a:fld>
            <a:endParaRPr lang="en-US" altLang="en-US"/>
          </a:p>
        </p:txBody>
      </p:sp>
    </p:spTree>
    <p:extLst>
      <p:ext uri="{BB962C8B-B14F-4D97-AF65-F5344CB8AC3E}">
        <p14:creationId xmlns:p14="http://schemas.microsoft.com/office/powerpoint/2010/main" val="1128808351"/>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7" name="Rectangle 6"/>
          <p:cNvSpPr>
            <a:spLocks noGrp="1" noChangeArrowheads="1"/>
          </p:cNvSpPr>
          <p:nvPr>
            <p:ph type="sldNum" sz="quarter" idx="12"/>
          </p:nvPr>
        </p:nvSpPr>
        <p:spPr>
          <a:ln/>
        </p:spPr>
        <p:txBody>
          <a:bodyPr/>
          <a:lstStyle>
            <a:lvl1pPr>
              <a:defRPr/>
            </a:lvl1pPr>
          </a:lstStyle>
          <a:p>
            <a:fld id="{A2A5254D-3777-470E-80B8-6A2BDFCFEE34}" type="slidenum">
              <a:rPr lang="en-US" altLang="en-US"/>
              <a:pPr/>
              <a:t>‹#›</a:t>
            </a:fld>
            <a:endParaRPr lang="en-US" altLang="en-US"/>
          </a:p>
        </p:txBody>
      </p:sp>
    </p:spTree>
    <p:extLst>
      <p:ext uri="{BB962C8B-B14F-4D97-AF65-F5344CB8AC3E}">
        <p14:creationId xmlns:p14="http://schemas.microsoft.com/office/powerpoint/2010/main" val="1132314717"/>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a:ln/>
        </p:spPr>
        <p:txBody>
          <a:bodyPr/>
          <a:lstStyle>
            <a:lvl1pPr>
              <a:defRPr/>
            </a:lvl1pPr>
          </a:lstStyle>
          <a:p>
            <a:fld id="{AB04EACF-85BD-4EDC-9535-94C665FE953D}" type="slidenum">
              <a:rPr lang="en-US" altLang="en-US"/>
              <a:pPr/>
              <a:t>‹#›</a:t>
            </a:fld>
            <a:endParaRPr lang="en-US" altLang="en-US"/>
          </a:p>
        </p:txBody>
      </p:sp>
    </p:spTree>
    <p:extLst>
      <p:ext uri="{BB962C8B-B14F-4D97-AF65-F5344CB8AC3E}">
        <p14:creationId xmlns:p14="http://schemas.microsoft.com/office/powerpoint/2010/main" val="227951049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05065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5" name="Rectangle 6"/>
          <p:cNvSpPr>
            <a:spLocks noGrp="1" noChangeArrowheads="1"/>
          </p:cNvSpPr>
          <p:nvPr>
            <p:ph type="sldNum" sz="quarter" idx="12"/>
          </p:nvPr>
        </p:nvSpPr>
        <p:spPr>
          <a:ln/>
        </p:spPr>
        <p:txBody>
          <a:bodyPr/>
          <a:lstStyle>
            <a:lvl1pPr>
              <a:defRPr/>
            </a:lvl1pPr>
          </a:lstStyle>
          <a:p>
            <a:fld id="{CA29EA8A-0A01-4499-8C2E-C6BE913FE767}" type="slidenum">
              <a:rPr lang="en-US" altLang="en-US"/>
              <a:pPr/>
              <a:t>‹#›</a:t>
            </a:fld>
            <a:endParaRPr lang="en-US" altLang="en-US"/>
          </a:p>
        </p:txBody>
      </p:sp>
    </p:spTree>
    <p:extLst>
      <p:ext uri="{BB962C8B-B14F-4D97-AF65-F5344CB8AC3E}">
        <p14:creationId xmlns:p14="http://schemas.microsoft.com/office/powerpoint/2010/main" val="3824930566"/>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4" name="Rectangle 6"/>
          <p:cNvSpPr>
            <a:spLocks noGrp="1" noChangeArrowheads="1"/>
          </p:cNvSpPr>
          <p:nvPr>
            <p:ph type="sldNum" sz="quarter" idx="12"/>
          </p:nvPr>
        </p:nvSpPr>
        <p:spPr>
          <a:ln/>
        </p:spPr>
        <p:txBody>
          <a:bodyPr/>
          <a:lstStyle>
            <a:lvl1pPr>
              <a:defRPr/>
            </a:lvl1pPr>
          </a:lstStyle>
          <a:p>
            <a:fld id="{37384F56-CDF1-436E-96F6-68182F6D5199}" type="slidenum">
              <a:rPr lang="en-US" altLang="en-US"/>
              <a:pPr/>
              <a:t>‹#›</a:t>
            </a:fld>
            <a:endParaRPr lang="en-US" altLang="en-US"/>
          </a:p>
        </p:txBody>
      </p:sp>
    </p:spTree>
    <p:extLst>
      <p:ext uri="{BB962C8B-B14F-4D97-AF65-F5344CB8AC3E}">
        <p14:creationId xmlns:p14="http://schemas.microsoft.com/office/powerpoint/2010/main" val="363926137"/>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7" name="Rectangle 6"/>
          <p:cNvSpPr>
            <a:spLocks noGrp="1" noChangeArrowheads="1"/>
          </p:cNvSpPr>
          <p:nvPr>
            <p:ph type="sldNum" sz="quarter" idx="12"/>
          </p:nvPr>
        </p:nvSpPr>
        <p:spPr>
          <a:ln/>
        </p:spPr>
        <p:txBody>
          <a:bodyPr/>
          <a:lstStyle>
            <a:lvl1pPr>
              <a:defRPr/>
            </a:lvl1pPr>
          </a:lstStyle>
          <a:p>
            <a:fld id="{6F7372BF-4F39-4FBD-92D0-DB3955ED61ED}" type="slidenum">
              <a:rPr lang="en-US" altLang="en-US"/>
              <a:pPr/>
              <a:t>‹#›</a:t>
            </a:fld>
            <a:endParaRPr lang="en-US" altLang="en-US"/>
          </a:p>
        </p:txBody>
      </p:sp>
    </p:spTree>
    <p:extLst>
      <p:ext uri="{BB962C8B-B14F-4D97-AF65-F5344CB8AC3E}">
        <p14:creationId xmlns:p14="http://schemas.microsoft.com/office/powerpoint/2010/main" val="2043127082"/>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7" name="Rectangle 6"/>
          <p:cNvSpPr>
            <a:spLocks noGrp="1" noChangeArrowheads="1"/>
          </p:cNvSpPr>
          <p:nvPr>
            <p:ph type="sldNum" sz="quarter" idx="12"/>
          </p:nvPr>
        </p:nvSpPr>
        <p:spPr>
          <a:ln/>
        </p:spPr>
        <p:txBody>
          <a:bodyPr/>
          <a:lstStyle>
            <a:lvl1pPr>
              <a:defRPr/>
            </a:lvl1pPr>
          </a:lstStyle>
          <a:p>
            <a:fld id="{9DF460BD-8E1A-4CD5-B3AB-4ECB58F50870}" type="slidenum">
              <a:rPr lang="en-US" altLang="en-US"/>
              <a:pPr/>
              <a:t>‹#›</a:t>
            </a:fld>
            <a:endParaRPr lang="en-US" altLang="en-US"/>
          </a:p>
        </p:txBody>
      </p:sp>
    </p:spTree>
    <p:extLst>
      <p:ext uri="{BB962C8B-B14F-4D97-AF65-F5344CB8AC3E}">
        <p14:creationId xmlns:p14="http://schemas.microsoft.com/office/powerpoint/2010/main" val="2229959660"/>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6"/>
          <p:cNvSpPr>
            <a:spLocks noGrp="1" noChangeArrowheads="1"/>
          </p:cNvSpPr>
          <p:nvPr>
            <p:ph type="sldNum" sz="quarter" idx="12"/>
          </p:nvPr>
        </p:nvSpPr>
        <p:spPr>
          <a:ln/>
        </p:spPr>
        <p:txBody>
          <a:bodyPr/>
          <a:lstStyle>
            <a:lvl1pPr>
              <a:defRPr/>
            </a:lvl1pPr>
          </a:lstStyle>
          <a:p>
            <a:fld id="{6F940439-0213-4FFF-814E-E0B7B170691C}" type="slidenum">
              <a:rPr lang="en-US" altLang="en-US"/>
              <a:pPr/>
              <a:t>‹#›</a:t>
            </a:fld>
            <a:endParaRPr lang="en-US" altLang="en-US"/>
          </a:p>
        </p:txBody>
      </p:sp>
    </p:spTree>
    <p:extLst>
      <p:ext uri="{BB962C8B-B14F-4D97-AF65-F5344CB8AC3E}">
        <p14:creationId xmlns:p14="http://schemas.microsoft.com/office/powerpoint/2010/main" val="3324460442"/>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6"/>
          <p:cNvSpPr>
            <a:spLocks noGrp="1" noChangeArrowheads="1"/>
          </p:cNvSpPr>
          <p:nvPr>
            <p:ph type="sldNum" sz="quarter" idx="12"/>
          </p:nvPr>
        </p:nvSpPr>
        <p:spPr>
          <a:ln/>
        </p:spPr>
        <p:txBody>
          <a:bodyPr/>
          <a:lstStyle>
            <a:lvl1pPr>
              <a:defRPr/>
            </a:lvl1pPr>
          </a:lstStyle>
          <a:p>
            <a:fld id="{2E327CA0-281A-4006-9FEC-552E3B257099}" type="slidenum">
              <a:rPr lang="en-US" altLang="en-US"/>
              <a:pPr/>
              <a:t>‹#›</a:t>
            </a:fld>
            <a:endParaRPr lang="en-US" altLang="en-US"/>
          </a:p>
        </p:txBody>
      </p:sp>
    </p:spTree>
    <p:extLst>
      <p:ext uri="{BB962C8B-B14F-4D97-AF65-F5344CB8AC3E}">
        <p14:creationId xmlns:p14="http://schemas.microsoft.com/office/powerpoint/2010/main" val="1614244763"/>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p>
            <a:r>
              <a:rPr lang="en-US"/>
              <a:t>Click to edit Master title style</a:t>
            </a:r>
          </a:p>
        </p:txBody>
      </p:sp>
      <p:sp>
        <p:nvSpPr>
          <p:cNvPr id="3" name="Text Placeholder 2"/>
          <p:cNvSpPr>
            <a:spLocks noGrp="1"/>
          </p:cNvSpPr>
          <p:nvPr>
            <p:ph type="body" sz="half" idx="1"/>
          </p:nvPr>
        </p:nvSpPr>
        <p:spPr>
          <a:xfrm>
            <a:off x="609600" y="1600201"/>
            <a:ext cx="53848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6197600" y="1600200"/>
            <a:ext cx="53848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197600" y="3938589"/>
            <a:ext cx="53848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8" name="Rectangle 6"/>
          <p:cNvSpPr>
            <a:spLocks noGrp="1" noChangeArrowheads="1"/>
          </p:cNvSpPr>
          <p:nvPr>
            <p:ph type="sldNum" sz="quarter" idx="12"/>
          </p:nvPr>
        </p:nvSpPr>
        <p:spPr>
          <a:ln/>
        </p:spPr>
        <p:txBody>
          <a:bodyPr/>
          <a:lstStyle>
            <a:lvl1pPr>
              <a:defRPr/>
            </a:lvl1pPr>
          </a:lstStyle>
          <a:p>
            <a:fld id="{0F7CCB71-E62A-4FB1-9DFE-540C0C34B2D2}" type="slidenum">
              <a:rPr lang="en-US" altLang="en-US"/>
              <a:pPr/>
              <a:t>‹#›</a:t>
            </a:fld>
            <a:endParaRPr lang="en-US" altLang="en-US"/>
          </a:p>
        </p:txBody>
      </p:sp>
    </p:spTree>
    <p:extLst>
      <p:ext uri="{BB962C8B-B14F-4D97-AF65-F5344CB8AC3E}">
        <p14:creationId xmlns:p14="http://schemas.microsoft.com/office/powerpoint/2010/main" val="2119609356"/>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p>
            <a:r>
              <a:rPr lang="en-US"/>
              <a:t>Click to edit Master title style</a:t>
            </a:r>
          </a:p>
        </p:txBody>
      </p:sp>
      <p:sp>
        <p:nvSpPr>
          <p:cNvPr id="3" name="Chart Placeholder 2"/>
          <p:cNvSpPr>
            <a:spLocks noGrp="1"/>
          </p:cNvSpPr>
          <p:nvPr>
            <p:ph type="chart" idx="1"/>
          </p:nvPr>
        </p:nvSpPr>
        <p:spPr>
          <a:xfrm>
            <a:off x="609600" y="1600201"/>
            <a:ext cx="10972800" cy="4525963"/>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p>
        </p:txBody>
      </p:sp>
      <p:sp>
        <p:nvSpPr>
          <p:cNvPr id="6" name="Rectangle 6"/>
          <p:cNvSpPr>
            <a:spLocks noGrp="1" noChangeArrowheads="1"/>
          </p:cNvSpPr>
          <p:nvPr>
            <p:ph type="sldNum" sz="quarter" idx="12"/>
          </p:nvPr>
        </p:nvSpPr>
        <p:spPr>
          <a:ln/>
        </p:spPr>
        <p:txBody>
          <a:bodyPr/>
          <a:lstStyle>
            <a:lvl1pPr>
              <a:defRPr/>
            </a:lvl1pPr>
          </a:lstStyle>
          <a:p>
            <a:fld id="{DD7DAB75-97CF-44C3-AE0E-505640A6D893}" type="slidenum">
              <a:rPr lang="en-US" altLang="en-US"/>
              <a:pPr/>
              <a:t>‹#›</a:t>
            </a:fld>
            <a:endParaRPr lang="en-US" altLang="en-US"/>
          </a:p>
        </p:txBody>
      </p:sp>
    </p:spTree>
    <p:extLst>
      <p:ext uri="{BB962C8B-B14F-4D97-AF65-F5344CB8AC3E}">
        <p14:creationId xmlns:p14="http://schemas.microsoft.com/office/powerpoint/2010/main" val="102991177"/>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userDrawn="1">
  <p:cSld name="Title and Content - Oncology">
    <p:spTree>
      <p:nvGrpSpPr>
        <p:cNvPr id="1" name=""/>
        <p:cNvGrpSpPr/>
        <p:nvPr/>
      </p:nvGrpSpPr>
      <p:grpSpPr>
        <a:xfrm>
          <a:off x="0" y="0"/>
          <a:ext cx="0" cy="0"/>
          <a:chOff x="0" y="0"/>
          <a:chExt cx="0" cy="0"/>
        </a:xfrm>
      </p:grpSpPr>
      <p:sp>
        <p:nvSpPr>
          <p:cNvPr id="2" name="Title 1"/>
          <p:cNvSpPr>
            <a:spLocks noGrp="1"/>
          </p:cNvSpPr>
          <p:nvPr>
            <p:ph type="title"/>
          </p:nvPr>
        </p:nvSpPr>
        <p:spPr>
          <a:xfrm>
            <a:off x="814917" y="188914"/>
            <a:ext cx="10752667" cy="839820"/>
          </a:xfrm>
        </p:spPr>
        <p:txBody>
          <a:bodyPr/>
          <a:lstStyle>
            <a:lvl1pPr>
              <a:defRPr/>
            </a:lvl1pPr>
          </a:lstStyle>
          <a:p>
            <a:endParaRPr lang="en-GB" dirty="0"/>
          </a:p>
        </p:txBody>
      </p:sp>
      <p:sp>
        <p:nvSpPr>
          <p:cNvPr id="3" name="Content Placeholder 2"/>
          <p:cNvSpPr>
            <a:spLocks noGrp="1"/>
          </p:cNvSpPr>
          <p:nvPr>
            <p:ph idx="1"/>
          </p:nvPr>
        </p:nvSpPr>
        <p:spPr>
          <a:xfrm>
            <a:off x="484739" y="1220755"/>
            <a:ext cx="11120967" cy="4756184"/>
          </a:xfrm>
        </p:spPr>
        <p:txBody>
          <a:bodyPr/>
          <a:lstStyle>
            <a:lvl1pPr indent="-215990">
              <a:defRPr/>
            </a:lvl1pPr>
            <a:lvl2pPr indent="-215990">
              <a:defRPr/>
            </a:lvl2pPr>
            <a:lvl3pPr indent="-215990">
              <a:defRPr/>
            </a:lvl3pPr>
            <a:lvl4pPr indent="-215990">
              <a:defRPr/>
            </a:lvl4pPr>
            <a:lvl5pPr indent="-21599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Tree>
    <p:extLst>
      <p:ext uri="{BB962C8B-B14F-4D97-AF65-F5344CB8AC3E}">
        <p14:creationId xmlns:p14="http://schemas.microsoft.com/office/powerpoint/2010/main" val="3332833078"/>
      </p:ext>
    </p:extLst>
  </p:cSld>
  <p:clrMapOvr>
    <a:masterClrMapping/>
  </p:clrMapOvr>
  <p:transition/>
</p:sldLayout>
</file>

<file path=ppt/slideLayouts/slideLayout289.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7482488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7"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7"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4744571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90.xml><?xml version="1.0" encoding="utf-8"?>
<p:sldLayout xmlns:a="http://schemas.openxmlformats.org/drawingml/2006/main" xmlns:r="http://schemas.openxmlformats.org/officeDocument/2006/relationships" xmlns:p="http://schemas.openxmlformats.org/presentationml/2006/main" showMasterSp="0" preserve="1" userDrawn="1">
  <p:cSld name="PUBLICATION TITLE: No image">
    <p:spTree>
      <p:nvGrpSpPr>
        <p:cNvPr id="1" name=""/>
        <p:cNvGrpSpPr/>
        <p:nvPr/>
      </p:nvGrpSpPr>
      <p:grpSpPr>
        <a:xfrm>
          <a:off x="0" y="0"/>
          <a:ext cx="0" cy="0"/>
          <a:chOff x="0" y="0"/>
          <a:chExt cx="0" cy="0"/>
        </a:xfrm>
      </p:grpSpPr>
      <p:sp>
        <p:nvSpPr>
          <p:cNvPr id="7" name="Rectangle 6"/>
          <p:cNvSpPr/>
          <p:nvPr userDrawn="1"/>
        </p:nvSpPr>
        <p:spPr>
          <a:xfrm>
            <a:off x="0" y="6439741"/>
            <a:ext cx="12192000" cy="417165"/>
          </a:xfrm>
          <a:prstGeom prst="rect">
            <a:avLst/>
          </a:prstGeom>
          <a:solidFill>
            <a:srgbClr val="4141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150" cap="all" baseline="0" dirty="0"/>
              <a:t>                                                                            </a:t>
            </a:r>
          </a:p>
        </p:txBody>
      </p:sp>
      <p:sp>
        <p:nvSpPr>
          <p:cNvPr id="6" name="Title 1"/>
          <p:cNvSpPr>
            <a:spLocks noGrp="1"/>
          </p:cNvSpPr>
          <p:nvPr>
            <p:ph type="title" hasCustomPrompt="1"/>
          </p:nvPr>
        </p:nvSpPr>
        <p:spPr>
          <a:xfrm>
            <a:off x="984251" y="933074"/>
            <a:ext cx="10223500" cy="1716993"/>
          </a:xfrm>
          <a:prstGeom prst="rect">
            <a:avLst/>
          </a:prstGeom>
        </p:spPr>
        <p:txBody>
          <a:bodyPr anchor="b"/>
          <a:lstStyle>
            <a:lvl1pPr algn="ctr">
              <a:defRPr sz="2250" cap="all" baseline="0">
                <a:solidFill>
                  <a:schemeClr val="tx1"/>
                </a:solidFill>
              </a:defRPr>
            </a:lvl1pPr>
          </a:lstStyle>
          <a:p>
            <a:r>
              <a:rPr lang="en-US" dirty="0"/>
              <a:t>Click to add TITLE, ARIAL, 20PT, UPPERCASE</a:t>
            </a:r>
          </a:p>
        </p:txBody>
      </p:sp>
      <p:sp>
        <p:nvSpPr>
          <p:cNvPr id="8" name="Text Placeholder 18"/>
          <p:cNvSpPr>
            <a:spLocks noGrp="1"/>
          </p:cNvSpPr>
          <p:nvPr>
            <p:ph type="body" sz="quarter" idx="10" hasCustomPrompt="1"/>
          </p:nvPr>
        </p:nvSpPr>
        <p:spPr>
          <a:xfrm>
            <a:off x="1291170" y="2943779"/>
            <a:ext cx="9609665" cy="1001996"/>
          </a:xfrm>
          <a:prstGeom prst="rect">
            <a:avLst/>
          </a:prstGeom>
        </p:spPr>
        <p:txBody>
          <a:bodyPr>
            <a:normAutofit/>
          </a:bodyPr>
          <a:lstStyle>
            <a:lvl1pPr marL="0" marR="0" indent="0" algn="ctr" defTabSz="771525" rtl="0" eaLnBrk="1" fontAlgn="auto" latinLnBrk="0" hangingPunct="1">
              <a:lnSpc>
                <a:spcPct val="90000"/>
              </a:lnSpc>
              <a:spcBef>
                <a:spcPts val="844"/>
              </a:spcBef>
              <a:spcAft>
                <a:spcPts val="0"/>
              </a:spcAft>
              <a:buClrTx/>
              <a:buSzTx/>
              <a:buFont typeface="Arial" panose="020B0604020202020204" pitchFamily="34" charset="0"/>
              <a:buNone/>
              <a:tabLst/>
              <a:defRPr sz="1350" baseline="0">
                <a:solidFill>
                  <a:schemeClr val="tx1"/>
                </a:solidFill>
              </a:defRPr>
            </a:lvl1pPr>
            <a:lvl3pPr marL="771525" indent="0" algn="l">
              <a:buNone/>
              <a:defRPr/>
            </a:lvl3pPr>
          </a:lstStyle>
          <a:p>
            <a:pPr lvl="0"/>
            <a:r>
              <a:rPr lang="en-US" dirty="0"/>
              <a:t>Click to edit authors</a:t>
            </a:r>
            <a:br>
              <a:rPr lang="en-US" dirty="0"/>
            </a:br>
            <a:r>
              <a:rPr lang="en-US" dirty="0"/>
              <a:t>Arial, 12pt, sentence case</a:t>
            </a:r>
          </a:p>
        </p:txBody>
      </p:sp>
      <p:sp>
        <p:nvSpPr>
          <p:cNvPr id="10" name="Text Placeholder 18"/>
          <p:cNvSpPr>
            <a:spLocks noGrp="1"/>
          </p:cNvSpPr>
          <p:nvPr>
            <p:ph type="body" sz="quarter" idx="11" hasCustomPrompt="1"/>
          </p:nvPr>
        </p:nvSpPr>
        <p:spPr>
          <a:xfrm>
            <a:off x="1291170" y="4554601"/>
            <a:ext cx="9609665" cy="1001996"/>
          </a:xfrm>
          <a:prstGeom prst="rect">
            <a:avLst/>
          </a:prstGeom>
        </p:spPr>
        <p:txBody>
          <a:bodyPr>
            <a:normAutofit/>
          </a:bodyPr>
          <a:lstStyle>
            <a:lvl1pPr marL="0" marR="0" indent="0" algn="ctr" defTabSz="771525" rtl="0" eaLnBrk="1" fontAlgn="auto" latinLnBrk="0" hangingPunct="1">
              <a:lnSpc>
                <a:spcPct val="90000"/>
              </a:lnSpc>
              <a:spcBef>
                <a:spcPts val="844"/>
              </a:spcBef>
              <a:spcAft>
                <a:spcPts val="0"/>
              </a:spcAft>
              <a:buClrTx/>
              <a:buSzTx/>
              <a:buFont typeface="Arial" panose="020B0604020202020204" pitchFamily="34" charset="0"/>
              <a:buNone/>
              <a:tabLst/>
              <a:defRPr sz="1350" baseline="0">
                <a:solidFill>
                  <a:schemeClr val="tx1"/>
                </a:solidFill>
              </a:defRPr>
            </a:lvl1pPr>
            <a:lvl3pPr marL="771525" indent="0" algn="l">
              <a:buNone/>
              <a:defRPr/>
            </a:lvl3pPr>
          </a:lstStyle>
          <a:p>
            <a:pPr lvl="0"/>
            <a:r>
              <a:rPr lang="en-US" dirty="0"/>
              <a:t>Click to edit affiliations</a:t>
            </a:r>
            <a:br>
              <a:rPr lang="en-US" dirty="0"/>
            </a:br>
            <a:r>
              <a:rPr lang="en-US" dirty="0"/>
              <a:t>Arial, 12pt, sentence case</a:t>
            </a:r>
          </a:p>
        </p:txBody>
      </p:sp>
      <p:sp>
        <p:nvSpPr>
          <p:cNvPr id="11" name="Text Placeholder 18">
            <a:extLst>
              <a:ext uri="{FF2B5EF4-FFF2-40B4-BE49-F238E27FC236}">
                <a16:creationId xmlns:a16="http://schemas.microsoft.com/office/drawing/2014/main" id="{D240E228-66C6-44A8-B87F-94EC60913499}"/>
              </a:ext>
            </a:extLst>
          </p:cNvPr>
          <p:cNvSpPr>
            <a:spLocks noGrp="1"/>
          </p:cNvSpPr>
          <p:nvPr>
            <p:ph type="body" sz="quarter" idx="12" hasCustomPrompt="1"/>
          </p:nvPr>
        </p:nvSpPr>
        <p:spPr>
          <a:xfrm>
            <a:off x="1299636" y="5759798"/>
            <a:ext cx="9609665" cy="480137"/>
          </a:xfrm>
          <a:prstGeom prst="rect">
            <a:avLst/>
          </a:prstGeom>
        </p:spPr>
        <p:txBody>
          <a:bodyPr>
            <a:normAutofit/>
          </a:bodyPr>
          <a:lstStyle>
            <a:lvl1pPr marL="0" marR="0" indent="0" algn="ctr" defTabSz="771525" rtl="0" eaLnBrk="1" fontAlgn="auto" latinLnBrk="0" hangingPunct="1">
              <a:lnSpc>
                <a:spcPct val="90000"/>
              </a:lnSpc>
              <a:spcBef>
                <a:spcPts val="844"/>
              </a:spcBef>
              <a:spcAft>
                <a:spcPts val="0"/>
              </a:spcAft>
              <a:buClrTx/>
              <a:buSzTx/>
              <a:buFont typeface="Arial" panose="020B0604020202020204" pitchFamily="34" charset="0"/>
              <a:buNone/>
              <a:tabLst/>
              <a:defRPr sz="1350" baseline="0">
                <a:solidFill>
                  <a:schemeClr val="tx1"/>
                </a:solidFill>
              </a:defRPr>
            </a:lvl1pPr>
            <a:lvl3pPr marL="771525" indent="0" algn="l">
              <a:buNone/>
              <a:defRPr/>
            </a:lvl3pPr>
          </a:lstStyle>
          <a:p>
            <a:pPr lvl="0"/>
            <a:r>
              <a:rPr lang="en-US" dirty="0"/>
              <a:t>Click to edit [Conference] [YYYY] [City, State] [Month D-D, YYYY] Abstract No. [XXXX]</a:t>
            </a:r>
            <a:br>
              <a:rPr lang="en-US" dirty="0"/>
            </a:br>
            <a:r>
              <a:rPr lang="en-US" dirty="0"/>
              <a:t>Arial, 12pt, sentence case</a:t>
            </a:r>
          </a:p>
        </p:txBody>
      </p:sp>
      <p:sp>
        <p:nvSpPr>
          <p:cNvPr id="9" name="Rectangle 8">
            <a:extLst>
              <a:ext uri="{FF2B5EF4-FFF2-40B4-BE49-F238E27FC236}">
                <a16:creationId xmlns:a16="http://schemas.microsoft.com/office/drawing/2014/main" id="{20563A0F-42EF-485E-8C8D-CD2E72220D01}"/>
              </a:ext>
            </a:extLst>
          </p:cNvPr>
          <p:cNvSpPr/>
          <p:nvPr userDrawn="1"/>
        </p:nvSpPr>
        <p:spPr>
          <a:xfrm>
            <a:off x="0" y="-5127"/>
            <a:ext cx="12192000" cy="417165"/>
          </a:xfrm>
          <a:prstGeom prst="rect">
            <a:avLst/>
          </a:prstGeom>
          <a:solidFill>
            <a:srgbClr val="00643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150" cap="all" baseline="0" dirty="0"/>
              <a:t>                                                                            </a:t>
            </a:r>
          </a:p>
        </p:txBody>
      </p:sp>
      <p:sp>
        <p:nvSpPr>
          <p:cNvPr id="12" name="Text Placeholder 4">
            <a:extLst>
              <a:ext uri="{FF2B5EF4-FFF2-40B4-BE49-F238E27FC236}">
                <a16:creationId xmlns:a16="http://schemas.microsoft.com/office/drawing/2014/main" id="{BBB7A955-313C-4EB3-AF3E-1A8B1DEA5AD5}"/>
              </a:ext>
            </a:extLst>
          </p:cNvPr>
          <p:cNvSpPr txBox="1">
            <a:spLocks/>
          </p:cNvSpPr>
          <p:nvPr userDrawn="1"/>
        </p:nvSpPr>
        <p:spPr>
          <a:xfrm>
            <a:off x="2341835" y="2"/>
            <a:ext cx="7508331" cy="425449"/>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lang="en-US" sz="1000" b="1" kern="1200" smtClean="0">
                <a:solidFill>
                  <a:schemeClr val="tx1"/>
                </a:solidFill>
                <a:effectLst/>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1238" b="1" i="0" kern="1200" dirty="0">
                <a:solidFill>
                  <a:schemeClr val="bg1"/>
                </a:solidFill>
                <a:effectLst/>
                <a:latin typeface="Arial" panose="020B0604020202020204" pitchFamily="34" charset="0"/>
                <a:ea typeface="+mn-ea"/>
                <a:cs typeface="Arial" panose="020B0604020202020204" pitchFamily="34" charset="0"/>
              </a:rPr>
              <a:t>San Antonio Breast Cancer Symposium</a:t>
            </a:r>
            <a:r>
              <a:rPr lang="en-US" sz="1238" b="1" i="0" kern="1200" baseline="26000" dirty="0">
                <a:solidFill>
                  <a:schemeClr val="bg1"/>
                </a:solidFill>
                <a:effectLst/>
                <a:latin typeface="Arial" panose="020B0604020202020204" pitchFamily="34" charset="0"/>
                <a:ea typeface="+mn-ea"/>
                <a:cs typeface="Arial" panose="020B0604020202020204" pitchFamily="34" charset="0"/>
              </a:rPr>
              <a:t>®</a:t>
            </a:r>
            <a:r>
              <a:rPr lang="en-US" sz="1238" b="1" i="0" kern="1200" dirty="0">
                <a:solidFill>
                  <a:schemeClr val="bg1"/>
                </a:solidFill>
                <a:effectLst/>
                <a:latin typeface="Arial" panose="020B0604020202020204" pitchFamily="34" charset="0"/>
                <a:ea typeface="+mn-ea"/>
                <a:cs typeface="Arial" panose="020B0604020202020204" pitchFamily="34" charset="0"/>
              </a:rPr>
              <a:t>, December 10-14, 2019</a:t>
            </a:r>
            <a:endParaRPr lang="en-US" sz="1238" b="1" baseline="0" dirty="0">
              <a:solidFill>
                <a:schemeClr val="bg1"/>
              </a:solidFill>
              <a:latin typeface="Arial" panose="020B0604020202020204" pitchFamily="34" charset="0"/>
              <a:cs typeface="Arial" panose="020B0604020202020204" pitchFamily="34" charset="0"/>
            </a:endParaRPr>
          </a:p>
        </p:txBody>
      </p:sp>
      <p:sp>
        <p:nvSpPr>
          <p:cNvPr id="13" name="Footer Placeholder 4">
            <a:extLst>
              <a:ext uri="{FF2B5EF4-FFF2-40B4-BE49-F238E27FC236}">
                <a16:creationId xmlns:a16="http://schemas.microsoft.com/office/drawing/2014/main" id="{142331CE-AA4B-4D6D-A1E7-60571FA9F295}"/>
              </a:ext>
            </a:extLst>
          </p:cNvPr>
          <p:cNvSpPr txBox="1">
            <a:spLocks/>
          </p:cNvSpPr>
          <p:nvPr userDrawn="1"/>
        </p:nvSpPr>
        <p:spPr>
          <a:xfrm>
            <a:off x="601135" y="6372547"/>
            <a:ext cx="10989732" cy="486833"/>
          </a:xfrm>
          <a:prstGeom prst="rect">
            <a:avLst/>
          </a:prstGeom>
        </p:spPr>
        <p:txBody>
          <a:bodyPr vert="horz" lIns="102870" tIns="51435" rIns="102870" bIns="51435" rtlCol="0" anchor="ctr"/>
          <a:lstStyle>
            <a:defPPr>
              <a:defRPr lang="en-US"/>
            </a:defPPr>
            <a:lvl1pPr marL="0" algn="l" defTabSz="914400" rtl="0" eaLnBrk="1" latinLnBrk="0" hangingPunct="1">
              <a:defRPr sz="10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013" baseline="0" dirty="0">
                <a:solidFill>
                  <a:schemeClr val="bg1"/>
                </a:solidFill>
              </a:rPr>
              <a:t>This presentation is the intellectual property of the author/presenter. Contact them at </a:t>
            </a:r>
            <a:r>
              <a:rPr lang="en-US" sz="1013" baseline="0" dirty="0">
                <a:solidFill>
                  <a:schemeClr val="bg1"/>
                </a:solidFill>
                <a:hlinkClick r:id="rId2">
                  <a:extLst>
                    <a:ext uri="{A12FA001-AC4F-418D-AE19-62706E023703}">
                      <ahyp:hlinkClr xmlns:ahyp="http://schemas.microsoft.com/office/drawing/2018/hyperlinkcolor" val="tx"/>
                    </a:ext>
                  </a:extLst>
                </a:hlinkClick>
              </a:rPr>
              <a:t>rmurthy1@mdanderson.org</a:t>
            </a:r>
            <a:r>
              <a:rPr lang="en-US" sz="1013" baseline="0" dirty="0">
                <a:solidFill>
                  <a:schemeClr val="bg1"/>
                </a:solidFill>
              </a:rPr>
              <a:t> for permission to reprint and/or distribute.</a:t>
            </a:r>
          </a:p>
        </p:txBody>
      </p:sp>
    </p:spTree>
    <p:extLst>
      <p:ext uri="{BB962C8B-B14F-4D97-AF65-F5344CB8AC3E}">
        <p14:creationId xmlns:p14="http://schemas.microsoft.com/office/powerpoint/2010/main" val="3787421184"/>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userDrawn="1">
  <p:cSld name="1-column bullets">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15DB8867-E7C2-456A-992C-AE789B7C5D1E}"/>
              </a:ext>
            </a:extLst>
          </p:cNvPr>
          <p:cNvSpPr/>
          <p:nvPr userDrawn="1"/>
        </p:nvSpPr>
        <p:spPr>
          <a:xfrm>
            <a:off x="-12505" y="-11395"/>
            <a:ext cx="12191991" cy="1049117"/>
          </a:xfrm>
          <a:prstGeom prst="rect">
            <a:avLst/>
          </a:prstGeom>
          <a:solidFill>
            <a:srgbClr val="266758">
              <a:alpha val="1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150" dirty="0"/>
          </a:p>
        </p:txBody>
      </p:sp>
      <p:sp>
        <p:nvSpPr>
          <p:cNvPr id="4" name="Text Placeholder 3"/>
          <p:cNvSpPr>
            <a:spLocks noGrp="1"/>
          </p:cNvSpPr>
          <p:nvPr>
            <p:ph type="body" sz="quarter" idx="18" hasCustomPrompt="1"/>
          </p:nvPr>
        </p:nvSpPr>
        <p:spPr>
          <a:xfrm>
            <a:off x="923075" y="1163359"/>
            <a:ext cx="10328562" cy="5254376"/>
          </a:xfrm>
          <a:prstGeom prst="rect">
            <a:avLst/>
          </a:prstGeom>
        </p:spPr>
        <p:txBody>
          <a:bodyPr lIns="0" tIns="0" rIns="0" bIns="0"/>
          <a:lstStyle>
            <a:lvl1pPr marL="257175" marR="0" indent="-257175" algn="l" defTabSz="1028700" rtl="0" eaLnBrk="1" fontAlgn="auto" latinLnBrk="0" hangingPunct="1">
              <a:lnSpc>
                <a:spcPct val="100000"/>
              </a:lnSpc>
              <a:spcBef>
                <a:spcPts val="1125"/>
              </a:spcBef>
              <a:spcAft>
                <a:spcPts val="0"/>
              </a:spcAft>
              <a:buClrTx/>
              <a:buSzPct val="140000"/>
              <a:buFont typeface="Arial" panose="020B0604020202020204" pitchFamily="34" charset="0"/>
              <a:buChar char="•"/>
              <a:tabLst/>
              <a:defRPr baseline="0"/>
            </a:lvl1pPr>
            <a:lvl2pPr marL="771525" marR="0" indent="-257175" algn="l" defTabSz="1028700" rtl="0" eaLnBrk="1" fontAlgn="auto" latinLnBrk="0" hangingPunct="1">
              <a:lnSpc>
                <a:spcPct val="100000"/>
              </a:lnSpc>
              <a:spcBef>
                <a:spcPts val="563"/>
              </a:spcBef>
              <a:spcAft>
                <a:spcPts val="0"/>
              </a:spcAft>
              <a:buClrTx/>
              <a:buSzTx/>
              <a:buFont typeface="Arial" panose="020B0604020202020204" pitchFamily="34" charset="0"/>
              <a:buChar char="•"/>
              <a:tabLst/>
              <a:defRPr baseline="0"/>
            </a:lvl2pPr>
            <a:lvl3pPr marL="1285875" marR="0" indent="-257175" algn="l" defTabSz="1028700" rtl="0" eaLnBrk="1" fontAlgn="auto" latinLnBrk="0" hangingPunct="1">
              <a:lnSpc>
                <a:spcPct val="100000"/>
              </a:lnSpc>
              <a:spcBef>
                <a:spcPts val="563"/>
              </a:spcBef>
              <a:spcAft>
                <a:spcPts val="0"/>
              </a:spcAft>
              <a:buClrTx/>
              <a:buSzTx/>
              <a:buFont typeface="Arial" panose="020B0604020202020204" pitchFamily="34" charset="0"/>
              <a:buChar char="•"/>
              <a:tabLst/>
              <a:defRPr baseline="0"/>
            </a:lvl3pPr>
            <a:lvl4pPr marL="1800225" marR="0" indent="-257175" algn="l" defTabSz="1028700" rtl="0" eaLnBrk="1" fontAlgn="auto" latinLnBrk="0" hangingPunct="1">
              <a:lnSpc>
                <a:spcPct val="90000"/>
              </a:lnSpc>
              <a:spcBef>
                <a:spcPts val="563"/>
              </a:spcBef>
              <a:spcAft>
                <a:spcPts val="0"/>
              </a:spcAft>
              <a:buClr>
                <a:schemeClr val="accent3"/>
              </a:buClr>
              <a:buSzPct val="60000"/>
              <a:buFont typeface="Courier New" charset="0"/>
              <a:buChar char="o"/>
              <a:tabLst/>
              <a:defRPr baseline="0"/>
            </a:lvl4pPr>
            <a:lvl5pPr marL="2314575" marR="0" indent="-257175" algn="l" defTabSz="1028700" rtl="0" eaLnBrk="1" fontAlgn="auto" latinLnBrk="0" hangingPunct="1">
              <a:lnSpc>
                <a:spcPct val="90000"/>
              </a:lnSpc>
              <a:spcBef>
                <a:spcPts val="563"/>
              </a:spcBef>
              <a:spcAft>
                <a:spcPts val="0"/>
              </a:spcAft>
              <a:buClr>
                <a:schemeClr val="accent3"/>
              </a:buClr>
              <a:buSzTx/>
              <a:buFont typeface="Arial"/>
              <a:buChar char="•"/>
              <a:tabLst/>
              <a:defRPr baseline="0"/>
            </a:lvl5pPr>
          </a:lstStyle>
          <a:p>
            <a:pPr lvl="0"/>
            <a:r>
              <a:rPr lang="en-US" dirty="0"/>
              <a:t>Click to edit Master text styles</a:t>
            </a:r>
          </a:p>
          <a:p>
            <a:pPr lvl="1"/>
            <a:r>
              <a:rPr lang="en-US" dirty="0"/>
              <a:t>Second level</a:t>
            </a:r>
          </a:p>
          <a:p>
            <a:pPr lvl="2"/>
            <a:r>
              <a:rPr lang="en-US" dirty="0"/>
              <a:t>Third level</a:t>
            </a:r>
          </a:p>
        </p:txBody>
      </p:sp>
      <p:sp>
        <p:nvSpPr>
          <p:cNvPr id="5" name="Title 9"/>
          <p:cNvSpPr>
            <a:spLocks noGrp="1"/>
          </p:cNvSpPr>
          <p:nvPr>
            <p:ph type="title" hasCustomPrompt="1"/>
          </p:nvPr>
        </p:nvSpPr>
        <p:spPr>
          <a:xfrm>
            <a:off x="923076" y="435573"/>
            <a:ext cx="10319529" cy="509597"/>
          </a:xfrm>
          <a:prstGeom prst="rect">
            <a:avLst/>
          </a:prstGeom>
        </p:spPr>
        <p:txBody>
          <a:bodyPr lIns="0">
            <a:noAutofit/>
          </a:bodyPr>
          <a:lstStyle>
            <a:lvl1pPr>
              <a:defRPr sz="2250" baseline="0">
                <a:solidFill>
                  <a:schemeClr val="tx1"/>
                </a:solidFill>
              </a:defRPr>
            </a:lvl1pPr>
          </a:lstStyle>
          <a:p>
            <a:r>
              <a:rPr lang="en-US" dirty="0"/>
              <a:t>Click to Add Title – Use Title Case, No More than Two Lines</a:t>
            </a:r>
          </a:p>
        </p:txBody>
      </p:sp>
      <p:sp>
        <p:nvSpPr>
          <p:cNvPr id="11" name="Rectangle 10">
            <a:extLst>
              <a:ext uri="{FF2B5EF4-FFF2-40B4-BE49-F238E27FC236}">
                <a16:creationId xmlns:a16="http://schemas.microsoft.com/office/drawing/2014/main" id="{1C7ED0DB-10DA-44AE-BDAB-2EF037E9EF33}"/>
              </a:ext>
            </a:extLst>
          </p:cNvPr>
          <p:cNvSpPr/>
          <p:nvPr userDrawn="1"/>
        </p:nvSpPr>
        <p:spPr>
          <a:xfrm rot="16200000">
            <a:off x="-136977" y="119427"/>
            <a:ext cx="1049117" cy="787476"/>
          </a:xfrm>
          <a:prstGeom prst="rect">
            <a:avLst/>
          </a:prstGeom>
          <a:solidFill>
            <a:srgbClr val="00643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150"/>
          </a:p>
        </p:txBody>
      </p:sp>
    </p:spTree>
    <p:extLst>
      <p:ext uri="{BB962C8B-B14F-4D97-AF65-F5344CB8AC3E}">
        <p14:creationId xmlns:p14="http://schemas.microsoft.com/office/powerpoint/2010/main" val="2163006615"/>
      </p:ext>
    </p:extLst>
  </p:cSld>
  <p:clrMapOvr>
    <a:masterClrMapping/>
  </p:clrMapOvr>
  <p:extLst>
    <p:ext uri="{DCECCB84-F9BA-43D5-87BE-67443E8EF086}">
      <p15:sldGuideLst xmlns:p15="http://schemas.microsoft.com/office/powerpoint/2012/main"/>
    </p:ext>
  </p:extLst>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1-col w/subtitle">
    <p:spTree>
      <p:nvGrpSpPr>
        <p:cNvPr id="1" name=""/>
        <p:cNvGrpSpPr/>
        <p:nvPr/>
      </p:nvGrpSpPr>
      <p:grpSpPr>
        <a:xfrm>
          <a:off x="0" y="0"/>
          <a:ext cx="0" cy="0"/>
          <a:chOff x="0" y="0"/>
          <a:chExt cx="0" cy="0"/>
        </a:xfrm>
      </p:grpSpPr>
      <p:sp>
        <p:nvSpPr>
          <p:cNvPr id="5" name="Text Placeholder 4"/>
          <p:cNvSpPr>
            <a:spLocks noGrp="1"/>
          </p:cNvSpPr>
          <p:nvPr userDrawn="1">
            <p:ph type="body" sz="quarter" idx="10" hasCustomPrompt="1"/>
          </p:nvPr>
        </p:nvSpPr>
        <p:spPr>
          <a:xfrm>
            <a:off x="923075" y="1090913"/>
            <a:ext cx="10354526" cy="317293"/>
          </a:xfrm>
          <a:prstGeom prst="rect">
            <a:avLst/>
          </a:prstGeom>
        </p:spPr>
        <p:txBody>
          <a:bodyPr>
            <a:noAutofit/>
          </a:bodyPr>
          <a:lstStyle>
            <a:lvl1pPr marL="0" indent="0">
              <a:spcBef>
                <a:spcPts val="0"/>
              </a:spcBef>
              <a:buNone/>
              <a:defRPr sz="1800" b="0">
                <a:solidFill>
                  <a:schemeClr val="tx1"/>
                </a:solidFill>
              </a:defRPr>
            </a:lvl1pPr>
          </a:lstStyle>
          <a:p>
            <a:pPr lvl="0"/>
            <a:r>
              <a:rPr lang="en-US" dirty="0"/>
              <a:t>Click to enter subtitle</a:t>
            </a:r>
          </a:p>
        </p:txBody>
      </p:sp>
      <p:sp>
        <p:nvSpPr>
          <p:cNvPr id="9" name="Text Placeholder 3">
            <a:extLst>
              <a:ext uri="{FF2B5EF4-FFF2-40B4-BE49-F238E27FC236}">
                <a16:creationId xmlns:a16="http://schemas.microsoft.com/office/drawing/2014/main" id="{FC134C1F-53DF-43C2-AF4D-EE37600EC2CB}"/>
              </a:ext>
            </a:extLst>
          </p:cNvPr>
          <p:cNvSpPr>
            <a:spLocks noGrp="1"/>
          </p:cNvSpPr>
          <p:nvPr userDrawn="1">
            <p:ph type="body" sz="quarter" idx="18" hasCustomPrompt="1"/>
          </p:nvPr>
        </p:nvSpPr>
        <p:spPr>
          <a:xfrm>
            <a:off x="923075" y="1463042"/>
            <a:ext cx="10328562" cy="4949393"/>
          </a:xfrm>
          <a:prstGeom prst="rect">
            <a:avLst/>
          </a:prstGeom>
        </p:spPr>
        <p:txBody>
          <a:bodyPr lIns="0" tIns="0" rIns="0" bIns="0"/>
          <a:lstStyle>
            <a:lvl1pPr marL="257175" marR="0" indent="-257175" algn="l" defTabSz="1028700" rtl="0" eaLnBrk="1" fontAlgn="auto" latinLnBrk="0" hangingPunct="1">
              <a:lnSpc>
                <a:spcPct val="90000"/>
              </a:lnSpc>
              <a:spcBef>
                <a:spcPts val="1125"/>
              </a:spcBef>
              <a:spcAft>
                <a:spcPts val="0"/>
              </a:spcAft>
              <a:buClr>
                <a:schemeClr val="tx1"/>
              </a:buClr>
              <a:buSzPct val="140000"/>
              <a:buFont typeface="Arial" panose="020B0604020202020204" pitchFamily="34" charset="0"/>
              <a:buChar char="•"/>
              <a:tabLst/>
              <a:defRPr baseline="0"/>
            </a:lvl1pPr>
            <a:lvl2pPr marL="771525" marR="0" indent="-257175" algn="l" defTabSz="1028700" rtl="0" eaLnBrk="1" fontAlgn="auto" latinLnBrk="0" hangingPunct="1">
              <a:lnSpc>
                <a:spcPct val="90000"/>
              </a:lnSpc>
              <a:spcBef>
                <a:spcPts val="563"/>
              </a:spcBef>
              <a:spcAft>
                <a:spcPts val="0"/>
              </a:spcAft>
              <a:buClr>
                <a:schemeClr val="tx1"/>
              </a:buClr>
              <a:buSzTx/>
              <a:buFont typeface="Arial" panose="020B0604020202020204" pitchFamily="34" charset="0"/>
              <a:buChar char="•"/>
              <a:tabLst/>
              <a:defRPr baseline="0"/>
            </a:lvl2pPr>
            <a:lvl3pPr marL="1285875" marR="0" indent="-257175" algn="l" defTabSz="1028700" rtl="0" eaLnBrk="1" fontAlgn="auto" latinLnBrk="0" hangingPunct="1">
              <a:lnSpc>
                <a:spcPct val="90000"/>
              </a:lnSpc>
              <a:spcBef>
                <a:spcPts val="563"/>
              </a:spcBef>
              <a:spcAft>
                <a:spcPts val="0"/>
              </a:spcAft>
              <a:buClr>
                <a:schemeClr val="tx1"/>
              </a:buClr>
              <a:buSzTx/>
              <a:buFont typeface="Arial" panose="020B0604020202020204" pitchFamily="34" charset="0"/>
              <a:buChar char="•"/>
              <a:tabLst/>
              <a:defRPr baseline="0"/>
            </a:lvl3pPr>
            <a:lvl4pPr marL="1800225" marR="0" indent="-257175" algn="l" defTabSz="1028700" rtl="0" eaLnBrk="1" fontAlgn="auto" latinLnBrk="0" hangingPunct="1">
              <a:lnSpc>
                <a:spcPct val="90000"/>
              </a:lnSpc>
              <a:spcBef>
                <a:spcPts val="563"/>
              </a:spcBef>
              <a:spcAft>
                <a:spcPts val="0"/>
              </a:spcAft>
              <a:buClr>
                <a:schemeClr val="accent3"/>
              </a:buClr>
              <a:buSzPct val="60000"/>
              <a:buFont typeface="Courier New" charset="0"/>
              <a:buChar char="o"/>
              <a:tabLst/>
              <a:defRPr baseline="0"/>
            </a:lvl4pPr>
            <a:lvl5pPr marL="2314575" marR="0" indent="-257175" algn="l" defTabSz="1028700" rtl="0" eaLnBrk="1" fontAlgn="auto" latinLnBrk="0" hangingPunct="1">
              <a:lnSpc>
                <a:spcPct val="90000"/>
              </a:lnSpc>
              <a:spcBef>
                <a:spcPts val="563"/>
              </a:spcBef>
              <a:spcAft>
                <a:spcPts val="0"/>
              </a:spcAft>
              <a:buClr>
                <a:schemeClr val="accent3"/>
              </a:buClr>
              <a:buSzTx/>
              <a:buFont typeface="Arial"/>
              <a:buChar char="•"/>
              <a:tabLst/>
              <a:defRPr baseline="0"/>
            </a:lvl5pPr>
          </a:lstStyle>
          <a:p>
            <a:pPr lvl="0"/>
            <a:r>
              <a:rPr lang="en-US" dirty="0"/>
              <a:t>Select &amp; type to begin bullet list</a:t>
            </a:r>
          </a:p>
          <a:p>
            <a:pPr lvl="1"/>
            <a:r>
              <a:rPr lang="en-US" dirty="0"/>
              <a:t>Second level</a:t>
            </a:r>
          </a:p>
          <a:p>
            <a:pPr lvl="2"/>
            <a:r>
              <a:rPr lang="en-US" dirty="0"/>
              <a:t>Third level</a:t>
            </a:r>
          </a:p>
        </p:txBody>
      </p:sp>
      <p:sp>
        <p:nvSpPr>
          <p:cNvPr id="16" name="Rectangle 15">
            <a:extLst>
              <a:ext uri="{FF2B5EF4-FFF2-40B4-BE49-F238E27FC236}">
                <a16:creationId xmlns:a16="http://schemas.microsoft.com/office/drawing/2014/main" id="{2C366408-147D-4DDA-8898-88679B489D62}"/>
              </a:ext>
            </a:extLst>
          </p:cNvPr>
          <p:cNvSpPr/>
          <p:nvPr userDrawn="1"/>
        </p:nvSpPr>
        <p:spPr>
          <a:xfrm>
            <a:off x="-12505" y="-11395"/>
            <a:ext cx="12191991" cy="1049117"/>
          </a:xfrm>
          <a:prstGeom prst="rect">
            <a:avLst/>
          </a:prstGeom>
          <a:solidFill>
            <a:srgbClr val="266758">
              <a:alpha val="1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150" dirty="0"/>
          </a:p>
        </p:txBody>
      </p:sp>
      <p:sp>
        <p:nvSpPr>
          <p:cNvPr id="17" name="Title 9">
            <a:extLst>
              <a:ext uri="{FF2B5EF4-FFF2-40B4-BE49-F238E27FC236}">
                <a16:creationId xmlns:a16="http://schemas.microsoft.com/office/drawing/2014/main" id="{E8F1567C-EDC1-4ADA-AF26-9402CD670DCC}"/>
              </a:ext>
            </a:extLst>
          </p:cNvPr>
          <p:cNvSpPr>
            <a:spLocks noGrp="1"/>
          </p:cNvSpPr>
          <p:nvPr>
            <p:ph type="title" hasCustomPrompt="1"/>
          </p:nvPr>
        </p:nvSpPr>
        <p:spPr>
          <a:xfrm>
            <a:off x="923076" y="435573"/>
            <a:ext cx="10319529" cy="509597"/>
          </a:xfrm>
          <a:prstGeom prst="rect">
            <a:avLst/>
          </a:prstGeom>
        </p:spPr>
        <p:txBody>
          <a:bodyPr lIns="0">
            <a:noAutofit/>
          </a:bodyPr>
          <a:lstStyle>
            <a:lvl1pPr>
              <a:defRPr sz="2250" baseline="0">
                <a:solidFill>
                  <a:schemeClr val="tx1"/>
                </a:solidFill>
              </a:defRPr>
            </a:lvl1pPr>
          </a:lstStyle>
          <a:p>
            <a:r>
              <a:rPr lang="en-US" dirty="0"/>
              <a:t>Click to Add Title – Use Title Case, No More than Two Lines</a:t>
            </a:r>
          </a:p>
        </p:txBody>
      </p:sp>
      <p:sp>
        <p:nvSpPr>
          <p:cNvPr id="18" name="Rectangle 17">
            <a:extLst>
              <a:ext uri="{FF2B5EF4-FFF2-40B4-BE49-F238E27FC236}">
                <a16:creationId xmlns:a16="http://schemas.microsoft.com/office/drawing/2014/main" id="{54E8C0AC-738E-416B-92FB-3B8A70A5FA03}"/>
              </a:ext>
            </a:extLst>
          </p:cNvPr>
          <p:cNvSpPr/>
          <p:nvPr userDrawn="1"/>
        </p:nvSpPr>
        <p:spPr>
          <a:xfrm rot="16200000">
            <a:off x="-136977" y="119427"/>
            <a:ext cx="1049117" cy="787476"/>
          </a:xfrm>
          <a:prstGeom prst="rect">
            <a:avLst/>
          </a:prstGeom>
          <a:solidFill>
            <a:srgbClr val="00643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150"/>
          </a:p>
        </p:txBody>
      </p:sp>
    </p:spTree>
    <p:extLst>
      <p:ext uri="{BB962C8B-B14F-4D97-AF65-F5344CB8AC3E}">
        <p14:creationId xmlns:p14="http://schemas.microsoft.com/office/powerpoint/2010/main" val="1957104305"/>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1-col, subtitle, media">
    <p:spTree>
      <p:nvGrpSpPr>
        <p:cNvPr id="1" name=""/>
        <p:cNvGrpSpPr/>
        <p:nvPr/>
      </p:nvGrpSpPr>
      <p:grpSpPr>
        <a:xfrm>
          <a:off x="0" y="0"/>
          <a:ext cx="0" cy="0"/>
          <a:chOff x="0" y="0"/>
          <a:chExt cx="0" cy="0"/>
        </a:xfrm>
      </p:grpSpPr>
      <p:sp>
        <p:nvSpPr>
          <p:cNvPr id="3" name="Content Placeholder 2"/>
          <p:cNvSpPr>
            <a:spLocks noGrp="1"/>
          </p:cNvSpPr>
          <p:nvPr>
            <p:ph sz="quarter" idx="19" hasCustomPrompt="1"/>
          </p:nvPr>
        </p:nvSpPr>
        <p:spPr>
          <a:xfrm>
            <a:off x="923059" y="1463041"/>
            <a:ext cx="10337607" cy="4912167"/>
          </a:xfrm>
        </p:spPr>
        <p:txBody>
          <a:bodyPr/>
          <a:lstStyle>
            <a:lvl1pPr>
              <a:buClr>
                <a:srgbClr val="1C76B2"/>
              </a:buClr>
              <a:defRPr baseline="0"/>
            </a:lvl1pPr>
          </a:lstStyle>
          <a:p>
            <a:pPr marL="257175" marR="0" lvl="0" indent="-257175" algn="l" defTabSz="1028700" rtl="0" eaLnBrk="1" fontAlgn="auto" latinLnBrk="0" hangingPunct="1">
              <a:lnSpc>
                <a:spcPct val="90000"/>
              </a:lnSpc>
              <a:spcBef>
                <a:spcPts val="1125"/>
              </a:spcBef>
              <a:spcAft>
                <a:spcPts val="0"/>
              </a:spcAft>
              <a:buClr>
                <a:srgbClr val="1C76B2"/>
              </a:buClr>
              <a:buSzPct val="140000"/>
              <a:buFont typeface="Arial"/>
              <a:buNone/>
              <a:tabLst/>
              <a:defRPr/>
            </a:pPr>
            <a:r>
              <a:rPr lang="en-US" dirty="0"/>
              <a:t>Insert Media</a:t>
            </a:r>
          </a:p>
        </p:txBody>
      </p:sp>
      <p:sp>
        <p:nvSpPr>
          <p:cNvPr id="8" name="Text Placeholder 2"/>
          <p:cNvSpPr>
            <a:spLocks noGrp="1"/>
          </p:cNvSpPr>
          <p:nvPr>
            <p:ph type="body" idx="1" hasCustomPrompt="1"/>
          </p:nvPr>
        </p:nvSpPr>
        <p:spPr>
          <a:xfrm>
            <a:off x="923076" y="1100012"/>
            <a:ext cx="10354524" cy="294535"/>
          </a:xfrm>
          <a:prstGeom prst="rect">
            <a:avLst/>
          </a:prstGeom>
        </p:spPr>
        <p:txBody>
          <a:bodyPr lIns="0" tIns="0" rIns="0" bIns="0" anchor="t" anchorCtr="0">
            <a:noAutofit/>
          </a:bodyPr>
          <a:lstStyle>
            <a:lvl1pPr marL="0" indent="0">
              <a:buNone/>
              <a:defRPr sz="1800" b="0">
                <a:solidFill>
                  <a:schemeClr val="tx1"/>
                </a:solidFill>
              </a:defRPr>
            </a:lvl1pPr>
            <a:lvl2pPr marL="514350" indent="0">
              <a:buNone/>
              <a:defRPr sz="2250" b="1"/>
            </a:lvl2pPr>
            <a:lvl3pPr marL="1028700" indent="0">
              <a:buNone/>
              <a:defRPr sz="2025" b="1"/>
            </a:lvl3pPr>
            <a:lvl4pPr marL="1543050" indent="0">
              <a:buNone/>
              <a:defRPr sz="1800" b="1"/>
            </a:lvl4pPr>
            <a:lvl5pPr marL="2057400" indent="0">
              <a:buNone/>
              <a:defRPr sz="1800" b="1"/>
            </a:lvl5pPr>
            <a:lvl6pPr marL="2571750" indent="0">
              <a:buNone/>
              <a:defRPr sz="1800" b="1"/>
            </a:lvl6pPr>
            <a:lvl7pPr marL="3086100" indent="0">
              <a:buNone/>
              <a:defRPr sz="1800" b="1"/>
            </a:lvl7pPr>
            <a:lvl8pPr marL="3600450" indent="0">
              <a:buNone/>
              <a:defRPr sz="1800" b="1"/>
            </a:lvl8pPr>
            <a:lvl9pPr marL="4114800" indent="0">
              <a:buNone/>
              <a:defRPr sz="1800" b="1"/>
            </a:lvl9pPr>
          </a:lstStyle>
          <a:p>
            <a:pPr lvl="0"/>
            <a:r>
              <a:rPr lang="en-US" dirty="0"/>
              <a:t>Click to add subtitle</a:t>
            </a:r>
          </a:p>
        </p:txBody>
      </p:sp>
      <p:sp>
        <p:nvSpPr>
          <p:cNvPr id="15" name="Rectangle 14">
            <a:extLst>
              <a:ext uri="{FF2B5EF4-FFF2-40B4-BE49-F238E27FC236}">
                <a16:creationId xmlns:a16="http://schemas.microsoft.com/office/drawing/2014/main" id="{CDDA681A-7D61-460C-AAE2-C72EFDDB3B22}"/>
              </a:ext>
            </a:extLst>
          </p:cNvPr>
          <p:cNvSpPr/>
          <p:nvPr userDrawn="1"/>
        </p:nvSpPr>
        <p:spPr>
          <a:xfrm>
            <a:off x="-12505" y="-11395"/>
            <a:ext cx="12191991" cy="1049117"/>
          </a:xfrm>
          <a:prstGeom prst="rect">
            <a:avLst/>
          </a:prstGeom>
          <a:solidFill>
            <a:srgbClr val="266758">
              <a:alpha val="1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150" dirty="0"/>
          </a:p>
        </p:txBody>
      </p:sp>
      <p:sp>
        <p:nvSpPr>
          <p:cNvPr id="16" name="Title 9">
            <a:extLst>
              <a:ext uri="{FF2B5EF4-FFF2-40B4-BE49-F238E27FC236}">
                <a16:creationId xmlns:a16="http://schemas.microsoft.com/office/drawing/2014/main" id="{85CC7FB8-1344-4042-9396-813265A05C00}"/>
              </a:ext>
            </a:extLst>
          </p:cNvPr>
          <p:cNvSpPr>
            <a:spLocks noGrp="1"/>
          </p:cNvSpPr>
          <p:nvPr>
            <p:ph type="title" hasCustomPrompt="1"/>
          </p:nvPr>
        </p:nvSpPr>
        <p:spPr>
          <a:xfrm>
            <a:off x="923076" y="435573"/>
            <a:ext cx="10319529" cy="509597"/>
          </a:xfrm>
          <a:prstGeom prst="rect">
            <a:avLst/>
          </a:prstGeom>
        </p:spPr>
        <p:txBody>
          <a:bodyPr lIns="0">
            <a:noAutofit/>
          </a:bodyPr>
          <a:lstStyle>
            <a:lvl1pPr>
              <a:defRPr sz="2250" baseline="0">
                <a:solidFill>
                  <a:schemeClr val="tx1"/>
                </a:solidFill>
              </a:defRPr>
            </a:lvl1pPr>
          </a:lstStyle>
          <a:p>
            <a:r>
              <a:rPr lang="en-US" dirty="0"/>
              <a:t>Click to Add Title – Use Title Case, No More than Two Lines</a:t>
            </a:r>
          </a:p>
        </p:txBody>
      </p:sp>
      <p:sp>
        <p:nvSpPr>
          <p:cNvPr id="17" name="Rectangle 16">
            <a:extLst>
              <a:ext uri="{FF2B5EF4-FFF2-40B4-BE49-F238E27FC236}">
                <a16:creationId xmlns:a16="http://schemas.microsoft.com/office/drawing/2014/main" id="{45AA160D-B5CF-4620-BFA5-ECA3B8E81E1D}"/>
              </a:ext>
            </a:extLst>
          </p:cNvPr>
          <p:cNvSpPr/>
          <p:nvPr userDrawn="1"/>
        </p:nvSpPr>
        <p:spPr>
          <a:xfrm rot="16200000">
            <a:off x="-136977" y="119427"/>
            <a:ext cx="1049117" cy="787476"/>
          </a:xfrm>
          <a:prstGeom prst="rect">
            <a:avLst/>
          </a:prstGeom>
          <a:solidFill>
            <a:srgbClr val="00643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150"/>
          </a:p>
        </p:txBody>
      </p:sp>
    </p:spTree>
    <p:extLst>
      <p:ext uri="{BB962C8B-B14F-4D97-AF65-F5344CB8AC3E}">
        <p14:creationId xmlns:p14="http://schemas.microsoft.com/office/powerpoint/2010/main" val="2078471875"/>
      </p:ext>
    </p:extLst>
  </p:cSld>
  <p:clrMapOvr>
    <a:masterClrMapping/>
  </p:clrMapOvr>
  <p:extLst>
    <p:ext uri="{DCECCB84-F9BA-43D5-87BE-67443E8EF086}">
      <p15:sldGuideLst xmlns:p15="http://schemas.microsoft.com/office/powerpoint/2012/main"/>
    </p:ext>
  </p:extLst>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userDrawn="1">
  <p:cSld name="2-column bullets">
    <p:spTree>
      <p:nvGrpSpPr>
        <p:cNvPr id="1" name=""/>
        <p:cNvGrpSpPr/>
        <p:nvPr/>
      </p:nvGrpSpPr>
      <p:grpSpPr>
        <a:xfrm>
          <a:off x="0" y="0"/>
          <a:ext cx="0" cy="0"/>
          <a:chOff x="0" y="0"/>
          <a:chExt cx="0" cy="0"/>
        </a:xfrm>
      </p:grpSpPr>
      <p:sp>
        <p:nvSpPr>
          <p:cNvPr id="15" name="Text Placeholder 3">
            <a:extLst>
              <a:ext uri="{FF2B5EF4-FFF2-40B4-BE49-F238E27FC236}">
                <a16:creationId xmlns:a16="http://schemas.microsoft.com/office/drawing/2014/main" id="{DAC10F0B-0123-4229-8555-D91EFBF8221C}"/>
              </a:ext>
            </a:extLst>
          </p:cNvPr>
          <p:cNvSpPr>
            <a:spLocks noGrp="1"/>
          </p:cNvSpPr>
          <p:nvPr>
            <p:ph type="body" sz="quarter" idx="18" hasCustomPrompt="1"/>
          </p:nvPr>
        </p:nvSpPr>
        <p:spPr>
          <a:xfrm>
            <a:off x="923076" y="1128215"/>
            <a:ext cx="5059680" cy="5274912"/>
          </a:xfrm>
          <a:prstGeom prst="rect">
            <a:avLst/>
          </a:prstGeom>
        </p:spPr>
        <p:txBody>
          <a:bodyPr lIns="0" tIns="0" rIns="0" bIns="0"/>
          <a:lstStyle>
            <a:lvl1pPr marL="257175" marR="0" indent="-257175" algn="l" defTabSz="1028700" rtl="0" eaLnBrk="1" fontAlgn="auto" latinLnBrk="0" hangingPunct="1">
              <a:lnSpc>
                <a:spcPct val="90000"/>
              </a:lnSpc>
              <a:spcBef>
                <a:spcPts val="1125"/>
              </a:spcBef>
              <a:spcAft>
                <a:spcPts val="0"/>
              </a:spcAft>
              <a:buClr>
                <a:schemeClr val="tx1"/>
              </a:buClr>
              <a:buSzPct val="140000"/>
              <a:buFont typeface="Arial" panose="020B0604020202020204" pitchFamily="34" charset="0"/>
              <a:buChar char="•"/>
              <a:tabLst/>
              <a:defRPr baseline="0"/>
            </a:lvl1pPr>
            <a:lvl2pPr marL="771525" marR="0" indent="-257175" algn="l" defTabSz="1028700" rtl="0" eaLnBrk="1" fontAlgn="auto" latinLnBrk="0" hangingPunct="1">
              <a:lnSpc>
                <a:spcPct val="90000"/>
              </a:lnSpc>
              <a:spcBef>
                <a:spcPts val="563"/>
              </a:spcBef>
              <a:spcAft>
                <a:spcPts val="0"/>
              </a:spcAft>
              <a:buClr>
                <a:schemeClr val="tx1"/>
              </a:buClr>
              <a:buSzTx/>
              <a:buFont typeface="Arial" panose="020B0604020202020204" pitchFamily="34" charset="0"/>
              <a:buChar char="•"/>
              <a:tabLst/>
              <a:defRPr baseline="0"/>
            </a:lvl2pPr>
            <a:lvl3pPr marL="1285875" marR="0" indent="-257175" algn="l" defTabSz="1028700" rtl="0" eaLnBrk="1" fontAlgn="auto" latinLnBrk="0" hangingPunct="1">
              <a:lnSpc>
                <a:spcPct val="90000"/>
              </a:lnSpc>
              <a:spcBef>
                <a:spcPts val="563"/>
              </a:spcBef>
              <a:spcAft>
                <a:spcPts val="0"/>
              </a:spcAft>
              <a:buClr>
                <a:schemeClr val="tx1"/>
              </a:buClr>
              <a:buSzTx/>
              <a:buFont typeface="Arial" panose="020B0604020202020204" pitchFamily="34" charset="0"/>
              <a:buChar char="•"/>
              <a:tabLst/>
              <a:defRPr baseline="0"/>
            </a:lvl3pPr>
            <a:lvl4pPr marL="1800225" marR="0" indent="-257175" algn="l" defTabSz="1028700" rtl="0" eaLnBrk="1" fontAlgn="auto" latinLnBrk="0" hangingPunct="1">
              <a:lnSpc>
                <a:spcPct val="90000"/>
              </a:lnSpc>
              <a:spcBef>
                <a:spcPts val="563"/>
              </a:spcBef>
              <a:spcAft>
                <a:spcPts val="0"/>
              </a:spcAft>
              <a:buClr>
                <a:schemeClr val="accent3"/>
              </a:buClr>
              <a:buSzPct val="60000"/>
              <a:buFont typeface="Courier New" charset="0"/>
              <a:buChar char="o"/>
              <a:tabLst/>
              <a:defRPr baseline="0"/>
            </a:lvl4pPr>
            <a:lvl5pPr marL="2314575" marR="0" indent="-257175" algn="l" defTabSz="1028700" rtl="0" eaLnBrk="1" fontAlgn="auto" latinLnBrk="0" hangingPunct="1">
              <a:lnSpc>
                <a:spcPct val="90000"/>
              </a:lnSpc>
              <a:spcBef>
                <a:spcPts val="563"/>
              </a:spcBef>
              <a:spcAft>
                <a:spcPts val="0"/>
              </a:spcAft>
              <a:buClr>
                <a:schemeClr val="accent3"/>
              </a:buClr>
              <a:buSzTx/>
              <a:buFont typeface="Arial"/>
              <a:buChar char="•"/>
              <a:tabLst/>
              <a:defRPr baseline="0"/>
            </a:lvl5pPr>
          </a:lstStyle>
          <a:p>
            <a:pPr lvl="0"/>
            <a:r>
              <a:rPr lang="en-US" dirty="0"/>
              <a:t>Click to edit Master text styles</a:t>
            </a:r>
          </a:p>
          <a:p>
            <a:pPr lvl="1"/>
            <a:r>
              <a:rPr lang="en-US" dirty="0"/>
              <a:t>Second level</a:t>
            </a:r>
          </a:p>
          <a:p>
            <a:pPr lvl="2"/>
            <a:r>
              <a:rPr lang="en-US" dirty="0"/>
              <a:t>Third level</a:t>
            </a:r>
          </a:p>
        </p:txBody>
      </p:sp>
      <p:sp>
        <p:nvSpPr>
          <p:cNvPr id="16" name="Text Placeholder 3">
            <a:extLst>
              <a:ext uri="{FF2B5EF4-FFF2-40B4-BE49-F238E27FC236}">
                <a16:creationId xmlns:a16="http://schemas.microsoft.com/office/drawing/2014/main" id="{C0598F9A-D406-4367-9FD6-44DB1EEC8496}"/>
              </a:ext>
            </a:extLst>
          </p:cNvPr>
          <p:cNvSpPr>
            <a:spLocks noGrp="1"/>
          </p:cNvSpPr>
          <p:nvPr>
            <p:ph type="body" sz="quarter" idx="19" hasCustomPrompt="1"/>
          </p:nvPr>
        </p:nvSpPr>
        <p:spPr>
          <a:xfrm>
            <a:off x="6202869" y="1128215"/>
            <a:ext cx="5059680" cy="5274912"/>
          </a:xfrm>
          <a:prstGeom prst="rect">
            <a:avLst/>
          </a:prstGeom>
        </p:spPr>
        <p:txBody>
          <a:bodyPr lIns="0" tIns="0" rIns="0" bIns="0"/>
          <a:lstStyle>
            <a:lvl1pPr marL="257175" marR="0" indent="-257175" algn="l" defTabSz="1028700" rtl="0" eaLnBrk="1" fontAlgn="auto" latinLnBrk="0" hangingPunct="1">
              <a:lnSpc>
                <a:spcPct val="90000"/>
              </a:lnSpc>
              <a:spcBef>
                <a:spcPts val="1125"/>
              </a:spcBef>
              <a:spcAft>
                <a:spcPts val="0"/>
              </a:spcAft>
              <a:buClr>
                <a:schemeClr val="tx1"/>
              </a:buClr>
              <a:buSzPct val="140000"/>
              <a:buFont typeface="Arial" panose="020B0604020202020204" pitchFamily="34" charset="0"/>
              <a:buChar char="•"/>
              <a:tabLst/>
              <a:defRPr baseline="0"/>
            </a:lvl1pPr>
            <a:lvl2pPr marL="771525" marR="0" indent="-257175" algn="l" defTabSz="1028700" rtl="0" eaLnBrk="1" fontAlgn="auto" latinLnBrk="0" hangingPunct="1">
              <a:lnSpc>
                <a:spcPct val="90000"/>
              </a:lnSpc>
              <a:spcBef>
                <a:spcPts val="563"/>
              </a:spcBef>
              <a:spcAft>
                <a:spcPts val="0"/>
              </a:spcAft>
              <a:buClr>
                <a:schemeClr val="tx1"/>
              </a:buClr>
              <a:buSzTx/>
              <a:buFont typeface="Arial" panose="020B0604020202020204" pitchFamily="34" charset="0"/>
              <a:buChar char="•"/>
              <a:tabLst/>
              <a:defRPr baseline="0"/>
            </a:lvl2pPr>
            <a:lvl3pPr marL="1285875" marR="0" indent="-257175" algn="l" defTabSz="1028700" rtl="0" eaLnBrk="1" fontAlgn="auto" latinLnBrk="0" hangingPunct="1">
              <a:lnSpc>
                <a:spcPct val="90000"/>
              </a:lnSpc>
              <a:spcBef>
                <a:spcPts val="563"/>
              </a:spcBef>
              <a:spcAft>
                <a:spcPts val="0"/>
              </a:spcAft>
              <a:buClr>
                <a:schemeClr val="tx1"/>
              </a:buClr>
              <a:buSzTx/>
              <a:buFont typeface="Arial" panose="020B0604020202020204" pitchFamily="34" charset="0"/>
              <a:buChar char="•"/>
              <a:tabLst/>
              <a:defRPr baseline="0"/>
            </a:lvl3pPr>
            <a:lvl4pPr marL="1800225" marR="0" indent="-257175" algn="l" defTabSz="1028700" rtl="0" eaLnBrk="1" fontAlgn="auto" latinLnBrk="0" hangingPunct="1">
              <a:lnSpc>
                <a:spcPct val="90000"/>
              </a:lnSpc>
              <a:spcBef>
                <a:spcPts val="563"/>
              </a:spcBef>
              <a:spcAft>
                <a:spcPts val="0"/>
              </a:spcAft>
              <a:buClr>
                <a:schemeClr val="accent3"/>
              </a:buClr>
              <a:buSzPct val="60000"/>
              <a:buFont typeface="Courier New" charset="0"/>
              <a:buChar char="o"/>
              <a:tabLst/>
              <a:defRPr baseline="0"/>
            </a:lvl4pPr>
            <a:lvl5pPr marL="2314575" marR="0" indent="-257175" algn="l" defTabSz="1028700" rtl="0" eaLnBrk="1" fontAlgn="auto" latinLnBrk="0" hangingPunct="1">
              <a:lnSpc>
                <a:spcPct val="90000"/>
              </a:lnSpc>
              <a:spcBef>
                <a:spcPts val="563"/>
              </a:spcBef>
              <a:spcAft>
                <a:spcPts val="0"/>
              </a:spcAft>
              <a:buClr>
                <a:schemeClr val="accent3"/>
              </a:buClr>
              <a:buSzTx/>
              <a:buFont typeface="Arial"/>
              <a:buChar char="•"/>
              <a:tabLst/>
              <a:defRPr baseline="0"/>
            </a:lvl5pPr>
          </a:lstStyle>
          <a:p>
            <a:pPr lvl="0"/>
            <a:r>
              <a:rPr lang="en-US" dirty="0"/>
              <a:t>Click to edit Master text styles</a:t>
            </a:r>
          </a:p>
          <a:p>
            <a:pPr lvl="1"/>
            <a:r>
              <a:rPr lang="en-US" dirty="0"/>
              <a:t>Second level</a:t>
            </a:r>
          </a:p>
          <a:p>
            <a:pPr lvl="2"/>
            <a:r>
              <a:rPr lang="en-US" dirty="0"/>
              <a:t>Third level</a:t>
            </a:r>
          </a:p>
        </p:txBody>
      </p:sp>
      <p:sp>
        <p:nvSpPr>
          <p:cNvPr id="17" name="Rectangle 16">
            <a:extLst>
              <a:ext uri="{FF2B5EF4-FFF2-40B4-BE49-F238E27FC236}">
                <a16:creationId xmlns:a16="http://schemas.microsoft.com/office/drawing/2014/main" id="{9846D858-5892-4603-8B8C-7C75BF0D360D}"/>
              </a:ext>
            </a:extLst>
          </p:cNvPr>
          <p:cNvSpPr/>
          <p:nvPr userDrawn="1"/>
        </p:nvSpPr>
        <p:spPr>
          <a:xfrm>
            <a:off x="-12505" y="-11395"/>
            <a:ext cx="12191991" cy="1049117"/>
          </a:xfrm>
          <a:prstGeom prst="rect">
            <a:avLst/>
          </a:prstGeom>
          <a:solidFill>
            <a:srgbClr val="266758">
              <a:alpha val="1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150" dirty="0"/>
          </a:p>
        </p:txBody>
      </p:sp>
      <p:sp>
        <p:nvSpPr>
          <p:cNvPr id="18" name="Title 9">
            <a:extLst>
              <a:ext uri="{FF2B5EF4-FFF2-40B4-BE49-F238E27FC236}">
                <a16:creationId xmlns:a16="http://schemas.microsoft.com/office/drawing/2014/main" id="{DEFA0280-F367-44E3-B77D-CE10EE1EA1CE}"/>
              </a:ext>
            </a:extLst>
          </p:cNvPr>
          <p:cNvSpPr>
            <a:spLocks noGrp="1"/>
          </p:cNvSpPr>
          <p:nvPr>
            <p:ph type="title" hasCustomPrompt="1"/>
          </p:nvPr>
        </p:nvSpPr>
        <p:spPr>
          <a:xfrm>
            <a:off x="923076" y="435573"/>
            <a:ext cx="10319529" cy="509597"/>
          </a:xfrm>
          <a:prstGeom prst="rect">
            <a:avLst/>
          </a:prstGeom>
        </p:spPr>
        <p:txBody>
          <a:bodyPr lIns="0">
            <a:noAutofit/>
          </a:bodyPr>
          <a:lstStyle>
            <a:lvl1pPr>
              <a:defRPr sz="2250" baseline="0">
                <a:solidFill>
                  <a:schemeClr val="tx1"/>
                </a:solidFill>
              </a:defRPr>
            </a:lvl1pPr>
          </a:lstStyle>
          <a:p>
            <a:r>
              <a:rPr lang="en-US" dirty="0"/>
              <a:t>Click to Add Title – Use Title Case, No More than Two Lines</a:t>
            </a:r>
          </a:p>
        </p:txBody>
      </p:sp>
      <p:sp>
        <p:nvSpPr>
          <p:cNvPr id="19" name="Rectangle 18">
            <a:extLst>
              <a:ext uri="{FF2B5EF4-FFF2-40B4-BE49-F238E27FC236}">
                <a16:creationId xmlns:a16="http://schemas.microsoft.com/office/drawing/2014/main" id="{FBE56148-0A14-4831-B366-443993B89ECD}"/>
              </a:ext>
            </a:extLst>
          </p:cNvPr>
          <p:cNvSpPr/>
          <p:nvPr userDrawn="1"/>
        </p:nvSpPr>
        <p:spPr>
          <a:xfrm rot="16200000">
            <a:off x="-136977" y="119427"/>
            <a:ext cx="1049117" cy="787476"/>
          </a:xfrm>
          <a:prstGeom prst="rect">
            <a:avLst/>
          </a:prstGeom>
          <a:solidFill>
            <a:srgbClr val="00643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150"/>
          </a:p>
        </p:txBody>
      </p:sp>
    </p:spTree>
    <p:extLst>
      <p:ext uri="{BB962C8B-B14F-4D97-AF65-F5344CB8AC3E}">
        <p14:creationId xmlns:p14="http://schemas.microsoft.com/office/powerpoint/2010/main" val="2031624090"/>
      </p:ext>
    </p:extLst>
  </p:cSld>
  <p:clrMapOvr>
    <a:masterClrMapping/>
  </p:clrMapOvr>
  <p:extLst>
    <p:ext uri="{DCECCB84-F9BA-43D5-87BE-67443E8EF086}">
      <p15:sldGuideLst xmlns:p15="http://schemas.microsoft.com/office/powerpoint/2012/main"/>
    </p:ext>
  </p:extLst>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userDrawn="1">
  <p:cSld name="2-col w/subtitles">
    <p:spTree>
      <p:nvGrpSpPr>
        <p:cNvPr id="1" name=""/>
        <p:cNvGrpSpPr/>
        <p:nvPr/>
      </p:nvGrpSpPr>
      <p:grpSpPr>
        <a:xfrm>
          <a:off x="0" y="0"/>
          <a:ext cx="0" cy="0"/>
          <a:chOff x="0" y="0"/>
          <a:chExt cx="0" cy="0"/>
        </a:xfrm>
      </p:grpSpPr>
      <p:sp>
        <p:nvSpPr>
          <p:cNvPr id="9" name="Text Placeholder 3">
            <a:extLst>
              <a:ext uri="{FF2B5EF4-FFF2-40B4-BE49-F238E27FC236}">
                <a16:creationId xmlns:a16="http://schemas.microsoft.com/office/drawing/2014/main" id="{FC134C1F-53DF-43C2-AF4D-EE37600EC2CB}"/>
              </a:ext>
            </a:extLst>
          </p:cNvPr>
          <p:cNvSpPr>
            <a:spLocks noGrp="1"/>
          </p:cNvSpPr>
          <p:nvPr>
            <p:ph type="body" sz="quarter" idx="18" hasCustomPrompt="1"/>
          </p:nvPr>
        </p:nvSpPr>
        <p:spPr>
          <a:xfrm>
            <a:off x="923076" y="1463042"/>
            <a:ext cx="5068846" cy="4921473"/>
          </a:xfrm>
          <a:prstGeom prst="rect">
            <a:avLst/>
          </a:prstGeom>
        </p:spPr>
        <p:txBody>
          <a:bodyPr lIns="0" tIns="0" rIns="0" bIns="0"/>
          <a:lstStyle>
            <a:lvl1pPr marL="257175" marR="0" indent="-257175" algn="l" defTabSz="1028700" rtl="0" eaLnBrk="1" fontAlgn="auto" latinLnBrk="0" hangingPunct="1">
              <a:lnSpc>
                <a:spcPct val="90000"/>
              </a:lnSpc>
              <a:spcBef>
                <a:spcPts val="1125"/>
              </a:spcBef>
              <a:spcAft>
                <a:spcPts val="0"/>
              </a:spcAft>
              <a:buClrTx/>
              <a:buSzPct val="140000"/>
              <a:buFont typeface="Arial" panose="020B0604020202020204" pitchFamily="34" charset="0"/>
              <a:buChar char="•"/>
              <a:tabLst/>
              <a:defRPr baseline="0"/>
            </a:lvl1pPr>
            <a:lvl2pPr marL="771525" marR="0" indent="-257175" algn="l" defTabSz="1028700" rtl="0" eaLnBrk="1" fontAlgn="auto" latinLnBrk="0" hangingPunct="1">
              <a:lnSpc>
                <a:spcPct val="90000"/>
              </a:lnSpc>
              <a:spcBef>
                <a:spcPts val="563"/>
              </a:spcBef>
              <a:spcAft>
                <a:spcPts val="0"/>
              </a:spcAft>
              <a:buClrTx/>
              <a:buSzTx/>
              <a:buFont typeface="Arial" panose="020B0604020202020204" pitchFamily="34" charset="0"/>
              <a:buChar char="•"/>
              <a:tabLst/>
              <a:defRPr baseline="0"/>
            </a:lvl2pPr>
            <a:lvl3pPr marL="1285875" marR="0" indent="-257175" algn="l" defTabSz="1028700" rtl="0" eaLnBrk="1" fontAlgn="auto" latinLnBrk="0" hangingPunct="1">
              <a:lnSpc>
                <a:spcPct val="90000"/>
              </a:lnSpc>
              <a:spcBef>
                <a:spcPts val="563"/>
              </a:spcBef>
              <a:spcAft>
                <a:spcPts val="0"/>
              </a:spcAft>
              <a:buClrTx/>
              <a:buSzTx/>
              <a:buFont typeface="Arial" panose="020B0604020202020204" pitchFamily="34" charset="0"/>
              <a:buChar char="•"/>
              <a:tabLst/>
              <a:defRPr baseline="0"/>
            </a:lvl3pPr>
            <a:lvl4pPr marL="1800225" marR="0" indent="-257175" algn="l" defTabSz="1028700" rtl="0" eaLnBrk="1" fontAlgn="auto" latinLnBrk="0" hangingPunct="1">
              <a:lnSpc>
                <a:spcPct val="90000"/>
              </a:lnSpc>
              <a:spcBef>
                <a:spcPts val="563"/>
              </a:spcBef>
              <a:spcAft>
                <a:spcPts val="0"/>
              </a:spcAft>
              <a:buClr>
                <a:schemeClr val="accent3"/>
              </a:buClr>
              <a:buSzPct val="60000"/>
              <a:buFont typeface="Courier New" charset="0"/>
              <a:buChar char="o"/>
              <a:tabLst/>
              <a:defRPr baseline="0"/>
            </a:lvl4pPr>
            <a:lvl5pPr marL="2314575" marR="0" indent="-257175" algn="l" defTabSz="1028700" rtl="0" eaLnBrk="1" fontAlgn="auto" latinLnBrk="0" hangingPunct="1">
              <a:lnSpc>
                <a:spcPct val="90000"/>
              </a:lnSpc>
              <a:spcBef>
                <a:spcPts val="563"/>
              </a:spcBef>
              <a:spcAft>
                <a:spcPts val="0"/>
              </a:spcAft>
              <a:buClr>
                <a:schemeClr val="accent3"/>
              </a:buClr>
              <a:buSzTx/>
              <a:buFont typeface="Arial"/>
              <a:buChar char="•"/>
              <a:tabLst/>
              <a:defRPr baseline="0"/>
            </a:lvl5pPr>
          </a:lstStyle>
          <a:p>
            <a:pPr lvl="0"/>
            <a:r>
              <a:rPr lang="en-US" dirty="0"/>
              <a:t>Select &amp; type to begin bullet list</a:t>
            </a:r>
          </a:p>
          <a:p>
            <a:pPr lvl="1"/>
            <a:r>
              <a:rPr lang="en-US" dirty="0"/>
              <a:t>Second level</a:t>
            </a:r>
          </a:p>
          <a:p>
            <a:pPr lvl="2"/>
            <a:r>
              <a:rPr lang="en-US" dirty="0"/>
              <a:t>Third level</a:t>
            </a:r>
          </a:p>
        </p:txBody>
      </p:sp>
      <p:sp>
        <p:nvSpPr>
          <p:cNvPr id="8" name="Text Placeholder 3">
            <a:extLst>
              <a:ext uri="{FF2B5EF4-FFF2-40B4-BE49-F238E27FC236}">
                <a16:creationId xmlns:a16="http://schemas.microsoft.com/office/drawing/2014/main" id="{050AEB3A-6876-488A-B7B4-690B2AD2D8AC}"/>
              </a:ext>
            </a:extLst>
          </p:cNvPr>
          <p:cNvSpPr>
            <a:spLocks noGrp="1"/>
          </p:cNvSpPr>
          <p:nvPr>
            <p:ph type="body" sz="quarter" idx="19" hasCustomPrompt="1"/>
          </p:nvPr>
        </p:nvSpPr>
        <p:spPr>
          <a:xfrm>
            <a:off x="6208754" y="1463042"/>
            <a:ext cx="5068846" cy="4921473"/>
          </a:xfrm>
          <a:prstGeom prst="rect">
            <a:avLst/>
          </a:prstGeom>
        </p:spPr>
        <p:txBody>
          <a:bodyPr lIns="0" tIns="0" rIns="0" bIns="0"/>
          <a:lstStyle>
            <a:lvl1pPr marL="257175" marR="0" indent="-257175" algn="l" defTabSz="1028700" rtl="0" eaLnBrk="1" fontAlgn="auto" latinLnBrk="0" hangingPunct="1">
              <a:lnSpc>
                <a:spcPct val="90000"/>
              </a:lnSpc>
              <a:spcBef>
                <a:spcPts val="1125"/>
              </a:spcBef>
              <a:spcAft>
                <a:spcPts val="0"/>
              </a:spcAft>
              <a:buClrTx/>
              <a:buSzPct val="140000"/>
              <a:buFont typeface="Arial" panose="020B0604020202020204" pitchFamily="34" charset="0"/>
              <a:buChar char="•"/>
              <a:tabLst/>
              <a:defRPr baseline="0"/>
            </a:lvl1pPr>
            <a:lvl2pPr marL="771525" marR="0" indent="-257175" algn="l" defTabSz="1028700" rtl="0" eaLnBrk="1" fontAlgn="auto" latinLnBrk="0" hangingPunct="1">
              <a:lnSpc>
                <a:spcPct val="90000"/>
              </a:lnSpc>
              <a:spcBef>
                <a:spcPts val="563"/>
              </a:spcBef>
              <a:spcAft>
                <a:spcPts val="0"/>
              </a:spcAft>
              <a:buClrTx/>
              <a:buSzTx/>
              <a:buFont typeface="Arial" panose="020B0604020202020204" pitchFamily="34" charset="0"/>
              <a:buChar char="•"/>
              <a:tabLst/>
              <a:defRPr baseline="0"/>
            </a:lvl2pPr>
            <a:lvl3pPr marL="1285875" marR="0" indent="-257175" algn="l" defTabSz="1028700" rtl="0" eaLnBrk="1" fontAlgn="auto" latinLnBrk="0" hangingPunct="1">
              <a:lnSpc>
                <a:spcPct val="90000"/>
              </a:lnSpc>
              <a:spcBef>
                <a:spcPts val="563"/>
              </a:spcBef>
              <a:spcAft>
                <a:spcPts val="0"/>
              </a:spcAft>
              <a:buClrTx/>
              <a:buSzTx/>
              <a:buFont typeface="Arial" panose="020B0604020202020204" pitchFamily="34" charset="0"/>
              <a:buChar char="•"/>
              <a:tabLst/>
              <a:defRPr baseline="0"/>
            </a:lvl3pPr>
            <a:lvl4pPr marL="1800225" marR="0" indent="-257175" algn="l" defTabSz="1028700" rtl="0" eaLnBrk="1" fontAlgn="auto" latinLnBrk="0" hangingPunct="1">
              <a:lnSpc>
                <a:spcPct val="90000"/>
              </a:lnSpc>
              <a:spcBef>
                <a:spcPts val="563"/>
              </a:spcBef>
              <a:spcAft>
                <a:spcPts val="0"/>
              </a:spcAft>
              <a:buClr>
                <a:schemeClr val="accent3"/>
              </a:buClr>
              <a:buSzPct val="60000"/>
              <a:buFont typeface="Courier New" charset="0"/>
              <a:buChar char="o"/>
              <a:tabLst/>
              <a:defRPr baseline="0"/>
            </a:lvl4pPr>
            <a:lvl5pPr marL="2314575" marR="0" indent="-257175" algn="l" defTabSz="1028700" rtl="0" eaLnBrk="1" fontAlgn="auto" latinLnBrk="0" hangingPunct="1">
              <a:lnSpc>
                <a:spcPct val="90000"/>
              </a:lnSpc>
              <a:spcBef>
                <a:spcPts val="563"/>
              </a:spcBef>
              <a:spcAft>
                <a:spcPts val="0"/>
              </a:spcAft>
              <a:buClr>
                <a:schemeClr val="accent3"/>
              </a:buClr>
              <a:buSzTx/>
              <a:buFont typeface="Arial"/>
              <a:buChar char="•"/>
              <a:tabLst/>
              <a:defRPr baseline="0"/>
            </a:lvl5pPr>
          </a:lstStyle>
          <a:p>
            <a:pPr lvl="0"/>
            <a:r>
              <a:rPr lang="en-US" dirty="0"/>
              <a:t>Select &amp; type to begin bullet list</a:t>
            </a:r>
          </a:p>
          <a:p>
            <a:pPr lvl="1"/>
            <a:r>
              <a:rPr lang="en-US" dirty="0"/>
              <a:t>Second level</a:t>
            </a:r>
          </a:p>
          <a:p>
            <a:pPr lvl="2"/>
            <a:r>
              <a:rPr lang="en-US" dirty="0"/>
              <a:t>Third level</a:t>
            </a:r>
          </a:p>
        </p:txBody>
      </p:sp>
      <p:sp>
        <p:nvSpPr>
          <p:cNvPr id="10" name="Text Placeholder 2"/>
          <p:cNvSpPr>
            <a:spLocks noGrp="1"/>
          </p:cNvSpPr>
          <p:nvPr>
            <p:ph type="body" idx="1" hasCustomPrompt="1"/>
          </p:nvPr>
        </p:nvSpPr>
        <p:spPr>
          <a:xfrm>
            <a:off x="923076" y="1100012"/>
            <a:ext cx="4915680" cy="263587"/>
          </a:xfrm>
          <a:prstGeom prst="rect">
            <a:avLst/>
          </a:prstGeom>
        </p:spPr>
        <p:txBody>
          <a:bodyPr lIns="0" tIns="0" rIns="0" bIns="0" anchor="t" anchorCtr="0">
            <a:noAutofit/>
          </a:bodyPr>
          <a:lstStyle>
            <a:lvl1pPr marL="0" indent="0">
              <a:buNone/>
              <a:defRPr sz="1800" b="0">
                <a:solidFill>
                  <a:schemeClr val="tx1"/>
                </a:solidFill>
              </a:defRPr>
            </a:lvl1pPr>
            <a:lvl2pPr marL="514350" indent="0">
              <a:buNone/>
              <a:defRPr sz="2250" b="1"/>
            </a:lvl2pPr>
            <a:lvl3pPr marL="1028700" indent="0">
              <a:buNone/>
              <a:defRPr sz="2025" b="1"/>
            </a:lvl3pPr>
            <a:lvl4pPr marL="1543050" indent="0">
              <a:buNone/>
              <a:defRPr sz="1800" b="1"/>
            </a:lvl4pPr>
            <a:lvl5pPr marL="2057400" indent="0">
              <a:buNone/>
              <a:defRPr sz="1800" b="1"/>
            </a:lvl5pPr>
            <a:lvl6pPr marL="2571750" indent="0">
              <a:buNone/>
              <a:defRPr sz="1800" b="1"/>
            </a:lvl6pPr>
            <a:lvl7pPr marL="3086100" indent="0">
              <a:buNone/>
              <a:defRPr sz="1800" b="1"/>
            </a:lvl7pPr>
            <a:lvl8pPr marL="3600450" indent="0">
              <a:buNone/>
              <a:defRPr sz="1800" b="1"/>
            </a:lvl8pPr>
            <a:lvl9pPr marL="4114800" indent="0">
              <a:buNone/>
              <a:defRPr sz="1800" b="1"/>
            </a:lvl9pPr>
          </a:lstStyle>
          <a:p>
            <a:pPr lvl="0"/>
            <a:r>
              <a:rPr lang="en-US" dirty="0"/>
              <a:t>Click to add subtitle</a:t>
            </a:r>
          </a:p>
        </p:txBody>
      </p:sp>
      <p:sp>
        <p:nvSpPr>
          <p:cNvPr id="14" name="Text Placeholder 4"/>
          <p:cNvSpPr>
            <a:spLocks noGrp="1"/>
          </p:cNvSpPr>
          <p:nvPr>
            <p:ph type="body" sz="quarter" idx="3" hasCustomPrompt="1"/>
          </p:nvPr>
        </p:nvSpPr>
        <p:spPr>
          <a:xfrm>
            <a:off x="6208754" y="1100012"/>
            <a:ext cx="4968596" cy="263587"/>
          </a:xfrm>
          <a:prstGeom prst="rect">
            <a:avLst/>
          </a:prstGeom>
        </p:spPr>
        <p:txBody>
          <a:bodyPr lIns="0" tIns="0" rIns="0" bIns="0" anchor="t" anchorCtr="0">
            <a:noAutofit/>
          </a:bodyPr>
          <a:lstStyle>
            <a:lvl1pPr marL="0" indent="0">
              <a:buNone/>
              <a:defRPr sz="1800" b="0">
                <a:solidFill>
                  <a:schemeClr val="tx1"/>
                </a:solidFill>
              </a:defRPr>
            </a:lvl1pPr>
            <a:lvl2pPr marL="514350" indent="0">
              <a:buNone/>
              <a:defRPr sz="2250" b="1"/>
            </a:lvl2pPr>
            <a:lvl3pPr marL="1028700" indent="0">
              <a:buNone/>
              <a:defRPr sz="2025" b="1"/>
            </a:lvl3pPr>
            <a:lvl4pPr marL="1543050" indent="0">
              <a:buNone/>
              <a:defRPr sz="1800" b="1"/>
            </a:lvl4pPr>
            <a:lvl5pPr marL="2057400" indent="0">
              <a:buNone/>
              <a:defRPr sz="1800" b="1"/>
            </a:lvl5pPr>
            <a:lvl6pPr marL="2571750" indent="0">
              <a:buNone/>
              <a:defRPr sz="1800" b="1"/>
            </a:lvl6pPr>
            <a:lvl7pPr marL="3086100" indent="0">
              <a:buNone/>
              <a:defRPr sz="1800" b="1"/>
            </a:lvl7pPr>
            <a:lvl8pPr marL="3600450" indent="0">
              <a:buNone/>
              <a:defRPr sz="1800" b="1"/>
            </a:lvl8pPr>
            <a:lvl9pPr marL="4114800" indent="0">
              <a:buNone/>
              <a:defRPr sz="1800" b="1"/>
            </a:lvl9pPr>
          </a:lstStyle>
          <a:p>
            <a:pPr lvl="0"/>
            <a:r>
              <a:rPr lang="en-US" dirty="0"/>
              <a:t>Click to add subtitle</a:t>
            </a:r>
          </a:p>
        </p:txBody>
      </p:sp>
      <p:sp>
        <p:nvSpPr>
          <p:cNvPr id="17" name="Rectangle 16">
            <a:extLst>
              <a:ext uri="{FF2B5EF4-FFF2-40B4-BE49-F238E27FC236}">
                <a16:creationId xmlns:a16="http://schemas.microsoft.com/office/drawing/2014/main" id="{2FBE4C7E-37B5-471D-91F0-D7668CA57C35}"/>
              </a:ext>
            </a:extLst>
          </p:cNvPr>
          <p:cNvSpPr/>
          <p:nvPr userDrawn="1"/>
        </p:nvSpPr>
        <p:spPr>
          <a:xfrm>
            <a:off x="-12505" y="-11395"/>
            <a:ext cx="12191991" cy="1049117"/>
          </a:xfrm>
          <a:prstGeom prst="rect">
            <a:avLst/>
          </a:prstGeom>
          <a:solidFill>
            <a:srgbClr val="266758">
              <a:alpha val="1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150" dirty="0"/>
          </a:p>
        </p:txBody>
      </p:sp>
      <p:sp>
        <p:nvSpPr>
          <p:cNvPr id="19" name="Title 9">
            <a:extLst>
              <a:ext uri="{FF2B5EF4-FFF2-40B4-BE49-F238E27FC236}">
                <a16:creationId xmlns:a16="http://schemas.microsoft.com/office/drawing/2014/main" id="{F9C8F506-5794-4CD7-B548-92E0B79CD4B7}"/>
              </a:ext>
            </a:extLst>
          </p:cNvPr>
          <p:cNvSpPr>
            <a:spLocks noGrp="1"/>
          </p:cNvSpPr>
          <p:nvPr>
            <p:ph type="title" hasCustomPrompt="1"/>
          </p:nvPr>
        </p:nvSpPr>
        <p:spPr>
          <a:xfrm>
            <a:off x="923076" y="435573"/>
            <a:ext cx="10319529" cy="509597"/>
          </a:xfrm>
          <a:prstGeom prst="rect">
            <a:avLst/>
          </a:prstGeom>
        </p:spPr>
        <p:txBody>
          <a:bodyPr lIns="0">
            <a:noAutofit/>
          </a:bodyPr>
          <a:lstStyle>
            <a:lvl1pPr>
              <a:defRPr sz="2250" baseline="0">
                <a:solidFill>
                  <a:schemeClr val="tx1"/>
                </a:solidFill>
              </a:defRPr>
            </a:lvl1pPr>
          </a:lstStyle>
          <a:p>
            <a:r>
              <a:rPr lang="en-US" dirty="0"/>
              <a:t>Click to Add Title – Use Title Case, No More than Two Lines</a:t>
            </a:r>
          </a:p>
        </p:txBody>
      </p:sp>
      <p:sp>
        <p:nvSpPr>
          <p:cNvPr id="20" name="Rectangle 19">
            <a:extLst>
              <a:ext uri="{FF2B5EF4-FFF2-40B4-BE49-F238E27FC236}">
                <a16:creationId xmlns:a16="http://schemas.microsoft.com/office/drawing/2014/main" id="{E154A2BD-3E5C-429C-AA2B-D6C70D5A239B}"/>
              </a:ext>
            </a:extLst>
          </p:cNvPr>
          <p:cNvSpPr/>
          <p:nvPr userDrawn="1"/>
        </p:nvSpPr>
        <p:spPr>
          <a:xfrm rot="16200000">
            <a:off x="-136977" y="119427"/>
            <a:ext cx="1049117" cy="787476"/>
          </a:xfrm>
          <a:prstGeom prst="rect">
            <a:avLst/>
          </a:prstGeom>
          <a:solidFill>
            <a:srgbClr val="00643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150"/>
          </a:p>
        </p:txBody>
      </p:sp>
    </p:spTree>
    <p:extLst>
      <p:ext uri="{BB962C8B-B14F-4D97-AF65-F5344CB8AC3E}">
        <p14:creationId xmlns:p14="http://schemas.microsoft.com/office/powerpoint/2010/main" val="2686867713"/>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userDrawn="1">
  <p:cSld name="2-col bullets &amp; media">
    <p:spTree>
      <p:nvGrpSpPr>
        <p:cNvPr id="1" name=""/>
        <p:cNvGrpSpPr/>
        <p:nvPr/>
      </p:nvGrpSpPr>
      <p:grpSpPr>
        <a:xfrm>
          <a:off x="0" y="0"/>
          <a:ext cx="0" cy="0"/>
          <a:chOff x="0" y="0"/>
          <a:chExt cx="0" cy="0"/>
        </a:xfrm>
      </p:grpSpPr>
      <p:sp>
        <p:nvSpPr>
          <p:cNvPr id="3" name="Content Placeholder 2"/>
          <p:cNvSpPr>
            <a:spLocks noGrp="1"/>
          </p:cNvSpPr>
          <p:nvPr>
            <p:ph sz="quarter" idx="19" hasCustomPrompt="1"/>
          </p:nvPr>
        </p:nvSpPr>
        <p:spPr>
          <a:xfrm>
            <a:off x="6282268" y="1463041"/>
            <a:ext cx="4978400" cy="4904636"/>
          </a:xfrm>
        </p:spPr>
        <p:txBody>
          <a:bodyPr/>
          <a:lstStyle>
            <a:lvl1pPr>
              <a:buClr>
                <a:srgbClr val="1C76B2"/>
              </a:buClr>
              <a:defRPr baseline="0"/>
            </a:lvl1pPr>
          </a:lstStyle>
          <a:p>
            <a:pPr marL="257175" marR="0" lvl="0" indent="-257175" algn="l" defTabSz="1028700" rtl="0" eaLnBrk="1" fontAlgn="auto" latinLnBrk="0" hangingPunct="1">
              <a:lnSpc>
                <a:spcPct val="90000"/>
              </a:lnSpc>
              <a:spcBef>
                <a:spcPts val="1125"/>
              </a:spcBef>
              <a:spcAft>
                <a:spcPts val="0"/>
              </a:spcAft>
              <a:buClr>
                <a:srgbClr val="1C76B2"/>
              </a:buClr>
              <a:buSzPct val="140000"/>
              <a:buFont typeface="Arial"/>
              <a:buNone/>
              <a:tabLst/>
              <a:defRPr/>
            </a:pPr>
            <a:r>
              <a:rPr lang="en-US" dirty="0"/>
              <a:t>Insert Media</a:t>
            </a:r>
          </a:p>
        </p:txBody>
      </p:sp>
      <p:sp>
        <p:nvSpPr>
          <p:cNvPr id="14" name="Text Placeholder 3">
            <a:extLst>
              <a:ext uri="{FF2B5EF4-FFF2-40B4-BE49-F238E27FC236}">
                <a16:creationId xmlns:a16="http://schemas.microsoft.com/office/drawing/2014/main" id="{07F33415-A9B1-4B9D-AE7C-CCFE505F256F}"/>
              </a:ext>
            </a:extLst>
          </p:cNvPr>
          <p:cNvSpPr>
            <a:spLocks noGrp="1"/>
          </p:cNvSpPr>
          <p:nvPr>
            <p:ph type="body" sz="quarter" idx="18" hasCustomPrompt="1"/>
          </p:nvPr>
        </p:nvSpPr>
        <p:spPr>
          <a:xfrm>
            <a:off x="923075" y="1463041"/>
            <a:ext cx="5172926" cy="4893552"/>
          </a:xfrm>
          <a:prstGeom prst="rect">
            <a:avLst/>
          </a:prstGeom>
        </p:spPr>
        <p:txBody>
          <a:bodyPr lIns="0" tIns="0" rIns="0" bIns="0"/>
          <a:lstStyle>
            <a:lvl1pPr marL="257175" marR="0" indent="-257175" algn="l" defTabSz="1028700" rtl="0" eaLnBrk="1" fontAlgn="auto" latinLnBrk="0" hangingPunct="1">
              <a:lnSpc>
                <a:spcPct val="90000"/>
              </a:lnSpc>
              <a:spcBef>
                <a:spcPts val="1125"/>
              </a:spcBef>
              <a:spcAft>
                <a:spcPts val="0"/>
              </a:spcAft>
              <a:buClrTx/>
              <a:buSzPct val="140000"/>
              <a:buFont typeface="Arial" panose="020B0604020202020204" pitchFamily="34" charset="0"/>
              <a:buChar char="•"/>
              <a:tabLst/>
              <a:defRPr baseline="0"/>
            </a:lvl1pPr>
            <a:lvl2pPr marL="771525" marR="0" indent="-257175" algn="l" defTabSz="1028700" rtl="0" eaLnBrk="1" fontAlgn="auto" latinLnBrk="0" hangingPunct="1">
              <a:lnSpc>
                <a:spcPct val="90000"/>
              </a:lnSpc>
              <a:spcBef>
                <a:spcPts val="563"/>
              </a:spcBef>
              <a:spcAft>
                <a:spcPts val="0"/>
              </a:spcAft>
              <a:buClrTx/>
              <a:buSzTx/>
              <a:buFont typeface="Arial" panose="020B0604020202020204" pitchFamily="34" charset="0"/>
              <a:buChar char="•"/>
              <a:tabLst/>
              <a:defRPr baseline="0"/>
            </a:lvl2pPr>
            <a:lvl3pPr marL="1285875" marR="0" indent="-257175" algn="l" defTabSz="1028700" rtl="0" eaLnBrk="1" fontAlgn="auto" latinLnBrk="0" hangingPunct="1">
              <a:lnSpc>
                <a:spcPct val="90000"/>
              </a:lnSpc>
              <a:spcBef>
                <a:spcPts val="563"/>
              </a:spcBef>
              <a:spcAft>
                <a:spcPts val="0"/>
              </a:spcAft>
              <a:buClrTx/>
              <a:buSzTx/>
              <a:buFont typeface="Arial" panose="020B0604020202020204" pitchFamily="34" charset="0"/>
              <a:buChar char="•"/>
              <a:tabLst/>
              <a:defRPr baseline="0"/>
            </a:lvl3pPr>
            <a:lvl4pPr marL="1800225" marR="0" indent="-257175" algn="l" defTabSz="1028700" rtl="0" eaLnBrk="1" fontAlgn="auto" latinLnBrk="0" hangingPunct="1">
              <a:lnSpc>
                <a:spcPct val="90000"/>
              </a:lnSpc>
              <a:spcBef>
                <a:spcPts val="563"/>
              </a:spcBef>
              <a:spcAft>
                <a:spcPts val="0"/>
              </a:spcAft>
              <a:buClr>
                <a:schemeClr val="accent3"/>
              </a:buClr>
              <a:buSzPct val="60000"/>
              <a:buFont typeface="Courier New" charset="0"/>
              <a:buChar char="o"/>
              <a:tabLst/>
              <a:defRPr baseline="0"/>
            </a:lvl4pPr>
            <a:lvl5pPr marL="2314575" marR="0" indent="-257175" algn="l" defTabSz="1028700" rtl="0" eaLnBrk="1" fontAlgn="auto" latinLnBrk="0" hangingPunct="1">
              <a:lnSpc>
                <a:spcPct val="90000"/>
              </a:lnSpc>
              <a:spcBef>
                <a:spcPts val="563"/>
              </a:spcBef>
              <a:spcAft>
                <a:spcPts val="0"/>
              </a:spcAft>
              <a:buClr>
                <a:schemeClr val="accent3"/>
              </a:buClr>
              <a:buSzTx/>
              <a:buFont typeface="Arial"/>
              <a:buChar char="•"/>
              <a:tabLst/>
              <a:defRPr baseline="0"/>
            </a:lvl5pPr>
          </a:lstStyle>
          <a:p>
            <a:pPr lvl="0"/>
            <a:r>
              <a:rPr lang="en-US" dirty="0"/>
              <a:t>Click to edit Master text styles</a:t>
            </a:r>
          </a:p>
          <a:p>
            <a:pPr lvl="1"/>
            <a:r>
              <a:rPr lang="en-US" dirty="0"/>
              <a:t>Second level</a:t>
            </a:r>
          </a:p>
          <a:p>
            <a:pPr lvl="2"/>
            <a:r>
              <a:rPr lang="en-US" dirty="0"/>
              <a:t>Third level</a:t>
            </a:r>
          </a:p>
        </p:txBody>
      </p:sp>
      <p:sp>
        <p:nvSpPr>
          <p:cNvPr id="8" name="Text Placeholder 2"/>
          <p:cNvSpPr>
            <a:spLocks noGrp="1"/>
          </p:cNvSpPr>
          <p:nvPr>
            <p:ph type="body" idx="1" hasCustomPrompt="1"/>
          </p:nvPr>
        </p:nvSpPr>
        <p:spPr>
          <a:xfrm>
            <a:off x="923075" y="1090913"/>
            <a:ext cx="5172926" cy="263587"/>
          </a:xfrm>
          <a:prstGeom prst="rect">
            <a:avLst/>
          </a:prstGeom>
        </p:spPr>
        <p:txBody>
          <a:bodyPr lIns="0" tIns="0" rIns="0" bIns="0" anchor="t" anchorCtr="0">
            <a:noAutofit/>
          </a:bodyPr>
          <a:lstStyle>
            <a:lvl1pPr marL="0" indent="0">
              <a:buNone/>
              <a:defRPr sz="1800" b="0">
                <a:solidFill>
                  <a:schemeClr val="tx1"/>
                </a:solidFill>
              </a:defRPr>
            </a:lvl1pPr>
            <a:lvl2pPr marL="514350" indent="0">
              <a:buNone/>
              <a:defRPr sz="2250" b="1"/>
            </a:lvl2pPr>
            <a:lvl3pPr marL="1028700" indent="0">
              <a:buNone/>
              <a:defRPr sz="2025" b="1"/>
            </a:lvl3pPr>
            <a:lvl4pPr marL="1543050" indent="0">
              <a:buNone/>
              <a:defRPr sz="1800" b="1"/>
            </a:lvl4pPr>
            <a:lvl5pPr marL="2057400" indent="0">
              <a:buNone/>
              <a:defRPr sz="1800" b="1"/>
            </a:lvl5pPr>
            <a:lvl6pPr marL="2571750" indent="0">
              <a:buNone/>
              <a:defRPr sz="1800" b="1"/>
            </a:lvl6pPr>
            <a:lvl7pPr marL="3086100" indent="0">
              <a:buNone/>
              <a:defRPr sz="1800" b="1"/>
            </a:lvl7pPr>
            <a:lvl8pPr marL="3600450" indent="0">
              <a:buNone/>
              <a:defRPr sz="1800" b="1"/>
            </a:lvl8pPr>
            <a:lvl9pPr marL="4114800" indent="0">
              <a:buNone/>
              <a:defRPr sz="1800" b="1"/>
            </a:lvl9pPr>
          </a:lstStyle>
          <a:p>
            <a:pPr lvl="0"/>
            <a:r>
              <a:rPr lang="en-US" dirty="0"/>
              <a:t>Click to add subtitle</a:t>
            </a:r>
          </a:p>
        </p:txBody>
      </p:sp>
      <p:sp>
        <p:nvSpPr>
          <p:cNvPr id="11" name="Text Placeholder 4"/>
          <p:cNvSpPr>
            <a:spLocks noGrp="1"/>
          </p:cNvSpPr>
          <p:nvPr>
            <p:ph type="body" sz="quarter" idx="3" hasCustomPrompt="1"/>
          </p:nvPr>
        </p:nvSpPr>
        <p:spPr>
          <a:xfrm>
            <a:off x="6282268" y="1090913"/>
            <a:ext cx="4968596" cy="263587"/>
          </a:xfrm>
          <a:prstGeom prst="rect">
            <a:avLst/>
          </a:prstGeom>
        </p:spPr>
        <p:txBody>
          <a:bodyPr lIns="0" tIns="0" rIns="0" bIns="0" anchor="t" anchorCtr="0">
            <a:noAutofit/>
          </a:bodyPr>
          <a:lstStyle>
            <a:lvl1pPr marL="0" indent="0">
              <a:buNone/>
              <a:defRPr sz="1800" b="0">
                <a:solidFill>
                  <a:schemeClr val="tx1"/>
                </a:solidFill>
              </a:defRPr>
            </a:lvl1pPr>
            <a:lvl2pPr marL="514350" indent="0">
              <a:buNone/>
              <a:defRPr sz="2250" b="1"/>
            </a:lvl2pPr>
            <a:lvl3pPr marL="1028700" indent="0">
              <a:buNone/>
              <a:defRPr sz="2025" b="1"/>
            </a:lvl3pPr>
            <a:lvl4pPr marL="1543050" indent="0">
              <a:buNone/>
              <a:defRPr sz="1800" b="1"/>
            </a:lvl4pPr>
            <a:lvl5pPr marL="2057400" indent="0">
              <a:buNone/>
              <a:defRPr sz="1800" b="1"/>
            </a:lvl5pPr>
            <a:lvl6pPr marL="2571750" indent="0">
              <a:buNone/>
              <a:defRPr sz="1800" b="1"/>
            </a:lvl6pPr>
            <a:lvl7pPr marL="3086100" indent="0">
              <a:buNone/>
              <a:defRPr sz="1800" b="1"/>
            </a:lvl7pPr>
            <a:lvl8pPr marL="3600450" indent="0">
              <a:buNone/>
              <a:defRPr sz="1800" b="1"/>
            </a:lvl8pPr>
            <a:lvl9pPr marL="4114800" indent="0">
              <a:buNone/>
              <a:defRPr sz="1800" b="1"/>
            </a:lvl9pPr>
          </a:lstStyle>
          <a:p>
            <a:pPr lvl="0"/>
            <a:r>
              <a:rPr lang="en-US" dirty="0"/>
              <a:t>Click to add subtitle</a:t>
            </a:r>
          </a:p>
        </p:txBody>
      </p:sp>
      <p:sp>
        <p:nvSpPr>
          <p:cNvPr id="18" name="Rectangle 17">
            <a:extLst>
              <a:ext uri="{FF2B5EF4-FFF2-40B4-BE49-F238E27FC236}">
                <a16:creationId xmlns:a16="http://schemas.microsoft.com/office/drawing/2014/main" id="{84F2E3C9-B6E2-4189-B53B-031C5CD0D031}"/>
              </a:ext>
            </a:extLst>
          </p:cNvPr>
          <p:cNvSpPr/>
          <p:nvPr userDrawn="1"/>
        </p:nvSpPr>
        <p:spPr>
          <a:xfrm>
            <a:off x="-12505" y="-11395"/>
            <a:ext cx="12191991" cy="1049117"/>
          </a:xfrm>
          <a:prstGeom prst="rect">
            <a:avLst/>
          </a:prstGeom>
          <a:solidFill>
            <a:srgbClr val="266758">
              <a:alpha val="1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150" dirty="0"/>
          </a:p>
        </p:txBody>
      </p:sp>
      <p:sp>
        <p:nvSpPr>
          <p:cNvPr id="19" name="Title 9">
            <a:extLst>
              <a:ext uri="{FF2B5EF4-FFF2-40B4-BE49-F238E27FC236}">
                <a16:creationId xmlns:a16="http://schemas.microsoft.com/office/drawing/2014/main" id="{E16C01BA-631E-4EBA-AF6E-A992D5403178}"/>
              </a:ext>
            </a:extLst>
          </p:cNvPr>
          <p:cNvSpPr>
            <a:spLocks noGrp="1"/>
          </p:cNvSpPr>
          <p:nvPr>
            <p:ph type="title" hasCustomPrompt="1"/>
          </p:nvPr>
        </p:nvSpPr>
        <p:spPr>
          <a:xfrm>
            <a:off x="923076" y="435573"/>
            <a:ext cx="10319529" cy="509597"/>
          </a:xfrm>
          <a:prstGeom prst="rect">
            <a:avLst/>
          </a:prstGeom>
        </p:spPr>
        <p:txBody>
          <a:bodyPr lIns="0">
            <a:noAutofit/>
          </a:bodyPr>
          <a:lstStyle>
            <a:lvl1pPr>
              <a:defRPr sz="2250" baseline="0">
                <a:solidFill>
                  <a:schemeClr val="tx1"/>
                </a:solidFill>
              </a:defRPr>
            </a:lvl1pPr>
          </a:lstStyle>
          <a:p>
            <a:r>
              <a:rPr lang="en-US" dirty="0"/>
              <a:t>Click to Add Title – Use Title Case, No More than Two Lines</a:t>
            </a:r>
          </a:p>
        </p:txBody>
      </p:sp>
      <p:sp>
        <p:nvSpPr>
          <p:cNvPr id="20" name="Rectangle 19">
            <a:extLst>
              <a:ext uri="{FF2B5EF4-FFF2-40B4-BE49-F238E27FC236}">
                <a16:creationId xmlns:a16="http://schemas.microsoft.com/office/drawing/2014/main" id="{9B4B96DA-74C6-477F-8A3C-C51E6A4E855A}"/>
              </a:ext>
            </a:extLst>
          </p:cNvPr>
          <p:cNvSpPr/>
          <p:nvPr userDrawn="1"/>
        </p:nvSpPr>
        <p:spPr>
          <a:xfrm rot="16200000">
            <a:off x="-136977" y="119427"/>
            <a:ext cx="1049117" cy="787476"/>
          </a:xfrm>
          <a:prstGeom prst="rect">
            <a:avLst/>
          </a:prstGeom>
          <a:solidFill>
            <a:srgbClr val="00643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150"/>
          </a:p>
        </p:txBody>
      </p:sp>
    </p:spTree>
    <p:extLst>
      <p:ext uri="{BB962C8B-B14F-4D97-AF65-F5344CB8AC3E}">
        <p14:creationId xmlns:p14="http://schemas.microsoft.com/office/powerpoint/2010/main" val="502281926"/>
      </p:ext>
    </p:extLst>
  </p:cSld>
  <p:clrMapOvr>
    <a:masterClrMapping/>
  </p:clrMapOvr>
  <p:extLst>
    <p:ext uri="{DCECCB84-F9BA-43D5-87BE-67443E8EF086}">
      <p15:sldGuideLst xmlns:p15="http://schemas.microsoft.com/office/powerpoint/2012/main"/>
    </p:ext>
  </p:extLst>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C6A501AA-C408-4696-85CB-F0329C7C4007}"/>
              </a:ext>
            </a:extLst>
          </p:cNvPr>
          <p:cNvSpPr/>
          <p:nvPr userDrawn="1"/>
        </p:nvSpPr>
        <p:spPr>
          <a:xfrm>
            <a:off x="-12505" y="-11395"/>
            <a:ext cx="12191991" cy="1049117"/>
          </a:xfrm>
          <a:prstGeom prst="rect">
            <a:avLst/>
          </a:prstGeom>
          <a:solidFill>
            <a:srgbClr val="266758">
              <a:alpha val="1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150" dirty="0"/>
          </a:p>
        </p:txBody>
      </p:sp>
      <p:sp>
        <p:nvSpPr>
          <p:cNvPr id="14" name="Title 9">
            <a:extLst>
              <a:ext uri="{FF2B5EF4-FFF2-40B4-BE49-F238E27FC236}">
                <a16:creationId xmlns:a16="http://schemas.microsoft.com/office/drawing/2014/main" id="{1189061E-F760-490B-8489-95192AA251E1}"/>
              </a:ext>
            </a:extLst>
          </p:cNvPr>
          <p:cNvSpPr>
            <a:spLocks noGrp="1"/>
          </p:cNvSpPr>
          <p:nvPr>
            <p:ph type="title" hasCustomPrompt="1"/>
          </p:nvPr>
        </p:nvSpPr>
        <p:spPr>
          <a:xfrm>
            <a:off x="923076" y="435573"/>
            <a:ext cx="10319529" cy="509597"/>
          </a:xfrm>
          <a:prstGeom prst="rect">
            <a:avLst/>
          </a:prstGeom>
        </p:spPr>
        <p:txBody>
          <a:bodyPr lIns="0">
            <a:noAutofit/>
          </a:bodyPr>
          <a:lstStyle>
            <a:lvl1pPr>
              <a:defRPr sz="2250" baseline="0">
                <a:solidFill>
                  <a:schemeClr val="tx1"/>
                </a:solidFill>
              </a:defRPr>
            </a:lvl1pPr>
          </a:lstStyle>
          <a:p>
            <a:r>
              <a:rPr lang="en-US" dirty="0"/>
              <a:t>Click to Add Title – Use Title Case, No More than Two Lines</a:t>
            </a:r>
          </a:p>
        </p:txBody>
      </p:sp>
      <p:sp>
        <p:nvSpPr>
          <p:cNvPr id="15" name="Rectangle 14">
            <a:extLst>
              <a:ext uri="{FF2B5EF4-FFF2-40B4-BE49-F238E27FC236}">
                <a16:creationId xmlns:a16="http://schemas.microsoft.com/office/drawing/2014/main" id="{B4C05751-DBDF-4AF3-A99D-0D87F228B219}"/>
              </a:ext>
            </a:extLst>
          </p:cNvPr>
          <p:cNvSpPr/>
          <p:nvPr userDrawn="1"/>
        </p:nvSpPr>
        <p:spPr>
          <a:xfrm rot="16200000">
            <a:off x="-136977" y="119427"/>
            <a:ext cx="1049117" cy="787476"/>
          </a:xfrm>
          <a:prstGeom prst="rect">
            <a:avLst/>
          </a:prstGeom>
          <a:solidFill>
            <a:srgbClr val="00643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150"/>
          </a:p>
        </p:txBody>
      </p:sp>
    </p:spTree>
    <p:extLst>
      <p:ext uri="{BB962C8B-B14F-4D97-AF65-F5344CB8AC3E}">
        <p14:creationId xmlns:p14="http://schemas.microsoft.com/office/powerpoint/2010/main" val="4072904436"/>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04D9B4C8-AE56-4E9E-82C0-A4FBC55CB4F1}"/>
              </a:ext>
            </a:extLst>
          </p:cNvPr>
          <p:cNvSpPr/>
          <p:nvPr userDrawn="1"/>
        </p:nvSpPr>
        <p:spPr>
          <a:xfrm>
            <a:off x="-12505" y="-11395"/>
            <a:ext cx="12191991" cy="1049117"/>
          </a:xfrm>
          <a:prstGeom prst="rect">
            <a:avLst/>
          </a:prstGeom>
          <a:solidFill>
            <a:srgbClr val="266758">
              <a:alpha val="1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150" dirty="0"/>
          </a:p>
        </p:txBody>
      </p:sp>
      <p:sp>
        <p:nvSpPr>
          <p:cNvPr id="13" name="Rectangle 12">
            <a:extLst>
              <a:ext uri="{FF2B5EF4-FFF2-40B4-BE49-F238E27FC236}">
                <a16:creationId xmlns:a16="http://schemas.microsoft.com/office/drawing/2014/main" id="{537320D4-6623-4FA3-BDF3-2A78F418139D}"/>
              </a:ext>
            </a:extLst>
          </p:cNvPr>
          <p:cNvSpPr/>
          <p:nvPr userDrawn="1"/>
        </p:nvSpPr>
        <p:spPr>
          <a:xfrm rot="16200000">
            <a:off x="-136977" y="119427"/>
            <a:ext cx="1049117" cy="787476"/>
          </a:xfrm>
          <a:prstGeom prst="rect">
            <a:avLst/>
          </a:prstGeom>
          <a:solidFill>
            <a:srgbClr val="00643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150"/>
          </a:p>
        </p:txBody>
      </p:sp>
    </p:spTree>
    <p:extLst>
      <p:ext uri="{BB962C8B-B14F-4D97-AF65-F5344CB8AC3E}">
        <p14:creationId xmlns:p14="http://schemas.microsoft.com/office/powerpoint/2010/main" val="4092067255"/>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userDrawn="1">
  <p:cSld name="FULLY 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87085854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062568" y="4857756"/>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1062568" y="3203577"/>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a:t>Click to edit Master text styles</a:t>
            </a:r>
          </a:p>
        </p:txBody>
      </p:sp>
    </p:spTree>
    <p:extLst>
      <p:ext uri="{BB962C8B-B14F-4D97-AF65-F5344CB8AC3E}">
        <p14:creationId xmlns:p14="http://schemas.microsoft.com/office/powerpoint/2010/main" val="3832014654"/>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7" y="627066"/>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7" y="2101852"/>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7" y="2101852"/>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605853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00.xml><?xml version="1.0" encoding="utf-8"?>
<p:sldLayout xmlns:a="http://schemas.openxmlformats.org/drawingml/2006/main" xmlns:r="http://schemas.openxmlformats.org/officeDocument/2006/relationships" xmlns:p="http://schemas.openxmlformats.org/presentationml/2006/main" showMasterSp="0" preserve="1" userDrawn="1">
  <p:cSld name="CLOSING SLID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67700851"/>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userDrawn="1">
  <p:cSld name="Title only-no chevron">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11A02DE3-6122-414F-8799-48E8C268A5D1}"/>
              </a:ext>
            </a:extLst>
          </p:cNvPr>
          <p:cNvSpPr/>
          <p:nvPr userDrawn="1"/>
        </p:nvSpPr>
        <p:spPr>
          <a:xfrm>
            <a:off x="-5224" y="3"/>
            <a:ext cx="12191999" cy="903569"/>
          </a:xfrm>
          <a:prstGeom prst="rect">
            <a:avLst/>
          </a:prstGeom>
          <a:solidFill>
            <a:srgbClr val="2597C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25"/>
          </a:p>
        </p:txBody>
      </p:sp>
      <p:sp>
        <p:nvSpPr>
          <p:cNvPr id="13" name="Title 9"/>
          <p:cNvSpPr>
            <a:spLocks noGrp="1"/>
          </p:cNvSpPr>
          <p:nvPr>
            <p:ph type="title" hasCustomPrompt="1"/>
          </p:nvPr>
        </p:nvSpPr>
        <p:spPr>
          <a:xfrm>
            <a:off x="923077" y="185508"/>
            <a:ext cx="10309727" cy="509597"/>
          </a:xfrm>
          <a:prstGeom prst="rect">
            <a:avLst/>
          </a:prstGeom>
        </p:spPr>
        <p:txBody>
          <a:bodyPr lIns="0">
            <a:noAutofit/>
          </a:bodyPr>
          <a:lstStyle>
            <a:lvl1pPr>
              <a:defRPr sz="2250" baseline="0"/>
            </a:lvl1pPr>
          </a:lstStyle>
          <a:p>
            <a:r>
              <a:rPr lang="en-US"/>
              <a:t>Click to Add Title – Use Title Case, No More than Two Lines</a:t>
            </a:r>
          </a:p>
        </p:txBody>
      </p:sp>
    </p:spTree>
    <p:extLst>
      <p:ext uri="{BB962C8B-B14F-4D97-AF65-F5344CB8AC3E}">
        <p14:creationId xmlns:p14="http://schemas.microsoft.com/office/powerpoint/2010/main" val="517685875"/>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userDrawn="1">
  <p:cSld name="1_1-column bullets">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15DB8867-E7C2-456A-992C-AE789B7C5D1E}"/>
              </a:ext>
            </a:extLst>
          </p:cNvPr>
          <p:cNvSpPr/>
          <p:nvPr userDrawn="1"/>
        </p:nvSpPr>
        <p:spPr>
          <a:xfrm>
            <a:off x="-12505" y="-11395"/>
            <a:ext cx="12191991" cy="1049117"/>
          </a:xfrm>
          <a:prstGeom prst="rect">
            <a:avLst/>
          </a:prstGeom>
          <a:solidFill>
            <a:srgbClr val="266758">
              <a:alpha val="1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150" dirty="0"/>
          </a:p>
        </p:txBody>
      </p:sp>
      <p:sp>
        <p:nvSpPr>
          <p:cNvPr id="4" name="Text Placeholder 3"/>
          <p:cNvSpPr>
            <a:spLocks noGrp="1"/>
          </p:cNvSpPr>
          <p:nvPr>
            <p:ph type="body" sz="quarter" idx="18" hasCustomPrompt="1"/>
          </p:nvPr>
        </p:nvSpPr>
        <p:spPr>
          <a:xfrm>
            <a:off x="923075" y="1163359"/>
            <a:ext cx="10328562" cy="5254376"/>
          </a:xfrm>
          <a:prstGeom prst="rect">
            <a:avLst/>
          </a:prstGeom>
        </p:spPr>
        <p:txBody>
          <a:bodyPr lIns="0" tIns="0" rIns="0" bIns="0"/>
          <a:lstStyle>
            <a:lvl1pPr marL="257175" marR="0" indent="-257175" algn="l" defTabSz="1028700" rtl="0" eaLnBrk="1" fontAlgn="auto" latinLnBrk="0" hangingPunct="1">
              <a:lnSpc>
                <a:spcPct val="90000"/>
              </a:lnSpc>
              <a:spcBef>
                <a:spcPts val="1125"/>
              </a:spcBef>
              <a:spcAft>
                <a:spcPts val="0"/>
              </a:spcAft>
              <a:buClrTx/>
              <a:buSzPct val="140000"/>
              <a:buFont typeface="Arial" panose="020B0604020202020204" pitchFamily="34" charset="0"/>
              <a:buChar char="•"/>
              <a:tabLst/>
              <a:defRPr baseline="0"/>
            </a:lvl1pPr>
            <a:lvl2pPr marL="771525" marR="0" indent="-257175" algn="l" defTabSz="1028700" rtl="0" eaLnBrk="1" fontAlgn="auto" latinLnBrk="0" hangingPunct="1">
              <a:lnSpc>
                <a:spcPct val="90000"/>
              </a:lnSpc>
              <a:spcBef>
                <a:spcPts val="563"/>
              </a:spcBef>
              <a:spcAft>
                <a:spcPts val="0"/>
              </a:spcAft>
              <a:buClrTx/>
              <a:buSzTx/>
              <a:buFont typeface="Arial" panose="020B0604020202020204" pitchFamily="34" charset="0"/>
              <a:buChar char="•"/>
              <a:tabLst/>
              <a:defRPr baseline="0"/>
            </a:lvl2pPr>
            <a:lvl3pPr marL="1285875" marR="0" indent="-257175" algn="l" defTabSz="1028700" rtl="0" eaLnBrk="1" fontAlgn="auto" latinLnBrk="0" hangingPunct="1">
              <a:lnSpc>
                <a:spcPct val="90000"/>
              </a:lnSpc>
              <a:spcBef>
                <a:spcPts val="563"/>
              </a:spcBef>
              <a:spcAft>
                <a:spcPts val="0"/>
              </a:spcAft>
              <a:buClrTx/>
              <a:buSzTx/>
              <a:buFont typeface="Arial" panose="020B0604020202020204" pitchFamily="34" charset="0"/>
              <a:buChar char="•"/>
              <a:tabLst/>
              <a:defRPr baseline="0"/>
            </a:lvl3pPr>
            <a:lvl4pPr marL="1800225" marR="0" indent="-257175" algn="l" defTabSz="1028700" rtl="0" eaLnBrk="1" fontAlgn="auto" latinLnBrk="0" hangingPunct="1">
              <a:lnSpc>
                <a:spcPct val="90000"/>
              </a:lnSpc>
              <a:spcBef>
                <a:spcPts val="563"/>
              </a:spcBef>
              <a:spcAft>
                <a:spcPts val="0"/>
              </a:spcAft>
              <a:buClr>
                <a:schemeClr val="accent3"/>
              </a:buClr>
              <a:buSzPct val="60000"/>
              <a:buFont typeface="Courier New" charset="0"/>
              <a:buChar char="o"/>
              <a:tabLst/>
              <a:defRPr baseline="0"/>
            </a:lvl4pPr>
            <a:lvl5pPr marL="2314575" marR="0" indent="-257175" algn="l" defTabSz="1028700" rtl="0" eaLnBrk="1" fontAlgn="auto" latinLnBrk="0" hangingPunct="1">
              <a:lnSpc>
                <a:spcPct val="90000"/>
              </a:lnSpc>
              <a:spcBef>
                <a:spcPts val="563"/>
              </a:spcBef>
              <a:spcAft>
                <a:spcPts val="0"/>
              </a:spcAft>
              <a:buClr>
                <a:schemeClr val="accent3"/>
              </a:buClr>
              <a:buSzTx/>
              <a:buFont typeface="Arial"/>
              <a:buChar char="•"/>
              <a:tabLst/>
              <a:defRPr baseline="0"/>
            </a:lvl5pPr>
          </a:lstStyle>
          <a:p>
            <a:pPr lvl="0"/>
            <a:r>
              <a:rPr lang="en-US" dirty="0"/>
              <a:t>Click to edit Master text styles</a:t>
            </a:r>
          </a:p>
          <a:p>
            <a:pPr lvl="1"/>
            <a:r>
              <a:rPr lang="en-US" dirty="0"/>
              <a:t>Second level</a:t>
            </a:r>
          </a:p>
          <a:p>
            <a:pPr lvl="2"/>
            <a:r>
              <a:rPr lang="en-US" dirty="0"/>
              <a:t>Third level</a:t>
            </a:r>
          </a:p>
        </p:txBody>
      </p:sp>
      <p:sp>
        <p:nvSpPr>
          <p:cNvPr id="5" name="Title 9"/>
          <p:cNvSpPr>
            <a:spLocks noGrp="1"/>
          </p:cNvSpPr>
          <p:nvPr>
            <p:ph type="title" hasCustomPrompt="1"/>
          </p:nvPr>
        </p:nvSpPr>
        <p:spPr>
          <a:xfrm>
            <a:off x="923076" y="435573"/>
            <a:ext cx="10319529" cy="509597"/>
          </a:xfrm>
          <a:prstGeom prst="rect">
            <a:avLst/>
          </a:prstGeom>
        </p:spPr>
        <p:txBody>
          <a:bodyPr lIns="0">
            <a:noAutofit/>
          </a:bodyPr>
          <a:lstStyle>
            <a:lvl1pPr>
              <a:defRPr sz="2250" baseline="0">
                <a:solidFill>
                  <a:schemeClr val="tx1"/>
                </a:solidFill>
              </a:defRPr>
            </a:lvl1pPr>
          </a:lstStyle>
          <a:p>
            <a:r>
              <a:rPr lang="en-US" dirty="0"/>
              <a:t>Click to Add Title – Use Title Case, No More than Two Lines</a:t>
            </a:r>
          </a:p>
        </p:txBody>
      </p:sp>
      <p:sp>
        <p:nvSpPr>
          <p:cNvPr id="11" name="Rectangle 10">
            <a:extLst>
              <a:ext uri="{FF2B5EF4-FFF2-40B4-BE49-F238E27FC236}">
                <a16:creationId xmlns:a16="http://schemas.microsoft.com/office/drawing/2014/main" id="{1C7ED0DB-10DA-44AE-BDAB-2EF037E9EF33}"/>
              </a:ext>
            </a:extLst>
          </p:cNvPr>
          <p:cNvSpPr/>
          <p:nvPr userDrawn="1"/>
        </p:nvSpPr>
        <p:spPr>
          <a:xfrm rot="16200000">
            <a:off x="-136977" y="119427"/>
            <a:ext cx="1049117" cy="787476"/>
          </a:xfrm>
          <a:prstGeom prst="rect">
            <a:avLst/>
          </a:prstGeom>
          <a:solidFill>
            <a:srgbClr val="00643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150"/>
          </a:p>
        </p:txBody>
      </p:sp>
    </p:spTree>
    <p:extLst>
      <p:ext uri="{BB962C8B-B14F-4D97-AF65-F5344CB8AC3E}">
        <p14:creationId xmlns:p14="http://schemas.microsoft.com/office/powerpoint/2010/main" val="3001047476"/>
      </p:ext>
    </p:extLst>
  </p:cSld>
  <p:clrMapOvr>
    <a:masterClrMapping/>
  </p:clrMapOvr>
  <p:extLst>
    <p:ext uri="{DCECCB84-F9BA-43D5-87BE-67443E8EF086}">
      <p15:sldGuideLst xmlns:p15="http://schemas.microsoft.com/office/powerpoint/2012/main"/>
    </p:ext>
  </p:extLst>
</p:sldLayout>
</file>

<file path=ppt/slideLayouts/slideLayout30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3786160"/>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C57180-7FD4-46A8-B226-2458B87B1C01}" type="datetimeFigureOut">
              <a:rPr lang="en-US" smtClean="0">
                <a:solidFill>
                  <a:prstClr val="black">
                    <a:tint val="75000"/>
                  </a:prstClr>
                </a:solidFill>
              </a:rPr>
              <a:pPr/>
              <a:t>6/15/23</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72FEDF7-B1B7-4765-88A3-DFE90B02024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570676811"/>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prstClr val="black">
                  <a:tint val="75000"/>
                </a:prstClr>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prstClr val="black">
                  <a:tint val="75000"/>
                </a:prstClr>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D100FBC5-D27C-4FBF-8D5B-F2506ABDBB83}"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933354015"/>
      </p:ext>
    </p:extLst>
  </p:cSld>
  <p:clrMapOvr>
    <a:masterClrMapping/>
  </p:clrMapOvr>
  <p:transition/>
</p:sldLayout>
</file>

<file path=ppt/slideLayouts/slideLayout306.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a:prstGeom prst="rect">
            <a:avLst/>
          </a:prstGeom>
        </p:spPr>
        <p:txBody>
          <a:bodyPr/>
          <a:lstStyle/>
          <a:p>
            <a:r>
              <a:rPr lang="en-US" dirty="0"/>
              <a:t>Click to edit Master title style</a:t>
            </a:r>
          </a:p>
        </p:txBody>
      </p:sp>
      <p:sp>
        <p:nvSpPr>
          <p:cNvPr id="3" name="Footer Placeholder 2"/>
          <p:cNvSpPr>
            <a:spLocks noGrp="1"/>
          </p:cNvSpPr>
          <p:nvPr>
            <p:ph type="ftr" sz="quarter" idx="10"/>
          </p:nvPr>
        </p:nvSpPr>
        <p:spPr/>
        <p:txBody>
          <a:bodyPr/>
          <a:lstStyle>
            <a:lvl1pPr>
              <a:defRPr/>
            </a:lvl1pPr>
          </a:lstStyle>
          <a:p>
            <a:endParaRPr lang="en-US"/>
          </a:p>
        </p:txBody>
      </p:sp>
      <p:sp>
        <p:nvSpPr>
          <p:cNvPr id="4" name="Slide Number Placeholder 3"/>
          <p:cNvSpPr>
            <a:spLocks noGrp="1"/>
          </p:cNvSpPr>
          <p:nvPr>
            <p:ph type="sldNum" sz="quarter" idx="11"/>
          </p:nvPr>
        </p:nvSpPr>
        <p:spPr/>
        <p:txBody>
          <a:bodyPr/>
          <a:lstStyle>
            <a:lvl1pPr>
              <a:defRPr/>
            </a:lvl1pPr>
          </a:lstStyle>
          <a:p>
            <a:fld id="{91D76608-C413-4240-9E92-3798D4E61D17}" type="slidenum">
              <a:rPr lang="en-US"/>
              <a:pPr/>
              <a:t>‹#›</a:t>
            </a:fld>
            <a:endParaRPr lang="en-US"/>
          </a:p>
        </p:txBody>
      </p:sp>
    </p:spTree>
    <p:extLst>
      <p:ext uri="{BB962C8B-B14F-4D97-AF65-F5344CB8AC3E}">
        <p14:creationId xmlns:p14="http://schemas.microsoft.com/office/powerpoint/2010/main" val="2669671772"/>
      </p:ext>
    </p:extLst>
  </p:cSld>
  <p:clrMapOvr>
    <a:masterClrMapping/>
  </p:clrMapOvr>
  <p:transition/>
</p:sldLayout>
</file>

<file path=ppt/slideLayouts/slideLayout3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CEB4F6A-01AC-46FE-B202-CB4F4F958946}"/>
              </a:ext>
            </a:extLst>
          </p:cNvPr>
          <p:cNvSpPr>
            <a:spLocks noGrp="1"/>
          </p:cNvSpPr>
          <p:nvPr>
            <p:ph type="ctrTitle" hasCustomPrompt="1"/>
          </p:nvPr>
        </p:nvSpPr>
        <p:spPr>
          <a:xfrm>
            <a:off x="1524000" y="1122363"/>
            <a:ext cx="9144000" cy="2387600"/>
          </a:xfrm>
        </p:spPr>
        <p:txBody>
          <a:bodyPr anchor="b"/>
          <a:lstStyle>
            <a:lvl1pPr algn="ctr">
              <a:defRPr sz="6000">
                <a:solidFill>
                  <a:schemeClr val="tx1"/>
                </a:solidFill>
              </a:defRPr>
            </a:lvl1pPr>
          </a:lstStyle>
          <a:p>
            <a:r>
              <a:rPr lang="en-US" dirty="0"/>
              <a:t>Presentation title</a:t>
            </a:r>
          </a:p>
        </p:txBody>
      </p:sp>
      <p:sp>
        <p:nvSpPr>
          <p:cNvPr id="3" name="Subtitle 2">
            <a:extLst>
              <a:ext uri="{FF2B5EF4-FFF2-40B4-BE49-F238E27FC236}">
                <a16:creationId xmlns:a16="http://schemas.microsoft.com/office/drawing/2014/main" id="{4A85C388-70FF-4962-B41C-F90FC4FF6DD2}"/>
              </a:ext>
            </a:extLst>
          </p:cNvPr>
          <p:cNvSpPr>
            <a:spLocks noGrp="1"/>
          </p:cNvSpPr>
          <p:nvPr>
            <p:ph type="subTitle" idx="1" hasCustomPrompt="1"/>
          </p:nvPr>
        </p:nvSpPr>
        <p:spPr>
          <a:xfrm>
            <a:off x="1524000" y="3602038"/>
            <a:ext cx="9144000" cy="1655762"/>
          </a:xfrm>
        </p:spPr>
        <p:txBody>
          <a:bodyPr/>
          <a:lstStyle>
            <a:lvl1pPr marL="0" indent="0" algn="ctr">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Presenter’s name, degree</a:t>
            </a:r>
          </a:p>
        </p:txBody>
      </p:sp>
      <p:sp>
        <p:nvSpPr>
          <p:cNvPr id="4" name="Rectangle 3">
            <a:extLst>
              <a:ext uri="{FF2B5EF4-FFF2-40B4-BE49-F238E27FC236}">
                <a16:creationId xmlns:a16="http://schemas.microsoft.com/office/drawing/2014/main" id="{D684C431-2B87-477A-9DB5-FF025CE6D160}"/>
              </a:ext>
            </a:extLst>
          </p:cNvPr>
          <p:cNvSpPr/>
          <p:nvPr userDrawn="1"/>
        </p:nvSpPr>
        <p:spPr>
          <a:xfrm>
            <a:off x="228600" y="6496500"/>
            <a:ext cx="11811000" cy="46468"/>
          </a:xfrm>
          <a:prstGeom prst="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E3401F71-981D-4656-8890-51F9E32EFC43}"/>
              </a:ext>
            </a:extLst>
          </p:cNvPr>
          <p:cNvSpPr/>
          <p:nvPr userDrawn="1"/>
        </p:nvSpPr>
        <p:spPr>
          <a:xfrm>
            <a:off x="228600" y="312420"/>
            <a:ext cx="11811000" cy="46468"/>
          </a:xfrm>
          <a:prstGeom prst="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668017889"/>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489118-D5DF-4616-9A59-FEDA41231DB5}"/>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74091EA-3EA8-4ECF-BC79-D9AAEA26CB99}"/>
              </a:ext>
            </a:extLst>
          </p:cNvPr>
          <p:cNvSpPr>
            <a:spLocks noGrp="1"/>
          </p:cNvSpPr>
          <p:nvPr>
            <p:ph idx="1"/>
          </p:nvPr>
        </p:nvSpPr>
        <p:spPr>
          <a:xfrm>
            <a:off x="228600" y="1828800"/>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0" name="Straight Connector 9">
            <a:extLst>
              <a:ext uri="{FF2B5EF4-FFF2-40B4-BE49-F238E27FC236}">
                <a16:creationId xmlns:a16="http://schemas.microsoft.com/office/drawing/2014/main" id="{7FE99AF1-9FCD-4BC4-BE8A-7EAFCE7957A3}"/>
              </a:ext>
            </a:extLst>
          </p:cNvPr>
          <p:cNvCxnSpPr/>
          <p:nvPr userDrawn="1"/>
        </p:nvCxnSpPr>
        <p:spPr>
          <a:xfrm>
            <a:off x="228600" y="1302611"/>
            <a:ext cx="70485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6" name="Picture 5" descr="A picture containing plate&#10;&#10;Description automatically generated">
            <a:extLst>
              <a:ext uri="{FF2B5EF4-FFF2-40B4-BE49-F238E27FC236}">
                <a16:creationId xmlns:a16="http://schemas.microsoft.com/office/drawing/2014/main" id="{8D3BCFAE-28C0-48A4-9A8E-7A2DD07CEB6E}"/>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r="52386" b="44228"/>
          <a:stretch/>
        </p:blipFill>
        <p:spPr>
          <a:xfrm>
            <a:off x="0" y="20530"/>
            <a:ext cx="642171" cy="397541"/>
          </a:xfrm>
          <a:prstGeom prst="rect">
            <a:avLst/>
          </a:prstGeom>
        </p:spPr>
      </p:pic>
      <p:sp>
        <p:nvSpPr>
          <p:cNvPr id="7" name="TextBox 6">
            <a:extLst>
              <a:ext uri="{FF2B5EF4-FFF2-40B4-BE49-F238E27FC236}">
                <a16:creationId xmlns:a16="http://schemas.microsoft.com/office/drawing/2014/main" id="{C551B13C-87B8-4225-B831-D1F47ABB2264}"/>
              </a:ext>
            </a:extLst>
          </p:cNvPr>
          <p:cNvSpPr txBox="1"/>
          <p:nvPr userDrawn="1"/>
        </p:nvSpPr>
        <p:spPr>
          <a:xfrm>
            <a:off x="623121" y="75065"/>
            <a:ext cx="2009775" cy="307777"/>
          </a:xfrm>
          <a:prstGeom prst="rect">
            <a:avLst/>
          </a:prstGeom>
          <a:noFill/>
        </p:spPr>
        <p:txBody>
          <a:bodyPr wrap="square" rtlCol="0">
            <a:spAutoFit/>
          </a:bodyPr>
          <a:lstStyle/>
          <a:p>
            <a:r>
              <a:rPr lang="en-US" sz="1400" b="0" i="1" dirty="0">
                <a:solidFill>
                  <a:srgbClr val="1E4195"/>
                </a:solidFill>
              </a:rPr>
              <a:t>DESTINY-Breast03</a:t>
            </a:r>
          </a:p>
        </p:txBody>
      </p:sp>
      <p:sp>
        <p:nvSpPr>
          <p:cNvPr id="16" name="Rectangle 15">
            <a:extLst>
              <a:ext uri="{FF2B5EF4-FFF2-40B4-BE49-F238E27FC236}">
                <a16:creationId xmlns:a16="http://schemas.microsoft.com/office/drawing/2014/main" id="{592902B4-BD5C-448F-B6B7-135E85253B59}"/>
              </a:ext>
            </a:extLst>
          </p:cNvPr>
          <p:cNvSpPr/>
          <p:nvPr userDrawn="1"/>
        </p:nvSpPr>
        <p:spPr>
          <a:xfrm flipV="1">
            <a:off x="691596" y="397799"/>
            <a:ext cx="11332763" cy="45719"/>
          </a:xfrm>
          <a:prstGeom prst="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227864972"/>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489118-D5DF-4616-9A59-FEDA41231DB5}"/>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74091EA-3EA8-4ECF-BC79-D9AAEA26CB99}"/>
              </a:ext>
            </a:extLst>
          </p:cNvPr>
          <p:cNvSpPr>
            <a:spLocks noGrp="1"/>
          </p:cNvSpPr>
          <p:nvPr>
            <p:ph idx="1"/>
          </p:nvPr>
        </p:nvSpPr>
        <p:spPr>
          <a:xfrm>
            <a:off x="228600" y="1828800"/>
            <a:ext cx="10515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0" name="Straight Connector 9">
            <a:extLst>
              <a:ext uri="{FF2B5EF4-FFF2-40B4-BE49-F238E27FC236}">
                <a16:creationId xmlns:a16="http://schemas.microsoft.com/office/drawing/2014/main" id="{7FE99AF1-9FCD-4BC4-BE8A-7EAFCE7957A3}"/>
              </a:ext>
            </a:extLst>
          </p:cNvPr>
          <p:cNvCxnSpPr/>
          <p:nvPr userDrawn="1"/>
        </p:nvCxnSpPr>
        <p:spPr>
          <a:xfrm>
            <a:off x="228600" y="1302611"/>
            <a:ext cx="70485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Rectangle 8">
            <a:extLst>
              <a:ext uri="{FF2B5EF4-FFF2-40B4-BE49-F238E27FC236}">
                <a16:creationId xmlns:a16="http://schemas.microsoft.com/office/drawing/2014/main" id="{27AC28C2-5ED5-4D41-BCCD-8F3C88C53041}"/>
              </a:ext>
            </a:extLst>
          </p:cNvPr>
          <p:cNvSpPr/>
          <p:nvPr userDrawn="1"/>
        </p:nvSpPr>
        <p:spPr>
          <a:xfrm>
            <a:off x="228600" y="6496500"/>
            <a:ext cx="11811000" cy="46468"/>
          </a:xfrm>
          <a:prstGeom prst="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6649595D-FAEF-4814-8AB9-C7A11D31544F}"/>
              </a:ext>
            </a:extLst>
          </p:cNvPr>
          <p:cNvSpPr/>
          <p:nvPr userDrawn="1"/>
        </p:nvSpPr>
        <p:spPr>
          <a:xfrm>
            <a:off x="213360" y="312420"/>
            <a:ext cx="11811000" cy="46468"/>
          </a:xfrm>
          <a:prstGeom prst="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24470527"/>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5"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5" y="1416051"/>
            <a:ext cx="10358967" cy="4799013"/>
          </a:xfrm>
        </p:spPr>
        <p:txBody>
          <a:bodyPr/>
          <a:lstStyle/>
          <a:p>
            <a:pPr lvl="0"/>
            <a:endParaRPr lang="en-US" noProof="0"/>
          </a:p>
        </p:txBody>
      </p:sp>
    </p:spTree>
    <p:extLst>
      <p:ext uri="{BB962C8B-B14F-4D97-AF65-F5344CB8AC3E}">
        <p14:creationId xmlns:p14="http://schemas.microsoft.com/office/powerpoint/2010/main" val="34476541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10.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489118-D5DF-4616-9A59-FEDA41231DB5}"/>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74091EA-3EA8-4ECF-BC79-D9AAEA26CB99}"/>
              </a:ext>
            </a:extLst>
          </p:cNvPr>
          <p:cNvSpPr>
            <a:spLocks noGrp="1"/>
          </p:cNvSpPr>
          <p:nvPr>
            <p:ph idx="1"/>
          </p:nvPr>
        </p:nvSpPr>
        <p:spPr>
          <a:xfrm>
            <a:off x="228600" y="1828800"/>
            <a:ext cx="10515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0" name="Straight Connector 9">
            <a:extLst>
              <a:ext uri="{FF2B5EF4-FFF2-40B4-BE49-F238E27FC236}">
                <a16:creationId xmlns:a16="http://schemas.microsoft.com/office/drawing/2014/main" id="{7FE99AF1-9FCD-4BC4-BE8A-7EAFCE7957A3}"/>
              </a:ext>
            </a:extLst>
          </p:cNvPr>
          <p:cNvCxnSpPr/>
          <p:nvPr userDrawn="1"/>
        </p:nvCxnSpPr>
        <p:spPr>
          <a:xfrm>
            <a:off x="228600" y="1302611"/>
            <a:ext cx="70485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descr="A picture containing plate&#10;&#10;Description automatically generated">
            <a:extLst>
              <a:ext uri="{FF2B5EF4-FFF2-40B4-BE49-F238E27FC236}">
                <a16:creationId xmlns:a16="http://schemas.microsoft.com/office/drawing/2014/main" id="{817969DA-BA54-4204-9983-5427CA16DC3A}"/>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r="52386" b="44228"/>
          <a:stretch/>
        </p:blipFill>
        <p:spPr>
          <a:xfrm>
            <a:off x="0" y="20530"/>
            <a:ext cx="642171" cy="397541"/>
          </a:xfrm>
          <a:prstGeom prst="rect">
            <a:avLst/>
          </a:prstGeom>
        </p:spPr>
      </p:pic>
      <p:sp>
        <p:nvSpPr>
          <p:cNvPr id="6" name="TextBox 5">
            <a:extLst>
              <a:ext uri="{FF2B5EF4-FFF2-40B4-BE49-F238E27FC236}">
                <a16:creationId xmlns:a16="http://schemas.microsoft.com/office/drawing/2014/main" id="{7B9AB993-60C4-49C0-B32F-346013C53454}"/>
              </a:ext>
            </a:extLst>
          </p:cNvPr>
          <p:cNvSpPr txBox="1"/>
          <p:nvPr userDrawn="1"/>
        </p:nvSpPr>
        <p:spPr>
          <a:xfrm>
            <a:off x="623121" y="75065"/>
            <a:ext cx="2009775" cy="307777"/>
          </a:xfrm>
          <a:prstGeom prst="rect">
            <a:avLst/>
          </a:prstGeom>
          <a:noFill/>
        </p:spPr>
        <p:txBody>
          <a:bodyPr wrap="square" rtlCol="0">
            <a:spAutoFit/>
          </a:bodyPr>
          <a:lstStyle/>
          <a:p>
            <a:r>
              <a:rPr lang="en-US" sz="1400" i="1" dirty="0">
                <a:solidFill>
                  <a:srgbClr val="1E4195"/>
                </a:solidFill>
              </a:rPr>
              <a:t>DESTINY-Breast03</a:t>
            </a:r>
          </a:p>
        </p:txBody>
      </p:sp>
      <p:sp>
        <p:nvSpPr>
          <p:cNvPr id="8" name="Rectangle 7">
            <a:extLst>
              <a:ext uri="{FF2B5EF4-FFF2-40B4-BE49-F238E27FC236}">
                <a16:creationId xmlns:a16="http://schemas.microsoft.com/office/drawing/2014/main" id="{1AE649EE-81F1-4BAD-B26C-4D466A23332C}"/>
              </a:ext>
            </a:extLst>
          </p:cNvPr>
          <p:cNvSpPr/>
          <p:nvPr userDrawn="1"/>
        </p:nvSpPr>
        <p:spPr>
          <a:xfrm flipV="1">
            <a:off x="691596" y="368615"/>
            <a:ext cx="11332763" cy="45719"/>
          </a:xfrm>
          <a:prstGeom prst="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204397106"/>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2152895-7446-4918-8CD4-0300EB512025}"/>
              </a:ext>
            </a:extLst>
          </p:cNvPr>
          <p:cNvSpPr>
            <a:spLocks noGrp="1"/>
          </p:cNvSpPr>
          <p:nvPr>
            <p:ph type="title" hasCustomPrompt="1"/>
          </p:nvPr>
        </p:nvSpPr>
        <p:spPr>
          <a:xfrm>
            <a:off x="757035" y="1077970"/>
            <a:ext cx="10515600" cy="2852737"/>
          </a:xfrm>
        </p:spPr>
        <p:txBody>
          <a:bodyPr anchor="b"/>
          <a:lstStyle>
            <a:lvl1pPr>
              <a:defRPr sz="6000">
                <a:solidFill>
                  <a:schemeClr val="tx1"/>
                </a:solidFill>
              </a:defRPr>
            </a:lvl1pPr>
          </a:lstStyle>
          <a:p>
            <a:r>
              <a:rPr lang="en-US" dirty="0"/>
              <a:t>Section Title</a:t>
            </a:r>
          </a:p>
        </p:txBody>
      </p:sp>
      <p:sp>
        <p:nvSpPr>
          <p:cNvPr id="3" name="Text Placeholder 2">
            <a:extLst>
              <a:ext uri="{FF2B5EF4-FFF2-40B4-BE49-F238E27FC236}">
                <a16:creationId xmlns:a16="http://schemas.microsoft.com/office/drawing/2014/main" id="{7D2A405A-62E6-42E4-8282-78FEE43B6F0D}"/>
              </a:ext>
            </a:extLst>
          </p:cNvPr>
          <p:cNvSpPr>
            <a:spLocks noGrp="1"/>
          </p:cNvSpPr>
          <p:nvPr>
            <p:ph type="body" idx="1" hasCustomPrompt="1"/>
          </p:nvPr>
        </p:nvSpPr>
        <p:spPr>
          <a:xfrm>
            <a:off x="757035" y="4279843"/>
            <a:ext cx="105156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dirty="0"/>
              <a:t>Subsection text</a:t>
            </a:r>
          </a:p>
        </p:txBody>
      </p:sp>
      <p:pic>
        <p:nvPicPr>
          <p:cNvPr id="5" name="Picture 4" descr="A picture containing plate&#10;&#10;Description automatically generated">
            <a:extLst>
              <a:ext uri="{FF2B5EF4-FFF2-40B4-BE49-F238E27FC236}">
                <a16:creationId xmlns:a16="http://schemas.microsoft.com/office/drawing/2014/main" id="{FD78B76B-B46A-4A77-B809-802AC48D0DD1}"/>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r="52386" b="44228"/>
          <a:stretch/>
        </p:blipFill>
        <p:spPr>
          <a:xfrm>
            <a:off x="0" y="20530"/>
            <a:ext cx="642171" cy="397541"/>
          </a:xfrm>
          <a:prstGeom prst="rect">
            <a:avLst/>
          </a:prstGeom>
        </p:spPr>
      </p:pic>
      <p:sp>
        <p:nvSpPr>
          <p:cNvPr id="6" name="TextBox 5">
            <a:extLst>
              <a:ext uri="{FF2B5EF4-FFF2-40B4-BE49-F238E27FC236}">
                <a16:creationId xmlns:a16="http://schemas.microsoft.com/office/drawing/2014/main" id="{CCB11D25-FBC1-4050-9B1F-1BC42C2554C9}"/>
              </a:ext>
            </a:extLst>
          </p:cNvPr>
          <p:cNvSpPr txBox="1"/>
          <p:nvPr userDrawn="1"/>
        </p:nvSpPr>
        <p:spPr>
          <a:xfrm>
            <a:off x="623121" y="75065"/>
            <a:ext cx="2009775" cy="307777"/>
          </a:xfrm>
          <a:prstGeom prst="rect">
            <a:avLst/>
          </a:prstGeom>
          <a:noFill/>
        </p:spPr>
        <p:txBody>
          <a:bodyPr wrap="square" rtlCol="0">
            <a:spAutoFit/>
          </a:bodyPr>
          <a:lstStyle/>
          <a:p>
            <a:r>
              <a:rPr lang="en-US" sz="1400" i="1" dirty="0">
                <a:solidFill>
                  <a:srgbClr val="1E4195"/>
                </a:solidFill>
              </a:rPr>
              <a:t>DESTINY-Breast03</a:t>
            </a:r>
          </a:p>
        </p:txBody>
      </p:sp>
      <p:sp>
        <p:nvSpPr>
          <p:cNvPr id="8" name="Rectangle 7">
            <a:extLst>
              <a:ext uri="{FF2B5EF4-FFF2-40B4-BE49-F238E27FC236}">
                <a16:creationId xmlns:a16="http://schemas.microsoft.com/office/drawing/2014/main" id="{0BD31043-7ECA-43E4-A6BF-B64AAE55765D}"/>
              </a:ext>
            </a:extLst>
          </p:cNvPr>
          <p:cNvSpPr/>
          <p:nvPr userDrawn="1"/>
        </p:nvSpPr>
        <p:spPr>
          <a:xfrm flipV="1">
            <a:off x="691596" y="368615"/>
            <a:ext cx="11332763" cy="45719"/>
          </a:xfrm>
          <a:prstGeom prst="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382487537"/>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729A92-3552-4BCE-B9D4-6444DD604726}"/>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7A1F1495-F926-40E1-B00B-C107659CE353}"/>
              </a:ext>
            </a:extLst>
          </p:cNvPr>
          <p:cNvSpPr>
            <a:spLocks noGrp="1"/>
          </p:cNvSpPr>
          <p:nvPr>
            <p:ph sz="half" idx="1"/>
          </p:nvPr>
        </p:nvSpPr>
        <p:spPr>
          <a:xfrm>
            <a:off x="838198" y="1790972"/>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p:txBody>
      </p:sp>
      <p:sp>
        <p:nvSpPr>
          <p:cNvPr id="4" name="Content Placeholder 3">
            <a:extLst>
              <a:ext uri="{FF2B5EF4-FFF2-40B4-BE49-F238E27FC236}">
                <a16:creationId xmlns:a16="http://schemas.microsoft.com/office/drawing/2014/main" id="{170D1C39-CBB6-4DE1-956A-066F546C0231}"/>
              </a:ext>
            </a:extLst>
          </p:cNvPr>
          <p:cNvSpPr>
            <a:spLocks noGrp="1"/>
          </p:cNvSpPr>
          <p:nvPr>
            <p:ph sz="half" idx="2"/>
          </p:nvPr>
        </p:nvSpPr>
        <p:spPr>
          <a:xfrm>
            <a:off x="6172202" y="1790972"/>
            <a:ext cx="5181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cxnSp>
        <p:nvCxnSpPr>
          <p:cNvPr id="8" name="Straight Connector 7">
            <a:extLst>
              <a:ext uri="{FF2B5EF4-FFF2-40B4-BE49-F238E27FC236}">
                <a16:creationId xmlns:a16="http://schemas.microsoft.com/office/drawing/2014/main" id="{FD509EC2-BEAC-452E-BECD-16AC91BB055F}"/>
              </a:ext>
            </a:extLst>
          </p:cNvPr>
          <p:cNvCxnSpPr/>
          <p:nvPr userDrawn="1"/>
        </p:nvCxnSpPr>
        <p:spPr>
          <a:xfrm>
            <a:off x="228600" y="1302611"/>
            <a:ext cx="7048500" cy="0"/>
          </a:xfrm>
          <a:prstGeom prst="line">
            <a:avLst/>
          </a:prstGeom>
          <a:ln w="19050"/>
        </p:spPr>
        <p:style>
          <a:lnRef idx="1">
            <a:schemeClr val="accent1"/>
          </a:lnRef>
          <a:fillRef idx="0">
            <a:schemeClr val="accent1"/>
          </a:fillRef>
          <a:effectRef idx="0">
            <a:schemeClr val="accent1"/>
          </a:effectRef>
          <a:fontRef idx="minor">
            <a:schemeClr val="tx1"/>
          </a:fontRef>
        </p:style>
      </p:cxnSp>
      <p:pic>
        <p:nvPicPr>
          <p:cNvPr id="7" name="Picture 6" descr="A picture containing plate&#10;&#10;Description automatically generated">
            <a:extLst>
              <a:ext uri="{FF2B5EF4-FFF2-40B4-BE49-F238E27FC236}">
                <a16:creationId xmlns:a16="http://schemas.microsoft.com/office/drawing/2014/main" id="{A2BEBE4B-39AA-435F-B16F-059B5266F773}"/>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r="52386" b="44228"/>
          <a:stretch/>
        </p:blipFill>
        <p:spPr>
          <a:xfrm>
            <a:off x="0" y="20530"/>
            <a:ext cx="642171" cy="397541"/>
          </a:xfrm>
          <a:prstGeom prst="rect">
            <a:avLst/>
          </a:prstGeom>
        </p:spPr>
      </p:pic>
      <p:sp>
        <p:nvSpPr>
          <p:cNvPr id="9" name="TextBox 8">
            <a:extLst>
              <a:ext uri="{FF2B5EF4-FFF2-40B4-BE49-F238E27FC236}">
                <a16:creationId xmlns:a16="http://schemas.microsoft.com/office/drawing/2014/main" id="{19B2A3F5-510A-4A76-99D2-7E171F992D7F}"/>
              </a:ext>
            </a:extLst>
          </p:cNvPr>
          <p:cNvSpPr txBox="1"/>
          <p:nvPr userDrawn="1"/>
        </p:nvSpPr>
        <p:spPr>
          <a:xfrm>
            <a:off x="623121" y="75065"/>
            <a:ext cx="2009775" cy="307777"/>
          </a:xfrm>
          <a:prstGeom prst="rect">
            <a:avLst/>
          </a:prstGeom>
          <a:noFill/>
        </p:spPr>
        <p:txBody>
          <a:bodyPr wrap="square" rtlCol="0">
            <a:spAutoFit/>
          </a:bodyPr>
          <a:lstStyle/>
          <a:p>
            <a:r>
              <a:rPr lang="en-US" sz="1400" i="1" dirty="0">
                <a:solidFill>
                  <a:srgbClr val="1E4195"/>
                </a:solidFill>
              </a:rPr>
              <a:t>DESTINY-Breast03</a:t>
            </a:r>
          </a:p>
        </p:txBody>
      </p:sp>
      <p:sp>
        <p:nvSpPr>
          <p:cNvPr id="11" name="Rectangle 10">
            <a:extLst>
              <a:ext uri="{FF2B5EF4-FFF2-40B4-BE49-F238E27FC236}">
                <a16:creationId xmlns:a16="http://schemas.microsoft.com/office/drawing/2014/main" id="{4704C2E5-6820-4920-BE39-ADAB9C5543A0}"/>
              </a:ext>
            </a:extLst>
          </p:cNvPr>
          <p:cNvSpPr/>
          <p:nvPr userDrawn="1"/>
        </p:nvSpPr>
        <p:spPr>
          <a:xfrm flipV="1">
            <a:off x="691596" y="368615"/>
            <a:ext cx="11332763" cy="45719"/>
          </a:xfrm>
          <a:prstGeom prst="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76580903"/>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97FF435-A878-41F5-AA6F-FE1FC92F45A8}"/>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DB94EC75-9823-4846-B600-C0831CE02048}"/>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B6FBB3BE-F69A-44C4-B4CC-419D64EF7A7C}"/>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Text Placeholder 4">
            <a:extLst>
              <a:ext uri="{FF2B5EF4-FFF2-40B4-BE49-F238E27FC236}">
                <a16:creationId xmlns:a16="http://schemas.microsoft.com/office/drawing/2014/main" id="{ADC8BA3B-F2E6-4EEA-8839-D81381B4C729}"/>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C0CF5A80-5B7D-4830-8B66-71C2CFD55218}"/>
              </a:ext>
            </a:extLst>
          </p:cNvPr>
          <p:cNvSpPr>
            <a:spLocks noGrp="1"/>
          </p:cNvSpPr>
          <p:nvPr>
            <p:ph sz="quarter" idx="4"/>
          </p:nvPr>
        </p:nvSpPr>
        <p:spPr>
          <a:xfrm>
            <a:off x="6169024"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11" name="Straight Connector 10">
            <a:extLst>
              <a:ext uri="{FF2B5EF4-FFF2-40B4-BE49-F238E27FC236}">
                <a16:creationId xmlns:a16="http://schemas.microsoft.com/office/drawing/2014/main" id="{8AD2427C-E34B-40CE-9B1F-B05B8815EB33}"/>
              </a:ext>
            </a:extLst>
          </p:cNvPr>
          <p:cNvCxnSpPr/>
          <p:nvPr userDrawn="1"/>
        </p:nvCxnSpPr>
        <p:spPr>
          <a:xfrm>
            <a:off x="839788" y="1681163"/>
            <a:ext cx="70485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9" name="Picture 8" descr="A picture containing plate&#10;&#10;Description automatically generated">
            <a:extLst>
              <a:ext uri="{FF2B5EF4-FFF2-40B4-BE49-F238E27FC236}">
                <a16:creationId xmlns:a16="http://schemas.microsoft.com/office/drawing/2014/main" id="{94B19E34-B661-4DC3-9D34-4880E162B220}"/>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r="52386" b="44228"/>
          <a:stretch/>
        </p:blipFill>
        <p:spPr>
          <a:xfrm>
            <a:off x="0" y="20530"/>
            <a:ext cx="642171" cy="397541"/>
          </a:xfrm>
          <a:prstGeom prst="rect">
            <a:avLst/>
          </a:prstGeom>
        </p:spPr>
      </p:pic>
      <p:sp>
        <p:nvSpPr>
          <p:cNvPr id="10" name="TextBox 9">
            <a:extLst>
              <a:ext uri="{FF2B5EF4-FFF2-40B4-BE49-F238E27FC236}">
                <a16:creationId xmlns:a16="http://schemas.microsoft.com/office/drawing/2014/main" id="{D765A9C3-E3AB-48C1-A71A-003CB3ED9981}"/>
              </a:ext>
            </a:extLst>
          </p:cNvPr>
          <p:cNvSpPr txBox="1"/>
          <p:nvPr userDrawn="1"/>
        </p:nvSpPr>
        <p:spPr>
          <a:xfrm>
            <a:off x="623121" y="75065"/>
            <a:ext cx="2009775" cy="307777"/>
          </a:xfrm>
          <a:prstGeom prst="rect">
            <a:avLst/>
          </a:prstGeom>
          <a:noFill/>
        </p:spPr>
        <p:txBody>
          <a:bodyPr wrap="square" rtlCol="0">
            <a:spAutoFit/>
          </a:bodyPr>
          <a:lstStyle/>
          <a:p>
            <a:r>
              <a:rPr lang="en-US" sz="1400" i="1" dirty="0">
                <a:solidFill>
                  <a:srgbClr val="1E4195"/>
                </a:solidFill>
              </a:rPr>
              <a:t>DESTINY-Breast03</a:t>
            </a:r>
          </a:p>
        </p:txBody>
      </p:sp>
      <p:sp>
        <p:nvSpPr>
          <p:cNvPr id="13" name="Rectangle 12">
            <a:extLst>
              <a:ext uri="{FF2B5EF4-FFF2-40B4-BE49-F238E27FC236}">
                <a16:creationId xmlns:a16="http://schemas.microsoft.com/office/drawing/2014/main" id="{3465DB49-3B77-4999-8D31-81FB9B2F7B0F}"/>
              </a:ext>
            </a:extLst>
          </p:cNvPr>
          <p:cNvSpPr/>
          <p:nvPr userDrawn="1"/>
        </p:nvSpPr>
        <p:spPr>
          <a:xfrm flipV="1">
            <a:off x="691596" y="368615"/>
            <a:ext cx="11332763" cy="45719"/>
          </a:xfrm>
          <a:prstGeom prst="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817930983"/>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E7C8F5-60DB-4473-9DFD-65746C43DCEA}"/>
              </a:ext>
            </a:extLst>
          </p:cNvPr>
          <p:cNvSpPr>
            <a:spLocks noGrp="1"/>
          </p:cNvSpPr>
          <p:nvPr>
            <p:ph type="title"/>
          </p:nvPr>
        </p:nvSpPr>
        <p:spPr/>
        <p:txBody>
          <a:bodyPr/>
          <a:lstStyle/>
          <a:p>
            <a:r>
              <a:rPr lang="en-US"/>
              <a:t>Click to edit Master title style</a:t>
            </a:r>
          </a:p>
        </p:txBody>
      </p:sp>
      <p:cxnSp>
        <p:nvCxnSpPr>
          <p:cNvPr id="6" name="Straight Connector 5">
            <a:extLst>
              <a:ext uri="{FF2B5EF4-FFF2-40B4-BE49-F238E27FC236}">
                <a16:creationId xmlns:a16="http://schemas.microsoft.com/office/drawing/2014/main" id="{DCF2CE76-9E75-4CFE-834C-881199AAEA5E}"/>
              </a:ext>
            </a:extLst>
          </p:cNvPr>
          <p:cNvCxnSpPr/>
          <p:nvPr userDrawn="1"/>
        </p:nvCxnSpPr>
        <p:spPr>
          <a:xfrm>
            <a:off x="228600" y="1302611"/>
            <a:ext cx="70485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5" name="Picture 4" descr="A picture containing plate&#10;&#10;Description automatically generated">
            <a:extLst>
              <a:ext uri="{FF2B5EF4-FFF2-40B4-BE49-F238E27FC236}">
                <a16:creationId xmlns:a16="http://schemas.microsoft.com/office/drawing/2014/main" id="{D4A640EC-6FB5-4160-BE31-3A7EA60CFB0E}"/>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r="52386" b="44228"/>
          <a:stretch/>
        </p:blipFill>
        <p:spPr>
          <a:xfrm>
            <a:off x="0" y="20530"/>
            <a:ext cx="642171" cy="397541"/>
          </a:xfrm>
          <a:prstGeom prst="rect">
            <a:avLst/>
          </a:prstGeom>
        </p:spPr>
      </p:pic>
      <p:sp>
        <p:nvSpPr>
          <p:cNvPr id="7" name="TextBox 6">
            <a:extLst>
              <a:ext uri="{FF2B5EF4-FFF2-40B4-BE49-F238E27FC236}">
                <a16:creationId xmlns:a16="http://schemas.microsoft.com/office/drawing/2014/main" id="{49BC04E7-8E32-4F63-BC3D-B02C0739BDDF}"/>
              </a:ext>
            </a:extLst>
          </p:cNvPr>
          <p:cNvSpPr txBox="1"/>
          <p:nvPr userDrawn="1"/>
        </p:nvSpPr>
        <p:spPr>
          <a:xfrm>
            <a:off x="623121" y="75065"/>
            <a:ext cx="2009775" cy="307777"/>
          </a:xfrm>
          <a:prstGeom prst="rect">
            <a:avLst/>
          </a:prstGeom>
          <a:noFill/>
        </p:spPr>
        <p:txBody>
          <a:bodyPr wrap="square" rtlCol="0">
            <a:spAutoFit/>
          </a:bodyPr>
          <a:lstStyle/>
          <a:p>
            <a:r>
              <a:rPr lang="en-US" sz="1400" i="1" dirty="0">
                <a:solidFill>
                  <a:srgbClr val="1E4195"/>
                </a:solidFill>
              </a:rPr>
              <a:t>DESTINY-Breast03</a:t>
            </a:r>
          </a:p>
        </p:txBody>
      </p:sp>
      <p:sp>
        <p:nvSpPr>
          <p:cNvPr id="9" name="Rectangle 8">
            <a:extLst>
              <a:ext uri="{FF2B5EF4-FFF2-40B4-BE49-F238E27FC236}">
                <a16:creationId xmlns:a16="http://schemas.microsoft.com/office/drawing/2014/main" id="{163825A1-55C2-40EB-A416-AE77619A8589}"/>
              </a:ext>
            </a:extLst>
          </p:cNvPr>
          <p:cNvSpPr/>
          <p:nvPr userDrawn="1"/>
        </p:nvSpPr>
        <p:spPr>
          <a:xfrm flipV="1">
            <a:off x="691596" y="368615"/>
            <a:ext cx="11332763" cy="45719"/>
          </a:xfrm>
          <a:prstGeom prst="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960395144"/>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preserve="1" userDrawn="1">
  <p:cSld name="Slide with ASCO Abstract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E5E84DF-B10E-4547-8B06-A31562ABBB60}"/>
              </a:ext>
            </a:extLst>
          </p:cNvPr>
          <p:cNvSpPr>
            <a:spLocks noGrp="1"/>
          </p:cNvSpPr>
          <p:nvPr>
            <p:ph type="title"/>
          </p:nvPr>
        </p:nvSpPr>
        <p:spPr/>
        <p:txBody>
          <a:bodyPr/>
          <a:lstStyle/>
          <a:p>
            <a:r>
              <a:rPr lang="en-US"/>
              <a:t>Click to edit Master title style</a:t>
            </a:r>
          </a:p>
        </p:txBody>
      </p:sp>
      <p:pic>
        <p:nvPicPr>
          <p:cNvPr id="4" name="Picture 3" descr="A picture containing plate&#10;&#10;Description automatically generated">
            <a:extLst>
              <a:ext uri="{FF2B5EF4-FFF2-40B4-BE49-F238E27FC236}">
                <a16:creationId xmlns:a16="http://schemas.microsoft.com/office/drawing/2014/main" id="{DE276B61-08FD-42DA-B9E6-D9E7F184B801}"/>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r="52386" b="44228"/>
          <a:stretch/>
        </p:blipFill>
        <p:spPr>
          <a:xfrm>
            <a:off x="0" y="20530"/>
            <a:ext cx="642171" cy="397541"/>
          </a:xfrm>
          <a:prstGeom prst="rect">
            <a:avLst/>
          </a:prstGeom>
        </p:spPr>
      </p:pic>
      <p:sp>
        <p:nvSpPr>
          <p:cNvPr id="5" name="TextBox 4">
            <a:extLst>
              <a:ext uri="{FF2B5EF4-FFF2-40B4-BE49-F238E27FC236}">
                <a16:creationId xmlns:a16="http://schemas.microsoft.com/office/drawing/2014/main" id="{EF5D945D-DEAE-49F3-A228-E759D8E806E6}"/>
              </a:ext>
            </a:extLst>
          </p:cNvPr>
          <p:cNvSpPr txBox="1"/>
          <p:nvPr userDrawn="1"/>
        </p:nvSpPr>
        <p:spPr>
          <a:xfrm>
            <a:off x="623121" y="75065"/>
            <a:ext cx="2009775" cy="307777"/>
          </a:xfrm>
          <a:prstGeom prst="rect">
            <a:avLst/>
          </a:prstGeom>
          <a:noFill/>
        </p:spPr>
        <p:txBody>
          <a:bodyPr wrap="square" rtlCol="0">
            <a:spAutoFit/>
          </a:bodyPr>
          <a:lstStyle/>
          <a:p>
            <a:r>
              <a:rPr lang="en-US" sz="1400" i="1" dirty="0">
                <a:solidFill>
                  <a:srgbClr val="1E4195"/>
                </a:solidFill>
              </a:rPr>
              <a:t>DESTINY-Breast03</a:t>
            </a:r>
          </a:p>
        </p:txBody>
      </p:sp>
      <p:sp>
        <p:nvSpPr>
          <p:cNvPr id="7" name="Rectangle 6">
            <a:extLst>
              <a:ext uri="{FF2B5EF4-FFF2-40B4-BE49-F238E27FC236}">
                <a16:creationId xmlns:a16="http://schemas.microsoft.com/office/drawing/2014/main" id="{7378E1B5-CBF6-435B-A911-46B5BEF3EB35}"/>
              </a:ext>
            </a:extLst>
          </p:cNvPr>
          <p:cNvSpPr/>
          <p:nvPr userDrawn="1"/>
        </p:nvSpPr>
        <p:spPr>
          <a:xfrm flipV="1">
            <a:off x="691596" y="368615"/>
            <a:ext cx="11332763" cy="45719"/>
          </a:xfrm>
          <a:prstGeom prst="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781724361"/>
      </p:ext>
    </p:extLst>
  </p:cSld>
  <p:clrMapOvr>
    <a:masterClrMapping/>
  </p:clrMapOvr>
  <p:extLst>
    <p:ext uri="{DCECCB84-F9BA-43D5-87BE-67443E8EF086}">
      <p15:sldGuideLst xmlns:p15="http://schemas.microsoft.com/office/powerpoint/2012/main">
        <p15:guide id="1" pos="432">
          <p15:clr>
            <a:srgbClr val="FBAE40"/>
          </p15:clr>
        </p15:guide>
      </p15:sldGuideLst>
    </p:ext>
  </p:extLst>
</p:sldLayout>
</file>

<file path=ppt/slideLayouts/slideLayout3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pic>
        <p:nvPicPr>
          <p:cNvPr id="4" name="Picture 3" descr="A picture containing plate&#10;&#10;Description automatically generated">
            <a:extLst>
              <a:ext uri="{FF2B5EF4-FFF2-40B4-BE49-F238E27FC236}">
                <a16:creationId xmlns:a16="http://schemas.microsoft.com/office/drawing/2014/main" id="{254DC5FD-5D9F-4565-9F12-FF417904C464}"/>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r="52386" b="44228"/>
          <a:stretch/>
        </p:blipFill>
        <p:spPr>
          <a:xfrm>
            <a:off x="0" y="20530"/>
            <a:ext cx="642171" cy="397541"/>
          </a:xfrm>
          <a:prstGeom prst="rect">
            <a:avLst/>
          </a:prstGeom>
        </p:spPr>
      </p:pic>
      <p:sp>
        <p:nvSpPr>
          <p:cNvPr id="5" name="TextBox 4">
            <a:extLst>
              <a:ext uri="{FF2B5EF4-FFF2-40B4-BE49-F238E27FC236}">
                <a16:creationId xmlns:a16="http://schemas.microsoft.com/office/drawing/2014/main" id="{D21FFADF-7D0F-42A5-8F11-9AF1EF0DB9AD}"/>
              </a:ext>
            </a:extLst>
          </p:cNvPr>
          <p:cNvSpPr txBox="1"/>
          <p:nvPr userDrawn="1"/>
        </p:nvSpPr>
        <p:spPr>
          <a:xfrm>
            <a:off x="623121" y="75065"/>
            <a:ext cx="2009775" cy="307777"/>
          </a:xfrm>
          <a:prstGeom prst="rect">
            <a:avLst/>
          </a:prstGeom>
          <a:noFill/>
        </p:spPr>
        <p:txBody>
          <a:bodyPr wrap="square" rtlCol="0">
            <a:spAutoFit/>
          </a:bodyPr>
          <a:lstStyle/>
          <a:p>
            <a:r>
              <a:rPr lang="en-US" sz="1400" i="1" dirty="0">
                <a:solidFill>
                  <a:srgbClr val="1E4195"/>
                </a:solidFill>
              </a:rPr>
              <a:t>DESTINY-Breast03</a:t>
            </a:r>
          </a:p>
        </p:txBody>
      </p:sp>
      <p:sp>
        <p:nvSpPr>
          <p:cNvPr id="7" name="Rectangle 6">
            <a:extLst>
              <a:ext uri="{FF2B5EF4-FFF2-40B4-BE49-F238E27FC236}">
                <a16:creationId xmlns:a16="http://schemas.microsoft.com/office/drawing/2014/main" id="{443EE4A1-E419-4F01-995E-B54E5A5D4AB4}"/>
              </a:ext>
            </a:extLst>
          </p:cNvPr>
          <p:cNvSpPr/>
          <p:nvPr userDrawn="1"/>
        </p:nvSpPr>
        <p:spPr>
          <a:xfrm flipV="1">
            <a:off x="691596" y="368615"/>
            <a:ext cx="11332763" cy="45719"/>
          </a:xfrm>
          <a:prstGeom prst="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468788204"/>
      </p:ext>
    </p:extLst>
  </p:cSld>
  <p:clrMapOvr>
    <a:masterClrMapping/>
  </p:clrMapOvr>
  <p:extLst>
    <p:ext uri="{DCECCB84-F9BA-43D5-87BE-67443E8EF086}">
      <p15:sldGuideLst xmlns:p15="http://schemas.microsoft.com/office/powerpoint/2012/main">
        <p15:guide id="1" pos="432">
          <p15:clr>
            <a:srgbClr val="FBAE40"/>
          </p15:clr>
        </p15:guide>
      </p15:sldGuideLst>
    </p:ext>
  </p:extLst>
</p:sldLayout>
</file>

<file path=ppt/slideLayouts/slideLayout3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011A3FB-3F2E-4C97-922E-A5946AAF72C7}"/>
              </a:ext>
            </a:extLst>
          </p:cNvPr>
          <p:cNvSpPr>
            <a:spLocks noGrp="1"/>
          </p:cNvSpPr>
          <p:nvPr>
            <p:ph type="title"/>
          </p:nvPr>
        </p:nvSpPr>
        <p:spPr>
          <a:xfrm>
            <a:off x="839788" y="987424"/>
            <a:ext cx="3932237" cy="1069975"/>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006BBF4F-F948-4BE1-809A-394CBE71B71F}"/>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4E18A47B-0ED9-41F3-B3BC-F9AE094A4D47}"/>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pic>
        <p:nvPicPr>
          <p:cNvPr id="5" name="Picture 4" descr="A picture containing plate&#10;&#10;Description automatically generated">
            <a:extLst>
              <a:ext uri="{FF2B5EF4-FFF2-40B4-BE49-F238E27FC236}">
                <a16:creationId xmlns:a16="http://schemas.microsoft.com/office/drawing/2014/main" id="{963BC401-17BB-44DB-A242-AD2ABB5FBF96}"/>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r="52386" b="44228"/>
          <a:stretch/>
        </p:blipFill>
        <p:spPr>
          <a:xfrm>
            <a:off x="0" y="20530"/>
            <a:ext cx="642171" cy="397541"/>
          </a:xfrm>
          <a:prstGeom prst="rect">
            <a:avLst/>
          </a:prstGeom>
        </p:spPr>
      </p:pic>
      <p:sp>
        <p:nvSpPr>
          <p:cNvPr id="6" name="TextBox 5">
            <a:extLst>
              <a:ext uri="{FF2B5EF4-FFF2-40B4-BE49-F238E27FC236}">
                <a16:creationId xmlns:a16="http://schemas.microsoft.com/office/drawing/2014/main" id="{6A7F97DF-8E70-439D-A688-9A6094522CB5}"/>
              </a:ext>
            </a:extLst>
          </p:cNvPr>
          <p:cNvSpPr txBox="1"/>
          <p:nvPr userDrawn="1"/>
        </p:nvSpPr>
        <p:spPr>
          <a:xfrm>
            <a:off x="623121" y="75065"/>
            <a:ext cx="2009775" cy="307777"/>
          </a:xfrm>
          <a:prstGeom prst="rect">
            <a:avLst/>
          </a:prstGeom>
          <a:noFill/>
        </p:spPr>
        <p:txBody>
          <a:bodyPr wrap="square" rtlCol="0">
            <a:spAutoFit/>
          </a:bodyPr>
          <a:lstStyle/>
          <a:p>
            <a:r>
              <a:rPr lang="en-US" sz="1400" i="1" dirty="0">
                <a:solidFill>
                  <a:srgbClr val="1E4195"/>
                </a:solidFill>
              </a:rPr>
              <a:t>DESTINY-Breast03</a:t>
            </a:r>
          </a:p>
        </p:txBody>
      </p:sp>
      <p:cxnSp>
        <p:nvCxnSpPr>
          <p:cNvPr id="7" name="Straight Connector 6">
            <a:extLst>
              <a:ext uri="{FF2B5EF4-FFF2-40B4-BE49-F238E27FC236}">
                <a16:creationId xmlns:a16="http://schemas.microsoft.com/office/drawing/2014/main" id="{936BB0C8-AC6E-47C3-9D55-59C162F8978C}"/>
              </a:ext>
            </a:extLst>
          </p:cNvPr>
          <p:cNvCxnSpPr>
            <a:cxnSpLocks/>
          </p:cNvCxnSpPr>
          <p:nvPr userDrawn="1"/>
        </p:nvCxnSpPr>
        <p:spPr>
          <a:xfrm>
            <a:off x="691597" y="366087"/>
            <a:ext cx="11011270" cy="0"/>
          </a:xfrm>
          <a:prstGeom prst="line">
            <a:avLst/>
          </a:prstGeom>
          <a:ln>
            <a:solidFill>
              <a:srgbClr val="1E4195"/>
            </a:solidFill>
          </a:ln>
        </p:spPr>
        <p:style>
          <a:lnRef idx="1">
            <a:schemeClr val="accent1"/>
          </a:lnRef>
          <a:fillRef idx="0">
            <a:schemeClr val="accent1"/>
          </a:fillRef>
          <a:effectRef idx="0">
            <a:schemeClr val="accent1"/>
          </a:effectRef>
          <a:fontRef idx="minor">
            <a:schemeClr val="tx1"/>
          </a:fontRef>
        </p:style>
      </p:cxnSp>
      <p:sp>
        <p:nvSpPr>
          <p:cNvPr id="8" name="Rectangle 7">
            <a:extLst>
              <a:ext uri="{FF2B5EF4-FFF2-40B4-BE49-F238E27FC236}">
                <a16:creationId xmlns:a16="http://schemas.microsoft.com/office/drawing/2014/main" id="{C758B1F1-20AD-45CA-A21B-2E7E7C0E0CA3}"/>
              </a:ext>
            </a:extLst>
          </p:cNvPr>
          <p:cNvSpPr/>
          <p:nvPr userDrawn="1"/>
        </p:nvSpPr>
        <p:spPr>
          <a:xfrm flipV="1">
            <a:off x="691596" y="368615"/>
            <a:ext cx="11332763" cy="45719"/>
          </a:xfrm>
          <a:prstGeom prst="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29295968"/>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056EE51-4BA2-4725-8986-2E6F78CA8DE1}"/>
              </a:ext>
            </a:extLst>
          </p:cNvPr>
          <p:cNvSpPr>
            <a:spLocks noGrp="1"/>
          </p:cNvSpPr>
          <p:nvPr>
            <p:ph type="title"/>
          </p:nvPr>
        </p:nvSpPr>
        <p:spPr>
          <a:xfrm>
            <a:off x="839788" y="987424"/>
            <a:ext cx="3932237" cy="1069975"/>
          </a:xfrm>
        </p:spPr>
        <p:txBody>
          <a:bodyPr anchor="b"/>
          <a:lstStyle>
            <a:lvl1pPr>
              <a:defRPr sz="3200"/>
            </a:lvl1pPr>
          </a:lstStyle>
          <a:p>
            <a:r>
              <a:rPr lang="en-US"/>
              <a:t>Click to edit Master title style</a:t>
            </a:r>
            <a:endParaRPr lang="en-US" dirty="0"/>
          </a:p>
        </p:txBody>
      </p:sp>
      <p:sp>
        <p:nvSpPr>
          <p:cNvPr id="3" name="Picture Placeholder 2">
            <a:extLst>
              <a:ext uri="{FF2B5EF4-FFF2-40B4-BE49-F238E27FC236}">
                <a16:creationId xmlns:a16="http://schemas.microsoft.com/office/drawing/2014/main" id="{B1294FF4-766C-4E13-919D-091205A826C0}"/>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dirty="0"/>
              <a:t>Click icon to add picture</a:t>
            </a:r>
          </a:p>
        </p:txBody>
      </p:sp>
      <p:sp>
        <p:nvSpPr>
          <p:cNvPr id="4" name="Text Placeholder 3">
            <a:extLst>
              <a:ext uri="{FF2B5EF4-FFF2-40B4-BE49-F238E27FC236}">
                <a16:creationId xmlns:a16="http://schemas.microsoft.com/office/drawing/2014/main" id="{BB4042B2-8B1C-4671-91CE-E413B25F176A}"/>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pic>
        <p:nvPicPr>
          <p:cNvPr id="5" name="Picture 4" descr="A picture containing plate&#10;&#10;Description automatically generated">
            <a:extLst>
              <a:ext uri="{FF2B5EF4-FFF2-40B4-BE49-F238E27FC236}">
                <a16:creationId xmlns:a16="http://schemas.microsoft.com/office/drawing/2014/main" id="{AEEA4AA9-F075-4E6D-81D0-452B85FF4517}"/>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r="52386" b="44228"/>
          <a:stretch/>
        </p:blipFill>
        <p:spPr>
          <a:xfrm>
            <a:off x="0" y="20530"/>
            <a:ext cx="642171" cy="397541"/>
          </a:xfrm>
          <a:prstGeom prst="rect">
            <a:avLst/>
          </a:prstGeom>
        </p:spPr>
      </p:pic>
      <p:sp>
        <p:nvSpPr>
          <p:cNvPr id="6" name="TextBox 5">
            <a:extLst>
              <a:ext uri="{FF2B5EF4-FFF2-40B4-BE49-F238E27FC236}">
                <a16:creationId xmlns:a16="http://schemas.microsoft.com/office/drawing/2014/main" id="{011FD19C-190F-47F5-97D1-51C1BC9CE89F}"/>
              </a:ext>
            </a:extLst>
          </p:cNvPr>
          <p:cNvSpPr txBox="1"/>
          <p:nvPr userDrawn="1"/>
        </p:nvSpPr>
        <p:spPr>
          <a:xfrm>
            <a:off x="623121" y="75065"/>
            <a:ext cx="2009775" cy="307777"/>
          </a:xfrm>
          <a:prstGeom prst="rect">
            <a:avLst/>
          </a:prstGeom>
          <a:noFill/>
        </p:spPr>
        <p:txBody>
          <a:bodyPr wrap="square" rtlCol="0">
            <a:spAutoFit/>
          </a:bodyPr>
          <a:lstStyle/>
          <a:p>
            <a:r>
              <a:rPr lang="en-US" sz="1400" i="1" dirty="0">
                <a:solidFill>
                  <a:srgbClr val="1E4195"/>
                </a:solidFill>
              </a:rPr>
              <a:t>DESTINY-Breast03</a:t>
            </a:r>
          </a:p>
        </p:txBody>
      </p:sp>
      <p:cxnSp>
        <p:nvCxnSpPr>
          <p:cNvPr id="7" name="Straight Connector 6">
            <a:extLst>
              <a:ext uri="{FF2B5EF4-FFF2-40B4-BE49-F238E27FC236}">
                <a16:creationId xmlns:a16="http://schemas.microsoft.com/office/drawing/2014/main" id="{4130F700-211C-4717-A17C-474BD42C3F40}"/>
              </a:ext>
            </a:extLst>
          </p:cNvPr>
          <p:cNvCxnSpPr>
            <a:cxnSpLocks/>
          </p:cNvCxnSpPr>
          <p:nvPr userDrawn="1"/>
        </p:nvCxnSpPr>
        <p:spPr>
          <a:xfrm>
            <a:off x="691597" y="366087"/>
            <a:ext cx="11011270" cy="0"/>
          </a:xfrm>
          <a:prstGeom prst="line">
            <a:avLst/>
          </a:prstGeom>
          <a:ln>
            <a:solidFill>
              <a:srgbClr val="1E4195"/>
            </a:solidFill>
          </a:ln>
        </p:spPr>
        <p:style>
          <a:lnRef idx="1">
            <a:schemeClr val="accent1"/>
          </a:lnRef>
          <a:fillRef idx="0">
            <a:schemeClr val="accent1"/>
          </a:fillRef>
          <a:effectRef idx="0">
            <a:schemeClr val="accent1"/>
          </a:effectRef>
          <a:fontRef idx="minor">
            <a:schemeClr val="tx1"/>
          </a:fontRef>
        </p:style>
      </p:cxnSp>
      <p:sp>
        <p:nvSpPr>
          <p:cNvPr id="8" name="Rectangle 7">
            <a:extLst>
              <a:ext uri="{FF2B5EF4-FFF2-40B4-BE49-F238E27FC236}">
                <a16:creationId xmlns:a16="http://schemas.microsoft.com/office/drawing/2014/main" id="{7783D1B0-79CF-4C9B-9034-0AB02C030C04}"/>
              </a:ext>
            </a:extLst>
          </p:cNvPr>
          <p:cNvSpPr/>
          <p:nvPr userDrawn="1"/>
        </p:nvSpPr>
        <p:spPr>
          <a:xfrm flipV="1">
            <a:off x="691596" y="368615"/>
            <a:ext cx="11332763" cy="45719"/>
          </a:xfrm>
          <a:prstGeom prst="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449857666"/>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matchingName="3_Title and Text">
  <p:cSld name="3_Title and Text">
    <p:bg>
      <p:bgRef idx="1001">
        <a:schemeClr val="bg1"/>
      </p:bgRef>
    </p:bg>
    <p:spTree>
      <p:nvGrpSpPr>
        <p:cNvPr id="1" name="Shape 16"/>
        <p:cNvGrpSpPr/>
        <p:nvPr/>
      </p:nvGrpSpPr>
      <p:grpSpPr>
        <a:xfrm>
          <a:off x="0" y="0"/>
          <a:ext cx="0" cy="0"/>
          <a:chOff x="0" y="0"/>
          <a:chExt cx="0" cy="0"/>
        </a:xfrm>
      </p:grpSpPr>
      <p:sp>
        <p:nvSpPr>
          <p:cNvPr id="17" name="Google Shape;17;p14"/>
          <p:cNvSpPr txBox="1">
            <a:spLocks noGrp="1"/>
          </p:cNvSpPr>
          <p:nvPr>
            <p:ph type="body" idx="1"/>
          </p:nvPr>
        </p:nvSpPr>
        <p:spPr>
          <a:xfrm>
            <a:off x="489667" y="1875289"/>
            <a:ext cx="11213200" cy="3877145"/>
          </a:xfrm>
          <a:prstGeom prst="rect">
            <a:avLst/>
          </a:prstGeom>
          <a:noFill/>
          <a:ln>
            <a:noFill/>
          </a:ln>
        </p:spPr>
        <p:txBody>
          <a:bodyPr spcFirstLastPara="1" wrap="square" lIns="91425" tIns="45700" rIns="91425" bIns="45700" anchor="t" anchorCtr="0">
            <a:noAutofit/>
          </a:bodyPr>
          <a:lstStyle>
            <a:lvl1pPr marL="609585" marR="0" lvl="0" indent="-304792" algn="l" rtl="0">
              <a:lnSpc>
                <a:spcPct val="100000"/>
              </a:lnSpc>
              <a:spcBef>
                <a:spcPts val="427"/>
              </a:spcBef>
              <a:spcAft>
                <a:spcPts val="0"/>
              </a:spcAft>
              <a:buClr>
                <a:srgbClr val="05416B"/>
              </a:buClr>
              <a:buSzPts val="1600"/>
              <a:buFont typeface="Noto Sans Symbols"/>
              <a:buNone/>
              <a:defRPr sz="2133" b="0" i="0" u="none" strike="noStrike" cap="none">
                <a:solidFill>
                  <a:srgbClr val="05416B"/>
                </a:solidFill>
                <a:latin typeface="Arial" panose="020B0604020202020204" pitchFamily="34" charset="0"/>
                <a:ea typeface="Arial" panose="020B0604020202020204" pitchFamily="34" charset="0"/>
                <a:cs typeface="Arial" panose="020B0604020202020204" pitchFamily="34" charset="0"/>
                <a:sym typeface="Arial Narrow"/>
              </a:defRPr>
            </a:lvl1pPr>
            <a:lvl2pPr marL="1219170" marR="0" lvl="1" indent="-440256"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2pPr>
            <a:lvl3pPr marL="1828754" marR="0" lvl="2" indent="-440256"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3pPr>
            <a:lvl4pPr marL="2438339" marR="0" lvl="3"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4pPr>
            <a:lvl5pPr marL="3047924" marR="0" lvl="4"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5pPr>
            <a:lvl6pPr marL="3657509" marR="0" lvl="5"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6pPr>
            <a:lvl7pPr marL="4267093" marR="0" lvl="6"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7pPr>
            <a:lvl8pPr marL="4876678" marR="0" lvl="7"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8pPr>
            <a:lvl9pPr marL="5486263" marR="0" lvl="8"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9pPr>
          </a:lstStyle>
          <a:p>
            <a:endParaRPr dirty="0"/>
          </a:p>
        </p:txBody>
      </p:sp>
      <p:sp>
        <p:nvSpPr>
          <p:cNvPr id="18" name="Google Shape;18;p14"/>
          <p:cNvSpPr txBox="1">
            <a:spLocks noGrp="1"/>
          </p:cNvSpPr>
          <p:nvPr>
            <p:ph type="ctrTitle"/>
          </p:nvPr>
        </p:nvSpPr>
        <p:spPr>
          <a:xfrm>
            <a:off x="479999" y="456159"/>
            <a:ext cx="11213020" cy="576000"/>
          </a:xfrm>
          <a:prstGeom prst="rect">
            <a:avLst/>
          </a:prstGeom>
          <a:noFill/>
          <a:ln>
            <a:noFill/>
          </a:ln>
        </p:spPr>
        <p:txBody>
          <a:bodyPr spcFirstLastPara="1" wrap="square" lIns="91425" tIns="45700" rIns="91425" bIns="45700" anchor="t" anchorCtr="0">
            <a:noAutofit/>
          </a:bodyPr>
          <a:lstStyle>
            <a:lvl1pPr marR="0" lvl="0" algn="l" rtl="0">
              <a:lnSpc>
                <a:spcPct val="80000"/>
              </a:lnSpc>
              <a:spcBef>
                <a:spcPts val="0"/>
              </a:spcBef>
              <a:spcAft>
                <a:spcPts val="0"/>
              </a:spcAft>
              <a:buClr>
                <a:srgbClr val="05416B"/>
              </a:buClr>
              <a:buSzPts val="1400"/>
              <a:buFont typeface="Arial"/>
              <a:buNone/>
              <a:defRPr sz="3733" b="1" i="0" u="none" strike="noStrike" cap="none">
                <a:solidFill>
                  <a:srgbClr val="05416B"/>
                </a:solidFill>
                <a:latin typeface="Arial" panose="020B0604020202020204" pitchFamily="34" charset="0"/>
                <a:ea typeface="Arial" panose="020B0604020202020204" pitchFamily="34" charset="0"/>
                <a:cs typeface="Arial" panose="020B0604020202020204" pitchFamily="34" charset="0"/>
                <a:sym typeface="Arial Narrow"/>
              </a:defRPr>
            </a:lvl1pPr>
            <a:lvl2pPr marR="0" lvl="1"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2pPr>
            <a:lvl3pPr marR="0" lvl="2"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3pPr>
            <a:lvl4pPr marR="0" lvl="3"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4pPr>
            <a:lvl5pPr marR="0" lvl="4"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5pPr>
            <a:lvl6pPr marR="0" lvl="5"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6pPr>
            <a:lvl7pPr marR="0" lvl="6"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7pPr>
            <a:lvl8pPr marR="0" lvl="7"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8pPr>
            <a:lvl9pPr marR="0" lvl="8" algn="l" rtl="0">
              <a:lnSpc>
                <a:spcPct val="100000"/>
              </a:lnSpc>
              <a:spcBef>
                <a:spcPts val="0"/>
              </a:spcBef>
              <a:spcAft>
                <a:spcPts val="0"/>
              </a:spcAft>
              <a:buClr>
                <a:srgbClr val="000000"/>
              </a:buClr>
              <a:buSzPts val="1400"/>
              <a:buFont typeface="Arial"/>
              <a:buNone/>
              <a:defRPr sz="5333" b="1" i="0" u="none" strike="noStrike" cap="none">
                <a:solidFill>
                  <a:srgbClr val="81104F"/>
                </a:solidFill>
                <a:latin typeface="Arial Narrow"/>
                <a:ea typeface="Arial Narrow"/>
                <a:cs typeface="Arial Narrow"/>
                <a:sym typeface="Arial Narrow"/>
              </a:defRPr>
            </a:lvl9pPr>
          </a:lstStyle>
          <a:p>
            <a:endParaRPr dirty="0"/>
          </a:p>
        </p:txBody>
      </p:sp>
      <p:sp>
        <p:nvSpPr>
          <p:cNvPr id="19" name="Google Shape;19;p14"/>
          <p:cNvSpPr txBox="1">
            <a:spLocks noGrp="1"/>
          </p:cNvSpPr>
          <p:nvPr>
            <p:ph type="subTitle" idx="2"/>
          </p:nvPr>
        </p:nvSpPr>
        <p:spPr>
          <a:xfrm>
            <a:off x="479999" y="1032159"/>
            <a:ext cx="11213200" cy="60000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533"/>
              </a:spcBef>
              <a:spcAft>
                <a:spcPts val="0"/>
              </a:spcAft>
              <a:buClr>
                <a:srgbClr val="05416B"/>
              </a:buClr>
              <a:buSzPts val="700"/>
              <a:buFont typeface="Noto Sans Symbols"/>
              <a:buNone/>
              <a:defRPr sz="2667" b="0" i="0" u="none" strike="noStrike" cap="none">
                <a:solidFill>
                  <a:srgbClr val="05416B"/>
                </a:solidFill>
                <a:latin typeface="Arial" panose="020B0604020202020204" pitchFamily="34" charset="0"/>
                <a:ea typeface="Arial" panose="020B0604020202020204" pitchFamily="34" charset="0"/>
                <a:cs typeface="Arial" panose="020B0604020202020204" pitchFamily="34" charset="0"/>
                <a:sym typeface="Arial Narrow"/>
              </a:defRPr>
            </a:lvl1pPr>
            <a:lvl2pPr marR="0" lvl="1"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2pPr>
            <a:lvl3pPr marR="0" lvl="2" algn="l" rtl="0">
              <a:lnSpc>
                <a:spcPct val="100000"/>
              </a:lnSpc>
              <a:spcBef>
                <a:spcPts val="427"/>
              </a:spcBef>
              <a:spcAft>
                <a:spcPts val="0"/>
              </a:spcAft>
              <a:buClr>
                <a:schemeClr val="dk1"/>
              </a:buClr>
              <a:buSzPts val="560"/>
              <a:buFont typeface="Noto Sans Symbols"/>
              <a:buNone/>
              <a:defRPr sz="2133" b="0" i="0" u="none" strike="noStrike" cap="none">
                <a:solidFill>
                  <a:srgbClr val="888888"/>
                </a:solidFill>
                <a:latin typeface="Arial Narrow"/>
                <a:ea typeface="Arial Narrow"/>
                <a:cs typeface="Arial Narrow"/>
                <a:sym typeface="Arial Narrow"/>
              </a:defRPr>
            </a:lvl3pPr>
            <a:lvl4pPr marR="0" lvl="3"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4pPr>
            <a:lvl5pPr marR="0" lvl="4"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5pPr>
            <a:lvl6pPr marR="0" lvl="5"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6pPr>
            <a:lvl7pPr marR="0" lvl="6"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7pPr>
            <a:lvl8pPr marR="0" lvl="7"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8pPr>
            <a:lvl9pPr marR="0" lvl="8" algn="l" rtl="0">
              <a:lnSpc>
                <a:spcPct val="100000"/>
              </a:lnSpc>
              <a:spcBef>
                <a:spcPts val="533"/>
              </a:spcBef>
              <a:spcAft>
                <a:spcPts val="0"/>
              </a:spcAft>
              <a:buClr>
                <a:srgbClr val="888888"/>
              </a:buClr>
              <a:buSzPts val="2000"/>
              <a:buFont typeface="Arial"/>
              <a:buNone/>
              <a:defRPr sz="2667" b="0" i="0" u="none" strike="noStrike" cap="none">
                <a:solidFill>
                  <a:srgbClr val="888888"/>
                </a:solidFill>
                <a:latin typeface="Arial Narrow"/>
                <a:ea typeface="Arial Narrow"/>
                <a:cs typeface="Arial Narrow"/>
                <a:sym typeface="Arial Narrow"/>
              </a:defRPr>
            </a:lvl9pPr>
          </a:lstStyle>
          <a:p>
            <a:endParaRPr dirty="0"/>
          </a:p>
        </p:txBody>
      </p:sp>
      <p:pic>
        <p:nvPicPr>
          <p:cNvPr id="5" name="Picture 4" descr="A picture containing plate&#10;&#10;Description automatically generated">
            <a:extLst>
              <a:ext uri="{FF2B5EF4-FFF2-40B4-BE49-F238E27FC236}">
                <a16:creationId xmlns:a16="http://schemas.microsoft.com/office/drawing/2014/main" id="{648758F5-4587-4BB6-8A6E-D95774C23A97}"/>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r="52386" b="44228"/>
          <a:stretch/>
        </p:blipFill>
        <p:spPr>
          <a:xfrm>
            <a:off x="0" y="20530"/>
            <a:ext cx="642171" cy="397541"/>
          </a:xfrm>
          <a:prstGeom prst="rect">
            <a:avLst/>
          </a:prstGeom>
        </p:spPr>
      </p:pic>
      <p:sp>
        <p:nvSpPr>
          <p:cNvPr id="6" name="TextBox 5">
            <a:extLst>
              <a:ext uri="{FF2B5EF4-FFF2-40B4-BE49-F238E27FC236}">
                <a16:creationId xmlns:a16="http://schemas.microsoft.com/office/drawing/2014/main" id="{4F40FDC4-81E9-4826-873C-EBFAAE7BDF00}"/>
              </a:ext>
            </a:extLst>
          </p:cNvPr>
          <p:cNvSpPr txBox="1"/>
          <p:nvPr userDrawn="1"/>
        </p:nvSpPr>
        <p:spPr>
          <a:xfrm>
            <a:off x="623121" y="75065"/>
            <a:ext cx="2009775" cy="307777"/>
          </a:xfrm>
          <a:prstGeom prst="rect">
            <a:avLst/>
          </a:prstGeom>
          <a:noFill/>
        </p:spPr>
        <p:txBody>
          <a:bodyPr wrap="square" rtlCol="0">
            <a:spAutoFit/>
          </a:bodyPr>
          <a:lstStyle/>
          <a:p>
            <a:r>
              <a:rPr lang="en-US" sz="1400" i="1" dirty="0">
                <a:solidFill>
                  <a:srgbClr val="1E4195"/>
                </a:solidFill>
                <a:latin typeface="Arial" panose="020B0604020202020204" pitchFamily="34" charset="0"/>
                <a:cs typeface="Arial" panose="020B0604020202020204" pitchFamily="34" charset="0"/>
              </a:rPr>
              <a:t>DESTINY-Breast03</a:t>
            </a:r>
          </a:p>
        </p:txBody>
      </p:sp>
      <p:cxnSp>
        <p:nvCxnSpPr>
          <p:cNvPr id="7" name="Straight Connector 6">
            <a:extLst>
              <a:ext uri="{FF2B5EF4-FFF2-40B4-BE49-F238E27FC236}">
                <a16:creationId xmlns:a16="http://schemas.microsoft.com/office/drawing/2014/main" id="{3008EA26-C1BF-4C3D-9AD3-B6678323585F}"/>
              </a:ext>
            </a:extLst>
          </p:cNvPr>
          <p:cNvCxnSpPr>
            <a:cxnSpLocks/>
          </p:cNvCxnSpPr>
          <p:nvPr userDrawn="1"/>
        </p:nvCxnSpPr>
        <p:spPr>
          <a:xfrm>
            <a:off x="691597" y="366087"/>
            <a:ext cx="11011270" cy="0"/>
          </a:xfrm>
          <a:prstGeom prst="line">
            <a:avLst/>
          </a:prstGeom>
          <a:ln>
            <a:solidFill>
              <a:srgbClr val="1E4195"/>
            </a:solidFill>
          </a:ln>
        </p:spPr>
        <p:style>
          <a:lnRef idx="1">
            <a:schemeClr val="accent1"/>
          </a:lnRef>
          <a:fillRef idx="0">
            <a:schemeClr val="accent1"/>
          </a:fillRef>
          <a:effectRef idx="0">
            <a:schemeClr val="accent1"/>
          </a:effectRef>
          <a:fontRef idx="minor">
            <a:schemeClr val="tx1"/>
          </a:fontRef>
        </p:style>
      </p:cxnSp>
      <p:sp>
        <p:nvSpPr>
          <p:cNvPr id="9" name="Rectangle 8">
            <a:extLst>
              <a:ext uri="{FF2B5EF4-FFF2-40B4-BE49-F238E27FC236}">
                <a16:creationId xmlns:a16="http://schemas.microsoft.com/office/drawing/2014/main" id="{CFCC21FC-3032-43DE-86A4-E4DFF50880EB}"/>
              </a:ext>
            </a:extLst>
          </p:cNvPr>
          <p:cNvSpPr/>
          <p:nvPr userDrawn="1"/>
        </p:nvSpPr>
        <p:spPr>
          <a:xfrm flipV="1">
            <a:off x="691596" y="368615"/>
            <a:ext cx="11332763" cy="45719"/>
          </a:xfrm>
          <a:prstGeom prst="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03658662"/>
      </p:ext>
    </p:extLst>
  </p:cSld>
  <p:clrMapOvr>
    <a:overrideClrMapping bg1="lt1" tx1="dk1" bg2="lt2" tx2="dk2" accent1="accent1" accent2="accent2" accent3="accent3" accent4="accent4" accent5="accent5" accent6="accent6" hlink="hlink" folHlink="folHlink"/>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2621056821"/>
      </p:ext>
    </p:extLst>
  </p:cSld>
  <p:clrMapOvr>
    <a:masterClrMapping/>
  </p:clrMapOvr>
  <p:transition spd="slow" advClick="0"/>
</p:sldLayout>
</file>

<file path=ppt/slideLayouts/slideLayout3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340705D9-53A7-AD48-AD28-967C69795E75}" type="datetimeFigureOut">
              <a:rPr lang="en-US" smtClean="0"/>
              <a:t>6/15/23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85EB6E1-1ADB-7445-BA74-B1BFD80AE728}" type="slidenum">
              <a:rPr lang="en-US" smtClean="0"/>
              <a:t>‹#›</a:t>
            </a:fld>
            <a:endParaRPr lang="en-US"/>
          </a:p>
        </p:txBody>
      </p:sp>
    </p:spTree>
    <p:extLst>
      <p:ext uri="{BB962C8B-B14F-4D97-AF65-F5344CB8AC3E}">
        <p14:creationId xmlns:p14="http://schemas.microsoft.com/office/powerpoint/2010/main" val="3109984020"/>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40705D9-53A7-AD48-AD28-967C69795E75}" type="datetimeFigureOut">
              <a:rPr lang="en-US" smtClean="0"/>
              <a:t>6/15/23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85EB6E1-1ADB-7445-BA74-B1BFD80AE728}" type="slidenum">
              <a:rPr lang="en-US" smtClean="0"/>
              <a:t>‹#›</a:t>
            </a:fld>
            <a:endParaRPr lang="en-US"/>
          </a:p>
        </p:txBody>
      </p:sp>
    </p:spTree>
    <p:extLst>
      <p:ext uri="{BB962C8B-B14F-4D97-AF65-F5344CB8AC3E}">
        <p14:creationId xmlns:p14="http://schemas.microsoft.com/office/powerpoint/2010/main" val="3617599969"/>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340705D9-53A7-AD48-AD28-967C69795E75}" type="datetimeFigureOut">
              <a:rPr lang="en-US" smtClean="0"/>
              <a:t>6/15/23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85EB6E1-1ADB-7445-BA74-B1BFD80AE728}" type="slidenum">
              <a:rPr lang="en-US" smtClean="0"/>
              <a:t>‹#›</a:t>
            </a:fld>
            <a:endParaRPr lang="en-US"/>
          </a:p>
        </p:txBody>
      </p:sp>
    </p:spTree>
    <p:extLst>
      <p:ext uri="{BB962C8B-B14F-4D97-AF65-F5344CB8AC3E}">
        <p14:creationId xmlns:p14="http://schemas.microsoft.com/office/powerpoint/2010/main" val="3477285468"/>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340705D9-53A7-AD48-AD28-967C69795E75}" type="datetimeFigureOut">
              <a:rPr lang="en-US" smtClean="0"/>
              <a:t>6/15/23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85EB6E1-1ADB-7445-BA74-B1BFD80AE728}" type="slidenum">
              <a:rPr lang="en-US" smtClean="0"/>
              <a:t>‹#›</a:t>
            </a:fld>
            <a:endParaRPr lang="en-US"/>
          </a:p>
        </p:txBody>
      </p:sp>
    </p:spTree>
    <p:extLst>
      <p:ext uri="{BB962C8B-B14F-4D97-AF65-F5344CB8AC3E}">
        <p14:creationId xmlns:p14="http://schemas.microsoft.com/office/powerpoint/2010/main" val="1759581408"/>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340705D9-53A7-AD48-AD28-967C69795E75}" type="datetimeFigureOut">
              <a:rPr lang="en-US" smtClean="0"/>
              <a:t>6/15/23</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485EB6E1-1ADB-7445-BA74-B1BFD80AE728}" type="slidenum">
              <a:rPr lang="en-US" smtClean="0"/>
              <a:t>‹#›</a:t>
            </a:fld>
            <a:endParaRPr lang="en-US"/>
          </a:p>
        </p:txBody>
      </p:sp>
    </p:spTree>
    <p:extLst>
      <p:ext uri="{BB962C8B-B14F-4D97-AF65-F5344CB8AC3E}">
        <p14:creationId xmlns:p14="http://schemas.microsoft.com/office/powerpoint/2010/main" val="3929710599"/>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340705D9-53A7-AD48-AD28-967C69795E75}" type="datetimeFigureOut">
              <a:rPr lang="en-US" smtClean="0"/>
              <a:t>6/15/23</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485EB6E1-1ADB-7445-BA74-B1BFD80AE728}" type="slidenum">
              <a:rPr lang="en-US" smtClean="0"/>
              <a:t>‹#›</a:t>
            </a:fld>
            <a:endParaRPr lang="en-US"/>
          </a:p>
        </p:txBody>
      </p:sp>
    </p:spTree>
    <p:extLst>
      <p:ext uri="{BB962C8B-B14F-4D97-AF65-F5344CB8AC3E}">
        <p14:creationId xmlns:p14="http://schemas.microsoft.com/office/powerpoint/2010/main" val="420858820"/>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340705D9-53A7-AD48-AD28-967C69795E75}" type="datetimeFigureOut">
              <a:rPr lang="en-US" smtClean="0"/>
              <a:t>6/15/23</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485EB6E1-1ADB-7445-BA74-B1BFD80AE728}" type="slidenum">
              <a:rPr lang="en-US" smtClean="0"/>
              <a:t>‹#›</a:t>
            </a:fld>
            <a:endParaRPr lang="en-US"/>
          </a:p>
        </p:txBody>
      </p:sp>
    </p:spTree>
    <p:extLst>
      <p:ext uri="{BB962C8B-B14F-4D97-AF65-F5344CB8AC3E}">
        <p14:creationId xmlns:p14="http://schemas.microsoft.com/office/powerpoint/2010/main" val="397144367"/>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340705D9-53A7-AD48-AD28-967C69795E75}" type="datetimeFigureOut">
              <a:rPr lang="en-US" smtClean="0"/>
              <a:t>6/15/23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85EB6E1-1ADB-7445-BA74-B1BFD80AE728}" type="slidenum">
              <a:rPr lang="en-US" smtClean="0"/>
              <a:t>‹#›</a:t>
            </a:fld>
            <a:endParaRPr lang="en-US"/>
          </a:p>
        </p:txBody>
      </p:sp>
    </p:spTree>
    <p:extLst>
      <p:ext uri="{BB962C8B-B14F-4D97-AF65-F5344CB8AC3E}">
        <p14:creationId xmlns:p14="http://schemas.microsoft.com/office/powerpoint/2010/main" val="1121891736"/>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340705D9-53A7-AD48-AD28-967C69795E75}" type="datetimeFigureOut">
              <a:rPr lang="en-US" smtClean="0"/>
              <a:t>6/15/23</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85EB6E1-1ADB-7445-BA74-B1BFD80AE728}" type="slidenum">
              <a:rPr lang="en-US" smtClean="0"/>
              <a:t>‹#›</a:t>
            </a:fld>
            <a:endParaRPr lang="en-US"/>
          </a:p>
        </p:txBody>
      </p:sp>
    </p:spTree>
    <p:extLst>
      <p:ext uri="{BB962C8B-B14F-4D97-AF65-F5344CB8AC3E}">
        <p14:creationId xmlns:p14="http://schemas.microsoft.com/office/powerpoint/2010/main" val="590729601"/>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40705D9-53A7-AD48-AD28-967C69795E75}" type="datetimeFigureOut">
              <a:rPr lang="en-US" smtClean="0"/>
              <a:t>6/15/23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85EB6E1-1ADB-7445-BA74-B1BFD80AE728}" type="slidenum">
              <a:rPr lang="en-US" smtClean="0"/>
              <a:t>‹#›</a:t>
            </a:fld>
            <a:endParaRPr lang="en-US"/>
          </a:p>
        </p:txBody>
      </p:sp>
    </p:spTree>
    <p:extLst>
      <p:ext uri="{BB962C8B-B14F-4D97-AF65-F5344CB8AC3E}">
        <p14:creationId xmlns:p14="http://schemas.microsoft.com/office/powerpoint/2010/main" val="330467941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1" y="2360613"/>
            <a:ext cx="4955645" cy="3810000"/>
          </a:xfrm>
          <a:prstGeom prst="rect">
            <a:avLst/>
          </a:prstGeom>
        </p:spPr>
        <p:txBody>
          <a:bodyPr/>
          <a:lstStyle/>
          <a:p>
            <a:endParaRPr lang="en-US"/>
          </a:p>
        </p:txBody>
      </p:sp>
    </p:spTree>
    <p:extLst>
      <p:ext uri="{BB962C8B-B14F-4D97-AF65-F5344CB8AC3E}">
        <p14:creationId xmlns:p14="http://schemas.microsoft.com/office/powerpoint/2010/main" val="297395532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340705D9-53A7-AD48-AD28-967C69795E75}" type="datetimeFigureOut">
              <a:rPr lang="en-US" smtClean="0"/>
              <a:t>6/15/23</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85EB6E1-1ADB-7445-BA74-B1BFD80AE728}" type="slidenum">
              <a:rPr lang="en-US" smtClean="0"/>
              <a:t>‹#›</a:t>
            </a:fld>
            <a:endParaRPr lang="en-US"/>
          </a:p>
        </p:txBody>
      </p:sp>
    </p:spTree>
    <p:extLst>
      <p:ext uri="{BB962C8B-B14F-4D97-AF65-F5344CB8AC3E}">
        <p14:creationId xmlns:p14="http://schemas.microsoft.com/office/powerpoint/2010/main" val="4245601777"/>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22137428"/>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a:xfrm>
            <a:off x="838200" y="6356350"/>
            <a:ext cx="2743200" cy="365125"/>
          </a:xfrm>
          <a:prstGeom prst="rect">
            <a:avLst/>
          </a:prstGeom>
        </p:spPr>
        <p:txBody>
          <a:bodyPr/>
          <a:lstStyle/>
          <a:p>
            <a:fld id="{28FAF7AA-A278-BD44-B6C8-4DEDF1ED6A75}" type="datetime1">
              <a:rPr lang="en-CA" smtClean="0"/>
              <a:t>2023-06-15</a:t>
            </a:fld>
            <a:endParaRPr lang="en-US"/>
          </a:p>
        </p:txBody>
      </p:sp>
      <p:sp>
        <p:nvSpPr>
          <p:cNvPr id="4" name="Footer Placeholder 3"/>
          <p:cNvSpPr>
            <a:spLocks noGrp="1"/>
          </p:cNvSpPr>
          <p:nvPr>
            <p:ph type="ftr" sz="quarter" idx="11"/>
          </p:nvPr>
        </p:nvSpPr>
        <p:spPr>
          <a:xfrm>
            <a:off x="4038600" y="6356350"/>
            <a:ext cx="4114800" cy="365125"/>
          </a:xfrm>
          <a:prstGeom prst="rect">
            <a:avLst/>
          </a:prstGeom>
        </p:spPr>
        <p:txBody>
          <a:bodyPr/>
          <a:lstStyle/>
          <a:p>
            <a:endParaRPr lang="en-US"/>
          </a:p>
        </p:txBody>
      </p:sp>
      <p:sp>
        <p:nvSpPr>
          <p:cNvPr id="5" name="Slide Number Placeholder 4"/>
          <p:cNvSpPr>
            <a:spLocks noGrp="1"/>
          </p:cNvSpPr>
          <p:nvPr>
            <p:ph type="sldNum" sz="quarter" idx="12"/>
          </p:nvPr>
        </p:nvSpPr>
        <p:spPr/>
        <p:txBody>
          <a:bodyPr/>
          <a:lstStyle/>
          <a:p>
            <a:fld id="{A4936705-B74E-2347-951D-3FD3DB892E58}" type="slidenum">
              <a:rPr lang="en-US" smtClean="0"/>
              <a:t>‹#›</a:t>
            </a:fld>
            <a:endParaRPr lang="en-US"/>
          </a:p>
        </p:txBody>
      </p:sp>
      <p:cxnSp>
        <p:nvCxnSpPr>
          <p:cNvPr id="7" name="Straight Connector 6"/>
          <p:cNvCxnSpPr/>
          <p:nvPr userDrawn="1"/>
        </p:nvCxnSpPr>
        <p:spPr>
          <a:xfrm>
            <a:off x="838200" y="621121"/>
            <a:ext cx="10515600" cy="0"/>
          </a:xfrm>
          <a:prstGeom prst="line">
            <a:avLst/>
          </a:prstGeom>
          <a:ln w="6350">
            <a:solidFill>
              <a:schemeClr val="tx1">
                <a:lumMod val="65000"/>
                <a:lumOff val="35000"/>
              </a:schemeClr>
            </a:solidFill>
          </a:ln>
        </p:spPr>
        <p:style>
          <a:lnRef idx="1">
            <a:schemeClr val="dk1"/>
          </a:lnRef>
          <a:fillRef idx="0">
            <a:schemeClr val="dk1"/>
          </a:fillRef>
          <a:effectRef idx="0">
            <a:schemeClr val="dk1"/>
          </a:effectRef>
          <a:fontRef idx="minor">
            <a:schemeClr val="tx1"/>
          </a:fontRef>
        </p:style>
      </p:cxnSp>
      <p:sp>
        <p:nvSpPr>
          <p:cNvPr id="11" name="Content Placeholder 15"/>
          <p:cNvSpPr>
            <a:spLocks noGrp="1"/>
          </p:cNvSpPr>
          <p:nvPr>
            <p:ph sz="quarter" idx="13" hasCustomPrompt="1"/>
          </p:nvPr>
        </p:nvSpPr>
        <p:spPr>
          <a:xfrm>
            <a:off x="753136" y="381000"/>
            <a:ext cx="2436813" cy="239713"/>
          </a:xfrm>
        </p:spPr>
        <p:txBody>
          <a:bodyPr>
            <a:noAutofit/>
          </a:bodyPr>
          <a:lstStyle>
            <a:lvl1pPr marL="0" indent="0">
              <a:buNone/>
              <a:defRPr sz="1200" baseline="0"/>
            </a:lvl1pPr>
          </a:lstStyle>
          <a:p>
            <a:pPr marL="228600" marR="0" lvl="0" indent="-228600" algn="l" defTabSz="914400" rtl="0" eaLnBrk="1" fontAlgn="auto" latinLnBrk="0" hangingPunct="1">
              <a:lnSpc>
                <a:spcPct val="90000"/>
              </a:lnSpc>
              <a:spcBef>
                <a:spcPts val="1000"/>
              </a:spcBef>
              <a:spcAft>
                <a:spcPts val="0"/>
              </a:spcAft>
              <a:buClrTx/>
              <a:buSzTx/>
              <a:tabLst/>
              <a:defRPr/>
            </a:pPr>
            <a:r>
              <a:rPr lang="en-US"/>
              <a:t>SECTION HEADING</a:t>
            </a:r>
            <a:endParaRPr lang="en-US" dirty="0"/>
          </a:p>
        </p:txBody>
      </p:sp>
      <p:sp>
        <p:nvSpPr>
          <p:cNvPr id="12" name="Content Placeholder 17"/>
          <p:cNvSpPr>
            <a:spLocks noGrp="1"/>
          </p:cNvSpPr>
          <p:nvPr>
            <p:ph sz="quarter" idx="14" hasCustomPrompt="1"/>
          </p:nvPr>
        </p:nvSpPr>
        <p:spPr>
          <a:xfrm>
            <a:off x="7177088" y="381000"/>
            <a:ext cx="4273550" cy="239713"/>
          </a:xfrm>
        </p:spPr>
        <p:txBody>
          <a:bodyPr>
            <a:noAutofit/>
          </a:bodyPr>
          <a:lstStyle>
            <a:lvl1pPr marL="0" indent="0" algn="r">
              <a:buNone/>
              <a:defRPr sz="1000"/>
            </a:lvl1pPr>
          </a:lstStyle>
          <a:p>
            <a:pPr lvl="0"/>
            <a:r>
              <a:rPr lang="en-US"/>
              <a:t>Meeting Information</a:t>
            </a:r>
          </a:p>
        </p:txBody>
      </p:sp>
    </p:spTree>
    <p:extLst>
      <p:ext uri="{BB962C8B-B14F-4D97-AF65-F5344CB8AC3E}">
        <p14:creationId xmlns:p14="http://schemas.microsoft.com/office/powerpoint/2010/main" val="3263174350"/>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6777" indent="0" algn="ctr">
              <a:buNone/>
              <a:defRPr>
                <a:solidFill>
                  <a:schemeClr val="tx1">
                    <a:tint val="75000"/>
                  </a:schemeClr>
                </a:solidFill>
              </a:defRPr>
            </a:lvl2pPr>
            <a:lvl3pPr marL="913554" indent="0" algn="ctr">
              <a:buNone/>
              <a:defRPr>
                <a:solidFill>
                  <a:schemeClr val="tx1">
                    <a:tint val="75000"/>
                  </a:schemeClr>
                </a:solidFill>
              </a:defRPr>
            </a:lvl3pPr>
            <a:lvl4pPr marL="1370331" indent="0" algn="ctr">
              <a:buNone/>
              <a:defRPr>
                <a:solidFill>
                  <a:schemeClr val="tx1">
                    <a:tint val="75000"/>
                  </a:schemeClr>
                </a:solidFill>
              </a:defRPr>
            </a:lvl4pPr>
            <a:lvl5pPr marL="1827108" indent="0" algn="ctr">
              <a:buNone/>
              <a:defRPr>
                <a:solidFill>
                  <a:schemeClr val="tx1">
                    <a:tint val="75000"/>
                  </a:schemeClr>
                </a:solidFill>
              </a:defRPr>
            </a:lvl5pPr>
            <a:lvl6pPr marL="2283885" indent="0" algn="ctr">
              <a:buNone/>
              <a:defRPr>
                <a:solidFill>
                  <a:schemeClr val="tx1">
                    <a:tint val="75000"/>
                  </a:schemeClr>
                </a:solidFill>
              </a:defRPr>
            </a:lvl6pPr>
            <a:lvl7pPr marL="2740663" indent="0" algn="ctr">
              <a:buNone/>
              <a:defRPr>
                <a:solidFill>
                  <a:schemeClr val="tx1">
                    <a:tint val="75000"/>
                  </a:schemeClr>
                </a:solidFill>
              </a:defRPr>
            </a:lvl7pPr>
            <a:lvl8pPr marL="3197440" indent="0" algn="ctr">
              <a:buNone/>
              <a:defRPr>
                <a:solidFill>
                  <a:schemeClr val="tx1">
                    <a:tint val="75000"/>
                  </a:schemeClr>
                </a:solidFill>
              </a:defRPr>
            </a:lvl8pPr>
            <a:lvl9pPr marL="3654217"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F5847B45-35DC-394D-A1E4-7F21E25C11DF}" type="datetimeFigureOut">
              <a:rPr lang="en-US" smtClean="0"/>
              <a:t>6/15/23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F62CA966-E90E-4744-99C3-9C8411BBE58B}" type="slidenum">
              <a:rPr lang="en-US" smtClean="0"/>
              <a:t>‹#›</a:t>
            </a:fld>
            <a:endParaRPr lang="en-US" dirty="0"/>
          </a:p>
        </p:txBody>
      </p:sp>
    </p:spTree>
    <p:extLst>
      <p:ext uri="{BB962C8B-B14F-4D97-AF65-F5344CB8AC3E}">
        <p14:creationId xmlns:p14="http://schemas.microsoft.com/office/powerpoint/2010/main" val="2010860337"/>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F5847B45-35DC-394D-A1E4-7F21E25C11DF}" type="datetimeFigureOut">
              <a:rPr lang="en-US" smtClean="0"/>
              <a:t>6/15/23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F62CA966-E90E-4744-99C3-9C8411BBE58B}" type="slidenum">
              <a:rPr lang="en-US" smtClean="0"/>
              <a:t>‹#›</a:t>
            </a:fld>
            <a:endParaRPr lang="en-US" dirty="0"/>
          </a:p>
        </p:txBody>
      </p:sp>
    </p:spTree>
    <p:extLst>
      <p:ext uri="{BB962C8B-B14F-4D97-AF65-F5344CB8AC3E}">
        <p14:creationId xmlns:p14="http://schemas.microsoft.com/office/powerpoint/2010/main" val="2257312178"/>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2"/>
            <a:ext cx="10363200" cy="1362075"/>
          </a:xfrm>
        </p:spPr>
        <p:txBody>
          <a:bodyPr anchor="t"/>
          <a:lstStyle>
            <a:lvl1pPr algn="l">
              <a:defRPr sz="3996" b="1" cap="all"/>
            </a:lvl1pPr>
          </a:lstStyle>
          <a:p>
            <a:r>
              <a:rPr lang="en-US"/>
              <a:t>Click to edit Master title style</a:t>
            </a:r>
          </a:p>
        </p:txBody>
      </p:sp>
      <p:sp>
        <p:nvSpPr>
          <p:cNvPr id="3" name="Text Placeholder 2"/>
          <p:cNvSpPr>
            <a:spLocks noGrp="1"/>
          </p:cNvSpPr>
          <p:nvPr>
            <p:ph type="body" idx="1"/>
          </p:nvPr>
        </p:nvSpPr>
        <p:spPr>
          <a:xfrm>
            <a:off x="963084" y="2906714"/>
            <a:ext cx="10363200" cy="1500187"/>
          </a:xfrm>
        </p:spPr>
        <p:txBody>
          <a:bodyPr anchor="b"/>
          <a:lstStyle>
            <a:lvl1pPr marL="0" indent="0">
              <a:buNone/>
              <a:defRPr sz="1998">
                <a:solidFill>
                  <a:schemeClr val="tx1">
                    <a:tint val="75000"/>
                  </a:schemeClr>
                </a:solidFill>
              </a:defRPr>
            </a:lvl1pPr>
            <a:lvl2pPr marL="456777" indent="0">
              <a:buNone/>
              <a:defRPr sz="1798">
                <a:solidFill>
                  <a:schemeClr val="tx1">
                    <a:tint val="75000"/>
                  </a:schemeClr>
                </a:solidFill>
              </a:defRPr>
            </a:lvl2pPr>
            <a:lvl3pPr marL="913554" indent="0">
              <a:buNone/>
              <a:defRPr sz="1599">
                <a:solidFill>
                  <a:schemeClr val="tx1">
                    <a:tint val="75000"/>
                  </a:schemeClr>
                </a:solidFill>
              </a:defRPr>
            </a:lvl3pPr>
            <a:lvl4pPr marL="1370331" indent="0">
              <a:buNone/>
              <a:defRPr sz="1399">
                <a:solidFill>
                  <a:schemeClr val="tx1">
                    <a:tint val="75000"/>
                  </a:schemeClr>
                </a:solidFill>
              </a:defRPr>
            </a:lvl4pPr>
            <a:lvl5pPr marL="1827108" indent="0">
              <a:buNone/>
              <a:defRPr sz="1399">
                <a:solidFill>
                  <a:schemeClr val="tx1">
                    <a:tint val="75000"/>
                  </a:schemeClr>
                </a:solidFill>
              </a:defRPr>
            </a:lvl5pPr>
            <a:lvl6pPr marL="2283885" indent="0">
              <a:buNone/>
              <a:defRPr sz="1399">
                <a:solidFill>
                  <a:schemeClr val="tx1">
                    <a:tint val="75000"/>
                  </a:schemeClr>
                </a:solidFill>
              </a:defRPr>
            </a:lvl6pPr>
            <a:lvl7pPr marL="2740663" indent="0">
              <a:buNone/>
              <a:defRPr sz="1399">
                <a:solidFill>
                  <a:schemeClr val="tx1">
                    <a:tint val="75000"/>
                  </a:schemeClr>
                </a:solidFill>
              </a:defRPr>
            </a:lvl7pPr>
            <a:lvl8pPr marL="3197440" indent="0">
              <a:buNone/>
              <a:defRPr sz="1399">
                <a:solidFill>
                  <a:schemeClr val="tx1">
                    <a:tint val="75000"/>
                  </a:schemeClr>
                </a:solidFill>
              </a:defRPr>
            </a:lvl8pPr>
            <a:lvl9pPr marL="3654217" indent="0">
              <a:buNone/>
              <a:defRPr sz="1399">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F5847B45-35DC-394D-A1E4-7F21E25C11DF}" type="datetimeFigureOut">
              <a:rPr lang="en-US" smtClean="0"/>
              <a:t>6/15/23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F62CA966-E90E-4744-99C3-9C8411BBE58B}" type="slidenum">
              <a:rPr lang="en-US" smtClean="0"/>
              <a:t>‹#›</a:t>
            </a:fld>
            <a:endParaRPr lang="en-US" dirty="0"/>
          </a:p>
        </p:txBody>
      </p:sp>
    </p:spTree>
    <p:extLst>
      <p:ext uri="{BB962C8B-B14F-4D97-AF65-F5344CB8AC3E}">
        <p14:creationId xmlns:p14="http://schemas.microsoft.com/office/powerpoint/2010/main" val="866590855"/>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4"/>
          </a:xfrm>
        </p:spPr>
        <p:txBody>
          <a:bodyPr/>
          <a:lstStyle>
            <a:lvl1pPr>
              <a:defRPr sz="2797"/>
            </a:lvl1pPr>
            <a:lvl2pPr>
              <a:defRPr sz="2398"/>
            </a:lvl2pPr>
            <a:lvl3pPr>
              <a:defRPr sz="1998"/>
            </a:lvl3pPr>
            <a:lvl4pPr>
              <a:defRPr sz="1798"/>
            </a:lvl4pPr>
            <a:lvl5pPr>
              <a:defRPr sz="1798"/>
            </a:lvl5pPr>
            <a:lvl6pPr>
              <a:defRPr sz="1798"/>
            </a:lvl6pPr>
            <a:lvl7pPr>
              <a:defRPr sz="1798"/>
            </a:lvl7pPr>
            <a:lvl8pPr>
              <a:defRPr sz="1798"/>
            </a:lvl8pPr>
            <a:lvl9pPr>
              <a:defRPr sz="1798"/>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4"/>
          </a:xfrm>
        </p:spPr>
        <p:txBody>
          <a:bodyPr/>
          <a:lstStyle>
            <a:lvl1pPr>
              <a:defRPr sz="2797"/>
            </a:lvl1pPr>
            <a:lvl2pPr>
              <a:defRPr sz="2398"/>
            </a:lvl2pPr>
            <a:lvl3pPr>
              <a:defRPr sz="1998"/>
            </a:lvl3pPr>
            <a:lvl4pPr>
              <a:defRPr sz="1798"/>
            </a:lvl4pPr>
            <a:lvl5pPr>
              <a:defRPr sz="1798"/>
            </a:lvl5pPr>
            <a:lvl6pPr>
              <a:defRPr sz="1798"/>
            </a:lvl6pPr>
            <a:lvl7pPr>
              <a:defRPr sz="1798"/>
            </a:lvl7pPr>
            <a:lvl8pPr>
              <a:defRPr sz="1798"/>
            </a:lvl8pPr>
            <a:lvl9pPr>
              <a:defRPr sz="1798"/>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F5847B45-35DC-394D-A1E4-7F21E25C11DF}" type="datetimeFigureOut">
              <a:rPr lang="en-US" smtClean="0"/>
              <a:t>6/15/23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F62CA966-E90E-4744-99C3-9C8411BBE58B}" type="slidenum">
              <a:rPr lang="en-US" smtClean="0"/>
              <a:t>‹#›</a:t>
            </a:fld>
            <a:endParaRPr lang="en-US" dirty="0"/>
          </a:p>
        </p:txBody>
      </p:sp>
    </p:spTree>
    <p:extLst>
      <p:ext uri="{BB962C8B-B14F-4D97-AF65-F5344CB8AC3E}">
        <p14:creationId xmlns:p14="http://schemas.microsoft.com/office/powerpoint/2010/main" val="3285848940"/>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398" b="1"/>
            </a:lvl1pPr>
            <a:lvl2pPr marL="456777" indent="0">
              <a:buNone/>
              <a:defRPr sz="1998" b="1"/>
            </a:lvl2pPr>
            <a:lvl3pPr marL="913554" indent="0">
              <a:buNone/>
              <a:defRPr sz="1798" b="1"/>
            </a:lvl3pPr>
            <a:lvl4pPr marL="1370331" indent="0">
              <a:buNone/>
              <a:defRPr sz="1599" b="1"/>
            </a:lvl4pPr>
            <a:lvl5pPr marL="1827108" indent="0">
              <a:buNone/>
              <a:defRPr sz="1599" b="1"/>
            </a:lvl5pPr>
            <a:lvl6pPr marL="2283885" indent="0">
              <a:buNone/>
              <a:defRPr sz="1599" b="1"/>
            </a:lvl6pPr>
            <a:lvl7pPr marL="2740663" indent="0">
              <a:buNone/>
              <a:defRPr sz="1599" b="1"/>
            </a:lvl7pPr>
            <a:lvl8pPr marL="3197440" indent="0">
              <a:buNone/>
              <a:defRPr sz="1599" b="1"/>
            </a:lvl8pPr>
            <a:lvl9pPr marL="3654217" indent="0">
              <a:buNone/>
              <a:defRPr sz="1599"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398"/>
            </a:lvl1pPr>
            <a:lvl2pPr>
              <a:defRPr sz="1998"/>
            </a:lvl2pPr>
            <a:lvl3pPr>
              <a:defRPr sz="1798"/>
            </a:lvl3pPr>
            <a:lvl4pPr>
              <a:defRPr sz="1599"/>
            </a:lvl4pPr>
            <a:lvl5pPr>
              <a:defRPr sz="1599"/>
            </a:lvl5pPr>
            <a:lvl6pPr>
              <a:defRPr sz="1599"/>
            </a:lvl6pPr>
            <a:lvl7pPr>
              <a:defRPr sz="1599"/>
            </a:lvl7pPr>
            <a:lvl8pPr>
              <a:defRPr sz="1599"/>
            </a:lvl8pPr>
            <a:lvl9pPr>
              <a:defRPr sz="1599"/>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9" y="1535113"/>
            <a:ext cx="5389033" cy="639762"/>
          </a:xfrm>
        </p:spPr>
        <p:txBody>
          <a:bodyPr anchor="b"/>
          <a:lstStyle>
            <a:lvl1pPr marL="0" indent="0">
              <a:buNone/>
              <a:defRPr sz="2398" b="1"/>
            </a:lvl1pPr>
            <a:lvl2pPr marL="456777" indent="0">
              <a:buNone/>
              <a:defRPr sz="1998" b="1"/>
            </a:lvl2pPr>
            <a:lvl3pPr marL="913554" indent="0">
              <a:buNone/>
              <a:defRPr sz="1798" b="1"/>
            </a:lvl3pPr>
            <a:lvl4pPr marL="1370331" indent="0">
              <a:buNone/>
              <a:defRPr sz="1599" b="1"/>
            </a:lvl4pPr>
            <a:lvl5pPr marL="1827108" indent="0">
              <a:buNone/>
              <a:defRPr sz="1599" b="1"/>
            </a:lvl5pPr>
            <a:lvl6pPr marL="2283885" indent="0">
              <a:buNone/>
              <a:defRPr sz="1599" b="1"/>
            </a:lvl6pPr>
            <a:lvl7pPr marL="2740663" indent="0">
              <a:buNone/>
              <a:defRPr sz="1599" b="1"/>
            </a:lvl7pPr>
            <a:lvl8pPr marL="3197440" indent="0">
              <a:buNone/>
              <a:defRPr sz="1599" b="1"/>
            </a:lvl8pPr>
            <a:lvl9pPr marL="3654217" indent="0">
              <a:buNone/>
              <a:defRPr sz="1599" b="1"/>
            </a:lvl9pPr>
          </a:lstStyle>
          <a:p>
            <a:pPr lvl="0"/>
            <a:r>
              <a:rPr lang="en-US"/>
              <a:t>Click to edit Master text styles</a:t>
            </a:r>
          </a:p>
        </p:txBody>
      </p:sp>
      <p:sp>
        <p:nvSpPr>
          <p:cNvPr id="6" name="Content Placeholder 5"/>
          <p:cNvSpPr>
            <a:spLocks noGrp="1"/>
          </p:cNvSpPr>
          <p:nvPr>
            <p:ph sz="quarter" idx="4"/>
          </p:nvPr>
        </p:nvSpPr>
        <p:spPr>
          <a:xfrm>
            <a:off x="6193369" y="2174875"/>
            <a:ext cx="5389033" cy="3951288"/>
          </a:xfrm>
        </p:spPr>
        <p:txBody>
          <a:bodyPr/>
          <a:lstStyle>
            <a:lvl1pPr>
              <a:defRPr sz="2398"/>
            </a:lvl1pPr>
            <a:lvl2pPr>
              <a:defRPr sz="1998"/>
            </a:lvl2pPr>
            <a:lvl3pPr>
              <a:defRPr sz="1798"/>
            </a:lvl3pPr>
            <a:lvl4pPr>
              <a:defRPr sz="1599"/>
            </a:lvl4pPr>
            <a:lvl5pPr>
              <a:defRPr sz="1599"/>
            </a:lvl5pPr>
            <a:lvl6pPr>
              <a:defRPr sz="1599"/>
            </a:lvl6pPr>
            <a:lvl7pPr>
              <a:defRPr sz="1599"/>
            </a:lvl7pPr>
            <a:lvl8pPr>
              <a:defRPr sz="1599"/>
            </a:lvl8pPr>
            <a:lvl9pPr>
              <a:defRPr sz="1599"/>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F5847B45-35DC-394D-A1E4-7F21E25C11DF}" type="datetimeFigureOut">
              <a:rPr lang="en-US" smtClean="0"/>
              <a:t>6/15/23</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F62CA966-E90E-4744-99C3-9C8411BBE58B}" type="slidenum">
              <a:rPr lang="en-US" smtClean="0"/>
              <a:t>‹#›</a:t>
            </a:fld>
            <a:endParaRPr lang="en-US" dirty="0"/>
          </a:p>
        </p:txBody>
      </p:sp>
    </p:spTree>
    <p:extLst>
      <p:ext uri="{BB962C8B-B14F-4D97-AF65-F5344CB8AC3E}">
        <p14:creationId xmlns:p14="http://schemas.microsoft.com/office/powerpoint/2010/main" val="3056237346"/>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F5847B45-35DC-394D-A1E4-7F21E25C11DF}" type="datetimeFigureOut">
              <a:rPr lang="en-US" smtClean="0"/>
              <a:t>6/15/23</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F62CA966-E90E-4744-99C3-9C8411BBE58B}" type="slidenum">
              <a:rPr lang="en-US" smtClean="0"/>
              <a:t>‹#›</a:t>
            </a:fld>
            <a:endParaRPr lang="en-US" dirty="0"/>
          </a:p>
        </p:txBody>
      </p:sp>
    </p:spTree>
    <p:extLst>
      <p:ext uri="{BB962C8B-B14F-4D97-AF65-F5344CB8AC3E}">
        <p14:creationId xmlns:p14="http://schemas.microsoft.com/office/powerpoint/2010/main" val="953332682"/>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F5847B45-35DC-394D-A1E4-7F21E25C11DF}" type="datetimeFigureOut">
              <a:rPr lang="en-US" smtClean="0"/>
              <a:t>6/15/23</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F62CA966-E90E-4744-99C3-9C8411BBE58B}" type="slidenum">
              <a:rPr lang="en-US" smtClean="0"/>
              <a:t>‹#›</a:t>
            </a:fld>
            <a:endParaRPr lang="en-US" dirty="0"/>
          </a:p>
        </p:txBody>
      </p:sp>
    </p:spTree>
    <p:extLst>
      <p:ext uri="{BB962C8B-B14F-4D97-AF65-F5344CB8AC3E}">
        <p14:creationId xmlns:p14="http://schemas.microsoft.com/office/powerpoint/2010/main" val="84230922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0" y="5905501"/>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353095276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3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2" y="273050"/>
            <a:ext cx="4011084" cy="1162051"/>
          </a:xfrm>
        </p:spPr>
        <p:txBody>
          <a:bodyPr anchor="b"/>
          <a:lstStyle>
            <a:lvl1pPr algn="l">
              <a:defRPr sz="1998"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197"/>
            </a:lvl1pPr>
            <a:lvl2pPr>
              <a:defRPr sz="2797"/>
            </a:lvl2pPr>
            <a:lvl3pPr>
              <a:defRPr sz="2398"/>
            </a:lvl3pPr>
            <a:lvl4pPr>
              <a:defRPr sz="1998"/>
            </a:lvl4pPr>
            <a:lvl5pPr>
              <a:defRPr sz="1998"/>
            </a:lvl5pPr>
            <a:lvl6pPr>
              <a:defRPr sz="1998"/>
            </a:lvl6pPr>
            <a:lvl7pPr>
              <a:defRPr sz="1998"/>
            </a:lvl7pPr>
            <a:lvl8pPr>
              <a:defRPr sz="1998"/>
            </a:lvl8pPr>
            <a:lvl9pPr>
              <a:defRPr sz="1998"/>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2" y="1435102"/>
            <a:ext cx="4011084" cy="4691063"/>
          </a:xfrm>
        </p:spPr>
        <p:txBody>
          <a:bodyPr/>
          <a:lstStyle>
            <a:lvl1pPr marL="0" indent="0">
              <a:buNone/>
              <a:defRPr sz="1399"/>
            </a:lvl1pPr>
            <a:lvl2pPr marL="456777" indent="0">
              <a:buNone/>
              <a:defRPr sz="1199"/>
            </a:lvl2pPr>
            <a:lvl3pPr marL="913554" indent="0">
              <a:buNone/>
              <a:defRPr sz="999"/>
            </a:lvl3pPr>
            <a:lvl4pPr marL="1370331" indent="0">
              <a:buNone/>
              <a:defRPr sz="899"/>
            </a:lvl4pPr>
            <a:lvl5pPr marL="1827108" indent="0">
              <a:buNone/>
              <a:defRPr sz="899"/>
            </a:lvl5pPr>
            <a:lvl6pPr marL="2283885" indent="0">
              <a:buNone/>
              <a:defRPr sz="899"/>
            </a:lvl6pPr>
            <a:lvl7pPr marL="2740663" indent="0">
              <a:buNone/>
              <a:defRPr sz="899"/>
            </a:lvl7pPr>
            <a:lvl8pPr marL="3197440" indent="0">
              <a:buNone/>
              <a:defRPr sz="899"/>
            </a:lvl8pPr>
            <a:lvl9pPr marL="3654217" indent="0">
              <a:buNone/>
              <a:defRPr sz="899"/>
            </a:lvl9pPr>
          </a:lstStyle>
          <a:p>
            <a:pPr lvl="0"/>
            <a:r>
              <a:rPr lang="en-US"/>
              <a:t>Click to edit Master text styles</a:t>
            </a:r>
          </a:p>
        </p:txBody>
      </p:sp>
      <p:sp>
        <p:nvSpPr>
          <p:cNvPr id="5" name="Date Placeholder 4"/>
          <p:cNvSpPr>
            <a:spLocks noGrp="1"/>
          </p:cNvSpPr>
          <p:nvPr>
            <p:ph type="dt" sz="half" idx="10"/>
          </p:nvPr>
        </p:nvSpPr>
        <p:spPr/>
        <p:txBody>
          <a:bodyPr/>
          <a:lstStyle/>
          <a:p>
            <a:fld id="{F5847B45-35DC-394D-A1E4-7F21E25C11DF}" type="datetimeFigureOut">
              <a:rPr lang="en-US" smtClean="0"/>
              <a:t>6/15/23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F62CA966-E90E-4744-99C3-9C8411BBE58B}" type="slidenum">
              <a:rPr lang="en-US" smtClean="0"/>
              <a:t>‹#›</a:t>
            </a:fld>
            <a:endParaRPr lang="en-US" dirty="0"/>
          </a:p>
        </p:txBody>
      </p:sp>
    </p:spTree>
    <p:extLst>
      <p:ext uri="{BB962C8B-B14F-4D97-AF65-F5344CB8AC3E}">
        <p14:creationId xmlns:p14="http://schemas.microsoft.com/office/powerpoint/2010/main" val="2822104239"/>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1998"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197"/>
            </a:lvl1pPr>
            <a:lvl2pPr marL="456777" indent="0">
              <a:buNone/>
              <a:defRPr sz="2797"/>
            </a:lvl2pPr>
            <a:lvl3pPr marL="913554" indent="0">
              <a:buNone/>
              <a:defRPr sz="2398"/>
            </a:lvl3pPr>
            <a:lvl4pPr marL="1370331" indent="0">
              <a:buNone/>
              <a:defRPr sz="1998"/>
            </a:lvl4pPr>
            <a:lvl5pPr marL="1827108" indent="0">
              <a:buNone/>
              <a:defRPr sz="1998"/>
            </a:lvl5pPr>
            <a:lvl6pPr marL="2283885" indent="0">
              <a:buNone/>
              <a:defRPr sz="1998"/>
            </a:lvl6pPr>
            <a:lvl7pPr marL="2740663" indent="0">
              <a:buNone/>
              <a:defRPr sz="1998"/>
            </a:lvl7pPr>
            <a:lvl8pPr marL="3197440" indent="0">
              <a:buNone/>
              <a:defRPr sz="1998"/>
            </a:lvl8pPr>
            <a:lvl9pPr marL="3654217" indent="0">
              <a:buNone/>
              <a:defRPr sz="1998"/>
            </a:lvl9pPr>
          </a:lstStyle>
          <a:p>
            <a:endParaRPr lang="en-US" dirty="0"/>
          </a:p>
        </p:txBody>
      </p:sp>
      <p:sp>
        <p:nvSpPr>
          <p:cNvPr id="4" name="Text Placeholder 3"/>
          <p:cNvSpPr>
            <a:spLocks noGrp="1"/>
          </p:cNvSpPr>
          <p:nvPr>
            <p:ph type="body" sz="half" idx="2"/>
          </p:nvPr>
        </p:nvSpPr>
        <p:spPr>
          <a:xfrm>
            <a:off x="2389717" y="5367339"/>
            <a:ext cx="7315200" cy="804861"/>
          </a:xfrm>
        </p:spPr>
        <p:txBody>
          <a:bodyPr/>
          <a:lstStyle>
            <a:lvl1pPr marL="0" indent="0">
              <a:buNone/>
              <a:defRPr sz="1399"/>
            </a:lvl1pPr>
            <a:lvl2pPr marL="456777" indent="0">
              <a:buNone/>
              <a:defRPr sz="1199"/>
            </a:lvl2pPr>
            <a:lvl3pPr marL="913554" indent="0">
              <a:buNone/>
              <a:defRPr sz="999"/>
            </a:lvl3pPr>
            <a:lvl4pPr marL="1370331" indent="0">
              <a:buNone/>
              <a:defRPr sz="899"/>
            </a:lvl4pPr>
            <a:lvl5pPr marL="1827108" indent="0">
              <a:buNone/>
              <a:defRPr sz="899"/>
            </a:lvl5pPr>
            <a:lvl6pPr marL="2283885" indent="0">
              <a:buNone/>
              <a:defRPr sz="899"/>
            </a:lvl6pPr>
            <a:lvl7pPr marL="2740663" indent="0">
              <a:buNone/>
              <a:defRPr sz="899"/>
            </a:lvl7pPr>
            <a:lvl8pPr marL="3197440" indent="0">
              <a:buNone/>
              <a:defRPr sz="899"/>
            </a:lvl8pPr>
            <a:lvl9pPr marL="3654217" indent="0">
              <a:buNone/>
              <a:defRPr sz="899"/>
            </a:lvl9pPr>
          </a:lstStyle>
          <a:p>
            <a:pPr lvl="0"/>
            <a:r>
              <a:rPr lang="en-US"/>
              <a:t>Click to edit Master text styles</a:t>
            </a:r>
          </a:p>
        </p:txBody>
      </p:sp>
      <p:sp>
        <p:nvSpPr>
          <p:cNvPr id="5" name="Date Placeholder 4"/>
          <p:cNvSpPr>
            <a:spLocks noGrp="1"/>
          </p:cNvSpPr>
          <p:nvPr>
            <p:ph type="dt" sz="half" idx="10"/>
          </p:nvPr>
        </p:nvSpPr>
        <p:spPr/>
        <p:txBody>
          <a:bodyPr/>
          <a:lstStyle/>
          <a:p>
            <a:fld id="{F5847B45-35DC-394D-A1E4-7F21E25C11DF}" type="datetimeFigureOut">
              <a:rPr lang="en-US" smtClean="0"/>
              <a:t>6/15/23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F62CA966-E90E-4744-99C3-9C8411BBE58B}" type="slidenum">
              <a:rPr lang="en-US" smtClean="0"/>
              <a:t>‹#›</a:t>
            </a:fld>
            <a:endParaRPr lang="en-US" dirty="0"/>
          </a:p>
        </p:txBody>
      </p:sp>
    </p:spTree>
    <p:extLst>
      <p:ext uri="{BB962C8B-B14F-4D97-AF65-F5344CB8AC3E}">
        <p14:creationId xmlns:p14="http://schemas.microsoft.com/office/powerpoint/2010/main" val="1695655637"/>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F5847B45-35DC-394D-A1E4-7F21E25C11DF}" type="datetimeFigureOut">
              <a:rPr lang="en-US" smtClean="0"/>
              <a:t>6/15/23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F62CA966-E90E-4744-99C3-9C8411BBE58B}" type="slidenum">
              <a:rPr lang="en-US" smtClean="0"/>
              <a:t>‹#›</a:t>
            </a:fld>
            <a:endParaRPr lang="en-US" dirty="0"/>
          </a:p>
        </p:txBody>
      </p:sp>
    </p:spTree>
    <p:extLst>
      <p:ext uri="{BB962C8B-B14F-4D97-AF65-F5344CB8AC3E}">
        <p14:creationId xmlns:p14="http://schemas.microsoft.com/office/powerpoint/2010/main" val="1961601500"/>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F5847B45-35DC-394D-A1E4-7F21E25C11DF}" type="datetimeFigureOut">
              <a:rPr lang="en-US" smtClean="0"/>
              <a:t>6/15/23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F62CA966-E90E-4744-99C3-9C8411BBE58B}" type="slidenum">
              <a:rPr lang="en-US" smtClean="0"/>
              <a:t>‹#›</a:t>
            </a:fld>
            <a:endParaRPr lang="en-US" dirty="0"/>
          </a:p>
        </p:txBody>
      </p:sp>
    </p:spTree>
    <p:extLst>
      <p:ext uri="{BB962C8B-B14F-4D97-AF65-F5344CB8AC3E}">
        <p14:creationId xmlns:p14="http://schemas.microsoft.com/office/powerpoint/2010/main" val="3438716422"/>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userDrawn="1">
  <p:cSld name="5_Custom Layout">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845143" y="1234439"/>
            <a:ext cx="10469036" cy="685800"/>
          </a:xfrm>
          <a:prstGeom prst="rect">
            <a:avLst/>
          </a:prstGeom>
        </p:spPr>
        <p:txBody>
          <a:bodyPr/>
          <a:lstStyle>
            <a:lvl1pPr marL="0" indent="0" algn="ctr">
              <a:buNone/>
              <a:defRPr sz="3197" b="1" baseline="0">
                <a:solidFill>
                  <a:srgbClr val="98012E"/>
                </a:solidFill>
                <a:latin typeface="Arial" panose="020B0604020202020204" pitchFamily="34" charset="0"/>
                <a:cs typeface="Arial" panose="020B0604020202020204" pitchFamily="34" charset="0"/>
              </a:defRPr>
            </a:lvl1pPr>
          </a:lstStyle>
          <a:p>
            <a:pPr lvl="0"/>
            <a:r>
              <a:rPr lang="en-US" dirty="0"/>
              <a:t>Click to edit Master text styles</a:t>
            </a:r>
          </a:p>
        </p:txBody>
      </p:sp>
      <p:sp>
        <p:nvSpPr>
          <p:cNvPr id="6" name="Text Placeholder 5"/>
          <p:cNvSpPr>
            <a:spLocks noGrp="1"/>
          </p:cNvSpPr>
          <p:nvPr>
            <p:ph type="body" sz="quarter" idx="11"/>
          </p:nvPr>
        </p:nvSpPr>
        <p:spPr>
          <a:xfrm>
            <a:off x="1088982" y="2356104"/>
            <a:ext cx="10469036" cy="4114800"/>
          </a:xfrm>
          <a:prstGeom prst="rect">
            <a:avLst/>
          </a:prstGeom>
        </p:spPr>
        <p:txBody>
          <a:bodyPr/>
          <a:lstStyle>
            <a:lvl1pPr marL="342583" indent="-342583">
              <a:buClr>
                <a:schemeClr val="accent1"/>
              </a:buClr>
              <a:buFont typeface="Arial" panose="020B0604020202020204" pitchFamily="34" charset="0"/>
              <a:buChar char="•"/>
              <a:defRPr sz="2398" b="1">
                <a:solidFill>
                  <a:schemeClr val="tx1"/>
                </a:solidFill>
                <a:latin typeface="Arial" panose="020B0604020202020204" pitchFamily="34" charset="0"/>
                <a:cs typeface="Arial" panose="020B0604020202020204" pitchFamily="34" charset="0"/>
              </a:defRPr>
            </a:lvl1pPr>
            <a:lvl2pPr marL="742263" indent="-285486">
              <a:buClr>
                <a:srgbClr val="98012E"/>
              </a:buClr>
              <a:buFont typeface="Arial" panose="020B0604020202020204" pitchFamily="34" charset="0"/>
              <a:buChar char="−"/>
              <a:defRPr sz="2198" b="1">
                <a:solidFill>
                  <a:schemeClr val="tx1"/>
                </a:solidFill>
                <a:latin typeface="Arial" panose="020B0604020202020204" pitchFamily="34" charset="0"/>
                <a:cs typeface="Arial" panose="020B0604020202020204" pitchFamily="34" charset="0"/>
              </a:defRPr>
            </a:lvl2pPr>
            <a:lvl3pPr marL="1141943" indent="-228389">
              <a:buClr>
                <a:schemeClr val="accent1"/>
              </a:buClr>
              <a:buFont typeface="Arial" panose="020B0604020202020204" pitchFamily="34" charset="0"/>
              <a:buChar char="•"/>
              <a:defRPr sz="1998" b="1">
                <a:solidFill>
                  <a:schemeClr val="tx1"/>
                </a:solidFill>
                <a:latin typeface="Arial" panose="020B0604020202020204" pitchFamily="34" charset="0"/>
                <a:cs typeface="Arial" panose="020B0604020202020204" pitchFamily="34" charset="0"/>
              </a:defRPr>
            </a:lvl3pPr>
            <a:lvl4pPr marL="1598720" indent="-228389">
              <a:buFont typeface="Arial" panose="020B0604020202020204" pitchFamily="34" charset="0"/>
              <a:buChar char="•"/>
              <a:defRPr>
                <a:solidFill>
                  <a:srgbClr val="515151"/>
                </a:solidFill>
                <a:latin typeface="Arial" panose="020B0604020202020204" pitchFamily="34" charset="0"/>
                <a:cs typeface="Arial" panose="020B0604020202020204" pitchFamily="34" charset="0"/>
              </a:defRPr>
            </a:lvl4pPr>
          </a:lstStyle>
          <a:p>
            <a:pPr lvl="0"/>
            <a:r>
              <a:rPr lang="en-US" dirty="0"/>
              <a:t>Click to edit Master text styles</a:t>
            </a:r>
          </a:p>
          <a:p>
            <a:pPr lvl="1"/>
            <a:r>
              <a:rPr lang="en-US" dirty="0"/>
              <a:t>Second level</a:t>
            </a:r>
          </a:p>
          <a:p>
            <a:pPr lvl="2"/>
            <a:r>
              <a:rPr lang="en-US" dirty="0"/>
              <a:t>Third level</a:t>
            </a:r>
          </a:p>
        </p:txBody>
      </p:sp>
      <p:sp>
        <p:nvSpPr>
          <p:cNvPr id="5" name="Slide Number Placeholder 6">
            <a:extLst>
              <a:ext uri="{FF2B5EF4-FFF2-40B4-BE49-F238E27FC236}">
                <a16:creationId xmlns:a16="http://schemas.microsoft.com/office/drawing/2014/main" id="{CA45682C-4492-4FA6-84BD-E09CDE828BB2}"/>
              </a:ext>
            </a:extLst>
          </p:cNvPr>
          <p:cNvSpPr>
            <a:spLocks noGrp="1"/>
          </p:cNvSpPr>
          <p:nvPr>
            <p:ph type="sldNum" sz="quarter" idx="12"/>
          </p:nvPr>
        </p:nvSpPr>
        <p:spPr>
          <a:xfrm>
            <a:off x="11484864" y="6355082"/>
            <a:ext cx="707136" cy="365125"/>
          </a:xfrm>
          <a:prstGeom prst="rect">
            <a:avLst/>
          </a:prstGeom>
        </p:spPr>
        <p:txBody>
          <a:bodyPr vert="horz" wrap="square" lIns="91440" tIns="45720" rIns="91440" bIns="45720" numCol="1" anchor="t" anchorCtr="0" compatLnSpc="1">
            <a:prstTxWarp prst="textNoShape">
              <a:avLst/>
            </a:prstTxWarp>
          </a:bodyPr>
          <a:lstStyle>
            <a:lvl1pPr eaLnBrk="1" hangingPunct="1">
              <a:defRPr/>
            </a:lvl1pPr>
          </a:lstStyle>
          <a:p>
            <a:pPr>
              <a:defRPr/>
            </a:pPr>
            <a:fld id="{F351237E-A0A8-42E5-B331-577C5705A932}" type="slidenum">
              <a:rPr lang="en-US" altLang="de-DE"/>
              <a:pPr>
                <a:defRPr/>
              </a:pPr>
              <a:t>‹#›</a:t>
            </a:fld>
            <a:endParaRPr lang="en-US" altLang="de-DE" dirty="0"/>
          </a:p>
        </p:txBody>
      </p:sp>
    </p:spTree>
    <p:extLst>
      <p:ext uri="{BB962C8B-B14F-4D97-AF65-F5344CB8AC3E}">
        <p14:creationId xmlns:p14="http://schemas.microsoft.com/office/powerpoint/2010/main" val="1463714624"/>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914400" y="1125025"/>
            <a:ext cx="10363200" cy="41924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Footer Placeholder 1"/>
          <p:cNvSpPr>
            <a:spLocks noGrp="1"/>
          </p:cNvSpPr>
          <p:nvPr>
            <p:ph type="ftr" sz="quarter" idx="3"/>
          </p:nvPr>
        </p:nvSpPr>
        <p:spPr>
          <a:xfrm>
            <a:off x="6768075" y="6165305"/>
            <a:ext cx="5204949" cy="556172"/>
          </a:xfrm>
          <a:prstGeom prst="rect">
            <a:avLst/>
          </a:prstGeom>
        </p:spPr>
        <p:txBody>
          <a:bodyPr vert="horz" lIns="91440" tIns="45720" rIns="91440" bIns="45720" rtlCol="0" anchor="ctr"/>
          <a:lstStyle>
            <a:lvl1pPr algn="ctr">
              <a:defRPr sz="1599">
                <a:solidFill>
                  <a:srgbClr val="800000"/>
                </a:solidFill>
              </a:defRPr>
            </a:lvl1pPr>
          </a:lstStyle>
          <a:p>
            <a:endParaRPr lang="en-US" dirty="0"/>
          </a:p>
        </p:txBody>
      </p:sp>
    </p:spTree>
    <p:extLst>
      <p:ext uri="{BB962C8B-B14F-4D97-AF65-F5344CB8AC3E}">
        <p14:creationId xmlns:p14="http://schemas.microsoft.com/office/powerpoint/2010/main" val="395273062"/>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userDrawn="1">
  <p:cSld name="Title-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533399" y="275100"/>
            <a:ext cx="10668000" cy="522772"/>
          </a:xfrm>
        </p:spPr>
        <p:txBody>
          <a:bodyPr wrap="square" anchor="b" anchorCtr="0">
            <a:spAutoFit/>
          </a:bodyPr>
          <a:lstStyle>
            <a:lvl1pPr>
              <a:defRPr sz="2797" b="0" i="0">
                <a:solidFill>
                  <a:schemeClr val="tx1"/>
                </a:solidFill>
              </a:defRPr>
            </a:lvl1pPr>
          </a:lstStyle>
          <a:p>
            <a:r>
              <a:rPr lang="en-US" dirty="0"/>
              <a:t>Master Layout: Title-Content – click to edit</a:t>
            </a:r>
          </a:p>
        </p:txBody>
      </p:sp>
      <p:sp>
        <p:nvSpPr>
          <p:cNvPr id="3" name="Content Placeholder 2"/>
          <p:cNvSpPr>
            <a:spLocks noGrp="1"/>
          </p:cNvSpPr>
          <p:nvPr>
            <p:ph idx="1" hasCustomPrompt="1"/>
          </p:nvPr>
        </p:nvSpPr>
        <p:spPr>
          <a:xfrm>
            <a:off x="533400" y="1905003"/>
            <a:ext cx="11125203" cy="951543"/>
          </a:xfrm>
        </p:spPr>
        <p:txBody>
          <a:bodyPr/>
          <a:lstStyle>
            <a:lvl1pPr>
              <a:lnSpc>
                <a:spcPct val="95000"/>
              </a:lnSpc>
              <a:buClr>
                <a:schemeClr val="tx2"/>
              </a:buClr>
              <a:defRPr sz="1798" b="0" i="0">
                <a:solidFill>
                  <a:schemeClr val="tx2"/>
                </a:solidFill>
              </a:defRPr>
            </a:lvl1pPr>
            <a:lvl2pPr>
              <a:buClr>
                <a:schemeClr val="tx2"/>
              </a:buClr>
              <a:defRPr sz="1599" b="0" i="0">
                <a:solidFill>
                  <a:schemeClr val="tx2"/>
                </a:solidFill>
              </a:defRPr>
            </a:lvl2pPr>
            <a:lvl3pPr>
              <a:buClr>
                <a:schemeClr val="tx2"/>
              </a:buClr>
              <a:defRPr sz="1599" b="0" i="0">
                <a:solidFill>
                  <a:schemeClr val="tx2"/>
                </a:solidFill>
              </a:defRPr>
            </a:lvl3pPr>
            <a:lvl4pPr>
              <a:buClr>
                <a:schemeClr val="tx1">
                  <a:lumMod val="65000"/>
                  <a:lumOff val="35000"/>
                </a:schemeClr>
              </a:buClr>
              <a:defRPr sz="1998" b="0" i="0">
                <a:solidFill>
                  <a:schemeClr val="tx1">
                    <a:lumMod val="65000"/>
                    <a:lumOff val="35000"/>
                  </a:schemeClr>
                </a:solidFill>
              </a:defRPr>
            </a:lvl4pPr>
            <a:lvl5pPr>
              <a:buClr>
                <a:schemeClr val="bg2">
                  <a:lumMod val="75000"/>
                </a:schemeClr>
              </a:buClr>
              <a:defRPr sz="1798">
                <a:solidFill>
                  <a:srgbClr val="4B4B4B"/>
                </a:solidFill>
              </a:defRPr>
            </a:lvl5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3802417413"/>
      </p:ext>
    </p:extLst>
  </p:cSld>
  <p:clrMapOvr>
    <a:masterClrMapping/>
  </p:clrMapOvr>
  <mc:AlternateContent xmlns:mc="http://schemas.openxmlformats.org/markup-compatibility/2006" xmlns:p14="http://schemas.microsoft.com/office/powerpoint/2010/main">
    <mc:Choice Requires="p14">
      <p:transition spd="med" p14:dur="600">
        <p:wipe dir="r"/>
      </p:transition>
    </mc:Choice>
    <mc:Fallback xmlns="">
      <p:transition spd="med">
        <p:wipe dir="r"/>
      </p:transition>
    </mc:Fallback>
  </mc:AlternateContent>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3" name="Subtitle 2"/>
          <p:cNvSpPr>
            <a:spLocks noGrp="1"/>
          </p:cNvSpPr>
          <p:nvPr>
            <p:ph type="subTitle" idx="1"/>
          </p:nvPr>
        </p:nvSpPr>
        <p:spPr>
          <a:xfrm>
            <a:off x="1828800" y="1664700"/>
            <a:ext cx="8534400" cy="3532408"/>
          </a:xfrm>
        </p:spPr>
        <p:txBody>
          <a:bodyPr/>
          <a:lstStyle>
            <a:lvl1pPr marL="0" indent="0" algn="ctr">
              <a:buNone/>
              <a:defRPr/>
            </a:lvl1pPr>
            <a:lvl2pPr marL="609036" indent="0" algn="ctr">
              <a:buNone/>
              <a:defRPr/>
            </a:lvl2pPr>
            <a:lvl3pPr marL="1218072" indent="0" algn="ctr">
              <a:buNone/>
              <a:defRPr/>
            </a:lvl3pPr>
            <a:lvl4pPr marL="1827108" indent="0" algn="ctr">
              <a:buNone/>
              <a:defRPr/>
            </a:lvl4pPr>
            <a:lvl5pPr marL="2436144" indent="0" algn="ctr">
              <a:buNone/>
              <a:defRPr/>
            </a:lvl5pPr>
            <a:lvl6pPr marL="3045181" indent="0" algn="ctr">
              <a:buNone/>
              <a:defRPr/>
            </a:lvl6pPr>
            <a:lvl7pPr marL="3654217" indent="0" algn="ctr">
              <a:buNone/>
              <a:defRPr/>
            </a:lvl7pPr>
            <a:lvl8pPr marL="4263253" indent="0" algn="ctr">
              <a:buNone/>
              <a:defRPr/>
            </a:lvl8pPr>
            <a:lvl9pPr marL="4872289" indent="0" algn="ctr">
              <a:buNone/>
              <a:defRPr/>
            </a:lvl9pPr>
          </a:lstStyle>
          <a:p>
            <a:r>
              <a:rPr lang="en-US" dirty="0"/>
              <a:t>Click to edit Master subtitle style</a:t>
            </a:r>
          </a:p>
        </p:txBody>
      </p:sp>
      <p:sp>
        <p:nvSpPr>
          <p:cNvPr id="6" name="Title 1"/>
          <p:cNvSpPr>
            <a:spLocks noGrp="1"/>
          </p:cNvSpPr>
          <p:nvPr>
            <p:ph type="title"/>
          </p:nvPr>
        </p:nvSpPr>
        <p:spPr>
          <a:xfrm>
            <a:off x="0" y="175944"/>
            <a:ext cx="12192000" cy="1340768"/>
          </a:xfrm>
          <a:prstGeom prst="rect">
            <a:avLst/>
          </a:prstGeom>
          <a:noFill/>
        </p:spPr>
        <p:txBody>
          <a:bodyPr/>
          <a:lstStyle>
            <a:lvl1pPr>
              <a:defRPr>
                <a:solidFill>
                  <a:srgbClr val="002450"/>
                </a:solidFill>
              </a:defRPr>
            </a:lvl1pPr>
          </a:lstStyle>
          <a:p>
            <a:r>
              <a:rPr lang="en-US" dirty="0"/>
              <a:t>Click to edit Master title style</a:t>
            </a:r>
          </a:p>
        </p:txBody>
      </p:sp>
    </p:spTree>
    <p:extLst>
      <p:ext uri="{BB962C8B-B14F-4D97-AF65-F5344CB8AC3E}">
        <p14:creationId xmlns:p14="http://schemas.microsoft.com/office/powerpoint/2010/main" val="3217898020"/>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914400" y="1125025"/>
            <a:ext cx="10363200" cy="41924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Footer Placeholder 1"/>
          <p:cNvSpPr>
            <a:spLocks noGrp="1"/>
          </p:cNvSpPr>
          <p:nvPr>
            <p:ph type="ftr" sz="quarter" idx="3"/>
          </p:nvPr>
        </p:nvSpPr>
        <p:spPr>
          <a:xfrm>
            <a:off x="6768075" y="6165305"/>
            <a:ext cx="5204949" cy="556172"/>
          </a:xfrm>
          <a:prstGeom prst="rect">
            <a:avLst/>
          </a:prstGeom>
        </p:spPr>
        <p:txBody>
          <a:bodyPr vert="horz" lIns="91440" tIns="45720" rIns="91440" bIns="45720" rtlCol="0" anchor="ctr"/>
          <a:lstStyle>
            <a:lvl1pPr algn="ctr">
              <a:defRPr sz="1599">
                <a:solidFill>
                  <a:srgbClr val="800000"/>
                </a:solidFill>
              </a:defRPr>
            </a:lvl1pPr>
          </a:lstStyle>
          <a:p>
            <a:endParaRPr lang="en-US" dirty="0"/>
          </a:p>
        </p:txBody>
      </p:sp>
    </p:spTree>
    <p:extLst>
      <p:ext uri="{BB962C8B-B14F-4D97-AF65-F5344CB8AC3E}">
        <p14:creationId xmlns:p14="http://schemas.microsoft.com/office/powerpoint/2010/main" val="2980964518"/>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914400" y="1488755"/>
            <a:ext cx="5080000" cy="3911365"/>
          </a:xfrm>
        </p:spPr>
        <p:txBody>
          <a:bodyPr/>
          <a:lstStyle>
            <a:lvl1pPr>
              <a:defRPr sz="3730"/>
            </a:lvl1pPr>
            <a:lvl2pPr>
              <a:defRPr sz="3197"/>
            </a:lvl2pPr>
            <a:lvl3pPr>
              <a:defRPr sz="2664"/>
            </a:lvl3pPr>
            <a:lvl4pPr>
              <a:defRPr sz="2398"/>
            </a:lvl4pPr>
            <a:lvl5pPr>
              <a:defRPr sz="2398"/>
            </a:lvl5pPr>
            <a:lvl6pPr>
              <a:defRPr sz="2398"/>
            </a:lvl6pPr>
            <a:lvl7pPr>
              <a:defRPr sz="2398"/>
            </a:lvl7pPr>
            <a:lvl8pPr>
              <a:defRPr sz="2398"/>
            </a:lvl8pPr>
            <a:lvl9pPr>
              <a:defRPr sz="2398"/>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488755"/>
            <a:ext cx="5080000" cy="3911365"/>
          </a:xfrm>
        </p:spPr>
        <p:txBody>
          <a:bodyPr/>
          <a:lstStyle>
            <a:lvl1pPr>
              <a:defRPr sz="3730"/>
            </a:lvl1pPr>
            <a:lvl2pPr>
              <a:defRPr sz="3197"/>
            </a:lvl2pPr>
            <a:lvl3pPr>
              <a:defRPr sz="2664"/>
            </a:lvl3pPr>
            <a:lvl4pPr>
              <a:defRPr sz="2398"/>
            </a:lvl4pPr>
            <a:lvl5pPr>
              <a:defRPr sz="2398"/>
            </a:lvl5pPr>
            <a:lvl6pPr>
              <a:defRPr sz="2398"/>
            </a:lvl6pPr>
            <a:lvl7pPr>
              <a:defRPr sz="2398"/>
            </a:lvl7pPr>
            <a:lvl8pPr>
              <a:defRPr sz="2398"/>
            </a:lvl8pPr>
            <a:lvl9pPr>
              <a:defRPr sz="2398"/>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1"/>
          <p:cNvSpPr>
            <a:spLocks noGrp="1"/>
          </p:cNvSpPr>
          <p:nvPr>
            <p:ph type="ftr" sz="quarter" idx="3"/>
          </p:nvPr>
        </p:nvSpPr>
        <p:spPr>
          <a:xfrm>
            <a:off x="6768075" y="6165305"/>
            <a:ext cx="5204949" cy="556172"/>
          </a:xfrm>
          <a:prstGeom prst="rect">
            <a:avLst/>
          </a:prstGeom>
        </p:spPr>
        <p:txBody>
          <a:bodyPr vert="horz" lIns="91440" tIns="45720" rIns="91440" bIns="45720" rtlCol="0" anchor="ctr"/>
          <a:lstStyle>
            <a:lvl1pPr algn="ctr">
              <a:defRPr sz="1599">
                <a:solidFill>
                  <a:srgbClr val="800000"/>
                </a:solidFill>
              </a:defRPr>
            </a:lvl1pPr>
          </a:lstStyle>
          <a:p>
            <a:endParaRPr lang="en-US" dirty="0"/>
          </a:p>
        </p:txBody>
      </p:sp>
      <p:sp>
        <p:nvSpPr>
          <p:cNvPr id="6" name="Title 1"/>
          <p:cNvSpPr>
            <a:spLocks noGrp="1"/>
          </p:cNvSpPr>
          <p:nvPr>
            <p:ph type="title"/>
          </p:nvPr>
        </p:nvSpPr>
        <p:spPr>
          <a:xfrm>
            <a:off x="0" y="169796"/>
            <a:ext cx="12192000" cy="926470"/>
          </a:xfrm>
          <a:prstGeom prst="rect">
            <a:avLst/>
          </a:prstGeom>
          <a:noFill/>
        </p:spPr>
        <p:txBody>
          <a:bodyPr/>
          <a:lstStyle>
            <a:lvl1pPr>
              <a:defRPr>
                <a:solidFill>
                  <a:srgbClr val="003465"/>
                </a:solidFill>
              </a:defRPr>
            </a:lvl1pPr>
          </a:lstStyle>
          <a:p>
            <a:r>
              <a:rPr lang="en-US" dirty="0"/>
              <a:t>Click to edit Master title style</a:t>
            </a:r>
          </a:p>
        </p:txBody>
      </p:sp>
    </p:spTree>
    <p:extLst>
      <p:ext uri="{BB962C8B-B14F-4D97-AF65-F5344CB8AC3E}">
        <p14:creationId xmlns:p14="http://schemas.microsoft.com/office/powerpoint/2010/main" val="404767627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22103231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0" y="169795"/>
            <a:ext cx="12192000" cy="1340768"/>
          </a:xfrm>
          <a:prstGeom prst="rect">
            <a:avLst/>
          </a:prstGeom>
          <a:noFill/>
        </p:spPr>
        <p:txBody>
          <a:bodyPr/>
          <a:lstStyle>
            <a:lvl1pPr>
              <a:defRPr>
                <a:solidFill>
                  <a:srgbClr val="002450"/>
                </a:solidFill>
              </a:defRPr>
            </a:lvl1pPr>
          </a:lstStyle>
          <a:p>
            <a:r>
              <a:rPr lang="en-US" dirty="0"/>
              <a:t>Click to edit Master title style</a:t>
            </a:r>
          </a:p>
        </p:txBody>
      </p:sp>
      <p:sp>
        <p:nvSpPr>
          <p:cNvPr id="3" name="Footer Placeholder 1"/>
          <p:cNvSpPr>
            <a:spLocks noGrp="1"/>
          </p:cNvSpPr>
          <p:nvPr>
            <p:ph type="ftr" sz="quarter" idx="3"/>
          </p:nvPr>
        </p:nvSpPr>
        <p:spPr>
          <a:xfrm>
            <a:off x="6768075" y="6165305"/>
            <a:ext cx="5204949" cy="556172"/>
          </a:xfrm>
          <a:prstGeom prst="rect">
            <a:avLst/>
          </a:prstGeom>
        </p:spPr>
        <p:txBody>
          <a:bodyPr vert="horz" lIns="91440" tIns="45720" rIns="91440" bIns="45720" rtlCol="0" anchor="ctr"/>
          <a:lstStyle>
            <a:lvl1pPr algn="ctr">
              <a:defRPr sz="1599">
                <a:solidFill>
                  <a:srgbClr val="800000"/>
                </a:solidFill>
              </a:defRPr>
            </a:lvl1pPr>
          </a:lstStyle>
          <a:p>
            <a:endParaRPr lang="en-US" dirty="0"/>
          </a:p>
        </p:txBody>
      </p:sp>
    </p:spTree>
    <p:extLst>
      <p:ext uri="{BB962C8B-B14F-4D97-AF65-F5344CB8AC3E}">
        <p14:creationId xmlns:p14="http://schemas.microsoft.com/office/powerpoint/2010/main" val="797567063"/>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Footer Placeholder 1"/>
          <p:cNvSpPr>
            <a:spLocks noGrp="1"/>
          </p:cNvSpPr>
          <p:nvPr>
            <p:ph type="ftr" sz="quarter" idx="3"/>
          </p:nvPr>
        </p:nvSpPr>
        <p:spPr>
          <a:xfrm>
            <a:off x="6768075" y="6165305"/>
            <a:ext cx="5204949" cy="556172"/>
          </a:xfrm>
          <a:prstGeom prst="rect">
            <a:avLst/>
          </a:prstGeom>
        </p:spPr>
        <p:txBody>
          <a:bodyPr vert="horz" lIns="91440" tIns="45720" rIns="91440" bIns="45720" rtlCol="0" anchor="ctr"/>
          <a:lstStyle>
            <a:lvl1pPr algn="ctr">
              <a:defRPr sz="1599">
                <a:solidFill>
                  <a:srgbClr val="800000"/>
                </a:solidFill>
              </a:defRPr>
            </a:lvl1pPr>
          </a:lstStyle>
          <a:p>
            <a:endParaRPr lang="en-US" dirty="0"/>
          </a:p>
        </p:txBody>
      </p:sp>
    </p:spTree>
    <p:extLst>
      <p:ext uri="{BB962C8B-B14F-4D97-AF65-F5344CB8AC3E}">
        <p14:creationId xmlns:p14="http://schemas.microsoft.com/office/powerpoint/2010/main" val="1366328711"/>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a:prstGeom prst="rect">
            <a:avLst/>
          </a:prstGeom>
        </p:spPr>
        <p:txBody>
          <a:bodyPr anchor="b"/>
          <a:lstStyle>
            <a:lvl1pPr algn="l">
              <a:defRPr sz="2664" b="0" i="1"/>
            </a:lvl1pPr>
          </a:lstStyle>
          <a:p>
            <a:r>
              <a:rPr lang="en-US"/>
              <a:t>Click to edit Master title style</a:t>
            </a:r>
            <a:endParaRPr lang="en-US" dirty="0"/>
          </a:p>
        </p:txBody>
      </p:sp>
      <p:sp>
        <p:nvSpPr>
          <p:cNvPr id="3" name="Picture Placeholder 2"/>
          <p:cNvSpPr>
            <a:spLocks noGrp="1"/>
          </p:cNvSpPr>
          <p:nvPr>
            <p:ph type="pic" idx="1"/>
          </p:nvPr>
        </p:nvSpPr>
        <p:spPr>
          <a:xfrm>
            <a:off x="2389717" y="612775"/>
            <a:ext cx="7315200" cy="4114800"/>
          </a:xfrm>
        </p:spPr>
        <p:txBody>
          <a:bodyPr/>
          <a:lstStyle>
            <a:lvl1pPr marL="0" indent="0">
              <a:buNone/>
              <a:defRPr sz="4263"/>
            </a:lvl1pPr>
            <a:lvl2pPr marL="609036" indent="0">
              <a:buNone/>
              <a:defRPr sz="3730"/>
            </a:lvl2pPr>
            <a:lvl3pPr marL="1218072" indent="0">
              <a:buNone/>
              <a:defRPr sz="3197"/>
            </a:lvl3pPr>
            <a:lvl4pPr marL="1827108" indent="0">
              <a:buNone/>
              <a:defRPr sz="2664"/>
            </a:lvl4pPr>
            <a:lvl5pPr marL="2436144" indent="0">
              <a:buNone/>
              <a:defRPr sz="2664"/>
            </a:lvl5pPr>
            <a:lvl6pPr marL="3045181" indent="0">
              <a:buNone/>
              <a:defRPr sz="2664"/>
            </a:lvl6pPr>
            <a:lvl7pPr marL="3654217" indent="0">
              <a:buNone/>
              <a:defRPr sz="2664"/>
            </a:lvl7pPr>
            <a:lvl8pPr marL="4263253" indent="0">
              <a:buNone/>
              <a:defRPr sz="2664"/>
            </a:lvl8pPr>
            <a:lvl9pPr marL="4872289" indent="0">
              <a:buNone/>
              <a:defRPr sz="2664"/>
            </a:lvl9pPr>
          </a:lstStyle>
          <a:p>
            <a:pPr lvl="0"/>
            <a:r>
              <a:rPr lang="en-US" noProof="0"/>
              <a:t>Drag picture to placeholder or click icon to add</a:t>
            </a:r>
          </a:p>
        </p:txBody>
      </p:sp>
      <p:sp>
        <p:nvSpPr>
          <p:cNvPr id="4" name="Text Placeholder 3"/>
          <p:cNvSpPr>
            <a:spLocks noGrp="1"/>
          </p:cNvSpPr>
          <p:nvPr>
            <p:ph type="body" sz="half" idx="2"/>
          </p:nvPr>
        </p:nvSpPr>
        <p:spPr>
          <a:xfrm>
            <a:off x="2389717" y="5367339"/>
            <a:ext cx="7315200" cy="725958"/>
          </a:xfrm>
        </p:spPr>
        <p:txBody>
          <a:bodyPr/>
          <a:lstStyle>
            <a:lvl1pPr marL="0" indent="0">
              <a:buNone/>
              <a:defRPr sz="1865"/>
            </a:lvl1pPr>
            <a:lvl2pPr marL="609036" indent="0">
              <a:buNone/>
              <a:defRPr sz="1599"/>
            </a:lvl2pPr>
            <a:lvl3pPr marL="1218072" indent="0">
              <a:buNone/>
              <a:defRPr sz="1332"/>
            </a:lvl3pPr>
            <a:lvl4pPr marL="1827108" indent="0">
              <a:buNone/>
              <a:defRPr sz="1199"/>
            </a:lvl4pPr>
            <a:lvl5pPr marL="2436144" indent="0">
              <a:buNone/>
              <a:defRPr sz="1199"/>
            </a:lvl5pPr>
            <a:lvl6pPr marL="3045181" indent="0">
              <a:buNone/>
              <a:defRPr sz="1199"/>
            </a:lvl6pPr>
            <a:lvl7pPr marL="3654217" indent="0">
              <a:buNone/>
              <a:defRPr sz="1199"/>
            </a:lvl7pPr>
            <a:lvl8pPr marL="4263253" indent="0">
              <a:buNone/>
              <a:defRPr sz="1199"/>
            </a:lvl8pPr>
            <a:lvl9pPr marL="4872289" indent="0">
              <a:buNone/>
              <a:defRPr sz="1199"/>
            </a:lvl9pPr>
          </a:lstStyle>
          <a:p>
            <a:pPr lvl="0"/>
            <a:r>
              <a:rPr lang="en-US"/>
              <a:t>Click to edit Master text styles</a:t>
            </a:r>
          </a:p>
        </p:txBody>
      </p:sp>
      <p:sp>
        <p:nvSpPr>
          <p:cNvPr id="5" name="Footer Placeholder 1"/>
          <p:cNvSpPr>
            <a:spLocks noGrp="1"/>
          </p:cNvSpPr>
          <p:nvPr>
            <p:ph type="ftr" sz="quarter" idx="3"/>
          </p:nvPr>
        </p:nvSpPr>
        <p:spPr>
          <a:xfrm>
            <a:off x="6768075" y="6165305"/>
            <a:ext cx="5204949" cy="556172"/>
          </a:xfrm>
          <a:prstGeom prst="rect">
            <a:avLst/>
          </a:prstGeom>
        </p:spPr>
        <p:txBody>
          <a:bodyPr vert="horz" lIns="91440" tIns="45720" rIns="91440" bIns="45720" rtlCol="0" anchor="ctr"/>
          <a:lstStyle>
            <a:lvl1pPr algn="ctr">
              <a:defRPr sz="1599">
                <a:solidFill>
                  <a:srgbClr val="800000"/>
                </a:solidFill>
              </a:defRPr>
            </a:lvl1pPr>
          </a:lstStyle>
          <a:p>
            <a:endParaRPr lang="en-US" dirty="0"/>
          </a:p>
        </p:txBody>
      </p:sp>
    </p:spTree>
    <p:extLst>
      <p:ext uri="{BB962C8B-B14F-4D97-AF65-F5344CB8AC3E}">
        <p14:creationId xmlns:p14="http://schemas.microsoft.com/office/powerpoint/2010/main" val="1952788964"/>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0" y="1"/>
            <a:ext cx="12192000" cy="1340768"/>
          </a:xfrm>
          <a:prstGeom prst="rect">
            <a:avLst/>
          </a:prstGeom>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Footer Placeholder 1"/>
          <p:cNvSpPr>
            <a:spLocks noGrp="1"/>
          </p:cNvSpPr>
          <p:nvPr>
            <p:ph type="ftr" sz="quarter" idx="3"/>
          </p:nvPr>
        </p:nvSpPr>
        <p:spPr>
          <a:xfrm>
            <a:off x="6768075" y="6165305"/>
            <a:ext cx="5204949" cy="556172"/>
          </a:xfrm>
          <a:prstGeom prst="rect">
            <a:avLst/>
          </a:prstGeom>
        </p:spPr>
        <p:txBody>
          <a:bodyPr vert="horz" lIns="91440" tIns="45720" rIns="91440" bIns="45720" rtlCol="0" anchor="ctr"/>
          <a:lstStyle>
            <a:lvl1pPr algn="ctr">
              <a:defRPr sz="1599">
                <a:solidFill>
                  <a:srgbClr val="800000"/>
                </a:solidFill>
              </a:defRPr>
            </a:lvl1pPr>
          </a:lstStyle>
          <a:p>
            <a:endParaRPr lang="en-US" dirty="0"/>
          </a:p>
        </p:txBody>
      </p:sp>
    </p:spTree>
    <p:extLst>
      <p:ext uri="{BB962C8B-B14F-4D97-AF65-F5344CB8AC3E}">
        <p14:creationId xmlns:p14="http://schemas.microsoft.com/office/powerpoint/2010/main" val="3717874533"/>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838200" y="365846"/>
            <a:ext cx="10515600" cy="1323807"/>
          </a:xfrm>
          <a:prstGeom prst="rect">
            <a:avLst/>
          </a:prstGeom>
        </p:spPr>
        <p:txBody>
          <a:bodyPr/>
          <a:lstStyle/>
          <a:p>
            <a:r>
              <a:rPr lang="en-US"/>
              <a:t>Click to edit Master title style</a:t>
            </a:r>
          </a:p>
        </p:txBody>
      </p:sp>
      <p:sp>
        <p:nvSpPr>
          <p:cNvPr id="3" name="Footer Placeholder 2"/>
          <p:cNvSpPr>
            <a:spLocks noGrp="1"/>
          </p:cNvSpPr>
          <p:nvPr>
            <p:ph type="ftr" sz="quarter" idx="10"/>
          </p:nvPr>
        </p:nvSpPr>
        <p:spPr/>
        <p:txBody>
          <a:bodyPr/>
          <a:lstStyle/>
          <a:p>
            <a:endParaRPr lang="en-US" dirty="0"/>
          </a:p>
        </p:txBody>
      </p:sp>
    </p:spTree>
    <p:extLst>
      <p:ext uri="{BB962C8B-B14F-4D97-AF65-F5344CB8AC3E}">
        <p14:creationId xmlns:p14="http://schemas.microsoft.com/office/powerpoint/2010/main" val="1418174184"/>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obj">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2218E59F-E15C-4BFD-BDED-00F4AFC2B803}" type="datetimeFigureOut">
              <a:rPr lang="en-US" smtClean="0"/>
              <a:t>6/15/23</a:t>
            </a:fld>
            <a:endParaRPr lang="en-US" dirty="0"/>
          </a:p>
        </p:txBody>
      </p:sp>
      <p:sp>
        <p:nvSpPr>
          <p:cNvPr id="5" name="Footer Placeholder 4"/>
          <p:cNvSpPr>
            <a:spLocks noGrp="1"/>
          </p:cNvSpPr>
          <p:nvPr>
            <p:ph type="ftr" sz="quarter" idx="11"/>
          </p:nvPr>
        </p:nvSpPr>
        <p:spPr>
          <a:xfrm>
            <a:off x="4038600" y="6356352"/>
            <a:ext cx="4114800" cy="365125"/>
          </a:xfrm>
          <a:prstGeom prst="rect">
            <a:avLst/>
          </a:prstGeom>
        </p:spPr>
        <p:txBody>
          <a:bodyPr/>
          <a:lstStyle/>
          <a:p>
            <a:endParaRPr lang="en-US" dirty="0"/>
          </a:p>
        </p:txBody>
      </p:sp>
      <p:sp>
        <p:nvSpPr>
          <p:cNvPr id="6" name="Slide Number Placeholder 5"/>
          <p:cNvSpPr>
            <a:spLocks noGrp="1"/>
          </p:cNvSpPr>
          <p:nvPr>
            <p:ph type="sldNum" sz="quarter" idx="12"/>
          </p:nvPr>
        </p:nvSpPr>
        <p:spPr/>
        <p:txBody>
          <a:bodyPr/>
          <a:lstStyle/>
          <a:p>
            <a:fld id="{ED7B9C79-957E-4CB5-8A91-4DC6E525683F}" type="slidenum">
              <a:rPr lang="en-US" smtClean="0"/>
              <a:t>‹#›</a:t>
            </a:fld>
            <a:endParaRPr lang="en-US" dirty="0"/>
          </a:p>
        </p:txBody>
      </p:sp>
    </p:spTree>
    <p:extLst>
      <p:ext uri="{BB962C8B-B14F-4D97-AF65-F5344CB8AC3E}">
        <p14:creationId xmlns:p14="http://schemas.microsoft.com/office/powerpoint/2010/main" val="2542931615"/>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5994"/>
            </a:lvl1pPr>
          </a:lstStyle>
          <a:p>
            <a:r>
              <a:rPr lang="en-US"/>
              <a:t>Click to edit Master title style</a:t>
            </a:r>
          </a:p>
        </p:txBody>
      </p:sp>
      <p:sp>
        <p:nvSpPr>
          <p:cNvPr id="3" name="Subtitle 2"/>
          <p:cNvSpPr>
            <a:spLocks noGrp="1"/>
          </p:cNvSpPr>
          <p:nvPr>
            <p:ph type="subTitle" idx="1"/>
          </p:nvPr>
        </p:nvSpPr>
        <p:spPr>
          <a:xfrm>
            <a:off x="1524000" y="3602039"/>
            <a:ext cx="9144000" cy="1655761"/>
          </a:xfrm>
        </p:spPr>
        <p:txBody>
          <a:bodyPr/>
          <a:lstStyle>
            <a:lvl1pPr marL="0" indent="0" algn="ctr">
              <a:buNone/>
              <a:defRPr sz="2398"/>
            </a:lvl1pPr>
            <a:lvl2pPr marL="456777" indent="0" algn="ctr">
              <a:buNone/>
              <a:defRPr sz="1998"/>
            </a:lvl2pPr>
            <a:lvl3pPr marL="913554" indent="0" algn="ctr">
              <a:buNone/>
              <a:defRPr sz="1798"/>
            </a:lvl3pPr>
            <a:lvl4pPr marL="1370331" indent="0" algn="ctr">
              <a:buNone/>
              <a:defRPr sz="1599"/>
            </a:lvl4pPr>
            <a:lvl5pPr marL="1827108" indent="0" algn="ctr">
              <a:buNone/>
              <a:defRPr sz="1599"/>
            </a:lvl5pPr>
            <a:lvl6pPr marL="2283885" indent="0" algn="ctr">
              <a:buNone/>
              <a:defRPr sz="1599"/>
            </a:lvl6pPr>
            <a:lvl7pPr marL="2740663" indent="0" algn="ctr">
              <a:buNone/>
              <a:defRPr sz="1599"/>
            </a:lvl7pPr>
            <a:lvl8pPr marL="3197440" indent="0" algn="ctr">
              <a:buNone/>
              <a:defRPr sz="1599"/>
            </a:lvl8pPr>
            <a:lvl9pPr marL="3654217" indent="0" algn="ctr">
              <a:buNone/>
              <a:defRPr sz="1599"/>
            </a:lvl9pPr>
          </a:lstStyle>
          <a:p>
            <a:r>
              <a:rPr lang="en-US"/>
              <a:t>Click to edit Master subtitle style</a:t>
            </a:r>
          </a:p>
        </p:txBody>
      </p:sp>
      <p:sp>
        <p:nvSpPr>
          <p:cNvPr id="4" name="Date Placeholder 3"/>
          <p:cNvSpPr>
            <a:spLocks noGrp="1"/>
          </p:cNvSpPr>
          <p:nvPr>
            <p:ph type="dt" sz="half" idx="10"/>
          </p:nvPr>
        </p:nvSpPr>
        <p:spPr/>
        <p:txBody>
          <a:bodyPr/>
          <a:lstStyle/>
          <a:p>
            <a:fld id="{2218E59F-E15C-4BFD-BDED-00F4AFC2B803}" type="datetimeFigureOut">
              <a:rPr lang="en-US" smtClean="0"/>
              <a:t>6/15/23</a:t>
            </a:fld>
            <a:endParaRPr lang="en-US" dirty="0"/>
          </a:p>
        </p:txBody>
      </p:sp>
      <p:sp>
        <p:nvSpPr>
          <p:cNvPr id="5" name="Footer Placeholder 4"/>
          <p:cNvSpPr>
            <a:spLocks noGrp="1"/>
          </p:cNvSpPr>
          <p:nvPr>
            <p:ph type="ftr" sz="quarter" idx="11"/>
          </p:nvPr>
        </p:nvSpPr>
        <p:spPr>
          <a:xfrm>
            <a:off x="4038600" y="6356352"/>
            <a:ext cx="4114800" cy="365125"/>
          </a:xfrm>
          <a:prstGeom prst="rect">
            <a:avLst/>
          </a:prstGeom>
        </p:spPr>
        <p:txBody>
          <a:bodyPr/>
          <a:lstStyle/>
          <a:p>
            <a:endParaRPr lang="en-US" dirty="0"/>
          </a:p>
        </p:txBody>
      </p:sp>
      <p:sp>
        <p:nvSpPr>
          <p:cNvPr id="6" name="Slide Number Placeholder 5"/>
          <p:cNvSpPr>
            <a:spLocks noGrp="1"/>
          </p:cNvSpPr>
          <p:nvPr>
            <p:ph type="sldNum" sz="quarter" idx="12"/>
          </p:nvPr>
        </p:nvSpPr>
        <p:spPr/>
        <p:txBody>
          <a:bodyPr/>
          <a:lstStyle/>
          <a:p>
            <a:fld id="{ED7B9C79-957E-4CB5-8A91-4DC6E525683F}" type="slidenum">
              <a:rPr lang="en-US" smtClean="0"/>
              <a:t>‹#›</a:t>
            </a:fld>
            <a:endParaRPr lang="en-US" dirty="0"/>
          </a:p>
        </p:txBody>
      </p:sp>
    </p:spTree>
    <p:extLst>
      <p:ext uri="{BB962C8B-B14F-4D97-AF65-F5344CB8AC3E}">
        <p14:creationId xmlns:p14="http://schemas.microsoft.com/office/powerpoint/2010/main" val="3380508623"/>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2218E59F-E15C-4BFD-BDED-00F4AFC2B803}" type="datetimeFigureOut">
              <a:rPr lang="en-US" smtClean="0"/>
              <a:t>6/15/23</a:t>
            </a:fld>
            <a:endParaRPr lang="en-US" dirty="0"/>
          </a:p>
        </p:txBody>
      </p:sp>
      <p:sp>
        <p:nvSpPr>
          <p:cNvPr id="5" name="Footer Placeholder 4"/>
          <p:cNvSpPr>
            <a:spLocks noGrp="1"/>
          </p:cNvSpPr>
          <p:nvPr>
            <p:ph type="ftr" sz="quarter" idx="11"/>
          </p:nvPr>
        </p:nvSpPr>
        <p:spPr>
          <a:xfrm>
            <a:off x="4038600" y="6356352"/>
            <a:ext cx="4114800" cy="365125"/>
          </a:xfrm>
          <a:prstGeom prst="rect">
            <a:avLst/>
          </a:prstGeom>
        </p:spPr>
        <p:txBody>
          <a:bodyPr/>
          <a:lstStyle/>
          <a:p>
            <a:endParaRPr lang="en-US" dirty="0"/>
          </a:p>
        </p:txBody>
      </p:sp>
      <p:sp>
        <p:nvSpPr>
          <p:cNvPr id="6" name="Slide Number Placeholder 5"/>
          <p:cNvSpPr>
            <a:spLocks noGrp="1"/>
          </p:cNvSpPr>
          <p:nvPr>
            <p:ph type="sldNum" sz="quarter" idx="12"/>
          </p:nvPr>
        </p:nvSpPr>
        <p:spPr/>
        <p:txBody>
          <a:bodyPr/>
          <a:lstStyle/>
          <a:p>
            <a:fld id="{ED7B9C79-957E-4CB5-8A91-4DC6E525683F}" type="slidenum">
              <a:rPr lang="en-US" smtClean="0"/>
              <a:t>‹#›</a:t>
            </a:fld>
            <a:endParaRPr lang="en-US" dirty="0"/>
          </a:p>
        </p:txBody>
      </p:sp>
    </p:spTree>
    <p:extLst>
      <p:ext uri="{BB962C8B-B14F-4D97-AF65-F5344CB8AC3E}">
        <p14:creationId xmlns:p14="http://schemas.microsoft.com/office/powerpoint/2010/main" val="3020401483"/>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38"/>
            <a:ext cx="10515600" cy="2852737"/>
          </a:xfrm>
        </p:spPr>
        <p:txBody>
          <a:bodyPr anchor="b"/>
          <a:lstStyle>
            <a:lvl1pPr>
              <a:defRPr sz="5994"/>
            </a:lvl1pPr>
          </a:lstStyle>
          <a:p>
            <a:r>
              <a:rPr lang="en-US"/>
              <a:t>Click to edit Master title style</a:t>
            </a:r>
          </a:p>
        </p:txBody>
      </p:sp>
      <p:sp>
        <p:nvSpPr>
          <p:cNvPr id="3" name="Text Placeholder 2"/>
          <p:cNvSpPr>
            <a:spLocks noGrp="1"/>
          </p:cNvSpPr>
          <p:nvPr>
            <p:ph type="body" idx="1"/>
          </p:nvPr>
        </p:nvSpPr>
        <p:spPr>
          <a:xfrm>
            <a:off x="831851" y="4589463"/>
            <a:ext cx="10515600" cy="1500187"/>
          </a:xfrm>
        </p:spPr>
        <p:txBody>
          <a:bodyPr/>
          <a:lstStyle>
            <a:lvl1pPr marL="0" indent="0">
              <a:buNone/>
              <a:defRPr sz="2398">
                <a:solidFill>
                  <a:schemeClr val="tx1">
                    <a:tint val="75000"/>
                  </a:schemeClr>
                </a:solidFill>
              </a:defRPr>
            </a:lvl1pPr>
            <a:lvl2pPr marL="456777" indent="0">
              <a:buNone/>
              <a:defRPr sz="1998">
                <a:solidFill>
                  <a:schemeClr val="tx1">
                    <a:tint val="75000"/>
                  </a:schemeClr>
                </a:solidFill>
              </a:defRPr>
            </a:lvl2pPr>
            <a:lvl3pPr marL="913554" indent="0">
              <a:buNone/>
              <a:defRPr sz="1798">
                <a:solidFill>
                  <a:schemeClr val="tx1">
                    <a:tint val="75000"/>
                  </a:schemeClr>
                </a:solidFill>
              </a:defRPr>
            </a:lvl3pPr>
            <a:lvl4pPr marL="1370331" indent="0">
              <a:buNone/>
              <a:defRPr sz="1599">
                <a:solidFill>
                  <a:schemeClr val="tx1">
                    <a:tint val="75000"/>
                  </a:schemeClr>
                </a:solidFill>
              </a:defRPr>
            </a:lvl4pPr>
            <a:lvl5pPr marL="1827108" indent="0">
              <a:buNone/>
              <a:defRPr sz="1599">
                <a:solidFill>
                  <a:schemeClr val="tx1">
                    <a:tint val="75000"/>
                  </a:schemeClr>
                </a:solidFill>
              </a:defRPr>
            </a:lvl5pPr>
            <a:lvl6pPr marL="2283885" indent="0">
              <a:buNone/>
              <a:defRPr sz="1599">
                <a:solidFill>
                  <a:schemeClr val="tx1">
                    <a:tint val="75000"/>
                  </a:schemeClr>
                </a:solidFill>
              </a:defRPr>
            </a:lvl6pPr>
            <a:lvl7pPr marL="2740663" indent="0">
              <a:buNone/>
              <a:defRPr sz="1599">
                <a:solidFill>
                  <a:schemeClr val="tx1">
                    <a:tint val="75000"/>
                  </a:schemeClr>
                </a:solidFill>
              </a:defRPr>
            </a:lvl7pPr>
            <a:lvl8pPr marL="3197440" indent="0">
              <a:buNone/>
              <a:defRPr sz="1599">
                <a:solidFill>
                  <a:schemeClr val="tx1">
                    <a:tint val="75000"/>
                  </a:schemeClr>
                </a:solidFill>
              </a:defRPr>
            </a:lvl8pPr>
            <a:lvl9pPr marL="3654217" indent="0">
              <a:buNone/>
              <a:defRPr sz="1599">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2218E59F-E15C-4BFD-BDED-00F4AFC2B803}" type="datetimeFigureOut">
              <a:rPr lang="en-US" smtClean="0"/>
              <a:t>6/15/23</a:t>
            </a:fld>
            <a:endParaRPr lang="en-US" dirty="0"/>
          </a:p>
        </p:txBody>
      </p:sp>
      <p:sp>
        <p:nvSpPr>
          <p:cNvPr id="5" name="Footer Placeholder 4"/>
          <p:cNvSpPr>
            <a:spLocks noGrp="1"/>
          </p:cNvSpPr>
          <p:nvPr>
            <p:ph type="ftr" sz="quarter" idx="11"/>
          </p:nvPr>
        </p:nvSpPr>
        <p:spPr>
          <a:xfrm>
            <a:off x="4038600" y="6356352"/>
            <a:ext cx="4114800" cy="365125"/>
          </a:xfrm>
          <a:prstGeom prst="rect">
            <a:avLst/>
          </a:prstGeom>
        </p:spPr>
        <p:txBody>
          <a:bodyPr/>
          <a:lstStyle/>
          <a:p>
            <a:endParaRPr lang="en-US" dirty="0"/>
          </a:p>
        </p:txBody>
      </p:sp>
      <p:sp>
        <p:nvSpPr>
          <p:cNvPr id="6" name="Slide Number Placeholder 5"/>
          <p:cNvSpPr>
            <a:spLocks noGrp="1"/>
          </p:cNvSpPr>
          <p:nvPr>
            <p:ph type="sldNum" sz="quarter" idx="12"/>
          </p:nvPr>
        </p:nvSpPr>
        <p:spPr/>
        <p:txBody>
          <a:bodyPr/>
          <a:lstStyle/>
          <a:p>
            <a:fld id="{ED7B9C79-957E-4CB5-8A91-4DC6E525683F}" type="slidenum">
              <a:rPr lang="en-US" smtClean="0"/>
              <a:t>‹#›</a:t>
            </a:fld>
            <a:endParaRPr lang="en-US" dirty="0"/>
          </a:p>
        </p:txBody>
      </p:sp>
    </p:spTree>
    <p:extLst>
      <p:ext uri="{BB962C8B-B14F-4D97-AF65-F5344CB8AC3E}">
        <p14:creationId xmlns:p14="http://schemas.microsoft.com/office/powerpoint/2010/main" val="1120082111"/>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4"/>
            <a:ext cx="51816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4"/>
            <a:ext cx="51816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2218E59F-E15C-4BFD-BDED-00F4AFC2B803}" type="datetimeFigureOut">
              <a:rPr lang="en-US" smtClean="0"/>
              <a:t>6/15/23</a:t>
            </a:fld>
            <a:endParaRPr lang="en-US" dirty="0"/>
          </a:p>
        </p:txBody>
      </p:sp>
      <p:sp>
        <p:nvSpPr>
          <p:cNvPr id="6" name="Footer Placeholder 5"/>
          <p:cNvSpPr>
            <a:spLocks noGrp="1"/>
          </p:cNvSpPr>
          <p:nvPr>
            <p:ph type="ftr" sz="quarter" idx="11"/>
          </p:nvPr>
        </p:nvSpPr>
        <p:spPr>
          <a:xfrm>
            <a:off x="4038600" y="6356352"/>
            <a:ext cx="4114800" cy="365125"/>
          </a:xfrm>
          <a:prstGeom prst="rect">
            <a:avLst/>
          </a:prstGeom>
        </p:spPr>
        <p:txBody>
          <a:bodyPr/>
          <a:lstStyle/>
          <a:p>
            <a:endParaRPr lang="en-US" dirty="0"/>
          </a:p>
        </p:txBody>
      </p:sp>
      <p:sp>
        <p:nvSpPr>
          <p:cNvPr id="7" name="Slide Number Placeholder 6"/>
          <p:cNvSpPr>
            <a:spLocks noGrp="1"/>
          </p:cNvSpPr>
          <p:nvPr>
            <p:ph type="sldNum" sz="quarter" idx="12"/>
          </p:nvPr>
        </p:nvSpPr>
        <p:spPr/>
        <p:txBody>
          <a:bodyPr/>
          <a:lstStyle/>
          <a:p>
            <a:fld id="{ED7B9C79-957E-4CB5-8A91-4DC6E525683F}" type="slidenum">
              <a:rPr lang="en-US" smtClean="0"/>
              <a:t>‹#›</a:t>
            </a:fld>
            <a:endParaRPr lang="en-US" dirty="0"/>
          </a:p>
        </p:txBody>
      </p:sp>
    </p:spTree>
    <p:extLst>
      <p:ext uri="{BB962C8B-B14F-4D97-AF65-F5344CB8AC3E}">
        <p14:creationId xmlns:p14="http://schemas.microsoft.com/office/powerpoint/2010/main" val="177638083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2_Custom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37498C-6EEC-3842-A726-E0A5FE4002FB}"/>
              </a:ext>
            </a:extLst>
          </p:cNvPr>
          <p:cNvSpPr>
            <a:spLocks noGrp="1"/>
          </p:cNvSpPr>
          <p:nvPr>
            <p:ph type="title"/>
          </p:nvPr>
        </p:nvSpPr>
        <p:spPr>
          <a:xfrm>
            <a:off x="912285" y="0"/>
            <a:ext cx="10358967" cy="1397821"/>
          </a:xfrm>
        </p:spPr>
        <p:txBody>
          <a:bodyPr/>
          <a:lstStyle>
            <a:lvl1pPr algn="l">
              <a:defRPr/>
            </a:lvl1pPr>
          </a:lstStyle>
          <a:p>
            <a:r>
              <a:rPr lang="en-US" dirty="0"/>
              <a:t>Click to edit Master title style</a:t>
            </a:r>
          </a:p>
        </p:txBody>
      </p:sp>
      <p:sp>
        <p:nvSpPr>
          <p:cNvPr id="47" name="Content Placeholder 2">
            <a:extLst>
              <a:ext uri="{FF2B5EF4-FFF2-40B4-BE49-F238E27FC236}">
                <a16:creationId xmlns:a16="http://schemas.microsoft.com/office/drawing/2014/main" id="{9CE023FF-78E2-B84C-84BE-01178BF3743E}"/>
              </a:ext>
            </a:extLst>
          </p:cNvPr>
          <p:cNvSpPr>
            <a:spLocks noGrp="1"/>
          </p:cNvSpPr>
          <p:nvPr>
            <p:ph idx="37" hasCustomPrompt="1"/>
          </p:nvPr>
        </p:nvSpPr>
        <p:spPr>
          <a:xfrm>
            <a:off x="2953512" y="1556792"/>
            <a:ext cx="3063240" cy="792088"/>
          </a:xfrm>
          <a:prstGeom prst="rect">
            <a:avLst/>
          </a:prstGeom>
        </p:spPr>
        <p:txBody>
          <a:bodyPr anchor="ctr"/>
          <a:lstStyle>
            <a:lvl1pPr marL="0" indent="0" algn="ctr">
              <a:buFontTx/>
              <a:buNone/>
              <a:defRPr sz="2400">
                <a:solidFill>
                  <a:schemeClr val="bg1"/>
                </a:solidFill>
              </a:defRPr>
            </a:lvl1pPr>
          </a:lstStyle>
          <a:p>
            <a:pPr lvl="0"/>
            <a:r>
              <a:rPr lang="en-US" dirty="0"/>
              <a:t>Answer</a:t>
            </a:r>
          </a:p>
        </p:txBody>
      </p:sp>
      <p:sp>
        <p:nvSpPr>
          <p:cNvPr id="16" name="Content Placeholder 2">
            <a:extLst>
              <a:ext uri="{FF2B5EF4-FFF2-40B4-BE49-F238E27FC236}">
                <a16:creationId xmlns:a16="http://schemas.microsoft.com/office/drawing/2014/main" id="{2FF2D39E-250A-144F-9026-ECA406F77A4B}"/>
              </a:ext>
            </a:extLst>
          </p:cNvPr>
          <p:cNvSpPr>
            <a:spLocks noGrp="1"/>
          </p:cNvSpPr>
          <p:nvPr>
            <p:ph idx="38" hasCustomPrompt="1"/>
          </p:nvPr>
        </p:nvSpPr>
        <p:spPr>
          <a:xfrm>
            <a:off x="2953512" y="2450872"/>
            <a:ext cx="3063240" cy="792088"/>
          </a:xfrm>
          <a:prstGeom prst="rect">
            <a:avLst/>
          </a:prstGeom>
        </p:spPr>
        <p:txBody>
          <a:bodyPr anchor="ctr"/>
          <a:lstStyle>
            <a:lvl1pPr marL="0" indent="0" algn="ctr">
              <a:buFontTx/>
              <a:buNone/>
              <a:defRPr sz="2400">
                <a:solidFill>
                  <a:schemeClr val="bg1"/>
                </a:solidFill>
              </a:defRPr>
            </a:lvl1pPr>
          </a:lstStyle>
          <a:p>
            <a:pPr lvl="0"/>
            <a:r>
              <a:rPr lang="en-US" dirty="0"/>
              <a:t>Answer</a:t>
            </a:r>
          </a:p>
        </p:txBody>
      </p:sp>
      <p:sp>
        <p:nvSpPr>
          <p:cNvPr id="17" name="Content Placeholder 2">
            <a:extLst>
              <a:ext uri="{FF2B5EF4-FFF2-40B4-BE49-F238E27FC236}">
                <a16:creationId xmlns:a16="http://schemas.microsoft.com/office/drawing/2014/main" id="{D2DC373B-4BB5-914E-8A7E-ECF385A38E5B}"/>
              </a:ext>
            </a:extLst>
          </p:cNvPr>
          <p:cNvSpPr>
            <a:spLocks noGrp="1"/>
          </p:cNvSpPr>
          <p:nvPr>
            <p:ph idx="39" hasCustomPrompt="1"/>
          </p:nvPr>
        </p:nvSpPr>
        <p:spPr>
          <a:xfrm>
            <a:off x="2953512" y="3355112"/>
            <a:ext cx="3063240" cy="792088"/>
          </a:xfrm>
          <a:prstGeom prst="rect">
            <a:avLst/>
          </a:prstGeom>
        </p:spPr>
        <p:txBody>
          <a:bodyPr anchor="ctr"/>
          <a:lstStyle>
            <a:lvl1pPr marL="0" indent="0" algn="ctr">
              <a:buFontTx/>
              <a:buNone/>
              <a:defRPr sz="2400">
                <a:solidFill>
                  <a:schemeClr val="bg1"/>
                </a:solidFill>
              </a:defRPr>
            </a:lvl1pPr>
          </a:lstStyle>
          <a:p>
            <a:pPr lvl="0"/>
            <a:r>
              <a:rPr lang="en-US" dirty="0"/>
              <a:t>Answer</a:t>
            </a:r>
          </a:p>
        </p:txBody>
      </p:sp>
      <p:sp>
        <p:nvSpPr>
          <p:cNvPr id="18" name="Content Placeholder 2">
            <a:extLst>
              <a:ext uri="{FF2B5EF4-FFF2-40B4-BE49-F238E27FC236}">
                <a16:creationId xmlns:a16="http://schemas.microsoft.com/office/drawing/2014/main" id="{E0C44F6F-7AFE-2547-8D6F-6DF790B17E6B}"/>
              </a:ext>
            </a:extLst>
          </p:cNvPr>
          <p:cNvSpPr>
            <a:spLocks noGrp="1"/>
          </p:cNvSpPr>
          <p:nvPr>
            <p:ph idx="40" hasCustomPrompt="1"/>
          </p:nvPr>
        </p:nvSpPr>
        <p:spPr>
          <a:xfrm>
            <a:off x="2953512" y="4259352"/>
            <a:ext cx="3063240" cy="792088"/>
          </a:xfrm>
          <a:prstGeom prst="rect">
            <a:avLst/>
          </a:prstGeom>
        </p:spPr>
        <p:txBody>
          <a:bodyPr anchor="ctr"/>
          <a:lstStyle>
            <a:lvl1pPr marL="0" indent="0" algn="ctr">
              <a:buFontTx/>
              <a:buNone/>
              <a:defRPr sz="2400">
                <a:solidFill>
                  <a:schemeClr val="bg1"/>
                </a:solidFill>
              </a:defRPr>
            </a:lvl1pPr>
          </a:lstStyle>
          <a:p>
            <a:pPr lvl="0"/>
            <a:r>
              <a:rPr lang="en-US" dirty="0"/>
              <a:t>Answer</a:t>
            </a:r>
          </a:p>
        </p:txBody>
      </p:sp>
      <p:sp>
        <p:nvSpPr>
          <p:cNvPr id="19" name="Content Placeholder 2">
            <a:extLst>
              <a:ext uri="{FF2B5EF4-FFF2-40B4-BE49-F238E27FC236}">
                <a16:creationId xmlns:a16="http://schemas.microsoft.com/office/drawing/2014/main" id="{76DB7CFA-1360-0342-82CC-6CF5F6431069}"/>
              </a:ext>
            </a:extLst>
          </p:cNvPr>
          <p:cNvSpPr>
            <a:spLocks noGrp="1"/>
          </p:cNvSpPr>
          <p:nvPr>
            <p:ph idx="41" hasCustomPrompt="1"/>
          </p:nvPr>
        </p:nvSpPr>
        <p:spPr>
          <a:xfrm>
            <a:off x="2953512" y="5163592"/>
            <a:ext cx="3063240" cy="792088"/>
          </a:xfrm>
          <a:prstGeom prst="rect">
            <a:avLst/>
          </a:prstGeom>
        </p:spPr>
        <p:txBody>
          <a:bodyPr anchor="ctr"/>
          <a:lstStyle>
            <a:lvl1pPr marL="0" indent="0" algn="ctr">
              <a:buFontTx/>
              <a:buNone/>
              <a:defRPr sz="2400">
                <a:solidFill>
                  <a:schemeClr val="bg1"/>
                </a:solidFill>
              </a:defRPr>
            </a:lvl1pPr>
          </a:lstStyle>
          <a:p>
            <a:pPr lvl="0"/>
            <a:r>
              <a:rPr lang="en-US" dirty="0"/>
              <a:t>Answer</a:t>
            </a:r>
          </a:p>
        </p:txBody>
      </p:sp>
      <p:sp>
        <p:nvSpPr>
          <p:cNvPr id="20" name="Content Placeholder 2">
            <a:extLst>
              <a:ext uri="{FF2B5EF4-FFF2-40B4-BE49-F238E27FC236}">
                <a16:creationId xmlns:a16="http://schemas.microsoft.com/office/drawing/2014/main" id="{56FADEC4-3015-C840-ADA2-89189ECB064E}"/>
              </a:ext>
            </a:extLst>
          </p:cNvPr>
          <p:cNvSpPr>
            <a:spLocks noGrp="1"/>
          </p:cNvSpPr>
          <p:nvPr>
            <p:ph idx="42" hasCustomPrompt="1"/>
          </p:nvPr>
        </p:nvSpPr>
        <p:spPr>
          <a:xfrm>
            <a:off x="8429752" y="1556792"/>
            <a:ext cx="3063240" cy="792088"/>
          </a:xfrm>
          <a:prstGeom prst="rect">
            <a:avLst/>
          </a:prstGeom>
        </p:spPr>
        <p:txBody>
          <a:bodyPr anchor="ctr"/>
          <a:lstStyle>
            <a:lvl1pPr marL="0" indent="0" algn="ctr">
              <a:buFontTx/>
              <a:buNone/>
              <a:defRPr sz="2400">
                <a:solidFill>
                  <a:schemeClr val="bg1"/>
                </a:solidFill>
              </a:defRPr>
            </a:lvl1pPr>
          </a:lstStyle>
          <a:p>
            <a:pPr lvl="0"/>
            <a:r>
              <a:rPr lang="en-US" dirty="0"/>
              <a:t>Answer</a:t>
            </a:r>
          </a:p>
        </p:txBody>
      </p:sp>
      <p:sp>
        <p:nvSpPr>
          <p:cNvPr id="21" name="Content Placeholder 2">
            <a:extLst>
              <a:ext uri="{FF2B5EF4-FFF2-40B4-BE49-F238E27FC236}">
                <a16:creationId xmlns:a16="http://schemas.microsoft.com/office/drawing/2014/main" id="{F3D874AD-2A50-6040-AC6F-E7BEDA07421F}"/>
              </a:ext>
            </a:extLst>
          </p:cNvPr>
          <p:cNvSpPr>
            <a:spLocks noGrp="1"/>
          </p:cNvSpPr>
          <p:nvPr>
            <p:ph idx="43" hasCustomPrompt="1"/>
          </p:nvPr>
        </p:nvSpPr>
        <p:spPr>
          <a:xfrm>
            <a:off x="8429752" y="2450872"/>
            <a:ext cx="3063240" cy="792088"/>
          </a:xfrm>
          <a:prstGeom prst="rect">
            <a:avLst/>
          </a:prstGeom>
        </p:spPr>
        <p:txBody>
          <a:bodyPr anchor="ctr"/>
          <a:lstStyle>
            <a:lvl1pPr marL="0" indent="0" algn="ctr">
              <a:buFontTx/>
              <a:buNone/>
              <a:defRPr sz="2400">
                <a:solidFill>
                  <a:schemeClr val="bg1"/>
                </a:solidFill>
              </a:defRPr>
            </a:lvl1pPr>
          </a:lstStyle>
          <a:p>
            <a:pPr lvl="0"/>
            <a:r>
              <a:rPr lang="en-US" dirty="0"/>
              <a:t>Answer</a:t>
            </a:r>
          </a:p>
        </p:txBody>
      </p:sp>
      <p:sp>
        <p:nvSpPr>
          <p:cNvPr id="22" name="Content Placeholder 2">
            <a:extLst>
              <a:ext uri="{FF2B5EF4-FFF2-40B4-BE49-F238E27FC236}">
                <a16:creationId xmlns:a16="http://schemas.microsoft.com/office/drawing/2014/main" id="{696BE448-5739-0A47-81CD-A2606786DF63}"/>
              </a:ext>
            </a:extLst>
          </p:cNvPr>
          <p:cNvSpPr>
            <a:spLocks noGrp="1"/>
          </p:cNvSpPr>
          <p:nvPr>
            <p:ph idx="44" hasCustomPrompt="1"/>
          </p:nvPr>
        </p:nvSpPr>
        <p:spPr>
          <a:xfrm>
            <a:off x="8429752" y="3355112"/>
            <a:ext cx="3063240" cy="792088"/>
          </a:xfrm>
          <a:prstGeom prst="rect">
            <a:avLst/>
          </a:prstGeom>
        </p:spPr>
        <p:txBody>
          <a:bodyPr anchor="ctr"/>
          <a:lstStyle>
            <a:lvl1pPr marL="0" indent="0" algn="ctr">
              <a:buFontTx/>
              <a:buNone/>
              <a:defRPr sz="2400">
                <a:solidFill>
                  <a:schemeClr val="bg1"/>
                </a:solidFill>
              </a:defRPr>
            </a:lvl1pPr>
          </a:lstStyle>
          <a:p>
            <a:pPr lvl="0"/>
            <a:r>
              <a:rPr lang="en-US" dirty="0"/>
              <a:t>Answer</a:t>
            </a:r>
          </a:p>
        </p:txBody>
      </p:sp>
      <p:sp>
        <p:nvSpPr>
          <p:cNvPr id="23" name="Content Placeholder 2">
            <a:extLst>
              <a:ext uri="{FF2B5EF4-FFF2-40B4-BE49-F238E27FC236}">
                <a16:creationId xmlns:a16="http://schemas.microsoft.com/office/drawing/2014/main" id="{079EF4CC-13DA-3B4D-B6A0-7AA93370FB95}"/>
              </a:ext>
            </a:extLst>
          </p:cNvPr>
          <p:cNvSpPr>
            <a:spLocks noGrp="1"/>
          </p:cNvSpPr>
          <p:nvPr>
            <p:ph idx="45" hasCustomPrompt="1"/>
          </p:nvPr>
        </p:nvSpPr>
        <p:spPr>
          <a:xfrm>
            <a:off x="8429752" y="4259352"/>
            <a:ext cx="3063240" cy="792088"/>
          </a:xfrm>
          <a:prstGeom prst="rect">
            <a:avLst/>
          </a:prstGeom>
        </p:spPr>
        <p:txBody>
          <a:bodyPr anchor="ctr"/>
          <a:lstStyle>
            <a:lvl1pPr marL="0" indent="0" algn="ctr">
              <a:buFontTx/>
              <a:buNone/>
              <a:defRPr sz="2400">
                <a:solidFill>
                  <a:schemeClr val="bg1"/>
                </a:solidFill>
              </a:defRPr>
            </a:lvl1pPr>
          </a:lstStyle>
          <a:p>
            <a:pPr lvl="0"/>
            <a:r>
              <a:rPr lang="en-US" dirty="0"/>
              <a:t>Answer</a:t>
            </a:r>
          </a:p>
        </p:txBody>
      </p:sp>
    </p:spTree>
    <p:extLst>
      <p:ext uri="{BB962C8B-B14F-4D97-AF65-F5344CB8AC3E}">
        <p14:creationId xmlns:p14="http://schemas.microsoft.com/office/powerpoint/2010/main" val="49743034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7"/>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398" b="1"/>
            </a:lvl1pPr>
            <a:lvl2pPr marL="456777" indent="0">
              <a:buNone/>
              <a:defRPr sz="1998" b="1"/>
            </a:lvl2pPr>
            <a:lvl3pPr marL="913554" indent="0">
              <a:buNone/>
              <a:defRPr sz="1798" b="1"/>
            </a:lvl3pPr>
            <a:lvl4pPr marL="1370331" indent="0">
              <a:buNone/>
              <a:defRPr sz="1599" b="1"/>
            </a:lvl4pPr>
            <a:lvl5pPr marL="1827108" indent="0">
              <a:buNone/>
              <a:defRPr sz="1599" b="1"/>
            </a:lvl5pPr>
            <a:lvl6pPr marL="2283885" indent="0">
              <a:buNone/>
              <a:defRPr sz="1599" b="1"/>
            </a:lvl6pPr>
            <a:lvl7pPr marL="2740663" indent="0">
              <a:buNone/>
              <a:defRPr sz="1599" b="1"/>
            </a:lvl7pPr>
            <a:lvl8pPr marL="3197440" indent="0">
              <a:buNone/>
              <a:defRPr sz="1599" b="1"/>
            </a:lvl8pPr>
            <a:lvl9pPr marL="3654217" indent="0">
              <a:buNone/>
              <a:defRPr sz="1599" b="1"/>
            </a:lvl9pPr>
          </a:lstStyle>
          <a:p>
            <a:pPr lvl="0"/>
            <a:r>
              <a:rPr lang="en-US"/>
              <a:t>Click to 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1" y="1681163"/>
            <a:ext cx="5183188" cy="823912"/>
          </a:xfrm>
        </p:spPr>
        <p:txBody>
          <a:bodyPr anchor="b"/>
          <a:lstStyle>
            <a:lvl1pPr marL="0" indent="0">
              <a:buNone/>
              <a:defRPr sz="2398" b="1"/>
            </a:lvl1pPr>
            <a:lvl2pPr marL="456777" indent="0">
              <a:buNone/>
              <a:defRPr sz="1998" b="1"/>
            </a:lvl2pPr>
            <a:lvl3pPr marL="913554" indent="0">
              <a:buNone/>
              <a:defRPr sz="1798" b="1"/>
            </a:lvl3pPr>
            <a:lvl4pPr marL="1370331" indent="0">
              <a:buNone/>
              <a:defRPr sz="1599" b="1"/>
            </a:lvl4pPr>
            <a:lvl5pPr marL="1827108" indent="0">
              <a:buNone/>
              <a:defRPr sz="1599" b="1"/>
            </a:lvl5pPr>
            <a:lvl6pPr marL="2283885" indent="0">
              <a:buNone/>
              <a:defRPr sz="1599" b="1"/>
            </a:lvl6pPr>
            <a:lvl7pPr marL="2740663" indent="0">
              <a:buNone/>
              <a:defRPr sz="1599" b="1"/>
            </a:lvl7pPr>
            <a:lvl8pPr marL="3197440" indent="0">
              <a:buNone/>
              <a:defRPr sz="1599" b="1"/>
            </a:lvl8pPr>
            <a:lvl9pPr marL="3654217" indent="0">
              <a:buNone/>
              <a:defRPr sz="1599" b="1"/>
            </a:lvl9pPr>
          </a:lstStyle>
          <a:p>
            <a:pPr lvl="0"/>
            <a:r>
              <a:rPr lang="en-US"/>
              <a:t>Click to edit Master text styles</a:t>
            </a:r>
          </a:p>
        </p:txBody>
      </p:sp>
      <p:sp>
        <p:nvSpPr>
          <p:cNvPr id="6" name="Content Placeholder 5"/>
          <p:cNvSpPr>
            <a:spLocks noGrp="1"/>
          </p:cNvSpPr>
          <p:nvPr>
            <p:ph sz="quarter" idx="4"/>
          </p:nvPr>
        </p:nvSpPr>
        <p:spPr>
          <a:xfrm>
            <a:off x="6172201"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2218E59F-E15C-4BFD-BDED-00F4AFC2B803}" type="datetimeFigureOut">
              <a:rPr lang="en-US" smtClean="0"/>
              <a:t>6/15/23</a:t>
            </a:fld>
            <a:endParaRPr lang="en-US" dirty="0"/>
          </a:p>
        </p:txBody>
      </p:sp>
      <p:sp>
        <p:nvSpPr>
          <p:cNvPr id="8" name="Footer Placeholder 7"/>
          <p:cNvSpPr>
            <a:spLocks noGrp="1"/>
          </p:cNvSpPr>
          <p:nvPr>
            <p:ph type="ftr" sz="quarter" idx="11"/>
          </p:nvPr>
        </p:nvSpPr>
        <p:spPr>
          <a:xfrm>
            <a:off x="4038600" y="6356352"/>
            <a:ext cx="4114800" cy="365125"/>
          </a:xfrm>
          <a:prstGeom prst="rect">
            <a:avLst/>
          </a:prstGeom>
        </p:spPr>
        <p:txBody>
          <a:bodyPr/>
          <a:lstStyle/>
          <a:p>
            <a:endParaRPr lang="en-US" dirty="0"/>
          </a:p>
        </p:txBody>
      </p:sp>
      <p:sp>
        <p:nvSpPr>
          <p:cNvPr id="9" name="Slide Number Placeholder 8"/>
          <p:cNvSpPr>
            <a:spLocks noGrp="1"/>
          </p:cNvSpPr>
          <p:nvPr>
            <p:ph type="sldNum" sz="quarter" idx="12"/>
          </p:nvPr>
        </p:nvSpPr>
        <p:spPr/>
        <p:txBody>
          <a:bodyPr/>
          <a:lstStyle/>
          <a:p>
            <a:fld id="{ED7B9C79-957E-4CB5-8A91-4DC6E525683F}" type="slidenum">
              <a:rPr lang="en-US" smtClean="0"/>
              <a:t>‹#›</a:t>
            </a:fld>
            <a:endParaRPr lang="en-US" dirty="0"/>
          </a:p>
        </p:txBody>
      </p:sp>
    </p:spTree>
    <p:extLst>
      <p:ext uri="{BB962C8B-B14F-4D97-AF65-F5344CB8AC3E}">
        <p14:creationId xmlns:p14="http://schemas.microsoft.com/office/powerpoint/2010/main" val="3465287894"/>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2218E59F-E15C-4BFD-BDED-00F4AFC2B803}" type="datetimeFigureOut">
              <a:rPr lang="en-US" smtClean="0"/>
              <a:t>6/15/23</a:t>
            </a:fld>
            <a:endParaRPr lang="en-US" dirty="0"/>
          </a:p>
        </p:txBody>
      </p:sp>
      <p:sp>
        <p:nvSpPr>
          <p:cNvPr id="4" name="Footer Placeholder 3"/>
          <p:cNvSpPr>
            <a:spLocks noGrp="1"/>
          </p:cNvSpPr>
          <p:nvPr>
            <p:ph type="ftr" sz="quarter" idx="11"/>
          </p:nvPr>
        </p:nvSpPr>
        <p:spPr>
          <a:xfrm>
            <a:off x="4038600" y="6356352"/>
            <a:ext cx="4114800" cy="365125"/>
          </a:xfrm>
          <a:prstGeom prst="rect">
            <a:avLst/>
          </a:prstGeom>
        </p:spPr>
        <p:txBody>
          <a:bodyPr/>
          <a:lstStyle/>
          <a:p>
            <a:endParaRPr lang="en-US" dirty="0"/>
          </a:p>
        </p:txBody>
      </p:sp>
      <p:sp>
        <p:nvSpPr>
          <p:cNvPr id="5" name="Slide Number Placeholder 4"/>
          <p:cNvSpPr>
            <a:spLocks noGrp="1"/>
          </p:cNvSpPr>
          <p:nvPr>
            <p:ph type="sldNum" sz="quarter" idx="12"/>
          </p:nvPr>
        </p:nvSpPr>
        <p:spPr/>
        <p:txBody>
          <a:bodyPr/>
          <a:lstStyle/>
          <a:p>
            <a:fld id="{ED7B9C79-957E-4CB5-8A91-4DC6E525683F}" type="slidenum">
              <a:rPr lang="en-US" smtClean="0"/>
              <a:t>‹#›</a:t>
            </a:fld>
            <a:endParaRPr lang="en-US" dirty="0"/>
          </a:p>
        </p:txBody>
      </p:sp>
    </p:spTree>
    <p:extLst>
      <p:ext uri="{BB962C8B-B14F-4D97-AF65-F5344CB8AC3E}">
        <p14:creationId xmlns:p14="http://schemas.microsoft.com/office/powerpoint/2010/main" val="3597855039"/>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2218E59F-E15C-4BFD-BDED-00F4AFC2B803}" type="datetimeFigureOut">
              <a:rPr lang="en-US" smtClean="0"/>
              <a:t>6/15/23</a:t>
            </a:fld>
            <a:endParaRPr lang="en-US" dirty="0"/>
          </a:p>
        </p:txBody>
      </p:sp>
      <p:sp>
        <p:nvSpPr>
          <p:cNvPr id="3" name="Footer Placeholder 2"/>
          <p:cNvSpPr>
            <a:spLocks noGrp="1"/>
          </p:cNvSpPr>
          <p:nvPr>
            <p:ph type="ftr" sz="quarter" idx="11"/>
          </p:nvPr>
        </p:nvSpPr>
        <p:spPr>
          <a:xfrm>
            <a:off x="4038600" y="6356352"/>
            <a:ext cx="4114800" cy="365125"/>
          </a:xfrm>
          <a:prstGeom prst="rect">
            <a:avLst/>
          </a:prstGeom>
        </p:spPr>
        <p:txBody>
          <a:bodyPr/>
          <a:lstStyle/>
          <a:p>
            <a:endParaRPr lang="en-US" dirty="0"/>
          </a:p>
        </p:txBody>
      </p:sp>
      <p:sp>
        <p:nvSpPr>
          <p:cNvPr id="4" name="Slide Number Placeholder 3"/>
          <p:cNvSpPr>
            <a:spLocks noGrp="1"/>
          </p:cNvSpPr>
          <p:nvPr>
            <p:ph type="sldNum" sz="quarter" idx="12"/>
          </p:nvPr>
        </p:nvSpPr>
        <p:spPr/>
        <p:txBody>
          <a:bodyPr/>
          <a:lstStyle/>
          <a:p>
            <a:fld id="{ED7B9C79-957E-4CB5-8A91-4DC6E525683F}" type="slidenum">
              <a:rPr lang="en-US" smtClean="0"/>
              <a:t>‹#›</a:t>
            </a:fld>
            <a:endParaRPr lang="en-US" dirty="0"/>
          </a:p>
        </p:txBody>
      </p:sp>
    </p:spTree>
    <p:extLst>
      <p:ext uri="{BB962C8B-B14F-4D97-AF65-F5344CB8AC3E}">
        <p14:creationId xmlns:p14="http://schemas.microsoft.com/office/powerpoint/2010/main" val="1743055690"/>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1"/>
            <a:ext cx="3932237" cy="1600200"/>
          </a:xfrm>
        </p:spPr>
        <p:txBody>
          <a:bodyPr anchor="b"/>
          <a:lstStyle>
            <a:lvl1pPr>
              <a:defRPr sz="3197"/>
            </a:lvl1pPr>
          </a:lstStyle>
          <a:p>
            <a:r>
              <a:rPr lang="en-US"/>
              <a:t>Click to edit Master title style</a:t>
            </a:r>
          </a:p>
        </p:txBody>
      </p:sp>
      <p:sp>
        <p:nvSpPr>
          <p:cNvPr id="3" name="Content Placeholder 2"/>
          <p:cNvSpPr>
            <a:spLocks noGrp="1"/>
          </p:cNvSpPr>
          <p:nvPr>
            <p:ph idx="1"/>
          </p:nvPr>
        </p:nvSpPr>
        <p:spPr>
          <a:xfrm>
            <a:off x="5183188" y="987425"/>
            <a:ext cx="6172200" cy="4873626"/>
          </a:xfrm>
        </p:spPr>
        <p:txBody>
          <a:bodyPr/>
          <a:lstStyle>
            <a:lvl1pPr>
              <a:defRPr sz="3197"/>
            </a:lvl1pPr>
            <a:lvl2pPr>
              <a:defRPr sz="2797"/>
            </a:lvl2pPr>
            <a:lvl3pPr>
              <a:defRPr sz="2398"/>
            </a:lvl3pPr>
            <a:lvl4pPr>
              <a:defRPr sz="1998"/>
            </a:lvl4pPr>
            <a:lvl5pPr>
              <a:defRPr sz="1998"/>
            </a:lvl5pPr>
            <a:lvl6pPr>
              <a:defRPr sz="1998"/>
            </a:lvl6pPr>
            <a:lvl7pPr>
              <a:defRPr sz="1998"/>
            </a:lvl7pPr>
            <a:lvl8pPr>
              <a:defRPr sz="1998"/>
            </a:lvl8pPr>
            <a:lvl9pPr>
              <a:defRPr sz="1998"/>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599"/>
            </a:lvl1pPr>
            <a:lvl2pPr marL="456777" indent="0">
              <a:buNone/>
              <a:defRPr sz="1399"/>
            </a:lvl2pPr>
            <a:lvl3pPr marL="913554" indent="0">
              <a:buNone/>
              <a:defRPr sz="1199"/>
            </a:lvl3pPr>
            <a:lvl4pPr marL="1370331" indent="0">
              <a:buNone/>
              <a:defRPr sz="999"/>
            </a:lvl4pPr>
            <a:lvl5pPr marL="1827108" indent="0">
              <a:buNone/>
              <a:defRPr sz="999"/>
            </a:lvl5pPr>
            <a:lvl6pPr marL="2283885" indent="0">
              <a:buNone/>
              <a:defRPr sz="999"/>
            </a:lvl6pPr>
            <a:lvl7pPr marL="2740663" indent="0">
              <a:buNone/>
              <a:defRPr sz="999"/>
            </a:lvl7pPr>
            <a:lvl8pPr marL="3197440" indent="0">
              <a:buNone/>
              <a:defRPr sz="999"/>
            </a:lvl8pPr>
            <a:lvl9pPr marL="3654217" indent="0">
              <a:buNone/>
              <a:defRPr sz="999"/>
            </a:lvl9pPr>
          </a:lstStyle>
          <a:p>
            <a:pPr lvl="0"/>
            <a:r>
              <a:rPr lang="en-US"/>
              <a:t>Click to edit Master text styles</a:t>
            </a:r>
          </a:p>
        </p:txBody>
      </p:sp>
      <p:sp>
        <p:nvSpPr>
          <p:cNvPr id="5" name="Date Placeholder 4"/>
          <p:cNvSpPr>
            <a:spLocks noGrp="1"/>
          </p:cNvSpPr>
          <p:nvPr>
            <p:ph type="dt" sz="half" idx="10"/>
          </p:nvPr>
        </p:nvSpPr>
        <p:spPr/>
        <p:txBody>
          <a:bodyPr/>
          <a:lstStyle/>
          <a:p>
            <a:fld id="{2218E59F-E15C-4BFD-BDED-00F4AFC2B803}" type="datetimeFigureOut">
              <a:rPr lang="en-US" smtClean="0"/>
              <a:t>6/15/23</a:t>
            </a:fld>
            <a:endParaRPr lang="en-US" dirty="0"/>
          </a:p>
        </p:txBody>
      </p:sp>
      <p:sp>
        <p:nvSpPr>
          <p:cNvPr id="6" name="Footer Placeholder 5"/>
          <p:cNvSpPr>
            <a:spLocks noGrp="1"/>
          </p:cNvSpPr>
          <p:nvPr>
            <p:ph type="ftr" sz="quarter" idx="11"/>
          </p:nvPr>
        </p:nvSpPr>
        <p:spPr>
          <a:xfrm>
            <a:off x="4038600" y="6356352"/>
            <a:ext cx="4114800" cy="365125"/>
          </a:xfrm>
          <a:prstGeom prst="rect">
            <a:avLst/>
          </a:prstGeom>
        </p:spPr>
        <p:txBody>
          <a:bodyPr/>
          <a:lstStyle/>
          <a:p>
            <a:endParaRPr lang="en-US" dirty="0"/>
          </a:p>
        </p:txBody>
      </p:sp>
      <p:sp>
        <p:nvSpPr>
          <p:cNvPr id="7" name="Slide Number Placeholder 6"/>
          <p:cNvSpPr>
            <a:spLocks noGrp="1"/>
          </p:cNvSpPr>
          <p:nvPr>
            <p:ph type="sldNum" sz="quarter" idx="12"/>
          </p:nvPr>
        </p:nvSpPr>
        <p:spPr/>
        <p:txBody>
          <a:bodyPr/>
          <a:lstStyle/>
          <a:p>
            <a:fld id="{ED7B9C79-957E-4CB5-8A91-4DC6E525683F}" type="slidenum">
              <a:rPr lang="en-US" smtClean="0"/>
              <a:t>‹#›</a:t>
            </a:fld>
            <a:endParaRPr lang="en-US" dirty="0"/>
          </a:p>
        </p:txBody>
      </p:sp>
    </p:spTree>
    <p:extLst>
      <p:ext uri="{BB962C8B-B14F-4D97-AF65-F5344CB8AC3E}">
        <p14:creationId xmlns:p14="http://schemas.microsoft.com/office/powerpoint/2010/main" val="1583182399"/>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1"/>
            <a:ext cx="3932237" cy="1600200"/>
          </a:xfrm>
        </p:spPr>
        <p:txBody>
          <a:bodyPr anchor="b"/>
          <a:lstStyle>
            <a:lvl1pPr>
              <a:defRPr sz="3197"/>
            </a:lvl1pPr>
          </a:lstStyle>
          <a:p>
            <a:r>
              <a:rPr lang="en-US"/>
              <a:t>Click to edit Master title style</a:t>
            </a:r>
          </a:p>
        </p:txBody>
      </p:sp>
      <p:sp>
        <p:nvSpPr>
          <p:cNvPr id="3" name="Picture Placeholder 2"/>
          <p:cNvSpPr>
            <a:spLocks noGrp="1"/>
          </p:cNvSpPr>
          <p:nvPr>
            <p:ph type="pic" idx="1"/>
          </p:nvPr>
        </p:nvSpPr>
        <p:spPr>
          <a:xfrm>
            <a:off x="5183188" y="987425"/>
            <a:ext cx="6172200" cy="4873626"/>
          </a:xfrm>
        </p:spPr>
        <p:txBody>
          <a:bodyPr/>
          <a:lstStyle>
            <a:lvl1pPr marL="0" indent="0">
              <a:buNone/>
              <a:defRPr sz="3197"/>
            </a:lvl1pPr>
            <a:lvl2pPr marL="456777" indent="0">
              <a:buNone/>
              <a:defRPr sz="2797"/>
            </a:lvl2pPr>
            <a:lvl3pPr marL="913554" indent="0">
              <a:buNone/>
              <a:defRPr sz="2398"/>
            </a:lvl3pPr>
            <a:lvl4pPr marL="1370331" indent="0">
              <a:buNone/>
              <a:defRPr sz="1998"/>
            </a:lvl4pPr>
            <a:lvl5pPr marL="1827108" indent="0">
              <a:buNone/>
              <a:defRPr sz="1998"/>
            </a:lvl5pPr>
            <a:lvl6pPr marL="2283885" indent="0">
              <a:buNone/>
              <a:defRPr sz="1998"/>
            </a:lvl6pPr>
            <a:lvl7pPr marL="2740663" indent="0">
              <a:buNone/>
              <a:defRPr sz="1998"/>
            </a:lvl7pPr>
            <a:lvl8pPr marL="3197440" indent="0">
              <a:buNone/>
              <a:defRPr sz="1998"/>
            </a:lvl8pPr>
            <a:lvl9pPr marL="3654217" indent="0">
              <a:buNone/>
              <a:defRPr sz="1998"/>
            </a:lvl9pPr>
          </a:lstStyle>
          <a:p>
            <a:r>
              <a:rPr lang="en-US" dirty="0"/>
              <a:t>Click icon to add picture</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599"/>
            </a:lvl1pPr>
            <a:lvl2pPr marL="456777" indent="0">
              <a:buNone/>
              <a:defRPr sz="1399"/>
            </a:lvl2pPr>
            <a:lvl3pPr marL="913554" indent="0">
              <a:buNone/>
              <a:defRPr sz="1199"/>
            </a:lvl3pPr>
            <a:lvl4pPr marL="1370331" indent="0">
              <a:buNone/>
              <a:defRPr sz="999"/>
            </a:lvl4pPr>
            <a:lvl5pPr marL="1827108" indent="0">
              <a:buNone/>
              <a:defRPr sz="999"/>
            </a:lvl5pPr>
            <a:lvl6pPr marL="2283885" indent="0">
              <a:buNone/>
              <a:defRPr sz="999"/>
            </a:lvl6pPr>
            <a:lvl7pPr marL="2740663" indent="0">
              <a:buNone/>
              <a:defRPr sz="999"/>
            </a:lvl7pPr>
            <a:lvl8pPr marL="3197440" indent="0">
              <a:buNone/>
              <a:defRPr sz="999"/>
            </a:lvl8pPr>
            <a:lvl9pPr marL="3654217" indent="0">
              <a:buNone/>
              <a:defRPr sz="999"/>
            </a:lvl9pPr>
          </a:lstStyle>
          <a:p>
            <a:pPr lvl="0"/>
            <a:r>
              <a:rPr lang="en-US"/>
              <a:t>Click to edit Master text styles</a:t>
            </a:r>
          </a:p>
        </p:txBody>
      </p:sp>
      <p:sp>
        <p:nvSpPr>
          <p:cNvPr id="5" name="Date Placeholder 4"/>
          <p:cNvSpPr>
            <a:spLocks noGrp="1"/>
          </p:cNvSpPr>
          <p:nvPr>
            <p:ph type="dt" sz="half" idx="10"/>
          </p:nvPr>
        </p:nvSpPr>
        <p:spPr/>
        <p:txBody>
          <a:bodyPr/>
          <a:lstStyle/>
          <a:p>
            <a:fld id="{2218E59F-E15C-4BFD-BDED-00F4AFC2B803}" type="datetimeFigureOut">
              <a:rPr lang="en-US" smtClean="0"/>
              <a:t>6/15/23</a:t>
            </a:fld>
            <a:endParaRPr lang="en-US" dirty="0"/>
          </a:p>
        </p:txBody>
      </p:sp>
      <p:sp>
        <p:nvSpPr>
          <p:cNvPr id="6" name="Footer Placeholder 5"/>
          <p:cNvSpPr>
            <a:spLocks noGrp="1"/>
          </p:cNvSpPr>
          <p:nvPr>
            <p:ph type="ftr" sz="quarter" idx="11"/>
          </p:nvPr>
        </p:nvSpPr>
        <p:spPr>
          <a:xfrm>
            <a:off x="4038600" y="6356352"/>
            <a:ext cx="4114800" cy="365125"/>
          </a:xfrm>
          <a:prstGeom prst="rect">
            <a:avLst/>
          </a:prstGeom>
        </p:spPr>
        <p:txBody>
          <a:bodyPr/>
          <a:lstStyle/>
          <a:p>
            <a:endParaRPr lang="en-US" dirty="0"/>
          </a:p>
        </p:txBody>
      </p:sp>
      <p:sp>
        <p:nvSpPr>
          <p:cNvPr id="7" name="Slide Number Placeholder 6"/>
          <p:cNvSpPr>
            <a:spLocks noGrp="1"/>
          </p:cNvSpPr>
          <p:nvPr>
            <p:ph type="sldNum" sz="quarter" idx="12"/>
          </p:nvPr>
        </p:nvSpPr>
        <p:spPr/>
        <p:txBody>
          <a:bodyPr/>
          <a:lstStyle/>
          <a:p>
            <a:fld id="{ED7B9C79-957E-4CB5-8A91-4DC6E525683F}" type="slidenum">
              <a:rPr lang="en-US" smtClean="0"/>
              <a:t>‹#›</a:t>
            </a:fld>
            <a:endParaRPr lang="en-US" dirty="0"/>
          </a:p>
        </p:txBody>
      </p:sp>
    </p:spTree>
    <p:extLst>
      <p:ext uri="{BB962C8B-B14F-4D97-AF65-F5344CB8AC3E}">
        <p14:creationId xmlns:p14="http://schemas.microsoft.com/office/powerpoint/2010/main" val="3902782937"/>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2218E59F-E15C-4BFD-BDED-00F4AFC2B803}" type="datetimeFigureOut">
              <a:rPr lang="en-US" smtClean="0"/>
              <a:t>6/15/23</a:t>
            </a:fld>
            <a:endParaRPr lang="en-US" dirty="0"/>
          </a:p>
        </p:txBody>
      </p:sp>
      <p:sp>
        <p:nvSpPr>
          <p:cNvPr id="5" name="Footer Placeholder 4"/>
          <p:cNvSpPr>
            <a:spLocks noGrp="1"/>
          </p:cNvSpPr>
          <p:nvPr>
            <p:ph type="ftr" sz="quarter" idx="11"/>
          </p:nvPr>
        </p:nvSpPr>
        <p:spPr>
          <a:xfrm>
            <a:off x="4038600" y="6356352"/>
            <a:ext cx="4114800" cy="365125"/>
          </a:xfrm>
          <a:prstGeom prst="rect">
            <a:avLst/>
          </a:prstGeom>
        </p:spPr>
        <p:txBody>
          <a:bodyPr/>
          <a:lstStyle/>
          <a:p>
            <a:endParaRPr lang="en-US" dirty="0"/>
          </a:p>
        </p:txBody>
      </p:sp>
      <p:sp>
        <p:nvSpPr>
          <p:cNvPr id="6" name="Slide Number Placeholder 5"/>
          <p:cNvSpPr>
            <a:spLocks noGrp="1"/>
          </p:cNvSpPr>
          <p:nvPr>
            <p:ph type="sldNum" sz="quarter" idx="12"/>
          </p:nvPr>
        </p:nvSpPr>
        <p:spPr/>
        <p:txBody>
          <a:bodyPr/>
          <a:lstStyle/>
          <a:p>
            <a:fld id="{ED7B9C79-957E-4CB5-8A91-4DC6E525683F}" type="slidenum">
              <a:rPr lang="en-US" smtClean="0"/>
              <a:t>‹#›</a:t>
            </a:fld>
            <a:endParaRPr lang="en-US" dirty="0"/>
          </a:p>
        </p:txBody>
      </p:sp>
    </p:spTree>
    <p:extLst>
      <p:ext uri="{BB962C8B-B14F-4D97-AF65-F5344CB8AC3E}">
        <p14:creationId xmlns:p14="http://schemas.microsoft.com/office/powerpoint/2010/main" val="1938072514"/>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1"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2218E59F-E15C-4BFD-BDED-00F4AFC2B803}" type="datetimeFigureOut">
              <a:rPr lang="en-US" smtClean="0"/>
              <a:t>6/15/23</a:t>
            </a:fld>
            <a:endParaRPr lang="en-US" dirty="0"/>
          </a:p>
        </p:txBody>
      </p:sp>
      <p:sp>
        <p:nvSpPr>
          <p:cNvPr id="5" name="Footer Placeholder 4"/>
          <p:cNvSpPr>
            <a:spLocks noGrp="1"/>
          </p:cNvSpPr>
          <p:nvPr>
            <p:ph type="ftr" sz="quarter" idx="11"/>
          </p:nvPr>
        </p:nvSpPr>
        <p:spPr>
          <a:xfrm>
            <a:off x="4038600" y="6356352"/>
            <a:ext cx="4114800" cy="365125"/>
          </a:xfrm>
          <a:prstGeom prst="rect">
            <a:avLst/>
          </a:prstGeom>
        </p:spPr>
        <p:txBody>
          <a:bodyPr/>
          <a:lstStyle/>
          <a:p>
            <a:endParaRPr lang="en-US" dirty="0"/>
          </a:p>
        </p:txBody>
      </p:sp>
      <p:sp>
        <p:nvSpPr>
          <p:cNvPr id="6" name="Slide Number Placeholder 5"/>
          <p:cNvSpPr>
            <a:spLocks noGrp="1"/>
          </p:cNvSpPr>
          <p:nvPr>
            <p:ph type="sldNum" sz="quarter" idx="12"/>
          </p:nvPr>
        </p:nvSpPr>
        <p:spPr/>
        <p:txBody>
          <a:bodyPr/>
          <a:lstStyle/>
          <a:p>
            <a:fld id="{ED7B9C79-957E-4CB5-8A91-4DC6E525683F}" type="slidenum">
              <a:rPr lang="en-US" smtClean="0"/>
              <a:t>‹#›</a:t>
            </a:fld>
            <a:endParaRPr lang="en-US" dirty="0"/>
          </a:p>
        </p:txBody>
      </p:sp>
    </p:spTree>
    <p:extLst>
      <p:ext uri="{BB962C8B-B14F-4D97-AF65-F5344CB8AC3E}">
        <p14:creationId xmlns:p14="http://schemas.microsoft.com/office/powerpoint/2010/main" val="2757837766"/>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l">
              <a:defRPr sz="5994"/>
            </a:lvl1pPr>
          </a:lstStyle>
          <a:p>
            <a:r>
              <a:rPr lang="en-US"/>
              <a:t>Click to edit Master title style</a:t>
            </a:r>
          </a:p>
        </p:txBody>
      </p:sp>
      <p:sp>
        <p:nvSpPr>
          <p:cNvPr id="3" name="Subtitle 2"/>
          <p:cNvSpPr>
            <a:spLocks noGrp="1"/>
          </p:cNvSpPr>
          <p:nvPr>
            <p:ph type="subTitle" idx="1"/>
          </p:nvPr>
        </p:nvSpPr>
        <p:spPr>
          <a:xfrm>
            <a:off x="1524000" y="3602038"/>
            <a:ext cx="9144000" cy="1655763"/>
          </a:xfrm>
        </p:spPr>
        <p:txBody>
          <a:bodyPr/>
          <a:lstStyle>
            <a:lvl1pPr marL="0" indent="0" algn="l">
              <a:buNone/>
              <a:defRPr sz="2398"/>
            </a:lvl1pPr>
            <a:lvl2pPr marL="456777" indent="0" algn="ctr">
              <a:buNone/>
              <a:defRPr sz="1998"/>
            </a:lvl2pPr>
            <a:lvl3pPr marL="913554" indent="0" algn="ctr">
              <a:buNone/>
              <a:defRPr sz="1865"/>
            </a:lvl3pPr>
            <a:lvl4pPr marL="1370331" indent="0" algn="ctr">
              <a:buNone/>
              <a:defRPr sz="1599"/>
            </a:lvl4pPr>
            <a:lvl5pPr marL="1827108" indent="0" algn="ctr">
              <a:buNone/>
              <a:defRPr sz="1599"/>
            </a:lvl5pPr>
            <a:lvl6pPr marL="2283885" indent="0" algn="ctr">
              <a:buNone/>
              <a:defRPr sz="1599"/>
            </a:lvl6pPr>
            <a:lvl7pPr marL="2740663" indent="0" algn="ctr">
              <a:buNone/>
              <a:defRPr sz="1599"/>
            </a:lvl7pPr>
            <a:lvl8pPr marL="3197440" indent="0" algn="ctr">
              <a:buNone/>
              <a:defRPr sz="1599"/>
            </a:lvl8pPr>
            <a:lvl9pPr marL="3654217" indent="0" algn="ctr">
              <a:buNone/>
              <a:defRPr sz="1599"/>
            </a:lvl9pPr>
          </a:lstStyle>
          <a:p>
            <a:r>
              <a:rPr lang="en-US"/>
              <a:t>Click to edit Master subtitle style</a:t>
            </a:r>
          </a:p>
        </p:txBody>
      </p:sp>
      <p:sp>
        <p:nvSpPr>
          <p:cNvPr id="4" name="Slide Number Placeholder 5"/>
          <p:cNvSpPr>
            <a:spLocks noGrp="1"/>
          </p:cNvSpPr>
          <p:nvPr>
            <p:ph type="sldNum" sz="quarter" idx="4"/>
          </p:nvPr>
        </p:nvSpPr>
        <p:spPr>
          <a:xfrm>
            <a:off x="11653519" y="6279121"/>
            <a:ext cx="383488" cy="365126"/>
          </a:xfrm>
          <a:prstGeom prst="rect">
            <a:avLst/>
          </a:prstGeom>
        </p:spPr>
        <p:txBody>
          <a:bodyPr vert="horz" lIns="68580" tIns="34290" rIns="68580" bIns="34290" rtlCol="0" anchor="ctr"/>
          <a:lstStyle>
            <a:lvl1pPr algn="r">
              <a:defRPr sz="1199" b="1">
                <a:solidFill>
                  <a:schemeClr val="tx1">
                    <a:tint val="75000"/>
                  </a:schemeClr>
                </a:solidFill>
              </a:defRPr>
            </a:lvl1pPr>
          </a:lstStyle>
          <a:p>
            <a:fld id="{2FFBAD49-1F68-914B-9DFB-5D552C1A2BEB}" type="slidenum">
              <a:rPr lang="en-US" smtClean="0"/>
              <a:pPr/>
              <a:t>‹#›</a:t>
            </a:fld>
            <a:endParaRPr lang="en-US"/>
          </a:p>
        </p:txBody>
      </p:sp>
    </p:spTree>
    <p:extLst>
      <p:ext uri="{BB962C8B-B14F-4D97-AF65-F5344CB8AC3E}">
        <p14:creationId xmlns:p14="http://schemas.microsoft.com/office/powerpoint/2010/main" val="1155130402"/>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240146" y="180392"/>
            <a:ext cx="11796861" cy="983389"/>
          </a:xfrm>
        </p:spPr>
        <p:txBody>
          <a:bodyPr>
            <a:normAutofit/>
          </a:bodyPr>
          <a:lstStyle>
            <a:lvl1pPr algn="ctr">
              <a:defRPr sz="3197">
                <a:solidFill>
                  <a:schemeClr val="accent1">
                    <a:lumMod val="40000"/>
                    <a:lumOff val="60000"/>
                  </a:schemeClr>
                </a:solidFill>
              </a:defRPr>
            </a:lvl1pPr>
          </a:lstStyle>
          <a:p>
            <a:r>
              <a:rPr lang="en-US" dirty="0"/>
              <a:t>Click to edit Master title style</a:t>
            </a:r>
          </a:p>
        </p:txBody>
      </p:sp>
      <p:sp>
        <p:nvSpPr>
          <p:cNvPr id="3" name="Content Placeholder 2"/>
          <p:cNvSpPr>
            <a:spLocks noGrp="1"/>
          </p:cNvSpPr>
          <p:nvPr>
            <p:ph idx="1"/>
          </p:nvPr>
        </p:nvSpPr>
        <p:spPr>
          <a:xfrm>
            <a:off x="406401" y="1511579"/>
            <a:ext cx="11247119" cy="476754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Slide Number Placeholder 5"/>
          <p:cNvSpPr>
            <a:spLocks noGrp="1"/>
          </p:cNvSpPr>
          <p:nvPr>
            <p:ph type="sldNum" sz="quarter" idx="4"/>
          </p:nvPr>
        </p:nvSpPr>
        <p:spPr>
          <a:xfrm>
            <a:off x="11653519" y="6279121"/>
            <a:ext cx="383488" cy="365126"/>
          </a:xfrm>
          <a:prstGeom prst="rect">
            <a:avLst/>
          </a:prstGeom>
        </p:spPr>
        <p:txBody>
          <a:bodyPr vert="horz" lIns="68580" tIns="34290" rIns="68580" bIns="34290" rtlCol="0" anchor="ctr"/>
          <a:lstStyle>
            <a:lvl1pPr algn="r">
              <a:defRPr sz="1199" b="1">
                <a:solidFill>
                  <a:schemeClr val="tx1">
                    <a:tint val="75000"/>
                  </a:schemeClr>
                </a:solidFill>
              </a:defRPr>
            </a:lvl1pPr>
          </a:lstStyle>
          <a:p>
            <a:fld id="{2FFBAD49-1F68-914B-9DFB-5D552C1A2BEB}" type="slidenum">
              <a:rPr lang="en-US" smtClean="0"/>
              <a:pPr/>
              <a:t>‹#›</a:t>
            </a:fld>
            <a:endParaRPr lang="en-US"/>
          </a:p>
        </p:txBody>
      </p:sp>
      <p:cxnSp>
        <p:nvCxnSpPr>
          <p:cNvPr id="6" name="Straight Connector 5"/>
          <p:cNvCxnSpPr/>
          <p:nvPr userDrawn="1"/>
        </p:nvCxnSpPr>
        <p:spPr>
          <a:xfrm>
            <a:off x="701966" y="1118014"/>
            <a:ext cx="10651836" cy="0"/>
          </a:xfrm>
          <a:prstGeom prst="line">
            <a:avLst/>
          </a:prstGeom>
          <a:ln w="28575">
            <a:solidFill>
              <a:srgbClr val="74D068"/>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70307004"/>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7"/>
            <a:ext cx="5181600" cy="396156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7"/>
            <a:ext cx="5181600" cy="396156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Slide Number Placeholder 5"/>
          <p:cNvSpPr>
            <a:spLocks noGrp="1"/>
          </p:cNvSpPr>
          <p:nvPr>
            <p:ph type="sldNum" sz="quarter" idx="4"/>
          </p:nvPr>
        </p:nvSpPr>
        <p:spPr>
          <a:xfrm>
            <a:off x="11653519" y="6279121"/>
            <a:ext cx="383488" cy="365126"/>
          </a:xfrm>
          <a:prstGeom prst="rect">
            <a:avLst/>
          </a:prstGeom>
        </p:spPr>
        <p:txBody>
          <a:bodyPr vert="horz" lIns="68580" tIns="34290" rIns="68580" bIns="34290" rtlCol="0" anchor="ctr"/>
          <a:lstStyle>
            <a:lvl1pPr algn="r">
              <a:defRPr sz="1199" b="1">
                <a:solidFill>
                  <a:schemeClr val="tx1">
                    <a:tint val="75000"/>
                  </a:schemeClr>
                </a:solidFill>
              </a:defRPr>
            </a:lvl1pPr>
          </a:lstStyle>
          <a:p>
            <a:fld id="{2FFBAD49-1F68-914B-9DFB-5D552C1A2BEB}" type="slidenum">
              <a:rPr lang="en-US" smtClean="0"/>
              <a:pPr/>
              <a:t>‹#›</a:t>
            </a:fld>
            <a:endParaRPr lang="en-US"/>
          </a:p>
        </p:txBody>
      </p:sp>
    </p:spTree>
    <p:extLst>
      <p:ext uri="{BB962C8B-B14F-4D97-AF65-F5344CB8AC3E}">
        <p14:creationId xmlns:p14="http://schemas.microsoft.com/office/powerpoint/2010/main" val="870729782"/>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4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43764048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Slide Number Placeholder 5"/>
          <p:cNvSpPr>
            <a:spLocks noGrp="1"/>
          </p:cNvSpPr>
          <p:nvPr>
            <p:ph type="sldNum" sz="quarter" idx="4"/>
          </p:nvPr>
        </p:nvSpPr>
        <p:spPr>
          <a:xfrm>
            <a:off x="11653519" y="6279121"/>
            <a:ext cx="383488" cy="365126"/>
          </a:xfrm>
          <a:prstGeom prst="rect">
            <a:avLst/>
          </a:prstGeom>
        </p:spPr>
        <p:txBody>
          <a:bodyPr vert="horz" lIns="68580" tIns="34290" rIns="68580" bIns="34290" rtlCol="0" anchor="ctr"/>
          <a:lstStyle>
            <a:lvl1pPr algn="r">
              <a:defRPr sz="1199" b="1">
                <a:solidFill>
                  <a:schemeClr val="tx1">
                    <a:tint val="75000"/>
                  </a:schemeClr>
                </a:solidFill>
              </a:defRPr>
            </a:lvl1pPr>
          </a:lstStyle>
          <a:p>
            <a:fld id="{2FFBAD49-1F68-914B-9DFB-5D552C1A2BEB}" type="slidenum">
              <a:rPr lang="en-US" smtClean="0"/>
              <a:pPr/>
              <a:t>‹#›</a:t>
            </a:fld>
            <a:endParaRPr lang="en-US"/>
          </a:p>
        </p:txBody>
      </p:sp>
    </p:spTree>
    <p:extLst>
      <p:ext uri="{BB962C8B-B14F-4D97-AF65-F5344CB8AC3E}">
        <p14:creationId xmlns:p14="http://schemas.microsoft.com/office/powerpoint/2010/main" val="3179117950"/>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lide Number Placeholder 5"/>
          <p:cNvSpPr>
            <a:spLocks noGrp="1"/>
          </p:cNvSpPr>
          <p:nvPr>
            <p:ph type="sldNum" sz="quarter" idx="4"/>
          </p:nvPr>
        </p:nvSpPr>
        <p:spPr>
          <a:xfrm>
            <a:off x="11653519" y="6279121"/>
            <a:ext cx="383488" cy="365126"/>
          </a:xfrm>
          <a:prstGeom prst="rect">
            <a:avLst/>
          </a:prstGeom>
        </p:spPr>
        <p:txBody>
          <a:bodyPr vert="horz" lIns="68580" tIns="34290" rIns="68580" bIns="34290" rtlCol="0" anchor="ctr"/>
          <a:lstStyle>
            <a:lvl1pPr algn="r">
              <a:defRPr sz="1199" b="1">
                <a:solidFill>
                  <a:schemeClr val="tx1">
                    <a:tint val="75000"/>
                  </a:schemeClr>
                </a:solidFill>
              </a:defRPr>
            </a:lvl1pPr>
          </a:lstStyle>
          <a:p>
            <a:fld id="{2FFBAD49-1F68-914B-9DFB-5D552C1A2BEB}" type="slidenum">
              <a:rPr lang="en-US" smtClean="0"/>
              <a:pPr/>
              <a:t>‹#›</a:t>
            </a:fld>
            <a:endParaRPr lang="en-US"/>
          </a:p>
        </p:txBody>
      </p:sp>
    </p:spTree>
    <p:extLst>
      <p:ext uri="{BB962C8B-B14F-4D97-AF65-F5344CB8AC3E}">
        <p14:creationId xmlns:p14="http://schemas.microsoft.com/office/powerpoint/2010/main" val="3639345969"/>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pPr defTabSz="913418"/>
            <a:fld id="{2FFBAD49-1F68-914B-9DFB-5D552C1A2BEB}" type="slidenum">
              <a:rPr lang="en-US" smtClean="0">
                <a:solidFill>
                  <a:srgbClr val="FFFFFF"/>
                </a:solidFill>
              </a:rPr>
              <a:pPr defTabSz="913418"/>
              <a:t>‹#›</a:t>
            </a:fld>
            <a:endParaRPr lang="en-US" dirty="0">
              <a:solidFill>
                <a:srgbClr val="FFFFFF"/>
              </a:solidFill>
            </a:endParaRPr>
          </a:p>
        </p:txBody>
      </p:sp>
      <p:sp>
        <p:nvSpPr>
          <p:cNvPr id="11" name="Footer Placeholder 10">
            <a:extLst>
              <a:ext uri="{FF2B5EF4-FFF2-40B4-BE49-F238E27FC236}">
                <a16:creationId xmlns:a16="http://schemas.microsoft.com/office/drawing/2014/main" id="{2190E385-01BD-E64F-8B29-EC5987CBEAFB}"/>
              </a:ext>
            </a:extLst>
          </p:cNvPr>
          <p:cNvSpPr>
            <a:spLocks noGrp="1"/>
          </p:cNvSpPr>
          <p:nvPr>
            <p:ph type="ftr" sz="quarter" idx="13"/>
          </p:nvPr>
        </p:nvSpPr>
        <p:spPr/>
        <p:txBody>
          <a:bodyPr/>
          <a:lstStyle/>
          <a:p>
            <a:pPr defTabSz="913418"/>
            <a:endParaRPr lang="en-US" dirty="0">
              <a:solidFill>
                <a:srgbClr val="FFFFFF"/>
              </a:solidFill>
            </a:endParaRPr>
          </a:p>
        </p:txBody>
      </p:sp>
    </p:spTree>
    <p:extLst>
      <p:ext uri="{BB962C8B-B14F-4D97-AF65-F5344CB8AC3E}">
        <p14:creationId xmlns:p14="http://schemas.microsoft.com/office/powerpoint/2010/main" val="3832371073"/>
      </p:ext>
    </p:extLst>
  </p:cSld>
  <p:clrMapOvr>
    <a:masterClrMapping/>
  </p:clrMapOvr>
  <p:extLst>
    <p:ext uri="{DCECCB84-F9BA-43D5-87BE-67443E8EF086}">
      <p15:sldGuideLst xmlns:p15="http://schemas.microsoft.com/office/powerpoint/2012/main">
        <p15:guide id="1" pos="385">
          <p15:clr>
            <a:srgbClr val="FBAE40"/>
          </p15:clr>
        </p15:guide>
      </p15:sldGuideLst>
    </p:ext>
  </p:extLst>
</p:sldLayout>
</file>

<file path=ppt/slideLayouts/slideLayout373.xml><?xml version="1.0" encoding="utf-8"?>
<p:sldLayout xmlns:a="http://schemas.openxmlformats.org/drawingml/2006/main" xmlns:r="http://schemas.openxmlformats.org/officeDocument/2006/relationships" xmlns:p="http://schemas.openxmlformats.org/presentationml/2006/main" showMasterSp="0" type="tx">
  <p:cSld name="Comparison (Confidential)">
    <p:spTree>
      <p:nvGrpSpPr>
        <p:cNvPr id="1" name=""/>
        <p:cNvGrpSpPr/>
        <p:nvPr/>
      </p:nvGrpSpPr>
      <p:grpSpPr>
        <a:xfrm>
          <a:off x="0" y="0"/>
          <a:ext cx="0" cy="0"/>
          <a:chOff x="0" y="0"/>
          <a:chExt cx="0" cy="0"/>
        </a:xfrm>
      </p:grpSpPr>
      <p:sp>
        <p:nvSpPr>
          <p:cNvPr id="5" name="Rectangle 5">
            <a:extLst>
              <a:ext uri="{FF2B5EF4-FFF2-40B4-BE49-F238E27FC236}">
                <a16:creationId xmlns:a16="http://schemas.microsoft.com/office/drawing/2014/main" id="{9E78529E-8471-40FB-8F29-2C823C15EB02}"/>
              </a:ext>
            </a:extLst>
          </p:cNvPr>
          <p:cNvSpPr>
            <a:spLocks noChangeArrowheads="1"/>
          </p:cNvSpPr>
          <p:nvPr/>
        </p:nvSpPr>
        <p:spPr bwMode="auto">
          <a:xfrm>
            <a:off x="0" y="0"/>
            <a:ext cx="12192000" cy="160338"/>
          </a:xfrm>
          <a:prstGeom prst="rect">
            <a:avLst/>
          </a:prstGeom>
          <a:solidFill>
            <a:srgbClr val="457DCC"/>
          </a:solidFill>
          <a:ln>
            <a:noFill/>
          </a:ln>
          <a:extLst>
            <a:ext uri="{91240B29-F687-4F45-9708-019B960494DF}">
              <a14:hiddenLine xmlns:a14="http://schemas.microsoft.com/office/drawing/2010/main" w="12700">
                <a:solidFill>
                  <a:srgbClr val="000000"/>
                </a:solidFill>
                <a:miter lim="400000"/>
                <a:headEnd/>
                <a:tailEnd/>
              </a14:hiddenLine>
            </a:ext>
          </a:extLst>
        </p:spPr>
        <p:txBody>
          <a:bodyPr lIns="45719" rIns="45719" anchor="ctr"/>
          <a:lstStyle>
            <a:lvl1pPr>
              <a:defRPr>
                <a:solidFill>
                  <a:srgbClr val="000000"/>
                </a:solidFill>
                <a:latin typeface="Arial" panose="020B0604020202020204" pitchFamily="34" charset="0"/>
                <a:cs typeface="Tahoma" panose="020B0604030504040204" pitchFamily="34" charset="0"/>
                <a:sym typeface="Arial" panose="020B0604020202020204" pitchFamily="34" charset="0"/>
              </a:defRPr>
            </a:lvl1pPr>
            <a:lvl2pPr marL="742950" indent="-285750">
              <a:defRPr>
                <a:solidFill>
                  <a:srgbClr val="000000"/>
                </a:solidFill>
                <a:latin typeface="Arial" panose="020B0604020202020204" pitchFamily="34" charset="0"/>
                <a:cs typeface="Tahoma" panose="020B0604030504040204" pitchFamily="34" charset="0"/>
                <a:sym typeface="Arial" panose="020B0604020202020204" pitchFamily="34" charset="0"/>
              </a:defRPr>
            </a:lvl2pPr>
            <a:lvl3pPr marL="1143000" indent="-228600">
              <a:defRPr>
                <a:solidFill>
                  <a:srgbClr val="000000"/>
                </a:solidFill>
                <a:latin typeface="Arial" panose="020B0604020202020204" pitchFamily="34" charset="0"/>
                <a:cs typeface="Tahoma" panose="020B0604030504040204" pitchFamily="34" charset="0"/>
                <a:sym typeface="Arial" panose="020B0604020202020204" pitchFamily="34" charset="0"/>
              </a:defRPr>
            </a:lvl3pPr>
            <a:lvl4pPr marL="1600200" indent="-228600">
              <a:defRPr>
                <a:solidFill>
                  <a:srgbClr val="000000"/>
                </a:solidFill>
                <a:latin typeface="Arial" panose="020B0604020202020204" pitchFamily="34" charset="0"/>
                <a:cs typeface="Tahoma" panose="020B0604030504040204" pitchFamily="34" charset="0"/>
                <a:sym typeface="Arial" panose="020B0604020202020204" pitchFamily="34" charset="0"/>
              </a:defRPr>
            </a:lvl4pPr>
            <a:lvl5pPr marL="2057400" indent="-228600">
              <a:defRPr>
                <a:solidFill>
                  <a:srgbClr val="000000"/>
                </a:solidFill>
                <a:latin typeface="Arial" panose="020B0604020202020204" pitchFamily="34" charset="0"/>
                <a:cs typeface="Tahoma" panose="020B0604030504040204" pitchFamily="34" charset="0"/>
                <a:sym typeface="Arial" panose="020B0604020202020204" pitchFamily="34" charset="0"/>
              </a:defRPr>
            </a:lvl5pPr>
            <a:lvl6pPr marL="2514600" indent="-228600" defTabSz="457200" eaLnBrk="0" fontAlgn="base" hangingPunct="0">
              <a:spcBef>
                <a:spcPct val="0"/>
              </a:spcBef>
              <a:spcAft>
                <a:spcPct val="0"/>
              </a:spcAft>
              <a:defRPr>
                <a:solidFill>
                  <a:srgbClr val="000000"/>
                </a:solidFill>
                <a:latin typeface="Arial" panose="020B0604020202020204" pitchFamily="34" charset="0"/>
                <a:cs typeface="Tahoma" panose="020B0604030504040204" pitchFamily="34" charset="0"/>
                <a:sym typeface="Arial" panose="020B0604020202020204" pitchFamily="34" charset="0"/>
              </a:defRPr>
            </a:lvl6pPr>
            <a:lvl7pPr marL="2971800" indent="-228600" defTabSz="457200" eaLnBrk="0" fontAlgn="base" hangingPunct="0">
              <a:spcBef>
                <a:spcPct val="0"/>
              </a:spcBef>
              <a:spcAft>
                <a:spcPct val="0"/>
              </a:spcAft>
              <a:defRPr>
                <a:solidFill>
                  <a:srgbClr val="000000"/>
                </a:solidFill>
                <a:latin typeface="Arial" panose="020B0604020202020204" pitchFamily="34" charset="0"/>
                <a:cs typeface="Tahoma" panose="020B0604030504040204" pitchFamily="34" charset="0"/>
                <a:sym typeface="Arial" panose="020B0604020202020204" pitchFamily="34" charset="0"/>
              </a:defRPr>
            </a:lvl7pPr>
            <a:lvl8pPr marL="3429000" indent="-228600" defTabSz="457200" eaLnBrk="0" fontAlgn="base" hangingPunct="0">
              <a:spcBef>
                <a:spcPct val="0"/>
              </a:spcBef>
              <a:spcAft>
                <a:spcPct val="0"/>
              </a:spcAft>
              <a:defRPr>
                <a:solidFill>
                  <a:srgbClr val="000000"/>
                </a:solidFill>
                <a:latin typeface="Arial" panose="020B0604020202020204" pitchFamily="34" charset="0"/>
                <a:cs typeface="Tahoma" panose="020B0604030504040204" pitchFamily="34" charset="0"/>
                <a:sym typeface="Arial" panose="020B0604020202020204" pitchFamily="34" charset="0"/>
              </a:defRPr>
            </a:lvl8pPr>
            <a:lvl9pPr marL="3886200" indent="-228600" defTabSz="457200" eaLnBrk="0" fontAlgn="base" hangingPunct="0">
              <a:spcBef>
                <a:spcPct val="0"/>
              </a:spcBef>
              <a:spcAft>
                <a:spcPct val="0"/>
              </a:spcAft>
              <a:defRPr>
                <a:solidFill>
                  <a:srgbClr val="000000"/>
                </a:solidFill>
                <a:latin typeface="Arial" panose="020B0604020202020204" pitchFamily="34" charset="0"/>
                <a:cs typeface="Tahoma" panose="020B0604030504040204" pitchFamily="34" charset="0"/>
                <a:sym typeface="Arial" panose="020B0604020202020204" pitchFamily="34" charset="0"/>
              </a:defRPr>
            </a:lvl9pPr>
          </a:lstStyle>
          <a:p>
            <a:pPr algn="ctr" eaLnBrk="1"/>
            <a:endParaRPr lang="en-US" altLang="en-US">
              <a:solidFill>
                <a:srgbClr val="C13C2C"/>
              </a:solidFill>
              <a:latin typeface="Roboto" panose="02000000000000000000" pitchFamily="2" charset="0"/>
              <a:sym typeface="Tahoma" panose="020B0604030504040204" pitchFamily="34" charset="0"/>
            </a:endParaRPr>
          </a:p>
        </p:txBody>
      </p:sp>
      <p:sp>
        <p:nvSpPr>
          <p:cNvPr id="56" name="Title Text"/>
          <p:cNvSpPr txBox="1">
            <a:spLocks noGrp="1"/>
          </p:cNvSpPr>
          <p:nvPr>
            <p:ph type="title"/>
          </p:nvPr>
        </p:nvSpPr>
        <p:spPr>
          <a:xfrm>
            <a:off x="609600" y="274639"/>
            <a:ext cx="10972800" cy="450919"/>
          </a:xfrm>
          <a:prstGeom prst="rect">
            <a:avLst/>
          </a:prstGeom>
        </p:spPr>
        <p:txBody>
          <a:bodyPr/>
          <a:lstStyle/>
          <a:p>
            <a:r>
              <a:rPr lang="en-US"/>
              <a:t>Click to edit Master title style</a:t>
            </a:r>
            <a:endParaRPr/>
          </a:p>
        </p:txBody>
      </p:sp>
      <p:sp>
        <p:nvSpPr>
          <p:cNvPr id="57" name="Body Level One…"/>
          <p:cNvSpPr txBox="1">
            <a:spLocks noGrp="1"/>
          </p:cNvSpPr>
          <p:nvPr>
            <p:ph type="body" sz="quarter" idx="1"/>
          </p:nvPr>
        </p:nvSpPr>
        <p:spPr>
          <a:xfrm>
            <a:off x="609600" y="839857"/>
            <a:ext cx="5386917" cy="2154761"/>
          </a:xfrm>
          <a:prstGeom prst="rect">
            <a:avLst/>
          </a:prstGeom>
        </p:spPr>
        <p:txBody>
          <a:bodyPr anchor="b"/>
          <a:lstStyle>
            <a:lvl1pPr marL="0" indent="0">
              <a:buClrTx/>
              <a:buSzTx/>
              <a:buFontTx/>
              <a:buNone/>
              <a:defRPr sz="2300"/>
            </a:lvl1pPr>
            <a:lvl2pPr marL="0" indent="457200">
              <a:buClrTx/>
              <a:buSzTx/>
              <a:buFontTx/>
              <a:buNone/>
              <a:defRPr sz="2300"/>
            </a:lvl2pPr>
            <a:lvl3pPr marL="0" indent="914400">
              <a:buClrTx/>
              <a:buSzTx/>
              <a:buFontTx/>
              <a:buNone/>
              <a:defRPr sz="2300"/>
            </a:lvl3pPr>
            <a:lvl4pPr marL="0" indent="1371600">
              <a:buClrTx/>
              <a:buSzTx/>
              <a:buFontTx/>
              <a:buNone/>
              <a:defRPr sz="2300"/>
            </a:lvl4pPr>
            <a:lvl5pPr marL="0" indent="1828800">
              <a:buClrTx/>
              <a:buSzTx/>
              <a:buFontTx/>
              <a:buNone/>
              <a:defRPr sz="23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58" name="Text Placeholder 4"/>
          <p:cNvSpPr>
            <a:spLocks noGrp="1"/>
          </p:cNvSpPr>
          <p:nvPr>
            <p:ph type="body" sz="quarter" idx="13"/>
          </p:nvPr>
        </p:nvSpPr>
        <p:spPr>
          <a:xfrm>
            <a:off x="6193368" y="839858"/>
            <a:ext cx="5389033" cy="639763"/>
          </a:xfrm>
          <a:prstGeom prst="rect">
            <a:avLst/>
          </a:prstGeom>
        </p:spPr>
        <p:txBody>
          <a:bodyPr anchor="b"/>
          <a:lstStyle/>
          <a:p>
            <a:pPr lvl="0"/>
            <a:r>
              <a:rPr lang="en-US"/>
              <a:t>Click to edit Master text styles</a:t>
            </a:r>
          </a:p>
        </p:txBody>
      </p:sp>
      <p:sp>
        <p:nvSpPr>
          <p:cNvPr id="7" name="Footer Placeholder 1">
            <a:extLst>
              <a:ext uri="{FF2B5EF4-FFF2-40B4-BE49-F238E27FC236}">
                <a16:creationId xmlns:a16="http://schemas.microsoft.com/office/drawing/2014/main" id="{2976CF43-5AF6-4F9B-985D-260A181EFE37}"/>
              </a:ext>
            </a:extLst>
          </p:cNvPr>
          <p:cNvSpPr>
            <a:spLocks noGrp="1" noChangeArrowheads="1"/>
          </p:cNvSpPr>
          <p:nvPr>
            <p:ph type="ftr" sz="quarter" idx="14"/>
          </p:nvPr>
        </p:nvSpPr>
        <p:spPr/>
        <p:txBody>
          <a:bodyPr/>
          <a:lstStyle>
            <a:lvl1pPr>
              <a:defRPr/>
            </a:lvl1pPr>
          </a:lstStyle>
          <a:p>
            <a:pPr>
              <a:defRPr/>
            </a:pPr>
            <a:endParaRPr lang="en-US" altLang="en-US"/>
          </a:p>
        </p:txBody>
      </p:sp>
      <p:sp>
        <p:nvSpPr>
          <p:cNvPr id="8" name="Slide Number Placeholder 2">
            <a:extLst>
              <a:ext uri="{FF2B5EF4-FFF2-40B4-BE49-F238E27FC236}">
                <a16:creationId xmlns:a16="http://schemas.microsoft.com/office/drawing/2014/main" id="{4140442E-EE0A-49A2-9076-6B52E809280E}"/>
              </a:ext>
            </a:extLst>
          </p:cNvPr>
          <p:cNvSpPr>
            <a:spLocks noGrp="1" noChangeArrowheads="1"/>
          </p:cNvSpPr>
          <p:nvPr>
            <p:ph type="sldNum" sz="quarter" idx="15"/>
          </p:nvPr>
        </p:nvSpPr>
        <p:spPr/>
        <p:txBody>
          <a:bodyPr/>
          <a:lstStyle>
            <a:lvl1pPr>
              <a:defRPr smtClean="0"/>
            </a:lvl1pPr>
          </a:lstStyle>
          <a:p>
            <a:pPr>
              <a:defRPr/>
            </a:pPr>
            <a:fld id="{4F1156AC-9822-4C26-8334-C450FDAD9443}" type="slidenum">
              <a:rPr lang="en-US" altLang="en-US"/>
              <a:pPr>
                <a:defRPr/>
              </a:pPr>
              <a:t>‹#›</a:t>
            </a:fld>
            <a:endParaRPr lang="en-US" altLang="en-US"/>
          </a:p>
        </p:txBody>
      </p:sp>
    </p:spTree>
    <p:extLst>
      <p:ext uri="{BB962C8B-B14F-4D97-AF65-F5344CB8AC3E}">
        <p14:creationId xmlns:p14="http://schemas.microsoft.com/office/powerpoint/2010/main" val="2905369426"/>
      </p:ext>
    </p:extLst>
  </p:cSld>
  <p:clrMapOvr>
    <a:masterClrMapping/>
  </p:clrMapOvr>
  <p:transition spd="med"/>
</p:sldLayout>
</file>

<file path=ppt/slideLayouts/slideLayout374.xml><?xml version="1.0" encoding="utf-8"?>
<p:sldLayout xmlns:a="http://schemas.openxmlformats.org/drawingml/2006/main" xmlns:r="http://schemas.openxmlformats.org/officeDocument/2006/relationships" xmlns:p="http://schemas.openxmlformats.org/presentationml/2006/main" showMasterSp="0" type="tx">
  <p:cSld name="Blank (Confidential)">
    <p:spTree>
      <p:nvGrpSpPr>
        <p:cNvPr id="1" name=""/>
        <p:cNvGrpSpPr/>
        <p:nvPr/>
      </p:nvGrpSpPr>
      <p:grpSpPr>
        <a:xfrm>
          <a:off x="0" y="0"/>
          <a:ext cx="0" cy="0"/>
          <a:chOff x="0" y="0"/>
          <a:chExt cx="0" cy="0"/>
        </a:xfrm>
      </p:grpSpPr>
      <p:sp>
        <p:nvSpPr>
          <p:cNvPr id="4" name="Footer Placeholder 1">
            <a:extLst>
              <a:ext uri="{FF2B5EF4-FFF2-40B4-BE49-F238E27FC236}">
                <a16:creationId xmlns:a16="http://schemas.microsoft.com/office/drawing/2014/main" id="{B7590D6B-AE96-4706-84A0-56BC57A4E8A2}"/>
              </a:ext>
            </a:extLst>
          </p:cNvPr>
          <p:cNvSpPr>
            <a:spLocks noGrp="1" noChangeArrowheads="1"/>
          </p:cNvSpPr>
          <p:nvPr>
            <p:ph type="ftr" sz="quarter" idx="10"/>
          </p:nvPr>
        </p:nvSpPr>
        <p:spPr/>
        <p:txBody>
          <a:bodyPr/>
          <a:lstStyle>
            <a:lvl1pPr>
              <a:defRPr/>
            </a:lvl1pPr>
          </a:lstStyle>
          <a:p>
            <a:pPr>
              <a:defRPr/>
            </a:pPr>
            <a:endParaRPr lang="en-US" altLang="en-US"/>
          </a:p>
        </p:txBody>
      </p:sp>
      <p:sp>
        <p:nvSpPr>
          <p:cNvPr id="5" name="Slide Number Placeholder 2">
            <a:extLst>
              <a:ext uri="{FF2B5EF4-FFF2-40B4-BE49-F238E27FC236}">
                <a16:creationId xmlns:a16="http://schemas.microsoft.com/office/drawing/2014/main" id="{D4B88BB9-7839-4F56-A6A7-B426AE52498B}"/>
              </a:ext>
            </a:extLst>
          </p:cNvPr>
          <p:cNvSpPr>
            <a:spLocks noGrp="1" noChangeArrowheads="1"/>
          </p:cNvSpPr>
          <p:nvPr>
            <p:ph type="sldNum" sz="quarter" idx="11"/>
          </p:nvPr>
        </p:nvSpPr>
        <p:spPr/>
        <p:txBody>
          <a:bodyPr/>
          <a:lstStyle>
            <a:lvl1pPr>
              <a:defRPr smtClean="0"/>
            </a:lvl1pPr>
          </a:lstStyle>
          <a:p>
            <a:pPr>
              <a:defRPr/>
            </a:pPr>
            <a:fld id="{1EC8491D-02EC-4A64-846F-21612C03AE51}" type="slidenum">
              <a:rPr lang="en-US" altLang="en-US"/>
              <a:pPr>
                <a:defRPr/>
              </a:pPr>
              <a:t>‹#›</a:t>
            </a:fld>
            <a:endParaRPr lang="en-US" altLang="en-US"/>
          </a:p>
        </p:txBody>
      </p:sp>
      <p:pic>
        <p:nvPicPr>
          <p:cNvPr id="3" name="Picture 2" descr="Header6-Red.jpg">
            <a:extLst>
              <a:ext uri="{FF2B5EF4-FFF2-40B4-BE49-F238E27FC236}">
                <a16:creationId xmlns:a16="http://schemas.microsoft.com/office/drawing/2014/main" id="{0C79EB7F-0E3A-7751-61C1-D6A7681ED864}"/>
              </a:ext>
            </a:extLst>
          </p:cNvPr>
          <p:cNvPicPr preferRelativeResize="0">
            <a:picLocks/>
          </p:cNvPicPr>
          <p:nvPr userDrawn="1"/>
        </p:nvPicPr>
        <p:blipFill>
          <a:blip r:embed="rId2" cstate="email">
            <a:extLst>
              <a:ext uri="{28A0092B-C50C-407E-A947-70E740481C1C}">
                <a14:useLocalDpi xmlns:a14="http://schemas.microsoft.com/office/drawing/2010/main" val="0"/>
              </a:ext>
            </a:extLst>
          </a:blip>
          <a:stretch>
            <a:fillRect/>
          </a:stretch>
        </p:blipFill>
        <p:spPr>
          <a:xfrm>
            <a:off x="0" y="0"/>
            <a:ext cx="12192000" cy="182880"/>
          </a:xfrm>
          <a:prstGeom prst="rect">
            <a:avLst/>
          </a:prstGeom>
        </p:spPr>
      </p:pic>
    </p:spTree>
    <p:extLst>
      <p:ext uri="{BB962C8B-B14F-4D97-AF65-F5344CB8AC3E}">
        <p14:creationId xmlns:p14="http://schemas.microsoft.com/office/powerpoint/2010/main" val="2699597442"/>
      </p:ext>
    </p:extLst>
  </p:cSld>
  <p:clrMapOvr>
    <a:masterClrMapping/>
  </p:clrMapOvr>
  <p:transition spd="med"/>
</p:sldLayout>
</file>

<file path=ppt/slideLayouts/slideLayout375.xml><?xml version="1.0" encoding="utf-8"?>
<p:sldLayout xmlns:a="http://schemas.openxmlformats.org/drawingml/2006/main" xmlns:r="http://schemas.openxmlformats.org/officeDocument/2006/relationships" xmlns:p="http://schemas.openxmlformats.org/presentationml/2006/main" showMasterSp="0" type="tx">
  <p:cSld name="Content with Caption (Confidential)">
    <p:spTree>
      <p:nvGrpSpPr>
        <p:cNvPr id="1" name=""/>
        <p:cNvGrpSpPr/>
        <p:nvPr/>
      </p:nvGrpSpPr>
      <p:grpSpPr>
        <a:xfrm>
          <a:off x="0" y="0"/>
          <a:ext cx="0" cy="0"/>
          <a:chOff x="0" y="0"/>
          <a:chExt cx="0" cy="0"/>
        </a:xfrm>
      </p:grpSpPr>
      <p:sp>
        <p:nvSpPr>
          <p:cNvPr id="5" name="Rectangle 5">
            <a:extLst>
              <a:ext uri="{FF2B5EF4-FFF2-40B4-BE49-F238E27FC236}">
                <a16:creationId xmlns:a16="http://schemas.microsoft.com/office/drawing/2014/main" id="{3E8E7967-6882-497A-893C-E5C19D501D83}"/>
              </a:ext>
            </a:extLst>
          </p:cNvPr>
          <p:cNvSpPr>
            <a:spLocks noChangeArrowheads="1"/>
          </p:cNvSpPr>
          <p:nvPr/>
        </p:nvSpPr>
        <p:spPr bwMode="auto">
          <a:xfrm>
            <a:off x="0" y="0"/>
            <a:ext cx="12192000" cy="160338"/>
          </a:xfrm>
          <a:prstGeom prst="rect">
            <a:avLst/>
          </a:prstGeom>
          <a:solidFill>
            <a:srgbClr val="457DCC"/>
          </a:solidFill>
          <a:ln>
            <a:noFill/>
          </a:ln>
          <a:extLst>
            <a:ext uri="{91240B29-F687-4F45-9708-019B960494DF}">
              <a14:hiddenLine xmlns:a14="http://schemas.microsoft.com/office/drawing/2010/main" w="12700">
                <a:solidFill>
                  <a:srgbClr val="000000"/>
                </a:solidFill>
                <a:miter lim="400000"/>
                <a:headEnd/>
                <a:tailEnd/>
              </a14:hiddenLine>
            </a:ext>
          </a:extLst>
        </p:spPr>
        <p:txBody>
          <a:bodyPr lIns="45719" rIns="45719" anchor="ctr"/>
          <a:lstStyle>
            <a:lvl1pPr>
              <a:defRPr>
                <a:solidFill>
                  <a:srgbClr val="000000"/>
                </a:solidFill>
                <a:latin typeface="Arial" panose="020B0604020202020204" pitchFamily="34" charset="0"/>
                <a:cs typeface="Tahoma" panose="020B0604030504040204" pitchFamily="34" charset="0"/>
                <a:sym typeface="Arial" panose="020B0604020202020204" pitchFamily="34" charset="0"/>
              </a:defRPr>
            </a:lvl1pPr>
            <a:lvl2pPr marL="742950" indent="-285750">
              <a:defRPr>
                <a:solidFill>
                  <a:srgbClr val="000000"/>
                </a:solidFill>
                <a:latin typeface="Arial" panose="020B0604020202020204" pitchFamily="34" charset="0"/>
                <a:cs typeface="Tahoma" panose="020B0604030504040204" pitchFamily="34" charset="0"/>
                <a:sym typeface="Arial" panose="020B0604020202020204" pitchFamily="34" charset="0"/>
              </a:defRPr>
            </a:lvl2pPr>
            <a:lvl3pPr marL="1143000" indent="-228600">
              <a:defRPr>
                <a:solidFill>
                  <a:srgbClr val="000000"/>
                </a:solidFill>
                <a:latin typeface="Arial" panose="020B0604020202020204" pitchFamily="34" charset="0"/>
                <a:cs typeface="Tahoma" panose="020B0604030504040204" pitchFamily="34" charset="0"/>
                <a:sym typeface="Arial" panose="020B0604020202020204" pitchFamily="34" charset="0"/>
              </a:defRPr>
            </a:lvl3pPr>
            <a:lvl4pPr marL="1600200" indent="-228600">
              <a:defRPr>
                <a:solidFill>
                  <a:srgbClr val="000000"/>
                </a:solidFill>
                <a:latin typeface="Arial" panose="020B0604020202020204" pitchFamily="34" charset="0"/>
                <a:cs typeface="Tahoma" panose="020B0604030504040204" pitchFamily="34" charset="0"/>
                <a:sym typeface="Arial" panose="020B0604020202020204" pitchFamily="34" charset="0"/>
              </a:defRPr>
            </a:lvl4pPr>
            <a:lvl5pPr marL="2057400" indent="-228600">
              <a:defRPr>
                <a:solidFill>
                  <a:srgbClr val="000000"/>
                </a:solidFill>
                <a:latin typeface="Arial" panose="020B0604020202020204" pitchFamily="34" charset="0"/>
                <a:cs typeface="Tahoma" panose="020B0604030504040204" pitchFamily="34" charset="0"/>
                <a:sym typeface="Arial" panose="020B0604020202020204" pitchFamily="34" charset="0"/>
              </a:defRPr>
            </a:lvl5pPr>
            <a:lvl6pPr marL="2514600" indent="-228600" defTabSz="457200" eaLnBrk="0" fontAlgn="base" hangingPunct="0">
              <a:spcBef>
                <a:spcPct val="0"/>
              </a:spcBef>
              <a:spcAft>
                <a:spcPct val="0"/>
              </a:spcAft>
              <a:defRPr>
                <a:solidFill>
                  <a:srgbClr val="000000"/>
                </a:solidFill>
                <a:latin typeface="Arial" panose="020B0604020202020204" pitchFamily="34" charset="0"/>
                <a:cs typeface="Tahoma" panose="020B0604030504040204" pitchFamily="34" charset="0"/>
                <a:sym typeface="Arial" panose="020B0604020202020204" pitchFamily="34" charset="0"/>
              </a:defRPr>
            </a:lvl6pPr>
            <a:lvl7pPr marL="2971800" indent="-228600" defTabSz="457200" eaLnBrk="0" fontAlgn="base" hangingPunct="0">
              <a:spcBef>
                <a:spcPct val="0"/>
              </a:spcBef>
              <a:spcAft>
                <a:spcPct val="0"/>
              </a:spcAft>
              <a:defRPr>
                <a:solidFill>
                  <a:srgbClr val="000000"/>
                </a:solidFill>
                <a:latin typeface="Arial" panose="020B0604020202020204" pitchFamily="34" charset="0"/>
                <a:cs typeface="Tahoma" panose="020B0604030504040204" pitchFamily="34" charset="0"/>
                <a:sym typeface="Arial" panose="020B0604020202020204" pitchFamily="34" charset="0"/>
              </a:defRPr>
            </a:lvl7pPr>
            <a:lvl8pPr marL="3429000" indent="-228600" defTabSz="457200" eaLnBrk="0" fontAlgn="base" hangingPunct="0">
              <a:spcBef>
                <a:spcPct val="0"/>
              </a:spcBef>
              <a:spcAft>
                <a:spcPct val="0"/>
              </a:spcAft>
              <a:defRPr>
                <a:solidFill>
                  <a:srgbClr val="000000"/>
                </a:solidFill>
                <a:latin typeface="Arial" panose="020B0604020202020204" pitchFamily="34" charset="0"/>
                <a:cs typeface="Tahoma" panose="020B0604030504040204" pitchFamily="34" charset="0"/>
                <a:sym typeface="Arial" panose="020B0604020202020204" pitchFamily="34" charset="0"/>
              </a:defRPr>
            </a:lvl8pPr>
            <a:lvl9pPr marL="3886200" indent="-228600" defTabSz="457200" eaLnBrk="0" fontAlgn="base" hangingPunct="0">
              <a:spcBef>
                <a:spcPct val="0"/>
              </a:spcBef>
              <a:spcAft>
                <a:spcPct val="0"/>
              </a:spcAft>
              <a:defRPr>
                <a:solidFill>
                  <a:srgbClr val="000000"/>
                </a:solidFill>
                <a:latin typeface="Arial" panose="020B0604020202020204" pitchFamily="34" charset="0"/>
                <a:cs typeface="Tahoma" panose="020B0604030504040204" pitchFamily="34" charset="0"/>
                <a:sym typeface="Arial" panose="020B0604020202020204" pitchFamily="34" charset="0"/>
              </a:defRPr>
            </a:lvl9pPr>
          </a:lstStyle>
          <a:p>
            <a:pPr algn="ctr" eaLnBrk="1"/>
            <a:endParaRPr lang="en-US" altLang="en-US">
              <a:solidFill>
                <a:srgbClr val="C13C2C"/>
              </a:solidFill>
              <a:latin typeface="Roboto" panose="02000000000000000000" pitchFamily="2" charset="0"/>
              <a:sym typeface="Tahoma" panose="020B0604030504040204" pitchFamily="34" charset="0"/>
            </a:endParaRPr>
          </a:p>
        </p:txBody>
      </p:sp>
      <p:sp>
        <p:nvSpPr>
          <p:cNvPr id="90" name="Title Text"/>
          <p:cNvSpPr txBox="1">
            <a:spLocks noGrp="1"/>
          </p:cNvSpPr>
          <p:nvPr>
            <p:ph type="title"/>
          </p:nvPr>
        </p:nvSpPr>
        <p:spPr>
          <a:xfrm>
            <a:off x="609600" y="273050"/>
            <a:ext cx="4011085" cy="1162050"/>
          </a:xfrm>
          <a:prstGeom prst="rect">
            <a:avLst/>
          </a:prstGeom>
        </p:spPr>
        <p:txBody>
          <a:bodyPr anchor="b"/>
          <a:lstStyle>
            <a:lvl1pPr>
              <a:defRPr sz="2000"/>
            </a:lvl1pPr>
          </a:lstStyle>
          <a:p>
            <a:r>
              <a:rPr lang="en-US"/>
              <a:t>Click to edit Master title style</a:t>
            </a:r>
            <a:endParaRPr/>
          </a:p>
        </p:txBody>
      </p:sp>
      <p:sp>
        <p:nvSpPr>
          <p:cNvPr id="91" name="Body Level One…"/>
          <p:cNvSpPr txBox="1">
            <a:spLocks noGrp="1"/>
          </p:cNvSpPr>
          <p:nvPr>
            <p:ph type="body" idx="1"/>
          </p:nvPr>
        </p:nvSpPr>
        <p:spPr>
          <a:xfrm>
            <a:off x="4766733" y="273051"/>
            <a:ext cx="6815667" cy="5853113"/>
          </a:xfrm>
          <a:prstGeom prst="rect">
            <a:avLst/>
          </a:prstGeom>
        </p:spPr>
        <p:txBody>
          <a:bodyPr/>
          <a:lstStyle>
            <a:lvl1pPr>
              <a:defRPr sz="3200"/>
            </a:lvl1pPr>
            <a:lvl2pPr marL="783771" indent="-326571">
              <a:defRPr sz="3200"/>
            </a:lvl2pPr>
            <a:lvl3pPr marL="1219200" indent="-304800">
              <a:defRPr sz="3200"/>
            </a:lvl3pPr>
            <a:lvl4pPr marL="1737360" indent="-365760">
              <a:defRPr sz="3200"/>
            </a:lvl4pPr>
            <a:lvl5pPr marL="2194560" indent="-365760">
              <a:defRPr sz="32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92" name="Text Placeholder 3"/>
          <p:cNvSpPr>
            <a:spLocks noGrp="1"/>
          </p:cNvSpPr>
          <p:nvPr>
            <p:ph type="body" sz="half" idx="13"/>
          </p:nvPr>
        </p:nvSpPr>
        <p:spPr>
          <a:xfrm>
            <a:off x="609599" y="1435101"/>
            <a:ext cx="4011087" cy="4691063"/>
          </a:xfrm>
          <a:prstGeom prst="rect">
            <a:avLst/>
          </a:prstGeom>
        </p:spPr>
        <p:txBody>
          <a:bodyPr/>
          <a:lstStyle/>
          <a:p>
            <a:pPr lvl="0"/>
            <a:r>
              <a:rPr lang="en-US"/>
              <a:t>Click to edit Master text styles</a:t>
            </a:r>
          </a:p>
        </p:txBody>
      </p:sp>
      <p:sp>
        <p:nvSpPr>
          <p:cNvPr id="7" name="Footer Placeholder 1">
            <a:extLst>
              <a:ext uri="{FF2B5EF4-FFF2-40B4-BE49-F238E27FC236}">
                <a16:creationId xmlns:a16="http://schemas.microsoft.com/office/drawing/2014/main" id="{6215E84E-F6C5-47EB-A3A8-9A292969934C}"/>
              </a:ext>
            </a:extLst>
          </p:cNvPr>
          <p:cNvSpPr>
            <a:spLocks noGrp="1" noChangeArrowheads="1"/>
          </p:cNvSpPr>
          <p:nvPr>
            <p:ph type="ftr" sz="quarter" idx="14"/>
          </p:nvPr>
        </p:nvSpPr>
        <p:spPr/>
        <p:txBody>
          <a:bodyPr/>
          <a:lstStyle>
            <a:lvl1pPr>
              <a:defRPr/>
            </a:lvl1pPr>
          </a:lstStyle>
          <a:p>
            <a:pPr>
              <a:defRPr/>
            </a:pPr>
            <a:endParaRPr lang="en-US" altLang="en-US"/>
          </a:p>
        </p:txBody>
      </p:sp>
      <p:sp>
        <p:nvSpPr>
          <p:cNvPr id="8" name="Slide Number Placeholder 2">
            <a:extLst>
              <a:ext uri="{FF2B5EF4-FFF2-40B4-BE49-F238E27FC236}">
                <a16:creationId xmlns:a16="http://schemas.microsoft.com/office/drawing/2014/main" id="{DA60ABE7-D2BD-480C-A70C-8B1156799C31}"/>
              </a:ext>
            </a:extLst>
          </p:cNvPr>
          <p:cNvSpPr>
            <a:spLocks noGrp="1" noChangeArrowheads="1"/>
          </p:cNvSpPr>
          <p:nvPr>
            <p:ph type="sldNum" sz="quarter" idx="15"/>
          </p:nvPr>
        </p:nvSpPr>
        <p:spPr/>
        <p:txBody>
          <a:bodyPr/>
          <a:lstStyle>
            <a:lvl1pPr>
              <a:defRPr smtClean="0"/>
            </a:lvl1pPr>
          </a:lstStyle>
          <a:p>
            <a:pPr>
              <a:defRPr/>
            </a:pPr>
            <a:fld id="{C0D81D87-FCD8-45C7-A2EF-A462007146CF}" type="slidenum">
              <a:rPr lang="en-US" altLang="en-US"/>
              <a:pPr>
                <a:defRPr/>
              </a:pPr>
              <a:t>‹#›</a:t>
            </a:fld>
            <a:endParaRPr lang="en-US" altLang="en-US"/>
          </a:p>
        </p:txBody>
      </p:sp>
    </p:spTree>
    <p:extLst>
      <p:ext uri="{BB962C8B-B14F-4D97-AF65-F5344CB8AC3E}">
        <p14:creationId xmlns:p14="http://schemas.microsoft.com/office/powerpoint/2010/main" val="3966624500"/>
      </p:ext>
    </p:extLst>
  </p:cSld>
  <p:clrMapOvr>
    <a:masterClrMapping/>
  </p:clrMapOvr>
  <p:transition spd="med"/>
</p:sldLayout>
</file>

<file path=ppt/slideLayouts/slideLayout376.xml><?xml version="1.0" encoding="utf-8"?>
<p:sldLayout xmlns:a="http://schemas.openxmlformats.org/drawingml/2006/main" xmlns:r="http://schemas.openxmlformats.org/officeDocument/2006/relationships" xmlns:p="http://schemas.openxmlformats.org/presentationml/2006/main" showMasterSp="0" type="tx">
  <p:cSld name="Picture with Caption (Confidential)">
    <p:spTree>
      <p:nvGrpSpPr>
        <p:cNvPr id="1" name=""/>
        <p:cNvGrpSpPr/>
        <p:nvPr/>
      </p:nvGrpSpPr>
      <p:grpSpPr>
        <a:xfrm>
          <a:off x="0" y="0"/>
          <a:ext cx="0" cy="0"/>
          <a:chOff x="0" y="0"/>
          <a:chExt cx="0" cy="0"/>
        </a:xfrm>
      </p:grpSpPr>
      <p:sp>
        <p:nvSpPr>
          <p:cNvPr id="5" name="Rectangle 5">
            <a:extLst>
              <a:ext uri="{FF2B5EF4-FFF2-40B4-BE49-F238E27FC236}">
                <a16:creationId xmlns:a16="http://schemas.microsoft.com/office/drawing/2014/main" id="{260B54D7-51E8-4794-8968-FCF3682E7B7A}"/>
              </a:ext>
            </a:extLst>
          </p:cNvPr>
          <p:cNvSpPr>
            <a:spLocks noChangeArrowheads="1"/>
          </p:cNvSpPr>
          <p:nvPr/>
        </p:nvSpPr>
        <p:spPr bwMode="auto">
          <a:xfrm>
            <a:off x="0" y="0"/>
            <a:ext cx="12192000" cy="160338"/>
          </a:xfrm>
          <a:prstGeom prst="rect">
            <a:avLst/>
          </a:prstGeom>
          <a:solidFill>
            <a:srgbClr val="457DCC"/>
          </a:solidFill>
          <a:ln>
            <a:noFill/>
          </a:ln>
          <a:extLst>
            <a:ext uri="{91240B29-F687-4F45-9708-019B960494DF}">
              <a14:hiddenLine xmlns:a14="http://schemas.microsoft.com/office/drawing/2010/main" w="12700">
                <a:solidFill>
                  <a:srgbClr val="000000"/>
                </a:solidFill>
                <a:miter lim="400000"/>
                <a:headEnd/>
                <a:tailEnd/>
              </a14:hiddenLine>
            </a:ext>
          </a:extLst>
        </p:spPr>
        <p:txBody>
          <a:bodyPr lIns="45719" rIns="45719" anchor="ctr"/>
          <a:lstStyle>
            <a:lvl1pPr>
              <a:defRPr>
                <a:solidFill>
                  <a:srgbClr val="000000"/>
                </a:solidFill>
                <a:latin typeface="Arial" panose="020B0604020202020204" pitchFamily="34" charset="0"/>
                <a:cs typeface="Tahoma" panose="020B0604030504040204" pitchFamily="34" charset="0"/>
                <a:sym typeface="Arial" panose="020B0604020202020204" pitchFamily="34" charset="0"/>
              </a:defRPr>
            </a:lvl1pPr>
            <a:lvl2pPr marL="742950" indent="-285750">
              <a:defRPr>
                <a:solidFill>
                  <a:srgbClr val="000000"/>
                </a:solidFill>
                <a:latin typeface="Arial" panose="020B0604020202020204" pitchFamily="34" charset="0"/>
                <a:cs typeface="Tahoma" panose="020B0604030504040204" pitchFamily="34" charset="0"/>
                <a:sym typeface="Arial" panose="020B0604020202020204" pitchFamily="34" charset="0"/>
              </a:defRPr>
            </a:lvl2pPr>
            <a:lvl3pPr marL="1143000" indent="-228600">
              <a:defRPr>
                <a:solidFill>
                  <a:srgbClr val="000000"/>
                </a:solidFill>
                <a:latin typeface="Arial" panose="020B0604020202020204" pitchFamily="34" charset="0"/>
                <a:cs typeface="Tahoma" panose="020B0604030504040204" pitchFamily="34" charset="0"/>
                <a:sym typeface="Arial" panose="020B0604020202020204" pitchFamily="34" charset="0"/>
              </a:defRPr>
            </a:lvl3pPr>
            <a:lvl4pPr marL="1600200" indent="-228600">
              <a:defRPr>
                <a:solidFill>
                  <a:srgbClr val="000000"/>
                </a:solidFill>
                <a:latin typeface="Arial" panose="020B0604020202020204" pitchFamily="34" charset="0"/>
                <a:cs typeface="Tahoma" panose="020B0604030504040204" pitchFamily="34" charset="0"/>
                <a:sym typeface="Arial" panose="020B0604020202020204" pitchFamily="34" charset="0"/>
              </a:defRPr>
            </a:lvl4pPr>
            <a:lvl5pPr marL="2057400" indent="-228600">
              <a:defRPr>
                <a:solidFill>
                  <a:srgbClr val="000000"/>
                </a:solidFill>
                <a:latin typeface="Arial" panose="020B0604020202020204" pitchFamily="34" charset="0"/>
                <a:cs typeface="Tahoma" panose="020B0604030504040204" pitchFamily="34" charset="0"/>
                <a:sym typeface="Arial" panose="020B0604020202020204" pitchFamily="34" charset="0"/>
              </a:defRPr>
            </a:lvl5pPr>
            <a:lvl6pPr marL="2514600" indent="-228600" defTabSz="457200" eaLnBrk="0" fontAlgn="base" hangingPunct="0">
              <a:spcBef>
                <a:spcPct val="0"/>
              </a:spcBef>
              <a:spcAft>
                <a:spcPct val="0"/>
              </a:spcAft>
              <a:defRPr>
                <a:solidFill>
                  <a:srgbClr val="000000"/>
                </a:solidFill>
                <a:latin typeface="Arial" panose="020B0604020202020204" pitchFamily="34" charset="0"/>
                <a:cs typeface="Tahoma" panose="020B0604030504040204" pitchFamily="34" charset="0"/>
                <a:sym typeface="Arial" panose="020B0604020202020204" pitchFamily="34" charset="0"/>
              </a:defRPr>
            </a:lvl6pPr>
            <a:lvl7pPr marL="2971800" indent="-228600" defTabSz="457200" eaLnBrk="0" fontAlgn="base" hangingPunct="0">
              <a:spcBef>
                <a:spcPct val="0"/>
              </a:spcBef>
              <a:spcAft>
                <a:spcPct val="0"/>
              </a:spcAft>
              <a:defRPr>
                <a:solidFill>
                  <a:srgbClr val="000000"/>
                </a:solidFill>
                <a:latin typeface="Arial" panose="020B0604020202020204" pitchFamily="34" charset="0"/>
                <a:cs typeface="Tahoma" panose="020B0604030504040204" pitchFamily="34" charset="0"/>
                <a:sym typeface="Arial" panose="020B0604020202020204" pitchFamily="34" charset="0"/>
              </a:defRPr>
            </a:lvl7pPr>
            <a:lvl8pPr marL="3429000" indent="-228600" defTabSz="457200" eaLnBrk="0" fontAlgn="base" hangingPunct="0">
              <a:spcBef>
                <a:spcPct val="0"/>
              </a:spcBef>
              <a:spcAft>
                <a:spcPct val="0"/>
              </a:spcAft>
              <a:defRPr>
                <a:solidFill>
                  <a:srgbClr val="000000"/>
                </a:solidFill>
                <a:latin typeface="Arial" panose="020B0604020202020204" pitchFamily="34" charset="0"/>
                <a:cs typeface="Tahoma" panose="020B0604030504040204" pitchFamily="34" charset="0"/>
                <a:sym typeface="Arial" panose="020B0604020202020204" pitchFamily="34" charset="0"/>
              </a:defRPr>
            </a:lvl8pPr>
            <a:lvl9pPr marL="3886200" indent="-228600" defTabSz="457200" eaLnBrk="0" fontAlgn="base" hangingPunct="0">
              <a:spcBef>
                <a:spcPct val="0"/>
              </a:spcBef>
              <a:spcAft>
                <a:spcPct val="0"/>
              </a:spcAft>
              <a:defRPr>
                <a:solidFill>
                  <a:srgbClr val="000000"/>
                </a:solidFill>
                <a:latin typeface="Arial" panose="020B0604020202020204" pitchFamily="34" charset="0"/>
                <a:cs typeface="Tahoma" panose="020B0604030504040204" pitchFamily="34" charset="0"/>
                <a:sym typeface="Arial" panose="020B0604020202020204" pitchFamily="34" charset="0"/>
              </a:defRPr>
            </a:lvl9pPr>
          </a:lstStyle>
          <a:p>
            <a:pPr algn="ctr" eaLnBrk="1"/>
            <a:endParaRPr lang="en-US" altLang="en-US">
              <a:solidFill>
                <a:srgbClr val="C13C2C"/>
              </a:solidFill>
              <a:latin typeface="Roboto" panose="02000000000000000000" pitchFamily="2" charset="0"/>
              <a:sym typeface="Tahoma" panose="020B0604030504040204" pitchFamily="34" charset="0"/>
            </a:endParaRPr>
          </a:p>
        </p:txBody>
      </p:sp>
      <p:sp>
        <p:nvSpPr>
          <p:cNvPr id="103" name="Title Text"/>
          <p:cNvSpPr txBox="1">
            <a:spLocks noGrp="1"/>
          </p:cNvSpPr>
          <p:nvPr>
            <p:ph type="title"/>
          </p:nvPr>
        </p:nvSpPr>
        <p:spPr>
          <a:xfrm>
            <a:off x="2389718" y="4800600"/>
            <a:ext cx="7315201" cy="566738"/>
          </a:xfrm>
          <a:prstGeom prst="rect">
            <a:avLst/>
          </a:prstGeom>
        </p:spPr>
        <p:txBody>
          <a:bodyPr anchor="b"/>
          <a:lstStyle>
            <a:lvl1pPr>
              <a:defRPr sz="2000"/>
            </a:lvl1pPr>
          </a:lstStyle>
          <a:p>
            <a:r>
              <a:rPr lang="en-US"/>
              <a:t>Click to edit Master title style</a:t>
            </a:r>
            <a:endParaRPr/>
          </a:p>
        </p:txBody>
      </p:sp>
      <p:sp>
        <p:nvSpPr>
          <p:cNvPr id="104" name="Picture Placeholder 2"/>
          <p:cNvSpPr>
            <a:spLocks noGrp="1"/>
          </p:cNvSpPr>
          <p:nvPr>
            <p:ph type="pic" sz="half" idx="13"/>
          </p:nvPr>
        </p:nvSpPr>
        <p:spPr>
          <a:xfrm>
            <a:off x="2389718" y="612775"/>
            <a:ext cx="7315201" cy="4114800"/>
          </a:xfrm>
          <a:prstGeom prst="rect">
            <a:avLst/>
          </a:prstGeom>
        </p:spPr>
        <p:txBody>
          <a:bodyPr lIns="91439" rIns="91439">
            <a:noAutofit/>
          </a:bodyPr>
          <a:lstStyle/>
          <a:p>
            <a:pPr lvl="0"/>
            <a:r>
              <a:rPr lang="en-US" noProof="0">
                <a:sym typeface="Roboto Regular"/>
              </a:rPr>
              <a:t>Click icon to add picture</a:t>
            </a:r>
            <a:endParaRPr noProof="0">
              <a:sym typeface="Roboto Regular"/>
            </a:endParaRPr>
          </a:p>
        </p:txBody>
      </p:sp>
      <p:sp>
        <p:nvSpPr>
          <p:cNvPr id="105" name="Body Level One…"/>
          <p:cNvSpPr txBox="1">
            <a:spLocks noGrp="1"/>
          </p:cNvSpPr>
          <p:nvPr>
            <p:ph type="body" sz="quarter" idx="1"/>
          </p:nvPr>
        </p:nvSpPr>
        <p:spPr>
          <a:xfrm>
            <a:off x="2389718" y="5367338"/>
            <a:ext cx="7315201" cy="804863"/>
          </a:xfrm>
          <a:prstGeom prst="rect">
            <a:avLst/>
          </a:prstGeom>
        </p:spPr>
        <p:txBody>
          <a:bodyPr/>
          <a:lstStyle>
            <a:lvl1pPr marL="0" indent="0">
              <a:buClrTx/>
              <a:buSzTx/>
              <a:buFontTx/>
              <a:buNone/>
              <a:defRPr sz="1400"/>
            </a:lvl1pPr>
            <a:lvl2pPr marL="0" indent="457200">
              <a:buClrTx/>
              <a:buSzTx/>
              <a:buFontTx/>
              <a:buNone/>
              <a:defRPr sz="1400"/>
            </a:lvl2pPr>
            <a:lvl3pPr marL="0" indent="914400">
              <a:buClrTx/>
              <a:buSzTx/>
              <a:buFontTx/>
              <a:buNone/>
              <a:defRPr sz="1400"/>
            </a:lvl3pPr>
            <a:lvl4pPr marL="0" indent="1371600">
              <a:buClrTx/>
              <a:buSzTx/>
              <a:buFontTx/>
              <a:buNone/>
              <a:defRPr sz="1400"/>
            </a:lvl4pPr>
            <a:lvl5pPr marL="0" indent="1828800">
              <a:buClrTx/>
              <a:buSzTx/>
              <a:buFontTx/>
              <a:buNone/>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a:p>
        </p:txBody>
      </p:sp>
      <p:sp>
        <p:nvSpPr>
          <p:cNvPr id="7" name="Footer Placeholder 1">
            <a:extLst>
              <a:ext uri="{FF2B5EF4-FFF2-40B4-BE49-F238E27FC236}">
                <a16:creationId xmlns:a16="http://schemas.microsoft.com/office/drawing/2014/main" id="{C94F475A-4156-43B5-9D27-909537B34E7E}"/>
              </a:ext>
            </a:extLst>
          </p:cNvPr>
          <p:cNvSpPr>
            <a:spLocks noGrp="1" noChangeArrowheads="1"/>
          </p:cNvSpPr>
          <p:nvPr>
            <p:ph type="ftr" sz="quarter" idx="14"/>
          </p:nvPr>
        </p:nvSpPr>
        <p:spPr/>
        <p:txBody>
          <a:bodyPr/>
          <a:lstStyle>
            <a:lvl1pPr>
              <a:defRPr/>
            </a:lvl1pPr>
          </a:lstStyle>
          <a:p>
            <a:pPr>
              <a:defRPr/>
            </a:pPr>
            <a:endParaRPr lang="en-US" altLang="en-US"/>
          </a:p>
        </p:txBody>
      </p:sp>
      <p:sp>
        <p:nvSpPr>
          <p:cNvPr id="8" name="Slide Number Placeholder 2">
            <a:extLst>
              <a:ext uri="{FF2B5EF4-FFF2-40B4-BE49-F238E27FC236}">
                <a16:creationId xmlns:a16="http://schemas.microsoft.com/office/drawing/2014/main" id="{A5F770BD-5E50-4745-ACA8-D25F848A0671}"/>
              </a:ext>
            </a:extLst>
          </p:cNvPr>
          <p:cNvSpPr>
            <a:spLocks noGrp="1" noChangeArrowheads="1"/>
          </p:cNvSpPr>
          <p:nvPr>
            <p:ph type="sldNum" sz="quarter" idx="15"/>
          </p:nvPr>
        </p:nvSpPr>
        <p:spPr/>
        <p:txBody>
          <a:bodyPr/>
          <a:lstStyle>
            <a:lvl1pPr>
              <a:defRPr smtClean="0"/>
            </a:lvl1pPr>
          </a:lstStyle>
          <a:p>
            <a:pPr>
              <a:defRPr/>
            </a:pPr>
            <a:fld id="{0762563A-42DF-4699-A7DC-EB4CEC01266B}" type="slidenum">
              <a:rPr lang="en-US" altLang="en-US"/>
              <a:pPr>
                <a:defRPr/>
              </a:pPr>
              <a:t>‹#›</a:t>
            </a:fld>
            <a:endParaRPr lang="en-US" altLang="en-US"/>
          </a:p>
        </p:txBody>
      </p:sp>
    </p:spTree>
    <p:extLst>
      <p:ext uri="{BB962C8B-B14F-4D97-AF65-F5344CB8AC3E}">
        <p14:creationId xmlns:p14="http://schemas.microsoft.com/office/powerpoint/2010/main" val="2984638390"/>
      </p:ext>
    </p:extLst>
  </p:cSld>
  <p:clrMapOvr>
    <a:masterClrMapping/>
  </p:clrMapOvr>
  <p:transition spd="med"/>
</p:sldLayout>
</file>

<file path=ppt/slideLayouts/slideLayout377.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01D155D-D893-3B95-8EDB-334E6159D619}"/>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5CBC82A6-0F04-9E84-5482-57FFBC485CA9}"/>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Box 6">
            <a:extLst>
              <a:ext uri="{FF2B5EF4-FFF2-40B4-BE49-F238E27FC236}">
                <a16:creationId xmlns:a16="http://schemas.microsoft.com/office/drawing/2014/main" id="{7AE0806F-B901-FBF0-1DC8-738925D94630}"/>
              </a:ext>
            </a:extLst>
          </p:cNvPr>
          <p:cNvSpPr txBox="1"/>
          <p:nvPr userDrawn="1"/>
        </p:nvSpPr>
        <p:spPr>
          <a:xfrm>
            <a:off x="4124326" y="139229"/>
            <a:ext cx="5720119" cy="230832"/>
          </a:xfrm>
          <a:prstGeom prst="rect">
            <a:avLst/>
          </a:prstGeom>
          <a:noFill/>
        </p:spPr>
        <p:txBody>
          <a:bodyPr wrap="square">
            <a:spAutoFit/>
          </a:bodyPr>
          <a:lstStyle/>
          <a:p>
            <a:r>
              <a:rPr lang="en-US" sz="900" b="1" i="0">
                <a:solidFill>
                  <a:schemeClr val="tx1"/>
                </a:solidFill>
                <a:effectLst/>
                <a:latin typeface="Arial" panose="020B0604020202020204" pitchFamily="34" charset="0"/>
              </a:rPr>
              <a:t>San Antonio Breast Cancer Symposium</a:t>
            </a:r>
            <a:r>
              <a:rPr lang="en-US" sz="900" b="1" i="0" baseline="30000">
                <a:solidFill>
                  <a:schemeClr val="tx1"/>
                </a:solidFill>
                <a:effectLst/>
                <a:latin typeface="Arial" panose="020B0604020202020204" pitchFamily="34" charset="0"/>
              </a:rPr>
              <a:t>®</a:t>
            </a:r>
            <a:r>
              <a:rPr lang="en-US" sz="900" b="1" i="0">
                <a:solidFill>
                  <a:schemeClr val="tx1"/>
                </a:solidFill>
                <a:effectLst/>
                <a:latin typeface="Arial" panose="020B0604020202020204" pitchFamily="34" charset="0"/>
              </a:rPr>
              <a:t>, December 6-10, 2022</a:t>
            </a:r>
            <a:endParaRPr lang="en-US" sz="900" b="1">
              <a:solidFill>
                <a:schemeClr val="tx1"/>
              </a:solidFill>
            </a:endParaRPr>
          </a:p>
        </p:txBody>
      </p:sp>
      <p:sp>
        <p:nvSpPr>
          <p:cNvPr id="4" name="TextBox 3">
            <a:extLst>
              <a:ext uri="{FF2B5EF4-FFF2-40B4-BE49-F238E27FC236}">
                <a16:creationId xmlns:a16="http://schemas.microsoft.com/office/drawing/2014/main" id="{CB295DCD-EA10-9E05-FF43-EFC3104CC4A2}"/>
              </a:ext>
            </a:extLst>
          </p:cNvPr>
          <p:cNvSpPr txBox="1"/>
          <p:nvPr userDrawn="1"/>
        </p:nvSpPr>
        <p:spPr>
          <a:xfrm>
            <a:off x="97828" y="6572250"/>
            <a:ext cx="11979872" cy="230832"/>
          </a:xfrm>
          <a:prstGeom prst="rect">
            <a:avLst/>
          </a:prstGeom>
          <a:noFill/>
        </p:spPr>
        <p:txBody>
          <a:bodyPr wrap="square">
            <a:spAutoFit/>
          </a:bodyPr>
          <a:lstStyle/>
          <a:p>
            <a:pPr defTabSz="685800" eaLnBrk="1" fontAlgn="auto" hangingPunct="1">
              <a:spcBef>
                <a:spcPts val="0"/>
              </a:spcBef>
              <a:spcAft>
                <a:spcPts val="0"/>
              </a:spcAft>
              <a:defRPr/>
            </a:pPr>
            <a:r>
              <a:rPr lang="en-US" sz="900">
                <a:solidFill>
                  <a:schemeClr val="bg2">
                    <a:lumMod val="50000"/>
                  </a:schemeClr>
                </a:solidFill>
                <a:cs typeface="+mn-cs"/>
              </a:rPr>
              <a:t>This presentation is the intellectual property of the author/presenter. Contact them at stephen.johnston@rmh.nhs.uk for permission to reprint and/or distribute.	</a:t>
            </a:r>
            <a:endParaRPr lang="en-US" sz="900">
              <a:solidFill>
                <a:schemeClr val="bg2">
                  <a:lumMod val="50000"/>
                </a:schemeClr>
              </a:solidFill>
              <a:latin typeface="Calibri" panose="020F0502020204030204"/>
              <a:cs typeface="+mn-cs"/>
            </a:endParaRPr>
          </a:p>
        </p:txBody>
      </p:sp>
    </p:spTree>
    <p:extLst>
      <p:ext uri="{BB962C8B-B14F-4D97-AF65-F5344CB8AC3E}">
        <p14:creationId xmlns:p14="http://schemas.microsoft.com/office/powerpoint/2010/main" val="3869547814"/>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2D1BE64-14CF-CE37-E873-12DFC2A3606B}"/>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CDE19567-22C2-4BC5-760C-2FC0925380D0}"/>
              </a:ext>
            </a:extLst>
          </p:cNvPr>
          <p:cNvSpPr>
            <a:spLocks noGrp="1"/>
          </p:cNvSpPr>
          <p:nvPr>
            <p:ph type="dt" sz="half" idx="10"/>
          </p:nvPr>
        </p:nvSpPr>
        <p:spPr/>
        <p:txBody>
          <a:bodyPr/>
          <a:lstStyle/>
          <a:p>
            <a:fld id="{B3A171FC-A2C1-499E-A9E6-0E635D5ABD3B}" type="datetimeFigureOut">
              <a:rPr lang="en-US" smtClean="0"/>
              <a:t>6/15/23</a:t>
            </a:fld>
            <a:endParaRPr lang="en-US"/>
          </a:p>
        </p:txBody>
      </p:sp>
      <p:sp>
        <p:nvSpPr>
          <p:cNvPr id="4" name="Footer Placeholder 3">
            <a:extLst>
              <a:ext uri="{FF2B5EF4-FFF2-40B4-BE49-F238E27FC236}">
                <a16:creationId xmlns:a16="http://schemas.microsoft.com/office/drawing/2014/main" id="{3E4F4515-BDAE-D759-485E-70A12E58D304}"/>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72ADB127-54A4-EA76-D940-F0866EBACE12}"/>
              </a:ext>
            </a:extLst>
          </p:cNvPr>
          <p:cNvSpPr>
            <a:spLocks noGrp="1"/>
          </p:cNvSpPr>
          <p:nvPr>
            <p:ph type="sldNum" sz="quarter" idx="12"/>
          </p:nvPr>
        </p:nvSpPr>
        <p:spPr/>
        <p:txBody>
          <a:bodyPr/>
          <a:lstStyle/>
          <a:p>
            <a:fld id="{EFD92FAC-1B86-4AB2-B327-2BB18D64B75A}" type="slidenum">
              <a:rPr lang="en-US" smtClean="0"/>
              <a:t>‹#›</a:t>
            </a:fld>
            <a:endParaRPr lang="en-US"/>
          </a:p>
        </p:txBody>
      </p:sp>
    </p:spTree>
    <p:extLst>
      <p:ext uri="{BB962C8B-B14F-4D97-AF65-F5344CB8AC3E}">
        <p14:creationId xmlns:p14="http://schemas.microsoft.com/office/powerpoint/2010/main" val="3662107993"/>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preserve="1" userDrawn="1">
  <p:cSld name="Title Slide Whi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ABDE7A-85D9-41DD-86FC-5A5E00CB01EC}"/>
              </a:ext>
            </a:extLst>
          </p:cNvPr>
          <p:cNvSpPr>
            <a:spLocks noGrp="1"/>
          </p:cNvSpPr>
          <p:nvPr>
            <p:ph type="ctrTitle" hasCustomPrompt="1"/>
          </p:nvPr>
        </p:nvSpPr>
        <p:spPr>
          <a:xfrm>
            <a:off x="640080" y="1489130"/>
            <a:ext cx="10972800" cy="2223261"/>
          </a:xfrm>
        </p:spPr>
        <p:txBody>
          <a:bodyPr anchor="b">
            <a:normAutofit/>
          </a:bodyPr>
          <a:lstStyle>
            <a:lvl1pPr algn="l">
              <a:defRPr sz="5400" b="1">
                <a:solidFill>
                  <a:srgbClr val="002557"/>
                </a:solidFill>
                <a:latin typeface="Arial" panose="020B0604020202020204" pitchFamily="34" charset="0"/>
                <a:cs typeface="Arial" panose="020B0604020202020204" pitchFamily="34" charset="0"/>
              </a:defRPr>
            </a:lvl1pPr>
          </a:lstStyle>
          <a:p>
            <a:r>
              <a:rPr lang="en-US"/>
              <a:t>TITLE OF MODULE/LECTURE</a:t>
            </a:r>
          </a:p>
        </p:txBody>
      </p:sp>
      <p:sp>
        <p:nvSpPr>
          <p:cNvPr id="3" name="Subtitle 2">
            <a:extLst>
              <a:ext uri="{FF2B5EF4-FFF2-40B4-BE49-F238E27FC236}">
                <a16:creationId xmlns:a16="http://schemas.microsoft.com/office/drawing/2014/main" id="{144CC758-05CD-498C-B7EA-1421DD07FBAE}"/>
              </a:ext>
            </a:extLst>
          </p:cNvPr>
          <p:cNvSpPr>
            <a:spLocks noGrp="1"/>
          </p:cNvSpPr>
          <p:nvPr>
            <p:ph type="subTitle" idx="1"/>
          </p:nvPr>
        </p:nvSpPr>
        <p:spPr>
          <a:xfrm>
            <a:off x="640080" y="3797535"/>
            <a:ext cx="10972800" cy="948671"/>
          </a:xfrm>
        </p:spPr>
        <p:txBody>
          <a:bodyPr>
            <a:normAutofit/>
          </a:bodyPr>
          <a:lstStyle>
            <a:lvl1pPr marL="0" indent="0" algn="l">
              <a:buNone/>
              <a:defRPr sz="2800">
                <a:solidFill>
                  <a:srgbClr val="002557"/>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8">
            <a:extLst>
              <a:ext uri="{FF2B5EF4-FFF2-40B4-BE49-F238E27FC236}">
                <a16:creationId xmlns:a16="http://schemas.microsoft.com/office/drawing/2014/main" id="{1D9F7408-FA39-411A-B427-9F7A5AE9AC1D}"/>
              </a:ext>
            </a:extLst>
          </p:cNvPr>
          <p:cNvSpPr>
            <a:spLocks noGrp="1"/>
          </p:cNvSpPr>
          <p:nvPr>
            <p:ph type="body" sz="quarter" idx="14" hasCustomPrompt="1"/>
          </p:nvPr>
        </p:nvSpPr>
        <p:spPr>
          <a:xfrm>
            <a:off x="640080" y="5142187"/>
            <a:ext cx="10972800" cy="594131"/>
          </a:xfrm>
        </p:spPr>
        <p:txBody>
          <a:bodyPr>
            <a:noAutofit/>
          </a:bodyPr>
          <a:lstStyle>
            <a:lvl1pPr marL="0" indent="0">
              <a:buFontTx/>
              <a:buNone/>
              <a:defRPr sz="2000">
                <a:solidFill>
                  <a:srgbClr val="002557"/>
                </a:solidFill>
              </a:defRPr>
            </a:lvl1pPr>
            <a:lvl2pPr marL="457200" indent="0">
              <a:buFontTx/>
              <a:buNone/>
              <a:defRPr sz="1400">
                <a:solidFill>
                  <a:schemeClr val="bg1"/>
                </a:solidFill>
              </a:defRPr>
            </a:lvl2pPr>
            <a:lvl3pPr marL="914400" indent="0">
              <a:buFontTx/>
              <a:buNone/>
              <a:defRPr sz="1400">
                <a:solidFill>
                  <a:schemeClr val="bg1"/>
                </a:solidFill>
              </a:defRPr>
            </a:lvl3pPr>
            <a:lvl4pPr marL="1371600" indent="0">
              <a:buFontTx/>
              <a:buNone/>
              <a:defRPr sz="1400">
                <a:solidFill>
                  <a:schemeClr val="bg1"/>
                </a:solidFill>
              </a:defRPr>
            </a:lvl4pPr>
            <a:lvl5pPr marL="1828800" indent="0">
              <a:buFontTx/>
              <a:buNone/>
              <a:defRPr sz="1400">
                <a:solidFill>
                  <a:schemeClr val="bg1"/>
                </a:solidFill>
              </a:defRPr>
            </a:lvl5pPr>
          </a:lstStyle>
          <a:p>
            <a:pPr lvl="0"/>
            <a:r>
              <a:rPr lang="en-US"/>
              <a:t>Click to Edit Speaker</a:t>
            </a:r>
          </a:p>
        </p:txBody>
      </p:sp>
      <p:pic>
        <p:nvPicPr>
          <p:cNvPr id="6" name="Picture 5">
            <a:extLst>
              <a:ext uri="{FF2B5EF4-FFF2-40B4-BE49-F238E27FC236}">
                <a16:creationId xmlns:a16="http://schemas.microsoft.com/office/drawing/2014/main" id="{567FB3A7-0AD3-4819-9FFB-85C98D4281E8}"/>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640081" y="490957"/>
            <a:ext cx="2233782" cy="632905"/>
          </a:xfrm>
          <a:prstGeom prst="rect">
            <a:avLst/>
          </a:prstGeom>
        </p:spPr>
      </p:pic>
      <p:sp>
        <p:nvSpPr>
          <p:cNvPr id="8" name="Text Placeholder 4">
            <a:extLst>
              <a:ext uri="{FF2B5EF4-FFF2-40B4-BE49-F238E27FC236}">
                <a16:creationId xmlns:a16="http://schemas.microsoft.com/office/drawing/2014/main" id="{17D14182-7338-E24A-A336-65D15A265736}"/>
              </a:ext>
            </a:extLst>
          </p:cNvPr>
          <p:cNvSpPr>
            <a:spLocks noGrp="1"/>
          </p:cNvSpPr>
          <p:nvPr>
            <p:ph type="body" sz="quarter" idx="15" hasCustomPrompt="1"/>
          </p:nvPr>
        </p:nvSpPr>
        <p:spPr>
          <a:xfrm>
            <a:off x="3324404"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2342150197"/>
      </p:ext>
    </p:extLst>
  </p:cSld>
  <p:clrMapOvr>
    <a:masterClrMapping/>
  </p:clrMapOvr>
  <p:hf sldNum="0" hdr="0" ftr="0" dt="0"/>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preserve="1" userDrawn="1">
  <p:cSld name="1_Title Presentation">
    <p:spTree>
      <p:nvGrpSpPr>
        <p:cNvPr id="1" name=""/>
        <p:cNvGrpSpPr/>
        <p:nvPr/>
      </p:nvGrpSpPr>
      <p:grpSpPr>
        <a:xfrm>
          <a:off x="0" y="0"/>
          <a:ext cx="0" cy="0"/>
          <a:chOff x="0" y="0"/>
          <a:chExt cx="0" cy="0"/>
        </a:xfrm>
      </p:grpSpPr>
      <p:sp>
        <p:nvSpPr>
          <p:cNvPr id="2" name="Title 1"/>
          <p:cNvSpPr>
            <a:spLocks noGrp="1"/>
          </p:cNvSpPr>
          <p:nvPr>
            <p:ph type="ctrTitle"/>
          </p:nvPr>
        </p:nvSpPr>
        <p:spPr>
          <a:xfrm>
            <a:off x="906139" y="2145600"/>
            <a:ext cx="6643652" cy="1219200"/>
          </a:xfrm>
        </p:spPr>
        <p:txBody>
          <a:bodyPr anchor="b">
            <a:noAutofit/>
          </a:bodyPr>
          <a:lstStyle>
            <a:lvl1pPr algn="l">
              <a:lnSpc>
                <a:spcPct val="80000"/>
              </a:lnSpc>
              <a:defRPr sz="4267" b="1" i="0" cap="all">
                <a:solidFill>
                  <a:schemeClr val="tx1"/>
                </a:solidFill>
                <a:latin typeface="Arial Narrow"/>
                <a:cs typeface="Arial Narrow"/>
              </a:defRPr>
            </a:lvl1pPr>
          </a:lstStyle>
          <a:p>
            <a:r>
              <a:rPr lang="en-US"/>
              <a:t>Click to edit Master title style</a:t>
            </a:r>
            <a:endParaRPr lang="en-US" dirty="0"/>
          </a:p>
        </p:txBody>
      </p:sp>
      <p:sp>
        <p:nvSpPr>
          <p:cNvPr id="3" name="Subtitle 2"/>
          <p:cNvSpPr>
            <a:spLocks noGrp="1"/>
          </p:cNvSpPr>
          <p:nvPr>
            <p:ph type="subTitle" idx="1"/>
          </p:nvPr>
        </p:nvSpPr>
        <p:spPr>
          <a:xfrm>
            <a:off x="906139" y="3370145"/>
            <a:ext cx="6643652" cy="600000"/>
          </a:xfrm>
        </p:spPr>
        <p:txBody>
          <a:bodyPr>
            <a:noAutofit/>
          </a:bodyPr>
          <a:lstStyle>
            <a:lvl1pPr marL="0" indent="0" algn="l">
              <a:buNone/>
              <a:defRPr sz="3200">
                <a:solidFill>
                  <a:schemeClr val="tx1"/>
                </a:solidFill>
                <a:latin typeface="Arial Narrow"/>
                <a:cs typeface="Arial Narrow"/>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endParaRPr lang="en-US" dirty="0"/>
          </a:p>
        </p:txBody>
      </p:sp>
      <p:sp>
        <p:nvSpPr>
          <p:cNvPr id="19" name="Text Placeholder 18"/>
          <p:cNvSpPr>
            <a:spLocks noGrp="1"/>
          </p:cNvSpPr>
          <p:nvPr>
            <p:ph type="body" sz="quarter" idx="10"/>
          </p:nvPr>
        </p:nvSpPr>
        <p:spPr>
          <a:xfrm>
            <a:off x="906142" y="4579200"/>
            <a:ext cx="5900236" cy="307200"/>
          </a:xfrm>
        </p:spPr>
        <p:txBody>
          <a:bodyPr tIns="46800" bIns="234000">
            <a:noAutofit/>
          </a:bodyPr>
          <a:lstStyle>
            <a:lvl1pPr marL="0" indent="0">
              <a:buFontTx/>
              <a:buNone/>
              <a:defRPr sz="1600" b="1">
                <a:solidFill>
                  <a:schemeClr val="tx1"/>
                </a:solidFill>
              </a:defRPr>
            </a:lvl1pPr>
          </a:lstStyle>
          <a:p>
            <a:pPr lvl="0"/>
            <a:r>
              <a:rPr lang="en-US"/>
              <a:t>Click to edit Master text styles</a:t>
            </a:r>
          </a:p>
        </p:txBody>
      </p:sp>
      <p:sp>
        <p:nvSpPr>
          <p:cNvPr id="20" name="Text Placeholder 18"/>
          <p:cNvSpPr>
            <a:spLocks noGrp="1"/>
          </p:cNvSpPr>
          <p:nvPr>
            <p:ph type="body" sz="quarter" idx="11"/>
          </p:nvPr>
        </p:nvSpPr>
        <p:spPr>
          <a:xfrm>
            <a:off x="906142" y="4894301"/>
            <a:ext cx="5900236" cy="307200"/>
          </a:xfrm>
        </p:spPr>
        <p:txBody>
          <a:bodyPr tIns="46800" bIns="234000">
            <a:noAutofit/>
          </a:bodyPr>
          <a:lstStyle>
            <a:lvl1pPr marL="0" indent="0">
              <a:buFontTx/>
              <a:buNone/>
              <a:defRPr sz="1600" b="0">
                <a:solidFill>
                  <a:schemeClr val="tx1"/>
                </a:solidFill>
              </a:defRPr>
            </a:lvl1pPr>
          </a:lstStyle>
          <a:p>
            <a:pPr lvl="0"/>
            <a:r>
              <a:rPr lang="en-US"/>
              <a:t>Click to edit Master text styles</a:t>
            </a:r>
          </a:p>
        </p:txBody>
      </p:sp>
      <p:sp>
        <p:nvSpPr>
          <p:cNvPr id="21" name="Text Placeholder 18"/>
          <p:cNvSpPr>
            <a:spLocks noGrp="1"/>
          </p:cNvSpPr>
          <p:nvPr>
            <p:ph type="body" sz="quarter" idx="12"/>
          </p:nvPr>
        </p:nvSpPr>
        <p:spPr>
          <a:xfrm>
            <a:off x="906141" y="5966058"/>
            <a:ext cx="5313011" cy="307777"/>
          </a:xfrm>
        </p:spPr>
        <p:txBody>
          <a:bodyPr bIns="234000">
            <a:noAutofit/>
          </a:bodyPr>
          <a:lstStyle>
            <a:lvl1pPr marL="0" indent="0">
              <a:buFontTx/>
              <a:buNone/>
              <a:defRPr sz="1600" b="0">
                <a:solidFill>
                  <a:schemeClr val="tx1"/>
                </a:solidFill>
              </a:defRPr>
            </a:lvl1pPr>
          </a:lstStyle>
          <a:p>
            <a:pPr lvl="0"/>
            <a:r>
              <a:rPr lang="en-US"/>
              <a:t>Click to edit Master text styles</a:t>
            </a:r>
          </a:p>
        </p:txBody>
      </p:sp>
      <p:sp>
        <p:nvSpPr>
          <p:cNvPr id="17" name="TextBox 16"/>
          <p:cNvSpPr txBox="1"/>
          <p:nvPr userDrawn="1"/>
        </p:nvSpPr>
        <p:spPr>
          <a:xfrm>
            <a:off x="9370882" y="5856000"/>
            <a:ext cx="2211700" cy="420564"/>
          </a:xfrm>
          <a:prstGeom prst="rect">
            <a:avLst/>
          </a:prstGeom>
          <a:noFill/>
        </p:spPr>
        <p:txBody>
          <a:bodyPr wrap="square" rtlCol="0">
            <a:spAutoFit/>
          </a:bodyPr>
          <a:lstStyle/>
          <a:p>
            <a:pPr marL="0" marR="0" indent="0" algn="r" defTabSz="609585" rtl="0" eaLnBrk="1" fontAlgn="auto" latinLnBrk="0" hangingPunct="1">
              <a:lnSpc>
                <a:spcPct val="100000"/>
              </a:lnSpc>
              <a:spcBef>
                <a:spcPts val="0"/>
              </a:spcBef>
              <a:spcAft>
                <a:spcPts val="0"/>
              </a:spcAft>
              <a:buClrTx/>
              <a:buSzTx/>
              <a:buFontTx/>
              <a:buNone/>
              <a:tabLst/>
            </a:pPr>
            <a:r>
              <a:rPr lang="it-IT" sz="2133" i="0" u="none" strike="noStrike" kern="1200" baseline="0" dirty="0">
                <a:latin typeface="Arial Narrow"/>
                <a:ea typeface="+mn-ea"/>
                <a:cs typeface="Arial Narrow"/>
              </a:rPr>
              <a:t>esmo</a:t>
            </a:r>
            <a:r>
              <a:rPr lang="en-US" sz="2133" i="0" u="none" strike="noStrike" kern="1200" baseline="0" dirty="0">
                <a:latin typeface="Arial Narrow"/>
                <a:ea typeface="+mn-ea"/>
                <a:cs typeface="Arial Narrow"/>
              </a:rPr>
              <a:t>.org</a:t>
            </a:r>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06139" y="558156"/>
            <a:ext cx="2552717" cy="578665"/>
          </a:xfrm>
          <a:prstGeom prst="rect">
            <a:avLst/>
          </a:prstGeom>
        </p:spPr>
      </p:pic>
    </p:spTree>
    <p:extLst>
      <p:ext uri="{BB962C8B-B14F-4D97-AF65-F5344CB8AC3E}">
        <p14:creationId xmlns:p14="http://schemas.microsoft.com/office/powerpoint/2010/main" val="3860664473"/>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chemeClr val="bg1"/>
                </a:solidFill>
              </a:defRPr>
            </a:lvl1pPr>
          </a:lstStyle>
          <a:p>
            <a:fld id="{BE33F7A0-71F0-446B-9DE8-6D75BE64EE0F}" type="slidenum">
              <a:rPr lang="en-US" smtClean="0"/>
              <a:pPr/>
              <a:t>‹#›</a:t>
            </a:fld>
            <a:endParaRPr lang="en-US"/>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640080" y="1828799"/>
            <a:ext cx="10972800" cy="4023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4">
            <a:extLst>
              <a:ext uri="{FF2B5EF4-FFF2-40B4-BE49-F238E27FC236}">
                <a16:creationId xmlns:a16="http://schemas.microsoft.com/office/drawing/2014/main" id="{07BC0B0E-85B0-5647-8D1C-9EE40FB0FA12}"/>
              </a:ext>
            </a:extLst>
          </p:cNvPr>
          <p:cNvSpPr>
            <a:spLocks noGrp="1"/>
          </p:cNvSpPr>
          <p:nvPr>
            <p:ph type="body" sz="quarter" idx="15" hasCustomPrompt="1"/>
          </p:nvPr>
        </p:nvSpPr>
        <p:spPr>
          <a:xfrm>
            <a:off x="3324404"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3546880438"/>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preserve="1" userDrawn="1">
  <p:cSld name="Section title">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2354B21-5ACF-49E1-A84C-36FD8CEB4E8A}"/>
              </a:ext>
            </a:extLst>
          </p:cNvPr>
          <p:cNvSpPr>
            <a:spLocks noGrp="1"/>
          </p:cNvSpPr>
          <p:nvPr>
            <p:ph type="sldNum" sz="quarter" idx="12"/>
          </p:nvPr>
        </p:nvSpPr>
        <p:spPr/>
        <p:txBody>
          <a:bodyPr/>
          <a:lstStyle/>
          <a:p>
            <a:fld id="{BE33F7A0-71F0-446B-9DE8-6D75BE64EE0F}" type="slidenum">
              <a:rPr lang="en-US" smtClean="0"/>
              <a:t>‹#›</a:t>
            </a:fld>
            <a:endParaRPr lang="en-US"/>
          </a:p>
        </p:txBody>
      </p:sp>
      <p:sp>
        <p:nvSpPr>
          <p:cNvPr id="5" name="Title 1">
            <a:extLst>
              <a:ext uri="{FF2B5EF4-FFF2-40B4-BE49-F238E27FC236}">
                <a16:creationId xmlns:a16="http://schemas.microsoft.com/office/drawing/2014/main" id="{8157A794-B351-4E1D-AC06-88E609E324B6}"/>
              </a:ext>
            </a:extLst>
          </p:cNvPr>
          <p:cNvSpPr>
            <a:spLocks noGrp="1"/>
          </p:cNvSpPr>
          <p:nvPr>
            <p:ph type="ctrTitle" hasCustomPrompt="1"/>
          </p:nvPr>
        </p:nvSpPr>
        <p:spPr>
          <a:xfrm>
            <a:off x="667512" y="2257671"/>
            <a:ext cx="10972800" cy="1970998"/>
          </a:xfrm>
        </p:spPr>
        <p:txBody>
          <a:bodyPr anchor="ctr" anchorCtr="0">
            <a:normAutofit/>
          </a:bodyPr>
          <a:lstStyle>
            <a:lvl1pPr algn="l">
              <a:defRPr sz="4000" b="1">
                <a:solidFill>
                  <a:srgbClr val="002557"/>
                </a:solidFill>
                <a:latin typeface="Arial" panose="020B0604020202020204" pitchFamily="34" charset="0"/>
                <a:cs typeface="Arial" panose="020B0604020202020204" pitchFamily="34" charset="0"/>
              </a:defRPr>
            </a:lvl1pPr>
          </a:lstStyle>
          <a:p>
            <a:r>
              <a:rPr lang="en-US"/>
              <a:t>CLICK TO EDIT MASTER TITLE STYLE</a:t>
            </a:r>
          </a:p>
        </p:txBody>
      </p:sp>
      <p:sp>
        <p:nvSpPr>
          <p:cNvPr id="7" name="Text Placeholder 4">
            <a:extLst>
              <a:ext uri="{FF2B5EF4-FFF2-40B4-BE49-F238E27FC236}">
                <a16:creationId xmlns:a16="http://schemas.microsoft.com/office/drawing/2014/main" id="{7CB67DAE-E1EF-8040-9240-16BFD8EDA7AE}"/>
              </a:ext>
            </a:extLst>
          </p:cNvPr>
          <p:cNvSpPr>
            <a:spLocks noGrp="1"/>
          </p:cNvSpPr>
          <p:nvPr>
            <p:ph type="body" sz="quarter" idx="15" hasCustomPrompt="1"/>
          </p:nvPr>
        </p:nvSpPr>
        <p:spPr>
          <a:xfrm>
            <a:off x="3324404"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1031074337"/>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2354B21-5ACF-49E1-A84C-36FD8CEB4E8A}"/>
              </a:ext>
            </a:extLst>
          </p:cNvPr>
          <p:cNvSpPr>
            <a:spLocks noGrp="1"/>
          </p:cNvSpPr>
          <p:nvPr>
            <p:ph type="sldNum" sz="quarter" idx="12"/>
          </p:nvPr>
        </p:nvSpPr>
        <p:spPr/>
        <p:txBody>
          <a:bodyPr/>
          <a:lstStyle/>
          <a:p>
            <a:fld id="{BE33F7A0-71F0-446B-9DE8-6D75BE64EE0F}" type="slidenum">
              <a:rPr lang="en-US" smtClean="0"/>
              <a:t>‹#›</a:t>
            </a:fld>
            <a:endParaRPr lang="en-US"/>
          </a:p>
        </p:txBody>
      </p:sp>
      <p:sp>
        <p:nvSpPr>
          <p:cNvPr id="6" name="Text Placeholder 4">
            <a:extLst>
              <a:ext uri="{FF2B5EF4-FFF2-40B4-BE49-F238E27FC236}">
                <a16:creationId xmlns:a16="http://schemas.microsoft.com/office/drawing/2014/main" id="{90609FE5-2F18-684C-97F3-2F85F052DB04}"/>
              </a:ext>
            </a:extLst>
          </p:cNvPr>
          <p:cNvSpPr>
            <a:spLocks noGrp="1"/>
          </p:cNvSpPr>
          <p:nvPr>
            <p:ph type="body" sz="quarter" idx="15" hasCustomPrompt="1"/>
          </p:nvPr>
        </p:nvSpPr>
        <p:spPr>
          <a:xfrm>
            <a:off x="3324404"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2418647029"/>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3B5402-248C-B4B7-8786-1276571BE931}"/>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BAEAE954-D93F-35F7-188B-FCD3CC599E9D}"/>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8D7B4173-D866-C2AD-0CEE-ABED4597BAFD}"/>
              </a:ext>
            </a:extLst>
          </p:cNvPr>
          <p:cNvSpPr>
            <a:spLocks noGrp="1"/>
          </p:cNvSpPr>
          <p:nvPr>
            <p:ph type="dt" sz="half" idx="10"/>
          </p:nvPr>
        </p:nvSpPr>
        <p:spPr/>
        <p:txBody>
          <a:bodyPr/>
          <a:lstStyle/>
          <a:p>
            <a:fld id="{95EB1468-04B7-43DE-BB5A-D619D331CD7E}" type="datetimeFigureOut">
              <a:rPr lang="en-US" smtClean="0"/>
              <a:t>6/15/23</a:t>
            </a:fld>
            <a:endParaRPr lang="en-US"/>
          </a:p>
        </p:txBody>
      </p:sp>
      <p:sp>
        <p:nvSpPr>
          <p:cNvPr id="5" name="Footer Placeholder 4">
            <a:extLst>
              <a:ext uri="{FF2B5EF4-FFF2-40B4-BE49-F238E27FC236}">
                <a16:creationId xmlns:a16="http://schemas.microsoft.com/office/drawing/2014/main" id="{2ACDC483-4E50-D517-BCCD-DADF8C9F643D}"/>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5E911D26-FD49-DFD2-34C8-C9134284A649}"/>
              </a:ext>
            </a:extLst>
          </p:cNvPr>
          <p:cNvSpPr>
            <a:spLocks noGrp="1"/>
          </p:cNvSpPr>
          <p:nvPr>
            <p:ph type="sldNum" sz="quarter" idx="12"/>
          </p:nvPr>
        </p:nvSpPr>
        <p:spPr/>
        <p:txBody>
          <a:bodyPr/>
          <a:lstStyle/>
          <a:p>
            <a:fld id="{48A3971C-2626-49C5-B107-99FA566DC150}" type="slidenum">
              <a:rPr lang="en-US" smtClean="0"/>
              <a:t>‹#›</a:t>
            </a:fld>
            <a:endParaRPr lang="en-US"/>
          </a:p>
        </p:txBody>
      </p:sp>
    </p:spTree>
    <p:extLst>
      <p:ext uri="{BB962C8B-B14F-4D97-AF65-F5344CB8AC3E}">
        <p14:creationId xmlns:p14="http://schemas.microsoft.com/office/powerpoint/2010/main" val="3344568078"/>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AFA36B6-F49A-F16D-A175-3A790C684B35}"/>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F8600FCB-CE5E-0656-2A03-05A76506CE37}"/>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6BB1405-1920-428B-00AF-818BFA6CBD96}"/>
              </a:ext>
            </a:extLst>
          </p:cNvPr>
          <p:cNvSpPr>
            <a:spLocks noGrp="1"/>
          </p:cNvSpPr>
          <p:nvPr>
            <p:ph type="dt" sz="half" idx="10"/>
          </p:nvPr>
        </p:nvSpPr>
        <p:spPr/>
        <p:txBody>
          <a:bodyPr/>
          <a:lstStyle/>
          <a:p>
            <a:fld id="{95EB1468-04B7-43DE-BB5A-D619D331CD7E}" type="datetimeFigureOut">
              <a:rPr lang="en-US" smtClean="0"/>
              <a:t>6/15/23</a:t>
            </a:fld>
            <a:endParaRPr lang="en-US"/>
          </a:p>
        </p:txBody>
      </p:sp>
      <p:sp>
        <p:nvSpPr>
          <p:cNvPr id="5" name="Footer Placeholder 4">
            <a:extLst>
              <a:ext uri="{FF2B5EF4-FFF2-40B4-BE49-F238E27FC236}">
                <a16:creationId xmlns:a16="http://schemas.microsoft.com/office/drawing/2014/main" id="{EFCD8439-FB6E-10B7-71F1-75CDB85C59B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A46CAD9-E0F3-D6E7-9256-D148B1BDBA31}"/>
              </a:ext>
            </a:extLst>
          </p:cNvPr>
          <p:cNvSpPr>
            <a:spLocks noGrp="1"/>
          </p:cNvSpPr>
          <p:nvPr>
            <p:ph type="sldNum" sz="quarter" idx="12"/>
          </p:nvPr>
        </p:nvSpPr>
        <p:spPr/>
        <p:txBody>
          <a:bodyPr/>
          <a:lstStyle/>
          <a:p>
            <a:fld id="{48A3971C-2626-49C5-B107-99FA566DC150}" type="slidenum">
              <a:rPr lang="en-US" smtClean="0"/>
              <a:t>‹#›</a:t>
            </a:fld>
            <a:endParaRPr lang="en-US"/>
          </a:p>
        </p:txBody>
      </p:sp>
    </p:spTree>
    <p:extLst>
      <p:ext uri="{BB962C8B-B14F-4D97-AF65-F5344CB8AC3E}">
        <p14:creationId xmlns:p14="http://schemas.microsoft.com/office/powerpoint/2010/main" val="522012937"/>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7E6FC0B-EE5C-8CBA-5B01-41A3A01058CE}"/>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217BEA4F-DD20-B267-1E37-86BAF4C8EFE9}"/>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1C08CC9C-7858-1F61-11B0-711225C10BE4}"/>
              </a:ext>
            </a:extLst>
          </p:cNvPr>
          <p:cNvSpPr>
            <a:spLocks noGrp="1"/>
          </p:cNvSpPr>
          <p:nvPr>
            <p:ph type="dt" sz="half" idx="10"/>
          </p:nvPr>
        </p:nvSpPr>
        <p:spPr/>
        <p:txBody>
          <a:bodyPr/>
          <a:lstStyle/>
          <a:p>
            <a:fld id="{95EB1468-04B7-43DE-BB5A-D619D331CD7E}" type="datetimeFigureOut">
              <a:rPr lang="en-US" smtClean="0"/>
              <a:t>6/15/23</a:t>
            </a:fld>
            <a:endParaRPr lang="en-US"/>
          </a:p>
        </p:txBody>
      </p:sp>
      <p:sp>
        <p:nvSpPr>
          <p:cNvPr id="5" name="Footer Placeholder 4">
            <a:extLst>
              <a:ext uri="{FF2B5EF4-FFF2-40B4-BE49-F238E27FC236}">
                <a16:creationId xmlns:a16="http://schemas.microsoft.com/office/drawing/2014/main" id="{9CE7825A-32D6-CE89-A7B0-BB866CA4EC9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8A3F9991-1501-56AF-2D99-046CEBC57352}"/>
              </a:ext>
            </a:extLst>
          </p:cNvPr>
          <p:cNvSpPr>
            <a:spLocks noGrp="1"/>
          </p:cNvSpPr>
          <p:nvPr>
            <p:ph type="sldNum" sz="quarter" idx="12"/>
          </p:nvPr>
        </p:nvSpPr>
        <p:spPr/>
        <p:txBody>
          <a:bodyPr/>
          <a:lstStyle/>
          <a:p>
            <a:fld id="{48A3971C-2626-49C5-B107-99FA566DC150}" type="slidenum">
              <a:rPr lang="en-US" smtClean="0"/>
              <a:t>‹#›</a:t>
            </a:fld>
            <a:endParaRPr lang="en-US"/>
          </a:p>
        </p:txBody>
      </p:sp>
    </p:spTree>
    <p:extLst>
      <p:ext uri="{BB962C8B-B14F-4D97-AF65-F5344CB8AC3E}">
        <p14:creationId xmlns:p14="http://schemas.microsoft.com/office/powerpoint/2010/main" val="2193136368"/>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228FA96-C76C-4120-16DB-C5FF7B72F789}"/>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D03AD70C-D46C-4629-99F0-09545AD09291}"/>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7A01A16F-D48A-63AB-784E-903BC40C75E2}"/>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D43A7F5A-45FB-1425-AE97-A762A0AE9A4C}"/>
              </a:ext>
            </a:extLst>
          </p:cNvPr>
          <p:cNvSpPr>
            <a:spLocks noGrp="1"/>
          </p:cNvSpPr>
          <p:nvPr>
            <p:ph type="dt" sz="half" idx="10"/>
          </p:nvPr>
        </p:nvSpPr>
        <p:spPr/>
        <p:txBody>
          <a:bodyPr/>
          <a:lstStyle/>
          <a:p>
            <a:fld id="{95EB1468-04B7-43DE-BB5A-D619D331CD7E}" type="datetimeFigureOut">
              <a:rPr lang="en-US" smtClean="0"/>
              <a:t>6/15/23</a:t>
            </a:fld>
            <a:endParaRPr lang="en-US"/>
          </a:p>
        </p:txBody>
      </p:sp>
      <p:sp>
        <p:nvSpPr>
          <p:cNvPr id="6" name="Footer Placeholder 5">
            <a:extLst>
              <a:ext uri="{FF2B5EF4-FFF2-40B4-BE49-F238E27FC236}">
                <a16:creationId xmlns:a16="http://schemas.microsoft.com/office/drawing/2014/main" id="{DF3F9CE3-4002-079F-0883-5D62DE0F22B0}"/>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B8005095-D4B1-4250-C468-DE439A356276}"/>
              </a:ext>
            </a:extLst>
          </p:cNvPr>
          <p:cNvSpPr>
            <a:spLocks noGrp="1"/>
          </p:cNvSpPr>
          <p:nvPr>
            <p:ph type="sldNum" sz="quarter" idx="12"/>
          </p:nvPr>
        </p:nvSpPr>
        <p:spPr/>
        <p:txBody>
          <a:bodyPr/>
          <a:lstStyle/>
          <a:p>
            <a:fld id="{48A3971C-2626-49C5-B107-99FA566DC150}" type="slidenum">
              <a:rPr lang="en-US" smtClean="0"/>
              <a:t>‹#›</a:t>
            </a:fld>
            <a:endParaRPr lang="en-US"/>
          </a:p>
        </p:txBody>
      </p:sp>
    </p:spTree>
    <p:extLst>
      <p:ext uri="{BB962C8B-B14F-4D97-AF65-F5344CB8AC3E}">
        <p14:creationId xmlns:p14="http://schemas.microsoft.com/office/powerpoint/2010/main" val="3151382992"/>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D9AE6BA-0683-2474-FD24-541D5905DE8F}"/>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DABA06BB-A4DE-B704-4289-93ED88DA5884}"/>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6E659068-5E43-C9AB-1AE1-9728C982CA16}"/>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8DDDDE5-F4F9-02BC-0749-5A9FF3B55EF5}"/>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DAFC145A-9294-D12F-8758-B9ACF1CD62F1}"/>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8D210541-4169-947F-2832-56D216D0EC4C}"/>
              </a:ext>
            </a:extLst>
          </p:cNvPr>
          <p:cNvSpPr>
            <a:spLocks noGrp="1"/>
          </p:cNvSpPr>
          <p:nvPr>
            <p:ph type="dt" sz="half" idx="10"/>
          </p:nvPr>
        </p:nvSpPr>
        <p:spPr/>
        <p:txBody>
          <a:bodyPr/>
          <a:lstStyle/>
          <a:p>
            <a:fld id="{95EB1468-04B7-43DE-BB5A-D619D331CD7E}" type="datetimeFigureOut">
              <a:rPr lang="en-US" smtClean="0"/>
              <a:t>6/15/23</a:t>
            </a:fld>
            <a:endParaRPr lang="en-US"/>
          </a:p>
        </p:txBody>
      </p:sp>
      <p:sp>
        <p:nvSpPr>
          <p:cNvPr id="8" name="Footer Placeholder 7">
            <a:extLst>
              <a:ext uri="{FF2B5EF4-FFF2-40B4-BE49-F238E27FC236}">
                <a16:creationId xmlns:a16="http://schemas.microsoft.com/office/drawing/2014/main" id="{F8C9D2D1-8239-FEFF-37EB-EBF7F483E587}"/>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8B2C33E9-A72A-9F3D-6413-CCAEF611BDC1}"/>
              </a:ext>
            </a:extLst>
          </p:cNvPr>
          <p:cNvSpPr>
            <a:spLocks noGrp="1"/>
          </p:cNvSpPr>
          <p:nvPr>
            <p:ph type="sldNum" sz="quarter" idx="12"/>
          </p:nvPr>
        </p:nvSpPr>
        <p:spPr/>
        <p:txBody>
          <a:bodyPr/>
          <a:lstStyle/>
          <a:p>
            <a:fld id="{48A3971C-2626-49C5-B107-99FA566DC150}" type="slidenum">
              <a:rPr lang="en-US" smtClean="0"/>
              <a:t>‹#›</a:t>
            </a:fld>
            <a:endParaRPr lang="en-US"/>
          </a:p>
        </p:txBody>
      </p:sp>
    </p:spTree>
    <p:extLst>
      <p:ext uri="{BB962C8B-B14F-4D97-AF65-F5344CB8AC3E}">
        <p14:creationId xmlns:p14="http://schemas.microsoft.com/office/powerpoint/2010/main" val="3062432088"/>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E737E2-8EB1-F814-4E6F-89D5B43FA670}"/>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446CA05C-C042-8BC2-71E0-EE14FAA5CCFC}"/>
              </a:ext>
            </a:extLst>
          </p:cNvPr>
          <p:cNvSpPr>
            <a:spLocks noGrp="1"/>
          </p:cNvSpPr>
          <p:nvPr>
            <p:ph type="dt" sz="half" idx="10"/>
          </p:nvPr>
        </p:nvSpPr>
        <p:spPr/>
        <p:txBody>
          <a:bodyPr/>
          <a:lstStyle/>
          <a:p>
            <a:fld id="{95EB1468-04B7-43DE-BB5A-D619D331CD7E}" type="datetimeFigureOut">
              <a:rPr lang="en-US" smtClean="0"/>
              <a:t>6/15/23</a:t>
            </a:fld>
            <a:endParaRPr lang="en-US"/>
          </a:p>
        </p:txBody>
      </p:sp>
      <p:sp>
        <p:nvSpPr>
          <p:cNvPr id="4" name="Footer Placeholder 3">
            <a:extLst>
              <a:ext uri="{FF2B5EF4-FFF2-40B4-BE49-F238E27FC236}">
                <a16:creationId xmlns:a16="http://schemas.microsoft.com/office/drawing/2014/main" id="{1692210C-2D6D-B3F1-2ABB-4E82D1AFB210}"/>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BA1D285E-6B79-F962-AC23-15E0B2B3F51A}"/>
              </a:ext>
            </a:extLst>
          </p:cNvPr>
          <p:cNvSpPr>
            <a:spLocks noGrp="1"/>
          </p:cNvSpPr>
          <p:nvPr>
            <p:ph type="sldNum" sz="quarter" idx="12"/>
          </p:nvPr>
        </p:nvSpPr>
        <p:spPr/>
        <p:txBody>
          <a:bodyPr/>
          <a:lstStyle/>
          <a:p>
            <a:fld id="{48A3971C-2626-49C5-B107-99FA566DC150}" type="slidenum">
              <a:rPr lang="en-US" smtClean="0"/>
              <a:t>‹#›</a:t>
            </a:fld>
            <a:endParaRPr lang="en-US"/>
          </a:p>
        </p:txBody>
      </p:sp>
    </p:spTree>
    <p:extLst>
      <p:ext uri="{BB962C8B-B14F-4D97-AF65-F5344CB8AC3E}">
        <p14:creationId xmlns:p14="http://schemas.microsoft.com/office/powerpoint/2010/main" val="1769806192"/>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6352CC93-4FF8-4E79-BE7E-4AB47EDA77E7}"/>
              </a:ext>
            </a:extLst>
          </p:cNvPr>
          <p:cNvSpPr>
            <a:spLocks noGrp="1"/>
          </p:cNvSpPr>
          <p:nvPr>
            <p:ph type="dt" sz="half" idx="10"/>
          </p:nvPr>
        </p:nvSpPr>
        <p:spPr/>
        <p:txBody>
          <a:bodyPr/>
          <a:lstStyle/>
          <a:p>
            <a:fld id="{95EB1468-04B7-43DE-BB5A-D619D331CD7E}" type="datetimeFigureOut">
              <a:rPr lang="en-US" smtClean="0"/>
              <a:t>6/15/23</a:t>
            </a:fld>
            <a:endParaRPr lang="en-US"/>
          </a:p>
        </p:txBody>
      </p:sp>
      <p:sp>
        <p:nvSpPr>
          <p:cNvPr id="3" name="Footer Placeholder 2">
            <a:extLst>
              <a:ext uri="{FF2B5EF4-FFF2-40B4-BE49-F238E27FC236}">
                <a16:creationId xmlns:a16="http://schemas.microsoft.com/office/drawing/2014/main" id="{0ABA2C3E-8520-6B91-D292-147A32C31FDC}"/>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EAE005BA-EA3A-A251-7813-0751622E3B7E}"/>
              </a:ext>
            </a:extLst>
          </p:cNvPr>
          <p:cNvSpPr>
            <a:spLocks noGrp="1"/>
          </p:cNvSpPr>
          <p:nvPr>
            <p:ph type="sldNum" sz="quarter" idx="12"/>
          </p:nvPr>
        </p:nvSpPr>
        <p:spPr/>
        <p:txBody>
          <a:bodyPr/>
          <a:lstStyle/>
          <a:p>
            <a:fld id="{48A3971C-2626-49C5-B107-99FA566DC150}" type="slidenum">
              <a:rPr lang="en-US" smtClean="0"/>
              <a:t>‹#›</a:t>
            </a:fld>
            <a:endParaRPr lang="en-US"/>
          </a:p>
        </p:txBody>
      </p:sp>
    </p:spTree>
    <p:extLst>
      <p:ext uri="{BB962C8B-B14F-4D97-AF65-F5344CB8AC3E}">
        <p14:creationId xmlns:p14="http://schemas.microsoft.com/office/powerpoint/2010/main" val="867348425"/>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2_Title Chapter">
    <p:spTree>
      <p:nvGrpSpPr>
        <p:cNvPr id="1" name=""/>
        <p:cNvGrpSpPr/>
        <p:nvPr/>
      </p:nvGrpSpPr>
      <p:grpSpPr>
        <a:xfrm>
          <a:off x="0" y="0"/>
          <a:ext cx="0" cy="0"/>
          <a:chOff x="0" y="0"/>
          <a:chExt cx="0" cy="0"/>
        </a:xfrm>
      </p:grpSpPr>
      <p:sp>
        <p:nvSpPr>
          <p:cNvPr id="15" name="Title 1"/>
          <p:cNvSpPr>
            <a:spLocks noGrp="1"/>
          </p:cNvSpPr>
          <p:nvPr>
            <p:ph type="ctrTitle"/>
          </p:nvPr>
        </p:nvSpPr>
        <p:spPr>
          <a:xfrm>
            <a:off x="914401" y="2145600"/>
            <a:ext cx="6643649" cy="1219200"/>
          </a:xfrm>
        </p:spPr>
        <p:txBody>
          <a:bodyPr anchor="b">
            <a:noAutofit/>
          </a:bodyPr>
          <a:lstStyle>
            <a:lvl1pPr algn="l">
              <a:lnSpc>
                <a:spcPct val="80000"/>
              </a:lnSpc>
              <a:defRPr b="1" i="0" cap="all">
                <a:solidFill>
                  <a:schemeClr val="tx1"/>
                </a:solidFill>
                <a:latin typeface="Arial Narrow"/>
                <a:cs typeface="Arial Narrow"/>
              </a:defRPr>
            </a:lvl1pPr>
          </a:lstStyle>
          <a:p>
            <a:r>
              <a:rPr lang="en-US"/>
              <a:t>Click to edit Master title style</a:t>
            </a:r>
            <a:endParaRPr lang="en-US" dirty="0"/>
          </a:p>
        </p:txBody>
      </p:sp>
      <p:sp>
        <p:nvSpPr>
          <p:cNvPr id="16" name="Subtitle 2"/>
          <p:cNvSpPr>
            <a:spLocks noGrp="1"/>
          </p:cNvSpPr>
          <p:nvPr>
            <p:ph type="subTitle" idx="1"/>
          </p:nvPr>
        </p:nvSpPr>
        <p:spPr>
          <a:xfrm>
            <a:off x="914402" y="3370145"/>
            <a:ext cx="6643649" cy="672000"/>
          </a:xfrm>
        </p:spPr>
        <p:txBody>
          <a:bodyPr>
            <a:noAutofit/>
          </a:bodyPr>
          <a:lstStyle>
            <a:lvl1pPr marL="0" indent="0" algn="l">
              <a:buNone/>
              <a:defRPr sz="3200">
                <a:solidFill>
                  <a:schemeClr val="tx1"/>
                </a:solidFill>
                <a:latin typeface="Arial Narrow"/>
                <a:cs typeface="Arial Narrow"/>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endParaRPr lang="en-US" dirty="0"/>
          </a:p>
        </p:txBody>
      </p:sp>
    </p:spTree>
    <p:extLst>
      <p:ext uri="{BB962C8B-B14F-4D97-AF65-F5344CB8AC3E}">
        <p14:creationId xmlns:p14="http://schemas.microsoft.com/office/powerpoint/2010/main" val="410318331"/>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6F120C-B81A-6907-DA4E-1B94B6EF60F9}"/>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88749D92-E202-B1BB-A587-0F4110CB5004}"/>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8F9D5D5D-7CD5-69A9-517B-92A46E6E7CF8}"/>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0DA704C5-FB29-1DA2-B2DB-FE37E0BED8D0}"/>
              </a:ext>
            </a:extLst>
          </p:cNvPr>
          <p:cNvSpPr>
            <a:spLocks noGrp="1"/>
          </p:cNvSpPr>
          <p:nvPr>
            <p:ph type="dt" sz="half" idx="10"/>
          </p:nvPr>
        </p:nvSpPr>
        <p:spPr/>
        <p:txBody>
          <a:bodyPr/>
          <a:lstStyle/>
          <a:p>
            <a:fld id="{95EB1468-04B7-43DE-BB5A-D619D331CD7E}" type="datetimeFigureOut">
              <a:rPr lang="en-US" smtClean="0"/>
              <a:t>6/15/23</a:t>
            </a:fld>
            <a:endParaRPr lang="en-US"/>
          </a:p>
        </p:txBody>
      </p:sp>
      <p:sp>
        <p:nvSpPr>
          <p:cNvPr id="6" name="Footer Placeholder 5">
            <a:extLst>
              <a:ext uri="{FF2B5EF4-FFF2-40B4-BE49-F238E27FC236}">
                <a16:creationId xmlns:a16="http://schemas.microsoft.com/office/drawing/2014/main" id="{95A63E81-D39A-9AD8-4593-971A29E4A94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B057AD5F-CEA1-8AF8-23B1-264D78D0FBED}"/>
              </a:ext>
            </a:extLst>
          </p:cNvPr>
          <p:cNvSpPr>
            <a:spLocks noGrp="1"/>
          </p:cNvSpPr>
          <p:nvPr>
            <p:ph type="sldNum" sz="quarter" idx="12"/>
          </p:nvPr>
        </p:nvSpPr>
        <p:spPr/>
        <p:txBody>
          <a:bodyPr/>
          <a:lstStyle/>
          <a:p>
            <a:fld id="{48A3971C-2626-49C5-B107-99FA566DC150}" type="slidenum">
              <a:rPr lang="en-US" smtClean="0"/>
              <a:t>‹#›</a:t>
            </a:fld>
            <a:endParaRPr lang="en-US"/>
          </a:p>
        </p:txBody>
      </p:sp>
    </p:spTree>
    <p:extLst>
      <p:ext uri="{BB962C8B-B14F-4D97-AF65-F5344CB8AC3E}">
        <p14:creationId xmlns:p14="http://schemas.microsoft.com/office/powerpoint/2010/main" val="3911703286"/>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C5068C4-D9E3-914B-9AA0-3BEC59CDF158}"/>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F58C015B-66F3-5C1D-A31F-A7B7A2EFAF7C}"/>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BDBC0BAA-3ABC-7298-DE64-07F8D4339466}"/>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4C74A6C4-4A61-D1D1-16C5-F7167A16B9B9}"/>
              </a:ext>
            </a:extLst>
          </p:cNvPr>
          <p:cNvSpPr>
            <a:spLocks noGrp="1"/>
          </p:cNvSpPr>
          <p:nvPr>
            <p:ph type="dt" sz="half" idx="10"/>
          </p:nvPr>
        </p:nvSpPr>
        <p:spPr/>
        <p:txBody>
          <a:bodyPr/>
          <a:lstStyle/>
          <a:p>
            <a:fld id="{95EB1468-04B7-43DE-BB5A-D619D331CD7E}" type="datetimeFigureOut">
              <a:rPr lang="en-US" smtClean="0"/>
              <a:t>6/15/23</a:t>
            </a:fld>
            <a:endParaRPr lang="en-US"/>
          </a:p>
        </p:txBody>
      </p:sp>
      <p:sp>
        <p:nvSpPr>
          <p:cNvPr id="6" name="Footer Placeholder 5">
            <a:extLst>
              <a:ext uri="{FF2B5EF4-FFF2-40B4-BE49-F238E27FC236}">
                <a16:creationId xmlns:a16="http://schemas.microsoft.com/office/drawing/2014/main" id="{C0A0C958-209C-F954-F376-92390EC03AAE}"/>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B4599B11-084D-495E-D697-B07432BEA2A1}"/>
              </a:ext>
            </a:extLst>
          </p:cNvPr>
          <p:cNvSpPr>
            <a:spLocks noGrp="1"/>
          </p:cNvSpPr>
          <p:nvPr>
            <p:ph type="sldNum" sz="quarter" idx="12"/>
          </p:nvPr>
        </p:nvSpPr>
        <p:spPr/>
        <p:txBody>
          <a:bodyPr/>
          <a:lstStyle/>
          <a:p>
            <a:fld id="{48A3971C-2626-49C5-B107-99FA566DC150}" type="slidenum">
              <a:rPr lang="en-US" smtClean="0"/>
              <a:t>‹#›</a:t>
            </a:fld>
            <a:endParaRPr lang="en-US"/>
          </a:p>
        </p:txBody>
      </p:sp>
    </p:spTree>
    <p:extLst>
      <p:ext uri="{BB962C8B-B14F-4D97-AF65-F5344CB8AC3E}">
        <p14:creationId xmlns:p14="http://schemas.microsoft.com/office/powerpoint/2010/main" val="2857900129"/>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12EA2A3-8D2A-75E5-0483-C23331381D80}"/>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F66F7880-ECB6-8414-B007-ED182DE4EA04}"/>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8408C34-7DA2-C554-216E-B4797D0E62BB}"/>
              </a:ext>
            </a:extLst>
          </p:cNvPr>
          <p:cNvSpPr>
            <a:spLocks noGrp="1"/>
          </p:cNvSpPr>
          <p:nvPr>
            <p:ph type="dt" sz="half" idx="10"/>
          </p:nvPr>
        </p:nvSpPr>
        <p:spPr/>
        <p:txBody>
          <a:bodyPr/>
          <a:lstStyle/>
          <a:p>
            <a:fld id="{95EB1468-04B7-43DE-BB5A-D619D331CD7E}" type="datetimeFigureOut">
              <a:rPr lang="en-US" smtClean="0"/>
              <a:t>6/15/23</a:t>
            </a:fld>
            <a:endParaRPr lang="en-US"/>
          </a:p>
        </p:txBody>
      </p:sp>
      <p:sp>
        <p:nvSpPr>
          <p:cNvPr id="5" name="Footer Placeholder 4">
            <a:extLst>
              <a:ext uri="{FF2B5EF4-FFF2-40B4-BE49-F238E27FC236}">
                <a16:creationId xmlns:a16="http://schemas.microsoft.com/office/drawing/2014/main" id="{2196E706-5CC1-0FEB-2D84-C5C9F166D73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4C6CB39-A6F8-C36D-9EAC-882E84FF3A17}"/>
              </a:ext>
            </a:extLst>
          </p:cNvPr>
          <p:cNvSpPr>
            <a:spLocks noGrp="1"/>
          </p:cNvSpPr>
          <p:nvPr>
            <p:ph type="sldNum" sz="quarter" idx="12"/>
          </p:nvPr>
        </p:nvSpPr>
        <p:spPr/>
        <p:txBody>
          <a:bodyPr/>
          <a:lstStyle/>
          <a:p>
            <a:fld id="{48A3971C-2626-49C5-B107-99FA566DC150}" type="slidenum">
              <a:rPr lang="en-US" smtClean="0"/>
              <a:t>‹#›</a:t>
            </a:fld>
            <a:endParaRPr lang="en-US"/>
          </a:p>
        </p:txBody>
      </p:sp>
    </p:spTree>
    <p:extLst>
      <p:ext uri="{BB962C8B-B14F-4D97-AF65-F5344CB8AC3E}">
        <p14:creationId xmlns:p14="http://schemas.microsoft.com/office/powerpoint/2010/main" val="1094451301"/>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4952B02E-A825-EAEE-54BF-6A5F2AF150D6}"/>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59F83201-7A17-E31F-CBA9-547A5FE94ECD}"/>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0F25B2E-BDAD-14A1-95F1-6812F4101A91}"/>
              </a:ext>
            </a:extLst>
          </p:cNvPr>
          <p:cNvSpPr>
            <a:spLocks noGrp="1"/>
          </p:cNvSpPr>
          <p:nvPr>
            <p:ph type="dt" sz="half" idx="10"/>
          </p:nvPr>
        </p:nvSpPr>
        <p:spPr/>
        <p:txBody>
          <a:bodyPr/>
          <a:lstStyle/>
          <a:p>
            <a:fld id="{95EB1468-04B7-43DE-BB5A-D619D331CD7E}" type="datetimeFigureOut">
              <a:rPr lang="en-US" smtClean="0"/>
              <a:t>6/15/23</a:t>
            </a:fld>
            <a:endParaRPr lang="en-US"/>
          </a:p>
        </p:txBody>
      </p:sp>
      <p:sp>
        <p:nvSpPr>
          <p:cNvPr id="5" name="Footer Placeholder 4">
            <a:extLst>
              <a:ext uri="{FF2B5EF4-FFF2-40B4-BE49-F238E27FC236}">
                <a16:creationId xmlns:a16="http://schemas.microsoft.com/office/drawing/2014/main" id="{B25CC8E8-D967-5574-75F1-4A0B48AE76A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87FE673D-5E65-8D00-AA51-6929F4851592}"/>
              </a:ext>
            </a:extLst>
          </p:cNvPr>
          <p:cNvSpPr>
            <a:spLocks noGrp="1"/>
          </p:cNvSpPr>
          <p:nvPr>
            <p:ph type="sldNum" sz="quarter" idx="12"/>
          </p:nvPr>
        </p:nvSpPr>
        <p:spPr/>
        <p:txBody>
          <a:bodyPr/>
          <a:lstStyle/>
          <a:p>
            <a:fld id="{48A3971C-2626-49C5-B107-99FA566DC150}" type="slidenum">
              <a:rPr lang="en-US" smtClean="0"/>
              <a:t>‹#›</a:t>
            </a:fld>
            <a:endParaRPr lang="en-US"/>
          </a:p>
        </p:txBody>
      </p:sp>
    </p:spTree>
    <p:extLst>
      <p:ext uri="{BB962C8B-B14F-4D97-AF65-F5344CB8AC3E}">
        <p14:creationId xmlns:p14="http://schemas.microsoft.com/office/powerpoint/2010/main" val="2515098023"/>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userDrawn="1">
  <p:cSld name="3_Title Slide">
    <p:spTree>
      <p:nvGrpSpPr>
        <p:cNvPr id="1" name=""/>
        <p:cNvGrpSpPr/>
        <p:nvPr/>
      </p:nvGrpSpPr>
      <p:grpSpPr>
        <a:xfrm>
          <a:off x="0" y="0"/>
          <a:ext cx="0" cy="0"/>
          <a:chOff x="0" y="0"/>
          <a:chExt cx="0" cy="0"/>
        </a:xfrm>
      </p:grpSpPr>
      <p:sp>
        <p:nvSpPr>
          <p:cNvPr id="14" name="Google Shape;252;gf143f5ef7e_0_30">
            <a:extLst>
              <a:ext uri="{FF2B5EF4-FFF2-40B4-BE49-F238E27FC236}">
                <a16:creationId xmlns:a16="http://schemas.microsoft.com/office/drawing/2014/main" id="{6B94DA59-45A0-234A-8CEA-6BFA62EB1F3F}"/>
              </a:ext>
            </a:extLst>
          </p:cNvPr>
          <p:cNvSpPr/>
          <p:nvPr userDrawn="1"/>
        </p:nvSpPr>
        <p:spPr>
          <a:xfrm>
            <a:off x="1" y="3757"/>
            <a:ext cx="12192000" cy="403834"/>
          </a:xfrm>
          <a:prstGeom prst="rect">
            <a:avLst/>
          </a:prstGeom>
          <a:solidFill>
            <a:srgbClr val="252C6A"/>
          </a:solidFill>
          <a:ln>
            <a:solidFill>
              <a:srgbClr val="2A3C86"/>
            </a:solidFill>
          </a:ln>
        </p:spPr>
        <p:txBody>
          <a:bodyPr spcFirstLastPara="1" wrap="square" lIns="91401" tIns="91401" rIns="91401" bIns="91401" anchor="ctr" anchorCtr="0">
            <a:noAutofit/>
          </a:bodyPr>
          <a:lstStyle/>
          <a:p>
            <a:pPr marL="0" lvl="0" indent="0" algn="l" rtl="0">
              <a:spcBef>
                <a:spcPts val="0"/>
              </a:spcBef>
              <a:spcAft>
                <a:spcPts val="0"/>
              </a:spcAft>
              <a:buNone/>
            </a:pPr>
            <a:endParaRPr sz="1800">
              <a:highlight>
                <a:srgbClr val="F05223"/>
              </a:highlight>
            </a:endParaRPr>
          </a:p>
        </p:txBody>
      </p:sp>
      <p:sp>
        <p:nvSpPr>
          <p:cNvPr id="16" name="Google Shape;252;gf143f5ef7e_0_30">
            <a:extLst>
              <a:ext uri="{FF2B5EF4-FFF2-40B4-BE49-F238E27FC236}">
                <a16:creationId xmlns:a16="http://schemas.microsoft.com/office/drawing/2014/main" id="{329D5D74-EB0D-5C4F-8A7A-5FD473D72A85}"/>
              </a:ext>
            </a:extLst>
          </p:cNvPr>
          <p:cNvSpPr/>
          <p:nvPr userDrawn="1"/>
        </p:nvSpPr>
        <p:spPr>
          <a:xfrm>
            <a:off x="4002657" y="414007"/>
            <a:ext cx="8189343" cy="403834"/>
          </a:xfrm>
          <a:prstGeom prst="rect">
            <a:avLst/>
          </a:prstGeom>
          <a:solidFill>
            <a:srgbClr val="F05323"/>
          </a:solidFill>
          <a:ln>
            <a:solidFill>
              <a:srgbClr val="F15325"/>
            </a:solidFill>
          </a:ln>
        </p:spPr>
        <p:txBody>
          <a:bodyPr spcFirstLastPara="1" wrap="square" lIns="91401" tIns="91401" rIns="91401" bIns="91401" anchor="ctr" anchorCtr="0">
            <a:noAutofit/>
          </a:bodyPr>
          <a:lstStyle/>
          <a:p>
            <a:pPr marL="0" lvl="0" indent="0" algn="l" rtl="0">
              <a:spcBef>
                <a:spcPts val="0"/>
              </a:spcBef>
              <a:spcAft>
                <a:spcPts val="0"/>
              </a:spcAft>
              <a:buNone/>
            </a:pPr>
            <a:endParaRPr sz="1800">
              <a:highlight>
                <a:srgbClr val="F05223"/>
              </a:highlight>
            </a:endParaRPr>
          </a:p>
        </p:txBody>
      </p:sp>
      <p:pic>
        <p:nvPicPr>
          <p:cNvPr id="17" name="Picture 16">
            <a:extLst>
              <a:ext uri="{FF2B5EF4-FFF2-40B4-BE49-F238E27FC236}">
                <a16:creationId xmlns:a16="http://schemas.microsoft.com/office/drawing/2014/main" id="{E9BA6AE5-FA36-484D-855C-E0AC60257B87}"/>
              </a:ext>
            </a:extLst>
          </p:cNvPr>
          <p:cNvPicPr>
            <a:picLocks noChangeAspect="1"/>
          </p:cNvPicPr>
          <p:nvPr userDrawn="1"/>
        </p:nvPicPr>
        <p:blipFill rotWithShape="1">
          <a:blip r:embed="rId2">
            <a:alphaModFix amt="55000"/>
          </a:blip>
          <a:srcRect t="3256"/>
          <a:stretch/>
        </p:blipFill>
        <p:spPr>
          <a:xfrm>
            <a:off x="0" y="3275464"/>
            <a:ext cx="3905873" cy="3588587"/>
          </a:xfrm>
          <a:prstGeom prst="rect">
            <a:avLst/>
          </a:prstGeom>
        </p:spPr>
      </p:pic>
      <p:sp>
        <p:nvSpPr>
          <p:cNvPr id="27" name="Text Placeholder 26">
            <a:extLst>
              <a:ext uri="{FF2B5EF4-FFF2-40B4-BE49-F238E27FC236}">
                <a16:creationId xmlns:a16="http://schemas.microsoft.com/office/drawing/2014/main" id="{AA751639-5BD7-E241-A025-083322FB294A}"/>
              </a:ext>
            </a:extLst>
          </p:cNvPr>
          <p:cNvSpPr>
            <a:spLocks noGrp="1"/>
          </p:cNvSpPr>
          <p:nvPr>
            <p:ph type="body" sz="quarter" idx="13" hasCustomPrompt="1"/>
          </p:nvPr>
        </p:nvSpPr>
        <p:spPr>
          <a:xfrm>
            <a:off x="5587930" y="4644135"/>
            <a:ext cx="6045200" cy="405850"/>
          </a:xfrm>
        </p:spPr>
        <p:txBody>
          <a:bodyPr anchor="ctr"/>
          <a:lstStyle>
            <a:lvl1pPr algn="r">
              <a:defRPr b="0">
                <a:solidFill>
                  <a:srgbClr val="656564"/>
                </a:solidFill>
              </a:defRPr>
            </a:lvl1pPr>
          </a:lstStyle>
          <a:p>
            <a:pPr lvl="0"/>
            <a:r>
              <a:rPr lang="en-US"/>
              <a:t>Subhead Title Placeholder</a:t>
            </a:r>
          </a:p>
        </p:txBody>
      </p:sp>
      <p:sp>
        <p:nvSpPr>
          <p:cNvPr id="29" name="Text Placeholder 28">
            <a:extLst>
              <a:ext uri="{FF2B5EF4-FFF2-40B4-BE49-F238E27FC236}">
                <a16:creationId xmlns:a16="http://schemas.microsoft.com/office/drawing/2014/main" id="{33899754-1547-EB46-9121-4E8522810884}"/>
              </a:ext>
            </a:extLst>
          </p:cNvPr>
          <p:cNvSpPr>
            <a:spLocks noGrp="1"/>
          </p:cNvSpPr>
          <p:nvPr>
            <p:ph type="body" sz="quarter" idx="14" hasCustomPrompt="1"/>
          </p:nvPr>
        </p:nvSpPr>
        <p:spPr>
          <a:xfrm>
            <a:off x="6400730" y="5371303"/>
            <a:ext cx="5232400" cy="309434"/>
          </a:xfrm>
        </p:spPr>
        <p:txBody>
          <a:bodyPr anchor="ctr">
            <a:normAutofit/>
          </a:bodyPr>
          <a:lstStyle>
            <a:lvl1pPr algn="r">
              <a:defRPr sz="1999" b="0">
                <a:solidFill>
                  <a:srgbClr val="656564"/>
                </a:solidFill>
                <a:latin typeface="+mj-lt"/>
              </a:defRPr>
            </a:lvl1pPr>
            <a:lvl2pPr algn="ctr">
              <a:defRPr sz="1999" b="0">
                <a:solidFill>
                  <a:srgbClr val="666666"/>
                </a:solidFill>
                <a:latin typeface="+mj-lt"/>
              </a:defRPr>
            </a:lvl2pPr>
            <a:lvl3pPr algn="ctr">
              <a:defRPr sz="1999" b="0">
                <a:solidFill>
                  <a:srgbClr val="666666"/>
                </a:solidFill>
                <a:latin typeface="+mj-lt"/>
              </a:defRPr>
            </a:lvl3pPr>
            <a:lvl4pPr algn="ctr">
              <a:defRPr sz="1999" b="0">
                <a:solidFill>
                  <a:srgbClr val="666666"/>
                </a:solidFill>
                <a:latin typeface="+mj-lt"/>
              </a:defRPr>
            </a:lvl4pPr>
            <a:lvl5pPr algn="ctr">
              <a:defRPr sz="1999" b="0">
                <a:solidFill>
                  <a:srgbClr val="666666"/>
                </a:solidFill>
                <a:latin typeface="+mj-lt"/>
              </a:defRPr>
            </a:lvl5pPr>
          </a:lstStyle>
          <a:p>
            <a:pPr lvl="0"/>
            <a:r>
              <a:rPr lang="en-US"/>
              <a:t>Date, 00, 0000</a:t>
            </a:r>
          </a:p>
        </p:txBody>
      </p:sp>
      <p:sp>
        <p:nvSpPr>
          <p:cNvPr id="33" name="Text Placeholder 32">
            <a:extLst>
              <a:ext uri="{FF2B5EF4-FFF2-40B4-BE49-F238E27FC236}">
                <a16:creationId xmlns:a16="http://schemas.microsoft.com/office/drawing/2014/main" id="{05B34A32-F7B2-6D40-8B97-9FF6584B949E}"/>
              </a:ext>
            </a:extLst>
          </p:cNvPr>
          <p:cNvSpPr>
            <a:spLocks noGrp="1"/>
          </p:cNvSpPr>
          <p:nvPr>
            <p:ph type="body" sz="quarter" idx="15" hasCustomPrompt="1"/>
          </p:nvPr>
        </p:nvSpPr>
        <p:spPr>
          <a:xfrm>
            <a:off x="1900238" y="3952877"/>
            <a:ext cx="9732892" cy="544551"/>
          </a:xfrm>
        </p:spPr>
        <p:txBody>
          <a:bodyPr anchor="ctr">
            <a:normAutofit/>
          </a:bodyPr>
          <a:lstStyle>
            <a:lvl1pPr algn="r">
              <a:defRPr sz="3599">
                <a:solidFill>
                  <a:srgbClr val="252C6A"/>
                </a:solidFill>
              </a:defRPr>
            </a:lvl1pPr>
            <a:lvl2pPr algn="r">
              <a:defRPr>
                <a:solidFill>
                  <a:srgbClr val="2A3D86"/>
                </a:solidFill>
              </a:defRPr>
            </a:lvl2pPr>
            <a:lvl3pPr algn="r">
              <a:defRPr>
                <a:solidFill>
                  <a:srgbClr val="2A3D86"/>
                </a:solidFill>
              </a:defRPr>
            </a:lvl3pPr>
            <a:lvl4pPr algn="r">
              <a:defRPr>
                <a:solidFill>
                  <a:srgbClr val="2A3D86"/>
                </a:solidFill>
              </a:defRPr>
            </a:lvl4pPr>
            <a:lvl5pPr algn="r">
              <a:defRPr>
                <a:solidFill>
                  <a:srgbClr val="2A3D86"/>
                </a:solidFill>
              </a:defRPr>
            </a:lvl5pPr>
          </a:lstStyle>
          <a:p>
            <a:pPr lvl="0"/>
            <a:r>
              <a:rPr lang="en-US"/>
              <a:t>Deck Title Placeholder</a:t>
            </a:r>
          </a:p>
        </p:txBody>
      </p:sp>
      <p:sp>
        <p:nvSpPr>
          <p:cNvPr id="37" name="Title 1">
            <a:extLst>
              <a:ext uri="{FF2B5EF4-FFF2-40B4-BE49-F238E27FC236}">
                <a16:creationId xmlns:a16="http://schemas.microsoft.com/office/drawing/2014/main" id="{7BCC06E6-6FF5-6742-ADAF-5CC5AF10CC4C}"/>
              </a:ext>
            </a:extLst>
          </p:cNvPr>
          <p:cNvSpPr txBox="1">
            <a:spLocks/>
          </p:cNvSpPr>
          <p:nvPr userDrawn="1"/>
        </p:nvSpPr>
        <p:spPr>
          <a:xfrm>
            <a:off x="553359" y="6363223"/>
            <a:ext cx="11146419" cy="275573"/>
          </a:xfrm>
          <a:prstGeom prst="rect">
            <a:avLst/>
          </a:prstGeom>
        </p:spPr>
        <p:txBody>
          <a:bodyPr vert="horz" lIns="91416" tIns="45708" rIns="91416" bIns="45708" rtlCol="0" anchor="b">
            <a:norm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r"/>
            <a:r>
              <a:rPr lang="en-US" sz="1000" b="1">
                <a:solidFill>
                  <a:srgbClr val="909393"/>
                </a:solidFill>
                <a:ea typeface="Roboto" panose="02000000000000000000" pitchFamily="2" charset="0"/>
                <a:cs typeface="Segoe UI" panose="020B0502040204020203" pitchFamily="34" charset="0"/>
              </a:rPr>
              <a:t>© 2023 MDoutlook. All Rights Reserved.</a:t>
            </a:r>
            <a:endParaRPr lang="en-US" sz="1000">
              <a:solidFill>
                <a:srgbClr val="909393"/>
              </a:solidFill>
            </a:endParaRPr>
          </a:p>
        </p:txBody>
      </p:sp>
      <p:pic>
        <p:nvPicPr>
          <p:cNvPr id="5" name="Picture 4" descr="Logo&#10;&#10;Description automatically generated">
            <a:extLst>
              <a:ext uri="{FF2B5EF4-FFF2-40B4-BE49-F238E27FC236}">
                <a16:creationId xmlns:a16="http://schemas.microsoft.com/office/drawing/2014/main" id="{113B378C-548C-D4D8-759F-FC50CE2DFA31}"/>
              </a:ext>
            </a:extLst>
          </p:cNvPr>
          <p:cNvPicPr>
            <a:picLocks noChangeAspect="1"/>
          </p:cNvPicPr>
          <p:nvPr userDrawn="1"/>
        </p:nvPicPr>
        <p:blipFill>
          <a:blip r:embed="rId3"/>
          <a:stretch>
            <a:fillRect/>
          </a:stretch>
        </p:blipFill>
        <p:spPr>
          <a:xfrm>
            <a:off x="1113237" y="656361"/>
            <a:ext cx="1574003" cy="1196243"/>
          </a:xfrm>
          <a:prstGeom prst="rect">
            <a:avLst/>
          </a:prstGeom>
        </p:spPr>
      </p:pic>
    </p:spTree>
    <p:extLst>
      <p:ext uri="{BB962C8B-B14F-4D97-AF65-F5344CB8AC3E}">
        <p14:creationId xmlns:p14="http://schemas.microsoft.com/office/powerpoint/2010/main" val="2531629635"/>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userDrawn="1">
  <p:cSld name="1_Section Slide (no photo)">
    <p:spTree>
      <p:nvGrpSpPr>
        <p:cNvPr id="1" name=""/>
        <p:cNvGrpSpPr/>
        <p:nvPr/>
      </p:nvGrpSpPr>
      <p:grpSpPr>
        <a:xfrm>
          <a:off x="0" y="0"/>
          <a:ext cx="0" cy="0"/>
          <a:chOff x="0" y="0"/>
          <a:chExt cx="0" cy="0"/>
        </a:xfrm>
      </p:grpSpPr>
      <p:pic>
        <p:nvPicPr>
          <p:cNvPr id="18" name="Content Placeholder 4">
            <a:extLst>
              <a:ext uri="{FF2B5EF4-FFF2-40B4-BE49-F238E27FC236}">
                <a16:creationId xmlns:a16="http://schemas.microsoft.com/office/drawing/2014/main" id="{F1A1D101-2CCA-B04D-A5A9-52A31243BFBA}"/>
              </a:ext>
            </a:extLst>
          </p:cNvPr>
          <p:cNvPicPr>
            <a:picLocks noChangeAspect="1"/>
          </p:cNvPicPr>
          <p:nvPr userDrawn="1"/>
        </p:nvPicPr>
        <p:blipFill>
          <a:blip r:embed="rId2"/>
          <a:srcRect l="4" r="4"/>
          <a:stretch/>
        </p:blipFill>
        <p:spPr>
          <a:xfrm>
            <a:off x="2" y="0"/>
            <a:ext cx="12192000" cy="6858000"/>
          </a:xfrm>
          <a:prstGeom prst="rect">
            <a:avLst/>
          </a:prstGeom>
        </p:spPr>
      </p:pic>
      <p:sp>
        <p:nvSpPr>
          <p:cNvPr id="49" name="Rectangle 48">
            <a:extLst>
              <a:ext uri="{FF2B5EF4-FFF2-40B4-BE49-F238E27FC236}">
                <a16:creationId xmlns:a16="http://schemas.microsoft.com/office/drawing/2014/main" id="{A79EEE48-7F6B-5242-A3C7-C60BB38F1ABC}"/>
              </a:ext>
            </a:extLst>
          </p:cNvPr>
          <p:cNvSpPr/>
          <p:nvPr userDrawn="1"/>
        </p:nvSpPr>
        <p:spPr>
          <a:xfrm>
            <a:off x="2" y="6199496"/>
            <a:ext cx="12192000" cy="6415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9"/>
          </a:p>
        </p:txBody>
      </p:sp>
      <p:cxnSp>
        <p:nvCxnSpPr>
          <p:cNvPr id="50" name="Straight Connector 49">
            <a:extLst>
              <a:ext uri="{FF2B5EF4-FFF2-40B4-BE49-F238E27FC236}">
                <a16:creationId xmlns:a16="http://schemas.microsoft.com/office/drawing/2014/main" id="{57DD831F-B658-6441-91B7-BCF2D7DECF20}"/>
              </a:ext>
            </a:extLst>
          </p:cNvPr>
          <p:cNvCxnSpPr/>
          <p:nvPr userDrawn="1"/>
        </p:nvCxnSpPr>
        <p:spPr>
          <a:xfrm>
            <a:off x="2" y="6199492"/>
            <a:ext cx="12192000" cy="0"/>
          </a:xfrm>
          <a:prstGeom prst="line">
            <a:avLst/>
          </a:prstGeom>
          <a:ln w="38100">
            <a:gradFill flip="none" rotWithShape="1">
              <a:gsLst>
                <a:gs pos="0">
                  <a:srgbClr val="2A3C86"/>
                </a:gs>
                <a:gs pos="53000">
                  <a:srgbClr val="05AEAB"/>
                </a:gs>
                <a:gs pos="100000">
                  <a:srgbClr val="F15325"/>
                </a:gs>
              </a:gsLst>
              <a:lin ang="0" scaled="1"/>
              <a:tileRect/>
            </a:gradFill>
          </a:ln>
        </p:spPr>
        <p:style>
          <a:lnRef idx="1">
            <a:schemeClr val="accent1"/>
          </a:lnRef>
          <a:fillRef idx="0">
            <a:schemeClr val="accent1"/>
          </a:fillRef>
          <a:effectRef idx="0">
            <a:schemeClr val="accent1"/>
          </a:effectRef>
          <a:fontRef idx="minor">
            <a:schemeClr val="tx1"/>
          </a:fontRef>
        </p:style>
      </p:cxnSp>
      <p:sp>
        <p:nvSpPr>
          <p:cNvPr id="15" name="Text Placeholder 14">
            <a:extLst>
              <a:ext uri="{FF2B5EF4-FFF2-40B4-BE49-F238E27FC236}">
                <a16:creationId xmlns:a16="http://schemas.microsoft.com/office/drawing/2014/main" id="{055C282A-1E7F-C34A-ACEB-3A0979556DC0}"/>
              </a:ext>
            </a:extLst>
          </p:cNvPr>
          <p:cNvSpPr>
            <a:spLocks noGrp="1"/>
          </p:cNvSpPr>
          <p:nvPr>
            <p:ph type="body" sz="quarter" idx="14" hasCustomPrompt="1"/>
          </p:nvPr>
        </p:nvSpPr>
        <p:spPr>
          <a:xfrm>
            <a:off x="871270" y="2711769"/>
            <a:ext cx="10443055" cy="641575"/>
          </a:xfrm>
        </p:spPr>
        <p:txBody>
          <a:bodyPr anchor="ctr">
            <a:normAutofit/>
          </a:bodyPr>
          <a:lstStyle>
            <a:lvl1pPr marL="0" indent="0" algn="ctr">
              <a:buNone/>
              <a:defRPr sz="3998">
                <a:solidFill>
                  <a:schemeClr val="bg1"/>
                </a:solidFill>
              </a:defRPr>
            </a:lvl1pPr>
            <a:lvl2pPr marL="456926" indent="0">
              <a:buNone/>
              <a:defRPr>
                <a:solidFill>
                  <a:schemeClr val="bg1"/>
                </a:solidFill>
              </a:defRPr>
            </a:lvl2pPr>
          </a:lstStyle>
          <a:p>
            <a:pPr lvl="0"/>
            <a:r>
              <a:rPr lang="en-US"/>
              <a:t>Click to edit section title</a:t>
            </a:r>
          </a:p>
        </p:txBody>
      </p:sp>
      <p:pic>
        <p:nvPicPr>
          <p:cNvPr id="2" name="Picture 1" descr="Logo&#10;&#10;Description automatically generated">
            <a:extLst>
              <a:ext uri="{FF2B5EF4-FFF2-40B4-BE49-F238E27FC236}">
                <a16:creationId xmlns:a16="http://schemas.microsoft.com/office/drawing/2014/main" id="{DDB81BF5-55A0-0D7D-C7A9-C4A81D30A3B6}"/>
              </a:ext>
            </a:extLst>
          </p:cNvPr>
          <p:cNvPicPr>
            <a:picLocks noChangeAspect="1"/>
          </p:cNvPicPr>
          <p:nvPr userDrawn="1"/>
        </p:nvPicPr>
        <p:blipFill>
          <a:blip r:embed="rId3"/>
          <a:stretch>
            <a:fillRect/>
          </a:stretch>
        </p:blipFill>
        <p:spPr>
          <a:xfrm>
            <a:off x="5864150" y="6336498"/>
            <a:ext cx="478877" cy="363947"/>
          </a:xfrm>
          <a:prstGeom prst="rect">
            <a:avLst/>
          </a:prstGeom>
        </p:spPr>
      </p:pic>
      <p:pic>
        <p:nvPicPr>
          <p:cNvPr id="5" name="Picture 4" descr="A black and white logo&#10;&#10;Description automatically generated with low confidence">
            <a:extLst>
              <a:ext uri="{FF2B5EF4-FFF2-40B4-BE49-F238E27FC236}">
                <a16:creationId xmlns:a16="http://schemas.microsoft.com/office/drawing/2014/main" id="{8DF269B2-AB61-B3D5-7610-6F87A725FF7E}"/>
              </a:ext>
            </a:extLst>
          </p:cNvPr>
          <p:cNvPicPr>
            <a:picLocks noChangeAspect="1"/>
          </p:cNvPicPr>
          <p:nvPr userDrawn="1"/>
        </p:nvPicPr>
        <p:blipFill>
          <a:blip r:embed="rId4"/>
          <a:stretch>
            <a:fillRect/>
          </a:stretch>
        </p:blipFill>
        <p:spPr>
          <a:xfrm>
            <a:off x="5143284" y="321773"/>
            <a:ext cx="1905434" cy="1435427"/>
          </a:xfrm>
          <a:prstGeom prst="rect">
            <a:avLst/>
          </a:prstGeom>
        </p:spPr>
      </p:pic>
    </p:spTree>
    <p:extLst>
      <p:ext uri="{BB962C8B-B14F-4D97-AF65-F5344CB8AC3E}">
        <p14:creationId xmlns:p14="http://schemas.microsoft.com/office/powerpoint/2010/main" val="805523572"/>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userDrawn="1">
  <p:cSld name="Agenda Item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33635E-709F-48B5-8901-234B43F6DDD3}"/>
              </a:ext>
            </a:extLst>
          </p:cNvPr>
          <p:cNvSpPr>
            <a:spLocks noGrp="1"/>
          </p:cNvSpPr>
          <p:nvPr>
            <p:ph type="title" hasCustomPrompt="1"/>
          </p:nvPr>
        </p:nvSpPr>
        <p:spPr>
          <a:xfrm>
            <a:off x="2014287" y="771116"/>
            <a:ext cx="7228608" cy="822960"/>
          </a:xfrm>
        </p:spPr>
        <p:txBody>
          <a:bodyPr lIns="0" tIns="0" rIns="91187" bIns="0"/>
          <a:lstStyle>
            <a:lvl1pPr marL="0" marR="0" indent="0" algn="l" defTabSz="910267" rtl="0" eaLnBrk="1" latinLnBrk="0" hangingPunct="1">
              <a:spcBef>
                <a:spcPct val="0"/>
              </a:spcBef>
              <a:spcAft>
                <a:spcPts val="0"/>
              </a:spcAft>
              <a:buNone/>
              <a:defRPr lang="en-US" sz="3199" b="1" kern="1200" dirty="0">
                <a:solidFill>
                  <a:srgbClr val="232D69"/>
                </a:solidFill>
                <a:latin typeface="+mj-lt"/>
                <a:ea typeface="+mj-ea"/>
                <a:cs typeface="+mj-cs"/>
              </a:defRPr>
            </a:lvl1pPr>
          </a:lstStyle>
          <a:p>
            <a:pPr marL="0" marR="0" lvl="0" indent="0" algn="l" defTabSz="910267" rtl="0" eaLnBrk="1" latinLnBrk="0" hangingPunct="1">
              <a:spcBef>
                <a:spcPct val="0"/>
              </a:spcBef>
              <a:spcAft>
                <a:spcPts val="0"/>
              </a:spcAft>
              <a:buNone/>
            </a:pPr>
            <a:r>
              <a:rPr lang="en-US"/>
              <a:t>Click To Edit Master Title Style</a:t>
            </a:r>
          </a:p>
        </p:txBody>
      </p:sp>
      <p:grpSp>
        <p:nvGrpSpPr>
          <p:cNvPr id="17" name="Group 16">
            <a:extLst>
              <a:ext uri="{FF2B5EF4-FFF2-40B4-BE49-F238E27FC236}">
                <a16:creationId xmlns:a16="http://schemas.microsoft.com/office/drawing/2014/main" id="{49CB5C38-B347-4CD6-B746-3F606EA3C152}"/>
              </a:ext>
            </a:extLst>
          </p:cNvPr>
          <p:cNvGrpSpPr>
            <a:grpSpLocks/>
          </p:cNvGrpSpPr>
          <p:nvPr userDrawn="1"/>
        </p:nvGrpSpPr>
        <p:grpSpPr>
          <a:xfrm>
            <a:off x="492811" y="3"/>
            <a:ext cx="1153119" cy="1763611"/>
            <a:chOff x="7543260" y="1795436"/>
            <a:chExt cx="1598458" cy="2441448"/>
          </a:xfrm>
        </p:grpSpPr>
        <p:sp>
          <p:nvSpPr>
            <p:cNvPr id="18" name="Rectangle 17">
              <a:extLst>
                <a:ext uri="{FF2B5EF4-FFF2-40B4-BE49-F238E27FC236}">
                  <a16:creationId xmlns:a16="http://schemas.microsoft.com/office/drawing/2014/main" id="{1EC2A0A2-25E0-4E7B-9698-A9DE8B2AFDC6}"/>
                </a:ext>
              </a:extLst>
            </p:cNvPr>
            <p:cNvSpPr>
              <a:spLocks noChangeAspect="1"/>
            </p:cNvSpPr>
            <p:nvPr/>
          </p:nvSpPr>
          <p:spPr>
            <a:xfrm>
              <a:off x="7543260" y="3487076"/>
              <a:ext cx="750940" cy="749808"/>
            </a:xfrm>
            <a:prstGeom prst="rect">
              <a:avLst/>
            </a:prstGeom>
            <a:solidFill>
              <a:srgbClr val="232D6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1"/>
            </a:p>
          </p:txBody>
        </p:sp>
        <p:sp>
          <p:nvSpPr>
            <p:cNvPr id="19" name="Rectangle 18">
              <a:extLst>
                <a:ext uri="{FF2B5EF4-FFF2-40B4-BE49-F238E27FC236}">
                  <a16:creationId xmlns:a16="http://schemas.microsoft.com/office/drawing/2014/main" id="{4CB80D86-8644-4F8B-9CBC-DCCABD544379}"/>
                </a:ext>
              </a:extLst>
            </p:cNvPr>
            <p:cNvSpPr>
              <a:spLocks noChangeAspect="1"/>
            </p:cNvSpPr>
            <p:nvPr/>
          </p:nvSpPr>
          <p:spPr>
            <a:xfrm>
              <a:off x="8390778" y="3487076"/>
              <a:ext cx="750940" cy="749808"/>
            </a:xfrm>
            <a:prstGeom prst="rect">
              <a:avLst/>
            </a:prstGeom>
            <a:solidFill>
              <a:srgbClr val="B3B3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1"/>
            </a:p>
          </p:txBody>
        </p:sp>
        <p:sp>
          <p:nvSpPr>
            <p:cNvPr id="20" name="Rectangle 19">
              <a:extLst>
                <a:ext uri="{FF2B5EF4-FFF2-40B4-BE49-F238E27FC236}">
                  <a16:creationId xmlns:a16="http://schemas.microsoft.com/office/drawing/2014/main" id="{0E33A3C1-99FD-4BC3-B8DB-8268AFCCD097}"/>
                </a:ext>
              </a:extLst>
            </p:cNvPr>
            <p:cNvSpPr>
              <a:spLocks noChangeAspect="1"/>
            </p:cNvSpPr>
            <p:nvPr/>
          </p:nvSpPr>
          <p:spPr>
            <a:xfrm>
              <a:off x="7543260" y="1795436"/>
              <a:ext cx="1598458" cy="1600199"/>
            </a:xfrm>
            <a:prstGeom prst="rect">
              <a:avLst/>
            </a:prstGeom>
            <a:solidFill>
              <a:srgbClr val="F0542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91"/>
            </a:p>
          </p:txBody>
        </p:sp>
      </p:grpSp>
      <p:sp>
        <p:nvSpPr>
          <p:cNvPr id="4" name="Content Placeholder 3">
            <a:extLst>
              <a:ext uri="{FF2B5EF4-FFF2-40B4-BE49-F238E27FC236}">
                <a16:creationId xmlns:a16="http://schemas.microsoft.com/office/drawing/2014/main" id="{C57EB368-CB16-4D09-A428-7259EC334217}"/>
              </a:ext>
            </a:extLst>
          </p:cNvPr>
          <p:cNvSpPr>
            <a:spLocks noGrp="1"/>
          </p:cNvSpPr>
          <p:nvPr>
            <p:ph sz="quarter" idx="10"/>
          </p:nvPr>
        </p:nvSpPr>
        <p:spPr>
          <a:xfrm>
            <a:off x="2014539" y="1614435"/>
            <a:ext cx="9720263" cy="4446587"/>
          </a:xfrm>
          <a:prstGeom prst="rect">
            <a:avLst/>
          </a:prstGeom>
        </p:spPr>
        <p:txBody>
          <a:bodyPr/>
          <a:lstStyle>
            <a:lvl1pPr>
              <a:defRPr sz="2132">
                <a:solidFill>
                  <a:srgbClr val="232D69"/>
                </a:solidFill>
              </a:defRPr>
            </a:lvl1pPr>
            <a:lvl2pPr>
              <a:defRPr sz="2132">
                <a:solidFill>
                  <a:srgbClr val="232D69"/>
                </a:solidFill>
              </a:defRPr>
            </a:lvl2pPr>
            <a:lvl3pPr>
              <a:defRPr sz="1866">
                <a:solidFill>
                  <a:srgbClr val="232D69"/>
                </a:solidFill>
              </a:defRPr>
            </a:lvl3pPr>
            <a:lvl4pPr>
              <a:defRPr sz="1866">
                <a:solidFill>
                  <a:srgbClr val="232D69"/>
                </a:solidFill>
              </a:defRPr>
            </a:lvl4pPr>
            <a:lvl5pPr>
              <a:defRPr sz="1866">
                <a:solidFill>
                  <a:srgbClr val="232D69"/>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252982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7.xml><?xml version="1.0" encoding="utf-8"?>
<p:sldLayout xmlns:a="http://schemas.openxmlformats.org/drawingml/2006/main" xmlns:r="http://schemas.openxmlformats.org/officeDocument/2006/relationships" xmlns:p="http://schemas.openxmlformats.org/presentationml/2006/main" userDrawn="1">
  <p:cSld name="Generic Slide 1 (no subhead)">
    <p:spTree>
      <p:nvGrpSpPr>
        <p:cNvPr id="1" name=""/>
        <p:cNvGrpSpPr/>
        <p:nvPr/>
      </p:nvGrpSpPr>
      <p:grpSpPr>
        <a:xfrm>
          <a:off x="0" y="0"/>
          <a:ext cx="0" cy="0"/>
          <a:chOff x="0" y="0"/>
          <a:chExt cx="0" cy="0"/>
        </a:xfrm>
      </p:grpSpPr>
      <p:sp>
        <p:nvSpPr>
          <p:cNvPr id="17" name="Rectangle 16">
            <a:extLst>
              <a:ext uri="{FF2B5EF4-FFF2-40B4-BE49-F238E27FC236}">
                <a16:creationId xmlns:a16="http://schemas.microsoft.com/office/drawing/2014/main" id="{41164AE6-792A-D14D-9460-5CED74CD3014}"/>
              </a:ext>
            </a:extLst>
          </p:cNvPr>
          <p:cNvSpPr/>
          <p:nvPr userDrawn="1"/>
        </p:nvSpPr>
        <p:spPr>
          <a:xfrm>
            <a:off x="1" y="6199494"/>
            <a:ext cx="12192000" cy="6415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cxnSp>
        <p:nvCxnSpPr>
          <p:cNvPr id="18" name="Straight Connector 17">
            <a:extLst>
              <a:ext uri="{FF2B5EF4-FFF2-40B4-BE49-F238E27FC236}">
                <a16:creationId xmlns:a16="http://schemas.microsoft.com/office/drawing/2014/main" id="{285D392B-1748-624E-9977-9693EBB94AEA}"/>
              </a:ext>
            </a:extLst>
          </p:cNvPr>
          <p:cNvCxnSpPr/>
          <p:nvPr userDrawn="1"/>
        </p:nvCxnSpPr>
        <p:spPr>
          <a:xfrm>
            <a:off x="1" y="6199492"/>
            <a:ext cx="12192000" cy="0"/>
          </a:xfrm>
          <a:prstGeom prst="line">
            <a:avLst/>
          </a:prstGeom>
          <a:ln w="38100">
            <a:gradFill flip="none" rotWithShape="1">
              <a:gsLst>
                <a:gs pos="0">
                  <a:srgbClr val="2A3C86"/>
                </a:gs>
                <a:gs pos="53000">
                  <a:srgbClr val="05AEAB"/>
                </a:gs>
                <a:gs pos="100000">
                  <a:srgbClr val="F15325"/>
                </a:gs>
              </a:gsLst>
              <a:lin ang="0" scaled="1"/>
              <a:tileRect/>
            </a:gradFill>
          </a:ln>
        </p:spPr>
        <p:style>
          <a:lnRef idx="1">
            <a:schemeClr val="accent1"/>
          </a:lnRef>
          <a:fillRef idx="0">
            <a:schemeClr val="accent1"/>
          </a:fillRef>
          <a:effectRef idx="0">
            <a:schemeClr val="accent1"/>
          </a:effectRef>
          <a:fontRef idx="minor">
            <a:schemeClr val="tx1"/>
          </a:fontRef>
        </p:style>
      </p:cxnSp>
      <p:sp>
        <p:nvSpPr>
          <p:cNvPr id="22" name="Footer Placeholder 4">
            <a:extLst>
              <a:ext uri="{FF2B5EF4-FFF2-40B4-BE49-F238E27FC236}">
                <a16:creationId xmlns:a16="http://schemas.microsoft.com/office/drawing/2014/main" id="{47FD5A96-B338-1E40-B68E-7787BDF35271}"/>
              </a:ext>
            </a:extLst>
          </p:cNvPr>
          <p:cNvSpPr>
            <a:spLocks noGrp="1"/>
          </p:cNvSpPr>
          <p:nvPr>
            <p:ph type="ftr" sz="quarter" idx="11"/>
          </p:nvPr>
        </p:nvSpPr>
        <p:spPr>
          <a:xfrm>
            <a:off x="360364" y="6349763"/>
            <a:ext cx="4957996" cy="365125"/>
          </a:xfrm>
          <a:prstGeom prst="rect">
            <a:avLst/>
          </a:prstGeom>
        </p:spPr>
        <p:txBody>
          <a:bodyPr/>
          <a:lstStyle>
            <a:lvl1pPr algn="l">
              <a:defRPr>
                <a:solidFill>
                  <a:srgbClr val="2A3C86"/>
                </a:solidFill>
              </a:defRPr>
            </a:lvl1pPr>
          </a:lstStyle>
          <a:p>
            <a:endParaRPr lang="en-US"/>
          </a:p>
        </p:txBody>
      </p:sp>
      <p:sp>
        <p:nvSpPr>
          <p:cNvPr id="23" name="Slide Number Placeholder 5">
            <a:extLst>
              <a:ext uri="{FF2B5EF4-FFF2-40B4-BE49-F238E27FC236}">
                <a16:creationId xmlns:a16="http://schemas.microsoft.com/office/drawing/2014/main" id="{E3A6E7A2-E3EF-324B-A244-BCE803A645DF}"/>
              </a:ext>
            </a:extLst>
          </p:cNvPr>
          <p:cNvSpPr>
            <a:spLocks noGrp="1"/>
          </p:cNvSpPr>
          <p:nvPr>
            <p:ph type="sldNum" sz="quarter" idx="12"/>
          </p:nvPr>
        </p:nvSpPr>
        <p:spPr>
          <a:xfrm>
            <a:off x="11314324" y="6350394"/>
            <a:ext cx="516996" cy="365125"/>
          </a:xfrm>
        </p:spPr>
        <p:txBody>
          <a:bodyPr/>
          <a:lstStyle>
            <a:lvl1pPr algn="l">
              <a:defRPr>
                <a:solidFill>
                  <a:srgbClr val="2A3C86"/>
                </a:solidFill>
              </a:defRPr>
            </a:lvl1pPr>
          </a:lstStyle>
          <a:p>
            <a:fld id="{5106035A-8B03-1F43-AD4A-8C63AF4A697A}" type="slidenum">
              <a:rPr lang="en-US" smtClean="0"/>
              <a:pPr/>
              <a:t>‹#›</a:t>
            </a:fld>
            <a:endParaRPr lang="en-US"/>
          </a:p>
        </p:txBody>
      </p:sp>
      <p:cxnSp>
        <p:nvCxnSpPr>
          <p:cNvPr id="24" name="Straight Connector 23">
            <a:extLst>
              <a:ext uri="{FF2B5EF4-FFF2-40B4-BE49-F238E27FC236}">
                <a16:creationId xmlns:a16="http://schemas.microsoft.com/office/drawing/2014/main" id="{8497A58F-2213-844E-8D23-49555154C8BE}"/>
              </a:ext>
            </a:extLst>
          </p:cNvPr>
          <p:cNvCxnSpPr/>
          <p:nvPr userDrawn="1"/>
        </p:nvCxnSpPr>
        <p:spPr>
          <a:xfrm>
            <a:off x="11180437" y="6335908"/>
            <a:ext cx="0" cy="365125"/>
          </a:xfrm>
          <a:prstGeom prst="line">
            <a:avLst/>
          </a:prstGeom>
          <a:ln>
            <a:solidFill>
              <a:srgbClr val="666666"/>
            </a:solidFill>
          </a:ln>
        </p:spPr>
        <p:style>
          <a:lnRef idx="1">
            <a:schemeClr val="accent1"/>
          </a:lnRef>
          <a:fillRef idx="0">
            <a:schemeClr val="accent1"/>
          </a:fillRef>
          <a:effectRef idx="0">
            <a:schemeClr val="accent1"/>
          </a:effectRef>
          <a:fontRef idx="minor">
            <a:schemeClr val="tx1"/>
          </a:fontRef>
        </p:style>
      </p:cxnSp>
      <p:sp>
        <p:nvSpPr>
          <p:cNvPr id="13" name="Content Placeholder 9">
            <a:extLst>
              <a:ext uri="{FF2B5EF4-FFF2-40B4-BE49-F238E27FC236}">
                <a16:creationId xmlns:a16="http://schemas.microsoft.com/office/drawing/2014/main" id="{841AA091-827B-134F-8D08-A83874589B95}"/>
              </a:ext>
            </a:extLst>
          </p:cNvPr>
          <p:cNvSpPr>
            <a:spLocks noGrp="1"/>
          </p:cNvSpPr>
          <p:nvPr>
            <p:ph sz="quarter" idx="18"/>
          </p:nvPr>
        </p:nvSpPr>
        <p:spPr>
          <a:xfrm>
            <a:off x="375857" y="1091726"/>
            <a:ext cx="11455463" cy="4872189"/>
          </a:xfrm>
        </p:spPr>
        <p:txBody>
          <a:bodyPr/>
          <a:lstStyle>
            <a:lvl2pPr>
              <a:lnSpc>
                <a:spcPct val="140000"/>
              </a:lnSpc>
              <a:defRPr/>
            </a:lvl2pPr>
            <a:lvl3pPr>
              <a:lnSpc>
                <a:spcPct val="140000"/>
              </a:lnSpc>
              <a:defRPr/>
            </a:lvl3pPr>
            <a:lvl4pPr>
              <a:lnSpc>
                <a:spcPct val="140000"/>
              </a:lnSpc>
              <a:defRPr/>
            </a:lvl4pPr>
            <a:lvl5pPr>
              <a:lnSpc>
                <a:spcPct val="140000"/>
              </a:lnSpc>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7" name="Text Placeholder 11">
            <a:extLst>
              <a:ext uri="{FF2B5EF4-FFF2-40B4-BE49-F238E27FC236}">
                <a16:creationId xmlns:a16="http://schemas.microsoft.com/office/drawing/2014/main" id="{76461E66-35EA-9646-B0C4-4FFFA0D61D55}"/>
              </a:ext>
            </a:extLst>
          </p:cNvPr>
          <p:cNvSpPr>
            <a:spLocks noGrp="1"/>
          </p:cNvSpPr>
          <p:nvPr>
            <p:ph type="body" sz="quarter" idx="14" hasCustomPrompt="1"/>
          </p:nvPr>
        </p:nvSpPr>
        <p:spPr>
          <a:xfrm>
            <a:off x="888999" y="232156"/>
            <a:ext cx="10408921" cy="533018"/>
          </a:xfrm>
        </p:spPr>
        <p:txBody>
          <a:bodyPr wrap="square" anchor="t">
            <a:normAutofit/>
          </a:bodyPr>
          <a:lstStyle>
            <a:lvl1pPr marL="0" indent="0" algn="ctr">
              <a:buNone/>
              <a:defRPr sz="2999">
                <a:solidFill>
                  <a:srgbClr val="252C6A"/>
                </a:solidFill>
              </a:defRPr>
            </a:lvl1pPr>
            <a:lvl2pPr marL="457063" indent="0" algn="ctr">
              <a:buFontTx/>
              <a:buNone/>
              <a:defRPr sz="1799" b="1"/>
            </a:lvl2pPr>
            <a:lvl3pPr marL="914126" indent="0">
              <a:buNone/>
              <a:defRPr/>
            </a:lvl3pPr>
          </a:lstStyle>
          <a:p>
            <a:pPr lvl="0"/>
            <a:r>
              <a:rPr lang="en-US"/>
              <a:t>Click to edit slide title</a:t>
            </a:r>
          </a:p>
        </p:txBody>
      </p:sp>
      <p:cxnSp>
        <p:nvCxnSpPr>
          <p:cNvPr id="29" name="Straight Connector 28">
            <a:extLst>
              <a:ext uri="{FF2B5EF4-FFF2-40B4-BE49-F238E27FC236}">
                <a16:creationId xmlns:a16="http://schemas.microsoft.com/office/drawing/2014/main" id="{749644D6-C60B-6C49-A18D-35BED4526A92}"/>
              </a:ext>
            </a:extLst>
          </p:cNvPr>
          <p:cNvCxnSpPr/>
          <p:nvPr userDrawn="1"/>
        </p:nvCxnSpPr>
        <p:spPr>
          <a:xfrm>
            <a:off x="5760279" y="928449"/>
            <a:ext cx="671443" cy="0"/>
          </a:xfrm>
          <a:prstGeom prst="line">
            <a:avLst/>
          </a:prstGeom>
          <a:ln w="41275" cap="rnd">
            <a:solidFill>
              <a:srgbClr val="F05323"/>
            </a:solidFill>
          </a:ln>
        </p:spPr>
        <p:style>
          <a:lnRef idx="1">
            <a:schemeClr val="accent1"/>
          </a:lnRef>
          <a:fillRef idx="0">
            <a:schemeClr val="accent1"/>
          </a:fillRef>
          <a:effectRef idx="0">
            <a:schemeClr val="accent1"/>
          </a:effectRef>
          <a:fontRef idx="minor">
            <a:schemeClr val="tx1"/>
          </a:fontRef>
        </p:style>
      </p:cxnSp>
      <p:pic>
        <p:nvPicPr>
          <p:cNvPr id="2" name="Picture 1" descr="Logo&#10;&#10;Description automatically generated">
            <a:extLst>
              <a:ext uri="{FF2B5EF4-FFF2-40B4-BE49-F238E27FC236}">
                <a16:creationId xmlns:a16="http://schemas.microsoft.com/office/drawing/2014/main" id="{52C1E268-3C89-81D8-5DE8-A4E31ED5CFE8}"/>
              </a:ext>
            </a:extLst>
          </p:cNvPr>
          <p:cNvPicPr>
            <a:picLocks noChangeAspect="1"/>
          </p:cNvPicPr>
          <p:nvPr userDrawn="1"/>
        </p:nvPicPr>
        <p:blipFill>
          <a:blip r:embed="rId2"/>
          <a:stretch>
            <a:fillRect/>
          </a:stretch>
        </p:blipFill>
        <p:spPr>
          <a:xfrm>
            <a:off x="5864149" y="6336496"/>
            <a:ext cx="478877" cy="363947"/>
          </a:xfrm>
          <a:prstGeom prst="rect">
            <a:avLst/>
          </a:prstGeom>
        </p:spPr>
      </p:pic>
    </p:spTree>
    <p:extLst>
      <p:ext uri="{BB962C8B-B14F-4D97-AF65-F5344CB8AC3E}">
        <p14:creationId xmlns:p14="http://schemas.microsoft.com/office/powerpoint/2010/main" val="3203171425"/>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tx1"/>
        </a:solidFill>
        <a:effectLst/>
      </p:bgPr>
    </p:bg>
    <p:spTree>
      <p:nvGrpSpPr>
        <p:cNvPr id="1" name=""/>
        <p:cNvGrpSpPr/>
        <p:nvPr/>
      </p:nvGrpSpPr>
      <p:grpSpPr>
        <a:xfrm>
          <a:off x="0" y="0"/>
          <a:ext cx="0" cy="0"/>
          <a:chOff x="0" y="0"/>
          <a:chExt cx="0" cy="0"/>
        </a:xfrm>
      </p:grpSpPr>
      <p:graphicFrame>
        <p:nvGraphicFramePr>
          <p:cNvPr id="8" name="Object 7" hidden="1">
            <a:extLst>
              <a:ext uri="{FF2B5EF4-FFF2-40B4-BE49-F238E27FC236}">
                <a16:creationId xmlns:a16="http://schemas.microsoft.com/office/drawing/2014/main" id="{1D38333C-EDE7-2943-9AD7-41B1B922D369}"/>
              </a:ext>
            </a:extLst>
          </p:cNvPr>
          <p:cNvGraphicFramePr>
            <a:graphicFrameLocks noChangeAspect="1"/>
          </p:cNvGraphicFramePr>
          <p:nvPr>
            <p:custDataLst>
              <p:tags r:id="rId1"/>
            </p:custDataLst>
            <p:extLst>
              <p:ext uri="{D42A27DB-BD31-4B8C-83A1-F6EECF244321}">
                <p14:modId xmlns:p14="http://schemas.microsoft.com/office/powerpoint/2010/main" val="149453266"/>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8" name="Object 7" hidden="1">
                        <a:extLst>
                          <a:ext uri="{FF2B5EF4-FFF2-40B4-BE49-F238E27FC236}">
                            <a16:creationId xmlns:a16="http://schemas.microsoft.com/office/drawing/2014/main" id="{1D38333C-EDE7-2943-9AD7-41B1B922D369}"/>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5" name="Picture Placeholder 4">
            <a:extLst>
              <a:ext uri="{FF2B5EF4-FFF2-40B4-BE49-F238E27FC236}">
                <a16:creationId xmlns:a16="http://schemas.microsoft.com/office/drawing/2014/main" id="{FA598385-0BD4-9F42-BC78-15B2A6F6CFA4}"/>
              </a:ext>
            </a:extLst>
          </p:cNvPr>
          <p:cNvSpPr>
            <a:spLocks noGrp="1"/>
          </p:cNvSpPr>
          <p:nvPr>
            <p:ph type="pic" sz="quarter" idx="11" hasCustomPrompt="1"/>
          </p:nvPr>
        </p:nvSpPr>
        <p:spPr>
          <a:xfrm>
            <a:off x="0" y="0"/>
            <a:ext cx="12192000" cy="6858000"/>
          </a:xfrm>
          <a:solidFill>
            <a:schemeClr val="tx1"/>
          </a:solidFill>
        </p:spPr>
        <p:txBody>
          <a:bodyPr/>
          <a:lstStyle>
            <a:lvl1pPr algn="r">
              <a:defRPr sz="1200">
                <a:solidFill>
                  <a:srgbClr val="FFFF00"/>
                </a:solidFill>
              </a:defRPr>
            </a:lvl1pPr>
          </a:lstStyle>
          <a:p>
            <a:br>
              <a:rPr lang="en-US" dirty="0"/>
            </a:br>
            <a:endParaRPr lang="en-US" dirty="0"/>
          </a:p>
        </p:txBody>
      </p:sp>
      <p:sp>
        <p:nvSpPr>
          <p:cNvPr id="2" name="Title 1"/>
          <p:cNvSpPr>
            <a:spLocks noGrp="1"/>
          </p:cNvSpPr>
          <p:nvPr>
            <p:ph type="ctrTitle" hasCustomPrompt="1"/>
          </p:nvPr>
        </p:nvSpPr>
        <p:spPr>
          <a:xfrm>
            <a:off x="504825" y="2097741"/>
            <a:ext cx="7419975" cy="2008094"/>
          </a:xfrm>
          <a:solidFill>
            <a:schemeClr val="tx1"/>
          </a:solidFill>
        </p:spPr>
        <p:txBody>
          <a:bodyPr vert="horz" anchor="t"/>
          <a:lstStyle>
            <a:lvl1pPr algn="l">
              <a:defRPr sz="4800" b="1">
                <a:solidFill>
                  <a:schemeClr val="bg1"/>
                </a:solidFill>
              </a:defRPr>
            </a:lvl1pPr>
          </a:lstStyle>
          <a:p>
            <a:r>
              <a:rPr lang="en-US" dirty="0"/>
              <a:t>Click to add </a:t>
            </a:r>
            <a:br>
              <a:rPr lang="en-US" dirty="0"/>
            </a:br>
            <a:r>
              <a:rPr lang="en-US" dirty="0"/>
              <a:t>presentation title</a:t>
            </a:r>
          </a:p>
        </p:txBody>
      </p:sp>
      <p:sp>
        <p:nvSpPr>
          <p:cNvPr id="3" name="Subtitle 2"/>
          <p:cNvSpPr>
            <a:spLocks noGrp="1"/>
          </p:cNvSpPr>
          <p:nvPr>
            <p:ph type="subTitle" idx="1" hasCustomPrompt="1"/>
          </p:nvPr>
        </p:nvSpPr>
        <p:spPr>
          <a:xfrm>
            <a:off x="504825" y="1567048"/>
            <a:ext cx="7419975" cy="530693"/>
          </a:xfrm>
        </p:spPr>
        <p:txBody>
          <a:bodyPr anchor="t"/>
          <a:lstStyle>
            <a:lvl1pPr marL="0" indent="0" algn="l">
              <a:buNone/>
              <a:defRPr sz="3200" b="1">
                <a:solidFill>
                  <a:schemeClr val="accent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pic>
        <p:nvPicPr>
          <p:cNvPr id="21" name="Picture 20">
            <a:extLst>
              <a:ext uri="{FF2B5EF4-FFF2-40B4-BE49-F238E27FC236}">
                <a16:creationId xmlns:a16="http://schemas.microsoft.com/office/drawing/2014/main" id="{7AE7D5DD-12CB-4E48-83AD-E7CB42D9CF9E}"/>
              </a:ext>
            </a:extLst>
          </p:cNvPr>
          <p:cNvPicPr>
            <a:picLocks noChangeAspect="1"/>
          </p:cNvPicPr>
          <p:nvPr/>
        </p:nvPicPr>
        <p:blipFill>
          <a:blip r:embed="rId5" cstate="email">
            <a:extLst>
              <a:ext uri="{28A0092B-C50C-407E-A947-70E740481C1C}">
                <a14:useLocalDpi xmlns:a14="http://schemas.microsoft.com/office/drawing/2010/main" val="0"/>
              </a:ext>
            </a:extLst>
          </a:blip>
          <a:stretch>
            <a:fillRect/>
          </a:stretch>
        </p:blipFill>
        <p:spPr>
          <a:xfrm>
            <a:off x="495512" y="5582378"/>
            <a:ext cx="3505200" cy="736600"/>
          </a:xfrm>
          <a:prstGeom prst="rect">
            <a:avLst/>
          </a:prstGeom>
        </p:spPr>
      </p:pic>
      <p:sp>
        <p:nvSpPr>
          <p:cNvPr id="22" name="Footer Placeholder 21">
            <a:extLst>
              <a:ext uri="{FF2B5EF4-FFF2-40B4-BE49-F238E27FC236}">
                <a16:creationId xmlns:a16="http://schemas.microsoft.com/office/drawing/2014/main" id="{7362EA3A-E7C3-1643-B148-AADECEDF26E4}"/>
              </a:ext>
            </a:extLst>
          </p:cNvPr>
          <p:cNvSpPr>
            <a:spLocks noGrp="1"/>
          </p:cNvSpPr>
          <p:nvPr>
            <p:ph type="ftr" sz="quarter" idx="10"/>
          </p:nvPr>
        </p:nvSpPr>
        <p:spPr/>
        <p:txBody>
          <a:bodyPr/>
          <a:lstStyle>
            <a:lvl1pPr>
              <a:defRPr>
                <a:solidFill>
                  <a:schemeClr val="bg1">
                    <a:lumMod val="75000"/>
                  </a:schemeClr>
                </a:solidFill>
              </a:defRPr>
            </a:lvl1pPr>
          </a:lstStyle>
          <a:p>
            <a:endParaRPr lang="en-US"/>
          </a:p>
        </p:txBody>
      </p:sp>
      <p:sp>
        <p:nvSpPr>
          <p:cNvPr id="6" name="Text Placeholder 5">
            <a:extLst>
              <a:ext uri="{FF2B5EF4-FFF2-40B4-BE49-F238E27FC236}">
                <a16:creationId xmlns:a16="http://schemas.microsoft.com/office/drawing/2014/main" id="{1DA2E778-C602-5B40-8E0C-1BAE808E3694}"/>
              </a:ext>
            </a:extLst>
          </p:cNvPr>
          <p:cNvSpPr>
            <a:spLocks noGrp="1"/>
          </p:cNvSpPr>
          <p:nvPr>
            <p:ph type="body" sz="quarter" idx="12" hasCustomPrompt="1"/>
          </p:nvPr>
        </p:nvSpPr>
        <p:spPr>
          <a:xfrm>
            <a:off x="504825" y="4428608"/>
            <a:ext cx="3505201" cy="457200"/>
          </a:xfrm>
        </p:spPr>
        <p:txBody>
          <a:bodyPr/>
          <a:lstStyle>
            <a:lvl1pPr>
              <a:defRPr sz="1800">
                <a:solidFill>
                  <a:schemeClr val="accent2"/>
                </a:solidFill>
              </a:defRPr>
            </a:lvl1pPr>
            <a:lvl2pPr marL="0" indent="0">
              <a:buNone/>
              <a:defRPr sz="1800">
                <a:solidFill>
                  <a:schemeClr val="accent2"/>
                </a:solidFill>
              </a:defRPr>
            </a:lvl2pPr>
            <a:lvl3pPr>
              <a:defRPr sz="1800">
                <a:solidFill>
                  <a:schemeClr val="accent2"/>
                </a:solidFill>
              </a:defRPr>
            </a:lvl3pPr>
            <a:lvl4pPr>
              <a:defRPr sz="1800">
                <a:solidFill>
                  <a:schemeClr val="accent2"/>
                </a:solidFill>
              </a:defRPr>
            </a:lvl4pPr>
            <a:lvl5pPr>
              <a:defRPr sz="1800">
                <a:solidFill>
                  <a:schemeClr val="accent2"/>
                </a:solidFill>
              </a:defRPr>
            </a:lvl5pPr>
          </a:lstStyle>
          <a:p>
            <a:pPr lvl="0"/>
            <a:r>
              <a:rPr lang="en-US" dirty="0"/>
              <a:t>Month 00, 20XX</a:t>
            </a:r>
          </a:p>
        </p:txBody>
      </p:sp>
    </p:spTree>
    <p:extLst>
      <p:ext uri="{BB962C8B-B14F-4D97-AF65-F5344CB8AC3E}">
        <p14:creationId xmlns:p14="http://schemas.microsoft.com/office/powerpoint/2010/main" val="754657961"/>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preserve="1">
  <p:cSld name="Section Header">
    <p:bg>
      <p:bgPr>
        <a:solidFill>
          <a:schemeClr val="tx1"/>
        </a:solidFill>
        <a:effectLst/>
      </p:bgPr>
    </p:bg>
    <p:spTree>
      <p:nvGrpSpPr>
        <p:cNvPr id="1" name=""/>
        <p:cNvGrpSpPr/>
        <p:nvPr/>
      </p:nvGrpSpPr>
      <p:grpSpPr>
        <a:xfrm>
          <a:off x="0" y="0"/>
          <a:ext cx="0" cy="0"/>
          <a:chOff x="0" y="0"/>
          <a:chExt cx="0" cy="0"/>
        </a:xfrm>
      </p:grpSpPr>
      <p:graphicFrame>
        <p:nvGraphicFramePr>
          <p:cNvPr id="8" name="Object 7" hidden="1">
            <a:extLst>
              <a:ext uri="{FF2B5EF4-FFF2-40B4-BE49-F238E27FC236}">
                <a16:creationId xmlns:a16="http://schemas.microsoft.com/office/drawing/2014/main" id="{66BB3CA0-80F6-4E45-A799-9E74A7EAB662}"/>
              </a:ext>
            </a:extLst>
          </p:cNvPr>
          <p:cNvGraphicFramePr>
            <a:graphicFrameLocks noChangeAspect="1"/>
          </p:cNvGraphicFramePr>
          <p:nvPr>
            <p:custDataLst>
              <p:tags r:id="rId1"/>
            </p:custDataLst>
            <p:extLst>
              <p:ext uri="{D42A27DB-BD31-4B8C-83A1-F6EECF244321}">
                <p14:modId xmlns:p14="http://schemas.microsoft.com/office/powerpoint/2010/main" val="244685060"/>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8" name="Object 7" hidden="1">
                        <a:extLst>
                          <a:ext uri="{FF2B5EF4-FFF2-40B4-BE49-F238E27FC236}">
                            <a16:creationId xmlns:a16="http://schemas.microsoft.com/office/drawing/2014/main" id="{66BB3CA0-80F6-4E45-A799-9E74A7EAB662}"/>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pic>
        <p:nvPicPr>
          <p:cNvPr id="10" name="Graphic 9">
            <a:extLst>
              <a:ext uri="{FF2B5EF4-FFF2-40B4-BE49-F238E27FC236}">
                <a16:creationId xmlns:a16="http://schemas.microsoft.com/office/drawing/2014/main" id="{DAB8C990-8E49-0643-A666-AC83EC809EFD}"/>
              </a:ext>
            </a:extLst>
          </p:cNvPr>
          <p:cNvPicPr>
            <a:picLocks noChangeAspect="1"/>
          </p:cNvPicPr>
          <p:nvPr/>
        </p:nvPicPr>
        <p:blipFill rotWithShape="1">
          <a:blip r:embed="rId5" cstate="email">
            <a:extLst>
              <a:ext uri="{28A0092B-C50C-407E-A947-70E740481C1C}">
                <a14:useLocalDpi xmlns:a14="http://schemas.microsoft.com/office/drawing/2010/main" val="0"/>
              </a:ext>
              <a:ext uri="{96DAC541-7B7A-43D3-8B79-37D633B846F1}">
                <asvg:svgBlip xmlns:asvg="http://schemas.microsoft.com/office/drawing/2016/SVG/main" r:embed="rId6"/>
              </a:ext>
            </a:extLst>
          </a:blip>
          <a:srcRect l="8365" t="7796" r="27297" b="27680"/>
          <a:stretch/>
        </p:blipFill>
        <p:spPr>
          <a:xfrm>
            <a:off x="5923722" y="0"/>
            <a:ext cx="6268278" cy="6858000"/>
          </a:xfrm>
          <a:prstGeom prst="rect">
            <a:avLst/>
          </a:prstGeom>
        </p:spPr>
      </p:pic>
      <p:sp>
        <p:nvSpPr>
          <p:cNvPr id="2" name="Title 1"/>
          <p:cNvSpPr>
            <a:spLocks noGrp="1"/>
          </p:cNvSpPr>
          <p:nvPr>
            <p:ph type="title" hasCustomPrompt="1"/>
          </p:nvPr>
        </p:nvSpPr>
        <p:spPr>
          <a:xfrm>
            <a:off x="504825" y="1371600"/>
            <a:ext cx="7419975" cy="4718050"/>
          </a:xfrm>
        </p:spPr>
        <p:txBody>
          <a:bodyPr vert="horz" anchor="ctr"/>
          <a:lstStyle>
            <a:lvl1pPr>
              <a:defRPr sz="4800" b="1">
                <a:solidFill>
                  <a:schemeClr val="bg1"/>
                </a:solidFill>
              </a:defRPr>
            </a:lvl1pPr>
          </a:lstStyle>
          <a:p>
            <a:r>
              <a:rPr lang="en-US" dirty="0"/>
              <a:t>This slide is for a divider, statement or takeaway.</a:t>
            </a:r>
          </a:p>
        </p:txBody>
      </p:sp>
      <p:sp>
        <p:nvSpPr>
          <p:cNvPr id="7" name="Footer Placeholder 6">
            <a:extLst>
              <a:ext uri="{FF2B5EF4-FFF2-40B4-BE49-F238E27FC236}">
                <a16:creationId xmlns:a16="http://schemas.microsoft.com/office/drawing/2014/main" id="{3278743C-5E55-7D4C-9CFF-3A25EB7EE36F}"/>
              </a:ext>
            </a:extLst>
          </p:cNvPr>
          <p:cNvSpPr>
            <a:spLocks noGrp="1"/>
          </p:cNvSpPr>
          <p:nvPr>
            <p:ph type="ftr" sz="quarter" idx="10"/>
          </p:nvPr>
        </p:nvSpPr>
        <p:spPr/>
        <p:txBody>
          <a:bodyPr/>
          <a:lstStyle>
            <a:lvl1pPr>
              <a:defRPr>
                <a:solidFill>
                  <a:schemeClr val="bg1">
                    <a:lumMod val="75000"/>
                  </a:schemeClr>
                </a:solidFill>
              </a:defRPr>
            </a:lvl1pPr>
          </a:lstStyle>
          <a:p>
            <a:endParaRPr lang="en-US"/>
          </a:p>
        </p:txBody>
      </p:sp>
      <p:sp>
        <p:nvSpPr>
          <p:cNvPr id="9" name="Slide Number Placeholder 8">
            <a:extLst>
              <a:ext uri="{FF2B5EF4-FFF2-40B4-BE49-F238E27FC236}">
                <a16:creationId xmlns:a16="http://schemas.microsoft.com/office/drawing/2014/main" id="{990CE4FF-62C5-5C44-AE4A-3D38634FF8CF}"/>
              </a:ext>
            </a:extLst>
          </p:cNvPr>
          <p:cNvSpPr>
            <a:spLocks noGrp="1"/>
          </p:cNvSpPr>
          <p:nvPr>
            <p:ph type="sldNum" sz="quarter" idx="11"/>
          </p:nvPr>
        </p:nvSpPr>
        <p:spPr/>
        <p:txBody>
          <a:bodyPr/>
          <a:lstStyle>
            <a:lvl1pPr>
              <a:defRPr>
                <a:solidFill>
                  <a:schemeClr val="bg1">
                    <a:lumMod val="75000"/>
                  </a:schemeClr>
                </a:solidFill>
              </a:defRPr>
            </a:lvl1pPr>
          </a:lstStyle>
          <a:p>
            <a:fld id="{523A240F-EAFE-E84F-B44C-6D7A08E0E409}" type="slidenum">
              <a:rPr lang="en-US" smtClean="0"/>
              <a:t>‹#›</a:t>
            </a:fld>
            <a:endParaRPr lang="en-US"/>
          </a:p>
        </p:txBody>
      </p:sp>
    </p:spTree>
    <p:extLst>
      <p:ext uri="{BB962C8B-B14F-4D97-AF65-F5344CB8AC3E}">
        <p14:creationId xmlns:p14="http://schemas.microsoft.com/office/powerpoint/2010/main" val="243379098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83684397"/>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3_Title and Text">
    <p:spTree>
      <p:nvGrpSpPr>
        <p:cNvPr id="1" name=""/>
        <p:cNvGrpSpPr/>
        <p:nvPr/>
      </p:nvGrpSpPr>
      <p:grpSpPr>
        <a:xfrm>
          <a:off x="0" y="0"/>
          <a:ext cx="0" cy="0"/>
          <a:chOff x="0" y="0"/>
          <a:chExt cx="0" cy="0"/>
        </a:xfrm>
      </p:grpSpPr>
      <p:sp>
        <p:nvSpPr>
          <p:cNvPr id="2" name="Title 1"/>
          <p:cNvSpPr>
            <a:spLocks noGrp="1"/>
          </p:cNvSpPr>
          <p:nvPr>
            <p:ph type="title"/>
          </p:nvPr>
        </p:nvSpPr>
        <p:spPr>
          <a:xfrm>
            <a:off x="720000" y="552121"/>
            <a:ext cx="7006269" cy="553999"/>
          </a:xfrm>
        </p:spPr>
        <p:txBody>
          <a:bodyPr anchor="b">
            <a:noAutofit/>
          </a:bodyPr>
          <a:lstStyle>
            <a:lvl1pPr>
              <a:defRPr sz="3200" cap="all" baseline="0"/>
            </a:lvl1pPr>
          </a:lstStyle>
          <a:p>
            <a:r>
              <a:rPr lang="en-US"/>
              <a:t>Click to edit Master title style</a:t>
            </a:r>
            <a:endParaRPr lang="en-US" dirty="0"/>
          </a:p>
        </p:txBody>
      </p:sp>
      <p:sp>
        <p:nvSpPr>
          <p:cNvPr id="12" name="Text Placeholder 11"/>
          <p:cNvSpPr>
            <a:spLocks noGrp="1"/>
          </p:cNvSpPr>
          <p:nvPr>
            <p:ph type="body" sz="quarter" idx="10"/>
          </p:nvPr>
        </p:nvSpPr>
        <p:spPr>
          <a:xfrm>
            <a:off x="720000" y="1080001"/>
            <a:ext cx="7006269" cy="488795"/>
          </a:xfrm>
        </p:spPr>
        <p:txBody>
          <a:bodyPr>
            <a:noAutofit/>
          </a:bodyPr>
          <a:lstStyle>
            <a:lvl1pPr marL="0" indent="0">
              <a:buNone/>
              <a:defRPr sz="2667" baseline="0">
                <a:solidFill>
                  <a:schemeClr val="tx1"/>
                </a:solidFill>
              </a:defRPr>
            </a:lvl1pPr>
          </a:lstStyle>
          <a:p>
            <a:pPr lvl="0"/>
            <a:r>
              <a:rPr lang="en-US"/>
              <a:t>Click to edit Master text styles</a:t>
            </a:r>
          </a:p>
        </p:txBody>
      </p:sp>
      <p:sp>
        <p:nvSpPr>
          <p:cNvPr id="13" name="Text Placeholder 6"/>
          <p:cNvSpPr>
            <a:spLocks noGrp="1"/>
          </p:cNvSpPr>
          <p:nvPr>
            <p:ph type="body" sz="quarter" idx="12"/>
          </p:nvPr>
        </p:nvSpPr>
        <p:spPr>
          <a:xfrm>
            <a:off x="720000" y="2112963"/>
            <a:ext cx="10742400" cy="4020208"/>
          </a:xfrm>
        </p:spPr>
        <p:txBody>
          <a:bodyPr>
            <a:noAutofit/>
          </a:bodyPr>
          <a:lstStyle>
            <a:lvl1pPr marL="0" indent="0">
              <a:buNone/>
              <a:defRPr sz="2133" baseline="0"/>
            </a:lvl1pPr>
          </a:lstStyle>
          <a:p>
            <a:pPr lvl="0"/>
            <a:r>
              <a:rPr lang="en-US"/>
              <a:t>Click to edit Master text styles</a:t>
            </a:r>
          </a:p>
        </p:txBody>
      </p:sp>
      <p:sp>
        <p:nvSpPr>
          <p:cNvPr id="6" name="Slide Number Placeholder 5"/>
          <p:cNvSpPr>
            <a:spLocks noGrp="1"/>
          </p:cNvSpPr>
          <p:nvPr>
            <p:ph type="sldNum" sz="quarter" idx="13"/>
          </p:nvPr>
        </p:nvSpPr>
        <p:spPr>
          <a:xfrm>
            <a:off x="1728000" y="6372104"/>
            <a:ext cx="953803" cy="246184"/>
          </a:xfrm>
          <a:prstGeom prst="rect">
            <a:avLst/>
          </a:prstGeom>
        </p:spPr>
        <p:txBody>
          <a:bodyPr/>
          <a:lstStyle>
            <a:lvl1pPr>
              <a:defRPr/>
            </a:lvl1pPr>
          </a:lstStyle>
          <a:p>
            <a:pPr>
              <a:defRPr/>
            </a:pPr>
            <a:fld id="{D7A788FA-F864-4521-9DFD-AF03C9BFF3E5}" type="slidenum">
              <a:rPr lang="en-US" altLang="en-US"/>
              <a:pPr>
                <a:defRPr/>
              </a:pPr>
              <a:t>‹#›</a:t>
            </a:fld>
            <a:endParaRPr lang="en-US" altLang="en-US"/>
          </a:p>
        </p:txBody>
      </p:sp>
    </p:spTree>
    <p:extLst>
      <p:ext uri="{BB962C8B-B14F-4D97-AF65-F5344CB8AC3E}">
        <p14:creationId xmlns:p14="http://schemas.microsoft.com/office/powerpoint/2010/main" val="2721548664"/>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graphicFrame>
        <p:nvGraphicFramePr>
          <p:cNvPr id="8" name="Object 7" hidden="1">
            <a:extLst>
              <a:ext uri="{FF2B5EF4-FFF2-40B4-BE49-F238E27FC236}">
                <a16:creationId xmlns:a16="http://schemas.microsoft.com/office/drawing/2014/main" id="{415B9E12-8F53-C74D-ACF6-5C5841BDF444}"/>
              </a:ext>
            </a:extLst>
          </p:cNvPr>
          <p:cNvGraphicFramePr>
            <a:graphicFrameLocks noChangeAspect="1"/>
          </p:cNvGraphicFramePr>
          <p:nvPr>
            <p:custDataLst>
              <p:tags r:id="rId1"/>
            </p:custDataLst>
            <p:extLst>
              <p:ext uri="{D42A27DB-BD31-4B8C-83A1-F6EECF244321}">
                <p14:modId xmlns:p14="http://schemas.microsoft.com/office/powerpoint/2010/main" val="3603574758"/>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8" name="Object 7" hidden="1">
                        <a:extLst>
                          <a:ext uri="{FF2B5EF4-FFF2-40B4-BE49-F238E27FC236}">
                            <a16:creationId xmlns:a16="http://schemas.microsoft.com/office/drawing/2014/main" id="{415B9E12-8F53-C74D-ACF6-5C5841BDF444}"/>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le 1"/>
          <p:cNvSpPr>
            <a:spLocks noGrp="1"/>
          </p:cNvSpPr>
          <p:nvPr>
            <p:ph type="title"/>
          </p:nvPr>
        </p:nvSpPr>
        <p:spPr/>
        <p:txBody>
          <a:bodyPr vert="horz"/>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Footer Placeholder 6">
            <a:extLst>
              <a:ext uri="{FF2B5EF4-FFF2-40B4-BE49-F238E27FC236}">
                <a16:creationId xmlns:a16="http://schemas.microsoft.com/office/drawing/2014/main" id="{AF8D8092-2468-D648-A089-3B1A9527298B}"/>
              </a:ext>
            </a:extLst>
          </p:cNvPr>
          <p:cNvSpPr>
            <a:spLocks noGrp="1"/>
          </p:cNvSpPr>
          <p:nvPr>
            <p:ph type="ftr" sz="quarter" idx="10"/>
          </p:nvPr>
        </p:nvSpPr>
        <p:spPr/>
        <p:txBody>
          <a:bodyPr/>
          <a:lstStyle>
            <a:lvl1pPr>
              <a:defRPr>
                <a:solidFill>
                  <a:schemeClr val="bg1">
                    <a:lumMod val="75000"/>
                  </a:schemeClr>
                </a:solidFill>
              </a:defRPr>
            </a:lvl1pPr>
          </a:lstStyle>
          <a:p>
            <a:endParaRPr lang="en-US"/>
          </a:p>
        </p:txBody>
      </p:sp>
      <p:sp>
        <p:nvSpPr>
          <p:cNvPr id="9" name="Slide Number Placeholder 8">
            <a:extLst>
              <a:ext uri="{FF2B5EF4-FFF2-40B4-BE49-F238E27FC236}">
                <a16:creationId xmlns:a16="http://schemas.microsoft.com/office/drawing/2014/main" id="{000755A1-263A-3047-860B-B811081C9CD1}"/>
              </a:ext>
            </a:extLst>
          </p:cNvPr>
          <p:cNvSpPr>
            <a:spLocks noGrp="1"/>
          </p:cNvSpPr>
          <p:nvPr>
            <p:ph type="sldNum" sz="quarter" idx="11"/>
          </p:nvPr>
        </p:nvSpPr>
        <p:spPr/>
        <p:txBody>
          <a:bodyPr/>
          <a:lstStyle>
            <a:lvl1pPr>
              <a:defRPr>
                <a:solidFill>
                  <a:schemeClr val="bg1">
                    <a:lumMod val="75000"/>
                  </a:schemeClr>
                </a:solidFill>
              </a:defRPr>
            </a:lvl1pPr>
          </a:lstStyle>
          <a:p>
            <a:fld id="{523A240F-EAFE-E84F-B44C-6D7A08E0E409}" type="slidenum">
              <a:rPr lang="en-US" smtClean="0"/>
              <a:t>‹#›</a:t>
            </a:fld>
            <a:endParaRPr lang="en-US"/>
          </a:p>
        </p:txBody>
      </p:sp>
      <p:sp>
        <p:nvSpPr>
          <p:cNvPr id="13" name="Text Placeholder 3">
            <a:extLst>
              <a:ext uri="{FF2B5EF4-FFF2-40B4-BE49-F238E27FC236}">
                <a16:creationId xmlns:a16="http://schemas.microsoft.com/office/drawing/2014/main" id="{5157959E-651B-B14F-BA5B-24DA1DB08587}"/>
              </a:ext>
            </a:extLst>
          </p:cNvPr>
          <p:cNvSpPr>
            <a:spLocks noGrp="1"/>
          </p:cNvSpPr>
          <p:nvPr>
            <p:ph type="body" sz="half" idx="2" hasCustomPrompt="1"/>
          </p:nvPr>
        </p:nvSpPr>
        <p:spPr>
          <a:xfrm>
            <a:off x="495514" y="6374651"/>
            <a:ext cx="7772400" cy="245223"/>
          </a:xfrm>
        </p:spPr>
        <p:txBody>
          <a:bodyPr anchor="b"/>
          <a:lstStyle>
            <a:lvl1pPr marL="0" indent="0">
              <a:buNone/>
              <a:defRPr sz="800">
                <a:solidFill>
                  <a:schemeClr val="bg1">
                    <a:lumMod val="50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Click to add a footnote</a:t>
            </a:r>
          </a:p>
        </p:txBody>
      </p:sp>
    </p:spTree>
    <p:extLst>
      <p:ext uri="{BB962C8B-B14F-4D97-AF65-F5344CB8AC3E}">
        <p14:creationId xmlns:p14="http://schemas.microsoft.com/office/powerpoint/2010/main" val="3280983799"/>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preserve="1">
  <p:cSld name="Two Content">
    <p:spTree>
      <p:nvGrpSpPr>
        <p:cNvPr id="1" name=""/>
        <p:cNvGrpSpPr/>
        <p:nvPr/>
      </p:nvGrpSpPr>
      <p:grpSpPr>
        <a:xfrm>
          <a:off x="0" y="0"/>
          <a:ext cx="0" cy="0"/>
          <a:chOff x="0" y="0"/>
          <a:chExt cx="0" cy="0"/>
        </a:xfrm>
      </p:grpSpPr>
      <p:graphicFrame>
        <p:nvGraphicFramePr>
          <p:cNvPr id="9" name="Object 8" hidden="1">
            <a:extLst>
              <a:ext uri="{FF2B5EF4-FFF2-40B4-BE49-F238E27FC236}">
                <a16:creationId xmlns:a16="http://schemas.microsoft.com/office/drawing/2014/main" id="{D8FF4CA3-9CAC-294D-9B5A-9627A72789D4}"/>
              </a:ext>
            </a:extLst>
          </p:cNvPr>
          <p:cNvGraphicFramePr>
            <a:graphicFrameLocks noChangeAspect="1"/>
          </p:cNvGraphicFramePr>
          <p:nvPr>
            <p:custDataLst>
              <p:tags r:id="rId1"/>
            </p:custDataLst>
            <p:extLst>
              <p:ext uri="{D42A27DB-BD31-4B8C-83A1-F6EECF244321}">
                <p14:modId xmlns:p14="http://schemas.microsoft.com/office/powerpoint/2010/main" val="3596357686"/>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9" name="Object 8" hidden="1">
                        <a:extLst>
                          <a:ext uri="{FF2B5EF4-FFF2-40B4-BE49-F238E27FC236}">
                            <a16:creationId xmlns:a16="http://schemas.microsoft.com/office/drawing/2014/main" id="{D8FF4CA3-9CAC-294D-9B5A-9627A72789D4}"/>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le 1"/>
          <p:cNvSpPr>
            <a:spLocks noGrp="1"/>
          </p:cNvSpPr>
          <p:nvPr>
            <p:ph type="title"/>
          </p:nvPr>
        </p:nvSpPr>
        <p:spPr/>
        <p:txBody>
          <a:bodyPr vert="horz"/>
          <a:lstStyle/>
          <a:p>
            <a:r>
              <a:rPr lang="en-US"/>
              <a:t>Click to edit Master title style</a:t>
            </a:r>
          </a:p>
        </p:txBody>
      </p:sp>
      <p:sp>
        <p:nvSpPr>
          <p:cNvPr id="3" name="Content Placeholder 2"/>
          <p:cNvSpPr>
            <a:spLocks noGrp="1"/>
          </p:cNvSpPr>
          <p:nvPr>
            <p:ph sz="half" idx="1"/>
          </p:nvPr>
        </p:nvSpPr>
        <p:spPr>
          <a:xfrm>
            <a:off x="512063" y="1698625"/>
            <a:ext cx="5350855" cy="44069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349019" y="1698625"/>
            <a:ext cx="5350855" cy="44069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Footer Placeholder 7">
            <a:extLst>
              <a:ext uri="{FF2B5EF4-FFF2-40B4-BE49-F238E27FC236}">
                <a16:creationId xmlns:a16="http://schemas.microsoft.com/office/drawing/2014/main" id="{31BF9A46-99FC-774E-98CA-CB47B58C9F81}"/>
              </a:ext>
            </a:extLst>
          </p:cNvPr>
          <p:cNvSpPr>
            <a:spLocks noGrp="1"/>
          </p:cNvSpPr>
          <p:nvPr>
            <p:ph type="ftr" sz="quarter" idx="10"/>
          </p:nvPr>
        </p:nvSpPr>
        <p:spPr/>
        <p:txBody>
          <a:bodyPr/>
          <a:lstStyle>
            <a:lvl1pPr>
              <a:defRPr>
                <a:solidFill>
                  <a:schemeClr val="bg1">
                    <a:lumMod val="75000"/>
                  </a:schemeClr>
                </a:solidFill>
              </a:defRPr>
            </a:lvl1pPr>
          </a:lstStyle>
          <a:p>
            <a:endParaRPr lang="en-US"/>
          </a:p>
        </p:txBody>
      </p:sp>
      <p:sp>
        <p:nvSpPr>
          <p:cNvPr id="10" name="Slide Number Placeholder 9">
            <a:extLst>
              <a:ext uri="{FF2B5EF4-FFF2-40B4-BE49-F238E27FC236}">
                <a16:creationId xmlns:a16="http://schemas.microsoft.com/office/drawing/2014/main" id="{67A3A9BC-C48A-B640-9981-56B68FE2E241}"/>
              </a:ext>
            </a:extLst>
          </p:cNvPr>
          <p:cNvSpPr>
            <a:spLocks noGrp="1"/>
          </p:cNvSpPr>
          <p:nvPr>
            <p:ph type="sldNum" sz="quarter" idx="11"/>
          </p:nvPr>
        </p:nvSpPr>
        <p:spPr/>
        <p:txBody>
          <a:bodyPr/>
          <a:lstStyle>
            <a:lvl1pPr>
              <a:defRPr>
                <a:solidFill>
                  <a:schemeClr val="bg1">
                    <a:lumMod val="75000"/>
                  </a:schemeClr>
                </a:solidFill>
              </a:defRPr>
            </a:lvl1pPr>
          </a:lstStyle>
          <a:p>
            <a:fld id="{523A240F-EAFE-E84F-B44C-6D7A08E0E409}" type="slidenum">
              <a:rPr lang="en-US" smtClean="0"/>
              <a:t>‹#›</a:t>
            </a:fld>
            <a:endParaRPr lang="en-US"/>
          </a:p>
        </p:txBody>
      </p:sp>
      <p:sp>
        <p:nvSpPr>
          <p:cNvPr id="12" name="Text Placeholder 3">
            <a:extLst>
              <a:ext uri="{FF2B5EF4-FFF2-40B4-BE49-F238E27FC236}">
                <a16:creationId xmlns:a16="http://schemas.microsoft.com/office/drawing/2014/main" id="{C2251F80-6554-A742-BC8C-483CBBFD6C91}"/>
              </a:ext>
            </a:extLst>
          </p:cNvPr>
          <p:cNvSpPr>
            <a:spLocks noGrp="1"/>
          </p:cNvSpPr>
          <p:nvPr>
            <p:ph type="body" sz="half" idx="12" hasCustomPrompt="1"/>
          </p:nvPr>
        </p:nvSpPr>
        <p:spPr>
          <a:xfrm>
            <a:off x="495514" y="6374651"/>
            <a:ext cx="7772400" cy="245223"/>
          </a:xfrm>
        </p:spPr>
        <p:txBody>
          <a:bodyPr anchor="b"/>
          <a:lstStyle>
            <a:lvl1pPr marL="0" indent="0">
              <a:buNone/>
              <a:defRPr sz="800">
                <a:solidFill>
                  <a:schemeClr val="bg1">
                    <a:lumMod val="50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Click to add a footnote</a:t>
            </a:r>
          </a:p>
        </p:txBody>
      </p:sp>
    </p:spTree>
    <p:extLst>
      <p:ext uri="{BB962C8B-B14F-4D97-AF65-F5344CB8AC3E}">
        <p14:creationId xmlns:p14="http://schemas.microsoft.com/office/powerpoint/2010/main" val="3760688275"/>
      </p:ext>
    </p:extLst>
  </p:cSld>
  <p:clrMapOvr>
    <a:masterClrMapping/>
  </p:clrMapOvr>
  <p:extLst>
    <p:ext uri="{DCECCB84-F9BA-43D5-87BE-67443E8EF086}">
      <p15:sldGuideLst xmlns:p15="http://schemas.microsoft.com/office/powerpoint/2012/main">
        <p15:guide id="1" pos="3696">
          <p15:clr>
            <a:srgbClr val="FBAE40"/>
          </p15:clr>
        </p15:guide>
        <p15:guide id="2" pos="3994">
          <p15:clr>
            <a:srgbClr val="FBAE40"/>
          </p15:clr>
        </p15:guide>
      </p15:sldGuideLst>
    </p:ext>
  </p:extLst>
</p:sldLayout>
</file>

<file path=ppt/slideLayouts/slideLayout402.xml><?xml version="1.0" encoding="utf-8"?>
<p:sldLayout xmlns:a="http://schemas.openxmlformats.org/drawingml/2006/main" xmlns:r="http://schemas.openxmlformats.org/officeDocument/2006/relationships" xmlns:p="http://schemas.openxmlformats.org/presentationml/2006/main" preserve="1">
  <p:cSld name="Three Content">
    <p:spTree>
      <p:nvGrpSpPr>
        <p:cNvPr id="1" name=""/>
        <p:cNvGrpSpPr/>
        <p:nvPr/>
      </p:nvGrpSpPr>
      <p:grpSpPr>
        <a:xfrm>
          <a:off x="0" y="0"/>
          <a:ext cx="0" cy="0"/>
          <a:chOff x="0" y="0"/>
          <a:chExt cx="0" cy="0"/>
        </a:xfrm>
      </p:grpSpPr>
      <p:graphicFrame>
        <p:nvGraphicFramePr>
          <p:cNvPr id="9" name="Object 8" hidden="1">
            <a:extLst>
              <a:ext uri="{FF2B5EF4-FFF2-40B4-BE49-F238E27FC236}">
                <a16:creationId xmlns:a16="http://schemas.microsoft.com/office/drawing/2014/main" id="{D8FF4CA3-9CAC-294D-9B5A-9627A72789D4}"/>
              </a:ext>
            </a:extLst>
          </p:cNvPr>
          <p:cNvGraphicFramePr>
            <a:graphicFrameLocks noChangeAspect="1"/>
          </p:cNvGraphicFramePr>
          <p:nvPr>
            <p:custDataLst>
              <p:tags r:id="rId1"/>
            </p:custDataLst>
            <p:extLst>
              <p:ext uri="{D42A27DB-BD31-4B8C-83A1-F6EECF244321}">
                <p14:modId xmlns:p14="http://schemas.microsoft.com/office/powerpoint/2010/main" val="3747111827"/>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9" name="Object 8" hidden="1">
                        <a:extLst>
                          <a:ext uri="{FF2B5EF4-FFF2-40B4-BE49-F238E27FC236}">
                            <a16:creationId xmlns:a16="http://schemas.microsoft.com/office/drawing/2014/main" id="{D8FF4CA3-9CAC-294D-9B5A-9627A72789D4}"/>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le 1"/>
          <p:cNvSpPr>
            <a:spLocks noGrp="1"/>
          </p:cNvSpPr>
          <p:nvPr>
            <p:ph type="title"/>
          </p:nvPr>
        </p:nvSpPr>
        <p:spPr/>
        <p:txBody>
          <a:bodyPr vert="horz"/>
          <a:lstStyle/>
          <a:p>
            <a:r>
              <a:rPr lang="en-US"/>
              <a:t>Click to edit Master title style</a:t>
            </a:r>
          </a:p>
        </p:txBody>
      </p:sp>
      <p:sp>
        <p:nvSpPr>
          <p:cNvPr id="3" name="Content Placeholder 2"/>
          <p:cNvSpPr>
            <a:spLocks noGrp="1"/>
          </p:cNvSpPr>
          <p:nvPr>
            <p:ph sz="half" idx="1"/>
          </p:nvPr>
        </p:nvSpPr>
        <p:spPr>
          <a:xfrm>
            <a:off x="512063" y="1698625"/>
            <a:ext cx="3411513" cy="44069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390247" y="1698625"/>
            <a:ext cx="3421479" cy="44069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Footer Placeholder 7">
            <a:extLst>
              <a:ext uri="{FF2B5EF4-FFF2-40B4-BE49-F238E27FC236}">
                <a16:creationId xmlns:a16="http://schemas.microsoft.com/office/drawing/2014/main" id="{31BF9A46-99FC-774E-98CA-CB47B58C9F81}"/>
              </a:ext>
            </a:extLst>
          </p:cNvPr>
          <p:cNvSpPr>
            <a:spLocks noGrp="1"/>
          </p:cNvSpPr>
          <p:nvPr>
            <p:ph type="ftr" sz="quarter" idx="10"/>
          </p:nvPr>
        </p:nvSpPr>
        <p:spPr/>
        <p:txBody>
          <a:bodyPr/>
          <a:lstStyle>
            <a:lvl1pPr>
              <a:defRPr>
                <a:solidFill>
                  <a:schemeClr val="bg1">
                    <a:lumMod val="75000"/>
                  </a:schemeClr>
                </a:solidFill>
              </a:defRPr>
            </a:lvl1pPr>
          </a:lstStyle>
          <a:p>
            <a:endParaRPr lang="en-US"/>
          </a:p>
        </p:txBody>
      </p:sp>
      <p:sp>
        <p:nvSpPr>
          <p:cNvPr id="10" name="Slide Number Placeholder 9">
            <a:extLst>
              <a:ext uri="{FF2B5EF4-FFF2-40B4-BE49-F238E27FC236}">
                <a16:creationId xmlns:a16="http://schemas.microsoft.com/office/drawing/2014/main" id="{67A3A9BC-C48A-B640-9981-56B68FE2E241}"/>
              </a:ext>
            </a:extLst>
          </p:cNvPr>
          <p:cNvSpPr>
            <a:spLocks noGrp="1"/>
          </p:cNvSpPr>
          <p:nvPr>
            <p:ph type="sldNum" sz="quarter" idx="11"/>
          </p:nvPr>
        </p:nvSpPr>
        <p:spPr/>
        <p:txBody>
          <a:bodyPr/>
          <a:lstStyle>
            <a:lvl1pPr>
              <a:defRPr>
                <a:solidFill>
                  <a:schemeClr val="bg1">
                    <a:lumMod val="75000"/>
                  </a:schemeClr>
                </a:solidFill>
              </a:defRPr>
            </a:lvl1pPr>
          </a:lstStyle>
          <a:p>
            <a:fld id="{523A240F-EAFE-E84F-B44C-6D7A08E0E409}" type="slidenum">
              <a:rPr lang="en-US" smtClean="0"/>
              <a:t>‹#›</a:t>
            </a:fld>
            <a:endParaRPr lang="en-US"/>
          </a:p>
        </p:txBody>
      </p:sp>
      <p:sp>
        <p:nvSpPr>
          <p:cNvPr id="12" name="Text Placeholder 3">
            <a:extLst>
              <a:ext uri="{FF2B5EF4-FFF2-40B4-BE49-F238E27FC236}">
                <a16:creationId xmlns:a16="http://schemas.microsoft.com/office/drawing/2014/main" id="{C2251F80-6554-A742-BC8C-483CBBFD6C91}"/>
              </a:ext>
            </a:extLst>
          </p:cNvPr>
          <p:cNvSpPr>
            <a:spLocks noGrp="1"/>
          </p:cNvSpPr>
          <p:nvPr>
            <p:ph type="body" sz="half" idx="12" hasCustomPrompt="1"/>
          </p:nvPr>
        </p:nvSpPr>
        <p:spPr>
          <a:xfrm>
            <a:off x="495514" y="6374651"/>
            <a:ext cx="7772400" cy="245223"/>
          </a:xfrm>
        </p:spPr>
        <p:txBody>
          <a:bodyPr anchor="b"/>
          <a:lstStyle>
            <a:lvl1pPr marL="0" indent="0">
              <a:buNone/>
              <a:defRPr sz="800">
                <a:solidFill>
                  <a:schemeClr val="bg1">
                    <a:lumMod val="50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Click to add a footnote</a:t>
            </a:r>
          </a:p>
        </p:txBody>
      </p:sp>
      <p:sp>
        <p:nvSpPr>
          <p:cNvPr id="16" name="Content Placeholder 3">
            <a:extLst>
              <a:ext uri="{FF2B5EF4-FFF2-40B4-BE49-F238E27FC236}">
                <a16:creationId xmlns:a16="http://schemas.microsoft.com/office/drawing/2014/main" id="{E0497FFB-B6FA-9D4E-B0A9-2B64230540B2}"/>
              </a:ext>
            </a:extLst>
          </p:cNvPr>
          <p:cNvSpPr>
            <a:spLocks noGrp="1"/>
          </p:cNvSpPr>
          <p:nvPr>
            <p:ph sz="half" idx="13"/>
          </p:nvPr>
        </p:nvSpPr>
        <p:spPr>
          <a:xfrm>
            <a:off x="8278396" y="1698625"/>
            <a:ext cx="3421479" cy="44069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685475315"/>
      </p:ext>
    </p:extLst>
  </p:cSld>
  <p:clrMapOvr>
    <a:masterClrMapping/>
  </p:clrMapOvr>
  <p:extLst>
    <p:ext uri="{DCECCB84-F9BA-43D5-87BE-67443E8EF086}">
      <p15:sldGuideLst xmlns:p15="http://schemas.microsoft.com/office/powerpoint/2012/main">
        <p15:guide id="1" pos="2472">
          <p15:clr>
            <a:srgbClr val="FBAE40"/>
          </p15:clr>
        </p15:guide>
        <p15:guide id="2" pos="2760">
          <p15:clr>
            <a:srgbClr val="FBAE40"/>
          </p15:clr>
        </p15:guide>
        <p15:guide id="3" pos="4920">
          <p15:clr>
            <a:srgbClr val="FBAE40"/>
          </p15:clr>
        </p15:guide>
        <p15:guide id="4" pos="5208">
          <p15:clr>
            <a:srgbClr val="FBAE40"/>
          </p15:clr>
        </p15:guide>
      </p15:sldGuideLst>
    </p:ext>
  </p:extLst>
</p:sldLayout>
</file>

<file path=ppt/slideLayouts/slideLayout403.xml><?xml version="1.0" encoding="utf-8"?>
<p:sldLayout xmlns:a="http://schemas.openxmlformats.org/drawingml/2006/main" xmlns:r="http://schemas.openxmlformats.org/officeDocument/2006/relationships" xmlns:p="http://schemas.openxmlformats.org/presentationml/2006/main" preserve="1">
  <p:cSld name="Four Content">
    <p:spTree>
      <p:nvGrpSpPr>
        <p:cNvPr id="1" name=""/>
        <p:cNvGrpSpPr/>
        <p:nvPr/>
      </p:nvGrpSpPr>
      <p:grpSpPr>
        <a:xfrm>
          <a:off x="0" y="0"/>
          <a:ext cx="0" cy="0"/>
          <a:chOff x="0" y="0"/>
          <a:chExt cx="0" cy="0"/>
        </a:xfrm>
      </p:grpSpPr>
      <p:graphicFrame>
        <p:nvGraphicFramePr>
          <p:cNvPr id="9" name="Object 8" hidden="1">
            <a:extLst>
              <a:ext uri="{FF2B5EF4-FFF2-40B4-BE49-F238E27FC236}">
                <a16:creationId xmlns:a16="http://schemas.microsoft.com/office/drawing/2014/main" id="{D8FF4CA3-9CAC-294D-9B5A-9627A72789D4}"/>
              </a:ext>
            </a:extLst>
          </p:cNvPr>
          <p:cNvGraphicFramePr>
            <a:graphicFrameLocks noChangeAspect="1"/>
          </p:cNvGraphicFramePr>
          <p:nvPr>
            <p:custDataLst>
              <p:tags r:id="rId1"/>
            </p:custDataLst>
            <p:extLst>
              <p:ext uri="{D42A27DB-BD31-4B8C-83A1-F6EECF244321}">
                <p14:modId xmlns:p14="http://schemas.microsoft.com/office/powerpoint/2010/main" val="2375905140"/>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9" name="Object 8" hidden="1">
                        <a:extLst>
                          <a:ext uri="{FF2B5EF4-FFF2-40B4-BE49-F238E27FC236}">
                            <a16:creationId xmlns:a16="http://schemas.microsoft.com/office/drawing/2014/main" id="{D8FF4CA3-9CAC-294D-9B5A-9627A72789D4}"/>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le 1"/>
          <p:cNvSpPr>
            <a:spLocks noGrp="1"/>
          </p:cNvSpPr>
          <p:nvPr>
            <p:ph type="title"/>
          </p:nvPr>
        </p:nvSpPr>
        <p:spPr/>
        <p:txBody>
          <a:bodyPr vert="horz"/>
          <a:lstStyle/>
          <a:p>
            <a:r>
              <a:rPr lang="en-US"/>
              <a:t>Click to edit Master title style</a:t>
            </a:r>
          </a:p>
        </p:txBody>
      </p:sp>
      <p:sp>
        <p:nvSpPr>
          <p:cNvPr id="3" name="Content Placeholder 2"/>
          <p:cNvSpPr>
            <a:spLocks noGrp="1"/>
          </p:cNvSpPr>
          <p:nvPr>
            <p:ph sz="half" idx="1"/>
          </p:nvPr>
        </p:nvSpPr>
        <p:spPr>
          <a:xfrm>
            <a:off x="512063" y="1698625"/>
            <a:ext cx="2512665" cy="4406900"/>
          </a:xfrm>
        </p:spPr>
        <p:txBody>
          <a:bodyPr/>
          <a:lstStyle>
            <a:lvl1pPr>
              <a:defRPr sz="1400"/>
            </a:lvl1pPr>
            <a:lvl2pPr>
              <a:defRPr sz="1400"/>
            </a:lvl2pPr>
            <a:lvl3pPr>
              <a:defRPr sz="14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3394922" y="1698625"/>
            <a:ext cx="2522219" cy="4406900"/>
          </a:xfrm>
        </p:spPr>
        <p:txBody>
          <a:bodyPr/>
          <a:lstStyle>
            <a:lvl1pPr>
              <a:defRPr sz="1400"/>
            </a:lvl1pPr>
            <a:lvl2pPr>
              <a:defRPr sz="1400"/>
            </a:lvl2pPr>
            <a:lvl3pPr>
              <a:defRPr sz="14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Footer Placeholder 7">
            <a:extLst>
              <a:ext uri="{FF2B5EF4-FFF2-40B4-BE49-F238E27FC236}">
                <a16:creationId xmlns:a16="http://schemas.microsoft.com/office/drawing/2014/main" id="{31BF9A46-99FC-774E-98CA-CB47B58C9F81}"/>
              </a:ext>
            </a:extLst>
          </p:cNvPr>
          <p:cNvSpPr>
            <a:spLocks noGrp="1"/>
          </p:cNvSpPr>
          <p:nvPr>
            <p:ph type="ftr" sz="quarter" idx="10"/>
          </p:nvPr>
        </p:nvSpPr>
        <p:spPr/>
        <p:txBody>
          <a:bodyPr/>
          <a:lstStyle>
            <a:lvl1pPr>
              <a:defRPr>
                <a:solidFill>
                  <a:schemeClr val="bg1">
                    <a:lumMod val="75000"/>
                  </a:schemeClr>
                </a:solidFill>
              </a:defRPr>
            </a:lvl1pPr>
          </a:lstStyle>
          <a:p>
            <a:endParaRPr lang="en-US"/>
          </a:p>
        </p:txBody>
      </p:sp>
      <p:sp>
        <p:nvSpPr>
          <p:cNvPr id="10" name="Slide Number Placeholder 9">
            <a:extLst>
              <a:ext uri="{FF2B5EF4-FFF2-40B4-BE49-F238E27FC236}">
                <a16:creationId xmlns:a16="http://schemas.microsoft.com/office/drawing/2014/main" id="{67A3A9BC-C48A-B640-9981-56B68FE2E241}"/>
              </a:ext>
            </a:extLst>
          </p:cNvPr>
          <p:cNvSpPr>
            <a:spLocks noGrp="1"/>
          </p:cNvSpPr>
          <p:nvPr>
            <p:ph type="sldNum" sz="quarter" idx="11"/>
          </p:nvPr>
        </p:nvSpPr>
        <p:spPr/>
        <p:txBody>
          <a:bodyPr/>
          <a:lstStyle>
            <a:lvl1pPr>
              <a:defRPr>
                <a:solidFill>
                  <a:schemeClr val="bg1">
                    <a:lumMod val="75000"/>
                  </a:schemeClr>
                </a:solidFill>
              </a:defRPr>
            </a:lvl1pPr>
          </a:lstStyle>
          <a:p>
            <a:fld id="{523A240F-EAFE-E84F-B44C-6D7A08E0E409}" type="slidenum">
              <a:rPr lang="en-US" smtClean="0"/>
              <a:t>‹#›</a:t>
            </a:fld>
            <a:endParaRPr lang="en-US"/>
          </a:p>
        </p:txBody>
      </p:sp>
      <p:sp>
        <p:nvSpPr>
          <p:cNvPr id="12" name="Text Placeholder 3">
            <a:extLst>
              <a:ext uri="{FF2B5EF4-FFF2-40B4-BE49-F238E27FC236}">
                <a16:creationId xmlns:a16="http://schemas.microsoft.com/office/drawing/2014/main" id="{C2251F80-6554-A742-BC8C-483CBBFD6C91}"/>
              </a:ext>
            </a:extLst>
          </p:cNvPr>
          <p:cNvSpPr>
            <a:spLocks noGrp="1"/>
          </p:cNvSpPr>
          <p:nvPr>
            <p:ph type="body" sz="half" idx="12" hasCustomPrompt="1"/>
          </p:nvPr>
        </p:nvSpPr>
        <p:spPr>
          <a:xfrm>
            <a:off x="495514" y="6374651"/>
            <a:ext cx="7772400" cy="245223"/>
          </a:xfrm>
        </p:spPr>
        <p:txBody>
          <a:bodyPr anchor="b"/>
          <a:lstStyle>
            <a:lvl1pPr marL="0" indent="0">
              <a:buNone/>
              <a:defRPr sz="800">
                <a:solidFill>
                  <a:schemeClr val="bg1">
                    <a:lumMod val="50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Click to add a footnote</a:t>
            </a:r>
          </a:p>
        </p:txBody>
      </p:sp>
      <p:sp>
        <p:nvSpPr>
          <p:cNvPr id="16" name="Content Placeholder 3">
            <a:extLst>
              <a:ext uri="{FF2B5EF4-FFF2-40B4-BE49-F238E27FC236}">
                <a16:creationId xmlns:a16="http://schemas.microsoft.com/office/drawing/2014/main" id="{E0497FFB-B6FA-9D4E-B0A9-2B64230540B2}"/>
              </a:ext>
            </a:extLst>
          </p:cNvPr>
          <p:cNvSpPr>
            <a:spLocks noGrp="1"/>
          </p:cNvSpPr>
          <p:nvPr>
            <p:ph sz="half" idx="13"/>
          </p:nvPr>
        </p:nvSpPr>
        <p:spPr>
          <a:xfrm>
            <a:off x="6287335" y="1698625"/>
            <a:ext cx="2516188" cy="4406900"/>
          </a:xfrm>
        </p:spPr>
        <p:txBody>
          <a:bodyPr/>
          <a:lstStyle>
            <a:lvl1pPr>
              <a:defRPr sz="1400"/>
            </a:lvl1pPr>
            <a:lvl2pPr>
              <a:defRPr sz="1400"/>
            </a:lvl2pPr>
            <a:lvl3pPr>
              <a:defRPr sz="14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3">
            <a:extLst>
              <a:ext uri="{FF2B5EF4-FFF2-40B4-BE49-F238E27FC236}">
                <a16:creationId xmlns:a16="http://schemas.microsoft.com/office/drawing/2014/main" id="{5723D646-D659-4940-866D-282EF0E20D7A}"/>
              </a:ext>
            </a:extLst>
          </p:cNvPr>
          <p:cNvSpPr>
            <a:spLocks noGrp="1"/>
          </p:cNvSpPr>
          <p:nvPr>
            <p:ph sz="half" idx="14"/>
          </p:nvPr>
        </p:nvSpPr>
        <p:spPr>
          <a:xfrm>
            <a:off x="9173716" y="1698625"/>
            <a:ext cx="2516188" cy="4406900"/>
          </a:xfrm>
        </p:spPr>
        <p:txBody>
          <a:bodyPr/>
          <a:lstStyle>
            <a:lvl1pPr>
              <a:defRPr sz="1400"/>
            </a:lvl1pPr>
            <a:lvl2pPr>
              <a:defRPr sz="1400"/>
            </a:lvl2pPr>
            <a:lvl3pPr>
              <a:defRPr sz="14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755551023"/>
      </p:ext>
    </p:extLst>
  </p:cSld>
  <p:clrMapOvr>
    <a:masterClrMapping/>
  </p:clrMapOvr>
  <p:extLst>
    <p:ext uri="{DCECCB84-F9BA-43D5-87BE-67443E8EF086}">
      <p15:sldGuideLst xmlns:p15="http://schemas.microsoft.com/office/powerpoint/2012/main">
        <p15:guide id="1" pos="1896">
          <p15:clr>
            <a:srgbClr val="FBAE40"/>
          </p15:clr>
        </p15:guide>
        <p15:guide id="2" pos="2136">
          <p15:clr>
            <a:srgbClr val="FBAE40"/>
          </p15:clr>
        </p15:guide>
        <p15:guide id="3" pos="5545">
          <p15:clr>
            <a:srgbClr val="FBAE40"/>
          </p15:clr>
        </p15:guide>
        <p15:guide id="4" pos="5777">
          <p15:clr>
            <a:srgbClr val="FBAE40"/>
          </p15:clr>
        </p15:guide>
        <p15:guide id="5" pos="3720">
          <p15:clr>
            <a:srgbClr val="FBAE40"/>
          </p15:clr>
        </p15:guide>
        <p15:guide id="6" pos="3960">
          <p15:clr>
            <a:srgbClr val="FBAE40"/>
          </p15:clr>
        </p15:guide>
      </p15:sldGuideLst>
    </p:ext>
  </p:extLst>
</p:sldLayout>
</file>

<file path=ppt/slideLayouts/slideLayout404.xml><?xml version="1.0" encoding="utf-8"?>
<p:sldLayout xmlns:a="http://schemas.openxmlformats.org/drawingml/2006/main" xmlns:r="http://schemas.openxmlformats.org/officeDocument/2006/relationships" xmlns:p="http://schemas.openxmlformats.org/presentationml/2006/main" preserve="1">
  <p:cSld name="Four Charts">
    <p:spTree>
      <p:nvGrpSpPr>
        <p:cNvPr id="1" name=""/>
        <p:cNvGrpSpPr/>
        <p:nvPr/>
      </p:nvGrpSpPr>
      <p:grpSpPr>
        <a:xfrm>
          <a:off x="0" y="0"/>
          <a:ext cx="0" cy="0"/>
          <a:chOff x="0" y="0"/>
          <a:chExt cx="0" cy="0"/>
        </a:xfrm>
      </p:grpSpPr>
      <p:graphicFrame>
        <p:nvGraphicFramePr>
          <p:cNvPr id="9" name="Object 8" hidden="1">
            <a:extLst>
              <a:ext uri="{FF2B5EF4-FFF2-40B4-BE49-F238E27FC236}">
                <a16:creationId xmlns:a16="http://schemas.microsoft.com/office/drawing/2014/main" id="{D8FF4CA3-9CAC-294D-9B5A-9627A72789D4}"/>
              </a:ext>
            </a:extLst>
          </p:cNvPr>
          <p:cNvGraphicFramePr>
            <a:graphicFrameLocks noChangeAspect="1"/>
          </p:cNvGraphicFramePr>
          <p:nvPr>
            <p:custDataLst>
              <p:tags r:id="rId1"/>
            </p:custDataLst>
            <p:extLst>
              <p:ext uri="{D42A27DB-BD31-4B8C-83A1-F6EECF244321}">
                <p14:modId xmlns:p14="http://schemas.microsoft.com/office/powerpoint/2010/main" val="3362047411"/>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9" name="Object 8" hidden="1">
                        <a:extLst>
                          <a:ext uri="{FF2B5EF4-FFF2-40B4-BE49-F238E27FC236}">
                            <a16:creationId xmlns:a16="http://schemas.microsoft.com/office/drawing/2014/main" id="{D8FF4CA3-9CAC-294D-9B5A-9627A72789D4}"/>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le 1"/>
          <p:cNvSpPr>
            <a:spLocks noGrp="1"/>
          </p:cNvSpPr>
          <p:nvPr>
            <p:ph type="title"/>
          </p:nvPr>
        </p:nvSpPr>
        <p:spPr>
          <a:xfrm>
            <a:off x="512063" y="457201"/>
            <a:ext cx="11184423" cy="545670"/>
          </a:xfrm>
        </p:spPr>
        <p:txBody>
          <a:bodyPr vert="horz"/>
          <a:lstStyle/>
          <a:p>
            <a:r>
              <a:rPr lang="en-US"/>
              <a:t>Click to edit Master title style</a:t>
            </a:r>
            <a:endParaRPr lang="en-US" dirty="0"/>
          </a:p>
        </p:txBody>
      </p:sp>
      <p:sp>
        <p:nvSpPr>
          <p:cNvPr id="8" name="Footer Placeholder 7">
            <a:extLst>
              <a:ext uri="{FF2B5EF4-FFF2-40B4-BE49-F238E27FC236}">
                <a16:creationId xmlns:a16="http://schemas.microsoft.com/office/drawing/2014/main" id="{31BF9A46-99FC-774E-98CA-CB47B58C9F81}"/>
              </a:ext>
            </a:extLst>
          </p:cNvPr>
          <p:cNvSpPr>
            <a:spLocks noGrp="1"/>
          </p:cNvSpPr>
          <p:nvPr>
            <p:ph type="ftr" sz="quarter" idx="10"/>
          </p:nvPr>
        </p:nvSpPr>
        <p:spPr/>
        <p:txBody>
          <a:bodyPr/>
          <a:lstStyle>
            <a:lvl1pPr>
              <a:defRPr>
                <a:solidFill>
                  <a:schemeClr val="bg1">
                    <a:lumMod val="75000"/>
                  </a:schemeClr>
                </a:solidFill>
              </a:defRPr>
            </a:lvl1pPr>
          </a:lstStyle>
          <a:p>
            <a:endParaRPr lang="en-US"/>
          </a:p>
        </p:txBody>
      </p:sp>
      <p:sp>
        <p:nvSpPr>
          <p:cNvPr id="10" name="Slide Number Placeholder 9">
            <a:extLst>
              <a:ext uri="{FF2B5EF4-FFF2-40B4-BE49-F238E27FC236}">
                <a16:creationId xmlns:a16="http://schemas.microsoft.com/office/drawing/2014/main" id="{67A3A9BC-C48A-B640-9981-56B68FE2E241}"/>
              </a:ext>
            </a:extLst>
          </p:cNvPr>
          <p:cNvSpPr>
            <a:spLocks noGrp="1"/>
          </p:cNvSpPr>
          <p:nvPr>
            <p:ph type="sldNum" sz="quarter" idx="11"/>
          </p:nvPr>
        </p:nvSpPr>
        <p:spPr/>
        <p:txBody>
          <a:bodyPr/>
          <a:lstStyle>
            <a:lvl1pPr>
              <a:defRPr>
                <a:solidFill>
                  <a:schemeClr val="bg1">
                    <a:lumMod val="75000"/>
                  </a:schemeClr>
                </a:solidFill>
              </a:defRPr>
            </a:lvl1pPr>
          </a:lstStyle>
          <a:p>
            <a:fld id="{523A240F-EAFE-E84F-B44C-6D7A08E0E409}" type="slidenum">
              <a:rPr lang="en-US" smtClean="0"/>
              <a:t>‹#›</a:t>
            </a:fld>
            <a:endParaRPr lang="en-US"/>
          </a:p>
        </p:txBody>
      </p:sp>
      <p:sp>
        <p:nvSpPr>
          <p:cNvPr id="12" name="Text Placeholder 3">
            <a:extLst>
              <a:ext uri="{FF2B5EF4-FFF2-40B4-BE49-F238E27FC236}">
                <a16:creationId xmlns:a16="http://schemas.microsoft.com/office/drawing/2014/main" id="{C2251F80-6554-A742-BC8C-483CBBFD6C91}"/>
              </a:ext>
            </a:extLst>
          </p:cNvPr>
          <p:cNvSpPr>
            <a:spLocks noGrp="1"/>
          </p:cNvSpPr>
          <p:nvPr>
            <p:ph type="body" sz="half" idx="12" hasCustomPrompt="1"/>
          </p:nvPr>
        </p:nvSpPr>
        <p:spPr>
          <a:xfrm>
            <a:off x="495514" y="6374651"/>
            <a:ext cx="7772400" cy="245223"/>
          </a:xfrm>
        </p:spPr>
        <p:txBody>
          <a:bodyPr anchor="b"/>
          <a:lstStyle>
            <a:lvl1pPr marL="0" indent="0">
              <a:buNone/>
              <a:defRPr sz="800">
                <a:solidFill>
                  <a:schemeClr val="bg1">
                    <a:lumMod val="50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Click to add a footnote</a:t>
            </a:r>
          </a:p>
        </p:txBody>
      </p:sp>
      <p:cxnSp>
        <p:nvCxnSpPr>
          <p:cNvPr id="11" name="Straight Connector 10">
            <a:extLst>
              <a:ext uri="{FF2B5EF4-FFF2-40B4-BE49-F238E27FC236}">
                <a16:creationId xmlns:a16="http://schemas.microsoft.com/office/drawing/2014/main" id="{869F89A7-422D-6E43-B01B-1C31D8C92DF7}"/>
              </a:ext>
            </a:extLst>
          </p:cNvPr>
          <p:cNvCxnSpPr>
            <a:cxnSpLocks/>
          </p:cNvCxnSpPr>
          <p:nvPr/>
        </p:nvCxnSpPr>
        <p:spPr>
          <a:xfrm>
            <a:off x="6096000" y="1245991"/>
            <a:ext cx="0" cy="503722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1B854DB1-6F60-374F-85D1-2078301A4756}"/>
              </a:ext>
            </a:extLst>
          </p:cNvPr>
          <p:cNvCxnSpPr>
            <a:cxnSpLocks/>
          </p:cNvCxnSpPr>
          <p:nvPr/>
        </p:nvCxnSpPr>
        <p:spPr>
          <a:xfrm>
            <a:off x="514662" y="3672114"/>
            <a:ext cx="11162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6" name="Chart Placeholder 5">
            <a:extLst>
              <a:ext uri="{FF2B5EF4-FFF2-40B4-BE49-F238E27FC236}">
                <a16:creationId xmlns:a16="http://schemas.microsoft.com/office/drawing/2014/main" id="{2EECEB55-4129-C142-B378-69A5542D932F}"/>
              </a:ext>
            </a:extLst>
          </p:cNvPr>
          <p:cNvSpPr>
            <a:spLocks noGrp="1"/>
          </p:cNvSpPr>
          <p:nvPr>
            <p:ph type="chart" sz="quarter" idx="13"/>
          </p:nvPr>
        </p:nvSpPr>
        <p:spPr>
          <a:xfrm>
            <a:off x="1965882" y="1245991"/>
            <a:ext cx="3772813" cy="2286388"/>
          </a:xfrm>
        </p:spPr>
        <p:txBody>
          <a:bodyPr/>
          <a:lstStyle>
            <a:lvl1pPr>
              <a:defRPr sz="1200">
                <a:solidFill>
                  <a:srgbClr val="FF0000"/>
                </a:solidFill>
              </a:defRPr>
            </a:lvl1pPr>
          </a:lstStyle>
          <a:p>
            <a:r>
              <a:rPr lang="en-US"/>
              <a:t>Click icon to add chart</a:t>
            </a:r>
          </a:p>
        </p:txBody>
      </p:sp>
      <p:sp>
        <p:nvSpPr>
          <p:cNvPr id="16" name="Text Placeholder 15">
            <a:extLst>
              <a:ext uri="{FF2B5EF4-FFF2-40B4-BE49-F238E27FC236}">
                <a16:creationId xmlns:a16="http://schemas.microsoft.com/office/drawing/2014/main" id="{88A2C02F-6913-2B43-A60C-B20E91E2B847}"/>
              </a:ext>
            </a:extLst>
          </p:cNvPr>
          <p:cNvSpPr>
            <a:spLocks noGrp="1"/>
          </p:cNvSpPr>
          <p:nvPr>
            <p:ph type="body" sz="quarter" idx="14" hasCustomPrompt="1"/>
          </p:nvPr>
        </p:nvSpPr>
        <p:spPr>
          <a:xfrm>
            <a:off x="512063" y="1246188"/>
            <a:ext cx="1103106" cy="1073920"/>
          </a:xfrm>
        </p:spPr>
        <p:txBody>
          <a:bodyPr/>
          <a:lstStyle>
            <a:lvl1pPr>
              <a:defRPr b="1"/>
            </a:lvl1pPr>
          </a:lstStyle>
          <a:p>
            <a:pPr lvl="0"/>
            <a:r>
              <a:rPr lang="en-US" dirty="0"/>
              <a:t>Chart title</a:t>
            </a:r>
          </a:p>
        </p:txBody>
      </p:sp>
      <p:sp>
        <p:nvSpPr>
          <p:cNvPr id="19" name="Chart Placeholder 5">
            <a:extLst>
              <a:ext uri="{FF2B5EF4-FFF2-40B4-BE49-F238E27FC236}">
                <a16:creationId xmlns:a16="http://schemas.microsoft.com/office/drawing/2014/main" id="{FBED512D-1416-8241-B26E-2C62760A3337}"/>
              </a:ext>
            </a:extLst>
          </p:cNvPr>
          <p:cNvSpPr>
            <a:spLocks noGrp="1"/>
          </p:cNvSpPr>
          <p:nvPr>
            <p:ph type="chart" sz="quarter" idx="15"/>
          </p:nvPr>
        </p:nvSpPr>
        <p:spPr>
          <a:xfrm>
            <a:off x="7900534" y="1245991"/>
            <a:ext cx="3772813" cy="2286388"/>
          </a:xfrm>
        </p:spPr>
        <p:txBody>
          <a:bodyPr/>
          <a:lstStyle>
            <a:lvl1pPr>
              <a:defRPr sz="1200">
                <a:solidFill>
                  <a:srgbClr val="FF0000"/>
                </a:solidFill>
              </a:defRPr>
            </a:lvl1pPr>
          </a:lstStyle>
          <a:p>
            <a:r>
              <a:rPr lang="en-US"/>
              <a:t>Click icon to add chart</a:t>
            </a:r>
          </a:p>
        </p:txBody>
      </p:sp>
      <p:sp>
        <p:nvSpPr>
          <p:cNvPr id="20" name="Text Placeholder 15">
            <a:extLst>
              <a:ext uri="{FF2B5EF4-FFF2-40B4-BE49-F238E27FC236}">
                <a16:creationId xmlns:a16="http://schemas.microsoft.com/office/drawing/2014/main" id="{AA19A0ED-BA56-C641-9FF8-E82F9484CB2A}"/>
              </a:ext>
            </a:extLst>
          </p:cNvPr>
          <p:cNvSpPr>
            <a:spLocks noGrp="1"/>
          </p:cNvSpPr>
          <p:nvPr>
            <p:ph type="body" sz="quarter" idx="16" hasCustomPrompt="1"/>
          </p:nvPr>
        </p:nvSpPr>
        <p:spPr>
          <a:xfrm>
            <a:off x="6446715" y="1246188"/>
            <a:ext cx="1103106" cy="1073920"/>
          </a:xfrm>
        </p:spPr>
        <p:txBody>
          <a:bodyPr/>
          <a:lstStyle>
            <a:lvl1pPr>
              <a:defRPr b="1"/>
            </a:lvl1pPr>
          </a:lstStyle>
          <a:p>
            <a:pPr lvl="0"/>
            <a:r>
              <a:rPr lang="en-US" dirty="0"/>
              <a:t>Chart title</a:t>
            </a:r>
          </a:p>
        </p:txBody>
      </p:sp>
      <p:sp>
        <p:nvSpPr>
          <p:cNvPr id="21" name="Chart Placeholder 5">
            <a:extLst>
              <a:ext uri="{FF2B5EF4-FFF2-40B4-BE49-F238E27FC236}">
                <a16:creationId xmlns:a16="http://schemas.microsoft.com/office/drawing/2014/main" id="{411CA850-8503-9541-BEA4-672B310F90A7}"/>
              </a:ext>
            </a:extLst>
          </p:cNvPr>
          <p:cNvSpPr>
            <a:spLocks noGrp="1"/>
          </p:cNvSpPr>
          <p:nvPr>
            <p:ph type="chart" sz="quarter" idx="17"/>
          </p:nvPr>
        </p:nvSpPr>
        <p:spPr>
          <a:xfrm>
            <a:off x="1965882" y="3996819"/>
            <a:ext cx="3772813" cy="2286388"/>
          </a:xfrm>
        </p:spPr>
        <p:txBody>
          <a:bodyPr/>
          <a:lstStyle>
            <a:lvl1pPr>
              <a:defRPr sz="1200">
                <a:solidFill>
                  <a:srgbClr val="FF0000"/>
                </a:solidFill>
              </a:defRPr>
            </a:lvl1pPr>
          </a:lstStyle>
          <a:p>
            <a:r>
              <a:rPr lang="en-US"/>
              <a:t>Click icon to add chart</a:t>
            </a:r>
          </a:p>
        </p:txBody>
      </p:sp>
      <p:sp>
        <p:nvSpPr>
          <p:cNvPr id="22" name="Text Placeholder 15">
            <a:extLst>
              <a:ext uri="{FF2B5EF4-FFF2-40B4-BE49-F238E27FC236}">
                <a16:creationId xmlns:a16="http://schemas.microsoft.com/office/drawing/2014/main" id="{9DAD6729-5DDE-B249-8CA6-D07213AF42CF}"/>
              </a:ext>
            </a:extLst>
          </p:cNvPr>
          <p:cNvSpPr>
            <a:spLocks noGrp="1"/>
          </p:cNvSpPr>
          <p:nvPr>
            <p:ph type="body" sz="quarter" idx="18" hasCustomPrompt="1"/>
          </p:nvPr>
        </p:nvSpPr>
        <p:spPr>
          <a:xfrm>
            <a:off x="512063" y="3997016"/>
            <a:ext cx="1103106" cy="1073920"/>
          </a:xfrm>
        </p:spPr>
        <p:txBody>
          <a:bodyPr/>
          <a:lstStyle>
            <a:lvl1pPr>
              <a:defRPr b="1"/>
            </a:lvl1pPr>
          </a:lstStyle>
          <a:p>
            <a:pPr lvl="0"/>
            <a:r>
              <a:rPr lang="en-US" dirty="0"/>
              <a:t>Chart title</a:t>
            </a:r>
          </a:p>
        </p:txBody>
      </p:sp>
      <p:sp>
        <p:nvSpPr>
          <p:cNvPr id="23" name="Chart Placeholder 5">
            <a:extLst>
              <a:ext uri="{FF2B5EF4-FFF2-40B4-BE49-F238E27FC236}">
                <a16:creationId xmlns:a16="http://schemas.microsoft.com/office/drawing/2014/main" id="{CE4A6E97-2092-E146-9440-ACDFA4D9DC57}"/>
              </a:ext>
            </a:extLst>
          </p:cNvPr>
          <p:cNvSpPr>
            <a:spLocks noGrp="1"/>
          </p:cNvSpPr>
          <p:nvPr>
            <p:ph type="chart" sz="quarter" idx="19"/>
          </p:nvPr>
        </p:nvSpPr>
        <p:spPr>
          <a:xfrm>
            <a:off x="7900534" y="3996819"/>
            <a:ext cx="3772813" cy="2286388"/>
          </a:xfrm>
        </p:spPr>
        <p:txBody>
          <a:bodyPr/>
          <a:lstStyle>
            <a:lvl1pPr>
              <a:defRPr sz="1200">
                <a:solidFill>
                  <a:srgbClr val="FF0000"/>
                </a:solidFill>
              </a:defRPr>
            </a:lvl1pPr>
          </a:lstStyle>
          <a:p>
            <a:r>
              <a:rPr lang="en-US"/>
              <a:t>Click icon to add chart</a:t>
            </a:r>
          </a:p>
        </p:txBody>
      </p:sp>
      <p:sp>
        <p:nvSpPr>
          <p:cNvPr id="24" name="Text Placeholder 15">
            <a:extLst>
              <a:ext uri="{FF2B5EF4-FFF2-40B4-BE49-F238E27FC236}">
                <a16:creationId xmlns:a16="http://schemas.microsoft.com/office/drawing/2014/main" id="{D8573F34-F275-3047-800C-0AE4F271C6B8}"/>
              </a:ext>
            </a:extLst>
          </p:cNvPr>
          <p:cNvSpPr>
            <a:spLocks noGrp="1"/>
          </p:cNvSpPr>
          <p:nvPr>
            <p:ph type="body" sz="quarter" idx="20" hasCustomPrompt="1"/>
          </p:nvPr>
        </p:nvSpPr>
        <p:spPr>
          <a:xfrm>
            <a:off x="6446715" y="3997016"/>
            <a:ext cx="1103106" cy="1073920"/>
          </a:xfrm>
        </p:spPr>
        <p:txBody>
          <a:bodyPr/>
          <a:lstStyle>
            <a:lvl1pPr>
              <a:defRPr b="1"/>
            </a:lvl1pPr>
          </a:lstStyle>
          <a:p>
            <a:pPr lvl="0"/>
            <a:r>
              <a:rPr lang="en-US" dirty="0"/>
              <a:t>Chart title</a:t>
            </a:r>
          </a:p>
        </p:txBody>
      </p:sp>
    </p:spTree>
    <p:extLst>
      <p:ext uri="{BB962C8B-B14F-4D97-AF65-F5344CB8AC3E}">
        <p14:creationId xmlns:p14="http://schemas.microsoft.com/office/powerpoint/2010/main" val="817801544"/>
      </p:ext>
    </p:extLst>
  </p:cSld>
  <p:clrMapOvr>
    <a:masterClrMapping/>
  </p:clrMapOvr>
  <p:extLst>
    <p:ext uri="{DCECCB84-F9BA-43D5-87BE-67443E8EF086}">
      <p15:sldGuideLst xmlns:p15="http://schemas.microsoft.com/office/powerpoint/2012/main">
        <p15:guide id="1" pos="3696">
          <p15:clr>
            <a:srgbClr val="FBAE40"/>
          </p15:clr>
        </p15:guide>
        <p15:guide id="2" pos="3994">
          <p15:clr>
            <a:srgbClr val="FBAE40"/>
          </p15:clr>
        </p15:guide>
      </p15:sldGuideLst>
    </p:ext>
  </p:extLst>
</p:sldLayout>
</file>

<file path=ppt/slideLayouts/slideLayout405.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C9CD4875-E3C9-644B-B3AC-E82D39320C8B}"/>
              </a:ext>
            </a:extLst>
          </p:cNvPr>
          <p:cNvGraphicFramePr>
            <a:graphicFrameLocks noChangeAspect="1"/>
          </p:cNvGraphicFramePr>
          <p:nvPr>
            <p:custDataLst>
              <p:tags r:id="rId1"/>
            </p:custDataLst>
            <p:extLst>
              <p:ext uri="{D42A27DB-BD31-4B8C-83A1-F6EECF244321}">
                <p14:modId xmlns:p14="http://schemas.microsoft.com/office/powerpoint/2010/main" val="1535276719"/>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7" name="Object 6" hidden="1">
                        <a:extLst>
                          <a:ext uri="{FF2B5EF4-FFF2-40B4-BE49-F238E27FC236}">
                            <a16:creationId xmlns:a16="http://schemas.microsoft.com/office/drawing/2014/main" id="{C9CD4875-E3C9-644B-B3AC-E82D39320C8B}"/>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le 1"/>
          <p:cNvSpPr>
            <a:spLocks noGrp="1"/>
          </p:cNvSpPr>
          <p:nvPr>
            <p:ph type="title"/>
          </p:nvPr>
        </p:nvSpPr>
        <p:spPr/>
        <p:txBody>
          <a:bodyPr vert="horz"/>
          <a:lstStyle/>
          <a:p>
            <a:r>
              <a:rPr lang="en-US"/>
              <a:t>Click to edit Master title style</a:t>
            </a:r>
          </a:p>
        </p:txBody>
      </p:sp>
      <p:sp>
        <p:nvSpPr>
          <p:cNvPr id="6" name="Footer Placeholder 5">
            <a:extLst>
              <a:ext uri="{FF2B5EF4-FFF2-40B4-BE49-F238E27FC236}">
                <a16:creationId xmlns:a16="http://schemas.microsoft.com/office/drawing/2014/main" id="{31269DCA-0308-5E4B-8136-84AD580937A8}"/>
              </a:ext>
            </a:extLst>
          </p:cNvPr>
          <p:cNvSpPr>
            <a:spLocks noGrp="1"/>
          </p:cNvSpPr>
          <p:nvPr>
            <p:ph type="ftr" sz="quarter" idx="10"/>
          </p:nvPr>
        </p:nvSpPr>
        <p:spPr/>
        <p:txBody>
          <a:bodyPr/>
          <a:lstStyle>
            <a:lvl1pPr>
              <a:defRPr>
                <a:solidFill>
                  <a:schemeClr val="bg1">
                    <a:lumMod val="75000"/>
                  </a:schemeClr>
                </a:solidFill>
              </a:defRPr>
            </a:lvl1pPr>
          </a:lstStyle>
          <a:p>
            <a:endParaRPr lang="en-US"/>
          </a:p>
        </p:txBody>
      </p:sp>
      <p:sp>
        <p:nvSpPr>
          <p:cNvPr id="8" name="Slide Number Placeholder 7">
            <a:extLst>
              <a:ext uri="{FF2B5EF4-FFF2-40B4-BE49-F238E27FC236}">
                <a16:creationId xmlns:a16="http://schemas.microsoft.com/office/drawing/2014/main" id="{82389133-8F79-AF42-B505-8A150931C3C6}"/>
              </a:ext>
            </a:extLst>
          </p:cNvPr>
          <p:cNvSpPr>
            <a:spLocks noGrp="1"/>
          </p:cNvSpPr>
          <p:nvPr>
            <p:ph type="sldNum" sz="quarter" idx="11"/>
          </p:nvPr>
        </p:nvSpPr>
        <p:spPr/>
        <p:txBody>
          <a:bodyPr/>
          <a:lstStyle>
            <a:lvl1pPr>
              <a:defRPr>
                <a:solidFill>
                  <a:schemeClr val="bg1">
                    <a:lumMod val="75000"/>
                  </a:schemeClr>
                </a:solidFill>
              </a:defRPr>
            </a:lvl1pPr>
          </a:lstStyle>
          <a:p>
            <a:fld id="{523A240F-EAFE-E84F-B44C-6D7A08E0E409}" type="slidenum">
              <a:rPr lang="en-US" smtClean="0"/>
              <a:t>‹#›</a:t>
            </a:fld>
            <a:endParaRPr lang="en-US"/>
          </a:p>
        </p:txBody>
      </p:sp>
      <p:sp>
        <p:nvSpPr>
          <p:cNvPr id="9" name="Text Placeholder 3">
            <a:extLst>
              <a:ext uri="{FF2B5EF4-FFF2-40B4-BE49-F238E27FC236}">
                <a16:creationId xmlns:a16="http://schemas.microsoft.com/office/drawing/2014/main" id="{180F6E86-A27A-FE40-B016-EB59307BF3CC}"/>
              </a:ext>
            </a:extLst>
          </p:cNvPr>
          <p:cNvSpPr>
            <a:spLocks noGrp="1"/>
          </p:cNvSpPr>
          <p:nvPr>
            <p:ph type="body" sz="half" idx="2" hasCustomPrompt="1"/>
          </p:nvPr>
        </p:nvSpPr>
        <p:spPr>
          <a:xfrm>
            <a:off x="495514" y="6374651"/>
            <a:ext cx="7772400" cy="245223"/>
          </a:xfrm>
        </p:spPr>
        <p:txBody>
          <a:bodyPr anchor="b"/>
          <a:lstStyle>
            <a:lvl1pPr marL="0" indent="0">
              <a:buNone/>
              <a:defRPr sz="800">
                <a:solidFill>
                  <a:schemeClr val="bg1">
                    <a:lumMod val="50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Click to add a footnote</a:t>
            </a:r>
          </a:p>
        </p:txBody>
      </p:sp>
    </p:spTree>
    <p:extLst>
      <p:ext uri="{BB962C8B-B14F-4D97-AF65-F5344CB8AC3E}">
        <p14:creationId xmlns:p14="http://schemas.microsoft.com/office/powerpoint/2010/main" val="2263612962"/>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
        <p:nvSpPr>
          <p:cNvPr id="5" name="Footer Placeholder 4">
            <a:extLst>
              <a:ext uri="{FF2B5EF4-FFF2-40B4-BE49-F238E27FC236}">
                <a16:creationId xmlns:a16="http://schemas.microsoft.com/office/drawing/2014/main" id="{A128E978-662F-C447-A394-0BFDCC3348A4}"/>
              </a:ext>
            </a:extLst>
          </p:cNvPr>
          <p:cNvSpPr>
            <a:spLocks noGrp="1"/>
          </p:cNvSpPr>
          <p:nvPr>
            <p:ph type="ftr" sz="quarter" idx="10"/>
          </p:nvPr>
        </p:nvSpPr>
        <p:spPr/>
        <p:txBody>
          <a:bodyPr/>
          <a:lstStyle>
            <a:lvl1pPr>
              <a:defRPr>
                <a:solidFill>
                  <a:schemeClr val="bg1">
                    <a:lumMod val="75000"/>
                  </a:schemeClr>
                </a:solidFill>
              </a:defRPr>
            </a:lvl1pPr>
          </a:lstStyle>
          <a:p>
            <a:endParaRPr lang="en-US"/>
          </a:p>
        </p:txBody>
      </p:sp>
      <p:sp>
        <p:nvSpPr>
          <p:cNvPr id="6" name="Slide Number Placeholder 5">
            <a:extLst>
              <a:ext uri="{FF2B5EF4-FFF2-40B4-BE49-F238E27FC236}">
                <a16:creationId xmlns:a16="http://schemas.microsoft.com/office/drawing/2014/main" id="{BE1BF1AE-67E6-D446-9A89-2B8C3A9901F5}"/>
              </a:ext>
            </a:extLst>
          </p:cNvPr>
          <p:cNvSpPr>
            <a:spLocks noGrp="1"/>
          </p:cNvSpPr>
          <p:nvPr>
            <p:ph type="sldNum" sz="quarter" idx="11"/>
          </p:nvPr>
        </p:nvSpPr>
        <p:spPr/>
        <p:txBody>
          <a:bodyPr/>
          <a:lstStyle>
            <a:lvl1pPr>
              <a:defRPr>
                <a:solidFill>
                  <a:schemeClr val="bg1">
                    <a:lumMod val="75000"/>
                  </a:schemeClr>
                </a:solidFill>
              </a:defRPr>
            </a:lvl1pPr>
          </a:lstStyle>
          <a:p>
            <a:fld id="{523A240F-EAFE-E84F-B44C-6D7A08E0E409}" type="slidenum">
              <a:rPr lang="en-US" smtClean="0"/>
              <a:t>‹#›</a:t>
            </a:fld>
            <a:endParaRPr lang="en-US"/>
          </a:p>
        </p:txBody>
      </p:sp>
      <p:sp>
        <p:nvSpPr>
          <p:cNvPr id="7" name="Text Placeholder 3">
            <a:extLst>
              <a:ext uri="{FF2B5EF4-FFF2-40B4-BE49-F238E27FC236}">
                <a16:creationId xmlns:a16="http://schemas.microsoft.com/office/drawing/2014/main" id="{900719BC-444F-1F41-A58F-CF38F8649706}"/>
              </a:ext>
            </a:extLst>
          </p:cNvPr>
          <p:cNvSpPr>
            <a:spLocks noGrp="1"/>
          </p:cNvSpPr>
          <p:nvPr>
            <p:ph type="body" sz="half" idx="2" hasCustomPrompt="1"/>
          </p:nvPr>
        </p:nvSpPr>
        <p:spPr>
          <a:xfrm>
            <a:off x="495514" y="6374651"/>
            <a:ext cx="7772400" cy="245223"/>
          </a:xfrm>
        </p:spPr>
        <p:txBody>
          <a:bodyPr anchor="b"/>
          <a:lstStyle>
            <a:lvl1pPr marL="0" indent="0">
              <a:buNone/>
              <a:defRPr sz="800">
                <a:solidFill>
                  <a:schemeClr val="bg1">
                    <a:lumMod val="50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Click to add a footnote</a:t>
            </a:r>
          </a:p>
        </p:txBody>
      </p:sp>
    </p:spTree>
    <p:extLst>
      <p:ext uri="{BB962C8B-B14F-4D97-AF65-F5344CB8AC3E}">
        <p14:creationId xmlns:p14="http://schemas.microsoft.com/office/powerpoint/2010/main" val="3985953835"/>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preserve="1">
  <p:cSld name="Title, Subtitle and Content">
    <p:spTree>
      <p:nvGrpSpPr>
        <p:cNvPr id="1" name=""/>
        <p:cNvGrpSpPr/>
        <p:nvPr/>
      </p:nvGrpSpPr>
      <p:grpSpPr>
        <a:xfrm>
          <a:off x="0" y="0"/>
          <a:ext cx="0" cy="0"/>
          <a:chOff x="0" y="0"/>
          <a:chExt cx="0" cy="0"/>
        </a:xfrm>
      </p:grpSpPr>
      <p:graphicFrame>
        <p:nvGraphicFramePr>
          <p:cNvPr id="8" name="Object 7" hidden="1">
            <a:extLst>
              <a:ext uri="{FF2B5EF4-FFF2-40B4-BE49-F238E27FC236}">
                <a16:creationId xmlns:a16="http://schemas.microsoft.com/office/drawing/2014/main" id="{415B9E12-8F53-C74D-ACF6-5C5841BDF444}"/>
              </a:ext>
            </a:extLst>
          </p:cNvPr>
          <p:cNvGraphicFramePr>
            <a:graphicFrameLocks noChangeAspect="1"/>
          </p:cNvGraphicFramePr>
          <p:nvPr>
            <p:custDataLst>
              <p:tags r:id="rId1"/>
            </p:custDataLst>
            <p:extLst>
              <p:ext uri="{D42A27DB-BD31-4B8C-83A1-F6EECF244321}">
                <p14:modId xmlns:p14="http://schemas.microsoft.com/office/powerpoint/2010/main" val="1232548744"/>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8" name="Object 7" hidden="1">
                        <a:extLst>
                          <a:ext uri="{FF2B5EF4-FFF2-40B4-BE49-F238E27FC236}">
                            <a16:creationId xmlns:a16="http://schemas.microsoft.com/office/drawing/2014/main" id="{415B9E12-8F53-C74D-ACF6-5C5841BDF444}"/>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le 1"/>
          <p:cNvSpPr>
            <a:spLocks noGrp="1"/>
          </p:cNvSpPr>
          <p:nvPr>
            <p:ph type="title"/>
          </p:nvPr>
        </p:nvSpPr>
        <p:spPr>
          <a:xfrm>
            <a:off x="512063" y="815787"/>
            <a:ext cx="11184423" cy="555813"/>
          </a:xfrm>
        </p:spPr>
        <p:txBody>
          <a:bodyPr vert="horz"/>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Footer Placeholder 6">
            <a:extLst>
              <a:ext uri="{FF2B5EF4-FFF2-40B4-BE49-F238E27FC236}">
                <a16:creationId xmlns:a16="http://schemas.microsoft.com/office/drawing/2014/main" id="{AF8D8092-2468-D648-A089-3B1A9527298B}"/>
              </a:ext>
            </a:extLst>
          </p:cNvPr>
          <p:cNvSpPr>
            <a:spLocks noGrp="1"/>
          </p:cNvSpPr>
          <p:nvPr>
            <p:ph type="ftr" sz="quarter" idx="10"/>
          </p:nvPr>
        </p:nvSpPr>
        <p:spPr/>
        <p:txBody>
          <a:bodyPr/>
          <a:lstStyle>
            <a:lvl1pPr>
              <a:defRPr>
                <a:solidFill>
                  <a:schemeClr val="bg1">
                    <a:lumMod val="75000"/>
                  </a:schemeClr>
                </a:solidFill>
              </a:defRPr>
            </a:lvl1pPr>
          </a:lstStyle>
          <a:p>
            <a:endParaRPr lang="en-US"/>
          </a:p>
        </p:txBody>
      </p:sp>
      <p:sp>
        <p:nvSpPr>
          <p:cNvPr id="9" name="Slide Number Placeholder 8">
            <a:extLst>
              <a:ext uri="{FF2B5EF4-FFF2-40B4-BE49-F238E27FC236}">
                <a16:creationId xmlns:a16="http://schemas.microsoft.com/office/drawing/2014/main" id="{000755A1-263A-3047-860B-B811081C9CD1}"/>
              </a:ext>
            </a:extLst>
          </p:cNvPr>
          <p:cNvSpPr>
            <a:spLocks noGrp="1"/>
          </p:cNvSpPr>
          <p:nvPr>
            <p:ph type="sldNum" sz="quarter" idx="11"/>
          </p:nvPr>
        </p:nvSpPr>
        <p:spPr/>
        <p:txBody>
          <a:bodyPr/>
          <a:lstStyle>
            <a:lvl1pPr>
              <a:defRPr>
                <a:solidFill>
                  <a:schemeClr val="bg1">
                    <a:lumMod val="75000"/>
                  </a:schemeClr>
                </a:solidFill>
              </a:defRPr>
            </a:lvl1pPr>
          </a:lstStyle>
          <a:p>
            <a:fld id="{523A240F-EAFE-E84F-B44C-6D7A08E0E409}" type="slidenum">
              <a:rPr lang="en-US" smtClean="0"/>
              <a:t>‹#›</a:t>
            </a:fld>
            <a:endParaRPr lang="en-US"/>
          </a:p>
        </p:txBody>
      </p:sp>
      <p:sp>
        <p:nvSpPr>
          <p:cNvPr id="13" name="Text Placeholder 3">
            <a:extLst>
              <a:ext uri="{FF2B5EF4-FFF2-40B4-BE49-F238E27FC236}">
                <a16:creationId xmlns:a16="http://schemas.microsoft.com/office/drawing/2014/main" id="{5157959E-651B-B14F-BA5B-24DA1DB08587}"/>
              </a:ext>
            </a:extLst>
          </p:cNvPr>
          <p:cNvSpPr>
            <a:spLocks noGrp="1"/>
          </p:cNvSpPr>
          <p:nvPr>
            <p:ph type="body" sz="half" idx="2" hasCustomPrompt="1"/>
          </p:nvPr>
        </p:nvSpPr>
        <p:spPr>
          <a:xfrm>
            <a:off x="495514" y="6374651"/>
            <a:ext cx="7772400" cy="245223"/>
          </a:xfrm>
        </p:spPr>
        <p:txBody>
          <a:bodyPr anchor="b"/>
          <a:lstStyle>
            <a:lvl1pPr marL="0" indent="0">
              <a:buNone/>
              <a:defRPr sz="800">
                <a:solidFill>
                  <a:schemeClr val="bg1">
                    <a:lumMod val="50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Click to add a footnote</a:t>
            </a:r>
          </a:p>
        </p:txBody>
      </p:sp>
      <p:sp>
        <p:nvSpPr>
          <p:cNvPr id="11" name="Text Placeholder 2">
            <a:extLst>
              <a:ext uri="{FF2B5EF4-FFF2-40B4-BE49-F238E27FC236}">
                <a16:creationId xmlns:a16="http://schemas.microsoft.com/office/drawing/2014/main" id="{D6C7144E-2BC5-BB49-A627-9076B48806A8}"/>
              </a:ext>
            </a:extLst>
          </p:cNvPr>
          <p:cNvSpPr>
            <a:spLocks noGrp="1"/>
          </p:cNvSpPr>
          <p:nvPr>
            <p:ph type="body" idx="12" hasCustomPrompt="1"/>
          </p:nvPr>
        </p:nvSpPr>
        <p:spPr>
          <a:xfrm>
            <a:off x="512064" y="421340"/>
            <a:ext cx="11184422" cy="295276"/>
          </a:xfrm>
        </p:spPr>
        <p:txBody>
          <a:bodyPr anchor="b"/>
          <a:lstStyle>
            <a:lvl1pPr marL="0" indent="0">
              <a:buNone/>
              <a:defRPr sz="2000" b="1">
                <a:solidFill>
                  <a:schemeClr val="accent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add subtitle</a:t>
            </a:r>
          </a:p>
        </p:txBody>
      </p:sp>
    </p:spTree>
    <p:extLst>
      <p:ext uri="{BB962C8B-B14F-4D97-AF65-F5344CB8AC3E}">
        <p14:creationId xmlns:p14="http://schemas.microsoft.com/office/powerpoint/2010/main" val="4219169785"/>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preserve="1">
  <p:cSld name="Two Content with Subtitle">
    <p:spTree>
      <p:nvGrpSpPr>
        <p:cNvPr id="1" name=""/>
        <p:cNvGrpSpPr/>
        <p:nvPr/>
      </p:nvGrpSpPr>
      <p:grpSpPr>
        <a:xfrm>
          <a:off x="0" y="0"/>
          <a:ext cx="0" cy="0"/>
          <a:chOff x="0" y="0"/>
          <a:chExt cx="0" cy="0"/>
        </a:xfrm>
      </p:grpSpPr>
      <p:graphicFrame>
        <p:nvGraphicFramePr>
          <p:cNvPr id="9" name="Object 8" hidden="1">
            <a:extLst>
              <a:ext uri="{FF2B5EF4-FFF2-40B4-BE49-F238E27FC236}">
                <a16:creationId xmlns:a16="http://schemas.microsoft.com/office/drawing/2014/main" id="{D8FF4CA3-9CAC-294D-9B5A-9627A72789D4}"/>
              </a:ext>
            </a:extLst>
          </p:cNvPr>
          <p:cNvGraphicFramePr>
            <a:graphicFrameLocks noChangeAspect="1"/>
          </p:cNvGraphicFramePr>
          <p:nvPr>
            <p:custDataLst>
              <p:tags r:id="rId1"/>
            </p:custDataLst>
            <p:extLst>
              <p:ext uri="{D42A27DB-BD31-4B8C-83A1-F6EECF244321}">
                <p14:modId xmlns:p14="http://schemas.microsoft.com/office/powerpoint/2010/main" val="140248648"/>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9" name="Object 8" hidden="1">
                        <a:extLst>
                          <a:ext uri="{FF2B5EF4-FFF2-40B4-BE49-F238E27FC236}">
                            <a16:creationId xmlns:a16="http://schemas.microsoft.com/office/drawing/2014/main" id="{D8FF4CA3-9CAC-294D-9B5A-9627A72789D4}"/>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le 1"/>
          <p:cNvSpPr>
            <a:spLocks noGrp="1"/>
          </p:cNvSpPr>
          <p:nvPr>
            <p:ph type="title"/>
          </p:nvPr>
        </p:nvSpPr>
        <p:spPr>
          <a:xfrm>
            <a:off x="512063" y="815787"/>
            <a:ext cx="11184423" cy="555813"/>
          </a:xfrm>
        </p:spPr>
        <p:txBody>
          <a:bodyPr vert="horz"/>
          <a:lstStyle/>
          <a:p>
            <a:r>
              <a:rPr lang="en-US"/>
              <a:t>Click to edit Master title style</a:t>
            </a:r>
            <a:endParaRPr lang="en-US" dirty="0"/>
          </a:p>
        </p:txBody>
      </p:sp>
      <p:sp>
        <p:nvSpPr>
          <p:cNvPr id="3" name="Content Placeholder 2"/>
          <p:cNvSpPr>
            <a:spLocks noGrp="1"/>
          </p:cNvSpPr>
          <p:nvPr>
            <p:ph sz="half" idx="1"/>
          </p:nvPr>
        </p:nvSpPr>
        <p:spPr>
          <a:xfrm>
            <a:off x="512063" y="1698625"/>
            <a:ext cx="5350855" cy="44069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349019" y="1698625"/>
            <a:ext cx="5350855" cy="44069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Footer Placeholder 7">
            <a:extLst>
              <a:ext uri="{FF2B5EF4-FFF2-40B4-BE49-F238E27FC236}">
                <a16:creationId xmlns:a16="http://schemas.microsoft.com/office/drawing/2014/main" id="{31BF9A46-99FC-774E-98CA-CB47B58C9F81}"/>
              </a:ext>
            </a:extLst>
          </p:cNvPr>
          <p:cNvSpPr>
            <a:spLocks noGrp="1"/>
          </p:cNvSpPr>
          <p:nvPr>
            <p:ph type="ftr" sz="quarter" idx="10"/>
          </p:nvPr>
        </p:nvSpPr>
        <p:spPr/>
        <p:txBody>
          <a:bodyPr/>
          <a:lstStyle>
            <a:lvl1pPr>
              <a:defRPr>
                <a:solidFill>
                  <a:schemeClr val="bg1">
                    <a:lumMod val="75000"/>
                  </a:schemeClr>
                </a:solidFill>
              </a:defRPr>
            </a:lvl1pPr>
          </a:lstStyle>
          <a:p>
            <a:endParaRPr lang="en-US"/>
          </a:p>
        </p:txBody>
      </p:sp>
      <p:sp>
        <p:nvSpPr>
          <p:cNvPr id="10" name="Slide Number Placeholder 9">
            <a:extLst>
              <a:ext uri="{FF2B5EF4-FFF2-40B4-BE49-F238E27FC236}">
                <a16:creationId xmlns:a16="http://schemas.microsoft.com/office/drawing/2014/main" id="{67A3A9BC-C48A-B640-9981-56B68FE2E241}"/>
              </a:ext>
            </a:extLst>
          </p:cNvPr>
          <p:cNvSpPr>
            <a:spLocks noGrp="1"/>
          </p:cNvSpPr>
          <p:nvPr>
            <p:ph type="sldNum" sz="quarter" idx="11"/>
          </p:nvPr>
        </p:nvSpPr>
        <p:spPr/>
        <p:txBody>
          <a:bodyPr/>
          <a:lstStyle>
            <a:lvl1pPr>
              <a:defRPr>
                <a:solidFill>
                  <a:schemeClr val="bg1">
                    <a:lumMod val="75000"/>
                  </a:schemeClr>
                </a:solidFill>
              </a:defRPr>
            </a:lvl1pPr>
          </a:lstStyle>
          <a:p>
            <a:fld id="{523A240F-EAFE-E84F-B44C-6D7A08E0E409}" type="slidenum">
              <a:rPr lang="en-US" smtClean="0"/>
              <a:t>‹#›</a:t>
            </a:fld>
            <a:endParaRPr lang="en-US"/>
          </a:p>
        </p:txBody>
      </p:sp>
      <p:sp>
        <p:nvSpPr>
          <p:cNvPr id="12" name="Text Placeholder 3">
            <a:extLst>
              <a:ext uri="{FF2B5EF4-FFF2-40B4-BE49-F238E27FC236}">
                <a16:creationId xmlns:a16="http://schemas.microsoft.com/office/drawing/2014/main" id="{C2251F80-6554-A742-BC8C-483CBBFD6C91}"/>
              </a:ext>
            </a:extLst>
          </p:cNvPr>
          <p:cNvSpPr>
            <a:spLocks noGrp="1"/>
          </p:cNvSpPr>
          <p:nvPr>
            <p:ph type="body" sz="half" idx="12" hasCustomPrompt="1"/>
          </p:nvPr>
        </p:nvSpPr>
        <p:spPr>
          <a:xfrm>
            <a:off x="495514" y="6374651"/>
            <a:ext cx="7772400" cy="245223"/>
          </a:xfrm>
        </p:spPr>
        <p:txBody>
          <a:bodyPr anchor="b"/>
          <a:lstStyle>
            <a:lvl1pPr marL="0" indent="0">
              <a:buNone/>
              <a:defRPr sz="800">
                <a:solidFill>
                  <a:schemeClr val="bg1">
                    <a:lumMod val="50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Click to add a footnote</a:t>
            </a:r>
          </a:p>
        </p:txBody>
      </p:sp>
      <p:sp>
        <p:nvSpPr>
          <p:cNvPr id="11" name="Text Placeholder 2">
            <a:extLst>
              <a:ext uri="{FF2B5EF4-FFF2-40B4-BE49-F238E27FC236}">
                <a16:creationId xmlns:a16="http://schemas.microsoft.com/office/drawing/2014/main" id="{D75F0135-B47D-BE40-8017-A3CF8C838B58}"/>
              </a:ext>
            </a:extLst>
          </p:cNvPr>
          <p:cNvSpPr>
            <a:spLocks noGrp="1"/>
          </p:cNvSpPr>
          <p:nvPr>
            <p:ph type="body" idx="13" hasCustomPrompt="1"/>
          </p:nvPr>
        </p:nvSpPr>
        <p:spPr>
          <a:xfrm>
            <a:off x="512064" y="421340"/>
            <a:ext cx="11184422" cy="295276"/>
          </a:xfrm>
        </p:spPr>
        <p:txBody>
          <a:bodyPr anchor="b"/>
          <a:lstStyle>
            <a:lvl1pPr marL="0" indent="0">
              <a:buNone/>
              <a:defRPr sz="2000" b="1">
                <a:solidFill>
                  <a:schemeClr val="accent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add subtitle</a:t>
            </a:r>
          </a:p>
        </p:txBody>
      </p:sp>
    </p:spTree>
    <p:extLst>
      <p:ext uri="{BB962C8B-B14F-4D97-AF65-F5344CB8AC3E}">
        <p14:creationId xmlns:p14="http://schemas.microsoft.com/office/powerpoint/2010/main" val="3912942977"/>
      </p:ext>
    </p:extLst>
  </p:cSld>
  <p:clrMapOvr>
    <a:masterClrMapping/>
  </p:clrMapOvr>
  <p:extLst>
    <p:ext uri="{DCECCB84-F9BA-43D5-87BE-67443E8EF086}">
      <p15:sldGuideLst xmlns:p15="http://schemas.microsoft.com/office/powerpoint/2012/main">
        <p15:guide id="1" pos="3696">
          <p15:clr>
            <a:srgbClr val="FBAE40"/>
          </p15:clr>
        </p15:guide>
        <p15:guide id="2" pos="3994">
          <p15:clr>
            <a:srgbClr val="FBAE40"/>
          </p15:clr>
        </p15:guide>
      </p15:sldGuideLst>
    </p:ext>
  </p:extLst>
</p:sldLayout>
</file>

<file path=ppt/slideLayouts/slideLayout409.xml><?xml version="1.0" encoding="utf-8"?>
<p:sldLayout xmlns:a="http://schemas.openxmlformats.org/drawingml/2006/main" xmlns:r="http://schemas.openxmlformats.org/officeDocument/2006/relationships" xmlns:p="http://schemas.openxmlformats.org/presentationml/2006/main" preserve="1">
  <p:cSld name="Content Half Page">
    <p:spTree>
      <p:nvGrpSpPr>
        <p:cNvPr id="1" name=""/>
        <p:cNvGrpSpPr/>
        <p:nvPr/>
      </p:nvGrpSpPr>
      <p:grpSpPr>
        <a:xfrm>
          <a:off x="0" y="0"/>
          <a:ext cx="0" cy="0"/>
          <a:chOff x="0" y="0"/>
          <a:chExt cx="0" cy="0"/>
        </a:xfrm>
      </p:grpSpPr>
      <p:graphicFrame>
        <p:nvGraphicFramePr>
          <p:cNvPr id="9" name="Object 8" hidden="1">
            <a:extLst>
              <a:ext uri="{FF2B5EF4-FFF2-40B4-BE49-F238E27FC236}">
                <a16:creationId xmlns:a16="http://schemas.microsoft.com/office/drawing/2014/main" id="{D8FF4CA3-9CAC-294D-9B5A-9627A72789D4}"/>
              </a:ext>
            </a:extLst>
          </p:cNvPr>
          <p:cNvGraphicFramePr>
            <a:graphicFrameLocks noChangeAspect="1"/>
          </p:cNvGraphicFramePr>
          <p:nvPr>
            <p:custDataLst>
              <p:tags r:id="rId1"/>
            </p:custDataLst>
            <p:extLst>
              <p:ext uri="{D42A27DB-BD31-4B8C-83A1-F6EECF244321}">
                <p14:modId xmlns:p14="http://schemas.microsoft.com/office/powerpoint/2010/main" val="2701143762"/>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9" name="Object 8" hidden="1">
                        <a:extLst>
                          <a:ext uri="{FF2B5EF4-FFF2-40B4-BE49-F238E27FC236}">
                            <a16:creationId xmlns:a16="http://schemas.microsoft.com/office/drawing/2014/main" id="{D8FF4CA3-9CAC-294D-9B5A-9627A72789D4}"/>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le 1"/>
          <p:cNvSpPr>
            <a:spLocks noGrp="1"/>
          </p:cNvSpPr>
          <p:nvPr>
            <p:ph type="title" hasCustomPrompt="1"/>
          </p:nvPr>
        </p:nvSpPr>
        <p:spPr>
          <a:xfrm>
            <a:off x="512064" y="815787"/>
            <a:ext cx="5126736" cy="555813"/>
          </a:xfrm>
        </p:spPr>
        <p:txBody>
          <a:bodyPr vert="horz"/>
          <a:lstStyle/>
          <a:p>
            <a:r>
              <a:rPr lang="en-US" dirty="0"/>
              <a:t>Click to short title</a:t>
            </a:r>
          </a:p>
        </p:txBody>
      </p:sp>
      <p:sp>
        <p:nvSpPr>
          <p:cNvPr id="3" name="Content Placeholder 2"/>
          <p:cNvSpPr>
            <a:spLocks noGrp="1"/>
          </p:cNvSpPr>
          <p:nvPr>
            <p:ph sz="half" idx="1"/>
          </p:nvPr>
        </p:nvSpPr>
        <p:spPr>
          <a:xfrm>
            <a:off x="512064" y="1698625"/>
            <a:ext cx="5126736" cy="44069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3">
            <a:extLst>
              <a:ext uri="{FF2B5EF4-FFF2-40B4-BE49-F238E27FC236}">
                <a16:creationId xmlns:a16="http://schemas.microsoft.com/office/drawing/2014/main" id="{C2251F80-6554-A742-BC8C-483CBBFD6C91}"/>
              </a:ext>
            </a:extLst>
          </p:cNvPr>
          <p:cNvSpPr>
            <a:spLocks noGrp="1"/>
          </p:cNvSpPr>
          <p:nvPr>
            <p:ph type="body" sz="half" idx="12" hasCustomPrompt="1"/>
          </p:nvPr>
        </p:nvSpPr>
        <p:spPr>
          <a:xfrm>
            <a:off x="495514" y="6374651"/>
            <a:ext cx="5143286" cy="245223"/>
          </a:xfrm>
        </p:spPr>
        <p:txBody>
          <a:bodyPr anchor="b"/>
          <a:lstStyle>
            <a:lvl1pPr marL="0" indent="0">
              <a:buNone/>
              <a:defRPr sz="800">
                <a:solidFill>
                  <a:schemeClr val="bg1">
                    <a:lumMod val="50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Click to add a footnote</a:t>
            </a:r>
          </a:p>
        </p:txBody>
      </p:sp>
      <p:sp>
        <p:nvSpPr>
          <p:cNvPr id="11" name="Text Placeholder 2">
            <a:extLst>
              <a:ext uri="{FF2B5EF4-FFF2-40B4-BE49-F238E27FC236}">
                <a16:creationId xmlns:a16="http://schemas.microsoft.com/office/drawing/2014/main" id="{D75F0135-B47D-BE40-8017-A3CF8C838B58}"/>
              </a:ext>
            </a:extLst>
          </p:cNvPr>
          <p:cNvSpPr>
            <a:spLocks noGrp="1"/>
          </p:cNvSpPr>
          <p:nvPr>
            <p:ph type="body" idx="13" hasCustomPrompt="1"/>
          </p:nvPr>
        </p:nvSpPr>
        <p:spPr>
          <a:xfrm>
            <a:off x="512064" y="421340"/>
            <a:ext cx="5126736" cy="295276"/>
          </a:xfrm>
        </p:spPr>
        <p:txBody>
          <a:bodyPr anchor="b"/>
          <a:lstStyle>
            <a:lvl1pPr marL="0" indent="0">
              <a:buNone/>
              <a:defRPr sz="2000" b="1">
                <a:solidFill>
                  <a:schemeClr val="accent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add subtitle</a:t>
            </a:r>
          </a:p>
        </p:txBody>
      </p:sp>
      <p:sp>
        <p:nvSpPr>
          <p:cNvPr id="6" name="Rectangle 5">
            <a:extLst>
              <a:ext uri="{FF2B5EF4-FFF2-40B4-BE49-F238E27FC236}">
                <a16:creationId xmlns:a16="http://schemas.microsoft.com/office/drawing/2014/main" id="{CA256062-B5BB-6048-9E24-6C230ACEACFF}"/>
              </a:ext>
            </a:extLst>
          </p:cNvPr>
          <p:cNvSpPr/>
          <p:nvPr/>
        </p:nvSpPr>
        <p:spPr>
          <a:xfrm>
            <a:off x="6096001" y="0"/>
            <a:ext cx="6096000"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riangle 12">
            <a:extLst>
              <a:ext uri="{FF2B5EF4-FFF2-40B4-BE49-F238E27FC236}">
                <a16:creationId xmlns:a16="http://schemas.microsoft.com/office/drawing/2014/main" id="{CD4D23E9-F985-964A-8260-25166ABD836C}"/>
              </a:ext>
            </a:extLst>
          </p:cNvPr>
          <p:cNvSpPr/>
          <p:nvPr/>
        </p:nvSpPr>
        <p:spPr>
          <a:xfrm rot="5400000">
            <a:off x="5899286" y="3271798"/>
            <a:ext cx="685800" cy="314404"/>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Footer Placeholder 7">
            <a:extLst>
              <a:ext uri="{FF2B5EF4-FFF2-40B4-BE49-F238E27FC236}">
                <a16:creationId xmlns:a16="http://schemas.microsoft.com/office/drawing/2014/main" id="{31BF9A46-99FC-774E-98CA-CB47B58C9F81}"/>
              </a:ext>
            </a:extLst>
          </p:cNvPr>
          <p:cNvSpPr>
            <a:spLocks noGrp="1"/>
          </p:cNvSpPr>
          <p:nvPr>
            <p:ph type="ftr" sz="quarter" idx="10"/>
          </p:nvPr>
        </p:nvSpPr>
        <p:spPr/>
        <p:txBody>
          <a:bodyPr/>
          <a:lstStyle>
            <a:lvl1pPr>
              <a:defRPr>
                <a:solidFill>
                  <a:schemeClr val="bg1">
                    <a:lumMod val="75000"/>
                  </a:schemeClr>
                </a:solidFill>
              </a:defRPr>
            </a:lvl1pPr>
          </a:lstStyle>
          <a:p>
            <a:endParaRPr lang="en-US"/>
          </a:p>
        </p:txBody>
      </p:sp>
      <p:sp>
        <p:nvSpPr>
          <p:cNvPr id="10" name="Slide Number Placeholder 9">
            <a:extLst>
              <a:ext uri="{FF2B5EF4-FFF2-40B4-BE49-F238E27FC236}">
                <a16:creationId xmlns:a16="http://schemas.microsoft.com/office/drawing/2014/main" id="{67A3A9BC-C48A-B640-9981-56B68FE2E241}"/>
              </a:ext>
            </a:extLst>
          </p:cNvPr>
          <p:cNvSpPr>
            <a:spLocks noGrp="1"/>
          </p:cNvSpPr>
          <p:nvPr>
            <p:ph type="sldNum" sz="quarter" idx="11"/>
          </p:nvPr>
        </p:nvSpPr>
        <p:spPr/>
        <p:txBody>
          <a:bodyPr/>
          <a:lstStyle>
            <a:lvl1pPr>
              <a:defRPr>
                <a:solidFill>
                  <a:schemeClr val="bg1">
                    <a:lumMod val="75000"/>
                  </a:schemeClr>
                </a:solidFill>
              </a:defRPr>
            </a:lvl1pPr>
          </a:lstStyle>
          <a:p>
            <a:fld id="{523A240F-EAFE-E84F-B44C-6D7A08E0E409}" type="slidenum">
              <a:rPr lang="en-US" smtClean="0"/>
              <a:t>‹#›</a:t>
            </a:fld>
            <a:endParaRPr lang="en-US"/>
          </a:p>
        </p:txBody>
      </p:sp>
    </p:spTree>
    <p:extLst>
      <p:ext uri="{BB962C8B-B14F-4D97-AF65-F5344CB8AC3E}">
        <p14:creationId xmlns:p14="http://schemas.microsoft.com/office/powerpoint/2010/main" val="3978432120"/>
      </p:ext>
    </p:extLst>
  </p:cSld>
  <p:clrMapOvr>
    <a:masterClrMapping/>
  </p:clrMapOvr>
  <p:extLst>
    <p:ext uri="{DCECCB84-F9BA-43D5-87BE-67443E8EF086}">
      <p15:sldGuideLst xmlns:p15="http://schemas.microsoft.com/office/powerpoint/2012/main">
        <p15:guide id="1" pos="3552">
          <p15:clr>
            <a:srgbClr val="FBAE40"/>
          </p15:clr>
        </p15:guide>
        <p15:guide id="2" pos="4272">
          <p15:clr>
            <a:srgbClr val="FBAE40"/>
          </p15:clr>
        </p15:guide>
      </p15:sldGuideLst>
    </p:ext>
  </p:extLs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4_Title, Content and Text">
    <p:spTree>
      <p:nvGrpSpPr>
        <p:cNvPr id="1" name=""/>
        <p:cNvGrpSpPr/>
        <p:nvPr/>
      </p:nvGrpSpPr>
      <p:grpSpPr>
        <a:xfrm>
          <a:off x="0" y="0"/>
          <a:ext cx="0" cy="0"/>
          <a:chOff x="0" y="0"/>
          <a:chExt cx="0" cy="0"/>
        </a:xfrm>
      </p:grpSpPr>
      <p:sp>
        <p:nvSpPr>
          <p:cNvPr id="5" name="Content Placeholder 4"/>
          <p:cNvSpPr>
            <a:spLocks noGrp="1"/>
          </p:cNvSpPr>
          <p:nvPr>
            <p:ph sz="quarter" idx="11"/>
          </p:nvPr>
        </p:nvSpPr>
        <p:spPr>
          <a:xfrm>
            <a:off x="716909" y="2112963"/>
            <a:ext cx="4551516" cy="4013627"/>
          </a:xfrm>
          <a:solidFill>
            <a:schemeClr val="bg1">
              <a:lumMod val="85000"/>
            </a:schemeClr>
          </a:solidFill>
        </p:spPr>
        <p:txBody>
          <a:bodyPr anchor="ctr"/>
          <a:lstStyle>
            <a:lvl1pPr marL="0" indent="0" algn="ctr">
              <a:buNone/>
              <a:defRPr sz="2133" baseline="0"/>
            </a:lvl1pPr>
          </a:lstStyle>
          <a:p>
            <a:pPr lvl="0"/>
            <a:r>
              <a:rPr lang="en-US"/>
              <a:t>Click to edit Master text styles</a:t>
            </a:r>
          </a:p>
        </p:txBody>
      </p:sp>
      <p:sp>
        <p:nvSpPr>
          <p:cNvPr id="7" name="Text Placeholder 6"/>
          <p:cNvSpPr>
            <a:spLocks noGrp="1"/>
          </p:cNvSpPr>
          <p:nvPr>
            <p:ph type="body" sz="quarter" idx="12"/>
          </p:nvPr>
        </p:nvSpPr>
        <p:spPr>
          <a:xfrm>
            <a:off x="5439345" y="2113389"/>
            <a:ext cx="6038400" cy="4013200"/>
          </a:xfrm>
        </p:spPr>
        <p:txBody>
          <a:bodyPr>
            <a:noAutofit/>
          </a:bodyPr>
          <a:lstStyle>
            <a:lvl1pPr marL="0" indent="0">
              <a:buNone/>
              <a:defRPr sz="2133" baseline="0"/>
            </a:lvl1pPr>
          </a:lstStyle>
          <a:p>
            <a:pPr lvl="0"/>
            <a:r>
              <a:rPr lang="en-US"/>
              <a:t>Click to edit Master text styles</a:t>
            </a:r>
          </a:p>
        </p:txBody>
      </p:sp>
      <p:sp>
        <p:nvSpPr>
          <p:cNvPr id="10" name="Title 1"/>
          <p:cNvSpPr>
            <a:spLocks noGrp="1"/>
          </p:cNvSpPr>
          <p:nvPr>
            <p:ph type="title"/>
          </p:nvPr>
        </p:nvSpPr>
        <p:spPr>
          <a:xfrm>
            <a:off x="721140" y="550801"/>
            <a:ext cx="7006269" cy="553999"/>
          </a:xfrm>
        </p:spPr>
        <p:txBody>
          <a:bodyPr anchor="b">
            <a:noAutofit/>
          </a:bodyPr>
          <a:lstStyle>
            <a:lvl1pPr>
              <a:defRPr sz="3200" cap="all" baseline="0"/>
            </a:lvl1pPr>
          </a:lstStyle>
          <a:p>
            <a:r>
              <a:rPr lang="en-US"/>
              <a:t>Click to edit Master title style</a:t>
            </a:r>
            <a:endParaRPr lang="en-US" dirty="0"/>
          </a:p>
        </p:txBody>
      </p:sp>
      <p:sp>
        <p:nvSpPr>
          <p:cNvPr id="11" name="Text Placeholder 11"/>
          <p:cNvSpPr>
            <a:spLocks noGrp="1"/>
          </p:cNvSpPr>
          <p:nvPr>
            <p:ph type="body" sz="quarter" idx="10"/>
          </p:nvPr>
        </p:nvSpPr>
        <p:spPr>
          <a:xfrm>
            <a:off x="721140" y="1080001"/>
            <a:ext cx="7006269" cy="488795"/>
          </a:xfrm>
        </p:spPr>
        <p:txBody>
          <a:bodyPr>
            <a:noAutofit/>
          </a:bodyPr>
          <a:lstStyle>
            <a:lvl1pPr marL="0" indent="0">
              <a:buNone/>
              <a:defRPr sz="2667" baseline="0">
                <a:solidFill>
                  <a:schemeClr val="tx1"/>
                </a:solidFill>
              </a:defRPr>
            </a:lvl1pPr>
          </a:lstStyle>
          <a:p>
            <a:pPr lvl="0"/>
            <a:r>
              <a:rPr lang="en-US"/>
              <a:t>Click to edit Master text styles</a:t>
            </a:r>
          </a:p>
        </p:txBody>
      </p:sp>
      <p:sp>
        <p:nvSpPr>
          <p:cNvPr id="8" name="Slide Number Placeholder 5"/>
          <p:cNvSpPr>
            <a:spLocks noGrp="1"/>
          </p:cNvSpPr>
          <p:nvPr>
            <p:ph type="sldNum" sz="quarter" idx="13"/>
          </p:nvPr>
        </p:nvSpPr>
        <p:spPr>
          <a:xfrm>
            <a:off x="1728000" y="6372104"/>
            <a:ext cx="953803" cy="246184"/>
          </a:xfrm>
          <a:prstGeom prst="rect">
            <a:avLst/>
          </a:prstGeom>
        </p:spPr>
        <p:txBody>
          <a:bodyPr/>
          <a:lstStyle>
            <a:lvl1pPr>
              <a:defRPr/>
            </a:lvl1pPr>
          </a:lstStyle>
          <a:p>
            <a:pPr>
              <a:defRPr/>
            </a:pPr>
            <a:fld id="{39A81B8E-DB90-4156-9998-67EBCA269C4E}" type="slidenum">
              <a:rPr lang="en-US" altLang="en-US"/>
              <a:pPr>
                <a:defRPr/>
              </a:pPr>
              <a:t>‹#›</a:t>
            </a:fld>
            <a:endParaRPr lang="en-US" altLang="en-US"/>
          </a:p>
        </p:txBody>
      </p:sp>
    </p:spTree>
    <p:extLst>
      <p:ext uri="{BB962C8B-B14F-4D97-AF65-F5344CB8AC3E}">
        <p14:creationId xmlns:p14="http://schemas.microsoft.com/office/powerpoint/2010/main" val="3777860024"/>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preserve="1">
  <p:cSld name="Three Content with Subtitle">
    <p:spTree>
      <p:nvGrpSpPr>
        <p:cNvPr id="1" name=""/>
        <p:cNvGrpSpPr/>
        <p:nvPr/>
      </p:nvGrpSpPr>
      <p:grpSpPr>
        <a:xfrm>
          <a:off x="0" y="0"/>
          <a:ext cx="0" cy="0"/>
          <a:chOff x="0" y="0"/>
          <a:chExt cx="0" cy="0"/>
        </a:xfrm>
      </p:grpSpPr>
      <p:graphicFrame>
        <p:nvGraphicFramePr>
          <p:cNvPr id="9" name="Object 8" hidden="1">
            <a:extLst>
              <a:ext uri="{FF2B5EF4-FFF2-40B4-BE49-F238E27FC236}">
                <a16:creationId xmlns:a16="http://schemas.microsoft.com/office/drawing/2014/main" id="{D8FF4CA3-9CAC-294D-9B5A-9627A72789D4}"/>
              </a:ext>
            </a:extLst>
          </p:cNvPr>
          <p:cNvGraphicFramePr>
            <a:graphicFrameLocks noChangeAspect="1"/>
          </p:cNvGraphicFramePr>
          <p:nvPr>
            <p:custDataLst>
              <p:tags r:id="rId1"/>
            </p:custDataLst>
            <p:extLst>
              <p:ext uri="{D42A27DB-BD31-4B8C-83A1-F6EECF244321}">
                <p14:modId xmlns:p14="http://schemas.microsoft.com/office/powerpoint/2010/main" val="1148347002"/>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9" name="Object 8" hidden="1">
                        <a:extLst>
                          <a:ext uri="{FF2B5EF4-FFF2-40B4-BE49-F238E27FC236}">
                            <a16:creationId xmlns:a16="http://schemas.microsoft.com/office/drawing/2014/main" id="{D8FF4CA3-9CAC-294D-9B5A-9627A72789D4}"/>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le 1"/>
          <p:cNvSpPr>
            <a:spLocks noGrp="1"/>
          </p:cNvSpPr>
          <p:nvPr>
            <p:ph type="title"/>
          </p:nvPr>
        </p:nvSpPr>
        <p:spPr>
          <a:xfrm>
            <a:off x="512063" y="815787"/>
            <a:ext cx="11184423" cy="555813"/>
          </a:xfrm>
        </p:spPr>
        <p:txBody>
          <a:bodyPr vert="horz"/>
          <a:lstStyle/>
          <a:p>
            <a:r>
              <a:rPr lang="en-US"/>
              <a:t>Click to edit Master title style</a:t>
            </a:r>
            <a:endParaRPr lang="en-US" dirty="0"/>
          </a:p>
        </p:txBody>
      </p:sp>
      <p:sp>
        <p:nvSpPr>
          <p:cNvPr id="3" name="Content Placeholder 2"/>
          <p:cNvSpPr>
            <a:spLocks noGrp="1"/>
          </p:cNvSpPr>
          <p:nvPr>
            <p:ph sz="half" idx="1"/>
          </p:nvPr>
        </p:nvSpPr>
        <p:spPr>
          <a:xfrm>
            <a:off x="512063" y="1698625"/>
            <a:ext cx="3411513" cy="44069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390247" y="1698625"/>
            <a:ext cx="3421479" cy="44069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Footer Placeholder 7">
            <a:extLst>
              <a:ext uri="{FF2B5EF4-FFF2-40B4-BE49-F238E27FC236}">
                <a16:creationId xmlns:a16="http://schemas.microsoft.com/office/drawing/2014/main" id="{31BF9A46-99FC-774E-98CA-CB47B58C9F81}"/>
              </a:ext>
            </a:extLst>
          </p:cNvPr>
          <p:cNvSpPr>
            <a:spLocks noGrp="1"/>
          </p:cNvSpPr>
          <p:nvPr>
            <p:ph type="ftr" sz="quarter" idx="10"/>
          </p:nvPr>
        </p:nvSpPr>
        <p:spPr/>
        <p:txBody>
          <a:bodyPr/>
          <a:lstStyle>
            <a:lvl1pPr>
              <a:defRPr>
                <a:solidFill>
                  <a:schemeClr val="bg1">
                    <a:lumMod val="75000"/>
                  </a:schemeClr>
                </a:solidFill>
              </a:defRPr>
            </a:lvl1pPr>
          </a:lstStyle>
          <a:p>
            <a:endParaRPr lang="en-US"/>
          </a:p>
        </p:txBody>
      </p:sp>
      <p:sp>
        <p:nvSpPr>
          <p:cNvPr id="10" name="Slide Number Placeholder 9">
            <a:extLst>
              <a:ext uri="{FF2B5EF4-FFF2-40B4-BE49-F238E27FC236}">
                <a16:creationId xmlns:a16="http://schemas.microsoft.com/office/drawing/2014/main" id="{67A3A9BC-C48A-B640-9981-56B68FE2E241}"/>
              </a:ext>
            </a:extLst>
          </p:cNvPr>
          <p:cNvSpPr>
            <a:spLocks noGrp="1"/>
          </p:cNvSpPr>
          <p:nvPr>
            <p:ph type="sldNum" sz="quarter" idx="11"/>
          </p:nvPr>
        </p:nvSpPr>
        <p:spPr/>
        <p:txBody>
          <a:bodyPr/>
          <a:lstStyle>
            <a:lvl1pPr>
              <a:defRPr>
                <a:solidFill>
                  <a:schemeClr val="bg1">
                    <a:lumMod val="75000"/>
                  </a:schemeClr>
                </a:solidFill>
              </a:defRPr>
            </a:lvl1pPr>
          </a:lstStyle>
          <a:p>
            <a:fld id="{523A240F-EAFE-E84F-B44C-6D7A08E0E409}" type="slidenum">
              <a:rPr lang="en-US" smtClean="0"/>
              <a:t>‹#›</a:t>
            </a:fld>
            <a:endParaRPr lang="en-US"/>
          </a:p>
        </p:txBody>
      </p:sp>
      <p:sp>
        <p:nvSpPr>
          <p:cNvPr id="12" name="Text Placeholder 3">
            <a:extLst>
              <a:ext uri="{FF2B5EF4-FFF2-40B4-BE49-F238E27FC236}">
                <a16:creationId xmlns:a16="http://schemas.microsoft.com/office/drawing/2014/main" id="{C2251F80-6554-A742-BC8C-483CBBFD6C91}"/>
              </a:ext>
            </a:extLst>
          </p:cNvPr>
          <p:cNvSpPr>
            <a:spLocks noGrp="1"/>
          </p:cNvSpPr>
          <p:nvPr>
            <p:ph type="body" sz="half" idx="12" hasCustomPrompt="1"/>
          </p:nvPr>
        </p:nvSpPr>
        <p:spPr>
          <a:xfrm>
            <a:off x="495514" y="6374651"/>
            <a:ext cx="7772400" cy="245223"/>
          </a:xfrm>
        </p:spPr>
        <p:txBody>
          <a:bodyPr anchor="b"/>
          <a:lstStyle>
            <a:lvl1pPr marL="0" indent="0">
              <a:buNone/>
              <a:defRPr sz="800">
                <a:solidFill>
                  <a:schemeClr val="bg1">
                    <a:lumMod val="50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Click to add a footnote</a:t>
            </a:r>
          </a:p>
        </p:txBody>
      </p:sp>
      <p:sp>
        <p:nvSpPr>
          <p:cNvPr id="16" name="Content Placeholder 3">
            <a:extLst>
              <a:ext uri="{FF2B5EF4-FFF2-40B4-BE49-F238E27FC236}">
                <a16:creationId xmlns:a16="http://schemas.microsoft.com/office/drawing/2014/main" id="{E0497FFB-B6FA-9D4E-B0A9-2B64230540B2}"/>
              </a:ext>
            </a:extLst>
          </p:cNvPr>
          <p:cNvSpPr>
            <a:spLocks noGrp="1"/>
          </p:cNvSpPr>
          <p:nvPr>
            <p:ph sz="half" idx="13"/>
          </p:nvPr>
        </p:nvSpPr>
        <p:spPr>
          <a:xfrm>
            <a:off x="8278396" y="1698625"/>
            <a:ext cx="3421479" cy="44069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2">
            <a:extLst>
              <a:ext uri="{FF2B5EF4-FFF2-40B4-BE49-F238E27FC236}">
                <a16:creationId xmlns:a16="http://schemas.microsoft.com/office/drawing/2014/main" id="{09B89761-8DE0-C74E-8229-82DCFB7CCA0E}"/>
              </a:ext>
            </a:extLst>
          </p:cNvPr>
          <p:cNvSpPr>
            <a:spLocks noGrp="1"/>
          </p:cNvSpPr>
          <p:nvPr>
            <p:ph type="body" idx="14" hasCustomPrompt="1"/>
          </p:nvPr>
        </p:nvSpPr>
        <p:spPr>
          <a:xfrm>
            <a:off x="512064" y="421340"/>
            <a:ext cx="11184422" cy="295276"/>
          </a:xfrm>
        </p:spPr>
        <p:txBody>
          <a:bodyPr anchor="b"/>
          <a:lstStyle>
            <a:lvl1pPr marL="0" indent="0">
              <a:buNone/>
              <a:defRPr sz="2000" b="1">
                <a:solidFill>
                  <a:schemeClr val="accent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add subtitle</a:t>
            </a:r>
          </a:p>
        </p:txBody>
      </p:sp>
    </p:spTree>
    <p:extLst>
      <p:ext uri="{BB962C8B-B14F-4D97-AF65-F5344CB8AC3E}">
        <p14:creationId xmlns:p14="http://schemas.microsoft.com/office/powerpoint/2010/main" val="1682534774"/>
      </p:ext>
    </p:extLst>
  </p:cSld>
  <p:clrMapOvr>
    <a:masterClrMapping/>
  </p:clrMapOvr>
  <p:extLst>
    <p:ext uri="{DCECCB84-F9BA-43D5-87BE-67443E8EF086}">
      <p15:sldGuideLst xmlns:p15="http://schemas.microsoft.com/office/powerpoint/2012/main">
        <p15:guide id="1" pos="2472">
          <p15:clr>
            <a:srgbClr val="FBAE40"/>
          </p15:clr>
        </p15:guide>
        <p15:guide id="2" pos="2760">
          <p15:clr>
            <a:srgbClr val="FBAE40"/>
          </p15:clr>
        </p15:guide>
        <p15:guide id="3" pos="4920">
          <p15:clr>
            <a:srgbClr val="FBAE40"/>
          </p15:clr>
        </p15:guide>
        <p15:guide id="4" pos="5208">
          <p15:clr>
            <a:srgbClr val="FBAE40"/>
          </p15:clr>
        </p15:guide>
      </p15:sldGuideLst>
    </p:ext>
  </p:extLst>
</p:sldLayout>
</file>

<file path=ppt/slideLayouts/slideLayout411.xml><?xml version="1.0" encoding="utf-8"?>
<p:sldLayout xmlns:a="http://schemas.openxmlformats.org/drawingml/2006/main" xmlns:r="http://schemas.openxmlformats.org/officeDocument/2006/relationships" xmlns:p="http://schemas.openxmlformats.org/presentationml/2006/main" preserve="1">
  <p:cSld name="Four Content with Subtitle">
    <p:spTree>
      <p:nvGrpSpPr>
        <p:cNvPr id="1" name=""/>
        <p:cNvGrpSpPr/>
        <p:nvPr/>
      </p:nvGrpSpPr>
      <p:grpSpPr>
        <a:xfrm>
          <a:off x="0" y="0"/>
          <a:ext cx="0" cy="0"/>
          <a:chOff x="0" y="0"/>
          <a:chExt cx="0" cy="0"/>
        </a:xfrm>
      </p:grpSpPr>
      <p:graphicFrame>
        <p:nvGraphicFramePr>
          <p:cNvPr id="9" name="Object 8" hidden="1">
            <a:extLst>
              <a:ext uri="{FF2B5EF4-FFF2-40B4-BE49-F238E27FC236}">
                <a16:creationId xmlns:a16="http://schemas.microsoft.com/office/drawing/2014/main" id="{D8FF4CA3-9CAC-294D-9B5A-9627A72789D4}"/>
              </a:ext>
            </a:extLst>
          </p:cNvPr>
          <p:cNvGraphicFramePr>
            <a:graphicFrameLocks noChangeAspect="1"/>
          </p:cNvGraphicFramePr>
          <p:nvPr>
            <p:custDataLst>
              <p:tags r:id="rId1"/>
            </p:custDataLst>
            <p:extLst>
              <p:ext uri="{D42A27DB-BD31-4B8C-83A1-F6EECF244321}">
                <p14:modId xmlns:p14="http://schemas.microsoft.com/office/powerpoint/2010/main" val="1013698806"/>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9" name="Object 8" hidden="1">
                        <a:extLst>
                          <a:ext uri="{FF2B5EF4-FFF2-40B4-BE49-F238E27FC236}">
                            <a16:creationId xmlns:a16="http://schemas.microsoft.com/office/drawing/2014/main" id="{D8FF4CA3-9CAC-294D-9B5A-9627A72789D4}"/>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le 1"/>
          <p:cNvSpPr>
            <a:spLocks noGrp="1"/>
          </p:cNvSpPr>
          <p:nvPr>
            <p:ph type="title"/>
          </p:nvPr>
        </p:nvSpPr>
        <p:spPr>
          <a:xfrm>
            <a:off x="512063" y="815787"/>
            <a:ext cx="11184423" cy="555813"/>
          </a:xfrm>
        </p:spPr>
        <p:txBody>
          <a:bodyPr vert="horz"/>
          <a:lstStyle/>
          <a:p>
            <a:r>
              <a:rPr lang="en-US"/>
              <a:t>Click to edit Master title style</a:t>
            </a:r>
            <a:endParaRPr lang="en-US" dirty="0"/>
          </a:p>
        </p:txBody>
      </p:sp>
      <p:sp>
        <p:nvSpPr>
          <p:cNvPr id="3" name="Content Placeholder 2"/>
          <p:cNvSpPr>
            <a:spLocks noGrp="1"/>
          </p:cNvSpPr>
          <p:nvPr>
            <p:ph sz="half" idx="1"/>
          </p:nvPr>
        </p:nvSpPr>
        <p:spPr>
          <a:xfrm>
            <a:off x="512063" y="1698625"/>
            <a:ext cx="2512665" cy="4406900"/>
          </a:xfrm>
        </p:spPr>
        <p:txBody>
          <a:bodyPr/>
          <a:lstStyle>
            <a:lvl1pPr>
              <a:defRPr sz="1400"/>
            </a:lvl1pPr>
            <a:lvl2pPr>
              <a:defRPr sz="1400"/>
            </a:lvl2pPr>
            <a:lvl3pPr>
              <a:defRPr sz="14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3394922" y="1698625"/>
            <a:ext cx="2522219" cy="4406900"/>
          </a:xfrm>
        </p:spPr>
        <p:txBody>
          <a:bodyPr/>
          <a:lstStyle>
            <a:lvl1pPr>
              <a:defRPr sz="1400"/>
            </a:lvl1pPr>
            <a:lvl2pPr>
              <a:defRPr sz="1400"/>
            </a:lvl2pPr>
            <a:lvl3pPr>
              <a:defRPr sz="14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Footer Placeholder 7">
            <a:extLst>
              <a:ext uri="{FF2B5EF4-FFF2-40B4-BE49-F238E27FC236}">
                <a16:creationId xmlns:a16="http://schemas.microsoft.com/office/drawing/2014/main" id="{31BF9A46-99FC-774E-98CA-CB47B58C9F81}"/>
              </a:ext>
            </a:extLst>
          </p:cNvPr>
          <p:cNvSpPr>
            <a:spLocks noGrp="1"/>
          </p:cNvSpPr>
          <p:nvPr>
            <p:ph type="ftr" sz="quarter" idx="10"/>
          </p:nvPr>
        </p:nvSpPr>
        <p:spPr/>
        <p:txBody>
          <a:bodyPr/>
          <a:lstStyle>
            <a:lvl1pPr>
              <a:defRPr>
                <a:solidFill>
                  <a:schemeClr val="bg1">
                    <a:lumMod val="75000"/>
                  </a:schemeClr>
                </a:solidFill>
              </a:defRPr>
            </a:lvl1pPr>
          </a:lstStyle>
          <a:p>
            <a:endParaRPr lang="en-US"/>
          </a:p>
        </p:txBody>
      </p:sp>
      <p:sp>
        <p:nvSpPr>
          <p:cNvPr id="10" name="Slide Number Placeholder 9">
            <a:extLst>
              <a:ext uri="{FF2B5EF4-FFF2-40B4-BE49-F238E27FC236}">
                <a16:creationId xmlns:a16="http://schemas.microsoft.com/office/drawing/2014/main" id="{67A3A9BC-C48A-B640-9981-56B68FE2E241}"/>
              </a:ext>
            </a:extLst>
          </p:cNvPr>
          <p:cNvSpPr>
            <a:spLocks noGrp="1"/>
          </p:cNvSpPr>
          <p:nvPr>
            <p:ph type="sldNum" sz="quarter" idx="11"/>
          </p:nvPr>
        </p:nvSpPr>
        <p:spPr/>
        <p:txBody>
          <a:bodyPr/>
          <a:lstStyle>
            <a:lvl1pPr>
              <a:defRPr>
                <a:solidFill>
                  <a:schemeClr val="bg1">
                    <a:lumMod val="75000"/>
                  </a:schemeClr>
                </a:solidFill>
              </a:defRPr>
            </a:lvl1pPr>
          </a:lstStyle>
          <a:p>
            <a:fld id="{523A240F-EAFE-E84F-B44C-6D7A08E0E409}" type="slidenum">
              <a:rPr lang="en-US" smtClean="0"/>
              <a:t>‹#›</a:t>
            </a:fld>
            <a:endParaRPr lang="en-US"/>
          </a:p>
        </p:txBody>
      </p:sp>
      <p:sp>
        <p:nvSpPr>
          <p:cNvPr id="12" name="Text Placeholder 3">
            <a:extLst>
              <a:ext uri="{FF2B5EF4-FFF2-40B4-BE49-F238E27FC236}">
                <a16:creationId xmlns:a16="http://schemas.microsoft.com/office/drawing/2014/main" id="{C2251F80-6554-A742-BC8C-483CBBFD6C91}"/>
              </a:ext>
            </a:extLst>
          </p:cNvPr>
          <p:cNvSpPr>
            <a:spLocks noGrp="1"/>
          </p:cNvSpPr>
          <p:nvPr>
            <p:ph type="body" sz="half" idx="12" hasCustomPrompt="1"/>
          </p:nvPr>
        </p:nvSpPr>
        <p:spPr>
          <a:xfrm>
            <a:off x="495514" y="6374651"/>
            <a:ext cx="7772400" cy="245223"/>
          </a:xfrm>
        </p:spPr>
        <p:txBody>
          <a:bodyPr anchor="b"/>
          <a:lstStyle>
            <a:lvl1pPr marL="0" indent="0">
              <a:buNone/>
              <a:defRPr sz="800">
                <a:solidFill>
                  <a:schemeClr val="bg1">
                    <a:lumMod val="50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Click to add a footnote</a:t>
            </a:r>
          </a:p>
        </p:txBody>
      </p:sp>
      <p:sp>
        <p:nvSpPr>
          <p:cNvPr id="16" name="Content Placeholder 3">
            <a:extLst>
              <a:ext uri="{FF2B5EF4-FFF2-40B4-BE49-F238E27FC236}">
                <a16:creationId xmlns:a16="http://schemas.microsoft.com/office/drawing/2014/main" id="{E0497FFB-B6FA-9D4E-B0A9-2B64230540B2}"/>
              </a:ext>
            </a:extLst>
          </p:cNvPr>
          <p:cNvSpPr>
            <a:spLocks noGrp="1"/>
          </p:cNvSpPr>
          <p:nvPr>
            <p:ph sz="half" idx="13"/>
          </p:nvPr>
        </p:nvSpPr>
        <p:spPr>
          <a:xfrm>
            <a:off x="6287335" y="1698625"/>
            <a:ext cx="2516188" cy="4406900"/>
          </a:xfrm>
        </p:spPr>
        <p:txBody>
          <a:bodyPr/>
          <a:lstStyle>
            <a:lvl1pPr>
              <a:defRPr sz="1400"/>
            </a:lvl1pPr>
            <a:lvl2pPr>
              <a:defRPr sz="1400"/>
            </a:lvl2pPr>
            <a:lvl3pPr>
              <a:defRPr sz="14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3">
            <a:extLst>
              <a:ext uri="{FF2B5EF4-FFF2-40B4-BE49-F238E27FC236}">
                <a16:creationId xmlns:a16="http://schemas.microsoft.com/office/drawing/2014/main" id="{5723D646-D659-4940-866D-282EF0E20D7A}"/>
              </a:ext>
            </a:extLst>
          </p:cNvPr>
          <p:cNvSpPr>
            <a:spLocks noGrp="1"/>
          </p:cNvSpPr>
          <p:nvPr>
            <p:ph sz="half" idx="14"/>
          </p:nvPr>
        </p:nvSpPr>
        <p:spPr>
          <a:xfrm>
            <a:off x="9173716" y="1698625"/>
            <a:ext cx="2516188" cy="4406900"/>
          </a:xfrm>
        </p:spPr>
        <p:txBody>
          <a:bodyPr/>
          <a:lstStyle>
            <a:lvl1pPr>
              <a:defRPr sz="1400"/>
            </a:lvl1pPr>
            <a:lvl2pPr>
              <a:defRPr sz="1400"/>
            </a:lvl2pPr>
            <a:lvl3pPr>
              <a:defRPr sz="1400"/>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2">
            <a:extLst>
              <a:ext uri="{FF2B5EF4-FFF2-40B4-BE49-F238E27FC236}">
                <a16:creationId xmlns:a16="http://schemas.microsoft.com/office/drawing/2014/main" id="{8F05DDA7-2CBD-E44C-A62E-E1C57509DCA3}"/>
              </a:ext>
            </a:extLst>
          </p:cNvPr>
          <p:cNvSpPr>
            <a:spLocks noGrp="1"/>
          </p:cNvSpPr>
          <p:nvPr>
            <p:ph type="body" idx="15" hasCustomPrompt="1"/>
          </p:nvPr>
        </p:nvSpPr>
        <p:spPr>
          <a:xfrm>
            <a:off x="512064" y="421340"/>
            <a:ext cx="11184422" cy="295276"/>
          </a:xfrm>
        </p:spPr>
        <p:txBody>
          <a:bodyPr anchor="b"/>
          <a:lstStyle>
            <a:lvl1pPr marL="0" indent="0">
              <a:buNone/>
              <a:defRPr sz="2000" b="1">
                <a:solidFill>
                  <a:schemeClr val="accent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add subtitle</a:t>
            </a:r>
          </a:p>
        </p:txBody>
      </p:sp>
    </p:spTree>
    <p:extLst>
      <p:ext uri="{BB962C8B-B14F-4D97-AF65-F5344CB8AC3E}">
        <p14:creationId xmlns:p14="http://schemas.microsoft.com/office/powerpoint/2010/main" val="3233844624"/>
      </p:ext>
    </p:extLst>
  </p:cSld>
  <p:clrMapOvr>
    <a:masterClrMapping/>
  </p:clrMapOvr>
  <p:extLst>
    <p:ext uri="{DCECCB84-F9BA-43D5-87BE-67443E8EF086}">
      <p15:sldGuideLst xmlns:p15="http://schemas.microsoft.com/office/powerpoint/2012/main">
        <p15:guide id="1" pos="1896">
          <p15:clr>
            <a:srgbClr val="FBAE40"/>
          </p15:clr>
        </p15:guide>
        <p15:guide id="2" pos="2136">
          <p15:clr>
            <a:srgbClr val="FBAE40"/>
          </p15:clr>
        </p15:guide>
        <p15:guide id="3" pos="5545">
          <p15:clr>
            <a:srgbClr val="FBAE40"/>
          </p15:clr>
        </p15:guide>
        <p15:guide id="4" pos="5777">
          <p15:clr>
            <a:srgbClr val="FBAE40"/>
          </p15:clr>
        </p15:guide>
        <p15:guide id="5" pos="3720">
          <p15:clr>
            <a:srgbClr val="FBAE40"/>
          </p15:clr>
        </p15:guide>
        <p15:guide id="6" pos="3960">
          <p15:clr>
            <a:srgbClr val="FBAE40"/>
          </p15:clr>
        </p15:guide>
      </p15:sldGuideLst>
    </p:ext>
  </p:extLst>
</p:sldLayout>
</file>

<file path=ppt/slideLayouts/slideLayout412.xml><?xml version="1.0" encoding="utf-8"?>
<p:sldLayout xmlns:a="http://schemas.openxmlformats.org/drawingml/2006/main" xmlns:r="http://schemas.openxmlformats.org/officeDocument/2006/relationships" xmlns:p="http://schemas.openxmlformats.org/presentationml/2006/main" preserve="1">
  <p:cSld name="Title, Subtitle Only">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C9CD4875-E3C9-644B-B3AC-E82D39320C8B}"/>
              </a:ext>
            </a:extLst>
          </p:cNvPr>
          <p:cNvGraphicFramePr>
            <a:graphicFrameLocks noChangeAspect="1"/>
          </p:cNvGraphicFramePr>
          <p:nvPr>
            <p:custDataLst>
              <p:tags r:id="rId1"/>
            </p:custDataLst>
            <p:extLst>
              <p:ext uri="{D42A27DB-BD31-4B8C-83A1-F6EECF244321}">
                <p14:modId xmlns:p14="http://schemas.microsoft.com/office/powerpoint/2010/main" val="3623188196"/>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7" name="Object 6" hidden="1">
                        <a:extLst>
                          <a:ext uri="{FF2B5EF4-FFF2-40B4-BE49-F238E27FC236}">
                            <a16:creationId xmlns:a16="http://schemas.microsoft.com/office/drawing/2014/main" id="{C9CD4875-E3C9-644B-B3AC-E82D39320C8B}"/>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le 1"/>
          <p:cNvSpPr>
            <a:spLocks noGrp="1"/>
          </p:cNvSpPr>
          <p:nvPr>
            <p:ph type="title"/>
          </p:nvPr>
        </p:nvSpPr>
        <p:spPr>
          <a:xfrm>
            <a:off x="512063" y="815787"/>
            <a:ext cx="11184423" cy="555813"/>
          </a:xfrm>
        </p:spPr>
        <p:txBody>
          <a:bodyPr vert="horz"/>
          <a:lstStyle/>
          <a:p>
            <a:r>
              <a:rPr lang="en-US"/>
              <a:t>Click to edit Master title style</a:t>
            </a:r>
            <a:endParaRPr lang="en-US" dirty="0"/>
          </a:p>
        </p:txBody>
      </p:sp>
      <p:sp>
        <p:nvSpPr>
          <p:cNvPr id="6" name="Footer Placeholder 5">
            <a:extLst>
              <a:ext uri="{FF2B5EF4-FFF2-40B4-BE49-F238E27FC236}">
                <a16:creationId xmlns:a16="http://schemas.microsoft.com/office/drawing/2014/main" id="{31269DCA-0308-5E4B-8136-84AD580937A8}"/>
              </a:ext>
            </a:extLst>
          </p:cNvPr>
          <p:cNvSpPr>
            <a:spLocks noGrp="1"/>
          </p:cNvSpPr>
          <p:nvPr>
            <p:ph type="ftr" sz="quarter" idx="10"/>
          </p:nvPr>
        </p:nvSpPr>
        <p:spPr/>
        <p:txBody>
          <a:bodyPr/>
          <a:lstStyle>
            <a:lvl1pPr>
              <a:defRPr>
                <a:solidFill>
                  <a:schemeClr val="bg1">
                    <a:lumMod val="75000"/>
                  </a:schemeClr>
                </a:solidFill>
              </a:defRPr>
            </a:lvl1pPr>
          </a:lstStyle>
          <a:p>
            <a:endParaRPr lang="en-US"/>
          </a:p>
        </p:txBody>
      </p:sp>
      <p:sp>
        <p:nvSpPr>
          <p:cNvPr id="8" name="Slide Number Placeholder 7">
            <a:extLst>
              <a:ext uri="{FF2B5EF4-FFF2-40B4-BE49-F238E27FC236}">
                <a16:creationId xmlns:a16="http://schemas.microsoft.com/office/drawing/2014/main" id="{82389133-8F79-AF42-B505-8A150931C3C6}"/>
              </a:ext>
            </a:extLst>
          </p:cNvPr>
          <p:cNvSpPr>
            <a:spLocks noGrp="1"/>
          </p:cNvSpPr>
          <p:nvPr>
            <p:ph type="sldNum" sz="quarter" idx="11"/>
          </p:nvPr>
        </p:nvSpPr>
        <p:spPr/>
        <p:txBody>
          <a:bodyPr/>
          <a:lstStyle>
            <a:lvl1pPr>
              <a:defRPr>
                <a:solidFill>
                  <a:schemeClr val="bg1">
                    <a:lumMod val="75000"/>
                  </a:schemeClr>
                </a:solidFill>
              </a:defRPr>
            </a:lvl1pPr>
          </a:lstStyle>
          <a:p>
            <a:fld id="{523A240F-EAFE-E84F-B44C-6D7A08E0E409}" type="slidenum">
              <a:rPr lang="en-US" smtClean="0"/>
              <a:t>‹#›</a:t>
            </a:fld>
            <a:endParaRPr lang="en-US"/>
          </a:p>
        </p:txBody>
      </p:sp>
      <p:sp>
        <p:nvSpPr>
          <p:cNvPr id="9" name="Text Placeholder 3">
            <a:extLst>
              <a:ext uri="{FF2B5EF4-FFF2-40B4-BE49-F238E27FC236}">
                <a16:creationId xmlns:a16="http://schemas.microsoft.com/office/drawing/2014/main" id="{180F6E86-A27A-FE40-B016-EB59307BF3CC}"/>
              </a:ext>
            </a:extLst>
          </p:cNvPr>
          <p:cNvSpPr>
            <a:spLocks noGrp="1"/>
          </p:cNvSpPr>
          <p:nvPr>
            <p:ph type="body" sz="half" idx="2" hasCustomPrompt="1"/>
          </p:nvPr>
        </p:nvSpPr>
        <p:spPr>
          <a:xfrm>
            <a:off x="495514" y="6374651"/>
            <a:ext cx="7772400" cy="245223"/>
          </a:xfrm>
        </p:spPr>
        <p:txBody>
          <a:bodyPr anchor="b"/>
          <a:lstStyle>
            <a:lvl1pPr marL="0" indent="0">
              <a:buNone/>
              <a:defRPr sz="800">
                <a:solidFill>
                  <a:schemeClr val="bg1">
                    <a:lumMod val="50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Click to add a footnote</a:t>
            </a:r>
          </a:p>
        </p:txBody>
      </p:sp>
      <p:sp>
        <p:nvSpPr>
          <p:cNvPr id="10" name="Text Placeholder 2">
            <a:extLst>
              <a:ext uri="{FF2B5EF4-FFF2-40B4-BE49-F238E27FC236}">
                <a16:creationId xmlns:a16="http://schemas.microsoft.com/office/drawing/2014/main" id="{A96AF473-C2CF-6B47-84F7-6E0E41A10BCD}"/>
              </a:ext>
            </a:extLst>
          </p:cNvPr>
          <p:cNvSpPr>
            <a:spLocks noGrp="1"/>
          </p:cNvSpPr>
          <p:nvPr>
            <p:ph type="body" idx="12" hasCustomPrompt="1"/>
          </p:nvPr>
        </p:nvSpPr>
        <p:spPr>
          <a:xfrm>
            <a:off x="512064" y="421340"/>
            <a:ext cx="11184422" cy="295276"/>
          </a:xfrm>
        </p:spPr>
        <p:txBody>
          <a:bodyPr anchor="b"/>
          <a:lstStyle>
            <a:lvl1pPr marL="0" indent="0">
              <a:buNone/>
              <a:defRPr sz="2000" b="1">
                <a:solidFill>
                  <a:schemeClr val="accent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add subtitle</a:t>
            </a:r>
          </a:p>
        </p:txBody>
      </p:sp>
    </p:spTree>
    <p:extLst>
      <p:ext uri="{BB962C8B-B14F-4D97-AF65-F5344CB8AC3E}">
        <p14:creationId xmlns:p14="http://schemas.microsoft.com/office/powerpoint/2010/main" val="890303585"/>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preserve="1">
  <p:cSld name="Titles Only Light Blue">
    <p:bg>
      <p:bgPr>
        <a:solidFill>
          <a:srgbClr val="F0F7FF"/>
        </a:solidFill>
        <a:effectLst/>
      </p:bgPr>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C9CD4875-E3C9-644B-B3AC-E82D39320C8B}"/>
              </a:ext>
            </a:extLst>
          </p:cNvPr>
          <p:cNvGraphicFramePr>
            <a:graphicFrameLocks noChangeAspect="1"/>
          </p:cNvGraphicFramePr>
          <p:nvPr>
            <p:custDataLst>
              <p:tags r:id="rId1"/>
            </p:custDataLst>
            <p:extLst>
              <p:ext uri="{D42A27DB-BD31-4B8C-83A1-F6EECF244321}">
                <p14:modId xmlns:p14="http://schemas.microsoft.com/office/powerpoint/2010/main" val="2655988595"/>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7" name="Object 6" hidden="1">
                        <a:extLst>
                          <a:ext uri="{FF2B5EF4-FFF2-40B4-BE49-F238E27FC236}">
                            <a16:creationId xmlns:a16="http://schemas.microsoft.com/office/drawing/2014/main" id="{C9CD4875-E3C9-644B-B3AC-E82D39320C8B}"/>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le 1"/>
          <p:cNvSpPr>
            <a:spLocks noGrp="1"/>
          </p:cNvSpPr>
          <p:nvPr>
            <p:ph type="title"/>
          </p:nvPr>
        </p:nvSpPr>
        <p:spPr>
          <a:xfrm>
            <a:off x="512063" y="815787"/>
            <a:ext cx="11184423" cy="555813"/>
          </a:xfrm>
        </p:spPr>
        <p:txBody>
          <a:bodyPr vert="horz"/>
          <a:lstStyle/>
          <a:p>
            <a:r>
              <a:rPr lang="en-US"/>
              <a:t>Click to edit Master title style</a:t>
            </a:r>
            <a:endParaRPr lang="en-US" dirty="0"/>
          </a:p>
        </p:txBody>
      </p:sp>
      <p:sp>
        <p:nvSpPr>
          <p:cNvPr id="6" name="Footer Placeholder 5">
            <a:extLst>
              <a:ext uri="{FF2B5EF4-FFF2-40B4-BE49-F238E27FC236}">
                <a16:creationId xmlns:a16="http://schemas.microsoft.com/office/drawing/2014/main" id="{31269DCA-0308-5E4B-8136-84AD580937A8}"/>
              </a:ext>
            </a:extLst>
          </p:cNvPr>
          <p:cNvSpPr>
            <a:spLocks noGrp="1"/>
          </p:cNvSpPr>
          <p:nvPr>
            <p:ph type="ftr" sz="quarter" idx="10"/>
          </p:nvPr>
        </p:nvSpPr>
        <p:spPr/>
        <p:txBody>
          <a:bodyPr/>
          <a:lstStyle>
            <a:lvl1pPr>
              <a:defRPr>
                <a:solidFill>
                  <a:schemeClr val="bg1">
                    <a:lumMod val="75000"/>
                  </a:schemeClr>
                </a:solidFill>
              </a:defRPr>
            </a:lvl1pPr>
          </a:lstStyle>
          <a:p>
            <a:endParaRPr lang="en-US"/>
          </a:p>
        </p:txBody>
      </p:sp>
      <p:sp>
        <p:nvSpPr>
          <p:cNvPr id="8" name="Slide Number Placeholder 7">
            <a:extLst>
              <a:ext uri="{FF2B5EF4-FFF2-40B4-BE49-F238E27FC236}">
                <a16:creationId xmlns:a16="http://schemas.microsoft.com/office/drawing/2014/main" id="{82389133-8F79-AF42-B505-8A150931C3C6}"/>
              </a:ext>
            </a:extLst>
          </p:cNvPr>
          <p:cNvSpPr>
            <a:spLocks noGrp="1"/>
          </p:cNvSpPr>
          <p:nvPr>
            <p:ph type="sldNum" sz="quarter" idx="11"/>
          </p:nvPr>
        </p:nvSpPr>
        <p:spPr/>
        <p:txBody>
          <a:bodyPr/>
          <a:lstStyle>
            <a:lvl1pPr>
              <a:defRPr>
                <a:solidFill>
                  <a:schemeClr val="bg1">
                    <a:lumMod val="75000"/>
                  </a:schemeClr>
                </a:solidFill>
              </a:defRPr>
            </a:lvl1pPr>
          </a:lstStyle>
          <a:p>
            <a:fld id="{523A240F-EAFE-E84F-B44C-6D7A08E0E409}" type="slidenum">
              <a:rPr lang="en-US" smtClean="0"/>
              <a:t>‹#›</a:t>
            </a:fld>
            <a:endParaRPr lang="en-US"/>
          </a:p>
        </p:txBody>
      </p:sp>
      <p:sp>
        <p:nvSpPr>
          <p:cNvPr id="9" name="Text Placeholder 3">
            <a:extLst>
              <a:ext uri="{FF2B5EF4-FFF2-40B4-BE49-F238E27FC236}">
                <a16:creationId xmlns:a16="http://schemas.microsoft.com/office/drawing/2014/main" id="{180F6E86-A27A-FE40-B016-EB59307BF3CC}"/>
              </a:ext>
            </a:extLst>
          </p:cNvPr>
          <p:cNvSpPr>
            <a:spLocks noGrp="1"/>
          </p:cNvSpPr>
          <p:nvPr>
            <p:ph type="body" sz="half" idx="2" hasCustomPrompt="1"/>
          </p:nvPr>
        </p:nvSpPr>
        <p:spPr>
          <a:xfrm>
            <a:off x="495514" y="6374651"/>
            <a:ext cx="7772400" cy="245223"/>
          </a:xfrm>
        </p:spPr>
        <p:txBody>
          <a:bodyPr anchor="b"/>
          <a:lstStyle>
            <a:lvl1pPr marL="0" indent="0">
              <a:buNone/>
              <a:defRPr sz="800">
                <a:solidFill>
                  <a:schemeClr val="bg1">
                    <a:lumMod val="50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Click to add a footnote</a:t>
            </a:r>
          </a:p>
        </p:txBody>
      </p:sp>
      <p:sp>
        <p:nvSpPr>
          <p:cNvPr id="10" name="Text Placeholder 2">
            <a:extLst>
              <a:ext uri="{FF2B5EF4-FFF2-40B4-BE49-F238E27FC236}">
                <a16:creationId xmlns:a16="http://schemas.microsoft.com/office/drawing/2014/main" id="{A96AF473-C2CF-6B47-84F7-6E0E41A10BCD}"/>
              </a:ext>
            </a:extLst>
          </p:cNvPr>
          <p:cNvSpPr>
            <a:spLocks noGrp="1"/>
          </p:cNvSpPr>
          <p:nvPr>
            <p:ph type="body" idx="12" hasCustomPrompt="1"/>
          </p:nvPr>
        </p:nvSpPr>
        <p:spPr>
          <a:xfrm>
            <a:off x="512064" y="421340"/>
            <a:ext cx="11184422" cy="295276"/>
          </a:xfrm>
        </p:spPr>
        <p:txBody>
          <a:bodyPr anchor="b"/>
          <a:lstStyle>
            <a:lvl1pPr marL="0" indent="0">
              <a:buNone/>
              <a:defRPr sz="2000" b="1">
                <a:solidFill>
                  <a:schemeClr val="accent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add subtitle</a:t>
            </a:r>
          </a:p>
        </p:txBody>
      </p:sp>
    </p:spTree>
    <p:extLst>
      <p:ext uri="{BB962C8B-B14F-4D97-AF65-F5344CB8AC3E}">
        <p14:creationId xmlns:p14="http://schemas.microsoft.com/office/powerpoint/2010/main" val="1923309896"/>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preserve="1">
  <p:cSld name="Intro 2 Presenters">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C9CD4875-E3C9-644B-B3AC-E82D39320C8B}"/>
              </a:ext>
            </a:extLst>
          </p:cNvPr>
          <p:cNvGraphicFramePr>
            <a:graphicFrameLocks noChangeAspect="1"/>
          </p:cNvGraphicFramePr>
          <p:nvPr>
            <p:custDataLst>
              <p:tags r:id="rId1"/>
            </p:custDataLst>
            <p:extLst>
              <p:ext uri="{D42A27DB-BD31-4B8C-83A1-F6EECF244321}">
                <p14:modId xmlns:p14="http://schemas.microsoft.com/office/powerpoint/2010/main" val="3092173110"/>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7" name="Object 6" hidden="1">
                        <a:extLst>
                          <a:ext uri="{FF2B5EF4-FFF2-40B4-BE49-F238E27FC236}">
                            <a16:creationId xmlns:a16="http://schemas.microsoft.com/office/drawing/2014/main" id="{C9CD4875-E3C9-644B-B3AC-E82D39320C8B}"/>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1" name="Text Placeholder 20">
            <a:extLst>
              <a:ext uri="{FF2B5EF4-FFF2-40B4-BE49-F238E27FC236}">
                <a16:creationId xmlns:a16="http://schemas.microsoft.com/office/drawing/2014/main" id="{83520AB0-B15D-4644-8232-A1DA7A34C60E}"/>
              </a:ext>
            </a:extLst>
          </p:cNvPr>
          <p:cNvSpPr>
            <a:spLocks noGrp="1"/>
          </p:cNvSpPr>
          <p:nvPr>
            <p:ph type="body" sz="quarter" idx="15" hasCustomPrompt="1"/>
          </p:nvPr>
        </p:nvSpPr>
        <p:spPr>
          <a:xfrm>
            <a:off x="2549141" y="1909334"/>
            <a:ext cx="2740035" cy="1102154"/>
          </a:xfrm>
        </p:spPr>
        <p:txBody>
          <a:bodyPr/>
          <a:lstStyle>
            <a:lvl1pPr>
              <a:defRPr sz="2400" b="1"/>
            </a:lvl1pPr>
            <a:lvl2pPr marL="0" indent="0">
              <a:buNone/>
              <a:defRPr sz="1400">
                <a:solidFill>
                  <a:schemeClr val="accent2"/>
                </a:solidFill>
              </a:defRPr>
            </a:lvl2pPr>
          </a:lstStyle>
          <a:p>
            <a:pPr lvl="0"/>
            <a:r>
              <a:rPr lang="en-US" dirty="0"/>
              <a:t>First </a:t>
            </a:r>
            <a:r>
              <a:rPr lang="en-US" dirty="0" err="1"/>
              <a:t>Lastname</a:t>
            </a:r>
            <a:endParaRPr lang="en-US" dirty="0"/>
          </a:p>
          <a:p>
            <a:pPr lvl="1"/>
            <a:r>
              <a:rPr lang="en-US" dirty="0"/>
              <a:t>Add title</a:t>
            </a:r>
          </a:p>
        </p:txBody>
      </p:sp>
      <p:sp>
        <p:nvSpPr>
          <p:cNvPr id="23" name="Text Placeholder 20">
            <a:extLst>
              <a:ext uri="{FF2B5EF4-FFF2-40B4-BE49-F238E27FC236}">
                <a16:creationId xmlns:a16="http://schemas.microsoft.com/office/drawing/2014/main" id="{A186D89A-9D30-6C4F-925D-4091D0F3D93A}"/>
              </a:ext>
            </a:extLst>
          </p:cNvPr>
          <p:cNvSpPr>
            <a:spLocks noGrp="1"/>
          </p:cNvSpPr>
          <p:nvPr>
            <p:ph type="body" sz="quarter" idx="17" hasCustomPrompt="1"/>
          </p:nvPr>
        </p:nvSpPr>
        <p:spPr>
          <a:xfrm>
            <a:off x="8501706" y="1909334"/>
            <a:ext cx="2740035" cy="1102154"/>
          </a:xfrm>
        </p:spPr>
        <p:txBody>
          <a:bodyPr/>
          <a:lstStyle>
            <a:lvl1pPr>
              <a:defRPr sz="2400" b="1"/>
            </a:lvl1pPr>
            <a:lvl2pPr marL="0" indent="0">
              <a:buNone/>
              <a:defRPr sz="1400">
                <a:solidFill>
                  <a:schemeClr val="accent2"/>
                </a:solidFill>
              </a:defRPr>
            </a:lvl2pPr>
          </a:lstStyle>
          <a:p>
            <a:pPr lvl="0"/>
            <a:r>
              <a:rPr lang="en-US" dirty="0"/>
              <a:t>First </a:t>
            </a:r>
            <a:r>
              <a:rPr lang="en-US" dirty="0" err="1"/>
              <a:t>Lastname</a:t>
            </a:r>
            <a:endParaRPr lang="en-US" dirty="0"/>
          </a:p>
          <a:p>
            <a:pPr lvl="1"/>
            <a:r>
              <a:rPr lang="en-US" dirty="0"/>
              <a:t>Add title</a:t>
            </a:r>
          </a:p>
        </p:txBody>
      </p:sp>
      <p:sp>
        <p:nvSpPr>
          <p:cNvPr id="18" name="Picture Placeholder 17">
            <a:extLst>
              <a:ext uri="{FF2B5EF4-FFF2-40B4-BE49-F238E27FC236}">
                <a16:creationId xmlns:a16="http://schemas.microsoft.com/office/drawing/2014/main" id="{E68A2CBF-6F30-2D4C-BD65-7D6157EA8B3A}"/>
              </a:ext>
            </a:extLst>
          </p:cNvPr>
          <p:cNvSpPr>
            <a:spLocks noGrp="1"/>
          </p:cNvSpPr>
          <p:nvPr>
            <p:ph type="pic" sz="quarter" idx="13"/>
          </p:nvPr>
        </p:nvSpPr>
        <p:spPr>
          <a:xfrm>
            <a:off x="471702" y="1255958"/>
            <a:ext cx="1793168" cy="2014784"/>
          </a:xfrm>
          <a:custGeom>
            <a:avLst/>
            <a:gdLst>
              <a:gd name="connsiteX0" fmla="*/ 896584 w 1793168"/>
              <a:gd name="connsiteY0" fmla="*/ 0 h 2014784"/>
              <a:gd name="connsiteX1" fmla="*/ 1569239 w 1793168"/>
              <a:gd name="connsiteY1" fmla="*/ 261487 h 2014784"/>
              <a:gd name="connsiteX2" fmla="*/ 1793168 w 1793168"/>
              <a:gd name="connsiteY2" fmla="*/ 1007392 h 2014784"/>
              <a:gd name="connsiteX3" fmla="*/ 1569239 w 1793168"/>
              <a:gd name="connsiteY3" fmla="*/ 1753297 h 2014784"/>
              <a:gd name="connsiteX4" fmla="*/ 896584 w 1793168"/>
              <a:gd name="connsiteY4" fmla="*/ 2014784 h 2014784"/>
              <a:gd name="connsiteX5" fmla="*/ 223928 w 1793168"/>
              <a:gd name="connsiteY5" fmla="*/ 1753297 h 2014784"/>
              <a:gd name="connsiteX6" fmla="*/ 0 w 1793168"/>
              <a:gd name="connsiteY6" fmla="*/ 1007392 h 2014784"/>
              <a:gd name="connsiteX7" fmla="*/ 223928 w 1793168"/>
              <a:gd name="connsiteY7" fmla="*/ 261487 h 2014784"/>
              <a:gd name="connsiteX8" fmla="*/ 896584 w 1793168"/>
              <a:gd name="connsiteY8" fmla="*/ 0 h 2014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93168" h="2014784">
                <a:moveTo>
                  <a:pt x="896584" y="0"/>
                </a:moveTo>
                <a:cubicBezTo>
                  <a:pt x="1190802" y="0"/>
                  <a:pt x="1417125" y="87983"/>
                  <a:pt x="1569239" y="261487"/>
                </a:cubicBezTo>
                <a:cubicBezTo>
                  <a:pt x="1717872" y="430859"/>
                  <a:pt x="1793168" y="681837"/>
                  <a:pt x="1793168" y="1007392"/>
                </a:cubicBezTo>
                <a:cubicBezTo>
                  <a:pt x="1793168" y="1332946"/>
                  <a:pt x="1717799" y="1583925"/>
                  <a:pt x="1569239" y="1753297"/>
                </a:cubicBezTo>
                <a:cubicBezTo>
                  <a:pt x="1417052" y="1926800"/>
                  <a:pt x="1191093" y="2014784"/>
                  <a:pt x="896584" y="2014784"/>
                </a:cubicBezTo>
                <a:cubicBezTo>
                  <a:pt x="602075" y="2014784"/>
                  <a:pt x="376043" y="1926800"/>
                  <a:pt x="223928" y="1753297"/>
                </a:cubicBezTo>
                <a:cubicBezTo>
                  <a:pt x="75295" y="1583852"/>
                  <a:pt x="0" y="1332946"/>
                  <a:pt x="0" y="1007392"/>
                </a:cubicBezTo>
                <a:cubicBezTo>
                  <a:pt x="0" y="681837"/>
                  <a:pt x="75368" y="430859"/>
                  <a:pt x="223928" y="261487"/>
                </a:cubicBezTo>
                <a:cubicBezTo>
                  <a:pt x="376115" y="87983"/>
                  <a:pt x="602365" y="0"/>
                  <a:pt x="896584" y="0"/>
                </a:cubicBezTo>
                <a:close/>
              </a:path>
            </a:pathLst>
          </a:custGeom>
          <a:solidFill>
            <a:schemeClr val="bg1">
              <a:lumMod val="95000"/>
            </a:schemeClr>
          </a:solidFill>
        </p:spPr>
        <p:txBody>
          <a:bodyPr wrap="square" anchor="t">
            <a:noAutofit/>
          </a:bodyPr>
          <a:lstStyle>
            <a:lvl1pPr algn="ctr">
              <a:defRPr sz="1200">
                <a:solidFill>
                  <a:srgbClr val="FF0000"/>
                </a:solidFill>
              </a:defRPr>
            </a:lvl1pPr>
          </a:lstStyle>
          <a:p>
            <a:r>
              <a:rPr lang="en-US"/>
              <a:t>Click icon to add picture</a:t>
            </a:r>
            <a:endParaRPr lang="en-US" dirty="0"/>
          </a:p>
        </p:txBody>
      </p:sp>
      <p:sp>
        <p:nvSpPr>
          <p:cNvPr id="19" name="Picture Placeholder 18">
            <a:extLst>
              <a:ext uri="{FF2B5EF4-FFF2-40B4-BE49-F238E27FC236}">
                <a16:creationId xmlns:a16="http://schemas.microsoft.com/office/drawing/2014/main" id="{1AA6058B-210D-DD48-8898-100F31B78D58}"/>
              </a:ext>
            </a:extLst>
          </p:cNvPr>
          <p:cNvSpPr>
            <a:spLocks noGrp="1"/>
          </p:cNvSpPr>
          <p:nvPr>
            <p:ph type="pic" sz="quarter" idx="14"/>
          </p:nvPr>
        </p:nvSpPr>
        <p:spPr>
          <a:xfrm>
            <a:off x="6447798" y="1255958"/>
            <a:ext cx="1793168" cy="2014784"/>
          </a:xfrm>
          <a:custGeom>
            <a:avLst/>
            <a:gdLst>
              <a:gd name="connsiteX0" fmla="*/ 896584 w 1793168"/>
              <a:gd name="connsiteY0" fmla="*/ 0 h 2014784"/>
              <a:gd name="connsiteX1" fmla="*/ 1569239 w 1793168"/>
              <a:gd name="connsiteY1" fmla="*/ 261487 h 2014784"/>
              <a:gd name="connsiteX2" fmla="*/ 1793168 w 1793168"/>
              <a:gd name="connsiteY2" fmla="*/ 1007392 h 2014784"/>
              <a:gd name="connsiteX3" fmla="*/ 1569239 w 1793168"/>
              <a:gd name="connsiteY3" fmla="*/ 1753297 h 2014784"/>
              <a:gd name="connsiteX4" fmla="*/ 896584 w 1793168"/>
              <a:gd name="connsiteY4" fmla="*/ 2014784 h 2014784"/>
              <a:gd name="connsiteX5" fmla="*/ 223928 w 1793168"/>
              <a:gd name="connsiteY5" fmla="*/ 1753297 h 2014784"/>
              <a:gd name="connsiteX6" fmla="*/ 0 w 1793168"/>
              <a:gd name="connsiteY6" fmla="*/ 1007392 h 2014784"/>
              <a:gd name="connsiteX7" fmla="*/ 223928 w 1793168"/>
              <a:gd name="connsiteY7" fmla="*/ 261487 h 2014784"/>
              <a:gd name="connsiteX8" fmla="*/ 896584 w 1793168"/>
              <a:gd name="connsiteY8" fmla="*/ 0 h 2014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93168" h="2014784">
                <a:moveTo>
                  <a:pt x="896584" y="0"/>
                </a:moveTo>
                <a:cubicBezTo>
                  <a:pt x="1190802" y="0"/>
                  <a:pt x="1417125" y="87983"/>
                  <a:pt x="1569239" y="261487"/>
                </a:cubicBezTo>
                <a:cubicBezTo>
                  <a:pt x="1717872" y="430859"/>
                  <a:pt x="1793168" y="681837"/>
                  <a:pt x="1793168" y="1007392"/>
                </a:cubicBezTo>
                <a:cubicBezTo>
                  <a:pt x="1793168" y="1332946"/>
                  <a:pt x="1717799" y="1583925"/>
                  <a:pt x="1569239" y="1753297"/>
                </a:cubicBezTo>
                <a:cubicBezTo>
                  <a:pt x="1417052" y="1926800"/>
                  <a:pt x="1191093" y="2014784"/>
                  <a:pt x="896584" y="2014784"/>
                </a:cubicBezTo>
                <a:cubicBezTo>
                  <a:pt x="602075" y="2014784"/>
                  <a:pt x="376043" y="1926800"/>
                  <a:pt x="223928" y="1753297"/>
                </a:cubicBezTo>
                <a:cubicBezTo>
                  <a:pt x="75295" y="1583852"/>
                  <a:pt x="0" y="1332946"/>
                  <a:pt x="0" y="1007392"/>
                </a:cubicBezTo>
                <a:cubicBezTo>
                  <a:pt x="0" y="681837"/>
                  <a:pt x="75368" y="430859"/>
                  <a:pt x="223928" y="261487"/>
                </a:cubicBezTo>
                <a:cubicBezTo>
                  <a:pt x="376115" y="87983"/>
                  <a:pt x="602365" y="0"/>
                  <a:pt x="896584" y="0"/>
                </a:cubicBezTo>
                <a:close/>
              </a:path>
            </a:pathLst>
          </a:custGeom>
          <a:solidFill>
            <a:schemeClr val="bg1">
              <a:lumMod val="95000"/>
            </a:schemeClr>
          </a:solidFill>
        </p:spPr>
        <p:txBody>
          <a:bodyPr wrap="square" anchor="t">
            <a:noAutofit/>
          </a:bodyPr>
          <a:lstStyle>
            <a:lvl1pPr algn="ctr">
              <a:defRPr sz="1200">
                <a:solidFill>
                  <a:srgbClr val="FF0000"/>
                </a:solidFill>
              </a:defRPr>
            </a:lvl1pPr>
          </a:lstStyle>
          <a:p>
            <a:r>
              <a:rPr lang="en-US"/>
              <a:t>Click icon to add picture</a:t>
            </a:r>
          </a:p>
        </p:txBody>
      </p:sp>
      <p:sp>
        <p:nvSpPr>
          <p:cNvPr id="11" name="Rectangle 10">
            <a:extLst>
              <a:ext uri="{FF2B5EF4-FFF2-40B4-BE49-F238E27FC236}">
                <a16:creationId xmlns:a16="http://schemas.microsoft.com/office/drawing/2014/main" id="{FAEAF8F1-C826-6F47-BE7A-44717A37D861}"/>
              </a:ext>
            </a:extLst>
          </p:cNvPr>
          <p:cNvSpPr/>
          <p:nvPr/>
        </p:nvSpPr>
        <p:spPr>
          <a:xfrm>
            <a:off x="0" y="3666565"/>
            <a:ext cx="12192000" cy="3191436"/>
          </a:xfrm>
          <a:prstGeom prst="rect">
            <a:avLst/>
          </a:prstGeom>
          <a:ln>
            <a:noFill/>
          </a:ln>
        </p:spPr>
        <p:style>
          <a:lnRef idx="2">
            <a:schemeClr val="dk1">
              <a:shade val="50000"/>
            </a:schemeClr>
          </a:lnRef>
          <a:fillRef idx="1">
            <a:schemeClr val="dk1"/>
          </a:fillRef>
          <a:effectRef idx="0">
            <a:schemeClr val="dk1"/>
          </a:effectRef>
          <a:fontRef idx="minor">
            <a:schemeClr val="lt1"/>
          </a:fontRef>
        </p:style>
        <p:txBody>
          <a:bodyPr rtlCol="0" anchor="b"/>
          <a:lstStyle/>
          <a:p>
            <a:pPr algn="ctr"/>
            <a:endParaRPr lang="en-US">
              <a:latin typeface="Arial" panose="020B0604020202020204" pitchFamily="34" charset="0"/>
              <a:cs typeface="Arial" panose="020B0604020202020204" pitchFamily="34" charset="0"/>
            </a:endParaRPr>
          </a:p>
        </p:txBody>
      </p:sp>
      <p:sp>
        <p:nvSpPr>
          <p:cNvPr id="6" name="Footer Placeholder 5">
            <a:extLst>
              <a:ext uri="{FF2B5EF4-FFF2-40B4-BE49-F238E27FC236}">
                <a16:creationId xmlns:a16="http://schemas.microsoft.com/office/drawing/2014/main" id="{31269DCA-0308-5E4B-8136-84AD580937A8}"/>
              </a:ext>
            </a:extLst>
          </p:cNvPr>
          <p:cNvSpPr>
            <a:spLocks noGrp="1"/>
          </p:cNvSpPr>
          <p:nvPr>
            <p:ph type="ftr" sz="quarter" idx="10"/>
          </p:nvPr>
        </p:nvSpPr>
        <p:spPr/>
        <p:txBody>
          <a:bodyPr/>
          <a:lstStyle>
            <a:lvl1pPr>
              <a:defRPr>
                <a:solidFill>
                  <a:schemeClr val="bg1">
                    <a:lumMod val="75000"/>
                  </a:schemeClr>
                </a:solidFill>
              </a:defRPr>
            </a:lvl1pPr>
          </a:lstStyle>
          <a:p>
            <a:endParaRPr lang="en-US"/>
          </a:p>
        </p:txBody>
      </p:sp>
      <p:sp>
        <p:nvSpPr>
          <p:cNvPr id="8" name="Slide Number Placeholder 7">
            <a:extLst>
              <a:ext uri="{FF2B5EF4-FFF2-40B4-BE49-F238E27FC236}">
                <a16:creationId xmlns:a16="http://schemas.microsoft.com/office/drawing/2014/main" id="{82389133-8F79-AF42-B505-8A150931C3C6}"/>
              </a:ext>
            </a:extLst>
          </p:cNvPr>
          <p:cNvSpPr>
            <a:spLocks noGrp="1"/>
          </p:cNvSpPr>
          <p:nvPr>
            <p:ph type="sldNum" sz="quarter" idx="11"/>
          </p:nvPr>
        </p:nvSpPr>
        <p:spPr/>
        <p:txBody>
          <a:bodyPr/>
          <a:lstStyle>
            <a:lvl1pPr>
              <a:defRPr>
                <a:solidFill>
                  <a:schemeClr val="bg1">
                    <a:lumMod val="75000"/>
                  </a:schemeClr>
                </a:solidFill>
              </a:defRPr>
            </a:lvl1pPr>
          </a:lstStyle>
          <a:p>
            <a:fld id="{523A240F-EAFE-E84F-B44C-6D7A08E0E409}" type="slidenum">
              <a:rPr lang="en-US" smtClean="0"/>
              <a:t>‹#›</a:t>
            </a:fld>
            <a:endParaRPr lang="en-US"/>
          </a:p>
        </p:txBody>
      </p:sp>
      <p:sp>
        <p:nvSpPr>
          <p:cNvPr id="9" name="Text Placeholder 3">
            <a:extLst>
              <a:ext uri="{FF2B5EF4-FFF2-40B4-BE49-F238E27FC236}">
                <a16:creationId xmlns:a16="http://schemas.microsoft.com/office/drawing/2014/main" id="{180F6E86-A27A-FE40-B016-EB59307BF3CC}"/>
              </a:ext>
            </a:extLst>
          </p:cNvPr>
          <p:cNvSpPr>
            <a:spLocks noGrp="1"/>
          </p:cNvSpPr>
          <p:nvPr>
            <p:ph type="body" sz="half" idx="2" hasCustomPrompt="1"/>
          </p:nvPr>
        </p:nvSpPr>
        <p:spPr>
          <a:xfrm>
            <a:off x="495514" y="6374651"/>
            <a:ext cx="7772400" cy="245223"/>
          </a:xfrm>
        </p:spPr>
        <p:txBody>
          <a:bodyPr anchor="b"/>
          <a:lstStyle>
            <a:lvl1pPr marL="0" indent="0">
              <a:buNone/>
              <a:defRPr sz="800">
                <a:solidFill>
                  <a:schemeClr val="bg1">
                    <a:lumMod val="75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Click to add a footnote</a:t>
            </a:r>
          </a:p>
        </p:txBody>
      </p:sp>
      <p:sp>
        <p:nvSpPr>
          <p:cNvPr id="10" name="Text Placeholder 2">
            <a:extLst>
              <a:ext uri="{FF2B5EF4-FFF2-40B4-BE49-F238E27FC236}">
                <a16:creationId xmlns:a16="http://schemas.microsoft.com/office/drawing/2014/main" id="{A96AF473-C2CF-6B47-84F7-6E0E41A10BCD}"/>
              </a:ext>
            </a:extLst>
          </p:cNvPr>
          <p:cNvSpPr>
            <a:spLocks noGrp="1"/>
          </p:cNvSpPr>
          <p:nvPr>
            <p:ph type="body" idx="12" hasCustomPrompt="1"/>
          </p:nvPr>
        </p:nvSpPr>
        <p:spPr>
          <a:xfrm>
            <a:off x="512064" y="421340"/>
            <a:ext cx="11184422" cy="295276"/>
          </a:xfrm>
        </p:spPr>
        <p:txBody>
          <a:bodyPr anchor="b"/>
          <a:lstStyle>
            <a:lvl1pPr marL="0" indent="0">
              <a:buNone/>
              <a:defRPr sz="2000" b="1">
                <a:solidFill>
                  <a:schemeClr val="accent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add small title</a:t>
            </a:r>
          </a:p>
        </p:txBody>
      </p:sp>
      <p:sp>
        <p:nvSpPr>
          <p:cNvPr id="25" name="Text Placeholder 24">
            <a:extLst>
              <a:ext uri="{FF2B5EF4-FFF2-40B4-BE49-F238E27FC236}">
                <a16:creationId xmlns:a16="http://schemas.microsoft.com/office/drawing/2014/main" id="{67ECDB41-474A-6442-AFDC-C46B467A134A}"/>
              </a:ext>
            </a:extLst>
          </p:cNvPr>
          <p:cNvSpPr>
            <a:spLocks noGrp="1"/>
          </p:cNvSpPr>
          <p:nvPr>
            <p:ph type="body" sz="quarter" idx="18" hasCustomPrompt="1"/>
          </p:nvPr>
        </p:nvSpPr>
        <p:spPr>
          <a:xfrm>
            <a:off x="512763" y="4016187"/>
            <a:ext cx="11187112" cy="2089337"/>
          </a:xfrm>
        </p:spPr>
        <p:txBody>
          <a:bodyPr/>
          <a:lstStyle>
            <a:lvl1pPr marL="231775" indent="-231775">
              <a:spcBef>
                <a:spcPts val="1000"/>
              </a:spcBef>
              <a:buFont typeface="Arial" panose="020B0604020202020204" pitchFamily="34" charset="0"/>
              <a:buChar char="•"/>
              <a:tabLst/>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dirty="0"/>
              <a:t>Click to add bullet points</a:t>
            </a:r>
          </a:p>
        </p:txBody>
      </p:sp>
    </p:spTree>
    <p:extLst>
      <p:ext uri="{BB962C8B-B14F-4D97-AF65-F5344CB8AC3E}">
        <p14:creationId xmlns:p14="http://schemas.microsoft.com/office/powerpoint/2010/main" val="1180103376"/>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preserve="1">
  <p:cSld name="Titles, Content on Blue Left">
    <p:spTree>
      <p:nvGrpSpPr>
        <p:cNvPr id="1" name=""/>
        <p:cNvGrpSpPr/>
        <p:nvPr/>
      </p:nvGrpSpPr>
      <p:grpSpPr>
        <a:xfrm>
          <a:off x="0" y="0"/>
          <a:ext cx="0" cy="0"/>
          <a:chOff x="0" y="0"/>
          <a:chExt cx="0" cy="0"/>
        </a:xfrm>
      </p:grpSpPr>
      <p:graphicFrame>
        <p:nvGraphicFramePr>
          <p:cNvPr id="9" name="Object 8" hidden="1">
            <a:extLst>
              <a:ext uri="{FF2B5EF4-FFF2-40B4-BE49-F238E27FC236}">
                <a16:creationId xmlns:a16="http://schemas.microsoft.com/office/drawing/2014/main" id="{D8FF4CA3-9CAC-294D-9B5A-9627A72789D4}"/>
              </a:ext>
            </a:extLst>
          </p:cNvPr>
          <p:cNvGraphicFramePr>
            <a:graphicFrameLocks noChangeAspect="1"/>
          </p:cNvGraphicFramePr>
          <p:nvPr>
            <p:custDataLst>
              <p:tags r:id="rId1"/>
            </p:custDataLst>
            <p:extLst>
              <p:ext uri="{D42A27DB-BD31-4B8C-83A1-F6EECF244321}">
                <p14:modId xmlns:p14="http://schemas.microsoft.com/office/powerpoint/2010/main" val="4282600576"/>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9" name="Object 8" hidden="1">
                        <a:extLst>
                          <a:ext uri="{FF2B5EF4-FFF2-40B4-BE49-F238E27FC236}">
                            <a16:creationId xmlns:a16="http://schemas.microsoft.com/office/drawing/2014/main" id="{D8FF4CA3-9CAC-294D-9B5A-9627A72789D4}"/>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17" name="Rectangle 16">
            <a:extLst>
              <a:ext uri="{FF2B5EF4-FFF2-40B4-BE49-F238E27FC236}">
                <a16:creationId xmlns:a16="http://schemas.microsoft.com/office/drawing/2014/main" id="{F73B866B-F8DF-9344-BC29-1D15C9490777}"/>
              </a:ext>
            </a:extLst>
          </p:cNvPr>
          <p:cNvSpPr/>
          <p:nvPr/>
        </p:nvSpPr>
        <p:spPr>
          <a:xfrm>
            <a:off x="-8965" y="0"/>
            <a:ext cx="4382814" cy="6858000"/>
          </a:xfrm>
          <a:prstGeom prst="rect">
            <a:avLst/>
          </a:prstGeom>
          <a:solidFill>
            <a:schemeClr val="tx1"/>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0" name="Text Placeholder 19">
            <a:extLst>
              <a:ext uri="{FF2B5EF4-FFF2-40B4-BE49-F238E27FC236}">
                <a16:creationId xmlns:a16="http://schemas.microsoft.com/office/drawing/2014/main" id="{FA4A34C6-AA67-B74C-9387-5C2077CE6A33}"/>
              </a:ext>
            </a:extLst>
          </p:cNvPr>
          <p:cNvSpPr>
            <a:spLocks noGrp="1"/>
          </p:cNvSpPr>
          <p:nvPr>
            <p:ph type="body" sz="quarter" idx="15"/>
          </p:nvPr>
        </p:nvSpPr>
        <p:spPr>
          <a:xfrm>
            <a:off x="503798" y="2514590"/>
            <a:ext cx="3411537" cy="3590935"/>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title"/>
          </p:nvPr>
        </p:nvSpPr>
        <p:spPr>
          <a:xfrm>
            <a:off x="512064" y="815786"/>
            <a:ext cx="3412236" cy="1429677"/>
          </a:xfrm>
        </p:spPr>
        <p:txBody>
          <a:bodyPr vert="horz"/>
          <a:lstStyle>
            <a:lvl1pPr>
              <a:defRPr>
                <a:solidFill>
                  <a:schemeClr val="bg1"/>
                </a:solidFill>
              </a:defRPr>
            </a:lvl1pPr>
          </a:lstStyle>
          <a:p>
            <a:r>
              <a:rPr lang="en-US"/>
              <a:t>Click to edit Master title style</a:t>
            </a:r>
            <a:endParaRPr lang="en-US" dirty="0"/>
          </a:p>
        </p:txBody>
      </p:sp>
      <p:sp>
        <p:nvSpPr>
          <p:cNvPr id="3" name="Content Placeholder 2"/>
          <p:cNvSpPr>
            <a:spLocks noGrp="1"/>
          </p:cNvSpPr>
          <p:nvPr>
            <p:ph sz="half" idx="1"/>
          </p:nvPr>
        </p:nvSpPr>
        <p:spPr>
          <a:xfrm>
            <a:off x="4838700" y="470636"/>
            <a:ext cx="6861175" cy="5634889"/>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Footer Placeholder 7">
            <a:extLst>
              <a:ext uri="{FF2B5EF4-FFF2-40B4-BE49-F238E27FC236}">
                <a16:creationId xmlns:a16="http://schemas.microsoft.com/office/drawing/2014/main" id="{31BF9A46-99FC-774E-98CA-CB47B58C9F81}"/>
              </a:ext>
            </a:extLst>
          </p:cNvPr>
          <p:cNvSpPr>
            <a:spLocks noGrp="1"/>
          </p:cNvSpPr>
          <p:nvPr>
            <p:ph type="ftr" sz="quarter" idx="10"/>
          </p:nvPr>
        </p:nvSpPr>
        <p:spPr/>
        <p:txBody>
          <a:bodyPr/>
          <a:lstStyle>
            <a:lvl1pPr>
              <a:defRPr>
                <a:solidFill>
                  <a:schemeClr val="bg1">
                    <a:lumMod val="75000"/>
                  </a:schemeClr>
                </a:solidFill>
              </a:defRPr>
            </a:lvl1pPr>
          </a:lstStyle>
          <a:p>
            <a:endParaRPr lang="en-US"/>
          </a:p>
        </p:txBody>
      </p:sp>
      <p:sp>
        <p:nvSpPr>
          <p:cNvPr id="10" name="Slide Number Placeholder 9">
            <a:extLst>
              <a:ext uri="{FF2B5EF4-FFF2-40B4-BE49-F238E27FC236}">
                <a16:creationId xmlns:a16="http://schemas.microsoft.com/office/drawing/2014/main" id="{67A3A9BC-C48A-B640-9981-56B68FE2E241}"/>
              </a:ext>
            </a:extLst>
          </p:cNvPr>
          <p:cNvSpPr>
            <a:spLocks noGrp="1"/>
          </p:cNvSpPr>
          <p:nvPr>
            <p:ph type="sldNum" sz="quarter" idx="11"/>
          </p:nvPr>
        </p:nvSpPr>
        <p:spPr/>
        <p:txBody>
          <a:bodyPr/>
          <a:lstStyle>
            <a:lvl1pPr>
              <a:defRPr>
                <a:solidFill>
                  <a:schemeClr val="bg1">
                    <a:lumMod val="75000"/>
                  </a:schemeClr>
                </a:solidFill>
              </a:defRPr>
            </a:lvl1pPr>
          </a:lstStyle>
          <a:p>
            <a:fld id="{523A240F-EAFE-E84F-B44C-6D7A08E0E409}" type="slidenum">
              <a:rPr lang="en-US" smtClean="0"/>
              <a:t>‹#›</a:t>
            </a:fld>
            <a:endParaRPr lang="en-US"/>
          </a:p>
        </p:txBody>
      </p:sp>
      <p:sp>
        <p:nvSpPr>
          <p:cNvPr id="12" name="Text Placeholder 3">
            <a:extLst>
              <a:ext uri="{FF2B5EF4-FFF2-40B4-BE49-F238E27FC236}">
                <a16:creationId xmlns:a16="http://schemas.microsoft.com/office/drawing/2014/main" id="{C2251F80-6554-A742-BC8C-483CBBFD6C91}"/>
              </a:ext>
            </a:extLst>
          </p:cNvPr>
          <p:cNvSpPr>
            <a:spLocks noGrp="1"/>
          </p:cNvSpPr>
          <p:nvPr>
            <p:ph type="body" sz="half" idx="12" hasCustomPrompt="1"/>
          </p:nvPr>
        </p:nvSpPr>
        <p:spPr>
          <a:xfrm>
            <a:off x="495514" y="6374651"/>
            <a:ext cx="3428786" cy="245223"/>
          </a:xfrm>
        </p:spPr>
        <p:txBody>
          <a:bodyPr anchor="b"/>
          <a:lstStyle>
            <a:lvl1pPr marL="0" indent="0">
              <a:buNone/>
              <a:defRPr sz="800">
                <a:solidFill>
                  <a:schemeClr val="bg1">
                    <a:lumMod val="75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Click to add a footnote</a:t>
            </a:r>
          </a:p>
        </p:txBody>
      </p:sp>
      <p:sp>
        <p:nvSpPr>
          <p:cNvPr id="11" name="Text Placeholder 2">
            <a:extLst>
              <a:ext uri="{FF2B5EF4-FFF2-40B4-BE49-F238E27FC236}">
                <a16:creationId xmlns:a16="http://schemas.microsoft.com/office/drawing/2014/main" id="{09B89761-8DE0-C74E-8229-82DCFB7CCA0E}"/>
              </a:ext>
            </a:extLst>
          </p:cNvPr>
          <p:cNvSpPr>
            <a:spLocks noGrp="1"/>
          </p:cNvSpPr>
          <p:nvPr>
            <p:ph type="body" idx="14" hasCustomPrompt="1"/>
          </p:nvPr>
        </p:nvSpPr>
        <p:spPr>
          <a:xfrm>
            <a:off x="512064" y="421340"/>
            <a:ext cx="3412236" cy="295276"/>
          </a:xfrm>
        </p:spPr>
        <p:txBody>
          <a:bodyPr anchor="b"/>
          <a:lstStyle>
            <a:lvl1pPr marL="0" indent="0">
              <a:buNone/>
              <a:defRPr sz="2000" b="1">
                <a:solidFill>
                  <a:schemeClr val="accent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add subtitle</a:t>
            </a:r>
          </a:p>
        </p:txBody>
      </p:sp>
    </p:spTree>
    <p:extLst>
      <p:ext uri="{BB962C8B-B14F-4D97-AF65-F5344CB8AC3E}">
        <p14:creationId xmlns:p14="http://schemas.microsoft.com/office/powerpoint/2010/main" val="516181614"/>
      </p:ext>
    </p:extLst>
  </p:cSld>
  <p:clrMapOvr>
    <a:masterClrMapping/>
  </p:clrMapOvr>
  <p:extLst>
    <p:ext uri="{DCECCB84-F9BA-43D5-87BE-67443E8EF086}">
      <p15:sldGuideLst xmlns:p15="http://schemas.microsoft.com/office/powerpoint/2012/main">
        <p15:guide id="1" pos="2472">
          <p15:clr>
            <a:srgbClr val="FBAE40"/>
          </p15:clr>
        </p15:guide>
        <p15:guide id="2" pos="2760">
          <p15:clr>
            <a:srgbClr val="FBAE40"/>
          </p15:clr>
        </p15:guide>
        <p15:guide id="4" pos="3048">
          <p15:clr>
            <a:srgbClr val="FBAE40"/>
          </p15:clr>
        </p15:guide>
        <p15:guide id="5" orient="horz" pos="1576">
          <p15:clr>
            <a:srgbClr val="FBAE40"/>
          </p15:clr>
        </p15:guide>
      </p15:sldGuideLst>
    </p:ext>
  </p:extLst>
</p:sldLayout>
</file>

<file path=ppt/slideLayouts/slideLayout416.xml><?xml version="1.0" encoding="utf-8"?>
<p:sldLayout xmlns:a="http://schemas.openxmlformats.org/drawingml/2006/main" xmlns:r="http://schemas.openxmlformats.org/officeDocument/2006/relationships" xmlns:p="http://schemas.openxmlformats.org/presentationml/2006/main" preserve="1">
  <p:cSld name="Titles, Content on Blue Right">
    <p:spTree>
      <p:nvGrpSpPr>
        <p:cNvPr id="1" name=""/>
        <p:cNvGrpSpPr/>
        <p:nvPr/>
      </p:nvGrpSpPr>
      <p:grpSpPr>
        <a:xfrm>
          <a:off x="0" y="0"/>
          <a:ext cx="0" cy="0"/>
          <a:chOff x="0" y="0"/>
          <a:chExt cx="0" cy="0"/>
        </a:xfrm>
      </p:grpSpPr>
      <p:graphicFrame>
        <p:nvGraphicFramePr>
          <p:cNvPr id="9" name="Object 8" hidden="1">
            <a:extLst>
              <a:ext uri="{FF2B5EF4-FFF2-40B4-BE49-F238E27FC236}">
                <a16:creationId xmlns:a16="http://schemas.microsoft.com/office/drawing/2014/main" id="{D8FF4CA3-9CAC-294D-9B5A-9627A72789D4}"/>
              </a:ext>
            </a:extLst>
          </p:cNvPr>
          <p:cNvGraphicFramePr>
            <a:graphicFrameLocks noChangeAspect="1"/>
          </p:cNvGraphicFramePr>
          <p:nvPr>
            <p:custDataLst>
              <p:tags r:id="rId1"/>
            </p:custDataLst>
            <p:extLst>
              <p:ext uri="{D42A27DB-BD31-4B8C-83A1-F6EECF244321}">
                <p14:modId xmlns:p14="http://schemas.microsoft.com/office/powerpoint/2010/main" val="3209535268"/>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9" name="Object 8" hidden="1">
                        <a:extLst>
                          <a:ext uri="{FF2B5EF4-FFF2-40B4-BE49-F238E27FC236}">
                            <a16:creationId xmlns:a16="http://schemas.microsoft.com/office/drawing/2014/main" id="{D8FF4CA3-9CAC-294D-9B5A-9627A72789D4}"/>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17" name="Rectangle 16">
            <a:extLst>
              <a:ext uri="{FF2B5EF4-FFF2-40B4-BE49-F238E27FC236}">
                <a16:creationId xmlns:a16="http://schemas.microsoft.com/office/drawing/2014/main" id="{F73B866B-F8DF-9344-BC29-1D15C9490777}"/>
              </a:ext>
            </a:extLst>
          </p:cNvPr>
          <p:cNvSpPr/>
          <p:nvPr/>
        </p:nvSpPr>
        <p:spPr>
          <a:xfrm>
            <a:off x="4381500" y="0"/>
            <a:ext cx="7810500" cy="6858000"/>
          </a:xfrm>
          <a:prstGeom prst="rect">
            <a:avLst/>
          </a:prstGeom>
          <a:solidFill>
            <a:schemeClr val="tx1"/>
          </a:solidFill>
          <a:ln>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endParaRPr>
          </a:p>
        </p:txBody>
      </p:sp>
      <p:sp>
        <p:nvSpPr>
          <p:cNvPr id="2" name="Title 1"/>
          <p:cNvSpPr>
            <a:spLocks noGrp="1"/>
          </p:cNvSpPr>
          <p:nvPr>
            <p:ph type="title"/>
          </p:nvPr>
        </p:nvSpPr>
        <p:spPr>
          <a:xfrm>
            <a:off x="512064" y="815786"/>
            <a:ext cx="3412236" cy="1429677"/>
          </a:xfrm>
        </p:spPr>
        <p:txBody>
          <a:bodyPr vert="horz"/>
          <a:lstStyle>
            <a:lvl1pPr>
              <a:defRPr>
                <a:solidFill>
                  <a:schemeClr val="tx1"/>
                </a:solidFill>
              </a:defRPr>
            </a:lvl1pPr>
          </a:lstStyle>
          <a:p>
            <a:r>
              <a:rPr lang="en-US"/>
              <a:t>Click to edit Master title style</a:t>
            </a:r>
            <a:endParaRPr lang="en-US" dirty="0"/>
          </a:p>
        </p:txBody>
      </p:sp>
      <p:sp>
        <p:nvSpPr>
          <p:cNvPr id="8" name="Footer Placeholder 7">
            <a:extLst>
              <a:ext uri="{FF2B5EF4-FFF2-40B4-BE49-F238E27FC236}">
                <a16:creationId xmlns:a16="http://schemas.microsoft.com/office/drawing/2014/main" id="{31BF9A46-99FC-774E-98CA-CB47B58C9F81}"/>
              </a:ext>
            </a:extLst>
          </p:cNvPr>
          <p:cNvSpPr>
            <a:spLocks noGrp="1"/>
          </p:cNvSpPr>
          <p:nvPr>
            <p:ph type="ftr" sz="quarter" idx="10"/>
          </p:nvPr>
        </p:nvSpPr>
        <p:spPr/>
        <p:txBody>
          <a:bodyPr/>
          <a:lstStyle>
            <a:lvl1pPr>
              <a:defRPr>
                <a:solidFill>
                  <a:schemeClr val="bg1">
                    <a:lumMod val="75000"/>
                  </a:schemeClr>
                </a:solidFill>
              </a:defRPr>
            </a:lvl1pPr>
          </a:lstStyle>
          <a:p>
            <a:endParaRPr lang="en-US"/>
          </a:p>
        </p:txBody>
      </p:sp>
      <p:sp>
        <p:nvSpPr>
          <p:cNvPr id="10" name="Slide Number Placeholder 9">
            <a:extLst>
              <a:ext uri="{FF2B5EF4-FFF2-40B4-BE49-F238E27FC236}">
                <a16:creationId xmlns:a16="http://schemas.microsoft.com/office/drawing/2014/main" id="{67A3A9BC-C48A-B640-9981-56B68FE2E241}"/>
              </a:ext>
            </a:extLst>
          </p:cNvPr>
          <p:cNvSpPr>
            <a:spLocks noGrp="1"/>
          </p:cNvSpPr>
          <p:nvPr>
            <p:ph type="sldNum" sz="quarter" idx="11"/>
          </p:nvPr>
        </p:nvSpPr>
        <p:spPr/>
        <p:txBody>
          <a:bodyPr/>
          <a:lstStyle>
            <a:lvl1pPr>
              <a:defRPr>
                <a:solidFill>
                  <a:schemeClr val="bg1">
                    <a:lumMod val="75000"/>
                  </a:schemeClr>
                </a:solidFill>
              </a:defRPr>
            </a:lvl1pPr>
          </a:lstStyle>
          <a:p>
            <a:fld id="{523A240F-EAFE-E84F-B44C-6D7A08E0E409}" type="slidenum">
              <a:rPr lang="en-US" smtClean="0"/>
              <a:t>‹#›</a:t>
            </a:fld>
            <a:endParaRPr lang="en-US"/>
          </a:p>
        </p:txBody>
      </p:sp>
      <p:sp>
        <p:nvSpPr>
          <p:cNvPr id="12" name="Text Placeholder 3">
            <a:extLst>
              <a:ext uri="{FF2B5EF4-FFF2-40B4-BE49-F238E27FC236}">
                <a16:creationId xmlns:a16="http://schemas.microsoft.com/office/drawing/2014/main" id="{C2251F80-6554-A742-BC8C-483CBBFD6C91}"/>
              </a:ext>
            </a:extLst>
          </p:cNvPr>
          <p:cNvSpPr>
            <a:spLocks noGrp="1"/>
          </p:cNvSpPr>
          <p:nvPr>
            <p:ph type="body" sz="half" idx="12" hasCustomPrompt="1"/>
          </p:nvPr>
        </p:nvSpPr>
        <p:spPr>
          <a:xfrm>
            <a:off x="495514" y="6374651"/>
            <a:ext cx="3428786" cy="245223"/>
          </a:xfrm>
        </p:spPr>
        <p:txBody>
          <a:bodyPr anchor="b"/>
          <a:lstStyle>
            <a:lvl1pPr marL="0" indent="0">
              <a:buNone/>
              <a:defRPr sz="800">
                <a:solidFill>
                  <a:schemeClr val="bg1">
                    <a:lumMod val="50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Click to add a footnote</a:t>
            </a:r>
          </a:p>
        </p:txBody>
      </p:sp>
      <p:sp>
        <p:nvSpPr>
          <p:cNvPr id="11" name="Text Placeholder 2">
            <a:extLst>
              <a:ext uri="{FF2B5EF4-FFF2-40B4-BE49-F238E27FC236}">
                <a16:creationId xmlns:a16="http://schemas.microsoft.com/office/drawing/2014/main" id="{09B89761-8DE0-C74E-8229-82DCFB7CCA0E}"/>
              </a:ext>
            </a:extLst>
          </p:cNvPr>
          <p:cNvSpPr>
            <a:spLocks noGrp="1"/>
          </p:cNvSpPr>
          <p:nvPr>
            <p:ph type="body" idx="14" hasCustomPrompt="1"/>
          </p:nvPr>
        </p:nvSpPr>
        <p:spPr>
          <a:xfrm>
            <a:off x="512064" y="421340"/>
            <a:ext cx="3412236" cy="295276"/>
          </a:xfrm>
        </p:spPr>
        <p:txBody>
          <a:bodyPr anchor="b"/>
          <a:lstStyle>
            <a:lvl1pPr marL="0" indent="0">
              <a:buNone/>
              <a:defRPr sz="2000" b="1">
                <a:solidFill>
                  <a:schemeClr val="accent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add subtitle</a:t>
            </a:r>
          </a:p>
        </p:txBody>
      </p:sp>
      <p:sp>
        <p:nvSpPr>
          <p:cNvPr id="14" name="Text Placeholder 19">
            <a:extLst>
              <a:ext uri="{FF2B5EF4-FFF2-40B4-BE49-F238E27FC236}">
                <a16:creationId xmlns:a16="http://schemas.microsoft.com/office/drawing/2014/main" id="{063F2128-9DD7-7445-8E1E-1AA47BED6A54}"/>
              </a:ext>
            </a:extLst>
          </p:cNvPr>
          <p:cNvSpPr>
            <a:spLocks noGrp="1"/>
          </p:cNvSpPr>
          <p:nvPr>
            <p:ph type="body" sz="quarter" idx="15"/>
          </p:nvPr>
        </p:nvSpPr>
        <p:spPr>
          <a:xfrm>
            <a:off x="503798" y="2514590"/>
            <a:ext cx="3411537" cy="3590935"/>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2">
            <a:extLst>
              <a:ext uri="{FF2B5EF4-FFF2-40B4-BE49-F238E27FC236}">
                <a16:creationId xmlns:a16="http://schemas.microsoft.com/office/drawing/2014/main" id="{05BA47CF-4C75-114D-925E-3DEE36B0B108}"/>
              </a:ext>
            </a:extLst>
          </p:cNvPr>
          <p:cNvSpPr>
            <a:spLocks noGrp="1"/>
          </p:cNvSpPr>
          <p:nvPr>
            <p:ph sz="half" idx="1"/>
          </p:nvPr>
        </p:nvSpPr>
        <p:spPr>
          <a:xfrm>
            <a:off x="4838700" y="470636"/>
            <a:ext cx="6861175" cy="5634889"/>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257664856"/>
      </p:ext>
    </p:extLst>
  </p:cSld>
  <p:clrMapOvr>
    <a:masterClrMapping/>
  </p:clrMapOvr>
  <p:extLst>
    <p:ext uri="{DCECCB84-F9BA-43D5-87BE-67443E8EF086}">
      <p15:sldGuideLst xmlns:p15="http://schemas.microsoft.com/office/powerpoint/2012/main">
        <p15:guide id="1" pos="2472">
          <p15:clr>
            <a:srgbClr val="FBAE40"/>
          </p15:clr>
        </p15:guide>
        <p15:guide id="2" pos="2760">
          <p15:clr>
            <a:srgbClr val="FBAE40"/>
          </p15:clr>
        </p15:guide>
        <p15:guide id="4" pos="3048">
          <p15:clr>
            <a:srgbClr val="FBAE40"/>
          </p15:clr>
        </p15:guide>
        <p15:guide id="5" orient="horz" pos="1576">
          <p15:clr>
            <a:srgbClr val="FBAE40"/>
          </p15:clr>
        </p15:guide>
      </p15:sldGuideLst>
    </p:ext>
  </p:extLst>
</p:sldLayout>
</file>

<file path=ppt/slideLayouts/slideLayout417.xml><?xml version="1.0" encoding="utf-8"?>
<p:sldLayout xmlns:a="http://schemas.openxmlformats.org/drawingml/2006/main" xmlns:r="http://schemas.openxmlformats.org/officeDocument/2006/relationships" xmlns:p="http://schemas.openxmlformats.org/presentationml/2006/main" preserve="1">
  <p:cSld name="Statement with Image">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C9CD4875-E3C9-644B-B3AC-E82D39320C8B}"/>
              </a:ext>
            </a:extLst>
          </p:cNvPr>
          <p:cNvGraphicFramePr>
            <a:graphicFrameLocks noChangeAspect="1"/>
          </p:cNvGraphicFramePr>
          <p:nvPr>
            <p:custDataLst>
              <p:tags r:id="rId1"/>
            </p:custDataLst>
            <p:extLst>
              <p:ext uri="{D42A27DB-BD31-4B8C-83A1-F6EECF244321}">
                <p14:modId xmlns:p14="http://schemas.microsoft.com/office/powerpoint/2010/main" val="2477002509"/>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7" name="Object 6" hidden="1">
                        <a:extLst>
                          <a:ext uri="{FF2B5EF4-FFF2-40B4-BE49-F238E27FC236}">
                            <a16:creationId xmlns:a16="http://schemas.microsoft.com/office/drawing/2014/main" id="{C9CD4875-E3C9-644B-B3AC-E82D39320C8B}"/>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4" name="Picture Placeholder 3">
            <a:extLst>
              <a:ext uri="{FF2B5EF4-FFF2-40B4-BE49-F238E27FC236}">
                <a16:creationId xmlns:a16="http://schemas.microsoft.com/office/drawing/2014/main" id="{1B008058-B9DB-5E41-ADFA-69BE9568002B}"/>
              </a:ext>
            </a:extLst>
          </p:cNvPr>
          <p:cNvSpPr>
            <a:spLocks noGrp="1"/>
          </p:cNvSpPr>
          <p:nvPr>
            <p:ph type="pic" sz="quarter" idx="13" hasCustomPrompt="1"/>
          </p:nvPr>
        </p:nvSpPr>
        <p:spPr>
          <a:xfrm>
            <a:off x="0" y="0"/>
            <a:ext cx="12192000" cy="6858000"/>
          </a:xfrm>
          <a:solidFill>
            <a:schemeClr val="bg1">
              <a:lumMod val="95000"/>
            </a:schemeClr>
          </a:solidFill>
        </p:spPr>
        <p:txBody>
          <a:bodyPr/>
          <a:lstStyle>
            <a:lvl1pPr>
              <a:defRPr sz="1200">
                <a:solidFill>
                  <a:srgbClr val="FF0000"/>
                </a:solidFill>
              </a:defRPr>
            </a:lvl1pPr>
          </a:lstStyle>
          <a:p>
            <a:r>
              <a:rPr lang="en-US" dirty="0"/>
              <a:t>Bring placeholder to front. Drag picture to placeholder or click icon to add. Send placeholder to back. </a:t>
            </a:r>
            <a:br>
              <a:rPr lang="en-US" dirty="0"/>
            </a:br>
            <a:r>
              <a:rPr lang="en-US" dirty="0"/>
              <a:t>Note that the overlay sits on top of the slide; it will need to be pasted onto any new slide using this layout.</a:t>
            </a:r>
          </a:p>
        </p:txBody>
      </p:sp>
      <p:sp>
        <p:nvSpPr>
          <p:cNvPr id="2" name="Title 1"/>
          <p:cNvSpPr>
            <a:spLocks noGrp="1"/>
          </p:cNvSpPr>
          <p:nvPr>
            <p:ph type="title" hasCustomPrompt="1"/>
          </p:nvPr>
        </p:nvSpPr>
        <p:spPr>
          <a:xfrm>
            <a:off x="512063" y="815787"/>
            <a:ext cx="6961399" cy="2519084"/>
          </a:xfrm>
        </p:spPr>
        <p:txBody>
          <a:bodyPr vert="horz"/>
          <a:lstStyle>
            <a:lvl1pPr>
              <a:defRPr>
                <a:solidFill>
                  <a:schemeClr val="bg1"/>
                </a:solidFill>
              </a:defRPr>
            </a:lvl1pPr>
          </a:lstStyle>
          <a:p>
            <a:r>
              <a:rPr lang="en-US" dirty="0"/>
              <a:t>Click to add large statement</a:t>
            </a:r>
          </a:p>
        </p:txBody>
      </p:sp>
      <p:sp>
        <p:nvSpPr>
          <p:cNvPr id="6" name="Footer Placeholder 5">
            <a:extLst>
              <a:ext uri="{FF2B5EF4-FFF2-40B4-BE49-F238E27FC236}">
                <a16:creationId xmlns:a16="http://schemas.microsoft.com/office/drawing/2014/main" id="{31269DCA-0308-5E4B-8136-84AD580937A8}"/>
              </a:ext>
            </a:extLst>
          </p:cNvPr>
          <p:cNvSpPr>
            <a:spLocks noGrp="1"/>
          </p:cNvSpPr>
          <p:nvPr>
            <p:ph type="ftr" sz="quarter" idx="10"/>
          </p:nvPr>
        </p:nvSpPr>
        <p:spPr/>
        <p:txBody>
          <a:bodyPr/>
          <a:lstStyle>
            <a:lvl1pPr>
              <a:defRPr>
                <a:solidFill>
                  <a:schemeClr val="bg1"/>
                </a:solidFill>
              </a:defRPr>
            </a:lvl1pPr>
          </a:lstStyle>
          <a:p>
            <a:endParaRPr lang="en-US"/>
          </a:p>
        </p:txBody>
      </p:sp>
      <p:sp>
        <p:nvSpPr>
          <p:cNvPr id="8" name="Slide Number Placeholder 7">
            <a:extLst>
              <a:ext uri="{FF2B5EF4-FFF2-40B4-BE49-F238E27FC236}">
                <a16:creationId xmlns:a16="http://schemas.microsoft.com/office/drawing/2014/main" id="{82389133-8F79-AF42-B505-8A150931C3C6}"/>
              </a:ext>
            </a:extLst>
          </p:cNvPr>
          <p:cNvSpPr>
            <a:spLocks noGrp="1"/>
          </p:cNvSpPr>
          <p:nvPr>
            <p:ph type="sldNum" sz="quarter" idx="11"/>
          </p:nvPr>
        </p:nvSpPr>
        <p:spPr/>
        <p:txBody>
          <a:bodyPr/>
          <a:lstStyle>
            <a:lvl1pPr>
              <a:defRPr>
                <a:solidFill>
                  <a:schemeClr val="bg1"/>
                </a:solidFill>
              </a:defRPr>
            </a:lvl1pPr>
          </a:lstStyle>
          <a:p>
            <a:fld id="{523A240F-EAFE-E84F-B44C-6D7A08E0E409}" type="slidenum">
              <a:rPr lang="en-US" smtClean="0"/>
              <a:t>‹#›</a:t>
            </a:fld>
            <a:endParaRPr lang="en-US"/>
          </a:p>
        </p:txBody>
      </p:sp>
      <p:sp>
        <p:nvSpPr>
          <p:cNvPr id="9" name="Text Placeholder 3">
            <a:extLst>
              <a:ext uri="{FF2B5EF4-FFF2-40B4-BE49-F238E27FC236}">
                <a16:creationId xmlns:a16="http://schemas.microsoft.com/office/drawing/2014/main" id="{180F6E86-A27A-FE40-B016-EB59307BF3CC}"/>
              </a:ext>
            </a:extLst>
          </p:cNvPr>
          <p:cNvSpPr>
            <a:spLocks noGrp="1"/>
          </p:cNvSpPr>
          <p:nvPr>
            <p:ph type="body" sz="half" idx="2" hasCustomPrompt="1"/>
          </p:nvPr>
        </p:nvSpPr>
        <p:spPr>
          <a:xfrm>
            <a:off x="495514" y="6374651"/>
            <a:ext cx="7772400" cy="245223"/>
          </a:xfrm>
        </p:spPr>
        <p:txBody>
          <a:bodyPr anchor="b"/>
          <a:lstStyle>
            <a:lvl1pPr marL="0" indent="0">
              <a:buNone/>
              <a:defRPr sz="800">
                <a:solidFill>
                  <a:schemeClr val="bg1"/>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Click to add a footnote</a:t>
            </a:r>
          </a:p>
        </p:txBody>
      </p:sp>
      <p:sp>
        <p:nvSpPr>
          <p:cNvPr id="10" name="Text Placeholder 2">
            <a:extLst>
              <a:ext uri="{FF2B5EF4-FFF2-40B4-BE49-F238E27FC236}">
                <a16:creationId xmlns:a16="http://schemas.microsoft.com/office/drawing/2014/main" id="{A96AF473-C2CF-6B47-84F7-6E0E41A10BCD}"/>
              </a:ext>
            </a:extLst>
          </p:cNvPr>
          <p:cNvSpPr>
            <a:spLocks noGrp="1"/>
          </p:cNvSpPr>
          <p:nvPr>
            <p:ph type="body" idx="12" hasCustomPrompt="1"/>
          </p:nvPr>
        </p:nvSpPr>
        <p:spPr>
          <a:xfrm>
            <a:off x="512064" y="421340"/>
            <a:ext cx="6961398" cy="295276"/>
          </a:xfrm>
        </p:spPr>
        <p:txBody>
          <a:bodyPr anchor="b"/>
          <a:lstStyle>
            <a:lvl1pPr marL="0" indent="0">
              <a:buNone/>
              <a:defRPr sz="2000" b="1">
                <a:solidFill>
                  <a:schemeClr val="bg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add subtitle</a:t>
            </a:r>
          </a:p>
        </p:txBody>
      </p:sp>
    </p:spTree>
    <p:extLst>
      <p:ext uri="{BB962C8B-B14F-4D97-AF65-F5344CB8AC3E}">
        <p14:creationId xmlns:p14="http://schemas.microsoft.com/office/powerpoint/2010/main" val="2609705987"/>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preserve="1">
  <p:cSld name="Quote with Image">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58033E48-F783-B049-92AB-C59C09006C60}"/>
              </a:ext>
            </a:extLst>
          </p:cNvPr>
          <p:cNvGraphicFramePr>
            <a:graphicFrameLocks noChangeAspect="1"/>
          </p:cNvGraphicFramePr>
          <p:nvPr>
            <p:custDataLst>
              <p:tags r:id="rId1"/>
            </p:custDataLst>
            <p:extLst>
              <p:ext uri="{D42A27DB-BD31-4B8C-83A1-F6EECF244321}">
                <p14:modId xmlns:p14="http://schemas.microsoft.com/office/powerpoint/2010/main" val="355518356"/>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Object 4" hidden="1">
                        <a:extLst>
                          <a:ext uri="{FF2B5EF4-FFF2-40B4-BE49-F238E27FC236}">
                            <a16:creationId xmlns:a16="http://schemas.microsoft.com/office/drawing/2014/main" id="{58033E48-F783-B049-92AB-C59C09006C60}"/>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7" name="Picture Placeholder 6">
            <a:extLst>
              <a:ext uri="{FF2B5EF4-FFF2-40B4-BE49-F238E27FC236}">
                <a16:creationId xmlns:a16="http://schemas.microsoft.com/office/drawing/2014/main" id="{A64D66BA-EC5A-D945-99FE-DA74D720C612}"/>
              </a:ext>
            </a:extLst>
          </p:cNvPr>
          <p:cNvSpPr>
            <a:spLocks noGrp="1"/>
          </p:cNvSpPr>
          <p:nvPr>
            <p:ph type="pic" sz="quarter" idx="12" hasCustomPrompt="1"/>
          </p:nvPr>
        </p:nvSpPr>
        <p:spPr>
          <a:xfrm>
            <a:off x="0" y="0"/>
            <a:ext cx="12192000" cy="6858000"/>
          </a:xfrm>
          <a:solidFill>
            <a:schemeClr val="bg1">
              <a:lumMod val="95000"/>
            </a:schemeClr>
          </a:solidFill>
        </p:spPr>
        <p:txBody>
          <a:bodyPr/>
          <a:lstStyle>
            <a:lvl1pPr>
              <a:defRPr sz="1200">
                <a:solidFill>
                  <a:srgbClr val="FF0000"/>
                </a:solidFill>
              </a:defRPr>
            </a:lvl1pPr>
          </a:lstStyle>
          <a:p>
            <a:r>
              <a:rPr lang="en-US" dirty="0"/>
              <a:t>Drag picture to placeholder or click icon to add. Send placeholder to back.</a:t>
            </a:r>
          </a:p>
        </p:txBody>
      </p:sp>
      <p:sp>
        <p:nvSpPr>
          <p:cNvPr id="3" name="Footer Placeholder 2">
            <a:extLst>
              <a:ext uri="{FF2B5EF4-FFF2-40B4-BE49-F238E27FC236}">
                <a16:creationId xmlns:a16="http://schemas.microsoft.com/office/drawing/2014/main" id="{E3BBCD08-FF08-374A-9A06-80B682368766}"/>
              </a:ext>
            </a:extLst>
          </p:cNvPr>
          <p:cNvSpPr>
            <a:spLocks noGrp="1"/>
          </p:cNvSpPr>
          <p:nvPr>
            <p:ph type="ftr" sz="quarter" idx="10"/>
          </p:nvPr>
        </p:nvSpPr>
        <p:spPr/>
        <p:txBody>
          <a:bodyPr/>
          <a:lstStyle>
            <a:lvl1pPr>
              <a:defRPr>
                <a:solidFill>
                  <a:schemeClr val="bg1"/>
                </a:solidFill>
              </a:defRPr>
            </a:lvl1pPr>
          </a:lstStyle>
          <a:p>
            <a:endParaRPr lang="en-US"/>
          </a:p>
        </p:txBody>
      </p:sp>
      <p:sp>
        <p:nvSpPr>
          <p:cNvPr id="4" name="Slide Number Placeholder 3">
            <a:extLst>
              <a:ext uri="{FF2B5EF4-FFF2-40B4-BE49-F238E27FC236}">
                <a16:creationId xmlns:a16="http://schemas.microsoft.com/office/drawing/2014/main" id="{E044F558-9BFF-B14B-8BE9-C6BBD3865858}"/>
              </a:ext>
            </a:extLst>
          </p:cNvPr>
          <p:cNvSpPr>
            <a:spLocks noGrp="1"/>
          </p:cNvSpPr>
          <p:nvPr>
            <p:ph type="sldNum" sz="quarter" idx="11"/>
          </p:nvPr>
        </p:nvSpPr>
        <p:spPr/>
        <p:txBody>
          <a:bodyPr/>
          <a:lstStyle>
            <a:lvl1pPr>
              <a:defRPr>
                <a:solidFill>
                  <a:schemeClr val="bg1"/>
                </a:solidFill>
              </a:defRPr>
            </a:lvl1pPr>
          </a:lstStyle>
          <a:p>
            <a:fld id="{523A240F-EAFE-E84F-B44C-6D7A08E0E409}" type="slidenum">
              <a:rPr lang="en-US" smtClean="0"/>
              <a:t>‹#›</a:t>
            </a:fld>
            <a:endParaRPr lang="en-US"/>
          </a:p>
        </p:txBody>
      </p:sp>
      <p:sp>
        <p:nvSpPr>
          <p:cNvPr id="8" name="Rectangle 7">
            <a:extLst>
              <a:ext uri="{FF2B5EF4-FFF2-40B4-BE49-F238E27FC236}">
                <a16:creationId xmlns:a16="http://schemas.microsoft.com/office/drawing/2014/main" id="{8DCFEBAA-2009-8F4B-8CD2-F1FC422B6121}"/>
              </a:ext>
            </a:extLst>
          </p:cNvPr>
          <p:cNvSpPr/>
          <p:nvPr/>
        </p:nvSpPr>
        <p:spPr>
          <a:xfrm>
            <a:off x="0" y="1039089"/>
            <a:ext cx="5029200" cy="5029200"/>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latin typeface="Arial" panose="020B0604020202020204" pitchFamily="34" charset="0"/>
              <a:cs typeface="Arial" panose="020B0604020202020204" pitchFamily="34" charset="0"/>
            </a:endParaRPr>
          </a:p>
        </p:txBody>
      </p:sp>
      <p:sp>
        <p:nvSpPr>
          <p:cNvPr id="9" name="Rectangle 8">
            <a:extLst>
              <a:ext uri="{FF2B5EF4-FFF2-40B4-BE49-F238E27FC236}">
                <a16:creationId xmlns:a16="http://schemas.microsoft.com/office/drawing/2014/main" id="{6C08B3FE-1395-9148-A8A7-02CF4256C9AF}"/>
              </a:ext>
            </a:extLst>
          </p:cNvPr>
          <p:cNvSpPr/>
          <p:nvPr/>
        </p:nvSpPr>
        <p:spPr>
          <a:xfrm>
            <a:off x="514662" y="2119517"/>
            <a:ext cx="4185354" cy="2585323"/>
          </a:xfrm>
          <a:prstGeom prst="rect">
            <a:avLst/>
          </a:prstGeom>
        </p:spPr>
        <p:txBody>
          <a:bodyPr wrap="square" lIns="0" tIns="0" rIns="0" bIns="0">
            <a:spAutoFit/>
          </a:bodyPr>
          <a:lstStyle/>
          <a:p>
            <a:pPr>
              <a:defRPr/>
            </a:pPr>
            <a:r>
              <a:rPr lang="en-US" sz="2400" dirty="0">
                <a:latin typeface="Arial" panose="020B0604020202020204" pitchFamily="34" charset="0"/>
                <a:cs typeface="Arial" panose="020B0604020202020204" pitchFamily="34" charset="0"/>
              </a:rPr>
              <a:t>I had been diagnosed with Stage 1 Sarcoma at a very reputable major hospital, but the specialists at MSK figured out that my tumor was actually benign, offering me a much safer solution.”</a:t>
            </a:r>
          </a:p>
        </p:txBody>
      </p:sp>
      <p:sp>
        <p:nvSpPr>
          <p:cNvPr id="10" name="Rectangle 9">
            <a:extLst>
              <a:ext uri="{FF2B5EF4-FFF2-40B4-BE49-F238E27FC236}">
                <a16:creationId xmlns:a16="http://schemas.microsoft.com/office/drawing/2014/main" id="{5EEACD5A-F533-5F47-B6C8-B1030DECE0DF}"/>
              </a:ext>
            </a:extLst>
          </p:cNvPr>
          <p:cNvSpPr/>
          <p:nvPr/>
        </p:nvSpPr>
        <p:spPr>
          <a:xfrm>
            <a:off x="514663" y="5115854"/>
            <a:ext cx="4185354" cy="600164"/>
          </a:xfrm>
          <a:prstGeom prst="rect">
            <a:avLst/>
          </a:prstGeom>
        </p:spPr>
        <p:txBody>
          <a:bodyPr wrap="square" lIns="0" tIns="0">
            <a:spAutoFit/>
          </a:bodyPr>
          <a:lstStyle/>
          <a:p>
            <a:pPr lvl="0">
              <a:defRPr/>
            </a:pPr>
            <a:r>
              <a:rPr lang="en-US" b="1" dirty="0">
                <a:solidFill>
                  <a:srgbClr val="325FF5"/>
                </a:solidFill>
                <a:latin typeface="Arial" panose="020B0604020202020204" pitchFamily="34" charset="0"/>
                <a:cs typeface="Arial" panose="020B0604020202020204" pitchFamily="34" charset="0"/>
              </a:rPr>
              <a:t>Anusha</a:t>
            </a:r>
            <a:br>
              <a:rPr lang="en-US" dirty="0">
                <a:solidFill>
                  <a:srgbClr val="325FF5"/>
                </a:solidFill>
                <a:latin typeface="Arial" panose="020B0604020202020204" pitchFamily="34" charset="0"/>
                <a:cs typeface="Arial" panose="020B0604020202020204" pitchFamily="34" charset="0"/>
              </a:rPr>
            </a:br>
            <a:r>
              <a:rPr lang="en-US" dirty="0">
                <a:solidFill>
                  <a:srgbClr val="325FF5"/>
                </a:solidFill>
                <a:latin typeface="Arial" panose="020B0604020202020204" pitchFamily="34" charset="0"/>
                <a:cs typeface="Arial" panose="020B0604020202020204" pitchFamily="34" charset="0"/>
              </a:rPr>
              <a:t>MSK Direct patient</a:t>
            </a:r>
          </a:p>
        </p:txBody>
      </p:sp>
      <p:sp>
        <p:nvSpPr>
          <p:cNvPr id="11" name="Rectangle 10">
            <a:extLst>
              <a:ext uri="{FF2B5EF4-FFF2-40B4-BE49-F238E27FC236}">
                <a16:creationId xmlns:a16="http://schemas.microsoft.com/office/drawing/2014/main" id="{CA003C1E-2671-7042-AFB8-0207AD9F4E88}"/>
              </a:ext>
            </a:extLst>
          </p:cNvPr>
          <p:cNvSpPr/>
          <p:nvPr/>
        </p:nvSpPr>
        <p:spPr>
          <a:xfrm>
            <a:off x="339769" y="1106812"/>
            <a:ext cx="1434256" cy="1569660"/>
          </a:xfrm>
          <a:prstGeom prst="rect">
            <a:avLst/>
          </a:prstGeom>
        </p:spPr>
        <p:txBody>
          <a:bodyPr wrap="square">
            <a:spAutoFit/>
          </a:bodyPr>
          <a:lstStyle/>
          <a:p>
            <a:pPr lvl="0">
              <a:defRPr/>
            </a:pPr>
            <a:r>
              <a:rPr lang="en-US" sz="9600" b="1" dirty="0">
                <a:solidFill>
                  <a:srgbClr val="325FF5"/>
                </a:solidFill>
                <a:latin typeface="Times" pitchFamily="2" charset="0"/>
                <a:cs typeface="Arial" panose="020B0604020202020204" pitchFamily="34" charset="0"/>
              </a:rPr>
              <a:t>“</a:t>
            </a:r>
          </a:p>
        </p:txBody>
      </p:sp>
      <p:sp>
        <p:nvSpPr>
          <p:cNvPr id="13" name="Text Placeholder 12">
            <a:extLst>
              <a:ext uri="{FF2B5EF4-FFF2-40B4-BE49-F238E27FC236}">
                <a16:creationId xmlns:a16="http://schemas.microsoft.com/office/drawing/2014/main" id="{04CC9F91-EFE4-A54B-B9C5-6BBAE3D75CC2}"/>
              </a:ext>
            </a:extLst>
          </p:cNvPr>
          <p:cNvSpPr>
            <a:spLocks noGrp="1"/>
          </p:cNvSpPr>
          <p:nvPr>
            <p:ph type="body" sz="quarter" idx="13" hasCustomPrompt="1"/>
          </p:nvPr>
        </p:nvSpPr>
        <p:spPr>
          <a:xfrm>
            <a:off x="0" y="1039089"/>
            <a:ext cx="5029200" cy="5029200"/>
          </a:xfrm>
          <a:solidFill>
            <a:schemeClr val="bg1"/>
          </a:solidFill>
        </p:spPr>
        <p:txBody>
          <a:bodyPr lIns="457200" tIns="1097280" rIns="457200"/>
          <a:lstStyle>
            <a:lvl1pPr>
              <a:defRPr sz="2400"/>
            </a:lvl1pPr>
            <a:lvl2pPr marL="0" indent="0">
              <a:buNone/>
              <a:defRPr>
                <a:solidFill>
                  <a:schemeClr val="accent2"/>
                </a:solidFill>
              </a:defRPr>
            </a:lvl2pPr>
          </a:lstStyle>
          <a:p>
            <a:pPr lvl="0"/>
            <a:r>
              <a:rPr lang="en-US" dirty="0"/>
              <a:t>Click to add quote</a:t>
            </a:r>
          </a:p>
          <a:p>
            <a:pPr lvl="1"/>
            <a:r>
              <a:rPr lang="en-US" dirty="0"/>
              <a:t>Name of author</a:t>
            </a:r>
          </a:p>
        </p:txBody>
      </p:sp>
    </p:spTree>
    <p:extLst>
      <p:ext uri="{BB962C8B-B14F-4D97-AF65-F5344CB8AC3E}">
        <p14:creationId xmlns:p14="http://schemas.microsoft.com/office/powerpoint/2010/main" val="3433244533"/>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preserve="1">
  <p:cSld name="Title and Large Quote">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C9CD4875-E3C9-644B-B3AC-E82D39320C8B}"/>
              </a:ext>
            </a:extLst>
          </p:cNvPr>
          <p:cNvGraphicFramePr>
            <a:graphicFrameLocks noChangeAspect="1"/>
          </p:cNvGraphicFramePr>
          <p:nvPr>
            <p:custDataLst>
              <p:tags r:id="rId1"/>
            </p:custDataLst>
            <p:extLst>
              <p:ext uri="{D42A27DB-BD31-4B8C-83A1-F6EECF244321}">
                <p14:modId xmlns:p14="http://schemas.microsoft.com/office/powerpoint/2010/main" val="4039249244"/>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7" name="Object 6" hidden="1">
                        <a:extLst>
                          <a:ext uri="{FF2B5EF4-FFF2-40B4-BE49-F238E27FC236}">
                            <a16:creationId xmlns:a16="http://schemas.microsoft.com/office/drawing/2014/main" id="{C9CD4875-E3C9-644B-B3AC-E82D39320C8B}"/>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19" name="Text Placeholder 18">
            <a:extLst>
              <a:ext uri="{FF2B5EF4-FFF2-40B4-BE49-F238E27FC236}">
                <a16:creationId xmlns:a16="http://schemas.microsoft.com/office/drawing/2014/main" id="{1CEC1C1C-7C15-B146-89D1-4673F3599949}"/>
              </a:ext>
            </a:extLst>
          </p:cNvPr>
          <p:cNvSpPr>
            <a:spLocks noGrp="1"/>
          </p:cNvSpPr>
          <p:nvPr>
            <p:ph type="body" sz="quarter" idx="12" hasCustomPrompt="1"/>
          </p:nvPr>
        </p:nvSpPr>
        <p:spPr>
          <a:xfrm>
            <a:off x="1312863" y="1175491"/>
            <a:ext cx="8928100" cy="3870325"/>
          </a:xfrm>
        </p:spPr>
        <p:txBody>
          <a:bodyPr/>
          <a:lstStyle>
            <a:lvl1pPr>
              <a:defRPr sz="2800" b="1"/>
            </a:lvl1pPr>
            <a:lvl2pPr marL="285750" indent="-285750">
              <a:buFont typeface="System Font Regular"/>
              <a:buChar char="–"/>
              <a:defRPr i="1"/>
            </a:lvl2pPr>
          </a:lstStyle>
          <a:p>
            <a:pPr lvl="0"/>
            <a:r>
              <a:rPr lang="en-US" dirty="0"/>
              <a:t>Click to add long quote. Lorem ipsum dolor sit amet, consectetuer adipiscing elit. Maecenas porttitor congue massa. Fusce posuere, magna sed pulvinar ultricies, purus lectus malesuada libero, sit amet commodo magna eros quis </a:t>
            </a:r>
            <a:r>
              <a:rPr lang="en-US" dirty="0" err="1"/>
              <a:t>urna</a:t>
            </a:r>
            <a:r>
              <a:rPr lang="en-US" dirty="0"/>
              <a:t>.</a:t>
            </a:r>
          </a:p>
          <a:p>
            <a:pPr lvl="1"/>
            <a:r>
              <a:rPr lang="en-US" dirty="0"/>
              <a:t>Name of author</a:t>
            </a:r>
          </a:p>
        </p:txBody>
      </p:sp>
      <p:sp>
        <p:nvSpPr>
          <p:cNvPr id="2" name="Title 1"/>
          <p:cNvSpPr>
            <a:spLocks noGrp="1"/>
          </p:cNvSpPr>
          <p:nvPr>
            <p:ph type="title"/>
          </p:nvPr>
        </p:nvSpPr>
        <p:spPr>
          <a:xfrm>
            <a:off x="512063" y="405743"/>
            <a:ext cx="11184423" cy="307226"/>
          </a:xfrm>
        </p:spPr>
        <p:txBody>
          <a:bodyPr vert="horz" lIns="0" tIns="0" rIns="0" bIns="0" rtlCol="0" anchor="b">
            <a:noAutofit/>
          </a:bodyPr>
          <a:lstStyle>
            <a:lvl1pPr>
              <a:defRPr lang="en-US" sz="2000" b="1" dirty="0">
                <a:solidFill>
                  <a:schemeClr val="accent2"/>
                </a:solidFill>
                <a:latin typeface="+mn-lt"/>
                <a:ea typeface="+mn-ea"/>
                <a:cs typeface="+mn-cs"/>
              </a:defRPr>
            </a:lvl1pPr>
          </a:lstStyle>
          <a:p>
            <a:pPr marL="0" lvl="0" indent="0">
              <a:lnSpc>
                <a:spcPct val="100000"/>
              </a:lnSpc>
              <a:spcBef>
                <a:spcPts val="0"/>
              </a:spcBef>
              <a:buFont typeface="Arial" panose="020B0604020202020204" pitchFamily="34" charset="0"/>
            </a:pPr>
            <a:r>
              <a:rPr lang="en-US"/>
              <a:t>Click to edit Master title style</a:t>
            </a:r>
            <a:endParaRPr lang="en-US" dirty="0"/>
          </a:p>
        </p:txBody>
      </p:sp>
      <p:sp>
        <p:nvSpPr>
          <p:cNvPr id="6" name="Footer Placeholder 5">
            <a:extLst>
              <a:ext uri="{FF2B5EF4-FFF2-40B4-BE49-F238E27FC236}">
                <a16:creationId xmlns:a16="http://schemas.microsoft.com/office/drawing/2014/main" id="{31269DCA-0308-5E4B-8136-84AD580937A8}"/>
              </a:ext>
            </a:extLst>
          </p:cNvPr>
          <p:cNvSpPr>
            <a:spLocks noGrp="1"/>
          </p:cNvSpPr>
          <p:nvPr>
            <p:ph type="ftr" sz="quarter" idx="10"/>
          </p:nvPr>
        </p:nvSpPr>
        <p:spPr/>
        <p:txBody>
          <a:bodyPr/>
          <a:lstStyle>
            <a:lvl1pPr>
              <a:defRPr>
                <a:solidFill>
                  <a:schemeClr val="bg1">
                    <a:lumMod val="75000"/>
                  </a:schemeClr>
                </a:solidFill>
              </a:defRPr>
            </a:lvl1pPr>
          </a:lstStyle>
          <a:p>
            <a:endParaRPr lang="en-US"/>
          </a:p>
        </p:txBody>
      </p:sp>
      <p:sp>
        <p:nvSpPr>
          <p:cNvPr id="8" name="Slide Number Placeholder 7">
            <a:extLst>
              <a:ext uri="{FF2B5EF4-FFF2-40B4-BE49-F238E27FC236}">
                <a16:creationId xmlns:a16="http://schemas.microsoft.com/office/drawing/2014/main" id="{82389133-8F79-AF42-B505-8A150931C3C6}"/>
              </a:ext>
            </a:extLst>
          </p:cNvPr>
          <p:cNvSpPr>
            <a:spLocks noGrp="1"/>
          </p:cNvSpPr>
          <p:nvPr>
            <p:ph type="sldNum" sz="quarter" idx="11"/>
          </p:nvPr>
        </p:nvSpPr>
        <p:spPr/>
        <p:txBody>
          <a:bodyPr/>
          <a:lstStyle>
            <a:lvl1pPr>
              <a:defRPr>
                <a:solidFill>
                  <a:schemeClr val="bg1">
                    <a:lumMod val="75000"/>
                  </a:schemeClr>
                </a:solidFill>
              </a:defRPr>
            </a:lvl1pPr>
          </a:lstStyle>
          <a:p>
            <a:fld id="{523A240F-EAFE-E84F-B44C-6D7A08E0E409}" type="slidenum">
              <a:rPr lang="en-US" smtClean="0"/>
              <a:t>‹#›</a:t>
            </a:fld>
            <a:endParaRPr lang="en-US"/>
          </a:p>
        </p:txBody>
      </p:sp>
      <p:sp>
        <p:nvSpPr>
          <p:cNvPr id="17" name="Freeform 16">
            <a:extLst>
              <a:ext uri="{FF2B5EF4-FFF2-40B4-BE49-F238E27FC236}">
                <a16:creationId xmlns:a16="http://schemas.microsoft.com/office/drawing/2014/main" id="{2A7B38F7-2661-CE4A-817E-73C2E2DCC1FB}"/>
              </a:ext>
            </a:extLst>
          </p:cNvPr>
          <p:cNvSpPr/>
          <p:nvPr/>
        </p:nvSpPr>
        <p:spPr>
          <a:xfrm>
            <a:off x="502080" y="1067823"/>
            <a:ext cx="553045" cy="409575"/>
          </a:xfrm>
          <a:custGeom>
            <a:avLst/>
            <a:gdLst/>
            <a:ahLst/>
            <a:cxnLst/>
            <a:rect l="l" t="t" r="r" b="b"/>
            <a:pathLst>
              <a:path w="553045" h="409575">
                <a:moveTo>
                  <a:pt x="530423" y="0"/>
                </a:moveTo>
                <a:lnTo>
                  <a:pt x="544711" y="26789"/>
                </a:lnTo>
                <a:cubicBezTo>
                  <a:pt x="508992" y="51792"/>
                  <a:pt x="481607" y="73819"/>
                  <a:pt x="462557" y="92869"/>
                </a:cubicBezTo>
                <a:cubicBezTo>
                  <a:pt x="428823" y="126603"/>
                  <a:pt x="411956" y="157956"/>
                  <a:pt x="411956" y="186928"/>
                </a:cubicBezTo>
                <a:cubicBezTo>
                  <a:pt x="411956" y="195262"/>
                  <a:pt x="414139" y="202009"/>
                  <a:pt x="418504" y="207169"/>
                </a:cubicBezTo>
                <a:cubicBezTo>
                  <a:pt x="422870" y="212328"/>
                  <a:pt x="428823" y="214908"/>
                  <a:pt x="436364" y="214908"/>
                </a:cubicBezTo>
                <a:cubicBezTo>
                  <a:pt x="451445" y="212923"/>
                  <a:pt x="461367" y="211931"/>
                  <a:pt x="466129" y="211931"/>
                </a:cubicBezTo>
                <a:cubicBezTo>
                  <a:pt x="491132" y="211931"/>
                  <a:pt x="511869" y="221059"/>
                  <a:pt x="528339" y="239316"/>
                </a:cubicBezTo>
                <a:cubicBezTo>
                  <a:pt x="544810" y="257572"/>
                  <a:pt x="553045" y="279995"/>
                  <a:pt x="553045" y="306586"/>
                </a:cubicBezTo>
                <a:cubicBezTo>
                  <a:pt x="553045" y="337542"/>
                  <a:pt x="543917" y="362446"/>
                  <a:pt x="525661" y="381298"/>
                </a:cubicBezTo>
                <a:cubicBezTo>
                  <a:pt x="507404" y="400149"/>
                  <a:pt x="482600" y="409575"/>
                  <a:pt x="451247" y="409575"/>
                </a:cubicBezTo>
                <a:cubicBezTo>
                  <a:pt x="415528" y="409575"/>
                  <a:pt x="386159" y="396379"/>
                  <a:pt x="363140" y="369987"/>
                </a:cubicBezTo>
                <a:cubicBezTo>
                  <a:pt x="340122" y="343594"/>
                  <a:pt x="328612" y="308372"/>
                  <a:pt x="328612" y="264319"/>
                </a:cubicBezTo>
                <a:cubicBezTo>
                  <a:pt x="328612" y="219869"/>
                  <a:pt x="344090" y="174030"/>
                  <a:pt x="375047" y="126801"/>
                </a:cubicBezTo>
                <a:cubicBezTo>
                  <a:pt x="406003" y="79573"/>
                  <a:pt x="457795" y="37306"/>
                  <a:pt x="530423" y="0"/>
                </a:cubicBezTo>
                <a:close/>
                <a:moveTo>
                  <a:pt x="201811" y="0"/>
                </a:moveTo>
                <a:lnTo>
                  <a:pt x="216098" y="26789"/>
                </a:lnTo>
                <a:cubicBezTo>
                  <a:pt x="177998" y="53776"/>
                  <a:pt x="149820" y="76398"/>
                  <a:pt x="131564" y="94655"/>
                </a:cubicBezTo>
                <a:cubicBezTo>
                  <a:pt x="99417" y="127595"/>
                  <a:pt x="83343" y="159147"/>
                  <a:pt x="83343" y="189309"/>
                </a:cubicBezTo>
                <a:cubicBezTo>
                  <a:pt x="83343" y="199628"/>
                  <a:pt x="86320" y="206375"/>
                  <a:pt x="92273" y="209550"/>
                </a:cubicBezTo>
                <a:cubicBezTo>
                  <a:pt x="98226" y="213122"/>
                  <a:pt x="103386" y="214908"/>
                  <a:pt x="107751" y="214908"/>
                </a:cubicBezTo>
                <a:cubicBezTo>
                  <a:pt x="122832" y="212923"/>
                  <a:pt x="132754" y="211931"/>
                  <a:pt x="137517" y="211931"/>
                </a:cubicBezTo>
                <a:cubicBezTo>
                  <a:pt x="162917" y="211931"/>
                  <a:pt x="183753" y="221158"/>
                  <a:pt x="200025" y="239613"/>
                </a:cubicBezTo>
                <a:cubicBezTo>
                  <a:pt x="216297" y="258068"/>
                  <a:pt x="224433" y="280392"/>
                  <a:pt x="224433" y="306586"/>
                </a:cubicBezTo>
                <a:cubicBezTo>
                  <a:pt x="224433" y="335955"/>
                  <a:pt x="215503" y="360462"/>
                  <a:pt x="197643" y="380107"/>
                </a:cubicBezTo>
                <a:cubicBezTo>
                  <a:pt x="179784" y="399752"/>
                  <a:pt x="155178" y="409575"/>
                  <a:pt x="123825" y="409575"/>
                </a:cubicBezTo>
                <a:cubicBezTo>
                  <a:pt x="86915" y="409575"/>
                  <a:pt x="57050" y="396379"/>
                  <a:pt x="34230" y="369987"/>
                </a:cubicBezTo>
                <a:cubicBezTo>
                  <a:pt x="11410" y="343594"/>
                  <a:pt x="0" y="308372"/>
                  <a:pt x="0" y="264319"/>
                </a:cubicBezTo>
                <a:cubicBezTo>
                  <a:pt x="0" y="222250"/>
                  <a:pt x="14585" y="177502"/>
                  <a:pt x="43755" y="130076"/>
                </a:cubicBezTo>
                <a:cubicBezTo>
                  <a:pt x="72925" y="82649"/>
                  <a:pt x="125611" y="39291"/>
                  <a:pt x="201811" y="0"/>
                </a:cubicBezTo>
                <a:close/>
              </a:path>
            </a:pathLst>
          </a:custGeom>
          <a:solidFill>
            <a:schemeClr val="accent2"/>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600" b="1" i="0" u="none" strike="noStrike" kern="1200" cap="none" spc="0" normalizeH="0" baseline="0" noProof="0" dirty="0">
              <a:ln>
                <a:noFill/>
              </a:ln>
              <a:solidFill>
                <a:srgbClr val="2E5FF4"/>
              </a:solidFill>
              <a:effectLst/>
              <a:uLnTx/>
              <a:uFillTx/>
              <a:latin typeface="Times" pitchFamily="2" charset="0"/>
              <a:ea typeface="+mn-ea"/>
              <a:cs typeface="Arial" panose="020B0604020202020204" pitchFamily="34" charset="0"/>
            </a:endParaRPr>
          </a:p>
        </p:txBody>
      </p:sp>
    </p:spTree>
    <p:extLst>
      <p:ext uri="{BB962C8B-B14F-4D97-AF65-F5344CB8AC3E}">
        <p14:creationId xmlns:p14="http://schemas.microsoft.com/office/powerpoint/2010/main" val="2228561400"/>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5_Title, Content and Text">
    <p:spTree>
      <p:nvGrpSpPr>
        <p:cNvPr id="1" name=""/>
        <p:cNvGrpSpPr/>
        <p:nvPr/>
      </p:nvGrpSpPr>
      <p:grpSpPr>
        <a:xfrm>
          <a:off x="0" y="0"/>
          <a:ext cx="0" cy="0"/>
          <a:chOff x="0" y="0"/>
          <a:chExt cx="0" cy="0"/>
        </a:xfrm>
      </p:grpSpPr>
      <p:sp>
        <p:nvSpPr>
          <p:cNvPr id="5" name="Content Placeholder 4"/>
          <p:cNvSpPr>
            <a:spLocks noGrp="1"/>
          </p:cNvSpPr>
          <p:nvPr>
            <p:ph sz="quarter" idx="11"/>
          </p:nvPr>
        </p:nvSpPr>
        <p:spPr>
          <a:xfrm>
            <a:off x="720000" y="4132146"/>
            <a:ext cx="10742400" cy="1994017"/>
          </a:xfrm>
          <a:solidFill>
            <a:schemeClr val="bg1">
              <a:lumMod val="85000"/>
            </a:schemeClr>
          </a:solidFill>
        </p:spPr>
        <p:txBody>
          <a:bodyPr anchor="ctr"/>
          <a:lstStyle>
            <a:lvl1pPr marL="0" marR="0" indent="0" algn="ctr" defTabSz="609585" rtl="0" eaLnBrk="1" fontAlgn="auto" latinLnBrk="0" hangingPunct="1">
              <a:lnSpc>
                <a:spcPct val="100000"/>
              </a:lnSpc>
              <a:spcBef>
                <a:spcPct val="20000"/>
              </a:spcBef>
              <a:spcAft>
                <a:spcPts val="0"/>
              </a:spcAft>
              <a:buClr>
                <a:srgbClr val="000000"/>
              </a:buClr>
              <a:buSzPct val="35000"/>
              <a:buFont typeface="Wingdings" charset="2"/>
              <a:buNone/>
              <a:tabLst/>
              <a:defRPr baseline="0"/>
            </a:lvl1pPr>
          </a:lstStyle>
          <a:p>
            <a:pPr lvl="0"/>
            <a:r>
              <a:rPr lang="en-US"/>
              <a:t>Click to edit Master text styles</a:t>
            </a:r>
          </a:p>
        </p:txBody>
      </p:sp>
      <p:sp>
        <p:nvSpPr>
          <p:cNvPr id="7" name="Text Placeholder 6"/>
          <p:cNvSpPr>
            <a:spLocks noGrp="1"/>
          </p:cNvSpPr>
          <p:nvPr>
            <p:ph type="body" sz="quarter" idx="12"/>
          </p:nvPr>
        </p:nvSpPr>
        <p:spPr>
          <a:xfrm>
            <a:off x="720000" y="2112964"/>
            <a:ext cx="10742400" cy="1895281"/>
          </a:xfrm>
        </p:spPr>
        <p:txBody>
          <a:bodyPr>
            <a:noAutofit/>
          </a:bodyPr>
          <a:lstStyle>
            <a:lvl1pPr marL="0" indent="0">
              <a:buNone/>
              <a:defRPr baseline="0"/>
            </a:lvl1pPr>
          </a:lstStyle>
          <a:p>
            <a:pPr lvl="0"/>
            <a:r>
              <a:rPr lang="en-US"/>
              <a:t>Click to edit Master text styles</a:t>
            </a:r>
          </a:p>
        </p:txBody>
      </p:sp>
      <p:sp>
        <p:nvSpPr>
          <p:cNvPr id="10" name="Title 1"/>
          <p:cNvSpPr>
            <a:spLocks noGrp="1"/>
          </p:cNvSpPr>
          <p:nvPr>
            <p:ph type="title"/>
          </p:nvPr>
        </p:nvSpPr>
        <p:spPr>
          <a:xfrm>
            <a:off x="720000" y="550801"/>
            <a:ext cx="7006269" cy="553999"/>
          </a:xfrm>
        </p:spPr>
        <p:txBody>
          <a:bodyPr anchor="b">
            <a:noAutofit/>
          </a:bodyPr>
          <a:lstStyle>
            <a:lvl1pPr>
              <a:defRPr sz="3200" cap="all" baseline="0"/>
            </a:lvl1pPr>
          </a:lstStyle>
          <a:p>
            <a:r>
              <a:rPr lang="en-US"/>
              <a:t>Click to edit Master title style</a:t>
            </a:r>
            <a:endParaRPr lang="en-US" dirty="0"/>
          </a:p>
        </p:txBody>
      </p:sp>
      <p:sp>
        <p:nvSpPr>
          <p:cNvPr id="11" name="Text Placeholder 11"/>
          <p:cNvSpPr>
            <a:spLocks noGrp="1"/>
          </p:cNvSpPr>
          <p:nvPr>
            <p:ph type="body" sz="quarter" idx="10"/>
          </p:nvPr>
        </p:nvSpPr>
        <p:spPr>
          <a:xfrm>
            <a:off x="720000" y="1080001"/>
            <a:ext cx="7006269" cy="488795"/>
          </a:xfrm>
        </p:spPr>
        <p:txBody>
          <a:bodyPr>
            <a:noAutofit/>
          </a:bodyPr>
          <a:lstStyle>
            <a:lvl1pPr marL="0" indent="0">
              <a:buNone/>
              <a:defRPr sz="2667" baseline="0">
                <a:solidFill>
                  <a:schemeClr val="tx1"/>
                </a:solidFill>
              </a:defRPr>
            </a:lvl1pPr>
          </a:lstStyle>
          <a:p>
            <a:pPr lvl="0"/>
            <a:r>
              <a:rPr lang="en-US"/>
              <a:t>Click to edit Master text styles</a:t>
            </a:r>
          </a:p>
        </p:txBody>
      </p:sp>
      <p:sp>
        <p:nvSpPr>
          <p:cNvPr id="8" name="Slide Number Placeholder 5"/>
          <p:cNvSpPr>
            <a:spLocks noGrp="1"/>
          </p:cNvSpPr>
          <p:nvPr>
            <p:ph type="sldNum" sz="quarter" idx="13"/>
          </p:nvPr>
        </p:nvSpPr>
        <p:spPr>
          <a:xfrm>
            <a:off x="1728000" y="6372104"/>
            <a:ext cx="953803" cy="246184"/>
          </a:xfrm>
          <a:prstGeom prst="rect">
            <a:avLst/>
          </a:prstGeom>
        </p:spPr>
        <p:txBody>
          <a:bodyPr/>
          <a:lstStyle>
            <a:lvl1pPr>
              <a:defRPr/>
            </a:lvl1pPr>
          </a:lstStyle>
          <a:p>
            <a:pPr>
              <a:defRPr/>
            </a:pPr>
            <a:fld id="{4EE3CF81-11EA-405E-A3EC-9D48E6C9B03D}" type="slidenum">
              <a:rPr lang="en-US" altLang="en-US"/>
              <a:pPr>
                <a:defRPr/>
              </a:pPr>
              <a:t>‹#›</a:t>
            </a:fld>
            <a:endParaRPr lang="en-US" altLang="en-US"/>
          </a:p>
        </p:txBody>
      </p:sp>
    </p:spTree>
    <p:extLst>
      <p:ext uri="{BB962C8B-B14F-4D97-AF65-F5344CB8AC3E}">
        <p14:creationId xmlns:p14="http://schemas.microsoft.com/office/powerpoint/2010/main" val="3202825352"/>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preserve="1">
  <p:cSld name="Content with Image Left">
    <p:spTree>
      <p:nvGrpSpPr>
        <p:cNvPr id="1" name=""/>
        <p:cNvGrpSpPr/>
        <p:nvPr/>
      </p:nvGrpSpPr>
      <p:grpSpPr>
        <a:xfrm>
          <a:off x="0" y="0"/>
          <a:ext cx="0" cy="0"/>
          <a:chOff x="0" y="0"/>
          <a:chExt cx="0" cy="0"/>
        </a:xfrm>
      </p:grpSpPr>
      <p:graphicFrame>
        <p:nvGraphicFramePr>
          <p:cNvPr id="9" name="Object 8" hidden="1">
            <a:extLst>
              <a:ext uri="{FF2B5EF4-FFF2-40B4-BE49-F238E27FC236}">
                <a16:creationId xmlns:a16="http://schemas.microsoft.com/office/drawing/2014/main" id="{D8FF4CA3-9CAC-294D-9B5A-9627A72789D4}"/>
              </a:ext>
            </a:extLst>
          </p:cNvPr>
          <p:cNvGraphicFramePr>
            <a:graphicFrameLocks noChangeAspect="1"/>
          </p:cNvGraphicFramePr>
          <p:nvPr>
            <p:custDataLst>
              <p:tags r:id="rId1"/>
            </p:custDataLst>
            <p:extLst>
              <p:ext uri="{D42A27DB-BD31-4B8C-83A1-F6EECF244321}">
                <p14:modId xmlns:p14="http://schemas.microsoft.com/office/powerpoint/2010/main" val="4201293772"/>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9" name="Object 8" hidden="1">
                        <a:extLst>
                          <a:ext uri="{FF2B5EF4-FFF2-40B4-BE49-F238E27FC236}">
                            <a16:creationId xmlns:a16="http://schemas.microsoft.com/office/drawing/2014/main" id="{D8FF4CA3-9CAC-294D-9B5A-9627A72789D4}"/>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le 1"/>
          <p:cNvSpPr>
            <a:spLocks noGrp="1"/>
          </p:cNvSpPr>
          <p:nvPr>
            <p:ph type="title"/>
          </p:nvPr>
        </p:nvSpPr>
        <p:spPr>
          <a:xfrm>
            <a:off x="6553200" y="457201"/>
            <a:ext cx="5143286" cy="324444"/>
          </a:xfrm>
        </p:spPr>
        <p:txBody>
          <a:bodyPr vert="horz"/>
          <a:lstStyle>
            <a:lvl1pPr>
              <a:defRPr sz="2000" b="1">
                <a:solidFill>
                  <a:schemeClr val="accent2"/>
                </a:solidFill>
              </a:defRPr>
            </a:lvl1pPr>
          </a:lstStyle>
          <a:p>
            <a:r>
              <a:rPr lang="en-US"/>
              <a:t>Click to edit Master title style</a:t>
            </a:r>
            <a:endParaRPr lang="en-US" dirty="0"/>
          </a:p>
        </p:txBody>
      </p:sp>
      <p:sp>
        <p:nvSpPr>
          <p:cNvPr id="4" name="Content Placeholder 3"/>
          <p:cNvSpPr>
            <a:spLocks noGrp="1"/>
          </p:cNvSpPr>
          <p:nvPr>
            <p:ph sz="half" idx="2"/>
          </p:nvPr>
        </p:nvSpPr>
        <p:spPr>
          <a:xfrm>
            <a:off x="6553200" y="1011250"/>
            <a:ext cx="5146674" cy="50942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Footer Placeholder 7">
            <a:extLst>
              <a:ext uri="{FF2B5EF4-FFF2-40B4-BE49-F238E27FC236}">
                <a16:creationId xmlns:a16="http://schemas.microsoft.com/office/drawing/2014/main" id="{31BF9A46-99FC-774E-98CA-CB47B58C9F81}"/>
              </a:ext>
            </a:extLst>
          </p:cNvPr>
          <p:cNvSpPr>
            <a:spLocks noGrp="1"/>
          </p:cNvSpPr>
          <p:nvPr>
            <p:ph type="ftr" sz="quarter" idx="10"/>
          </p:nvPr>
        </p:nvSpPr>
        <p:spPr/>
        <p:txBody>
          <a:bodyPr/>
          <a:lstStyle>
            <a:lvl1pPr>
              <a:defRPr>
                <a:solidFill>
                  <a:schemeClr val="bg1">
                    <a:lumMod val="75000"/>
                  </a:schemeClr>
                </a:solidFill>
              </a:defRPr>
            </a:lvl1pPr>
          </a:lstStyle>
          <a:p>
            <a:endParaRPr lang="en-US"/>
          </a:p>
        </p:txBody>
      </p:sp>
      <p:sp>
        <p:nvSpPr>
          <p:cNvPr id="10" name="Slide Number Placeholder 9">
            <a:extLst>
              <a:ext uri="{FF2B5EF4-FFF2-40B4-BE49-F238E27FC236}">
                <a16:creationId xmlns:a16="http://schemas.microsoft.com/office/drawing/2014/main" id="{67A3A9BC-C48A-B640-9981-56B68FE2E241}"/>
              </a:ext>
            </a:extLst>
          </p:cNvPr>
          <p:cNvSpPr>
            <a:spLocks noGrp="1"/>
          </p:cNvSpPr>
          <p:nvPr>
            <p:ph type="sldNum" sz="quarter" idx="11"/>
          </p:nvPr>
        </p:nvSpPr>
        <p:spPr/>
        <p:txBody>
          <a:bodyPr/>
          <a:lstStyle>
            <a:lvl1pPr>
              <a:defRPr>
                <a:solidFill>
                  <a:schemeClr val="bg1">
                    <a:lumMod val="75000"/>
                  </a:schemeClr>
                </a:solidFill>
              </a:defRPr>
            </a:lvl1pPr>
          </a:lstStyle>
          <a:p>
            <a:fld id="{523A240F-EAFE-E84F-B44C-6D7A08E0E409}" type="slidenum">
              <a:rPr lang="en-US" smtClean="0"/>
              <a:t>‹#›</a:t>
            </a:fld>
            <a:endParaRPr lang="en-US"/>
          </a:p>
        </p:txBody>
      </p:sp>
      <p:sp>
        <p:nvSpPr>
          <p:cNvPr id="13" name="Picture Placeholder 12">
            <a:extLst>
              <a:ext uri="{FF2B5EF4-FFF2-40B4-BE49-F238E27FC236}">
                <a16:creationId xmlns:a16="http://schemas.microsoft.com/office/drawing/2014/main" id="{8B5636C5-BFB6-2342-91CC-8DC10C4A16DD}"/>
              </a:ext>
            </a:extLst>
          </p:cNvPr>
          <p:cNvSpPr>
            <a:spLocks noGrp="1"/>
          </p:cNvSpPr>
          <p:nvPr>
            <p:ph type="pic" sz="quarter" idx="12"/>
          </p:nvPr>
        </p:nvSpPr>
        <p:spPr>
          <a:xfrm>
            <a:off x="0" y="0"/>
            <a:ext cx="6096000" cy="6858000"/>
          </a:xfrm>
          <a:solidFill>
            <a:schemeClr val="bg1">
              <a:lumMod val="95000"/>
            </a:schemeClr>
          </a:solidFill>
        </p:spPr>
        <p:txBody>
          <a:bodyPr/>
          <a:lstStyle>
            <a:lvl1pPr>
              <a:defRPr sz="1200">
                <a:solidFill>
                  <a:srgbClr val="FF0000"/>
                </a:solidFill>
              </a:defRPr>
            </a:lvl1pPr>
          </a:lstStyle>
          <a:p>
            <a:r>
              <a:rPr lang="en-US"/>
              <a:t>Click icon to add picture</a:t>
            </a:r>
          </a:p>
        </p:txBody>
      </p:sp>
    </p:spTree>
    <p:extLst>
      <p:ext uri="{BB962C8B-B14F-4D97-AF65-F5344CB8AC3E}">
        <p14:creationId xmlns:p14="http://schemas.microsoft.com/office/powerpoint/2010/main" val="2067055793"/>
      </p:ext>
    </p:extLst>
  </p:cSld>
  <p:clrMapOvr>
    <a:masterClrMapping/>
  </p:clrMapOvr>
  <p:extLst>
    <p:ext uri="{DCECCB84-F9BA-43D5-87BE-67443E8EF086}">
      <p15:sldGuideLst xmlns:p15="http://schemas.microsoft.com/office/powerpoint/2012/main">
        <p15:guide id="1" pos="3840">
          <p15:clr>
            <a:srgbClr val="FBAE40"/>
          </p15:clr>
        </p15:guide>
        <p15:guide id="2" pos="4128">
          <p15:clr>
            <a:srgbClr val="FBAE40"/>
          </p15:clr>
        </p15:guide>
      </p15:sldGuideLst>
    </p:ext>
  </p:extLst>
</p:sldLayout>
</file>

<file path=ppt/slideLayouts/slideLayout421.xml><?xml version="1.0" encoding="utf-8"?>
<p:sldLayout xmlns:a="http://schemas.openxmlformats.org/drawingml/2006/main" xmlns:r="http://schemas.openxmlformats.org/officeDocument/2006/relationships" xmlns:p="http://schemas.openxmlformats.org/presentationml/2006/main" preserve="1">
  <p:cSld name="Content with Imge Right">
    <p:spTree>
      <p:nvGrpSpPr>
        <p:cNvPr id="1" name=""/>
        <p:cNvGrpSpPr/>
        <p:nvPr/>
      </p:nvGrpSpPr>
      <p:grpSpPr>
        <a:xfrm>
          <a:off x="0" y="0"/>
          <a:ext cx="0" cy="0"/>
          <a:chOff x="0" y="0"/>
          <a:chExt cx="0" cy="0"/>
        </a:xfrm>
      </p:grpSpPr>
      <p:graphicFrame>
        <p:nvGraphicFramePr>
          <p:cNvPr id="9" name="Object 8" hidden="1">
            <a:extLst>
              <a:ext uri="{FF2B5EF4-FFF2-40B4-BE49-F238E27FC236}">
                <a16:creationId xmlns:a16="http://schemas.microsoft.com/office/drawing/2014/main" id="{D8FF4CA3-9CAC-294D-9B5A-9627A72789D4}"/>
              </a:ext>
            </a:extLst>
          </p:cNvPr>
          <p:cNvGraphicFramePr>
            <a:graphicFrameLocks noChangeAspect="1"/>
          </p:cNvGraphicFramePr>
          <p:nvPr>
            <p:custDataLst>
              <p:tags r:id="rId1"/>
            </p:custDataLst>
            <p:extLst>
              <p:ext uri="{D42A27DB-BD31-4B8C-83A1-F6EECF244321}">
                <p14:modId xmlns:p14="http://schemas.microsoft.com/office/powerpoint/2010/main" val="1759974915"/>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9" name="Object 8" hidden="1">
                        <a:extLst>
                          <a:ext uri="{FF2B5EF4-FFF2-40B4-BE49-F238E27FC236}">
                            <a16:creationId xmlns:a16="http://schemas.microsoft.com/office/drawing/2014/main" id="{D8FF4CA3-9CAC-294D-9B5A-9627A72789D4}"/>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13" name="Picture Placeholder 12">
            <a:extLst>
              <a:ext uri="{FF2B5EF4-FFF2-40B4-BE49-F238E27FC236}">
                <a16:creationId xmlns:a16="http://schemas.microsoft.com/office/drawing/2014/main" id="{8B5636C5-BFB6-2342-91CC-8DC10C4A16DD}"/>
              </a:ext>
            </a:extLst>
          </p:cNvPr>
          <p:cNvSpPr>
            <a:spLocks noGrp="1"/>
          </p:cNvSpPr>
          <p:nvPr>
            <p:ph type="pic" sz="quarter" idx="12"/>
          </p:nvPr>
        </p:nvSpPr>
        <p:spPr>
          <a:xfrm>
            <a:off x="6096000" y="0"/>
            <a:ext cx="6096000" cy="6858000"/>
          </a:xfrm>
          <a:solidFill>
            <a:schemeClr val="bg1">
              <a:lumMod val="95000"/>
            </a:schemeClr>
          </a:solidFill>
        </p:spPr>
        <p:txBody>
          <a:bodyPr/>
          <a:lstStyle>
            <a:lvl1pPr>
              <a:defRPr sz="1200">
                <a:solidFill>
                  <a:srgbClr val="FF0000"/>
                </a:solidFill>
              </a:defRPr>
            </a:lvl1pPr>
          </a:lstStyle>
          <a:p>
            <a:r>
              <a:rPr lang="en-US"/>
              <a:t>Click icon to add picture</a:t>
            </a:r>
          </a:p>
        </p:txBody>
      </p:sp>
      <p:sp>
        <p:nvSpPr>
          <p:cNvPr id="2" name="Title 1"/>
          <p:cNvSpPr>
            <a:spLocks noGrp="1"/>
          </p:cNvSpPr>
          <p:nvPr>
            <p:ph type="title"/>
          </p:nvPr>
        </p:nvSpPr>
        <p:spPr>
          <a:xfrm>
            <a:off x="504825" y="457201"/>
            <a:ext cx="5143286" cy="324444"/>
          </a:xfrm>
        </p:spPr>
        <p:txBody>
          <a:bodyPr vert="horz"/>
          <a:lstStyle>
            <a:lvl1pPr>
              <a:defRPr sz="2000" b="1">
                <a:solidFill>
                  <a:schemeClr val="accent2"/>
                </a:solidFill>
              </a:defRPr>
            </a:lvl1pPr>
          </a:lstStyle>
          <a:p>
            <a:r>
              <a:rPr lang="en-US"/>
              <a:t>Click to edit Master title style</a:t>
            </a:r>
            <a:endParaRPr lang="en-US" dirty="0"/>
          </a:p>
        </p:txBody>
      </p:sp>
      <p:sp>
        <p:nvSpPr>
          <p:cNvPr id="4" name="Content Placeholder 3"/>
          <p:cNvSpPr>
            <a:spLocks noGrp="1"/>
          </p:cNvSpPr>
          <p:nvPr>
            <p:ph sz="half" idx="2"/>
          </p:nvPr>
        </p:nvSpPr>
        <p:spPr>
          <a:xfrm>
            <a:off x="504825" y="1011250"/>
            <a:ext cx="5146674" cy="50942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Footer Placeholder 7">
            <a:extLst>
              <a:ext uri="{FF2B5EF4-FFF2-40B4-BE49-F238E27FC236}">
                <a16:creationId xmlns:a16="http://schemas.microsoft.com/office/drawing/2014/main" id="{31BF9A46-99FC-774E-98CA-CB47B58C9F81}"/>
              </a:ext>
            </a:extLst>
          </p:cNvPr>
          <p:cNvSpPr>
            <a:spLocks noGrp="1"/>
          </p:cNvSpPr>
          <p:nvPr>
            <p:ph type="ftr" sz="quarter" idx="10"/>
          </p:nvPr>
        </p:nvSpPr>
        <p:spPr/>
        <p:txBody>
          <a:bodyPr/>
          <a:lstStyle>
            <a:lvl1pPr>
              <a:defRPr>
                <a:solidFill>
                  <a:schemeClr val="bg1"/>
                </a:solidFill>
              </a:defRPr>
            </a:lvl1pPr>
          </a:lstStyle>
          <a:p>
            <a:endParaRPr lang="en-US"/>
          </a:p>
        </p:txBody>
      </p:sp>
      <p:sp>
        <p:nvSpPr>
          <p:cNvPr id="10" name="Slide Number Placeholder 9">
            <a:extLst>
              <a:ext uri="{FF2B5EF4-FFF2-40B4-BE49-F238E27FC236}">
                <a16:creationId xmlns:a16="http://schemas.microsoft.com/office/drawing/2014/main" id="{67A3A9BC-C48A-B640-9981-56B68FE2E241}"/>
              </a:ext>
            </a:extLst>
          </p:cNvPr>
          <p:cNvSpPr>
            <a:spLocks noGrp="1"/>
          </p:cNvSpPr>
          <p:nvPr>
            <p:ph type="sldNum" sz="quarter" idx="11"/>
          </p:nvPr>
        </p:nvSpPr>
        <p:spPr/>
        <p:txBody>
          <a:bodyPr/>
          <a:lstStyle>
            <a:lvl1pPr>
              <a:defRPr>
                <a:solidFill>
                  <a:schemeClr val="bg1"/>
                </a:solidFill>
              </a:defRPr>
            </a:lvl1pPr>
          </a:lstStyle>
          <a:p>
            <a:fld id="{523A240F-EAFE-E84F-B44C-6D7A08E0E409}" type="slidenum">
              <a:rPr lang="en-US" smtClean="0"/>
              <a:t>‹#›</a:t>
            </a:fld>
            <a:endParaRPr lang="en-US"/>
          </a:p>
        </p:txBody>
      </p:sp>
      <p:sp>
        <p:nvSpPr>
          <p:cNvPr id="11" name="Text Placeholder 3">
            <a:extLst>
              <a:ext uri="{FF2B5EF4-FFF2-40B4-BE49-F238E27FC236}">
                <a16:creationId xmlns:a16="http://schemas.microsoft.com/office/drawing/2014/main" id="{F20ACA8E-6072-8043-8EC3-B4E2FDB9B091}"/>
              </a:ext>
            </a:extLst>
          </p:cNvPr>
          <p:cNvSpPr>
            <a:spLocks noGrp="1"/>
          </p:cNvSpPr>
          <p:nvPr>
            <p:ph type="body" sz="half" idx="13" hasCustomPrompt="1"/>
          </p:nvPr>
        </p:nvSpPr>
        <p:spPr>
          <a:xfrm>
            <a:off x="495513" y="6374651"/>
            <a:ext cx="5152597" cy="245223"/>
          </a:xfrm>
        </p:spPr>
        <p:txBody>
          <a:bodyPr anchor="b"/>
          <a:lstStyle>
            <a:lvl1pPr marL="0" indent="0">
              <a:buNone/>
              <a:defRPr sz="800">
                <a:solidFill>
                  <a:schemeClr val="bg1">
                    <a:lumMod val="50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Click to add a footnote</a:t>
            </a:r>
          </a:p>
        </p:txBody>
      </p:sp>
    </p:spTree>
    <p:extLst>
      <p:ext uri="{BB962C8B-B14F-4D97-AF65-F5344CB8AC3E}">
        <p14:creationId xmlns:p14="http://schemas.microsoft.com/office/powerpoint/2010/main" val="1803055426"/>
      </p:ext>
    </p:extLst>
  </p:cSld>
  <p:clrMapOvr>
    <a:masterClrMapping/>
  </p:clrMapOvr>
  <p:extLst>
    <p:ext uri="{DCECCB84-F9BA-43D5-87BE-67443E8EF086}">
      <p15:sldGuideLst xmlns:p15="http://schemas.microsoft.com/office/powerpoint/2012/main">
        <p15:guide id="1" pos="3840">
          <p15:clr>
            <a:srgbClr val="FBAE40"/>
          </p15:clr>
        </p15:guide>
        <p15:guide id="2" pos="3552">
          <p15:clr>
            <a:srgbClr val="FBAE40"/>
          </p15:clr>
        </p15:guide>
      </p15:sldGuideLst>
    </p:ext>
  </p:extLst>
</p:sldLayout>
</file>

<file path=ppt/slideLayouts/slideLayout422.xml><?xml version="1.0" encoding="utf-8"?>
<p:sldLayout xmlns:a="http://schemas.openxmlformats.org/drawingml/2006/main" xmlns:r="http://schemas.openxmlformats.org/officeDocument/2006/relationships" xmlns:p="http://schemas.openxmlformats.org/presentationml/2006/main" preserve="1">
  <p:cSld name="Title and Content Blue">
    <p:bg>
      <p:bgPr>
        <a:solidFill>
          <a:schemeClr val="tx1"/>
        </a:solidFill>
        <a:effectLst/>
      </p:bgPr>
    </p:bg>
    <p:spTree>
      <p:nvGrpSpPr>
        <p:cNvPr id="1" name=""/>
        <p:cNvGrpSpPr/>
        <p:nvPr/>
      </p:nvGrpSpPr>
      <p:grpSpPr>
        <a:xfrm>
          <a:off x="0" y="0"/>
          <a:ext cx="0" cy="0"/>
          <a:chOff x="0" y="0"/>
          <a:chExt cx="0" cy="0"/>
        </a:xfrm>
      </p:grpSpPr>
      <p:graphicFrame>
        <p:nvGraphicFramePr>
          <p:cNvPr id="8" name="Object 7" hidden="1">
            <a:extLst>
              <a:ext uri="{FF2B5EF4-FFF2-40B4-BE49-F238E27FC236}">
                <a16:creationId xmlns:a16="http://schemas.microsoft.com/office/drawing/2014/main" id="{415B9E12-8F53-C74D-ACF6-5C5841BDF444}"/>
              </a:ext>
            </a:extLst>
          </p:cNvPr>
          <p:cNvGraphicFramePr>
            <a:graphicFrameLocks noChangeAspect="1"/>
          </p:cNvGraphicFramePr>
          <p:nvPr>
            <p:custDataLst>
              <p:tags r:id="rId1"/>
            </p:custDataLst>
            <p:extLst>
              <p:ext uri="{D42A27DB-BD31-4B8C-83A1-F6EECF244321}">
                <p14:modId xmlns:p14="http://schemas.microsoft.com/office/powerpoint/2010/main" val="491668597"/>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8" name="Object 7" hidden="1">
                        <a:extLst>
                          <a:ext uri="{FF2B5EF4-FFF2-40B4-BE49-F238E27FC236}">
                            <a16:creationId xmlns:a16="http://schemas.microsoft.com/office/drawing/2014/main" id="{415B9E12-8F53-C74D-ACF6-5C5841BDF444}"/>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le 1"/>
          <p:cNvSpPr>
            <a:spLocks noGrp="1"/>
          </p:cNvSpPr>
          <p:nvPr>
            <p:ph type="title"/>
          </p:nvPr>
        </p:nvSpPr>
        <p:spPr/>
        <p:txBody>
          <a:bodyPr vert="horz"/>
          <a:lstStyle>
            <a:lvl1pPr>
              <a:defRPr>
                <a:solidFill>
                  <a:schemeClr val="bg1"/>
                </a:solidFill>
              </a:defRPr>
            </a:lvl1pPr>
          </a:lstStyle>
          <a:p>
            <a:r>
              <a:rPr lang="en-US"/>
              <a:t>Click to edit Master title style</a:t>
            </a:r>
            <a:endParaRPr lang="en-US" dirty="0"/>
          </a:p>
        </p:txBody>
      </p:sp>
      <p:sp>
        <p:nvSpPr>
          <p:cNvPr id="3" name="Content Placeholder 2"/>
          <p:cNvSpPr>
            <a:spLocks noGrp="1"/>
          </p:cNvSpPr>
          <p:nvPr>
            <p:ph idx="1"/>
          </p:nvPr>
        </p:nvSpPr>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Footer Placeholder 6">
            <a:extLst>
              <a:ext uri="{FF2B5EF4-FFF2-40B4-BE49-F238E27FC236}">
                <a16:creationId xmlns:a16="http://schemas.microsoft.com/office/drawing/2014/main" id="{AF8D8092-2468-D648-A089-3B1A9527298B}"/>
              </a:ext>
            </a:extLst>
          </p:cNvPr>
          <p:cNvSpPr>
            <a:spLocks noGrp="1"/>
          </p:cNvSpPr>
          <p:nvPr>
            <p:ph type="ftr" sz="quarter" idx="10"/>
          </p:nvPr>
        </p:nvSpPr>
        <p:spPr/>
        <p:txBody>
          <a:bodyPr/>
          <a:lstStyle>
            <a:lvl1pPr>
              <a:defRPr>
                <a:solidFill>
                  <a:schemeClr val="bg1">
                    <a:lumMod val="75000"/>
                  </a:schemeClr>
                </a:solidFill>
              </a:defRPr>
            </a:lvl1pPr>
          </a:lstStyle>
          <a:p>
            <a:endParaRPr lang="en-US"/>
          </a:p>
        </p:txBody>
      </p:sp>
      <p:sp>
        <p:nvSpPr>
          <p:cNvPr id="9" name="Slide Number Placeholder 8">
            <a:extLst>
              <a:ext uri="{FF2B5EF4-FFF2-40B4-BE49-F238E27FC236}">
                <a16:creationId xmlns:a16="http://schemas.microsoft.com/office/drawing/2014/main" id="{000755A1-263A-3047-860B-B811081C9CD1}"/>
              </a:ext>
            </a:extLst>
          </p:cNvPr>
          <p:cNvSpPr>
            <a:spLocks noGrp="1"/>
          </p:cNvSpPr>
          <p:nvPr>
            <p:ph type="sldNum" sz="quarter" idx="11"/>
          </p:nvPr>
        </p:nvSpPr>
        <p:spPr/>
        <p:txBody>
          <a:bodyPr/>
          <a:lstStyle>
            <a:lvl1pPr>
              <a:defRPr>
                <a:solidFill>
                  <a:schemeClr val="bg1">
                    <a:lumMod val="75000"/>
                  </a:schemeClr>
                </a:solidFill>
              </a:defRPr>
            </a:lvl1pPr>
          </a:lstStyle>
          <a:p>
            <a:fld id="{523A240F-EAFE-E84F-B44C-6D7A08E0E409}" type="slidenum">
              <a:rPr lang="en-US" smtClean="0"/>
              <a:t>‹#›</a:t>
            </a:fld>
            <a:endParaRPr lang="en-US"/>
          </a:p>
        </p:txBody>
      </p:sp>
      <p:sp>
        <p:nvSpPr>
          <p:cNvPr id="13" name="Text Placeholder 3">
            <a:extLst>
              <a:ext uri="{FF2B5EF4-FFF2-40B4-BE49-F238E27FC236}">
                <a16:creationId xmlns:a16="http://schemas.microsoft.com/office/drawing/2014/main" id="{5157959E-651B-B14F-BA5B-24DA1DB08587}"/>
              </a:ext>
            </a:extLst>
          </p:cNvPr>
          <p:cNvSpPr>
            <a:spLocks noGrp="1"/>
          </p:cNvSpPr>
          <p:nvPr>
            <p:ph type="body" sz="half" idx="2" hasCustomPrompt="1"/>
          </p:nvPr>
        </p:nvSpPr>
        <p:spPr>
          <a:xfrm>
            <a:off x="495514" y="6374651"/>
            <a:ext cx="7772400" cy="245223"/>
          </a:xfrm>
        </p:spPr>
        <p:txBody>
          <a:bodyPr anchor="b"/>
          <a:lstStyle>
            <a:lvl1pPr marL="0" indent="0">
              <a:buNone/>
              <a:defRPr sz="800">
                <a:solidFill>
                  <a:schemeClr val="bg1">
                    <a:lumMod val="75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Click to add a footnote</a:t>
            </a:r>
          </a:p>
        </p:txBody>
      </p:sp>
    </p:spTree>
    <p:extLst>
      <p:ext uri="{BB962C8B-B14F-4D97-AF65-F5344CB8AC3E}">
        <p14:creationId xmlns:p14="http://schemas.microsoft.com/office/powerpoint/2010/main" val="695672341"/>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preserve="1">
  <p:cSld name="Two Content Blue">
    <p:bg>
      <p:bgPr>
        <a:solidFill>
          <a:schemeClr val="tx1"/>
        </a:solidFill>
        <a:effectLst/>
      </p:bgPr>
    </p:bg>
    <p:spTree>
      <p:nvGrpSpPr>
        <p:cNvPr id="1" name=""/>
        <p:cNvGrpSpPr/>
        <p:nvPr/>
      </p:nvGrpSpPr>
      <p:grpSpPr>
        <a:xfrm>
          <a:off x="0" y="0"/>
          <a:ext cx="0" cy="0"/>
          <a:chOff x="0" y="0"/>
          <a:chExt cx="0" cy="0"/>
        </a:xfrm>
      </p:grpSpPr>
      <p:graphicFrame>
        <p:nvGraphicFramePr>
          <p:cNvPr id="9" name="Object 8" hidden="1">
            <a:extLst>
              <a:ext uri="{FF2B5EF4-FFF2-40B4-BE49-F238E27FC236}">
                <a16:creationId xmlns:a16="http://schemas.microsoft.com/office/drawing/2014/main" id="{D8FF4CA3-9CAC-294D-9B5A-9627A72789D4}"/>
              </a:ext>
            </a:extLst>
          </p:cNvPr>
          <p:cNvGraphicFramePr>
            <a:graphicFrameLocks noChangeAspect="1"/>
          </p:cNvGraphicFramePr>
          <p:nvPr>
            <p:custDataLst>
              <p:tags r:id="rId1"/>
            </p:custDataLst>
            <p:extLst>
              <p:ext uri="{D42A27DB-BD31-4B8C-83A1-F6EECF244321}">
                <p14:modId xmlns:p14="http://schemas.microsoft.com/office/powerpoint/2010/main" val="4294399305"/>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9" name="Object 8" hidden="1">
                        <a:extLst>
                          <a:ext uri="{FF2B5EF4-FFF2-40B4-BE49-F238E27FC236}">
                            <a16:creationId xmlns:a16="http://schemas.microsoft.com/office/drawing/2014/main" id="{D8FF4CA3-9CAC-294D-9B5A-9627A72789D4}"/>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le 1"/>
          <p:cNvSpPr>
            <a:spLocks noGrp="1"/>
          </p:cNvSpPr>
          <p:nvPr>
            <p:ph type="title"/>
          </p:nvPr>
        </p:nvSpPr>
        <p:spPr/>
        <p:txBody>
          <a:bodyPr vert="horz"/>
          <a:lstStyle>
            <a:lvl1pPr>
              <a:defRPr>
                <a:solidFill>
                  <a:schemeClr val="bg1"/>
                </a:solidFill>
              </a:defRPr>
            </a:lvl1pPr>
          </a:lstStyle>
          <a:p>
            <a:r>
              <a:rPr lang="en-US"/>
              <a:t>Click to edit Master title style</a:t>
            </a:r>
          </a:p>
        </p:txBody>
      </p:sp>
      <p:sp>
        <p:nvSpPr>
          <p:cNvPr id="3" name="Content Placeholder 2"/>
          <p:cNvSpPr>
            <a:spLocks noGrp="1"/>
          </p:cNvSpPr>
          <p:nvPr>
            <p:ph sz="half" idx="1"/>
          </p:nvPr>
        </p:nvSpPr>
        <p:spPr>
          <a:xfrm>
            <a:off x="512063" y="1698625"/>
            <a:ext cx="5350855" cy="4406900"/>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349019" y="1698625"/>
            <a:ext cx="5350855" cy="4406900"/>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Footer Placeholder 7">
            <a:extLst>
              <a:ext uri="{FF2B5EF4-FFF2-40B4-BE49-F238E27FC236}">
                <a16:creationId xmlns:a16="http://schemas.microsoft.com/office/drawing/2014/main" id="{31BF9A46-99FC-774E-98CA-CB47B58C9F81}"/>
              </a:ext>
            </a:extLst>
          </p:cNvPr>
          <p:cNvSpPr>
            <a:spLocks noGrp="1"/>
          </p:cNvSpPr>
          <p:nvPr>
            <p:ph type="ftr" sz="quarter" idx="10"/>
          </p:nvPr>
        </p:nvSpPr>
        <p:spPr/>
        <p:txBody>
          <a:bodyPr/>
          <a:lstStyle>
            <a:lvl1pPr>
              <a:defRPr>
                <a:solidFill>
                  <a:schemeClr val="bg1">
                    <a:lumMod val="75000"/>
                  </a:schemeClr>
                </a:solidFill>
              </a:defRPr>
            </a:lvl1pPr>
          </a:lstStyle>
          <a:p>
            <a:endParaRPr lang="en-US"/>
          </a:p>
        </p:txBody>
      </p:sp>
      <p:sp>
        <p:nvSpPr>
          <p:cNvPr id="10" name="Slide Number Placeholder 9">
            <a:extLst>
              <a:ext uri="{FF2B5EF4-FFF2-40B4-BE49-F238E27FC236}">
                <a16:creationId xmlns:a16="http://schemas.microsoft.com/office/drawing/2014/main" id="{67A3A9BC-C48A-B640-9981-56B68FE2E241}"/>
              </a:ext>
            </a:extLst>
          </p:cNvPr>
          <p:cNvSpPr>
            <a:spLocks noGrp="1"/>
          </p:cNvSpPr>
          <p:nvPr>
            <p:ph type="sldNum" sz="quarter" idx="11"/>
          </p:nvPr>
        </p:nvSpPr>
        <p:spPr/>
        <p:txBody>
          <a:bodyPr/>
          <a:lstStyle>
            <a:lvl1pPr>
              <a:defRPr>
                <a:solidFill>
                  <a:schemeClr val="bg1">
                    <a:lumMod val="75000"/>
                  </a:schemeClr>
                </a:solidFill>
              </a:defRPr>
            </a:lvl1pPr>
          </a:lstStyle>
          <a:p>
            <a:fld id="{523A240F-EAFE-E84F-B44C-6D7A08E0E409}" type="slidenum">
              <a:rPr lang="en-US" smtClean="0"/>
              <a:t>‹#›</a:t>
            </a:fld>
            <a:endParaRPr lang="en-US"/>
          </a:p>
        </p:txBody>
      </p:sp>
      <p:sp>
        <p:nvSpPr>
          <p:cNvPr id="12" name="Text Placeholder 3">
            <a:extLst>
              <a:ext uri="{FF2B5EF4-FFF2-40B4-BE49-F238E27FC236}">
                <a16:creationId xmlns:a16="http://schemas.microsoft.com/office/drawing/2014/main" id="{C2251F80-6554-A742-BC8C-483CBBFD6C91}"/>
              </a:ext>
            </a:extLst>
          </p:cNvPr>
          <p:cNvSpPr>
            <a:spLocks noGrp="1"/>
          </p:cNvSpPr>
          <p:nvPr>
            <p:ph type="body" sz="half" idx="12" hasCustomPrompt="1"/>
          </p:nvPr>
        </p:nvSpPr>
        <p:spPr>
          <a:xfrm>
            <a:off x="495514" y="6374651"/>
            <a:ext cx="7772400" cy="245223"/>
          </a:xfrm>
        </p:spPr>
        <p:txBody>
          <a:bodyPr anchor="b"/>
          <a:lstStyle>
            <a:lvl1pPr marL="0" indent="0">
              <a:buNone/>
              <a:defRPr sz="800">
                <a:solidFill>
                  <a:schemeClr val="bg1">
                    <a:lumMod val="75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Click to add a footnote</a:t>
            </a:r>
          </a:p>
        </p:txBody>
      </p:sp>
    </p:spTree>
    <p:extLst>
      <p:ext uri="{BB962C8B-B14F-4D97-AF65-F5344CB8AC3E}">
        <p14:creationId xmlns:p14="http://schemas.microsoft.com/office/powerpoint/2010/main" val="2470035364"/>
      </p:ext>
    </p:extLst>
  </p:cSld>
  <p:clrMapOvr>
    <a:masterClrMapping/>
  </p:clrMapOvr>
  <p:extLst>
    <p:ext uri="{DCECCB84-F9BA-43D5-87BE-67443E8EF086}">
      <p15:sldGuideLst xmlns:p15="http://schemas.microsoft.com/office/powerpoint/2012/main">
        <p15:guide id="1" pos="3696">
          <p15:clr>
            <a:srgbClr val="FBAE40"/>
          </p15:clr>
        </p15:guide>
        <p15:guide id="2" pos="3994">
          <p15:clr>
            <a:srgbClr val="FBAE40"/>
          </p15:clr>
        </p15:guide>
      </p15:sldGuideLst>
    </p:ext>
  </p:extLst>
</p:sldLayout>
</file>

<file path=ppt/slideLayouts/slideLayout424.xml><?xml version="1.0" encoding="utf-8"?>
<p:sldLayout xmlns:a="http://schemas.openxmlformats.org/drawingml/2006/main" xmlns:r="http://schemas.openxmlformats.org/officeDocument/2006/relationships" xmlns:p="http://schemas.openxmlformats.org/presentationml/2006/main" preserve="1">
  <p:cSld name="Three Content Blue">
    <p:bg>
      <p:bgPr>
        <a:solidFill>
          <a:schemeClr val="tx1"/>
        </a:solidFill>
        <a:effectLst/>
      </p:bgPr>
    </p:bg>
    <p:spTree>
      <p:nvGrpSpPr>
        <p:cNvPr id="1" name=""/>
        <p:cNvGrpSpPr/>
        <p:nvPr/>
      </p:nvGrpSpPr>
      <p:grpSpPr>
        <a:xfrm>
          <a:off x="0" y="0"/>
          <a:ext cx="0" cy="0"/>
          <a:chOff x="0" y="0"/>
          <a:chExt cx="0" cy="0"/>
        </a:xfrm>
      </p:grpSpPr>
      <p:graphicFrame>
        <p:nvGraphicFramePr>
          <p:cNvPr id="9" name="Object 8" hidden="1">
            <a:extLst>
              <a:ext uri="{FF2B5EF4-FFF2-40B4-BE49-F238E27FC236}">
                <a16:creationId xmlns:a16="http://schemas.microsoft.com/office/drawing/2014/main" id="{D8FF4CA3-9CAC-294D-9B5A-9627A72789D4}"/>
              </a:ext>
            </a:extLst>
          </p:cNvPr>
          <p:cNvGraphicFramePr>
            <a:graphicFrameLocks noChangeAspect="1"/>
          </p:cNvGraphicFramePr>
          <p:nvPr>
            <p:custDataLst>
              <p:tags r:id="rId1"/>
            </p:custDataLst>
            <p:extLst>
              <p:ext uri="{D42A27DB-BD31-4B8C-83A1-F6EECF244321}">
                <p14:modId xmlns:p14="http://schemas.microsoft.com/office/powerpoint/2010/main" val="913549876"/>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9" name="Object 8" hidden="1">
                        <a:extLst>
                          <a:ext uri="{FF2B5EF4-FFF2-40B4-BE49-F238E27FC236}">
                            <a16:creationId xmlns:a16="http://schemas.microsoft.com/office/drawing/2014/main" id="{D8FF4CA3-9CAC-294D-9B5A-9627A72789D4}"/>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le 1"/>
          <p:cNvSpPr>
            <a:spLocks noGrp="1"/>
          </p:cNvSpPr>
          <p:nvPr>
            <p:ph type="title"/>
          </p:nvPr>
        </p:nvSpPr>
        <p:spPr/>
        <p:txBody>
          <a:bodyPr vert="horz"/>
          <a:lstStyle>
            <a:lvl1pPr>
              <a:defRPr>
                <a:solidFill>
                  <a:schemeClr val="bg1"/>
                </a:solidFill>
              </a:defRPr>
            </a:lvl1pPr>
          </a:lstStyle>
          <a:p>
            <a:r>
              <a:rPr lang="en-US"/>
              <a:t>Click to edit Master title style</a:t>
            </a:r>
          </a:p>
        </p:txBody>
      </p:sp>
      <p:sp>
        <p:nvSpPr>
          <p:cNvPr id="3" name="Content Placeholder 2"/>
          <p:cNvSpPr>
            <a:spLocks noGrp="1"/>
          </p:cNvSpPr>
          <p:nvPr>
            <p:ph sz="half" idx="1"/>
          </p:nvPr>
        </p:nvSpPr>
        <p:spPr>
          <a:xfrm>
            <a:off x="512063" y="1698625"/>
            <a:ext cx="3411513" cy="4406900"/>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390247" y="1698625"/>
            <a:ext cx="3421479" cy="4406900"/>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Footer Placeholder 7">
            <a:extLst>
              <a:ext uri="{FF2B5EF4-FFF2-40B4-BE49-F238E27FC236}">
                <a16:creationId xmlns:a16="http://schemas.microsoft.com/office/drawing/2014/main" id="{31BF9A46-99FC-774E-98CA-CB47B58C9F81}"/>
              </a:ext>
            </a:extLst>
          </p:cNvPr>
          <p:cNvSpPr>
            <a:spLocks noGrp="1"/>
          </p:cNvSpPr>
          <p:nvPr>
            <p:ph type="ftr" sz="quarter" idx="10"/>
          </p:nvPr>
        </p:nvSpPr>
        <p:spPr/>
        <p:txBody>
          <a:bodyPr/>
          <a:lstStyle>
            <a:lvl1pPr>
              <a:defRPr>
                <a:solidFill>
                  <a:schemeClr val="bg1">
                    <a:lumMod val="75000"/>
                  </a:schemeClr>
                </a:solidFill>
              </a:defRPr>
            </a:lvl1pPr>
          </a:lstStyle>
          <a:p>
            <a:endParaRPr lang="en-US"/>
          </a:p>
        </p:txBody>
      </p:sp>
      <p:sp>
        <p:nvSpPr>
          <p:cNvPr id="10" name="Slide Number Placeholder 9">
            <a:extLst>
              <a:ext uri="{FF2B5EF4-FFF2-40B4-BE49-F238E27FC236}">
                <a16:creationId xmlns:a16="http://schemas.microsoft.com/office/drawing/2014/main" id="{67A3A9BC-C48A-B640-9981-56B68FE2E241}"/>
              </a:ext>
            </a:extLst>
          </p:cNvPr>
          <p:cNvSpPr>
            <a:spLocks noGrp="1"/>
          </p:cNvSpPr>
          <p:nvPr>
            <p:ph type="sldNum" sz="quarter" idx="11"/>
          </p:nvPr>
        </p:nvSpPr>
        <p:spPr/>
        <p:txBody>
          <a:bodyPr/>
          <a:lstStyle>
            <a:lvl1pPr>
              <a:defRPr>
                <a:solidFill>
                  <a:schemeClr val="bg1">
                    <a:lumMod val="75000"/>
                  </a:schemeClr>
                </a:solidFill>
              </a:defRPr>
            </a:lvl1pPr>
          </a:lstStyle>
          <a:p>
            <a:fld id="{523A240F-EAFE-E84F-B44C-6D7A08E0E409}" type="slidenum">
              <a:rPr lang="en-US" smtClean="0"/>
              <a:t>‹#›</a:t>
            </a:fld>
            <a:endParaRPr lang="en-US"/>
          </a:p>
        </p:txBody>
      </p:sp>
      <p:sp>
        <p:nvSpPr>
          <p:cNvPr id="12" name="Text Placeholder 3">
            <a:extLst>
              <a:ext uri="{FF2B5EF4-FFF2-40B4-BE49-F238E27FC236}">
                <a16:creationId xmlns:a16="http://schemas.microsoft.com/office/drawing/2014/main" id="{C2251F80-6554-A742-BC8C-483CBBFD6C91}"/>
              </a:ext>
            </a:extLst>
          </p:cNvPr>
          <p:cNvSpPr>
            <a:spLocks noGrp="1"/>
          </p:cNvSpPr>
          <p:nvPr>
            <p:ph type="body" sz="half" idx="12" hasCustomPrompt="1"/>
          </p:nvPr>
        </p:nvSpPr>
        <p:spPr>
          <a:xfrm>
            <a:off x="495514" y="6374651"/>
            <a:ext cx="7772400" cy="245223"/>
          </a:xfrm>
        </p:spPr>
        <p:txBody>
          <a:bodyPr anchor="b"/>
          <a:lstStyle>
            <a:lvl1pPr marL="0" indent="0">
              <a:buNone/>
              <a:defRPr sz="800">
                <a:solidFill>
                  <a:schemeClr val="bg1">
                    <a:lumMod val="75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Click to add a footnote</a:t>
            </a:r>
          </a:p>
        </p:txBody>
      </p:sp>
      <p:sp>
        <p:nvSpPr>
          <p:cNvPr id="16" name="Content Placeholder 3">
            <a:extLst>
              <a:ext uri="{FF2B5EF4-FFF2-40B4-BE49-F238E27FC236}">
                <a16:creationId xmlns:a16="http://schemas.microsoft.com/office/drawing/2014/main" id="{E0497FFB-B6FA-9D4E-B0A9-2B64230540B2}"/>
              </a:ext>
            </a:extLst>
          </p:cNvPr>
          <p:cNvSpPr>
            <a:spLocks noGrp="1"/>
          </p:cNvSpPr>
          <p:nvPr>
            <p:ph sz="half" idx="13"/>
          </p:nvPr>
        </p:nvSpPr>
        <p:spPr>
          <a:xfrm>
            <a:off x="8278396" y="1698625"/>
            <a:ext cx="3421479" cy="4406900"/>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585941651"/>
      </p:ext>
    </p:extLst>
  </p:cSld>
  <p:clrMapOvr>
    <a:masterClrMapping/>
  </p:clrMapOvr>
  <p:extLst>
    <p:ext uri="{DCECCB84-F9BA-43D5-87BE-67443E8EF086}">
      <p15:sldGuideLst xmlns:p15="http://schemas.microsoft.com/office/powerpoint/2012/main">
        <p15:guide id="1" pos="2472">
          <p15:clr>
            <a:srgbClr val="FBAE40"/>
          </p15:clr>
        </p15:guide>
        <p15:guide id="2" pos="2760">
          <p15:clr>
            <a:srgbClr val="FBAE40"/>
          </p15:clr>
        </p15:guide>
        <p15:guide id="3" pos="4920">
          <p15:clr>
            <a:srgbClr val="FBAE40"/>
          </p15:clr>
        </p15:guide>
        <p15:guide id="4" pos="5208">
          <p15:clr>
            <a:srgbClr val="FBAE40"/>
          </p15:clr>
        </p15:guide>
      </p15:sldGuideLst>
    </p:ext>
  </p:extLst>
</p:sldLayout>
</file>

<file path=ppt/slideLayouts/slideLayout425.xml><?xml version="1.0" encoding="utf-8"?>
<p:sldLayout xmlns:a="http://schemas.openxmlformats.org/drawingml/2006/main" xmlns:r="http://schemas.openxmlformats.org/officeDocument/2006/relationships" xmlns:p="http://schemas.openxmlformats.org/presentationml/2006/main" preserve="1">
  <p:cSld name="Four Content Blue">
    <p:bg>
      <p:bgPr>
        <a:solidFill>
          <a:schemeClr val="tx1"/>
        </a:solidFill>
        <a:effectLst/>
      </p:bgPr>
    </p:bg>
    <p:spTree>
      <p:nvGrpSpPr>
        <p:cNvPr id="1" name=""/>
        <p:cNvGrpSpPr/>
        <p:nvPr/>
      </p:nvGrpSpPr>
      <p:grpSpPr>
        <a:xfrm>
          <a:off x="0" y="0"/>
          <a:ext cx="0" cy="0"/>
          <a:chOff x="0" y="0"/>
          <a:chExt cx="0" cy="0"/>
        </a:xfrm>
      </p:grpSpPr>
      <p:graphicFrame>
        <p:nvGraphicFramePr>
          <p:cNvPr id="9" name="Object 8" hidden="1">
            <a:extLst>
              <a:ext uri="{FF2B5EF4-FFF2-40B4-BE49-F238E27FC236}">
                <a16:creationId xmlns:a16="http://schemas.microsoft.com/office/drawing/2014/main" id="{D8FF4CA3-9CAC-294D-9B5A-9627A72789D4}"/>
              </a:ext>
            </a:extLst>
          </p:cNvPr>
          <p:cNvGraphicFramePr>
            <a:graphicFrameLocks noChangeAspect="1"/>
          </p:cNvGraphicFramePr>
          <p:nvPr>
            <p:custDataLst>
              <p:tags r:id="rId1"/>
            </p:custDataLst>
            <p:extLst>
              <p:ext uri="{D42A27DB-BD31-4B8C-83A1-F6EECF244321}">
                <p14:modId xmlns:p14="http://schemas.microsoft.com/office/powerpoint/2010/main" val="2088055114"/>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9" name="Object 8" hidden="1">
                        <a:extLst>
                          <a:ext uri="{FF2B5EF4-FFF2-40B4-BE49-F238E27FC236}">
                            <a16:creationId xmlns:a16="http://schemas.microsoft.com/office/drawing/2014/main" id="{D8FF4CA3-9CAC-294D-9B5A-9627A72789D4}"/>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le 1"/>
          <p:cNvSpPr>
            <a:spLocks noGrp="1"/>
          </p:cNvSpPr>
          <p:nvPr>
            <p:ph type="title"/>
          </p:nvPr>
        </p:nvSpPr>
        <p:spPr/>
        <p:txBody>
          <a:bodyPr vert="horz"/>
          <a:lstStyle>
            <a:lvl1pPr>
              <a:defRPr>
                <a:solidFill>
                  <a:schemeClr val="bg1"/>
                </a:solidFill>
              </a:defRPr>
            </a:lvl1pPr>
          </a:lstStyle>
          <a:p>
            <a:r>
              <a:rPr lang="en-US"/>
              <a:t>Click to edit Master title style</a:t>
            </a:r>
          </a:p>
        </p:txBody>
      </p:sp>
      <p:sp>
        <p:nvSpPr>
          <p:cNvPr id="3" name="Content Placeholder 2"/>
          <p:cNvSpPr>
            <a:spLocks noGrp="1"/>
          </p:cNvSpPr>
          <p:nvPr>
            <p:ph sz="half" idx="1"/>
          </p:nvPr>
        </p:nvSpPr>
        <p:spPr>
          <a:xfrm>
            <a:off x="512063" y="1698625"/>
            <a:ext cx="2512665" cy="4406900"/>
          </a:xfrm>
        </p:spPr>
        <p:txBody>
          <a:bodyPr/>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3394922" y="1698625"/>
            <a:ext cx="2522219" cy="4406900"/>
          </a:xfrm>
        </p:spPr>
        <p:txBody>
          <a:bodyPr/>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Footer Placeholder 7">
            <a:extLst>
              <a:ext uri="{FF2B5EF4-FFF2-40B4-BE49-F238E27FC236}">
                <a16:creationId xmlns:a16="http://schemas.microsoft.com/office/drawing/2014/main" id="{31BF9A46-99FC-774E-98CA-CB47B58C9F81}"/>
              </a:ext>
            </a:extLst>
          </p:cNvPr>
          <p:cNvSpPr>
            <a:spLocks noGrp="1"/>
          </p:cNvSpPr>
          <p:nvPr>
            <p:ph type="ftr" sz="quarter" idx="10"/>
          </p:nvPr>
        </p:nvSpPr>
        <p:spPr/>
        <p:txBody>
          <a:bodyPr/>
          <a:lstStyle>
            <a:lvl1pPr>
              <a:defRPr>
                <a:solidFill>
                  <a:schemeClr val="bg1">
                    <a:lumMod val="75000"/>
                  </a:schemeClr>
                </a:solidFill>
              </a:defRPr>
            </a:lvl1pPr>
          </a:lstStyle>
          <a:p>
            <a:endParaRPr lang="en-US"/>
          </a:p>
        </p:txBody>
      </p:sp>
      <p:sp>
        <p:nvSpPr>
          <p:cNvPr id="10" name="Slide Number Placeholder 9">
            <a:extLst>
              <a:ext uri="{FF2B5EF4-FFF2-40B4-BE49-F238E27FC236}">
                <a16:creationId xmlns:a16="http://schemas.microsoft.com/office/drawing/2014/main" id="{67A3A9BC-C48A-B640-9981-56B68FE2E241}"/>
              </a:ext>
            </a:extLst>
          </p:cNvPr>
          <p:cNvSpPr>
            <a:spLocks noGrp="1"/>
          </p:cNvSpPr>
          <p:nvPr>
            <p:ph type="sldNum" sz="quarter" idx="11"/>
          </p:nvPr>
        </p:nvSpPr>
        <p:spPr/>
        <p:txBody>
          <a:bodyPr/>
          <a:lstStyle>
            <a:lvl1pPr>
              <a:defRPr>
                <a:solidFill>
                  <a:schemeClr val="bg1">
                    <a:lumMod val="75000"/>
                  </a:schemeClr>
                </a:solidFill>
              </a:defRPr>
            </a:lvl1pPr>
          </a:lstStyle>
          <a:p>
            <a:fld id="{523A240F-EAFE-E84F-B44C-6D7A08E0E409}" type="slidenum">
              <a:rPr lang="en-US" smtClean="0"/>
              <a:t>‹#›</a:t>
            </a:fld>
            <a:endParaRPr lang="en-US"/>
          </a:p>
        </p:txBody>
      </p:sp>
      <p:sp>
        <p:nvSpPr>
          <p:cNvPr id="12" name="Text Placeholder 3">
            <a:extLst>
              <a:ext uri="{FF2B5EF4-FFF2-40B4-BE49-F238E27FC236}">
                <a16:creationId xmlns:a16="http://schemas.microsoft.com/office/drawing/2014/main" id="{C2251F80-6554-A742-BC8C-483CBBFD6C91}"/>
              </a:ext>
            </a:extLst>
          </p:cNvPr>
          <p:cNvSpPr>
            <a:spLocks noGrp="1"/>
          </p:cNvSpPr>
          <p:nvPr>
            <p:ph type="body" sz="half" idx="12" hasCustomPrompt="1"/>
          </p:nvPr>
        </p:nvSpPr>
        <p:spPr>
          <a:xfrm>
            <a:off x="495514" y="6374651"/>
            <a:ext cx="7772400" cy="245223"/>
          </a:xfrm>
        </p:spPr>
        <p:txBody>
          <a:bodyPr anchor="b"/>
          <a:lstStyle>
            <a:lvl1pPr marL="0" indent="0">
              <a:buNone/>
              <a:defRPr sz="800">
                <a:solidFill>
                  <a:schemeClr val="bg1">
                    <a:lumMod val="75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Click to add a footnote</a:t>
            </a:r>
          </a:p>
        </p:txBody>
      </p:sp>
      <p:sp>
        <p:nvSpPr>
          <p:cNvPr id="16" name="Content Placeholder 3">
            <a:extLst>
              <a:ext uri="{FF2B5EF4-FFF2-40B4-BE49-F238E27FC236}">
                <a16:creationId xmlns:a16="http://schemas.microsoft.com/office/drawing/2014/main" id="{E0497FFB-B6FA-9D4E-B0A9-2B64230540B2}"/>
              </a:ext>
            </a:extLst>
          </p:cNvPr>
          <p:cNvSpPr>
            <a:spLocks noGrp="1"/>
          </p:cNvSpPr>
          <p:nvPr>
            <p:ph sz="half" idx="13"/>
          </p:nvPr>
        </p:nvSpPr>
        <p:spPr>
          <a:xfrm>
            <a:off x="6287335" y="1698625"/>
            <a:ext cx="2516188" cy="4406900"/>
          </a:xfrm>
        </p:spPr>
        <p:txBody>
          <a:bodyPr/>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3">
            <a:extLst>
              <a:ext uri="{FF2B5EF4-FFF2-40B4-BE49-F238E27FC236}">
                <a16:creationId xmlns:a16="http://schemas.microsoft.com/office/drawing/2014/main" id="{5723D646-D659-4940-866D-282EF0E20D7A}"/>
              </a:ext>
            </a:extLst>
          </p:cNvPr>
          <p:cNvSpPr>
            <a:spLocks noGrp="1"/>
          </p:cNvSpPr>
          <p:nvPr>
            <p:ph sz="half" idx="14"/>
          </p:nvPr>
        </p:nvSpPr>
        <p:spPr>
          <a:xfrm>
            <a:off x="9173716" y="1698625"/>
            <a:ext cx="2516188" cy="4406900"/>
          </a:xfrm>
        </p:spPr>
        <p:txBody>
          <a:bodyPr/>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991597111"/>
      </p:ext>
    </p:extLst>
  </p:cSld>
  <p:clrMapOvr>
    <a:masterClrMapping/>
  </p:clrMapOvr>
  <p:extLst>
    <p:ext uri="{DCECCB84-F9BA-43D5-87BE-67443E8EF086}">
      <p15:sldGuideLst xmlns:p15="http://schemas.microsoft.com/office/powerpoint/2012/main">
        <p15:guide id="1" pos="1896">
          <p15:clr>
            <a:srgbClr val="FBAE40"/>
          </p15:clr>
        </p15:guide>
        <p15:guide id="2" pos="2136">
          <p15:clr>
            <a:srgbClr val="FBAE40"/>
          </p15:clr>
        </p15:guide>
        <p15:guide id="3" pos="5545">
          <p15:clr>
            <a:srgbClr val="FBAE40"/>
          </p15:clr>
        </p15:guide>
        <p15:guide id="4" pos="5777">
          <p15:clr>
            <a:srgbClr val="FBAE40"/>
          </p15:clr>
        </p15:guide>
        <p15:guide id="5" pos="3720">
          <p15:clr>
            <a:srgbClr val="FBAE40"/>
          </p15:clr>
        </p15:guide>
        <p15:guide id="6" pos="3960">
          <p15:clr>
            <a:srgbClr val="FBAE40"/>
          </p15:clr>
        </p15:guide>
      </p15:sldGuideLst>
    </p:ext>
  </p:extLst>
</p:sldLayout>
</file>

<file path=ppt/slideLayouts/slideLayout426.xml><?xml version="1.0" encoding="utf-8"?>
<p:sldLayout xmlns:a="http://schemas.openxmlformats.org/drawingml/2006/main" xmlns:r="http://schemas.openxmlformats.org/officeDocument/2006/relationships" xmlns:p="http://schemas.openxmlformats.org/presentationml/2006/main" preserve="1">
  <p:cSld name="Four Charts Blue">
    <p:bg>
      <p:bgPr>
        <a:solidFill>
          <a:schemeClr val="tx1"/>
        </a:solidFill>
        <a:effectLst/>
      </p:bgPr>
    </p:bg>
    <p:spTree>
      <p:nvGrpSpPr>
        <p:cNvPr id="1" name=""/>
        <p:cNvGrpSpPr/>
        <p:nvPr/>
      </p:nvGrpSpPr>
      <p:grpSpPr>
        <a:xfrm>
          <a:off x="0" y="0"/>
          <a:ext cx="0" cy="0"/>
          <a:chOff x="0" y="0"/>
          <a:chExt cx="0" cy="0"/>
        </a:xfrm>
      </p:grpSpPr>
      <p:graphicFrame>
        <p:nvGraphicFramePr>
          <p:cNvPr id="9" name="Object 8" hidden="1">
            <a:extLst>
              <a:ext uri="{FF2B5EF4-FFF2-40B4-BE49-F238E27FC236}">
                <a16:creationId xmlns:a16="http://schemas.microsoft.com/office/drawing/2014/main" id="{D8FF4CA3-9CAC-294D-9B5A-9627A72789D4}"/>
              </a:ext>
            </a:extLst>
          </p:cNvPr>
          <p:cNvGraphicFramePr>
            <a:graphicFrameLocks noChangeAspect="1"/>
          </p:cNvGraphicFramePr>
          <p:nvPr>
            <p:custDataLst>
              <p:tags r:id="rId1"/>
            </p:custDataLst>
            <p:extLst>
              <p:ext uri="{D42A27DB-BD31-4B8C-83A1-F6EECF244321}">
                <p14:modId xmlns:p14="http://schemas.microsoft.com/office/powerpoint/2010/main" val="4158064236"/>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9" name="Object 8" hidden="1">
                        <a:extLst>
                          <a:ext uri="{FF2B5EF4-FFF2-40B4-BE49-F238E27FC236}">
                            <a16:creationId xmlns:a16="http://schemas.microsoft.com/office/drawing/2014/main" id="{D8FF4CA3-9CAC-294D-9B5A-9627A72789D4}"/>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le 1"/>
          <p:cNvSpPr>
            <a:spLocks noGrp="1"/>
          </p:cNvSpPr>
          <p:nvPr>
            <p:ph type="title"/>
          </p:nvPr>
        </p:nvSpPr>
        <p:spPr>
          <a:xfrm>
            <a:off x="512063" y="457201"/>
            <a:ext cx="11184423" cy="545670"/>
          </a:xfrm>
        </p:spPr>
        <p:txBody>
          <a:bodyPr vert="horz"/>
          <a:lstStyle>
            <a:lvl1pPr>
              <a:defRPr>
                <a:solidFill>
                  <a:schemeClr val="bg1"/>
                </a:solidFill>
              </a:defRPr>
            </a:lvl1pPr>
          </a:lstStyle>
          <a:p>
            <a:r>
              <a:rPr lang="en-US"/>
              <a:t>Click to edit Master title style</a:t>
            </a:r>
            <a:endParaRPr lang="en-US" dirty="0"/>
          </a:p>
        </p:txBody>
      </p:sp>
      <p:sp>
        <p:nvSpPr>
          <p:cNvPr id="8" name="Footer Placeholder 7">
            <a:extLst>
              <a:ext uri="{FF2B5EF4-FFF2-40B4-BE49-F238E27FC236}">
                <a16:creationId xmlns:a16="http://schemas.microsoft.com/office/drawing/2014/main" id="{31BF9A46-99FC-774E-98CA-CB47B58C9F81}"/>
              </a:ext>
            </a:extLst>
          </p:cNvPr>
          <p:cNvSpPr>
            <a:spLocks noGrp="1"/>
          </p:cNvSpPr>
          <p:nvPr>
            <p:ph type="ftr" sz="quarter" idx="10"/>
          </p:nvPr>
        </p:nvSpPr>
        <p:spPr/>
        <p:txBody>
          <a:bodyPr/>
          <a:lstStyle>
            <a:lvl1pPr>
              <a:defRPr>
                <a:solidFill>
                  <a:schemeClr val="bg1">
                    <a:lumMod val="75000"/>
                  </a:schemeClr>
                </a:solidFill>
              </a:defRPr>
            </a:lvl1pPr>
          </a:lstStyle>
          <a:p>
            <a:endParaRPr lang="en-US"/>
          </a:p>
        </p:txBody>
      </p:sp>
      <p:sp>
        <p:nvSpPr>
          <p:cNvPr id="10" name="Slide Number Placeholder 9">
            <a:extLst>
              <a:ext uri="{FF2B5EF4-FFF2-40B4-BE49-F238E27FC236}">
                <a16:creationId xmlns:a16="http://schemas.microsoft.com/office/drawing/2014/main" id="{67A3A9BC-C48A-B640-9981-56B68FE2E241}"/>
              </a:ext>
            </a:extLst>
          </p:cNvPr>
          <p:cNvSpPr>
            <a:spLocks noGrp="1"/>
          </p:cNvSpPr>
          <p:nvPr>
            <p:ph type="sldNum" sz="quarter" idx="11"/>
          </p:nvPr>
        </p:nvSpPr>
        <p:spPr/>
        <p:txBody>
          <a:bodyPr/>
          <a:lstStyle>
            <a:lvl1pPr>
              <a:defRPr>
                <a:solidFill>
                  <a:schemeClr val="bg1">
                    <a:lumMod val="75000"/>
                  </a:schemeClr>
                </a:solidFill>
              </a:defRPr>
            </a:lvl1pPr>
          </a:lstStyle>
          <a:p>
            <a:fld id="{523A240F-EAFE-E84F-B44C-6D7A08E0E409}" type="slidenum">
              <a:rPr lang="en-US" smtClean="0"/>
              <a:t>‹#›</a:t>
            </a:fld>
            <a:endParaRPr lang="en-US"/>
          </a:p>
        </p:txBody>
      </p:sp>
      <p:sp>
        <p:nvSpPr>
          <p:cNvPr id="12" name="Text Placeholder 3">
            <a:extLst>
              <a:ext uri="{FF2B5EF4-FFF2-40B4-BE49-F238E27FC236}">
                <a16:creationId xmlns:a16="http://schemas.microsoft.com/office/drawing/2014/main" id="{C2251F80-6554-A742-BC8C-483CBBFD6C91}"/>
              </a:ext>
            </a:extLst>
          </p:cNvPr>
          <p:cNvSpPr>
            <a:spLocks noGrp="1"/>
          </p:cNvSpPr>
          <p:nvPr>
            <p:ph type="body" sz="half" idx="12" hasCustomPrompt="1"/>
          </p:nvPr>
        </p:nvSpPr>
        <p:spPr>
          <a:xfrm>
            <a:off x="495514" y="6374651"/>
            <a:ext cx="7772400" cy="245223"/>
          </a:xfrm>
        </p:spPr>
        <p:txBody>
          <a:bodyPr anchor="b"/>
          <a:lstStyle>
            <a:lvl1pPr marL="0" indent="0">
              <a:buNone/>
              <a:defRPr sz="800">
                <a:solidFill>
                  <a:schemeClr val="bg1">
                    <a:lumMod val="75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Click to add a footnote</a:t>
            </a:r>
          </a:p>
        </p:txBody>
      </p:sp>
      <p:cxnSp>
        <p:nvCxnSpPr>
          <p:cNvPr id="11" name="Straight Connector 10">
            <a:extLst>
              <a:ext uri="{FF2B5EF4-FFF2-40B4-BE49-F238E27FC236}">
                <a16:creationId xmlns:a16="http://schemas.microsoft.com/office/drawing/2014/main" id="{869F89A7-422D-6E43-B01B-1C31D8C92DF7}"/>
              </a:ext>
            </a:extLst>
          </p:cNvPr>
          <p:cNvCxnSpPr>
            <a:cxnSpLocks/>
          </p:cNvCxnSpPr>
          <p:nvPr/>
        </p:nvCxnSpPr>
        <p:spPr>
          <a:xfrm>
            <a:off x="6096000" y="1245991"/>
            <a:ext cx="0" cy="5037221"/>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1B854DB1-6F60-374F-85D1-2078301A4756}"/>
              </a:ext>
            </a:extLst>
          </p:cNvPr>
          <p:cNvCxnSpPr>
            <a:cxnSpLocks/>
          </p:cNvCxnSpPr>
          <p:nvPr/>
        </p:nvCxnSpPr>
        <p:spPr>
          <a:xfrm>
            <a:off x="514662" y="3672114"/>
            <a:ext cx="11162676"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6" name="Chart Placeholder 5">
            <a:extLst>
              <a:ext uri="{FF2B5EF4-FFF2-40B4-BE49-F238E27FC236}">
                <a16:creationId xmlns:a16="http://schemas.microsoft.com/office/drawing/2014/main" id="{2EECEB55-4129-C142-B378-69A5542D932F}"/>
              </a:ext>
            </a:extLst>
          </p:cNvPr>
          <p:cNvSpPr>
            <a:spLocks noGrp="1"/>
          </p:cNvSpPr>
          <p:nvPr>
            <p:ph type="chart" sz="quarter" idx="13"/>
          </p:nvPr>
        </p:nvSpPr>
        <p:spPr>
          <a:xfrm>
            <a:off x="1965882" y="1245991"/>
            <a:ext cx="3772813" cy="2286388"/>
          </a:xfrm>
        </p:spPr>
        <p:txBody>
          <a:bodyPr/>
          <a:lstStyle>
            <a:lvl1pPr>
              <a:defRPr sz="1200">
                <a:solidFill>
                  <a:srgbClr val="FF0000"/>
                </a:solidFill>
              </a:defRPr>
            </a:lvl1pPr>
          </a:lstStyle>
          <a:p>
            <a:r>
              <a:rPr lang="en-US"/>
              <a:t>Click icon to add chart</a:t>
            </a:r>
          </a:p>
        </p:txBody>
      </p:sp>
      <p:sp>
        <p:nvSpPr>
          <p:cNvPr id="16" name="Text Placeholder 15">
            <a:extLst>
              <a:ext uri="{FF2B5EF4-FFF2-40B4-BE49-F238E27FC236}">
                <a16:creationId xmlns:a16="http://schemas.microsoft.com/office/drawing/2014/main" id="{88A2C02F-6913-2B43-A60C-B20E91E2B847}"/>
              </a:ext>
            </a:extLst>
          </p:cNvPr>
          <p:cNvSpPr>
            <a:spLocks noGrp="1"/>
          </p:cNvSpPr>
          <p:nvPr>
            <p:ph type="body" sz="quarter" idx="14" hasCustomPrompt="1"/>
          </p:nvPr>
        </p:nvSpPr>
        <p:spPr>
          <a:xfrm>
            <a:off x="512063" y="1246188"/>
            <a:ext cx="1103106" cy="1073920"/>
          </a:xfrm>
        </p:spPr>
        <p:txBody>
          <a:bodyPr/>
          <a:lstStyle>
            <a:lvl1pPr>
              <a:defRPr b="1">
                <a:solidFill>
                  <a:schemeClr val="bg1"/>
                </a:solidFill>
              </a:defRPr>
            </a:lvl1pPr>
          </a:lstStyle>
          <a:p>
            <a:pPr lvl="0"/>
            <a:r>
              <a:rPr lang="en-US" dirty="0"/>
              <a:t>Chart title</a:t>
            </a:r>
          </a:p>
        </p:txBody>
      </p:sp>
      <p:sp>
        <p:nvSpPr>
          <p:cNvPr id="19" name="Chart Placeholder 5">
            <a:extLst>
              <a:ext uri="{FF2B5EF4-FFF2-40B4-BE49-F238E27FC236}">
                <a16:creationId xmlns:a16="http://schemas.microsoft.com/office/drawing/2014/main" id="{FBED512D-1416-8241-B26E-2C62760A3337}"/>
              </a:ext>
            </a:extLst>
          </p:cNvPr>
          <p:cNvSpPr>
            <a:spLocks noGrp="1"/>
          </p:cNvSpPr>
          <p:nvPr>
            <p:ph type="chart" sz="quarter" idx="15"/>
          </p:nvPr>
        </p:nvSpPr>
        <p:spPr>
          <a:xfrm>
            <a:off x="7900534" y="1245991"/>
            <a:ext cx="3772813" cy="2286388"/>
          </a:xfrm>
        </p:spPr>
        <p:txBody>
          <a:bodyPr/>
          <a:lstStyle>
            <a:lvl1pPr>
              <a:defRPr sz="1200">
                <a:solidFill>
                  <a:srgbClr val="FF0000"/>
                </a:solidFill>
              </a:defRPr>
            </a:lvl1pPr>
          </a:lstStyle>
          <a:p>
            <a:r>
              <a:rPr lang="en-US"/>
              <a:t>Click icon to add chart</a:t>
            </a:r>
          </a:p>
        </p:txBody>
      </p:sp>
      <p:sp>
        <p:nvSpPr>
          <p:cNvPr id="20" name="Text Placeholder 15">
            <a:extLst>
              <a:ext uri="{FF2B5EF4-FFF2-40B4-BE49-F238E27FC236}">
                <a16:creationId xmlns:a16="http://schemas.microsoft.com/office/drawing/2014/main" id="{AA19A0ED-BA56-C641-9FF8-E82F9484CB2A}"/>
              </a:ext>
            </a:extLst>
          </p:cNvPr>
          <p:cNvSpPr>
            <a:spLocks noGrp="1"/>
          </p:cNvSpPr>
          <p:nvPr>
            <p:ph type="body" sz="quarter" idx="16" hasCustomPrompt="1"/>
          </p:nvPr>
        </p:nvSpPr>
        <p:spPr>
          <a:xfrm>
            <a:off x="6446715" y="1246188"/>
            <a:ext cx="1103106" cy="1073920"/>
          </a:xfrm>
        </p:spPr>
        <p:txBody>
          <a:bodyPr/>
          <a:lstStyle>
            <a:lvl1pPr>
              <a:defRPr b="1">
                <a:solidFill>
                  <a:schemeClr val="bg1"/>
                </a:solidFill>
              </a:defRPr>
            </a:lvl1pPr>
          </a:lstStyle>
          <a:p>
            <a:pPr lvl="0"/>
            <a:r>
              <a:rPr lang="en-US" dirty="0"/>
              <a:t>Chart title</a:t>
            </a:r>
          </a:p>
        </p:txBody>
      </p:sp>
      <p:sp>
        <p:nvSpPr>
          <p:cNvPr id="21" name="Chart Placeholder 5">
            <a:extLst>
              <a:ext uri="{FF2B5EF4-FFF2-40B4-BE49-F238E27FC236}">
                <a16:creationId xmlns:a16="http://schemas.microsoft.com/office/drawing/2014/main" id="{411CA850-8503-9541-BEA4-672B310F90A7}"/>
              </a:ext>
            </a:extLst>
          </p:cNvPr>
          <p:cNvSpPr>
            <a:spLocks noGrp="1"/>
          </p:cNvSpPr>
          <p:nvPr>
            <p:ph type="chart" sz="quarter" idx="17"/>
          </p:nvPr>
        </p:nvSpPr>
        <p:spPr>
          <a:xfrm>
            <a:off x="1965882" y="3996819"/>
            <a:ext cx="3772813" cy="2286388"/>
          </a:xfrm>
        </p:spPr>
        <p:txBody>
          <a:bodyPr/>
          <a:lstStyle>
            <a:lvl1pPr>
              <a:defRPr sz="1200">
                <a:solidFill>
                  <a:srgbClr val="FF0000"/>
                </a:solidFill>
              </a:defRPr>
            </a:lvl1pPr>
          </a:lstStyle>
          <a:p>
            <a:r>
              <a:rPr lang="en-US"/>
              <a:t>Click icon to add chart</a:t>
            </a:r>
          </a:p>
        </p:txBody>
      </p:sp>
      <p:sp>
        <p:nvSpPr>
          <p:cNvPr id="22" name="Text Placeholder 15">
            <a:extLst>
              <a:ext uri="{FF2B5EF4-FFF2-40B4-BE49-F238E27FC236}">
                <a16:creationId xmlns:a16="http://schemas.microsoft.com/office/drawing/2014/main" id="{9DAD6729-5DDE-B249-8CA6-D07213AF42CF}"/>
              </a:ext>
            </a:extLst>
          </p:cNvPr>
          <p:cNvSpPr>
            <a:spLocks noGrp="1"/>
          </p:cNvSpPr>
          <p:nvPr>
            <p:ph type="body" sz="quarter" idx="18" hasCustomPrompt="1"/>
          </p:nvPr>
        </p:nvSpPr>
        <p:spPr>
          <a:xfrm>
            <a:off x="512063" y="3997016"/>
            <a:ext cx="1103106" cy="1073920"/>
          </a:xfrm>
        </p:spPr>
        <p:txBody>
          <a:bodyPr/>
          <a:lstStyle>
            <a:lvl1pPr>
              <a:defRPr b="1">
                <a:solidFill>
                  <a:schemeClr val="bg1"/>
                </a:solidFill>
              </a:defRPr>
            </a:lvl1pPr>
          </a:lstStyle>
          <a:p>
            <a:pPr lvl="0"/>
            <a:r>
              <a:rPr lang="en-US" dirty="0"/>
              <a:t>Chart title</a:t>
            </a:r>
          </a:p>
        </p:txBody>
      </p:sp>
      <p:sp>
        <p:nvSpPr>
          <p:cNvPr id="23" name="Chart Placeholder 5">
            <a:extLst>
              <a:ext uri="{FF2B5EF4-FFF2-40B4-BE49-F238E27FC236}">
                <a16:creationId xmlns:a16="http://schemas.microsoft.com/office/drawing/2014/main" id="{CE4A6E97-2092-E146-9440-ACDFA4D9DC57}"/>
              </a:ext>
            </a:extLst>
          </p:cNvPr>
          <p:cNvSpPr>
            <a:spLocks noGrp="1"/>
          </p:cNvSpPr>
          <p:nvPr>
            <p:ph type="chart" sz="quarter" idx="19"/>
          </p:nvPr>
        </p:nvSpPr>
        <p:spPr>
          <a:xfrm>
            <a:off x="7900534" y="3996819"/>
            <a:ext cx="3772813" cy="2286388"/>
          </a:xfrm>
        </p:spPr>
        <p:txBody>
          <a:bodyPr/>
          <a:lstStyle>
            <a:lvl1pPr>
              <a:defRPr sz="1200">
                <a:solidFill>
                  <a:srgbClr val="FF0000"/>
                </a:solidFill>
              </a:defRPr>
            </a:lvl1pPr>
          </a:lstStyle>
          <a:p>
            <a:r>
              <a:rPr lang="en-US"/>
              <a:t>Click icon to add chart</a:t>
            </a:r>
          </a:p>
        </p:txBody>
      </p:sp>
      <p:sp>
        <p:nvSpPr>
          <p:cNvPr id="24" name="Text Placeholder 15">
            <a:extLst>
              <a:ext uri="{FF2B5EF4-FFF2-40B4-BE49-F238E27FC236}">
                <a16:creationId xmlns:a16="http://schemas.microsoft.com/office/drawing/2014/main" id="{D8573F34-F275-3047-800C-0AE4F271C6B8}"/>
              </a:ext>
            </a:extLst>
          </p:cNvPr>
          <p:cNvSpPr>
            <a:spLocks noGrp="1"/>
          </p:cNvSpPr>
          <p:nvPr>
            <p:ph type="body" sz="quarter" idx="20" hasCustomPrompt="1"/>
          </p:nvPr>
        </p:nvSpPr>
        <p:spPr>
          <a:xfrm>
            <a:off x="6446715" y="3997016"/>
            <a:ext cx="1103106" cy="1073920"/>
          </a:xfrm>
        </p:spPr>
        <p:txBody>
          <a:bodyPr/>
          <a:lstStyle>
            <a:lvl1pPr>
              <a:defRPr b="1">
                <a:solidFill>
                  <a:schemeClr val="bg1"/>
                </a:solidFill>
              </a:defRPr>
            </a:lvl1pPr>
          </a:lstStyle>
          <a:p>
            <a:pPr lvl="0"/>
            <a:r>
              <a:rPr lang="en-US" dirty="0"/>
              <a:t>Chart title</a:t>
            </a:r>
          </a:p>
        </p:txBody>
      </p:sp>
    </p:spTree>
    <p:extLst>
      <p:ext uri="{BB962C8B-B14F-4D97-AF65-F5344CB8AC3E}">
        <p14:creationId xmlns:p14="http://schemas.microsoft.com/office/powerpoint/2010/main" val="448234724"/>
      </p:ext>
    </p:extLst>
  </p:cSld>
  <p:clrMapOvr>
    <a:masterClrMapping/>
  </p:clrMapOvr>
  <p:extLst>
    <p:ext uri="{DCECCB84-F9BA-43D5-87BE-67443E8EF086}">
      <p15:sldGuideLst xmlns:p15="http://schemas.microsoft.com/office/powerpoint/2012/main">
        <p15:guide id="1" pos="3696">
          <p15:clr>
            <a:srgbClr val="FBAE40"/>
          </p15:clr>
        </p15:guide>
        <p15:guide id="2" pos="3994">
          <p15:clr>
            <a:srgbClr val="FBAE40"/>
          </p15:clr>
        </p15:guide>
      </p15:sldGuideLst>
    </p:ext>
  </p:extLst>
</p:sldLayout>
</file>

<file path=ppt/slideLayouts/slideLayout427.xml><?xml version="1.0" encoding="utf-8"?>
<p:sldLayout xmlns:a="http://schemas.openxmlformats.org/drawingml/2006/main" xmlns:r="http://schemas.openxmlformats.org/officeDocument/2006/relationships" xmlns:p="http://schemas.openxmlformats.org/presentationml/2006/main" preserve="1">
  <p:cSld name="Title Only Blue">
    <p:bg>
      <p:bgPr>
        <a:solidFill>
          <a:schemeClr val="tx1"/>
        </a:solidFill>
        <a:effectLst/>
      </p:bgPr>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C9CD4875-E3C9-644B-B3AC-E82D39320C8B}"/>
              </a:ext>
            </a:extLst>
          </p:cNvPr>
          <p:cNvGraphicFramePr>
            <a:graphicFrameLocks noChangeAspect="1"/>
          </p:cNvGraphicFramePr>
          <p:nvPr>
            <p:custDataLst>
              <p:tags r:id="rId1"/>
            </p:custDataLst>
            <p:extLst>
              <p:ext uri="{D42A27DB-BD31-4B8C-83A1-F6EECF244321}">
                <p14:modId xmlns:p14="http://schemas.microsoft.com/office/powerpoint/2010/main" val="2402711601"/>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7" name="Object 6" hidden="1">
                        <a:extLst>
                          <a:ext uri="{FF2B5EF4-FFF2-40B4-BE49-F238E27FC236}">
                            <a16:creationId xmlns:a16="http://schemas.microsoft.com/office/drawing/2014/main" id="{C9CD4875-E3C9-644B-B3AC-E82D39320C8B}"/>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le 1"/>
          <p:cNvSpPr>
            <a:spLocks noGrp="1"/>
          </p:cNvSpPr>
          <p:nvPr>
            <p:ph type="title"/>
          </p:nvPr>
        </p:nvSpPr>
        <p:spPr/>
        <p:txBody>
          <a:bodyPr vert="horz"/>
          <a:lstStyle>
            <a:lvl1pPr>
              <a:defRPr>
                <a:solidFill>
                  <a:schemeClr val="bg1"/>
                </a:solidFill>
              </a:defRPr>
            </a:lvl1pPr>
          </a:lstStyle>
          <a:p>
            <a:r>
              <a:rPr lang="en-US"/>
              <a:t>Click to edit Master title style</a:t>
            </a:r>
          </a:p>
        </p:txBody>
      </p:sp>
      <p:sp>
        <p:nvSpPr>
          <p:cNvPr id="6" name="Footer Placeholder 5">
            <a:extLst>
              <a:ext uri="{FF2B5EF4-FFF2-40B4-BE49-F238E27FC236}">
                <a16:creationId xmlns:a16="http://schemas.microsoft.com/office/drawing/2014/main" id="{31269DCA-0308-5E4B-8136-84AD580937A8}"/>
              </a:ext>
            </a:extLst>
          </p:cNvPr>
          <p:cNvSpPr>
            <a:spLocks noGrp="1"/>
          </p:cNvSpPr>
          <p:nvPr>
            <p:ph type="ftr" sz="quarter" idx="10"/>
          </p:nvPr>
        </p:nvSpPr>
        <p:spPr/>
        <p:txBody>
          <a:bodyPr/>
          <a:lstStyle>
            <a:lvl1pPr>
              <a:defRPr>
                <a:solidFill>
                  <a:schemeClr val="bg1">
                    <a:lumMod val="75000"/>
                  </a:schemeClr>
                </a:solidFill>
              </a:defRPr>
            </a:lvl1pPr>
          </a:lstStyle>
          <a:p>
            <a:endParaRPr lang="en-US"/>
          </a:p>
        </p:txBody>
      </p:sp>
      <p:sp>
        <p:nvSpPr>
          <p:cNvPr id="8" name="Slide Number Placeholder 7">
            <a:extLst>
              <a:ext uri="{FF2B5EF4-FFF2-40B4-BE49-F238E27FC236}">
                <a16:creationId xmlns:a16="http://schemas.microsoft.com/office/drawing/2014/main" id="{82389133-8F79-AF42-B505-8A150931C3C6}"/>
              </a:ext>
            </a:extLst>
          </p:cNvPr>
          <p:cNvSpPr>
            <a:spLocks noGrp="1"/>
          </p:cNvSpPr>
          <p:nvPr>
            <p:ph type="sldNum" sz="quarter" idx="11"/>
          </p:nvPr>
        </p:nvSpPr>
        <p:spPr/>
        <p:txBody>
          <a:bodyPr/>
          <a:lstStyle>
            <a:lvl1pPr>
              <a:defRPr>
                <a:solidFill>
                  <a:schemeClr val="bg1">
                    <a:lumMod val="75000"/>
                  </a:schemeClr>
                </a:solidFill>
              </a:defRPr>
            </a:lvl1pPr>
          </a:lstStyle>
          <a:p>
            <a:fld id="{523A240F-EAFE-E84F-B44C-6D7A08E0E409}" type="slidenum">
              <a:rPr lang="en-US" smtClean="0"/>
              <a:t>‹#›</a:t>
            </a:fld>
            <a:endParaRPr lang="en-US"/>
          </a:p>
        </p:txBody>
      </p:sp>
      <p:sp>
        <p:nvSpPr>
          <p:cNvPr id="9" name="Text Placeholder 3">
            <a:extLst>
              <a:ext uri="{FF2B5EF4-FFF2-40B4-BE49-F238E27FC236}">
                <a16:creationId xmlns:a16="http://schemas.microsoft.com/office/drawing/2014/main" id="{180F6E86-A27A-FE40-B016-EB59307BF3CC}"/>
              </a:ext>
            </a:extLst>
          </p:cNvPr>
          <p:cNvSpPr>
            <a:spLocks noGrp="1"/>
          </p:cNvSpPr>
          <p:nvPr>
            <p:ph type="body" sz="half" idx="2" hasCustomPrompt="1"/>
          </p:nvPr>
        </p:nvSpPr>
        <p:spPr>
          <a:xfrm>
            <a:off x="495514" y="6374651"/>
            <a:ext cx="7772400" cy="245223"/>
          </a:xfrm>
        </p:spPr>
        <p:txBody>
          <a:bodyPr anchor="b"/>
          <a:lstStyle>
            <a:lvl1pPr marL="0" indent="0">
              <a:buNone/>
              <a:defRPr sz="800">
                <a:solidFill>
                  <a:schemeClr val="bg1">
                    <a:lumMod val="75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Click to add a footnote</a:t>
            </a:r>
          </a:p>
        </p:txBody>
      </p:sp>
    </p:spTree>
    <p:extLst>
      <p:ext uri="{BB962C8B-B14F-4D97-AF65-F5344CB8AC3E}">
        <p14:creationId xmlns:p14="http://schemas.microsoft.com/office/powerpoint/2010/main" val="375967424"/>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preserve="1">
  <p:cSld name="Blank Blue">
    <p:bg>
      <p:bgPr>
        <a:solidFill>
          <a:schemeClr val="tx1"/>
        </a:solidFill>
        <a:effectLst/>
      </p:bgPr>
    </p:bg>
    <p:spTree>
      <p:nvGrpSpPr>
        <p:cNvPr id="1" name=""/>
        <p:cNvGrpSpPr/>
        <p:nvPr/>
      </p:nvGrpSpPr>
      <p:grpSpPr>
        <a:xfrm>
          <a:off x="0" y="0"/>
          <a:ext cx="0" cy="0"/>
          <a:chOff x="0" y="0"/>
          <a:chExt cx="0" cy="0"/>
        </a:xfrm>
      </p:grpSpPr>
      <p:sp>
        <p:nvSpPr>
          <p:cNvPr id="5" name="Footer Placeholder 4">
            <a:extLst>
              <a:ext uri="{FF2B5EF4-FFF2-40B4-BE49-F238E27FC236}">
                <a16:creationId xmlns:a16="http://schemas.microsoft.com/office/drawing/2014/main" id="{A128E978-662F-C447-A394-0BFDCC3348A4}"/>
              </a:ext>
            </a:extLst>
          </p:cNvPr>
          <p:cNvSpPr>
            <a:spLocks noGrp="1"/>
          </p:cNvSpPr>
          <p:nvPr>
            <p:ph type="ftr" sz="quarter" idx="10"/>
          </p:nvPr>
        </p:nvSpPr>
        <p:spPr/>
        <p:txBody>
          <a:bodyPr/>
          <a:lstStyle>
            <a:lvl1pPr>
              <a:defRPr>
                <a:solidFill>
                  <a:schemeClr val="bg1">
                    <a:lumMod val="75000"/>
                  </a:schemeClr>
                </a:solidFill>
              </a:defRPr>
            </a:lvl1pPr>
          </a:lstStyle>
          <a:p>
            <a:endParaRPr lang="en-US"/>
          </a:p>
        </p:txBody>
      </p:sp>
      <p:sp>
        <p:nvSpPr>
          <p:cNvPr id="6" name="Slide Number Placeholder 5">
            <a:extLst>
              <a:ext uri="{FF2B5EF4-FFF2-40B4-BE49-F238E27FC236}">
                <a16:creationId xmlns:a16="http://schemas.microsoft.com/office/drawing/2014/main" id="{BE1BF1AE-67E6-D446-9A89-2B8C3A9901F5}"/>
              </a:ext>
            </a:extLst>
          </p:cNvPr>
          <p:cNvSpPr>
            <a:spLocks noGrp="1"/>
          </p:cNvSpPr>
          <p:nvPr>
            <p:ph type="sldNum" sz="quarter" idx="11"/>
          </p:nvPr>
        </p:nvSpPr>
        <p:spPr/>
        <p:txBody>
          <a:bodyPr/>
          <a:lstStyle>
            <a:lvl1pPr>
              <a:defRPr>
                <a:solidFill>
                  <a:schemeClr val="bg1">
                    <a:lumMod val="75000"/>
                  </a:schemeClr>
                </a:solidFill>
              </a:defRPr>
            </a:lvl1pPr>
          </a:lstStyle>
          <a:p>
            <a:fld id="{523A240F-EAFE-E84F-B44C-6D7A08E0E409}" type="slidenum">
              <a:rPr lang="en-US" smtClean="0"/>
              <a:t>‹#›</a:t>
            </a:fld>
            <a:endParaRPr lang="en-US"/>
          </a:p>
        </p:txBody>
      </p:sp>
      <p:sp>
        <p:nvSpPr>
          <p:cNvPr id="7" name="Text Placeholder 3">
            <a:extLst>
              <a:ext uri="{FF2B5EF4-FFF2-40B4-BE49-F238E27FC236}">
                <a16:creationId xmlns:a16="http://schemas.microsoft.com/office/drawing/2014/main" id="{900719BC-444F-1F41-A58F-CF38F8649706}"/>
              </a:ext>
            </a:extLst>
          </p:cNvPr>
          <p:cNvSpPr>
            <a:spLocks noGrp="1"/>
          </p:cNvSpPr>
          <p:nvPr>
            <p:ph type="body" sz="half" idx="2" hasCustomPrompt="1"/>
          </p:nvPr>
        </p:nvSpPr>
        <p:spPr>
          <a:xfrm>
            <a:off x="495514" y="6374651"/>
            <a:ext cx="7772400" cy="245223"/>
          </a:xfrm>
        </p:spPr>
        <p:txBody>
          <a:bodyPr anchor="b"/>
          <a:lstStyle>
            <a:lvl1pPr marL="0" indent="0">
              <a:buNone/>
              <a:defRPr sz="800">
                <a:solidFill>
                  <a:schemeClr val="bg1">
                    <a:lumMod val="75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Click to add a footnote</a:t>
            </a:r>
          </a:p>
        </p:txBody>
      </p:sp>
    </p:spTree>
    <p:extLst>
      <p:ext uri="{BB962C8B-B14F-4D97-AF65-F5344CB8AC3E}">
        <p14:creationId xmlns:p14="http://schemas.microsoft.com/office/powerpoint/2010/main" val="1997225018"/>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preserve="1">
  <p:cSld name="Title, Subtitle and Content Blue">
    <p:bg>
      <p:bgPr>
        <a:solidFill>
          <a:schemeClr val="tx1"/>
        </a:solidFill>
        <a:effectLst/>
      </p:bgPr>
    </p:bg>
    <p:spTree>
      <p:nvGrpSpPr>
        <p:cNvPr id="1" name=""/>
        <p:cNvGrpSpPr/>
        <p:nvPr/>
      </p:nvGrpSpPr>
      <p:grpSpPr>
        <a:xfrm>
          <a:off x="0" y="0"/>
          <a:ext cx="0" cy="0"/>
          <a:chOff x="0" y="0"/>
          <a:chExt cx="0" cy="0"/>
        </a:xfrm>
      </p:grpSpPr>
      <p:graphicFrame>
        <p:nvGraphicFramePr>
          <p:cNvPr id="8" name="Object 7" hidden="1">
            <a:extLst>
              <a:ext uri="{FF2B5EF4-FFF2-40B4-BE49-F238E27FC236}">
                <a16:creationId xmlns:a16="http://schemas.microsoft.com/office/drawing/2014/main" id="{415B9E12-8F53-C74D-ACF6-5C5841BDF444}"/>
              </a:ext>
            </a:extLst>
          </p:cNvPr>
          <p:cNvGraphicFramePr>
            <a:graphicFrameLocks noChangeAspect="1"/>
          </p:cNvGraphicFramePr>
          <p:nvPr>
            <p:custDataLst>
              <p:tags r:id="rId1"/>
            </p:custDataLst>
            <p:extLst>
              <p:ext uri="{D42A27DB-BD31-4B8C-83A1-F6EECF244321}">
                <p14:modId xmlns:p14="http://schemas.microsoft.com/office/powerpoint/2010/main" val="2075906279"/>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8" name="Object 7" hidden="1">
                        <a:extLst>
                          <a:ext uri="{FF2B5EF4-FFF2-40B4-BE49-F238E27FC236}">
                            <a16:creationId xmlns:a16="http://schemas.microsoft.com/office/drawing/2014/main" id="{415B9E12-8F53-C74D-ACF6-5C5841BDF444}"/>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le 1"/>
          <p:cNvSpPr>
            <a:spLocks noGrp="1"/>
          </p:cNvSpPr>
          <p:nvPr>
            <p:ph type="title"/>
          </p:nvPr>
        </p:nvSpPr>
        <p:spPr>
          <a:xfrm>
            <a:off x="512063" y="815787"/>
            <a:ext cx="11184423" cy="555813"/>
          </a:xfrm>
        </p:spPr>
        <p:txBody>
          <a:bodyPr vert="horz"/>
          <a:lstStyle>
            <a:lvl1pPr>
              <a:defRPr>
                <a:solidFill>
                  <a:schemeClr val="bg1"/>
                </a:solidFill>
              </a:defRPr>
            </a:lvl1pPr>
          </a:lstStyle>
          <a:p>
            <a:r>
              <a:rPr lang="en-US"/>
              <a:t>Click to edit Master title style</a:t>
            </a:r>
            <a:endParaRPr lang="en-US" dirty="0"/>
          </a:p>
        </p:txBody>
      </p:sp>
      <p:sp>
        <p:nvSpPr>
          <p:cNvPr id="3" name="Content Placeholder 2"/>
          <p:cNvSpPr>
            <a:spLocks noGrp="1"/>
          </p:cNvSpPr>
          <p:nvPr>
            <p:ph idx="1"/>
          </p:nvPr>
        </p:nvSpPr>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Footer Placeholder 6">
            <a:extLst>
              <a:ext uri="{FF2B5EF4-FFF2-40B4-BE49-F238E27FC236}">
                <a16:creationId xmlns:a16="http://schemas.microsoft.com/office/drawing/2014/main" id="{AF8D8092-2468-D648-A089-3B1A9527298B}"/>
              </a:ext>
            </a:extLst>
          </p:cNvPr>
          <p:cNvSpPr>
            <a:spLocks noGrp="1"/>
          </p:cNvSpPr>
          <p:nvPr>
            <p:ph type="ftr" sz="quarter" idx="10"/>
          </p:nvPr>
        </p:nvSpPr>
        <p:spPr/>
        <p:txBody>
          <a:bodyPr/>
          <a:lstStyle>
            <a:lvl1pPr>
              <a:defRPr>
                <a:solidFill>
                  <a:schemeClr val="bg1">
                    <a:lumMod val="75000"/>
                  </a:schemeClr>
                </a:solidFill>
              </a:defRPr>
            </a:lvl1pPr>
          </a:lstStyle>
          <a:p>
            <a:endParaRPr lang="en-US"/>
          </a:p>
        </p:txBody>
      </p:sp>
      <p:sp>
        <p:nvSpPr>
          <p:cNvPr id="9" name="Slide Number Placeholder 8">
            <a:extLst>
              <a:ext uri="{FF2B5EF4-FFF2-40B4-BE49-F238E27FC236}">
                <a16:creationId xmlns:a16="http://schemas.microsoft.com/office/drawing/2014/main" id="{000755A1-263A-3047-860B-B811081C9CD1}"/>
              </a:ext>
            </a:extLst>
          </p:cNvPr>
          <p:cNvSpPr>
            <a:spLocks noGrp="1"/>
          </p:cNvSpPr>
          <p:nvPr>
            <p:ph type="sldNum" sz="quarter" idx="11"/>
          </p:nvPr>
        </p:nvSpPr>
        <p:spPr/>
        <p:txBody>
          <a:bodyPr/>
          <a:lstStyle>
            <a:lvl1pPr>
              <a:defRPr>
                <a:solidFill>
                  <a:schemeClr val="bg1">
                    <a:lumMod val="75000"/>
                  </a:schemeClr>
                </a:solidFill>
              </a:defRPr>
            </a:lvl1pPr>
          </a:lstStyle>
          <a:p>
            <a:fld id="{523A240F-EAFE-E84F-B44C-6D7A08E0E409}" type="slidenum">
              <a:rPr lang="en-US" smtClean="0"/>
              <a:t>‹#›</a:t>
            </a:fld>
            <a:endParaRPr lang="en-US"/>
          </a:p>
        </p:txBody>
      </p:sp>
      <p:sp>
        <p:nvSpPr>
          <p:cNvPr id="13" name="Text Placeholder 3">
            <a:extLst>
              <a:ext uri="{FF2B5EF4-FFF2-40B4-BE49-F238E27FC236}">
                <a16:creationId xmlns:a16="http://schemas.microsoft.com/office/drawing/2014/main" id="{5157959E-651B-B14F-BA5B-24DA1DB08587}"/>
              </a:ext>
            </a:extLst>
          </p:cNvPr>
          <p:cNvSpPr>
            <a:spLocks noGrp="1"/>
          </p:cNvSpPr>
          <p:nvPr>
            <p:ph type="body" sz="half" idx="2" hasCustomPrompt="1"/>
          </p:nvPr>
        </p:nvSpPr>
        <p:spPr>
          <a:xfrm>
            <a:off x="495514" y="6374651"/>
            <a:ext cx="7772400" cy="245223"/>
          </a:xfrm>
        </p:spPr>
        <p:txBody>
          <a:bodyPr anchor="b"/>
          <a:lstStyle>
            <a:lvl1pPr marL="0" indent="0">
              <a:buNone/>
              <a:defRPr sz="800">
                <a:solidFill>
                  <a:schemeClr val="bg1">
                    <a:lumMod val="75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Click to add a footnote</a:t>
            </a:r>
          </a:p>
        </p:txBody>
      </p:sp>
      <p:sp>
        <p:nvSpPr>
          <p:cNvPr id="10" name="Text Placeholder 2">
            <a:extLst>
              <a:ext uri="{FF2B5EF4-FFF2-40B4-BE49-F238E27FC236}">
                <a16:creationId xmlns:a16="http://schemas.microsoft.com/office/drawing/2014/main" id="{F29F3FD6-A58A-E748-A11A-7D0F672AD0A7}"/>
              </a:ext>
            </a:extLst>
          </p:cNvPr>
          <p:cNvSpPr>
            <a:spLocks noGrp="1"/>
          </p:cNvSpPr>
          <p:nvPr>
            <p:ph type="body" idx="12" hasCustomPrompt="1"/>
          </p:nvPr>
        </p:nvSpPr>
        <p:spPr>
          <a:xfrm>
            <a:off x="512064" y="421340"/>
            <a:ext cx="11184422" cy="295276"/>
          </a:xfrm>
        </p:spPr>
        <p:txBody>
          <a:bodyPr anchor="b"/>
          <a:lstStyle>
            <a:lvl1pPr marL="0" indent="0">
              <a:buNone/>
              <a:defRPr sz="2000" b="1">
                <a:solidFill>
                  <a:schemeClr val="accent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add subtitle</a:t>
            </a:r>
          </a:p>
        </p:txBody>
      </p:sp>
    </p:spTree>
    <p:extLst>
      <p:ext uri="{BB962C8B-B14F-4D97-AF65-F5344CB8AC3E}">
        <p14:creationId xmlns:p14="http://schemas.microsoft.com/office/powerpoint/2010/main" val="3494877272"/>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6_Title and List">
    <p:spTree>
      <p:nvGrpSpPr>
        <p:cNvPr id="1" name=""/>
        <p:cNvGrpSpPr/>
        <p:nvPr/>
      </p:nvGrpSpPr>
      <p:grpSpPr>
        <a:xfrm>
          <a:off x="0" y="0"/>
          <a:ext cx="0" cy="0"/>
          <a:chOff x="0" y="0"/>
          <a:chExt cx="0" cy="0"/>
        </a:xfrm>
      </p:grpSpPr>
      <p:sp>
        <p:nvSpPr>
          <p:cNvPr id="4" name="Text Placeholder 3"/>
          <p:cNvSpPr>
            <a:spLocks noGrp="1"/>
          </p:cNvSpPr>
          <p:nvPr>
            <p:ph type="body" sz="quarter" idx="13"/>
          </p:nvPr>
        </p:nvSpPr>
        <p:spPr>
          <a:xfrm>
            <a:off x="720000" y="2112963"/>
            <a:ext cx="10742400" cy="4013627"/>
          </a:xfrm>
        </p:spPr>
        <p:txBody>
          <a:bodyPr>
            <a:noAutofit/>
          </a:bodyPr>
          <a:lstStyle/>
          <a:p>
            <a:pPr lvl="0"/>
            <a:r>
              <a:rPr lang="en-US"/>
              <a:t>Click to edit Master text styles</a:t>
            </a:r>
          </a:p>
          <a:p>
            <a:pPr lvl="1"/>
            <a:r>
              <a:rPr lang="en-US"/>
              <a:t>Second level</a:t>
            </a:r>
          </a:p>
          <a:p>
            <a:pPr lvl="2"/>
            <a:r>
              <a:rPr lang="en-US"/>
              <a:t>Third level</a:t>
            </a:r>
          </a:p>
        </p:txBody>
      </p:sp>
      <p:sp>
        <p:nvSpPr>
          <p:cNvPr id="7" name="Title 1"/>
          <p:cNvSpPr>
            <a:spLocks noGrp="1"/>
          </p:cNvSpPr>
          <p:nvPr>
            <p:ph type="title"/>
          </p:nvPr>
        </p:nvSpPr>
        <p:spPr>
          <a:xfrm>
            <a:off x="720000" y="550801"/>
            <a:ext cx="10075917" cy="553999"/>
          </a:xfrm>
        </p:spPr>
        <p:txBody>
          <a:bodyPr anchor="b">
            <a:noAutofit/>
          </a:bodyPr>
          <a:lstStyle>
            <a:lvl1pPr>
              <a:defRPr sz="3200" cap="all" baseline="0"/>
            </a:lvl1pPr>
          </a:lstStyle>
          <a:p>
            <a:r>
              <a:rPr lang="en-US"/>
              <a:t>Click to edit Master title style</a:t>
            </a:r>
            <a:endParaRPr lang="en-US" dirty="0"/>
          </a:p>
        </p:txBody>
      </p:sp>
      <p:sp>
        <p:nvSpPr>
          <p:cNvPr id="10" name="Text Placeholder 11"/>
          <p:cNvSpPr>
            <a:spLocks noGrp="1"/>
          </p:cNvSpPr>
          <p:nvPr>
            <p:ph type="body" sz="quarter" idx="10"/>
          </p:nvPr>
        </p:nvSpPr>
        <p:spPr>
          <a:xfrm>
            <a:off x="720000" y="1080001"/>
            <a:ext cx="10075917" cy="488795"/>
          </a:xfrm>
        </p:spPr>
        <p:txBody>
          <a:bodyPr>
            <a:noAutofit/>
          </a:bodyPr>
          <a:lstStyle>
            <a:lvl1pPr marL="0" indent="0">
              <a:buNone/>
              <a:defRPr sz="2667" baseline="0">
                <a:solidFill>
                  <a:schemeClr val="tx1"/>
                </a:solidFill>
              </a:defRPr>
            </a:lvl1pPr>
          </a:lstStyle>
          <a:p>
            <a:pPr lvl="0"/>
            <a:r>
              <a:rPr lang="en-US"/>
              <a:t>Click to edit Master text styles</a:t>
            </a:r>
          </a:p>
        </p:txBody>
      </p:sp>
      <p:sp>
        <p:nvSpPr>
          <p:cNvPr id="6" name="Slide Number Placeholder 5"/>
          <p:cNvSpPr>
            <a:spLocks noGrp="1"/>
          </p:cNvSpPr>
          <p:nvPr>
            <p:ph type="sldNum" sz="quarter" idx="14"/>
          </p:nvPr>
        </p:nvSpPr>
        <p:spPr>
          <a:xfrm>
            <a:off x="1728000" y="6372104"/>
            <a:ext cx="953803" cy="246184"/>
          </a:xfrm>
          <a:prstGeom prst="rect">
            <a:avLst/>
          </a:prstGeom>
        </p:spPr>
        <p:txBody>
          <a:bodyPr/>
          <a:lstStyle>
            <a:lvl1pPr>
              <a:defRPr/>
            </a:lvl1pPr>
          </a:lstStyle>
          <a:p>
            <a:pPr>
              <a:defRPr/>
            </a:pPr>
            <a:fld id="{08D83D96-D520-43E8-9FE3-99F474E31BD7}" type="slidenum">
              <a:rPr lang="en-US" altLang="en-US"/>
              <a:pPr>
                <a:defRPr/>
              </a:pPr>
              <a:t>‹#›</a:t>
            </a:fld>
            <a:endParaRPr lang="en-US" altLang="en-US"/>
          </a:p>
        </p:txBody>
      </p:sp>
    </p:spTree>
    <p:extLst>
      <p:ext uri="{BB962C8B-B14F-4D97-AF65-F5344CB8AC3E}">
        <p14:creationId xmlns:p14="http://schemas.microsoft.com/office/powerpoint/2010/main" val="884419392"/>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preserve="1">
  <p:cSld name="Two Content with Subtitle Blue">
    <p:bg>
      <p:bgPr>
        <a:solidFill>
          <a:schemeClr val="tx1"/>
        </a:solidFill>
        <a:effectLst/>
      </p:bgPr>
    </p:bg>
    <p:spTree>
      <p:nvGrpSpPr>
        <p:cNvPr id="1" name=""/>
        <p:cNvGrpSpPr/>
        <p:nvPr/>
      </p:nvGrpSpPr>
      <p:grpSpPr>
        <a:xfrm>
          <a:off x="0" y="0"/>
          <a:ext cx="0" cy="0"/>
          <a:chOff x="0" y="0"/>
          <a:chExt cx="0" cy="0"/>
        </a:xfrm>
      </p:grpSpPr>
      <p:graphicFrame>
        <p:nvGraphicFramePr>
          <p:cNvPr id="9" name="Object 8" hidden="1">
            <a:extLst>
              <a:ext uri="{FF2B5EF4-FFF2-40B4-BE49-F238E27FC236}">
                <a16:creationId xmlns:a16="http://schemas.microsoft.com/office/drawing/2014/main" id="{D8FF4CA3-9CAC-294D-9B5A-9627A72789D4}"/>
              </a:ext>
            </a:extLst>
          </p:cNvPr>
          <p:cNvGraphicFramePr>
            <a:graphicFrameLocks noChangeAspect="1"/>
          </p:cNvGraphicFramePr>
          <p:nvPr>
            <p:custDataLst>
              <p:tags r:id="rId1"/>
            </p:custDataLst>
            <p:extLst>
              <p:ext uri="{D42A27DB-BD31-4B8C-83A1-F6EECF244321}">
                <p14:modId xmlns:p14="http://schemas.microsoft.com/office/powerpoint/2010/main" val="1546924512"/>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9" name="Object 8" hidden="1">
                        <a:extLst>
                          <a:ext uri="{FF2B5EF4-FFF2-40B4-BE49-F238E27FC236}">
                            <a16:creationId xmlns:a16="http://schemas.microsoft.com/office/drawing/2014/main" id="{D8FF4CA3-9CAC-294D-9B5A-9627A72789D4}"/>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le 1"/>
          <p:cNvSpPr>
            <a:spLocks noGrp="1"/>
          </p:cNvSpPr>
          <p:nvPr>
            <p:ph type="title"/>
          </p:nvPr>
        </p:nvSpPr>
        <p:spPr>
          <a:xfrm>
            <a:off x="512063" y="815787"/>
            <a:ext cx="11184423" cy="555813"/>
          </a:xfrm>
        </p:spPr>
        <p:txBody>
          <a:bodyPr vert="horz"/>
          <a:lstStyle>
            <a:lvl1pPr>
              <a:defRPr>
                <a:solidFill>
                  <a:schemeClr val="bg1"/>
                </a:solidFill>
              </a:defRPr>
            </a:lvl1pPr>
          </a:lstStyle>
          <a:p>
            <a:r>
              <a:rPr lang="en-US"/>
              <a:t>Click to edit Master title style</a:t>
            </a:r>
            <a:endParaRPr lang="en-US" dirty="0"/>
          </a:p>
        </p:txBody>
      </p:sp>
      <p:sp>
        <p:nvSpPr>
          <p:cNvPr id="3" name="Content Placeholder 2"/>
          <p:cNvSpPr>
            <a:spLocks noGrp="1"/>
          </p:cNvSpPr>
          <p:nvPr>
            <p:ph sz="half" idx="1"/>
          </p:nvPr>
        </p:nvSpPr>
        <p:spPr>
          <a:xfrm>
            <a:off x="512063" y="1698625"/>
            <a:ext cx="5350855" cy="4406900"/>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349019" y="1698625"/>
            <a:ext cx="5350855" cy="4406900"/>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Footer Placeholder 7">
            <a:extLst>
              <a:ext uri="{FF2B5EF4-FFF2-40B4-BE49-F238E27FC236}">
                <a16:creationId xmlns:a16="http://schemas.microsoft.com/office/drawing/2014/main" id="{31BF9A46-99FC-774E-98CA-CB47B58C9F81}"/>
              </a:ext>
            </a:extLst>
          </p:cNvPr>
          <p:cNvSpPr>
            <a:spLocks noGrp="1"/>
          </p:cNvSpPr>
          <p:nvPr>
            <p:ph type="ftr" sz="quarter" idx="10"/>
          </p:nvPr>
        </p:nvSpPr>
        <p:spPr/>
        <p:txBody>
          <a:bodyPr/>
          <a:lstStyle>
            <a:lvl1pPr>
              <a:defRPr>
                <a:solidFill>
                  <a:schemeClr val="bg1">
                    <a:lumMod val="75000"/>
                  </a:schemeClr>
                </a:solidFill>
              </a:defRPr>
            </a:lvl1pPr>
          </a:lstStyle>
          <a:p>
            <a:endParaRPr lang="en-US"/>
          </a:p>
        </p:txBody>
      </p:sp>
      <p:sp>
        <p:nvSpPr>
          <p:cNvPr id="10" name="Slide Number Placeholder 9">
            <a:extLst>
              <a:ext uri="{FF2B5EF4-FFF2-40B4-BE49-F238E27FC236}">
                <a16:creationId xmlns:a16="http://schemas.microsoft.com/office/drawing/2014/main" id="{67A3A9BC-C48A-B640-9981-56B68FE2E241}"/>
              </a:ext>
            </a:extLst>
          </p:cNvPr>
          <p:cNvSpPr>
            <a:spLocks noGrp="1"/>
          </p:cNvSpPr>
          <p:nvPr>
            <p:ph type="sldNum" sz="quarter" idx="11"/>
          </p:nvPr>
        </p:nvSpPr>
        <p:spPr/>
        <p:txBody>
          <a:bodyPr/>
          <a:lstStyle>
            <a:lvl1pPr>
              <a:defRPr>
                <a:solidFill>
                  <a:schemeClr val="bg1">
                    <a:lumMod val="75000"/>
                  </a:schemeClr>
                </a:solidFill>
              </a:defRPr>
            </a:lvl1pPr>
          </a:lstStyle>
          <a:p>
            <a:fld id="{523A240F-EAFE-E84F-B44C-6D7A08E0E409}" type="slidenum">
              <a:rPr lang="en-US" smtClean="0"/>
              <a:t>‹#›</a:t>
            </a:fld>
            <a:endParaRPr lang="en-US"/>
          </a:p>
        </p:txBody>
      </p:sp>
      <p:sp>
        <p:nvSpPr>
          <p:cNvPr id="12" name="Text Placeholder 3">
            <a:extLst>
              <a:ext uri="{FF2B5EF4-FFF2-40B4-BE49-F238E27FC236}">
                <a16:creationId xmlns:a16="http://schemas.microsoft.com/office/drawing/2014/main" id="{C2251F80-6554-A742-BC8C-483CBBFD6C91}"/>
              </a:ext>
            </a:extLst>
          </p:cNvPr>
          <p:cNvSpPr>
            <a:spLocks noGrp="1"/>
          </p:cNvSpPr>
          <p:nvPr>
            <p:ph type="body" sz="half" idx="12" hasCustomPrompt="1"/>
          </p:nvPr>
        </p:nvSpPr>
        <p:spPr>
          <a:xfrm>
            <a:off x="495514" y="6374651"/>
            <a:ext cx="7772400" cy="245223"/>
          </a:xfrm>
        </p:spPr>
        <p:txBody>
          <a:bodyPr anchor="b"/>
          <a:lstStyle>
            <a:lvl1pPr marL="0" indent="0">
              <a:buNone/>
              <a:defRPr sz="800">
                <a:solidFill>
                  <a:schemeClr val="bg1">
                    <a:lumMod val="75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Click to add a footnote</a:t>
            </a:r>
          </a:p>
        </p:txBody>
      </p:sp>
      <p:sp>
        <p:nvSpPr>
          <p:cNvPr id="11" name="Text Placeholder 2">
            <a:extLst>
              <a:ext uri="{FF2B5EF4-FFF2-40B4-BE49-F238E27FC236}">
                <a16:creationId xmlns:a16="http://schemas.microsoft.com/office/drawing/2014/main" id="{4F286C39-0E82-734F-AB13-0063DC613DC8}"/>
              </a:ext>
            </a:extLst>
          </p:cNvPr>
          <p:cNvSpPr>
            <a:spLocks noGrp="1"/>
          </p:cNvSpPr>
          <p:nvPr>
            <p:ph type="body" idx="13" hasCustomPrompt="1"/>
          </p:nvPr>
        </p:nvSpPr>
        <p:spPr>
          <a:xfrm>
            <a:off x="512064" y="421340"/>
            <a:ext cx="11184422" cy="295276"/>
          </a:xfrm>
        </p:spPr>
        <p:txBody>
          <a:bodyPr anchor="b"/>
          <a:lstStyle>
            <a:lvl1pPr marL="0" indent="0">
              <a:buNone/>
              <a:defRPr sz="2000" b="1">
                <a:solidFill>
                  <a:schemeClr val="accent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add subtitle</a:t>
            </a:r>
          </a:p>
        </p:txBody>
      </p:sp>
    </p:spTree>
    <p:extLst>
      <p:ext uri="{BB962C8B-B14F-4D97-AF65-F5344CB8AC3E}">
        <p14:creationId xmlns:p14="http://schemas.microsoft.com/office/powerpoint/2010/main" val="3554725410"/>
      </p:ext>
    </p:extLst>
  </p:cSld>
  <p:clrMapOvr>
    <a:masterClrMapping/>
  </p:clrMapOvr>
  <p:extLst>
    <p:ext uri="{DCECCB84-F9BA-43D5-87BE-67443E8EF086}">
      <p15:sldGuideLst xmlns:p15="http://schemas.microsoft.com/office/powerpoint/2012/main">
        <p15:guide id="1" pos="3696">
          <p15:clr>
            <a:srgbClr val="FBAE40"/>
          </p15:clr>
        </p15:guide>
        <p15:guide id="2" pos="3994">
          <p15:clr>
            <a:srgbClr val="FBAE40"/>
          </p15:clr>
        </p15:guide>
      </p15:sldGuideLst>
    </p:ext>
  </p:extLst>
</p:sldLayout>
</file>

<file path=ppt/slideLayouts/slideLayout431.xml><?xml version="1.0" encoding="utf-8"?>
<p:sldLayout xmlns:a="http://schemas.openxmlformats.org/drawingml/2006/main" xmlns:r="http://schemas.openxmlformats.org/officeDocument/2006/relationships" xmlns:p="http://schemas.openxmlformats.org/presentationml/2006/main" preserve="1">
  <p:cSld name="Three Content with Subtitle Blue">
    <p:bg>
      <p:bgPr>
        <a:solidFill>
          <a:schemeClr val="tx1"/>
        </a:solidFill>
        <a:effectLst/>
      </p:bgPr>
    </p:bg>
    <p:spTree>
      <p:nvGrpSpPr>
        <p:cNvPr id="1" name=""/>
        <p:cNvGrpSpPr/>
        <p:nvPr/>
      </p:nvGrpSpPr>
      <p:grpSpPr>
        <a:xfrm>
          <a:off x="0" y="0"/>
          <a:ext cx="0" cy="0"/>
          <a:chOff x="0" y="0"/>
          <a:chExt cx="0" cy="0"/>
        </a:xfrm>
      </p:grpSpPr>
      <p:graphicFrame>
        <p:nvGraphicFramePr>
          <p:cNvPr id="9" name="Object 8" hidden="1">
            <a:extLst>
              <a:ext uri="{FF2B5EF4-FFF2-40B4-BE49-F238E27FC236}">
                <a16:creationId xmlns:a16="http://schemas.microsoft.com/office/drawing/2014/main" id="{D8FF4CA3-9CAC-294D-9B5A-9627A72789D4}"/>
              </a:ext>
            </a:extLst>
          </p:cNvPr>
          <p:cNvGraphicFramePr>
            <a:graphicFrameLocks noChangeAspect="1"/>
          </p:cNvGraphicFramePr>
          <p:nvPr>
            <p:custDataLst>
              <p:tags r:id="rId1"/>
            </p:custDataLst>
            <p:extLst>
              <p:ext uri="{D42A27DB-BD31-4B8C-83A1-F6EECF244321}">
                <p14:modId xmlns:p14="http://schemas.microsoft.com/office/powerpoint/2010/main" val="2143556826"/>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9" name="Object 8" hidden="1">
                        <a:extLst>
                          <a:ext uri="{FF2B5EF4-FFF2-40B4-BE49-F238E27FC236}">
                            <a16:creationId xmlns:a16="http://schemas.microsoft.com/office/drawing/2014/main" id="{D8FF4CA3-9CAC-294D-9B5A-9627A72789D4}"/>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le 1"/>
          <p:cNvSpPr>
            <a:spLocks noGrp="1"/>
          </p:cNvSpPr>
          <p:nvPr>
            <p:ph type="title"/>
          </p:nvPr>
        </p:nvSpPr>
        <p:spPr>
          <a:xfrm>
            <a:off x="512063" y="815787"/>
            <a:ext cx="11184423" cy="555813"/>
          </a:xfrm>
        </p:spPr>
        <p:txBody>
          <a:bodyPr vert="horz"/>
          <a:lstStyle>
            <a:lvl1pPr>
              <a:defRPr>
                <a:solidFill>
                  <a:schemeClr val="bg1"/>
                </a:solidFill>
              </a:defRPr>
            </a:lvl1pPr>
          </a:lstStyle>
          <a:p>
            <a:r>
              <a:rPr lang="en-US"/>
              <a:t>Click to edit Master title style</a:t>
            </a:r>
            <a:endParaRPr lang="en-US" dirty="0"/>
          </a:p>
        </p:txBody>
      </p:sp>
      <p:sp>
        <p:nvSpPr>
          <p:cNvPr id="3" name="Content Placeholder 2"/>
          <p:cNvSpPr>
            <a:spLocks noGrp="1"/>
          </p:cNvSpPr>
          <p:nvPr>
            <p:ph sz="half" idx="1"/>
          </p:nvPr>
        </p:nvSpPr>
        <p:spPr>
          <a:xfrm>
            <a:off x="512063" y="1698625"/>
            <a:ext cx="3411513" cy="4406900"/>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390247" y="1698625"/>
            <a:ext cx="3421479" cy="4406900"/>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Footer Placeholder 7">
            <a:extLst>
              <a:ext uri="{FF2B5EF4-FFF2-40B4-BE49-F238E27FC236}">
                <a16:creationId xmlns:a16="http://schemas.microsoft.com/office/drawing/2014/main" id="{31BF9A46-99FC-774E-98CA-CB47B58C9F81}"/>
              </a:ext>
            </a:extLst>
          </p:cNvPr>
          <p:cNvSpPr>
            <a:spLocks noGrp="1"/>
          </p:cNvSpPr>
          <p:nvPr>
            <p:ph type="ftr" sz="quarter" idx="10"/>
          </p:nvPr>
        </p:nvSpPr>
        <p:spPr/>
        <p:txBody>
          <a:bodyPr/>
          <a:lstStyle>
            <a:lvl1pPr>
              <a:defRPr>
                <a:solidFill>
                  <a:schemeClr val="bg1">
                    <a:lumMod val="75000"/>
                  </a:schemeClr>
                </a:solidFill>
              </a:defRPr>
            </a:lvl1pPr>
          </a:lstStyle>
          <a:p>
            <a:endParaRPr lang="en-US"/>
          </a:p>
        </p:txBody>
      </p:sp>
      <p:sp>
        <p:nvSpPr>
          <p:cNvPr id="10" name="Slide Number Placeholder 9">
            <a:extLst>
              <a:ext uri="{FF2B5EF4-FFF2-40B4-BE49-F238E27FC236}">
                <a16:creationId xmlns:a16="http://schemas.microsoft.com/office/drawing/2014/main" id="{67A3A9BC-C48A-B640-9981-56B68FE2E241}"/>
              </a:ext>
            </a:extLst>
          </p:cNvPr>
          <p:cNvSpPr>
            <a:spLocks noGrp="1"/>
          </p:cNvSpPr>
          <p:nvPr>
            <p:ph type="sldNum" sz="quarter" idx="11"/>
          </p:nvPr>
        </p:nvSpPr>
        <p:spPr/>
        <p:txBody>
          <a:bodyPr/>
          <a:lstStyle>
            <a:lvl1pPr>
              <a:defRPr>
                <a:solidFill>
                  <a:schemeClr val="bg1">
                    <a:lumMod val="75000"/>
                  </a:schemeClr>
                </a:solidFill>
              </a:defRPr>
            </a:lvl1pPr>
          </a:lstStyle>
          <a:p>
            <a:fld id="{523A240F-EAFE-E84F-B44C-6D7A08E0E409}" type="slidenum">
              <a:rPr lang="en-US" smtClean="0"/>
              <a:t>‹#›</a:t>
            </a:fld>
            <a:endParaRPr lang="en-US"/>
          </a:p>
        </p:txBody>
      </p:sp>
      <p:sp>
        <p:nvSpPr>
          <p:cNvPr id="12" name="Text Placeholder 3">
            <a:extLst>
              <a:ext uri="{FF2B5EF4-FFF2-40B4-BE49-F238E27FC236}">
                <a16:creationId xmlns:a16="http://schemas.microsoft.com/office/drawing/2014/main" id="{C2251F80-6554-A742-BC8C-483CBBFD6C91}"/>
              </a:ext>
            </a:extLst>
          </p:cNvPr>
          <p:cNvSpPr>
            <a:spLocks noGrp="1"/>
          </p:cNvSpPr>
          <p:nvPr>
            <p:ph type="body" sz="half" idx="12" hasCustomPrompt="1"/>
          </p:nvPr>
        </p:nvSpPr>
        <p:spPr>
          <a:xfrm>
            <a:off x="495514" y="6374651"/>
            <a:ext cx="7772400" cy="245223"/>
          </a:xfrm>
        </p:spPr>
        <p:txBody>
          <a:bodyPr anchor="b"/>
          <a:lstStyle>
            <a:lvl1pPr marL="0" indent="0">
              <a:buNone/>
              <a:defRPr sz="800">
                <a:solidFill>
                  <a:schemeClr val="bg1">
                    <a:lumMod val="75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Click to add a footnote</a:t>
            </a:r>
          </a:p>
        </p:txBody>
      </p:sp>
      <p:sp>
        <p:nvSpPr>
          <p:cNvPr id="16" name="Content Placeholder 3">
            <a:extLst>
              <a:ext uri="{FF2B5EF4-FFF2-40B4-BE49-F238E27FC236}">
                <a16:creationId xmlns:a16="http://schemas.microsoft.com/office/drawing/2014/main" id="{E0497FFB-B6FA-9D4E-B0A9-2B64230540B2}"/>
              </a:ext>
            </a:extLst>
          </p:cNvPr>
          <p:cNvSpPr>
            <a:spLocks noGrp="1"/>
          </p:cNvSpPr>
          <p:nvPr>
            <p:ph sz="half" idx="13"/>
          </p:nvPr>
        </p:nvSpPr>
        <p:spPr>
          <a:xfrm>
            <a:off x="8278396" y="1698625"/>
            <a:ext cx="3421479" cy="4406900"/>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2">
            <a:extLst>
              <a:ext uri="{FF2B5EF4-FFF2-40B4-BE49-F238E27FC236}">
                <a16:creationId xmlns:a16="http://schemas.microsoft.com/office/drawing/2014/main" id="{6474099B-156D-7348-B7A4-5FB85DB30944}"/>
              </a:ext>
            </a:extLst>
          </p:cNvPr>
          <p:cNvSpPr>
            <a:spLocks noGrp="1"/>
          </p:cNvSpPr>
          <p:nvPr>
            <p:ph type="body" idx="14" hasCustomPrompt="1"/>
          </p:nvPr>
        </p:nvSpPr>
        <p:spPr>
          <a:xfrm>
            <a:off x="512064" y="421340"/>
            <a:ext cx="11184422" cy="295276"/>
          </a:xfrm>
        </p:spPr>
        <p:txBody>
          <a:bodyPr anchor="b"/>
          <a:lstStyle>
            <a:lvl1pPr marL="0" indent="0">
              <a:buNone/>
              <a:defRPr sz="2000" b="1">
                <a:solidFill>
                  <a:schemeClr val="accent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add subtitle</a:t>
            </a:r>
          </a:p>
        </p:txBody>
      </p:sp>
    </p:spTree>
    <p:extLst>
      <p:ext uri="{BB962C8B-B14F-4D97-AF65-F5344CB8AC3E}">
        <p14:creationId xmlns:p14="http://schemas.microsoft.com/office/powerpoint/2010/main" val="1343847034"/>
      </p:ext>
    </p:extLst>
  </p:cSld>
  <p:clrMapOvr>
    <a:masterClrMapping/>
  </p:clrMapOvr>
  <p:extLst>
    <p:ext uri="{DCECCB84-F9BA-43D5-87BE-67443E8EF086}">
      <p15:sldGuideLst xmlns:p15="http://schemas.microsoft.com/office/powerpoint/2012/main">
        <p15:guide id="1" pos="2472">
          <p15:clr>
            <a:srgbClr val="FBAE40"/>
          </p15:clr>
        </p15:guide>
        <p15:guide id="2" pos="2760">
          <p15:clr>
            <a:srgbClr val="FBAE40"/>
          </p15:clr>
        </p15:guide>
        <p15:guide id="3" pos="4920">
          <p15:clr>
            <a:srgbClr val="FBAE40"/>
          </p15:clr>
        </p15:guide>
        <p15:guide id="4" pos="5208">
          <p15:clr>
            <a:srgbClr val="FBAE40"/>
          </p15:clr>
        </p15:guide>
      </p15:sldGuideLst>
    </p:ext>
  </p:extLst>
</p:sldLayout>
</file>

<file path=ppt/slideLayouts/slideLayout432.xml><?xml version="1.0" encoding="utf-8"?>
<p:sldLayout xmlns:a="http://schemas.openxmlformats.org/drawingml/2006/main" xmlns:r="http://schemas.openxmlformats.org/officeDocument/2006/relationships" xmlns:p="http://schemas.openxmlformats.org/presentationml/2006/main" preserve="1">
  <p:cSld name="Four Content with Subtitle Blue">
    <p:bg>
      <p:bgPr>
        <a:solidFill>
          <a:schemeClr val="tx1"/>
        </a:solidFill>
        <a:effectLst/>
      </p:bgPr>
    </p:bg>
    <p:spTree>
      <p:nvGrpSpPr>
        <p:cNvPr id="1" name=""/>
        <p:cNvGrpSpPr/>
        <p:nvPr/>
      </p:nvGrpSpPr>
      <p:grpSpPr>
        <a:xfrm>
          <a:off x="0" y="0"/>
          <a:ext cx="0" cy="0"/>
          <a:chOff x="0" y="0"/>
          <a:chExt cx="0" cy="0"/>
        </a:xfrm>
      </p:grpSpPr>
      <p:graphicFrame>
        <p:nvGraphicFramePr>
          <p:cNvPr id="9" name="Object 8" hidden="1">
            <a:extLst>
              <a:ext uri="{FF2B5EF4-FFF2-40B4-BE49-F238E27FC236}">
                <a16:creationId xmlns:a16="http://schemas.microsoft.com/office/drawing/2014/main" id="{D8FF4CA3-9CAC-294D-9B5A-9627A72789D4}"/>
              </a:ext>
            </a:extLst>
          </p:cNvPr>
          <p:cNvGraphicFramePr>
            <a:graphicFrameLocks noChangeAspect="1"/>
          </p:cNvGraphicFramePr>
          <p:nvPr>
            <p:custDataLst>
              <p:tags r:id="rId1"/>
            </p:custDataLst>
            <p:extLst>
              <p:ext uri="{D42A27DB-BD31-4B8C-83A1-F6EECF244321}">
                <p14:modId xmlns:p14="http://schemas.microsoft.com/office/powerpoint/2010/main" val="139771471"/>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9" name="Object 8" hidden="1">
                        <a:extLst>
                          <a:ext uri="{FF2B5EF4-FFF2-40B4-BE49-F238E27FC236}">
                            <a16:creationId xmlns:a16="http://schemas.microsoft.com/office/drawing/2014/main" id="{D8FF4CA3-9CAC-294D-9B5A-9627A72789D4}"/>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le 1"/>
          <p:cNvSpPr>
            <a:spLocks noGrp="1"/>
          </p:cNvSpPr>
          <p:nvPr>
            <p:ph type="title"/>
          </p:nvPr>
        </p:nvSpPr>
        <p:spPr>
          <a:xfrm>
            <a:off x="512063" y="815787"/>
            <a:ext cx="11184423" cy="555813"/>
          </a:xfrm>
        </p:spPr>
        <p:txBody>
          <a:bodyPr vert="horz"/>
          <a:lstStyle>
            <a:lvl1pPr>
              <a:defRPr>
                <a:solidFill>
                  <a:schemeClr val="bg1"/>
                </a:solidFill>
              </a:defRPr>
            </a:lvl1pPr>
          </a:lstStyle>
          <a:p>
            <a:r>
              <a:rPr lang="en-US"/>
              <a:t>Click to edit Master title style</a:t>
            </a:r>
            <a:endParaRPr lang="en-US" dirty="0"/>
          </a:p>
        </p:txBody>
      </p:sp>
      <p:sp>
        <p:nvSpPr>
          <p:cNvPr id="3" name="Content Placeholder 2"/>
          <p:cNvSpPr>
            <a:spLocks noGrp="1"/>
          </p:cNvSpPr>
          <p:nvPr>
            <p:ph sz="half" idx="1"/>
          </p:nvPr>
        </p:nvSpPr>
        <p:spPr>
          <a:xfrm>
            <a:off x="512063" y="1698625"/>
            <a:ext cx="2512665" cy="4406900"/>
          </a:xfrm>
        </p:spPr>
        <p:txBody>
          <a:bodyPr/>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3394922" y="1698625"/>
            <a:ext cx="2522219" cy="4406900"/>
          </a:xfrm>
        </p:spPr>
        <p:txBody>
          <a:bodyPr/>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Footer Placeholder 7">
            <a:extLst>
              <a:ext uri="{FF2B5EF4-FFF2-40B4-BE49-F238E27FC236}">
                <a16:creationId xmlns:a16="http://schemas.microsoft.com/office/drawing/2014/main" id="{31BF9A46-99FC-774E-98CA-CB47B58C9F81}"/>
              </a:ext>
            </a:extLst>
          </p:cNvPr>
          <p:cNvSpPr>
            <a:spLocks noGrp="1"/>
          </p:cNvSpPr>
          <p:nvPr>
            <p:ph type="ftr" sz="quarter" idx="10"/>
          </p:nvPr>
        </p:nvSpPr>
        <p:spPr/>
        <p:txBody>
          <a:bodyPr/>
          <a:lstStyle>
            <a:lvl1pPr>
              <a:defRPr>
                <a:solidFill>
                  <a:schemeClr val="bg1">
                    <a:lumMod val="75000"/>
                  </a:schemeClr>
                </a:solidFill>
              </a:defRPr>
            </a:lvl1pPr>
          </a:lstStyle>
          <a:p>
            <a:endParaRPr lang="en-US"/>
          </a:p>
        </p:txBody>
      </p:sp>
      <p:sp>
        <p:nvSpPr>
          <p:cNvPr id="10" name="Slide Number Placeholder 9">
            <a:extLst>
              <a:ext uri="{FF2B5EF4-FFF2-40B4-BE49-F238E27FC236}">
                <a16:creationId xmlns:a16="http://schemas.microsoft.com/office/drawing/2014/main" id="{67A3A9BC-C48A-B640-9981-56B68FE2E241}"/>
              </a:ext>
            </a:extLst>
          </p:cNvPr>
          <p:cNvSpPr>
            <a:spLocks noGrp="1"/>
          </p:cNvSpPr>
          <p:nvPr>
            <p:ph type="sldNum" sz="quarter" idx="11"/>
          </p:nvPr>
        </p:nvSpPr>
        <p:spPr/>
        <p:txBody>
          <a:bodyPr/>
          <a:lstStyle>
            <a:lvl1pPr>
              <a:defRPr>
                <a:solidFill>
                  <a:schemeClr val="bg1">
                    <a:lumMod val="75000"/>
                  </a:schemeClr>
                </a:solidFill>
              </a:defRPr>
            </a:lvl1pPr>
          </a:lstStyle>
          <a:p>
            <a:fld id="{523A240F-EAFE-E84F-B44C-6D7A08E0E409}" type="slidenum">
              <a:rPr lang="en-US" smtClean="0"/>
              <a:t>‹#›</a:t>
            </a:fld>
            <a:endParaRPr lang="en-US"/>
          </a:p>
        </p:txBody>
      </p:sp>
      <p:sp>
        <p:nvSpPr>
          <p:cNvPr id="12" name="Text Placeholder 3">
            <a:extLst>
              <a:ext uri="{FF2B5EF4-FFF2-40B4-BE49-F238E27FC236}">
                <a16:creationId xmlns:a16="http://schemas.microsoft.com/office/drawing/2014/main" id="{C2251F80-6554-A742-BC8C-483CBBFD6C91}"/>
              </a:ext>
            </a:extLst>
          </p:cNvPr>
          <p:cNvSpPr>
            <a:spLocks noGrp="1"/>
          </p:cNvSpPr>
          <p:nvPr>
            <p:ph type="body" sz="half" idx="12" hasCustomPrompt="1"/>
          </p:nvPr>
        </p:nvSpPr>
        <p:spPr>
          <a:xfrm>
            <a:off x="495514" y="6374651"/>
            <a:ext cx="7772400" cy="245223"/>
          </a:xfrm>
        </p:spPr>
        <p:txBody>
          <a:bodyPr anchor="b"/>
          <a:lstStyle>
            <a:lvl1pPr marL="0" indent="0">
              <a:buNone/>
              <a:defRPr sz="800">
                <a:solidFill>
                  <a:schemeClr val="bg1">
                    <a:lumMod val="75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Click to add a footnote</a:t>
            </a:r>
          </a:p>
        </p:txBody>
      </p:sp>
      <p:sp>
        <p:nvSpPr>
          <p:cNvPr id="16" name="Content Placeholder 3">
            <a:extLst>
              <a:ext uri="{FF2B5EF4-FFF2-40B4-BE49-F238E27FC236}">
                <a16:creationId xmlns:a16="http://schemas.microsoft.com/office/drawing/2014/main" id="{E0497FFB-B6FA-9D4E-B0A9-2B64230540B2}"/>
              </a:ext>
            </a:extLst>
          </p:cNvPr>
          <p:cNvSpPr>
            <a:spLocks noGrp="1"/>
          </p:cNvSpPr>
          <p:nvPr>
            <p:ph sz="half" idx="13"/>
          </p:nvPr>
        </p:nvSpPr>
        <p:spPr>
          <a:xfrm>
            <a:off x="6287335" y="1698625"/>
            <a:ext cx="2516188" cy="4406900"/>
          </a:xfrm>
        </p:spPr>
        <p:txBody>
          <a:bodyPr/>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3">
            <a:extLst>
              <a:ext uri="{FF2B5EF4-FFF2-40B4-BE49-F238E27FC236}">
                <a16:creationId xmlns:a16="http://schemas.microsoft.com/office/drawing/2014/main" id="{5723D646-D659-4940-866D-282EF0E20D7A}"/>
              </a:ext>
            </a:extLst>
          </p:cNvPr>
          <p:cNvSpPr>
            <a:spLocks noGrp="1"/>
          </p:cNvSpPr>
          <p:nvPr>
            <p:ph sz="half" idx="14"/>
          </p:nvPr>
        </p:nvSpPr>
        <p:spPr>
          <a:xfrm>
            <a:off x="9173716" y="1698625"/>
            <a:ext cx="2516188" cy="4406900"/>
          </a:xfrm>
        </p:spPr>
        <p:txBody>
          <a:bodyPr/>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2">
            <a:extLst>
              <a:ext uri="{FF2B5EF4-FFF2-40B4-BE49-F238E27FC236}">
                <a16:creationId xmlns:a16="http://schemas.microsoft.com/office/drawing/2014/main" id="{804B53DC-1086-544D-9442-160B5564CE8C}"/>
              </a:ext>
            </a:extLst>
          </p:cNvPr>
          <p:cNvSpPr>
            <a:spLocks noGrp="1"/>
          </p:cNvSpPr>
          <p:nvPr>
            <p:ph type="body" idx="15" hasCustomPrompt="1"/>
          </p:nvPr>
        </p:nvSpPr>
        <p:spPr>
          <a:xfrm>
            <a:off x="512064" y="421340"/>
            <a:ext cx="11184422" cy="295276"/>
          </a:xfrm>
        </p:spPr>
        <p:txBody>
          <a:bodyPr anchor="b"/>
          <a:lstStyle>
            <a:lvl1pPr marL="0" indent="0">
              <a:buNone/>
              <a:defRPr sz="2000" b="1">
                <a:solidFill>
                  <a:schemeClr val="accent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add subtitle</a:t>
            </a:r>
          </a:p>
        </p:txBody>
      </p:sp>
    </p:spTree>
    <p:extLst>
      <p:ext uri="{BB962C8B-B14F-4D97-AF65-F5344CB8AC3E}">
        <p14:creationId xmlns:p14="http://schemas.microsoft.com/office/powerpoint/2010/main" val="764214564"/>
      </p:ext>
    </p:extLst>
  </p:cSld>
  <p:clrMapOvr>
    <a:masterClrMapping/>
  </p:clrMapOvr>
  <p:extLst>
    <p:ext uri="{DCECCB84-F9BA-43D5-87BE-67443E8EF086}">
      <p15:sldGuideLst xmlns:p15="http://schemas.microsoft.com/office/powerpoint/2012/main">
        <p15:guide id="1" pos="1896">
          <p15:clr>
            <a:srgbClr val="FBAE40"/>
          </p15:clr>
        </p15:guide>
        <p15:guide id="2" pos="2136">
          <p15:clr>
            <a:srgbClr val="FBAE40"/>
          </p15:clr>
        </p15:guide>
        <p15:guide id="3" pos="5545">
          <p15:clr>
            <a:srgbClr val="FBAE40"/>
          </p15:clr>
        </p15:guide>
        <p15:guide id="4" pos="5777">
          <p15:clr>
            <a:srgbClr val="FBAE40"/>
          </p15:clr>
        </p15:guide>
        <p15:guide id="5" pos="3720">
          <p15:clr>
            <a:srgbClr val="FBAE40"/>
          </p15:clr>
        </p15:guide>
        <p15:guide id="6" pos="3960">
          <p15:clr>
            <a:srgbClr val="FBAE40"/>
          </p15:clr>
        </p15:guide>
      </p15:sldGuideLst>
    </p:ext>
  </p:extLst>
</p:sldLayout>
</file>

<file path=ppt/slideLayouts/slideLayout433.xml><?xml version="1.0" encoding="utf-8"?>
<p:sldLayout xmlns:a="http://schemas.openxmlformats.org/drawingml/2006/main" xmlns:r="http://schemas.openxmlformats.org/officeDocument/2006/relationships" xmlns:p="http://schemas.openxmlformats.org/presentationml/2006/main" preserve="1">
  <p:cSld name="Title, Subtitle Only Blue">
    <p:bg>
      <p:bgPr>
        <a:solidFill>
          <a:schemeClr val="tx1"/>
        </a:solidFill>
        <a:effectLst/>
      </p:bgPr>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C9CD4875-E3C9-644B-B3AC-E82D39320C8B}"/>
              </a:ext>
            </a:extLst>
          </p:cNvPr>
          <p:cNvGraphicFramePr>
            <a:graphicFrameLocks noChangeAspect="1"/>
          </p:cNvGraphicFramePr>
          <p:nvPr>
            <p:custDataLst>
              <p:tags r:id="rId1"/>
            </p:custDataLst>
            <p:extLst>
              <p:ext uri="{D42A27DB-BD31-4B8C-83A1-F6EECF244321}">
                <p14:modId xmlns:p14="http://schemas.microsoft.com/office/powerpoint/2010/main" val="3725792224"/>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7" name="Object 6" hidden="1">
                        <a:extLst>
                          <a:ext uri="{FF2B5EF4-FFF2-40B4-BE49-F238E27FC236}">
                            <a16:creationId xmlns:a16="http://schemas.microsoft.com/office/drawing/2014/main" id="{C9CD4875-E3C9-644B-B3AC-E82D39320C8B}"/>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le 1"/>
          <p:cNvSpPr>
            <a:spLocks noGrp="1"/>
          </p:cNvSpPr>
          <p:nvPr>
            <p:ph type="title"/>
          </p:nvPr>
        </p:nvSpPr>
        <p:spPr>
          <a:xfrm>
            <a:off x="512063" y="815787"/>
            <a:ext cx="11184423" cy="555813"/>
          </a:xfrm>
        </p:spPr>
        <p:txBody>
          <a:bodyPr vert="horz"/>
          <a:lstStyle>
            <a:lvl1pPr>
              <a:defRPr>
                <a:solidFill>
                  <a:schemeClr val="bg1"/>
                </a:solidFill>
              </a:defRPr>
            </a:lvl1pPr>
          </a:lstStyle>
          <a:p>
            <a:r>
              <a:rPr lang="en-US"/>
              <a:t>Click to edit Master title style</a:t>
            </a:r>
            <a:endParaRPr lang="en-US" dirty="0"/>
          </a:p>
        </p:txBody>
      </p:sp>
      <p:sp>
        <p:nvSpPr>
          <p:cNvPr id="6" name="Footer Placeholder 5">
            <a:extLst>
              <a:ext uri="{FF2B5EF4-FFF2-40B4-BE49-F238E27FC236}">
                <a16:creationId xmlns:a16="http://schemas.microsoft.com/office/drawing/2014/main" id="{31269DCA-0308-5E4B-8136-84AD580937A8}"/>
              </a:ext>
            </a:extLst>
          </p:cNvPr>
          <p:cNvSpPr>
            <a:spLocks noGrp="1"/>
          </p:cNvSpPr>
          <p:nvPr>
            <p:ph type="ftr" sz="quarter" idx="10"/>
          </p:nvPr>
        </p:nvSpPr>
        <p:spPr/>
        <p:txBody>
          <a:bodyPr/>
          <a:lstStyle>
            <a:lvl1pPr>
              <a:defRPr>
                <a:solidFill>
                  <a:schemeClr val="bg1">
                    <a:lumMod val="75000"/>
                  </a:schemeClr>
                </a:solidFill>
              </a:defRPr>
            </a:lvl1pPr>
          </a:lstStyle>
          <a:p>
            <a:endParaRPr lang="en-US"/>
          </a:p>
        </p:txBody>
      </p:sp>
      <p:sp>
        <p:nvSpPr>
          <p:cNvPr id="8" name="Slide Number Placeholder 7">
            <a:extLst>
              <a:ext uri="{FF2B5EF4-FFF2-40B4-BE49-F238E27FC236}">
                <a16:creationId xmlns:a16="http://schemas.microsoft.com/office/drawing/2014/main" id="{82389133-8F79-AF42-B505-8A150931C3C6}"/>
              </a:ext>
            </a:extLst>
          </p:cNvPr>
          <p:cNvSpPr>
            <a:spLocks noGrp="1"/>
          </p:cNvSpPr>
          <p:nvPr>
            <p:ph type="sldNum" sz="quarter" idx="11"/>
          </p:nvPr>
        </p:nvSpPr>
        <p:spPr/>
        <p:txBody>
          <a:bodyPr/>
          <a:lstStyle>
            <a:lvl1pPr>
              <a:defRPr>
                <a:solidFill>
                  <a:schemeClr val="bg1">
                    <a:lumMod val="75000"/>
                  </a:schemeClr>
                </a:solidFill>
              </a:defRPr>
            </a:lvl1pPr>
          </a:lstStyle>
          <a:p>
            <a:fld id="{523A240F-EAFE-E84F-B44C-6D7A08E0E409}" type="slidenum">
              <a:rPr lang="en-US" smtClean="0"/>
              <a:t>‹#›</a:t>
            </a:fld>
            <a:endParaRPr lang="en-US"/>
          </a:p>
        </p:txBody>
      </p:sp>
      <p:sp>
        <p:nvSpPr>
          <p:cNvPr id="9" name="Text Placeholder 3">
            <a:extLst>
              <a:ext uri="{FF2B5EF4-FFF2-40B4-BE49-F238E27FC236}">
                <a16:creationId xmlns:a16="http://schemas.microsoft.com/office/drawing/2014/main" id="{180F6E86-A27A-FE40-B016-EB59307BF3CC}"/>
              </a:ext>
            </a:extLst>
          </p:cNvPr>
          <p:cNvSpPr>
            <a:spLocks noGrp="1"/>
          </p:cNvSpPr>
          <p:nvPr>
            <p:ph type="body" sz="half" idx="2" hasCustomPrompt="1"/>
          </p:nvPr>
        </p:nvSpPr>
        <p:spPr>
          <a:xfrm>
            <a:off x="495514" y="6374651"/>
            <a:ext cx="7772400" cy="245223"/>
          </a:xfrm>
        </p:spPr>
        <p:txBody>
          <a:bodyPr anchor="b"/>
          <a:lstStyle>
            <a:lvl1pPr marL="0" indent="0">
              <a:buNone/>
              <a:defRPr sz="800">
                <a:solidFill>
                  <a:schemeClr val="bg1">
                    <a:lumMod val="75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Click to add a footnote</a:t>
            </a:r>
          </a:p>
        </p:txBody>
      </p:sp>
      <p:sp>
        <p:nvSpPr>
          <p:cNvPr id="10" name="Text Placeholder 2">
            <a:extLst>
              <a:ext uri="{FF2B5EF4-FFF2-40B4-BE49-F238E27FC236}">
                <a16:creationId xmlns:a16="http://schemas.microsoft.com/office/drawing/2014/main" id="{4E3BD865-48DE-664B-B59C-69BE9486EDEB}"/>
              </a:ext>
            </a:extLst>
          </p:cNvPr>
          <p:cNvSpPr>
            <a:spLocks noGrp="1"/>
          </p:cNvSpPr>
          <p:nvPr>
            <p:ph type="body" idx="12" hasCustomPrompt="1"/>
          </p:nvPr>
        </p:nvSpPr>
        <p:spPr>
          <a:xfrm>
            <a:off x="512064" y="421340"/>
            <a:ext cx="11184422" cy="295276"/>
          </a:xfrm>
        </p:spPr>
        <p:txBody>
          <a:bodyPr anchor="b"/>
          <a:lstStyle>
            <a:lvl1pPr marL="0" indent="0">
              <a:buNone/>
              <a:defRPr sz="2000" b="1">
                <a:solidFill>
                  <a:schemeClr val="accent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add subtitle</a:t>
            </a:r>
          </a:p>
        </p:txBody>
      </p:sp>
    </p:spTree>
    <p:extLst>
      <p:ext uri="{BB962C8B-B14F-4D97-AF65-F5344CB8AC3E}">
        <p14:creationId xmlns:p14="http://schemas.microsoft.com/office/powerpoint/2010/main" val="2482384464"/>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preserve="1">
  <p:cSld name="Back Page">
    <p:bg>
      <p:bgPr>
        <a:solidFill>
          <a:schemeClr val="tx1"/>
        </a:solidFill>
        <a:effectLst/>
      </p:bgPr>
    </p:bg>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C9CD4875-E3C9-644B-B3AC-E82D39320C8B}"/>
              </a:ext>
            </a:extLst>
          </p:cNvPr>
          <p:cNvGraphicFramePr>
            <a:graphicFrameLocks noChangeAspect="1"/>
          </p:cNvGraphicFramePr>
          <p:nvPr>
            <p:custDataLst>
              <p:tags r:id="rId1"/>
            </p:custDataLst>
            <p:extLst>
              <p:ext uri="{D42A27DB-BD31-4B8C-83A1-F6EECF244321}">
                <p14:modId xmlns:p14="http://schemas.microsoft.com/office/powerpoint/2010/main" val="4224647026"/>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7" name="Object 6" hidden="1">
                        <a:extLst>
                          <a:ext uri="{FF2B5EF4-FFF2-40B4-BE49-F238E27FC236}">
                            <a16:creationId xmlns:a16="http://schemas.microsoft.com/office/drawing/2014/main" id="{C9CD4875-E3C9-644B-B3AC-E82D39320C8B}"/>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pic>
        <p:nvPicPr>
          <p:cNvPr id="6" name="Graphic 5">
            <a:extLst>
              <a:ext uri="{FF2B5EF4-FFF2-40B4-BE49-F238E27FC236}">
                <a16:creationId xmlns:a16="http://schemas.microsoft.com/office/drawing/2014/main" id="{3EF54C89-1860-6542-AE68-06CDC85D9DE1}"/>
              </a:ext>
            </a:extLst>
          </p:cNvPr>
          <p:cNvPicPr>
            <a:picLocks noChangeAspect="1"/>
          </p:cNvPicPr>
          <p:nvPr userDrawn="1"/>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481346" y="2628924"/>
            <a:ext cx="3229308" cy="1600151"/>
          </a:xfrm>
          <a:prstGeom prst="rect">
            <a:avLst/>
          </a:prstGeom>
        </p:spPr>
      </p:pic>
    </p:spTree>
    <p:extLst>
      <p:ext uri="{BB962C8B-B14F-4D97-AF65-F5344CB8AC3E}">
        <p14:creationId xmlns:p14="http://schemas.microsoft.com/office/powerpoint/2010/main" val="2210659208"/>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userDrawn="1">
  <p:cSld name="cover_blue">
    <p:bg>
      <p:bgPr>
        <a:blipFill dpi="0" rotWithShape="1">
          <a:blip r:embed="rId2">
            <a:lum/>
            <a:extLst>
              <a:ext uri="{28A0092B-C50C-407E-A947-70E740481C1C}">
                <a14:useLocalDpi xmlns:a14="http://schemas.microsoft.com/office/drawing/2010/main" val="0"/>
              </a:ext>
            </a:extLst>
          </a:blip>
          <a:srcRect/>
          <a:stretch>
            <a:fillRect/>
          </a:stretch>
        </a:blipFill>
        <a:effectLst/>
      </p:bgPr>
    </p:bg>
    <p:spTree>
      <p:nvGrpSpPr>
        <p:cNvPr id="1" name=""/>
        <p:cNvGrpSpPr/>
        <p:nvPr/>
      </p:nvGrpSpPr>
      <p:grpSpPr>
        <a:xfrm>
          <a:off x="0" y="0"/>
          <a:ext cx="0" cy="0"/>
          <a:chOff x="0" y="0"/>
          <a:chExt cx="0" cy="0"/>
        </a:xfrm>
      </p:grpSpPr>
      <p:sp>
        <p:nvSpPr>
          <p:cNvPr id="4" name="Title 3"/>
          <p:cNvSpPr>
            <a:spLocks noGrp="1"/>
          </p:cNvSpPr>
          <p:nvPr>
            <p:ph type="title"/>
          </p:nvPr>
        </p:nvSpPr>
        <p:spPr>
          <a:xfrm>
            <a:off x="1330036" y="1600201"/>
            <a:ext cx="9504218" cy="1537855"/>
          </a:xfrm>
        </p:spPr>
        <p:txBody>
          <a:bodyPr tIns="0" bIns="0" anchor="b" anchorCtr="0"/>
          <a:lstStyle>
            <a:lvl1pPr>
              <a:defRPr sz="3600">
                <a:solidFill>
                  <a:schemeClr val="bg1"/>
                </a:solidFill>
              </a:defRPr>
            </a:lvl1pPr>
          </a:lstStyle>
          <a:p>
            <a:r>
              <a:rPr lang="en-US"/>
              <a:t>Click to edit Master title style</a:t>
            </a:r>
          </a:p>
        </p:txBody>
      </p:sp>
      <p:sp>
        <p:nvSpPr>
          <p:cNvPr id="10" name="Text Placeholder 9">
            <a:extLst>
              <a:ext uri="{FF2B5EF4-FFF2-40B4-BE49-F238E27FC236}">
                <a16:creationId xmlns:a16="http://schemas.microsoft.com/office/drawing/2014/main" id="{CF417E6A-C399-4D34-AA35-6617A97C73B1}"/>
              </a:ext>
            </a:extLst>
          </p:cNvPr>
          <p:cNvSpPr>
            <a:spLocks noGrp="1"/>
          </p:cNvSpPr>
          <p:nvPr>
            <p:ph type="body" sz="quarter" idx="13"/>
          </p:nvPr>
        </p:nvSpPr>
        <p:spPr>
          <a:xfrm>
            <a:off x="1330036" y="3744732"/>
            <a:ext cx="9504219" cy="1810941"/>
          </a:xfrm>
        </p:spPr>
        <p:txBody>
          <a:bodyPr tIns="228600" anchor="t" anchorCtr="0"/>
          <a:lstStyle>
            <a:lvl1pPr>
              <a:lnSpc>
                <a:spcPts val="2000"/>
              </a:lnSpc>
              <a:spcAft>
                <a:spcPts val="0"/>
              </a:spcAft>
              <a:defRPr sz="1400" b="0">
                <a:solidFill>
                  <a:schemeClr val="bg1"/>
                </a:solidFill>
              </a:defRPr>
            </a:lvl1pPr>
            <a:lvl2pPr marL="7938" indent="0">
              <a:lnSpc>
                <a:spcPts val="2000"/>
              </a:lnSpc>
              <a:spcAft>
                <a:spcPts val="0"/>
              </a:spcAft>
              <a:buFontTx/>
              <a:buNone/>
              <a:tabLst/>
              <a:defRPr sz="1400" b="0">
                <a:solidFill>
                  <a:schemeClr val="bg1"/>
                </a:solidFill>
              </a:defRPr>
            </a:lvl2pPr>
            <a:lvl3pPr marL="0" indent="0">
              <a:lnSpc>
                <a:spcPts val="2000"/>
              </a:lnSpc>
              <a:spcAft>
                <a:spcPts val="0"/>
              </a:spcAft>
              <a:buNone/>
              <a:defRPr sz="1400" b="0">
                <a:solidFill>
                  <a:schemeClr val="bg1"/>
                </a:solidFill>
              </a:defRPr>
            </a:lvl3pPr>
            <a:lvl4pPr marL="0" indent="0">
              <a:spcAft>
                <a:spcPts val="0"/>
              </a:spcAft>
              <a:buNone/>
              <a:defRPr sz="1400" b="0">
                <a:solidFill>
                  <a:schemeClr val="bg1"/>
                </a:solidFill>
              </a:defRPr>
            </a:lvl4pPr>
            <a:lvl5pPr marL="0" indent="0">
              <a:spcAft>
                <a:spcPts val="0"/>
              </a:spcAft>
              <a:buNone/>
              <a:defRPr sz="1400" b="0">
                <a:solidFill>
                  <a:schemeClr val="bg1"/>
                </a:solidFill>
              </a:defRPr>
            </a:lvl5pPr>
            <a:lvl6pPr marL="0" indent="0">
              <a:spcAft>
                <a:spcPts val="0"/>
              </a:spcAft>
              <a:buNone/>
              <a:defRPr sz="1400" b="0">
                <a:solidFill>
                  <a:schemeClr val="bg1"/>
                </a:solidFill>
              </a:defRPr>
            </a:lvl6pPr>
            <a:lvl7pPr marL="0" indent="0">
              <a:spcAft>
                <a:spcPts val="0"/>
              </a:spcAft>
              <a:buNone/>
              <a:defRPr sz="1400" b="0">
                <a:solidFill>
                  <a:schemeClr val="bg1"/>
                </a:solidFill>
              </a:defRPr>
            </a:lvl7pPr>
            <a:lvl8pPr marL="0" indent="0">
              <a:lnSpc>
                <a:spcPts val="2000"/>
              </a:lnSpc>
              <a:spcAft>
                <a:spcPts val="0"/>
              </a:spcAft>
              <a:buNone/>
              <a:defRPr sz="1400" b="0">
                <a:solidFill>
                  <a:schemeClr val="bg1"/>
                </a:solidFill>
              </a:defRPr>
            </a:lvl8pPr>
            <a:lvl9pPr marL="0" indent="0">
              <a:lnSpc>
                <a:spcPts val="2000"/>
              </a:lnSpc>
              <a:spcAft>
                <a:spcPts val="0"/>
              </a:spcAft>
              <a:buNone/>
              <a:defRPr sz="1400" b="0">
                <a:solidFill>
                  <a:schemeClr val="bg1"/>
                </a:solidFill>
              </a:defRPr>
            </a:lvl9pPr>
          </a:lstStyle>
          <a:p>
            <a:pPr lvl="0"/>
            <a:r>
              <a:rPr lang="en-US"/>
              <a:t>Click to edit Master text styles</a:t>
            </a:r>
          </a:p>
        </p:txBody>
      </p:sp>
      <p:sp>
        <p:nvSpPr>
          <p:cNvPr id="6" name="Date Placeholder 5">
            <a:extLst>
              <a:ext uri="{FF2B5EF4-FFF2-40B4-BE49-F238E27FC236}">
                <a16:creationId xmlns:a16="http://schemas.microsoft.com/office/drawing/2014/main" id="{5CC17B62-8F17-4111-B083-3AC63A3E0257}"/>
              </a:ext>
            </a:extLst>
          </p:cNvPr>
          <p:cNvSpPr>
            <a:spLocks noGrp="1"/>
          </p:cNvSpPr>
          <p:nvPr>
            <p:ph type="dt" sz="half" idx="10"/>
          </p:nvPr>
        </p:nvSpPr>
        <p:spPr>
          <a:xfrm>
            <a:off x="1330035" y="3138055"/>
            <a:ext cx="9504219" cy="606676"/>
          </a:xfrm>
        </p:spPr>
        <p:txBody>
          <a:bodyPr bIns="0"/>
          <a:lstStyle>
            <a:lvl1pPr algn="l">
              <a:defRPr sz="1200">
                <a:solidFill>
                  <a:schemeClr val="bg1"/>
                </a:solidFill>
                <a:latin typeface="+mn-lt"/>
              </a:defRPr>
            </a:lvl1pPr>
            <a:lvl2pPr algn="l">
              <a:defRPr sz="1200"/>
            </a:lvl2pPr>
            <a:lvl3pPr algn="l">
              <a:defRPr sz="1200"/>
            </a:lvl3pPr>
            <a:lvl4pPr algn="l">
              <a:defRPr sz="1200"/>
            </a:lvl4pPr>
            <a:lvl5pPr algn="l">
              <a:defRPr sz="1200"/>
            </a:lvl5pPr>
            <a:lvl6pPr algn="l">
              <a:defRPr sz="1200"/>
            </a:lvl6pPr>
            <a:lvl7pPr algn="l">
              <a:defRPr sz="1200"/>
            </a:lvl7pPr>
            <a:lvl8pPr algn="l">
              <a:defRPr sz="1200"/>
            </a:lvl8pPr>
            <a:lvl9pPr algn="l">
              <a:defRPr sz="1200"/>
            </a:lvl9pPr>
          </a:lstStyle>
          <a:p>
            <a:r>
              <a:rPr lang="en-US" err="1"/>
              <a:t>Date</a:t>
            </a:r>
            <a:endParaRPr lang="en-US"/>
          </a:p>
        </p:txBody>
      </p:sp>
    </p:spTree>
    <p:extLst>
      <p:ext uri="{BB962C8B-B14F-4D97-AF65-F5344CB8AC3E}">
        <p14:creationId xmlns:p14="http://schemas.microsoft.com/office/powerpoint/2010/main" val="284275938"/>
      </p:ext>
    </p:extLst>
  </p:cSld>
  <p:clrMapOvr>
    <a:masterClrMapping/>
  </p:clrMapOvr>
  <p:extLst>
    <p:ext uri="{DCECCB84-F9BA-43D5-87BE-67443E8EF086}">
      <p15:sldGuideLst xmlns:p15="http://schemas.microsoft.com/office/powerpoint/2012/main"/>
    </p:ext>
  </p:extLst>
</p:sldLayout>
</file>

<file path=ppt/slideLayouts/slideLayout436.xml><?xml version="1.0" encoding="utf-8"?>
<p:sldLayout xmlns:a="http://schemas.openxmlformats.org/drawingml/2006/main" xmlns:r="http://schemas.openxmlformats.org/officeDocument/2006/relationships" xmlns:p="http://schemas.openxmlformats.org/presentationml/2006/main" userDrawn="1">
  <p:cSld name="layout_blue 1/3 image">
    <p:bg>
      <p:bgPr>
        <a:solidFill>
          <a:srgbClr val="007CBA"/>
        </a:solidFill>
        <a:effectLst/>
      </p:bgPr>
    </p:bg>
    <p:spTree>
      <p:nvGrpSpPr>
        <p:cNvPr id="1" name=""/>
        <p:cNvGrpSpPr/>
        <p:nvPr/>
      </p:nvGrpSpPr>
      <p:grpSpPr>
        <a:xfrm>
          <a:off x="0" y="0"/>
          <a:ext cx="0" cy="0"/>
          <a:chOff x="0" y="0"/>
          <a:chExt cx="0" cy="0"/>
        </a:xfrm>
      </p:grpSpPr>
      <p:sp>
        <p:nvSpPr>
          <p:cNvPr id="12" name="Picture Placeholder 6">
            <a:extLst>
              <a:ext uri="{FF2B5EF4-FFF2-40B4-BE49-F238E27FC236}">
                <a16:creationId xmlns:a16="http://schemas.microsoft.com/office/drawing/2014/main" id="{09F6368A-A050-6F4E-8198-4FD768942B7E}"/>
              </a:ext>
            </a:extLst>
          </p:cNvPr>
          <p:cNvSpPr>
            <a:spLocks noGrp="1"/>
          </p:cNvSpPr>
          <p:nvPr>
            <p:ph type="pic" sz="quarter" idx="17"/>
          </p:nvPr>
        </p:nvSpPr>
        <p:spPr>
          <a:xfrm>
            <a:off x="8166101" y="0"/>
            <a:ext cx="4025899" cy="6858000"/>
          </a:xfrm>
          <a:solidFill>
            <a:srgbClr val="9E9E98"/>
          </a:solidFill>
        </p:spPr>
        <p:txBody>
          <a:bodyPr tIns="3657600"/>
          <a:lstStyle>
            <a:lvl1pPr algn="ctr">
              <a:defRPr/>
            </a:lvl1pPr>
          </a:lstStyle>
          <a:p>
            <a:r>
              <a:rPr lang="en-US"/>
              <a:t>Click icon to add picture</a:t>
            </a:r>
          </a:p>
        </p:txBody>
      </p:sp>
      <p:sp>
        <p:nvSpPr>
          <p:cNvPr id="9" name="Date Placeholder 2">
            <a:extLst>
              <a:ext uri="{FF2B5EF4-FFF2-40B4-BE49-F238E27FC236}">
                <a16:creationId xmlns:a16="http://schemas.microsoft.com/office/drawing/2014/main" id="{ACCE0DA1-4EAE-574E-A16C-A817AC0EF332}"/>
              </a:ext>
            </a:extLst>
          </p:cNvPr>
          <p:cNvSpPr>
            <a:spLocks noGrp="1"/>
          </p:cNvSpPr>
          <p:nvPr>
            <p:ph type="dt" sz="half" idx="10"/>
          </p:nvPr>
        </p:nvSpPr>
        <p:spPr>
          <a:xfrm>
            <a:off x="10269462" y="6492767"/>
            <a:ext cx="1011313" cy="208758"/>
          </a:xfrm>
        </p:spPr>
        <p:txBody>
          <a:bodyPr/>
          <a:lstStyle>
            <a:lvl1pPr>
              <a:defRPr>
                <a:solidFill>
                  <a:schemeClr val="bg1"/>
                </a:solidFill>
                <a:latin typeface="+mn-lt"/>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r>
              <a:rPr lang="en-US" err="1"/>
              <a:t>Date</a:t>
            </a:r>
            <a:endParaRPr lang="en-US"/>
          </a:p>
        </p:txBody>
      </p:sp>
      <p:sp>
        <p:nvSpPr>
          <p:cNvPr id="10" name="Slide Number Placeholder 4">
            <a:extLst>
              <a:ext uri="{FF2B5EF4-FFF2-40B4-BE49-F238E27FC236}">
                <a16:creationId xmlns:a16="http://schemas.microsoft.com/office/drawing/2014/main" id="{A5D20A94-E7AE-9046-8ABC-FEDCFD9944B3}"/>
              </a:ext>
            </a:extLst>
          </p:cNvPr>
          <p:cNvSpPr>
            <a:spLocks noGrp="1"/>
          </p:cNvSpPr>
          <p:nvPr>
            <p:ph type="sldNum" sz="quarter" idx="12"/>
          </p:nvPr>
        </p:nvSpPr>
        <p:spPr>
          <a:xfrm>
            <a:off x="11280775" y="6492767"/>
            <a:ext cx="424392" cy="208758"/>
          </a:xfrm>
        </p:spPr>
        <p:txBody>
          <a:bodyPr/>
          <a:lstStyle>
            <a:lvl1pPr>
              <a:defRPr>
                <a:solidFill>
                  <a:schemeClr val="bg1"/>
                </a:solidFill>
              </a:defRPr>
            </a:lvl1pPr>
          </a:lstStyle>
          <a:p>
            <a:fld id="{63DCA5C9-2E11-4C67-86EB-AE1DE127DC64}" type="slidenum">
              <a:rPr lang="en-US" smtClean="0"/>
              <a:pPr/>
              <a:t>‹#›</a:t>
            </a:fld>
            <a:endParaRPr lang="en-US"/>
          </a:p>
        </p:txBody>
      </p:sp>
      <p:sp>
        <p:nvSpPr>
          <p:cNvPr id="11" name="Footer Placeholder 3">
            <a:extLst>
              <a:ext uri="{FF2B5EF4-FFF2-40B4-BE49-F238E27FC236}">
                <a16:creationId xmlns:a16="http://schemas.microsoft.com/office/drawing/2014/main" id="{D99A4600-E9A0-6A43-8DF1-BF326D7ECEED}"/>
              </a:ext>
            </a:extLst>
          </p:cNvPr>
          <p:cNvSpPr>
            <a:spLocks noGrp="1"/>
          </p:cNvSpPr>
          <p:nvPr>
            <p:ph type="ftr" sz="quarter" idx="11"/>
          </p:nvPr>
        </p:nvSpPr>
        <p:spPr>
          <a:xfrm>
            <a:off x="491068" y="6496842"/>
            <a:ext cx="4815417" cy="208758"/>
          </a:xfrm>
        </p:spPr>
        <p:txBody>
          <a:bodyPr/>
          <a:lstStyle>
            <a:lvl1pPr>
              <a:defRPr b="1">
                <a:solidFill>
                  <a:schemeClr val="bg1"/>
                </a:solidFill>
              </a:defRPr>
            </a:lvl1pPr>
            <a:lvl2pPr>
              <a:defRPr b="1"/>
            </a:lvl2pPr>
            <a:lvl3pPr>
              <a:defRPr b="1"/>
            </a:lvl3pPr>
            <a:lvl4pPr>
              <a:defRPr b="1"/>
            </a:lvl4pPr>
            <a:lvl5pPr>
              <a:defRPr b="1"/>
            </a:lvl5pPr>
            <a:lvl6pPr>
              <a:defRPr b="1"/>
            </a:lvl6pPr>
            <a:lvl7pPr>
              <a:defRPr b="1"/>
            </a:lvl7pPr>
            <a:lvl8pPr>
              <a:defRPr b="1"/>
            </a:lvl8pPr>
            <a:lvl9pPr>
              <a:defRPr b="1"/>
            </a:lvl9pPr>
          </a:lstStyle>
          <a:p>
            <a:pPr indent="-2743200"/>
            <a:r>
              <a:rPr lang="en-US"/>
              <a:t>Modify with Insert &gt; Header &amp; Footer</a:t>
            </a:r>
          </a:p>
        </p:txBody>
      </p:sp>
      <p:sp>
        <p:nvSpPr>
          <p:cNvPr id="2" name="Title 1">
            <a:extLst>
              <a:ext uri="{FF2B5EF4-FFF2-40B4-BE49-F238E27FC236}">
                <a16:creationId xmlns:a16="http://schemas.microsoft.com/office/drawing/2014/main" id="{BB964BC4-595C-3344-BD03-B49134F536B5}"/>
              </a:ext>
            </a:extLst>
          </p:cNvPr>
          <p:cNvSpPr>
            <a:spLocks noGrp="1"/>
          </p:cNvSpPr>
          <p:nvPr>
            <p:ph type="title"/>
          </p:nvPr>
        </p:nvSpPr>
        <p:spPr>
          <a:xfrm>
            <a:off x="488951" y="349250"/>
            <a:ext cx="7376583" cy="1022350"/>
          </a:xfrm>
        </p:spPr>
        <p:txBody>
          <a:bodyPr/>
          <a:lstStyle>
            <a:lvl1pPr>
              <a:defRPr>
                <a:solidFill>
                  <a:schemeClr val="bg1"/>
                </a:solidFill>
              </a:defRPr>
            </a:lvl1pPr>
          </a:lstStyle>
          <a:p>
            <a:r>
              <a:rPr lang="en-US"/>
              <a:t>Click to edit Master title style</a:t>
            </a:r>
          </a:p>
        </p:txBody>
      </p:sp>
      <p:sp>
        <p:nvSpPr>
          <p:cNvPr id="13" name="Text Placeholder 12">
            <a:extLst>
              <a:ext uri="{FF2B5EF4-FFF2-40B4-BE49-F238E27FC236}">
                <a16:creationId xmlns:a16="http://schemas.microsoft.com/office/drawing/2014/main" id="{13B9E2E0-E558-6849-A55A-6C912DDF1D68}"/>
              </a:ext>
            </a:extLst>
          </p:cNvPr>
          <p:cNvSpPr>
            <a:spLocks noGrp="1"/>
          </p:cNvSpPr>
          <p:nvPr>
            <p:ph type="body" sz="quarter" idx="18"/>
          </p:nvPr>
        </p:nvSpPr>
        <p:spPr>
          <a:xfrm>
            <a:off x="488951" y="1600200"/>
            <a:ext cx="7376583" cy="4762500"/>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56016300"/>
      </p:ext>
    </p:extLst>
  </p:cSld>
  <p:clrMapOvr>
    <a:masterClrMapping/>
  </p:clrMapOvr>
  <p:extLst>
    <p:ext uri="{DCECCB84-F9BA-43D5-87BE-67443E8EF086}">
      <p15:sldGuideLst xmlns:p15="http://schemas.microsoft.com/office/powerpoint/2012/main"/>
    </p:ext>
  </p:extLst>
</p:sldLayout>
</file>

<file path=ppt/slideLayouts/slideLayout437.xml><?xml version="1.0" encoding="utf-8"?>
<p:sldLayout xmlns:a="http://schemas.openxmlformats.org/drawingml/2006/main" xmlns:r="http://schemas.openxmlformats.org/officeDocument/2006/relationships" xmlns:p="http://schemas.openxmlformats.org/presentationml/2006/main" userDrawn="1">
  <p:cSld name="LBU Clear w reference">
    <p:spTree>
      <p:nvGrpSpPr>
        <p:cNvPr id="1" name=""/>
        <p:cNvGrpSpPr/>
        <p:nvPr/>
      </p:nvGrpSpPr>
      <p:grpSpPr>
        <a:xfrm>
          <a:off x="0" y="0"/>
          <a:ext cx="0" cy="0"/>
          <a:chOff x="0" y="0"/>
          <a:chExt cx="0" cy="0"/>
        </a:xfrm>
      </p:grpSpPr>
      <p:sp>
        <p:nvSpPr>
          <p:cNvPr id="5" name="Title 1"/>
          <p:cNvSpPr>
            <a:spLocks noGrp="1"/>
          </p:cNvSpPr>
          <p:nvPr>
            <p:ph type="title"/>
          </p:nvPr>
        </p:nvSpPr>
        <p:spPr>
          <a:xfrm>
            <a:off x="719668" y="132515"/>
            <a:ext cx="10752667" cy="828675"/>
          </a:xfrm>
          <a:prstGeom prst="rect">
            <a:avLst/>
          </a:prstGeom>
        </p:spPr>
        <p:txBody>
          <a:bodyPr lIns="0" tIns="0" rIns="0" bIns="0" anchor="ctr" anchorCtr="0">
            <a:normAutofit/>
          </a:bodyPr>
          <a:lstStyle>
            <a:lvl1pPr>
              <a:lnSpc>
                <a:spcPct val="90000"/>
              </a:lnSpc>
              <a:defRPr b="0" i="0">
                <a:latin typeface="Roboto Cn" panose="02000000000000000000" pitchFamily="2" charset="0"/>
              </a:defRPr>
            </a:lvl1pPr>
          </a:lstStyle>
          <a:p>
            <a:r>
              <a:rPr lang="en-US"/>
              <a:t>Click to edit Master title style</a:t>
            </a:r>
          </a:p>
        </p:txBody>
      </p:sp>
      <p:sp>
        <p:nvSpPr>
          <p:cNvPr id="7" name="Text Placeholder 3"/>
          <p:cNvSpPr>
            <a:spLocks noGrp="1"/>
          </p:cNvSpPr>
          <p:nvPr>
            <p:ph type="body" sz="quarter" idx="14" hasCustomPrompt="1"/>
          </p:nvPr>
        </p:nvSpPr>
        <p:spPr>
          <a:xfrm>
            <a:off x="0" y="6416189"/>
            <a:ext cx="12191999" cy="262943"/>
          </a:xfrm>
          <a:noFill/>
        </p:spPr>
        <p:txBody>
          <a:bodyPr wrap="square" lIns="180000" tIns="36000" rIns="180000" bIns="72000" anchor="b" anchorCtr="0">
            <a:spAutoFit/>
          </a:bodyPr>
          <a:lstStyle>
            <a:lvl1pPr>
              <a:lnSpc>
                <a:spcPct val="100000"/>
              </a:lnSpc>
              <a:spcAft>
                <a:spcPts val="0"/>
              </a:spcAft>
              <a:defRPr sz="1000" b="0" i="0"/>
            </a:lvl1pPr>
          </a:lstStyle>
          <a:p>
            <a:pPr lvl="0"/>
            <a:r>
              <a:rPr lang="en-US"/>
              <a:t>Reference</a:t>
            </a:r>
          </a:p>
        </p:txBody>
      </p:sp>
      <p:sp>
        <p:nvSpPr>
          <p:cNvPr id="42" name="TextBox 41">
            <a:extLst>
              <a:ext uri="{FF2B5EF4-FFF2-40B4-BE49-F238E27FC236}">
                <a16:creationId xmlns:a16="http://schemas.microsoft.com/office/drawing/2014/main" id="{F4CB7ED1-6C81-4DFC-84A1-473C4827680B}"/>
              </a:ext>
            </a:extLst>
          </p:cNvPr>
          <p:cNvSpPr txBox="1"/>
          <p:nvPr userDrawn="1"/>
        </p:nvSpPr>
        <p:spPr>
          <a:xfrm>
            <a:off x="0" y="6661792"/>
            <a:ext cx="12188952" cy="196208"/>
          </a:xfrm>
          <a:prstGeom prst="rect">
            <a:avLst/>
          </a:prstGeom>
          <a:noFill/>
        </p:spPr>
        <p:txBody>
          <a:bodyPr wrap="square" rtlCol="0">
            <a:spAutoFit/>
          </a:bodyPr>
          <a:lstStyle>
            <a:defPPr>
              <a:defRPr lang="de-DE"/>
            </a:defPPr>
            <a:lvl1pPr marL="0" marR="0" lvl="0" indent="0" algn="ctr" defTabSz="914400" latinLnBrk="0">
              <a:lnSpc>
                <a:spcPct val="100000"/>
              </a:lnSpc>
              <a:buClrTx/>
              <a:buSzTx/>
              <a:buFontTx/>
              <a:buNone/>
              <a:tabLst/>
              <a:defRPr kumimoji="0" sz="900" b="0" i="0" u="none" strike="noStrike" cap="none" normalizeH="0" baseline="0">
                <a:ln>
                  <a:noFill/>
                </a:ln>
                <a:solidFill>
                  <a:schemeClr val="accent6"/>
                </a:solidFill>
                <a:effectLst/>
                <a:latin typeface="+mj-lt"/>
                <a:cs typeface="Segoe UI" panose="020B0502040204020203" pitchFamily="34" charset="0"/>
              </a:defRPr>
            </a:lvl1pPr>
          </a:lstStyle>
          <a:p>
            <a:pPr lvl="0"/>
            <a:r>
              <a:rPr lang="en-US" altLang="en-US" sz="675" spc="-30" baseline="0">
                <a:solidFill>
                  <a:srgbClr val="7F7F7F"/>
                </a:solidFill>
                <a:latin typeface="Arial" panose="020B0604020202020204" pitchFamily="34" charset="0"/>
              </a:rPr>
              <a:t>These materials are provided to you solely as an educational resource for your personal use. Any commercial use or distribution of these materials or any portion thereof is strictly prohibited.</a:t>
            </a:r>
          </a:p>
        </p:txBody>
      </p:sp>
    </p:spTree>
    <p:extLst>
      <p:ext uri="{BB962C8B-B14F-4D97-AF65-F5344CB8AC3E}">
        <p14:creationId xmlns:p14="http://schemas.microsoft.com/office/powerpoint/2010/main" val="3988193863"/>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userDrawn="1">
  <p:cSld name="Clear w notes top w reference">
    <p:spTree>
      <p:nvGrpSpPr>
        <p:cNvPr id="1" name=""/>
        <p:cNvGrpSpPr/>
        <p:nvPr/>
      </p:nvGrpSpPr>
      <p:grpSpPr>
        <a:xfrm>
          <a:off x="0" y="0"/>
          <a:ext cx="0" cy="0"/>
          <a:chOff x="0" y="0"/>
          <a:chExt cx="0" cy="0"/>
        </a:xfrm>
      </p:grpSpPr>
      <p:sp>
        <p:nvSpPr>
          <p:cNvPr id="5" name="Title 1"/>
          <p:cNvSpPr>
            <a:spLocks noGrp="1"/>
          </p:cNvSpPr>
          <p:nvPr>
            <p:ph type="title"/>
          </p:nvPr>
        </p:nvSpPr>
        <p:spPr>
          <a:xfrm>
            <a:off x="719668" y="132515"/>
            <a:ext cx="10752667" cy="828675"/>
          </a:xfrm>
          <a:prstGeom prst="rect">
            <a:avLst/>
          </a:prstGeom>
        </p:spPr>
        <p:txBody>
          <a:bodyPr lIns="0" tIns="0" rIns="0" bIns="0" anchor="ctr" anchorCtr="0">
            <a:normAutofit/>
          </a:bodyPr>
          <a:lstStyle>
            <a:lvl1pPr>
              <a:lnSpc>
                <a:spcPct val="90000"/>
              </a:lnSpc>
              <a:defRPr/>
            </a:lvl1pPr>
          </a:lstStyle>
          <a:p>
            <a:r>
              <a:rPr lang="en-US"/>
              <a:t>Click to edit Master title style</a:t>
            </a:r>
          </a:p>
        </p:txBody>
      </p:sp>
      <p:sp>
        <p:nvSpPr>
          <p:cNvPr id="7" name="Text Placeholder 3"/>
          <p:cNvSpPr>
            <a:spLocks noGrp="1"/>
          </p:cNvSpPr>
          <p:nvPr>
            <p:ph type="body" sz="quarter" idx="13" hasCustomPrompt="1"/>
          </p:nvPr>
        </p:nvSpPr>
        <p:spPr>
          <a:xfrm>
            <a:off x="0" y="1097280"/>
            <a:ext cx="12191999" cy="1463040"/>
          </a:xfrm>
          <a:solidFill>
            <a:schemeClr val="bg1">
              <a:lumMod val="95000"/>
            </a:schemeClr>
          </a:solidFill>
        </p:spPr>
        <p:txBody>
          <a:bodyPr wrap="square" lIns="720000" tIns="182880" rIns="720000" bIns="182880" anchor="ctr" anchorCtr="0">
            <a:normAutofit/>
          </a:bodyPr>
          <a:lstStyle>
            <a:lvl1pPr>
              <a:defRPr sz="1600" b="0" i="0"/>
            </a:lvl1pPr>
          </a:lstStyle>
          <a:p>
            <a:pPr lvl="0"/>
            <a:r>
              <a:rPr lang="en-US"/>
              <a:t>Notes comes here</a:t>
            </a:r>
          </a:p>
        </p:txBody>
      </p:sp>
      <p:sp>
        <p:nvSpPr>
          <p:cNvPr id="8" name="Text Placeholder 3">
            <a:extLst>
              <a:ext uri="{FF2B5EF4-FFF2-40B4-BE49-F238E27FC236}">
                <a16:creationId xmlns:a16="http://schemas.microsoft.com/office/drawing/2014/main" id="{1AA40195-06BC-7C49-A95F-A02178B1C350}"/>
              </a:ext>
            </a:extLst>
          </p:cNvPr>
          <p:cNvSpPr>
            <a:spLocks noGrp="1"/>
          </p:cNvSpPr>
          <p:nvPr>
            <p:ph type="body" sz="quarter" idx="14" hasCustomPrompt="1"/>
          </p:nvPr>
        </p:nvSpPr>
        <p:spPr>
          <a:xfrm>
            <a:off x="0" y="6443188"/>
            <a:ext cx="12191999" cy="278332"/>
          </a:xfrm>
          <a:noFill/>
        </p:spPr>
        <p:txBody>
          <a:bodyPr wrap="square" lIns="180000" tIns="36000" rIns="180000" bIns="72000" anchor="b" anchorCtr="0">
            <a:spAutoFit/>
          </a:bodyPr>
          <a:lstStyle>
            <a:lvl1pPr>
              <a:lnSpc>
                <a:spcPct val="100000"/>
              </a:lnSpc>
              <a:spcAft>
                <a:spcPts val="600"/>
              </a:spcAft>
              <a:defRPr sz="1100" b="0" i="0"/>
            </a:lvl1pPr>
          </a:lstStyle>
          <a:p>
            <a:pPr lvl="0"/>
            <a:r>
              <a:rPr lang="en-US"/>
              <a:t>Reference</a:t>
            </a:r>
          </a:p>
        </p:txBody>
      </p:sp>
    </p:spTree>
    <p:extLst>
      <p:ext uri="{BB962C8B-B14F-4D97-AF65-F5344CB8AC3E}">
        <p14:creationId xmlns:p14="http://schemas.microsoft.com/office/powerpoint/2010/main" val="3016663497"/>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secHead">
  <p:cSld name="1_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E8F49AA-1A71-9640-BE40-D7C77B652FE8}"/>
              </a:ext>
            </a:extLst>
          </p:cNvPr>
          <p:cNvSpPr>
            <a:spLocks noGrp="1"/>
          </p:cNvSpPr>
          <p:nvPr>
            <p:ph type="title"/>
          </p:nvPr>
        </p:nvSpPr>
        <p:spPr>
          <a:xfrm>
            <a:off x="831851" y="1709740"/>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63593586-9D71-A848-A7EC-4CACA32885E7}"/>
              </a:ext>
            </a:extLst>
          </p:cNvPr>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42D8554C-68D8-BA4A-A01E-2E25610D0CB1}"/>
              </a:ext>
            </a:extLst>
          </p:cNvPr>
          <p:cNvSpPr>
            <a:spLocks noGrp="1"/>
          </p:cNvSpPr>
          <p:nvPr>
            <p:ph type="dt" sz="half" idx="10"/>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fld id="{AFF5A71D-36C5-6F4C-BE47-B07AA3778ECB}" type="datetimeFigureOut">
              <a:rPr kumimoji="0" lang="en-US" sz="1800" b="0" i="0" u="none" strike="noStrike" kern="1200" cap="none" spc="0" normalizeH="0" baseline="0" noProof="0" smtClean="0">
                <a:ln>
                  <a:noFill/>
                </a:ln>
                <a:solidFill>
                  <a:srgbClr val="47484F"/>
                </a:solidFill>
                <a:effectLst/>
                <a:uLnTx/>
                <a:uFillTx/>
                <a:latin typeface="Proxima Nova Rg"/>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6/15/23</a:t>
            </a:fld>
            <a:endParaRPr kumimoji="0" lang="en-US" sz="1800" b="0" i="0" u="none" strike="noStrike" kern="1200" cap="none" spc="0" normalizeH="0" baseline="0" noProof="0">
              <a:ln>
                <a:noFill/>
              </a:ln>
              <a:solidFill>
                <a:srgbClr val="47484F"/>
              </a:solidFill>
              <a:effectLst/>
              <a:uLnTx/>
              <a:uFillTx/>
              <a:latin typeface="Proxima Nova Rg"/>
              <a:ea typeface="+mn-ea"/>
              <a:cs typeface="+mn-cs"/>
            </a:endParaRPr>
          </a:p>
        </p:txBody>
      </p:sp>
      <p:sp>
        <p:nvSpPr>
          <p:cNvPr id="5" name="Footer Placeholder 4">
            <a:extLst>
              <a:ext uri="{FF2B5EF4-FFF2-40B4-BE49-F238E27FC236}">
                <a16:creationId xmlns:a16="http://schemas.microsoft.com/office/drawing/2014/main" id="{A5D95A16-B154-B544-A4C3-0F23E5EE9BE1}"/>
              </a:ext>
            </a:extLst>
          </p:cNvPr>
          <p:cNvSpPr>
            <a:spLocks noGrp="1"/>
          </p:cNvSpPr>
          <p:nvPr>
            <p:ph type="ftr" sz="quarter" idx="1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7484F"/>
              </a:solidFill>
              <a:effectLst/>
              <a:uLnTx/>
              <a:uFillTx/>
              <a:latin typeface="Proxima Nova Rg"/>
              <a:ea typeface="+mn-ea"/>
              <a:cs typeface="+mn-cs"/>
            </a:endParaRPr>
          </a:p>
        </p:txBody>
      </p:sp>
      <p:sp>
        <p:nvSpPr>
          <p:cNvPr id="6" name="Slide Number Placeholder 5">
            <a:extLst>
              <a:ext uri="{FF2B5EF4-FFF2-40B4-BE49-F238E27FC236}">
                <a16:creationId xmlns:a16="http://schemas.microsoft.com/office/drawing/2014/main" id="{E90F9105-9B5F-EA4D-9904-04E34F395B8E}"/>
              </a:ext>
            </a:extLst>
          </p:cNvPr>
          <p:cNvSpPr>
            <a:spLocks noGrp="1"/>
          </p:cNvSpPr>
          <p:nvPr>
            <p:ph type="sldNum" sz="quarter" idx="12"/>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fld id="{0DF2EF98-2BE7-D24A-ACA7-F6A8EDA4207F}" type="slidenum">
              <a:rPr kumimoji="0" lang="en-US" sz="1800" b="0" i="0" u="none" strike="noStrike" kern="1200" cap="none" spc="0" normalizeH="0" baseline="0" noProof="0" smtClean="0">
                <a:ln>
                  <a:noFill/>
                </a:ln>
                <a:solidFill>
                  <a:srgbClr val="47484F"/>
                </a:solidFill>
                <a:effectLst/>
                <a:uLnTx/>
                <a:uFillTx/>
                <a:latin typeface="Proxima Nova Rg"/>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a:t>
            </a:fld>
            <a:endParaRPr kumimoji="0" lang="en-US" sz="1800" b="0" i="0" u="none" strike="noStrike" kern="1200" cap="none" spc="0" normalizeH="0" baseline="0" noProof="0">
              <a:ln>
                <a:noFill/>
              </a:ln>
              <a:solidFill>
                <a:srgbClr val="47484F"/>
              </a:solidFill>
              <a:effectLst/>
              <a:uLnTx/>
              <a:uFillTx/>
              <a:latin typeface="Proxima Nova Rg"/>
              <a:ea typeface="+mn-ea"/>
              <a:cs typeface="+mn-cs"/>
            </a:endParaRPr>
          </a:p>
        </p:txBody>
      </p:sp>
    </p:spTree>
    <p:extLst>
      <p:ext uri="{BB962C8B-B14F-4D97-AF65-F5344CB8AC3E}">
        <p14:creationId xmlns:p14="http://schemas.microsoft.com/office/powerpoint/2010/main" val="416209048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7_Free Content">
    <p:spTree>
      <p:nvGrpSpPr>
        <p:cNvPr id="1" name=""/>
        <p:cNvGrpSpPr/>
        <p:nvPr/>
      </p:nvGrpSpPr>
      <p:grpSpPr>
        <a:xfrm>
          <a:off x="0" y="0"/>
          <a:ext cx="0" cy="0"/>
          <a:chOff x="0" y="0"/>
          <a:chExt cx="0" cy="0"/>
        </a:xfrm>
      </p:grpSpPr>
      <p:sp>
        <p:nvSpPr>
          <p:cNvPr id="3" name="Slide Number Placeholder 5"/>
          <p:cNvSpPr>
            <a:spLocks noGrp="1"/>
          </p:cNvSpPr>
          <p:nvPr>
            <p:ph type="sldNum" sz="quarter" idx="10"/>
          </p:nvPr>
        </p:nvSpPr>
        <p:spPr>
          <a:xfrm>
            <a:off x="1728000" y="6372104"/>
            <a:ext cx="953803" cy="246184"/>
          </a:xfrm>
          <a:prstGeom prst="rect">
            <a:avLst/>
          </a:prstGeom>
        </p:spPr>
        <p:txBody>
          <a:bodyPr/>
          <a:lstStyle>
            <a:lvl1pPr>
              <a:defRPr/>
            </a:lvl1pPr>
          </a:lstStyle>
          <a:p>
            <a:pPr>
              <a:defRPr/>
            </a:pPr>
            <a:fld id="{5EF692A5-A8C0-47CD-A2C0-7DF226E98A5E}" type="slidenum">
              <a:rPr lang="en-US" altLang="en-US"/>
              <a:pPr>
                <a:defRPr/>
              </a:pPr>
              <a:t>‹#›</a:t>
            </a:fld>
            <a:endParaRPr lang="en-US" altLang="en-US"/>
          </a:p>
        </p:txBody>
      </p:sp>
    </p:spTree>
    <p:extLst>
      <p:ext uri="{BB962C8B-B14F-4D97-AF65-F5344CB8AC3E}">
        <p14:creationId xmlns:p14="http://schemas.microsoft.com/office/powerpoint/2010/main" val="4158033980"/>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userDrawn="1">
  <p:cSld name="LBU Clear w notes w reference">
    <p:spTree>
      <p:nvGrpSpPr>
        <p:cNvPr id="1" name=""/>
        <p:cNvGrpSpPr/>
        <p:nvPr/>
      </p:nvGrpSpPr>
      <p:grpSpPr>
        <a:xfrm>
          <a:off x="0" y="0"/>
          <a:ext cx="0" cy="0"/>
          <a:chOff x="0" y="0"/>
          <a:chExt cx="0" cy="0"/>
        </a:xfrm>
      </p:grpSpPr>
      <p:sp>
        <p:nvSpPr>
          <p:cNvPr id="5" name="Title 1"/>
          <p:cNvSpPr>
            <a:spLocks noGrp="1"/>
          </p:cNvSpPr>
          <p:nvPr>
            <p:ph type="title"/>
          </p:nvPr>
        </p:nvSpPr>
        <p:spPr>
          <a:xfrm>
            <a:off x="719668" y="132515"/>
            <a:ext cx="10752667" cy="828675"/>
          </a:xfrm>
          <a:prstGeom prst="rect">
            <a:avLst/>
          </a:prstGeom>
        </p:spPr>
        <p:txBody>
          <a:bodyPr lIns="0" tIns="0" rIns="0" bIns="0" anchor="ctr" anchorCtr="0">
            <a:normAutofit/>
          </a:bodyPr>
          <a:lstStyle>
            <a:lvl1pPr>
              <a:lnSpc>
                <a:spcPct val="90000"/>
              </a:lnSpc>
              <a:defRPr b="0" i="0">
                <a:latin typeface="Roboto Cn" panose="02000000000000000000" pitchFamily="2" charset="0"/>
              </a:defRPr>
            </a:lvl1pPr>
          </a:lstStyle>
          <a:p>
            <a:r>
              <a:rPr lang="en-US"/>
              <a:t>Click to edit Master title style</a:t>
            </a:r>
          </a:p>
        </p:txBody>
      </p:sp>
      <p:sp>
        <p:nvSpPr>
          <p:cNvPr id="6" name="Text Placeholder 3"/>
          <p:cNvSpPr>
            <a:spLocks noGrp="1"/>
          </p:cNvSpPr>
          <p:nvPr>
            <p:ph type="body" sz="quarter" idx="14" hasCustomPrompt="1"/>
          </p:nvPr>
        </p:nvSpPr>
        <p:spPr>
          <a:xfrm>
            <a:off x="1" y="6416189"/>
            <a:ext cx="8808719" cy="262943"/>
          </a:xfrm>
          <a:noFill/>
        </p:spPr>
        <p:txBody>
          <a:bodyPr wrap="square" lIns="180000" tIns="36000" rIns="180000" bIns="72000" anchor="b" anchorCtr="0">
            <a:spAutoFit/>
          </a:bodyPr>
          <a:lstStyle>
            <a:lvl1pPr>
              <a:lnSpc>
                <a:spcPct val="100000"/>
              </a:lnSpc>
              <a:spcAft>
                <a:spcPts val="0"/>
              </a:spcAft>
              <a:defRPr sz="1000" b="0" i="0"/>
            </a:lvl1pPr>
          </a:lstStyle>
          <a:p>
            <a:pPr lvl="0"/>
            <a:r>
              <a:rPr lang="en-US"/>
              <a:t>Reference</a:t>
            </a:r>
          </a:p>
        </p:txBody>
      </p:sp>
      <p:sp>
        <p:nvSpPr>
          <p:cNvPr id="56" name="Text Placeholder 2">
            <a:extLst>
              <a:ext uri="{FF2B5EF4-FFF2-40B4-BE49-F238E27FC236}">
                <a16:creationId xmlns:a16="http://schemas.microsoft.com/office/drawing/2014/main" id="{18C7E7DF-1840-40A3-9C9B-BB0C026EA7C5}"/>
              </a:ext>
            </a:extLst>
          </p:cNvPr>
          <p:cNvSpPr>
            <a:spLocks noGrp="1"/>
          </p:cNvSpPr>
          <p:nvPr>
            <p:ph type="body" sz="quarter" idx="15"/>
          </p:nvPr>
        </p:nvSpPr>
        <p:spPr>
          <a:xfrm>
            <a:off x="8809038" y="1082675"/>
            <a:ext cx="3382962" cy="5596457"/>
          </a:xfrm>
          <a:solidFill>
            <a:schemeClr val="bg1">
              <a:lumMod val="95000"/>
            </a:schemeClr>
          </a:solidFill>
        </p:spPr>
        <p:txBody>
          <a:bodyPr lIns="274320" tIns="274320" rIns="274320" bIns="274320" anchor="ct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7" name="TextBox 36">
            <a:extLst>
              <a:ext uri="{FF2B5EF4-FFF2-40B4-BE49-F238E27FC236}">
                <a16:creationId xmlns:a16="http://schemas.microsoft.com/office/drawing/2014/main" id="{320F4F7F-8E32-4131-8F87-795D724E9536}"/>
              </a:ext>
            </a:extLst>
          </p:cNvPr>
          <p:cNvSpPr txBox="1"/>
          <p:nvPr userDrawn="1"/>
        </p:nvSpPr>
        <p:spPr>
          <a:xfrm>
            <a:off x="0" y="6661792"/>
            <a:ext cx="12188952" cy="196208"/>
          </a:xfrm>
          <a:prstGeom prst="rect">
            <a:avLst/>
          </a:prstGeom>
          <a:noFill/>
        </p:spPr>
        <p:txBody>
          <a:bodyPr wrap="square" rtlCol="0">
            <a:spAutoFit/>
          </a:bodyPr>
          <a:lstStyle>
            <a:defPPr>
              <a:defRPr lang="de-DE"/>
            </a:defPPr>
            <a:lvl1pPr marL="0" marR="0" lvl="0" indent="0" algn="ctr" defTabSz="914400" latinLnBrk="0">
              <a:lnSpc>
                <a:spcPct val="100000"/>
              </a:lnSpc>
              <a:buClrTx/>
              <a:buSzTx/>
              <a:buFontTx/>
              <a:buNone/>
              <a:tabLst/>
              <a:defRPr kumimoji="0" sz="900" b="0" i="0" u="none" strike="noStrike" cap="none" normalizeH="0" baseline="0">
                <a:ln>
                  <a:noFill/>
                </a:ln>
                <a:solidFill>
                  <a:schemeClr val="accent6"/>
                </a:solidFill>
                <a:effectLst/>
                <a:latin typeface="+mj-lt"/>
                <a:cs typeface="Segoe UI" panose="020B0502040204020203" pitchFamily="34" charset="0"/>
              </a:defRPr>
            </a:lvl1pPr>
          </a:lstStyle>
          <a:p>
            <a:pPr lvl="0"/>
            <a:r>
              <a:rPr lang="en-US" altLang="en-US" sz="675" spc="-30" baseline="0">
                <a:solidFill>
                  <a:srgbClr val="7F7F7F"/>
                </a:solidFill>
                <a:latin typeface="Arial" panose="020B0604020202020204" pitchFamily="34" charset="0"/>
              </a:rPr>
              <a:t>These materials are provided to you solely as an educational resource for your personal use. Any commercial use or distribution of these materials or any portion thereof is strictly prohibited.</a:t>
            </a:r>
          </a:p>
        </p:txBody>
      </p:sp>
    </p:spTree>
    <p:extLst>
      <p:ext uri="{BB962C8B-B14F-4D97-AF65-F5344CB8AC3E}">
        <p14:creationId xmlns:p14="http://schemas.microsoft.com/office/powerpoint/2010/main" val="2963801018"/>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showMasterSp="0">
  <p:cSld name="Standard Slide">
    <p:spTree>
      <p:nvGrpSpPr>
        <p:cNvPr id="1" name=""/>
        <p:cNvGrpSpPr/>
        <p:nvPr/>
      </p:nvGrpSpPr>
      <p:grpSpPr>
        <a:xfrm>
          <a:off x="0" y="0"/>
          <a:ext cx="0" cy="0"/>
          <a:chOff x="0" y="0"/>
          <a:chExt cx="0" cy="0"/>
        </a:xfrm>
      </p:grpSpPr>
      <p:sp>
        <p:nvSpPr>
          <p:cNvPr id="10" name="Text Placeholder 17">
            <a:extLst>
              <a:ext uri="{FF2B5EF4-FFF2-40B4-BE49-F238E27FC236}">
                <a16:creationId xmlns:a16="http://schemas.microsoft.com/office/drawing/2014/main" id="{56FBAC50-0E6A-F444-BC5A-1C3D878B1B39}"/>
              </a:ext>
            </a:extLst>
          </p:cNvPr>
          <p:cNvSpPr>
            <a:spLocks noGrp="1"/>
          </p:cNvSpPr>
          <p:nvPr>
            <p:ph idx="1"/>
          </p:nvPr>
        </p:nvSpPr>
        <p:spPr>
          <a:xfrm>
            <a:off x="609600" y="1658297"/>
            <a:ext cx="10515600" cy="4323404"/>
          </a:xfrm>
          <a:prstGeom prst="rect">
            <a:avLst/>
          </a:prstGeom>
        </p:spPr>
        <p:txBody>
          <a:bodyPr vert="horz" lIns="91440" tIns="45720" rIns="91440" bIns="45720" rtlCol="0">
            <a:noAutofit/>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extBox 1">
            <a:extLst>
              <a:ext uri="{FF2B5EF4-FFF2-40B4-BE49-F238E27FC236}">
                <a16:creationId xmlns:a16="http://schemas.microsoft.com/office/drawing/2014/main" id="{74EC3810-B220-0E43-90BE-1EED7A66762D}"/>
              </a:ext>
            </a:extLst>
          </p:cNvPr>
          <p:cNvSpPr txBox="1"/>
          <p:nvPr/>
        </p:nvSpPr>
        <p:spPr>
          <a:xfrm>
            <a:off x="643467" y="6417733"/>
            <a:ext cx="0" cy="0"/>
          </a:xfrm>
          <a:prstGeom prst="rect">
            <a:avLst/>
          </a:prstGeom>
        </p:spPr>
        <p:txBody>
          <a:bodyPr vert="horz" wrap="none" lIns="121920" tIns="60960" rIns="121920" bIns="60960" rtlCol="0">
            <a:noAutofit/>
          </a:bodyPr>
          <a:lstStyle/>
          <a:p>
            <a:pPr marL="0" indent="0" algn="l">
              <a:spcBef>
                <a:spcPts val="0"/>
              </a:spcBef>
              <a:buFont typeface="Arial"/>
              <a:buNone/>
            </a:pPr>
            <a:endParaRPr lang="en-US" sz="3200" b="1" dirty="0">
              <a:solidFill>
                <a:srgbClr val="001641"/>
              </a:solidFill>
              <a:latin typeface="Arial" panose="020B0604020202020204" pitchFamily="34" charset="0"/>
              <a:cs typeface="Arial" panose="020B0604020202020204" pitchFamily="34" charset="0"/>
            </a:endParaRPr>
          </a:p>
        </p:txBody>
      </p:sp>
      <p:sp>
        <p:nvSpPr>
          <p:cNvPr id="3" name="Title 2">
            <a:extLst>
              <a:ext uri="{FF2B5EF4-FFF2-40B4-BE49-F238E27FC236}">
                <a16:creationId xmlns:a16="http://schemas.microsoft.com/office/drawing/2014/main" id="{94B88050-5855-754D-B6D1-27F5E829201E}"/>
              </a:ext>
            </a:extLst>
          </p:cNvPr>
          <p:cNvSpPr>
            <a:spLocks noGrp="1"/>
          </p:cNvSpPr>
          <p:nvPr>
            <p:ph type="title"/>
          </p:nvPr>
        </p:nvSpPr>
        <p:spPr>
          <a:xfrm>
            <a:off x="609600" y="331155"/>
            <a:ext cx="10972800" cy="1082439"/>
          </a:xfrm>
          <a:prstGeom prst="rect">
            <a:avLst/>
          </a:prstGeom>
        </p:spPr>
        <p:txBody>
          <a:bodyPr/>
          <a:lstStyle>
            <a:lvl1pPr>
              <a:defRPr>
                <a:latin typeface="Arial" panose="020B0604020202020204" pitchFamily="34" charset="0"/>
                <a:cs typeface="Arial" panose="020B0604020202020204" pitchFamily="34" charset="0"/>
              </a:defRPr>
            </a:lvl1pPr>
          </a:lstStyle>
          <a:p>
            <a:r>
              <a:rPr lang="en-US" dirty="0"/>
              <a:t>Click to edit Master title style</a:t>
            </a:r>
          </a:p>
        </p:txBody>
      </p:sp>
      <p:sp>
        <p:nvSpPr>
          <p:cNvPr id="6" name="Footer Placeholder 1">
            <a:extLst>
              <a:ext uri="{FF2B5EF4-FFF2-40B4-BE49-F238E27FC236}">
                <a16:creationId xmlns:a16="http://schemas.microsoft.com/office/drawing/2014/main" id="{C6263844-DAB8-9E47-AAB4-20EC43D98D50}"/>
              </a:ext>
            </a:extLst>
          </p:cNvPr>
          <p:cNvSpPr>
            <a:spLocks noGrp="1"/>
          </p:cNvSpPr>
          <p:nvPr>
            <p:ph type="ftr" sz="quarter" idx="3"/>
          </p:nvPr>
        </p:nvSpPr>
        <p:spPr>
          <a:xfrm>
            <a:off x="986507" y="6295496"/>
            <a:ext cx="4520557" cy="243840"/>
          </a:xfrm>
          <a:prstGeom prst="rect">
            <a:avLst/>
          </a:prstGeom>
        </p:spPr>
        <p:txBody>
          <a:bodyPr wrap="none" lIns="0" anchor="ctr"/>
          <a:lstStyle>
            <a:lvl1pPr>
              <a:defRPr lang="en-US" sz="1000" smtClean="0">
                <a:solidFill>
                  <a:srgbClr val="113468"/>
                </a:solidFill>
                <a:latin typeface="Arial" panose="020B0604020202020204" pitchFamily="34" charset="0"/>
              </a:defRPr>
            </a:lvl1pPr>
          </a:lstStyle>
          <a:p>
            <a:pPr defTabSz="685800">
              <a:defRPr/>
            </a:pPr>
            <a:r>
              <a:rPr lang="en-US" dirty="0"/>
              <a:t>@ErikaHamilton9</a:t>
            </a:r>
          </a:p>
        </p:txBody>
      </p:sp>
    </p:spTree>
    <p:extLst>
      <p:ext uri="{BB962C8B-B14F-4D97-AF65-F5344CB8AC3E}">
        <p14:creationId xmlns:p14="http://schemas.microsoft.com/office/powerpoint/2010/main" val="3025376341"/>
      </p:ext>
    </p:extLst>
  </p:cSld>
  <p:clrMapOvr>
    <a:masterClrMapping/>
  </p:clrMapOvr>
  <mc:AlternateContent xmlns:mc="http://schemas.openxmlformats.org/markup-compatibility/2006" xmlns:p14="http://schemas.microsoft.com/office/powerpoint/2010/main">
    <mc:Choice Requires="p14">
      <p:transition spd="slow" p14:dur="3000"/>
    </mc:Choice>
    <mc:Fallback xmlns="">
      <p:transition spd="slow"/>
    </mc:Fallback>
  </mc:AlternateContent>
</p:sldLayout>
</file>

<file path=ppt/slideLayouts/slideLayout442.xml><?xml version="1.0" encoding="utf-8"?>
<p:sldLayout xmlns:a="http://schemas.openxmlformats.org/drawingml/2006/main" xmlns:r="http://schemas.openxmlformats.org/officeDocument/2006/relationships" xmlns:p="http://schemas.openxmlformats.org/presentationml/2006/main" showMasterSp="0" type="obj">
  <p:cSld name="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2C254FF-21FF-4CA5-85CF-2A7F0D5CA220}"/>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81DBFE5-EE6D-49D0-99E6-29CB188115D6}"/>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BF88020-18CC-4539-9E49-81EE37B47049}"/>
              </a:ext>
            </a:extLst>
          </p:cNvPr>
          <p:cNvSpPr>
            <a:spLocks noGrp="1"/>
          </p:cNvSpPr>
          <p:nvPr>
            <p:ph type="dt" sz="half" idx="10"/>
          </p:nvPr>
        </p:nvSpPr>
        <p:spPr/>
        <p:txBody>
          <a:bodyPr/>
          <a:lstStyle/>
          <a:p>
            <a:fld id="{98C4FAD7-E84B-4F74-8E7C-4C9FD01153A8}" type="datetimeFigureOut">
              <a:rPr lang="en-US" smtClean="0"/>
              <a:t>6/15/23</a:t>
            </a:fld>
            <a:endParaRPr lang="en-US"/>
          </a:p>
        </p:txBody>
      </p:sp>
      <p:sp>
        <p:nvSpPr>
          <p:cNvPr id="5" name="Footer Placeholder 4">
            <a:extLst>
              <a:ext uri="{FF2B5EF4-FFF2-40B4-BE49-F238E27FC236}">
                <a16:creationId xmlns:a16="http://schemas.microsoft.com/office/drawing/2014/main" id="{B2AE11EE-F191-425B-AE76-BDB6FCAD985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D5701E8-8000-46D6-AE1D-3CDD04A135D1}"/>
              </a:ext>
            </a:extLst>
          </p:cNvPr>
          <p:cNvSpPr>
            <a:spLocks noGrp="1"/>
          </p:cNvSpPr>
          <p:nvPr>
            <p:ph type="sldNum" sz="quarter" idx="12"/>
          </p:nvPr>
        </p:nvSpPr>
        <p:spPr/>
        <p:txBody>
          <a:bodyPr/>
          <a:lstStyle/>
          <a:p>
            <a:fld id="{DC8E9755-7E40-4890-92F3-5931431C9064}" type="slidenum">
              <a:rPr lang="en-US" smtClean="0"/>
              <a:t>‹#›</a:t>
            </a:fld>
            <a:endParaRPr lang="en-US"/>
          </a:p>
        </p:txBody>
      </p:sp>
    </p:spTree>
    <p:extLst>
      <p:ext uri="{BB962C8B-B14F-4D97-AF65-F5344CB8AC3E}">
        <p14:creationId xmlns:p14="http://schemas.microsoft.com/office/powerpoint/2010/main" val="244554110"/>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userDrawn="1">
  <p:cSld name="LBU Callout w reference">
    <p:spTree>
      <p:nvGrpSpPr>
        <p:cNvPr id="1" name=""/>
        <p:cNvGrpSpPr/>
        <p:nvPr/>
      </p:nvGrpSpPr>
      <p:grpSpPr>
        <a:xfrm>
          <a:off x="0" y="0"/>
          <a:ext cx="0" cy="0"/>
          <a:chOff x="0" y="0"/>
          <a:chExt cx="0" cy="0"/>
        </a:xfrm>
      </p:grpSpPr>
      <p:sp>
        <p:nvSpPr>
          <p:cNvPr id="8" name="Text Placeholder 3"/>
          <p:cNvSpPr>
            <a:spLocks noGrp="1"/>
          </p:cNvSpPr>
          <p:nvPr>
            <p:ph type="body" sz="quarter" idx="14" hasCustomPrompt="1"/>
          </p:nvPr>
        </p:nvSpPr>
        <p:spPr>
          <a:xfrm>
            <a:off x="0" y="6416189"/>
            <a:ext cx="12191999" cy="262943"/>
          </a:xfrm>
          <a:noFill/>
        </p:spPr>
        <p:txBody>
          <a:bodyPr wrap="square" lIns="180000" tIns="36000" rIns="180000" bIns="72000" anchor="b" anchorCtr="0">
            <a:spAutoFit/>
          </a:bodyPr>
          <a:lstStyle>
            <a:lvl1pPr>
              <a:lnSpc>
                <a:spcPct val="100000"/>
              </a:lnSpc>
              <a:spcAft>
                <a:spcPts val="0"/>
              </a:spcAft>
              <a:defRPr sz="1000" b="0" i="0"/>
            </a:lvl1pPr>
          </a:lstStyle>
          <a:p>
            <a:pPr lvl="0"/>
            <a:r>
              <a:rPr lang="en-US"/>
              <a:t>Reference</a:t>
            </a:r>
          </a:p>
        </p:txBody>
      </p:sp>
      <p:sp>
        <p:nvSpPr>
          <p:cNvPr id="4" name="Text Placeholder 3"/>
          <p:cNvSpPr>
            <a:spLocks noGrp="1"/>
          </p:cNvSpPr>
          <p:nvPr>
            <p:ph type="body" sz="quarter" idx="11" hasCustomPrompt="1"/>
          </p:nvPr>
        </p:nvSpPr>
        <p:spPr>
          <a:xfrm>
            <a:off x="0" y="1081907"/>
            <a:ext cx="12191999" cy="453183"/>
          </a:xfrm>
          <a:prstGeom prst="rect">
            <a:avLst/>
          </a:prstGeom>
          <a:solidFill>
            <a:schemeClr val="accent2"/>
          </a:solidFill>
        </p:spPr>
        <p:txBody>
          <a:bodyPr wrap="square" lIns="360000" tIns="72000" rIns="360000" bIns="72000">
            <a:spAutoFit/>
          </a:bodyPr>
          <a:lstStyle>
            <a:lvl1pPr algn="ctr">
              <a:lnSpc>
                <a:spcPct val="100000"/>
              </a:lnSpc>
              <a:defRPr sz="2000" b="1" cap="none" baseline="0">
                <a:solidFill>
                  <a:schemeClr val="bg1"/>
                </a:solidFill>
                <a:latin typeface="Arial" panose="020B0604020202020204" pitchFamily="34" charset="0"/>
                <a:cs typeface="Arial" panose="020B0604020202020204" pitchFamily="34" charset="0"/>
              </a:defRPr>
            </a:lvl1pPr>
            <a:lvl2pPr>
              <a:defRPr cap="all" baseline="0">
                <a:solidFill>
                  <a:schemeClr val="bg2">
                    <a:lumMod val="50000"/>
                  </a:schemeClr>
                </a:solidFill>
                <a:latin typeface="Montserrat SemiBold" panose="00000700000000000000" pitchFamily="50" charset="0"/>
              </a:defRPr>
            </a:lvl2pPr>
            <a:lvl3pPr>
              <a:defRPr cap="all" baseline="0">
                <a:solidFill>
                  <a:schemeClr val="bg2">
                    <a:lumMod val="50000"/>
                  </a:schemeClr>
                </a:solidFill>
                <a:latin typeface="Montserrat SemiBold" panose="00000700000000000000" pitchFamily="50" charset="0"/>
              </a:defRPr>
            </a:lvl3pPr>
            <a:lvl4pPr>
              <a:defRPr cap="all" baseline="0">
                <a:solidFill>
                  <a:schemeClr val="bg2">
                    <a:lumMod val="50000"/>
                  </a:schemeClr>
                </a:solidFill>
                <a:latin typeface="Montserrat SemiBold" panose="00000700000000000000" pitchFamily="50" charset="0"/>
              </a:defRPr>
            </a:lvl4pPr>
            <a:lvl5pPr>
              <a:defRPr cap="all" baseline="0">
                <a:solidFill>
                  <a:schemeClr val="bg2">
                    <a:lumMod val="50000"/>
                  </a:schemeClr>
                </a:solidFill>
                <a:latin typeface="Montserrat SemiBold" panose="00000700000000000000" pitchFamily="50" charset="0"/>
              </a:defRPr>
            </a:lvl5pPr>
          </a:lstStyle>
          <a:p>
            <a:pPr lvl="0"/>
            <a:r>
              <a:rPr lang="en-US"/>
              <a:t>Callout</a:t>
            </a:r>
          </a:p>
        </p:txBody>
      </p:sp>
      <p:sp>
        <p:nvSpPr>
          <p:cNvPr id="6" name="Title 1"/>
          <p:cNvSpPr>
            <a:spLocks noGrp="1"/>
          </p:cNvSpPr>
          <p:nvPr>
            <p:ph type="title"/>
          </p:nvPr>
        </p:nvSpPr>
        <p:spPr>
          <a:xfrm>
            <a:off x="719668" y="132515"/>
            <a:ext cx="10752667" cy="828675"/>
          </a:xfrm>
          <a:prstGeom prst="rect">
            <a:avLst/>
          </a:prstGeom>
        </p:spPr>
        <p:txBody>
          <a:bodyPr lIns="0" tIns="0" rIns="0" bIns="0" anchor="ctr" anchorCtr="0">
            <a:normAutofit/>
          </a:bodyPr>
          <a:lstStyle>
            <a:lvl1pPr>
              <a:lnSpc>
                <a:spcPct val="90000"/>
              </a:lnSpc>
              <a:defRPr b="0" i="0">
                <a:latin typeface="Roboto Cn" panose="02000000000000000000" pitchFamily="2" charset="0"/>
              </a:defRPr>
            </a:lvl1pPr>
          </a:lstStyle>
          <a:p>
            <a:r>
              <a:rPr lang="en-US"/>
              <a:t>Click to edit Master title style</a:t>
            </a:r>
          </a:p>
        </p:txBody>
      </p:sp>
      <p:sp>
        <p:nvSpPr>
          <p:cNvPr id="46" name="TextBox 45">
            <a:extLst>
              <a:ext uri="{FF2B5EF4-FFF2-40B4-BE49-F238E27FC236}">
                <a16:creationId xmlns:a16="http://schemas.microsoft.com/office/drawing/2014/main" id="{073EEF2F-0ED5-475F-8FD7-489D48F891D7}"/>
              </a:ext>
            </a:extLst>
          </p:cNvPr>
          <p:cNvSpPr txBox="1"/>
          <p:nvPr userDrawn="1"/>
        </p:nvSpPr>
        <p:spPr>
          <a:xfrm>
            <a:off x="0" y="6661792"/>
            <a:ext cx="12188952" cy="196208"/>
          </a:xfrm>
          <a:prstGeom prst="rect">
            <a:avLst/>
          </a:prstGeom>
          <a:noFill/>
        </p:spPr>
        <p:txBody>
          <a:bodyPr wrap="square" rtlCol="0">
            <a:spAutoFit/>
          </a:bodyPr>
          <a:lstStyle>
            <a:defPPr>
              <a:defRPr lang="de-DE"/>
            </a:defPPr>
            <a:lvl1pPr marL="0" marR="0" lvl="0" indent="0" algn="ctr" defTabSz="914400" latinLnBrk="0">
              <a:lnSpc>
                <a:spcPct val="100000"/>
              </a:lnSpc>
              <a:buClrTx/>
              <a:buSzTx/>
              <a:buFontTx/>
              <a:buNone/>
              <a:tabLst/>
              <a:defRPr kumimoji="0" sz="900" b="0" i="0" u="none" strike="noStrike" cap="none" normalizeH="0" baseline="0">
                <a:ln>
                  <a:noFill/>
                </a:ln>
                <a:solidFill>
                  <a:schemeClr val="accent6"/>
                </a:solidFill>
                <a:effectLst/>
                <a:latin typeface="+mj-lt"/>
                <a:cs typeface="Segoe UI" panose="020B0502040204020203" pitchFamily="34" charset="0"/>
              </a:defRPr>
            </a:lvl1pPr>
          </a:lstStyle>
          <a:p>
            <a:pPr lvl="0"/>
            <a:r>
              <a:rPr lang="en-US" altLang="en-US" sz="675" spc="-30" baseline="0">
                <a:solidFill>
                  <a:srgbClr val="7F7F7F"/>
                </a:solidFill>
                <a:latin typeface="Arial" panose="020B0604020202020204" pitchFamily="34" charset="0"/>
              </a:rPr>
              <a:t>These materials are provided to you solely as an educational resource for your personal use. Any commercial use or distribution of these materials or any portion thereof is strictly prohibited.</a:t>
            </a:r>
          </a:p>
        </p:txBody>
      </p:sp>
    </p:spTree>
    <p:extLst>
      <p:ext uri="{BB962C8B-B14F-4D97-AF65-F5344CB8AC3E}">
        <p14:creationId xmlns:p14="http://schemas.microsoft.com/office/powerpoint/2010/main" val="3893751105"/>
      </p:ext>
    </p:extLst>
  </p:cSld>
  <p:clrMapOvr>
    <a:masterClrMapping/>
  </p:clrMapOvr>
  <p:extLst>
    <p:ext uri="{DCECCB84-F9BA-43D5-87BE-67443E8EF086}">
      <p15:sldGuideLst xmlns:p15="http://schemas.microsoft.com/office/powerpoint/2012/main"/>
    </p:ext>
  </p:extLst>
</p:sldLayout>
</file>

<file path=ppt/slideLayouts/slideLayout444.xml><?xml version="1.0" encoding="utf-8"?>
<p:sldLayout xmlns:a="http://schemas.openxmlformats.org/drawingml/2006/main" xmlns:r="http://schemas.openxmlformats.org/officeDocument/2006/relationships" xmlns:p="http://schemas.openxmlformats.org/presentationml/2006/main" userDrawn="1">
  <p:cSld name="LBU Title w notes w reference">
    <p:spTree>
      <p:nvGrpSpPr>
        <p:cNvPr id="1" name=""/>
        <p:cNvGrpSpPr/>
        <p:nvPr/>
      </p:nvGrpSpPr>
      <p:grpSpPr>
        <a:xfrm>
          <a:off x="0" y="0"/>
          <a:ext cx="0" cy="0"/>
          <a:chOff x="0" y="0"/>
          <a:chExt cx="0" cy="0"/>
        </a:xfrm>
      </p:grpSpPr>
      <p:sp>
        <p:nvSpPr>
          <p:cNvPr id="6" name="Title 1"/>
          <p:cNvSpPr>
            <a:spLocks noGrp="1"/>
          </p:cNvSpPr>
          <p:nvPr>
            <p:ph type="title"/>
          </p:nvPr>
        </p:nvSpPr>
        <p:spPr>
          <a:xfrm>
            <a:off x="719668" y="132515"/>
            <a:ext cx="10752667" cy="828675"/>
          </a:xfrm>
          <a:prstGeom prst="rect">
            <a:avLst/>
          </a:prstGeom>
        </p:spPr>
        <p:txBody>
          <a:bodyPr lIns="0" tIns="0" rIns="0" bIns="0" anchor="ctr" anchorCtr="0">
            <a:normAutofit/>
          </a:bodyPr>
          <a:lstStyle>
            <a:lvl1pPr>
              <a:lnSpc>
                <a:spcPct val="90000"/>
              </a:lnSpc>
              <a:defRPr b="0" i="0">
                <a:latin typeface="Roboto Cn" panose="02000000000000000000" pitchFamily="2" charset="0"/>
              </a:defRPr>
            </a:lvl1pPr>
          </a:lstStyle>
          <a:p>
            <a:r>
              <a:rPr lang="en-US"/>
              <a:t>Click to edit Master title style</a:t>
            </a:r>
          </a:p>
        </p:txBody>
      </p:sp>
      <p:sp>
        <p:nvSpPr>
          <p:cNvPr id="7" name="Text Placeholder 3"/>
          <p:cNvSpPr>
            <a:spLocks noGrp="1"/>
          </p:cNvSpPr>
          <p:nvPr>
            <p:ph type="body" sz="quarter" idx="14" hasCustomPrompt="1"/>
          </p:nvPr>
        </p:nvSpPr>
        <p:spPr>
          <a:xfrm>
            <a:off x="1" y="6416189"/>
            <a:ext cx="8808719" cy="262943"/>
          </a:xfrm>
          <a:noFill/>
        </p:spPr>
        <p:txBody>
          <a:bodyPr wrap="square" lIns="180000" tIns="36000" rIns="180000" bIns="72000" anchor="b" anchorCtr="0">
            <a:spAutoFit/>
          </a:bodyPr>
          <a:lstStyle>
            <a:lvl1pPr>
              <a:lnSpc>
                <a:spcPct val="100000"/>
              </a:lnSpc>
              <a:spcAft>
                <a:spcPts val="0"/>
              </a:spcAft>
              <a:defRPr sz="1000" b="0" i="0"/>
            </a:lvl1pPr>
          </a:lstStyle>
          <a:p>
            <a:pPr lvl="0"/>
            <a:r>
              <a:rPr lang="en-US"/>
              <a:t>Reference</a:t>
            </a:r>
          </a:p>
        </p:txBody>
      </p:sp>
      <p:sp>
        <p:nvSpPr>
          <p:cNvPr id="9" name="Text Placeholder 3"/>
          <p:cNvSpPr>
            <a:spLocks noGrp="1"/>
          </p:cNvSpPr>
          <p:nvPr>
            <p:ph type="body" sz="quarter" idx="11" hasCustomPrompt="1"/>
          </p:nvPr>
        </p:nvSpPr>
        <p:spPr>
          <a:xfrm>
            <a:off x="1" y="1081907"/>
            <a:ext cx="8808720" cy="453183"/>
          </a:xfrm>
          <a:prstGeom prst="rect">
            <a:avLst/>
          </a:prstGeom>
          <a:noFill/>
        </p:spPr>
        <p:txBody>
          <a:bodyPr wrap="square" lIns="360000" tIns="72000" rIns="360000" bIns="72000">
            <a:spAutoFit/>
          </a:bodyPr>
          <a:lstStyle>
            <a:lvl1pPr algn="ctr">
              <a:lnSpc>
                <a:spcPct val="100000"/>
              </a:lnSpc>
              <a:defRPr sz="2000" b="1" cap="none" baseline="0">
                <a:solidFill>
                  <a:schemeClr val="tx1"/>
                </a:solidFill>
                <a:latin typeface="Arial" panose="020B0604020202020204" pitchFamily="34" charset="0"/>
              </a:defRPr>
            </a:lvl1pPr>
            <a:lvl2pPr>
              <a:defRPr cap="all" baseline="0">
                <a:solidFill>
                  <a:schemeClr val="bg2">
                    <a:lumMod val="50000"/>
                  </a:schemeClr>
                </a:solidFill>
                <a:latin typeface="Montserrat SemiBold" panose="00000700000000000000" pitchFamily="50" charset="0"/>
              </a:defRPr>
            </a:lvl2pPr>
            <a:lvl3pPr>
              <a:defRPr cap="all" baseline="0">
                <a:solidFill>
                  <a:schemeClr val="bg2">
                    <a:lumMod val="50000"/>
                  </a:schemeClr>
                </a:solidFill>
                <a:latin typeface="Montserrat SemiBold" panose="00000700000000000000" pitchFamily="50" charset="0"/>
              </a:defRPr>
            </a:lvl3pPr>
            <a:lvl4pPr>
              <a:defRPr cap="all" baseline="0">
                <a:solidFill>
                  <a:schemeClr val="bg2">
                    <a:lumMod val="50000"/>
                  </a:schemeClr>
                </a:solidFill>
                <a:latin typeface="Montserrat SemiBold" panose="00000700000000000000" pitchFamily="50" charset="0"/>
              </a:defRPr>
            </a:lvl4pPr>
            <a:lvl5pPr>
              <a:defRPr cap="all" baseline="0">
                <a:solidFill>
                  <a:schemeClr val="bg2">
                    <a:lumMod val="50000"/>
                  </a:schemeClr>
                </a:solidFill>
                <a:latin typeface="Montserrat SemiBold" panose="00000700000000000000" pitchFamily="50" charset="0"/>
              </a:defRPr>
            </a:lvl5pPr>
          </a:lstStyle>
          <a:p>
            <a:pPr lvl="0"/>
            <a:r>
              <a:rPr lang="en-GB"/>
              <a:t>Table/Chart Title</a:t>
            </a:r>
            <a:endParaRPr lang="en-US"/>
          </a:p>
        </p:txBody>
      </p:sp>
      <p:sp>
        <p:nvSpPr>
          <p:cNvPr id="73" name="Text Placeholder 2">
            <a:extLst>
              <a:ext uri="{FF2B5EF4-FFF2-40B4-BE49-F238E27FC236}">
                <a16:creationId xmlns:a16="http://schemas.microsoft.com/office/drawing/2014/main" id="{01EBDE80-5172-47F1-AAA1-248B43213CE2}"/>
              </a:ext>
            </a:extLst>
          </p:cNvPr>
          <p:cNvSpPr>
            <a:spLocks noGrp="1"/>
          </p:cNvSpPr>
          <p:nvPr>
            <p:ph type="body" sz="quarter" idx="15"/>
          </p:nvPr>
        </p:nvSpPr>
        <p:spPr>
          <a:xfrm>
            <a:off x="8809038" y="1082675"/>
            <a:ext cx="3382962" cy="5596128"/>
          </a:xfrm>
          <a:solidFill>
            <a:schemeClr val="bg1">
              <a:lumMod val="95000"/>
            </a:schemeClr>
          </a:solidFill>
        </p:spPr>
        <p:txBody>
          <a:bodyPr lIns="274320" tIns="274320" rIns="274320" bIns="274320" anchor="ct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 name="TextBox 40">
            <a:extLst>
              <a:ext uri="{FF2B5EF4-FFF2-40B4-BE49-F238E27FC236}">
                <a16:creationId xmlns:a16="http://schemas.microsoft.com/office/drawing/2014/main" id="{249C6134-EF43-40B1-9DF0-B6D3952F4EAE}"/>
              </a:ext>
            </a:extLst>
          </p:cNvPr>
          <p:cNvSpPr txBox="1"/>
          <p:nvPr userDrawn="1"/>
        </p:nvSpPr>
        <p:spPr>
          <a:xfrm>
            <a:off x="0" y="6661792"/>
            <a:ext cx="12188952" cy="196208"/>
          </a:xfrm>
          <a:prstGeom prst="rect">
            <a:avLst/>
          </a:prstGeom>
          <a:noFill/>
        </p:spPr>
        <p:txBody>
          <a:bodyPr wrap="square" rtlCol="0">
            <a:spAutoFit/>
          </a:bodyPr>
          <a:lstStyle>
            <a:defPPr>
              <a:defRPr lang="de-DE"/>
            </a:defPPr>
            <a:lvl1pPr marL="0" marR="0" lvl="0" indent="0" algn="ctr" defTabSz="914400" latinLnBrk="0">
              <a:lnSpc>
                <a:spcPct val="100000"/>
              </a:lnSpc>
              <a:buClrTx/>
              <a:buSzTx/>
              <a:buFontTx/>
              <a:buNone/>
              <a:tabLst/>
              <a:defRPr kumimoji="0" sz="900" b="0" i="0" u="none" strike="noStrike" cap="none" normalizeH="0" baseline="0">
                <a:ln>
                  <a:noFill/>
                </a:ln>
                <a:solidFill>
                  <a:schemeClr val="accent6"/>
                </a:solidFill>
                <a:effectLst/>
                <a:latin typeface="+mj-lt"/>
                <a:cs typeface="Segoe UI" panose="020B0502040204020203" pitchFamily="34" charset="0"/>
              </a:defRPr>
            </a:lvl1pPr>
          </a:lstStyle>
          <a:p>
            <a:pPr lvl="0"/>
            <a:r>
              <a:rPr lang="en-US" altLang="en-US" sz="675" spc="-30" baseline="0">
                <a:solidFill>
                  <a:srgbClr val="7F7F7F"/>
                </a:solidFill>
                <a:latin typeface="Arial" panose="020B0604020202020204" pitchFamily="34" charset="0"/>
              </a:rPr>
              <a:t>These materials are provided to you solely as an educational resource for your personal use. Any commercial use or distribution of these materials or any portion thereof is strictly prohibited.</a:t>
            </a:r>
          </a:p>
        </p:txBody>
      </p:sp>
    </p:spTree>
    <p:extLst>
      <p:ext uri="{BB962C8B-B14F-4D97-AF65-F5344CB8AC3E}">
        <p14:creationId xmlns:p14="http://schemas.microsoft.com/office/powerpoint/2010/main" val="2211493262"/>
      </p:ext>
    </p:extLst>
  </p:cSld>
  <p:clrMapOvr>
    <a:masterClrMapping/>
  </p:clrMapOvr>
  <p:extLst>
    <p:ext uri="{DCECCB84-F9BA-43D5-87BE-67443E8EF086}">
      <p15:sldGuideLst xmlns:p15="http://schemas.microsoft.com/office/powerpoint/2012/main"/>
    </p:ext>
  </p:extLst>
</p:sldLayout>
</file>

<file path=ppt/slideLayouts/slideLayout445.xml><?xml version="1.0" encoding="utf-8"?>
<p:sldLayout xmlns:a="http://schemas.openxmlformats.org/drawingml/2006/main" xmlns:r="http://schemas.openxmlformats.org/officeDocument/2006/relationships" xmlns:p="http://schemas.openxmlformats.org/presentationml/2006/main" showMasterSp="0" userDrawn="1">
  <p:cSld name="Callout w reference">
    <p:spTree>
      <p:nvGrpSpPr>
        <p:cNvPr id="1" name=""/>
        <p:cNvGrpSpPr/>
        <p:nvPr/>
      </p:nvGrpSpPr>
      <p:grpSpPr>
        <a:xfrm>
          <a:off x="0" y="0"/>
          <a:ext cx="0" cy="0"/>
          <a:chOff x="0" y="0"/>
          <a:chExt cx="0" cy="0"/>
        </a:xfrm>
      </p:grpSpPr>
      <p:sp>
        <p:nvSpPr>
          <p:cNvPr id="4" name="Text Placeholder 3"/>
          <p:cNvSpPr>
            <a:spLocks noGrp="1"/>
          </p:cNvSpPr>
          <p:nvPr>
            <p:ph type="body" sz="quarter" idx="11" hasCustomPrompt="1"/>
          </p:nvPr>
        </p:nvSpPr>
        <p:spPr>
          <a:xfrm>
            <a:off x="0" y="1081907"/>
            <a:ext cx="12191999" cy="453183"/>
          </a:xfrm>
          <a:prstGeom prst="rect">
            <a:avLst/>
          </a:prstGeom>
          <a:solidFill>
            <a:schemeClr val="accent2"/>
          </a:solidFill>
        </p:spPr>
        <p:txBody>
          <a:bodyPr wrap="square" lIns="360000" tIns="72000" rIns="360000" bIns="72000">
            <a:spAutoFit/>
          </a:bodyPr>
          <a:lstStyle>
            <a:lvl1pPr algn="ctr">
              <a:lnSpc>
                <a:spcPct val="100000"/>
              </a:lnSpc>
              <a:defRPr sz="2000" b="1" cap="none" baseline="0">
                <a:solidFill>
                  <a:schemeClr val="bg1"/>
                </a:solidFill>
                <a:latin typeface="Arial" panose="020B0604020202020204" pitchFamily="34" charset="0"/>
              </a:defRPr>
            </a:lvl1pPr>
            <a:lvl2pPr>
              <a:defRPr cap="all" baseline="0">
                <a:solidFill>
                  <a:schemeClr val="bg2">
                    <a:lumMod val="50000"/>
                  </a:schemeClr>
                </a:solidFill>
                <a:latin typeface="Montserrat SemiBold" panose="00000700000000000000" pitchFamily="50" charset="0"/>
              </a:defRPr>
            </a:lvl2pPr>
            <a:lvl3pPr>
              <a:defRPr cap="all" baseline="0">
                <a:solidFill>
                  <a:schemeClr val="bg2">
                    <a:lumMod val="50000"/>
                  </a:schemeClr>
                </a:solidFill>
                <a:latin typeface="Montserrat SemiBold" panose="00000700000000000000" pitchFamily="50" charset="0"/>
              </a:defRPr>
            </a:lvl3pPr>
            <a:lvl4pPr>
              <a:defRPr cap="all" baseline="0">
                <a:solidFill>
                  <a:schemeClr val="bg2">
                    <a:lumMod val="50000"/>
                  </a:schemeClr>
                </a:solidFill>
                <a:latin typeface="Montserrat SemiBold" panose="00000700000000000000" pitchFamily="50" charset="0"/>
              </a:defRPr>
            </a:lvl4pPr>
            <a:lvl5pPr>
              <a:defRPr cap="all" baseline="0">
                <a:solidFill>
                  <a:schemeClr val="bg2">
                    <a:lumMod val="50000"/>
                  </a:schemeClr>
                </a:solidFill>
                <a:latin typeface="Montserrat SemiBold" panose="00000700000000000000" pitchFamily="50" charset="0"/>
              </a:defRPr>
            </a:lvl5pPr>
          </a:lstStyle>
          <a:p>
            <a:pPr lvl="0"/>
            <a:r>
              <a:rPr lang="en-US"/>
              <a:t>Callout</a:t>
            </a:r>
          </a:p>
        </p:txBody>
      </p:sp>
      <p:sp>
        <p:nvSpPr>
          <p:cNvPr id="6" name="Title 1"/>
          <p:cNvSpPr>
            <a:spLocks noGrp="1"/>
          </p:cNvSpPr>
          <p:nvPr>
            <p:ph type="title"/>
          </p:nvPr>
        </p:nvSpPr>
        <p:spPr>
          <a:xfrm>
            <a:off x="719668" y="132515"/>
            <a:ext cx="10752667" cy="828675"/>
          </a:xfrm>
          <a:prstGeom prst="rect">
            <a:avLst/>
          </a:prstGeom>
        </p:spPr>
        <p:txBody>
          <a:bodyPr lIns="0" tIns="0" rIns="0" bIns="0" anchor="ctr" anchorCtr="0">
            <a:normAutofit/>
          </a:bodyPr>
          <a:lstStyle>
            <a:lvl1pPr>
              <a:lnSpc>
                <a:spcPct val="90000"/>
              </a:lnSpc>
              <a:defRPr/>
            </a:lvl1pPr>
          </a:lstStyle>
          <a:p>
            <a:r>
              <a:rPr lang="en-US"/>
              <a:t>Click to edit Master title style</a:t>
            </a:r>
          </a:p>
        </p:txBody>
      </p:sp>
      <p:sp>
        <p:nvSpPr>
          <p:cNvPr id="5" name="Text Placeholder 3">
            <a:extLst>
              <a:ext uri="{FF2B5EF4-FFF2-40B4-BE49-F238E27FC236}">
                <a16:creationId xmlns:a16="http://schemas.microsoft.com/office/drawing/2014/main" id="{7BF0DEF2-0937-2B41-BBF7-5A925BF5E92A}"/>
              </a:ext>
            </a:extLst>
          </p:cNvPr>
          <p:cNvSpPr>
            <a:spLocks noGrp="1"/>
          </p:cNvSpPr>
          <p:nvPr>
            <p:ph type="body" sz="quarter" idx="14" hasCustomPrompt="1"/>
          </p:nvPr>
        </p:nvSpPr>
        <p:spPr>
          <a:xfrm>
            <a:off x="0" y="6443188"/>
            <a:ext cx="12191999" cy="278332"/>
          </a:xfrm>
          <a:noFill/>
        </p:spPr>
        <p:txBody>
          <a:bodyPr wrap="square" lIns="180000" tIns="36000" rIns="180000" bIns="72000" anchor="b" anchorCtr="0">
            <a:spAutoFit/>
          </a:bodyPr>
          <a:lstStyle>
            <a:lvl1pPr>
              <a:lnSpc>
                <a:spcPct val="100000"/>
              </a:lnSpc>
              <a:spcAft>
                <a:spcPts val="600"/>
              </a:spcAft>
              <a:defRPr sz="1100" b="0" i="0"/>
            </a:lvl1pPr>
          </a:lstStyle>
          <a:p>
            <a:pPr lvl="0"/>
            <a:r>
              <a:rPr lang="en-US"/>
              <a:t>Reference</a:t>
            </a:r>
          </a:p>
        </p:txBody>
      </p:sp>
    </p:spTree>
    <p:extLst>
      <p:ext uri="{BB962C8B-B14F-4D97-AF65-F5344CB8AC3E}">
        <p14:creationId xmlns:p14="http://schemas.microsoft.com/office/powerpoint/2010/main" val="4110895600"/>
      </p:ext>
    </p:extLst>
  </p:cSld>
  <p:clrMapOvr>
    <a:masterClrMapping/>
  </p:clrMapOvr>
  <p:extLst>
    <p:ext uri="{DCECCB84-F9BA-43D5-87BE-67443E8EF086}">
      <p15:sldGuideLst xmlns:p15="http://schemas.microsoft.com/office/powerpoint/2012/main"/>
    </p:ext>
  </p:extLst>
</p:sldLayout>
</file>

<file path=ppt/slideLayouts/slideLayout446.xml><?xml version="1.0" encoding="utf-8"?>
<p:sldLayout xmlns:a="http://schemas.openxmlformats.org/drawingml/2006/main" xmlns:r="http://schemas.openxmlformats.org/officeDocument/2006/relationships" xmlns:p="http://schemas.openxmlformats.org/presentationml/2006/main" showMasterSp="0" type="twoObj">
  <p:cSld name="1_Two Content">
    <p:spTree>
      <p:nvGrpSpPr>
        <p:cNvPr id="1" name=""/>
        <p:cNvGrpSpPr/>
        <p:nvPr/>
      </p:nvGrpSpPr>
      <p:grpSpPr>
        <a:xfrm>
          <a:off x="0" y="0"/>
          <a:ext cx="0" cy="0"/>
          <a:chOff x="0" y="0"/>
          <a:chExt cx="0" cy="0"/>
        </a:xfrm>
      </p:grpSpPr>
      <p:sp>
        <p:nvSpPr>
          <p:cNvPr id="5" name="Rectangle 4"/>
          <p:cNvSpPr/>
          <p:nvPr/>
        </p:nvSpPr>
        <p:spPr>
          <a:xfrm>
            <a:off x="484718" y="0"/>
            <a:ext cx="205316" cy="971550"/>
          </a:xfrm>
          <a:prstGeom prst="rect">
            <a:avLst/>
          </a:prstGeom>
          <a:solidFill>
            <a:srgbClr val="2986E2"/>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a:p>
        </p:txBody>
      </p:sp>
      <p:sp>
        <p:nvSpPr>
          <p:cNvPr id="6" name="Rectangle 5"/>
          <p:cNvSpPr/>
          <p:nvPr/>
        </p:nvSpPr>
        <p:spPr>
          <a:xfrm>
            <a:off x="484718" y="971550"/>
            <a:ext cx="205316" cy="401638"/>
          </a:xfrm>
          <a:prstGeom prst="rect">
            <a:avLst/>
          </a:prstGeom>
          <a:solidFill>
            <a:srgbClr val="F26529"/>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a:p>
        </p:txBody>
      </p:sp>
      <p:sp>
        <p:nvSpPr>
          <p:cNvPr id="7" name="Rectangle 6"/>
          <p:cNvSpPr/>
          <p:nvPr/>
        </p:nvSpPr>
        <p:spPr>
          <a:xfrm>
            <a:off x="484718" y="1373188"/>
            <a:ext cx="205316" cy="703262"/>
          </a:xfrm>
          <a:prstGeom prst="rect">
            <a:avLst/>
          </a:prstGeom>
          <a:solidFill>
            <a:srgbClr val="FFF5BC"/>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a:p>
        </p:txBody>
      </p:sp>
      <p:sp>
        <p:nvSpPr>
          <p:cNvPr id="2" name="Title 1"/>
          <p:cNvSpPr>
            <a:spLocks noGrp="1"/>
          </p:cNvSpPr>
          <p:nvPr>
            <p:ph type="title"/>
          </p:nvPr>
        </p:nvSpPr>
        <p:spPr>
          <a:xfrm>
            <a:off x="1013578" y="330700"/>
            <a:ext cx="10198707" cy="751937"/>
          </a:xfrm>
        </p:spPr>
        <p:txBody>
          <a:bodyPr/>
          <a:lstStyle/>
          <a:p>
            <a:r>
              <a:rPr lang="en-US"/>
              <a:t>Click to edit Master title style</a:t>
            </a:r>
            <a:endParaRPr lang="en-US" dirty="0"/>
          </a:p>
        </p:txBody>
      </p:sp>
      <p:sp>
        <p:nvSpPr>
          <p:cNvPr id="3" name="Content Placeholder 2"/>
          <p:cNvSpPr>
            <a:spLocks noGrp="1"/>
          </p:cNvSpPr>
          <p:nvPr>
            <p:ph sz="half" idx="1"/>
          </p:nvPr>
        </p:nvSpPr>
        <p:spPr>
          <a:xfrm>
            <a:off x="1013579" y="1223451"/>
            <a:ext cx="4949373"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97600" y="1223451"/>
            <a:ext cx="5014685"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Date Placeholder 4"/>
          <p:cNvSpPr>
            <a:spLocks noGrp="1"/>
          </p:cNvSpPr>
          <p:nvPr>
            <p:ph type="dt" sz="half" idx="10"/>
          </p:nvPr>
        </p:nvSpPr>
        <p:spPr>
          <a:xfrm>
            <a:off x="1013884" y="6356351"/>
            <a:ext cx="2614083" cy="365125"/>
          </a:xfrm>
          <a:prstGeom prst="rect">
            <a:avLst/>
          </a:prstGeom>
        </p:spPr>
        <p:txBody>
          <a:bodyPr/>
          <a:lstStyle>
            <a:lvl1pPr fontAlgn="auto">
              <a:spcBef>
                <a:spcPts val="0"/>
              </a:spcBef>
              <a:spcAft>
                <a:spcPts val="0"/>
              </a:spcAft>
              <a:defRPr smtClean="0">
                <a:latin typeface="Corbel"/>
                <a:ea typeface="+mn-ea"/>
                <a:cs typeface="Corbel"/>
              </a:defRPr>
            </a:lvl1pPr>
          </a:lstStyle>
          <a:p>
            <a:pPr>
              <a:defRPr/>
            </a:pPr>
            <a:fld id="{44A5B27C-8795-E84E-9259-35C391223D80}" type="datetimeFigureOut">
              <a:rPr lang="en-US"/>
              <a:pPr>
                <a:defRPr/>
              </a:pPr>
              <a:t>6/15/23</a:t>
            </a:fld>
            <a:endParaRPr lang="en-US" dirty="0"/>
          </a:p>
        </p:txBody>
      </p:sp>
      <p:sp>
        <p:nvSpPr>
          <p:cNvPr id="9" name="Footer Placeholder 5"/>
          <p:cNvSpPr>
            <a:spLocks noGrp="1"/>
          </p:cNvSpPr>
          <p:nvPr>
            <p:ph type="ftr" sz="quarter" idx="11"/>
          </p:nvPr>
        </p:nvSpPr>
        <p:spPr>
          <a:xfrm>
            <a:off x="4057651" y="6356351"/>
            <a:ext cx="3860800" cy="365125"/>
          </a:xfrm>
        </p:spPr>
        <p:txBody>
          <a:bodyPr/>
          <a:lstStyle>
            <a:lvl1pPr>
              <a:defRPr/>
            </a:lvl1pPr>
          </a:lstStyle>
          <a:p>
            <a:pPr>
              <a:defRPr/>
            </a:pPr>
            <a:endParaRPr lang="en-US"/>
          </a:p>
        </p:txBody>
      </p:sp>
      <p:sp>
        <p:nvSpPr>
          <p:cNvPr id="10" name="Slide Number Placeholder 6"/>
          <p:cNvSpPr>
            <a:spLocks noGrp="1"/>
          </p:cNvSpPr>
          <p:nvPr>
            <p:ph type="sldNum" sz="quarter" idx="12"/>
          </p:nvPr>
        </p:nvSpPr>
        <p:spPr>
          <a:xfrm>
            <a:off x="8367184" y="6356351"/>
            <a:ext cx="2844800" cy="365125"/>
          </a:xfrm>
          <a:prstGeom prst="rect">
            <a:avLst/>
          </a:prstGeom>
        </p:spPr>
        <p:txBody>
          <a:bodyPr/>
          <a:lstStyle>
            <a:lvl1pPr>
              <a:defRPr smtClean="0">
                <a:latin typeface="Corbel"/>
                <a:cs typeface="Corbel"/>
              </a:defRPr>
            </a:lvl1pPr>
          </a:lstStyle>
          <a:p>
            <a:pPr>
              <a:defRPr/>
            </a:pPr>
            <a:fld id="{36883920-E7F9-7D43-A4CA-530CE0F36944}" type="slidenum">
              <a:rPr lang="en-US"/>
              <a:pPr>
                <a:defRPr/>
              </a:pPr>
              <a:t>‹#›</a:t>
            </a:fld>
            <a:endParaRPr lang="en-US" dirty="0"/>
          </a:p>
        </p:txBody>
      </p:sp>
    </p:spTree>
    <p:extLst>
      <p:ext uri="{BB962C8B-B14F-4D97-AF65-F5344CB8AC3E}">
        <p14:creationId xmlns:p14="http://schemas.microsoft.com/office/powerpoint/2010/main" val="3691641854"/>
      </p:ext>
    </p:extLst>
  </p:cSld>
  <p:clrMapOvr>
    <a:masterClrMapping/>
  </p:clrMapOvr>
  <mc:AlternateContent xmlns:mc="http://schemas.openxmlformats.org/markup-compatibility/2006" xmlns:p14="http://schemas.microsoft.com/office/powerpoint/2010/main">
    <mc:Choice Requires="p14">
      <p:transition spd="slow" p14:dur="3000"/>
    </mc:Choice>
    <mc:Fallback xmlns="">
      <p:transition spd="slow"/>
    </mc:Fallback>
  </mc:AlternateContent>
</p:sldLayout>
</file>

<file path=ppt/slideLayouts/slideLayout4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F7D5A97-BFC1-7B4C-BE8D-3C391965C9F2}"/>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3D2D8E20-5BE4-874A-A9BE-0FD454C290F0}"/>
              </a:ext>
            </a:extLst>
          </p:cNvPr>
          <p:cNvSpPr>
            <a:spLocks noGrp="1"/>
          </p:cNvSpPr>
          <p:nvPr>
            <p:ph type="subTitle" idx="1"/>
          </p:nvPr>
        </p:nvSpPr>
        <p:spPr>
          <a:xfrm>
            <a:off x="1524000" y="3602037"/>
            <a:ext cx="9144000" cy="1655763"/>
          </a:xfrm>
        </p:spPr>
        <p:txBody>
          <a:bodyPr/>
          <a:lstStyle>
            <a:lvl1pPr marL="0" indent="0" algn="ctr">
              <a:buNone/>
              <a:defRPr sz="2400"/>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6F424044-AD2A-5C4E-9EE1-8BAABC2BD6E3}"/>
              </a:ext>
            </a:extLst>
          </p:cNvPr>
          <p:cNvSpPr>
            <a:spLocks noGrp="1"/>
          </p:cNvSpPr>
          <p:nvPr>
            <p:ph type="dt" sz="half" idx="10"/>
          </p:nvPr>
        </p:nvSpPr>
        <p:spPr/>
        <p:txBody>
          <a:bodyPr/>
          <a:lstStyle/>
          <a:p>
            <a:endParaRPr lang="en-US"/>
          </a:p>
        </p:txBody>
      </p:sp>
      <p:sp>
        <p:nvSpPr>
          <p:cNvPr id="5" name="Footer Placeholder 4">
            <a:extLst>
              <a:ext uri="{FF2B5EF4-FFF2-40B4-BE49-F238E27FC236}">
                <a16:creationId xmlns:a16="http://schemas.microsoft.com/office/drawing/2014/main" id="{3218BA9F-96B4-4A4E-A674-0E4A9C219633}"/>
              </a:ext>
            </a:extLst>
          </p:cNvPr>
          <p:cNvSpPr>
            <a:spLocks noGrp="1"/>
          </p:cNvSpPr>
          <p:nvPr>
            <p:ph type="ftr" sz="quarter" idx="11"/>
          </p:nvPr>
        </p:nvSpPr>
        <p:spPr/>
        <p:txBody>
          <a:bodyPr/>
          <a:lstStyle/>
          <a:p>
            <a:r>
              <a:rPr lang="en-US"/>
              <a:t>This presentation is the intellectual property of the author/presenter. Contact hope.rugo@ucsf.edu for permission to reprint and/or distribute.</a:t>
            </a:r>
          </a:p>
        </p:txBody>
      </p:sp>
      <p:sp>
        <p:nvSpPr>
          <p:cNvPr id="6" name="Slide Number Placeholder 5">
            <a:extLst>
              <a:ext uri="{FF2B5EF4-FFF2-40B4-BE49-F238E27FC236}">
                <a16:creationId xmlns:a16="http://schemas.microsoft.com/office/drawing/2014/main" id="{ECF65CBE-5458-F249-A6EC-8302F02E25CD}"/>
              </a:ext>
            </a:extLst>
          </p:cNvPr>
          <p:cNvSpPr>
            <a:spLocks noGrp="1"/>
          </p:cNvSpPr>
          <p:nvPr>
            <p:ph type="sldNum" sz="quarter" idx="12"/>
          </p:nvPr>
        </p:nvSpPr>
        <p:spPr/>
        <p:txBody>
          <a:bodyPr/>
          <a:lstStyle/>
          <a:p>
            <a:fld id="{14D5984C-0D0D-DC45-AB8C-8BD40CB8C6EB}" type="slidenum">
              <a:rPr lang="en-US" smtClean="0"/>
              <a:t>‹#›</a:t>
            </a:fld>
            <a:endParaRPr lang="en-US"/>
          </a:p>
        </p:txBody>
      </p:sp>
    </p:spTree>
    <p:extLst>
      <p:ext uri="{BB962C8B-B14F-4D97-AF65-F5344CB8AC3E}">
        <p14:creationId xmlns:p14="http://schemas.microsoft.com/office/powerpoint/2010/main" val="3649270623"/>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68F3D3-C6AD-F246-8E28-7E08F4C89196}"/>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E5C4213-1635-C140-B2B7-C76D6EB488DD}"/>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4A95DDF-0199-9844-BC3D-A046A5B8072F}"/>
              </a:ext>
            </a:extLst>
          </p:cNvPr>
          <p:cNvSpPr>
            <a:spLocks noGrp="1"/>
          </p:cNvSpPr>
          <p:nvPr>
            <p:ph type="dt" sz="half" idx="10"/>
          </p:nvPr>
        </p:nvSpPr>
        <p:spPr/>
        <p:txBody>
          <a:bodyPr/>
          <a:lstStyle/>
          <a:p>
            <a:endParaRPr lang="en-US"/>
          </a:p>
        </p:txBody>
      </p:sp>
      <p:sp>
        <p:nvSpPr>
          <p:cNvPr id="5" name="Footer Placeholder 4">
            <a:extLst>
              <a:ext uri="{FF2B5EF4-FFF2-40B4-BE49-F238E27FC236}">
                <a16:creationId xmlns:a16="http://schemas.microsoft.com/office/drawing/2014/main" id="{647254E9-24E8-E54C-9C40-5969DCE0D528}"/>
              </a:ext>
            </a:extLst>
          </p:cNvPr>
          <p:cNvSpPr>
            <a:spLocks noGrp="1"/>
          </p:cNvSpPr>
          <p:nvPr>
            <p:ph type="ftr" sz="quarter" idx="11"/>
          </p:nvPr>
        </p:nvSpPr>
        <p:spPr/>
        <p:txBody>
          <a:bodyPr/>
          <a:lstStyle/>
          <a:p>
            <a:r>
              <a:rPr lang="en-US"/>
              <a:t>This presentation is the intellectual property of the author/presenter. Contact hope.rugo@ucsf.edu for permission to reprint and/or distribute.</a:t>
            </a:r>
          </a:p>
        </p:txBody>
      </p:sp>
      <p:sp>
        <p:nvSpPr>
          <p:cNvPr id="6" name="Slide Number Placeholder 5">
            <a:extLst>
              <a:ext uri="{FF2B5EF4-FFF2-40B4-BE49-F238E27FC236}">
                <a16:creationId xmlns:a16="http://schemas.microsoft.com/office/drawing/2014/main" id="{E645F289-F26B-0A4E-85A1-6190CDAB4C8A}"/>
              </a:ext>
            </a:extLst>
          </p:cNvPr>
          <p:cNvSpPr>
            <a:spLocks noGrp="1"/>
          </p:cNvSpPr>
          <p:nvPr>
            <p:ph type="sldNum" sz="quarter" idx="12"/>
          </p:nvPr>
        </p:nvSpPr>
        <p:spPr/>
        <p:txBody>
          <a:bodyPr/>
          <a:lstStyle/>
          <a:p>
            <a:fld id="{14D5984C-0D0D-DC45-AB8C-8BD40CB8C6EB}" type="slidenum">
              <a:rPr lang="en-US" smtClean="0"/>
              <a:t>‹#›</a:t>
            </a:fld>
            <a:endParaRPr lang="en-US"/>
          </a:p>
        </p:txBody>
      </p:sp>
    </p:spTree>
    <p:extLst>
      <p:ext uri="{BB962C8B-B14F-4D97-AF65-F5344CB8AC3E}">
        <p14:creationId xmlns:p14="http://schemas.microsoft.com/office/powerpoint/2010/main" val="160821754"/>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17D8158-651C-994C-8D20-18E893968405}"/>
              </a:ext>
            </a:extLst>
          </p:cNvPr>
          <p:cNvSpPr>
            <a:spLocks noGrp="1"/>
          </p:cNvSpPr>
          <p:nvPr>
            <p:ph type="title"/>
          </p:nvPr>
        </p:nvSpPr>
        <p:spPr>
          <a:xfrm>
            <a:off x="831851" y="1709741"/>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4DDE28FC-E921-E448-AAD0-DBEB60D877C6}"/>
              </a:ext>
            </a:extLst>
          </p:cNvPr>
          <p:cNvSpPr>
            <a:spLocks noGrp="1"/>
          </p:cNvSpPr>
          <p:nvPr>
            <p:ph type="body" idx="1"/>
          </p:nvPr>
        </p:nvSpPr>
        <p:spPr>
          <a:xfrm>
            <a:off x="831851" y="4589465"/>
            <a:ext cx="10515600" cy="1500187"/>
          </a:xfrm>
        </p:spPr>
        <p:txBody>
          <a:bodyPr/>
          <a:lstStyle>
            <a:lvl1pPr marL="0" indent="0">
              <a:buNone/>
              <a:defRPr sz="2400">
                <a:solidFill>
                  <a:schemeClr val="tx1">
                    <a:tint val="75000"/>
                  </a:schemeClr>
                </a:solidFill>
              </a:defRPr>
            </a:lvl1pPr>
            <a:lvl2pPr marL="457178" indent="0">
              <a:buNone/>
              <a:defRPr sz="2000">
                <a:solidFill>
                  <a:schemeClr val="tx1">
                    <a:tint val="75000"/>
                  </a:schemeClr>
                </a:solidFill>
              </a:defRPr>
            </a:lvl2pPr>
            <a:lvl3pPr marL="914354" indent="0">
              <a:buNone/>
              <a:defRPr sz="1800">
                <a:solidFill>
                  <a:schemeClr val="tx1">
                    <a:tint val="75000"/>
                  </a:schemeClr>
                </a:solidFill>
              </a:defRPr>
            </a:lvl3pPr>
            <a:lvl4pPr marL="1371532" indent="0">
              <a:buNone/>
              <a:defRPr sz="1600">
                <a:solidFill>
                  <a:schemeClr val="tx1">
                    <a:tint val="75000"/>
                  </a:schemeClr>
                </a:solidFill>
              </a:defRPr>
            </a:lvl4pPr>
            <a:lvl5pPr marL="1828709" indent="0">
              <a:buNone/>
              <a:defRPr sz="1600">
                <a:solidFill>
                  <a:schemeClr val="tx1">
                    <a:tint val="75000"/>
                  </a:schemeClr>
                </a:solidFill>
              </a:defRPr>
            </a:lvl5pPr>
            <a:lvl6pPr marL="2285886" indent="0">
              <a:buNone/>
              <a:defRPr sz="1600">
                <a:solidFill>
                  <a:schemeClr val="tx1">
                    <a:tint val="75000"/>
                  </a:schemeClr>
                </a:solidFill>
              </a:defRPr>
            </a:lvl6pPr>
            <a:lvl7pPr marL="2743062" indent="0">
              <a:buNone/>
              <a:defRPr sz="1600">
                <a:solidFill>
                  <a:schemeClr val="tx1">
                    <a:tint val="75000"/>
                  </a:schemeClr>
                </a:solidFill>
              </a:defRPr>
            </a:lvl7pPr>
            <a:lvl8pPr marL="3200240" indent="0">
              <a:buNone/>
              <a:defRPr sz="1600">
                <a:solidFill>
                  <a:schemeClr val="tx1">
                    <a:tint val="75000"/>
                  </a:schemeClr>
                </a:solidFill>
              </a:defRPr>
            </a:lvl8pPr>
            <a:lvl9pPr marL="3657418"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46088B3C-9322-794B-AF6C-15C9B6922347}"/>
              </a:ext>
            </a:extLst>
          </p:cNvPr>
          <p:cNvSpPr>
            <a:spLocks noGrp="1"/>
          </p:cNvSpPr>
          <p:nvPr>
            <p:ph type="dt" sz="half" idx="10"/>
          </p:nvPr>
        </p:nvSpPr>
        <p:spPr/>
        <p:txBody>
          <a:bodyPr/>
          <a:lstStyle/>
          <a:p>
            <a:endParaRPr lang="en-US"/>
          </a:p>
        </p:txBody>
      </p:sp>
      <p:sp>
        <p:nvSpPr>
          <p:cNvPr id="5" name="Footer Placeholder 4">
            <a:extLst>
              <a:ext uri="{FF2B5EF4-FFF2-40B4-BE49-F238E27FC236}">
                <a16:creationId xmlns:a16="http://schemas.microsoft.com/office/drawing/2014/main" id="{72486052-64B5-A249-A677-E3BADD243077}"/>
              </a:ext>
            </a:extLst>
          </p:cNvPr>
          <p:cNvSpPr>
            <a:spLocks noGrp="1"/>
          </p:cNvSpPr>
          <p:nvPr>
            <p:ph type="ftr" sz="quarter" idx="11"/>
          </p:nvPr>
        </p:nvSpPr>
        <p:spPr/>
        <p:txBody>
          <a:bodyPr/>
          <a:lstStyle/>
          <a:p>
            <a:r>
              <a:rPr lang="en-US"/>
              <a:t>This presentation is the intellectual property of the author/presenter. Contact hope.rugo@ucsf.edu for permission to reprint and/or distribute.</a:t>
            </a:r>
          </a:p>
        </p:txBody>
      </p:sp>
      <p:sp>
        <p:nvSpPr>
          <p:cNvPr id="6" name="Slide Number Placeholder 5">
            <a:extLst>
              <a:ext uri="{FF2B5EF4-FFF2-40B4-BE49-F238E27FC236}">
                <a16:creationId xmlns:a16="http://schemas.microsoft.com/office/drawing/2014/main" id="{A6866281-6E03-F14A-B824-B398EF63C933}"/>
              </a:ext>
            </a:extLst>
          </p:cNvPr>
          <p:cNvSpPr>
            <a:spLocks noGrp="1"/>
          </p:cNvSpPr>
          <p:nvPr>
            <p:ph type="sldNum" sz="quarter" idx="12"/>
          </p:nvPr>
        </p:nvSpPr>
        <p:spPr/>
        <p:txBody>
          <a:bodyPr/>
          <a:lstStyle/>
          <a:p>
            <a:fld id="{14D5984C-0D0D-DC45-AB8C-8BD40CB8C6EB}" type="slidenum">
              <a:rPr lang="en-US" smtClean="0"/>
              <a:t>‹#›</a:t>
            </a:fld>
            <a:endParaRPr lang="en-US"/>
          </a:p>
        </p:txBody>
      </p:sp>
    </p:spTree>
    <p:extLst>
      <p:ext uri="{BB962C8B-B14F-4D97-AF65-F5344CB8AC3E}">
        <p14:creationId xmlns:p14="http://schemas.microsoft.com/office/powerpoint/2010/main" val="370310259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8_Free Content">
    <p:spTree>
      <p:nvGrpSpPr>
        <p:cNvPr id="1" name=""/>
        <p:cNvGrpSpPr/>
        <p:nvPr/>
      </p:nvGrpSpPr>
      <p:grpSpPr>
        <a:xfrm>
          <a:off x="0" y="0"/>
          <a:ext cx="0" cy="0"/>
          <a:chOff x="0" y="0"/>
          <a:chExt cx="0" cy="0"/>
        </a:xfrm>
      </p:grpSpPr>
      <p:sp>
        <p:nvSpPr>
          <p:cNvPr id="5" name="Text Placeholder 3"/>
          <p:cNvSpPr>
            <a:spLocks noGrp="1"/>
          </p:cNvSpPr>
          <p:nvPr>
            <p:ph type="body" sz="quarter" idx="13"/>
          </p:nvPr>
        </p:nvSpPr>
        <p:spPr>
          <a:xfrm>
            <a:off x="720000" y="2112963"/>
            <a:ext cx="10982400" cy="4013627"/>
          </a:xfrm>
        </p:spPr>
        <p:txBody>
          <a:bodyPr>
            <a:noAutofit/>
          </a:bodyPr>
          <a:lstStyle/>
          <a:p>
            <a:pPr lvl="0"/>
            <a:r>
              <a:rPr lang="en-US"/>
              <a:t>Click to edit Master text styles</a:t>
            </a:r>
          </a:p>
          <a:p>
            <a:pPr lvl="1"/>
            <a:r>
              <a:rPr lang="en-US"/>
              <a:t>Second level</a:t>
            </a:r>
          </a:p>
          <a:p>
            <a:pPr lvl="2"/>
            <a:r>
              <a:rPr lang="en-US"/>
              <a:t>Third level</a:t>
            </a:r>
          </a:p>
        </p:txBody>
      </p:sp>
      <p:sp>
        <p:nvSpPr>
          <p:cNvPr id="6" name="Title 1"/>
          <p:cNvSpPr>
            <a:spLocks noGrp="1"/>
          </p:cNvSpPr>
          <p:nvPr>
            <p:ph type="title"/>
          </p:nvPr>
        </p:nvSpPr>
        <p:spPr>
          <a:xfrm>
            <a:off x="720000" y="550801"/>
            <a:ext cx="7006269" cy="553999"/>
          </a:xfrm>
        </p:spPr>
        <p:txBody>
          <a:bodyPr anchor="b">
            <a:noAutofit/>
          </a:bodyPr>
          <a:lstStyle>
            <a:lvl1pPr>
              <a:defRPr sz="3200" cap="all" baseline="0"/>
            </a:lvl1pPr>
          </a:lstStyle>
          <a:p>
            <a:r>
              <a:rPr lang="en-US"/>
              <a:t>Click to edit Master title style</a:t>
            </a:r>
            <a:endParaRPr lang="en-US" dirty="0"/>
          </a:p>
        </p:txBody>
      </p:sp>
      <p:sp>
        <p:nvSpPr>
          <p:cNvPr id="7" name="Text Placeholder 11"/>
          <p:cNvSpPr>
            <a:spLocks noGrp="1"/>
          </p:cNvSpPr>
          <p:nvPr>
            <p:ph type="body" sz="quarter" idx="14"/>
          </p:nvPr>
        </p:nvSpPr>
        <p:spPr>
          <a:xfrm>
            <a:off x="720000" y="1080001"/>
            <a:ext cx="7006269" cy="488795"/>
          </a:xfrm>
        </p:spPr>
        <p:txBody>
          <a:bodyPr>
            <a:noAutofit/>
          </a:bodyPr>
          <a:lstStyle>
            <a:lvl1pPr marL="0" indent="0">
              <a:buNone/>
              <a:defRPr sz="2667" baseline="0">
                <a:solidFill>
                  <a:schemeClr val="tx1"/>
                </a:solidFill>
              </a:defRPr>
            </a:lvl1pPr>
          </a:lstStyle>
          <a:p>
            <a:pPr lvl="0"/>
            <a:r>
              <a:rPr lang="en-US"/>
              <a:t>Click to edit Master text styles</a:t>
            </a:r>
          </a:p>
        </p:txBody>
      </p:sp>
      <p:sp>
        <p:nvSpPr>
          <p:cNvPr id="9" name="Slide Number Placeholder 5"/>
          <p:cNvSpPr>
            <a:spLocks noGrp="1"/>
          </p:cNvSpPr>
          <p:nvPr>
            <p:ph type="sldNum" sz="quarter" idx="15"/>
          </p:nvPr>
        </p:nvSpPr>
        <p:spPr>
          <a:xfrm>
            <a:off x="1728000" y="6372104"/>
            <a:ext cx="953803" cy="246184"/>
          </a:xfrm>
          <a:prstGeom prst="rect">
            <a:avLst/>
          </a:prstGeom>
        </p:spPr>
        <p:txBody>
          <a:bodyPr/>
          <a:lstStyle>
            <a:lvl1pPr>
              <a:defRPr/>
            </a:lvl1pPr>
          </a:lstStyle>
          <a:p>
            <a:pPr>
              <a:defRPr/>
            </a:pPr>
            <a:fld id="{711A7CD0-78D0-42EA-ADB5-8E9333008CAE}" type="slidenum">
              <a:rPr lang="en-US" altLang="en-US"/>
              <a:pPr>
                <a:defRPr/>
              </a:pPr>
              <a:t>‹#›</a:t>
            </a:fld>
            <a:endParaRPr lang="en-US" altLang="en-US"/>
          </a:p>
        </p:txBody>
      </p:sp>
    </p:spTree>
    <p:extLst>
      <p:ext uri="{BB962C8B-B14F-4D97-AF65-F5344CB8AC3E}">
        <p14:creationId xmlns:p14="http://schemas.microsoft.com/office/powerpoint/2010/main" val="818910825"/>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D789B24-3FB3-FD4F-A102-149C04CB5902}"/>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618C1DAF-CF49-EB43-B733-2C7FE30E4E55}"/>
              </a:ext>
            </a:extLst>
          </p:cNvPr>
          <p:cNvSpPr>
            <a:spLocks noGrp="1"/>
          </p:cNvSpPr>
          <p:nvPr>
            <p:ph sz="half" idx="1"/>
          </p:nvPr>
        </p:nvSpPr>
        <p:spPr>
          <a:xfrm>
            <a:off x="838200" y="1825625"/>
            <a:ext cx="51816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8DA02A09-992B-4A44-8882-0B83037D647A}"/>
              </a:ext>
            </a:extLst>
          </p:cNvPr>
          <p:cNvSpPr>
            <a:spLocks noGrp="1"/>
          </p:cNvSpPr>
          <p:nvPr>
            <p:ph sz="half" idx="2"/>
          </p:nvPr>
        </p:nvSpPr>
        <p:spPr>
          <a:xfrm>
            <a:off x="6172200" y="1825625"/>
            <a:ext cx="51816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0FEB3106-9E66-5040-B734-AF0B67F34547}"/>
              </a:ext>
            </a:extLst>
          </p:cNvPr>
          <p:cNvSpPr>
            <a:spLocks noGrp="1"/>
          </p:cNvSpPr>
          <p:nvPr>
            <p:ph type="dt" sz="half" idx="10"/>
          </p:nvPr>
        </p:nvSpPr>
        <p:spPr/>
        <p:txBody>
          <a:bodyPr/>
          <a:lstStyle/>
          <a:p>
            <a:endParaRPr lang="en-US"/>
          </a:p>
        </p:txBody>
      </p:sp>
      <p:sp>
        <p:nvSpPr>
          <p:cNvPr id="6" name="Footer Placeholder 5">
            <a:extLst>
              <a:ext uri="{FF2B5EF4-FFF2-40B4-BE49-F238E27FC236}">
                <a16:creationId xmlns:a16="http://schemas.microsoft.com/office/drawing/2014/main" id="{C665D294-F15E-034C-87BF-3ECC478D3497}"/>
              </a:ext>
            </a:extLst>
          </p:cNvPr>
          <p:cNvSpPr>
            <a:spLocks noGrp="1"/>
          </p:cNvSpPr>
          <p:nvPr>
            <p:ph type="ftr" sz="quarter" idx="11"/>
          </p:nvPr>
        </p:nvSpPr>
        <p:spPr/>
        <p:txBody>
          <a:bodyPr/>
          <a:lstStyle/>
          <a:p>
            <a:r>
              <a:rPr lang="en-US"/>
              <a:t>This presentation is the intellectual property of the author/presenter. Contact hope.rugo@ucsf.edu for permission to reprint and/or distribute.</a:t>
            </a:r>
          </a:p>
        </p:txBody>
      </p:sp>
      <p:sp>
        <p:nvSpPr>
          <p:cNvPr id="7" name="Slide Number Placeholder 6">
            <a:extLst>
              <a:ext uri="{FF2B5EF4-FFF2-40B4-BE49-F238E27FC236}">
                <a16:creationId xmlns:a16="http://schemas.microsoft.com/office/drawing/2014/main" id="{0A9D9055-C216-EC48-A89E-6F9124A3AC80}"/>
              </a:ext>
            </a:extLst>
          </p:cNvPr>
          <p:cNvSpPr>
            <a:spLocks noGrp="1"/>
          </p:cNvSpPr>
          <p:nvPr>
            <p:ph type="sldNum" sz="quarter" idx="12"/>
          </p:nvPr>
        </p:nvSpPr>
        <p:spPr/>
        <p:txBody>
          <a:bodyPr/>
          <a:lstStyle/>
          <a:p>
            <a:fld id="{14D5984C-0D0D-DC45-AB8C-8BD40CB8C6EB}" type="slidenum">
              <a:rPr lang="en-US" smtClean="0"/>
              <a:t>‹#›</a:t>
            </a:fld>
            <a:endParaRPr lang="en-US"/>
          </a:p>
        </p:txBody>
      </p:sp>
    </p:spTree>
    <p:extLst>
      <p:ext uri="{BB962C8B-B14F-4D97-AF65-F5344CB8AC3E}">
        <p14:creationId xmlns:p14="http://schemas.microsoft.com/office/powerpoint/2010/main" val="3226816533"/>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165176-581F-6B46-A5FF-AF5D869E57D0}"/>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27766E64-5DFA-8E4D-9F58-36D2DA14C3D7}"/>
              </a:ext>
            </a:extLst>
          </p:cNvPr>
          <p:cNvSpPr>
            <a:spLocks noGrp="1"/>
          </p:cNvSpPr>
          <p:nvPr>
            <p:ph type="body" idx="1"/>
          </p:nvPr>
        </p:nvSpPr>
        <p:spPr>
          <a:xfrm>
            <a:off x="839789" y="1681163"/>
            <a:ext cx="5157787" cy="823912"/>
          </a:xfrm>
        </p:spPr>
        <p:txBody>
          <a:bodyPr anchor="b"/>
          <a:lstStyle>
            <a:lvl1pPr marL="0" indent="0">
              <a:buNone/>
              <a:defRPr sz="2400" b="1"/>
            </a:lvl1pPr>
            <a:lvl2pPr marL="457178" indent="0">
              <a:buNone/>
              <a:defRPr sz="2000" b="1"/>
            </a:lvl2pPr>
            <a:lvl3pPr marL="914354" indent="0">
              <a:buNone/>
              <a:defRPr sz="1800" b="1"/>
            </a:lvl3pPr>
            <a:lvl4pPr marL="1371532" indent="0">
              <a:buNone/>
              <a:defRPr sz="1600" b="1"/>
            </a:lvl4pPr>
            <a:lvl5pPr marL="1828709" indent="0">
              <a:buNone/>
              <a:defRPr sz="1600" b="1"/>
            </a:lvl5pPr>
            <a:lvl6pPr marL="2285886" indent="0">
              <a:buNone/>
              <a:defRPr sz="1600" b="1"/>
            </a:lvl6pPr>
            <a:lvl7pPr marL="2743062" indent="0">
              <a:buNone/>
              <a:defRPr sz="1600" b="1"/>
            </a:lvl7pPr>
            <a:lvl8pPr marL="3200240" indent="0">
              <a:buNone/>
              <a:defRPr sz="1600" b="1"/>
            </a:lvl8pPr>
            <a:lvl9pPr marL="3657418"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6F910316-4EDC-E849-9DF8-8F25165BCAE9}"/>
              </a:ext>
            </a:extLst>
          </p:cNvPr>
          <p:cNvSpPr>
            <a:spLocks noGrp="1"/>
          </p:cNvSpPr>
          <p:nvPr>
            <p:ph sz="half" idx="2"/>
          </p:nvPr>
        </p:nvSpPr>
        <p:spPr>
          <a:xfrm>
            <a:off x="839789"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ED446A0A-9730-624B-AFE2-DBBDDECC3DF4}"/>
              </a:ext>
            </a:extLst>
          </p:cNvPr>
          <p:cNvSpPr>
            <a:spLocks noGrp="1"/>
          </p:cNvSpPr>
          <p:nvPr>
            <p:ph type="body" sz="quarter" idx="3"/>
          </p:nvPr>
        </p:nvSpPr>
        <p:spPr>
          <a:xfrm>
            <a:off x="6172202" y="1681163"/>
            <a:ext cx="5183188" cy="823912"/>
          </a:xfrm>
        </p:spPr>
        <p:txBody>
          <a:bodyPr anchor="b"/>
          <a:lstStyle>
            <a:lvl1pPr marL="0" indent="0">
              <a:buNone/>
              <a:defRPr sz="2400" b="1"/>
            </a:lvl1pPr>
            <a:lvl2pPr marL="457178" indent="0">
              <a:buNone/>
              <a:defRPr sz="2000" b="1"/>
            </a:lvl2pPr>
            <a:lvl3pPr marL="914354" indent="0">
              <a:buNone/>
              <a:defRPr sz="1800" b="1"/>
            </a:lvl3pPr>
            <a:lvl4pPr marL="1371532" indent="0">
              <a:buNone/>
              <a:defRPr sz="1600" b="1"/>
            </a:lvl4pPr>
            <a:lvl5pPr marL="1828709" indent="0">
              <a:buNone/>
              <a:defRPr sz="1600" b="1"/>
            </a:lvl5pPr>
            <a:lvl6pPr marL="2285886" indent="0">
              <a:buNone/>
              <a:defRPr sz="1600" b="1"/>
            </a:lvl6pPr>
            <a:lvl7pPr marL="2743062" indent="0">
              <a:buNone/>
              <a:defRPr sz="1600" b="1"/>
            </a:lvl7pPr>
            <a:lvl8pPr marL="3200240" indent="0">
              <a:buNone/>
              <a:defRPr sz="1600" b="1"/>
            </a:lvl8pPr>
            <a:lvl9pPr marL="3657418"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C865E6D-2A7C-1643-A1E7-C3FB62BDD6FE}"/>
              </a:ext>
            </a:extLst>
          </p:cNvPr>
          <p:cNvSpPr>
            <a:spLocks noGrp="1"/>
          </p:cNvSpPr>
          <p:nvPr>
            <p:ph sz="quarter" idx="4"/>
          </p:nvPr>
        </p:nvSpPr>
        <p:spPr>
          <a:xfrm>
            <a:off x="6172202"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961E8F67-938B-B641-978C-3393D26EC93E}"/>
              </a:ext>
            </a:extLst>
          </p:cNvPr>
          <p:cNvSpPr>
            <a:spLocks noGrp="1"/>
          </p:cNvSpPr>
          <p:nvPr>
            <p:ph type="dt" sz="half" idx="10"/>
          </p:nvPr>
        </p:nvSpPr>
        <p:spPr/>
        <p:txBody>
          <a:bodyPr/>
          <a:lstStyle/>
          <a:p>
            <a:endParaRPr lang="en-US"/>
          </a:p>
        </p:txBody>
      </p:sp>
      <p:sp>
        <p:nvSpPr>
          <p:cNvPr id="8" name="Footer Placeholder 7">
            <a:extLst>
              <a:ext uri="{FF2B5EF4-FFF2-40B4-BE49-F238E27FC236}">
                <a16:creationId xmlns:a16="http://schemas.microsoft.com/office/drawing/2014/main" id="{43D6DCC0-CBAB-3A4B-9837-6A5C68835922}"/>
              </a:ext>
            </a:extLst>
          </p:cNvPr>
          <p:cNvSpPr>
            <a:spLocks noGrp="1"/>
          </p:cNvSpPr>
          <p:nvPr>
            <p:ph type="ftr" sz="quarter" idx="11"/>
          </p:nvPr>
        </p:nvSpPr>
        <p:spPr/>
        <p:txBody>
          <a:bodyPr/>
          <a:lstStyle/>
          <a:p>
            <a:r>
              <a:rPr lang="en-US"/>
              <a:t>This presentation is the intellectual property of the author/presenter. Contact hope.rugo@ucsf.edu for permission to reprint and/or distribute.</a:t>
            </a:r>
          </a:p>
        </p:txBody>
      </p:sp>
      <p:sp>
        <p:nvSpPr>
          <p:cNvPr id="9" name="Slide Number Placeholder 8">
            <a:extLst>
              <a:ext uri="{FF2B5EF4-FFF2-40B4-BE49-F238E27FC236}">
                <a16:creationId xmlns:a16="http://schemas.microsoft.com/office/drawing/2014/main" id="{1E69C700-E2D8-9C40-ADEB-00649146156B}"/>
              </a:ext>
            </a:extLst>
          </p:cNvPr>
          <p:cNvSpPr>
            <a:spLocks noGrp="1"/>
          </p:cNvSpPr>
          <p:nvPr>
            <p:ph type="sldNum" sz="quarter" idx="12"/>
          </p:nvPr>
        </p:nvSpPr>
        <p:spPr/>
        <p:txBody>
          <a:bodyPr/>
          <a:lstStyle/>
          <a:p>
            <a:fld id="{14D5984C-0D0D-DC45-AB8C-8BD40CB8C6EB}" type="slidenum">
              <a:rPr lang="en-US" smtClean="0"/>
              <a:t>‹#›</a:t>
            </a:fld>
            <a:endParaRPr lang="en-US"/>
          </a:p>
        </p:txBody>
      </p:sp>
    </p:spTree>
    <p:extLst>
      <p:ext uri="{BB962C8B-B14F-4D97-AF65-F5344CB8AC3E}">
        <p14:creationId xmlns:p14="http://schemas.microsoft.com/office/powerpoint/2010/main" val="1120884145"/>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9D8D53-5E28-2448-B8A0-4AB9EB3CA6AE}"/>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6B0EC8DD-23EE-2A4D-A586-388E10E8CA54}"/>
              </a:ext>
            </a:extLst>
          </p:cNvPr>
          <p:cNvSpPr>
            <a:spLocks noGrp="1"/>
          </p:cNvSpPr>
          <p:nvPr>
            <p:ph type="dt" sz="half" idx="10"/>
          </p:nvPr>
        </p:nvSpPr>
        <p:spPr/>
        <p:txBody>
          <a:bodyPr/>
          <a:lstStyle/>
          <a:p>
            <a:endParaRPr lang="en-US"/>
          </a:p>
        </p:txBody>
      </p:sp>
      <p:sp>
        <p:nvSpPr>
          <p:cNvPr id="4" name="Footer Placeholder 3">
            <a:extLst>
              <a:ext uri="{FF2B5EF4-FFF2-40B4-BE49-F238E27FC236}">
                <a16:creationId xmlns:a16="http://schemas.microsoft.com/office/drawing/2014/main" id="{A799B270-6D05-B248-BA66-4C5D86AF1099}"/>
              </a:ext>
            </a:extLst>
          </p:cNvPr>
          <p:cNvSpPr>
            <a:spLocks noGrp="1"/>
          </p:cNvSpPr>
          <p:nvPr>
            <p:ph type="ftr" sz="quarter" idx="11"/>
          </p:nvPr>
        </p:nvSpPr>
        <p:spPr/>
        <p:txBody>
          <a:bodyPr/>
          <a:lstStyle/>
          <a:p>
            <a:r>
              <a:rPr lang="en-US"/>
              <a:t>This presentation is the intellectual property of the author/presenter. Contact hope.rugo@ucsf.edu for permission to reprint and/or distribute.</a:t>
            </a:r>
          </a:p>
        </p:txBody>
      </p:sp>
      <p:sp>
        <p:nvSpPr>
          <p:cNvPr id="5" name="Slide Number Placeholder 4">
            <a:extLst>
              <a:ext uri="{FF2B5EF4-FFF2-40B4-BE49-F238E27FC236}">
                <a16:creationId xmlns:a16="http://schemas.microsoft.com/office/drawing/2014/main" id="{85377C87-0836-934E-9D0B-56469586EC85}"/>
              </a:ext>
            </a:extLst>
          </p:cNvPr>
          <p:cNvSpPr>
            <a:spLocks noGrp="1"/>
          </p:cNvSpPr>
          <p:nvPr>
            <p:ph type="sldNum" sz="quarter" idx="12"/>
          </p:nvPr>
        </p:nvSpPr>
        <p:spPr/>
        <p:txBody>
          <a:bodyPr/>
          <a:lstStyle/>
          <a:p>
            <a:fld id="{14D5984C-0D0D-DC45-AB8C-8BD40CB8C6EB}" type="slidenum">
              <a:rPr lang="en-US" smtClean="0"/>
              <a:t>‹#›</a:t>
            </a:fld>
            <a:endParaRPr lang="en-US"/>
          </a:p>
        </p:txBody>
      </p:sp>
    </p:spTree>
    <p:extLst>
      <p:ext uri="{BB962C8B-B14F-4D97-AF65-F5344CB8AC3E}">
        <p14:creationId xmlns:p14="http://schemas.microsoft.com/office/powerpoint/2010/main" val="3960059161"/>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2C47F45B-53FB-6840-96EF-DEA3D57BBC90}"/>
              </a:ext>
            </a:extLst>
          </p:cNvPr>
          <p:cNvSpPr>
            <a:spLocks noGrp="1"/>
          </p:cNvSpPr>
          <p:nvPr>
            <p:ph type="dt" sz="half" idx="10"/>
          </p:nvPr>
        </p:nvSpPr>
        <p:spPr/>
        <p:txBody>
          <a:bodyPr/>
          <a:lstStyle/>
          <a:p>
            <a:endParaRPr lang="en-US"/>
          </a:p>
        </p:txBody>
      </p:sp>
      <p:sp>
        <p:nvSpPr>
          <p:cNvPr id="3" name="Footer Placeholder 2">
            <a:extLst>
              <a:ext uri="{FF2B5EF4-FFF2-40B4-BE49-F238E27FC236}">
                <a16:creationId xmlns:a16="http://schemas.microsoft.com/office/drawing/2014/main" id="{E4639EA9-88C9-1D4C-89A9-63ED122FBA97}"/>
              </a:ext>
            </a:extLst>
          </p:cNvPr>
          <p:cNvSpPr>
            <a:spLocks noGrp="1"/>
          </p:cNvSpPr>
          <p:nvPr>
            <p:ph type="ftr" sz="quarter" idx="11"/>
          </p:nvPr>
        </p:nvSpPr>
        <p:spPr/>
        <p:txBody>
          <a:bodyPr/>
          <a:lstStyle/>
          <a:p>
            <a:r>
              <a:rPr lang="en-US"/>
              <a:t>This presentation is the intellectual property of the author/presenter. Contact hope.rugo@ucsf.edu for permission to reprint and/or distribute.</a:t>
            </a:r>
          </a:p>
        </p:txBody>
      </p:sp>
      <p:sp>
        <p:nvSpPr>
          <p:cNvPr id="4" name="Slide Number Placeholder 3">
            <a:extLst>
              <a:ext uri="{FF2B5EF4-FFF2-40B4-BE49-F238E27FC236}">
                <a16:creationId xmlns:a16="http://schemas.microsoft.com/office/drawing/2014/main" id="{8AC602E7-CC01-7749-805D-5E27DD0931D8}"/>
              </a:ext>
            </a:extLst>
          </p:cNvPr>
          <p:cNvSpPr>
            <a:spLocks noGrp="1"/>
          </p:cNvSpPr>
          <p:nvPr>
            <p:ph type="sldNum" sz="quarter" idx="12"/>
          </p:nvPr>
        </p:nvSpPr>
        <p:spPr/>
        <p:txBody>
          <a:bodyPr/>
          <a:lstStyle/>
          <a:p>
            <a:fld id="{14D5984C-0D0D-DC45-AB8C-8BD40CB8C6EB}" type="slidenum">
              <a:rPr lang="en-US" smtClean="0"/>
              <a:t>‹#›</a:t>
            </a:fld>
            <a:endParaRPr lang="en-US"/>
          </a:p>
        </p:txBody>
      </p:sp>
    </p:spTree>
    <p:extLst>
      <p:ext uri="{BB962C8B-B14F-4D97-AF65-F5344CB8AC3E}">
        <p14:creationId xmlns:p14="http://schemas.microsoft.com/office/powerpoint/2010/main" val="3138030397"/>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AB43A3-6F44-7C46-BE0F-7F683AF8571A}"/>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AA9A8482-14B4-964C-A208-68FBDAEABC65}"/>
              </a:ext>
            </a:extLst>
          </p:cNvPr>
          <p:cNvSpPr>
            <a:spLocks noGrp="1"/>
          </p:cNvSpPr>
          <p:nvPr>
            <p:ph idx="1"/>
          </p:nvPr>
        </p:nvSpPr>
        <p:spPr>
          <a:xfrm>
            <a:off x="5183188" y="987428"/>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F8C8D302-9F7D-054E-8A2C-EE6496AE4BD7}"/>
              </a:ext>
            </a:extLst>
          </p:cNvPr>
          <p:cNvSpPr>
            <a:spLocks noGrp="1"/>
          </p:cNvSpPr>
          <p:nvPr>
            <p:ph type="body" sz="half" idx="2"/>
          </p:nvPr>
        </p:nvSpPr>
        <p:spPr>
          <a:xfrm>
            <a:off x="839788" y="2057402"/>
            <a:ext cx="3932237" cy="3811588"/>
          </a:xfrm>
        </p:spPr>
        <p:txBody>
          <a:bodyPr/>
          <a:lstStyle>
            <a:lvl1pPr marL="0" indent="0">
              <a:buNone/>
              <a:defRPr sz="1600"/>
            </a:lvl1pPr>
            <a:lvl2pPr marL="457178" indent="0">
              <a:buNone/>
              <a:defRPr sz="1400"/>
            </a:lvl2pPr>
            <a:lvl3pPr marL="914354" indent="0">
              <a:buNone/>
              <a:defRPr sz="1200"/>
            </a:lvl3pPr>
            <a:lvl4pPr marL="1371532" indent="0">
              <a:buNone/>
              <a:defRPr sz="1000"/>
            </a:lvl4pPr>
            <a:lvl5pPr marL="1828709" indent="0">
              <a:buNone/>
              <a:defRPr sz="1000"/>
            </a:lvl5pPr>
            <a:lvl6pPr marL="2285886" indent="0">
              <a:buNone/>
              <a:defRPr sz="1000"/>
            </a:lvl6pPr>
            <a:lvl7pPr marL="2743062" indent="0">
              <a:buNone/>
              <a:defRPr sz="1000"/>
            </a:lvl7pPr>
            <a:lvl8pPr marL="3200240" indent="0">
              <a:buNone/>
              <a:defRPr sz="1000"/>
            </a:lvl8pPr>
            <a:lvl9pPr marL="3657418"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B265A90F-E94A-8845-8CFA-6FC17E61CEB9}"/>
              </a:ext>
            </a:extLst>
          </p:cNvPr>
          <p:cNvSpPr>
            <a:spLocks noGrp="1"/>
          </p:cNvSpPr>
          <p:nvPr>
            <p:ph type="dt" sz="half" idx="10"/>
          </p:nvPr>
        </p:nvSpPr>
        <p:spPr/>
        <p:txBody>
          <a:bodyPr/>
          <a:lstStyle/>
          <a:p>
            <a:endParaRPr lang="en-US"/>
          </a:p>
        </p:txBody>
      </p:sp>
      <p:sp>
        <p:nvSpPr>
          <p:cNvPr id="6" name="Footer Placeholder 5">
            <a:extLst>
              <a:ext uri="{FF2B5EF4-FFF2-40B4-BE49-F238E27FC236}">
                <a16:creationId xmlns:a16="http://schemas.microsoft.com/office/drawing/2014/main" id="{57A18538-3EAB-134A-901E-4312325DDF38}"/>
              </a:ext>
            </a:extLst>
          </p:cNvPr>
          <p:cNvSpPr>
            <a:spLocks noGrp="1"/>
          </p:cNvSpPr>
          <p:nvPr>
            <p:ph type="ftr" sz="quarter" idx="11"/>
          </p:nvPr>
        </p:nvSpPr>
        <p:spPr/>
        <p:txBody>
          <a:bodyPr/>
          <a:lstStyle/>
          <a:p>
            <a:r>
              <a:rPr lang="en-US"/>
              <a:t>This presentation is the intellectual property of the author/presenter. Contact hope.rugo@ucsf.edu for permission to reprint and/or distribute.</a:t>
            </a:r>
          </a:p>
        </p:txBody>
      </p:sp>
      <p:sp>
        <p:nvSpPr>
          <p:cNvPr id="7" name="Slide Number Placeholder 6">
            <a:extLst>
              <a:ext uri="{FF2B5EF4-FFF2-40B4-BE49-F238E27FC236}">
                <a16:creationId xmlns:a16="http://schemas.microsoft.com/office/drawing/2014/main" id="{E6DBC5E5-D2D5-0840-BE58-73E381961BE6}"/>
              </a:ext>
            </a:extLst>
          </p:cNvPr>
          <p:cNvSpPr>
            <a:spLocks noGrp="1"/>
          </p:cNvSpPr>
          <p:nvPr>
            <p:ph type="sldNum" sz="quarter" idx="12"/>
          </p:nvPr>
        </p:nvSpPr>
        <p:spPr/>
        <p:txBody>
          <a:bodyPr/>
          <a:lstStyle/>
          <a:p>
            <a:fld id="{14D5984C-0D0D-DC45-AB8C-8BD40CB8C6EB}" type="slidenum">
              <a:rPr lang="en-US" smtClean="0"/>
              <a:t>‹#›</a:t>
            </a:fld>
            <a:endParaRPr lang="en-US"/>
          </a:p>
        </p:txBody>
      </p:sp>
    </p:spTree>
    <p:extLst>
      <p:ext uri="{BB962C8B-B14F-4D97-AF65-F5344CB8AC3E}">
        <p14:creationId xmlns:p14="http://schemas.microsoft.com/office/powerpoint/2010/main" val="3954378895"/>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A6A0F65-713E-D143-94C9-3DFE9DE3EECD}"/>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8A27DF35-96EE-674B-BD73-CB6C61A50A61}"/>
              </a:ext>
            </a:extLst>
          </p:cNvPr>
          <p:cNvSpPr>
            <a:spLocks noGrp="1"/>
          </p:cNvSpPr>
          <p:nvPr>
            <p:ph type="pic" idx="1"/>
          </p:nvPr>
        </p:nvSpPr>
        <p:spPr>
          <a:xfrm>
            <a:off x="5183188" y="987428"/>
            <a:ext cx="6172200" cy="4873625"/>
          </a:xfrm>
        </p:spPr>
        <p:txBody>
          <a:bodyPr/>
          <a:lstStyle>
            <a:lvl1pPr marL="0" indent="0">
              <a:buNone/>
              <a:defRPr sz="3200"/>
            </a:lvl1pPr>
            <a:lvl2pPr marL="457178" indent="0">
              <a:buNone/>
              <a:defRPr sz="2800"/>
            </a:lvl2pPr>
            <a:lvl3pPr marL="914354" indent="0">
              <a:buNone/>
              <a:defRPr sz="2400"/>
            </a:lvl3pPr>
            <a:lvl4pPr marL="1371532" indent="0">
              <a:buNone/>
              <a:defRPr sz="2000"/>
            </a:lvl4pPr>
            <a:lvl5pPr marL="1828709" indent="0">
              <a:buNone/>
              <a:defRPr sz="2000"/>
            </a:lvl5pPr>
            <a:lvl6pPr marL="2285886" indent="0">
              <a:buNone/>
              <a:defRPr sz="2000"/>
            </a:lvl6pPr>
            <a:lvl7pPr marL="2743062" indent="0">
              <a:buNone/>
              <a:defRPr sz="2000"/>
            </a:lvl7pPr>
            <a:lvl8pPr marL="3200240" indent="0">
              <a:buNone/>
              <a:defRPr sz="2000"/>
            </a:lvl8pPr>
            <a:lvl9pPr marL="3657418" indent="0">
              <a:buNone/>
              <a:defRPr sz="2000"/>
            </a:lvl9pPr>
          </a:lstStyle>
          <a:p>
            <a:endParaRPr lang="en-US"/>
          </a:p>
        </p:txBody>
      </p:sp>
      <p:sp>
        <p:nvSpPr>
          <p:cNvPr id="4" name="Text Placeholder 3">
            <a:extLst>
              <a:ext uri="{FF2B5EF4-FFF2-40B4-BE49-F238E27FC236}">
                <a16:creationId xmlns:a16="http://schemas.microsoft.com/office/drawing/2014/main" id="{67B3F590-3CE8-524A-8123-9D480996E550}"/>
              </a:ext>
            </a:extLst>
          </p:cNvPr>
          <p:cNvSpPr>
            <a:spLocks noGrp="1"/>
          </p:cNvSpPr>
          <p:nvPr>
            <p:ph type="body" sz="half" idx="2"/>
          </p:nvPr>
        </p:nvSpPr>
        <p:spPr>
          <a:xfrm>
            <a:off x="839788" y="2057402"/>
            <a:ext cx="3932237" cy="3811588"/>
          </a:xfrm>
        </p:spPr>
        <p:txBody>
          <a:bodyPr/>
          <a:lstStyle>
            <a:lvl1pPr marL="0" indent="0">
              <a:buNone/>
              <a:defRPr sz="1600"/>
            </a:lvl1pPr>
            <a:lvl2pPr marL="457178" indent="0">
              <a:buNone/>
              <a:defRPr sz="1400"/>
            </a:lvl2pPr>
            <a:lvl3pPr marL="914354" indent="0">
              <a:buNone/>
              <a:defRPr sz="1200"/>
            </a:lvl3pPr>
            <a:lvl4pPr marL="1371532" indent="0">
              <a:buNone/>
              <a:defRPr sz="1000"/>
            </a:lvl4pPr>
            <a:lvl5pPr marL="1828709" indent="0">
              <a:buNone/>
              <a:defRPr sz="1000"/>
            </a:lvl5pPr>
            <a:lvl6pPr marL="2285886" indent="0">
              <a:buNone/>
              <a:defRPr sz="1000"/>
            </a:lvl6pPr>
            <a:lvl7pPr marL="2743062" indent="0">
              <a:buNone/>
              <a:defRPr sz="1000"/>
            </a:lvl7pPr>
            <a:lvl8pPr marL="3200240" indent="0">
              <a:buNone/>
              <a:defRPr sz="1000"/>
            </a:lvl8pPr>
            <a:lvl9pPr marL="3657418"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274D0D74-BA2B-4B4C-8FE5-6B5DA93256F6}"/>
              </a:ext>
            </a:extLst>
          </p:cNvPr>
          <p:cNvSpPr>
            <a:spLocks noGrp="1"/>
          </p:cNvSpPr>
          <p:nvPr>
            <p:ph type="dt" sz="half" idx="10"/>
          </p:nvPr>
        </p:nvSpPr>
        <p:spPr/>
        <p:txBody>
          <a:bodyPr/>
          <a:lstStyle/>
          <a:p>
            <a:endParaRPr lang="en-US"/>
          </a:p>
        </p:txBody>
      </p:sp>
      <p:sp>
        <p:nvSpPr>
          <p:cNvPr id="6" name="Footer Placeholder 5">
            <a:extLst>
              <a:ext uri="{FF2B5EF4-FFF2-40B4-BE49-F238E27FC236}">
                <a16:creationId xmlns:a16="http://schemas.microsoft.com/office/drawing/2014/main" id="{824F317C-06FB-C048-ABD0-6A5C87E89CFA}"/>
              </a:ext>
            </a:extLst>
          </p:cNvPr>
          <p:cNvSpPr>
            <a:spLocks noGrp="1"/>
          </p:cNvSpPr>
          <p:nvPr>
            <p:ph type="ftr" sz="quarter" idx="11"/>
          </p:nvPr>
        </p:nvSpPr>
        <p:spPr/>
        <p:txBody>
          <a:bodyPr/>
          <a:lstStyle/>
          <a:p>
            <a:r>
              <a:rPr lang="en-US"/>
              <a:t>This presentation is the intellectual property of the author/presenter. Contact hope.rugo@ucsf.edu for permission to reprint and/or distribute.</a:t>
            </a:r>
          </a:p>
        </p:txBody>
      </p:sp>
      <p:sp>
        <p:nvSpPr>
          <p:cNvPr id="7" name="Slide Number Placeholder 6">
            <a:extLst>
              <a:ext uri="{FF2B5EF4-FFF2-40B4-BE49-F238E27FC236}">
                <a16:creationId xmlns:a16="http://schemas.microsoft.com/office/drawing/2014/main" id="{35462CF5-1873-714C-99B7-81034AC2CD9A}"/>
              </a:ext>
            </a:extLst>
          </p:cNvPr>
          <p:cNvSpPr>
            <a:spLocks noGrp="1"/>
          </p:cNvSpPr>
          <p:nvPr>
            <p:ph type="sldNum" sz="quarter" idx="12"/>
          </p:nvPr>
        </p:nvSpPr>
        <p:spPr/>
        <p:txBody>
          <a:bodyPr/>
          <a:lstStyle/>
          <a:p>
            <a:fld id="{14D5984C-0D0D-DC45-AB8C-8BD40CB8C6EB}" type="slidenum">
              <a:rPr lang="en-US" smtClean="0"/>
              <a:t>‹#›</a:t>
            </a:fld>
            <a:endParaRPr lang="en-US"/>
          </a:p>
        </p:txBody>
      </p:sp>
    </p:spTree>
    <p:extLst>
      <p:ext uri="{BB962C8B-B14F-4D97-AF65-F5344CB8AC3E}">
        <p14:creationId xmlns:p14="http://schemas.microsoft.com/office/powerpoint/2010/main" val="2532407085"/>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79EC03F-56F0-694F-9CA2-2C2274B6EBE5}"/>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EEB61098-469A-F142-9E02-E616898839E2}"/>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106EF9A-319F-9E40-AD80-5C5A077C35C1}"/>
              </a:ext>
            </a:extLst>
          </p:cNvPr>
          <p:cNvSpPr>
            <a:spLocks noGrp="1"/>
          </p:cNvSpPr>
          <p:nvPr>
            <p:ph type="dt" sz="half" idx="10"/>
          </p:nvPr>
        </p:nvSpPr>
        <p:spPr/>
        <p:txBody>
          <a:bodyPr/>
          <a:lstStyle/>
          <a:p>
            <a:endParaRPr lang="en-US"/>
          </a:p>
        </p:txBody>
      </p:sp>
      <p:sp>
        <p:nvSpPr>
          <p:cNvPr id="5" name="Footer Placeholder 4">
            <a:extLst>
              <a:ext uri="{FF2B5EF4-FFF2-40B4-BE49-F238E27FC236}">
                <a16:creationId xmlns:a16="http://schemas.microsoft.com/office/drawing/2014/main" id="{CA0535BB-B35E-9D45-A9A3-AA2A92C3A2BB}"/>
              </a:ext>
            </a:extLst>
          </p:cNvPr>
          <p:cNvSpPr>
            <a:spLocks noGrp="1"/>
          </p:cNvSpPr>
          <p:nvPr>
            <p:ph type="ftr" sz="quarter" idx="11"/>
          </p:nvPr>
        </p:nvSpPr>
        <p:spPr/>
        <p:txBody>
          <a:bodyPr/>
          <a:lstStyle/>
          <a:p>
            <a:r>
              <a:rPr lang="en-US"/>
              <a:t>This presentation is the intellectual property of the author/presenter. Contact hope.rugo@ucsf.edu for permission to reprint and/or distribute.</a:t>
            </a:r>
          </a:p>
        </p:txBody>
      </p:sp>
      <p:sp>
        <p:nvSpPr>
          <p:cNvPr id="6" name="Slide Number Placeholder 5">
            <a:extLst>
              <a:ext uri="{FF2B5EF4-FFF2-40B4-BE49-F238E27FC236}">
                <a16:creationId xmlns:a16="http://schemas.microsoft.com/office/drawing/2014/main" id="{83D65B35-7CBC-E045-9388-3195BFA28021}"/>
              </a:ext>
            </a:extLst>
          </p:cNvPr>
          <p:cNvSpPr>
            <a:spLocks noGrp="1"/>
          </p:cNvSpPr>
          <p:nvPr>
            <p:ph type="sldNum" sz="quarter" idx="12"/>
          </p:nvPr>
        </p:nvSpPr>
        <p:spPr/>
        <p:txBody>
          <a:bodyPr/>
          <a:lstStyle/>
          <a:p>
            <a:fld id="{14D5984C-0D0D-DC45-AB8C-8BD40CB8C6EB}" type="slidenum">
              <a:rPr lang="en-US" smtClean="0"/>
              <a:t>‹#›</a:t>
            </a:fld>
            <a:endParaRPr lang="en-US"/>
          </a:p>
        </p:txBody>
      </p:sp>
    </p:spTree>
    <p:extLst>
      <p:ext uri="{BB962C8B-B14F-4D97-AF65-F5344CB8AC3E}">
        <p14:creationId xmlns:p14="http://schemas.microsoft.com/office/powerpoint/2010/main" val="2106450909"/>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7686C69D-5965-394F-81A4-7B84673F7566}"/>
              </a:ext>
            </a:extLst>
          </p:cNvPr>
          <p:cNvSpPr>
            <a:spLocks noGrp="1"/>
          </p:cNvSpPr>
          <p:nvPr>
            <p:ph type="title" orient="vert"/>
          </p:nvPr>
        </p:nvSpPr>
        <p:spPr>
          <a:xfrm>
            <a:off x="8724902" y="365127"/>
            <a:ext cx="2628900" cy="5811839"/>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CF581544-7973-5A4D-8608-8830AA2EC2BF}"/>
              </a:ext>
            </a:extLst>
          </p:cNvPr>
          <p:cNvSpPr>
            <a:spLocks noGrp="1"/>
          </p:cNvSpPr>
          <p:nvPr>
            <p:ph type="body" orient="vert" idx="1"/>
          </p:nvPr>
        </p:nvSpPr>
        <p:spPr>
          <a:xfrm>
            <a:off x="838202" y="365127"/>
            <a:ext cx="7734300" cy="5811839"/>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08E2594-D056-EA4C-BA0A-902D4716A5A7}"/>
              </a:ext>
            </a:extLst>
          </p:cNvPr>
          <p:cNvSpPr>
            <a:spLocks noGrp="1"/>
          </p:cNvSpPr>
          <p:nvPr>
            <p:ph type="dt" sz="half" idx="10"/>
          </p:nvPr>
        </p:nvSpPr>
        <p:spPr/>
        <p:txBody>
          <a:bodyPr/>
          <a:lstStyle/>
          <a:p>
            <a:endParaRPr lang="en-US"/>
          </a:p>
        </p:txBody>
      </p:sp>
      <p:sp>
        <p:nvSpPr>
          <p:cNvPr id="5" name="Footer Placeholder 4">
            <a:extLst>
              <a:ext uri="{FF2B5EF4-FFF2-40B4-BE49-F238E27FC236}">
                <a16:creationId xmlns:a16="http://schemas.microsoft.com/office/drawing/2014/main" id="{678EAC8B-40B3-7041-93F7-7D9AFF4B422F}"/>
              </a:ext>
            </a:extLst>
          </p:cNvPr>
          <p:cNvSpPr>
            <a:spLocks noGrp="1"/>
          </p:cNvSpPr>
          <p:nvPr>
            <p:ph type="ftr" sz="quarter" idx="11"/>
          </p:nvPr>
        </p:nvSpPr>
        <p:spPr/>
        <p:txBody>
          <a:bodyPr/>
          <a:lstStyle/>
          <a:p>
            <a:r>
              <a:rPr lang="en-US"/>
              <a:t>This presentation is the intellectual property of the author/presenter. Contact hope.rugo@ucsf.edu for permission to reprint and/or distribute.</a:t>
            </a:r>
          </a:p>
        </p:txBody>
      </p:sp>
      <p:sp>
        <p:nvSpPr>
          <p:cNvPr id="6" name="Slide Number Placeholder 5">
            <a:extLst>
              <a:ext uri="{FF2B5EF4-FFF2-40B4-BE49-F238E27FC236}">
                <a16:creationId xmlns:a16="http://schemas.microsoft.com/office/drawing/2014/main" id="{AC305213-4FC7-0B41-BC75-F3AB2CD1C7B5}"/>
              </a:ext>
            </a:extLst>
          </p:cNvPr>
          <p:cNvSpPr>
            <a:spLocks noGrp="1"/>
          </p:cNvSpPr>
          <p:nvPr>
            <p:ph type="sldNum" sz="quarter" idx="12"/>
          </p:nvPr>
        </p:nvSpPr>
        <p:spPr/>
        <p:txBody>
          <a:bodyPr/>
          <a:lstStyle/>
          <a:p>
            <a:fld id="{14D5984C-0D0D-DC45-AB8C-8BD40CB8C6EB}" type="slidenum">
              <a:rPr lang="en-US" smtClean="0"/>
              <a:t>‹#›</a:t>
            </a:fld>
            <a:endParaRPr lang="en-US"/>
          </a:p>
        </p:txBody>
      </p:sp>
    </p:spTree>
    <p:extLst>
      <p:ext uri="{BB962C8B-B14F-4D97-AF65-F5344CB8AC3E}">
        <p14:creationId xmlns:p14="http://schemas.microsoft.com/office/powerpoint/2010/main" val="2838679703"/>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userDrawn="1">
  <p:cSld name="6_Text Slide">
    <p:spTree>
      <p:nvGrpSpPr>
        <p:cNvPr id="1" name=""/>
        <p:cNvGrpSpPr/>
        <p:nvPr/>
      </p:nvGrpSpPr>
      <p:grpSpPr>
        <a:xfrm>
          <a:off x="0" y="0"/>
          <a:ext cx="0" cy="0"/>
          <a:chOff x="0" y="0"/>
          <a:chExt cx="0" cy="0"/>
        </a:xfrm>
      </p:grpSpPr>
      <p:pic>
        <p:nvPicPr>
          <p:cNvPr id="3" name="Picture 2" descr="A close up of a logo&#10;&#10;Description automatically generated">
            <a:extLst>
              <a:ext uri="{FF2B5EF4-FFF2-40B4-BE49-F238E27FC236}">
                <a16:creationId xmlns:a16="http://schemas.microsoft.com/office/drawing/2014/main" id="{4815A195-87CB-774C-B61C-D787188FA8EC}"/>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352975" y="172257"/>
            <a:ext cx="2764087" cy="1016168"/>
          </a:xfrm>
          <a:prstGeom prst="rect">
            <a:avLst/>
          </a:prstGeom>
        </p:spPr>
      </p:pic>
      <p:sp>
        <p:nvSpPr>
          <p:cNvPr id="4" name="Text Placeholder 3">
            <a:extLst>
              <a:ext uri="{FF2B5EF4-FFF2-40B4-BE49-F238E27FC236}">
                <a16:creationId xmlns:a16="http://schemas.microsoft.com/office/drawing/2014/main" id="{391BC44D-45C6-4246-9EF2-A1FCFBD3E6F0}"/>
              </a:ext>
            </a:extLst>
          </p:cNvPr>
          <p:cNvSpPr>
            <a:spLocks noGrp="1"/>
          </p:cNvSpPr>
          <p:nvPr>
            <p:ph type="body" sz="quarter" idx="10" hasCustomPrompt="1"/>
          </p:nvPr>
        </p:nvSpPr>
        <p:spPr>
          <a:xfrm>
            <a:off x="3381467" y="459511"/>
            <a:ext cx="8303175" cy="508084"/>
          </a:xfrm>
          <a:prstGeom prst="rect">
            <a:avLst/>
          </a:prstGeom>
        </p:spPr>
        <p:txBody>
          <a:bodyPr/>
          <a:lstStyle>
            <a:lvl1pPr>
              <a:defRPr sz="3175" b="1" i="0">
                <a:solidFill>
                  <a:srgbClr val="418E97"/>
                </a:solidFill>
                <a:latin typeface="Arial Narrow" panose="020B0606020202030204" pitchFamily="34" charset="0"/>
              </a:defRPr>
            </a:lvl1pPr>
          </a:lstStyle>
          <a:p>
            <a:pPr lvl="0"/>
            <a:r>
              <a:rPr lang="en-GB" dirty="0"/>
              <a:t>Click here to enter Title of the slide </a:t>
            </a:r>
            <a:endParaRPr lang="en-CH" dirty="0"/>
          </a:p>
        </p:txBody>
      </p:sp>
      <p:sp>
        <p:nvSpPr>
          <p:cNvPr id="7" name="Text Placeholder 3">
            <a:extLst>
              <a:ext uri="{FF2B5EF4-FFF2-40B4-BE49-F238E27FC236}">
                <a16:creationId xmlns:a16="http://schemas.microsoft.com/office/drawing/2014/main" id="{52EFEC4C-98CC-4743-A283-E1DA61707495}"/>
              </a:ext>
            </a:extLst>
          </p:cNvPr>
          <p:cNvSpPr>
            <a:spLocks noGrp="1"/>
          </p:cNvSpPr>
          <p:nvPr>
            <p:ph type="body" sz="quarter" idx="12" hasCustomPrompt="1"/>
          </p:nvPr>
        </p:nvSpPr>
        <p:spPr>
          <a:xfrm>
            <a:off x="413399" y="996847"/>
            <a:ext cx="11261596" cy="508084"/>
          </a:xfrm>
          <a:prstGeom prst="rect">
            <a:avLst/>
          </a:prstGeom>
        </p:spPr>
        <p:txBody>
          <a:bodyPr/>
          <a:lstStyle>
            <a:lvl1pPr>
              <a:defRPr sz="2469" b="0" i="0">
                <a:solidFill>
                  <a:srgbClr val="418E97"/>
                </a:solidFill>
                <a:latin typeface="Arial Narrow" panose="020B0606020202030204" pitchFamily="34" charset="0"/>
              </a:defRPr>
            </a:lvl1pPr>
          </a:lstStyle>
          <a:p>
            <a:pPr lvl="0"/>
            <a:r>
              <a:rPr lang="en-GB" dirty="0"/>
              <a:t>Click here to enter Subtitle of the slide </a:t>
            </a:r>
            <a:endParaRPr lang="en-CH" dirty="0"/>
          </a:p>
        </p:txBody>
      </p:sp>
      <p:sp>
        <p:nvSpPr>
          <p:cNvPr id="8" name="Text Placeholder 3">
            <a:extLst>
              <a:ext uri="{FF2B5EF4-FFF2-40B4-BE49-F238E27FC236}">
                <a16:creationId xmlns:a16="http://schemas.microsoft.com/office/drawing/2014/main" id="{D99EA5EC-FAA6-466C-9643-7D653C12355E}"/>
              </a:ext>
            </a:extLst>
          </p:cNvPr>
          <p:cNvSpPr>
            <a:spLocks noGrp="1"/>
          </p:cNvSpPr>
          <p:nvPr>
            <p:ph type="body" sz="quarter" idx="11" hasCustomPrompt="1"/>
          </p:nvPr>
        </p:nvSpPr>
        <p:spPr>
          <a:xfrm>
            <a:off x="413399" y="1777727"/>
            <a:ext cx="11261596" cy="4620764"/>
          </a:xfrm>
          <a:prstGeom prst="rect">
            <a:avLst/>
          </a:prstGeom>
        </p:spPr>
        <p:txBody>
          <a:bodyPr/>
          <a:lstStyle>
            <a:lvl1pPr>
              <a:defRPr sz="2117" b="0" i="0">
                <a:solidFill>
                  <a:schemeClr val="tx1">
                    <a:lumMod val="65000"/>
                    <a:lumOff val="35000"/>
                  </a:schemeClr>
                </a:solidFill>
                <a:latin typeface="Arial Narrow" panose="020B0606020202030204" pitchFamily="34" charset="0"/>
              </a:defRPr>
            </a:lvl1pPr>
          </a:lstStyle>
          <a:p>
            <a:pPr lvl="0"/>
            <a:r>
              <a:rPr lang="en-GB" dirty="0"/>
              <a:t>Click here to Insert body text </a:t>
            </a:r>
            <a:endParaRPr lang="en-CH" dirty="0"/>
          </a:p>
        </p:txBody>
      </p:sp>
    </p:spTree>
    <p:extLst>
      <p:ext uri="{BB962C8B-B14F-4D97-AF65-F5344CB8AC3E}">
        <p14:creationId xmlns:p14="http://schemas.microsoft.com/office/powerpoint/2010/main" val="347946440"/>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userDrawn="1">
  <p:cSld name="3_Text Slide">
    <p:spTree>
      <p:nvGrpSpPr>
        <p:cNvPr id="1" name=""/>
        <p:cNvGrpSpPr/>
        <p:nvPr/>
      </p:nvGrpSpPr>
      <p:grpSpPr>
        <a:xfrm>
          <a:off x="0" y="0"/>
          <a:ext cx="0" cy="0"/>
          <a:chOff x="0" y="0"/>
          <a:chExt cx="0" cy="0"/>
        </a:xfrm>
      </p:grpSpPr>
      <p:pic>
        <p:nvPicPr>
          <p:cNvPr id="3" name="Picture 2" descr="A close up of a logo&#10;&#10;Description automatically generated">
            <a:extLst>
              <a:ext uri="{FF2B5EF4-FFF2-40B4-BE49-F238E27FC236}">
                <a16:creationId xmlns:a16="http://schemas.microsoft.com/office/drawing/2014/main" id="{4815A195-87CB-774C-B61C-D787188FA8EC}"/>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352976" y="172257"/>
            <a:ext cx="2764085" cy="1016168"/>
          </a:xfrm>
          <a:prstGeom prst="rect">
            <a:avLst/>
          </a:prstGeom>
        </p:spPr>
      </p:pic>
      <p:sp>
        <p:nvSpPr>
          <p:cNvPr id="5" name="Text Placeholder 3">
            <a:extLst>
              <a:ext uri="{FF2B5EF4-FFF2-40B4-BE49-F238E27FC236}">
                <a16:creationId xmlns:a16="http://schemas.microsoft.com/office/drawing/2014/main" id="{C91DDC7A-5292-435E-BD4C-0E5744E6A3B5}"/>
              </a:ext>
            </a:extLst>
          </p:cNvPr>
          <p:cNvSpPr>
            <a:spLocks noGrp="1"/>
          </p:cNvSpPr>
          <p:nvPr>
            <p:ph type="body" sz="quarter" idx="10" hasCustomPrompt="1"/>
          </p:nvPr>
        </p:nvSpPr>
        <p:spPr>
          <a:xfrm>
            <a:off x="3381468" y="459511"/>
            <a:ext cx="8303173" cy="508084"/>
          </a:xfrm>
          <a:prstGeom prst="rect">
            <a:avLst/>
          </a:prstGeom>
        </p:spPr>
        <p:txBody>
          <a:bodyPr/>
          <a:lstStyle>
            <a:lvl1pPr>
              <a:defRPr sz="3175" b="1" i="0">
                <a:solidFill>
                  <a:srgbClr val="418E97"/>
                </a:solidFill>
                <a:latin typeface="Arial Narrow" panose="020B0606020202030204" pitchFamily="34" charset="0"/>
              </a:defRPr>
            </a:lvl1pPr>
          </a:lstStyle>
          <a:p>
            <a:pPr lvl="0"/>
            <a:r>
              <a:rPr lang="en-GB"/>
              <a:t>Click here to enter Title of the slide </a:t>
            </a:r>
            <a:endParaRPr lang="en-CH"/>
          </a:p>
        </p:txBody>
      </p:sp>
      <p:sp>
        <p:nvSpPr>
          <p:cNvPr id="8" name="Text Placeholder 3">
            <a:extLst>
              <a:ext uri="{FF2B5EF4-FFF2-40B4-BE49-F238E27FC236}">
                <a16:creationId xmlns:a16="http://schemas.microsoft.com/office/drawing/2014/main" id="{AA6067A2-C9F0-453A-B291-14C9A754B0D7}"/>
              </a:ext>
            </a:extLst>
          </p:cNvPr>
          <p:cNvSpPr>
            <a:spLocks noGrp="1"/>
          </p:cNvSpPr>
          <p:nvPr>
            <p:ph type="body" sz="quarter" idx="12" hasCustomPrompt="1"/>
          </p:nvPr>
        </p:nvSpPr>
        <p:spPr>
          <a:xfrm>
            <a:off x="413399" y="996847"/>
            <a:ext cx="11261596" cy="508084"/>
          </a:xfrm>
          <a:prstGeom prst="rect">
            <a:avLst/>
          </a:prstGeom>
        </p:spPr>
        <p:txBody>
          <a:bodyPr/>
          <a:lstStyle>
            <a:lvl1pPr>
              <a:defRPr sz="2469" b="0" i="0">
                <a:solidFill>
                  <a:srgbClr val="418E97"/>
                </a:solidFill>
                <a:latin typeface="Arial Narrow" panose="020B0606020202030204" pitchFamily="34" charset="0"/>
              </a:defRPr>
            </a:lvl1pPr>
          </a:lstStyle>
          <a:p>
            <a:pPr lvl="0"/>
            <a:r>
              <a:rPr lang="en-GB"/>
              <a:t>Click here to enter Subtitle of the slide </a:t>
            </a:r>
            <a:endParaRPr lang="en-CH"/>
          </a:p>
        </p:txBody>
      </p:sp>
      <p:sp>
        <p:nvSpPr>
          <p:cNvPr id="11" name="Table Placeholder 10">
            <a:extLst>
              <a:ext uri="{FF2B5EF4-FFF2-40B4-BE49-F238E27FC236}">
                <a16:creationId xmlns:a16="http://schemas.microsoft.com/office/drawing/2014/main" id="{9904CAAF-F58E-4627-B188-5C3736E44528}"/>
              </a:ext>
            </a:extLst>
          </p:cNvPr>
          <p:cNvSpPr>
            <a:spLocks noGrp="1"/>
          </p:cNvSpPr>
          <p:nvPr>
            <p:ph type="tbl" sz="quarter" idx="13" hasCustomPrompt="1"/>
          </p:nvPr>
        </p:nvSpPr>
        <p:spPr>
          <a:xfrm>
            <a:off x="415933" y="1792183"/>
            <a:ext cx="11259065" cy="4698948"/>
          </a:xfrm>
          <a:prstGeom prst="rect">
            <a:avLst/>
          </a:prstGeom>
        </p:spPr>
        <p:txBody>
          <a:bodyPr/>
          <a:lstStyle>
            <a:lvl1pPr>
              <a:defRPr sz="2116">
                <a:solidFill>
                  <a:srgbClr val="767A7C"/>
                </a:solidFill>
                <a:latin typeface="Arial Narrow" panose="020B0606020202030204" pitchFamily="34" charset="0"/>
              </a:defRPr>
            </a:lvl1pPr>
          </a:lstStyle>
          <a:p>
            <a:r>
              <a:rPr lang="en-US"/>
              <a:t>Click here to add table</a:t>
            </a:r>
            <a:endParaRPr lang="en-CH"/>
          </a:p>
        </p:txBody>
      </p:sp>
    </p:spTree>
    <p:extLst>
      <p:ext uri="{BB962C8B-B14F-4D97-AF65-F5344CB8AC3E}">
        <p14:creationId xmlns:p14="http://schemas.microsoft.com/office/powerpoint/2010/main" val="353040443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8_Contact">
    <p:spTree>
      <p:nvGrpSpPr>
        <p:cNvPr id="1" name=""/>
        <p:cNvGrpSpPr/>
        <p:nvPr/>
      </p:nvGrpSpPr>
      <p:grpSpPr>
        <a:xfrm>
          <a:off x="0" y="0"/>
          <a:ext cx="0" cy="0"/>
          <a:chOff x="0" y="0"/>
          <a:chExt cx="0" cy="0"/>
        </a:xfrm>
      </p:grpSpPr>
      <p:sp>
        <p:nvSpPr>
          <p:cNvPr id="8" name="TextBox 7"/>
          <p:cNvSpPr txBox="1">
            <a:spLocks noChangeArrowheads="1"/>
          </p:cNvSpPr>
          <p:nvPr userDrawn="1"/>
        </p:nvSpPr>
        <p:spPr bwMode="auto">
          <a:xfrm>
            <a:off x="914402" y="3692527"/>
            <a:ext cx="3992033" cy="21409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Calibri" pitchFamily="34" charset="0"/>
                <a:ea typeface="MS PGothic" pitchFamily="34" charset="-128"/>
              </a:defRPr>
            </a:lvl1pPr>
            <a:lvl2pPr marL="742950" indent="-285750" eaLnBrk="0" hangingPunct="0">
              <a:defRPr sz="2400">
                <a:solidFill>
                  <a:schemeClr val="tx1"/>
                </a:solidFill>
                <a:latin typeface="Calibri" pitchFamily="34" charset="0"/>
                <a:ea typeface="MS PGothic" pitchFamily="34" charset="-128"/>
              </a:defRPr>
            </a:lvl2pPr>
            <a:lvl3pPr marL="1143000" indent="-228600" eaLnBrk="0" hangingPunct="0">
              <a:defRPr sz="2400">
                <a:solidFill>
                  <a:schemeClr val="tx1"/>
                </a:solidFill>
                <a:latin typeface="Calibri" pitchFamily="34" charset="0"/>
                <a:ea typeface="MS PGothic" pitchFamily="34" charset="-128"/>
              </a:defRPr>
            </a:lvl3pPr>
            <a:lvl4pPr marL="1600200" indent="-228600" eaLnBrk="0" hangingPunct="0">
              <a:defRPr sz="2400">
                <a:solidFill>
                  <a:schemeClr val="tx1"/>
                </a:solidFill>
                <a:latin typeface="Calibri" pitchFamily="34" charset="0"/>
                <a:ea typeface="MS PGothic" pitchFamily="34" charset="-128"/>
              </a:defRPr>
            </a:lvl4pPr>
            <a:lvl5pPr marL="2057400" indent="-228600" eaLnBrk="0" hangingPunct="0">
              <a:defRPr sz="2400">
                <a:solidFill>
                  <a:schemeClr val="tx1"/>
                </a:solidFill>
                <a:latin typeface="Calibri"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Calibri"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Calibri"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Calibri"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Calibri" pitchFamily="34" charset="0"/>
                <a:ea typeface="MS PGothic" pitchFamily="34" charset="-128"/>
              </a:defRPr>
            </a:lvl9pPr>
          </a:lstStyle>
          <a:p>
            <a:pPr eaLnBrk="1" hangingPunct="1">
              <a:defRPr/>
            </a:pPr>
            <a:r>
              <a:rPr lang="en-US" altLang="en-US" sz="2067" b="1" baseline="30000" dirty="0">
                <a:solidFill>
                  <a:schemeClr val="tx1"/>
                </a:solidFill>
                <a:latin typeface="Arial Narrow" pitchFamily="34" charset="0"/>
              </a:rPr>
              <a:t>Contacts ESMO </a:t>
            </a:r>
          </a:p>
          <a:p>
            <a:pPr eaLnBrk="1" hangingPunct="1">
              <a:defRPr/>
            </a:pPr>
            <a:endParaRPr lang="en-US" altLang="en-US" sz="2067" b="1" baseline="30000" dirty="0">
              <a:solidFill>
                <a:schemeClr val="tx1"/>
              </a:solidFill>
              <a:latin typeface="Arial Narrow" pitchFamily="34" charset="0"/>
            </a:endParaRPr>
          </a:p>
          <a:p>
            <a:pPr eaLnBrk="1" hangingPunct="1">
              <a:defRPr/>
            </a:pPr>
            <a:r>
              <a:rPr lang="en-US" altLang="en-US" sz="2067" baseline="30000" dirty="0">
                <a:solidFill>
                  <a:schemeClr val="tx1"/>
                </a:solidFill>
                <a:latin typeface="Arial Narrow" pitchFamily="34" charset="0"/>
              </a:rPr>
              <a:t>European Society for Medical Oncology </a:t>
            </a:r>
            <a:br>
              <a:rPr lang="en-US" altLang="en-US" sz="2067" baseline="30000" dirty="0">
                <a:solidFill>
                  <a:schemeClr val="tx1"/>
                </a:solidFill>
                <a:latin typeface="Arial Narrow" pitchFamily="34" charset="0"/>
              </a:rPr>
            </a:br>
            <a:r>
              <a:rPr lang="en-US" altLang="en-US" sz="2067" baseline="30000" dirty="0">
                <a:solidFill>
                  <a:schemeClr val="tx1"/>
                </a:solidFill>
                <a:latin typeface="Arial Narrow" pitchFamily="34" charset="0"/>
              </a:rPr>
              <a:t>Via L. </a:t>
            </a:r>
            <a:r>
              <a:rPr lang="en-US" altLang="en-US" sz="2067" baseline="30000" dirty="0" err="1">
                <a:solidFill>
                  <a:schemeClr val="tx1"/>
                </a:solidFill>
                <a:latin typeface="Arial Narrow" pitchFamily="34" charset="0"/>
              </a:rPr>
              <a:t>Taddei</a:t>
            </a:r>
            <a:r>
              <a:rPr lang="en-US" altLang="en-US" sz="2067" baseline="30000" dirty="0">
                <a:solidFill>
                  <a:schemeClr val="tx1"/>
                </a:solidFill>
                <a:latin typeface="Arial Narrow" pitchFamily="34" charset="0"/>
              </a:rPr>
              <a:t> 4, CH-6962 </a:t>
            </a:r>
            <a:r>
              <a:rPr lang="en-US" altLang="en-US" sz="2067" baseline="30000" dirty="0" err="1">
                <a:solidFill>
                  <a:schemeClr val="tx1"/>
                </a:solidFill>
                <a:latin typeface="Arial Narrow" pitchFamily="34" charset="0"/>
              </a:rPr>
              <a:t>Viganello</a:t>
            </a:r>
            <a:r>
              <a:rPr lang="en-US" altLang="en-US" sz="2067" baseline="30000" dirty="0">
                <a:solidFill>
                  <a:schemeClr val="tx1"/>
                </a:solidFill>
                <a:latin typeface="Arial Narrow" pitchFamily="34" charset="0"/>
              </a:rPr>
              <a:t> – </a:t>
            </a:r>
            <a:r>
              <a:rPr lang="en-US" altLang="en-US" sz="2067" baseline="30000" dirty="0" err="1">
                <a:solidFill>
                  <a:schemeClr val="tx1"/>
                </a:solidFill>
                <a:latin typeface="Arial Narrow" pitchFamily="34" charset="0"/>
              </a:rPr>
              <a:t>Lugano</a:t>
            </a:r>
            <a:br>
              <a:rPr lang="en-US" altLang="en-US" sz="2067" baseline="30000" dirty="0">
                <a:solidFill>
                  <a:schemeClr val="tx1"/>
                </a:solidFill>
                <a:latin typeface="Arial Narrow" pitchFamily="34" charset="0"/>
              </a:rPr>
            </a:br>
            <a:r>
              <a:rPr lang="en-US" altLang="en-US" sz="2067" baseline="30000" dirty="0">
                <a:solidFill>
                  <a:schemeClr val="tx1"/>
                </a:solidFill>
                <a:latin typeface="Arial Narrow" pitchFamily="34" charset="0"/>
              </a:rPr>
              <a:t>T. +41 (0)91 973 19 00</a:t>
            </a:r>
            <a:br>
              <a:rPr lang="en-US" altLang="en-US" sz="2067" baseline="30000" dirty="0">
                <a:solidFill>
                  <a:schemeClr val="tx1"/>
                </a:solidFill>
                <a:latin typeface="Arial Narrow" pitchFamily="34" charset="0"/>
              </a:rPr>
            </a:br>
            <a:r>
              <a:rPr lang="en-US" altLang="en-US" sz="2067" baseline="30000" dirty="0">
                <a:solidFill>
                  <a:schemeClr val="tx1"/>
                </a:solidFill>
                <a:latin typeface="Arial Narrow" pitchFamily="34" charset="0"/>
              </a:rPr>
              <a:t>F. +41 (0)91 973 19 02</a:t>
            </a:r>
            <a:br>
              <a:rPr lang="en-US" altLang="en-US" sz="2067" baseline="30000" dirty="0">
                <a:solidFill>
                  <a:schemeClr val="tx1"/>
                </a:solidFill>
                <a:latin typeface="Arial Narrow" pitchFamily="34" charset="0"/>
              </a:rPr>
            </a:br>
            <a:r>
              <a:rPr lang="en-US" altLang="en-US" sz="2067" baseline="30000" dirty="0">
                <a:solidFill>
                  <a:schemeClr val="tx1"/>
                </a:solidFill>
                <a:latin typeface="Arial Narrow" pitchFamily="34" charset="0"/>
              </a:rPr>
              <a:t>http://</a:t>
            </a:r>
            <a:r>
              <a:rPr lang="en-US" altLang="en-US" sz="2067" baseline="30000" dirty="0" err="1">
                <a:solidFill>
                  <a:schemeClr val="tx1"/>
                </a:solidFill>
                <a:latin typeface="Arial Narrow" pitchFamily="34" charset="0"/>
              </a:rPr>
              <a:t>www.esmo.org</a:t>
            </a:r>
            <a:endParaRPr lang="en-US" altLang="en-US" sz="2067" b="1" baseline="0" dirty="0">
              <a:solidFill>
                <a:schemeClr val="tx1"/>
              </a:solidFill>
              <a:latin typeface="Arial Narrow" pitchFamily="34" charset="0"/>
            </a:endParaRPr>
          </a:p>
          <a:p>
            <a:pPr marL="0" marR="0" indent="0" algn="l" defTabSz="609585" rtl="0" eaLnBrk="1" fontAlgn="base" latinLnBrk="0" hangingPunct="1">
              <a:lnSpc>
                <a:spcPct val="100000"/>
              </a:lnSpc>
              <a:spcBef>
                <a:spcPct val="0"/>
              </a:spcBef>
              <a:spcAft>
                <a:spcPct val="0"/>
              </a:spcAft>
              <a:buClrTx/>
              <a:buSzTx/>
              <a:buFontTx/>
              <a:buNone/>
              <a:tabLst/>
              <a:defRPr/>
            </a:pPr>
            <a:r>
              <a:rPr lang="en-US" altLang="en-US" sz="2067" baseline="30000" dirty="0" err="1">
                <a:solidFill>
                  <a:schemeClr val="tx1"/>
                </a:solidFill>
                <a:latin typeface="Arial Narrow" pitchFamily="34" charset="0"/>
              </a:rPr>
              <a:t>esmo@esmo.org</a:t>
            </a:r>
            <a:endParaRPr lang="en-US" altLang="en-US" sz="2067" baseline="30000" dirty="0">
              <a:solidFill>
                <a:schemeClr val="tx1"/>
              </a:solidFill>
              <a:latin typeface="Arial Narrow" pitchFamily="34" charset="0"/>
            </a:endParaRPr>
          </a:p>
          <a:p>
            <a:pPr eaLnBrk="1" hangingPunct="1">
              <a:defRPr/>
            </a:pPr>
            <a:endParaRPr lang="en-US" altLang="en-US" sz="2400" baseline="30000" dirty="0">
              <a:solidFill>
                <a:schemeClr val="tx1"/>
              </a:solidFill>
              <a:latin typeface="Arial Narrow" pitchFamily="34" charset="0"/>
            </a:endParaRPr>
          </a:p>
        </p:txBody>
      </p:sp>
      <p:sp>
        <p:nvSpPr>
          <p:cNvPr id="5" name="Text Placeholder 18"/>
          <p:cNvSpPr>
            <a:spLocks noGrp="1"/>
          </p:cNvSpPr>
          <p:nvPr>
            <p:ph type="body" sz="quarter" idx="10"/>
          </p:nvPr>
        </p:nvSpPr>
        <p:spPr>
          <a:xfrm>
            <a:off x="914401" y="2266720"/>
            <a:ext cx="6924495" cy="297517"/>
          </a:xfrm>
        </p:spPr>
        <p:txBody>
          <a:bodyPr tIns="140400" anchor="ctr">
            <a:noAutofit/>
          </a:bodyPr>
          <a:lstStyle>
            <a:lvl1pPr marL="0" indent="0" rtl="0">
              <a:buFontTx/>
              <a:buNone/>
              <a:defRPr lang="en-US" sz="2267" b="1" i="0" u="none" strike="noStrike" baseline="30000" smtClean="0">
                <a:solidFill>
                  <a:schemeClr val="tx1"/>
                </a:solidFill>
              </a:defRPr>
            </a:lvl1pPr>
          </a:lstStyle>
          <a:p>
            <a:pPr lvl="0"/>
            <a:r>
              <a:rPr lang="en-US"/>
              <a:t>Click to edit Master text styles</a:t>
            </a:r>
          </a:p>
        </p:txBody>
      </p:sp>
      <p:sp>
        <p:nvSpPr>
          <p:cNvPr id="6" name="Text Placeholder 18"/>
          <p:cNvSpPr>
            <a:spLocks noGrp="1"/>
          </p:cNvSpPr>
          <p:nvPr>
            <p:ph type="body" sz="quarter" idx="11"/>
          </p:nvPr>
        </p:nvSpPr>
        <p:spPr>
          <a:xfrm>
            <a:off x="914400" y="2664487"/>
            <a:ext cx="6924493" cy="270475"/>
          </a:xfrm>
        </p:spPr>
        <p:txBody>
          <a:bodyPr tIns="93600" bIns="0" anchor="ctr">
            <a:noAutofit/>
          </a:bodyPr>
          <a:lstStyle>
            <a:lvl1pPr marL="0" indent="0" rtl="0">
              <a:buFontTx/>
              <a:buNone/>
              <a:defRPr lang="en-US" sz="2267" b="0" i="0" u="none" strike="noStrike" baseline="30000" smtClean="0">
                <a:solidFill>
                  <a:schemeClr val="tx1"/>
                </a:solidFill>
              </a:defRPr>
            </a:lvl1pPr>
          </a:lstStyle>
          <a:p>
            <a:pPr lvl="0"/>
            <a:r>
              <a:rPr lang="en-US"/>
              <a:t>Click to edit Master text styles</a:t>
            </a:r>
          </a:p>
        </p:txBody>
      </p:sp>
      <p:sp>
        <p:nvSpPr>
          <p:cNvPr id="10" name="Text Placeholder 18"/>
          <p:cNvSpPr>
            <a:spLocks noGrp="1"/>
          </p:cNvSpPr>
          <p:nvPr>
            <p:ph type="body" sz="quarter" idx="12" hasCustomPrompt="1"/>
          </p:nvPr>
        </p:nvSpPr>
        <p:spPr>
          <a:xfrm>
            <a:off x="914400" y="2937600"/>
            <a:ext cx="6924493" cy="297600"/>
          </a:xfrm>
        </p:spPr>
        <p:txBody>
          <a:bodyPr tIns="93600" bIns="0" anchor="ctr">
            <a:noAutofit/>
          </a:bodyPr>
          <a:lstStyle>
            <a:lvl1pPr marL="0" indent="0" rtl="0">
              <a:buFontTx/>
              <a:buNone/>
              <a:defRPr lang="en-US" sz="2267" b="0" i="0" u="none" strike="noStrike" baseline="30000" smtClean="0">
                <a:solidFill>
                  <a:schemeClr val="tx1"/>
                </a:solidFill>
              </a:defRPr>
            </a:lvl1pPr>
          </a:lstStyle>
          <a:p>
            <a:pPr lvl="0"/>
            <a:r>
              <a:rPr lang="fr-CH" dirty="0"/>
              <a:t>Click to edit Master text style</a:t>
            </a:r>
          </a:p>
        </p:txBody>
      </p:sp>
      <p:sp>
        <p:nvSpPr>
          <p:cNvPr id="12" name="Slide Number Placeholder 5"/>
          <p:cNvSpPr>
            <a:spLocks noGrp="1"/>
          </p:cNvSpPr>
          <p:nvPr>
            <p:ph type="sldNum" sz="quarter" idx="13"/>
          </p:nvPr>
        </p:nvSpPr>
        <p:spPr>
          <a:xfrm>
            <a:off x="1728000" y="6372104"/>
            <a:ext cx="953803" cy="246184"/>
          </a:xfrm>
          <a:prstGeom prst="rect">
            <a:avLst/>
          </a:prstGeom>
        </p:spPr>
        <p:txBody>
          <a:bodyPr/>
          <a:lstStyle>
            <a:lvl1pPr>
              <a:defRPr/>
            </a:lvl1pPr>
          </a:lstStyle>
          <a:p>
            <a:pPr>
              <a:defRPr/>
            </a:pPr>
            <a:fld id="{FC19FB4C-FCC4-423E-B433-D9FA2CAED6D2}" type="slidenum">
              <a:rPr lang="en-US" altLang="en-US"/>
              <a:pPr>
                <a:defRPr/>
              </a:pPr>
              <a:t>‹#›</a:t>
            </a:fld>
            <a:endParaRPr lang="en-US" altLang="en-US"/>
          </a:p>
        </p:txBody>
      </p:sp>
    </p:spTree>
    <p:extLst>
      <p:ext uri="{BB962C8B-B14F-4D97-AF65-F5344CB8AC3E}">
        <p14:creationId xmlns:p14="http://schemas.microsoft.com/office/powerpoint/2010/main" val="2527674149"/>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955A43D-76DC-45DD-9DCC-236FB8D195E2}"/>
              </a:ext>
            </a:extLst>
          </p:cNvPr>
          <p:cNvSpPr>
            <a:spLocks noGrp="1"/>
          </p:cNvSpPr>
          <p:nvPr>
            <p:ph type="ctrTitle"/>
          </p:nvPr>
        </p:nvSpPr>
        <p:spPr>
          <a:xfrm>
            <a:off x="1524000" y="3428999"/>
            <a:ext cx="9144000" cy="1323167"/>
          </a:xfrm>
        </p:spPr>
        <p:txBody>
          <a:bodyPr anchor="ctr">
            <a:normAutofit/>
          </a:bodyPr>
          <a:lstStyle>
            <a:lvl1pPr algn="ctr">
              <a:defRPr sz="4800"/>
            </a:lvl1pPr>
          </a:lstStyle>
          <a:p>
            <a:r>
              <a:rPr lang="en-US"/>
              <a:t>Click to edit Master title style</a:t>
            </a:r>
            <a:endParaRPr lang="en-GB"/>
          </a:p>
        </p:txBody>
      </p:sp>
      <p:sp>
        <p:nvSpPr>
          <p:cNvPr id="3" name="Subtitle 2">
            <a:extLst>
              <a:ext uri="{FF2B5EF4-FFF2-40B4-BE49-F238E27FC236}">
                <a16:creationId xmlns:a16="http://schemas.microsoft.com/office/drawing/2014/main" id="{03A2BBDD-99D6-45FF-8F32-C581856F35F2}"/>
              </a:ext>
            </a:extLst>
          </p:cNvPr>
          <p:cNvSpPr>
            <a:spLocks noGrp="1"/>
          </p:cNvSpPr>
          <p:nvPr>
            <p:ph type="subTitle" idx="1"/>
          </p:nvPr>
        </p:nvSpPr>
        <p:spPr>
          <a:xfrm>
            <a:off x="1524000" y="4838275"/>
            <a:ext cx="9144000" cy="846533"/>
          </a:xfrm>
        </p:spPr>
        <p:txBody>
          <a:bodyPr anchor="ctr"/>
          <a:lstStyle>
            <a:lvl1pPr marL="0" indent="0" algn="ctr">
              <a:buNone/>
              <a:defRPr sz="1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pic>
        <p:nvPicPr>
          <p:cNvPr id="6" name="Picture 5" descr="Logo&#10;&#10;Description automatically generated">
            <a:extLst>
              <a:ext uri="{FF2B5EF4-FFF2-40B4-BE49-F238E27FC236}">
                <a16:creationId xmlns:a16="http://schemas.microsoft.com/office/drawing/2014/main" id="{23F0568F-4E41-44FD-9AFE-04D48639C6B6}"/>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0552922" y="5967262"/>
            <a:ext cx="1524708" cy="788336"/>
          </a:xfrm>
          <a:prstGeom prst="rect">
            <a:avLst/>
          </a:prstGeom>
        </p:spPr>
      </p:pic>
    </p:spTree>
    <p:extLst>
      <p:ext uri="{BB962C8B-B14F-4D97-AF65-F5344CB8AC3E}">
        <p14:creationId xmlns:p14="http://schemas.microsoft.com/office/powerpoint/2010/main" val="2948575473"/>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720431115"/>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33C5AB6-3BE4-420B-971E-F64017A110E4}"/>
              </a:ext>
            </a:extLst>
          </p:cNvPr>
          <p:cNvSpPr>
            <a:spLocks noGrp="1"/>
          </p:cNvSpPr>
          <p:nvPr>
            <p:ph type="title"/>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4B43D24D-AA54-474B-A613-3E1079A1EB62}"/>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816612964"/>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F4B644-4980-485D-B263-29D4D86BDFBB}"/>
              </a:ext>
            </a:extLst>
          </p:cNvPr>
          <p:cNvSpPr>
            <a:spLocks noGrp="1"/>
          </p:cNvSpPr>
          <p:nvPr>
            <p:ph type="title"/>
          </p:nvPr>
        </p:nvSpPr>
        <p:spPr>
          <a:xfrm>
            <a:off x="5684808" y="2166726"/>
            <a:ext cx="5533245" cy="1585553"/>
          </a:xfrm>
        </p:spPr>
        <p:txBody>
          <a:bodyPr anchor="b">
            <a:normAutofit/>
          </a:bodyPr>
          <a:lstStyle>
            <a:lvl1pPr>
              <a:defRPr sz="4800"/>
            </a:lvl1pPr>
          </a:lstStyle>
          <a:p>
            <a:r>
              <a:rPr lang="en-US"/>
              <a:t>Click to edit Master title style</a:t>
            </a:r>
            <a:endParaRPr lang="en-GB"/>
          </a:p>
        </p:txBody>
      </p:sp>
      <p:sp>
        <p:nvSpPr>
          <p:cNvPr id="3" name="Text Placeholder 2">
            <a:extLst>
              <a:ext uri="{FF2B5EF4-FFF2-40B4-BE49-F238E27FC236}">
                <a16:creationId xmlns:a16="http://schemas.microsoft.com/office/drawing/2014/main" id="{4EF23A49-F7F4-46F6-BA38-A5CFF5E30A07}"/>
              </a:ext>
            </a:extLst>
          </p:cNvPr>
          <p:cNvSpPr>
            <a:spLocks noGrp="1"/>
          </p:cNvSpPr>
          <p:nvPr>
            <p:ph type="body" idx="1"/>
          </p:nvPr>
        </p:nvSpPr>
        <p:spPr>
          <a:xfrm>
            <a:off x="5684808" y="3877573"/>
            <a:ext cx="5533246" cy="1500187"/>
          </a:xfrm>
        </p:spPr>
        <p:txBody>
          <a:bodyPr/>
          <a:lstStyle>
            <a:lvl1pPr marL="0" indent="0">
              <a:buNone/>
              <a:defRPr sz="24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Tree>
    <p:extLst>
      <p:ext uri="{BB962C8B-B14F-4D97-AF65-F5344CB8AC3E}">
        <p14:creationId xmlns:p14="http://schemas.microsoft.com/office/powerpoint/2010/main" val="3272596170"/>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992BCD7-9239-4597-9137-9EEAD01D17CA}"/>
              </a:ext>
            </a:extLst>
          </p:cNvPr>
          <p:cNvSpPr>
            <a:spLocks noGrp="1"/>
          </p:cNvSpPr>
          <p:nvPr>
            <p:ph type="title"/>
          </p:nvPr>
        </p:nvSpPr>
        <p:spPr/>
        <p:txBody>
          <a:bodyPr/>
          <a:lstStyle>
            <a:lvl1pPr>
              <a:defRPr/>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E680C5EF-A139-430F-9CD0-2E41BF34E950}"/>
              </a:ext>
            </a:extLst>
          </p:cNvPr>
          <p:cNvSpPr>
            <a:spLocks noGrp="1"/>
          </p:cNvSpPr>
          <p:nvPr>
            <p:ph idx="1"/>
          </p:nvPr>
        </p:nvSpPr>
        <p:spPr>
          <a:xfrm>
            <a:off x="838203" y="1321200"/>
            <a:ext cx="10515600" cy="4862784"/>
          </a:xfrm>
        </p:spPr>
        <p:txBody>
          <a:bodyPr/>
          <a:lstStyle>
            <a:lvl1pPr marL="206370" indent="-206370">
              <a:tabLst/>
              <a:defRPr sz="2200">
                <a:solidFill>
                  <a:srgbClr val="000000"/>
                </a:solidFill>
              </a:defRPr>
            </a:lvl1pPr>
            <a:lvl2pPr marL="412740" indent="-195258">
              <a:buClr>
                <a:srgbClr val="1A334B"/>
              </a:buClr>
              <a:buFont typeface="Cambria" panose="02040503050406030204" pitchFamily="18" charset="0"/>
              <a:buChar char="⎻"/>
              <a:tabLst/>
              <a:defRPr sz="1600">
                <a:solidFill>
                  <a:srgbClr val="000000"/>
                </a:solidFill>
              </a:defRPr>
            </a:lvl2pPr>
            <a:lvl3pPr marL="603236" indent="-184146">
              <a:tabLst/>
              <a:defRPr sz="1400">
                <a:solidFill>
                  <a:srgbClr val="000000"/>
                </a:solidFill>
              </a:defRPr>
            </a:lvl3pPr>
            <a:lvl4pPr>
              <a:defRPr>
                <a:solidFill>
                  <a:srgbClr val="1A334B"/>
                </a:solidFill>
              </a:defRPr>
            </a:lvl4pPr>
            <a:lvl5pPr>
              <a:defRPr>
                <a:solidFill>
                  <a:srgbClr val="1A334B"/>
                </a:solidFill>
              </a:defRPr>
            </a:lvl5pPr>
          </a:lstStyle>
          <a:p>
            <a:pPr lvl="0"/>
            <a:r>
              <a:rPr lang="en-GB"/>
              <a:t>Click to edit Master text styles</a:t>
            </a:r>
          </a:p>
          <a:p>
            <a:pPr lvl="1"/>
            <a:r>
              <a:rPr lang="en-GB"/>
              <a:t>Second level</a:t>
            </a:r>
          </a:p>
          <a:p>
            <a:pPr lvl="2"/>
            <a:r>
              <a:rPr lang="en-GB"/>
              <a:t>Third level</a:t>
            </a:r>
          </a:p>
        </p:txBody>
      </p:sp>
      <p:sp>
        <p:nvSpPr>
          <p:cNvPr id="4" name="Text Placeholder 9">
            <a:extLst>
              <a:ext uri="{FF2B5EF4-FFF2-40B4-BE49-F238E27FC236}">
                <a16:creationId xmlns:a16="http://schemas.microsoft.com/office/drawing/2014/main" id="{18998AF4-CE05-4208-BE71-743984D7D5BD}"/>
              </a:ext>
            </a:extLst>
          </p:cNvPr>
          <p:cNvSpPr>
            <a:spLocks noGrp="1"/>
          </p:cNvSpPr>
          <p:nvPr>
            <p:ph type="body" sz="quarter" idx="10"/>
          </p:nvPr>
        </p:nvSpPr>
        <p:spPr>
          <a:xfrm>
            <a:off x="252001" y="6240544"/>
            <a:ext cx="11701188" cy="497813"/>
          </a:xfrm>
        </p:spPr>
        <p:txBody>
          <a:bodyPr anchor="b" anchorCtr="0">
            <a:normAutofit/>
          </a:bodyPr>
          <a:lstStyle>
            <a:lvl1pPr marL="0" indent="0">
              <a:buNone/>
              <a:defRPr sz="800">
                <a:solidFill>
                  <a:srgbClr val="000000"/>
                </a:solidFill>
              </a:defRPr>
            </a:lvl1pPr>
            <a:lvl2pPr marL="457189" indent="0">
              <a:buNone/>
              <a:defRPr/>
            </a:lvl2pPr>
          </a:lstStyle>
          <a:p>
            <a:pPr lvl="0"/>
            <a:r>
              <a:rPr lang="en-GB"/>
              <a:t>Click to edit Master text styles</a:t>
            </a:r>
          </a:p>
        </p:txBody>
      </p:sp>
    </p:spTree>
    <p:extLst>
      <p:ext uri="{BB962C8B-B14F-4D97-AF65-F5344CB8AC3E}">
        <p14:creationId xmlns:p14="http://schemas.microsoft.com/office/powerpoint/2010/main" val="2317418276"/>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BC0D172-6A8C-492D-BC6D-B247EFEB2324}"/>
              </a:ext>
            </a:extLst>
          </p:cNvPr>
          <p:cNvSpPr>
            <a:spLocks noGrp="1"/>
          </p:cNvSpPr>
          <p:nvPr>
            <p:ph type="title"/>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047B8A2F-18DA-49FF-BDDF-FB5BEC8AEA7D}"/>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endParaRPr lang="en-GB"/>
          </a:p>
        </p:txBody>
      </p:sp>
      <p:sp>
        <p:nvSpPr>
          <p:cNvPr id="4" name="Content Placeholder 3">
            <a:extLst>
              <a:ext uri="{FF2B5EF4-FFF2-40B4-BE49-F238E27FC236}">
                <a16:creationId xmlns:a16="http://schemas.microsoft.com/office/drawing/2014/main" id="{F55225B6-EC8B-45A0-AC18-2B996CA8F128}"/>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881814057"/>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0DBB866-7602-4FB0-9907-243EA1D14FBD}"/>
              </a:ext>
            </a:extLst>
          </p:cNvPr>
          <p:cNvSpPr>
            <a:spLocks noGrp="1"/>
          </p:cNvSpPr>
          <p:nvPr>
            <p:ph type="title"/>
          </p:nvPr>
        </p:nvSpPr>
        <p:spPr>
          <a:xfrm>
            <a:off x="839788" y="365125"/>
            <a:ext cx="10515600" cy="1325563"/>
          </a:xfrm>
        </p:spPr>
        <p:txBody>
          <a:bodyPr/>
          <a:lstStyle/>
          <a:p>
            <a:r>
              <a:rPr lang="en-US"/>
              <a:t>Click to edit Master title style</a:t>
            </a:r>
            <a:endParaRPr lang="en-GB"/>
          </a:p>
        </p:txBody>
      </p:sp>
      <p:sp>
        <p:nvSpPr>
          <p:cNvPr id="3" name="Text Placeholder 2">
            <a:extLst>
              <a:ext uri="{FF2B5EF4-FFF2-40B4-BE49-F238E27FC236}">
                <a16:creationId xmlns:a16="http://schemas.microsoft.com/office/drawing/2014/main" id="{564CD372-C7F1-4887-9ADB-3D7D5AF8B9CF}"/>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E1AA5F1A-700F-4F8D-8D39-11401803CA66}"/>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p:txBody>
      </p:sp>
      <p:sp>
        <p:nvSpPr>
          <p:cNvPr id="5" name="Text Placeholder 4">
            <a:extLst>
              <a:ext uri="{FF2B5EF4-FFF2-40B4-BE49-F238E27FC236}">
                <a16:creationId xmlns:a16="http://schemas.microsoft.com/office/drawing/2014/main" id="{05EC0F04-032B-45EA-9950-65688DB5088B}"/>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4617D39-6660-48F3-9199-01B3044E82BA}"/>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895559068"/>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992BCD7-9239-4597-9137-9EEAD01D17CA}"/>
              </a:ext>
            </a:extLst>
          </p:cNvPr>
          <p:cNvSpPr>
            <a:spLocks noGrp="1"/>
          </p:cNvSpPr>
          <p:nvPr>
            <p:ph type="title"/>
          </p:nvPr>
        </p:nvSpPr>
        <p:spPr/>
        <p:txBody>
          <a:bodyPr/>
          <a:lstStyle/>
          <a:p>
            <a:r>
              <a:rPr lang="en-US"/>
              <a:t>Click to edit Master title style</a:t>
            </a:r>
            <a:endParaRPr lang="en-GB"/>
          </a:p>
        </p:txBody>
      </p:sp>
    </p:spTree>
    <p:extLst>
      <p:ext uri="{BB962C8B-B14F-4D97-AF65-F5344CB8AC3E}">
        <p14:creationId xmlns:p14="http://schemas.microsoft.com/office/powerpoint/2010/main" val="448547916"/>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70F3882-1D97-45C5-A55B-10144D251008}"/>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959B27C0-621F-4FC8-B48E-C848021E06D8}"/>
              </a:ext>
            </a:extLst>
          </p:cNvPr>
          <p:cNvSpPr>
            <a:spLocks noGrp="1"/>
          </p:cNvSpPr>
          <p:nvPr>
            <p:ph idx="1"/>
          </p:nvPr>
        </p:nvSpPr>
        <p:spPr>
          <a:xfrm>
            <a:off x="5183188" y="987425"/>
            <a:ext cx="6172200" cy="4873625"/>
          </a:xfrm>
        </p:spPr>
        <p:txBody>
          <a:bodyPr>
            <a:normAutofit/>
          </a:bodyPr>
          <a:lstStyle>
            <a:lvl1pPr>
              <a:defRPr sz="2400"/>
            </a:lvl1pPr>
            <a:lvl2pPr>
              <a:defRPr sz="2000"/>
            </a:lvl2pPr>
            <a:lvl3pPr>
              <a:defRPr sz="1800"/>
            </a:lvl3pPr>
            <a:lvl4pPr>
              <a:defRPr sz="16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endParaRPr lang="en-GB"/>
          </a:p>
        </p:txBody>
      </p:sp>
      <p:sp>
        <p:nvSpPr>
          <p:cNvPr id="4" name="Text Placeholder 3">
            <a:extLst>
              <a:ext uri="{FF2B5EF4-FFF2-40B4-BE49-F238E27FC236}">
                <a16:creationId xmlns:a16="http://schemas.microsoft.com/office/drawing/2014/main" id="{4C2C275C-B627-40AF-A7AD-08B50CDD8D9A}"/>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Tree>
    <p:extLst>
      <p:ext uri="{BB962C8B-B14F-4D97-AF65-F5344CB8AC3E}">
        <p14:creationId xmlns:p14="http://schemas.microsoft.com/office/powerpoint/2010/main" val="2307465947"/>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DF2531B-66F9-4FF2-9BA4-96A9ADAF1771}"/>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GB"/>
          </a:p>
        </p:txBody>
      </p:sp>
      <p:sp>
        <p:nvSpPr>
          <p:cNvPr id="3" name="Picture Placeholder 2">
            <a:extLst>
              <a:ext uri="{FF2B5EF4-FFF2-40B4-BE49-F238E27FC236}">
                <a16:creationId xmlns:a16="http://schemas.microsoft.com/office/drawing/2014/main" id="{5F7638B3-CE30-4238-9B6E-61AEFED9F65C}"/>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a:extLst>
              <a:ext uri="{FF2B5EF4-FFF2-40B4-BE49-F238E27FC236}">
                <a16:creationId xmlns:a16="http://schemas.microsoft.com/office/drawing/2014/main" id="{5BBCF459-C476-4166-8DE4-413F159AA61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Tree>
    <p:extLst>
      <p:ext uri="{BB962C8B-B14F-4D97-AF65-F5344CB8AC3E}">
        <p14:creationId xmlns:p14="http://schemas.microsoft.com/office/powerpoint/2010/main" val="289831987"/>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userDrawn="1">
  <p:cSld name="Section Header">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731029" y="2531668"/>
            <a:ext cx="9816868" cy="1362075"/>
          </a:xfrm>
        </p:spPr>
        <p:txBody>
          <a:bodyPr anchor="b" anchorCtr="0"/>
          <a:lstStyle>
            <a:lvl1pPr marL="0" algn="l" defTabSz="1219170" rtl="0" eaLnBrk="1" latinLnBrk="0" hangingPunct="1">
              <a:spcBef>
                <a:spcPct val="0"/>
              </a:spcBef>
              <a:buNone/>
              <a:defRPr lang="en-GB" sz="4267" b="0" kern="1200" dirty="0">
                <a:solidFill>
                  <a:schemeClr val="bg1"/>
                </a:solidFill>
                <a:effectLst/>
                <a:latin typeface="+mj-lt"/>
                <a:ea typeface="+mj-ea"/>
                <a:cs typeface="+mj-cs"/>
              </a:defRPr>
            </a:lvl1pPr>
          </a:lstStyle>
          <a:p>
            <a:r>
              <a:rPr lang="en-US" dirty="0"/>
              <a:t>Click to edit Master title style</a:t>
            </a:r>
            <a:endParaRPr lang="en-GB" dirty="0"/>
          </a:p>
        </p:txBody>
      </p:sp>
      <p:sp>
        <p:nvSpPr>
          <p:cNvPr id="5" name="Subtitle 2"/>
          <p:cNvSpPr>
            <a:spLocks noGrp="1"/>
          </p:cNvSpPr>
          <p:nvPr>
            <p:ph type="subTitle" idx="10"/>
          </p:nvPr>
        </p:nvSpPr>
        <p:spPr>
          <a:xfrm>
            <a:off x="1731027" y="3893801"/>
            <a:ext cx="9805365" cy="1011751"/>
          </a:xfrm>
        </p:spPr>
        <p:txBody>
          <a:bodyPr>
            <a:noAutofit/>
          </a:bodyPr>
          <a:lstStyle>
            <a:lvl1pPr marL="0" indent="0" algn="l">
              <a:buNone/>
              <a:defRPr sz="2400" b="1" cap="all" baseline="0">
                <a:solidFill>
                  <a:schemeClr val="bg1"/>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dirty="0"/>
              <a:t>Click to edit Master subtitle style</a:t>
            </a:r>
            <a:endParaRPr lang="en-GB" dirty="0"/>
          </a:p>
        </p:txBody>
      </p:sp>
    </p:spTree>
    <p:extLst>
      <p:ext uri="{BB962C8B-B14F-4D97-AF65-F5344CB8AC3E}">
        <p14:creationId xmlns:p14="http://schemas.microsoft.com/office/powerpoint/2010/main" val="3637674606"/>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A3687B8-B92B-499B-B7C5-9764FA8A2267}"/>
              </a:ext>
            </a:extLst>
          </p:cNvPr>
          <p:cNvSpPr>
            <a:spLocks noGrp="1"/>
          </p:cNvSpPr>
          <p:nvPr>
            <p:ph type="title"/>
          </p:nvPr>
        </p:nvSpPr>
        <p:spPr/>
        <p:txBody>
          <a:bodyPr/>
          <a:lstStyle/>
          <a:p>
            <a:r>
              <a:rPr lang="en-US"/>
              <a:t>Click to edit Master title style</a:t>
            </a:r>
            <a:endParaRPr lang="en-GB"/>
          </a:p>
        </p:txBody>
      </p:sp>
      <p:sp>
        <p:nvSpPr>
          <p:cNvPr id="3" name="Vertical Text Placeholder 2">
            <a:extLst>
              <a:ext uri="{FF2B5EF4-FFF2-40B4-BE49-F238E27FC236}">
                <a16:creationId xmlns:a16="http://schemas.microsoft.com/office/drawing/2014/main" id="{5F9CF1C9-6C06-4016-A914-99621DF33CDB}"/>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126441237"/>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D7BEA024-5851-43C1-B581-DD60459D9F55}"/>
              </a:ext>
            </a:extLst>
          </p:cNvPr>
          <p:cNvSpPr>
            <a:spLocks noGrp="1"/>
          </p:cNvSpPr>
          <p:nvPr>
            <p:ph type="title" orient="vert"/>
          </p:nvPr>
        </p:nvSpPr>
        <p:spPr>
          <a:xfrm>
            <a:off x="8724900" y="365125"/>
            <a:ext cx="2628900" cy="5811838"/>
          </a:xfrm>
        </p:spPr>
        <p:txBody>
          <a:bodyPr vert="eaVert"/>
          <a:lstStyle/>
          <a:p>
            <a:r>
              <a:rPr lang="en-US"/>
              <a:t>Click to edit Master title style</a:t>
            </a:r>
            <a:endParaRPr lang="en-GB"/>
          </a:p>
        </p:txBody>
      </p:sp>
      <p:sp>
        <p:nvSpPr>
          <p:cNvPr id="3" name="Vertical Text Placeholder 2">
            <a:extLst>
              <a:ext uri="{FF2B5EF4-FFF2-40B4-BE49-F238E27FC236}">
                <a16:creationId xmlns:a16="http://schemas.microsoft.com/office/drawing/2014/main" id="{B00835EF-B149-4B0D-BCEE-8D3423814AC3}"/>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308714715"/>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2D2F9-B7F7-5943-A8A9-49A30EED9DC2}"/>
              </a:ext>
            </a:extLst>
          </p:cNvPr>
          <p:cNvSpPr>
            <a:spLocks noGrp="1"/>
          </p:cNvSpPr>
          <p:nvPr>
            <p:ph type="title"/>
          </p:nvPr>
        </p:nvSpPr>
        <p:spPr>
          <a:xfrm>
            <a:off x="324090" y="99017"/>
            <a:ext cx="11045743" cy="723178"/>
          </a:xfrm>
          <a:prstGeom prst="rect">
            <a:avLst/>
          </a:prstGeom>
        </p:spPr>
        <p:txBody>
          <a:bodyPr wrap="square" lIns="0" tIns="0" rIns="0" bIns="0" anchor="b" anchorCtr="0">
            <a:noAutofit/>
          </a:bodyPr>
          <a:lstStyle>
            <a:lvl1pPr>
              <a:defRPr sz="2800" b="0" i="0">
                <a:solidFill>
                  <a:schemeClr val="accent1"/>
                </a:solidFill>
                <a:latin typeface="Arial" panose="020B0604020202020204" pitchFamily="34" charset="0"/>
              </a:defRPr>
            </a:lvl1pPr>
          </a:lstStyle>
          <a:p>
            <a:r>
              <a:rPr lang="en-GB"/>
              <a:t>Click to edit Master title style</a:t>
            </a:r>
            <a:endParaRPr lang="en-US"/>
          </a:p>
        </p:txBody>
      </p:sp>
      <p:sp>
        <p:nvSpPr>
          <p:cNvPr id="3" name="Content Placeholder 2">
            <a:extLst>
              <a:ext uri="{FF2B5EF4-FFF2-40B4-BE49-F238E27FC236}">
                <a16:creationId xmlns:a16="http://schemas.microsoft.com/office/drawing/2014/main" id="{23A13C06-7B85-8E46-A808-7BCEBA4D10C5}"/>
              </a:ext>
            </a:extLst>
          </p:cNvPr>
          <p:cNvSpPr>
            <a:spLocks noGrp="1"/>
          </p:cNvSpPr>
          <p:nvPr>
            <p:ph idx="1"/>
          </p:nvPr>
        </p:nvSpPr>
        <p:spPr>
          <a:xfrm>
            <a:off x="324090" y="1122749"/>
            <a:ext cx="11377915" cy="4989183"/>
          </a:xfrm>
          <a:prstGeom prst="rect">
            <a:avLst/>
          </a:prstGeom>
        </p:spPr>
        <p:txBody>
          <a:bodyPr wrap="square" lIns="0" tIns="0" rIns="0" bIns="0"/>
          <a:lstStyle>
            <a:lvl1pPr marL="357188" indent="-357188">
              <a:spcBef>
                <a:spcPts val="0"/>
              </a:spcBef>
              <a:spcAft>
                <a:spcPts val="600"/>
              </a:spcAft>
              <a:buClr>
                <a:schemeClr val="accent1"/>
              </a:buClr>
              <a:buFont typeface="System Font Regular"/>
              <a:buChar char="–"/>
              <a:tabLst/>
              <a:defRPr b="0" i="0">
                <a:solidFill>
                  <a:schemeClr val="tx2">
                    <a:lumMod val="75000"/>
                    <a:lumOff val="25000"/>
                  </a:schemeClr>
                </a:solidFill>
                <a:latin typeface="Arial" panose="020B0604020202020204" pitchFamily="34" charset="0"/>
              </a:defRPr>
            </a:lvl1pPr>
            <a:lvl2pPr marL="541338" indent="-330200">
              <a:spcBef>
                <a:spcPts val="0"/>
              </a:spcBef>
              <a:spcAft>
                <a:spcPts val="800"/>
              </a:spcAft>
              <a:buClr>
                <a:schemeClr val="accent1"/>
              </a:buClr>
              <a:buFont typeface="System Font Regular"/>
              <a:buChar char="–"/>
              <a:tabLst/>
              <a:defRPr b="0" i="0">
                <a:solidFill>
                  <a:schemeClr val="tx2">
                    <a:lumMod val="75000"/>
                    <a:lumOff val="25000"/>
                  </a:schemeClr>
                </a:solidFill>
                <a:latin typeface="Arial" panose="020B0604020202020204" pitchFamily="34" charset="0"/>
              </a:defRPr>
            </a:lvl2pPr>
            <a:lvl3pPr marL="714375" indent="-304800">
              <a:spcBef>
                <a:spcPts val="0"/>
              </a:spcBef>
              <a:spcAft>
                <a:spcPts val="800"/>
              </a:spcAft>
              <a:buClr>
                <a:schemeClr val="accent1"/>
              </a:buClr>
              <a:buFont typeface="System Font Regular"/>
              <a:buChar char="–"/>
              <a:tabLst/>
              <a:defRPr b="0" i="0">
                <a:solidFill>
                  <a:schemeClr val="tx2">
                    <a:lumMod val="75000"/>
                    <a:lumOff val="25000"/>
                  </a:schemeClr>
                </a:solidFill>
                <a:latin typeface="Arial" panose="020B0604020202020204" pitchFamily="34" charset="0"/>
              </a:defRPr>
            </a:lvl3pPr>
            <a:lvl4pPr>
              <a:buClr>
                <a:srgbClr val="8E3972"/>
              </a:buClr>
              <a:defRPr>
                <a:solidFill>
                  <a:schemeClr val="tx1">
                    <a:lumMod val="65000"/>
                    <a:lumOff val="35000"/>
                  </a:schemeClr>
                </a:solidFill>
                <a:latin typeface="Trebuchet MS" panose="020B0703020202090204" pitchFamily="34" charset="0"/>
              </a:defRPr>
            </a:lvl4pPr>
            <a:lvl5pPr>
              <a:buClr>
                <a:srgbClr val="8E3972"/>
              </a:buClr>
              <a:defRPr>
                <a:solidFill>
                  <a:schemeClr val="tx1">
                    <a:lumMod val="65000"/>
                    <a:lumOff val="35000"/>
                  </a:schemeClr>
                </a:solidFill>
                <a:latin typeface="Trebuchet MS" panose="020B0703020202090204" pitchFamily="34" charset="0"/>
              </a:defRPr>
            </a:lvl5pPr>
          </a:lstStyle>
          <a:p>
            <a:pPr lvl="0"/>
            <a:r>
              <a:rPr lang="en-GB"/>
              <a:t>Click to edit Master text styles</a:t>
            </a:r>
          </a:p>
          <a:p>
            <a:pPr lvl="1"/>
            <a:r>
              <a:rPr lang="en-GB"/>
              <a:t>Second level</a:t>
            </a:r>
          </a:p>
          <a:p>
            <a:pPr lvl="2"/>
            <a:r>
              <a:rPr lang="en-GB"/>
              <a:t>Third level</a:t>
            </a:r>
          </a:p>
        </p:txBody>
      </p:sp>
      <p:sp>
        <p:nvSpPr>
          <p:cNvPr id="5" name="Text Placeholder 4">
            <a:extLst>
              <a:ext uri="{FF2B5EF4-FFF2-40B4-BE49-F238E27FC236}">
                <a16:creationId xmlns:a16="http://schemas.microsoft.com/office/drawing/2014/main" id="{D6B343C8-5D92-D648-BE0C-2BC01C565448}"/>
              </a:ext>
            </a:extLst>
          </p:cNvPr>
          <p:cNvSpPr>
            <a:spLocks noGrp="1"/>
          </p:cNvSpPr>
          <p:nvPr>
            <p:ph type="body" sz="quarter" idx="10"/>
          </p:nvPr>
        </p:nvSpPr>
        <p:spPr>
          <a:xfrm>
            <a:off x="335996" y="6311900"/>
            <a:ext cx="11366009" cy="419100"/>
          </a:xfrm>
          <a:prstGeom prst="rect">
            <a:avLst/>
          </a:prstGeom>
        </p:spPr>
        <p:txBody>
          <a:bodyPr lIns="0" tIns="0" rIns="0" bIns="0" anchor="b" anchorCtr="0">
            <a:noAutofit/>
          </a:bodyPr>
          <a:lstStyle>
            <a:lvl1pPr marL="0" indent="0">
              <a:buNone/>
              <a:defRPr sz="800"/>
            </a:lvl1pPr>
            <a:lvl2pPr marL="457200" indent="0">
              <a:buNone/>
              <a:defRPr/>
            </a:lvl2pPr>
          </a:lstStyle>
          <a:p>
            <a:pPr lvl="0"/>
            <a:r>
              <a:rPr lang="en-GB"/>
              <a:t>Click to edit Master text styles</a:t>
            </a:r>
          </a:p>
        </p:txBody>
      </p:sp>
      <p:cxnSp>
        <p:nvCxnSpPr>
          <p:cNvPr id="10" name="Straight Connector 9">
            <a:extLst>
              <a:ext uri="{FF2B5EF4-FFF2-40B4-BE49-F238E27FC236}">
                <a16:creationId xmlns:a16="http://schemas.microsoft.com/office/drawing/2014/main" id="{E8978A74-796D-B040-9D93-89CE49399111}"/>
              </a:ext>
            </a:extLst>
          </p:cNvPr>
          <p:cNvCxnSpPr>
            <a:cxnSpLocks/>
          </p:cNvCxnSpPr>
          <p:nvPr userDrawn="1"/>
        </p:nvCxnSpPr>
        <p:spPr>
          <a:xfrm>
            <a:off x="335996" y="907669"/>
            <a:ext cx="11045744" cy="0"/>
          </a:xfrm>
          <a:prstGeom prst="line">
            <a:avLst/>
          </a:prstGeom>
          <a:ln w="6350"/>
        </p:spPr>
        <p:style>
          <a:lnRef idx="1">
            <a:schemeClr val="accent1"/>
          </a:lnRef>
          <a:fillRef idx="0">
            <a:schemeClr val="accent1"/>
          </a:fillRef>
          <a:effectRef idx="0">
            <a:schemeClr val="accent1"/>
          </a:effectRef>
          <a:fontRef idx="minor">
            <a:schemeClr val="tx1"/>
          </a:fontRef>
        </p:style>
      </p:cxnSp>
      <p:pic>
        <p:nvPicPr>
          <p:cNvPr id="11" name="Graphic 10">
            <a:extLst>
              <a:ext uri="{FF2B5EF4-FFF2-40B4-BE49-F238E27FC236}">
                <a16:creationId xmlns:a16="http://schemas.microsoft.com/office/drawing/2014/main" id="{A5EDFB3C-4167-584E-BE5F-CDF7ECA98E2A}"/>
              </a:ext>
            </a:extLst>
          </p:cNvPr>
          <p:cNvPicPr>
            <a:picLocks noChangeAspect="1"/>
          </p:cNvPicPr>
          <p:nvPr userDrawn="1"/>
        </p:nvPicPr>
        <p:blipFill rotWithShape="1">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b="6238"/>
          <a:stretch/>
        </p:blipFill>
        <p:spPr>
          <a:xfrm>
            <a:off x="11290326" y="87628"/>
            <a:ext cx="901673" cy="822581"/>
          </a:xfrm>
          <a:prstGeom prst="rect">
            <a:avLst/>
          </a:prstGeom>
        </p:spPr>
      </p:pic>
    </p:spTree>
    <p:extLst>
      <p:ext uri="{BB962C8B-B14F-4D97-AF65-F5344CB8AC3E}">
        <p14:creationId xmlns:p14="http://schemas.microsoft.com/office/powerpoint/2010/main" val="1505019503"/>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3DA437DC-F8C4-4149-9F68-D3E0E66B65AC}"/>
              </a:ext>
            </a:extLst>
          </p:cNvPr>
          <p:cNvSpPr>
            <a:spLocks noGrp="1"/>
          </p:cNvSpPr>
          <p:nvPr>
            <p:ph type="title"/>
          </p:nvPr>
        </p:nvSpPr>
        <p:spPr>
          <a:xfrm>
            <a:off x="396000" y="108000"/>
            <a:ext cx="11484000" cy="986499"/>
          </a:xfrm>
        </p:spPr>
        <p:txBody>
          <a:bodyPr wrap="square" lIns="0" tIns="0" rIns="0" bIns="0" anchor="b" anchorCtr="0">
            <a:normAutofit/>
          </a:bodyPr>
          <a:lstStyle>
            <a:lvl1pPr>
              <a:defRPr sz="3600" b="1">
                <a:solidFill>
                  <a:srgbClr val="8E3972"/>
                </a:solidFill>
                <a:latin typeface="Trebuchet MS" panose="020B0703020202090204" pitchFamily="34" charset="0"/>
              </a:defRPr>
            </a:lvl1pPr>
          </a:lstStyle>
          <a:p>
            <a:r>
              <a:rPr lang="en-GB" dirty="0"/>
              <a:t>Click to edit Master title style</a:t>
            </a:r>
            <a:endParaRPr lang="en-US" dirty="0"/>
          </a:p>
        </p:txBody>
      </p:sp>
      <p:sp>
        <p:nvSpPr>
          <p:cNvPr id="6" name="Content Placeholder 2">
            <a:extLst>
              <a:ext uri="{FF2B5EF4-FFF2-40B4-BE49-F238E27FC236}">
                <a16:creationId xmlns:a16="http://schemas.microsoft.com/office/drawing/2014/main" id="{E1047CE7-86E7-4A87-8CCB-493B3F48A39B}"/>
              </a:ext>
            </a:extLst>
          </p:cNvPr>
          <p:cNvSpPr>
            <a:spLocks noGrp="1"/>
          </p:cNvSpPr>
          <p:nvPr>
            <p:ph idx="1"/>
          </p:nvPr>
        </p:nvSpPr>
        <p:spPr>
          <a:xfrm>
            <a:off x="396000" y="1332000"/>
            <a:ext cx="11484000" cy="4623208"/>
          </a:xfrm>
        </p:spPr>
        <p:txBody>
          <a:bodyPr wrap="square" lIns="0" tIns="0" rIns="0" bIns="0"/>
          <a:lstStyle>
            <a:lvl1pPr marL="185738" indent="-185738">
              <a:spcBef>
                <a:spcPts val="0"/>
              </a:spcBef>
              <a:spcAft>
                <a:spcPts val="600"/>
              </a:spcAft>
              <a:buClr>
                <a:srgbClr val="8E3972"/>
              </a:buClr>
              <a:tabLst/>
              <a:defRPr sz="2400">
                <a:solidFill>
                  <a:schemeClr val="tx1">
                    <a:lumMod val="65000"/>
                    <a:lumOff val="35000"/>
                  </a:schemeClr>
                </a:solidFill>
                <a:latin typeface="Trebuchet MS" panose="020B0703020202090204" pitchFamily="34" charset="0"/>
              </a:defRPr>
            </a:lvl1pPr>
            <a:lvl2pPr marL="385763" indent="-174625">
              <a:spcBef>
                <a:spcPts val="0"/>
              </a:spcBef>
              <a:spcAft>
                <a:spcPts val="800"/>
              </a:spcAft>
              <a:buClr>
                <a:srgbClr val="8E3972"/>
              </a:buClr>
              <a:tabLst/>
              <a:defRPr sz="2000">
                <a:solidFill>
                  <a:schemeClr val="tx1">
                    <a:lumMod val="65000"/>
                    <a:lumOff val="35000"/>
                  </a:schemeClr>
                </a:solidFill>
                <a:latin typeface="Trebuchet MS" panose="020B0703020202090204" pitchFamily="34" charset="0"/>
              </a:defRPr>
            </a:lvl2pPr>
            <a:lvl3pPr marL="609600" indent="-200025">
              <a:spcBef>
                <a:spcPts val="0"/>
              </a:spcBef>
              <a:spcAft>
                <a:spcPts val="800"/>
              </a:spcAft>
              <a:buClr>
                <a:srgbClr val="8E3972"/>
              </a:buClr>
              <a:tabLst/>
              <a:defRPr sz="1800">
                <a:solidFill>
                  <a:schemeClr val="tx1">
                    <a:lumMod val="65000"/>
                    <a:lumOff val="35000"/>
                  </a:schemeClr>
                </a:solidFill>
                <a:latin typeface="Trebuchet MS" panose="020B0703020202090204" pitchFamily="34" charset="0"/>
              </a:defRPr>
            </a:lvl3pPr>
            <a:lvl4pPr>
              <a:buClr>
                <a:srgbClr val="8E3972"/>
              </a:buClr>
              <a:defRPr>
                <a:solidFill>
                  <a:schemeClr val="tx1">
                    <a:lumMod val="65000"/>
                    <a:lumOff val="35000"/>
                  </a:schemeClr>
                </a:solidFill>
                <a:latin typeface="Trebuchet MS" panose="020B0703020202090204" pitchFamily="34" charset="0"/>
              </a:defRPr>
            </a:lvl4pPr>
            <a:lvl5pPr>
              <a:buClr>
                <a:srgbClr val="8E3972"/>
              </a:buClr>
              <a:defRPr>
                <a:solidFill>
                  <a:schemeClr val="tx1">
                    <a:lumMod val="65000"/>
                    <a:lumOff val="35000"/>
                  </a:schemeClr>
                </a:solidFill>
                <a:latin typeface="Trebuchet MS" panose="020B0703020202090204" pitchFamily="34" charset="0"/>
              </a:defRPr>
            </a:lvl5pPr>
          </a:lstStyle>
          <a:p>
            <a:pPr lvl="0"/>
            <a:r>
              <a:rPr lang="en-GB"/>
              <a:t>Click to edit Master text styles</a:t>
            </a:r>
          </a:p>
          <a:p>
            <a:pPr lvl="1"/>
            <a:r>
              <a:rPr lang="en-GB"/>
              <a:t>Second level</a:t>
            </a:r>
          </a:p>
          <a:p>
            <a:pPr lvl="2"/>
            <a:r>
              <a:rPr lang="en-GB"/>
              <a:t>Third level</a:t>
            </a:r>
          </a:p>
        </p:txBody>
      </p:sp>
      <p:sp>
        <p:nvSpPr>
          <p:cNvPr id="9" name="Text Placeholder 4">
            <a:extLst>
              <a:ext uri="{FF2B5EF4-FFF2-40B4-BE49-F238E27FC236}">
                <a16:creationId xmlns:a16="http://schemas.microsoft.com/office/drawing/2014/main" id="{0F9462D2-C0A9-4A6D-9874-AC9E29557368}"/>
              </a:ext>
            </a:extLst>
          </p:cNvPr>
          <p:cNvSpPr>
            <a:spLocks noGrp="1"/>
          </p:cNvSpPr>
          <p:nvPr>
            <p:ph type="body" sz="quarter" idx="10"/>
          </p:nvPr>
        </p:nvSpPr>
        <p:spPr>
          <a:xfrm>
            <a:off x="396000" y="6156100"/>
            <a:ext cx="10332101" cy="516349"/>
          </a:xfrm>
        </p:spPr>
        <p:txBody>
          <a:bodyPr wrap="square" lIns="0" tIns="0" rIns="0" bIns="0" anchor="b" anchorCtr="0">
            <a:normAutofit/>
          </a:bodyPr>
          <a:lstStyle>
            <a:lvl1pPr marL="0" indent="0">
              <a:buNone/>
              <a:defRPr sz="1000"/>
            </a:lvl1pPr>
            <a:lvl2pPr marL="457200" indent="0">
              <a:buNone/>
              <a:defRPr/>
            </a:lvl2pPr>
          </a:lstStyle>
          <a:p>
            <a:pPr lvl="0"/>
            <a:r>
              <a:rPr lang="en-GB"/>
              <a:t>Click to edit Master text styles</a:t>
            </a:r>
            <a:endParaRPr lang="en-US"/>
          </a:p>
        </p:txBody>
      </p:sp>
    </p:spTree>
    <p:extLst>
      <p:ext uri="{BB962C8B-B14F-4D97-AF65-F5344CB8AC3E}">
        <p14:creationId xmlns:p14="http://schemas.microsoft.com/office/powerpoint/2010/main" val="3739487325"/>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userDrawn="1">
  <p:cSld name="Two Content ">
    <p:spTree>
      <p:nvGrpSpPr>
        <p:cNvPr id="1" name=""/>
        <p:cNvGrpSpPr/>
        <p:nvPr/>
      </p:nvGrpSpPr>
      <p:grpSpPr>
        <a:xfrm>
          <a:off x="0" y="0"/>
          <a:ext cx="0" cy="0"/>
          <a:chOff x="0" y="0"/>
          <a:chExt cx="0" cy="0"/>
        </a:xfrm>
      </p:grpSpPr>
      <p:sp>
        <p:nvSpPr>
          <p:cNvPr id="3" name="Content Placeholder 2"/>
          <p:cNvSpPr>
            <a:spLocks noGrp="1"/>
          </p:cNvSpPr>
          <p:nvPr>
            <p:ph idx="1"/>
          </p:nvPr>
        </p:nvSpPr>
        <p:spPr bwMode="gray">
          <a:xfrm>
            <a:off x="448172" y="2368296"/>
            <a:ext cx="5487829" cy="3383280"/>
          </a:xfrm>
        </p:spPr>
        <p:txBody>
          <a:bodyPr/>
          <a:lstStyle>
            <a:lvl1pPr marL="173034" indent="-173034">
              <a:spcBef>
                <a:spcPts val="1000"/>
              </a:spcBef>
              <a:defRPr sz="1600"/>
            </a:lvl1pPr>
            <a:lvl2pPr marL="347654" indent="-119060">
              <a:spcBef>
                <a:spcPts val="500"/>
              </a:spcBef>
              <a:defRPr sz="1400"/>
            </a:lvl2pPr>
            <a:lvl3pPr marL="512750" indent="-107948">
              <a:spcBef>
                <a:spcPts val="200"/>
              </a:spcBef>
              <a:defRPr sz="1200"/>
            </a:lvl3pPr>
            <a:lvl4pPr marL="685783" indent="-109536">
              <a:spcBef>
                <a:spcPts val="200"/>
              </a:spcBef>
              <a:defRPr sz="1100"/>
            </a:lvl4pPr>
            <a:lvl5pPr marL="858817" indent="-117472">
              <a:spcBef>
                <a:spcPts val="200"/>
              </a:spcBef>
              <a:defRPr sz="1051"/>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ext Placeholder 2"/>
          <p:cNvSpPr>
            <a:spLocks noGrp="1"/>
          </p:cNvSpPr>
          <p:nvPr>
            <p:ph type="body" sz="quarter" idx="16" hasCustomPrompt="1"/>
          </p:nvPr>
        </p:nvSpPr>
        <p:spPr bwMode="gray">
          <a:xfrm>
            <a:off x="448172" y="5806440"/>
            <a:ext cx="11295781" cy="347472"/>
          </a:xfrm>
        </p:spPr>
        <p:txBody>
          <a:bodyPr lIns="0" tIns="0" rIns="0" bIns="0" anchor="b"/>
          <a:lstStyle>
            <a:lvl1pPr marL="228594" indent="-228594" algn="l" defTabSz="914377" rtl="0" eaLnBrk="1" latinLnBrk="0" hangingPunct="1">
              <a:lnSpc>
                <a:spcPct val="85000"/>
              </a:lnSpc>
              <a:spcBef>
                <a:spcPts val="200"/>
              </a:spcBef>
              <a:buClr>
                <a:schemeClr val="accent2"/>
              </a:buClr>
              <a:buSzPct val="85000"/>
              <a:buFont typeface="Arial" pitchFamily="34" charset="0"/>
              <a:buNone/>
              <a:tabLst>
                <a:tab pos="174621" algn="r"/>
                <a:tab pos="228594" algn="l"/>
              </a:tabLst>
              <a:defRPr lang="en-US" sz="800" kern="1200" dirty="0">
                <a:solidFill>
                  <a:srgbClr val="A1AAB1"/>
                </a:solidFill>
                <a:latin typeface="+mn-lt"/>
                <a:ea typeface="+mn-ea"/>
                <a:cs typeface="Arial" pitchFamily="34" charset="0"/>
              </a:defRPr>
            </a:lvl1pPr>
          </a:lstStyle>
          <a:p>
            <a:pPr lvl="0"/>
            <a:r>
              <a:rPr lang="en-US"/>
              <a:t>Click to edit source</a:t>
            </a:r>
          </a:p>
        </p:txBody>
      </p:sp>
      <p:sp>
        <p:nvSpPr>
          <p:cNvPr id="13" name="Text Placeholder 9"/>
          <p:cNvSpPr>
            <a:spLocks noGrp="1"/>
          </p:cNvSpPr>
          <p:nvPr>
            <p:ph type="body" sz="quarter" idx="15" hasCustomPrompt="1"/>
          </p:nvPr>
        </p:nvSpPr>
        <p:spPr bwMode="gray">
          <a:xfrm>
            <a:off x="448172" y="1307593"/>
            <a:ext cx="11295781" cy="396947"/>
          </a:xfrm>
          <a:prstGeom prst="rect">
            <a:avLst/>
          </a:prstGeom>
          <a:noFill/>
        </p:spPr>
        <p:txBody>
          <a:bodyPr wrap="square" lIns="0" rIns="0" rtlCol="0">
            <a:noAutofit/>
          </a:bodyPr>
          <a:lstStyle>
            <a:lvl1pPr marL="0" indent="0" algn="l" rtl="0" fontAlgn="base">
              <a:lnSpc>
                <a:spcPct val="85000"/>
              </a:lnSpc>
              <a:spcBef>
                <a:spcPct val="0"/>
              </a:spcBef>
              <a:spcAft>
                <a:spcPct val="0"/>
              </a:spcAft>
              <a:buNone/>
              <a:defRPr lang="en-US" sz="2000" b="0" kern="1200" smtClean="0">
                <a:solidFill>
                  <a:schemeClr val="tx1">
                    <a:lumMod val="50000"/>
                    <a:lumOff val="50000"/>
                  </a:schemeClr>
                </a:solidFill>
                <a:latin typeface="+mj-lt"/>
                <a:ea typeface="+mn-ea"/>
                <a:cs typeface="+mn-cs"/>
              </a:defRPr>
            </a:lvl1pPr>
            <a:lvl2pPr algn="l" rtl="0" fontAlgn="base">
              <a:lnSpc>
                <a:spcPct val="90000"/>
              </a:lnSpc>
              <a:spcBef>
                <a:spcPct val="0"/>
              </a:spcBef>
              <a:spcAft>
                <a:spcPct val="0"/>
              </a:spcAft>
              <a:defRPr lang="en-US" sz="2200" b="1" kern="1200" smtClean="0">
                <a:solidFill>
                  <a:schemeClr val="tx1"/>
                </a:solidFill>
                <a:latin typeface="Arial Narrow" pitchFamily="34" charset="0"/>
                <a:ea typeface="+mn-ea"/>
                <a:cs typeface="+mn-cs"/>
              </a:defRPr>
            </a:lvl2pPr>
            <a:lvl3pPr algn="l" rtl="0" fontAlgn="base">
              <a:lnSpc>
                <a:spcPct val="90000"/>
              </a:lnSpc>
              <a:spcBef>
                <a:spcPct val="0"/>
              </a:spcBef>
              <a:spcAft>
                <a:spcPct val="0"/>
              </a:spcAft>
              <a:defRPr lang="en-US" sz="2200" b="1" kern="1200" smtClean="0">
                <a:solidFill>
                  <a:schemeClr val="tx1"/>
                </a:solidFill>
                <a:latin typeface="Arial Narrow" pitchFamily="34" charset="0"/>
                <a:ea typeface="+mn-ea"/>
                <a:cs typeface="+mn-cs"/>
              </a:defRPr>
            </a:lvl3pPr>
            <a:lvl4pPr algn="l" rtl="0" fontAlgn="base">
              <a:lnSpc>
                <a:spcPct val="90000"/>
              </a:lnSpc>
              <a:spcBef>
                <a:spcPct val="0"/>
              </a:spcBef>
              <a:spcAft>
                <a:spcPct val="0"/>
              </a:spcAft>
              <a:defRPr lang="en-US" sz="2200" b="1" kern="1200" smtClean="0">
                <a:solidFill>
                  <a:schemeClr val="tx1"/>
                </a:solidFill>
                <a:latin typeface="Arial Narrow" pitchFamily="34" charset="0"/>
                <a:ea typeface="+mn-ea"/>
                <a:cs typeface="+mn-cs"/>
              </a:defRPr>
            </a:lvl4pPr>
            <a:lvl5pPr algn="l" rtl="0" fontAlgn="base">
              <a:lnSpc>
                <a:spcPct val="90000"/>
              </a:lnSpc>
              <a:spcBef>
                <a:spcPct val="0"/>
              </a:spcBef>
              <a:spcAft>
                <a:spcPct val="0"/>
              </a:spcAft>
              <a:defRPr lang="en-US" sz="2200" b="1" kern="1200" dirty="0" smtClean="0">
                <a:solidFill>
                  <a:schemeClr val="tx1"/>
                </a:solidFill>
                <a:latin typeface="Arial Narrow" pitchFamily="34" charset="0"/>
                <a:ea typeface="+mn-ea"/>
                <a:cs typeface="+mn-cs"/>
              </a:defRPr>
            </a:lvl5pPr>
          </a:lstStyle>
          <a:p>
            <a:pPr lvl="0"/>
            <a:r>
              <a:rPr lang="en-US"/>
              <a:t>Click to edit subtitle</a:t>
            </a:r>
          </a:p>
        </p:txBody>
      </p:sp>
      <p:sp>
        <p:nvSpPr>
          <p:cNvPr id="2" name="Title 1"/>
          <p:cNvSpPr>
            <a:spLocks noGrp="1"/>
          </p:cNvSpPr>
          <p:nvPr>
            <p:ph type="title"/>
          </p:nvPr>
        </p:nvSpPr>
        <p:spPr bwMode="gray"/>
        <p:txBody>
          <a:bodyPr/>
          <a:lstStyle/>
          <a:p>
            <a:r>
              <a:rPr lang="en-US"/>
              <a:t>Click to edit Master title style</a:t>
            </a:r>
          </a:p>
        </p:txBody>
      </p:sp>
      <p:sp>
        <p:nvSpPr>
          <p:cNvPr id="5" name="Text Placeholder 4">
            <a:extLst>
              <a:ext uri="{FF2B5EF4-FFF2-40B4-BE49-F238E27FC236}">
                <a16:creationId xmlns:a16="http://schemas.microsoft.com/office/drawing/2014/main" id="{4D6BC15F-9414-4FEE-B69B-9BD23E3FE336}"/>
              </a:ext>
            </a:extLst>
          </p:cNvPr>
          <p:cNvSpPr>
            <a:spLocks noGrp="1"/>
          </p:cNvSpPr>
          <p:nvPr>
            <p:ph type="body" sz="quarter" idx="17"/>
          </p:nvPr>
        </p:nvSpPr>
        <p:spPr bwMode="gray">
          <a:xfrm>
            <a:off x="448172" y="1801368"/>
            <a:ext cx="5487829" cy="521208"/>
          </a:xfrm>
          <a:solidFill>
            <a:schemeClr val="bg1"/>
          </a:solidFill>
          <a:effectLst>
            <a:outerShdw dist="12700" dir="16200000" rotWithShape="0">
              <a:schemeClr val="bg1">
                <a:lumMod val="75000"/>
              </a:schemeClr>
            </a:outerShdw>
          </a:effectLst>
        </p:spPr>
        <p:txBody>
          <a:bodyPr lIns="0" tIns="91440" rIns="0"/>
          <a:lstStyle>
            <a:lvl1pPr>
              <a:spcBef>
                <a:spcPts val="0"/>
              </a:spcBef>
              <a:buNone/>
              <a:defRPr sz="1800" b="1">
                <a:solidFill>
                  <a:schemeClr val="accent1"/>
                </a:solidFill>
              </a:defRPr>
            </a:lvl1pPr>
          </a:lstStyle>
          <a:p>
            <a:pPr lvl="0"/>
            <a:r>
              <a:rPr lang="en-US"/>
              <a:t>Click to edit Master text styles</a:t>
            </a:r>
          </a:p>
        </p:txBody>
      </p:sp>
      <p:sp>
        <p:nvSpPr>
          <p:cNvPr id="10" name="Content Placeholder 2">
            <a:extLst>
              <a:ext uri="{FF2B5EF4-FFF2-40B4-BE49-F238E27FC236}">
                <a16:creationId xmlns:a16="http://schemas.microsoft.com/office/drawing/2014/main" id="{8567B850-9BA5-436D-90B5-3B94C065572F}"/>
              </a:ext>
            </a:extLst>
          </p:cNvPr>
          <p:cNvSpPr>
            <a:spLocks noGrp="1"/>
          </p:cNvSpPr>
          <p:nvPr>
            <p:ph idx="18"/>
          </p:nvPr>
        </p:nvSpPr>
        <p:spPr bwMode="gray">
          <a:xfrm>
            <a:off x="6264588" y="2368296"/>
            <a:ext cx="5487829" cy="3383280"/>
          </a:xfrm>
        </p:spPr>
        <p:txBody>
          <a:bodyPr/>
          <a:lstStyle>
            <a:lvl1pPr marL="173034" indent="-173034">
              <a:spcBef>
                <a:spcPts val="1000"/>
              </a:spcBef>
              <a:defRPr sz="1600"/>
            </a:lvl1pPr>
            <a:lvl2pPr marL="347654" indent="-119060">
              <a:spcBef>
                <a:spcPts val="500"/>
              </a:spcBef>
              <a:defRPr sz="1400"/>
            </a:lvl2pPr>
            <a:lvl3pPr marL="512750" indent="-107948">
              <a:spcBef>
                <a:spcPts val="200"/>
              </a:spcBef>
              <a:defRPr sz="1200"/>
            </a:lvl3pPr>
            <a:lvl4pPr marL="685783" indent="-109536">
              <a:spcBef>
                <a:spcPts val="200"/>
              </a:spcBef>
              <a:defRPr sz="1100"/>
            </a:lvl4pPr>
            <a:lvl5pPr marL="858817" indent="-117472">
              <a:spcBef>
                <a:spcPts val="200"/>
              </a:spcBef>
              <a:defRPr sz="1051"/>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 Placeholder 4">
            <a:extLst>
              <a:ext uri="{FF2B5EF4-FFF2-40B4-BE49-F238E27FC236}">
                <a16:creationId xmlns:a16="http://schemas.microsoft.com/office/drawing/2014/main" id="{930AED57-71AA-40F0-8FED-14CBC67B5225}"/>
              </a:ext>
            </a:extLst>
          </p:cNvPr>
          <p:cNvSpPr>
            <a:spLocks noGrp="1"/>
          </p:cNvSpPr>
          <p:nvPr>
            <p:ph type="body" sz="quarter" idx="19"/>
          </p:nvPr>
        </p:nvSpPr>
        <p:spPr bwMode="gray">
          <a:xfrm>
            <a:off x="6264588" y="1801368"/>
            <a:ext cx="5487829" cy="521208"/>
          </a:xfrm>
          <a:solidFill>
            <a:schemeClr val="bg1"/>
          </a:solidFill>
          <a:effectLst>
            <a:outerShdw dist="12700" dir="16200000" rotWithShape="0">
              <a:schemeClr val="bg1">
                <a:lumMod val="75000"/>
              </a:schemeClr>
            </a:outerShdw>
          </a:effectLst>
        </p:spPr>
        <p:txBody>
          <a:bodyPr lIns="0" tIns="91440" rIns="0"/>
          <a:lstStyle>
            <a:lvl1pPr>
              <a:spcBef>
                <a:spcPts val="0"/>
              </a:spcBef>
              <a:buNone/>
              <a:defRPr sz="1800" b="1">
                <a:solidFill>
                  <a:schemeClr val="accent1"/>
                </a:solidFill>
              </a:defRPr>
            </a:lvl1pPr>
          </a:lstStyle>
          <a:p>
            <a:pPr lvl="0"/>
            <a:r>
              <a:rPr lang="en-US"/>
              <a:t>Click to edit Master text styles</a:t>
            </a:r>
          </a:p>
        </p:txBody>
      </p:sp>
    </p:spTree>
    <p:custDataLst>
      <p:tags r:id="rId1"/>
    </p:custDataLst>
    <p:extLst>
      <p:ext uri="{BB962C8B-B14F-4D97-AF65-F5344CB8AC3E}">
        <p14:creationId xmlns:p14="http://schemas.microsoft.com/office/powerpoint/2010/main" val="2669407207"/>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B198A3-1A4F-4436-B933-EC0F49595C1E}"/>
              </a:ext>
            </a:extLst>
          </p:cNvPr>
          <p:cNvSpPr>
            <a:spLocks noGrp="1"/>
          </p:cNvSpPr>
          <p:nvPr>
            <p:ph type="title"/>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5C0702A1-6E50-4C0E-8D16-D5A7F9C82761}"/>
              </a:ext>
            </a:extLst>
          </p:cNvPr>
          <p:cNvSpPr>
            <a:spLocks noGrp="1"/>
          </p:cNvSpPr>
          <p:nvPr>
            <p:ph idx="1"/>
          </p:nvPr>
        </p:nvSpPr>
        <p:spPr>
          <a:xfrm>
            <a:off x="444616" y="1295400"/>
            <a:ext cx="11295782" cy="4602798"/>
          </a:xfrm>
        </p:spPr>
        <p:txBody>
          <a:bodyPr/>
          <a:lstStyle/>
          <a:p>
            <a:pPr lvl="0"/>
            <a:r>
              <a:rPr lang="en-US"/>
              <a:t>Edit Master text styles</a:t>
            </a:r>
          </a:p>
          <a:p>
            <a:pPr lvl="1"/>
            <a:r>
              <a:rPr lang="en-US"/>
              <a:t>Second level</a:t>
            </a:r>
          </a:p>
          <a:p>
            <a:pPr lvl="2"/>
            <a:r>
              <a:rPr lang="en-US"/>
              <a:t>Third level</a:t>
            </a:r>
          </a:p>
        </p:txBody>
      </p:sp>
      <p:sp>
        <p:nvSpPr>
          <p:cNvPr id="4" name="Text Placeholder 2">
            <a:extLst>
              <a:ext uri="{FF2B5EF4-FFF2-40B4-BE49-F238E27FC236}">
                <a16:creationId xmlns:a16="http://schemas.microsoft.com/office/drawing/2014/main" id="{339C3BF8-8733-42CF-8C6A-57CAE6D4E0DA}"/>
              </a:ext>
            </a:extLst>
          </p:cNvPr>
          <p:cNvSpPr>
            <a:spLocks noGrp="1"/>
          </p:cNvSpPr>
          <p:nvPr>
            <p:ph type="body" sz="quarter" idx="16" hasCustomPrompt="1"/>
          </p:nvPr>
        </p:nvSpPr>
        <p:spPr>
          <a:xfrm>
            <a:off x="448173" y="5808616"/>
            <a:ext cx="11293397" cy="350412"/>
          </a:xfrm>
        </p:spPr>
        <p:txBody>
          <a:bodyPr tIns="0" bIns="45720" anchor="b"/>
          <a:lstStyle>
            <a:lvl1pPr marL="0" indent="0" algn="l" defTabSz="914400" rtl="0" eaLnBrk="1" latinLnBrk="0" hangingPunct="1">
              <a:lnSpc>
                <a:spcPct val="95000"/>
              </a:lnSpc>
              <a:spcBef>
                <a:spcPts val="0"/>
              </a:spcBef>
              <a:buClr>
                <a:schemeClr val="accent2"/>
              </a:buClr>
              <a:buSzPct val="85000"/>
              <a:buFont typeface="Arial" pitchFamily="34" charset="0"/>
              <a:buNone/>
              <a:tabLst>
                <a:tab pos="174625" algn="r"/>
                <a:tab pos="228600" algn="l"/>
              </a:tabLst>
              <a:defRPr lang="en-US" sz="900" kern="1200" dirty="0">
                <a:solidFill>
                  <a:schemeClr val="tx1"/>
                </a:solidFill>
                <a:latin typeface="+mn-lt"/>
                <a:ea typeface="+mn-ea"/>
                <a:cs typeface="Arial" pitchFamily="34" charset="0"/>
              </a:defRPr>
            </a:lvl1pPr>
          </a:lstStyle>
          <a:p>
            <a:pPr lvl="0"/>
            <a:r>
              <a:rPr lang="en-US"/>
              <a:t>Click to edit source</a:t>
            </a:r>
          </a:p>
        </p:txBody>
      </p:sp>
    </p:spTree>
    <p:extLst>
      <p:ext uri="{BB962C8B-B14F-4D97-AF65-F5344CB8AC3E}">
        <p14:creationId xmlns:p14="http://schemas.microsoft.com/office/powerpoint/2010/main" val="1353607025"/>
      </p:ext>
    </p:extLst>
  </p:cSld>
  <p:clrMapOvr>
    <a:masterClrMapping/>
  </p:clrMapOvr>
  <p:transition>
    <p:fade/>
  </p:transition>
</p:sldLayout>
</file>

<file path=ppt/slideLayouts/slideLayout476.xml><?xml version="1.0" encoding="utf-8"?>
<p:sldLayout xmlns:a="http://schemas.openxmlformats.org/drawingml/2006/main" xmlns:r="http://schemas.openxmlformats.org/officeDocument/2006/relationships" xmlns:p="http://schemas.openxmlformats.org/presentationml/2006/main" userDrawn="1">
  <p:cSld name="8_Custom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CCA302C-588A-4CB5-A072-FC372ED87B83}"/>
              </a:ext>
            </a:extLst>
          </p:cNvPr>
          <p:cNvSpPr>
            <a:spLocks noGrp="1"/>
          </p:cNvSpPr>
          <p:nvPr>
            <p:ph type="title"/>
          </p:nvPr>
        </p:nvSpPr>
        <p:spPr/>
        <p:txBody>
          <a:bodyPr/>
          <a:lstStyle/>
          <a:p>
            <a:r>
              <a:rPr lang="en-US"/>
              <a:t>Click to edit Master title style</a:t>
            </a:r>
          </a:p>
        </p:txBody>
      </p:sp>
      <p:sp>
        <p:nvSpPr>
          <p:cNvPr id="7" name="Slide Number Placeholder 5">
            <a:extLst>
              <a:ext uri="{FF2B5EF4-FFF2-40B4-BE49-F238E27FC236}">
                <a16:creationId xmlns:a16="http://schemas.microsoft.com/office/drawing/2014/main" id="{4F323881-199F-4022-AA90-F9E3144D763B}"/>
              </a:ext>
            </a:extLst>
          </p:cNvPr>
          <p:cNvSpPr txBox="1">
            <a:spLocks/>
          </p:cNvSpPr>
          <p:nvPr userDrawn="1"/>
        </p:nvSpPr>
        <p:spPr bwMode="gray">
          <a:xfrm>
            <a:off x="11463339" y="6303597"/>
            <a:ext cx="276297" cy="335383"/>
          </a:xfrm>
          <a:prstGeom prst="rect">
            <a:avLst/>
          </a:prstGeom>
        </p:spPr>
        <p:txBody>
          <a:bodyPr wrap="square" lIns="0" tIns="0" rIns="0" bIns="0" anchor="b" anchorCtr="0"/>
          <a:lstStyle>
            <a:defPPr>
              <a:defRPr lang="en-US"/>
            </a:defPPr>
            <a:lvl1pPr marL="0" algn="r" defTabSz="914400" rtl="0" eaLnBrk="1" fontAlgn="base" latinLnBrk="0" hangingPunct="1">
              <a:lnSpc>
                <a:spcPct val="90000"/>
              </a:lnSpc>
              <a:spcBef>
                <a:spcPct val="0"/>
              </a:spcBef>
              <a:spcAft>
                <a:spcPct val="0"/>
              </a:spcAft>
              <a:defRPr lang="en-US" sz="900" b="0" kern="1200" smtClean="0">
                <a:solidFill>
                  <a:schemeClr val="tx1">
                    <a:lumMod val="75000"/>
                    <a:lumOff val="25000"/>
                  </a:schemeClr>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35C0926A-889A-463A-A5EA-682F15689EEF}" type="slidenum">
              <a:rPr lang="en-US" sz="800" smtClean="0">
                <a:solidFill>
                  <a:srgbClr val="A1AAB1"/>
                </a:solidFill>
                <a:latin typeface="+mn-lt"/>
              </a:rPr>
              <a:pPr/>
              <a:t>‹#›</a:t>
            </a:fld>
            <a:endParaRPr lang="en-US" sz="800">
              <a:solidFill>
                <a:srgbClr val="A1AAB1"/>
              </a:solidFill>
              <a:latin typeface="+mn-lt"/>
            </a:endParaRPr>
          </a:p>
        </p:txBody>
      </p:sp>
      <p:sp>
        <p:nvSpPr>
          <p:cNvPr id="6" name="Text Placeholder 4">
            <a:extLst>
              <a:ext uri="{FF2B5EF4-FFF2-40B4-BE49-F238E27FC236}">
                <a16:creationId xmlns:a16="http://schemas.microsoft.com/office/drawing/2014/main" id="{DA7FDC5E-B093-4A5D-9C8F-B5AB3605B68C}"/>
              </a:ext>
            </a:extLst>
          </p:cNvPr>
          <p:cNvSpPr>
            <a:spLocks noGrp="1"/>
          </p:cNvSpPr>
          <p:nvPr>
            <p:ph type="body" sz="quarter" idx="12"/>
          </p:nvPr>
        </p:nvSpPr>
        <p:spPr>
          <a:xfrm>
            <a:off x="446400" y="5734050"/>
            <a:ext cx="11267196" cy="361950"/>
          </a:xfrm>
        </p:spPr>
        <p:txBody>
          <a:bodyPr anchor="b">
            <a:noAutofit/>
          </a:bodyPr>
          <a:lstStyle>
            <a:lvl1pPr>
              <a:lnSpc>
                <a:spcPct val="85000"/>
              </a:lnSpc>
              <a:spcBef>
                <a:spcPts val="200"/>
              </a:spcBef>
              <a:defRPr sz="800" b="0">
                <a:solidFill>
                  <a:srgbClr val="A1AAB1"/>
                </a:solidFill>
              </a:defRPr>
            </a:lvl1pPr>
            <a:lvl2pPr marL="0" indent="0">
              <a:buNone/>
              <a:defRPr sz="1867"/>
            </a:lvl2pPr>
            <a:lvl3pPr marL="190495" indent="0">
              <a:buNone/>
              <a:defRPr sz="1600"/>
            </a:lvl3pPr>
            <a:lvl4pPr marL="478355" indent="0">
              <a:buNone/>
              <a:defRPr sz="1467"/>
            </a:lvl4pPr>
          </a:lstStyle>
          <a:p>
            <a:pPr lvl="0"/>
            <a:r>
              <a:rPr lang="en-US"/>
              <a:t>Click to edit Master text styles</a:t>
            </a:r>
          </a:p>
        </p:txBody>
      </p:sp>
      <p:sp>
        <p:nvSpPr>
          <p:cNvPr id="9" name="Text Placeholder 4">
            <a:extLst>
              <a:ext uri="{FF2B5EF4-FFF2-40B4-BE49-F238E27FC236}">
                <a16:creationId xmlns:a16="http://schemas.microsoft.com/office/drawing/2014/main" id="{D746BCE4-149A-4516-AB5B-9D964173C406}"/>
              </a:ext>
            </a:extLst>
          </p:cNvPr>
          <p:cNvSpPr>
            <a:spLocks noGrp="1"/>
          </p:cNvSpPr>
          <p:nvPr>
            <p:ph type="body" sz="quarter" idx="14"/>
          </p:nvPr>
        </p:nvSpPr>
        <p:spPr>
          <a:xfrm>
            <a:off x="446400" y="936000"/>
            <a:ext cx="11267196" cy="306100"/>
          </a:xfrm>
        </p:spPr>
        <p:txBody>
          <a:bodyPr>
            <a:noAutofit/>
          </a:bodyPr>
          <a:lstStyle>
            <a:lvl1pPr>
              <a:defRPr sz="2000" b="0">
                <a:solidFill>
                  <a:schemeClr val="tx1">
                    <a:lumMod val="50000"/>
                    <a:lumOff val="50000"/>
                  </a:schemeClr>
                </a:solidFill>
              </a:defRPr>
            </a:lvl1pPr>
            <a:lvl2pPr>
              <a:defRPr sz="1867"/>
            </a:lvl2pPr>
            <a:lvl3pPr>
              <a:defRPr sz="1600"/>
            </a:lvl3pPr>
            <a:lvl4pPr>
              <a:defRPr sz="1467"/>
            </a:lvl4pPr>
          </a:lstStyle>
          <a:p>
            <a:pPr lvl="0"/>
            <a:r>
              <a:rPr lang="en-US"/>
              <a:t>Click to edit Master text styles</a:t>
            </a:r>
          </a:p>
        </p:txBody>
      </p:sp>
      <p:sp>
        <p:nvSpPr>
          <p:cNvPr id="8" name="Text Placeholder 3">
            <a:extLst>
              <a:ext uri="{FF2B5EF4-FFF2-40B4-BE49-F238E27FC236}">
                <a16:creationId xmlns:a16="http://schemas.microsoft.com/office/drawing/2014/main" id="{C0C2CEB2-2262-4BF1-9293-3C7E50FFEAF4}"/>
              </a:ext>
            </a:extLst>
          </p:cNvPr>
          <p:cNvSpPr txBox="1">
            <a:spLocks/>
          </p:cNvSpPr>
          <p:nvPr userDrawn="1"/>
        </p:nvSpPr>
        <p:spPr>
          <a:xfrm>
            <a:off x="4478495" y="6462927"/>
            <a:ext cx="4792005" cy="139282"/>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800"/>
              <a:t>PFIZER CONFIDENTIAL. FOR INTERNAL USE ONLY.  NOT FOR DISTRIBUTION</a:t>
            </a:r>
          </a:p>
        </p:txBody>
      </p:sp>
    </p:spTree>
    <p:extLst>
      <p:ext uri="{BB962C8B-B14F-4D97-AF65-F5344CB8AC3E}">
        <p14:creationId xmlns:p14="http://schemas.microsoft.com/office/powerpoint/2010/main" val="3254668094"/>
      </p:ext>
    </p:extLst>
  </p:cSld>
  <p:clrMapOvr>
    <a:masterClrMapping/>
  </p:clrMapOvr>
  <p:extLst>
    <p:ext uri="{DCECCB84-F9BA-43D5-87BE-67443E8EF086}">
      <p15:sldGuideLst xmlns:p15="http://schemas.microsoft.com/office/powerpoint/2012/main">
        <p15:guide id="1" orient="horz" pos="1094">
          <p15:clr>
            <a:srgbClr val="FBAE40"/>
          </p15:clr>
        </p15:guide>
        <p15:guide id="2" orient="horz" pos="3680">
          <p15:clr>
            <a:srgbClr val="FBAE40"/>
          </p15:clr>
        </p15:guide>
      </p15:sldGuideLst>
    </p:ext>
  </p:extLst>
</p:sldLayout>
</file>

<file path=ppt/slideLayouts/slideLayout477.xml><?xml version="1.0" encoding="utf-8"?>
<p:sldLayout xmlns:a="http://schemas.openxmlformats.org/drawingml/2006/main" xmlns:r="http://schemas.openxmlformats.org/officeDocument/2006/relationships" xmlns:p="http://schemas.openxmlformats.org/presentationml/2006/main" userDrawn="1">
  <p:cSld name="Clinical Data">
    <p:spTree>
      <p:nvGrpSpPr>
        <p:cNvPr id="1" name=""/>
        <p:cNvGrpSpPr/>
        <p:nvPr/>
      </p:nvGrpSpPr>
      <p:grpSpPr>
        <a:xfrm>
          <a:off x="0" y="0"/>
          <a:ext cx="0" cy="0"/>
          <a:chOff x="0" y="0"/>
          <a:chExt cx="0" cy="0"/>
        </a:xfrm>
      </p:grpSpPr>
      <p:sp>
        <p:nvSpPr>
          <p:cNvPr id="46" name="Text Placeholder 8"/>
          <p:cNvSpPr>
            <a:spLocks noGrp="1"/>
          </p:cNvSpPr>
          <p:nvPr>
            <p:ph type="body" sz="quarter" idx="14" hasCustomPrompt="1"/>
          </p:nvPr>
        </p:nvSpPr>
        <p:spPr>
          <a:xfrm>
            <a:off x="6592828" y="6074867"/>
            <a:ext cx="5143500" cy="123111"/>
          </a:xfrm>
        </p:spPr>
        <p:txBody>
          <a:bodyPr lIns="0" tIns="0" rIns="0" bIns="0" anchor="b">
            <a:spAutoFit/>
          </a:bodyPr>
          <a:lstStyle>
            <a:lvl1pPr marL="0" indent="0" algn="r">
              <a:lnSpc>
                <a:spcPct val="100000"/>
              </a:lnSpc>
              <a:spcAft>
                <a:spcPts val="0"/>
              </a:spcAft>
              <a:buNone/>
              <a:defRPr sz="800">
                <a:solidFill>
                  <a:schemeClr val="bg2">
                    <a:lumMod val="10000"/>
                  </a:schemeClr>
                </a:solidFill>
              </a:defRPr>
            </a:lvl1pPr>
          </a:lstStyle>
          <a:p>
            <a:pPr lvl="0"/>
            <a:r>
              <a:rPr lang="en-US"/>
              <a:t>Click to insert reference</a:t>
            </a:r>
          </a:p>
        </p:txBody>
      </p:sp>
      <p:sp>
        <p:nvSpPr>
          <p:cNvPr id="47" name="Text Placeholder 8"/>
          <p:cNvSpPr>
            <a:spLocks noGrp="1"/>
          </p:cNvSpPr>
          <p:nvPr>
            <p:ph type="body" sz="quarter" idx="15"/>
          </p:nvPr>
        </p:nvSpPr>
        <p:spPr>
          <a:xfrm>
            <a:off x="1016472" y="6074867"/>
            <a:ext cx="4699273" cy="123111"/>
          </a:xfrm>
        </p:spPr>
        <p:txBody>
          <a:bodyPr wrap="square" lIns="0" tIns="0" rIns="0" bIns="0" anchor="b">
            <a:spAutoFit/>
          </a:bodyPr>
          <a:lstStyle>
            <a:lvl1pPr marL="0" indent="0" algn="l">
              <a:lnSpc>
                <a:spcPct val="100000"/>
              </a:lnSpc>
              <a:spcAft>
                <a:spcPts val="0"/>
              </a:spcAft>
              <a:buNone/>
              <a:defRPr sz="800">
                <a:solidFill>
                  <a:schemeClr val="bg2">
                    <a:lumMod val="10000"/>
                  </a:schemeClr>
                </a:solidFill>
              </a:defRPr>
            </a:lvl1pPr>
          </a:lstStyle>
          <a:p>
            <a:pPr lvl="0"/>
            <a:endParaRPr lang="en-US"/>
          </a:p>
        </p:txBody>
      </p:sp>
      <p:sp>
        <p:nvSpPr>
          <p:cNvPr id="16" name="Title Placeholder 1">
            <a:extLst>
              <a:ext uri="{FF2B5EF4-FFF2-40B4-BE49-F238E27FC236}">
                <a16:creationId xmlns:a16="http://schemas.microsoft.com/office/drawing/2014/main" id="{4E1F61C1-D14C-432D-8AB3-EF174A4A615B}"/>
              </a:ext>
            </a:extLst>
          </p:cNvPr>
          <p:cNvSpPr>
            <a:spLocks noGrp="1"/>
          </p:cNvSpPr>
          <p:nvPr>
            <p:ph type="title"/>
          </p:nvPr>
        </p:nvSpPr>
        <p:spPr>
          <a:xfrm>
            <a:off x="1016472" y="533400"/>
            <a:ext cx="10719856" cy="685375"/>
          </a:xfrm>
          <a:prstGeom prst="rect">
            <a:avLst/>
          </a:prstGeom>
        </p:spPr>
        <p:txBody>
          <a:bodyPr vert="horz" lIns="0" tIns="0" rIns="0" bIns="0" rtlCol="0" anchor="t" anchorCtr="0">
            <a:noAutofit/>
          </a:bodyPr>
          <a:lstStyle/>
          <a:p>
            <a:r>
              <a:rPr lang="en-US"/>
              <a:t>Click to edit Master title style</a:t>
            </a:r>
          </a:p>
        </p:txBody>
      </p:sp>
    </p:spTree>
    <p:extLst>
      <p:ext uri="{BB962C8B-B14F-4D97-AF65-F5344CB8AC3E}">
        <p14:creationId xmlns:p14="http://schemas.microsoft.com/office/powerpoint/2010/main" val="25297546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8.xml><?xml version="1.0" encoding="utf-8"?>
<p:sldLayout xmlns:a="http://schemas.openxmlformats.org/drawingml/2006/main" xmlns:r="http://schemas.openxmlformats.org/officeDocument/2006/relationships" xmlns:p="http://schemas.openxmlformats.org/presentationml/2006/main" userDrawn="1">
  <p:cSld name="Nur Titel">
    <p:spTree>
      <p:nvGrpSpPr>
        <p:cNvPr id="1" name=""/>
        <p:cNvGrpSpPr/>
        <p:nvPr/>
      </p:nvGrpSpPr>
      <p:grpSpPr>
        <a:xfrm>
          <a:off x="0" y="0"/>
          <a:ext cx="0" cy="0"/>
          <a:chOff x="0" y="0"/>
          <a:chExt cx="0" cy="0"/>
        </a:xfrm>
      </p:grpSpPr>
      <p:sp>
        <p:nvSpPr>
          <p:cNvPr id="2" name="Titel 1">
            <a:extLst>
              <a:ext uri="{FF2B5EF4-FFF2-40B4-BE49-F238E27FC236}">
                <a16:creationId xmlns:a16="http://schemas.microsoft.com/office/drawing/2014/main" id="{9CF26E39-2412-4ACE-8A9E-69973F0B842B}"/>
              </a:ext>
            </a:extLst>
          </p:cNvPr>
          <p:cNvSpPr>
            <a:spLocks noGrp="1"/>
          </p:cNvSpPr>
          <p:nvPr>
            <p:ph type="title"/>
          </p:nvPr>
        </p:nvSpPr>
        <p:spPr bwMode="gray"/>
        <p:txBody>
          <a:bodyPr/>
          <a:lstStyle/>
          <a:p>
            <a:r>
              <a:rPr lang="de-DE"/>
              <a:t>Titelmasterformat durch Klicken bearbeiten</a:t>
            </a:r>
          </a:p>
        </p:txBody>
      </p:sp>
      <p:sp>
        <p:nvSpPr>
          <p:cNvPr id="4" name="Fußzeilenplatzhalter 3">
            <a:extLst>
              <a:ext uri="{FF2B5EF4-FFF2-40B4-BE49-F238E27FC236}">
                <a16:creationId xmlns:a16="http://schemas.microsoft.com/office/drawing/2014/main" id="{B13B0368-721B-46BE-B536-5F060B7D7838}"/>
              </a:ext>
            </a:extLst>
          </p:cNvPr>
          <p:cNvSpPr>
            <a:spLocks noGrp="1"/>
          </p:cNvSpPr>
          <p:nvPr>
            <p:ph type="ftr" sz="quarter" idx="11"/>
          </p:nvPr>
        </p:nvSpPr>
        <p:spPr bwMode="gray"/>
        <p:txBody>
          <a:bodyPr/>
          <a:lstStyle/>
          <a:p>
            <a:r>
              <a:rPr lang="de-DE"/>
              <a:t>Titel | Abteilung/Institut | Datum</a:t>
            </a:r>
          </a:p>
        </p:txBody>
      </p:sp>
      <p:sp>
        <p:nvSpPr>
          <p:cNvPr id="5" name="Foliennummernplatzhalter 4">
            <a:extLst>
              <a:ext uri="{FF2B5EF4-FFF2-40B4-BE49-F238E27FC236}">
                <a16:creationId xmlns:a16="http://schemas.microsoft.com/office/drawing/2014/main" id="{C57B24DB-66D3-4CC2-918A-F9BD00CA065F}"/>
              </a:ext>
            </a:extLst>
          </p:cNvPr>
          <p:cNvSpPr>
            <a:spLocks noGrp="1"/>
          </p:cNvSpPr>
          <p:nvPr>
            <p:ph type="sldNum" sz="quarter" idx="12"/>
          </p:nvPr>
        </p:nvSpPr>
        <p:spPr bwMode="gray"/>
        <p:txBody>
          <a:bodyPr/>
          <a:lstStyle/>
          <a:p>
            <a:fld id="{C457A7E8-3F45-46AC-80A6-5B03F18BB502}" type="slidenum">
              <a:rPr lang="de-DE" smtClean="0"/>
              <a:t>‹#›</a:t>
            </a:fld>
            <a:endParaRPr lang="de-DE"/>
          </a:p>
        </p:txBody>
      </p:sp>
      <p:sp>
        <p:nvSpPr>
          <p:cNvPr id="6" name="Textplatzhalter 7">
            <a:extLst>
              <a:ext uri="{FF2B5EF4-FFF2-40B4-BE49-F238E27FC236}">
                <a16:creationId xmlns:a16="http://schemas.microsoft.com/office/drawing/2014/main" id="{F63ACECD-7201-4706-9BCF-0DA28138EB04}"/>
              </a:ext>
            </a:extLst>
          </p:cNvPr>
          <p:cNvSpPr>
            <a:spLocks noGrp="1"/>
          </p:cNvSpPr>
          <p:nvPr>
            <p:ph type="body" sz="quarter" idx="13" hasCustomPrompt="1"/>
          </p:nvPr>
        </p:nvSpPr>
        <p:spPr bwMode="gray">
          <a:xfrm>
            <a:off x="874713" y="1046988"/>
            <a:ext cx="1722692" cy="368302"/>
          </a:xfrm>
          <a:solidFill>
            <a:schemeClr val="accent4"/>
          </a:solidFill>
        </p:spPr>
        <p:txBody>
          <a:bodyPr wrap="none" lIns="108000" tIns="18000" rIns="72000" bIns="18000">
            <a:spAutoFit/>
          </a:bodyPr>
          <a:lstStyle>
            <a:lvl1pPr marL="0" indent="0">
              <a:lnSpc>
                <a:spcPct val="100000"/>
              </a:lnSpc>
              <a:spcAft>
                <a:spcPts val="0"/>
              </a:spcAft>
              <a:buNone/>
              <a:defRPr sz="2157" b="1">
                <a:solidFill>
                  <a:schemeClr val="bg1"/>
                </a:solidFill>
              </a:defRPr>
            </a:lvl1pPr>
            <a:lvl2pPr marL="165237" indent="0">
              <a:buNone/>
              <a:defRPr/>
            </a:lvl2pPr>
          </a:lstStyle>
          <a:p>
            <a:pPr lvl="0"/>
            <a:r>
              <a:rPr lang="de-DE" dirty="0"/>
              <a:t>zweite Zeile</a:t>
            </a:r>
          </a:p>
        </p:txBody>
      </p:sp>
    </p:spTree>
    <p:extLst>
      <p:ext uri="{BB962C8B-B14F-4D97-AF65-F5344CB8AC3E}">
        <p14:creationId xmlns:p14="http://schemas.microsoft.com/office/powerpoint/2010/main" val="1641476577"/>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p:cSld name="Standard Slide">
    <p:spTree>
      <p:nvGrpSpPr>
        <p:cNvPr id="1" name=""/>
        <p:cNvGrpSpPr/>
        <p:nvPr/>
      </p:nvGrpSpPr>
      <p:grpSpPr>
        <a:xfrm>
          <a:off x="0" y="0"/>
          <a:ext cx="0" cy="0"/>
          <a:chOff x="0" y="0"/>
          <a:chExt cx="0" cy="0"/>
        </a:xfrm>
      </p:grpSpPr>
      <p:sp>
        <p:nvSpPr>
          <p:cNvPr id="10" name="Text Placeholder 17">
            <a:extLst>
              <a:ext uri="{FF2B5EF4-FFF2-40B4-BE49-F238E27FC236}">
                <a16:creationId xmlns:a16="http://schemas.microsoft.com/office/drawing/2014/main" id="{56FBAC50-0E6A-F444-BC5A-1C3D878B1B39}"/>
              </a:ext>
            </a:extLst>
          </p:cNvPr>
          <p:cNvSpPr>
            <a:spLocks noGrp="1"/>
          </p:cNvSpPr>
          <p:nvPr>
            <p:ph idx="1"/>
          </p:nvPr>
        </p:nvSpPr>
        <p:spPr>
          <a:xfrm>
            <a:off x="609600" y="1658298"/>
            <a:ext cx="10515600" cy="4323404"/>
          </a:xfrm>
          <a:prstGeom prst="rect">
            <a:avLst/>
          </a:prstGeom>
        </p:spPr>
        <p:txBody>
          <a:bodyPr vert="horz" lIns="91440" tIns="45720" rIns="91440" bIns="45720" rtlCol="0">
            <a:noAutofit/>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extBox 1">
            <a:extLst>
              <a:ext uri="{FF2B5EF4-FFF2-40B4-BE49-F238E27FC236}">
                <a16:creationId xmlns:a16="http://schemas.microsoft.com/office/drawing/2014/main" id="{74EC3810-B220-0E43-90BE-1EED7A66762D}"/>
              </a:ext>
            </a:extLst>
          </p:cNvPr>
          <p:cNvSpPr txBox="1"/>
          <p:nvPr/>
        </p:nvSpPr>
        <p:spPr>
          <a:xfrm>
            <a:off x="643467" y="6417733"/>
            <a:ext cx="0" cy="0"/>
          </a:xfrm>
          <a:prstGeom prst="rect">
            <a:avLst/>
          </a:prstGeom>
        </p:spPr>
        <p:txBody>
          <a:bodyPr vert="horz" wrap="none" lIns="121920" tIns="60960" rIns="121920" bIns="60960" rtlCol="0">
            <a:noAutofit/>
          </a:bodyPr>
          <a:lstStyle/>
          <a:p>
            <a:pPr marL="0" indent="0" algn="l">
              <a:spcBef>
                <a:spcPts val="0"/>
              </a:spcBef>
              <a:buFont typeface="Arial"/>
              <a:buNone/>
            </a:pPr>
            <a:endParaRPr lang="en-US" sz="3200" b="1" dirty="0">
              <a:solidFill>
                <a:srgbClr val="001641"/>
              </a:solidFill>
              <a:latin typeface="Arial" panose="020B0604020202020204" pitchFamily="34" charset="0"/>
              <a:cs typeface="Arial" panose="020B0604020202020204" pitchFamily="34" charset="0"/>
            </a:endParaRPr>
          </a:p>
        </p:txBody>
      </p:sp>
      <p:sp>
        <p:nvSpPr>
          <p:cNvPr id="3" name="Title 2">
            <a:extLst>
              <a:ext uri="{FF2B5EF4-FFF2-40B4-BE49-F238E27FC236}">
                <a16:creationId xmlns:a16="http://schemas.microsoft.com/office/drawing/2014/main" id="{94B88050-5855-754D-B6D1-27F5E829201E}"/>
              </a:ext>
            </a:extLst>
          </p:cNvPr>
          <p:cNvSpPr>
            <a:spLocks noGrp="1"/>
          </p:cNvSpPr>
          <p:nvPr>
            <p:ph type="title"/>
          </p:nvPr>
        </p:nvSpPr>
        <p:spPr>
          <a:xfrm>
            <a:off x="609600" y="331157"/>
            <a:ext cx="10972800" cy="1082439"/>
          </a:xfrm>
          <a:prstGeom prst="rect">
            <a:avLst/>
          </a:prstGeom>
        </p:spPr>
        <p:txBody>
          <a:bodyPr/>
          <a:lstStyle>
            <a:lvl1pPr>
              <a:defRPr>
                <a:latin typeface="Arial" panose="020B0604020202020204" pitchFamily="34" charset="0"/>
                <a:cs typeface="Arial" panose="020B0604020202020204" pitchFamily="34" charset="0"/>
              </a:defRPr>
            </a:lvl1pPr>
          </a:lstStyle>
          <a:p>
            <a:r>
              <a:rPr lang="en-US" dirty="0"/>
              <a:t>Click to edit Master title style</a:t>
            </a:r>
          </a:p>
        </p:txBody>
      </p:sp>
      <p:sp>
        <p:nvSpPr>
          <p:cNvPr id="6" name="Footer Placeholder 1">
            <a:extLst>
              <a:ext uri="{FF2B5EF4-FFF2-40B4-BE49-F238E27FC236}">
                <a16:creationId xmlns:a16="http://schemas.microsoft.com/office/drawing/2014/main" id="{C6263844-DAB8-9E47-AAB4-20EC43D98D50}"/>
              </a:ext>
            </a:extLst>
          </p:cNvPr>
          <p:cNvSpPr>
            <a:spLocks noGrp="1"/>
          </p:cNvSpPr>
          <p:nvPr>
            <p:ph type="ftr" sz="quarter" idx="3"/>
          </p:nvPr>
        </p:nvSpPr>
        <p:spPr>
          <a:xfrm>
            <a:off x="986508" y="6295496"/>
            <a:ext cx="4520557" cy="243840"/>
          </a:xfrm>
          <a:prstGeom prst="rect">
            <a:avLst/>
          </a:prstGeom>
        </p:spPr>
        <p:txBody>
          <a:bodyPr wrap="none" lIns="0" anchor="ctr"/>
          <a:lstStyle>
            <a:lvl1pPr>
              <a:defRPr lang="en-US" sz="1000" smtClean="0">
                <a:solidFill>
                  <a:srgbClr val="113468"/>
                </a:solidFill>
                <a:latin typeface="Arial" panose="020B0604020202020204" pitchFamily="34" charset="0"/>
              </a:defRPr>
            </a:lvl1pPr>
          </a:lstStyle>
          <a:p>
            <a:pPr defTabSz="685783">
              <a:defRPr/>
            </a:pPr>
            <a:r>
              <a:rPr lang="en-US"/>
              <a:t>@ErikaHamilton9</a:t>
            </a:r>
            <a:endParaRPr lang="en-US" dirty="0"/>
          </a:p>
        </p:txBody>
      </p:sp>
    </p:spTree>
    <p:extLst>
      <p:ext uri="{BB962C8B-B14F-4D97-AF65-F5344CB8AC3E}">
        <p14:creationId xmlns:p14="http://schemas.microsoft.com/office/powerpoint/2010/main" val="3734050427"/>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itleOnly">
  <p:cSld name="Title Only">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bg1"/>
                </a:solidFill>
              </a:defRPr>
            </a:lvl1pPr>
          </a:lstStyle>
          <a:p>
            <a:r>
              <a:rPr lang="en-US"/>
              <a:t>Click to edit Master title style</a:t>
            </a:r>
            <a:endParaRPr lang="en-GB"/>
          </a:p>
        </p:txBody>
      </p:sp>
    </p:spTree>
    <p:extLst>
      <p:ext uri="{BB962C8B-B14F-4D97-AF65-F5344CB8AC3E}">
        <p14:creationId xmlns:p14="http://schemas.microsoft.com/office/powerpoint/2010/main" val="3700083782"/>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1CB715-DDCC-184D-B2D7-D091E66023EF}"/>
              </a:ext>
            </a:extLst>
          </p:cNvPr>
          <p:cNvSpPr>
            <a:spLocks noGrp="1"/>
          </p:cNvSpPr>
          <p:nvPr>
            <p:ph type="title"/>
          </p:nvPr>
        </p:nvSpPr>
        <p:spPr>
          <a:xfrm>
            <a:off x="699911" y="327441"/>
            <a:ext cx="10792178" cy="920998"/>
          </a:xfrm>
        </p:spPr>
        <p:txBody>
          <a:bodyPr/>
          <a:lstStyle>
            <a:lvl1pPr>
              <a:defRPr sz="3200"/>
            </a:lvl1pPr>
          </a:lstStyle>
          <a:p>
            <a:r>
              <a:rPr lang="en-US" dirty="0"/>
              <a:t>Click to edit Master title style</a:t>
            </a:r>
          </a:p>
        </p:txBody>
      </p:sp>
      <p:sp>
        <p:nvSpPr>
          <p:cNvPr id="3" name="Content Placeholder 2">
            <a:extLst>
              <a:ext uri="{FF2B5EF4-FFF2-40B4-BE49-F238E27FC236}">
                <a16:creationId xmlns:a16="http://schemas.microsoft.com/office/drawing/2014/main" id="{1ACBFAA7-E18F-214C-B258-46BD7FCF3DA2}"/>
              </a:ext>
            </a:extLst>
          </p:cNvPr>
          <p:cNvSpPr>
            <a:spLocks noGrp="1"/>
          </p:cNvSpPr>
          <p:nvPr>
            <p:ph idx="1" hasCustomPrompt="1"/>
          </p:nvPr>
        </p:nvSpPr>
        <p:spPr>
          <a:xfrm>
            <a:off x="699911" y="1365814"/>
            <a:ext cx="10746920" cy="4583574"/>
          </a:xfrm>
        </p:spPr>
        <p:txBody>
          <a:bodyPr>
            <a:noAutofit/>
          </a:bodyPr>
          <a:lstStyle>
            <a:lvl1pPr marL="320400" indent="-320400">
              <a:defRPr/>
            </a:lvl1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Slide Number Placeholder 5">
            <a:extLst>
              <a:ext uri="{FF2B5EF4-FFF2-40B4-BE49-F238E27FC236}">
                <a16:creationId xmlns:a16="http://schemas.microsoft.com/office/drawing/2014/main" id="{AA05E7F9-8454-DD4F-BDAC-3D5705533B91}"/>
              </a:ext>
            </a:extLst>
          </p:cNvPr>
          <p:cNvSpPr>
            <a:spLocks noGrp="1"/>
          </p:cNvSpPr>
          <p:nvPr>
            <p:ph type="sldNum" sz="quarter" idx="4"/>
          </p:nvPr>
        </p:nvSpPr>
        <p:spPr>
          <a:xfrm>
            <a:off x="11425286" y="6463722"/>
            <a:ext cx="699911" cy="284206"/>
          </a:xfrm>
          <a:prstGeom prst="rect">
            <a:avLst/>
          </a:prstGeom>
        </p:spPr>
        <p:txBody>
          <a:bodyPr lIns="182880" anchor="ctr"/>
          <a:lstStyle>
            <a:lvl1pPr algn="l">
              <a:defRPr sz="1200">
                <a:solidFill>
                  <a:schemeClr val="accent4"/>
                </a:solidFill>
              </a:defRPr>
            </a:lvl1pPr>
          </a:lstStyle>
          <a:p>
            <a:fld id="{2DB2551F-0F36-184F-87EE-E0604C929E46}" type="slidenum">
              <a:rPr lang="en-US" smtClean="0"/>
              <a:pPr/>
              <a:t>‹#›</a:t>
            </a:fld>
            <a:endParaRPr lang="en-US" dirty="0"/>
          </a:p>
        </p:txBody>
      </p:sp>
      <p:sp>
        <p:nvSpPr>
          <p:cNvPr id="5" name="Text Placeholder 4">
            <a:extLst>
              <a:ext uri="{FF2B5EF4-FFF2-40B4-BE49-F238E27FC236}">
                <a16:creationId xmlns:a16="http://schemas.microsoft.com/office/drawing/2014/main" id="{33CBFE31-F981-4B47-ABF8-4E35F06D07FB}"/>
              </a:ext>
            </a:extLst>
          </p:cNvPr>
          <p:cNvSpPr>
            <a:spLocks noGrp="1"/>
          </p:cNvSpPr>
          <p:nvPr>
            <p:ph type="body" sz="quarter" idx="10"/>
          </p:nvPr>
        </p:nvSpPr>
        <p:spPr>
          <a:xfrm>
            <a:off x="699911" y="6149087"/>
            <a:ext cx="6923402" cy="598841"/>
          </a:xfrm>
        </p:spPr>
        <p:txBody>
          <a:bodyPr anchor="b">
            <a:noAutofit/>
          </a:bodyPr>
          <a:lstStyle>
            <a:lvl1pPr marL="0" indent="0">
              <a:spcAft>
                <a:spcPts val="0"/>
              </a:spcAft>
              <a:buNone/>
              <a:defRPr sz="900"/>
            </a:lvl1pPr>
            <a:lvl2pPr marL="457200" indent="0">
              <a:buNone/>
              <a:defRPr sz="1000"/>
            </a:lvl2pPr>
            <a:lvl3pPr marL="914400" indent="0">
              <a:buNone/>
              <a:defRPr sz="1000"/>
            </a:lvl3pPr>
            <a:lvl4pPr marL="1371600" indent="0">
              <a:buNone/>
              <a:defRPr sz="1000"/>
            </a:lvl4pPr>
            <a:lvl5pPr marL="1828800" indent="0">
              <a:buNone/>
              <a:defRPr sz="1000"/>
            </a:lvl5pPr>
          </a:lstStyle>
          <a:p>
            <a:pPr lvl="0"/>
            <a:r>
              <a:rPr lang="en-US" dirty="0"/>
              <a:t>Click to edit Master text styles</a:t>
            </a:r>
          </a:p>
        </p:txBody>
      </p:sp>
    </p:spTree>
    <p:extLst>
      <p:ext uri="{BB962C8B-B14F-4D97-AF65-F5344CB8AC3E}">
        <p14:creationId xmlns:p14="http://schemas.microsoft.com/office/powerpoint/2010/main" val="2906834020"/>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showMasterSp="0" preserve="1" userDrawn="1">
  <p:cSld name="1_Title Presentation">
    <p:spTree>
      <p:nvGrpSpPr>
        <p:cNvPr id="1" name=""/>
        <p:cNvGrpSpPr/>
        <p:nvPr/>
      </p:nvGrpSpPr>
      <p:grpSpPr>
        <a:xfrm>
          <a:off x="0" y="0"/>
          <a:ext cx="0" cy="0"/>
          <a:chOff x="0" y="0"/>
          <a:chExt cx="0" cy="0"/>
        </a:xfrm>
      </p:grpSpPr>
      <p:sp>
        <p:nvSpPr>
          <p:cNvPr id="2" name="Title 1"/>
          <p:cNvSpPr>
            <a:spLocks noGrp="1"/>
          </p:cNvSpPr>
          <p:nvPr>
            <p:ph type="ctrTitle"/>
          </p:nvPr>
        </p:nvSpPr>
        <p:spPr>
          <a:xfrm>
            <a:off x="480001" y="2494536"/>
            <a:ext cx="6582823" cy="1200000"/>
          </a:xfrm>
          <a:prstGeom prst="rect">
            <a:avLst/>
          </a:prstGeom>
        </p:spPr>
        <p:txBody>
          <a:bodyPr anchor="t">
            <a:noAutofit/>
          </a:bodyPr>
          <a:lstStyle>
            <a:lvl1pPr algn="l">
              <a:lnSpc>
                <a:spcPct val="80000"/>
              </a:lnSpc>
              <a:defRPr sz="3733" b="1" i="0" cap="all">
                <a:solidFill>
                  <a:srgbClr val="EA558A"/>
                </a:solidFill>
                <a:latin typeface="+mn-lt"/>
                <a:cs typeface="Arial Narrow"/>
              </a:defRPr>
            </a:lvl1pPr>
          </a:lstStyle>
          <a:p>
            <a:endParaRPr lang="en-US"/>
          </a:p>
        </p:txBody>
      </p:sp>
      <p:sp>
        <p:nvSpPr>
          <p:cNvPr id="3" name="Subtitle 2"/>
          <p:cNvSpPr>
            <a:spLocks noGrp="1"/>
          </p:cNvSpPr>
          <p:nvPr>
            <p:ph type="subTitle" idx="1"/>
          </p:nvPr>
        </p:nvSpPr>
        <p:spPr>
          <a:xfrm>
            <a:off x="480001" y="3694536"/>
            <a:ext cx="6582823" cy="600000"/>
          </a:xfrm>
          <a:prstGeom prst="rect">
            <a:avLst/>
          </a:prstGeom>
        </p:spPr>
        <p:txBody>
          <a:bodyPr anchor="t">
            <a:noAutofit/>
          </a:bodyPr>
          <a:lstStyle>
            <a:lvl1pPr marL="0" indent="0" algn="l">
              <a:buNone/>
              <a:defRPr sz="2667">
                <a:solidFill>
                  <a:srgbClr val="EA558A"/>
                </a:solidFill>
                <a:latin typeface="+mn-lt"/>
                <a:cs typeface="Arial Narrow"/>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endParaRPr lang="en-US"/>
          </a:p>
        </p:txBody>
      </p:sp>
      <p:sp>
        <p:nvSpPr>
          <p:cNvPr id="19" name="Text Placeholder 18"/>
          <p:cNvSpPr>
            <a:spLocks noGrp="1"/>
          </p:cNvSpPr>
          <p:nvPr>
            <p:ph type="body" sz="quarter" idx="10"/>
          </p:nvPr>
        </p:nvSpPr>
        <p:spPr>
          <a:xfrm>
            <a:off x="480003" y="4571299"/>
            <a:ext cx="6622907" cy="307200"/>
          </a:xfrm>
          <a:prstGeom prst="rect">
            <a:avLst/>
          </a:prstGeom>
        </p:spPr>
        <p:txBody>
          <a:bodyPr tIns="46800" bIns="234000" anchor="t">
            <a:noAutofit/>
          </a:bodyPr>
          <a:lstStyle>
            <a:lvl1pPr marL="0" indent="0">
              <a:buFontTx/>
              <a:buNone/>
              <a:defRPr sz="1600" b="1">
                <a:solidFill>
                  <a:srgbClr val="EA558A"/>
                </a:solidFill>
                <a:latin typeface="+mn-lt"/>
              </a:defRPr>
            </a:lvl1pPr>
          </a:lstStyle>
          <a:p>
            <a:pPr lvl="0"/>
            <a:endParaRPr lang="en-US"/>
          </a:p>
        </p:txBody>
      </p:sp>
      <p:sp>
        <p:nvSpPr>
          <p:cNvPr id="20" name="Text Placeholder 18"/>
          <p:cNvSpPr>
            <a:spLocks noGrp="1"/>
          </p:cNvSpPr>
          <p:nvPr>
            <p:ph type="body" sz="quarter" idx="11"/>
          </p:nvPr>
        </p:nvSpPr>
        <p:spPr>
          <a:xfrm>
            <a:off x="480003" y="4886400"/>
            <a:ext cx="6622908" cy="307200"/>
          </a:xfrm>
          <a:prstGeom prst="rect">
            <a:avLst/>
          </a:prstGeom>
        </p:spPr>
        <p:txBody>
          <a:bodyPr tIns="46800" bIns="234000" anchor="t">
            <a:noAutofit/>
          </a:bodyPr>
          <a:lstStyle>
            <a:lvl1pPr marL="0" indent="0">
              <a:buFontTx/>
              <a:buNone/>
              <a:defRPr sz="1600" b="0">
                <a:solidFill>
                  <a:srgbClr val="EA558A"/>
                </a:solidFill>
                <a:latin typeface="+mn-lt"/>
                <a:cs typeface="Agency FB" panose="020F0502020204030204" pitchFamily="34" charset="0"/>
              </a:defRPr>
            </a:lvl1pPr>
          </a:lstStyle>
          <a:p>
            <a:pPr lvl="0"/>
            <a:endParaRPr lang="en-US"/>
          </a:p>
        </p:txBody>
      </p:sp>
      <p:pic>
        <p:nvPicPr>
          <p:cNvPr id="24" name="Picture 8" descr="A picture containing drawing&#10;&#10;Description automatically generated">
            <a:extLst>
              <a:ext uri="{FF2B5EF4-FFF2-40B4-BE49-F238E27FC236}">
                <a16:creationId xmlns:a16="http://schemas.microsoft.com/office/drawing/2014/main" id="{F44BEA34-A7A7-2344-ADE6-B7D2E6E73641}"/>
              </a:ext>
            </a:extLst>
          </p:cNvPr>
          <p:cNvPicPr>
            <a:picLocks noChangeAspect="1"/>
          </p:cNvPicPr>
          <p:nvPr userDrawn="1"/>
        </p:nvPicPr>
        <p:blipFill>
          <a:blip r:embed="rId2"/>
          <a:stretch>
            <a:fillRect/>
          </a:stretch>
        </p:blipFill>
        <p:spPr>
          <a:xfrm>
            <a:off x="624788" y="6172648"/>
            <a:ext cx="1344000" cy="349353"/>
          </a:xfrm>
          <a:prstGeom prst="rect">
            <a:avLst/>
          </a:prstGeom>
        </p:spPr>
      </p:pic>
      <p:pic>
        <p:nvPicPr>
          <p:cNvPr id="8" name="Image 7">
            <a:extLst>
              <a:ext uri="{FF2B5EF4-FFF2-40B4-BE49-F238E27FC236}">
                <a16:creationId xmlns:a16="http://schemas.microsoft.com/office/drawing/2014/main" id="{FEB53687-162B-4C40-BB3B-9C963DA59839}"/>
              </a:ext>
            </a:extLst>
          </p:cNvPr>
          <p:cNvPicPr>
            <a:picLocks noChangeAspect="1"/>
          </p:cNvPicPr>
          <p:nvPr userDrawn="1"/>
        </p:nvPicPr>
        <p:blipFill rotWithShape="1">
          <a:blip r:embed="rId3"/>
          <a:srcRect l="1158" t="18460" r="44359" b="5019"/>
          <a:stretch/>
        </p:blipFill>
        <p:spPr>
          <a:xfrm>
            <a:off x="7555619" y="346371"/>
            <a:ext cx="4636381" cy="6511629"/>
          </a:xfrm>
          <a:prstGeom prst="rect">
            <a:avLst/>
          </a:prstGeom>
        </p:spPr>
      </p:pic>
      <p:pic>
        <p:nvPicPr>
          <p:cNvPr id="11" name="Graphic 10">
            <a:extLst>
              <a:ext uri="{FF2B5EF4-FFF2-40B4-BE49-F238E27FC236}">
                <a16:creationId xmlns:a16="http://schemas.microsoft.com/office/drawing/2014/main" id="{F5CA1F5C-B5A3-4123-8BC9-D5C2AFD0F4E3}"/>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638072" y="665690"/>
            <a:ext cx="4746081" cy="679225"/>
          </a:xfrm>
          <a:prstGeom prst="rect">
            <a:avLst/>
          </a:prstGeom>
        </p:spPr>
      </p:pic>
    </p:spTree>
    <p:extLst>
      <p:ext uri="{BB962C8B-B14F-4D97-AF65-F5344CB8AC3E}">
        <p14:creationId xmlns:p14="http://schemas.microsoft.com/office/powerpoint/2010/main" val="1957901486"/>
      </p:ext>
    </p:extLst>
  </p:cSld>
  <p:clrMapOvr>
    <a:masterClrMapping/>
  </p:clrMapOvr>
  <p:extLst>
    <p:ext uri="{DCECCB84-F9BA-43D5-87BE-67443E8EF086}">
      <p15:sldGuideLst xmlns:p15="http://schemas.microsoft.com/office/powerpoint/2012/main">
        <p15:guide id="1" orient="horz" pos="3117">
          <p15:clr>
            <a:srgbClr val="FBAE40"/>
          </p15:clr>
        </p15:guide>
        <p15:guide id="2" pos="295">
          <p15:clr>
            <a:srgbClr val="FBAE40"/>
          </p15:clr>
        </p15:guide>
      </p15:sldGuideLst>
    </p:ext>
  </p:extLst>
</p:sldLayout>
</file>

<file path=ppt/slideLayouts/slideLayout482.xml><?xml version="1.0" encoding="utf-8"?>
<p:sldLayout xmlns:a="http://schemas.openxmlformats.org/drawingml/2006/main" xmlns:r="http://schemas.openxmlformats.org/officeDocument/2006/relationships" xmlns:p="http://schemas.openxmlformats.org/presentationml/2006/main" preserve="1" userDrawn="1">
  <p:cSld name="2_Title Chapter">
    <p:spTree>
      <p:nvGrpSpPr>
        <p:cNvPr id="1" name=""/>
        <p:cNvGrpSpPr/>
        <p:nvPr/>
      </p:nvGrpSpPr>
      <p:grpSpPr>
        <a:xfrm>
          <a:off x="0" y="0"/>
          <a:ext cx="0" cy="0"/>
          <a:chOff x="0" y="0"/>
          <a:chExt cx="0" cy="0"/>
        </a:xfrm>
      </p:grpSpPr>
      <p:sp>
        <p:nvSpPr>
          <p:cNvPr id="17" name="Title 1">
            <a:extLst>
              <a:ext uri="{FF2B5EF4-FFF2-40B4-BE49-F238E27FC236}">
                <a16:creationId xmlns:a16="http://schemas.microsoft.com/office/drawing/2014/main" id="{AFC72EBA-B0C4-D443-A6BD-5873D63C0F3D}"/>
              </a:ext>
            </a:extLst>
          </p:cNvPr>
          <p:cNvSpPr>
            <a:spLocks noGrp="1"/>
          </p:cNvSpPr>
          <p:nvPr>
            <p:ph type="ctrTitle"/>
          </p:nvPr>
        </p:nvSpPr>
        <p:spPr>
          <a:xfrm>
            <a:off x="480000" y="2494536"/>
            <a:ext cx="11232000" cy="1200000"/>
          </a:xfrm>
          <a:prstGeom prst="rect">
            <a:avLst/>
          </a:prstGeom>
        </p:spPr>
        <p:txBody>
          <a:bodyPr anchor="t">
            <a:noAutofit/>
          </a:bodyPr>
          <a:lstStyle>
            <a:lvl1pPr algn="l">
              <a:lnSpc>
                <a:spcPct val="80000"/>
              </a:lnSpc>
              <a:defRPr sz="3733" b="1" i="0" cap="all">
                <a:solidFill>
                  <a:srgbClr val="EA558A"/>
                </a:solidFill>
                <a:latin typeface="+mn-lt"/>
                <a:cs typeface="Arial Narrow"/>
              </a:defRPr>
            </a:lvl1pPr>
          </a:lstStyle>
          <a:p>
            <a:endParaRPr lang="en-US"/>
          </a:p>
        </p:txBody>
      </p:sp>
      <p:sp>
        <p:nvSpPr>
          <p:cNvPr id="18" name="Subtitle 2">
            <a:extLst>
              <a:ext uri="{FF2B5EF4-FFF2-40B4-BE49-F238E27FC236}">
                <a16:creationId xmlns:a16="http://schemas.microsoft.com/office/drawing/2014/main" id="{F92C0E05-3816-894C-B4B3-7FBBFA805BC0}"/>
              </a:ext>
            </a:extLst>
          </p:cNvPr>
          <p:cNvSpPr>
            <a:spLocks noGrp="1"/>
          </p:cNvSpPr>
          <p:nvPr>
            <p:ph type="subTitle" idx="1"/>
          </p:nvPr>
        </p:nvSpPr>
        <p:spPr>
          <a:xfrm>
            <a:off x="480000" y="3694536"/>
            <a:ext cx="11232000" cy="600000"/>
          </a:xfrm>
          <a:prstGeom prst="rect">
            <a:avLst/>
          </a:prstGeom>
        </p:spPr>
        <p:txBody>
          <a:bodyPr anchor="t">
            <a:noAutofit/>
          </a:bodyPr>
          <a:lstStyle>
            <a:lvl1pPr marL="0" indent="0" algn="l">
              <a:buNone/>
              <a:defRPr sz="2667">
                <a:solidFill>
                  <a:srgbClr val="EA558A"/>
                </a:solidFill>
                <a:latin typeface="+mn-lt"/>
                <a:cs typeface="Arial Narrow"/>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
        <p:nvSpPr>
          <p:cNvPr id="3" name="Rectangle 2">
            <a:extLst>
              <a:ext uri="{FF2B5EF4-FFF2-40B4-BE49-F238E27FC236}">
                <a16:creationId xmlns:a16="http://schemas.microsoft.com/office/drawing/2014/main" id="{3D5F4C75-50DB-0E43-9F44-935D40305661}"/>
              </a:ext>
            </a:extLst>
          </p:cNvPr>
          <p:cNvSpPr>
            <a:spLocks noChangeAspect="1"/>
          </p:cNvSpPr>
          <p:nvPr userDrawn="1"/>
        </p:nvSpPr>
        <p:spPr>
          <a:xfrm>
            <a:off x="11619636" y="3223705"/>
            <a:ext cx="184730" cy="461665"/>
          </a:xfrm>
          <a:prstGeom prst="rect">
            <a:avLst/>
          </a:prstGeom>
          <a:solidFill>
            <a:schemeClr val="accent2"/>
          </a:solidFill>
        </p:spPr>
        <p:txBody>
          <a:bodyPr wrap="none" rtlCol="0" anchor="ctr">
            <a:spAutoFit/>
          </a:bodyPr>
          <a:lstStyle/>
          <a:p>
            <a:pPr algn="ctr"/>
            <a:endParaRPr lang="fr-FR" sz="2400">
              <a:latin typeface="+mn-lt"/>
            </a:endParaRPr>
          </a:p>
        </p:txBody>
      </p:sp>
      <p:pic>
        <p:nvPicPr>
          <p:cNvPr id="9" name="Image 8">
            <a:extLst>
              <a:ext uri="{FF2B5EF4-FFF2-40B4-BE49-F238E27FC236}">
                <a16:creationId xmlns:a16="http://schemas.microsoft.com/office/drawing/2014/main" id="{AEADE49E-3B8E-E348-BD74-4C4AA970790B}"/>
              </a:ext>
            </a:extLst>
          </p:cNvPr>
          <p:cNvPicPr>
            <a:picLocks noChangeAspect="1"/>
          </p:cNvPicPr>
          <p:nvPr userDrawn="1"/>
        </p:nvPicPr>
        <p:blipFill rotWithShape="1">
          <a:blip r:embed="rId2"/>
          <a:srcRect l="-33635" t="19286" r="37653" b="51688"/>
          <a:stretch/>
        </p:blipFill>
        <p:spPr>
          <a:xfrm>
            <a:off x="4963269" y="4539576"/>
            <a:ext cx="7228731" cy="2318425"/>
          </a:xfrm>
          <a:prstGeom prst="rect">
            <a:avLst/>
          </a:prstGeom>
        </p:spPr>
      </p:pic>
      <p:pic>
        <p:nvPicPr>
          <p:cNvPr id="7" name="Image 7">
            <a:extLst>
              <a:ext uri="{FF2B5EF4-FFF2-40B4-BE49-F238E27FC236}">
                <a16:creationId xmlns:a16="http://schemas.microsoft.com/office/drawing/2014/main" id="{4E964CE2-E14D-24E4-8485-12AA027CC681}"/>
              </a:ext>
            </a:extLst>
          </p:cNvPr>
          <p:cNvPicPr>
            <a:picLocks noChangeAspect="1"/>
          </p:cNvPicPr>
          <p:nvPr userDrawn="1"/>
        </p:nvPicPr>
        <p:blipFill rotWithShape="1">
          <a:blip r:embed="rId3"/>
          <a:srcRect l="-1438" t="-4250" r="-252" b="-8722"/>
          <a:stretch/>
        </p:blipFill>
        <p:spPr>
          <a:xfrm>
            <a:off x="454831" y="6291831"/>
            <a:ext cx="2817427" cy="246367"/>
          </a:xfrm>
          <a:prstGeom prst="rect">
            <a:avLst/>
          </a:prstGeom>
        </p:spPr>
      </p:pic>
    </p:spTree>
    <p:extLst>
      <p:ext uri="{BB962C8B-B14F-4D97-AF65-F5344CB8AC3E}">
        <p14:creationId xmlns:p14="http://schemas.microsoft.com/office/powerpoint/2010/main" val="2098408464"/>
      </p:ext>
    </p:extLst>
  </p:cSld>
  <p:clrMapOvr>
    <a:masterClrMapping/>
  </p:clrMapOvr>
  <p:extLst>
    <p:ext uri="{DCECCB84-F9BA-43D5-87BE-67443E8EF086}">
      <p15:sldGuideLst xmlns:p15="http://schemas.microsoft.com/office/powerpoint/2012/main">
        <p15:guide id="1" orient="horz" pos="3117">
          <p15:clr>
            <a:srgbClr val="FBAE40"/>
          </p15:clr>
        </p15:guide>
        <p15:guide id="2" pos="226">
          <p15:clr>
            <a:srgbClr val="FBAE40"/>
          </p15:clr>
        </p15:guide>
      </p15:sldGuideLst>
    </p:ext>
  </p:extLst>
</p:sldLayout>
</file>

<file path=ppt/slideLayouts/slideLayout483.xml><?xml version="1.0" encoding="utf-8"?>
<p:sldLayout xmlns:a="http://schemas.openxmlformats.org/drawingml/2006/main" xmlns:r="http://schemas.openxmlformats.org/officeDocument/2006/relationships" xmlns:p="http://schemas.openxmlformats.org/presentationml/2006/main" preserve="1" userDrawn="1">
  <p:cSld name="4_Title and Text">
    <p:spTree>
      <p:nvGrpSpPr>
        <p:cNvPr id="1" name=""/>
        <p:cNvGrpSpPr/>
        <p:nvPr/>
      </p:nvGrpSpPr>
      <p:grpSpPr>
        <a:xfrm>
          <a:off x="0" y="0"/>
          <a:ext cx="0" cy="0"/>
          <a:chOff x="0" y="0"/>
          <a:chExt cx="0" cy="0"/>
        </a:xfrm>
      </p:grpSpPr>
      <p:sp>
        <p:nvSpPr>
          <p:cNvPr id="13" name="Text Placeholder 6"/>
          <p:cNvSpPr>
            <a:spLocks noGrp="1"/>
          </p:cNvSpPr>
          <p:nvPr>
            <p:ph type="body" sz="quarter" idx="12" hasCustomPrompt="1"/>
          </p:nvPr>
        </p:nvSpPr>
        <p:spPr>
          <a:xfrm>
            <a:off x="489491" y="1323049"/>
            <a:ext cx="11213019" cy="4429390"/>
          </a:xfrm>
          <a:prstGeom prst="rect">
            <a:avLst/>
          </a:prstGeom>
        </p:spPr>
        <p:txBody>
          <a:bodyPr>
            <a:noAutofit/>
          </a:bodyPr>
          <a:lstStyle>
            <a:lvl1pPr marL="0" indent="0">
              <a:buNone/>
              <a:defRPr sz="2133" baseline="0">
                <a:solidFill>
                  <a:schemeClr val="tx1">
                    <a:lumMod val="65000"/>
                    <a:lumOff val="35000"/>
                  </a:schemeClr>
                </a:solidFill>
              </a:defRPr>
            </a:lvl1pPr>
          </a:lstStyle>
          <a:p>
            <a:pPr lvl="0"/>
            <a:r>
              <a:rPr lang="en-US"/>
              <a:t>Click to edit Master text styles</a:t>
            </a:r>
          </a:p>
        </p:txBody>
      </p:sp>
      <p:sp>
        <p:nvSpPr>
          <p:cNvPr id="10" name="Title 1">
            <a:extLst>
              <a:ext uri="{FF2B5EF4-FFF2-40B4-BE49-F238E27FC236}">
                <a16:creationId xmlns:a16="http://schemas.microsoft.com/office/drawing/2014/main" id="{FE623330-BFFB-F448-AA2F-26160B58BDC3}"/>
              </a:ext>
            </a:extLst>
          </p:cNvPr>
          <p:cNvSpPr>
            <a:spLocks noGrp="1"/>
          </p:cNvSpPr>
          <p:nvPr>
            <p:ph type="ctrTitle"/>
          </p:nvPr>
        </p:nvSpPr>
        <p:spPr>
          <a:xfrm>
            <a:off x="479999" y="646992"/>
            <a:ext cx="11213020" cy="576000"/>
          </a:xfrm>
          <a:prstGeom prst="rect">
            <a:avLst/>
          </a:prstGeom>
        </p:spPr>
        <p:txBody>
          <a:bodyPr anchor="t">
            <a:noAutofit/>
          </a:bodyPr>
          <a:lstStyle>
            <a:lvl1pPr algn="l">
              <a:lnSpc>
                <a:spcPct val="80000"/>
              </a:lnSpc>
              <a:defRPr sz="2800" b="1" i="0" cap="none">
                <a:solidFill>
                  <a:srgbClr val="EA558A"/>
                </a:solidFill>
                <a:latin typeface="+mn-lt"/>
                <a:cs typeface="Arial Narrow"/>
              </a:defRPr>
            </a:lvl1pPr>
          </a:lstStyle>
          <a:p>
            <a:endParaRPr lang="en-US"/>
          </a:p>
        </p:txBody>
      </p:sp>
      <p:pic>
        <p:nvPicPr>
          <p:cNvPr id="8" name="Image 6">
            <a:extLst>
              <a:ext uri="{FF2B5EF4-FFF2-40B4-BE49-F238E27FC236}">
                <a16:creationId xmlns:a16="http://schemas.microsoft.com/office/drawing/2014/main" id="{29680FEC-313C-10BE-AF5C-76561E07604D}"/>
              </a:ext>
            </a:extLst>
          </p:cNvPr>
          <p:cNvPicPr>
            <a:picLocks noChangeAspect="1"/>
          </p:cNvPicPr>
          <p:nvPr userDrawn="1"/>
        </p:nvPicPr>
        <p:blipFill rotWithShape="1">
          <a:blip r:embed="rId2"/>
          <a:srcRect l="-30722" t="55859" r="26878" b="36058"/>
          <a:stretch/>
        </p:blipFill>
        <p:spPr>
          <a:xfrm>
            <a:off x="5214974" y="-331"/>
            <a:ext cx="6977029" cy="576000"/>
          </a:xfrm>
          <a:prstGeom prst="rect">
            <a:avLst/>
          </a:prstGeom>
        </p:spPr>
      </p:pic>
      <p:pic>
        <p:nvPicPr>
          <p:cNvPr id="9" name="Image 7">
            <a:extLst>
              <a:ext uri="{FF2B5EF4-FFF2-40B4-BE49-F238E27FC236}">
                <a16:creationId xmlns:a16="http://schemas.microsoft.com/office/drawing/2014/main" id="{5370E34F-96AC-8901-3797-585F7773CCB7}"/>
              </a:ext>
            </a:extLst>
          </p:cNvPr>
          <p:cNvPicPr>
            <a:picLocks noChangeAspect="1"/>
          </p:cNvPicPr>
          <p:nvPr userDrawn="1"/>
        </p:nvPicPr>
        <p:blipFill rotWithShape="1">
          <a:blip r:embed="rId3"/>
          <a:srcRect l="-1438" t="-4250" r="-252" b="-8722"/>
          <a:stretch/>
        </p:blipFill>
        <p:spPr>
          <a:xfrm>
            <a:off x="454831" y="6291831"/>
            <a:ext cx="2817427" cy="246367"/>
          </a:xfrm>
          <a:prstGeom prst="rect">
            <a:avLst/>
          </a:prstGeom>
        </p:spPr>
      </p:pic>
      <p:sp>
        <p:nvSpPr>
          <p:cNvPr id="7" name="TextBox 4">
            <a:extLst>
              <a:ext uri="{FF2B5EF4-FFF2-40B4-BE49-F238E27FC236}">
                <a16:creationId xmlns:a16="http://schemas.microsoft.com/office/drawing/2014/main" id="{810421AB-953B-1FA1-B82F-5DEBE153DF13}"/>
              </a:ext>
            </a:extLst>
          </p:cNvPr>
          <p:cNvSpPr txBox="1"/>
          <p:nvPr userDrawn="1"/>
        </p:nvSpPr>
        <p:spPr>
          <a:xfrm>
            <a:off x="5844953" y="6402716"/>
            <a:ext cx="6005160" cy="184666"/>
          </a:xfrm>
          <a:prstGeom prst="rect">
            <a:avLst/>
          </a:prstGeom>
          <a:noFill/>
        </p:spPr>
        <p:txBody>
          <a:bodyPr wrap="square" lIns="0" tIns="0" rIns="120000" bIns="0" rtlCol="0">
            <a:spAutoFit/>
          </a:bodyPr>
          <a:lstStyle/>
          <a:p>
            <a:pPr marL="0" marR="0" lvl="0" indent="0" algn="r" defTabSz="1219170" rtl="0" eaLnBrk="1" fontAlgn="auto" latinLnBrk="0" hangingPunct="1">
              <a:lnSpc>
                <a:spcPct val="100000"/>
              </a:lnSpc>
              <a:spcBef>
                <a:spcPts val="0"/>
              </a:spcBef>
              <a:spcAft>
                <a:spcPts val="0"/>
              </a:spcAft>
              <a:buClr>
                <a:srgbClr val="000000"/>
              </a:buClr>
              <a:buSzTx/>
              <a:buFont typeface="Arial"/>
              <a:buNone/>
              <a:tabLst/>
              <a:defRPr/>
            </a:pPr>
            <a:r>
              <a:rPr lang="en-US" sz="1200" b="0" i="0">
                <a:solidFill>
                  <a:srgbClr val="FBCEB9"/>
                </a:solidFill>
                <a:effectLst/>
                <a:latin typeface="Arial Narrow" panose="020B0606020202030204" pitchFamily="34" charset="0"/>
              </a:rPr>
              <a:t>Content of this presentation is copyright</a:t>
            </a:r>
            <a:r>
              <a:rPr lang="en-CH" sz="1200" b="0" i="0">
                <a:solidFill>
                  <a:srgbClr val="FBCEB9"/>
                </a:solidFill>
                <a:effectLst/>
                <a:latin typeface="Arial Narrow" panose="020B0606020202030204" pitchFamily="34" charset="0"/>
              </a:rPr>
              <a:t> </a:t>
            </a:r>
            <a:r>
              <a:rPr lang="en-US" sz="1200" b="0" i="0">
                <a:solidFill>
                  <a:srgbClr val="FBCEB9"/>
                </a:solidFill>
                <a:effectLst/>
                <a:latin typeface="Arial Narrow" panose="020B0606020202030204" pitchFamily="34" charset="0"/>
              </a:rPr>
              <a:t>and responsibility of the author. Permission is required for re-use</a:t>
            </a:r>
            <a:r>
              <a:rPr lang="en-CH" sz="1200" b="0" i="0">
                <a:solidFill>
                  <a:srgbClr val="FBCEB9"/>
                </a:solidFill>
                <a:effectLst/>
                <a:latin typeface="Arial Narrow" panose="020B0606020202030204" pitchFamily="34" charset="0"/>
              </a:rPr>
              <a:t>.</a:t>
            </a:r>
            <a:endParaRPr lang="en-US" sz="1200" b="0" i="0">
              <a:solidFill>
                <a:srgbClr val="FBCEB9"/>
              </a:solidFill>
              <a:effectLst/>
              <a:latin typeface="Arial Narrow" panose="020B0606020202030204" pitchFamily="34" charset="0"/>
            </a:endParaRPr>
          </a:p>
        </p:txBody>
      </p:sp>
      <p:sp>
        <p:nvSpPr>
          <p:cNvPr id="3" name="Google Shape;17;p14">
            <a:extLst>
              <a:ext uri="{FF2B5EF4-FFF2-40B4-BE49-F238E27FC236}">
                <a16:creationId xmlns:a16="http://schemas.microsoft.com/office/drawing/2014/main" id="{C3B59511-FEC7-081D-3A41-CE5A306AEAE6}"/>
              </a:ext>
            </a:extLst>
          </p:cNvPr>
          <p:cNvSpPr txBox="1">
            <a:spLocks noGrp="1"/>
          </p:cNvSpPr>
          <p:nvPr>
            <p:ph type="body" idx="15" hasCustomPrompt="1"/>
          </p:nvPr>
        </p:nvSpPr>
        <p:spPr>
          <a:xfrm>
            <a:off x="3348948" y="6351419"/>
            <a:ext cx="3732052" cy="235963"/>
          </a:xfrm>
          <a:prstGeom prst="rect">
            <a:avLst/>
          </a:prstGeom>
          <a:noFill/>
          <a:ln>
            <a:noFill/>
          </a:ln>
        </p:spPr>
        <p:txBody>
          <a:bodyPr spcFirstLastPara="1" vert="horz" wrap="square" lIns="0" tIns="0" rIns="0" bIns="0" anchor="ctr" anchorCtr="0">
            <a:spAutoFit/>
          </a:bodyPr>
          <a:lstStyle>
            <a:lvl1pPr marL="609585" marR="0" lvl="0" indent="-304792" algn="l" rtl="0">
              <a:lnSpc>
                <a:spcPct val="100000"/>
              </a:lnSpc>
              <a:spcBef>
                <a:spcPts val="427"/>
              </a:spcBef>
              <a:spcAft>
                <a:spcPts val="0"/>
              </a:spcAft>
              <a:buClr>
                <a:srgbClr val="05416B"/>
              </a:buClr>
              <a:buSzPts val="1600"/>
              <a:buFont typeface="Noto Sans Symbols"/>
              <a:buNone/>
              <a:defRPr sz="1200" b="1" i="0" u="none" strike="noStrike" cap="none">
                <a:solidFill>
                  <a:srgbClr val="FBCEB9"/>
                </a:solidFill>
                <a:latin typeface="Arial Narrow"/>
                <a:ea typeface="Arial Narrow"/>
                <a:cs typeface="Arial Narrow"/>
                <a:sym typeface="Arial Narrow"/>
              </a:defRPr>
            </a:lvl1pPr>
            <a:lvl2pPr marL="1219170" marR="0" lvl="1" indent="-440256"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2pPr>
            <a:lvl3pPr marL="1828754" marR="0" lvl="2" indent="-440256"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3pPr>
            <a:lvl4pPr marL="2438339" marR="0" lvl="3"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4pPr>
            <a:lvl5pPr marL="3047924" marR="0" lvl="4"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5pPr>
            <a:lvl6pPr marL="3657509" marR="0" lvl="5"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6pPr>
            <a:lvl7pPr marL="4267093" marR="0" lvl="6"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7pPr>
            <a:lvl8pPr marL="4876678" marR="0" lvl="7"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8pPr>
            <a:lvl9pPr marL="5486263" marR="0" lvl="8"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9pPr>
          </a:lstStyle>
          <a:p>
            <a:r>
              <a:rPr lang="en-GB"/>
              <a:t>Mafalda Oliveira</a:t>
            </a:r>
          </a:p>
        </p:txBody>
      </p:sp>
      <p:sp>
        <p:nvSpPr>
          <p:cNvPr id="4" name="Text Placeholder 96">
            <a:extLst>
              <a:ext uri="{FF2B5EF4-FFF2-40B4-BE49-F238E27FC236}">
                <a16:creationId xmlns:a16="http://schemas.microsoft.com/office/drawing/2014/main" id="{64573BD2-AFF9-1B28-EC44-427FD29C9804}"/>
              </a:ext>
            </a:extLst>
          </p:cNvPr>
          <p:cNvSpPr>
            <a:spLocks noGrp="1"/>
          </p:cNvSpPr>
          <p:nvPr>
            <p:ph type="body" sz="quarter" idx="111" hasCustomPrompt="1"/>
          </p:nvPr>
        </p:nvSpPr>
        <p:spPr>
          <a:xfrm>
            <a:off x="489489" y="5741611"/>
            <a:ext cx="11203529" cy="469397"/>
          </a:xfrm>
          <a:prstGeom prst="rect">
            <a:avLst/>
          </a:prstGeom>
        </p:spPr>
        <p:txBody>
          <a:bodyPr lIns="0" tIns="0" rIns="0" bIns="0" anchor="b" anchorCtr="0">
            <a:normAutofit/>
          </a:bodyPr>
          <a:lstStyle>
            <a:lvl1pPr marL="0" indent="0">
              <a:lnSpc>
                <a:spcPct val="100000"/>
              </a:lnSpc>
              <a:spcAft>
                <a:spcPts val="300"/>
              </a:spcAft>
              <a:buNone/>
              <a:defRPr sz="800">
                <a:solidFill>
                  <a:schemeClr val="tx1">
                    <a:lumMod val="65000"/>
                    <a:lumOff val="35000"/>
                  </a:schemeClr>
                </a:solidFill>
              </a:defRPr>
            </a:lvl1pPr>
          </a:lstStyle>
          <a:p>
            <a:pPr lvl="0"/>
            <a:r>
              <a:rPr lang="en-US"/>
              <a:t>Footnotes</a:t>
            </a:r>
          </a:p>
        </p:txBody>
      </p:sp>
    </p:spTree>
    <p:extLst>
      <p:ext uri="{BB962C8B-B14F-4D97-AF65-F5344CB8AC3E}">
        <p14:creationId xmlns:p14="http://schemas.microsoft.com/office/powerpoint/2010/main" val="2480642543"/>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preserve="1" userDrawn="1">
  <p:cSld name="3_Title and Text">
    <p:spTree>
      <p:nvGrpSpPr>
        <p:cNvPr id="1" name=""/>
        <p:cNvGrpSpPr/>
        <p:nvPr/>
      </p:nvGrpSpPr>
      <p:grpSpPr>
        <a:xfrm>
          <a:off x="0" y="0"/>
          <a:ext cx="0" cy="0"/>
          <a:chOff x="0" y="0"/>
          <a:chExt cx="0" cy="0"/>
        </a:xfrm>
      </p:grpSpPr>
      <p:sp>
        <p:nvSpPr>
          <p:cNvPr id="13" name="Text Placeholder 6"/>
          <p:cNvSpPr>
            <a:spLocks noGrp="1"/>
          </p:cNvSpPr>
          <p:nvPr>
            <p:ph type="body" sz="quarter" idx="12"/>
          </p:nvPr>
        </p:nvSpPr>
        <p:spPr>
          <a:xfrm>
            <a:off x="489491" y="2152439"/>
            <a:ext cx="11213019" cy="3600000"/>
          </a:xfrm>
          <a:prstGeom prst="rect">
            <a:avLst/>
          </a:prstGeom>
        </p:spPr>
        <p:txBody>
          <a:bodyPr>
            <a:noAutofit/>
          </a:bodyPr>
          <a:lstStyle>
            <a:lvl1pPr marL="0" indent="0">
              <a:buNone/>
              <a:defRPr sz="2133" baseline="0">
                <a:solidFill>
                  <a:srgbClr val="9C4997"/>
                </a:solidFill>
              </a:defRPr>
            </a:lvl1pPr>
          </a:lstStyle>
          <a:p>
            <a:pPr lvl="0"/>
            <a:r>
              <a:rPr lang="en-US"/>
              <a:t>Click to edit Master text styles</a:t>
            </a:r>
          </a:p>
        </p:txBody>
      </p:sp>
      <p:sp>
        <p:nvSpPr>
          <p:cNvPr id="10" name="Title 1">
            <a:extLst>
              <a:ext uri="{FF2B5EF4-FFF2-40B4-BE49-F238E27FC236}">
                <a16:creationId xmlns:a16="http://schemas.microsoft.com/office/drawing/2014/main" id="{FE623330-BFFB-F448-AA2F-26160B58BDC3}"/>
              </a:ext>
            </a:extLst>
          </p:cNvPr>
          <p:cNvSpPr>
            <a:spLocks noGrp="1"/>
          </p:cNvSpPr>
          <p:nvPr>
            <p:ph type="ctrTitle"/>
          </p:nvPr>
        </p:nvSpPr>
        <p:spPr>
          <a:xfrm>
            <a:off x="479999" y="270618"/>
            <a:ext cx="11213020" cy="952374"/>
          </a:xfrm>
          <a:prstGeom prst="rect">
            <a:avLst/>
          </a:prstGeom>
        </p:spPr>
        <p:txBody>
          <a:bodyPr anchor="t">
            <a:noAutofit/>
          </a:bodyPr>
          <a:lstStyle>
            <a:lvl1pPr algn="l">
              <a:lnSpc>
                <a:spcPct val="80000"/>
              </a:lnSpc>
              <a:defRPr sz="2800" b="1" i="0" cap="none">
                <a:solidFill>
                  <a:srgbClr val="EA558A"/>
                </a:solidFill>
                <a:latin typeface="+mn-lt"/>
                <a:cs typeface="Arial Narrow"/>
              </a:defRPr>
            </a:lvl1pPr>
          </a:lstStyle>
          <a:p>
            <a:endParaRPr lang="en-US"/>
          </a:p>
        </p:txBody>
      </p:sp>
      <p:sp>
        <p:nvSpPr>
          <p:cNvPr id="11" name="Subtitle 2">
            <a:extLst>
              <a:ext uri="{FF2B5EF4-FFF2-40B4-BE49-F238E27FC236}">
                <a16:creationId xmlns:a16="http://schemas.microsoft.com/office/drawing/2014/main" id="{F292DDDC-1EEA-5646-B219-7866C459EC59}"/>
              </a:ext>
            </a:extLst>
          </p:cNvPr>
          <p:cNvSpPr>
            <a:spLocks noGrp="1"/>
          </p:cNvSpPr>
          <p:nvPr>
            <p:ph type="subTitle" idx="1"/>
          </p:nvPr>
        </p:nvSpPr>
        <p:spPr>
          <a:xfrm>
            <a:off x="479999" y="1222992"/>
            <a:ext cx="11213020" cy="600000"/>
          </a:xfrm>
          <a:prstGeom prst="rect">
            <a:avLst/>
          </a:prstGeom>
        </p:spPr>
        <p:txBody>
          <a:bodyPr anchor="t">
            <a:noAutofit/>
          </a:bodyPr>
          <a:lstStyle>
            <a:lvl1pPr marL="0" indent="0" algn="l">
              <a:buNone/>
              <a:defRPr sz="2667">
                <a:solidFill>
                  <a:srgbClr val="EA558A"/>
                </a:solidFill>
                <a:latin typeface="+mn-lt"/>
                <a:cs typeface="Arial Narrow"/>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pic>
        <p:nvPicPr>
          <p:cNvPr id="7" name="Image 7">
            <a:extLst>
              <a:ext uri="{FF2B5EF4-FFF2-40B4-BE49-F238E27FC236}">
                <a16:creationId xmlns:a16="http://schemas.microsoft.com/office/drawing/2014/main" id="{87C3FE98-6177-0DBA-01F1-B72EC47C907B}"/>
              </a:ext>
            </a:extLst>
          </p:cNvPr>
          <p:cNvPicPr>
            <a:picLocks noChangeAspect="1"/>
          </p:cNvPicPr>
          <p:nvPr userDrawn="1"/>
        </p:nvPicPr>
        <p:blipFill rotWithShape="1">
          <a:blip r:embed="rId2"/>
          <a:srcRect l="-1438" t="-4250" r="-252" b="-8722"/>
          <a:stretch/>
        </p:blipFill>
        <p:spPr>
          <a:xfrm>
            <a:off x="454831" y="6291831"/>
            <a:ext cx="2817427" cy="246367"/>
          </a:xfrm>
          <a:prstGeom prst="rect">
            <a:avLst/>
          </a:prstGeom>
        </p:spPr>
      </p:pic>
      <p:sp>
        <p:nvSpPr>
          <p:cNvPr id="6" name="TextBox 4">
            <a:extLst>
              <a:ext uri="{FF2B5EF4-FFF2-40B4-BE49-F238E27FC236}">
                <a16:creationId xmlns:a16="http://schemas.microsoft.com/office/drawing/2014/main" id="{27F7AA40-7A81-D207-E333-3A001F04E1FC}"/>
              </a:ext>
            </a:extLst>
          </p:cNvPr>
          <p:cNvSpPr txBox="1"/>
          <p:nvPr userDrawn="1"/>
        </p:nvSpPr>
        <p:spPr>
          <a:xfrm>
            <a:off x="5844953" y="6402716"/>
            <a:ext cx="6005160" cy="184666"/>
          </a:xfrm>
          <a:prstGeom prst="rect">
            <a:avLst/>
          </a:prstGeom>
          <a:noFill/>
        </p:spPr>
        <p:txBody>
          <a:bodyPr wrap="square" lIns="0" tIns="0" rIns="120000" bIns="0" rtlCol="0">
            <a:spAutoFit/>
          </a:bodyPr>
          <a:lstStyle/>
          <a:p>
            <a:pPr marL="0" marR="0" lvl="0" indent="0" algn="r" defTabSz="1219170" rtl="0" eaLnBrk="1" fontAlgn="auto" latinLnBrk="0" hangingPunct="1">
              <a:lnSpc>
                <a:spcPct val="100000"/>
              </a:lnSpc>
              <a:spcBef>
                <a:spcPts val="0"/>
              </a:spcBef>
              <a:spcAft>
                <a:spcPts val="0"/>
              </a:spcAft>
              <a:buClr>
                <a:srgbClr val="000000"/>
              </a:buClr>
              <a:buSzTx/>
              <a:buFont typeface="Arial"/>
              <a:buNone/>
              <a:tabLst/>
              <a:defRPr/>
            </a:pPr>
            <a:r>
              <a:rPr lang="en-US" sz="1200" b="0" i="0">
                <a:solidFill>
                  <a:srgbClr val="FBCEB9"/>
                </a:solidFill>
                <a:effectLst/>
                <a:latin typeface="Arial Narrow" panose="020B0606020202030204" pitchFamily="34" charset="0"/>
              </a:rPr>
              <a:t>Content of this presentation is copyright</a:t>
            </a:r>
            <a:r>
              <a:rPr lang="en-CH" sz="1200" b="0" i="0">
                <a:solidFill>
                  <a:srgbClr val="FBCEB9"/>
                </a:solidFill>
                <a:effectLst/>
                <a:latin typeface="Arial Narrow" panose="020B0606020202030204" pitchFamily="34" charset="0"/>
              </a:rPr>
              <a:t> </a:t>
            </a:r>
            <a:r>
              <a:rPr lang="en-US" sz="1200" b="0" i="0">
                <a:solidFill>
                  <a:srgbClr val="FBCEB9"/>
                </a:solidFill>
                <a:effectLst/>
                <a:latin typeface="Arial Narrow" panose="020B0606020202030204" pitchFamily="34" charset="0"/>
              </a:rPr>
              <a:t>and responsibility of the author. Permission is required for re-use</a:t>
            </a:r>
            <a:r>
              <a:rPr lang="en-CH" sz="1200" b="0" i="0">
                <a:solidFill>
                  <a:srgbClr val="FBCEB9"/>
                </a:solidFill>
                <a:effectLst/>
                <a:latin typeface="Arial Narrow" panose="020B0606020202030204" pitchFamily="34" charset="0"/>
              </a:rPr>
              <a:t>.</a:t>
            </a:r>
            <a:endParaRPr lang="en-US" sz="1200" b="0" i="0">
              <a:solidFill>
                <a:srgbClr val="FBCEB9"/>
              </a:solidFill>
              <a:effectLst/>
              <a:latin typeface="Arial Narrow" panose="020B0606020202030204" pitchFamily="34" charset="0"/>
            </a:endParaRPr>
          </a:p>
        </p:txBody>
      </p:sp>
      <p:sp>
        <p:nvSpPr>
          <p:cNvPr id="2" name="Google Shape;17;p14">
            <a:extLst>
              <a:ext uri="{FF2B5EF4-FFF2-40B4-BE49-F238E27FC236}">
                <a16:creationId xmlns:a16="http://schemas.microsoft.com/office/drawing/2014/main" id="{56665B16-C583-CBB3-5EEC-CB95FEBF3084}"/>
              </a:ext>
            </a:extLst>
          </p:cNvPr>
          <p:cNvSpPr txBox="1">
            <a:spLocks noGrp="1"/>
          </p:cNvSpPr>
          <p:nvPr>
            <p:ph type="body" idx="15" hasCustomPrompt="1"/>
          </p:nvPr>
        </p:nvSpPr>
        <p:spPr>
          <a:xfrm>
            <a:off x="3348948" y="6351419"/>
            <a:ext cx="3732052" cy="235963"/>
          </a:xfrm>
          <a:prstGeom prst="rect">
            <a:avLst/>
          </a:prstGeom>
          <a:noFill/>
          <a:ln>
            <a:noFill/>
          </a:ln>
        </p:spPr>
        <p:txBody>
          <a:bodyPr spcFirstLastPara="1" vert="horz" wrap="square" lIns="0" tIns="0" rIns="0" bIns="0" anchor="ctr" anchorCtr="0">
            <a:spAutoFit/>
          </a:bodyPr>
          <a:lstStyle>
            <a:lvl1pPr marL="609585" marR="0" lvl="0" indent="-304792" algn="l" rtl="0">
              <a:lnSpc>
                <a:spcPct val="100000"/>
              </a:lnSpc>
              <a:spcBef>
                <a:spcPts val="427"/>
              </a:spcBef>
              <a:spcAft>
                <a:spcPts val="0"/>
              </a:spcAft>
              <a:buClr>
                <a:srgbClr val="05416B"/>
              </a:buClr>
              <a:buSzPts val="1600"/>
              <a:buFont typeface="Noto Sans Symbols"/>
              <a:buNone/>
              <a:defRPr sz="1200" b="1" i="0" u="none" strike="noStrike" cap="none">
                <a:solidFill>
                  <a:srgbClr val="FBCEB9"/>
                </a:solidFill>
                <a:latin typeface="Arial Narrow"/>
                <a:ea typeface="Arial Narrow"/>
                <a:cs typeface="Arial Narrow"/>
                <a:sym typeface="Arial Narrow"/>
              </a:defRPr>
            </a:lvl1pPr>
            <a:lvl2pPr marL="1219170" marR="0" lvl="1" indent="-440256"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2pPr>
            <a:lvl3pPr marL="1828754" marR="0" lvl="2" indent="-440256"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3pPr>
            <a:lvl4pPr marL="2438339" marR="0" lvl="3"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4pPr>
            <a:lvl5pPr marL="3047924" marR="0" lvl="4"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5pPr>
            <a:lvl6pPr marL="3657509" marR="0" lvl="5"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6pPr>
            <a:lvl7pPr marL="4267093" marR="0" lvl="6"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7pPr>
            <a:lvl8pPr marL="4876678" marR="0" lvl="7"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8pPr>
            <a:lvl9pPr marL="5486263" marR="0" lvl="8"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9pPr>
          </a:lstStyle>
          <a:p>
            <a:r>
              <a:rPr lang="en-GB"/>
              <a:t>Mafalda Oliveira</a:t>
            </a:r>
          </a:p>
        </p:txBody>
      </p:sp>
      <p:sp>
        <p:nvSpPr>
          <p:cNvPr id="3" name="Text Placeholder 96">
            <a:extLst>
              <a:ext uri="{FF2B5EF4-FFF2-40B4-BE49-F238E27FC236}">
                <a16:creationId xmlns:a16="http://schemas.microsoft.com/office/drawing/2014/main" id="{E07B06D6-8107-918A-3196-FDB74E48866A}"/>
              </a:ext>
            </a:extLst>
          </p:cNvPr>
          <p:cNvSpPr>
            <a:spLocks noGrp="1"/>
          </p:cNvSpPr>
          <p:nvPr>
            <p:ph type="body" sz="quarter" idx="111" hasCustomPrompt="1"/>
          </p:nvPr>
        </p:nvSpPr>
        <p:spPr>
          <a:xfrm>
            <a:off x="489489" y="5741611"/>
            <a:ext cx="11203529" cy="469397"/>
          </a:xfrm>
          <a:prstGeom prst="rect">
            <a:avLst/>
          </a:prstGeom>
        </p:spPr>
        <p:txBody>
          <a:bodyPr lIns="0" tIns="0" rIns="0" bIns="0" anchor="b" anchorCtr="0">
            <a:normAutofit/>
          </a:bodyPr>
          <a:lstStyle>
            <a:lvl1pPr marL="0" indent="0">
              <a:lnSpc>
                <a:spcPct val="100000"/>
              </a:lnSpc>
              <a:spcAft>
                <a:spcPts val="300"/>
              </a:spcAft>
              <a:buNone/>
              <a:defRPr sz="800">
                <a:solidFill>
                  <a:schemeClr val="tx1">
                    <a:lumMod val="65000"/>
                    <a:lumOff val="35000"/>
                  </a:schemeClr>
                </a:solidFill>
              </a:defRPr>
            </a:lvl1pPr>
          </a:lstStyle>
          <a:p>
            <a:pPr lvl="0"/>
            <a:r>
              <a:rPr lang="en-US"/>
              <a:t>Footnotes</a:t>
            </a:r>
          </a:p>
        </p:txBody>
      </p:sp>
    </p:spTree>
    <p:extLst>
      <p:ext uri="{BB962C8B-B14F-4D97-AF65-F5344CB8AC3E}">
        <p14:creationId xmlns:p14="http://schemas.microsoft.com/office/powerpoint/2010/main" val="237514914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guide id="3" orient="horz" pos="164">
          <p15:clr>
            <a:srgbClr val="FBAE40"/>
          </p15:clr>
        </p15:guide>
      </p15:sldGuideLst>
    </p:ext>
  </p:extLst>
</p:sldLayout>
</file>

<file path=ppt/slideLayouts/slideLayout485.xml><?xml version="1.0" encoding="utf-8"?>
<p:sldLayout xmlns:a="http://schemas.openxmlformats.org/drawingml/2006/main" xmlns:r="http://schemas.openxmlformats.org/officeDocument/2006/relationships" xmlns:p="http://schemas.openxmlformats.org/presentationml/2006/main" preserve="1" userDrawn="1">
  <p:cSld name="4_Title, Content and Text">
    <p:spTree>
      <p:nvGrpSpPr>
        <p:cNvPr id="1" name=""/>
        <p:cNvGrpSpPr/>
        <p:nvPr/>
      </p:nvGrpSpPr>
      <p:grpSpPr>
        <a:xfrm>
          <a:off x="0" y="0"/>
          <a:ext cx="0" cy="0"/>
          <a:chOff x="0" y="0"/>
          <a:chExt cx="0" cy="0"/>
        </a:xfrm>
      </p:grpSpPr>
      <p:sp>
        <p:nvSpPr>
          <p:cNvPr id="5" name="Content Placeholder 4"/>
          <p:cNvSpPr>
            <a:spLocks noGrp="1"/>
          </p:cNvSpPr>
          <p:nvPr>
            <p:ph sz="quarter" idx="11"/>
          </p:nvPr>
        </p:nvSpPr>
        <p:spPr>
          <a:xfrm>
            <a:off x="489492" y="2121279"/>
            <a:ext cx="5606509" cy="3630733"/>
          </a:xfrm>
          <a:prstGeom prst="rect">
            <a:avLst/>
          </a:prstGeom>
          <a:solidFill>
            <a:schemeClr val="bg1">
              <a:lumMod val="85000"/>
            </a:schemeClr>
          </a:solidFill>
        </p:spPr>
        <p:txBody>
          <a:bodyPr anchor="ctr"/>
          <a:lstStyle>
            <a:lvl1pPr marL="0" indent="0" algn="ctr">
              <a:buNone/>
              <a:defRPr sz="2133" baseline="0"/>
            </a:lvl1pPr>
          </a:lstStyle>
          <a:p>
            <a:pPr lvl="0"/>
            <a:r>
              <a:rPr lang="en-US"/>
              <a:t>Click to edit Master text styles</a:t>
            </a:r>
          </a:p>
        </p:txBody>
      </p:sp>
      <p:sp>
        <p:nvSpPr>
          <p:cNvPr id="7" name="Text Placeholder 6"/>
          <p:cNvSpPr>
            <a:spLocks noGrp="1"/>
          </p:cNvSpPr>
          <p:nvPr>
            <p:ph type="body" sz="quarter" idx="12"/>
          </p:nvPr>
        </p:nvSpPr>
        <p:spPr>
          <a:xfrm>
            <a:off x="6096000" y="2121706"/>
            <a:ext cx="5606509" cy="3630732"/>
          </a:xfrm>
          <a:prstGeom prst="rect">
            <a:avLst/>
          </a:prstGeom>
        </p:spPr>
        <p:txBody>
          <a:bodyPr>
            <a:noAutofit/>
          </a:bodyPr>
          <a:lstStyle>
            <a:lvl1pPr marL="0" indent="0">
              <a:buNone/>
              <a:defRPr sz="2133" baseline="0">
                <a:solidFill>
                  <a:srgbClr val="9C4997"/>
                </a:solidFill>
              </a:defRPr>
            </a:lvl1pPr>
          </a:lstStyle>
          <a:p>
            <a:pPr lvl="0"/>
            <a:r>
              <a:rPr lang="en-US"/>
              <a:t>Click to edit Master text styles</a:t>
            </a:r>
          </a:p>
        </p:txBody>
      </p:sp>
      <p:sp>
        <p:nvSpPr>
          <p:cNvPr id="12" name="Title 1">
            <a:extLst>
              <a:ext uri="{FF2B5EF4-FFF2-40B4-BE49-F238E27FC236}">
                <a16:creationId xmlns:a16="http://schemas.microsoft.com/office/drawing/2014/main" id="{C682912B-9D64-B94C-9A5C-32A715E7D1A3}"/>
              </a:ext>
            </a:extLst>
          </p:cNvPr>
          <p:cNvSpPr>
            <a:spLocks noGrp="1"/>
          </p:cNvSpPr>
          <p:nvPr>
            <p:ph type="ctrTitle"/>
          </p:nvPr>
        </p:nvSpPr>
        <p:spPr>
          <a:xfrm>
            <a:off x="480000" y="646992"/>
            <a:ext cx="11213021" cy="576000"/>
          </a:xfrm>
          <a:prstGeom prst="rect">
            <a:avLst/>
          </a:prstGeom>
        </p:spPr>
        <p:txBody>
          <a:bodyPr anchor="t">
            <a:noAutofit/>
          </a:bodyPr>
          <a:lstStyle>
            <a:lvl1pPr algn="l">
              <a:lnSpc>
                <a:spcPct val="80000"/>
              </a:lnSpc>
              <a:defRPr sz="3733" b="1" i="0" cap="all">
                <a:solidFill>
                  <a:srgbClr val="EA558A"/>
                </a:solidFill>
                <a:latin typeface="+mn-lt"/>
                <a:cs typeface="Arial Narrow"/>
              </a:defRPr>
            </a:lvl1pPr>
          </a:lstStyle>
          <a:p>
            <a:endParaRPr lang="en-US"/>
          </a:p>
        </p:txBody>
      </p:sp>
      <p:sp>
        <p:nvSpPr>
          <p:cNvPr id="13" name="Subtitle 2">
            <a:extLst>
              <a:ext uri="{FF2B5EF4-FFF2-40B4-BE49-F238E27FC236}">
                <a16:creationId xmlns:a16="http://schemas.microsoft.com/office/drawing/2014/main" id="{507AD564-F74B-5F48-A178-810FBAC66F63}"/>
              </a:ext>
            </a:extLst>
          </p:cNvPr>
          <p:cNvSpPr>
            <a:spLocks noGrp="1"/>
          </p:cNvSpPr>
          <p:nvPr>
            <p:ph type="subTitle" idx="1"/>
          </p:nvPr>
        </p:nvSpPr>
        <p:spPr>
          <a:xfrm>
            <a:off x="480000" y="1222992"/>
            <a:ext cx="11213021" cy="600000"/>
          </a:xfrm>
          <a:prstGeom prst="rect">
            <a:avLst/>
          </a:prstGeom>
        </p:spPr>
        <p:txBody>
          <a:bodyPr anchor="t">
            <a:noAutofit/>
          </a:bodyPr>
          <a:lstStyle>
            <a:lvl1pPr marL="0" indent="0" algn="l">
              <a:buNone/>
              <a:defRPr sz="2667">
                <a:solidFill>
                  <a:srgbClr val="EA558A"/>
                </a:solidFill>
                <a:latin typeface="+mn-lt"/>
                <a:cs typeface="Arial Narrow"/>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pic>
        <p:nvPicPr>
          <p:cNvPr id="9" name="Image 7">
            <a:extLst>
              <a:ext uri="{FF2B5EF4-FFF2-40B4-BE49-F238E27FC236}">
                <a16:creationId xmlns:a16="http://schemas.microsoft.com/office/drawing/2014/main" id="{014E34F2-3E26-0ED6-CBEF-08BAD58EE6B1}"/>
              </a:ext>
            </a:extLst>
          </p:cNvPr>
          <p:cNvPicPr>
            <a:picLocks noChangeAspect="1"/>
          </p:cNvPicPr>
          <p:nvPr userDrawn="1"/>
        </p:nvPicPr>
        <p:blipFill rotWithShape="1">
          <a:blip r:embed="rId2"/>
          <a:srcRect l="-1438" t="-4250" r="-252" b="-8722"/>
          <a:stretch/>
        </p:blipFill>
        <p:spPr>
          <a:xfrm>
            <a:off x="454831" y="6291831"/>
            <a:ext cx="2817427" cy="246367"/>
          </a:xfrm>
          <a:prstGeom prst="rect">
            <a:avLst/>
          </a:prstGeom>
        </p:spPr>
      </p:pic>
      <p:sp>
        <p:nvSpPr>
          <p:cNvPr id="8" name="TextBox 4">
            <a:extLst>
              <a:ext uri="{FF2B5EF4-FFF2-40B4-BE49-F238E27FC236}">
                <a16:creationId xmlns:a16="http://schemas.microsoft.com/office/drawing/2014/main" id="{BF70F8C5-E68A-9352-0257-3229D3B0460E}"/>
              </a:ext>
            </a:extLst>
          </p:cNvPr>
          <p:cNvSpPr txBox="1"/>
          <p:nvPr userDrawn="1"/>
        </p:nvSpPr>
        <p:spPr>
          <a:xfrm>
            <a:off x="5844953" y="6402716"/>
            <a:ext cx="6005160" cy="184666"/>
          </a:xfrm>
          <a:prstGeom prst="rect">
            <a:avLst/>
          </a:prstGeom>
          <a:noFill/>
        </p:spPr>
        <p:txBody>
          <a:bodyPr wrap="square" lIns="0" tIns="0" rIns="120000" bIns="0" rtlCol="0">
            <a:spAutoFit/>
          </a:bodyPr>
          <a:lstStyle/>
          <a:p>
            <a:pPr marL="0" marR="0" lvl="0" indent="0" algn="r" defTabSz="1219170" rtl="0" eaLnBrk="1" fontAlgn="auto" latinLnBrk="0" hangingPunct="1">
              <a:lnSpc>
                <a:spcPct val="100000"/>
              </a:lnSpc>
              <a:spcBef>
                <a:spcPts val="0"/>
              </a:spcBef>
              <a:spcAft>
                <a:spcPts val="0"/>
              </a:spcAft>
              <a:buClr>
                <a:srgbClr val="000000"/>
              </a:buClr>
              <a:buSzTx/>
              <a:buFont typeface="Arial"/>
              <a:buNone/>
              <a:tabLst/>
              <a:defRPr/>
            </a:pPr>
            <a:r>
              <a:rPr lang="en-US" sz="1200" b="0" i="0">
                <a:solidFill>
                  <a:srgbClr val="FBCEB9"/>
                </a:solidFill>
                <a:effectLst/>
                <a:latin typeface="Arial Narrow" panose="020B0606020202030204" pitchFamily="34" charset="0"/>
              </a:rPr>
              <a:t>Content of this presentation is copyright</a:t>
            </a:r>
            <a:r>
              <a:rPr lang="en-CH" sz="1200" b="0" i="0">
                <a:solidFill>
                  <a:srgbClr val="FBCEB9"/>
                </a:solidFill>
                <a:effectLst/>
                <a:latin typeface="Arial Narrow" panose="020B0606020202030204" pitchFamily="34" charset="0"/>
              </a:rPr>
              <a:t> </a:t>
            </a:r>
            <a:r>
              <a:rPr lang="en-US" sz="1200" b="0" i="0">
                <a:solidFill>
                  <a:srgbClr val="FBCEB9"/>
                </a:solidFill>
                <a:effectLst/>
                <a:latin typeface="Arial Narrow" panose="020B0606020202030204" pitchFamily="34" charset="0"/>
              </a:rPr>
              <a:t>and responsibility of the author. Permission is required for re-use</a:t>
            </a:r>
            <a:r>
              <a:rPr lang="en-CH" sz="1200" b="0" i="0">
                <a:solidFill>
                  <a:srgbClr val="FBCEB9"/>
                </a:solidFill>
                <a:effectLst/>
                <a:latin typeface="Arial Narrow" panose="020B0606020202030204" pitchFamily="34" charset="0"/>
              </a:rPr>
              <a:t>.</a:t>
            </a:r>
            <a:endParaRPr lang="en-US" sz="1200" b="0" i="0">
              <a:solidFill>
                <a:srgbClr val="FBCEB9"/>
              </a:solidFill>
              <a:effectLst/>
              <a:latin typeface="Arial Narrow" panose="020B0606020202030204" pitchFamily="34" charset="0"/>
            </a:endParaRPr>
          </a:p>
        </p:txBody>
      </p:sp>
      <p:sp>
        <p:nvSpPr>
          <p:cNvPr id="2" name="Google Shape;17;p14">
            <a:extLst>
              <a:ext uri="{FF2B5EF4-FFF2-40B4-BE49-F238E27FC236}">
                <a16:creationId xmlns:a16="http://schemas.microsoft.com/office/drawing/2014/main" id="{E2FCC5D5-2F0A-66A8-B08B-CFCD3F6E8238}"/>
              </a:ext>
            </a:extLst>
          </p:cNvPr>
          <p:cNvSpPr txBox="1">
            <a:spLocks noGrp="1"/>
          </p:cNvSpPr>
          <p:nvPr>
            <p:ph type="body" idx="15" hasCustomPrompt="1"/>
          </p:nvPr>
        </p:nvSpPr>
        <p:spPr>
          <a:xfrm>
            <a:off x="3348948" y="6351419"/>
            <a:ext cx="3732052" cy="235963"/>
          </a:xfrm>
          <a:prstGeom prst="rect">
            <a:avLst/>
          </a:prstGeom>
          <a:noFill/>
          <a:ln>
            <a:noFill/>
          </a:ln>
        </p:spPr>
        <p:txBody>
          <a:bodyPr spcFirstLastPara="1" vert="horz" wrap="square" lIns="0" tIns="0" rIns="0" bIns="0" anchor="ctr" anchorCtr="0">
            <a:spAutoFit/>
          </a:bodyPr>
          <a:lstStyle>
            <a:lvl1pPr marL="609585" marR="0" lvl="0" indent="-304792" algn="l" rtl="0">
              <a:lnSpc>
                <a:spcPct val="100000"/>
              </a:lnSpc>
              <a:spcBef>
                <a:spcPts val="427"/>
              </a:spcBef>
              <a:spcAft>
                <a:spcPts val="0"/>
              </a:spcAft>
              <a:buClr>
                <a:srgbClr val="05416B"/>
              </a:buClr>
              <a:buSzPts val="1600"/>
              <a:buFont typeface="Noto Sans Symbols"/>
              <a:buNone/>
              <a:defRPr sz="1200" b="1" i="0" u="none" strike="noStrike" cap="none">
                <a:solidFill>
                  <a:srgbClr val="FBCEB9"/>
                </a:solidFill>
                <a:latin typeface="Arial Narrow"/>
                <a:ea typeface="Arial Narrow"/>
                <a:cs typeface="Arial Narrow"/>
                <a:sym typeface="Arial Narrow"/>
              </a:defRPr>
            </a:lvl1pPr>
            <a:lvl2pPr marL="1219170" marR="0" lvl="1" indent="-440256"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2pPr>
            <a:lvl3pPr marL="1828754" marR="0" lvl="2" indent="-440256"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3pPr>
            <a:lvl4pPr marL="2438339" marR="0" lvl="3"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4pPr>
            <a:lvl5pPr marL="3047924" marR="0" lvl="4"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5pPr>
            <a:lvl6pPr marL="3657509" marR="0" lvl="5"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6pPr>
            <a:lvl7pPr marL="4267093" marR="0" lvl="6"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7pPr>
            <a:lvl8pPr marL="4876678" marR="0" lvl="7"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8pPr>
            <a:lvl9pPr marL="5486263" marR="0" lvl="8"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9pPr>
          </a:lstStyle>
          <a:p>
            <a:r>
              <a:rPr lang="en-GB"/>
              <a:t>Mafalda Oliveira</a:t>
            </a:r>
          </a:p>
        </p:txBody>
      </p:sp>
      <p:sp>
        <p:nvSpPr>
          <p:cNvPr id="3" name="Text Placeholder 96">
            <a:extLst>
              <a:ext uri="{FF2B5EF4-FFF2-40B4-BE49-F238E27FC236}">
                <a16:creationId xmlns:a16="http://schemas.microsoft.com/office/drawing/2014/main" id="{DBDA58DB-56DD-0FCB-2B4E-A6F66EAB5C76}"/>
              </a:ext>
            </a:extLst>
          </p:cNvPr>
          <p:cNvSpPr>
            <a:spLocks noGrp="1"/>
          </p:cNvSpPr>
          <p:nvPr>
            <p:ph type="body" sz="quarter" idx="111" hasCustomPrompt="1"/>
          </p:nvPr>
        </p:nvSpPr>
        <p:spPr>
          <a:xfrm>
            <a:off x="489489" y="5741611"/>
            <a:ext cx="11203529" cy="561048"/>
          </a:xfrm>
          <a:prstGeom prst="rect">
            <a:avLst/>
          </a:prstGeom>
        </p:spPr>
        <p:txBody>
          <a:bodyPr lIns="0" tIns="0" rIns="0" bIns="0" anchor="b" anchorCtr="0">
            <a:normAutofit/>
          </a:bodyPr>
          <a:lstStyle>
            <a:lvl1pPr marL="0" indent="0">
              <a:lnSpc>
                <a:spcPct val="100000"/>
              </a:lnSpc>
              <a:spcAft>
                <a:spcPts val="300"/>
              </a:spcAft>
              <a:buNone/>
              <a:defRPr sz="800">
                <a:solidFill>
                  <a:schemeClr val="tx1">
                    <a:lumMod val="65000"/>
                    <a:lumOff val="35000"/>
                  </a:schemeClr>
                </a:solidFill>
              </a:defRPr>
            </a:lvl1pPr>
          </a:lstStyle>
          <a:p>
            <a:pPr lvl="0"/>
            <a:r>
              <a:rPr lang="en-US"/>
              <a:t>Footnotes</a:t>
            </a:r>
          </a:p>
        </p:txBody>
      </p:sp>
    </p:spTree>
    <p:extLst>
      <p:ext uri="{BB962C8B-B14F-4D97-AF65-F5344CB8AC3E}">
        <p14:creationId xmlns:p14="http://schemas.microsoft.com/office/powerpoint/2010/main" val="1200283723"/>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preserve="1" userDrawn="1">
  <p:cSld name="5_Title, Content and Text">
    <p:spTree>
      <p:nvGrpSpPr>
        <p:cNvPr id="1" name=""/>
        <p:cNvGrpSpPr/>
        <p:nvPr/>
      </p:nvGrpSpPr>
      <p:grpSpPr>
        <a:xfrm>
          <a:off x="0" y="0"/>
          <a:ext cx="0" cy="0"/>
          <a:chOff x="0" y="0"/>
          <a:chExt cx="0" cy="0"/>
        </a:xfrm>
      </p:grpSpPr>
      <p:sp>
        <p:nvSpPr>
          <p:cNvPr id="5" name="Content Placeholder 4"/>
          <p:cNvSpPr>
            <a:spLocks noGrp="1"/>
          </p:cNvSpPr>
          <p:nvPr>
            <p:ph sz="quarter" idx="11"/>
          </p:nvPr>
        </p:nvSpPr>
        <p:spPr>
          <a:xfrm>
            <a:off x="460755" y="3758422"/>
            <a:ext cx="11260735" cy="1994017"/>
          </a:xfrm>
          <a:prstGeom prst="rect">
            <a:avLst/>
          </a:prstGeom>
          <a:solidFill>
            <a:schemeClr val="bg1">
              <a:lumMod val="85000"/>
            </a:schemeClr>
          </a:solidFill>
        </p:spPr>
        <p:txBody>
          <a:bodyPr anchor="ctr"/>
          <a:lstStyle>
            <a:lvl1pPr marL="0" marR="0" indent="0" algn="ctr" defTabSz="609585" rtl="0" eaLnBrk="1" fontAlgn="auto" latinLnBrk="0" hangingPunct="1">
              <a:lnSpc>
                <a:spcPct val="100000"/>
              </a:lnSpc>
              <a:spcBef>
                <a:spcPct val="20000"/>
              </a:spcBef>
              <a:spcAft>
                <a:spcPts val="0"/>
              </a:spcAft>
              <a:buClr>
                <a:srgbClr val="000000"/>
              </a:buClr>
              <a:buSzPct val="35000"/>
              <a:buFont typeface="Wingdings" charset="2"/>
              <a:buNone/>
              <a:tabLst/>
              <a:defRPr baseline="0"/>
            </a:lvl1pPr>
          </a:lstStyle>
          <a:p>
            <a:pPr lvl="0"/>
            <a:r>
              <a:rPr lang="en-US"/>
              <a:t>Click to edit Master text styles</a:t>
            </a:r>
          </a:p>
        </p:txBody>
      </p:sp>
      <p:sp>
        <p:nvSpPr>
          <p:cNvPr id="9" name="Title 1">
            <a:extLst>
              <a:ext uri="{FF2B5EF4-FFF2-40B4-BE49-F238E27FC236}">
                <a16:creationId xmlns:a16="http://schemas.microsoft.com/office/drawing/2014/main" id="{9565B337-2BB0-464E-93A5-A2DD46984BA7}"/>
              </a:ext>
            </a:extLst>
          </p:cNvPr>
          <p:cNvSpPr>
            <a:spLocks noGrp="1"/>
          </p:cNvSpPr>
          <p:nvPr>
            <p:ph type="ctrTitle"/>
          </p:nvPr>
        </p:nvSpPr>
        <p:spPr>
          <a:xfrm>
            <a:off x="470509" y="646992"/>
            <a:ext cx="11241491" cy="576000"/>
          </a:xfrm>
          <a:prstGeom prst="rect">
            <a:avLst/>
          </a:prstGeom>
        </p:spPr>
        <p:txBody>
          <a:bodyPr anchor="t">
            <a:noAutofit/>
          </a:bodyPr>
          <a:lstStyle>
            <a:lvl1pPr algn="l">
              <a:lnSpc>
                <a:spcPct val="80000"/>
              </a:lnSpc>
              <a:defRPr sz="3733" b="1" i="0" cap="all">
                <a:solidFill>
                  <a:srgbClr val="EA558A"/>
                </a:solidFill>
                <a:latin typeface="+mn-lt"/>
                <a:cs typeface="Arial Narrow"/>
              </a:defRPr>
            </a:lvl1pPr>
          </a:lstStyle>
          <a:p>
            <a:endParaRPr lang="en-US"/>
          </a:p>
        </p:txBody>
      </p:sp>
      <p:sp>
        <p:nvSpPr>
          <p:cNvPr id="12" name="Subtitle 2">
            <a:extLst>
              <a:ext uri="{FF2B5EF4-FFF2-40B4-BE49-F238E27FC236}">
                <a16:creationId xmlns:a16="http://schemas.microsoft.com/office/drawing/2014/main" id="{1181E350-664D-B74F-BC18-EC5488FF6F70}"/>
              </a:ext>
            </a:extLst>
          </p:cNvPr>
          <p:cNvSpPr>
            <a:spLocks noGrp="1"/>
          </p:cNvSpPr>
          <p:nvPr>
            <p:ph type="subTitle" idx="1"/>
          </p:nvPr>
        </p:nvSpPr>
        <p:spPr>
          <a:xfrm>
            <a:off x="470509" y="1222992"/>
            <a:ext cx="11241491" cy="600000"/>
          </a:xfrm>
          <a:prstGeom prst="rect">
            <a:avLst/>
          </a:prstGeom>
        </p:spPr>
        <p:txBody>
          <a:bodyPr anchor="t">
            <a:noAutofit/>
          </a:bodyPr>
          <a:lstStyle>
            <a:lvl1pPr marL="0" indent="0" algn="l">
              <a:buNone/>
              <a:defRPr sz="2667">
                <a:solidFill>
                  <a:srgbClr val="EA558A"/>
                </a:solidFill>
                <a:latin typeface="+mn-lt"/>
                <a:cs typeface="Arial Narrow"/>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
        <p:nvSpPr>
          <p:cNvPr id="13" name="Text Placeholder 6">
            <a:extLst>
              <a:ext uri="{FF2B5EF4-FFF2-40B4-BE49-F238E27FC236}">
                <a16:creationId xmlns:a16="http://schemas.microsoft.com/office/drawing/2014/main" id="{C5C35293-ECC7-C64B-B3A9-CA64DE4E3139}"/>
              </a:ext>
            </a:extLst>
          </p:cNvPr>
          <p:cNvSpPr>
            <a:spLocks noGrp="1"/>
          </p:cNvSpPr>
          <p:nvPr>
            <p:ph type="body" sz="quarter" idx="12"/>
          </p:nvPr>
        </p:nvSpPr>
        <p:spPr>
          <a:xfrm>
            <a:off x="480000" y="2152439"/>
            <a:ext cx="11241491" cy="1605983"/>
          </a:xfrm>
          <a:prstGeom prst="rect">
            <a:avLst/>
          </a:prstGeom>
        </p:spPr>
        <p:txBody>
          <a:bodyPr>
            <a:noAutofit/>
          </a:bodyPr>
          <a:lstStyle>
            <a:lvl1pPr marL="0" indent="0">
              <a:buNone/>
              <a:defRPr sz="2133" baseline="0">
                <a:solidFill>
                  <a:srgbClr val="9C4997"/>
                </a:solidFill>
              </a:defRPr>
            </a:lvl1pPr>
          </a:lstStyle>
          <a:p>
            <a:pPr lvl="0"/>
            <a:r>
              <a:rPr lang="en-US"/>
              <a:t>Click to edit Master text styles</a:t>
            </a:r>
          </a:p>
        </p:txBody>
      </p:sp>
      <p:pic>
        <p:nvPicPr>
          <p:cNvPr id="8" name="Image 7">
            <a:extLst>
              <a:ext uri="{FF2B5EF4-FFF2-40B4-BE49-F238E27FC236}">
                <a16:creationId xmlns:a16="http://schemas.microsoft.com/office/drawing/2014/main" id="{F8ACEAA3-74C9-FE29-B25F-125BFF001F61}"/>
              </a:ext>
            </a:extLst>
          </p:cNvPr>
          <p:cNvPicPr>
            <a:picLocks noChangeAspect="1"/>
          </p:cNvPicPr>
          <p:nvPr userDrawn="1"/>
        </p:nvPicPr>
        <p:blipFill rotWithShape="1">
          <a:blip r:embed="rId2"/>
          <a:srcRect l="-1438" t="-4250" r="-252" b="-8722"/>
          <a:stretch/>
        </p:blipFill>
        <p:spPr>
          <a:xfrm>
            <a:off x="454831" y="6291831"/>
            <a:ext cx="2817427" cy="246367"/>
          </a:xfrm>
          <a:prstGeom prst="rect">
            <a:avLst/>
          </a:prstGeom>
        </p:spPr>
      </p:pic>
      <p:sp>
        <p:nvSpPr>
          <p:cNvPr id="7" name="TextBox 4">
            <a:extLst>
              <a:ext uri="{FF2B5EF4-FFF2-40B4-BE49-F238E27FC236}">
                <a16:creationId xmlns:a16="http://schemas.microsoft.com/office/drawing/2014/main" id="{055BE348-D0FE-F68D-BBAD-7952FF6F3AF8}"/>
              </a:ext>
            </a:extLst>
          </p:cNvPr>
          <p:cNvSpPr txBox="1"/>
          <p:nvPr userDrawn="1"/>
        </p:nvSpPr>
        <p:spPr>
          <a:xfrm>
            <a:off x="5844953" y="6402716"/>
            <a:ext cx="6005160" cy="184666"/>
          </a:xfrm>
          <a:prstGeom prst="rect">
            <a:avLst/>
          </a:prstGeom>
          <a:noFill/>
        </p:spPr>
        <p:txBody>
          <a:bodyPr wrap="square" lIns="0" tIns="0" rIns="120000" bIns="0" rtlCol="0">
            <a:spAutoFit/>
          </a:bodyPr>
          <a:lstStyle/>
          <a:p>
            <a:pPr marL="0" marR="0" lvl="0" indent="0" algn="r" defTabSz="1219170" rtl="0" eaLnBrk="1" fontAlgn="auto" latinLnBrk="0" hangingPunct="1">
              <a:lnSpc>
                <a:spcPct val="100000"/>
              </a:lnSpc>
              <a:spcBef>
                <a:spcPts val="0"/>
              </a:spcBef>
              <a:spcAft>
                <a:spcPts val="0"/>
              </a:spcAft>
              <a:buClr>
                <a:srgbClr val="000000"/>
              </a:buClr>
              <a:buSzTx/>
              <a:buFont typeface="Arial"/>
              <a:buNone/>
              <a:tabLst/>
              <a:defRPr/>
            </a:pPr>
            <a:r>
              <a:rPr lang="en-US" sz="1200" b="0" i="0">
                <a:solidFill>
                  <a:srgbClr val="FBCEB9"/>
                </a:solidFill>
                <a:effectLst/>
                <a:latin typeface="Arial Narrow" panose="020B0606020202030204" pitchFamily="34" charset="0"/>
              </a:rPr>
              <a:t>Content of this presentation is copyright</a:t>
            </a:r>
            <a:r>
              <a:rPr lang="en-CH" sz="1200" b="0" i="0">
                <a:solidFill>
                  <a:srgbClr val="FBCEB9"/>
                </a:solidFill>
                <a:effectLst/>
                <a:latin typeface="Arial Narrow" panose="020B0606020202030204" pitchFamily="34" charset="0"/>
              </a:rPr>
              <a:t> </a:t>
            </a:r>
            <a:r>
              <a:rPr lang="en-US" sz="1200" b="0" i="0">
                <a:solidFill>
                  <a:srgbClr val="FBCEB9"/>
                </a:solidFill>
                <a:effectLst/>
                <a:latin typeface="Arial Narrow" panose="020B0606020202030204" pitchFamily="34" charset="0"/>
              </a:rPr>
              <a:t>and responsibility of the author. Permission is required for re-use</a:t>
            </a:r>
            <a:r>
              <a:rPr lang="en-CH" sz="1200" b="0" i="0">
                <a:solidFill>
                  <a:srgbClr val="FBCEB9"/>
                </a:solidFill>
                <a:effectLst/>
                <a:latin typeface="Arial Narrow" panose="020B0606020202030204" pitchFamily="34" charset="0"/>
              </a:rPr>
              <a:t>.</a:t>
            </a:r>
            <a:endParaRPr lang="en-US" sz="1200" b="0" i="0">
              <a:solidFill>
                <a:srgbClr val="FBCEB9"/>
              </a:solidFill>
              <a:effectLst/>
              <a:latin typeface="Arial Narrow" panose="020B0606020202030204" pitchFamily="34" charset="0"/>
            </a:endParaRPr>
          </a:p>
        </p:txBody>
      </p:sp>
      <p:sp>
        <p:nvSpPr>
          <p:cNvPr id="2" name="Google Shape;17;p14">
            <a:extLst>
              <a:ext uri="{FF2B5EF4-FFF2-40B4-BE49-F238E27FC236}">
                <a16:creationId xmlns:a16="http://schemas.microsoft.com/office/drawing/2014/main" id="{B8437F5E-E416-C1C5-DB77-B06C67E98551}"/>
              </a:ext>
            </a:extLst>
          </p:cNvPr>
          <p:cNvSpPr txBox="1">
            <a:spLocks noGrp="1"/>
          </p:cNvSpPr>
          <p:nvPr>
            <p:ph type="body" idx="15" hasCustomPrompt="1"/>
          </p:nvPr>
        </p:nvSpPr>
        <p:spPr>
          <a:xfrm>
            <a:off x="3348948" y="6351419"/>
            <a:ext cx="3732052" cy="235963"/>
          </a:xfrm>
          <a:prstGeom prst="rect">
            <a:avLst/>
          </a:prstGeom>
          <a:noFill/>
          <a:ln>
            <a:noFill/>
          </a:ln>
        </p:spPr>
        <p:txBody>
          <a:bodyPr spcFirstLastPara="1" vert="horz" wrap="square" lIns="0" tIns="0" rIns="0" bIns="0" anchor="ctr" anchorCtr="0">
            <a:spAutoFit/>
          </a:bodyPr>
          <a:lstStyle>
            <a:lvl1pPr marL="609585" marR="0" lvl="0" indent="-304792" algn="l" rtl="0">
              <a:lnSpc>
                <a:spcPct val="100000"/>
              </a:lnSpc>
              <a:spcBef>
                <a:spcPts val="427"/>
              </a:spcBef>
              <a:spcAft>
                <a:spcPts val="0"/>
              </a:spcAft>
              <a:buClr>
                <a:srgbClr val="05416B"/>
              </a:buClr>
              <a:buSzPts val="1600"/>
              <a:buFont typeface="Noto Sans Symbols"/>
              <a:buNone/>
              <a:defRPr sz="1200" b="1" i="0" u="none" strike="noStrike" cap="none">
                <a:solidFill>
                  <a:srgbClr val="FBCEB9"/>
                </a:solidFill>
                <a:latin typeface="Arial Narrow"/>
                <a:ea typeface="Arial Narrow"/>
                <a:cs typeface="Arial Narrow"/>
                <a:sym typeface="Arial Narrow"/>
              </a:defRPr>
            </a:lvl1pPr>
            <a:lvl2pPr marL="1219170" marR="0" lvl="1" indent="-440256"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2pPr>
            <a:lvl3pPr marL="1828754" marR="0" lvl="2" indent="-440256"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3pPr>
            <a:lvl4pPr marL="2438339" marR="0" lvl="3"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4pPr>
            <a:lvl5pPr marL="3047924" marR="0" lvl="4"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5pPr>
            <a:lvl6pPr marL="3657509" marR="0" lvl="5"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6pPr>
            <a:lvl7pPr marL="4267093" marR="0" lvl="6"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7pPr>
            <a:lvl8pPr marL="4876678" marR="0" lvl="7"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8pPr>
            <a:lvl9pPr marL="5486263" marR="0" lvl="8"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9pPr>
          </a:lstStyle>
          <a:p>
            <a:r>
              <a:rPr lang="en-GB"/>
              <a:t>Mafalda Oliveira</a:t>
            </a:r>
          </a:p>
        </p:txBody>
      </p:sp>
      <p:sp>
        <p:nvSpPr>
          <p:cNvPr id="3" name="Text Placeholder 96">
            <a:extLst>
              <a:ext uri="{FF2B5EF4-FFF2-40B4-BE49-F238E27FC236}">
                <a16:creationId xmlns:a16="http://schemas.microsoft.com/office/drawing/2014/main" id="{C79792DE-36E1-505A-1511-2018A23DD05D}"/>
              </a:ext>
            </a:extLst>
          </p:cNvPr>
          <p:cNvSpPr>
            <a:spLocks noGrp="1"/>
          </p:cNvSpPr>
          <p:nvPr>
            <p:ph type="body" sz="quarter" idx="111" hasCustomPrompt="1"/>
          </p:nvPr>
        </p:nvSpPr>
        <p:spPr>
          <a:xfrm>
            <a:off x="489489" y="5741611"/>
            <a:ext cx="11203529" cy="561048"/>
          </a:xfrm>
          <a:prstGeom prst="rect">
            <a:avLst/>
          </a:prstGeom>
        </p:spPr>
        <p:txBody>
          <a:bodyPr lIns="0" tIns="0" rIns="0" bIns="0" anchor="b" anchorCtr="0">
            <a:normAutofit/>
          </a:bodyPr>
          <a:lstStyle>
            <a:lvl1pPr marL="0" indent="0">
              <a:lnSpc>
                <a:spcPct val="100000"/>
              </a:lnSpc>
              <a:spcAft>
                <a:spcPts val="300"/>
              </a:spcAft>
              <a:buNone/>
              <a:defRPr sz="800">
                <a:solidFill>
                  <a:schemeClr val="tx1">
                    <a:lumMod val="65000"/>
                    <a:lumOff val="35000"/>
                  </a:schemeClr>
                </a:solidFill>
              </a:defRPr>
            </a:lvl1pPr>
          </a:lstStyle>
          <a:p>
            <a:pPr lvl="0"/>
            <a:r>
              <a:rPr lang="en-US"/>
              <a:t>Footnotes</a:t>
            </a:r>
          </a:p>
        </p:txBody>
      </p:sp>
    </p:spTree>
    <p:extLst>
      <p:ext uri="{BB962C8B-B14F-4D97-AF65-F5344CB8AC3E}">
        <p14:creationId xmlns:p14="http://schemas.microsoft.com/office/powerpoint/2010/main" val="1097401361"/>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preserve="1" userDrawn="1">
  <p:cSld name="6_Title and List">
    <p:spTree>
      <p:nvGrpSpPr>
        <p:cNvPr id="1" name=""/>
        <p:cNvGrpSpPr/>
        <p:nvPr/>
      </p:nvGrpSpPr>
      <p:grpSpPr>
        <a:xfrm>
          <a:off x="0" y="0"/>
          <a:ext cx="0" cy="0"/>
          <a:chOff x="0" y="0"/>
          <a:chExt cx="0" cy="0"/>
        </a:xfrm>
      </p:grpSpPr>
      <p:sp>
        <p:nvSpPr>
          <p:cNvPr id="4" name="Text Placeholder 3"/>
          <p:cNvSpPr>
            <a:spLocks noGrp="1"/>
          </p:cNvSpPr>
          <p:nvPr>
            <p:ph type="body" sz="quarter" idx="13"/>
          </p:nvPr>
        </p:nvSpPr>
        <p:spPr>
          <a:xfrm>
            <a:off x="480000" y="2152438"/>
            <a:ext cx="11232000" cy="3599999"/>
          </a:xfrm>
          <a:prstGeom prst="rect">
            <a:avLst/>
          </a:prstGeom>
        </p:spPr>
        <p:txBody>
          <a:bodyPr>
            <a:noAutofit/>
          </a:bodyPr>
          <a:lstStyle>
            <a:lvl1pPr>
              <a:buClr>
                <a:srgbClr val="9C4997"/>
              </a:buClr>
              <a:defRPr>
                <a:solidFill>
                  <a:srgbClr val="9C4997"/>
                </a:solidFill>
              </a:defRPr>
            </a:lvl1pPr>
            <a:lvl2pPr>
              <a:buClr>
                <a:srgbClr val="9C4997"/>
              </a:buClr>
              <a:defRPr>
                <a:solidFill>
                  <a:srgbClr val="9C4997"/>
                </a:solidFill>
              </a:defRPr>
            </a:lvl2pPr>
            <a:lvl3pPr>
              <a:buClr>
                <a:srgbClr val="9C4997"/>
              </a:buClr>
              <a:defRPr>
                <a:solidFill>
                  <a:srgbClr val="9C4997"/>
                </a:solidFill>
              </a:defRPr>
            </a:lvl3pPr>
          </a:lstStyle>
          <a:p>
            <a:pPr lvl="0"/>
            <a:r>
              <a:rPr lang="en-US"/>
              <a:t>Click to edit Master text styles</a:t>
            </a:r>
          </a:p>
          <a:p>
            <a:pPr lvl="1"/>
            <a:r>
              <a:rPr lang="en-US"/>
              <a:t>Second level</a:t>
            </a:r>
          </a:p>
          <a:p>
            <a:pPr lvl="2"/>
            <a:r>
              <a:rPr lang="en-US"/>
              <a:t>Third level</a:t>
            </a:r>
          </a:p>
        </p:txBody>
      </p:sp>
      <p:sp>
        <p:nvSpPr>
          <p:cNvPr id="9" name="Title 1">
            <a:extLst>
              <a:ext uri="{FF2B5EF4-FFF2-40B4-BE49-F238E27FC236}">
                <a16:creationId xmlns:a16="http://schemas.microsoft.com/office/drawing/2014/main" id="{8C288732-EB0A-AF40-8B00-28C2C3A92668}"/>
              </a:ext>
            </a:extLst>
          </p:cNvPr>
          <p:cNvSpPr>
            <a:spLocks noGrp="1"/>
          </p:cNvSpPr>
          <p:nvPr>
            <p:ph type="ctrTitle"/>
          </p:nvPr>
        </p:nvSpPr>
        <p:spPr>
          <a:xfrm>
            <a:off x="470508" y="646992"/>
            <a:ext cx="11232003" cy="576000"/>
          </a:xfrm>
          <a:prstGeom prst="rect">
            <a:avLst/>
          </a:prstGeom>
        </p:spPr>
        <p:txBody>
          <a:bodyPr anchor="t">
            <a:noAutofit/>
          </a:bodyPr>
          <a:lstStyle>
            <a:lvl1pPr algn="l">
              <a:lnSpc>
                <a:spcPct val="80000"/>
              </a:lnSpc>
              <a:defRPr sz="3733" b="1" i="0" cap="all">
                <a:solidFill>
                  <a:srgbClr val="EA558A"/>
                </a:solidFill>
                <a:latin typeface="+mn-lt"/>
                <a:cs typeface="Arial Narrow"/>
              </a:defRPr>
            </a:lvl1pPr>
          </a:lstStyle>
          <a:p>
            <a:endParaRPr lang="en-US"/>
          </a:p>
        </p:txBody>
      </p:sp>
      <p:sp>
        <p:nvSpPr>
          <p:cNvPr id="11" name="Subtitle 2">
            <a:extLst>
              <a:ext uri="{FF2B5EF4-FFF2-40B4-BE49-F238E27FC236}">
                <a16:creationId xmlns:a16="http://schemas.microsoft.com/office/drawing/2014/main" id="{8FEDD8DF-DD02-1242-9795-AE505DBDACEA}"/>
              </a:ext>
            </a:extLst>
          </p:cNvPr>
          <p:cNvSpPr>
            <a:spLocks noGrp="1"/>
          </p:cNvSpPr>
          <p:nvPr>
            <p:ph type="subTitle" idx="1"/>
          </p:nvPr>
        </p:nvSpPr>
        <p:spPr>
          <a:xfrm>
            <a:off x="470508" y="1222992"/>
            <a:ext cx="11232003" cy="600000"/>
          </a:xfrm>
          <a:prstGeom prst="rect">
            <a:avLst/>
          </a:prstGeom>
        </p:spPr>
        <p:txBody>
          <a:bodyPr anchor="t">
            <a:noAutofit/>
          </a:bodyPr>
          <a:lstStyle>
            <a:lvl1pPr marL="0" indent="0" algn="l">
              <a:buNone/>
              <a:defRPr sz="2667">
                <a:solidFill>
                  <a:srgbClr val="EA558A"/>
                </a:solidFill>
                <a:latin typeface="+mn-lt"/>
                <a:cs typeface="Arial Narrow"/>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pic>
        <p:nvPicPr>
          <p:cNvPr id="7" name="Image 7">
            <a:extLst>
              <a:ext uri="{FF2B5EF4-FFF2-40B4-BE49-F238E27FC236}">
                <a16:creationId xmlns:a16="http://schemas.microsoft.com/office/drawing/2014/main" id="{82A975A2-28C1-DD7A-3571-27E7E49E2723}"/>
              </a:ext>
            </a:extLst>
          </p:cNvPr>
          <p:cNvPicPr>
            <a:picLocks noChangeAspect="1"/>
          </p:cNvPicPr>
          <p:nvPr userDrawn="1"/>
        </p:nvPicPr>
        <p:blipFill rotWithShape="1">
          <a:blip r:embed="rId2"/>
          <a:srcRect l="-1438" t="-4250" r="-252" b="-8722"/>
          <a:stretch/>
        </p:blipFill>
        <p:spPr>
          <a:xfrm>
            <a:off x="454831" y="6291831"/>
            <a:ext cx="2817427" cy="246367"/>
          </a:xfrm>
          <a:prstGeom prst="rect">
            <a:avLst/>
          </a:prstGeom>
        </p:spPr>
      </p:pic>
      <p:sp>
        <p:nvSpPr>
          <p:cNvPr id="6" name="TextBox 4">
            <a:extLst>
              <a:ext uri="{FF2B5EF4-FFF2-40B4-BE49-F238E27FC236}">
                <a16:creationId xmlns:a16="http://schemas.microsoft.com/office/drawing/2014/main" id="{A3E5BA2A-6D5F-C0C1-259F-58853D5D2834}"/>
              </a:ext>
            </a:extLst>
          </p:cNvPr>
          <p:cNvSpPr txBox="1"/>
          <p:nvPr userDrawn="1"/>
        </p:nvSpPr>
        <p:spPr>
          <a:xfrm>
            <a:off x="5844953" y="6402716"/>
            <a:ext cx="6005160" cy="184666"/>
          </a:xfrm>
          <a:prstGeom prst="rect">
            <a:avLst/>
          </a:prstGeom>
          <a:noFill/>
        </p:spPr>
        <p:txBody>
          <a:bodyPr wrap="square" lIns="0" tIns="0" rIns="120000" bIns="0" rtlCol="0">
            <a:spAutoFit/>
          </a:bodyPr>
          <a:lstStyle/>
          <a:p>
            <a:pPr marL="0" marR="0" lvl="0" indent="0" algn="r" defTabSz="1219170" rtl="0" eaLnBrk="1" fontAlgn="auto" latinLnBrk="0" hangingPunct="1">
              <a:lnSpc>
                <a:spcPct val="100000"/>
              </a:lnSpc>
              <a:spcBef>
                <a:spcPts val="0"/>
              </a:spcBef>
              <a:spcAft>
                <a:spcPts val="0"/>
              </a:spcAft>
              <a:buClr>
                <a:srgbClr val="000000"/>
              </a:buClr>
              <a:buSzTx/>
              <a:buFont typeface="Arial"/>
              <a:buNone/>
              <a:tabLst/>
              <a:defRPr/>
            </a:pPr>
            <a:r>
              <a:rPr lang="en-US" sz="1200" b="0" i="0">
                <a:solidFill>
                  <a:srgbClr val="FBCEB9"/>
                </a:solidFill>
                <a:effectLst/>
                <a:latin typeface="Arial Narrow" panose="020B0606020202030204" pitchFamily="34" charset="0"/>
              </a:rPr>
              <a:t>Content of this presentation is copyright</a:t>
            </a:r>
            <a:r>
              <a:rPr lang="en-CH" sz="1200" b="0" i="0">
                <a:solidFill>
                  <a:srgbClr val="FBCEB9"/>
                </a:solidFill>
                <a:effectLst/>
                <a:latin typeface="Arial Narrow" panose="020B0606020202030204" pitchFamily="34" charset="0"/>
              </a:rPr>
              <a:t> </a:t>
            </a:r>
            <a:r>
              <a:rPr lang="en-US" sz="1200" b="0" i="0">
                <a:solidFill>
                  <a:srgbClr val="FBCEB9"/>
                </a:solidFill>
                <a:effectLst/>
                <a:latin typeface="Arial Narrow" panose="020B0606020202030204" pitchFamily="34" charset="0"/>
              </a:rPr>
              <a:t>and responsibility of the author. Permission is required for re-use</a:t>
            </a:r>
            <a:r>
              <a:rPr lang="en-CH" sz="1200" b="0" i="0">
                <a:solidFill>
                  <a:srgbClr val="FBCEB9"/>
                </a:solidFill>
                <a:effectLst/>
                <a:latin typeface="Arial Narrow" panose="020B0606020202030204" pitchFamily="34" charset="0"/>
              </a:rPr>
              <a:t>.</a:t>
            </a:r>
            <a:endParaRPr lang="en-US" sz="1200" b="0" i="0">
              <a:solidFill>
                <a:srgbClr val="FBCEB9"/>
              </a:solidFill>
              <a:effectLst/>
              <a:latin typeface="Arial Narrow" panose="020B0606020202030204" pitchFamily="34" charset="0"/>
            </a:endParaRPr>
          </a:p>
        </p:txBody>
      </p:sp>
      <p:sp>
        <p:nvSpPr>
          <p:cNvPr id="2" name="Google Shape;17;p14">
            <a:extLst>
              <a:ext uri="{FF2B5EF4-FFF2-40B4-BE49-F238E27FC236}">
                <a16:creationId xmlns:a16="http://schemas.microsoft.com/office/drawing/2014/main" id="{2EFE48D2-D9FB-51CF-1D12-9E67FAF954CF}"/>
              </a:ext>
            </a:extLst>
          </p:cNvPr>
          <p:cNvSpPr txBox="1">
            <a:spLocks noGrp="1"/>
          </p:cNvSpPr>
          <p:nvPr>
            <p:ph type="body" idx="15" hasCustomPrompt="1"/>
          </p:nvPr>
        </p:nvSpPr>
        <p:spPr>
          <a:xfrm>
            <a:off x="3348948" y="6351419"/>
            <a:ext cx="3732052" cy="235963"/>
          </a:xfrm>
          <a:prstGeom prst="rect">
            <a:avLst/>
          </a:prstGeom>
          <a:noFill/>
          <a:ln>
            <a:noFill/>
          </a:ln>
        </p:spPr>
        <p:txBody>
          <a:bodyPr spcFirstLastPara="1" vert="horz" wrap="square" lIns="0" tIns="0" rIns="0" bIns="0" anchor="ctr" anchorCtr="0">
            <a:spAutoFit/>
          </a:bodyPr>
          <a:lstStyle>
            <a:lvl1pPr marL="609585" marR="0" lvl="0" indent="-304792" algn="l" rtl="0">
              <a:lnSpc>
                <a:spcPct val="100000"/>
              </a:lnSpc>
              <a:spcBef>
                <a:spcPts val="427"/>
              </a:spcBef>
              <a:spcAft>
                <a:spcPts val="0"/>
              </a:spcAft>
              <a:buClr>
                <a:srgbClr val="05416B"/>
              </a:buClr>
              <a:buSzPts val="1600"/>
              <a:buFont typeface="Noto Sans Symbols"/>
              <a:buNone/>
              <a:defRPr sz="1200" b="1" i="0" u="none" strike="noStrike" cap="none">
                <a:solidFill>
                  <a:srgbClr val="FBCEB9"/>
                </a:solidFill>
                <a:latin typeface="Arial Narrow"/>
                <a:ea typeface="Arial Narrow"/>
                <a:cs typeface="Arial Narrow"/>
                <a:sym typeface="Arial Narrow"/>
              </a:defRPr>
            </a:lvl1pPr>
            <a:lvl2pPr marL="1219170" marR="0" lvl="1" indent="-440256"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2pPr>
            <a:lvl3pPr marL="1828754" marR="0" lvl="2" indent="-440256"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3pPr>
            <a:lvl4pPr marL="2438339" marR="0" lvl="3"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4pPr>
            <a:lvl5pPr marL="3047924" marR="0" lvl="4"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5pPr>
            <a:lvl6pPr marL="3657509" marR="0" lvl="5"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6pPr>
            <a:lvl7pPr marL="4267093" marR="0" lvl="6"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7pPr>
            <a:lvl8pPr marL="4876678" marR="0" lvl="7"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8pPr>
            <a:lvl9pPr marL="5486263" marR="0" lvl="8"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9pPr>
          </a:lstStyle>
          <a:p>
            <a:r>
              <a:rPr lang="en-GB"/>
              <a:t>Mafalda Oliveira</a:t>
            </a:r>
          </a:p>
        </p:txBody>
      </p:sp>
      <p:sp>
        <p:nvSpPr>
          <p:cNvPr id="3" name="Text Placeholder 96">
            <a:extLst>
              <a:ext uri="{FF2B5EF4-FFF2-40B4-BE49-F238E27FC236}">
                <a16:creationId xmlns:a16="http://schemas.microsoft.com/office/drawing/2014/main" id="{B10943BC-6222-EF09-EF52-54057F50A9F6}"/>
              </a:ext>
            </a:extLst>
          </p:cNvPr>
          <p:cNvSpPr>
            <a:spLocks noGrp="1"/>
          </p:cNvSpPr>
          <p:nvPr>
            <p:ph type="body" sz="quarter" idx="111" hasCustomPrompt="1"/>
          </p:nvPr>
        </p:nvSpPr>
        <p:spPr>
          <a:xfrm>
            <a:off x="489489" y="5741611"/>
            <a:ext cx="11203529" cy="561048"/>
          </a:xfrm>
          <a:prstGeom prst="rect">
            <a:avLst/>
          </a:prstGeom>
        </p:spPr>
        <p:txBody>
          <a:bodyPr lIns="0" tIns="0" rIns="0" bIns="0" anchor="b" anchorCtr="0">
            <a:normAutofit/>
          </a:bodyPr>
          <a:lstStyle>
            <a:lvl1pPr marL="0" indent="0">
              <a:lnSpc>
                <a:spcPct val="100000"/>
              </a:lnSpc>
              <a:spcAft>
                <a:spcPts val="300"/>
              </a:spcAft>
              <a:buNone/>
              <a:defRPr sz="800">
                <a:solidFill>
                  <a:schemeClr val="tx1">
                    <a:lumMod val="65000"/>
                    <a:lumOff val="35000"/>
                  </a:schemeClr>
                </a:solidFill>
              </a:defRPr>
            </a:lvl1pPr>
          </a:lstStyle>
          <a:p>
            <a:pPr lvl="0"/>
            <a:r>
              <a:rPr lang="en-US"/>
              <a:t>Footnotes</a:t>
            </a:r>
          </a:p>
        </p:txBody>
      </p:sp>
    </p:spTree>
    <p:extLst>
      <p:ext uri="{BB962C8B-B14F-4D97-AF65-F5344CB8AC3E}">
        <p14:creationId xmlns:p14="http://schemas.microsoft.com/office/powerpoint/2010/main" val="2448196022"/>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preserve="1" userDrawn="1">
  <p:cSld name="7_Free Content">
    <p:spTree>
      <p:nvGrpSpPr>
        <p:cNvPr id="1" name=""/>
        <p:cNvGrpSpPr/>
        <p:nvPr/>
      </p:nvGrpSpPr>
      <p:grpSpPr>
        <a:xfrm>
          <a:off x="0" y="0"/>
          <a:ext cx="0" cy="0"/>
          <a:chOff x="0" y="0"/>
          <a:chExt cx="0" cy="0"/>
        </a:xfrm>
      </p:grpSpPr>
      <p:pic>
        <p:nvPicPr>
          <p:cNvPr id="5" name="Image 8">
            <a:extLst>
              <a:ext uri="{FF2B5EF4-FFF2-40B4-BE49-F238E27FC236}">
                <a16:creationId xmlns:a16="http://schemas.microsoft.com/office/drawing/2014/main" id="{4642D201-847F-9E2A-C100-B5AB959538EA}"/>
              </a:ext>
            </a:extLst>
          </p:cNvPr>
          <p:cNvPicPr>
            <a:picLocks noChangeAspect="1"/>
          </p:cNvPicPr>
          <p:nvPr userDrawn="1"/>
        </p:nvPicPr>
        <p:blipFill rotWithShape="1">
          <a:blip r:embed="rId2"/>
          <a:srcRect l="-33635" t="19286" r="37653" b="51688"/>
          <a:stretch/>
        </p:blipFill>
        <p:spPr>
          <a:xfrm rot="10800000" flipH="1">
            <a:off x="4963269" y="1"/>
            <a:ext cx="7228731" cy="2318425"/>
          </a:xfrm>
          <a:prstGeom prst="rect">
            <a:avLst/>
          </a:prstGeom>
        </p:spPr>
      </p:pic>
      <p:pic>
        <p:nvPicPr>
          <p:cNvPr id="4" name="Image 7">
            <a:extLst>
              <a:ext uri="{FF2B5EF4-FFF2-40B4-BE49-F238E27FC236}">
                <a16:creationId xmlns:a16="http://schemas.microsoft.com/office/drawing/2014/main" id="{3D11F403-8A31-3BC3-BEAF-C65FA37C0176}"/>
              </a:ext>
            </a:extLst>
          </p:cNvPr>
          <p:cNvPicPr>
            <a:picLocks noChangeAspect="1"/>
          </p:cNvPicPr>
          <p:nvPr userDrawn="1"/>
        </p:nvPicPr>
        <p:blipFill rotWithShape="1">
          <a:blip r:embed="rId3"/>
          <a:srcRect l="-1438" t="-4250" r="-252" b="-8722"/>
          <a:stretch/>
        </p:blipFill>
        <p:spPr>
          <a:xfrm>
            <a:off x="454831" y="6291831"/>
            <a:ext cx="2817427" cy="246367"/>
          </a:xfrm>
          <a:prstGeom prst="rect">
            <a:avLst/>
          </a:prstGeom>
        </p:spPr>
      </p:pic>
      <p:sp>
        <p:nvSpPr>
          <p:cNvPr id="6" name="TextBox 4">
            <a:extLst>
              <a:ext uri="{FF2B5EF4-FFF2-40B4-BE49-F238E27FC236}">
                <a16:creationId xmlns:a16="http://schemas.microsoft.com/office/drawing/2014/main" id="{15FC2D28-59C5-FC59-BAA5-DCF983AAFA38}"/>
              </a:ext>
            </a:extLst>
          </p:cNvPr>
          <p:cNvSpPr txBox="1"/>
          <p:nvPr userDrawn="1"/>
        </p:nvSpPr>
        <p:spPr>
          <a:xfrm>
            <a:off x="5844953" y="6402716"/>
            <a:ext cx="6005160" cy="184666"/>
          </a:xfrm>
          <a:prstGeom prst="rect">
            <a:avLst/>
          </a:prstGeom>
          <a:noFill/>
        </p:spPr>
        <p:txBody>
          <a:bodyPr wrap="square" lIns="0" tIns="0" rIns="120000" bIns="0" rtlCol="0">
            <a:spAutoFit/>
          </a:bodyPr>
          <a:lstStyle/>
          <a:p>
            <a:pPr marL="0" marR="0" lvl="0" indent="0" algn="r" defTabSz="1219170" rtl="0" eaLnBrk="1" fontAlgn="auto" latinLnBrk="0" hangingPunct="1">
              <a:lnSpc>
                <a:spcPct val="100000"/>
              </a:lnSpc>
              <a:spcBef>
                <a:spcPts val="0"/>
              </a:spcBef>
              <a:spcAft>
                <a:spcPts val="0"/>
              </a:spcAft>
              <a:buClr>
                <a:srgbClr val="000000"/>
              </a:buClr>
              <a:buSzTx/>
              <a:buFont typeface="Arial"/>
              <a:buNone/>
              <a:tabLst/>
              <a:defRPr/>
            </a:pPr>
            <a:r>
              <a:rPr lang="en-US" sz="1200" b="0" i="0">
                <a:solidFill>
                  <a:srgbClr val="FBCEB9"/>
                </a:solidFill>
                <a:effectLst/>
                <a:latin typeface="Arial Narrow" panose="020B0606020202030204" pitchFamily="34" charset="0"/>
              </a:rPr>
              <a:t>Content of this presentation is copyright</a:t>
            </a:r>
            <a:r>
              <a:rPr lang="en-CH" sz="1200" b="0" i="0">
                <a:solidFill>
                  <a:srgbClr val="FBCEB9"/>
                </a:solidFill>
                <a:effectLst/>
                <a:latin typeface="Arial Narrow" panose="020B0606020202030204" pitchFamily="34" charset="0"/>
              </a:rPr>
              <a:t> </a:t>
            </a:r>
            <a:r>
              <a:rPr lang="en-US" sz="1200" b="0" i="0">
                <a:solidFill>
                  <a:srgbClr val="FBCEB9"/>
                </a:solidFill>
                <a:effectLst/>
                <a:latin typeface="Arial Narrow" panose="020B0606020202030204" pitchFamily="34" charset="0"/>
              </a:rPr>
              <a:t>and responsibility of the author. Permission is required for re-use</a:t>
            </a:r>
            <a:r>
              <a:rPr lang="en-CH" sz="1200" b="0" i="0">
                <a:solidFill>
                  <a:srgbClr val="FBCEB9"/>
                </a:solidFill>
                <a:effectLst/>
                <a:latin typeface="Arial Narrow" panose="020B0606020202030204" pitchFamily="34" charset="0"/>
              </a:rPr>
              <a:t>.</a:t>
            </a:r>
            <a:endParaRPr lang="en-US" sz="1200" b="0" i="0">
              <a:solidFill>
                <a:srgbClr val="FBCEB9"/>
              </a:solidFill>
              <a:effectLst/>
              <a:latin typeface="Arial Narrow" panose="020B0606020202030204" pitchFamily="34" charset="0"/>
            </a:endParaRPr>
          </a:p>
        </p:txBody>
      </p:sp>
      <p:sp>
        <p:nvSpPr>
          <p:cNvPr id="2" name="Google Shape;17;p14">
            <a:extLst>
              <a:ext uri="{FF2B5EF4-FFF2-40B4-BE49-F238E27FC236}">
                <a16:creationId xmlns:a16="http://schemas.microsoft.com/office/drawing/2014/main" id="{D3D35DF6-96BB-7048-E3F3-50B9967C780A}"/>
              </a:ext>
            </a:extLst>
          </p:cNvPr>
          <p:cNvSpPr txBox="1">
            <a:spLocks noGrp="1"/>
          </p:cNvSpPr>
          <p:nvPr>
            <p:ph type="body" idx="15" hasCustomPrompt="1"/>
          </p:nvPr>
        </p:nvSpPr>
        <p:spPr>
          <a:xfrm>
            <a:off x="3348948" y="6351419"/>
            <a:ext cx="3732052" cy="235963"/>
          </a:xfrm>
          <a:prstGeom prst="rect">
            <a:avLst/>
          </a:prstGeom>
          <a:noFill/>
          <a:ln>
            <a:noFill/>
          </a:ln>
        </p:spPr>
        <p:txBody>
          <a:bodyPr spcFirstLastPara="1" vert="horz" wrap="square" lIns="0" tIns="0" rIns="0" bIns="0" anchor="ctr" anchorCtr="0">
            <a:spAutoFit/>
          </a:bodyPr>
          <a:lstStyle>
            <a:lvl1pPr marL="609585" marR="0" lvl="0" indent="-304792" algn="l" rtl="0">
              <a:lnSpc>
                <a:spcPct val="100000"/>
              </a:lnSpc>
              <a:spcBef>
                <a:spcPts val="427"/>
              </a:spcBef>
              <a:spcAft>
                <a:spcPts val="0"/>
              </a:spcAft>
              <a:buClr>
                <a:srgbClr val="05416B"/>
              </a:buClr>
              <a:buSzPts val="1600"/>
              <a:buFont typeface="Noto Sans Symbols"/>
              <a:buNone/>
              <a:defRPr sz="1200" b="1" i="0" u="none" strike="noStrike" cap="none">
                <a:solidFill>
                  <a:srgbClr val="FBCEB9"/>
                </a:solidFill>
                <a:latin typeface="Arial Narrow"/>
                <a:ea typeface="Arial Narrow"/>
                <a:cs typeface="Arial Narrow"/>
                <a:sym typeface="Arial Narrow"/>
              </a:defRPr>
            </a:lvl1pPr>
            <a:lvl2pPr marL="1219170" marR="0" lvl="1" indent="-440256"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2pPr>
            <a:lvl3pPr marL="1828754" marR="0" lvl="2" indent="-440256" algn="l" rtl="0">
              <a:lnSpc>
                <a:spcPct val="100000"/>
              </a:lnSpc>
              <a:spcBef>
                <a:spcPts val="427"/>
              </a:spcBef>
              <a:spcAft>
                <a:spcPts val="0"/>
              </a:spcAft>
              <a:buClr>
                <a:srgbClr val="05416B"/>
              </a:buClr>
              <a:buSzPts val="1600"/>
              <a:buFont typeface="Noto Sans Symbols"/>
              <a:buChar char="◆"/>
              <a:defRPr sz="2133" b="0" i="0" u="none" strike="noStrike" cap="none">
                <a:solidFill>
                  <a:srgbClr val="05416B"/>
                </a:solidFill>
                <a:latin typeface="Arial Narrow"/>
                <a:ea typeface="Arial Narrow"/>
                <a:cs typeface="Arial Narrow"/>
                <a:sym typeface="Arial Narrow"/>
              </a:defRPr>
            </a:lvl3pPr>
            <a:lvl4pPr marL="2438339" marR="0" lvl="3"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4pPr>
            <a:lvl5pPr marL="3047924" marR="0" lvl="4"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5pPr>
            <a:lvl6pPr marL="3657509" marR="0" lvl="5"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6pPr>
            <a:lvl7pPr marL="4267093" marR="0" lvl="6"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7pPr>
            <a:lvl8pPr marL="4876678" marR="0" lvl="7"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8pPr>
            <a:lvl9pPr marL="5486263" marR="0" lvl="8" indent="-440256" algn="l" rtl="0">
              <a:lnSpc>
                <a:spcPct val="100000"/>
              </a:lnSpc>
              <a:spcBef>
                <a:spcPts val="533"/>
              </a:spcBef>
              <a:spcAft>
                <a:spcPts val="0"/>
              </a:spcAft>
              <a:buClr>
                <a:srgbClr val="05416B"/>
              </a:buClr>
              <a:buSzPts val="1600"/>
              <a:buFont typeface="Arial"/>
              <a:buChar char="●"/>
              <a:defRPr sz="2133" b="0" i="0" u="none" strike="noStrike" cap="none">
                <a:solidFill>
                  <a:srgbClr val="05416B"/>
                </a:solidFill>
                <a:latin typeface="Arial Narrow"/>
                <a:ea typeface="Arial Narrow"/>
                <a:cs typeface="Arial Narrow"/>
                <a:sym typeface="Arial Narrow"/>
              </a:defRPr>
            </a:lvl9pPr>
          </a:lstStyle>
          <a:p>
            <a:r>
              <a:rPr lang="en-GB"/>
              <a:t>Mafalda Oliveira</a:t>
            </a:r>
          </a:p>
        </p:txBody>
      </p:sp>
      <p:sp>
        <p:nvSpPr>
          <p:cNvPr id="3" name="Text Placeholder 96">
            <a:extLst>
              <a:ext uri="{FF2B5EF4-FFF2-40B4-BE49-F238E27FC236}">
                <a16:creationId xmlns:a16="http://schemas.microsoft.com/office/drawing/2014/main" id="{7C180AE4-B66A-C75D-5407-C20A2A4933FD}"/>
              </a:ext>
            </a:extLst>
          </p:cNvPr>
          <p:cNvSpPr>
            <a:spLocks noGrp="1"/>
          </p:cNvSpPr>
          <p:nvPr>
            <p:ph type="body" sz="quarter" idx="111" hasCustomPrompt="1"/>
          </p:nvPr>
        </p:nvSpPr>
        <p:spPr>
          <a:xfrm>
            <a:off x="489489" y="5741611"/>
            <a:ext cx="11203529" cy="561048"/>
          </a:xfrm>
          <a:prstGeom prst="rect">
            <a:avLst/>
          </a:prstGeom>
        </p:spPr>
        <p:txBody>
          <a:bodyPr lIns="0" tIns="0" rIns="0" bIns="0" anchor="b" anchorCtr="0">
            <a:normAutofit/>
          </a:bodyPr>
          <a:lstStyle>
            <a:lvl1pPr marL="0" indent="0">
              <a:lnSpc>
                <a:spcPct val="100000"/>
              </a:lnSpc>
              <a:spcAft>
                <a:spcPts val="300"/>
              </a:spcAft>
              <a:buNone/>
              <a:defRPr sz="800">
                <a:solidFill>
                  <a:schemeClr val="tx1">
                    <a:lumMod val="65000"/>
                    <a:lumOff val="35000"/>
                  </a:schemeClr>
                </a:solidFill>
              </a:defRPr>
            </a:lvl1pPr>
          </a:lstStyle>
          <a:p>
            <a:pPr lvl="0"/>
            <a:r>
              <a:rPr lang="en-US"/>
              <a:t>Footnotes</a:t>
            </a:r>
          </a:p>
        </p:txBody>
      </p:sp>
    </p:spTree>
    <p:extLst>
      <p:ext uri="{BB962C8B-B14F-4D97-AF65-F5344CB8AC3E}">
        <p14:creationId xmlns:p14="http://schemas.microsoft.com/office/powerpoint/2010/main" val="2346956691"/>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preserve="1" userDrawn="1">
  <p:cSld name="8_Contact">
    <p:spTree>
      <p:nvGrpSpPr>
        <p:cNvPr id="1" name=""/>
        <p:cNvGrpSpPr/>
        <p:nvPr/>
      </p:nvGrpSpPr>
      <p:grpSpPr>
        <a:xfrm>
          <a:off x="0" y="0"/>
          <a:ext cx="0" cy="0"/>
          <a:chOff x="0" y="0"/>
          <a:chExt cx="0" cy="0"/>
        </a:xfrm>
      </p:grpSpPr>
      <p:sp>
        <p:nvSpPr>
          <p:cNvPr id="12" name="TextBox 7">
            <a:extLst>
              <a:ext uri="{FF2B5EF4-FFF2-40B4-BE49-F238E27FC236}">
                <a16:creationId xmlns:a16="http://schemas.microsoft.com/office/drawing/2014/main" id="{9C41762A-FB87-4D8B-8DB4-D9EEF6C059C3}"/>
              </a:ext>
            </a:extLst>
          </p:cNvPr>
          <p:cNvSpPr txBox="1">
            <a:spLocks noChangeArrowheads="1"/>
          </p:cNvSpPr>
          <p:nvPr userDrawn="1"/>
        </p:nvSpPr>
        <p:spPr bwMode="auto">
          <a:xfrm>
            <a:off x="624789" y="5018544"/>
            <a:ext cx="5471211"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5pPr>
            <a:lvl6pPr marL="2286000" algn="l" defTabSz="914400" rtl="0" eaLnBrk="1" latinLnBrk="0" hangingPunct="1">
              <a:defRPr kern="1200">
                <a:solidFill>
                  <a:schemeClr val="tx1"/>
                </a:solidFill>
                <a:latin typeface="Calibri" panose="020F0502020204030204" pitchFamily="34" charset="0"/>
                <a:ea typeface="MS PGothic" panose="020B0600070205080204" pitchFamily="34" charset="-128"/>
                <a:cs typeface="+mn-cs"/>
              </a:defRPr>
            </a:lvl6pPr>
            <a:lvl7pPr marL="2743200" algn="l" defTabSz="914400" rtl="0" eaLnBrk="1" latinLnBrk="0" hangingPunct="1">
              <a:defRPr kern="1200">
                <a:solidFill>
                  <a:schemeClr val="tx1"/>
                </a:solidFill>
                <a:latin typeface="Calibri" panose="020F0502020204030204" pitchFamily="34" charset="0"/>
                <a:ea typeface="MS PGothic" panose="020B0600070205080204" pitchFamily="34" charset="-128"/>
                <a:cs typeface="+mn-cs"/>
              </a:defRPr>
            </a:lvl7pPr>
            <a:lvl8pPr marL="3200400" algn="l" defTabSz="914400" rtl="0" eaLnBrk="1" latinLnBrk="0" hangingPunct="1">
              <a:defRPr kern="1200">
                <a:solidFill>
                  <a:schemeClr val="tx1"/>
                </a:solidFill>
                <a:latin typeface="Calibri" panose="020F0502020204030204" pitchFamily="34" charset="0"/>
                <a:ea typeface="MS PGothic" panose="020B0600070205080204" pitchFamily="34" charset="-128"/>
                <a:cs typeface="+mn-cs"/>
              </a:defRPr>
            </a:lvl8pPr>
            <a:lvl9pPr marL="3657600" algn="l" defTabSz="914400" rtl="0" eaLnBrk="1" latinLnBrk="0" hangingPunct="1">
              <a:defRPr kern="1200">
                <a:solidFill>
                  <a:schemeClr val="tx1"/>
                </a:solidFill>
                <a:latin typeface="Calibri" panose="020F0502020204030204" pitchFamily="34" charset="0"/>
                <a:ea typeface="MS PGothic" panose="020B0600070205080204" pitchFamily="34" charset="-128"/>
                <a:cs typeface="+mn-cs"/>
              </a:defRPr>
            </a:lvl9pPr>
          </a:lstStyle>
          <a:p>
            <a:pPr eaLnBrk="1" hangingPunct="1">
              <a:lnSpc>
                <a:spcPct val="100000"/>
              </a:lnSpc>
              <a:defRPr/>
            </a:pPr>
            <a:r>
              <a:rPr lang="en-GB" altLang="en-US" sz="1600" b="1" kern="1200" baseline="0">
                <a:solidFill>
                  <a:srgbClr val="EA558A"/>
                </a:solidFill>
                <a:latin typeface="+mj-lt"/>
                <a:ea typeface="MS PGothic" pitchFamily="34" charset="-128"/>
                <a:cs typeface="+mn-cs"/>
              </a:rPr>
              <a:t>European Society for Medical Oncology (ESMO)</a:t>
            </a:r>
          </a:p>
          <a:p>
            <a:pPr eaLnBrk="1" hangingPunct="1">
              <a:lnSpc>
                <a:spcPct val="100000"/>
              </a:lnSpc>
              <a:defRPr/>
            </a:pPr>
            <a:r>
              <a:rPr lang="en-US" altLang="en-US" sz="1600" kern="1200" baseline="0">
                <a:solidFill>
                  <a:srgbClr val="EA558A"/>
                </a:solidFill>
                <a:latin typeface="+mj-lt"/>
                <a:ea typeface="MS PGothic" pitchFamily="34" charset="-128"/>
                <a:cs typeface="+mn-cs"/>
              </a:rPr>
              <a:t>Via Ginevra 4, CH-6900 Lugano</a:t>
            </a:r>
            <a:br>
              <a:rPr lang="en-US" altLang="en-US" sz="1600" kern="1200" baseline="0">
                <a:solidFill>
                  <a:srgbClr val="EA558A"/>
                </a:solidFill>
                <a:latin typeface="+mj-lt"/>
                <a:ea typeface="MS PGothic" pitchFamily="34" charset="-128"/>
                <a:cs typeface="+mn-cs"/>
              </a:rPr>
            </a:br>
            <a:r>
              <a:rPr lang="en-US" altLang="en-US" sz="1600" kern="1200" baseline="0">
                <a:solidFill>
                  <a:srgbClr val="EA558A"/>
                </a:solidFill>
                <a:latin typeface="+mj-lt"/>
                <a:ea typeface="MS PGothic" pitchFamily="34" charset="-128"/>
                <a:cs typeface="+mn-cs"/>
              </a:rPr>
              <a:t>T. +41 (0)91 973 19 00</a:t>
            </a:r>
            <a:br>
              <a:rPr lang="en-US" altLang="en-US" sz="1600" kern="1200" baseline="0">
                <a:solidFill>
                  <a:srgbClr val="EA558A"/>
                </a:solidFill>
                <a:latin typeface="+mj-lt"/>
                <a:ea typeface="MS PGothic" pitchFamily="34" charset="-128"/>
                <a:cs typeface="+mn-cs"/>
              </a:rPr>
            </a:br>
            <a:r>
              <a:rPr lang="en-US" altLang="en-US" sz="1600" kern="1200" baseline="0" err="1">
                <a:solidFill>
                  <a:srgbClr val="EA558A"/>
                </a:solidFill>
                <a:latin typeface="+mj-lt"/>
                <a:ea typeface="MS PGothic" pitchFamily="34" charset="-128"/>
                <a:cs typeface="+mn-cs"/>
              </a:rPr>
              <a:t>esmo@esmo.org</a:t>
            </a:r>
            <a:br>
              <a:rPr lang="en-US" altLang="en-US" sz="1600" kern="1200" baseline="0">
                <a:solidFill>
                  <a:srgbClr val="EA558A"/>
                </a:solidFill>
                <a:latin typeface="+mj-lt"/>
                <a:ea typeface="MS PGothic" pitchFamily="34" charset="-128"/>
                <a:cs typeface="+mn-cs"/>
              </a:rPr>
            </a:br>
            <a:endParaRPr lang="en-US" altLang="en-US" sz="1600" kern="1200" baseline="0">
              <a:solidFill>
                <a:srgbClr val="EA558A"/>
              </a:solidFill>
              <a:latin typeface="+mj-lt"/>
              <a:ea typeface="MS PGothic" pitchFamily="34" charset="-128"/>
              <a:cs typeface="+mn-cs"/>
            </a:endParaRPr>
          </a:p>
          <a:p>
            <a:pPr eaLnBrk="1" hangingPunct="1">
              <a:lnSpc>
                <a:spcPct val="100000"/>
              </a:lnSpc>
              <a:defRPr/>
            </a:pPr>
            <a:r>
              <a:rPr lang="en-US" altLang="en-US" sz="1600" b="1" kern="1200" baseline="0" err="1">
                <a:solidFill>
                  <a:srgbClr val="EA558A"/>
                </a:solidFill>
                <a:latin typeface="+mj-lt"/>
                <a:ea typeface="MS PGothic" pitchFamily="34" charset="-128"/>
                <a:cs typeface="+mn-cs"/>
              </a:rPr>
              <a:t>esmo.org</a:t>
            </a:r>
            <a:endParaRPr lang="en-US" altLang="en-US" sz="1600" b="1" kern="1200" baseline="0">
              <a:solidFill>
                <a:srgbClr val="EA558A"/>
              </a:solidFill>
              <a:latin typeface="+mj-lt"/>
              <a:ea typeface="MS PGothic" pitchFamily="34" charset="-128"/>
              <a:cs typeface="+mn-cs"/>
            </a:endParaRPr>
          </a:p>
        </p:txBody>
      </p:sp>
      <p:sp>
        <p:nvSpPr>
          <p:cNvPr id="21" name="Text Placeholder 18">
            <a:extLst>
              <a:ext uri="{FF2B5EF4-FFF2-40B4-BE49-F238E27FC236}">
                <a16:creationId xmlns:a16="http://schemas.microsoft.com/office/drawing/2014/main" id="{A380C87E-3021-6640-B9B2-029B67F78CED}"/>
              </a:ext>
            </a:extLst>
          </p:cNvPr>
          <p:cNvSpPr>
            <a:spLocks noGrp="1"/>
          </p:cNvSpPr>
          <p:nvPr>
            <p:ph type="body" sz="quarter" idx="14"/>
          </p:nvPr>
        </p:nvSpPr>
        <p:spPr>
          <a:xfrm>
            <a:off x="480001" y="2775089"/>
            <a:ext cx="5616001" cy="1600440"/>
          </a:xfrm>
          <a:prstGeom prst="rect">
            <a:avLst/>
          </a:prstGeom>
        </p:spPr>
        <p:txBody>
          <a:bodyPr tIns="46800" bIns="234000" anchor="t">
            <a:noAutofit/>
          </a:bodyPr>
          <a:lstStyle>
            <a:lvl1pPr marL="0" indent="0">
              <a:buFontTx/>
              <a:buNone/>
              <a:defRPr sz="1600" b="1">
                <a:solidFill>
                  <a:srgbClr val="EA558A"/>
                </a:solidFill>
                <a:latin typeface="+mn-lt"/>
              </a:defRPr>
            </a:lvl1pPr>
          </a:lstStyle>
          <a:p>
            <a:pPr lvl="0"/>
            <a:r>
              <a:rPr lang="en-US"/>
              <a:t>Click to edit Master text styles</a:t>
            </a:r>
          </a:p>
        </p:txBody>
      </p:sp>
      <p:pic>
        <p:nvPicPr>
          <p:cNvPr id="8" name="Image 7">
            <a:extLst>
              <a:ext uri="{FF2B5EF4-FFF2-40B4-BE49-F238E27FC236}">
                <a16:creationId xmlns:a16="http://schemas.microsoft.com/office/drawing/2014/main" id="{20D3C550-9633-6F3E-B8A9-3525DF0A4508}"/>
              </a:ext>
            </a:extLst>
          </p:cNvPr>
          <p:cNvPicPr>
            <a:picLocks noChangeAspect="1"/>
          </p:cNvPicPr>
          <p:nvPr userDrawn="1"/>
        </p:nvPicPr>
        <p:blipFill rotWithShape="1">
          <a:blip r:embed="rId2"/>
          <a:srcRect l="1158" t="18460" r="44359" b="5019"/>
          <a:stretch/>
        </p:blipFill>
        <p:spPr>
          <a:xfrm>
            <a:off x="7555619" y="346371"/>
            <a:ext cx="4636381" cy="6511629"/>
          </a:xfrm>
          <a:prstGeom prst="rect">
            <a:avLst/>
          </a:prstGeom>
        </p:spPr>
      </p:pic>
      <p:pic>
        <p:nvPicPr>
          <p:cNvPr id="9" name="Graphic 8">
            <a:extLst>
              <a:ext uri="{FF2B5EF4-FFF2-40B4-BE49-F238E27FC236}">
                <a16:creationId xmlns:a16="http://schemas.microsoft.com/office/drawing/2014/main" id="{356458D3-6C32-48CE-A196-AFE6EE130621}"/>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638072" y="665690"/>
            <a:ext cx="4746081" cy="679225"/>
          </a:xfrm>
          <a:prstGeom prst="rect">
            <a:avLst/>
          </a:prstGeom>
        </p:spPr>
      </p:pic>
    </p:spTree>
    <p:extLst>
      <p:ext uri="{BB962C8B-B14F-4D97-AF65-F5344CB8AC3E}">
        <p14:creationId xmlns:p14="http://schemas.microsoft.com/office/powerpoint/2010/main" val="340155140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obj">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a:t>Haga clic para modificar el estilo de título del patrón</a:t>
            </a:r>
          </a:p>
        </p:txBody>
      </p:sp>
      <p:sp>
        <p:nvSpPr>
          <p:cNvPr id="3" name="Marcador de contenido 2"/>
          <p:cNvSpPr>
            <a:spLocks noGrp="1"/>
          </p:cNvSpPr>
          <p:nvPr>
            <p:ph idx="1"/>
          </p:nvPr>
        </p:nvSpPr>
        <p:spPr/>
        <p:txBody>
          <a:bodyPr/>
          <a:lstStyle/>
          <a:p>
            <a:pPr lvl="0"/>
            <a:r>
              <a:rPr lang="es-ES"/>
              <a:t>Editar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Marcador de fecha 3"/>
          <p:cNvSpPr>
            <a:spLocks noGrp="1"/>
          </p:cNvSpPr>
          <p:nvPr>
            <p:ph type="dt" sz="half" idx="10"/>
          </p:nvPr>
        </p:nvSpPr>
        <p:spPr>
          <a:xfrm>
            <a:off x="838200" y="6356351"/>
            <a:ext cx="2743200" cy="365125"/>
          </a:xfrm>
          <a:prstGeom prst="rect">
            <a:avLst/>
          </a:prstGeom>
        </p:spPr>
        <p:txBody>
          <a:bodyPr/>
          <a:lstStyle>
            <a:lvl1pPr>
              <a:defRPr/>
            </a:lvl1pPr>
          </a:lstStyle>
          <a:p>
            <a:pPr>
              <a:defRPr/>
            </a:pPr>
            <a:fld id="{13E7ED76-D6AD-4D37-B94B-8AE5FAC348B6}" type="datetimeFigureOut">
              <a:rPr lang="es-ES"/>
              <a:pPr>
                <a:defRPr/>
              </a:pPr>
              <a:t>15/6/23</a:t>
            </a:fld>
            <a:endParaRPr lang="es-ES"/>
          </a:p>
        </p:txBody>
      </p:sp>
      <p:sp>
        <p:nvSpPr>
          <p:cNvPr id="5" name="Marcador de pie de página 4"/>
          <p:cNvSpPr>
            <a:spLocks noGrp="1"/>
          </p:cNvSpPr>
          <p:nvPr>
            <p:ph type="ftr" sz="quarter" idx="11"/>
          </p:nvPr>
        </p:nvSpPr>
        <p:spPr>
          <a:xfrm>
            <a:off x="4038600" y="6356351"/>
            <a:ext cx="4114800" cy="365125"/>
          </a:xfrm>
          <a:prstGeom prst="rect">
            <a:avLst/>
          </a:prstGeom>
        </p:spPr>
        <p:txBody>
          <a:bodyPr/>
          <a:lstStyle>
            <a:lvl1pPr>
              <a:defRPr/>
            </a:lvl1pPr>
          </a:lstStyle>
          <a:p>
            <a:pPr>
              <a:defRPr/>
            </a:pPr>
            <a:endParaRPr lang="es-ES"/>
          </a:p>
        </p:txBody>
      </p:sp>
      <p:sp>
        <p:nvSpPr>
          <p:cNvPr id="6" name="Marcador de número de diapositiva 5"/>
          <p:cNvSpPr>
            <a:spLocks noGrp="1"/>
          </p:cNvSpPr>
          <p:nvPr>
            <p:ph type="sldNum" sz="quarter" idx="12"/>
          </p:nvPr>
        </p:nvSpPr>
        <p:spPr>
          <a:xfrm>
            <a:off x="8610600" y="6356351"/>
            <a:ext cx="2743200" cy="365125"/>
          </a:xfrm>
          <a:prstGeom prst="rect">
            <a:avLst/>
          </a:prstGeom>
        </p:spPr>
        <p:txBody>
          <a:bodyPr/>
          <a:lstStyle>
            <a:lvl1pPr>
              <a:defRPr/>
            </a:lvl1pPr>
          </a:lstStyle>
          <a:p>
            <a:pPr>
              <a:defRPr/>
            </a:pPr>
            <a:fld id="{C2415A90-C514-4537-B5D1-F58193D09A6C}" type="slidenum">
              <a:rPr lang="es-ES"/>
              <a:pPr>
                <a:defRPr/>
              </a:pPr>
              <a:t>‹#›</a:t>
            </a:fld>
            <a:endParaRPr lang="es-ES"/>
          </a:p>
        </p:txBody>
      </p:sp>
    </p:spTree>
    <p:extLst>
      <p:ext uri="{BB962C8B-B14F-4D97-AF65-F5344CB8AC3E}">
        <p14:creationId xmlns:p14="http://schemas.microsoft.com/office/powerpoint/2010/main" val="695541890"/>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46DC13-F16C-2C49-B6DA-D48BF53F4DBA}"/>
              </a:ext>
            </a:extLst>
          </p:cNvPr>
          <p:cNvSpPr>
            <a:spLocks noGrp="1"/>
          </p:cNvSpPr>
          <p:nvPr>
            <p:ph type="ctrTitle"/>
          </p:nvPr>
        </p:nvSpPr>
        <p:spPr>
          <a:xfrm>
            <a:off x="1524000" y="1122363"/>
            <a:ext cx="9144000" cy="2387600"/>
          </a:xfrm>
        </p:spPr>
        <p:txBody>
          <a:bodyPr anchor="b"/>
          <a:lstStyle>
            <a:lvl1pPr algn="ctr">
              <a:defRPr sz="6000"/>
            </a:lvl1pPr>
          </a:lstStyle>
          <a:p>
            <a:r>
              <a:rPr lang="en-US" dirty="0"/>
              <a:t>Click to edit Master title style</a:t>
            </a:r>
          </a:p>
        </p:txBody>
      </p:sp>
      <p:sp>
        <p:nvSpPr>
          <p:cNvPr id="3" name="Subtitle 2">
            <a:extLst>
              <a:ext uri="{FF2B5EF4-FFF2-40B4-BE49-F238E27FC236}">
                <a16:creationId xmlns:a16="http://schemas.microsoft.com/office/drawing/2014/main" id="{7D649060-4FF6-AD4E-B368-F4D54B200E30}"/>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5" name="Footer Placeholder 4">
            <a:extLst>
              <a:ext uri="{FF2B5EF4-FFF2-40B4-BE49-F238E27FC236}">
                <a16:creationId xmlns:a16="http://schemas.microsoft.com/office/drawing/2014/main" id="{AC7C7A14-7E33-C646-99FA-5DD0C7DEFAC6}"/>
              </a:ext>
            </a:extLst>
          </p:cNvPr>
          <p:cNvSpPr>
            <a:spLocks noGrp="1"/>
          </p:cNvSpPr>
          <p:nvPr>
            <p:ph type="ftr" sz="quarter" idx="11"/>
          </p:nvPr>
        </p:nvSpPr>
        <p:spPr/>
        <p:txBody>
          <a:bodyPr/>
          <a:lstStyle/>
          <a:p>
            <a:endParaRPr lang="en-US" dirty="0"/>
          </a:p>
        </p:txBody>
      </p:sp>
    </p:spTree>
    <p:extLst>
      <p:ext uri="{BB962C8B-B14F-4D97-AF65-F5344CB8AC3E}">
        <p14:creationId xmlns:p14="http://schemas.microsoft.com/office/powerpoint/2010/main" val="2722678368"/>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FFECF5F-8842-054F-938F-0BBE2535DA7C}"/>
              </a:ext>
            </a:extLst>
          </p:cNvPr>
          <p:cNvSpPr>
            <a:spLocks noGrp="1"/>
          </p:cNvSpPr>
          <p:nvPr>
            <p:ph type="title"/>
          </p:nvPr>
        </p:nvSpPr>
        <p:spPr>
          <a:xfrm>
            <a:off x="838200" y="594309"/>
            <a:ext cx="10515600" cy="1003951"/>
          </a:xfrm>
        </p:spPr>
        <p:txBody>
          <a:bodyPr>
            <a:normAutofit/>
          </a:bodyPr>
          <a:lstStyle>
            <a:lvl1pPr>
              <a:defRPr sz="3800" b="1" i="0" baseline="0">
                <a:solidFill>
                  <a:srgbClr val="002060"/>
                </a:solidFill>
                <a:latin typeface="Calibri" panose="020F0502020204030204" pitchFamily="34" charset="0"/>
              </a:defRPr>
            </a:lvl1pPr>
          </a:lstStyle>
          <a:p>
            <a:r>
              <a:rPr lang="en-US" dirty="0"/>
              <a:t>Click to edit Master title style</a:t>
            </a:r>
          </a:p>
        </p:txBody>
      </p:sp>
      <p:sp>
        <p:nvSpPr>
          <p:cNvPr id="3" name="Content Placeholder 2">
            <a:extLst>
              <a:ext uri="{FF2B5EF4-FFF2-40B4-BE49-F238E27FC236}">
                <a16:creationId xmlns:a16="http://schemas.microsoft.com/office/drawing/2014/main" id="{B0D6EFF8-134C-0649-BE3E-DBE640FD54AC}"/>
              </a:ext>
            </a:extLst>
          </p:cNvPr>
          <p:cNvSpPr>
            <a:spLocks noGrp="1"/>
          </p:cNvSpPr>
          <p:nvPr>
            <p:ph idx="1"/>
          </p:nvPr>
        </p:nvSpPr>
        <p:spPr>
          <a:xfrm>
            <a:off x="838200" y="1600201"/>
            <a:ext cx="10515600" cy="4576763"/>
          </a:xfrm>
        </p:spPr>
        <p:txBody>
          <a:bodyPr>
            <a:normAutofit/>
          </a:bodyPr>
          <a:lstStyle>
            <a:lvl1pPr>
              <a:defRPr sz="2800" b="0" i="0" baseline="0">
                <a:solidFill>
                  <a:srgbClr val="002060"/>
                </a:solidFill>
                <a:latin typeface="Calibri" panose="020F0502020204030204" pitchFamily="34" charset="0"/>
              </a:defRPr>
            </a:lvl1pPr>
            <a:lvl2pPr>
              <a:defRPr sz="2800" b="0" i="0" baseline="0">
                <a:solidFill>
                  <a:srgbClr val="002060"/>
                </a:solidFill>
                <a:latin typeface="Calibri" panose="020F0502020204030204" pitchFamily="34" charset="0"/>
              </a:defRPr>
            </a:lvl2pPr>
            <a:lvl3pPr>
              <a:defRPr sz="2800" b="0" i="0" baseline="0">
                <a:solidFill>
                  <a:srgbClr val="002060"/>
                </a:solidFill>
                <a:latin typeface="Calibri" panose="020F0502020204030204" pitchFamily="34" charset="0"/>
              </a:defRPr>
            </a:lvl3pPr>
            <a:lvl4pPr>
              <a:defRPr sz="2800" b="0" i="0" baseline="0">
                <a:solidFill>
                  <a:srgbClr val="002060"/>
                </a:solidFill>
                <a:latin typeface="Calibri" panose="020F0502020204030204" pitchFamily="34" charset="0"/>
              </a:defRPr>
            </a:lvl4pPr>
            <a:lvl5pPr>
              <a:defRPr sz="2800" b="0" i="0" baseline="0">
                <a:solidFill>
                  <a:srgbClr val="002060"/>
                </a:solidFill>
                <a:latin typeface="Calibri" panose="020F050202020403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800C1105-8ED8-ED47-BCE6-D9BC85FBFEF6}"/>
              </a:ext>
            </a:extLst>
          </p:cNvPr>
          <p:cNvSpPr>
            <a:spLocks noGrp="1"/>
          </p:cNvSpPr>
          <p:nvPr>
            <p:ph type="dt" sz="half" idx="10"/>
          </p:nvPr>
        </p:nvSpPr>
        <p:spPr>
          <a:xfrm>
            <a:off x="838200" y="6356372"/>
            <a:ext cx="2743200" cy="365125"/>
          </a:xfrm>
          <a:prstGeom prst="rect">
            <a:avLst/>
          </a:prstGeom>
        </p:spPr>
        <p:txBody>
          <a:bodyPr/>
          <a:lstStyle/>
          <a:p>
            <a:endParaRPr lang="en-US"/>
          </a:p>
        </p:txBody>
      </p:sp>
      <p:sp>
        <p:nvSpPr>
          <p:cNvPr id="5" name="Footer Placeholder 4">
            <a:extLst>
              <a:ext uri="{FF2B5EF4-FFF2-40B4-BE49-F238E27FC236}">
                <a16:creationId xmlns:a16="http://schemas.microsoft.com/office/drawing/2014/main" id="{57E670BB-AB69-1F49-BAD0-26F476911613}"/>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FFF93DA6-3D62-6B43-BADC-35B67625EB1D}"/>
              </a:ext>
            </a:extLst>
          </p:cNvPr>
          <p:cNvSpPr>
            <a:spLocks noGrp="1"/>
          </p:cNvSpPr>
          <p:nvPr>
            <p:ph type="sldNum" sz="quarter" idx="12"/>
          </p:nvPr>
        </p:nvSpPr>
        <p:spPr>
          <a:xfrm>
            <a:off x="8610600" y="6356372"/>
            <a:ext cx="2743200" cy="365125"/>
          </a:xfrm>
          <a:prstGeom prst="rect">
            <a:avLst/>
          </a:prstGeom>
        </p:spPr>
        <p:txBody>
          <a:bodyPr/>
          <a:lstStyle/>
          <a:p>
            <a:fld id="{7E705E35-836A-324F-B2B9-C0753E900D7A}" type="slidenum">
              <a:rPr lang="en-US" smtClean="0"/>
              <a:t>‹#›</a:t>
            </a:fld>
            <a:endParaRPr lang="en-US"/>
          </a:p>
        </p:txBody>
      </p:sp>
    </p:spTree>
    <p:extLst>
      <p:ext uri="{BB962C8B-B14F-4D97-AF65-F5344CB8AC3E}">
        <p14:creationId xmlns:p14="http://schemas.microsoft.com/office/powerpoint/2010/main" val="946121330"/>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5E596DA-ED36-B54A-BC95-915AC34DF6D1}"/>
              </a:ext>
            </a:extLst>
          </p:cNvPr>
          <p:cNvSpPr>
            <a:spLocks noGrp="1"/>
          </p:cNvSpPr>
          <p:nvPr>
            <p:ph type="title"/>
          </p:nvPr>
        </p:nvSpPr>
        <p:spPr>
          <a:xfrm>
            <a:off x="831851" y="1709760"/>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5599FD30-C91C-1344-A36E-9D8E7E9BE3C5}"/>
              </a:ext>
            </a:extLst>
          </p:cNvPr>
          <p:cNvSpPr>
            <a:spLocks noGrp="1"/>
          </p:cNvSpPr>
          <p:nvPr>
            <p:ph type="body" idx="1"/>
          </p:nvPr>
        </p:nvSpPr>
        <p:spPr>
          <a:xfrm>
            <a:off x="831851" y="4589485"/>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a:extLst>
              <a:ext uri="{FF2B5EF4-FFF2-40B4-BE49-F238E27FC236}">
                <a16:creationId xmlns:a16="http://schemas.microsoft.com/office/drawing/2014/main" id="{DAA9FD4A-7D4D-3C44-9107-886E054DBA1E}"/>
              </a:ext>
            </a:extLst>
          </p:cNvPr>
          <p:cNvSpPr>
            <a:spLocks noGrp="1"/>
          </p:cNvSpPr>
          <p:nvPr>
            <p:ph type="dt" sz="half" idx="10"/>
          </p:nvPr>
        </p:nvSpPr>
        <p:spPr>
          <a:xfrm>
            <a:off x="838200" y="6356372"/>
            <a:ext cx="2743200" cy="365125"/>
          </a:xfrm>
          <a:prstGeom prst="rect">
            <a:avLst/>
          </a:prstGeom>
        </p:spPr>
        <p:txBody>
          <a:bodyPr/>
          <a:lstStyle/>
          <a:p>
            <a:endParaRPr lang="en-US"/>
          </a:p>
        </p:txBody>
      </p:sp>
      <p:sp>
        <p:nvSpPr>
          <p:cNvPr id="5" name="Footer Placeholder 4">
            <a:extLst>
              <a:ext uri="{FF2B5EF4-FFF2-40B4-BE49-F238E27FC236}">
                <a16:creationId xmlns:a16="http://schemas.microsoft.com/office/drawing/2014/main" id="{93270579-83DA-0748-AF6E-2AF4838A2B2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EF2A69E-C917-BE48-B998-E161199C6521}"/>
              </a:ext>
            </a:extLst>
          </p:cNvPr>
          <p:cNvSpPr>
            <a:spLocks noGrp="1"/>
          </p:cNvSpPr>
          <p:nvPr>
            <p:ph type="sldNum" sz="quarter" idx="12"/>
          </p:nvPr>
        </p:nvSpPr>
        <p:spPr>
          <a:xfrm>
            <a:off x="8610600" y="6356372"/>
            <a:ext cx="2743200" cy="365125"/>
          </a:xfrm>
          <a:prstGeom prst="rect">
            <a:avLst/>
          </a:prstGeom>
        </p:spPr>
        <p:txBody>
          <a:bodyPr/>
          <a:lstStyle/>
          <a:p>
            <a:fld id="{7E705E35-836A-324F-B2B9-C0753E900D7A}" type="slidenum">
              <a:rPr lang="en-US" smtClean="0"/>
              <a:t>‹#›</a:t>
            </a:fld>
            <a:endParaRPr lang="en-US"/>
          </a:p>
        </p:txBody>
      </p:sp>
    </p:spTree>
    <p:extLst>
      <p:ext uri="{BB962C8B-B14F-4D97-AF65-F5344CB8AC3E}">
        <p14:creationId xmlns:p14="http://schemas.microsoft.com/office/powerpoint/2010/main" val="375305695"/>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29A58DB-E7FC-D14A-A4F8-248C05325C45}"/>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71773874-71FA-1B4C-BEF0-2A36A1BA64D8}"/>
              </a:ext>
            </a:extLst>
          </p:cNvPr>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2CF81942-1E4D-EF4D-9B41-00B44C2CC0EA}"/>
              </a:ext>
            </a:extLst>
          </p:cNvPr>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B3DB6AC9-6069-FC4B-B39A-733F5405A0A5}"/>
              </a:ext>
            </a:extLst>
          </p:cNvPr>
          <p:cNvSpPr>
            <a:spLocks noGrp="1"/>
          </p:cNvSpPr>
          <p:nvPr>
            <p:ph type="dt" sz="half" idx="10"/>
          </p:nvPr>
        </p:nvSpPr>
        <p:spPr>
          <a:xfrm>
            <a:off x="838200" y="6356372"/>
            <a:ext cx="2743200" cy="365125"/>
          </a:xfrm>
          <a:prstGeom prst="rect">
            <a:avLst/>
          </a:prstGeom>
        </p:spPr>
        <p:txBody>
          <a:bodyPr/>
          <a:lstStyle/>
          <a:p>
            <a:endParaRPr lang="en-US"/>
          </a:p>
        </p:txBody>
      </p:sp>
      <p:sp>
        <p:nvSpPr>
          <p:cNvPr id="6" name="Footer Placeholder 5">
            <a:extLst>
              <a:ext uri="{FF2B5EF4-FFF2-40B4-BE49-F238E27FC236}">
                <a16:creationId xmlns:a16="http://schemas.microsoft.com/office/drawing/2014/main" id="{1966E7A5-0B03-0C47-B9BC-643F4CCDB491}"/>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04FD965F-1B81-8B43-8454-3A7B07E29C04}"/>
              </a:ext>
            </a:extLst>
          </p:cNvPr>
          <p:cNvSpPr>
            <a:spLocks noGrp="1"/>
          </p:cNvSpPr>
          <p:nvPr>
            <p:ph type="sldNum" sz="quarter" idx="12"/>
          </p:nvPr>
        </p:nvSpPr>
        <p:spPr>
          <a:xfrm>
            <a:off x="8610600" y="6356372"/>
            <a:ext cx="2743200" cy="365125"/>
          </a:xfrm>
          <a:prstGeom prst="rect">
            <a:avLst/>
          </a:prstGeom>
        </p:spPr>
        <p:txBody>
          <a:bodyPr/>
          <a:lstStyle/>
          <a:p>
            <a:fld id="{7E705E35-836A-324F-B2B9-C0753E900D7A}" type="slidenum">
              <a:rPr lang="en-US" smtClean="0"/>
              <a:t>‹#›</a:t>
            </a:fld>
            <a:endParaRPr lang="en-US"/>
          </a:p>
        </p:txBody>
      </p:sp>
    </p:spTree>
    <p:extLst>
      <p:ext uri="{BB962C8B-B14F-4D97-AF65-F5344CB8AC3E}">
        <p14:creationId xmlns:p14="http://schemas.microsoft.com/office/powerpoint/2010/main" val="3563340493"/>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54AB18-4F5C-0247-B9F9-ABE7C769FE6A}"/>
              </a:ext>
            </a:extLst>
          </p:cNvPr>
          <p:cNvSpPr>
            <a:spLocks noGrp="1"/>
          </p:cNvSpPr>
          <p:nvPr>
            <p:ph type="title"/>
          </p:nvPr>
        </p:nvSpPr>
        <p:spPr>
          <a:xfrm>
            <a:off x="839788" y="365129"/>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B52A4E53-CA22-C148-B373-A1E82FE1A2D8}"/>
              </a:ext>
            </a:extLst>
          </p:cNvPr>
          <p:cNvSpPr>
            <a:spLocks noGrp="1"/>
          </p:cNvSpPr>
          <p:nvPr>
            <p:ph type="body" idx="1"/>
          </p:nvPr>
        </p:nvSpPr>
        <p:spPr>
          <a:xfrm>
            <a:off x="839789"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A358D498-9F6E-2C41-9608-836AD418916C}"/>
              </a:ext>
            </a:extLst>
          </p:cNvPr>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E3510ED5-DDEC-9C4C-98CC-B766525CB170}"/>
              </a:ext>
            </a:extLst>
          </p:cNvPr>
          <p:cNvSpPr>
            <a:spLocks noGrp="1"/>
          </p:cNvSpPr>
          <p:nvPr>
            <p:ph type="body" sz="quarter" idx="3"/>
          </p:nvPr>
        </p:nvSpPr>
        <p:spPr>
          <a:xfrm>
            <a:off x="6172203"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8B515785-7172-264F-954C-651ADE90FB1D}"/>
              </a:ext>
            </a:extLst>
          </p:cNvPr>
          <p:cNvSpPr>
            <a:spLocks noGrp="1"/>
          </p:cNvSpPr>
          <p:nvPr>
            <p:ph sz="quarter" idx="4"/>
          </p:nvPr>
        </p:nvSpPr>
        <p:spPr>
          <a:xfrm>
            <a:off x="6172203"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13C345A1-9FD2-5640-9AF6-0FB71EE24368}"/>
              </a:ext>
            </a:extLst>
          </p:cNvPr>
          <p:cNvSpPr>
            <a:spLocks noGrp="1"/>
          </p:cNvSpPr>
          <p:nvPr>
            <p:ph type="dt" sz="half" idx="10"/>
          </p:nvPr>
        </p:nvSpPr>
        <p:spPr>
          <a:xfrm>
            <a:off x="838200" y="6356372"/>
            <a:ext cx="2743200" cy="365125"/>
          </a:xfrm>
          <a:prstGeom prst="rect">
            <a:avLst/>
          </a:prstGeom>
        </p:spPr>
        <p:txBody>
          <a:bodyPr/>
          <a:lstStyle/>
          <a:p>
            <a:endParaRPr lang="en-US"/>
          </a:p>
        </p:txBody>
      </p:sp>
      <p:sp>
        <p:nvSpPr>
          <p:cNvPr id="8" name="Footer Placeholder 7">
            <a:extLst>
              <a:ext uri="{FF2B5EF4-FFF2-40B4-BE49-F238E27FC236}">
                <a16:creationId xmlns:a16="http://schemas.microsoft.com/office/drawing/2014/main" id="{5DFA2AA7-C399-484A-A3CF-A791E9002239}"/>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33564A09-42AD-2F4A-A0A3-47F421C36235}"/>
              </a:ext>
            </a:extLst>
          </p:cNvPr>
          <p:cNvSpPr>
            <a:spLocks noGrp="1"/>
          </p:cNvSpPr>
          <p:nvPr>
            <p:ph type="sldNum" sz="quarter" idx="12"/>
          </p:nvPr>
        </p:nvSpPr>
        <p:spPr>
          <a:xfrm>
            <a:off x="8610600" y="6356372"/>
            <a:ext cx="2743200" cy="365125"/>
          </a:xfrm>
          <a:prstGeom prst="rect">
            <a:avLst/>
          </a:prstGeom>
        </p:spPr>
        <p:txBody>
          <a:bodyPr/>
          <a:lstStyle/>
          <a:p>
            <a:fld id="{7E705E35-836A-324F-B2B9-C0753E900D7A}" type="slidenum">
              <a:rPr lang="en-US" smtClean="0"/>
              <a:t>‹#›</a:t>
            </a:fld>
            <a:endParaRPr lang="en-US"/>
          </a:p>
        </p:txBody>
      </p:sp>
    </p:spTree>
    <p:extLst>
      <p:ext uri="{BB962C8B-B14F-4D97-AF65-F5344CB8AC3E}">
        <p14:creationId xmlns:p14="http://schemas.microsoft.com/office/powerpoint/2010/main" val="398082153"/>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B164610-A458-014B-85DB-3C47A06D91B2}"/>
              </a:ext>
            </a:extLst>
          </p:cNvPr>
          <p:cNvSpPr>
            <a:spLocks noGrp="1"/>
          </p:cNvSpPr>
          <p:nvPr>
            <p:ph type="title"/>
          </p:nvPr>
        </p:nvSpPr>
        <p:spPr/>
        <p:txBody>
          <a:bodyPr>
            <a:normAutofit/>
          </a:bodyPr>
          <a:lstStyle>
            <a:lvl1pPr>
              <a:defRPr sz="3800" b="1" i="0" baseline="0">
                <a:solidFill>
                  <a:srgbClr val="002060"/>
                </a:solidFill>
                <a:latin typeface="Calibri" panose="020F0502020204030204" pitchFamily="34" charset="0"/>
              </a:defRPr>
            </a:lvl1pPr>
          </a:lstStyle>
          <a:p>
            <a:r>
              <a:rPr lang="en-US" dirty="0"/>
              <a:t>Click to edit Master title style</a:t>
            </a:r>
          </a:p>
        </p:txBody>
      </p:sp>
      <p:sp>
        <p:nvSpPr>
          <p:cNvPr id="3" name="Date Placeholder 2">
            <a:extLst>
              <a:ext uri="{FF2B5EF4-FFF2-40B4-BE49-F238E27FC236}">
                <a16:creationId xmlns:a16="http://schemas.microsoft.com/office/drawing/2014/main" id="{F873E16F-435F-C349-8288-F9CD93C6D06C}"/>
              </a:ext>
            </a:extLst>
          </p:cNvPr>
          <p:cNvSpPr>
            <a:spLocks noGrp="1"/>
          </p:cNvSpPr>
          <p:nvPr>
            <p:ph type="dt" sz="half" idx="10"/>
          </p:nvPr>
        </p:nvSpPr>
        <p:spPr>
          <a:xfrm>
            <a:off x="838200" y="6356372"/>
            <a:ext cx="2743200" cy="365125"/>
          </a:xfrm>
          <a:prstGeom prst="rect">
            <a:avLst/>
          </a:prstGeom>
        </p:spPr>
        <p:txBody>
          <a:bodyPr/>
          <a:lstStyle/>
          <a:p>
            <a:endParaRPr lang="en-US"/>
          </a:p>
        </p:txBody>
      </p:sp>
      <p:sp>
        <p:nvSpPr>
          <p:cNvPr id="4" name="Footer Placeholder 3">
            <a:extLst>
              <a:ext uri="{FF2B5EF4-FFF2-40B4-BE49-F238E27FC236}">
                <a16:creationId xmlns:a16="http://schemas.microsoft.com/office/drawing/2014/main" id="{1931F815-51E5-A84B-BDC7-8F20166D0F70}"/>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70C13337-9F19-8246-95CD-2125E2F1182B}"/>
              </a:ext>
            </a:extLst>
          </p:cNvPr>
          <p:cNvSpPr>
            <a:spLocks noGrp="1"/>
          </p:cNvSpPr>
          <p:nvPr>
            <p:ph type="sldNum" sz="quarter" idx="12"/>
          </p:nvPr>
        </p:nvSpPr>
        <p:spPr>
          <a:xfrm>
            <a:off x="8610600" y="6356372"/>
            <a:ext cx="2743200" cy="365125"/>
          </a:xfrm>
          <a:prstGeom prst="rect">
            <a:avLst/>
          </a:prstGeom>
        </p:spPr>
        <p:txBody>
          <a:bodyPr/>
          <a:lstStyle/>
          <a:p>
            <a:fld id="{7E705E35-836A-324F-B2B9-C0753E900D7A}" type="slidenum">
              <a:rPr lang="en-US" smtClean="0"/>
              <a:t>‹#›</a:t>
            </a:fld>
            <a:endParaRPr lang="en-US"/>
          </a:p>
        </p:txBody>
      </p:sp>
    </p:spTree>
    <p:extLst>
      <p:ext uri="{BB962C8B-B14F-4D97-AF65-F5344CB8AC3E}">
        <p14:creationId xmlns:p14="http://schemas.microsoft.com/office/powerpoint/2010/main" val="4082174777"/>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59B1C5D-C1F2-5A49-A922-11BE129D6065}"/>
              </a:ext>
            </a:extLst>
          </p:cNvPr>
          <p:cNvSpPr>
            <a:spLocks noGrp="1"/>
          </p:cNvSpPr>
          <p:nvPr>
            <p:ph type="dt" sz="half" idx="10"/>
          </p:nvPr>
        </p:nvSpPr>
        <p:spPr>
          <a:xfrm>
            <a:off x="838200" y="6356372"/>
            <a:ext cx="2743200" cy="365125"/>
          </a:xfrm>
          <a:prstGeom prst="rect">
            <a:avLst/>
          </a:prstGeom>
        </p:spPr>
        <p:txBody>
          <a:bodyPr/>
          <a:lstStyle/>
          <a:p>
            <a:endParaRPr lang="en-US"/>
          </a:p>
        </p:txBody>
      </p:sp>
      <p:sp>
        <p:nvSpPr>
          <p:cNvPr id="3" name="Footer Placeholder 2">
            <a:extLst>
              <a:ext uri="{FF2B5EF4-FFF2-40B4-BE49-F238E27FC236}">
                <a16:creationId xmlns:a16="http://schemas.microsoft.com/office/drawing/2014/main" id="{FF07E28B-D0A0-8444-9229-3128B20EEEAD}"/>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DAD65EF1-CAC7-264C-8901-85A8A6475978}"/>
              </a:ext>
            </a:extLst>
          </p:cNvPr>
          <p:cNvSpPr>
            <a:spLocks noGrp="1"/>
          </p:cNvSpPr>
          <p:nvPr>
            <p:ph type="sldNum" sz="quarter" idx="12"/>
          </p:nvPr>
        </p:nvSpPr>
        <p:spPr>
          <a:xfrm>
            <a:off x="8610600" y="6356372"/>
            <a:ext cx="2743200" cy="365125"/>
          </a:xfrm>
          <a:prstGeom prst="rect">
            <a:avLst/>
          </a:prstGeom>
        </p:spPr>
        <p:txBody>
          <a:bodyPr/>
          <a:lstStyle/>
          <a:p>
            <a:fld id="{7E705E35-836A-324F-B2B9-C0753E900D7A}" type="slidenum">
              <a:rPr lang="en-US" smtClean="0"/>
              <a:t>‹#›</a:t>
            </a:fld>
            <a:endParaRPr lang="en-US"/>
          </a:p>
        </p:txBody>
      </p:sp>
    </p:spTree>
    <p:extLst>
      <p:ext uri="{BB962C8B-B14F-4D97-AF65-F5344CB8AC3E}">
        <p14:creationId xmlns:p14="http://schemas.microsoft.com/office/powerpoint/2010/main" val="2688963130"/>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DDE4091-A818-9F4D-94F4-3530375FBDA5}"/>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10608132-7FBF-1D41-BFC7-AE32E459C099}"/>
              </a:ext>
            </a:extLst>
          </p:cNvPr>
          <p:cNvSpPr>
            <a:spLocks noGrp="1"/>
          </p:cNvSpPr>
          <p:nvPr>
            <p:ph idx="1"/>
          </p:nvPr>
        </p:nvSpPr>
        <p:spPr>
          <a:xfrm>
            <a:off x="5183188" y="987447"/>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B9366A54-F4B8-B740-BF8E-1E451ACC5069}"/>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25E316F9-0571-0440-BE24-B45E0C050F78}"/>
              </a:ext>
            </a:extLst>
          </p:cNvPr>
          <p:cNvSpPr>
            <a:spLocks noGrp="1"/>
          </p:cNvSpPr>
          <p:nvPr>
            <p:ph type="dt" sz="half" idx="10"/>
          </p:nvPr>
        </p:nvSpPr>
        <p:spPr>
          <a:xfrm>
            <a:off x="838200" y="6356372"/>
            <a:ext cx="2743200" cy="365125"/>
          </a:xfrm>
          <a:prstGeom prst="rect">
            <a:avLst/>
          </a:prstGeom>
        </p:spPr>
        <p:txBody>
          <a:bodyPr/>
          <a:lstStyle/>
          <a:p>
            <a:endParaRPr lang="en-US"/>
          </a:p>
        </p:txBody>
      </p:sp>
      <p:sp>
        <p:nvSpPr>
          <p:cNvPr id="6" name="Footer Placeholder 5">
            <a:extLst>
              <a:ext uri="{FF2B5EF4-FFF2-40B4-BE49-F238E27FC236}">
                <a16:creationId xmlns:a16="http://schemas.microsoft.com/office/drawing/2014/main" id="{EEE22EF0-5F04-7A4B-958A-D113179CB06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8363D41D-6F7A-F947-ACA2-9A510D35C3A9}"/>
              </a:ext>
            </a:extLst>
          </p:cNvPr>
          <p:cNvSpPr>
            <a:spLocks noGrp="1"/>
          </p:cNvSpPr>
          <p:nvPr>
            <p:ph type="sldNum" sz="quarter" idx="12"/>
          </p:nvPr>
        </p:nvSpPr>
        <p:spPr>
          <a:xfrm>
            <a:off x="8610600" y="6356372"/>
            <a:ext cx="2743200" cy="365125"/>
          </a:xfrm>
          <a:prstGeom prst="rect">
            <a:avLst/>
          </a:prstGeom>
        </p:spPr>
        <p:txBody>
          <a:bodyPr/>
          <a:lstStyle/>
          <a:p>
            <a:fld id="{7E705E35-836A-324F-B2B9-C0753E900D7A}" type="slidenum">
              <a:rPr lang="en-US" smtClean="0"/>
              <a:t>‹#›</a:t>
            </a:fld>
            <a:endParaRPr lang="en-US"/>
          </a:p>
        </p:txBody>
      </p:sp>
    </p:spTree>
    <p:extLst>
      <p:ext uri="{BB962C8B-B14F-4D97-AF65-F5344CB8AC3E}">
        <p14:creationId xmlns:p14="http://schemas.microsoft.com/office/powerpoint/2010/main" val="1066779357"/>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A332D76-FE70-AA41-854C-5A483827457A}"/>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CBB64AAE-65EE-604F-92FF-B99C0F595E51}"/>
              </a:ext>
            </a:extLst>
          </p:cNvPr>
          <p:cNvSpPr>
            <a:spLocks noGrp="1"/>
          </p:cNvSpPr>
          <p:nvPr>
            <p:ph type="pic" idx="1"/>
          </p:nvPr>
        </p:nvSpPr>
        <p:spPr>
          <a:xfrm>
            <a:off x="5183188" y="987447"/>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09A77091-ABB2-ED47-A2EB-6509849B811A}"/>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53A1FFA4-27CC-DA41-9267-AC174EAC88AD}"/>
              </a:ext>
            </a:extLst>
          </p:cNvPr>
          <p:cNvSpPr>
            <a:spLocks noGrp="1"/>
          </p:cNvSpPr>
          <p:nvPr>
            <p:ph type="dt" sz="half" idx="10"/>
          </p:nvPr>
        </p:nvSpPr>
        <p:spPr>
          <a:xfrm>
            <a:off x="838200" y="6356372"/>
            <a:ext cx="2743200" cy="365125"/>
          </a:xfrm>
          <a:prstGeom prst="rect">
            <a:avLst/>
          </a:prstGeom>
        </p:spPr>
        <p:txBody>
          <a:bodyPr/>
          <a:lstStyle/>
          <a:p>
            <a:endParaRPr lang="en-US"/>
          </a:p>
        </p:txBody>
      </p:sp>
      <p:sp>
        <p:nvSpPr>
          <p:cNvPr id="6" name="Footer Placeholder 5">
            <a:extLst>
              <a:ext uri="{FF2B5EF4-FFF2-40B4-BE49-F238E27FC236}">
                <a16:creationId xmlns:a16="http://schemas.microsoft.com/office/drawing/2014/main" id="{24AC0332-FD4E-F148-AA96-F2CA1B678164}"/>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65C0512C-C9B5-AB40-9DFA-537FB269B7B7}"/>
              </a:ext>
            </a:extLst>
          </p:cNvPr>
          <p:cNvSpPr>
            <a:spLocks noGrp="1"/>
          </p:cNvSpPr>
          <p:nvPr>
            <p:ph type="sldNum" sz="quarter" idx="12"/>
          </p:nvPr>
        </p:nvSpPr>
        <p:spPr>
          <a:xfrm>
            <a:off x="8610600" y="6356372"/>
            <a:ext cx="2743200" cy="365125"/>
          </a:xfrm>
          <a:prstGeom prst="rect">
            <a:avLst/>
          </a:prstGeom>
        </p:spPr>
        <p:txBody>
          <a:bodyPr/>
          <a:lstStyle/>
          <a:p>
            <a:fld id="{7E705E35-836A-324F-B2B9-C0753E900D7A}" type="slidenum">
              <a:rPr lang="en-US" smtClean="0"/>
              <a:t>‹#›</a:t>
            </a:fld>
            <a:endParaRPr lang="en-US"/>
          </a:p>
        </p:txBody>
      </p:sp>
    </p:spTree>
    <p:extLst>
      <p:ext uri="{BB962C8B-B14F-4D97-AF65-F5344CB8AC3E}">
        <p14:creationId xmlns:p14="http://schemas.microsoft.com/office/powerpoint/2010/main" val="3036172161"/>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B5A59BF-6A98-C04F-97BA-E2A04D3EB92E}"/>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B78F353F-78AA-D34E-A914-930E26BB2089}"/>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C6C2982-523F-9146-8B16-0C68838D6540}"/>
              </a:ext>
            </a:extLst>
          </p:cNvPr>
          <p:cNvSpPr>
            <a:spLocks noGrp="1"/>
          </p:cNvSpPr>
          <p:nvPr>
            <p:ph type="dt" sz="half" idx="10"/>
          </p:nvPr>
        </p:nvSpPr>
        <p:spPr>
          <a:xfrm>
            <a:off x="838200" y="6356372"/>
            <a:ext cx="2743200" cy="365125"/>
          </a:xfrm>
          <a:prstGeom prst="rect">
            <a:avLst/>
          </a:prstGeom>
        </p:spPr>
        <p:txBody>
          <a:bodyPr/>
          <a:lstStyle/>
          <a:p>
            <a:endParaRPr lang="en-US"/>
          </a:p>
        </p:txBody>
      </p:sp>
      <p:sp>
        <p:nvSpPr>
          <p:cNvPr id="5" name="Footer Placeholder 4">
            <a:extLst>
              <a:ext uri="{FF2B5EF4-FFF2-40B4-BE49-F238E27FC236}">
                <a16:creationId xmlns:a16="http://schemas.microsoft.com/office/drawing/2014/main" id="{8E9BFC77-3B23-0941-A298-C262CE111CF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4AF9799-E367-0F4E-AE69-4B49C4E07494}"/>
              </a:ext>
            </a:extLst>
          </p:cNvPr>
          <p:cNvSpPr>
            <a:spLocks noGrp="1"/>
          </p:cNvSpPr>
          <p:nvPr>
            <p:ph type="sldNum" sz="quarter" idx="12"/>
          </p:nvPr>
        </p:nvSpPr>
        <p:spPr>
          <a:xfrm>
            <a:off x="8610600" y="6356372"/>
            <a:ext cx="2743200" cy="365125"/>
          </a:xfrm>
          <a:prstGeom prst="rect">
            <a:avLst/>
          </a:prstGeom>
        </p:spPr>
        <p:txBody>
          <a:bodyPr/>
          <a:lstStyle/>
          <a:p>
            <a:fld id="{7E705E35-836A-324F-B2B9-C0753E900D7A}" type="slidenum">
              <a:rPr lang="en-US" smtClean="0"/>
              <a:t>‹#›</a:t>
            </a:fld>
            <a:endParaRPr lang="en-US"/>
          </a:p>
        </p:txBody>
      </p:sp>
    </p:spTree>
    <p:extLst>
      <p:ext uri="{BB962C8B-B14F-4D97-AF65-F5344CB8AC3E}">
        <p14:creationId xmlns:p14="http://schemas.microsoft.com/office/powerpoint/2010/main" val="350019022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61693491"/>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a:prstGeom prst="rect">
            <a:avLst/>
          </a:prstGeom>
        </p:spPr>
        <p:txBody>
          <a:bodyPr/>
          <a:lstStyle/>
          <a:p>
            <a:r>
              <a:rPr lang="en-US"/>
              <a:t>Click to edit Master title style</a:t>
            </a:r>
            <a:endParaRPr lang="en-GB"/>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457189" indent="0" algn="ctr">
              <a:buNone/>
              <a:defRPr/>
            </a:lvl2pPr>
            <a:lvl3pPr marL="914377" indent="0" algn="ctr">
              <a:buNone/>
              <a:defRPr/>
            </a:lvl3pPr>
            <a:lvl4pPr marL="1371566" indent="0" algn="ctr">
              <a:buNone/>
              <a:defRPr/>
            </a:lvl4pPr>
            <a:lvl5pPr marL="1828754" indent="0" algn="ctr">
              <a:buNone/>
              <a:defRPr/>
            </a:lvl5pPr>
            <a:lvl6pPr marL="2285943" indent="0" algn="ctr">
              <a:buNone/>
              <a:defRPr/>
            </a:lvl6pPr>
            <a:lvl7pPr marL="2743131" indent="0" algn="ctr">
              <a:buNone/>
              <a:defRPr/>
            </a:lvl7pPr>
            <a:lvl8pPr marL="3200320" indent="0" algn="ctr">
              <a:buNone/>
              <a:defRPr/>
            </a:lvl8pPr>
            <a:lvl9pPr marL="3657509" indent="0" algn="ctr">
              <a:buNone/>
              <a:defRPr/>
            </a:lvl9pPr>
          </a:lstStyle>
          <a:p>
            <a:r>
              <a:rPr lang="en-US"/>
              <a:t>Click to edit Master subtitle style</a:t>
            </a:r>
            <a:endParaRPr lang="en-GB"/>
          </a:p>
        </p:txBody>
      </p:sp>
      <p:sp>
        <p:nvSpPr>
          <p:cNvPr id="4" name="Rectangle 4"/>
          <p:cNvSpPr>
            <a:spLocks noGrp="1" noChangeArrowheads="1"/>
          </p:cNvSpPr>
          <p:nvPr>
            <p:ph type="dt" sz="half" idx="10"/>
          </p:nvPr>
        </p:nvSpPr>
        <p:spPr>
          <a:xfrm>
            <a:off x="609600" y="6245225"/>
            <a:ext cx="2844800" cy="476251"/>
          </a:xfrm>
          <a:prstGeom prst="rect">
            <a:avLst/>
          </a:prstGeom>
          <a:ln/>
        </p:spPr>
        <p:txBody>
          <a:bodyPr/>
          <a:lstStyle>
            <a:lvl1pPr>
              <a:defRPr/>
            </a:lvl1pPr>
          </a:lstStyle>
          <a:p>
            <a:pPr>
              <a:defRPr/>
            </a:pPr>
            <a:endParaRPr lang="en-GB"/>
          </a:p>
        </p:txBody>
      </p:sp>
      <p:sp>
        <p:nvSpPr>
          <p:cNvPr id="5" name="Rectangle 5"/>
          <p:cNvSpPr>
            <a:spLocks noGrp="1" noChangeArrowheads="1"/>
          </p:cNvSpPr>
          <p:nvPr>
            <p:ph type="ftr" sz="quarter" idx="11"/>
          </p:nvPr>
        </p:nvSpPr>
        <p:spPr>
          <a:xfrm>
            <a:off x="4165600" y="6245225"/>
            <a:ext cx="3860800" cy="476251"/>
          </a:xfrm>
          <a:prstGeom prst="rect">
            <a:avLst/>
          </a:prstGeom>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xfrm>
            <a:off x="8737600" y="6245225"/>
            <a:ext cx="2844800" cy="476251"/>
          </a:xfrm>
          <a:prstGeom prst="rect">
            <a:avLst/>
          </a:prstGeom>
          <a:ln/>
        </p:spPr>
        <p:txBody>
          <a:bodyPr/>
          <a:lstStyle>
            <a:lvl1pPr>
              <a:defRPr/>
            </a:lvl1pPr>
          </a:lstStyle>
          <a:p>
            <a:pPr>
              <a:defRPr/>
            </a:pPr>
            <a:fld id="{E290037F-F6D7-4E09-93EC-4C723F67F627}" type="slidenum">
              <a:rPr lang="en-GB"/>
              <a:pPr>
                <a:defRPr/>
              </a:pPr>
              <a:t>‹#›</a:t>
            </a:fld>
            <a:endParaRPr lang="en-GB"/>
          </a:p>
        </p:txBody>
      </p:sp>
    </p:spTree>
    <p:extLst>
      <p:ext uri="{BB962C8B-B14F-4D97-AF65-F5344CB8AC3E}">
        <p14:creationId xmlns:p14="http://schemas.microsoft.com/office/powerpoint/2010/main" val="3219784285"/>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EB3E7F8B-EF96-1049-A331-3FB6CF486B77}"/>
              </a:ext>
            </a:extLst>
          </p:cNvPr>
          <p:cNvSpPr>
            <a:spLocks noGrp="1"/>
          </p:cNvSpPr>
          <p:nvPr>
            <p:ph type="title" orient="vert"/>
          </p:nvPr>
        </p:nvSpPr>
        <p:spPr>
          <a:xfrm>
            <a:off x="8724902"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A23932B8-59B8-B94D-958A-99302C216803}"/>
              </a:ext>
            </a:extLst>
          </p:cNvPr>
          <p:cNvSpPr>
            <a:spLocks noGrp="1"/>
          </p:cNvSpPr>
          <p:nvPr>
            <p:ph type="body" orient="vert" idx="1"/>
          </p:nvPr>
        </p:nvSpPr>
        <p:spPr>
          <a:xfrm>
            <a:off x="838203"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2D5BB32-887A-4A46-8DA0-C123F2AC3A01}"/>
              </a:ext>
            </a:extLst>
          </p:cNvPr>
          <p:cNvSpPr>
            <a:spLocks noGrp="1"/>
          </p:cNvSpPr>
          <p:nvPr>
            <p:ph type="dt" sz="half" idx="10"/>
          </p:nvPr>
        </p:nvSpPr>
        <p:spPr>
          <a:xfrm>
            <a:off x="838200" y="6356372"/>
            <a:ext cx="2743200" cy="365125"/>
          </a:xfrm>
          <a:prstGeom prst="rect">
            <a:avLst/>
          </a:prstGeom>
        </p:spPr>
        <p:txBody>
          <a:bodyPr/>
          <a:lstStyle/>
          <a:p>
            <a:endParaRPr lang="en-US"/>
          </a:p>
        </p:txBody>
      </p:sp>
      <p:sp>
        <p:nvSpPr>
          <p:cNvPr id="5" name="Footer Placeholder 4">
            <a:extLst>
              <a:ext uri="{FF2B5EF4-FFF2-40B4-BE49-F238E27FC236}">
                <a16:creationId xmlns:a16="http://schemas.microsoft.com/office/drawing/2014/main" id="{80A77961-A122-ED46-ABA8-7C21C8E7DCAF}"/>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1610642-16ED-754B-BCA0-0E3BB96C15A3}"/>
              </a:ext>
            </a:extLst>
          </p:cNvPr>
          <p:cNvSpPr>
            <a:spLocks noGrp="1"/>
          </p:cNvSpPr>
          <p:nvPr>
            <p:ph type="sldNum" sz="quarter" idx="12"/>
          </p:nvPr>
        </p:nvSpPr>
        <p:spPr>
          <a:xfrm>
            <a:off x="8610600" y="6356372"/>
            <a:ext cx="2743200" cy="365125"/>
          </a:xfrm>
          <a:prstGeom prst="rect">
            <a:avLst/>
          </a:prstGeom>
        </p:spPr>
        <p:txBody>
          <a:bodyPr/>
          <a:lstStyle/>
          <a:p>
            <a:fld id="{7E705E35-836A-324F-B2B9-C0753E900D7A}" type="slidenum">
              <a:rPr lang="en-US" smtClean="0"/>
              <a:t>‹#›</a:t>
            </a:fld>
            <a:endParaRPr lang="en-US"/>
          </a:p>
        </p:txBody>
      </p:sp>
    </p:spTree>
    <p:extLst>
      <p:ext uri="{BB962C8B-B14F-4D97-AF65-F5344CB8AC3E}">
        <p14:creationId xmlns:p14="http://schemas.microsoft.com/office/powerpoint/2010/main" val="378391464"/>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userDrawn="1">
  <p:cSld name="Slide with ASCO Abstract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E5E84DF-B10E-4547-8B06-A31562ABBB60}"/>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13936622"/>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matchingName="Title and Content">
  <p:cSld name="1_Title and Content">
    <p:spTree>
      <p:nvGrpSpPr>
        <p:cNvPr id="1" name="Shape 18"/>
        <p:cNvGrpSpPr/>
        <p:nvPr/>
      </p:nvGrpSpPr>
      <p:grpSpPr>
        <a:xfrm>
          <a:off x="0" y="0"/>
          <a:ext cx="0" cy="0"/>
          <a:chOff x="0" y="0"/>
          <a:chExt cx="0" cy="0"/>
        </a:xfrm>
      </p:grpSpPr>
      <p:sp>
        <p:nvSpPr>
          <p:cNvPr id="19" name="Google Shape;19;p29"/>
          <p:cNvSpPr txBox="1">
            <a:spLocks noGrp="1"/>
          </p:cNvSpPr>
          <p:nvPr>
            <p:ph type="body" idx="1" hasCustomPrompt="1"/>
          </p:nvPr>
        </p:nvSpPr>
        <p:spPr>
          <a:xfrm>
            <a:off x="304800" y="1253037"/>
            <a:ext cx="11582400" cy="4830763"/>
          </a:xfrm>
          <a:prstGeom prst="rect">
            <a:avLst/>
          </a:prstGeom>
          <a:noFill/>
          <a:ln>
            <a:noFill/>
          </a:ln>
        </p:spPr>
        <p:txBody>
          <a:bodyPr spcFirstLastPara="1" wrap="square" lIns="91425" tIns="45700" rIns="91425" bIns="45700" anchor="t" anchorCtr="0">
            <a:noAutofit/>
          </a:bodyPr>
          <a:lstStyle>
            <a:lvl1pPr marL="379191" lvl="0" indent="-379191" algn="l">
              <a:lnSpc>
                <a:spcPct val="100000"/>
              </a:lnSpc>
              <a:spcBef>
                <a:spcPts val="0"/>
              </a:spcBef>
              <a:spcAft>
                <a:spcPts val="0"/>
              </a:spcAft>
              <a:buClr>
                <a:schemeClr val="dk1"/>
              </a:buClr>
              <a:buSzPts val="2400"/>
              <a:buFont typeface="Arial"/>
              <a:buChar char="•"/>
              <a:defRPr sz="3200"/>
            </a:lvl1pPr>
            <a:lvl2pPr marL="1075173" lvl="1" indent="-311992" algn="l">
              <a:lnSpc>
                <a:spcPct val="100000"/>
              </a:lnSpc>
              <a:spcBef>
                <a:spcPts val="800"/>
              </a:spcBef>
              <a:spcAft>
                <a:spcPts val="0"/>
              </a:spcAft>
              <a:buClr>
                <a:schemeClr val="dk1"/>
              </a:buClr>
              <a:buSzPts val="2400"/>
              <a:buFont typeface="Arial"/>
              <a:buChar char="–"/>
              <a:defRPr sz="3200"/>
            </a:lvl2pPr>
            <a:lvl3pPr marL="1828754" lvl="2" indent="-447029" algn="l">
              <a:lnSpc>
                <a:spcPct val="100000"/>
              </a:lnSpc>
              <a:spcBef>
                <a:spcPts val="800"/>
              </a:spcBef>
              <a:spcAft>
                <a:spcPts val="0"/>
              </a:spcAft>
              <a:buClr>
                <a:schemeClr val="dk1"/>
              </a:buClr>
              <a:buSzPts val="1680"/>
              <a:buFont typeface="Noto Sans Symbols"/>
              <a:buChar char="⮚"/>
              <a:defRPr sz="3200"/>
            </a:lvl3pPr>
            <a:lvl4pPr marL="2438339" lvl="3" indent="-507987" algn="l">
              <a:lnSpc>
                <a:spcPct val="100000"/>
              </a:lnSpc>
              <a:spcBef>
                <a:spcPts val="800"/>
              </a:spcBef>
              <a:spcAft>
                <a:spcPts val="0"/>
              </a:spcAft>
              <a:buClr>
                <a:schemeClr val="dk1"/>
              </a:buClr>
              <a:buSzPts val="2400"/>
              <a:buChar char="–"/>
              <a:defRPr sz="3200"/>
            </a:lvl4pPr>
            <a:lvl5pPr marL="3047924" lvl="4" indent="-507987" algn="l">
              <a:lnSpc>
                <a:spcPct val="100000"/>
              </a:lnSpc>
              <a:spcBef>
                <a:spcPts val="800"/>
              </a:spcBef>
              <a:spcAft>
                <a:spcPts val="0"/>
              </a:spcAft>
              <a:buClr>
                <a:schemeClr val="dk1"/>
              </a:buClr>
              <a:buSzPts val="2400"/>
              <a:buChar char="»"/>
              <a:defRPr sz="3200"/>
            </a:lvl5pPr>
            <a:lvl6pPr marL="3657509" lvl="5" indent="-457189" algn="l">
              <a:lnSpc>
                <a:spcPct val="100000"/>
              </a:lnSpc>
              <a:spcBef>
                <a:spcPts val="800"/>
              </a:spcBef>
              <a:spcAft>
                <a:spcPts val="0"/>
              </a:spcAft>
              <a:buClr>
                <a:schemeClr val="dk1"/>
              </a:buClr>
              <a:buSzPts val="1800"/>
              <a:buChar char="•"/>
              <a:defRPr/>
            </a:lvl6pPr>
            <a:lvl7pPr marL="4267093" lvl="6" indent="-457189" algn="l">
              <a:lnSpc>
                <a:spcPct val="100000"/>
              </a:lnSpc>
              <a:spcBef>
                <a:spcPts val="480"/>
              </a:spcBef>
              <a:spcAft>
                <a:spcPts val="0"/>
              </a:spcAft>
              <a:buClr>
                <a:schemeClr val="dk1"/>
              </a:buClr>
              <a:buSzPts val="1800"/>
              <a:buChar char="•"/>
              <a:defRPr/>
            </a:lvl7pPr>
            <a:lvl8pPr marL="4876678" lvl="7" indent="-457189" algn="l">
              <a:lnSpc>
                <a:spcPct val="100000"/>
              </a:lnSpc>
              <a:spcBef>
                <a:spcPts val="480"/>
              </a:spcBef>
              <a:spcAft>
                <a:spcPts val="0"/>
              </a:spcAft>
              <a:buClr>
                <a:schemeClr val="dk1"/>
              </a:buClr>
              <a:buSzPts val="1800"/>
              <a:buChar char="•"/>
              <a:defRPr/>
            </a:lvl8pPr>
            <a:lvl9pPr marL="5486263" lvl="8" indent="-457189" algn="l">
              <a:lnSpc>
                <a:spcPct val="100000"/>
              </a:lnSpc>
              <a:spcBef>
                <a:spcPts val="480"/>
              </a:spcBef>
              <a:spcAft>
                <a:spcPts val="0"/>
              </a:spcAft>
              <a:buClr>
                <a:schemeClr val="dk1"/>
              </a:buClr>
              <a:buSzPts val="1800"/>
              <a:buChar char="•"/>
              <a:defRPr/>
            </a:lvl9pPr>
          </a:lstStyle>
          <a:p>
            <a:pPr lvl="0"/>
            <a:r>
              <a:rPr lang="en-CA" dirty="0" err="1"/>
              <a:t>asdf</a:t>
            </a:r>
            <a:endParaRPr dirty="0"/>
          </a:p>
        </p:txBody>
      </p:sp>
      <p:sp>
        <p:nvSpPr>
          <p:cNvPr id="20" name="Google Shape;20;p29"/>
          <p:cNvSpPr txBox="1">
            <a:spLocks noGrp="1"/>
          </p:cNvSpPr>
          <p:nvPr>
            <p:ph type="ftr" idx="11"/>
          </p:nvPr>
        </p:nvSpPr>
        <p:spPr>
          <a:xfrm>
            <a:off x="126568" y="6419014"/>
            <a:ext cx="10265664" cy="365125"/>
          </a:xfrm>
          <a:prstGeom prst="rect">
            <a:avLst/>
          </a:prstGeom>
          <a:noFill/>
          <a:ln>
            <a:noFill/>
          </a:ln>
        </p:spPr>
        <p:txBody>
          <a:bodyPr spcFirstLastPara="1" wrap="square" lIns="45700" tIns="45700" rIns="91425" bIns="45700" anchor="b"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dirty="0"/>
          </a:p>
        </p:txBody>
      </p:sp>
      <p:sp>
        <p:nvSpPr>
          <p:cNvPr id="21" name="Google Shape;21;p29"/>
          <p:cNvSpPr txBox="1">
            <a:spLocks noGrp="1"/>
          </p:cNvSpPr>
          <p:nvPr>
            <p:ph type="title"/>
          </p:nvPr>
        </p:nvSpPr>
        <p:spPr>
          <a:xfrm>
            <a:off x="121920" y="35787"/>
            <a:ext cx="11948160" cy="990600"/>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Clr>
                <a:schemeClr val="accent1"/>
              </a:buClr>
              <a:buSzPts val="2400"/>
              <a:buFont typeface="Arial"/>
              <a:buNone/>
              <a:defRPr sz="3200">
                <a:solidFill>
                  <a:schemeClr val="accen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cxnSp>
        <p:nvCxnSpPr>
          <p:cNvPr id="22" name="Google Shape;22;p29"/>
          <p:cNvCxnSpPr/>
          <p:nvPr/>
        </p:nvCxnSpPr>
        <p:spPr>
          <a:xfrm>
            <a:off x="0" y="1062633"/>
            <a:ext cx="12192000" cy="0"/>
          </a:xfrm>
          <a:prstGeom prst="straightConnector1">
            <a:avLst/>
          </a:prstGeom>
          <a:noFill/>
          <a:ln w="25400" cap="flat" cmpd="sng">
            <a:solidFill>
              <a:srgbClr val="09345A"/>
            </a:solidFill>
            <a:prstDash val="solid"/>
            <a:round/>
            <a:headEnd type="none" w="sm" len="sm"/>
            <a:tailEnd type="none" w="sm" len="sm"/>
          </a:ln>
          <a:effectLst>
            <a:outerShdw blurRad="40000" dist="20000" dir="5400000" rotWithShape="0">
              <a:srgbClr val="000000">
                <a:alpha val="37254"/>
              </a:srgbClr>
            </a:outerShdw>
          </a:effectLst>
        </p:spPr>
      </p:cxnSp>
    </p:spTree>
    <p:extLst>
      <p:ext uri="{BB962C8B-B14F-4D97-AF65-F5344CB8AC3E}">
        <p14:creationId xmlns:p14="http://schemas.microsoft.com/office/powerpoint/2010/main" val="1242691445"/>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showMasterSp="0" userDrawn="1">
  <p:cSld name="1_Title Only_showfile">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6EBFF6DC-B3F2-204D-F831-99E8AE2033BF}"/>
              </a:ext>
            </a:extLst>
          </p:cNvPr>
          <p:cNvSpPr>
            <a:spLocks noGrp="1"/>
          </p:cNvSpPr>
          <p:nvPr>
            <p:ph type="title"/>
          </p:nvPr>
        </p:nvSpPr>
        <p:spPr>
          <a:xfrm>
            <a:off x="416826" y="178761"/>
            <a:ext cx="11343376" cy="838799"/>
          </a:xfrm>
        </p:spPr>
        <p:txBody>
          <a:bodyPr anchor="b"/>
          <a:lstStyle>
            <a:lvl1pPr algn="l">
              <a:defRPr sz="2400" b="1">
                <a:solidFill>
                  <a:schemeClr val="bg1"/>
                </a:solidFill>
                <a:latin typeface="Roche Sans Medium Medium" panose="020B0604030201040101" pitchFamily="34" charset="0"/>
              </a:defRPr>
            </a:lvl1pPr>
          </a:lstStyle>
          <a:p>
            <a:r>
              <a:rPr lang="en-US" dirty="0"/>
              <a:t>Click to edit Master title style</a:t>
            </a:r>
            <a:endParaRPr lang="en-GB" dirty="0"/>
          </a:p>
        </p:txBody>
      </p:sp>
      <p:sp>
        <p:nvSpPr>
          <p:cNvPr id="4" name="Text Placeholder 9">
            <a:extLst>
              <a:ext uri="{FF2B5EF4-FFF2-40B4-BE49-F238E27FC236}">
                <a16:creationId xmlns:a16="http://schemas.microsoft.com/office/drawing/2014/main" id="{11C00F42-4922-B06D-55E5-38891A8D10E6}"/>
              </a:ext>
            </a:extLst>
          </p:cNvPr>
          <p:cNvSpPr>
            <a:spLocks noGrp="1"/>
          </p:cNvSpPr>
          <p:nvPr>
            <p:ph type="body" sz="quarter" idx="20" hasCustomPrompt="1"/>
          </p:nvPr>
        </p:nvSpPr>
        <p:spPr>
          <a:xfrm>
            <a:off x="416827" y="6680773"/>
            <a:ext cx="11343376" cy="113877"/>
          </a:xfrm>
        </p:spPr>
        <p:txBody>
          <a:bodyPr wrap="square" tIns="0" bIns="0" anchor="b">
            <a:spAutoFit/>
          </a:bodyPr>
          <a:lstStyle>
            <a:lvl1pPr marL="0" indent="0" algn="l">
              <a:lnSpc>
                <a:spcPct val="90000"/>
              </a:lnSpc>
              <a:spcBef>
                <a:spcPts val="0"/>
              </a:spcBef>
              <a:buNone/>
              <a:defRPr sz="800">
                <a:latin typeface="Roche Sans Light Light" panose="020B0304030201040101" pitchFamily="34" charset="0"/>
              </a:defRPr>
            </a:lvl1pPr>
            <a:lvl2pPr algn="r">
              <a:defRPr/>
            </a:lvl2pPr>
            <a:lvl3pPr algn="r">
              <a:defRPr/>
            </a:lvl3pPr>
            <a:lvl4pPr algn="r">
              <a:defRPr/>
            </a:lvl4pPr>
            <a:lvl5pPr algn="r">
              <a:defRPr/>
            </a:lvl5pPr>
          </a:lstStyle>
          <a:p>
            <a:pPr lvl="0"/>
            <a:r>
              <a:rPr lang="en-GB" dirty="0"/>
              <a:t>Click to add footnote</a:t>
            </a:r>
          </a:p>
        </p:txBody>
      </p:sp>
    </p:spTree>
    <p:extLst>
      <p:ext uri="{BB962C8B-B14F-4D97-AF65-F5344CB8AC3E}">
        <p14:creationId xmlns:p14="http://schemas.microsoft.com/office/powerpoint/2010/main" val="2233237797"/>
      </p:ext>
    </p:extLst>
  </p:cSld>
  <p:clrMapOvr>
    <a:masterClrMapping/>
  </p:clrMapOvr>
  <p:hf hdr="0"/>
  <p:extLst>
    <p:ext uri="{DCECCB84-F9BA-43D5-87BE-67443E8EF086}">
      <p15:sldGuideLst xmlns:p15="http://schemas.microsoft.com/office/powerpoint/2012/main">
        <p15:guide id="1" orient="horz" pos="918">
          <p15:clr>
            <a:srgbClr val="FBAE40"/>
          </p15:clr>
        </p15:guide>
      </p15:sldGuideLst>
    </p:ext>
  </p:extLst>
</p:sldLayout>
</file>

<file path=ppt/slideLayouts/slideLayout5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F7D5A97-BFC1-7B4C-BE8D-3C391965C9F2}"/>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3D2D8E20-5BE4-874A-A9BE-0FD454C290F0}"/>
              </a:ext>
            </a:extLst>
          </p:cNvPr>
          <p:cNvSpPr>
            <a:spLocks noGrp="1"/>
          </p:cNvSpPr>
          <p:nvPr>
            <p:ph type="subTitle" idx="1"/>
          </p:nvPr>
        </p:nvSpPr>
        <p:spPr>
          <a:xfrm>
            <a:off x="1524000" y="3602037"/>
            <a:ext cx="9144000" cy="1655763"/>
          </a:xfrm>
        </p:spPr>
        <p:txBody>
          <a:bodyPr/>
          <a:lstStyle>
            <a:lvl1pPr marL="0" indent="0" algn="ctr">
              <a:buNone/>
              <a:defRPr sz="2400"/>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6F424044-AD2A-5C4E-9EE1-8BAABC2BD6E3}"/>
              </a:ext>
            </a:extLst>
          </p:cNvPr>
          <p:cNvSpPr>
            <a:spLocks noGrp="1"/>
          </p:cNvSpPr>
          <p:nvPr>
            <p:ph type="dt" sz="half" idx="10"/>
          </p:nvPr>
        </p:nvSpPr>
        <p:spPr/>
        <p:txBody>
          <a:bodyPr/>
          <a:lstStyle/>
          <a:p>
            <a:endParaRPr lang="en-US"/>
          </a:p>
        </p:txBody>
      </p:sp>
      <p:sp>
        <p:nvSpPr>
          <p:cNvPr id="5" name="Footer Placeholder 4">
            <a:extLst>
              <a:ext uri="{FF2B5EF4-FFF2-40B4-BE49-F238E27FC236}">
                <a16:creationId xmlns:a16="http://schemas.microsoft.com/office/drawing/2014/main" id="{3218BA9F-96B4-4A4E-A674-0E4A9C219633}"/>
              </a:ext>
            </a:extLst>
          </p:cNvPr>
          <p:cNvSpPr>
            <a:spLocks noGrp="1"/>
          </p:cNvSpPr>
          <p:nvPr>
            <p:ph type="ftr" sz="quarter" idx="11"/>
          </p:nvPr>
        </p:nvSpPr>
        <p:spPr/>
        <p:txBody>
          <a:bodyPr/>
          <a:lstStyle/>
          <a:p>
            <a:r>
              <a:rPr lang="en-US"/>
              <a:t>This presentation is the intellectual property of the author/presenter. Contact hope.rugo@ucsf.edu for permission to reprint and/or distribute.</a:t>
            </a:r>
          </a:p>
        </p:txBody>
      </p:sp>
      <p:sp>
        <p:nvSpPr>
          <p:cNvPr id="6" name="Slide Number Placeholder 5">
            <a:extLst>
              <a:ext uri="{FF2B5EF4-FFF2-40B4-BE49-F238E27FC236}">
                <a16:creationId xmlns:a16="http://schemas.microsoft.com/office/drawing/2014/main" id="{ECF65CBE-5458-F249-A6EC-8302F02E25CD}"/>
              </a:ext>
            </a:extLst>
          </p:cNvPr>
          <p:cNvSpPr>
            <a:spLocks noGrp="1"/>
          </p:cNvSpPr>
          <p:nvPr>
            <p:ph type="sldNum" sz="quarter" idx="12"/>
          </p:nvPr>
        </p:nvSpPr>
        <p:spPr/>
        <p:txBody>
          <a:bodyPr/>
          <a:lstStyle/>
          <a:p>
            <a:fld id="{14D5984C-0D0D-DC45-AB8C-8BD40CB8C6EB}" type="slidenum">
              <a:rPr lang="en-US" smtClean="0"/>
              <a:t>‹#›</a:t>
            </a:fld>
            <a:endParaRPr lang="en-US"/>
          </a:p>
        </p:txBody>
      </p:sp>
    </p:spTree>
    <p:extLst>
      <p:ext uri="{BB962C8B-B14F-4D97-AF65-F5344CB8AC3E}">
        <p14:creationId xmlns:p14="http://schemas.microsoft.com/office/powerpoint/2010/main" val="136666257"/>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68F3D3-C6AD-F246-8E28-7E08F4C89196}"/>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E5C4213-1635-C140-B2B7-C76D6EB488DD}"/>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4A95DDF-0199-9844-BC3D-A046A5B8072F}"/>
              </a:ext>
            </a:extLst>
          </p:cNvPr>
          <p:cNvSpPr>
            <a:spLocks noGrp="1"/>
          </p:cNvSpPr>
          <p:nvPr>
            <p:ph type="dt" sz="half" idx="10"/>
          </p:nvPr>
        </p:nvSpPr>
        <p:spPr/>
        <p:txBody>
          <a:bodyPr/>
          <a:lstStyle/>
          <a:p>
            <a:endParaRPr lang="en-US"/>
          </a:p>
        </p:txBody>
      </p:sp>
      <p:sp>
        <p:nvSpPr>
          <p:cNvPr id="5" name="Footer Placeholder 4">
            <a:extLst>
              <a:ext uri="{FF2B5EF4-FFF2-40B4-BE49-F238E27FC236}">
                <a16:creationId xmlns:a16="http://schemas.microsoft.com/office/drawing/2014/main" id="{647254E9-24E8-E54C-9C40-5969DCE0D528}"/>
              </a:ext>
            </a:extLst>
          </p:cNvPr>
          <p:cNvSpPr>
            <a:spLocks noGrp="1"/>
          </p:cNvSpPr>
          <p:nvPr>
            <p:ph type="ftr" sz="quarter" idx="11"/>
          </p:nvPr>
        </p:nvSpPr>
        <p:spPr/>
        <p:txBody>
          <a:bodyPr/>
          <a:lstStyle/>
          <a:p>
            <a:r>
              <a:rPr lang="en-US"/>
              <a:t>This presentation is the intellectual property of the author/presenter. Contact hope.rugo@ucsf.edu for permission to reprint and/or distribute.</a:t>
            </a:r>
          </a:p>
        </p:txBody>
      </p:sp>
      <p:sp>
        <p:nvSpPr>
          <p:cNvPr id="6" name="Slide Number Placeholder 5">
            <a:extLst>
              <a:ext uri="{FF2B5EF4-FFF2-40B4-BE49-F238E27FC236}">
                <a16:creationId xmlns:a16="http://schemas.microsoft.com/office/drawing/2014/main" id="{E645F289-F26B-0A4E-85A1-6190CDAB4C8A}"/>
              </a:ext>
            </a:extLst>
          </p:cNvPr>
          <p:cNvSpPr>
            <a:spLocks noGrp="1"/>
          </p:cNvSpPr>
          <p:nvPr>
            <p:ph type="sldNum" sz="quarter" idx="12"/>
          </p:nvPr>
        </p:nvSpPr>
        <p:spPr/>
        <p:txBody>
          <a:bodyPr/>
          <a:lstStyle/>
          <a:p>
            <a:fld id="{14D5984C-0D0D-DC45-AB8C-8BD40CB8C6EB}" type="slidenum">
              <a:rPr lang="en-US" smtClean="0"/>
              <a:t>‹#›</a:t>
            </a:fld>
            <a:endParaRPr lang="en-US"/>
          </a:p>
        </p:txBody>
      </p:sp>
    </p:spTree>
    <p:extLst>
      <p:ext uri="{BB962C8B-B14F-4D97-AF65-F5344CB8AC3E}">
        <p14:creationId xmlns:p14="http://schemas.microsoft.com/office/powerpoint/2010/main" val="1209506859"/>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17D8158-651C-994C-8D20-18E893968405}"/>
              </a:ext>
            </a:extLst>
          </p:cNvPr>
          <p:cNvSpPr>
            <a:spLocks noGrp="1"/>
          </p:cNvSpPr>
          <p:nvPr>
            <p:ph type="title"/>
          </p:nvPr>
        </p:nvSpPr>
        <p:spPr>
          <a:xfrm>
            <a:off x="831851" y="1709741"/>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4DDE28FC-E921-E448-AAD0-DBEB60D877C6}"/>
              </a:ext>
            </a:extLst>
          </p:cNvPr>
          <p:cNvSpPr>
            <a:spLocks noGrp="1"/>
          </p:cNvSpPr>
          <p:nvPr>
            <p:ph type="body" idx="1"/>
          </p:nvPr>
        </p:nvSpPr>
        <p:spPr>
          <a:xfrm>
            <a:off x="831851" y="4589465"/>
            <a:ext cx="10515600" cy="1500187"/>
          </a:xfrm>
        </p:spPr>
        <p:txBody>
          <a:bodyPr/>
          <a:lstStyle>
            <a:lvl1pPr marL="0" indent="0">
              <a:buNone/>
              <a:defRPr sz="2400">
                <a:solidFill>
                  <a:schemeClr val="tx1">
                    <a:tint val="75000"/>
                  </a:schemeClr>
                </a:solidFill>
              </a:defRPr>
            </a:lvl1pPr>
            <a:lvl2pPr marL="457178" indent="0">
              <a:buNone/>
              <a:defRPr sz="2000">
                <a:solidFill>
                  <a:schemeClr val="tx1">
                    <a:tint val="75000"/>
                  </a:schemeClr>
                </a:solidFill>
              </a:defRPr>
            </a:lvl2pPr>
            <a:lvl3pPr marL="914354" indent="0">
              <a:buNone/>
              <a:defRPr sz="1800">
                <a:solidFill>
                  <a:schemeClr val="tx1">
                    <a:tint val="75000"/>
                  </a:schemeClr>
                </a:solidFill>
              </a:defRPr>
            </a:lvl3pPr>
            <a:lvl4pPr marL="1371532" indent="0">
              <a:buNone/>
              <a:defRPr sz="1600">
                <a:solidFill>
                  <a:schemeClr val="tx1">
                    <a:tint val="75000"/>
                  </a:schemeClr>
                </a:solidFill>
              </a:defRPr>
            </a:lvl4pPr>
            <a:lvl5pPr marL="1828709" indent="0">
              <a:buNone/>
              <a:defRPr sz="1600">
                <a:solidFill>
                  <a:schemeClr val="tx1">
                    <a:tint val="75000"/>
                  </a:schemeClr>
                </a:solidFill>
              </a:defRPr>
            </a:lvl5pPr>
            <a:lvl6pPr marL="2285886" indent="0">
              <a:buNone/>
              <a:defRPr sz="1600">
                <a:solidFill>
                  <a:schemeClr val="tx1">
                    <a:tint val="75000"/>
                  </a:schemeClr>
                </a:solidFill>
              </a:defRPr>
            </a:lvl6pPr>
            <a:lvl7pPr marL="2743062" indent="0">
              <a:buNone/>
              <a:defRPr sz="1600">
                <a:solidFill>
                  <a:schemeClr val="tx1">
                    <a:tint val="75000"/>
                  </a:schemeClr>
                </a:solidFill>
              </a:defRPr>
            </a:lvl7pPr>
            <a:lvl8pPr marL="3200240" indent="0">
              <a:buNone/>
              <a:defRPr sz="1600">
                <a:solidFill>
                  <a:schemeClr val="tx1">
                    <a:tint val="75000"/>
                  </a:schemeClr>
                </a:solidFill>
              </a:defRPr>
            </a:lvl8pPr>
            <a:lvl9pPr marL="3657418"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46088B3C-9322-794B-AF6C-15C9B6922347}"/>
              </a:ext>
            </a:extLst>
          </p:cNvPr>
          <p:cNvSpPr>
            <a:spLocks noGrp="1"/>
          </p:cNvSpPr>
          <p:nvPr>
            <p:ph type="dt" sz="half" idx="10"/>
          </p:nvPr>
        </p:nvSpPr>
        <p:spPr/>
        <p:txBody>
          <a:bodyPr/>
          <a:lstStyle/>
          <a:p>
            <a:endParaRPr lang="en-US"/>
          </a:p>
        </p:txBody>
      </p:sp>
      <p:sp>
        <p:nvSpPr>
          <p:cNvPr id="5" name="Footer Placeholder 4">
            <a:extLst>
              <a:ext uri="{FF2B5EF4-FFF2-40B4-BE49-F238E27FC236}">
                <a16:creationId xmlns:a16="http://schemas.microsoft.com/office/drawing/2014/main" id="{72486052-64B5-A249-A677-E3BADD243077}"/>
              </a:ext>
            </a:extLst>
          </p:cNvPr>
          <p:cNvSpPr>
            <a:spLocks noGrp="1"/>
          </p:cNvSpPr>
          <p:nvPr>
            <p:ph type="ftr" sz="quarter" idx="11"/>
          </p:nvPr>
        </p:nvSpPr>
        <p:spPr/>
        <p:txBody>
          <a:bodyPr/>
          <a:lstStyle/>
          <a:p>
            <a:r>
              <a:rPr lang="en-US"/>
              <a:t>This presentation is the intellectual property of the author/presenter. Contact hope.rugo@ucsf.edu for permission to reprint and/or distribute.</a:t>
            </a:r>
          </a:p>
        </p:txBody>
      </p:sp>
      <p:sp>
        <p:nvSpPr>
          <p:cNvPr id="6" name="Slide Number Placeholder 5">
            <a:extLst>
              <a:ext uri="{FF2B5EF4-FFF2-40B4-BE49-F238E27FC236}">
                <a16:creationId xmlns:a16="http://schemas.microsoft.com/office/drawing/2014/main" id="{A6866281-6E03-F14A-B824-B398EF63C933}"/>
              </a:ext>
            </a:extLst>
          </p:cNvPr>
          <p:cNvSpPr>
            <a:spLocks noGrp="1"/>
          </p:cNvSpPr>
          <p:nvPr>
            <p:ph type="sldNum" sz="quarter" idx="12"/>
          </p:nvPr>
        </p:nvSpPr>
        <p:spPr/>
        <p:txBody>
          <a:bodyPr/>
          <a:lstStyle/>
          <a:p>
            <a:fld id="{14D5984C-0D0D-DC45-AB8C-8BD40CB8C6EB}" type="slidenum">
              <a:rPr lang="en-US" smtClean="0"/>
              <a:t>‹#›</a:t>
            </a:fld>
            <a:endParaRPr lang="en-US"/>
          </a:p>
        </p:txBody>
      </p:sp>
    </p:spTree>
    <p:extLst>
      <p:ext uri="{BB962C8B-B14F-4D97-AF65-F5344CB8AC3E}">
        <p14:creationId xmlns:p14="http://schemas.microsoft.com/office/powerpoint/2010/main" val="1712062345"/>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D789B24-3FB3-FD4F-A102-149C04CB5902}"/>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618C1DAF-CF49-EB43-B733-2C7FE30E4E55}"/>
              </a:ext>
            </a:extLst>
          </p:cNvPr>
          <p:cNvSpPr>
            <a:spLocks noGrp="1"/>
          </p:cNvSpPr>
          <p:nvPr>
            <p:ph sz="half" idx="1"/>
          </p:nvPr>
        </p:nvSpPr>
        <p:spPr>
          <a:xfrm>
            <a:off x="838200" y="1825625"/>
            <a:ext cx="51816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8DA02A09-992B-4A44-8882-0B83037D647A}"/>
              </a:ext>
            </a:extLst>
          </p:cNvPr>
          <p:cNvSpPr>
            <a:spLocks noGrp="1"/>
          </p:cNvSpPr>
          <p:nvPr>
            <p:ph sz="half" idx="2"/>
          </p:nvPr>
        </p:nvSpPr>
        <p:spPr>
          <a:xfrm>
            <a:off x="6172200" y="1825625"/>
            <a:ext cx="51816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0FEB3106-9E66-5040-B734-AF0B67F34547}"/>
              </a:ext>
            </a:extLst>
          </p:cNvPr>
          <p:cNvSpPr>
            <a:spLocks noGrp="1"/>
          </p:cNvSpPr>
          <p:nvPr>
            <p:ph type="dt" sz="half" idx="10"/>
          </p:nvPr>
        </p:nvSpPr>
        <p:spPr/>
        <p:txBody>
          <a:bodyPr/>
          <a:lstStyle/>
          <a:p>
            <a:endParaRPr lang="en-US"/>
          </a:p>
        </p:txBody>
      </p:sp>
      <p:sp>
        <p:nvSpPr>
          <p:cNvPr id="6" name="Footer Placeholder 5">
            <a:extLst>
              <a:ext uri="{FF2B5EF4-FFF2-40B4-BE49-F238E27FC236}">
                <a16:creationId xmlns:a16="http://schemas.microsoft.com/office/drawing/2014/main" id="{C665D294-F15E-034C-87BF-3ECC478D3497}"/>
              </a:ext>
            </a:extLst>
          </p:cNvPr>
          <p:cNvSpPr>
            <a:spLocks noGrp="1"/>
          </p:cNvSpPr>
          <p:nvPr>
            <p:ph type="ftr" sz="quarter" idx="11"/>
          </p:nvPr>
        </p:nvSpPr>
        <p:spPr/>
        <p:txBody>
          <a:bodyPr/>
          <a:lstStyle/>
          <a:p>
            <a:r>
              <a:rPr lang="en-US"/>
              <a:t>This presentation is the intellectual property of the author/presenter. Contact hope.rugo@ucsf.edu for permission to reprint and/or distribute.</a:t>
            </a:r>
          </a:p>
        </p:txBody>
      </p:sp>
      <p:sp>
        <p:nvSpPr>
          <p:cNvPr id="7" name="Slide Number Placeholder 6">
            <a:extLst>
              <a:ext uri="{FF2B5EF4-FFF2-40B4-BE49-F238E27FC236}">
                <a16:creationId xmlns:a16="http://schemas.microsoft.com/office/drawing/2014/main" id="{0A9D9055-C216-EC48-A89E-6F9124A3AC80}"/>
              </a:ext>
            </a:extLst>
          </p:cNvPr>
          <p:cNvSpPr>
            <a:spLocks noGrp="1"/>
          </p:cNvSpPr>
          <p:nvPr>
            <p:ph type="sldNum" sz="quarter" idx="12"/>
          </p:nvPr>
        </p:nvSpPr>
        <p:spPr/>
        <p:txBody>
          <a:bodyPr/>
          <a:lstStyle/>
          <a:p>
            <a:fld id="{14D5984C-0D0D-DC45-AB8C-8BD40CB8C6EB}" type="slidenum">
              <a:rPr lang="en-US" smtClean="0"/>
              <a:t>‹#›</a:t>
            </a:fld>
            <a:endParaRPr lang="en-US"/>
          </a:p>
        </p:txBody>
      </p:sp>
    </p:spTree>
    <p:extLst>
      <p:ext uri="{BB962C8B-B14F-4D97-AF65-F5344CB8AC3E}">
        <p14:creationId xmlns:p14="http://schemas.microsoft.com/office/powerpoint/2010/main" val="3292633564"/>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165176-581F-6B46-A5FF-AF5D869E57D0}"/>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27766E64-5DFA-8E4D-9F58-36D2DA14C3D7}"/>
              </a:ext>
            </a:extLst>
          </p:cNvPr>
          <p:cNvSpPr>
            <a:spLocks noGrp="1"/>
          </p:cNvSpPr>
          <p:nvPr>
            <p:ph type="body" idx="1"/>
          </p:nvPr>
        </p:nvSpPr>
        <p:spPr>
          <a:xfrm>
            <a:off x="839789" y="1681163"/>
            <a:ext cx="5157787" cy="823912"/>
          </a:xfrm>
        </p:spPr>
        <p:txBody>
          <a:bodyPr anchor="b"/>
          <a:lstStyle>
            <a:lvl1pPr marL="0" indent="0">
              <a:buNone/>
              <a:defRPr sz="2400" b="1"/>
            </a:lvl1pPr>
            <a:lvl2pPr marL="457178" indent="0">
              <a:buNone/>
              <a:defRPr sz="2000" b="1"/>
            </a:lvl2pPr>
            <a:lvl3pPr marL="914354" indent="0">
              <a:buNone/>
              <a:defRPr sz="1800" b="1"/>
            </a:lvl3pPr>
            <a:lvl4pPr marL="1371532" indent="0">
              <a:buNone/>
              <a:defRPr sz="1600" b="1"/>
            </a:lvl4pPr>
            <a:lvl5pPr marL="1828709" indent="0">
              <a:buNone/>
              <a:defRPr sz="1600" b="1"/>
            </a:lvl5pPr>
            <a:lvl6pPr marL="2285886" indent="0">
              <a:buNone/>
              <a:defRPr sz="1600" b="1"/>
            </a:lvl6pPr>
            <a:lvl7pPr marL="2743062" indent="0">
              <a:buNone/>
              <a:defRPr sz="1600" b="1"/>
            </a:lvl7pPr>
            <a:lvl8pPr marL="3200240" indent="0">
              <a:buNone/>
              <a:defRPr sz="1600" b="1"/>
            </a:lvl8pPr>
            <a:lvl9pPr marL="3657418"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6F910316-4EDC-E849-9DF8-8F25165BCAE9}"/>
              </a:ext>
            </a:extLst>
          </p:cNvPr>
          <p:cNvSpPr>
            <a:spLocks noGrp="1"/>
          </p:cNvSpPr>
          <p:nvPr>
            <p:ph sz="half" idx="2"/>
          </p:nvPr>
        </p:nvSpPr>
        <p:spPr>
          <a:xfrm>
            <a:off x="839789"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ED446A0A-9730-624B-AFE2-DBBDDECC3DF4}"/>
              </a:ext>
            </a:extLst>
          </p:cNvPr>
          <p:cNvSpPr>
            <a:spLocks noGrp="1"/>
          </p:cNvSpPr>
          <p:nvPr>
            <p:ph type="body" sz="quarter" idx="3"/>
          </p:nvPr>
        </p:nvSpPr>
        <p:spPr>
          <a:xfrm>
            <a:off x="6172202" y="1681163"/>
            <a:ext cx="5183188" cy="823912"/>
          </a:xfrm>
        </p:spPr>
        <p:txBody>
          <a:bodyPr anchor="b"/>
          <a:lstStyle>
            <a:lvl1pPr marL="0" indent="0">
              <a:buNone/>
              <a:defRPr sz="2400" b="1"/>
            </a:lvl1pPr>
            <a:lvl2pPr marL="457178" indent="0">
              <a:buNone/>
              <a:defRPr sz="2000" b="1"/>
            </a:lvl2pPr>
            <a:lvl3pPr marL="914354" indent="0">
              <a:buNone/>
              <a:defRPr sz="1800" b="1"/>
            </a:lvl3pPr>
            <a:lvl4pPr marL="1371532" indent="0">
              <a:buNone/>
              <a:defRPr sz="1600" b="1"/>
            </a:lvl4pPr>
            <a:lvl5pPr marL="1828709" indent="0">
              <a:buNone/>
              <a:defRPr sz="1600" b="1"/>
            </a:lvl5pPr>
            <a:lvl6pPr marL="2285886" indent="0">
              <a:buNone/>
              <a:defRPr sz="1600" b="1"/>
            </a:lvl6pPr>
            <a:lvl7pPr marL="2743062" indent="0">
              <a:buNone/>
              <a:defRPr sz="1600" b="1"/>
            </a:lvl7pPr>
            <a:lvl8pPr marL="3200240" indent="0">
              <a:buNone/>
              <a:defRPr sz="1600" b="1"/>
            </a:lvl8pPr>
            <a:lvl9pPr marL="3657418"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C865E6D-2A7C-1643-A1E7-C3FB62BDD6FE}"/>
              </a:ext>
            </a:extLst>
          </p:cNvPr>
          <p:cNvSpPr>
            <a:spLocks noGrp="1"/>
          </p:cNvSpPr>
          <p:nvPr>
            <p:ph sz="quarter" idx="4"/>
          </p:nvPr>
        </p:nvSpPr>
        <p:spPr>
          <a:xfrm>
            <a:off x="6172202"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961E8F67-938B-B641-978C-3393D26EC93E}"/>
              </a:ext>
            </a:extLst>
          </p:cNvPr>
          <p:cNvSpPr>
            <a:spLocks noGrp="1"/>
          </p:cNvSpPr>
          <p:nvPr>
            <p:ph type="dt" sz="half" idx="10"/>
          </p:nvPr>
        </p:nvSpPr>
        <p:spPr/>
        <p:txBody>
          <a:bodyPr/>
          <a:lstStyle/>
          <a:p>
            <a:endParaRPr lang="en-US"/>
          </a:p>
        </p:txBody>
      </p:sp>
      <p:sp>
        <p:nvSpPr>
          <p:cNvPr id="8" name="Footer Placeholder 7">
            <a:extLst>
              <a:ext uri="{FF2B5EF4-FFF2-40B4-BE49-F238E27FC236}">
                <a16:creationId xmlns:a16="http://schemas.microsoft.com/office/drawing/2014/main" id="{43D6DCC0-CBAB-3A4B-9837-6A5C68835922}"/>
              </a:ext>
            </a:extLst>
          </p:cNvPr>
          <p:cNvSpPr>
            <a:spLocks noGrp="1"/>
          </p:cNvSpPr>
          <p:nvPr>
            <p:ph type="ftr" sz="quarter" idx="11"/>
          </p:nvPr>
        </p:nvSpPr>
        <p:spPr/>
        <p:txBody>
          <a:bodyPr/>
          <a:lstStyle/>
          <a:p>
            <a:r>
              <a:rPr lang="en-US"/>
              <a:t>This presentation is the intellectual property of the author/presenter. Contact hope.rugo@ucsf.edu for permission to reprint and/or distribute.</a:t>
            </a:r>
          </a:p>
        </p:txBody>
      </p:sp>
      <p:sp>
        <p:nvSpPr>
          <p:cNvPr id="9" name="Slide Number Placeholder 8">
            <a:extLst>
              <a:ext uri="{FF2B5EF4-FFF2-40B4-BE49-F238E27FC236}">
                <a16:creationId xmlns:a16="http://schemas.microsoft.com/office/drawing/2014/main" id="{1E69C700-E2D8-9C40-ADEB-00649146156B}"/>
              </a:ext>
            </a:extLst>
          </p:cNvPr>
          <p:cNvSpPr>
            <a:spLocks noGrp="1"/>
          </p:cNvSpPr>
          <p:nvPr>
            <p:ph type="sldNum" sz="quarter" idx="12"/>
          </p:nvPr>
        </p:nvSpPr>
        <p:spPr/>
        <p:txBody>
          <a:bodyPr/>
          <a:lstStyle/>
          <a:p>
            <a:fld id="{14D5984C-0D0D-DC45-AB8C-8BD40CB8C6EB}" type="slidenum">
              <a:rPr lang="en-US" smtClean="0"/>
              <a:t>‹#›</a:t>
            </a:fld>
            <a:endParaRPr lang="en-US"/>
          </a:p>
        </p:txBody>
      </p:sp>
    </p:spTree>
    <p:extLst>
      <p:ext uri="{BB962C8B-B14F-4D97-AF65-F5344CB8AC3E}">
        <p14:creationId xmlns:p14="http://schemas.microsoft.com/office/powerpoint/2010/main" val="1209698227"/>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9D8D53-5E28-2448-B8A0-4AB9EB3CA6AE}"/>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6B0EC8DD-23EE-2A4D-A586-388E10E8CA54}"/>
              </a:ext>
            </a:extLst>
          </p:cNvPr>
          <p:cNvSpPr>
            <a:spLocks noGrp="1"/>
          </p:cNvSpPr>
          <p:nvPr>
            <p:ph type="dt" sz="half" idx="10"/>
          </p:nvPr>
        </p:nvSpPr>
        <p:spPr/>
        <p:txBody>
          <a:bodyPr/>
          <a:lstStyle/>
          <a:p>
            <a:endParaRPr lang="en-US"/>
          </a:p>
        </p:txBody>
      </p:sp>
      <p:sp>
        <p:nvSpPr>
          <p:cNvPr id="4" name="Footer Placeholder 3">
            <a:extLst>
              <a:ext uri="{FF2B5EF4-FFF2-40B4-BE49-F238E27FC236}">
                <a16:creationId xmlns:a16="http://schemas.microsoft.com/office/drawing/2014/main" id="{A799B270-6D05-B248-BA66-4C5D86AF1099}"/>
              </a:ext>
            </a:extLst>
          </p:cNvPr>
          <p:cNvSpPr>
            <a:spLocks noGrp="1"/>
          </p:cNvSpPr>
          <p:nvPr>
            <p:ph type="ftr" sz="quarter" idx="11"/>
          </p:nvPr>
        </p:nvSpPr>
        <p:spPr/>
        <p:txBody>
          <a:bodyPr/>
          <a:lstStyle/>
          <a:p>
            <a:r>
              <a:rPr lang="en-US"/>
              <a:t>This presentation is the intellectual property of the author/presenter. Contact hope.rugo@ucsf.edu for permission to reprint and/or distribute.</a:t>
            </a:r>
          </a:p>
        </p:txBody>
      </p:sp>
      <p:sp>
        <p:nvSpPr>
          <p:cNvPr id="5" name="Slide Number Placeholder 4">
            <a:extLst>
              <a:ext uri="{FF2B5EF4-FFF2-40B4-BE49-F238E27FC236}">
                <a16:creationId xmlns:a16="http://schemas.microsoft.com/office/drawing/2014/main" id="{85377C87-0836-934E-9D0B-56469586EC85}"/>
              </a:ext>
            </a:extLst>
          </p:cNvPr>
          <p:cNvSpPr>
            <a:spLocks noGrp="1"/>
          </p:cNvSpPr>
          <p:nvPr>
            <p:ph type="sldNum" sz="quarter" idx="12"/>
          </p:nvPr>
        </p:nvSpPr>
        <p:spPr/>
        <p:txBody>
          <a:bodyPr/>
          <a:lstStyle/>
          <a:p>
            <a:fld id="{14D5984C-0D0D-DC45-AB8C-8BD40CB8C6EB}" type="slidenum">
              <a:rPr lang="en-US" smtClean="0"/>
              <a:t>‹#›</a:t>
            </a:fld>
            <a:endParaRPr lang="en-US"/>
          </a:p>
        </p:txBody>
      </p:sp>
    </p:spTree>
    <p:extLst>
      <p:ext uri="{BB962C8B-B14F-4D97-AF65-F5344CB8AC3E}">
        <p14:creationId xmlns:p14="http://schemas.microsoft.com/office/powerpoint/2010/main" val="310100712"/>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Rectangle 4"/>
          <p:cNvSpPr>
            <a:spLocks noGrp="1" noChangeArrowheads="1"/>
          </p:cNvSpPr>
          <p:nvPr>
            <p:ph type="dt" sz="half" idx="10"/>
          </p:nvPr>
        </p:nvSpPr>
        <p:spPr>
          <a:xfrm>
            <a:off x="609600" y="6245225"/>
            <a:ext cx="2844800" cy="476251"/>
          </a:xfrm>
          <a:prstGeom prst="rect">
            <a:avLst/>
          </a:prstGeom>
          <a:ln/>
        </p:spPr>
        <p:txBody>
          <a:bodyPr/>
          <a:lstStyle>
            <a:lvl1pPr>
              <a:defRPr/>
            </a:lvl1pPr>
          </a:lstStyle>
          <a:p>
            <a:pPr>
              <a:defRPr/>
            </a:pPr>
            <a:endParaRPr lang="en-GB"/>
          </a:p>
        </p:txBody>
      </p:sp>
      <p:sp>
        <p:nvSpPr>
          <p:cNvPr id="5" name="Rectangle 5"/>
          <p:cNvSpPr>
            <a:spLocks noGrp="1" noChangeArrowheads="1"/>
          </p:cNvSpPr>
          <p:nvPr>
            <p:ph type="ftr" sz="quarter" idx="11"/>
          </p:nvPr>
        </p:nvSpPr>
        <p:spPr>
          <a:xfrm>
            <a:off x="4165600" y="6245225"/>
            <a:ext cx="3860800" cy="476251"/>
          </a:xfrm>
          <a:prstGeom prst="rect">
            <a:avLst/>
          </a:prstGeom>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xfrm>
            <a:off x="8737600" y="6245225"/>
            <a:ext cx="2844800" cy="476251"/>
          </a:xfrm>
          <a:prstGeom prst="rect">
            <a:avLst/>
          </a:prstGeom>
          <a:ln/>
        </p:spPr>
        <p:txBody>
          <a:bodyPr/>
          <a:lstStyle>
            <a:lvl1pPr>
              <a:defRPr/>
            </a:lvl1pPr>
          </a:lstStyle>
          <a:p>
            <a:pPr>
              <a:defRPr/>
            </a:pPr>
            <a:fld id="{02EF6B24-FE7E-4152-9978-735038326281}" type="slidenum">
              <a:rPr lang="en-GB"/>
              <a:pPr>
                <a:defRPr/>
              </a:pPr>
              <a:t>‹#›</a:t>
            </a:fld>
            <a:endParaRPr lang="en-GB"/>
          </a:p>
        </p:txBody>
      </p:sp>
    </p:spTree>
    <p:extLst>
      <p:ext uri="{BB962C8B-B14F-4D97-AF65-F5344CB8AC3E}">
        <p14:creationId xmlns:p14="http://schemas.microsoft.com/office/powerpoint/2010/main" val="1292781709"/>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2C47F45B-53FB-6840-96EF-DEA3D57BBC90}"/>
              </a:ext>
            </a:extLst>
          </p:cNvPr>
          <p:cNvSpPr>
            <a:spLocks noGrp="1"/>
          </p:cNvSpPr>
          <p:nvPr>
            <p:ph type="dt" sz="half" idx="10"/>
          </p:nvPr>
        </p:nvSpPr>
        <p:spPr/>
        <p:txBody>
          <a:bodyPr/>
          <a:lstStyle/>
          <a:p>
            <a:endParaRPr lang="en-US"/>
          </a:p>
        </p:txBody>
      </p:sp>
      <p:sp>
        <p:nvSpPr>
          <p:cNvPr id="3" name="Footer Placeholder 2">
            <a:extLst>
              <a:ext uri="{FF2B5EF4-FFF2-40B4-BE49-F238E27FC236}">
                <a16:creationId xmlns:a16="http://schemas.microsoft.com/office/drawing/2014/main" id="{E4639EA9-88C9-1D4C-89A9-63ED122FBA97}"/>
              </a:ext>
            </a:extLst>
          </p:cNvPr>
          <p:cNvSpPr>
            <a:spLocks noGrp="1"/>
          </p:cNvSpPr>
          <p:nvPr>
            <p:ph type="ftr" sz="quarter" idx="11"/>
          </p:nvPr>
        </p:nvSpPr>
        <p:spPr/>
        <p:txBody>
          <a:bodyPr/>
          <a:lstStyle/>
          <a:p>
            <a:r>
              <a:rPr lang="en-US"/>
              <a:t>This presentation is the intellectual property of the author/presenter. Contact hope.rugo@ucsf.edu for permission to reprint and/or distribute.</a:t>
            </a:r>
          </a:p>
        </p:txBody>
      </p:sp>
      <p:sp>
        <p:nvSpPr>
          <p:cNvPr id="4" name="Slide Number Placeholder 3">
            <a:extLst>
              <a:ext uri="{FF2B5EF4-FFF2-40B4-BE49-F238E27FC236}">
                <a16:creationId xmlns:a16="http://schemas.microsoft.com/office/drawing/2014/main" id="{8AC602E7-CC01-7749-805D-5E27DD0931D8}"/>
              </a:ext>
            </a:extLst>
          </p:cNvPr>
          <p:cNvSpPr>
            <a:spLocks noGrp="1"/>
          </p:cNvSpPr>
          <p:nvPr>
            <p:ph type="sldNum" sz="quarter" idx="12"/>
          </p:nvPr>
        </p:nvSpPr>
        <p:spPr/>
        <p:txBody>
          <a:bodyPr/>
          <a:lstStyle/>
          <a:p>
            <a:fld id="{14D5984C-0D0D-DC45-AB8C-8BD40CB8C6EB}" type="slidenum">
              <a:rPr lang="en-US" smtClean="0"/>
              <a:t>‹#›</a:t>
            </a:fld>
            <a:endParaRPr lang="en-US"/>
          </a:p>
        </p:txBody>
      </p:sp>
    </p:spTree>
    <p:extLst>
      <p:ext uri="{BB962C8B-B14F-4D97-AF65-F5344CB8AC3E}">
        <p14:creationId xmlns:p14="http://schemas.microsoft.com/office/powerpoint/2010/main" val="10351631"/>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AB43A3-6F44-7C46-BE0F-7F683AF8571A}"/>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AA9A8482-14B4-964C-A208-68FBDAEABC65}"/>
              </a:ext>
            </a:extLst>
          </p:cNvPr>
          <p:cNvSpPr>
            <a:spLocks noGrp="1"/>
          </p:cNvSpPr>
          <p:nvPr>
            <p:ph idx="1"/>
          </p:nvPr>
        </p:nvSpPr>
        <p:spPr>
          <a:xfrm>
            <a:off x="5183188" y="987428"/>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F8C8D302-9F7D-054E-8A2C-EE6496AE4BD7}"/>
              </a:ext>
            </a:extLst>
          </p:cNvPr>
          <p:cNvSpPr>
            <a:spLocks noGrp="1"/>
          </p:cNvSpPr>
          <p:nvPr>
            <p:ph type="body" sz="half" idx="2"/>
          </p:nvPr>
        </p:nvSpPr>
        <p:spPr>
          <a:xfrm>
            <a:off x="839788" y="2057402"/>
            <a:ext cx="3932237" cy="3811588"/>
          </a:xfrm>
        </p:spPr>
        <p:txBody>
          <a:bodyPr/>
          <a:lstStyle>
            <a:lvl1pPr marL="0" indent="0">
              <a:buNone/>
              <a:defRPr sz="1600"/>
            </a:lvl1pPr>
            <a:lvl2pPr marL="457178" indent="0">
              <a:buNone/>
              <a:defRPr sz="1400"/>
            </a:lvl2pPr>
            <a:lvl3pPr marL="914354" indent="0">
              <a:buNone/>
              <a:defRPr sz="1200"/>
            </a:lvl3pPr>
            <a:lvl4pPr marL="1371532" indent="0">
              <a:buNone/>
              <a:defRPr sz="1000"/>
            </a:lvl4pPr>
            <a:lvl5pPr marL="1828709" indent="0">
              <a:buNone/>
              <a:defRPr sz="1000"/>
            </a:lvl5pPr>
            <a:lvl6pPr marL="2285886" indent="0">
              <a:buNone/>
              <a:defRPr sz="1000"/>
            </a:lvl6pPr>
            <a:lvl7pPr marL="2743062" indent="0">
              <a:buNone/>
              <a:defRPr sz="1000"/>
            </a:lvl7pPr>
            <a:lvl8pPr marL="3200240" indent="0">
              <a:buNone/>
              <a:defRPr sz="1000"/>
            </a:lvl8pPr>
            <a:lvl9pPr marL="3657418"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B265A90F-E94A-8845-8CFA-6FC17E61CEB9}"/>
              </a:ext>
            </a:extLst>
          </p:cNvPr>
          <p:cNvSpPr>
            <a:spLocks noGrp="1"/>
          </p:cNvSpPr>
          <p:nvPr>
            <p:ph type="dt" sz="half" idx="10"/>
          </p:nvPr>
        </p:nvSpPr>
        <p:spPr/>
        <p:txBody>
          <a:bodyPr/>
          <a:lstStyle/>
          <a:p>
            <a:endParaRPr lang="en-US"/>
          </a:p>
        </p:txBody>
      </p:sp>
      <p:sp>
        <p:nvSpPr>
          <p:cNvPr id="6" name="Footer Placeholder 5">
            <a:extLst>
              <a:ext uri="{FF2B5EF4-FFF2-40B4-BE49-F238E27FC236}">
                <a16:creationId xmlns:a16="http://schemas.microsoft.com/office/drawing/2014/main" id="{57A18538-3EAB-134A-901E-4312325DDF38}"/>
              </a:ext>
            </a:extLst>
          </p:cNvPr>
          <p:cNvSpPr>
            <a:spLocks noGrp="1"/>
          </p:cNvSpPr>
          <p:nvPr>
            <p:ph type="ftr" sz="quarter" idx="11"/>
          </p:nvPr>
        </p:nvSpPr>
        <p:spPr/>
        <p:txBody>
          <a:bodyPr/>
          <a:lstStyle/>
          <a:p>
            <a:r>
              <a:rPr lang="en-US"/>
              <a:t>This presentation is the intellectual property of the author/presenter. Contact hope.rugo@ucsf.edu for permission to reprint and/or distribute.</a:t>
            </a:r>
          </a:p>
        </p:txBody>
      </p:sp>
      <p:sp>
        <p:nvSpPr>
          <p:cNvPr id="7" name="Slide Number Placeholder 6">
            <a:extLst>
              <a:ext uri="{FF2B5EF4-FFF2-40B4-BE49-F238E27FC236}">
                <a16:creationId xmlns:a16="http://schemas.microsoft.com/office/drawing/2014/main" id="{E6DBC5E5-D2D5-0840-BE58-73E381961BE6}"/>
              </a:ext>
            </a:extLst>
          </p:cNvPr>
          <p:cNvSpPr>
            <a:spLocks noGrp="1"/>
          </p:cNvSpPr>
          <p:nvPr>
            <p:ph type="sldNum" sz="quarter" idx="12"/>
          </p:nvPr>
        </p:nvSpPr>
        <p:spPr/>
        <p:txBody>
          <a:bodyPr/>
          <a:lstStyle/>
          <a:p>
            <a:fld id="{14D5984C-0D0D-DC45-AB8C-8BD40CB8C6EB}" type="slidenum">
              <a:rPr lang="en-US" smtClean="0"/>
              <a:t>‹#›</a:t>
            </a:fld>
            <a:endParaRPr lang="en-US"/>
          </a:p>
        </p:txBody>
      </p:sp>
    </p:spTree>
    <p:extLst>
      <p:ext uri="{BB962C8B-B14F-4D97-AF65-F5344CB8AC3E}">
        <p14:creationId xmlns:p14="http://schemas.microsoft.com/office/powerpoint/2010/main" val="606130794"/>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A6A0F65-713E-D143-94C9-3DFE9DE3EECD}"/>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8A27DF35-96EE-674B-BD73-CB6C61A50A61}"/>
              </a:ext>
            </a:extLst>
          </p:cNvPr>
          <p:cNvSpPr>
            <a:spLocks noGrp="1"/>
          </p:cNvSpPr>
          <p:nvPr>
            <p:ph type="pic" idx="1"/>
          </p:nvPr>
        </p:nvSpPr>
        <p:spPr>
          <a:xfrm>
            <a:off x="5183188" y="987428"/>
            <a:ext cx="6172200" cy="4873625"/>
          </a:xfrm>
        </p:spPr>
        <p:txBody>
          <a:bodyPr/>
          <a:lstStyle>
            <a:lvl1pPr marL="0" indent="0">
              <a:buNone/>
              <a:defRPr sz="3200"/>
            </a:lvl1pPr>
            <a:lvl2pPr marL="457178" indent="0">
              <a:buNone/>
              <a:defRPr sz="2800"/>
            </a:lvl2pPr>
            <a:lvl3pPr marL="914354" indent="0">
              <a:buNone/>
              <a:defRPr sz="2400"/>
            </a:lvl3pPr>
            <a:lvl4pPr marL="1371532" indent="0">
              <a:buNone/>
              <a:defRPr sz="2000"/>
            </a:lvl4pPr>
            <a:lvl5pPr marL="1828709" indent="0">
              <a:buNone/>
              <a:defRPr sz="2000"/>
            </a:lvl5pPr>
            <a:lvl6pPr marL="2285886" indent="0">
              <a:buNone/>
              <a:defRPr sz="2000"/>
            </a:lvl6pPr>
            <a:lvl7pPr marL="2743062" indent="0">
              <a:buNone/>
              <a:defRPr sz="2000"/>
            </a:lvl7pPr>
            <a:lvl8pPr marL="3200240" indent="0">
              <a:buNone/>
              <a:defRPr sz="2000"/>
            </a:lvl8pPr>
            <a:lvl9pPr marL="3657418" indent="0">
              <a:buNone/>
              <a:defRPr sz="2000"/>
            </a:lvl9pPr>
          </a:lstStyle>
          <a:p>
            <a:endParaRPr lang="en-US"/>
          </a:p>
        </p:txBody>
      </p:sp>
      <p:sp>
        <p:nvSpPr>
          <p:cNvPr id="4" name="Text Placeholder 3">
            <a:extLst>
              <a:ext uri="{FF2B5EF4-FFF2-40B4-BE49-F238E27FC236}">
                <a16:creationId xmlns:a16="http://schemas.microsoft.com/office/drawing/2014/main" id="{67B3F590-3CE8-524A-8123-9D480996E550}"/>
              </a:ext>
            </a:extLst>
          </p:cNvPr>
          <p:cNvSpPr>
            <a:spLocks noGrp="1"/>
          </p:cNvSpPr>
          <p:nvPr>
            <p:ph type="body" sz="half" idx="2"/>
          </p:nvPr>
        </p:nvSpPr>
        <p:spPr>
          <a:xfrm>
            <a:off x="839788" y="2057402"/>
            <a:ext cx="3932237" cy="3811588"/>
          </a:xfrm>
        </p:spPr>
        <p:txBody>
          <a:bodyPr/>
          <a:lstStyle>
            <a:lvl1pPr marL="0" indent="0">
              <a:buNone/>
              <a:defRPr sz="1600"/>
            </a:lvl1pPr>
            <a:lvl2pPr marL="457178" indent="0">
              <a:buNone/>
              <a:defRPr sz="1400"/>
            </a:lvl2pPr>
            <a:lvl3pPr marL="914354" indent="0">
              <a:buNone/>
              <a:defRPr sz="1200"/>
            </a:lvl3pPr>
            <a:lvl4pPr marL="1371532" indent="0">
              <a:buNone/>
              <a:defRPr sz="1000"/>
            </a:lvl4pPr>
            <a:lvl5pPr marL="1828709" indent="0">
              <a:buNone/>
              <a:defRPr sz="1000"/>
            </a:lvl5pPr>
            <a:lvl6pPr marL="2285886" indent="0">
              <a:buNone/>
              <a:defRPr sz="1000"/>
            </a:lvl6pPr>
            <a:lvl7pPr marL="2743062" indent="0">
              <a:buNone/>
              <a:defRPr sz="1000"/>
            </a:lvl7pPr>
            <a:lvl8pPr marL="3200240" indent="0">
              <a:buNone/>
              <a:defRPr sz="1000"/>
            </a:lvl8pPr>
            <a:lvl9pPr marL="3657418"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274D0D74-BA2B-4B4C-8FE5-6B5DA93256F6}"/>
              </a:ext>
            </a:extLst>
          </p:cNvPr>
          <p:cNvSpPr>
            <a:spLocks noGrp="1"/>
          </p:cNvSpPr>
          <p:nvPr>
            <p:ph type="dt" sz="half" idx="10"/>
          </p:nvPr>
        </p:nvSpPr>
        <p:spPr/>
        <p:txBody>
          <a:bodyPr/>
          <a:lstStyle/>
          <a:p>
            <a:endParaRPr lang="en-US"/>
          </a:p>
        </p:txBody>
      </p:sp>
      <p:sp>
        <p:nvSpPr>
          <p:cNvPr id="6" name="Footer Placeholder 5">
            <a:extLst>
              <a:ext uri="{FF2B5EF4-FFF2-40B4-BE49-F238E27FC236}">
                <a16:creationId xmlns:a16="http://schemas.microsoft.com/office/drawing/2014/main" id="{824F317C-06FB-C048-ABD0-6A5C87E89CFA}"/>
              </a:ext>
            </a:extLst>
          </p:cNvPr>
          <p:cNvSpPr>
            <a:spLocks noGrp="1"/>
          </p:cNvSpPr>
          <p:nvPr>
            <p:ph type="ftr" sz="quarter" idx="11"/>
          </p:nvPr>
        </p:nvSpPr>
        <p:spPr/>
        <p:txBody>
          <a:bodyPr/>
          <a:lstStyle/>
          <a:p>
            <a:r>
              <a:rPr lang="en-US"/>
              <a:t>This presentation is the intellectual property of the author/presenter. Contact hope.rugo@ucsf.edu for permission to reprint and/or distribute.</a:t>
            </a:r>
          </a:p>
        </p:txBody>
      </p:sp>
      <p:sp>
        <p:nvSpPr>
          <p:cNvPr id="7" name="Slide Number Placeholder 6">
            <a:extLst>
              <a:ext uri="{FF2B5EF4-FFF2-40B4-BE49-F238E27FC236}">
                <a16:creationId xmlns:a16="http://schemas.microsoft.com/office/drawing/2014/main" id="{35462CF5-1873-714C-99B7-81034AC2CD9A}"/>
              </a:ext>
            </a:extLst>
          </p:cNvPr>
          <p:cNvSpPr>
            <a:spLocks noGrp="1"/>
          </p:cNvSpPr>
          <p:nvPr>
            <p:ph type="sldNum" sz="quarter" idx="12"/>
          </p:nvPr>
        </p:nvSpPr>
        <p:spPr/>
        <p:txBody>
          <a:bodyPr/>
          <a:lstStyle/>
          <a:p>
            <a:fld id="{14D5984C-0D0D-DC45-AB8C-8BD40CB8C6EB}" type="slidenum">
              <a:rPr lang="en-US" smtClean="0"/>
              <a:t>‹#›</a:t>
            </a:fld>
            <a:endParaRPr lang="en-US"/>
          </a:p>
        </p:txBody>
      </p:sp>
    </p:spTree>
    <p:extLst>
      <p:ext uri="{BB962C8B-B14F-4D97-AF65-F5344CB8AC3E}">
        <p14:creationId xmlns:p14="http://schemas.microsoft.com/office/powerpoint/2010/main" val="1332771959"/>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79EC03F-56F0-694F-9CA2-2C2274B6EBE5}"/>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EEB61098-469A-F142-9E02-E616898839E2}"/>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106EF9A-319F-9E40-AD80-5C5A077C35C1}"/>
              </a:ext>
            </a:extLst>
          </p:cNvPr>
          <p:cNvSpPr>
            <a:spLocks noGrp="1"/>
          </p:cNvSpPr>
          <p:nvPr>
            <p:ph type="dt" sz="half" idx="10"/>
          </p:nvPr>
        </p:nvSpPr>
        <p:spPr/>
        <p:txBody>
          <a:bodyPr/>
          <a:lstStyle/>
          <a:p>
            <a:endParaRPr lang="en-US"/>
          </a:p>
        </p:txBody>
      </p:sp>
      <p:sp>
        <p:nvSpPr>
          <p:cNvPr id="5" name="Footer Placeholder 4">
            <a:extLst>
              <a:ext uri="{FF2B5EF4-FFF2-40B4-BE49-F238E27FC236}">
                <a16:creationId xmlns:a16="http://schemas.microsoft.com/office/drawing/2014/main" id="{CA0535BB-B35E-9D45-A9A3-AA2A92C3A2BB}"/>
              </a:ext>
            </a:extLst>
          </p:cNvPr>
          <p:cNvSpPr>
            <a:spLocks noGrp="1"/>
          </p:cNvSpPr>
          <p:nvPr>
            <p:ph type="ftr" sz="quarter" idx="11"/>
          </p:nvPr>
        </p:nvSpPr>
        <p:spPr/>
        <p:txBody>
          <a:bodyPr/>
          <a:lstStyle/>
          <a:p>
            <a:r>
              <a:rPr lang="en-US"/>
              <a:t>This presentation is the intellectual property of the author/presenter. Contact hope.rugo@ucsf.edu for permission to reprint and/or distribute.</a:t>
            </a:r>
          </a:p>
        </p:txBody>
      </p:sp>
      <p:sp>
        <p:nvSpPr>
          <p:cNvPr id="6" name="Slide Number Placeholder 5">
            <a:extLst>
              <a:ext uri="{FF2B5EF4-FFF2-40B4-BE49-F238E27FC236}">
                <a16:creationId xmlns:a16="http://schemas.microsoft.com/office/drawing/2014/main" id="{83D65B35-7CBC-E045-9388-3195BFA28021}"/>
              </a:ext>
            </a:extLst>
          </p:cNvPr>
          <p:cNvSpPr>
            <a:spLocks noGrp="1"/>
          </p:cNvSpPr>
          <p:nvPr>
            <p:ph type="sldNum" sz="quarter" idx="12"/>
          </p:nvPr>
        </p:nvSpPr>
        <p:spPr/>
        <p:txBody>
          <a:bodyPr/>
          <a:lstStyle/>
          <a:p>
            <a:fld id="{14D5984C-0D0D-DC45-AB8C-8BD40CB8C6EB}" type="slidenum">
              <a:rPr lang="en-US" smtClean="0"/>
              <a:t>‹#›</a:t>
            </a:fld>
            <a:endParaRPr lang="en-US"/>
          </a:p>
        </p:txBody>
      </p:sp>
    </p:spTree>
    <p:extLst>
      <p:ext uri="{BB962C8B-B14F-4D97-AF65-F5344CB8AC3E}">
        <p14:creationId xmlns:p14="http://schemas.microsoft.com/office/powerpoint/2010/main" val="1215903547"/>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7686C69D-5965-394F-81A4-7B84673F7566}"/>
              </a:ext>
            </a:extLst>
          </p:cNvPr>
          <p:cNvSpPr>
            <a:spLocks noGrp="1"/>
          </p:cNvSpPr>
          <p:nvPr>
            <p:ph type="title" orient="vert"/>
          </p:nvPr>
        </p:nvSpPr>
        <p:spPr>
          <a:xfrm>
            <a:off x="8724902" y="365127"/>
            <a:ext cx="2628900" cy="5811839"/>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CF581544-7973-5A4D-8608-8830AA2EC2BF}"/>
              </a:ext>
            </a:extLst>
          </p:cNvPr>
          <p:cNvSpPr>
            <a:spLocks noGrp="1"/>
          </p:cNvSpPr>
          <p:nvPr>
            <p:ph type="body" orient="vert" idx="1"/>
          </p:nvPr>
        </p:nvSpPr>
        <p:spPr>
          <a:xfrm>
            <a:off x="838202" y="365127"/>
            <a:ext cx="7734300" cy="5811839"/>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08E2594-D056-EA4C-BA0A-902D4716A5A7}"/>
              </a:ext>
            </a:extLst>
          </p:cNvPr>
          <p:cNvSpPr>
            <a:spLocks noGrp="1"/>
          </p:cNvSpPr>
          <p:nvPr>
            <p:ph type="dt" sz="half" idx="10"/>
          </p:nvPr>
        </p:nvSpPr>
        <p:spPr/>
        <p:txBody>
          <a:bodyPr/>
          <a:lstStyle/>
          <a:p>
            <a:endParaRPr lang="en-US"/>
          </a:p>
        </p:txBody>
      </p:sp>
      <p:sp>
        <p:nvSpPr>
          <p:cNvPr id="5" name="Footer Placeholder 4">
            <a:extLst>
              <a:ext uri="{FF2B5EF4-FFF2-40B4-BE49-F238E27FC236}">
                <a16:creationId xmlns:a16="http://schemas.microsoft.com/office/drawing/2014/main" id="{678EAC8B-40B3-7041-93F7-7D9AFF4B422F}"/>
              </a:ext>
            </a:extLst>
          </p:cNvPr>
          <p:cNvSpPr>
            <a:spLocks noGrp="1"/>
          </p:cNvSpPr>
          <p:nvPr>
            <p:ph type="ftr" sz="quarter" idx="11"/>
          </p:nvPr>
        </p:nvSpPr>
        <p:spPr/>
        <p:txBody>
          <a:bodyPr/>
          <a:lstStyle/>
          <a:p>
            <a:r>
              <a:rPr lang="en-US"/>
              <a:t>This presentation is the intellectual property of the author/presenter. Contact hope.rugo@ucsf.edu for permission to reprint and/or distribute.</a:t>
            </a:r>
          </a:p>
        </p:txBody>
      </p:sp>
      <p:sp>
        <p:nvSpPr>
          <p:cNvPr id="6" name="Slide Number Placeholder 5">
            <a:extLst>
              <a:ext uri="{FF2B5EF4-FFF2-40B4-BE49-F238E27FC236}">
                <a16:creationId xmlns:a16="http://schemas.microsoft.com/office/drawing/2014/main" id="{AC305213-4FC7-0B41-BC75-F3AB2CD1C7B5}"/>
              </a:ext>
            </a:extLst>
          </p:cNvPr>
          <p:cNvSpPr>
            <a:spLocks noGrp="1"/>
          </p:cNvSpPr>
          <p:nvPr>
            <p:ph type="sldNum" sz="quarter" idx="12"/>
          </p:nvPr>
        </p:nvSpPr>
        <p:spPr/>
        <p:txBody>
          <a:bodyPr/>
          <a:lstStyle/>
          <a:p>
            <a:fld id="{14D5984C-0D0D-DC45-AB8C-8BD40CB8C6EB}" type="slidenum">
              <a:rPr lang="en-US" smtClean="0"/>
              <a:t>‹#›</a:t>
            </a:fld>
            <a:endParaRPr lang="en-US"/>
          </a:p>
        </p:txBody>
      </p:sp>
    </p:spTree>
    <p:extLst>
      <p:ext uri="{BB962C8B-B14F-4D97-AF65-F5344CB8AC3E}">
        <p14:creationId xmlns:p14="http://schemas.microsoft.com/office/powerpoint/2010/main" val="970556341"/>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userDrawn="1">
  <p:cSld name="6_Text Slide">
    <p:spTree>
      <p:nvGrpSpPr>
        <p:cNvPr id="1" name=""/>
        <p:cNvGrpSpPr/>
        <p:nvPr/>
      </p:nvGrpSpPr>
      <p:grpSpPr>
        <a:xfrm>
          <a:off x="0" y="0"/>
          <a:ext cx="0" cy="0"/>
          <a:chOff x="0" y="0"/>
          <a:chExt cx="0" cy="0"/>
        </a:xfrm>
      </p:grpSpPr>
      <p:pic>
        <p:nvPicPr>
          <p:cNvPr id="3" name="Picture 2" descr="A close up of a logo&#10;&#10;Description automatically generated">
            <a:extLst>
              <a:ext uri="{FF2B5EF4-FFF2-40B4-BE49-F238E27FC236}">
                <a16:creationId xmlns:a16="http://schemas.microsoft.com/office/drawing/2014/main" id="{4815A195-87CB-774C-B61C-D787188FA8EC}"/>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352975" y="172257"/>
            <a:ext cx="2764087" cy="1016168"/>
          </a:xfrm>
          <a:prstGeom prst="rect">
            <a:avLst/>
          </a:prstGeom>
        </p:spPr>
      </p:pic>
      <p:sp>
        <p:nvSpPr>
          <p:cNvPr id="4" name="Text Placeholder 3">
            <a:extLst>
              <a:ext uri="{FF2B5EF4-FFF2-40B4-BE49-F238E27FC236}">
                <a16:creationId xmlns:a16="http://schemas.microsoft.com/office/drawing/2014/main" id="{391BC44D-45C6-4246-9EF2-A1FCFBD3E6F0}"/>
              </a:ext>
            </a:extLst>
          </p:cNvPr>
          <p:cNvSpPr>
            <a:spLocks noGrp="1"/>
          </p:cNvSpPr>
          <p:nvPr>
            <p:ph type="body" sz="quarter" idx="10" hasCustomPrompt="1"/>
          </p:nvPr>
        </p:nvSpPr>
        <p:spPr>
          <a:xfrm>
            <a:off x="3381467" y="459511"/>
            <a:ext cx="8303175" cy="508084"/>
          </a:xfrm>
          <a:prstGeom prst="rect">
            <a:avLst/>
          </a:prstGeom>
        </p:spPr>
        <p:txBody>
          <a:bodyPr/>
          <a:lstStyle>
            <a:lvl1pPr>
              <a:defRPr sz="3175" b="1" i="0">
                <a:solidFill>
                  <a:srgbClr val="418E97"/>
                </a:solidFill>
                <a:latin typeface="Arial Narrow" panose="020B0606020202030204" pitchFamily="34" charset="0"/>
              </a:defRPr>
            </a:lvl1pPr>
          </a:lstStyle>
          <a:p>
            <a:pPr lvl="0"/>
            <a:r>
              <a:rPr lang="en-GB" dirty="0"/>
              <a:t>Click here to enter Title of the slide </a:t>
            </a:r>
            <a:endParaRPr lang="en-CH" dirty="0"/>
          </a:p>
        </p:txBody>
      </p:sp>
      <p:sp>
        <p:nvSpPr>
          <p:cNvPr id="7" name="Text Placeholder 3">
            <a:extLst>
              <a:ext uri="{FF2B5EF4-FFF2-40B4-BE49-F238E27FC236}">
                <a16:creationId xmlns:a16="http://schemas.microsoft.com/office/drawing/2014/main" id="{52EFEC4C-98CC-4743-A283-E1DA61707495}"/>
              </a:ext>
            </a:extLst>
          </p:cNvPr>
          <p:cNvSpPr>
            <a:spLocks noGrp="1"/>
          </p:cNvSpPr>
          <p:nvPr>
            <p:ph type="body" sz="quarter" idx="12" hasCustomPrompt="1"/>
          </p:nvPr>
        </p:nvSpPr>
        <p:spPr>
          <a:xfrm>
            <a:off x="413399" y="996847"/>
            <a:ext cx="11261596" cy="508084"/>
          </a:xfrm>
          <a:prstGeom prst="rect">
            <a:avLst/>
          </a:prstGeom>
        </p:spPr>
        <p:txBody>
          <a:bodyPr/>
          <a:lstStyle>
            <a:lvl1pPr>
              <a:defRPr sz="2469" b="0" i="0">
                <a:solidFill>
                  <a:srgbClr val="418E97"/>
                </a:solidFill>
                <a:latin typeface="Arial Narrow" panose="020B0606020202030204" pitchFamily="34" charset="0"/>
              </a:defRPr>
            </a:lvl1pPr>
          </a:lstStyle>
          <a:p>
            <a:pPr lvl="0"/>
            <a:r>
              <a:rPr lang="en-GB" dirty="0"/>
              <a:t>Click here to enter Subtitle of the slide </a:t>
            </a:r>
            <a:endParaRPr lang="en-CH" dirty="0"/>
          </a:p>
        </p:txBody>
      </p:sp>
      <p:sp>
        <p:nvSpPr>
          <p:cNvPr id="8" name="Text Placeholder 3">
            <a:extLst>
              <a:ext uri="{FF2B5EF4-FFF2-40B4-BE49-F238E27FC236}">
                <a16:creationId xmlns:a16="http://schemas.microsoft.com/office/drawing/2014/main" id="{D99EA5EC-FAA6-466C-9643-7D653C12355E}"/>
              </a:ext>
            </a:extLst>
          </p:cNvPr>
          <p:cNvSpPr>
            <a:spLocks noGrp="1"/>
          </p:cNvSpPr>
          <p:nvPr>
            <p:ph type="body" sz="quarter" idx="11" hasCustomPrompt="1"/>
          </p:nvPr>
        </p:nvSpPr>
        <p:spPr>
          <a:xfrm>
            <a:off x="413399" y="1777727"/>
            <a:ext cx="11261596" cy="4620764"/>
          </a:xfrm>
          <a:prstGeom prst="rect">
            <a:avLst/>
          </a:prstGeom>
        </p:spPr>
        <p:txBody>
          <a:bodyPr/>
          <a:lstStyle>
            <a:lvl1pPr>
              <a:defRPr sz="2117" b="0" i="0">
                <a:solidFill>
                  <a:schemeClr val="tx1">
                    <a:lumMod val="65000"/>
                    <a:lumOff val="35000"/>
                  </a:schemeClr>
                </a:solidFill>
                <a:latin typeface="Arial Narrow" panose="020B0606020202030204" pitchFamily="34" charset="0"/>
              </a:defRPr>
            </a:lvl1pPr>
          </a:lstStyle>
          <a:p>
            <a:pPr lvl="0"/>
            <a:r>
              <a:rPr lang="en-GB" dirty="0"/>
              <a:t>Click here to Insert body text </a:t>
            </a:r>
            <a:endParaRPr lang="en-CH" dirty="0"/>
          </a:p>
        </p:txBody>
      </p:sp>
    </p:spTree>
    <p:extLst>
      <p:ext uri="{BB962C8B-B14F-4D97-AF65-F5344CB8AC3E}">
        <p14:creationId xmlns:p14="http://schemas.microsoft.com/office/powerpoint/2010/main" val="2566782960"/>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userDrawn="1">
  <p:cSld name="3_Text Slide">
    <p:spTree>
      <p:nvGrpSpPr>
        <p:cNvPr id="1" name=""/>
        <p:cNvGrpSpPr/>
        <p:nvPr/>
      </p:nvGrpSpPr>
      <p:grpSpPr>
        <a:xfrm>
          <a:off x="0" y="0"/>
          <a:ext cx="0" cy="0"/>
          <a:chOff x="0" y="0"/>
          <a:chExt cx="0" cy="0"/>
        </a:xfrm>
      </p:grpSpPr>
      <p:pic>
        <p:nvPicPr>
          <p:cNvPr id="3" name="Picture 2" descr="A close up of a logo&#10;&#10;Description automatically generated">
            <a:extLst>
              <a:ext uri="{FF2B5EF4-FFF2-40B4-BE49-F238E27FC236}">
                <a16:creationId xmlns:a16="http://schemas.microsoft.com/office/drawing/2014/main" id="{4815A195-87CB-774C-B61C-D787188FA8EC}"/>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352976" y="172257"/>
            <a:ext cx="2764085" cy="1016168"/>
          </a:xfrm>
          <a:prstGeom prst="rect">
            <a:avLst/>
          </a:prstGeom>
        </p:spPr>
      </p:pic>
      <p:sp>
        <p:nvSpPr>
          <p:cNvPr id="5" name="Text Placeholder 3">
            <a:extLst>
              <a:ext uri="{FF2B5EF4-FFF2-40B4-BE49-F238E27FC236}">
                <a16:creationId xmlns:a16="http://schemas.microsoft.com/office/drawing/2014/main" id="{C91DDC7A-5292-435E-BD4C-0E5744E6A3B5}"/>
              </a:ext>
            </a:extLst>
          </p:cNvPr>
          <p:cNvSpPr>
            <a:spLocks noGrp="1"/>
          </p:cNvSpPr>
          <p:nvPr>
            <p:ph type="body" sz="quarter" idx="10" hasCustomPrompt="1"/>
          </p:nvPr>
        </p:nvSpPr>
        <p:spPr>
          <a:xfrm>
            <a:off x="3381468" y="459511"/>
            <a:ext cx="8303173" cy="508084"/>
          </a:xfrm>
          <a:prstGeom prst="rect">
            <a:avLst/>
          </a:prstGeom>
        </p:spPr>
        <p:txBody>
          <a:bodyPr/>
          <a:lstStyle>
            <a:lvl1pPr>
              <a:defRPr sz="3175" b="1" i="0">
                <a:solidFill>
                  <a:srgbClr val="418E97"/>
                </a:solidFill>
                <a:latin typeface="Arial Narrow" panose="020B0606020202030204" pitchFamily="34" charset="0"/>
              </a:defRPr>
            </a:lvl1pPr>
          </a:lstStyle>
          <a:p>
            <a:pPr lvl="0"/>
            <a:r>
              <a:rPr lang="en-GB"/>
              <a:t>Click here to enter Title of the slide </a:t>
            </a:r>
            <a:endParaRPr lang="en-CH"/>
          </a:p>
        </p:txBody>
      </p:sp>
      <p:sp>
        <p:nvSpPr>
          <p:cNvPr id="8" name="Text Placeholder 3">
            <a:extLst>
              <a:ext uri="{FF2B5EF4-FFF2-40B4-BE49-F238E27FC236}">
                <a16:creationId xmlns:a16="http://schemas.microsoft.com/office/drawing/2014/main" id="{AA6067A2-C9F0-453A-B291-14C9A754B0D7}"/>
              </a:ext>
            </a:extLst>
          </p:cNvPr>
          <p:cNvSpPr>
            <a:spLocks noGrp="1"/>
          </p:cNvSpPr>
          <p:nvPr>
            <p:ph type="body" sz="quarter" idx="12" hasCustomPrompt="1"/>
          </p:nvPr>
        </p:nvSpPr>
        <p:spPr>
          <a:xfrm>
            <a:off x="413399" y="996847"/>
            <a:ext cx="11261596" cy="508084"/>
          </a:xfrm>
          <a:prstGeom prst="rect">
            <a:avLst/>
          </a:prstGeom>
        </p:spPr>
        <p:txBody>
          <a:bodyPr/>
          <a:lstStyle>
            <a:lvl1pPr>
              <a:defRPr sz="2469" b="0" i="0">
                <a:solidFill>
                  <a:srgbClr val="418E97"/>
                </a:solidFill>
                <a:latin typeface="Arial Narrow" panose="020B0606020202030204" pitchFamily="34" charset="0"/>
              </a:defRPr>
            </a:lvl1pPr>
          </a:lstStyle>
          <a:p>
            <a:pPr lvl="0"/>
            <a:r>
              <a:rPr lang="en-GB"/>
              <a:t>Click here to enter Subtitle of the slide </a:t>
            </a:r>
            <a:endParaRPr lang="en-CH"/>
          </a:p>
        </p:txBody>
      </p:sp>
      <p:sp>
        <p:nvSpPr>
          <p:cNvPr id="11" name="Table Placeholder 10">
            <a:extLst>
              <a:ext uri="{FF2B5EF4-FFF2-40B4-BE49-F238E27FC236}">
                <a16:creationId xmlns:a16="http://schemas.microsoft.com/office/drawing/2014/main" id="{9904CAAF-F58E-4627-B188-5C3736E44528}"/>
              </a:ext>
            </a:extLst>
          </p:cNvPr>
          <p:cNvSpPr>
            <a:spLocks noGrp="1"/>
          </p:cNvSpPr>
          <p:nvPr>
            <p:ph type="tbl" sz="quarter" idx="13" hasCustomPrompt="1"/>
          </p:nvPr>
        </p:nvSpPr>
        <p:spPr>
          <a:xfrm>
            <a:off x="415933" y="1792183"/>
            <a:ext cx="11259065" cy="4698948"/>
          </a:xfrm>
          <a:prstGeom prst="rect">
            <a:avLst/>
          </a:prstGeom>
        </p:spPr>
        <p:txBody>
          <a:bodyPr/>
          <a:lstStyle>
            <a:lvl1pPr>
              <a:defRPr sz="2116">
                <a:solidFill>
                  <a:srgbClr val="767A7C"/>
                </a:solidFill>
                <a:latin typeface="Arial Narrow" panose="020B0606020202030204" pitchFamily="34" charset="0"/>
              </a:defRPr>
            </a:lvl1pPr>
          </a:lstStyle>
          <a:p>
            <a:r>
              <a:rPr lang="en-US"/>
              <a:t>Click here to add table</a:t>
            </a:r>
            <a:endParaRPr lang="en-CH"/>
          </a:p>
        </p:txBody>
      </p:sp>
    </p:spTree>
    <p:extLst>
      <p:ext uri="{BB962C8B-B14F-4D97-AF65-F5344CB8AC3E}">
        <p14:creationId xmlns:p14="http://schemas.microsoft.com/office/powerpoint/2010/main" val="3470310679"/>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userDrawn="1">
  <p:cSld name="Sólo el título">
    <p:spTree>
      <p:nvGrpSpPr>
        <p:cNvPr id="1" name=""/>
        <p:cNvGrpSpPr/>
        <p:nvPr/>
      </p:nvGrpSpPr>
      <p:grpSpPr>
        <a:xfrm>
          <a:off x="0" y="0"/>
          <a:ext cx="0" cy="0"/>
          <a:chOff x="0" y="0"/>
          <a:chExt cx="0" cy="0"/>
        </a:xfrm>
      </p:grpSpPr>
      <p:pic>
        <p:nvPicPr>
          <p:cNvPr id="11" name="Imagen 10"/>
          <p:cNvPicPr>
            <a:picLocks noChangeAspect="1"/>
          </p:cNvPicPr>
          <p:nvPr userDrawn="1"/>
        </p:nvPicPr>
        <p:blipFill>
          <a:blip r:embed="rId2" cstate="print"/>
          <a:stretch>
            <a:fillRect/>
          </a:stretch>
        </p:blipFill>
        <p:spPr>
          <a:xfrm>
            <a:off x="10148065" y="321397"/>
            <a:ext cx="1996591" cy="436464"/>
          </a:xfrm>
          <a:prstGeom prst="rect">
            <a:avLst/>
          </a:prstGeom>
        </p:spPr>
      </p:pic>
      <p:sp>
        <p:nvSpPr>
          <p:cNvPr id="2" name="1 Título">
            <a:extLst>
              <a:ext uri="{FF2B5EF4-FFF2-40B4-BE49-F238E27FC236}">
                <a16:creationId xmlns:a16="http://schemas.microsoft.com/office/drawing/2014/main" id="{A4434ADF-0546-C04D-C728-7A74EE2EB970}"/>
              </a:ext>
            </a:extLst>
          </p:cNvPr>
          <p:cNvSpPr>
            <a:spLocks noGrp="1"/>
          </p:cNvSpPr>
          <p:nvPr>
            <p:ph type="title"/>
          </p:nvPr>
        </p:nvSpPr>
        <p:spPr>
          <a:xfrm>
            <a:off x="609603" y="230462"/>
            <a:ext cx="9298192" cy="795033"/>
          </a:xfrm>
        </p:spPr>
        <p:txBody>
          <a:bodyPr>
            <a:normAutofit/>
          </a:bodyPr>
          <a:lstStyle>
            <a:lvl1pPr algn="l">
              <a:defRPr sz="3200"/>
            </a:lvl1pPr>
          </a:lstStyle>
          <a:p>
            <a:r>
              <a:rPr lang="es-ES" dirty="0"/>
              <a:t>Haga clic para modificar el estilo de título del patrón</a:t>
            </a:r>
          </a:p>
        </p:txBody>
      </p:sp>
      <p:sp>
        <p:nvSpPr>
          <p:cNvPr id="3" name="Marcador de contenido 4">
            <a:extLst>
              <a:ext uri="{FF2B5EF4-FFF2-40B4-BE49-F238E27FC236}">
                <a16:creationId xmlns:a16="http://schemas.microsoft.com/office/drawing/2014/main" id="{02BC2653-984B-26AC-1CA7-A6C40527847C}"/>
              </a:ext>
            </a:extLst>
          </p:cNvPr>
          <p:cNvSpPr>
            <a:spLocks noGrp="1"/>
          </p:cNvSpPr>
          <p:nvPr>
            <p:ph sz="quarter" idx="10"/>
          </p:nvPr>
        </p:nvSpPr>
        <p:spPr>
          <a:xfrm>
            <a:off x="1" y="6517218"/>
            <a:ext cx="5708591" cy="340783"/>
          </a:xfrm>
        </p:spPr>
        <p:txBody>
          <a:bodyPr>
            <a:noAutofit/>
          </a:bodyPr>
          <a:lstStyle>
            <a:lvl1pPr marL="0" indent="0">
              <a:buNone/>
              <a:defRPr sz="1333"/>
            </a:lvl1pPr>
            <a:lvl2pPr marL="457165" indent="0">
              <a:buNone/>
              <a:defRPr sz="1600"/>
            </a:lvl2pPr>
            <a:lvl3pPr marL="914330" indent="0">
              <a:buNone/>
              <a:defRPr sz="1600"/>
            </a:lvl3pPr>
            <a:lvl4pPr marL="1371496" indent="0">
              <a:buNone/>
              <a:defRPr sz="1600"/>
            </a:lvl4pPr>
            <a:lvl5pPr marL="1828664" indent="0">
              <a:buNone/>
              <a:defRPr sz="1600"/>
            </a:lvl5pPr>
          </a:lstStyle>
          <a:p>
            <a:pPr lvl="0"/>
            <a:r>
              <a:rPr lang="es-ES" dirty="0"/>
              <a:t>Haga clic para modificar los estilos de texto del patrón</a:t>
            </a:r>
          </a:p>
        </p:txBody>
      </p:sp>
    </p:spTree>
    <p:extLst>
      <p:ext uri="{BB962C8B-B14F-4D97-AF65-F5344CB8AC3E}">
        <p14:creationId xmlns:p14="http://schemas.microsoft.com/office/powerpoint/2010/main" val="2673628578"/>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182274" name="Rectangle 2"/>
          <p:cNvSpPr>
            <a:spLocks noGrp="1" noChangeArrowheads="1"/>
          </p:cNvSpPr>
          <p:nvPr>
            <p:ph type="ctrTitle"/>
          </p:nvPr>
        </p:nvSpPr>
        <p:spPr>
          <a:xfrm>
            <a:off x="914400" y="2286000"/>
            <a:ext cx="10363200" cy="1143000"/>
          </a:xfrm>
        </p:spPr>
        <p:txBody>
          <a:bodyPr/>
          <a:lstStyle>
            <a:lvl1pPr>
              <a:defRPr/>
            </a:lvl1pPr>
          </a:lstStyle>
          <a:p>
            <a:r>
              <a:rPr lang="en-US"/>
              <a:t>Click to edit Master title style</a:t>
            </a:r>
          </a:p>
        </p:txBody>
      </p:sp>
      <p:sp>
        <p:nvSpPr>
          <p:cNvPr id="182275" name="Rectangle 3"/>
          <p:cNvSpPr>
            <a:spLocks noGrp="1" noChangeArrowheads="1"/>
          </p:cNvSpPr>
          <p:nvPr>
            <p:ph type="subTitle" idx="1"/>
          </p:nvPr>
        </p:nvSpPr>
        <p:spPr>
          <a:xfrm>
            <a:off x="1828800" y="3886200"/>
            <a:ext cx="8534400" cy="1752600"/>
          </a:xfrm>
        </p:spPr>
        <p:txBody>
          <a:bodyPr/>
          <a:lstStyle>
            <a:lvl1pPr marL="0" indent="0" algn="ctr">
              <a:buFontTx/>
              <a:buNone/>
              <a:defRPr/>
            </a:lvl1pPr>
          </a:lstStyle>
          <a:p>
            <a:r>
              <a:rPr lang="en-US"/>
              <a:t>Click to edit Master subtitle style</a:t>
            </a:r>
          </a:p>
        </p:txBody>
      </p:sp>
      <p:sp>
        <p:nvSpPr>
          <p:cNvPr id="4" name="Rectangle 4">
            <a:extLst>
              <a:ext uri="{FF2B5EF4-FFF2-40B4-BE49-F238E27FC236}">
                <a16:creationId xmlns:a16="http://schemas.microsoft.com/office/drawing/2014/main" id="{86298AAC-A291-3D48-8E02-2E2C70FD1519}"/>
              </a:ext>
            </a:extLst>
          </p:cNvPr>
          <p:cNvSpPr>
            <a:spLocks noGrp="1" noChangeArrowheads="1"/>
          </p:cNvSpPr>
          <p:nvPr>
            <p:ph type="dt" sz="half" idx="10"/>
          </p:nvPr>
        </p:nvSpPr>
        <p:spPr>
          <a:ln/>
        </p:spPr>
        <p:txBody>
          <a:bodyPr/>
          <a:lstStyle>
            <a:lvl1pPr>
              <a:defRPr/>
            </a:lvl1pPr>
          </a:lstStyle>
          <a:p>
            <a:pPr>
              <a:defRPr/>
            </a:pPr>
            <a:fld id="{BD72F210-F66D-8549-8920-3138D3E49935}" type="datetime1">
              <a:rPr lang="en-US"/>
              <a:pPr>
                <a:defRPr/>
              </a:pPr>
              <a:t>6/15/23</a:t>
            </a:fld>
            <a:endParaRPr lang="en-US" dirty="0"/>
          </a:p>
        </p:txBody>
      </p:sp>
      <p:sp>
        <p:nvSpPr>
          <p:cNvPr id="5" name="Rectangle 5">
            <a:extLst>
              <a:ext uri="{FF2B5EF4-FFF2-40B4-BE49-F238E27FC236}">
                <a16:creationId xmlns:a16="http://schemas.microsoft.com/office/drawing/2014/main" id="{1B325BBE-BC63-694B-ADF0-036BB3E235A1}"/>
              </a:ext>
            </a:extLst>
          </p:cNvPr>
          <p:cNvSpPr>
            <a:spLocks noGrp="1" noChangeArrowheads="1"/>
          </p:cNvSpPr>
          <p:nvPr>
            <p:ph type="ftr" sz="quarter" idx="11"/>
          </p:nvPr>
        </p:nvSpPr>
        <p:spPr>
          <a:ln/>
        </p:spPr>
        <p:txBody>
          <a:bodyPr/>
          <a:lstStyle>
            <a:lvl1pPr>
              <a:defRPr/>
            </a:lvl1pPr>
          </a:lstStyle>
          <a:p>
            <a:pPr>
              <a:defRPr/>
            </a:pPr>
            <a:r>
              <a:rPr lang="en-US"/>
              <a:t>This presentation is the intellectual property of the author/presenter.  Contact mtelli@stanford.edu for permission to reprint and/or distribute.  </a:t>
            </a:r>
          </a:p>
        </p:txBody>
      </p:sp>
      <p:sp>
        <p:nvSpPr>
          <p:cNvPr id="6" name="Rectangle 6">
            <a:extLst>
              <a:ext uri="{FF2B5EF4-FFF2-40B4-BE49-F238E27FC236}">
                <a16:creationId xmlns:a16="http://schemas.microsoft.com/office/drawing/2014/main" id="{2A2233EB-15E1-E74C-8867-573DE642CB3A}"/>
              </a:ext>
            </a:extLst>
          </p:cNvPr>
          <p:cNvSpPr>
            <a:spLocks noGrp="1" noChangeArrowheads="1"/>
          </p:cNvSpPr>
          <p:nvPr>
            <p:ph type="sldNum" sz="quarter" idx="12"/>
          </p:nvPr>
        </p:nvSpPr>
        <p:spPr>
          <a:ln/>
        </p:spPr>
        <p:txBody>
          <a:bodyPr/>
          <a:lstStyle>
            <a:lvl1pPr>
              <a:defRPr/>
            </a:lvl1pPr>
          </a:lstStyle>
          <a:p>
            <a:fld id="{A4DBA1D8-9616-8B40-8BC4-5B20CF038B0E}" type="slidenum">
              <a:rPr lang="en-US" altLang="en-US"/>
              <a:pPr/>
              <a:t>‹#›</a:t>
            </a:fld>
            <a:endParaRPr lang="en-US" altLang="en-US"/>
          </a:p>
        </p:txBody>
      </p:sp>
    </p:spTree>
    <p:extLst>
      <p:ext uri="{BB962C8B-B14F-4D97-AF65-F5344CB8AC3E}">
        <p14:creationId xmlns:p14="http://schemas.microsoft.com/office/powerpoint/2010/main" val="1337653365"/>
      </p:ext>
    </p:extLst>
  </p:cSld>
  <p:clrMapOvr>
    <a:masterClrMapping/>
  </p:clrMapOvr>
  <p:transition spd="slow">
    <p:fade/>
  </p:transition>
</p:sldLayout>
</file>

<file path=ppt/slideLayouts/slideLayout519.xml><?xml version="1.0" encoding="utf-8"?>
<p:sldLayout xmlns:a="http://schemas.openxmlformats.org/drawingml/2006/main" xmlns:r="http://schemas.openxmlformats.org/officeDocument/2006/relationships" xmlns:p="http://schemas.openxmlformats.org/presentationml/2006/main" showMasterSp="0"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66750C2F-2335-6B40-A3B8-DCC3405D11CF}"/>
              </a:ext>
            </a:extLst>
          </p:cNvPr>
          <p:cNvSpPr>
            <a:spLocks noGrp="1" noChangeArrowheads="1"/>
          </p:cNvSpPr>
          <p:nvPr>
            <p:ph type="dt" sz="half" idx="10"/>
          </p:nvPr>
        </p:nvSpPr>
        <p:spPr>
          <a:ln/>
        </p:spPr>
        <p:txBody>
          <a:bodyPr/>
          <a:lstStyle>
            <a:lvl1pPr>
              <a:defRPr/>
            </a:lvl1pPr>
          </a:lstStyle>
          <a:p>
            <a:pPr>
              <a:defRPr/>
            </a:pPr>
            <a:fld id="{BD72F210-F66D-8549-8920-3138D3E49935}" type="datetime1">
              <a:rPr lang="en-US"/>
              <a:pPr>
                <a:defRPr/>
              </a:pPr>
              <a:t>6/15/23</a:t>
            </a:fld>
            <a:endParaRPr lang="en-US" dirty="0"/>
          </a:p>
        </p:txBody>
      </p:sp>
      <p:sp>
        <p:nvSpPr>
          <p:cNvPr id="5" name="Rectangle 5">
            <a:extLst>
              <a:ext uri="{FF2B5EF4-FFF2-40B4-BE49-F238E27FC236}">
                <a16:creationId xmlns:a16="http://schemas.microsoft.com/office/drawing/2014/main" id="{8F27E926-88EB-504B-884B-488CCE9DBBEE}"/>
              </a:ext>
            </a:extLst>
          </p:cNvPr>
          <p:cNvSpPr>
            <a:spLocks noGrp="1" noChangeArrowheads="1"/>
          </p:cNvSpPr>
          <p:nvPr>
            <p:ph type="ftr" sz="quarter" idx="11"/>
          </p:nvPr>
        </p:nvSpPr>
        <p:spPr>
          <a:ln/>
        </p:spPr>
        <p:txBody>
          <a:bodyPr/>
          <a:lstStyle>
            <a:lvl1pPr>
              <a:defRPr/>
            </a:lvl1pPr>
          </a:lstStyle>
          <a:p>
            <a:pPr>
              <a:defRPr/>
            </a:pPr>
            <a:r>
              <a:rPr lang="en-US"/>
              <a:t>This presentation is the intellectual property of the author/presenter.  Contact mtelli@stanford.edu for permission to reprint and/or distribute.  </a:t>
            </a:r>
          </a:p>
        </p:txBody>
      </p:sp>
      <p:sp>
        <p:nvSpPr>
          <p:cNvPr id="6" name="Rectangle 6">
            <a:extLst>
              <a:ext uri="{FF2B5EF4-FFF2-40B4-BE49-F238E27FC236}">
                <a16:creationId xmlns:a16="http://schemas.microsoft.com/office/drawing/2014/main" id="{EEC7E7CE-11E4-DC4D-AA32-737456018C09}"/>
              </a:ext>
            </a:extLst>
          </p:cNvPr>
          <p:cNvSpPr>
            <a:spLocks noGrp="1" noChangeArrowheads="1"/>
          </p:cNvSpPr>
          <p:nvPr>
            <p:ph type="sldNum" sz="quarter" idx="12"/>
          </p:nvPr>
        </p:nvSpPr>
        <p:spPr>
          <a:ln/>
        </p:spPr>
        <p:txBody>
          <a:bodyPr/>
          <a:lstStyle>
            <a:lvl1pPr>
              <a:defRPr/>
            </a:lvl1pPr>
          </a:lstStyle>
          <a:p>
            <a:fld id="{0376200B-1A6B-BE46-964C-A7E7316C8C46}" type="slidenum">
              <a:rPr lang="en-US" altLang="en-US"/>
              <a:pPr/>
              <a:t>‹#›</a:t>
            </a:fld>
            <a:endParaRPr lang="en-US" altLang="en-US"/>
          </a:p>
        </p:txBody>
      </p:sp>
    </p:spTree>
    <p:extLst>
      <p:ext uri="{BB962C8B-B14F-4D97-AF65-F5344CB8AC3E}">
        <p14:creationId xmlns:p14="http://schemas.microsoft.com/office/powerpoint/2010/main" val="2135817508"/>
      </p:ext>
    </p:extLst>
  </p:cSld>
  <p:clrMapOvr>
    <a:masterClrMapping/>
  </p:clrMapOvr>
  <p:transition spd="slow">
    <p:fade/>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a:prstGeom prst="rect">
            <a:avLst/>
          </a:prstGeom>
        </p:spPr>
        <p:txBody>
          <a:bodyPr anchor="t"/>
          <a:lstStyle>
            <a:lvl1pPr algn="l">
              <a:defRPr sz="4000" b="1" cap="all"/>
            </a:lvl1pPr>
          </a:lstStyle>
          <a:p>
            <a:r>
              <a:rPr lang="en-US"/>
              <a:t>Click to edit Master title style</a:t>
            </a:r>
            <a:endParaRPr lang="en-GB"/>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189" indent="0">
              <a:buNone/>
              <a:defRPr sz="1800"/>
            </a:lvl2pPr>
            <a:lvl3pPr marL="914377" indent="0">
              <a:buNone/>
              <a:defRPr sz="1600"/>
            </a:lvl3pPr>
            <a:lvl4pPr marL="1371566" indent="0">
              <a:buNone/>
              <a:defRPr sz="1400"/>
            </a:lvl4pPr>
            <a:lvl5pPr marL="1828754" indent="0">
              <a:buNone/>
              <a:defRPr sz="1400"/>
            </a:lvl5pPr>
            <a:lvl6pPr marL="2285943" indent="0">
              <a:buNone/>
              <a:defRPr sz="1400"/>
            </a:lvl6pPr>
            <a:lvl7pPr marL="2743131" indent="0">
              <a:buNone/>
              <a:defRPr sz="1400"/>
            </a:lvl7pPr>
            <a:lvl8pPr marL="3200320" indent="0">
              <a:buNone/>
              <a:defRPr sz="1400"/>
            </a:lvl8pPr>
            <a:lvl9pPr marL="3657509"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xfrm>
            <a:off x="609600" y="6245225"/>
            <a:ext cx="2844800" cy="476251"/>
          </a:xfrm>
          <a:prstGeom prst="rect">
            <a:avLst/>
          </a:prstGeom>
          <a:ln/>
        </p:spPr>
        <p:txBody>
          <a:bodyPr/>
          <a:lstStyle>
            <a:lvl1pPr>
              <a:defRPr/>
            </a:lvl1pPr>
          </a:lstStyle>
          <a:p>
            <a:pPr>
              <a:defRPr/>
            </a:pPr>
            <a:endParaRPr lang="en-GB"/>
          </a:p>
        </p:txBody>
      </p:sp>
      <p:sp>
        <p:nvSpPr>
          <p:cNvPr id="5" name="Rectangle 5"/>
          <p:cNvSpPr>
            <a:spLocks noGrp="1" noChangeArrowheads="1"/>
          </p:cNvSpPr>
          <p:nvPr>
            <p:ph type="ftr" sz="quarter" idx="11"/>
          </p:nvPr>
        </p:nvSpPr>
        <p:spPr>
          <a:xfrm>
            <a:off x="4165600" y="6245225"/>
            <a:ext cx="3860800" cy="476251"/>
          </a:xfrm>
          <a:prstGeom prst="rect">
            <a:avLst/>
          </a:prstGeom>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xfrm>
            <a:off x="8737600" y="6245225"/>
            <a:ext cx="2844800" cy="476251"/>
          </a:xfrm>
          <a:prstGeom prst="rect">
            <a:avLst/>
          </a:prstGeom>
          <a:ln/>
        </p:spPr>
        <p:txBody>
          <a:bodyPr/>
          <a:lstStyle>
            <a:lvl1pPr>
              <a:defRPr/>
            </a:lvl1pPr>
          </a:lstStyle>
          <a:p>
            <a:pPr>
              <a:defRPr/>
            </a:pPr>
            <a:fld id="{DABF7390-9263-43B1-8DA2-0A75CF742A67}" type="slidenum">
              <a:rPr lang="en-GB"/>
              <a:pPr>
                <a:defRPr/>
              </a:pPr>
              <a:t>‹#›</a:t>
            </a:fld>
            <a:endParaRPr lang="en-GB"/>
          </a:p>
        </p:txBody>
      </p:sp>
    </p:spTree>
    <p:extLst>
      <p:ext uri="{BB962C8B-B14F-4D97-AF65-F5344CB8AC3E}">
        <p14:creationId xmlns:p14="http://schemas.microsoft.com/office/powerpoint/2010/main" val="763889450"/>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17"/>
            <a:ext cx="10363200" cy="1362075"/>
          </a:xfrm>
        </p:spPr>
        <p:txBody>
          <a:bodyPr anchor="t"/>
          <a:lstStyle>
            <a:lvl1pPr algn="l">
              <a:defRPr sz="3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1500"/>
            </a:lvl1pPr>
            <a:lvl2pPr marL="342830" indent="0">
              <a:buNone/>
              <a:defRPr sz="1425"/>
            </a:lvl2pPr>
            <a:lvl3pPr marL="685664" indent="0">
              <a:buNone/>
              <a:defRPr sz="1200"/>
            </a:lvl3pPr>
            <a:lvl4pPr marL="1028497" indent="0">
              <a:buNone/>
              <a:defRPr sz="1125"/>
            </a:lvl4pPr>
            <a:lvl5pPr marL="1371328" indent="0">
              <a:buNone/>
              <a:defRPr sz="1125"/>
            </a:lvl5pPr>
            <a:lvl6pPr marL="1714162" indent="0">
              <a:buNone/>
              <a:defRPr sz="1125"/>
            </a:lvl6pPr>
            <a:lvl7pPr marL="2056991" indent="0">
              <a:buNone/>
              <a:defRPr sz="1125"/>
            </a:lvl7pPr>
            <a:lvl8pPr marL="2399820" indent="0">
              <a:buNone/>
              <a:defRPr sz="1125"/>
            </a:lvl8pPr>
            <a:lvl9pPr marL="2742650" indent="0">
              <a:buNone/>
              <a:defRPr sz="1125"/>
            </a:lvl9pPr>
          </a:lstStyle>
          <a:p>
            <a:pPr lvl="0"/>
            <a:r>
              <a:rPr lang="en-US"/>
              <a:t>Click to edit Master text styles</a:t>
            </a:r>
          </a:p>
        </p:txBody>
      </p:sp>
      <p:sp>
        <p:nvSpPr>
          <p:cNvPr id="4" name="Rectangle 4">
            <a:extLst>
              <a:ext uri="{FF2B5EF4-FFF2-40B4-BE49-F238E27FC236}">
                <a16:creationId xmlns:a16="http://schemas.microsoft.com/office/drawing/2014/main" id="{8796477B-3E6D-2E42-A43D-60547DE56D89}"/>
              </a:ext>
            </a:extLst>
          </p:cNvPr>
          <p:cNvSpPr>
            <a:spLocks noGrp="1" noChangeArrowheads="1"/>
          </p:cNvSpPr>
          <p:nvPr>
            <p:ph type="dt" sz="half" idx="10"/>
          </p:nvPr>
        </p:nvSpPr>
        <p:spPr>
          <a:ln/>
        </p:spPr>
        <p:txBody>
          <a:bodyPr/>
          <a:lstStyle>
            <a:lvl1pPr>
              <a:defRPr/>
            </a:lvl1pPr>
          </a:lstStyle>
          <a:p>
            <a:pPr>
              <a:defRPr/>
            </a:pPr>
            <a:fld id="{BD72F210-F66D-8549-8920-3138D3E49935}" type="datetime1">
              <a:rPr lang="en-US"/>
              <a:pPr>
                <a:defRPr/>
              </a:pPr>
              <a:t>6/15/23</a:t>
            </a:fld>
            <a:endParaRPr lang="en-US" dirty="0"/>
          </a:p>
        </p:txBody>
      </p:sp>
      <p:sp>
        <p:nvSpPr>
          <p:cNvPr id="5" name="Rectangle 5">
            <a:extLst>
              <a:ext uri="{FF2B5EF4-FFF2-40B4-BE49-F238E27FC236}">
                <a16:creationId xmlns:a16="http://schemas.microsoft.com/office/drawing/2014/main" id="{45BB61D6-8001-F641-8E7B-8215D9E6DCDA}"/>
              </a:ext>
            </a:extLst>
          </p:cNvPr>
          <p:cNvSpPr>
            <a:spLocks noGrp="1" noChangeArrowheads="1"/>
          </p:cNvSpPr>
          <p:nvPr>
            <p:ph type="ftr" sz="quarter" idx="11"/>
          </p:nvPr>
        </p:nvSpPr>
        <p:spPr>
          <a:ln/>
        </p:spPr>
        <p:txBody>
          <a:bodyPr/>
          <a:lstStyle>
            <a:lvl1pPr>
              <a:defRPr/>
            </a:lvl1pPr>
          </a:lstStyle>
          <a:p>
            <a:pPr>
              <a:defRPr/>
            </a:pPr>
            <a:r>
              <a:rPr lang="en-US"/>
              <a:t>This presentation is the intellectual property of the author/presenter.  Contact mtelli@stanford.edu for permission to reprint and/or distribute.  </a:t>
            </a:r>
          </a:p>
        </p:txBody>
      </p:sp>
      <p:sp>
        <p:nvSpPr>
          <p:cNvPr id="6" name="Rectangle 6">
            <a:extLst>
              <a:ext uri="{FF2B5EF4-FFF2-40B4-BE49-F238E27FC236}">
                <a16:creationId xmlns:a16="http://schemas.microsoft.com/office/drawing/2014/main" id="{7B057D4E-82B7-D644-BF91-5342E78F2165}"/>
              </a:ext>
            </a:extLst>
          </p:cNvPr>
          <p:cNvSpPr>
            <a:spLocks noGrp="1" noChangeArrowheads="1"/>
          </p:cNvSpPr>
          <p:nvPr>
            <p:ph type="sldNum" sz="quarter" idx="12"/>
          </p:nvPr>
        </p:nvSpPr>
        <p:spPr>
          <a:ln/>
        </p:spPr>
        <p:txBody>
          <a:bodyPr/>
          <a:lstStyle>
            <a:lvl1pPr>
              <a:defRPr/>
            </a:lvl1pPr>
          </a:lstStyle>
          <a:p>
            <a:fld id="{CFE5A0D7-95BD-C042-A31F-97301563EDD2}" type="slidenum">
              <a:rPr lang="en-US" altLang="en-US"/>
              <a:pPr/>
              <a:t>‹#›</a:t>
            </a:fld>
            <a:endParaRPr lang="en-US" altLang="en-US"/>
          </a:p>
        </p:txBody>
      </p:sp>
    </p:spTree>
    <p:extLst>
      <p:ext uri="{BB962C8B-B14F-4D97-AF65-F5344CB8AC3E}">
        <p14:creationId xmlns:p14="http://schemas.microsoft.com/office/powerpoint/2010/main" val="4181454345"/>
      </p:ext>
    </p:extLst>
  </p:cSld>
  <p:clrMapOvr>
    <a:masterClrMapping/>
  </p:clrMapOvr>
  <p:transition spd="slow">
    <p:fade/>
  </p:transition>
</p:sldLayout>
</file>

<file path=ppt/slideLayouts/slideLayout521.xml><?xml version="1.0" encoding="utf-8"?>
<p:sldLayout xmlns:a="http://schemas.openxmlformats.org/drawingml/2006/main" xmlns:r="http://schemas.openxmlformats.org/officeDocument/2006/relationships" xmlns:p="http://schemas.openxmlformats.org/presentationml/2006/main" showMasterSp="0"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981200"/>
            <a:ext cx="5080000" cy="4114800"/>
          </a:xfrm>
        </p:spPr>
        <p:txBody>
          <a:bodyPr/>
          <a:lstStyle>
            <a:lvl1pPr>
              <a:defRPr sz="2100"/>
            </a:lvl1pPr>
            <a:lvl2pPr>
              <a:defRPr sz="1800"/>
            </a:lvl2pPr>
            <a:lvl3pPr>
              <a:defRPr sz="1500"/>
            </a:lvl3pPr>
            <a:lvl4pPr>
              <a:defRPr sz="1425"/>
            </a:lvl4pPr>
            <a:lvl5pPr>
              <a:defRPr sz="1425"/>
            </a:lvl5pPr>
            <a:lvl6pPr>
              <a:defRPr sz="1425"/>
            </a:lvl6pPr>
            <a:lvl7pPr>
              <a:defRPr sz="1425"/>
            </a:lvl7pPr>
            <a:lvl8pPr>
              <a:defRPr sz="1425"/>
            </a:lvl8pPr>
            <a:lvl9pPr>
              <a:defRPr sz="1425"/>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981200"/>
            <a:ext cx="5080000" cy="4114800"/>
          </a:xfrm>
        </p:spPr>
        <p:txBody>
          <a:bodyPr/>
          <a:lstStyle>
            <a:lvl1pPr>
              <a:defRPr sz="2100"/>
            </a:lvl1pPr>
            <a:lvl2pPr>
              <a:defRPr sz="1800"/>
            </a:lvl2pPr>
            <a:lvl3pPr>
              <a:defRPr sz="1500"/>
            </a:lvl3pPr>
            <a:lvl4pPr>
              <a:defRPr sz="1425"/>
            </a:lvl4pPr>
            <a:lvl5pPr>
              <a:defRPr sz="1425"/>
            </a:lvl5pPr>
            <a:lvl6pPr>
              <a:defRPr sz="1425"/>
            </a:lvl6pPr>
            <a:lvl7pPr>
              <a:defRPr sz="1425"/>
            </a:lvl7pPr>
            <a:lvl8pPr>
              <a:defRPr sz="1425"/>
            </a:lvl8pPr>
            <a:lvl9pPr>
              <a:defRPr sz="1425"/>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58D25C55-641F-0B4D-BD37-0CF021E18B68}"/>
              </a:ext>
            </a:extLst>
          </p:cNvPr>
          <p:cNvSpPr>
            <a:spLocks noGrp="1" noChangeArrowheads="1"/>
          </p:cNvSpPr>
          <p:nvPr>
            <p:ph type="dt" sz="half" idx="10"/>
          </p:nvPr>
        </p:nvSpPr>
        <p:spPr>
          <a:ln/>
        </p:spPr>
        <p:txBody>
          <a:bodyPr/>
          <a:lstStyle>
            <a:lvl1pPr>
              <a:defRPr/>
            </a:lvl1pPr>
          </a:lstStyle>
          <a:p>
            <a:pPr>
              <a:defRPr/>
            </a:pPr>
            <a:fld id="{BD72F210-F66D-8549-8920-3138D3E49935}" type="datetime1">
              <a:rPr lang="en-US"/>
              <a:pPr>
                <a:defRPr/>
              </a:pPr>
              <a:t>6/15/23</a:t>
            </a:fld>
            <a:endParaRPr lang="en-US" dirty="0"/>
          </a:p>
        </p:txBody>
      </p:sp>
      <p:sp>
        <p:nvSpPr>
          <p:cNvPr id="6" name="Rectangle 5">
            <a:extLst>
              <a:ext uri="{FF2B5EF4-FFF2-40B4-BE49-F238E27FC236}">
                <a16:creationId xmlns:a16="http://schemas.microsoft.com/office/drawing/2014/main" id="{958C771C-2846-8C48-A16B-6D52521A827D}"/>
              </a:ext>
            </a:extLst>
          </p:cNvPr>
          <p:cNvSpPr>
            <a:spLocks noGrp="1" noChangeArrowheads="1"/>
          </p:cNvSpPr>
          <p:nvPr>
            <p:ph type="ftr" sz="quarter" idx="11"/>
          </p:nvPr>
        </p:nvSpPr>
        <p:spPr>
          <a:ln/>
        </p:spPr>
        <p:txBody>
          <a:bodyPr/>
          <a:lstStyle>
            <a:lvl1pPr>
              <a:defRPr/>
            </a:lvl1pPr>
          </a:lstStyle>
          <a:p>
            <a:pPr>
              <a:defRPr/>
            </a:pPr>
            <a:r>
              <a:rPr lang="en-US"/>
              <a:t>This presentation is the intellectual property of the author/presenter.  Contact mtelli@stanford.edu for permission to reprint and/or distribute.  </a:t>
            </a:r>
          </a:p>
        </p:txBody>
      </p:sp>
      <p:sp>
        <p:nvSpPr>
          <p:cNvPr id="7" name="Rectangle 6">
            <a:extLst>
              <a:ext uri="{FF2B5EF4-FFF2-40B4-BE49-F238E27FC236}">
                <a16:creationId xmlns:a16="http://schemas.microsoft.com/office/drawing/2014/main" id="{3BCB5B62-6CBE-4B48-9044-3A9EDA0EDD4A}"/>
              </a:ext>
            </a:extLst>
          </p:cNvPr>
          <p:cNvSpPr>
            <a:spLocks noGrp="1" noChangeArrowheads="1"/>
          </p:cNvSpPr>
          <p:nvPr>
            <p:ph type="sldNum" sz="quarter" idx="12"/>
          </p:nvPr>
        </p:nvSpPr>
        <p:spPr>
          <a:ln/>
        </p:spPr>
        <p:txBody>
          <a:bodyPr/>
          <a:lstStyle>
            <a:lvl1pPr>
              <a:defRPr/>
            </a:lvl1pPr>
          </a:lstStyle>
          <a:p>
            <a:fld id="{C7E2035F-0EB0-3E49-9856-1F35D51D41F7}" type="slidenum">
              <a:rPr lang="en-US" altLang="en-US"/>
              <a:pPr/>
              <a:t>‹#›</a:t>
            </a:fld>
            <a:endParaRPr lang="en-US" altLang="en-US"/>
          </a:p>
        </p:txBody>
      </p:sp>
    </p:spTree>
    <p:extLst>
      <p:ext uri="{BB962C8B-B14F-4D97-AF65-F5344CB8AC3E}">
        <p14:creationId xmlns:p14="http://schemas.microsoft.com/office/powerpoint/2010/main" val="1423507696"/>
      </p:ext>
    </p:extLst>
  </p:cSld>
  <p:clrMapOvr>
    <a:masterClrMapping/>
  </p:clrMapOvr>
  <p:transition spd="slow">
    <p:fade/>
  </p:transition>
</p:sldLayout>
</file>

<file path=ppt/slideLayouts/slideLayout522.xml><?xml version="1.0" encoding="utf-8"?>
<p:sldLayout xmlns:a="http://schemas.openxmlformats.org/drawingml/2006/main" xmlns:r="http://schemas.openxmlformats.org/officeDocument/2006/relationships" xmlns:p="http://schemas.openxmlformats.org/presentationml/2006/main" showMasterSp="0"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9"/>
            <a:ext cx="109728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7"/>
            <a:ext cx="5386917" cy="639763"/>
          </a:xfrm>
        </p:spPr>
        <p:txBody>
          <a:bodyPr anchor="b"/>
          <a:lstStyle>
            <a:lvl1pPr marL="0" indent="0">
              <a:buNone/>
              <a:defRPr sz="1800" b="1"/>
            </a:lvl1pPr>
            <a:lvl2pPr marL="342830" indent="0">
              <a:buNone/>
              <a:defRPr sz="1500" b="1"/>
            </a:lvl2pPr>
            <a:lvl3pPr marL="685664" indent="0">
              <a:buNone/>
              <a:defRPr sz="1425" b="1"/>
            </a:lvl3pPr>
            <a:lvl4pPr marL="1028497" indent="0">
              <a:buNone/>
              <a:defRPr sz="1200" b="1"/>
            </a:lvl4pPr>
            <a:lvl5pPr marL="1371328" indent="0">
              <a:buNone/>
              <a:defRPr sz="1200" b="1"/>
            </a:lvl5pPr>
            <a:lvl6pPr marL="1714162" indent="0">
              <a:buNone/>
              <a:defRPr sz="1200" b="1"/>
            </a:lvl6pPr>
            <a:lvl7pPr marL="2056991" indent="0">
              <a:buNone/>
              <a:defRPr sz="1200" b="1"/>
            </a:lvl7pPr>
            <a:lvl8pPr marL="2399820" indent="0">
              <a:buNone/>
              <a:defRPr sz="1200" b="1"/>
            </a:lvl8pPr>
            <a:lvl9pPr marL="2742650" indent="0">
              <a:buNone/>
              <a:defRPr sz="12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1800"/>
            </a:lvl1pPr>
            <a:lvl2pPr>
              <a:defRPr sz="1500"/>
            </a:lvl2pPr>
            <a:lvl3pPr>
              <a:defRPr sz="1425"/>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90" y="1535117"/>
            <a:ext cx="5389033" cy="639763"/>
          </a:xfrm>
        </p:spPr>
        <p:txBody>
          <a:bodyPr anchor="b"/>
          <a:lstStyle>
            <a:lvl1pPr marL="0" indent="0">
              <a:buNone/>
              <a:defRPr sz="1800" b="1"/>
            </a:lvl1pPr>
            <a:lvl2pPr marL="342830" indent="0">
              <a:buNone/>
              <a:defRPr sz="1500" b="1"/>
            </a:lvl2pPr>
            <a:lvl3pPr marL="685664" indent="0">
              <a:buNone/>
              <a:defRPr sz="1425" b="1"/>
            </a:lvl3pPr>
            <a:lvl4pPr marL="1028497" indent="0">
              <a:buNone/>
              <a:defRPr sz="1200" b="1"/>
            </a:lvl4pPr>
            <a:lvl5pPr marL="1371328" indent="0">
              <a:buNone/>
              <a:defRPr sz="1200" b="1"/>
            </a:lvl5pPr>
            <a:lvl6pPr marL="1714162" indent="0">
              <a:buNone/>
              <a:defRPr sz="1200" b="1"/>
            </a:lvl6pPr>
            <a:lvl7pPr marL="2056991" indent="0">
              <a:buNone/>
              <a:defRPr sz="1200" b="1"/>
            </a:lvl7pPr>
            <a:lvl8pPr marL="2399820" indent="0">
              <a:buNone/>
              <a:defRPr sz="1200" b="1"/>
            </a:lvl8pPr>
            <a:lvl9pPr marL="274265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6193390" y="2174875"/>
            <a:ext cx="5389033" cy="3951288"/>
          </a:xfrm>
        </p:spPr>
        <p:txBody>
          <a:bodyPr/>
          <a:lstStyle>
            <a:lvl1pPr>
              <a:defRPr sz="1800"/>
            </a:lvl1pPr>
            <a:lvl2pPr>
              <a:defRPr sz="1500"/>
            </a:lvl2pPr>
            <a:lvl3pPr>
              <a:defRPr sz="1425"/>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0A707574-928D-9D44-BD8E-1003F3468BF6}"/>
              </a:ext>
            </a:extLst>
          </p:cNvPr>
          <p:cNvSpPr>
            <a:spLocks noGrp="1" noChangeArrowheads="1"/>
          </p:cNvSpPr>
          <p:nvPr>
            <p:ph type="dt" sz="half" idx="10"/>
          </p:nvPr>
        </p:nvSpPr>
        <p:spPr>
          <a:ln/>
        </p:spPr>
        <p:txBody>
          <a:bodyPr/>
          <a:lstStyle>
            <a:lvl1pPr>
              <a:defRPr/>
            </a:lvl1pPr>
          </a:lstStyle>
          <a:p>
            <a:pPr>
              <a:defRPr/>
            </a:pPr>
            <a:fld id="{BD72F210-F66D-8549-8920-3138D3E49935}" type="datetime1">
              <a:rPr lang="en-US"/>
              <a:pPr>
                <a:defRPr/>
              </a:pPr>
              <a:t>6/15/23</a:t>
            </a:fld>
            <a:endParaRPr lang="en-US" dirty="0"/>
          </a:p>
        </p:txBody>
      </p:sp>
      <p:sp>
        <p:nvSpPr>
          <p:cNvPr id="8" name="Rectangle 5">
            <a:extLst>
              <a:ext uri="{FF2B5EF4-FFF2-40B4-BE49-F238E27FC236}">
                <a16:creationId xmlns:a16="http://schemas.microsoft.com/office/drawing/2014/main" id="{ED1EC4A5-3ACF-DA4D-B504-2729792F2BAA}"/>
              </a:ext>
            </a:extLst>
          </p:cNvPr>
          <p:cNvSpPr>
            <a:spLocks noGrp="1" noChangeArrowheads="1"/>
          </p:cNvSpPr>
          <p:nvPr>
            <p:ph type="ftr" sz="quarter" idx="11"/>
          </p:nvPr>
        </p:nvSpPr>
        <p:spPr>
          <a:ln/>
        </p:spPr>
        <p:txBody>
          <a:bodyPr/>
          <a:lstStyle>
            <a:lvl1pPr>
              <a:defRPr/>
            </a:lvl1pPr>
          </a:lstStyle>
          <a:p>
            <a:pPr>
              <a:defRPr/>
            </a:pPr>
            <a:r>
              <a:rPr lang="en-US"/>
              <a:t>This presentation is the intellectual property of the author/presenter.  Contact mtelli@stanford.edu for permission to reprint and/or distribute.  </a:t>
            </a:r>
          </a:p>
        </p:txBody>
      </p:sp>
      <p:sp>
        <p:nvSpPr>
          <p:cNvPr id="9" name="Rectangle 6">
            <a:extLst>
              <a:ext uri="{FF2B5EF4-FFF2-40B4-BE49-F238E27FC236}">
                <a16:creationId xmlns:a16="http://schemas.microsoft.com/office/drawing/2014/main" id="{53AB1831-1C50-B942-9010-D95B7F531F3F}"/>
              </a:ext>
            </a:extLst>
          </p:cNvPr>
          <p:cNvSpPr>
            <a:spLocks noGrp="1" noChangeArrowheads="1"/>
          </p:cNvSpPr>
          <p:nvPr>
            <p:ph type="sldNum" sz="quarter" idx="12"/>
          </p:nvPr>
        </p:nvSpPr>
        <p:spPr>
          <a:ln/>
        </p:spPr>
        <p:txBody>
          <a:bodyPr/>
          <a:lstStyle>
            <a:lvl1pPr>
              <a:defRPr/>
            </a:lvl1pPr>
          </a:lstStyle>
          <a:p>
            <a:fld id="{8ECCEE25-B27D-5A4C-B2C0-F72723D508E6}" type="slidenum">
              <a:rPr lang="en-US" altLang="en-US"/>
              <a:pPr/>
              <a:t>‹#›</a:t>
            </a:fld>
            <a:endParaRPr lang="en-US" altLang="en-US"/>
          </a:p>
        </p:txBody>
      </p:sp>
    </p:spTree>
    <p:extLst>
      <p:ext uri="{BB962C8B-B14F-4D97-AF65-F5344CB8AC3E}">
        <p14:creationId xmlns:p14="http://schemas.microsoft.com/office/powerpoint/2010/main" val="1827048784"/>
      </p:ext>
    </p:extLst>
  </p:cSld>
  <p:clrMapOvr>
    <a:masterClrMapping/>
  </p:clrMapOvr>
  <p:transition spd="slow">
    <p:fade/>
  </p:transition>
</p:sldLayout>
</file>

<file path=ppt/slideLayouts/slideLayout523.xml><?xml version="1.0" encoding="utf-8"?>
<p:sldLayout xmlns:a="http://schemas.openxmlformats.org/drawingml/2006/main" xmlns:r="http://schemas.openxmlformats.org/officeDocument/2006/relationships" xmlns:p="http://schemas.openxmlformats.org/presentationml/2006/main" showMasterSp="0"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AFB8FBB4-098C-EC42-98D2-5CB9C5BDBE52}"/>
              </a:ext>
            </a:extLst>
          </p:cNvPr>
          <p:cNvSpPr>
            <a:spLocks noGrp="1" noChangeArrowheads="1"/>
          </p:cNvSpPr>
          <p:nvPr>
            <p:ph type="dt" sz="half" idx="10"/>
          </p:nvPr>
        </p:nvSpPr>
        <p:spPr>
          <a:ln/>
        </p:spPr>
        <p:txBody>
          <a:bodyPr/>
          <a:lstStyle>
            <a:lvl1pPr>
              <a:defRPr/>
            </a:lvl1pPr>
          </a:lstStyle>
          <a:p>
            <a:pPr>
              <a:defRPr/>
            </a:pPr>
            <a:fld id="{BD72F210-F66D-8549-8920-3138D3E49935}" type="datetime1">
              <a:rPr lang="en-US"/>
              <a:pPr>
                <a:defRPr/>
              </a:pPr>
              <a:t>6/15/23</a:t>
            </a:fld>
            <a:endParaRPr lang="en-US" dirty="0"/>
          </a:p>
        </p:txBody>
      </p:sp>
      <p:sp>
        <p:nvSpPr>
          <p:cNvPr id="4" name="Rectangle 5">
            <a:extLst>
              <a:ext uri="{FF2B5EF4-FFF2-40B4-BE49-F238E27FC236}">
                <a16:creationId xmlns:a16="http://schemas.microsoft.com/office/drawing/2014/main" id="{F9E2EC9B-95C9-0146-8373-0655CF467E3D}"/>
              </a:ext>
            </a:extLst>
          </p:cNvPr>
          <p:cNvSpPr>
            <a:spLocks noGrp="1" noChangeArrowheads="1"/>
          </p:cNvSpPr>
          <p:nvPr>
            <p:ph type="ftr" sz="quarter" idx="11"/>
          </p:nvPr>
        </p:nvSpPr>
        <p:spPr>
          <a:ln/>
        </p:spPr>
        <p:txBody>
          <a:bodyPr/>
          <a:lstStyle>
            <a:lvl1pPr>
              <a:defRPr/>
            </a:lvl1pPr>
          </a:lstStyle>
          <a:p>
            <a:pPr>
              <a:defRPr/>
            </a:pPr>
            <a:r>
              <a:rPr lang="en-US"/>
              <a:t>This presentation is the intellectual property of the author/presenter.  Contact mtelli@stanford.edu for permission to reprint and/or distribute.  </a:t>
            </a:r>
          </a:p>
        </p:txBody>
      </p:sp>
      <p:sp>
        <p:nvSpPr>
          <p:cNvPr id="5" name="Rectangle 6">
            <a:extLst>
              <a:ext uri="{FF2B5EF4-FFF2-40B4-BE49-F238E27FC236}">
                <a16:creationId xmlns:a16="http://schemas.microsoft.com/office/drawing/2014/main" id="{36966992-95FE-404B-A125-77B8400539F8}"/>
              </a:ext>
            </a:extLst>
          </p:cNvPr>
          <p:cNvSpPr>
            <a:spLocks noGrp="1" noChangeArrowheads="1"/>
          </p:cNvSpPr>
          <p:nvPr>
            <p:ph type="sldNum" sz="quarter" idx="12"/>
          </p:nvPr>
        </p:nvSpPr>
        <p:spPr>
          <a:ln/>
        </p:spPr>
        <p:txBody>
          <a:bodyPr/>
          <a:lstStyle>
            <a:lvl1pPr>
              <a:defRPr/>
            </a:lvl1pPr>
          </a:lstStyle>
          <a:p>
            <a:fld id="{78E0D499-A74A-4849-83B4-6FDC2474E3A1}" type="slidenum">
              <a:rPr lang="en-US" altLang="en-US"/>
              <a:pPr/>
              <a:t>‹#›</a:t>
            </a:fld>
            <a:endParaRPr lang="en-US" altLang="en-US"/>
          </a:p>
        </p:txBody>
      </p:sp>
    </p:spTree>
    <p:extLst>
      <p:ext uri="{BB962C8B-B14F-4D97-AF65-F5344CB8AC3E}">
        <p14:creationId xmlns:p14="http://schemas.microsoft.com/office/powerpoint/2010/main" val="3715282189"/>
      </p:ext>
    </p:extLst>
  </p:cSld>
  <p:clrMapOvr>
    <a:masterClrMapping/>
  </p:clrMapOvr>
  <p:transition spd="slow">
    <p:fade/>
  </p:transition>
</p:sldLayout>
</file>

<file path=ppt/slideLayouts/slideLayout524.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7D61983E-79F6-F94E-8D0C-E24DDDF6E80C}"/>
              </a:ext>
            </a:extLst>
          </p:cNvPr>
          <p:cNvSpPr>
            <a:spLocks noGrp="1" noChangeArrowheads="1"/>
          </p:cNvSpPr>
          <p:nvPr>
            <p:ph type="dt" sz="half" idx="10"/>
          </p:nvPr>
        </p:nvSpPr>
        <p:spPr>
          <a:ln/>
        </p:spPr>
        <p:txBody>
          <a:bodyPr/>
          <a:lstStyle>
            <a:lvl1pPr>
              <a:defRPr/>
            </a:lvl1pPr>
          </a:lstStyle>
          <a:p>
            <a:pPr>
              <a:defRPr/>
            </a:pPr>
            <a:fld id="{BD72F210-F66D-8549-8920-3138D3E49935}" type="datetime1">
              <a:rPr lang="en-US"/>
              <a:pPr>
                <a:defRPr/>
              </a:pPr>
              <a:t>6/15/23</a:t>
            </a:fld>
            <a:endParaRPr lang="en-US" dirty="0"/>
          </a:p>
        </p:txBody>
      </p:sp>
      <p:sp>
        <p:nvSpPr>
          <p:cNvPr id="3" name="Rectangle 5">
            <a:extLst>
              <a:ext uri="{FF2B5EF4-FFF2-40B4-BE49-F238E27FC236}">
                <a16:creationId xmlns:a16="http://schemas.microsoft.com/office/drawing/2014/main" id="{E062C56F-2D7F-3646-B4F1-0F7159B53BA4}"/>
              </a:ext>
            </a:extLst>
          </p:cNvPr>
          <p:cNvSpPr>
            <a:spLocks noGrp="1" noChangeArrowheads="1"/>
          </p:cNvSpPr>
          <p:nvPr>
            <p:ph type="ftr" sz="quarter" idx="11"/>
          </p:nvPr>
        </p:nvSpPr>
        <p:spPr>
          <a:ln/>
        </p:spPr>
        <p:txBody>
          <a:bodyPr/>
          <a:lstStyle>
            <a:lvl1pPr>
              <a:defRPr/>
            </a:lvl1pPr>
          </a:lstStyle>
          <a:p>
            <a:pPr>
              <a:defRPr/>
            </a:pPr>
            <a:r>
              <a:rPr lang="en-US"/>
              <a:t>This presentation is the intellectual property of the author/presenter.  Contact mtelli@stanford.edu for permission to reprint and/or distribute.  </a:t>
            </a:r>
          </a:p>
        </p:txBody>
      </p:sp>
      <p:sp>
        <p:nvSpPr>
          <p:cNvPr id="4" name="Rectangle 6">
            <a:extLst>
              <a:ext uri="{FF2B5EF4-FFF2-40B4-BE49-F238E27FC236}">
                <a16:creationId xmlns:a16="http://schemas.microsoft.com/office/drawing/2014/main" id="{D5175D78-893A-7348-956D-9EBFE053B8AC}"/>
              </a:ext>
            </a:extLst>
          </p:cNvPr>
          <p:cNvSpPr>
            <a:spLocks noGrp="1" noChangeArrowheads="1"/>
          </p:cNvSpPr>
          <p:nvPr>
            <p:ph type="sldNum" sz="quarter" idx="12"/>
          </p:nvPr>
        </p:nvSpPr>
        <p:spPr>
          <a:ln/>
        </p:spPr>
        <p:txBody>
          <a:bodyPr/>
          <a:lstStyle>
            <a:lvl1pPr>
              <a:defRPr/>
            </a:lvl1pPr>
          </a:lstStyle>
          <a:p>
            <a:fld id="{E1A844DA-B009-D448-BB15-6BA6BA97B05E}" type="slidenum">
              <a:rPr lang="en-US" altLang="en-US"/>
              <a:pPr/>
              <a:t>‹#›</a:t>
            </a:fld>
            <a:endParaRPr lang="en-US" altLang="en-US"/>
          </a:p>
        </p:txBody>
      </p:sp>
    </p:spTree>
    <p:extLst>
      <p:ext uri="{BB962C8B-B14F-4D97-AF65-F5344CB8AC3E}">
        <p14:creationId xmlns:p14="http://schemas.microsoft.com/office/powerpoint/2010/main" val="3622360499"/>
      </p:ext>
    </p:extLst>
  </p:cSld>
  <p:clrMapOvr>
    <a:masterClrMapping/>
  </p:clrMapOvr>
  <p:transition spd="slow">
    <p:fade/>
  </p:transition>
</p:sldLayout>
</file>

<file path=ppt/slideLayouts/slideLayout525.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6" y="273053"/>
            <a:ext cx="4011084" cy="1162051"/>
          </a:xfrm>
        </p:spPr>
        <p:txBody>
          <a:bodyPr anchor="b"/>
          <a:lstStyle>
            <a:lvl1pPr algn="l">
              <a:defRPr sz="1500" b="1"/>
            </a:lvl1pPr>
          </a:lstStyle>
          <a:p>
            <a:r>
              <a:rPr lang="en-US"/>
              <a:t>Click to edit Master title style</a:t>
            </a:r>
          </a:p>
        </p:txBody>
      </p:sp>
      <p:sp>
        <p:nvSpPr>
          <p:cNvPr id="3" name="Content Placeholder 2"/>
          <p:cNvSpPr>
            <a:spLocks noGrp="1"/>
          </p:cNvSpPr>
          <p:nvPr>
            <p:ph idx="1"/>
          </p:nvPr>
        </p:nvSpPr>
        <p:spPr>
          <a:xfrm>
            <a:off x="4766733" y="273078"/>
            <a:ext cx="6815667" cy="5853113"/>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6" y="1435104"/>
            <a:ext cx="4011084" cy="4691063"/>
          </a:xfrm>
        </p:spPr>
        <p:txBody>
          <a:bodyPr/>
          <a:lstStyle>
            <a:lvl1pPr marL="0" indent="0">
              <a:buNone/>
              <a:defRPr sz="1125"/>
            </a:lvl1pPr>
            <a:lvl2pPr marL="342830" indent="0">
              <a:buNone/>
              <a:defRPr sz="900"/>
            </a:lvl2pPr>
            <a:lvl3pPr marL="685664" indent="0">
              <a:buNone/>
              <a:defRPr sz="825"/>
            </a:lvl3pPr>
            <a:lvl4pPr marL="1028497" indent="0">
              <a:buNone/>
              <a:defRPr sz="675"/>
            </a:lvl4pPr>
            <a:lvl5pPr marL="1371328" indent="0">
              <a:buNone/>
              <a:defRPr sz="675"/>
            </a:lvl5pPr>
            <a:lvl6pPr marL="1714162" indent="0">
              <a:buNone/>
              <a:defRPr sz="675"/>
            </a:lvl6pPr>
            <a:lvl7pPr marL="2056991" indent="0">
              <a:buNone/>
              <a:defRPr sz="675"/>
            </a:lvl7pPr>
            <a:lvl8pPr marL="2399820" indent="0">
              <a:buNone/>
              <a:defRPr sz="675"/>
            </a:lvl8pPr>
            <a:lvl9pPr marL="2742650" indent="0">
              <a:buNone/>
              <a:defRPr sz="675"/>
            </a:lvl9pPr>
          </a:lstStyle>
          <a:p>
            <a:pPr lvl="0"/>
            <a:r>
              <a:rPr lang="en-US"/>
              <a:t>Click to edit Master text styles</a:t>
            </a:r>
          </a:p>
        </p:txBody>
      </p:sp>
      <p:sp>
        <p:nvSpPr>
          <p:cNvPr id="5" name="Rectangle 4">
            <a:extLst>
              <a:ext uri="{FF2B5EF4-FFF2-40B4-BE49-F238E27FC236}">
                <a16:creationId xmlns:a16="http://schemas.microsoft.com/office/drawing/2014/main" id="{9C1065FD-0536-F14C-95C2-C44835A8380E}"/>
              </a:ext>
            </a:extLst>
          </p:cNvPr>
          <p:cNvSpPr>
            <a:spLocks noGrp="1" noChangeArrowheads="1"/>
          </p:cNvSpPr>
          <p:nvPr>
            <p:ph type="dt" sz="half" idx="10"/>
          </p:nvPr>
        </p:nvSpPr>
        <p:spPr>
          <a:ln/>
        </p:spPr>
        <p:txBody>
          <a:bodyPr/>
          <a:lstStyle>
            <a:lvl1pPr>
              <a:defRPr/>
            </a:lvl1pPr>
          </a:lstStyle>
          <a:p>
            <a:pPr>
              <a:defRPr/>
            </a:pPr>
            <a:fld id="{BD72F210-F66D-8549-8920-3138D3E49935}" type="datetime1">
              <a:rPr lang="en-US"/>
              <a:pPr>
                <a:defRPr/>
              </a:pPr>
              <a:t>6/15/23</a:t>
            </a:fld>
            <a:endParaRPr lang="en-US" dirty="0"/>
          </a:p>
        </p:txBody>
      </p:sp>
      <p:sp>
        <p:nvSpPr>
          <p:cNvPr id="6" name="Rectangle 5">
            <a:extLst>
              <a:ext uri="{FF2B5EF4-FFF2-40B4-BE49-F238E27FC236}">
                <a16:creationId xmlns:a16="http://schemas.microsoft.com/office/drawing/2014/main" id="{B2F15224-5FBB-C140-B3ED-B5B89B67C6D1}"/>
              </a:ext>
            </a:extLst>
          </p:cNvPr>
          <p:cNvSpPr>
            <a:spLocks noGrp="1" noChangeArrowheads="1"/>
          </p:cNvSpPr>
          <p:nvPr>
            <p:ph type="ftr" sz="quarter" idx="11"/>
          </p:nvPr>
        </p:nvSpPr>
        <p:spPr>
          <a:ln/>
        </p:spPr>
        <p:txBody>
          <a:bodyPr/>
          <a:lstStyle>
            <a:lvl1pPr>
              <a:defRPr/>
            </a:lvl1pPr>
          </a:lstStyle>
          <a:p>
            <a:pPr>
              <a:defRPr/>
            </a:pPr>
            <a:r>
              <a:rPr lang="en-US"/>
              <a:t>This presentation is the intellectual property of the author/presenter.  Contact mtelli@stanford.edu for permission to reprint and/or distribute.  </a:t>
            </a:r>
          </a:p>
        </p:txBody>
      </p:sp>
      <p:sp>
        <p:nvSpPr>
          <p:cNvPr id="7" name="Rectangle 6">
            <a:extLst>
              <a:ext uri="{FF2B5EF4-FFF2-40B4-BE49-F238E27FC236}">
                <a16:creationId xmlns:a16="http://schemas.microsoft.com/office/drawing/2014/main" id="{AA81D45A-6912-8741-9386-4234C59ED6DB}"/>
              </a:ext>
            </a:extLst>
          </p:cNvPr>
          <p:cNvSpPr>
            <a:spLocks noGrp="1" noChangeArrowheads="1"/>
          </p:cNvSpPr>
          <p:nvPr>
            <p:ph type="sldNum" sz="quarter" idx="12"/>
          </p:nvPr>
        </p:nvSpPr>
        <p:spPr>
          <a:ln/>
        </p:spPr>
        <p:txBody>
          <a:bodyPr/>
          <a:lstStyle>
            <a:lvl1pPr>
              <a:defRPr/>
            </a:lvl1pPr>
          </a:lstStyle>
          <a:p>
            <a:fld id="{F0B744FB-2305-3141-9612-EB928E918C72}" type="slidenum">
              <a:rPr lang="en-US" altLang="en-US"/>
              <a:pPr/>
              <a:t>‹#›</a:t>
            </a:fld>
            <a:endParaRPr lang="en-US" altLang="en-US"/>
          </a:p>
        </p:txBody>
      </p:sp>
    </p:spTree>
    <p:extLst>
      <p:ext uri="{BB962C8B-B14F-4D97-AF65-F5344CB8AC3E}">
        <p14:creationId xmlns:p14="http://schemas.microsoft.com/office/powerpoint/2010/main" val="4134473321"/>
      </p:ext>
    </p:extLst>
  </p:cSld>
  <p:clrMapOvr>
    <a:masterClrMapping/>
  </p:clrMapOvr>
  <p:transition spd="slow">
    <p:fade/>
  </p:transition>
</p:sldLayout>
</file>

<file path=ppt/slideLayouts/slideLayout526.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5"/>
            <a:ext cx="7315200" cy="566739"/>
          </a:xfrm>
        </p:spPr>
        <p:txBody>
          <a:bodyPr anchor="b"/>
          <a:lstStyle>
            <a:lvl1pPr algn="l">
              <a:defRPr sz="15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2400"/>
            </a:lvl1pPr>
            <a:lvl2pPr marL="342830" indent="0">
              <a:buNone/>
              <a:defRPr sz="2100"/>
            </a:lvl2pPr>
            <a:lvl3pPr marL="685664" indent="0">
              <a:buNone/>
              <a:defRPr sz="1800"/>
            </a:lvl3pPr>
            <a:lvl4pPr marL="1028497" indent="0">
              <a:buNone/>
              <a:defRPr sz="1500"/>
            </a:lvl4pPr>
            <a:lvl5pPr marL="1371328" indent="0">
              <a:buNone/>
              <a:defRPr sz="1500"/>
            </a:lvl5pPr>
            <a:lvl6pPr marL="1714162" indent="0">
              <a:buNone/>
              <a:defRPr sz="1500"/>
            </a:lvl6pPr>
            <a:lvl7pPr marL="2056991" indent="0">
              <a:buNone/>
              <a:defRPr sz="1500"/>
            </a:lvl7pPr>
            <a:lvl8pPr marL="2399820" indent="0">
              <a:buNone/>
              <a:defRPr sz="1500"/>
            </a:lvl8pPr>
            <a:lvl9pPr marL="2742650" indent="0">
              <a:buNone/>
              <a:defRPr sz="1500"/>
            </a:lvl9pPr>
          </a:lstStyle>
          <a:p>
            <a:pPr lvl="0"/>
            <a:endParaRPr lang="en-US" noProof="0" dirty="0"/>
          </a:p>
        </p:txBody>
      </p:sp>
      <p:sp>
        <p:nvSpPr>
          <p:cNvPr id="4" name="Text Placeholder 3"/>
          <p:cNvSpPr>
            <a:spLocks noGrp="1"/>
          </p:cNvSpPr>
          <p:nvPr>
            <p:ph type="body" sz="half" idx="2"/>
          </p:nvPr>
        </p:nvSpPr>
        <p:spPr>
          <a:xfrm>
            <a:off x="2389717" y="5367351"/>
            <a:ext cx="7315200" cy="804863"/>
          </a:xfrm>
        </p:spPr>
        <p:txBody>
          <a:bodyPr/>
          <a:lstStyle>
            <a:lvl1pPr marL="0" indent="0">
              <a:buNone/>
              <a:defRPr sz="1125"/>
            </a:lvl1pPr>
            <a:lvl2pPr marL="342830" indent="0">
              <a:buNone/>
              <a:defRPr sz="900"/>
            </a:lvl2pPr>
            <a:lvl3pPr marL="685664" indent="0">
              <a:buNone/>
              <a:defRPr sz="825"/>
            </a:lvl3pPr>
            <a:lvl4pPr marL="1028497" indent="0">
              <a:buNone/>
              <a:defRPr sz="675"/>
            </a:lvl4pPr>
            <a:lvl5pPr marL="1371328" indent="0">
              <a:buNone/>
              <a:defRPr sz="675"/>
            </a:lvl5pPr>
            <a:lvl6pPr marL="1714162" indent="0">
              <a:buNone/>
              <a:defRPr sz="675"/>
            </a:lvl6pPr>
            <a:lvl7pPr marL="2056991" indent="0">
              <a:buNone/>
              <a:defRPr sz="675"/>
            </a:lvl7pPr>
            <a:lvl8pPr marL="2399820" indent="0">
              <a:buNone/>
              <a:defRPr sz="675"/>
            </a:lvl8pPr>
            <a:lvl9pPr marL="2742650" indent="0">
              <a:buNone/>
              <a:defRPr sz="675"/>
            </a:lvl9pPr>
          </a:lstStyle>
          <a:p>
            <a:pPr lvl="0"/>
            <a:r>
              <a:rPr lang="en-US"/>
              <a:t>Click to edit Master text styles</a:t>
            </a:r>
          </a:p>
        </p:txBody>
      </p:sp>
      <p:sp>
        <p:nvSpPr>
          <p:cNvPr id="5" name="Rectangle 4">
            <a:extLst>
              <a:ext uri="{FF2B5EF4-FFF2-40B4-BE49-F238E27FC236}">
                <a16:creationId xmlns:a16="http://schemas.microsoft.com/office/drawing/2014/main" id="{2F3D3F22-4E33-C34E-9D37-722488390168}"/>
              </a:ext>
            </a:extLst>
          </p:cNvPr>
          <p:cNvSpPr>
            <a:spLocks noGrp="1" noChangeArrowheads="1"/>
          </p:cNvSpPr>
          <p:nvPr>
            <p:ph type="dt" sz="half" idx="10"/>
          </p:nvPr>
        </p:nvSpPr>
        <p:spPr>
          <a:ln/>
        </p:spPr>
        <p:txBody>
          <a:bodyPr/>
          <a:lstStyle>
            <a:lvl1pPr>
              <a:defRPr/>
            </a:lvl1pPr>
          </a:lstStyle>
          <a:p>
            <a:pPr>
              <a:defRPr/>
            </a:pPr>
            <a:fld id="{BD72F210-F66D-8549-8920-3138D3E49935}" type="datetime1">
              <a:rPr lang="en-US"/>
              <a:pPr>
                <a:defRPr/>
              </a:pPr>
              <a:t>6/15/23</a:t>
            </a:fld>
            <a:endParaRPr lang="en-US" dirty="0"/>
          </a:p>
        </p:txBody>
      </p:sp>
      <p:sp>
        <p:nvSpPr>
          <p:cNvPr id="6" name="Rectangle 5">
            <a:extLst>
              <a:ext uri="{FF2B5EF4-FFF2-40B4-BE49-F238E27FC236}">
                <a16:creationId xmlns:a16="http://schemas.microsoft.com/office/drawing/2014/main" id="{9057BF1A-A30A-FA47-8042-38C835D5AD34}"/>
              </a:ext>
            </a:extLst>
          </p:cNvPr>
          <p:cNvSpPr>
            <a:spLocks noGrp="1" noChangeArrowheads="1"/>
          </p:cNvSpPr>
          <p:nvPr>
            <p:ph type="ftr" sz="quarter" idx="11"/>
          </p:nvPr>
        </p:nvSpPr>
        <p:spPr>
          <a:ln/>
        </p:spPr>
        <p:txBody>
          <a:bodyPr/>
          <a:lstStyle>
            <a:lvl1pPr>
              <a:defRPr/>
            </a:lvl1pPr>
          </a:lstStyle>
          <a:p>
            <a:pPr>
              <a:defRPr/>
            </a:pPr>
            <a:r>
              <a:rPr lang="en-US"/>
              <a:t>This presentation is the intellectual property of the author/presenter.  Contact mtelli@stanford.edu for permission to reprint and/or distribute.  </a:t>
            </a:r>
          </a:p>
        </p:txBody>
      </p:sp>
      <p:sp>
        <p:nvSpPr>
          <p:cNvPr id="7" name="Rectangle 6">
            <a:extLst>
              <a:ext uri="{FF2B5EF4-FFF2-40B4-BE49-F238E27FC236}">
                <a16:creationId xmlns:a16="http://schemas.microsoft.com/office/drawing/2014/main" id="{C1DAD865-A410-2B49-BA49-9ECBFB600741}"/>
              </a:ext>
            </a:extLst>
          </p:cNvPr>
          <p:cNvSpPr>
            <a:spLocks noGrp="1" noChangeArrowheads="1"/>
          </p:cNvSpPr>
          <p:nvPr>
            <p:ph type="sldNum" sz="quarter" idx="12"/>
          </p:nvPr>
        </p:nvSpPr>
        <p:spPr>
          <a:ln/>
        </p:spPr>
        <p:txBody>
          <a:bodyPr/>
          <a:lstStyle>
            <a:lvl1pPr>
              <a:defRPr/>
            </a:lvl1pPr>
          </a:lstStyle>
          <a:p>
            <a:fld id="{36B3DDBD-2E95-3148-AC30-36EF1EA01350}" type="slidenum">
              <a:rPr lang="en-US" altLang="en-US"/>
              <a:pPr/>
              <a:t>‹#›</a:t>
            </a:fld>
            <a:endParaRPr lang="en-US" altLang="en-US"/>
          </a:p>
        </p:txBody>
      </p:sp>
    </p:spTree>
    <p:extLst>
      <p:ext uri="{BB962C8B-B14F-4D97-AF65-F5344CB8AC3E}">
        <p14:creationId xmlns:p14="http://schemas.microsoft.com/office/powerpoint/2010/main" val="858778769"/>
      </p:ext>
    </p:extLst>
  </p:cSld>
  <p:clrMapOvr>
    <a:masterClrMapping/>
  </p:clrMapOvr>
  <p:transition spd="slow">
    <p:fade/>
  </p:transition>
</p:sldLayout>
</file>

<file path=ppt/slideLayouts/slideLayout527.xml><?xml version="1.0" encoding="utf-8"?>
<p:sldLayout xmlns:a="http://schemas.openxmlformats.org/drawingml/2006/main" xmlns:r="http://schemas.openxmlformats.org/officeDocument/2006/relationships" xmlns:p="http://schemas.openxmlformats.org/presentationml/2006/main" showMasterSp="0"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95309B8B-210E-4748-95C5-95DEF140E3EB}"/>
              </a:ext>
            </a:extLst>
          </p:cNvPr>
          <p:cNvSpPr>
            <a:spLocks noGrp="1" noChangeArrowheads="1"/>
          </p:cNvSpPr>
          <p:nvPr>
            <p:ph type="dt" sz="half" idx="10"/>
          </p:nvPr>
        </p:nvSpPr>
        <p:spPr>
          <a:ln/>
        </p:spPr>
        <p:txBody>
          <a:bodyPr/>
          <a:lstStyle>
            <a:lvl1pPr>
              <a:defRPr/>
            </a:lvl1pPr>
          </a:lstStyle>
          <a:p>
            <a:pPr>
              <a:defRPr/>
            </a:pPr>
            <a:fld id="{BD72F210-F66D-8549-8920-3138D3E49935}" type="datetime1">
              <a:rPr lang="en-US"/>
              <a:pPr>
                <a:defRPr/>
              </a:pPr>
              <a:t>6/15/23</a:t>
            </a:fld>
            <a:endParaRPr lang="en-US" dirty="0"/>
          </a:p>
        </p:txBody>
      </p:sp>
      <p:sp>
        <p:nvSpPr>
          <p:cNvPr id="5" name="Rectangle 5">
            <a:extLst>
              <a:ext uri="{FF2B5EF4-FFF2-40B4-BE49-F238E27FC236}">
                <a16:creationId xmlns:a16="http://schemas.microsoft.com/office/drawing/2014/main" id="{99D7161B-4746-0242-A101-D0C856875690}"/>
              </a:ext>
            </a:extLst>
          </p:cNvPr>
          <p:cNvSpPr>
            <a:spLocks noGrp="1" noChangeArrowheads="1"/>
          </p:cNvSpPr>
          <p:nvPr>
            <p:ph type="ftr" sz="quarter" idx="11"/>
          </p:nvPr>
        </p:nvSpPr>
        <p:spPr>
          <a:ln/>
        </p:spPr>
        <p:txBody>
          <a:bodyPr/>
          <a:lstStyle>
            <a:lvl1pPr>
              <a:defRPr/>
            </a:lvl1pPr>
          </a:lstStyle>
          <a:p>
            <a:pPr>
              <a:defRPr/>
            </a:pPr>
            <a:r>
              <a:rPr lang="en-US"/>
              <a:t>This presentation is the intellectual property of the author/presenter.  Contact mtelli@stanford.edu for permission to reprint and/or distribute.  </a:t>
            </a:r>
          </a:p>
        </p:txBody>
      </p:sp>
      <p:sp>
        <p:nvSpPr>
          <p:cNvPr id="6" name="Rectangle 6">
            <a:extLst>
              <a:ext uri="{FF2B5EF4-FFF2-40B4-BE49-F238E27FC236}">
                <a16:creationId xmlns:a16="http://schemas.microsoft.com/office/drawing/2014/main" id="{BDFB1879-2357-C144-AB02-C78F0C6316E7}"/>
              </a:ext>
            </a:extLst>
          </p:cNvPr>
          <p:cNvSpPr>
            <a:spLocks noGrp="1" noChangeArrowheads="1"/>
          </p:cNvSpPr>
          <p:nvPr>
            <p:ph type="sldNum" sz="quarter" idx="12"/>
          </p:nvPr>
        </p:nvSpPr>
        <p:spPr>
          <a:ln/>
        </p:spPr>
        <p:txBody>
          <a:bodyPr/>
          <a:lstStyle>
            <a:lvl1pPr>
              <a:defRPr/>
            </a:lvl1pPr>
          </a:lstStyle>
          <a:p>
            <a:fld id="{A162BD68-1596-5848-8762-818B44E4C0BB}" type="slidenum">
              <a:rPr lang="en-US" altLang="en-US"/>
              <a:pPr/>
              <a:t>‹#›</a:t>
            </a:fld>
            <a:endParaRPr lang="en-US" altLang="en-US"/>
          </a:p>
        </p:txBody>
      </p:sp>
    </p:spTree>
    <p:extLst>
      <p:ext uri="{BB962C8B-B14F-4D97-AF65-F5344CB8AC3E}">
        <p14:creationId xmlns:p14="http://schemas.microsoft.com/office/powerpoint/2010/main" val="3510496884"/>
      </p:ext>
    </p:extLst>
  </p:cSld>
  <p:clrMapOvr>
    <a:masterClrMapping/>
  </p:clrMapOvr>
  <p:transition spd="slow">
    <p:fade/>
  </p:transition>
</p:sldLayout>
</file>

<file path=ppt/slideLayouts/slideLayout528.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686800" y="609600"/>
            <a:ext cx="25908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14400" y="609600"/>
            <a:ext cx="75692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0CD31BDA-62A6-7E4C-9CA9-037C8E739927}"/>
              </a:ext>
            </a:extLst>
          </p:cNvPr>
          <p:cNvSpPr>
            <a:spLocks noGrp="1" noChangeArrowheads="1"/>
          </p:cNvSpPr>
          <p:nvPr>
            <p:ph type="dt" sz="half" idx="10"/>
          </p:nvPr>
        </p:nvSpPr>
        <p:spPr>
          <a:ln/>
        </p:spPr>
        <p:txBody>
          <a:bodyPr/>
          <a:lstStyle>
            <a:lvl1pPr>
              <a:defRPr/>
            </a:lvl1pPr>
          </a:lstStyle>
          <a:p>
            <a:pPr>
              <a:defRPr/>
            </a:pPr>
            <a:fld id="{BD72F210-F66D-8549-8920-3138D3E49935}" type="datetime1">
              <a:rPr lang="en-US"/>
              <a:pPr>
                <a:defRPr/>
              </a:pPr>
              <a:t>6/15/23</a:t>
            </a:fld>
            <a:endParaRPr lang="en-US" dirty="0"/>
          </a:p>
        </p:txBody>
      </p:sp>
      <p:sp>
        <p:nvSpPr>
          <p:cNvPr id="5" name="Rectangle 5">
            <a:extLst>
              <a:ext uri="{FF2B5EF4-FFF2-40B4-BE49-F238E27FC236}">
                <a16:creationId xmlns:a16="http://schemas.microsoft.com/office/drawing/2014/main" id="{F75A5E6F-A9A6-5F4B-8F41-098E7491F326}"/>
              </a:ext>
            </a:extLst>
          </p:cNvPr>
          <p:cNvSpPr>
            <a:spLocks noGrp="1" noChangeArrowheads="1"/>
          </p:cNvSpPr>
          <p:nvPr>
            <p:ph type="ftr" sz="quarter" idx="11"/>
          </p:nvPr>
        </p:nvSpPr>
        <p:spPr>
          <a:ln/>
        </p:spPr>
        <p:txBody>
          <a:bodyPr/>
          <a:lstStyle>
            <a:lvl1pPr>
              <a:defRPr/>
            </a:lvl1pPr>
          </a:lstStyle>
          <a:p>
            <a:pPr>
              <a:defRPr/>
            </a:pPr>
            <a:r>
              <a:rPr lang="en-US"/>
              <a:t>This presentation is the intellectual property of the author/presenter.  Contact mtelli@stanford.edu for permission to reprint and/or distribute.  </a:t>
            </a:r>
          </a:p>
        </p:txBody>
      </p:sp>
      <p:sp>
        <p:nvSpPr>
          <p:cNvPr id="6" name="Rectangle 6">
            <a:extLst>
              <a:ext uri="{FF2B5EF4-FFF2-40B4-BE49-F238E27FC236}">
                <a16:creationId xmlns:a16="http://schemas.microsoft.com/office/drawing/2014/main" id="{FA3DEB4D-466E-E84B-A85E-B840860F997A}"/>
              </a:ext>
            </a:extLst>
          </p:cNvPr>
          <p:cNvSpPr>
            <a:spLocks noGrp="1" noChangeArrowheads="1"/>
          </p:cNvSpPr>
          <p:nvPr>
            <p:ph type="sldNum" sz="quarter" idx="12"/>
          </p:nvPr>
        </p:nvSpPr>
        <p:spPr>
          <a:ln/>
        </p:spPr>
        <p:txBody>
          <a:bodyPr/>
          <a:lstStyle>
            <a:lvl1pPr>
              <a:defRPr/>
            </a:lvl1pPr>
          </a:lstStyle>
          <a:p>
            <a:fld id="{C8598B55-A7D9-6F40-97BC-BD44027D516F}" type="slidenum">
              <a:rPr lang="en-US" altLang="en-US"/>
              <a:pPr/>
              <a:t>‹#›</a:t>
            </a:fld>
            <a:endParaRPr lang="en-US" altLang="en-US"/>
          </a:p>
        </p:txBody>
      </p:sp>
    </p:spTree>
    <p:extLst>
      <p:ext uri="{BB962C8B-B14F-4D97-AF65-F5344CB8AC3E}">
        <p14:creationId xmlns:p14="http://schemas.microsoft.com/office/powerpoint/2010/main" val="3396444519"/>
      </p:ext>
    </p:extLst>
  </p:cSld>
  <p:clrMapOvr>
    <a:masterClrMapping/>
  </p:clrMapOvr>
  <p:transition spd="slow">
    <p:fade/>
  </p:transition>
</p:sldLayout>
</file>

<file path=ppt/slideLayouts/slideLayout529.xml><?xml version="1.0" encoding="utf-8"?>
<p:sldLayout xmlns:a="http://schemas.openxmlformats.org/drawingml/2006/main" xmlns:r="http://schemas.openxmlformats.org/officeDocument/2006/relationships" xmlns:p="http://schemas.openxmlformats.org/presentationml/2006/main" showMasterSp="0"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4400" y="609600"/>
            <a:ext cx="10363200" cy="1143000"/>
          </a:xfrm>
        </p:spPr>
        <p:txBody>
          <a:bodyPr/>
          <a:lstStyle/>
          <a:p>
            <a:r>
              <a:rPr lang="en-US"/>
              <a:t>Click to edit Master title style</a:t>
            </a:r>
          </a:p>
        </p:txBody>
      </p:sp>
      <p:sp>
        <p:nvSpPr>
          <p:cNvPr id="3" name="Table Placeholder 2"/>
          <p:cNvSpPr>
            <a:spLocks noGrp="1"/>
          </p:cNvSpPr>
          <p:nvPr>
            <p:ph type="tbl" idx="1"/>
          </p:nvPr>
        </p:nvSpPr>
        <p:spPr>
          <a:xfrm>
            <a:off x="914400" y="1981200"/>
            <a:ext cx="10363200" cy="4114800"/>
          </a:xfrm>
        </p:spPr>
        <p:txBody>
          <a:bodyPr/>
          <a:lstStyle/>
          <a:p>
            <a:pPr lvl="0"/>
            <a:endParaRPr lang="en-US" noProof="0" dirty="0"/>
          </a:p>
        </p:txBody>
      </p:sp>
      <p:sp>
        <p:nvSpPr>
          <p:cNvPr id="4" name="Rectangle 4">
            <a:extLst>
              <a:ext uri="{FF2B5EF4-FFF2-40B4-BE49-F238E27FC236}">
                <a16:creationId xmlns:a16="http://schemas.microsoft.com/office/drawing/2014/main" id="{A0AC6ED5-4D67-2A40-BB1A-7289E1D2A71D}"/>
              </a:ext>
            </a:extLst>
          </p:cNvPr>
          <p:cNvSpPr>
            <a:spLocks noGrp="1" noChangeArrowheads="1"/>
          </p:cNvSpPr>
          <p:nvPr>
            <p:ph type="dt" sz="half" idx="10"/>
          </p:nvPr>
        </p:nvSpPr>
        <p:spPr>
          <a:ln/>
        </p:spPr>
        <p:txBody>
          <a:bodyPr/>
          <a:lstStyle>
            <a:lvl1pPr>
              <a:defRPr/>
            </a:lvl1pPr>
          </a:lstStyle>
          <a:p>
            <a:pPr>
              <a:defRPr/>
            </a:pPr>
            <a:fld id="{BD72F210-F66D-8549-8920-3138D3E49935}" type="datetime1">
              <a:rPr lang="en-US"/>
              <a:pPr>
                <a:defRPr/>
              </a:pPr>
              <a:t>6/15/23</a:t>
            </a:fld>
            <a:endParaRPr lang="en-US" dirty="0"/>
          </a:p>
        </p:txBody>
      </p:sp>
      <p:sp>
        <p:nvSpPr>
          <p:cNvPr id="5" name="Rectangle 5">
            <a:extLst>
              <a:ext uri="{FF2B5EF4-FFF2-40B4-BE49-F238E27FC236}">
                <a16:creationId xmlns:a16="http://schemas.microsoft.com/office/drawing/2014/main" id="{29C8458C-8C9E-7C4A-ACA5-F5613C3B9FA3}"/>
              </a:ext>
            </a:extLst>
          </p:cNvPr>
          <p:cNvSpPr>
            <a:spLocks noGrp="1" noChangeArrowheads="1"/>
          </p:cNvSpPr>
          <p:nvPr>
            <p:ph type="ftr" sz="quarter" idx="11"/>
          </p:nvPr>
        </p:nvSpPr>
        <p:spPr>
          <a:ln/>
        </p:spPr>
        <p:txBody>
          <a:bodyPr/>
          <a:lstStyle>
            <a:lvl1pPr>
              <a:defRPr/>
            </a:lvl1pPr>
          </a:lstStyle>
          <a:p>
            <a:pPr>
              <a:defRPr/>
            </a:pPr>
            <a:r>
              <a:rPr lang="en-US"/>
              <a:t>This presentation is the intellectual property of the author/presenter.  Contact mtelli@stanford.edu for permission to reprint and/or distribute.  </a:t>
            </a:r>
          </a:p>
        </p:txBody>
      </p:sp>
      <p:sp>
        <p:nvSpPr>
          <p:cNvPr id="6" name="Rectangle 6">
            <a:extLst>
              <a:ext uri="{FF2B5EF4-FFF2-40B4-BE49-F238E27FC236}">
                <a16:creationId xmlns:a16="http://schemas.microsoft.com/office/drawing/2014/main" id="{4EBF070E-96BC-7045-B9E4-6FA5918BF42B}"/>
              </a:ext>
            </a:extLst>
          </p:cNvPr>
          <p:cNvSpPr>
            <a:spLocks noGrp="1" noChangeArrowheads="1"/>
          </p:cNvSpPr>
          <p:nvPr>
            <p:ph type="sldNum" sz="quarter" idx="12"/>
          </p:nvPr>
        </p:nvSpPr>
        <p:spPr>
          <a:ln/>
        </p:spPr>
        <p:txBody>
          <a:bodyPr/>
          <a:lstStyle>
            <a:lvl1pPr>
              <a:defRPr/>
            </a:lvl1pPr>
          </a:lstStyle>
          <a:p>
            <a:fld id="{A2398BCA-2AD0-044D-B5E5-09DE6DABAB33}" type="slidenum">
              <a:rPr lang="en-US" altLang="en-US"/>
              <a:pPr/>
              <a:t>‹#›</a:t>
            </a:fld>
            <a:endParaRPr lang="en-US" altLang="en-US"/>
          </a:p>
        </p:txBody>
      </p:sp>
    </p:spTree>
    <p:extLst>
      <p:ext uri="{BB962C8B-B14F-4D97-AF65-F5344CB8AC3E}">
        <p14:creationId xmlns:p14="http://schemas.microsoft.com/office/powerpoint/2010/main" val="498241974"/>
      </p:ext>
    </p:extLst>
  </p:cSld>
  <p:clrMapOvr>
    <a:masterClrMapping/>
  </p:clrMapOvr>
  <p:transition spd="slow">
    <p:fade/>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9"/>
            <a:ext cx="10972800" cy="1143000"/>
          </a:xfrm>
          <a:prstGeom prst="rect">
            <a:avLst/>
          </a:prstGeom>
        </p:spPr>
        <p:txBody>
          <a:bodyPr/>
          <a:lstStyle/>
          <a:p>
            <a:r>
              <a:rPr lang="en-US"/>
              <a:t>Click to edit Master title style</a:t>
            </a:r>
            <a:endParaRPr lang="en-GB"/>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p:cNvSpPr>
            <a:spLocks noGrp="1" noChangeArrowheads="1"/>
          </p:cNvSpPr>
          <p:nvPr>
            <p:ph type="dt" sz="half" idx="10"/>
          </p:nvPr>
        </p:nvSpPr>
        <p:spPr>
          <a:xfrm>
            <a:off x="609600" y="6245225"/>
            <a:ext cx="2844800" cy="476251"/>
          </a:xfrm>
          <a:prstGeom prst="rect">
            <a:avLst/>
          </a:prstGeom>
          <a:ln/>
        </p:spPr>
        <p:txBody>
          <a:bodyPr/>
          <a:lstStyle>
            <a:lvl1pPr>
              <a:defRPr/>
            </a:lvl1pPr>
          </a:lstStyle>
          <a:p>
            <a:pPr>
              <a:defRPr/>
            </a:pPr>
            <a:endParaRPr lang="en-GB"/>
          </a:p>
        </p:txBody>
      </p:sp>
      <p:sp>
        <p:nvSpPr>
          <p:cNvPr id="6" name="Footer Placeholder 5"/>
          <p:cNvSpPr>
            <a:spLocks noGrp="1" noChangeArrowheads="1"/>
          </p:cNvSpPr>
          <p:nvPr>
            <p:ph type="ftr" sz="quarter" idx="11"/>
          </p:nvPr>
        </p:nvSpPr>
        <p:spPr>
          <a:xfrm>
            <a:off x="4165600" y="6245225"/>
            <a:ext cx="3860800" cy="476251"/>
          </a:xfrm>
          <a:prstGeom prst="rect">
            <a:avLst/>
          </a:prstGeom>
          <a:ln/>
        </p:spPr>
        <p:txBody>
          <a:bodyPr/>
          <a:lstStyle>
            <a:lvl1pPr>
              <a:defRPr/>
            </a:lvl1pPr>
          </a:lstStyle>
          <a:p>
            <a:pPr>
              <a:defRPr/>
            </a:pPr>
            <a:endParaRPr lang="en-GB"/>
          </a:p>
        </p:txBody>
      </p:sp>
      <p:sp>
        <p:nvSpPr>
          <p:cNvPr id="7" name="Slide Number Placeholder 6"/>
          <p:cNvSpPr>
            <a:spLocks noGrp="1" noChangeArrowheads="1"/>
          </p:cNvSpPr>
          <p:nvPr>
            <p:ph type="sldNum" sz="quarter" idx="12"/>
          </p:nvPr>
        </p:nvSpPr>
        <p:spPr>
          <a:xfrm>
            <a:off x="8737600" y="6245225"/>
            <a:ext cx="2844800" cy="476251"/>
          </a:xfrm>
          <a:prstGeom prst="rect">
            <a:avLst/>
          </a:prstGeom>
          <a:ln/>
        </p:spPr>
        <p:txBody>
          <a:bodyPr/>
          <a:lstStyle>
            <a:lvl1pPr>
              <a:defRPr/>
            </a:lvl1pPr>
          </a:lstStyle>
          <a:p>
            <a:pPr>
              <a:defRPr/>
            </a:pPr>
            <a:fld id="{4565F7FD-842A-4726-A599-DCE3683CE24D}" type="slidenum">
              <a:rPr lang="en-GB"/>
              <a:pPr>
                <a:defRPr/>
              </a:pPr>
              <a:t>‹#›</a:t>
            </a:fld>
            <a:endParaRPr lang="en-GB"/>
          </a:p>
        </p:txBody>
      </p:sp>
    </p:spTree>
    <p:extLst>
      <p:ext uri="{BB962C8B-B14F-4D97-AF65-F5344CB8AC3E}">
        <p14:creationId xmlns:p14="http://schemas.microsoft.com/office/powerpoint/2010/main" val="2697330472"/>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showMasterSp="0" userDrawn="1">
  <p:cSld name="Content 1">
    <p:spTree>
      <p:nvGrpSpPr>
        <p:cNvPr id="1" name=""/>
        <p:cNvGrpSpPr/>
        <p:nvPr/>
      </p:nvGrpSpPr>
      <p:grpSpPr>
        <a:xfrm>
          <a:off x="0" y="0"/>
          <a:ext cx="0" cy="0"/>
          <a:chOff x="0" y="0"/>
          <a:chExt cx="0" cy="0"/>
        </a:xfrm>
      </p:grpSpPr>
      <p:sp>
        <p:nvSpPr>
          <p:cNvPr id="5" name="Text Placeholder 2"/>
          <p:cNvSpPr>
            <a:spLocks noGrp="1"/>
          </p:cNvSpPr>
          <p:nvPr>
            <p:ph idx="1"/>
          </p:nvPr>
        </p:nvSpPr>
        <p:spPr>
          <a:xfrm>
            <a:off x="317632" y="2558287"/>
            <a:ext cx="10515600" cy="2609039"/>
          </a:xfrm>
          <a:prstGeom prst="rect">
            <a:avLst/>
          </a:prstGeom>
        </p:spPr>
        <p:txBody>
          <a:bodyPr rtlCol="0">
            <a:normAutofit/>
          </a:bodyPr>
          <a:lstStyle>
            <a:lvl1pPr marL="128563" marR="0" indent="-128563" algn="l" defTabSz="514252" rtl="0" eaLnBrk="1" fontAlgn="auto" latinLnBrk="0" hangingPunct="1">
              <a:lnSpc>
                <a:spcPct val="90000"/>
              </a:lnSpc>
              <a:spcBef>
                <a:spcPts val="563"/>
              </a:spcBef>
              <a:spcAft>
                <a:spcPts val="0"/>
              </a:spcAft>
              <a:buClrTx/>
              <a:buSzTx/>
              <a:buFont typeface="Arial" panose="020B0604020202020204" pitchFamily="34" charset="0"/>
              <a:buChar char="•"/>
              <a:tabLst/>
              <a:defRPr sz="1425">
                <a:solidFill>
                  <a:schemeClr val="bg1"/>
                </a:solidFill>
                <a:latin typeface="Arial" panose="020B0604020202020204" pitchFamily="34" charset="0"/>
                <a:cs typeface="Arial" panose="020B0604020202020204" pitchFamily="34" charset="0"/>
              </a:defRPr>
            </a:lvl1pPr>
            <a:lvl2pPr marL="385690" marR="0" indent="-128563" algn="l" defTabSz="514252" rtl="0" eaLnBrk="1" fontAlgn="auto" latinLnBrk="0" hangingPunct="1">
              <a:lnSpc>
                <a:spcPct val="90000"/>
              </a:lnSpc>
              <a:spcBef>
                <a:spcPts val="281"/>
              </a:spcBef>
              <a:spcAft>
                <a:spcPts val="0"/>
              </a:spcAft>
              <a:buClrTx/>
              <a:buSzTx/>
              <a:buFont typeface="Arial" panose="020B0604020202020204" pitchFamily="34" charset="0"/>
              <a:buChar char="•"/>
              <a:tabLst/>
              <a:defRPr>
                <a:solidFill>
                  <a:schemeClr val="bg1"/>
                </a:solidFill>
                <a:latin typeface="Arial" panose="020B0604020202020204" pitchFamily="34" charset="0"/>
                <a:cs typeface="Arial" panose="020B0604020202020204" pitchFamily="34" charset="0"/>
              </a:defRPr>
            </a:lvl2pPr>
            <a:lvl3pPr marL="642811" marR="0" indent="-128563" algn="l" defTabSz="514252" rtl="0" eaLnBrk="1" fontAlgn="auto" latinLnBrk="0" hangingPunct="1">
              <a:lnSpc>
                <a:spcPct val="90000"/>
              </a:lnSpc>
              <a:spcBef>
                <a:spcPts val="281"/>
              </a:spcBef>
              <a:spcAft>
                <a:spcPts val="0"/>
              </a:spcAft>
              <a:buClrTx/>
              <a:buSzTx/>
              <a:buFont typeface="Arial" panose="020B0604020202020204" pitchFamily="34" charset="0"/>
              <a:buChar char="•"/>
              <a:tabLst/>
              <a:defRPr>
                <a:solidFill>
                  <a:schemeClr val="bg1"/>
                </a:solidFill>
                <a:latin typeface="Arial" panose="020B0604020202020204" pitchFamily="34" charset="0"/>
                <a:cs typeface="Arial" panose="020B0604020202020204" pitchFamily="34" charset="0"/>
              </a:defRPr>
            </a:lvl3pPr>
            <a:lvl4pPr marL="899934" marR="0" indent="-128563" algn="l" defTabSz="514252" rtl="0" eaLnBrk="1" fontAlgn="auto" latinLnBrk="0" hangingPunct="1">
              <a:lnSpc>
                <a:spcPct val="90000"/>
              </a:lnSpc>
              <a:spcBef>
                <a:spcPts val="281"/>
              </a:spcBef>
              <a:spcAft>
                <a:spcPts val="0"/>
              </a:spcAft>
              <a:buClrTx/>
              <a:buSzTx/>
              <a:buFont typeface="Arial" panose="020B0604020202020204" pitchFamily="34" charset="0"/>
              <a:buChar char="•"/>
              <a:tabLst/>
              <a:defRPr>
                <a:solidFill>
                  <a:schemeClr val="bg1"/>
                </a:solidFill>
                <a:latin typeface="Arial" panose="020B0604020202020204" pitchFamily="34" charset="0"/>
                <a:cs typeface="Arial" panose="020B0604020202020204" pitchFamily="34" charset="0"/>
              </a:defRPr>
            </a:lvl4pPr>
            <a:lvl5pPr marL="1157056" marR="0" indent="-128563" algn="l" defTabSz="514252" rtl="0" eaLnBrk="1" fontAlgn="auto" latinLnBrk="0" hangingPunct="1">
              <a:lnSpc>
                <a:spcPct val="90000"/>
              </a:lnSpc>
              <a:spcBef>
                <a:spcPts val="281"/>
              </a:spcBef>
              <a:spcAft>
                <a:spcPts val="0"/>
              </a:spcAft>
              <a:buClrTx/>
              <a:buSzTx/>
              <a:buFont typeface="Arial" panose="020B0604020202020204" pitchFamily="34" charset="0"/>
              <a:buChar char="•"/>
              <a:tabLst/>
              <a:defRPr>
                <a:solidFill>
                  <a:schemeClr val="bg1"/>
                </a:solidFill>
                <a:latin typeface="Arial" panose="020B0604020202020204" pitchFamily="34" charset="0"/>
                <a:cs typeface="Arial" panose="020B0604020202020204" pitchFamily="34" charset="0"/>
              </a:defRPr>
            </a:lvl5pPr>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16" name="Content Placeholder 9"/>
          <p:cNvSpPr>
            <a:spLocks noGrp="1"/>
          </p:cNvSpPr>
          <p:nvPr>
            <p:ph sz="quarter" idx="10"/>
          </p:nvPr>
        </p:nvSpPr>
        <p:spPr>
          <a:xfrm>
            <a:off x="603277" y="1479551"/>
            <a:ext cx="10712449" cy="801688"/>
          </a:xfrm>
          <a:prstGeom prst="rect">
            <a:avLst/>
          </a:prstGeom>
        </p:spPr>
        <p:txBody>
          <a:bodyPr/>
          <a:lstStyle>
            <a:lvl1pPr marL="0" indent="0">
              <a:buNone/>
              <a:defRPr baseline="0"/>
            </a:lvl1pPr>
            <a:lvl2pPr marL="257126" indent="0">
              <a:buNone/>
              <a:defRPr/>
            </a:lvl2pPr>
            <a:lvl3pPr marL="514252" indent="0">
              <a:buNone/>
              <a:defRPr/>
            </a:lvl3pPr>
            <a:lvl4pPr marL="771373" indent="0">
              <a:buNone/>
              <a:defRPr/>
            </a:lvl4pPr>
            <a:lvl5pPr marL="1028497" indent="0">
              <a:buNone/>
              <a:defRPr/>
            </a:lvl5pPr>
          </a:lstStyle>
          <a:p>
            <a:pPr lvl="0"/>
            <a:r>
              <a:rPr lang="en-US"/>
              <a:t>Edit Master text styles</a:t>
            </a:r>
          </a:p>
        </p:txBody>
      </p:sp>
      <p:sp>
        <p:nvSpPr>
          <p:cNvPr id="19" name="Content Placeholder 17"/>
          <p:cNvSpPr>
            <a:spLocks noGrp="1"/>
          </p:cNvSpPr>
          <p:nvPr>
            <p:ph sz="quarter" idx="11"/>
          </p:nvPr>
        </p:nvSpPr>
        <p:spPr>
          <a:xfrm>
            <a:off x="603277" y="1017605"/>
            <a:ext cx="10712449" cy="461963"/>
          </a:xfrm>
          <a:prstGeom prst="rect">
            <a:avLst/>
          </a:prstGeom>
        </p:spPr>
        <p:txBody>
          <a:bodyPr/>
          <a:lstStyle>
            <a:lvl1pPr marL="0" indent="0">
              <a:buNone/>
              <a:defRPr b="1" baseline="0">
                <a:solidFill>
                  <a:schemeClr val="accent1"/>
                </a:solidFill>
              </a:defRPr>
            </a:lvl1pPr>
          </a:lstStyle>
          <a:p>
            <a:pPr lvl="0"/>
            <a:r>
              <a:rPr lang="en-US"/>
              <a:t>Edit Master text styles</a:t>
            </a:r>
          </a:p>
        </p:txBody>
      </p:sp>
      <p:sp>
        <p:nvSpPr>
          <p:cNvPr id="21" name="Content Placeholder 17"/>
          <p:cNvSpPr>
            <a:spLocks noGrp="1"/>
          </p:cNvSpPr>
          <p:nvPr>
            <p:ph sz="quarter" idx="12"/>
          </p:nvPr>
        </p:nvSpPr>
        <p:spPr>
          <a:xfrm>
            <a:off x="304825" y="239525"/>
            <a:ext cx="10712449" cy="461963"/>
          </a:xfrm>
          <a:prstGeom prst="rect">
            <a:avLst/>
          </a:prstGeom>
        </p:spPr>
        <p:txBody>
          <a:bodyPr/>
          <a:lstStyle>
            <a:lvl1pPr marL="0" indent="0">
              <a:buNone/>
              <a:defRPr sz="1800" b="1" baseline="0">
                <a:solidFill>
                  <a:schemeClr val="bg1"/>
                </a:solidFill>
              </a:defRPr>
            </a:lvl1pPr>
          </a:lstStyle>
          <a:p>
            <a:pPr lvl="0"/>
            <a:r>
              <a:rPr lang="en-US"/>
              <a:t>Edit Master text styles</a:t>
            </a:r>
          </a:p>
        </p:txBody>
      </p:sp>
      <p:sp>
        <p:nvSpPr>
          <p:cNvPr id="6" name="Slide Number Placeholder 5">
            <a:extLst>
              <a:ext uri="{FF2B5EF4-FFF2-40B4-BE49-F238E27FC236}">
                <a16:creationId xmlns:a16="http://schemas.microsoft.com/office/drawing/2014/main" id="{20A63F05-8F21-5A4F-A6B6-92D03239E866}"/>
              </a:ext>
            </a:extLst>
          </p:cNvPr>
          <p:cNvSpPr>
            <a:spLocks noGrp="1"/>
          </p:cNvSpPr>
          <p:nvPr>
            <p:ph type="sldNum" sz="quarter" idx="13"/>
          </p:nvPr>
        </p:nvSpPr>
        <p:spPr>
          <a:xfrm>
            <a:off x="11535833" y="6466417"/>
            <a:ext cx="508000" cy="304800"/>
          </a:xfrm>
        </p:spPr>
        <p:txBody>
          <a:bodyPr anchor="ctr"/>
          <a:lstStyle>
            <a:lvl1pPr>
              <a:defRPr sz="800">
                <a:solidFill>
                  <a:srgbClr val="A3A3E0"/>
                </a:solidFill>
              </a:defRPr>
            </a:lvl1pPr>
          </a:lstStyle>
          <a:p>
            <a:fld id="{4D00B106-DD66-8447-BEE3-4F8B60701899}" type="slidenum">
              <a:rPr lang="en-US" altLang="en-US"/>
              <a:pPr/>
              <a:t>‹#›</a:t>
            </a:fld>
            <a:endParaRPr lang="en-US" altLang="en-US"/>
          </a:p>
        </p:txBody>
      </p:sp>
      <p:sp>
        <p:nvSpPr>
          <p:cNvPr id="7" name="Footer Placeholder 4">
            <a:extLst>
              <a:ext uri="{FF2B5EF4-FFF2-40B4-BE49-F238E27FC236}">
                <a16:creationId xmlns:a16="http://schemas.microsoft.com/office/drawing/2014/main" id="{3B9A8964-8C1E-BC44-8656-5575FE6B1A66}"/>
              </a:ext>
            </a:extLst>
          </p:cNvPr>
          <p:cNvSpPr>
            <a:spLocks noGrp="1"/>
          </p:cNvSpPr>
          <p:nvPr>
            <p:ph type="ftr" sz="quarter" idx="14"/>
          </p:nvPr>
        </p:nvSpPr>
        <p:spPr>
          <a:xfrm>
            <a:off x="5897033" y="6394451"/>
            <a:ext cx="3860800" cy="304800"/>
          </a:xfrm>
        </p:spPr>
        <p:txBody>
          <a:bodyPr anchor="ctr"/>
          <a:lstStyle>
            <a:lvl1pPr algn="l">
              <a:defRPr sz="825">
                <a:solidFill>
                  <a:schemeClr val="accent2">
                    <a:lumMod val="40000"/>
                    <a:lumOff val="60000"/>
                  </a:schemeClr>
                </a:solidFill>
                <a:latin typeface="Arial" charset="0"/>
                <a:ea typeface="ＭＳ Ｐゴシック" charset="-128"/>
                <a:cs typeface="ＭＳ Ｐゴシック" charset="-128"/>
              </a:defRPr>
            </a:lvl1pPr>
          </a:lstStyle>
          <a:p>
            <a:pPr>
              <a:defRPr/>
            </a:pPr>
            <a:r>
              <a:rPr lang="en-US"/>
              <a:t>This presentation is the intellectual property of the author/presenter.  Contact mtelli@stanford.edu for permission to reprint and/or distribute.  </a:t>
            </a:r>
          </a:p>
        </p:txBody>
      </p:sp>
    </p:spTree>
    <p:extLst>
      <p:ext uri="{BB962C8B-B14F-4D97-AF65-F5344CB8AC3E}">
        <p14:creationId xmlns:p14="http://schemas.microsoft.com/office/powerpoint/2010/main" val="2613271430"/>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showMasterSp="0" userDrawn="1">
  <p:cSld name="Oncology_12Oct15 alt">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p>
        </p:txBody>
      </p:sp>
      <p:sp>
        <p:nvSpPr>
          <p:cNvPr id="3" name="Content Placeholder 2"/>
          <p:cNvSpPr>
            <a:spLocks noGrp="1"/>
          </p:cNvSpPr>
          <p:nvPr>
            <p:ph idx="1"/>
          </p:nvPr>
        </p:nvSpPr>
        <p:spPr bwMode="gray">
          <a:xfrm>
            <a:off x="406400" y="1393373"/>
            <a:ext cx="11379200" cy="4528459"/>
          </a:xfrm>
        </p:spPr>
        <p:txBody>
          <a:bodyPr/>
          <a:lstStyle>
            <a:lvl1pPr>
              <a:defRPr>
                <a:solidFill>
                  <a:srgbClr val="404040"/>
                </a:solidFill>
              </a:defRPr>
            </a:lvl1pPr>
            <a:lvl2pPr>
              <a:defRPr>
                <a:solidFill>
                  <a:srgbClr val="404040"/>
                </a:solidFill>
              </a:defRPr>
            </a:lvl2pPr>
            <a:lvl3pPr>
              <a:defRPr>
                <a:solidFill>
                  <a:srgbClr val="404040"/>
                </a:solidFill>
              </a:defRPr>
            </a:lvl3pPr>
            <a:lvl4pPr>
              <a:defRPr>
                <a:solidFill>
                  <a:srgbClr val="404040"/>
                </a:solidFill>
              </a:defRPr>
            </a:lvl4pPr>
            <a:lvl5pPr>
              <a:defRPr>
                <a:solidFill>
                  <a:srgbClr val="404040"/>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799139024"/>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showMasterSp="0" userDrawn="1">
  <p:cSld name="White_Title, subtitle, body cop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F5DD70-892F-564E-891F-83C22F6C7192}"/>
              </a:ext>
            </a:extLst>
          </p:cNvPr>
          <p:cNvSpPr>
            <a:spLocks noGrp="1"/>
          </p:cNvSpPr>
          <p:nvPr>
            <p:ph type="title"/>
          </p:nvPr>
        </p:nvSpPr>
        <p:spPr>
          <a:xfrm>
            <a:off x="408175" y="361580"/>
            <a:ext cx="9578180" cy="884730"/>
          </a:xfrm>
        </p:spPr>
        <p:txBody>
          <a:bodyPr>
            <a:noAutofit/>
          </a:bodyPr>
          <a:lstStyle>
            <a:lvl1pPr>
              <a:defRPr sz="2399">
                <a:solidFill>
                  <a:schemeClr val="tx1"/>
                </a:solidFill>
              </a:defRPr>
            </a:lvl1pPr>
          </a:lstStyle>
          <a:p>
            <a:r>
              <a:rPr lang="en-US"/>
              <a:t>Click to edit Master title style</a:t>
            </a:r>
            <a:endParaRPr lang="en-GB"/>
          </a:p>
        </p:txBody>
      </p:sp>
      <p:sp>
        <p:nvSpPr>
          <p:cNvPr id="7" name="Text Placeholder 7">
            <a:extLst>
              <a:ext uri="{FF2B5EF4-FFF2-40B4-BE49-F238E27FC236}">
                <a16:creationId xmlns:a16="http://schemas.microsoft.com/office/drawing/2014/main" id="{A1C173FF-B379-1046-9876-D630E8304D2B}"/>
              </a:ext>
            </a:extLst>
          </p:cNvPr>
          <p:cNvSpPr>
            <a:spLocks noGrp="1"/>
          </p:cNvSpPr>
          <p:nvPr>
            <p:ph type="body" sz="quarter" idx="13"/>
          </p:nvPr>
        </p:nvSpPr>
        <p:spPr>
          <a:xfrm>
            <a:off x="408175" y="1257391"/>
            <a:ext cx="10934699" cy="461462"/>
          </a:xfrm>
          <a:prstGeom prst="rect">
            <a:avLst/>
          </a:prstGeom>
          <a:noFill/>
          <a:ln>
            <a:noFill/>
          </a:ln>
        </p:spPr>
        <p:txBody>
          <a:bodyPr anchor="t">
            <a:noAutofit/>
          </a:bodyPr>
          <a:lstStyle>
            <a:lvl1pPr marL="0" indent="0">
              <a:lnSpc>
                <a:spcPct val="100000"/>
              </a:lnSpc>
              <a:buNone/>
              <a:defRPr sz="1866" b="0" i="0" baseline="0">
                <a:solidFill>
                  <a:srgbClr val="DA2581"/>
                </a:solidFill>
                <a:latin typeface="Arial" pitchFamily="34" charset="0"/>
                <a:cs typeface="Arial" pitchFamily="34" charset="0"/>
              </a:defRPr>
            </a:lvl1pPr>
            <a:lvl2pPr>
              <a:buNone/>
              <a:defRPr/>
            </a:lvl2pPr>
          </a:lstStyle>
          <a:p>
            <a:pPr lvl="0"/>
            <a:r>
              <a:rPr lang="en-GB" dirty="0"/>
              <a:t>Click to edit Master text styles</a:t>
            </a:r>
          </a:p>
        </p:txBody>
      </p:sp>
      <p:sp>
        <p:nvSpPr>
          <p:cNvPr id="8" name="Content Placeholder 8">
            <a:extLst>
              <a:ext uri="{FF2B5EF4-FFF2-40B4-BE49-F238E27FC236}">
                <a16:creationId xmlns:a16="http://schemas.microsoft.com/office/drawing/2014/main" id="{BA68CE8E-764C-6E42-B994-1E9372F7718E}"/>
              </a:ext>
            </a:extLst>
          </p:cNvPr>
          <p:cNvSpPr>
            <a:spLocks noGrp="1"/>
          </p:cNvSpPr>
          <p:nvPr>
            <p:ph sz="quarter" idx="14"/>
          </p:nvPr>
        </p:nvSpPr>
        <p:spPr>
          <a:xfrm>
            <a:off x="408176" y="1741014"/>
            <a:ext cx="10921401" cy="3968955"/>
          </a:xfrm>
        </p:spPr>
        <p:txBody>
          <a:bodyPr>
            <a:noAutofit/>
          </a:bodyPr>
          <a:lstStyle>
            <a:lvl1pPr>
              <a:buClr>
                <a:srgbClr val="DA2581"/>
              </a:buClr>
              <a:defRPr sz="1866">
                <a:solidFill>
                  <a:srgbClr val="000000"/>
                </a:solidFill>
              </a:defRPr>
            </a:lvl1pPr>
            <a:lvl2pPr>
              <a:buClr>
                <a:srgbClr val="DA2581"/>
              </a:buClr>
              <a:defRPr sz="1599">
                <a:solidFill>
                  <a:srgbClr val="000000"/>
                </a:solidFill>
              </a:defRPr>
            </a:lvl2pPr>
            <a:lvl3pPr>
              <a:buClr>
                <a:srgbClr val="DA2581"/>
              </a:buClr>
              <a:defRPr sz="1466">
                <a:solidFill>
                  <a:srgbClr val="000000"/>
                </a:solidFill>
              </a:defRPr>
            </a:lvl3pPr>
            <a:lvl4pPr>
              <a:buClr>
                <a:srgbClr val="DA2581"/>
              </a:buClr>
              <a:defRPr sz="1466">
                <a:solidFill>
                  <a:srgbClr val="000000"/>
                </a:solidFill>
              </a:defRPr>
            </a:lvl4pPr>
            <a:lvl5pPr>
              <a:buClr>
                <a:srgbClr val="DA2581"/>
              </a:buClr>
              <a:defRPr sz="1466">
                <a:solidFill>
                  <a:srgbClr val="000000"/>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11" name="Footer Placeholder 2">
            <a:extLst>
              <a:ext uri="{FF2B5EF4-FFF2-40B4-BE49-F238E27FC236}">
                <a16:creationId xmlns:a16="http://schemas.microsoft.com/office/drawing/2014/main" id="{5105993F-AC7E-004C-A33F-7AA20356A9EA}"/>
              </a:ext>
            </a:extLst>
          </p:cNvPr>
          <p:cNvSpPr>
            <a:spLocks noGrp="1"/>
          </p:cNvSpPr>
          <p:nvPr>
            <p:ph type="ftr" sz="quarter" idx="10"/>
          </p:nvPr>
        </p:nvSpPr>
        <p:spPr>
          <a:xfrm>
            <a:off x="408175" y="5797727"/>
            <a:ext cx="10921403" cy="799545"/>
          </a:xfrm>
          <a:noFill/>
        </p:spPr>
        <p:txBody>
          <a:bodyPr/>
          <a:lstStyle/>
          <a:p>
            <a:endParaRPr lang="en-US"/>
          </a:p>
        </p:txBody>
      </p:sp>
      <p:sp>
        <p:nvSpPr>
          <p:cNvPr id="12" name="Slide Number Placeholder 8">
            <a:extLst>
              <a:ext uri="{FF2B5EF4-FFF2-40B4-BE49-F238E27FC236}">
                <a16:creationId xmlns:a16="http://schemas.microsoft.com/office/drawing/2014/main" id="{0661A3E1-E96C-3F4D-979D-711C11949A5B}"/>
              </a:ext>
            </a:extLst>
          </p:cNvPr>
          <p:cNvSpPr>
            <a:spLocks noGrp="1"/>
          </p:cNvSpPr>
          <p:nvPr>
            <p:ph type="sldNum" sz="quarter" idx="4"/>
          </p:nvPr>
        </p:nvSpPr>
        <p:spPr>
          <a:xfrm>
            <a:off x="11449397" y="6494046"/>
            <a:ext cx="742604" cy="363954"/>
          </a:xfrm>
          <a:prstGeom prst="rect">
            <a:avLst/>
          </a:prstGeom>
        </p:spPr>
        <p:txBody>
          <a:bodyPr vert="horz" lIns="91440" tIns="45720" rIns="91440" bIns="45720" rtlCol="0" anchor="ctr"/>
          <a:lstStyle>
            <a:lvl1pPr algn="r">
              <a:defRPr sz="1200">
                <a:solidFill>
                  <a:schemeClr val="accent2"/>
                </a:solidFill>
              </a:defRPr>
            </a:lvl1pPr>
          </a:lstStyle>
          <a:p>
            <a:fld id="{6FC487C4-5EF2-7143-9554-1083A5022CDC}" type="slidenum">
              <a:rPr lang="en-US" smtClean="0"/>
              <a:pPr/>
              <a:t>‹#›</a:t>
            </a:fld>
            <a:endParaRPr lang="en-US"/>
          </a:p>
        </p:txBody>
      </p:sp>
    </p:spTree>
    <p:extLst>
      <p:ext uri="{BB962C8B-B14F-4D97-AF65-F5344CB8AC3E}">
        <p14:creationId xmlns:p14="http://schemas.microsoft.com/office/powerpoint/2010/main" val="4070831077"/>
      </p:ext>
    </p:extLst>
  </p:cSld>
  <p:clrMapOvr>
    <a:masterClrMapping/>
  </p:clrMapOvr>
  <p:extLst>
    <p:ext uri="{DCECCB84-F9BA-43D5-87BE-67443E8EF086}">
      <p15:sldGuideLst xmlns:p15="http://schemas.microsoft.com/office/powerpoint/2012/main">
        <p15:guide id="1" orient="horz" pos="1620">
          <p15:clr>
            <a:srgbClr val="FBAE40"/>
          </p15:clr>
        </p15:guide>
        <p15:guide id="2" orient="horz" pos="336">
          <p15:clr>
            <a:srgbClr val="FBAE40"/>
          </p15:clr>
        </p15:guide>
        <p15:guide id="3" pos="2880">
          <p15:clr>
            <a:srgbClr val="FBAE40"/>
          </p15:clr>
        </p15:guide>
        <p15:guide id="4" pos="249">
          <p15:clr>
            <a:srgbClr val="FBAE40"/>
          </p15:clr>
        </p15:guide>
      </p15:sldGuideLst>
    </p:ext>
  </p:extLst>
</p:sldLayout>
</file>

<file path=ppt/slideLayouts/slideLayout533.xml><?xml version="1.0" encoding="utf-8"?>
<p:sldLayout xmlns:a="http://schemas.openxmlformats.org/drawingml/2006/main" xmlns:r="http://schemas.openxmlformats.org/officeDocument/2006/relationships" xmlns:p="http://schemas.openxmlformats.org/presentationml/2006/main" preserve="1" userDrawn="1">
  <p:cSld name="1_Header Slide - Research ">
    <p:bg>
      <p:bgPr>
        <a:solidFill>
          <a:schemeClr val="accent5"/>
        </a:solidFill>
        <a:effectLst/>
      </p:bgPr>
    </p:bg>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7AD3159F-6312-409D-81E9-269B5B6CBA51}"/>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25216"/>
            <a:ext cx="12192000" cy="5730240"/>
          </a:xfrm>
          <a:prstGeom prst="rect">
            <a:avLst/>
          </a:prstGeom>
        </p:spPr>
      </p:pic>
      <p:sp>
        <p:nvSpPr>
          <p:cNvPr id="7" name="Rectangle 6">
            <a:extLst>
              <a:ext uri="{FF2B5EF4-FFF2-40B4-BE49-F238E27FC236}">
                <a16:creationId xmlns:a16="http://schemas.microsoft.com/office/drawing/2014/main" id="{A03BF07A-FB7A-2847-8E78-24846A5DCB54}"/>
              </a:ext>
            </a:extLst>
          </p:cNvPr>
          <p:cNvSpPr/>
          <p:nvPr/>
        </p:nvSpPr>
        <p:spPr bwMode="white">
          <a:xfrm>
            <a:off x="0" y="5711843"/>
            <a:ext cx="12192000" cy="1146157"/>
          </a:xfrm>
          <a:prstGeom prst="rect">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400" dirty="0">
              <a:latin typeface="+mj-lt"/>
            </a:endParaRPr>
          </a:p>
        </p:txBody>
      </p:sp>
      <p:sp>
        <p:nvSpPr>
          <p:cNvPr id="11" name="Title 1"/>
          <p:cNvSpPr>
            <a:spLocks noGrp="1"/>
          </p:cNvSpPr>
          <p:nvPr>
            <p:ph type="ctrTitle" hasCustomPrompt="1"/>
          </p:nvPr>
        </p:nvSpPr>
        <p:spPr>
          <a:xfrm>
            <a:off x="627295" y="3429001"/>
            <a:ext cx="10428631" cy="1312387"/>
          </a:xfrm>
          <a:prstGeom prst="rect">
            <a:avLst/>
          </a:prstGeom>
        </p:spPr>
        <p:txBody>
          <a:bodyPr lIns="0" tIns="0" rIns="0" bIns="0" anchor="b" anchorCtr="0">
            <a:noAutofit/>
          </a:bodyPr>
          <a:lstStyle>
            <a:lvl1pPr algn="l">
              <a:lnSpc>
                <a:spcPct val="100000"/>
              </a:lnSpc>
              <a:defRPr sz="5800" b="1" kern="600" spc="-40" baseline="0">
                <a:solidFill>
                  <a:schemeClr val="bg1"/>
                </a:solidFill>
                <a:latin typeface="+mj-lt"/>
                <a:cs typeface="Calibri" panose="020F0502020204030204" pitchFamily="34" charset="0"/>
              </a:defRPr>
            </a:lvl1pPr>
          </a:lstStyle>
          <a:p>
            <a:r>
              <a:rPr lang="en-US" dirty="0"/>
              <a:t>Click to Edit Master Title Style</a:t>
            </a:r>
          </a:p>
        </p:txBody>
      </p:sp>
      <p:sp>
        <p:nvSpPr>
          <p:cNvPr id="14" name="Text Placeholder 15"/>
          <p:cNvSpPr>
            <a:spLocks noGrp="1"/>
          </p:cNvSpPr>
          <p:nvPr>
            <p:ph type="body" sz="quarter" idx="11" hasCustomPrompt="1"/>
          </p:nvPr>
        </p:nvSpPr>
        <p:spPr>
          <a:xfrm>
            <a:off x="627297" y="4922338"/>
            <a:ext cx="4548716" cy="683709"/>
          </a:xfrm>
        </p:spPr>
        <p:txBody>
          <a:bodyPr/>
          <a:lstStyle>
            <a:lvl1pPr marL="0" indent="0">
              <a:buNone/>
              <a:defRPr sz="2400">
                <a:solidFill>
                  <a:schemeClr val="bg1"/>
                </a:solidFill>
                <a:latin typeface="+mj-lt"/>
                <a:cs typeface="Calibri" panose="020F0502020204030204" pitchFamily="34" charset="0"/>
              </a:defRPr>
            </a:lvl1pPr>
            <a:lvl2pPr>
              <a:defRPr sz="2400">
                <a:latin typeface="+mn-lt"/>
              </a:defRPr>
            </a:lvl2pPr>
            <a:lvl3pPr>
              <a:defRPr sz="2400">
                <a:latin typeface="+mn-lt"/>
              </a:defRPr>
            </a:lvl3pPr>
            <a:lvl4pPr>
              <a:defRPr sz="2400">
                <a:latin typeface="+mn-lt"/>
              </a:defRPr>
            </a:lvl4pPr>
            <a:lvl5pPr>
              <a:defRPr sz="2400">
                <a:latin typeface="+mn-lt"/>
              </a:defRPr>
            </a:lvl5pPr>
          </a:lstStyle>
          <a:p>
            <a:pPr lvl="0"/>
            <a:r>
              <a:rPr lang="en-US" dirty="0"/>
              <a:t>Enter Department Name</a:t>
            </a:r>
          </a:p>
        </p:txBody>
      </p:sp>
      <p:pic>
        <p:nvPicPr>
          <p:cNvPr id="9" name="Picture 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649224" y="5987681"/>
            <a:ext cx="3024950" cy="648303"/>
          </a:xfrm>
          <a:prstGeom prst="rect">
            <a:avLst/>
          </a:prstGeom>
        </p:spPr>
      </p:pic>
      <p:sp>
        <p:nvSpPr>
          <p:cNvPr id="12" name="Footer Placeholder 3">
            <a:extLst>
              <a:ext uri="{FF2B5EF4-FFF2-40B4-BE49-F238E27FC236}">
                <a16:creationId xmlns:a16="http://schemas.microsoft.com/office/drawing/2014/main" id="{2C0DC6FE-712E-8F4C-B335-D0C0A7ADA9C1}"/>
              </a:ext>
            </a:extLst>
          </p:cNvPr>
          <p:cNvSpPr txBox="1">
            <a:spLocks/>
          </p:cNvSpPr>
          <p:nvPr userDrawn="1"/>
        </p:nvSpPr>
        <p:spPr>
          <a:xfrm>
            <a:off x="7010425" y="6243003"/>
            <a:ext cx="3131680" cy="332340"/>
          </a:xfrm>
          <a:prstGeom prst="rect">
            <a:avLst/>
          </a:prstGeom>
        </p:spPr>
        <p:txBody>
          <a:bodyPr vert="horz" lIns="0" tIns="0" rIns="0" bIns="0" rtlCol="0" anchor="t"/>
          <a:lstStyle>
            <a:defPPr>
              <a:defRPr lang="en-US"/>
            </a:defPPr>
            <a:lvl1pPr marL="0" algn="l" defTabSz="457200" rtl="0" eaLnBrk="1" latinLnBrk="0" hangingPunct="1">
              <a:defRPr sz="8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10584" indent="-10584" algn="l">
              <a:lnSpc>
                <a:spcPct val="110000"/>
              </a:lnSpc>
              <a:tabLst/>
            </a:pPr>
            <a:r>
              <a:rPr lang="en-US" sz="900" dirty="0">
                <a:solidFill>
                  <a:srgbClr val="898B8E"/>
                </a:solidFill>
                <a:latin typeface="+mj-lt"/>
                <a:cs typeface="Calibri" panose="020F0502020204030204" pitchFamily="34" charset="0"/>
              </a:rPr>
              <a:t>CONFIDENTIAL – Contains proprietary information.</a:t>
            </a:r>
          </a:p>
          <a:p>
            <a:pPr marL="10584" indent="-10584" algn="l">
              <a:lnSpc>
                <a:spcPct val="110000"/>
              </a:lnSpc>
              <a:tabLst/>
            </a:pPr>
            <a:r>
              <a:rPr lang="en-US" sz="900" dirty="0">
                <a:solidFill>
                  <a:srgbClr val="898B8E"/>
                </a:solidFill>
                <a:latin typeface="+mj-lt"/>
                <a:cs typeface="Calibri" panose="020F0502020204030204" pitchFamily="34" charset="0"/>
              </a:rPr>
              <a:t>Not intended for external distribution.</a:t>
            </a:r>
          </a:p>
        </p:txBody>
      </p:sp>
    </p:spTree>
    <p:extLst>
      <p:ext uri="{BB962C8B-B14F-4D97-AF65-F5344CB8AC3E}">
        <p14:creationId xmlns:p14="http://schemas.microsoft.com/office/powerpoint/2010/main" val="3632474218"/>
      </p:ext>
    </p:extLst>
  </p:cSld>
  <p:clrMapOvr>
    <a:masterClrMapping/>
  </p:clrMapOvr>
  <p:extLst>
    <p:ext uri="{DCECCB84-F9BA-43D5-87BE-67443E8EF086}">
      <p15:sldGuideLst xmlns:p15="http://schemas.microsoft.com/office/powerpoint/2012/main">
        <p15:guide id="1" pos="3840">
          <p15:clr>
            <a:srgbClr val="A4A3A4"/>
          </p15:clr>
        </p15:guide>
        <p15:guide id="2" orient="horz" pos="2160">
          <p15:clr>
            <a:srgbClr val="A4A3A4"/>
          </p15:clr>
        </p15:guide>
      </p15:sldGuideLst>
    </p:ext>
  </p:extLst>
</p:sldLayout>
</file>

<file path=ppt/slideLayouts/slideLayout534.xml><?xml version="1.0" encoding="utf-8"?>
<p:sldLayout xmlns:a="http://schemas.openxmlformats.org/drawingml/2006/main" xmlns:r="http://schemas.openxmlformats.org/officeDocument/2006/relationships" xmlns:p="http://schemas.openxmlformats.org/presentationml/2006/main" preserve="1" userDrawn="1">
  <p:cSld name="3_Header Slide - DI ">
    <p:bg>
      <p:bgPr>
        <a:solidFill>
          <a:schemeClr val="accent5"/>
        </a:solidFill>
        <a:effectLst/>
      </p:bgPr>
    </p:bg>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871046CD-8CB1-4DD1-850A-62F4120B7DDC}"/>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25216"/>
            <a:ext cx="12192000" cy="5730240"/>
          </a:xfrm>
          <a:prstGeom prst="rect">
            <a:avLst/>
          </a:prstGeom>
        </p:spPr>
      </p:pic>
      <p:sp>
        <p:nvSpPr>
          <p:cNvPr id="7" name="Rectangle 6">
            <a:extLst>
              <a:ext uri="{FF2B5EF4-FFF2-40B4-BE49-F238E27FC236}">
                <a16:creationId xmlns:a16="http://schemas.microsoft.com/office/drawing/2014/main" id="{A03BF07A-FB7A-2847-8E78-24846A5DCB54}"/>
              </a:ext>
            </a:extLst>
          </p:cNvPr>
          <p:cNvSpPr/>
          <p:nvPr/>
        </p:nvSpPr>
        <p:spPr bwMode="white">
          <a:xfrm>
            <a:off x="0" y="5711843"/>
            <a:ext cx="12192000" cy="1146157"/>
          </a:xfrm>
          <a:prstGeom prst="rect">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400" dirty="0">
              <a:latin typeface="+mj-lt"/>
            </a:endParaRPr>
          </a:p>
        </p:txBody>
      </p:sp>
      <p:sp>
        <p:nvSpPr>
          <p:cNvPr id="11" name="Title 1"/>
          <p:cNvSpPr>
            <a:spLocks noGrp="1"/>
          </p:cNvSpPr>
          <p:nvPr>
            <p:ph type="ctrTitle" hasCustomPrompt="1"/>
          </p:nvPr>
        </p:nvSpPr>
        <p:spPr>
          <a:xfrm>
            <a:off x="627296" y="3429001"/>
            <a:ext cx="10400922" cy="1312387"/>
          </a:xfrm>
          <a:prstGeom prst="rect">
            <a:avLst/>
          </a:prstGeom>
        </p:spPr>
        <p:txBody>
          <a:bodyPr lIns="0" tIns="0" rIns="0" bIns="0" anchor="b" anchorCtr="0">
            <a:noAutofit/>
          </a:bodyPr>
          <a:lstStyle>
            <a:lvl1pPr algn="l">
              <a:lnSpc>
                <a:spcPct val="100000"/>
              </a:lnSpc>
              <a:defRPr sz="5800" b="1" kern="600" spc="-40" baseline="0">
                <a:solidFill>
                  <a:schemeClr val="bg1"/>
                </a:solidFill>
                <a:latin typeface="+mj-lt"/>
                <a:cs typeface="Calibri" panose="020F0502020204030204" pitchFamily="34" charset="0"/>
              </a:defRPr>
            </a:lvl1pPr>
          </a:lstStyle>
          <a:p>
            <a:r>
              <a:rPr lang="en-US" dirty="0"/>
              <a:t>Click to Edit Master Title Style</a:t>
            </a:r>
          </a:p>
        </p:txBody>
      </p:sp>
      <p:sp>
        <p:nvSpPr>
          <p:cNvPr id="14" name="Text Placeholder 15"/>
          <p:cNvSpPr>
            <a:spLocks noGrp="1"/>
          </p:cNvSpPr>
          <p:nvPr>
            <p:ph type="body" sz="quarter" idx="11" hasCustomPrompt="1"/>
          </p:nvPr>
        </p:nvSpPr>
        <p:spPr>
          <a:xfrm>
            <a:off x="627297" y="4922338"/>
            <a:ext cx="4548716" cy="683709"/>
          </a:xfrm>
        </p:spPr>
        <p:txBody>
          <a:bodyPr/>
          <a:lstStyle>
            <a:lvl1pPr marL="0" indent="0">
              <a:buNone/>
              <a:defRPr sz="2400">
                <a:solidFill>
                  <a:schemeClr val="bg1"/>
                </a:solidFill>
                <a:latin typeface="+mj-lt"/>
                <a:cs typeface="Calibri" panose="020F0502020204030204" pitchFamily="34" charset="0"/>
              </a:defRPr>
            </a:lvl1pPr>
            <a:lvl2pPr>
              <a:defRPr sz="2400">
                <a:latin typeface="+mn-lt"/>
              </a:defRPr>
            </a:lvl2pPr>
            <a:lvl3pPr>
              <a:defRPr sz="2400">
                <a:latin typeface="+mn-lt"/>
              </a:defRPr>
            </a:lvl3pPr>
            <a:lvl4pPr>
              <a:defRPr sz="2400">
                <a:latin typeface="+mn-lt"/>
              </a:defRPr>
            </a:lvl4pPr>
            <a:lvl5pPr>
              <a:defRPr sz="2400">
                <a:latin typeface="+mn-lt"/>
              </a:defRPr>
            </a:lvl5pPr>
          </a:lstStyle>
          <a:p>
            <a:pPr lvl="0"/>
            <a:r>
              <a:rPr lang="en-US" dirty="0"/>
              <a:t>Enter Department Name</a:t>
            </a:r>
          </a:p>
        </p:txBody>
      </p:sp>
      <p:pic>
        <p:nvPicPr>
          <p:cNvPr id="9" name="Picture 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43362" y="5827536"/>
            <a:ext cx="3613341" cy="951513"/>
          </a:xfrm>
          <a:prstGeom prst="rect">
            <a:avLst/>
          </a:prstGeom>
        </p:spPr>
      </p:pic>
      <p:sp>
        <p:nvSpPr>
          <p:cNvPr id="12" name="Footer Placeholder 3">
            <a:extLst>
              <a:ext uri="{FF2B5EF4-FFF2-40B4-BE49-F238E27FC236}">
                <a16:creationId xmlns:a16="http://schemas.microsoft.com/office/drawing/2014/main" id="{2C0DC6FE-712E-8F4C-B335-D0C0A7ADA9C1}"/>
              </a:ext>
            </a:extLst>
          </p:cNvPr>
          <p:cNvSpPr txBox="1">
            <a:spLocks/>
          </p:cNvSpPr>
          <p:nvPr userDrawn="1"/>
        </p:nvSpPr>
        <p:spPr>
          <a:xfrm>
            <a:off x="7010425" y="6243003"/>
            <a:ext cx="3131680" cy="332340"/>
          </a:xfrm>
          <a:prstGeom prst="rect">
            <a:avLst/>
          </a:prstGeom>
        </p:spPr>
        <p:txBody>
          <a:bodyPr vert="horz" lIns="0" tIns="0" rIns="0" bIns="0" rtlCol="0" anchor="t"/>
          <a:lstStyle>
            <a:defPPr>
              <a:defRPr lang="en-US"/>
            </a:defPPr>
            <a:lvl1pPr marL="0" algn="l" defTabSz="457200" rtl="0" eaLnBrk="1" latinLnBrk="0" hangingPunct="1">
              <a:defRPr sz="8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10584" indent="-10584" algn="l">
              <a:lnSpc>
                <a:spcPct val="110000"/>
              </a:lnSpc>
              <a:tabLst/>
            </a:pPr>
            <a:r>
              <a:rPr lang="en-US" sz="900" dirty="0">
                <a:solidFill>
                  <a:srgbClr val="898B8E"/>
                </a:solidFill>
                <a:latin typeface="+mj-lt"/>
                <a:cs typeface="Calibri" panose="020F0502020204030204" pitchFamily="34" charset="0"/>
              </a:rPr>
              <a:t>CONFIDENTIAL – Contains proprietary information.</a:t>
            </a:r>
          </a:p>
          <a:p>
            <a:pPr marL="10584" indent="-10584" algn="l">
              <a:lnSpc>
                <a:spcPct val="110000"/>
              </a:lnSpc>
              <a:tabLst/>
            </a:pPr>
            <a:r>
              <a:rPr lang="en-US" sz="900" dirty="0">
                <a:solidFill>
                  <a:srgbClr val="898B8E"/>
                </a:solidFill>
                <a:latin typeface="+mj-lt"/>
                <a:cs typeface="Calibri" panose="020F0502020204030204" pitchFamily="34" charset="0"/>
              </a:rPr>
              <a:t>Not intended for external distribution.</a:t>
            </a:r>
          </a:p>
        </p:txBody>
      </p:sp>
    </p:spTree>
    <p:extLst>
      <p:ext uri="{BB962C8B-B14F-4D97-AF65-F5344CB8AC3E}">
        <p14:creationId xmlns:p14="http://schemas.microsoft.com/office/powerpoint/2010/main" val="1479030700"/>
      </p:ext>
    </p:extLst>
  </p:cSld>
  <p:clrMapOvr>
    <a:masterClrMapping/>
  </p:clrMapOvr>
  <p:extLst>
    <p:ext uri="{DCECCB84-F9BA-43D5-87BE-67443E8EF086}">
      <p15:sldGuideLst xmlns:p15="http://schemas.microsoft.com/office/powerpoint/2012/main">
        <p15:guide id="1" pos="3840">
          <p15:clr>
            <a:srgbClr val="A4A3A4"/>
          </p15:clr>
        </p15:guide>
        <p15:guide id="2" orient="horz" pos="2160">
          <p15:clr>
            <a:srgbClr val="A4A3A4"/>
          </p15:clr>
        </p15:guide>
      </p15:sldGuideLst>
    </p:ext>
  </p:extLst>
</p:sldLayout>
</file>

<file path=ppt/slideLayouts/slideLayout535.xml><?xml version="1.0" encoding="utf-8"?>
<p:sldLayout xmlns:a="http://schemas.openxmlformats.org/drawingml/2006/main" xmlns:r="http://schemas.openxmlformats.org/officeDocument/2006/relationships" xmlns:p="http://schemas.openxmlformats.org/presentationml/2006/main" preserve="1" userDrawn="1">
  <p:cSld name="2_Header Slide - SCTCTN">
    <p:bg>
      <p:bgPr>
        <a:solidFill>
          <a:schemeClr val="accent5"/>
        </a:solidFill>
        <a:effectLst/>
      </p:bgPr>
    </p:bg>
    <p:spTree>
      <p:nvGrpSpPr>
        <p:cNvPr id="1" name=""/>
        <p:cNvGrpSpPr/>
        <p:nvPr/>
      </p:nvGrpSpPr>
      <p:grpSpPr>
        <a:xfrm>
          <a:off x="0" y="0"/>
          <a:ext cx="0" cy="0"/>
          <a:chOff x="0" y="0"/>
          <a:chExt cx="0" cy="0"/>
        </a:xfrm>
      </p:grpSpPr>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5721740"/>
          </a:xfrm>
          <a:prstGeom prst="rect">
            <a:avLst/>
          </a:prstGeom>
        </p:spPr>
      </p:pic>
      <p:sp>
        <p:nvSpPr>
          <p:cNvPr id="7" name="Rectangle 6">
            <a:extLst>
              <a:ext uri="{FF2B5EF4-FFF2-40B4-BE49-F238E27FC236}">
                <a16:creationId xmlns:a16="http://schemas.microsoft.com/office/drawing/2014/main" id="{A03BF07A-FB7A-2847-8E78-24846A5DCB54}"/>
              </a:ext>
            </a:extLst>
          </p:cNvPr>
          <p:cNvSpPr/>
          <p:nvPr/>
        </p:nvSpPr>
        <p:spPr bwMode="white">
          <a:xfrm>
            <a:off x="0" y="5711843"/>
            <a:ext cx="12192000" cy="1146157"/>
          </a:xfrm>
          <a:prstGeom prst="rect">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400" dirty="0">
              <a:latin typeface="+mj-lt"/>
            </a:endParaRPr>
          </a:p>
        </p:txBody>
      </p:sp>
      <p:sp>
        <p:nvSpPr>
          <p:cNvPr id="11" name="Title 1"/>
          <p:cNvSpPr>
            <a:spLocks noGrp="1"/>
          </p:cNvSpPr>
          <p:nvPr>
            <p:ph type="ctrTitle"/>
          </p:nvPr>
        </p:nvSpPr>
        <p:spPr>
          <a:xfrm>
            <a:off x="627296" y="3429001"/>
            <a:ext cx="10158560" cy="1312387"/>
          </a:xfrm>
          <a:prstGeom prst="rect">
            <a:avLst/>
          </a:prstGeom>
        </p:spPr>
        <p:txBody>
          <a:bodyPr lIns="0" tIns="0" rIns="0" bIns="0" anchor="b" anchorCtr="0">
            <a:noAutofit/>
          </a:bodyPr>
          <a:lstStyle>
            <a:lvl1pPr algn="l">
              <a:lnSpc>
                <a:spcPct val="100000"/>
              </a:lnSpc>
              <a:defRPr sz="5800" b="1" kern="600" spc="-40" baseline="0">
                <a:solidFill>
                  <a:schemeClr val="bg1"/>
                </a:solidFill>
                <a:latin typeface="+mj-lt"/>
                <a:cs typeface="Calibri" panose="020F0502020204030204" pitchFamily="34" charset="0"/>
              </a:defRPr>
            </a:lvl1pPr>
          </a:lstStyle>
          <a:p>
            <a:r>
              <a:rPr lang="en-US" dirty="0"/>
              <a:t>Click to edit Master title style</a:t>
            </a:r>
          </a:p>
        </p:txBody>
      </p:sp>
      <p:sp>
        <p:nvSpPr>
          <p:cNvPr id="14" name="Text Placeholder 15"/>
          <p:cNvSpPr>
            <a:spLocks noGrp="1"/>
          </p:cNvSpPr>
          <p:nvPr>
            <p:ph type="body" sz="quarter" idx="11" hasCustomPrompt="1"/>
          </p:nvPr>
        </p:nvSpPr>
        <p:spPr>
          <a:xfrm>
            <a:off x="627297" y="4922338"/>
            <a:ext cx="4548716" cy="683709"/>
          </a:xfrm>
        </p:spPr>
        <p:txBody>
          <a:bodyPr/>
          <a:lstStyle>
            <a:lvl1pPr marL="0" indent="0">
              <a:buNone/>
              <a:defRPr sz="2400">
                <a:solidFill>
                  <a:schemeClr val="bg1"/>
                </a:solidFill>
                <a:latin typeface="+mj-lt"/>
                <a:cs typeface="Calibri" panose="020F0502020204030204" pitchFamily="34" charset="0"/>
              </a:defRPr>
            </a:lvl1pPr>
            <a:lvl2pPr>
              <a:defRPr sz="2400">
                <a:latin typeface="+mn-lt"/>
              </a:defRPr>
            </a:lvl2pPr>
            <a:lvl3pPr>
              <a:defRPr sz="2400">
                <a:latin typeface="+mn-lt"/>
              </a:defRPr>
            </a:lvl3pPr>
            <a:lvl4pPr>
              <a:defRPr sz="2400">
                <a:latin typeface="+mn-lt"/>
              </a:defRPr>
            </a:lvl4pPr>
            <a:lvl5pPr>
              <a:defRPr sz="2400">
                <a:latin typeface="+mn-lt"/>
              </a:defRPr>
            </a:lvl5pPr>
          </a:lstStyle>
          <a:p>
            <a:pPr lvl="0"/>
            <a:r>
              <a:rPr lang="en-US" dirty="0"/>
              <a:t>Enter Department Name</a:t>
            </a:r>
          </a:p>
        </p:txBody>
      </p:sp>
      <p:pic>
        <p:nvPicPr>
          <p:cNvPr id="9" name="Picture 8"/>
          <p:cNvPicPr>
            <a:picLocks noChangeAspect="1"/>
          </p:cNvPicPr>
          <p:nvPr userDrawn="1"/>
        </p:nvPicPr>
        <p:blipFill rotWithShape="1">
          <a:blip r:embed="rId3" cstate="print">
            <a:extLst>
              <a:ext uri="{28A0092B-C50C-407E-A947-70E740481C1C}">
                <a14:useLocalDpi xmlns:a14="http://schemas.microsoft.com/office/drawing/2010/main" val="0"/>
              </a:ext>
            </a:extLst>
          </a:blip>
          <a:srcRect l="7649" t="21150" r="7904" b="24729"/>
          <a:stretch/>
        </p:blipFill>
        <p:spPr>
          <a:xfrm>
            <a:off x="604620" y="5898996"/>
            <a:ext cx="3363044" cy="843184"/>
          </a:xfrm>
          <a:prstGeom prst="rect">
            <a:avLst/>
          </a:prstGeom>
        </p:spPr>
      </p:pic>
      <p:sp>
        <p:nvSpPr>
          <p:cNvPr id="12" name="Footer Placeholder 3">
            <a:extLst>
              <a:ext uri="{FF2B5EF4-FFF2-40B4-BE49-F238E27FC236}">
                <a16:creationId xmlns:a16="http://schemas.microsoft.com/office/drawing/2014/main" id="{2C0DC6FE-712E-8F4C-B335-D0C0A7ADA9C1}"/>
              </a:ext>
            </a:extLst>
          </p:cNvPr>
          <p:cNvSpPr txBox="1">
            <a:spLocks/>
          </p:cNvSpPr>
          <p:nvPr userDrawn="1"/>
        </p:nvSpPr>
        <p:spPr>
          <a:xfrm>
            <a:off x="7010425" y="6243003"/>
            <a:ext cx="3131680" cy="332340"/>
          </a:xfrm>
          <a:prstGeom prst="rect">
            <a:avLst/>
          </a:prstGeom>
        </p:spPr>
        <p:txBody>
          <a:bodyPr vert="horz" lIns="0" tIns="0" rIns="0" bIns="0" rtlCol="0" anchor="t"/>
          <a:lstStyle>
            <a:defPPr>
              <a:defRPr lang="en-US"/>
            </a:defPPr>
            <a:lvl1pPr marL="0" algn="l" defTabSz="457200" rtl="0" eaLnBrk="1" latinLnBrk="0" hangingPunct="1">
              <a:defRPr sz="8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10584" indent="-10584" algn="l">
              <a:lnSpc>
                <a:spcPct val="110000"/>
              </a:lnSpc>
              <a:tabLst/>
            </a:pPr>
            <a:r>
              <a:rPr lang="en-US" sz="900" dirty="0">
                <a:solidFill>
                  <a:srgbClr val="898B8E"/>
                </a:solidFill>
                <a:latin typeface="+mj-lt"/>
                <a:cs typeface="Calibri" panose="020F0502020204030204" pitchFamily="34" charset="0"/>
              </a:rPr>
              <a:t>CONFIDENTIAL – Contains proprietary information.</a:t>
            </a:r>
          </a:p>
          <a:p>
            <a:pPr marL="10584" indent="-10584" algn="l">
              <a:lnSpc>
                <a:spcPct val="110000"/>
              </a:lnSpc>
              <a:tabLst/>
            </a:pPr>
            <a:r>
              <a:rPr lang="en-US" sz="900" dirty="0">
                <a:solidFill>
                  <a:srgbClr val="898B8E"/>
                </a:solidFill>
                <a:latin typeface="+mj-lt"/>
                <a:cs typeface="Calibri" panose="020F0502020204030204" pitchFamily="34" charset="0"/>
              </a:rPr>
              <a:t>Not intended for external distribution.</a:t>
            </a:r>
          </a:p>
        </p:txBody>
      </p:sp>
    </p:spTree>
    <p:extLst>
      <p:ext uri="{BB962C8B-B14F-4D97-AF65-F5344CB8AC3E}">
        <p14:creationId xmlns:p14="http://schemas.microsoft.com/office/powerpoint/2010/main" val="607677635"/>
      </p:ext>
    </p:extLst>
  </p:cSld>
  <p:clrMapOvr>
    <a:masterClrMapping/>
  </p:clrMapOvr>
  <p:extLst>
    <p:ext uri="{DCECCB84-F9BA-43D5-87BE-67443E8EF086}">
      <p15:sldGuideLst xmlns:p15="http://schemas.microsoft.com/office/powerpoint/2012/main">
        <p15:guide id="1" pos="3840">
          <p15:clr>
            <a:srgbClr val="A4A3A4"/>
          </p15:clr>
        </p15:guide>
        <p15:guide id="2" orient="horz" pos="2160">
          <p15:clr>
            <a:srgbClr val="A4A3A4"/>
          </p15:clr>
        </p15:guide>
      </p15:sldGuideLst>
    </p:ext>
  </p:extLst>
</p:sldLayout>
</file>

<file path=ppt/slideLayouts/slideLayout536.xml><?xml version="1.0" encoding="utf-8"?>
<p:sldLayout xmlns:a="http://schemas.openxmlformats.org/drawingml/2006/main" xmlns:r="http://schemas.openxmlformats.org/officeDocument/2006/relationships" xmlns:p="http://schemas.openxmlformats.org/presentationml/2006/main" preserve="1" userDrawn="1">
  <p:cSld name="4_Header Slide - Cancer Institute">
    <p:bg>
      <p:bgPr>
        <a:solidFill>
          <a:schemeClr val="accent5"/>
        </a:solidFill>
        <a:effectLst/>
      </p:bgPr>
    </p:bg>
    <p:spTree>
      <p:nvGrpSpPr>
        <p:cNvPr id="1" name=""/>
        <p:cNvGrpSpPr/>
        <p:nvPr/>
      </p:nvGrpSpPr>
      <p:grpSpPr>
        <a:xfrm>
          <a:off x="0" y="0"/>
          <a:ext cx="0" cy="0"/>
          <a:chOff x="0" y="0"/>
          <a:chExt cx="0" cy="0"/>
        </a:xfrm>
      </p:grpSpPr>
      <p:pic>
        <p:nvPicPr>
          <p:cNvPr id="8" name="Picture 7"/>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5721740"/>
          </a:xfrm>
          <a:prstGeom prst="rect">
            <a:avLst/>
          </a:prstGeom>
        </p:spPr>
      </p:pic>
      <p:sp>
        <p:nvSpPr>
          <p:cNvPr id="7" name="Rectangle 6">
            <a:extLst>
              <a:ext uri="{FF2B5EF4-FFF2-40B4-BE49-F238E27FC236}">
                <a16:creationId xmlns:a16="http://schemas.microsoft.com/office/drawing/2014/main" id="{A03BF07A-FB7A-2847-8E78-24846A5DCB54}"/>
              </a:ext>
            </a:extLst>
          </p:cNvPr>
          <p:cNvSpPr/>
          <p:nvPr/>
        </p:nvSpPr>
        <p:spPr bwMode="white">
          <a:xfrm>
            <a:off x="0" y="5711843"/>
            <a:ext cx="12192000" cy="1146157"/>
          </a:xfrm>
          <a:prstGeom prst="rect">
            <a:avLst/>
          </a:prstGeom>
          <a:solidFill>
            <a:schemeClr val="bg1"/>
          </a:solidFill>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en-US" sz="2400" dirty="0"/>
          </a:p>
        </p:txBody>
      </p:sp>
      <p:sp>
        <p:nvSpPr>
          <p:cNvPr id="11" name="Title 1"/>
          <p:cNvSpPr>
            <a:spLocks noGrp="1"/>
          </p:cNvSpPr>
          <p:nvPr>
            <p:ph type="ctrTitle"/>
          </p:nvPr>
        </p:nvSpPr>
        <p:spPr>
          <a:xfrm>
            <a:off x="627296" y="3429001"/>
            <a:ext cx="10158560" cy="1312387"/>
          </a:xfrm>
          <a:prstGeom prst="rect">
            <a:avLst/>
          </a:prstGeom>
        </p:spPr>
        <p:txBody>
          <a:bodyPr lIns="0" tIns="0" rIns="0" bIns="0" anchor="b" anchorCtr="0">
            <a:noAutofit/>
          </a:bodyPr>
          <a:lstStyle>
            <a:lvl1pPr algn="l">
              <a:lnSpc>
                <a:spcPct val="100000"/>
              </a:lnSpc>
              <a:defRPr sz="5800" b="1" kern="600" spc="-40" baseline="0">
                <a:solidFill>
                  <a:schemeClr val="bg1"/>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14" name="Text Placeholder 15"/>
          <p:cNvSpPr>
            <a:spLocks noGrp="1"/>
          </p:cNvSpPr>
          <p:nvPr>
            <p:ph type="body" sz="quarter" idx="11" hasCustomPrompt="1"/>
          </p:nvPr>
        </p:nvSpPr>
        <p:spPr>
          <a:xfrm>
            <a:off x="627297" y="4922338"/>
            <a:ext cx="4548716" cy="683709"/>
          </a:xfrm>
        </p:spPr>
        <p:txBody>
          <a:bodyPr/>
          <a:lstStyle>
            <a:lvl1pPr marL="0" indent="0">
              <a:buNone/>
              <a:defRPr sz="2400">
                <a:solidFill>
                  <a:schemeClr val="bg1"/>
                </a:solidFill>
                <a:latin typeface="+mj-lt"/>
                <a:cs typeface="Calibri" panose="020F0502020204030204" pitchFamily="34" charset="0"/>
              </a:defRPr>
            </a:lvl1pPr>
            <a:lvl2pPr>
              <a:defRPr sz="2400">
                <a:latin typeface="+mn-lt"/>
              </a:defRPr>
            </a:lvl2pPr>
            <a:lvl3pPr>
              <a:defRPr sz="2400">
                <a:latin typeface="+mn-lt"/>
              </a:defRPr>
            </a:lvl3pPr>
            <a:lvl4pPr>
              <a:defRPr sz="2400">
                <a:latin typeface="+mn-lt"/>
              </a:defRPr>
            </a:lvl4pPr>
            <a:lvl5pPr>
              <a:defRPr sz="2400">
                <a:latin typeface="+mn-lt"/>
              </a:defRPr>
            </a:lvl5pPr>
          </a:lstStyle>
          <a:p>
            <a:pPr lvl="0"/>
            <a:r>
              <a:rPr lang="en-US" dirty="0"/>
              <a:t>Enter Department Name</a:t>
            </a:r>
          </a:p>
        </p:txBody>
      </p:sp>
      <p:pic>
        <p:nvPicPr>
          <p:cNvPr id="9" name="Picture 8"/>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644388" y="5993711"/>
            <a:ext cx="3030304" cy="660343"/>
          </a:xfrm>
          <a:prstGeom prst="rect">
            <a:avLst/>
          </a:prstGeom>
        </p:spPr>
      </p:pic>
      <p:pic>
        <p:nvPicPr>
          <p:cNvPr id="2" name="Picture 1"/>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10473310" y="6194785"/>
            <a:ext cx="1148970" cy="489848"/>
          </a:xfrm>
          <a:prstGeom prst="rect">
            <a:avLst/>
          </a:prstGeom>
        </p:spPr>
      </p:pic>
      <p:sp>
        <p:nvSpPr>
          <p:cNvPr id="12" name="Footer Placeholder 3">
            <a:extLst>
              <a:ext uri="{FF2B5EF4-FFF2-40B4-BE49-F238E27FC236}">
                <a16:creationId xmlns:a16="http://schemas.microsoft.com/office/drawing/2014/main" id="{2C0DC6FE-712E-8F4C-B335-D0C0A7ADA9C1}"/>
              </a:ext>
            </a:extLst>
          </p:cNvPr>
          <p:cNvSpPr txBox="1">
            <a:spLocks/>
          </p:cNvSpPr>
          <p:nvPr userDrawn="1"/>
        </p:nvSpPr>
        <p:spPr>
          <a:xfrm>
            <a:off x="7010425" y="6243003"/>
            <a:ext cx="3131680" cy="332340"/>
          </a:xfrm>
          <a:prstGeom prst="rect">
            <a:avLst/>
          </a:prstGeom>
        </p:spPr>
        <p:txBody>
          <a:bodyPr vert="horz" lIns="0" tIns="0" rIns="0" bIns="0" rtlCol="0" anchor="t"/>
          <a:lstStyle>
            <a:defPPr>
              <a:defRPr lang="en-US"/>
            </a:defPPr>
            <a:lvl1pPr marL="0" algn="l" defTabSz="457200" rtl="0" eaLnBrk="1" latinLnBrk="0" hangingPunct="1">
              <a:defRPr sz="8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10584" indent="-10584" algn="l">
              <a:lnSpc>
                <a:spcPct val="110000"/>
              </a:lnSpc>
              <a:tabLst/>
            </a:pPr>
            <a:r>
              <a:rPr lang="en-US" sz="900" dirty="0">
                <a:solidFill>
                  <a:srgbClr val="898B8E"/>
                </a:solidFill>
                <a:latin typeface="+mj-lt"/>
                <a:cs typeface="Calibri" panose="020F0502020204030204" pitchFamily="34" charset="0"/>
              </a:rPr>
              <a:t>CONFIDENTIAL – Contains proprietary information.</a:t>
            </a:r>
          </a:p>
          <a:p>
            <a:pPr marL="10584" indent="-10584" algn="l">
              <a:lnSpc>
                <a:spcPct val="110000"/>
              </a:lnSpc>
              <a:tabLst/>
            </a:pPr>
            <a:r>
              <a:rPr lang="en-US" sz="900" dirty="0">
                <a:solidFill>
                  <a:srgbClr val="898B8E"/>
                </a:solidFill>
                <a:latin typeface="+mj-lt"/>
                <a:cs typeface="Calibri" panose="020F0502020204030204" pitchFamily="34" charset="0"/>
              </a:rPr>
              <a:t>Not intended for external distribution.</a:t>
            </a:r>
          </a:p>
        </p:txBody>
      </p:sp>
    </p:spTree>
    <p:extLst>
      <p:ext uri="{BB962C8B-B14F-4D97-AF65-F5344CB8AC3E}">
        <p14:creationId xmlns:p14="http://schemas.microsoft.com/office/powerpoint/2010/main" val="3420395193"/>
      </p:ext>
    </p:extLst>
  </p:cSld>
  <p:clrMapOvr>
    <a:masterClrMapping/>
  </p:clrMapOvr>
  <p:extLst>
    <p:ext uri="{DCECCB84-F9BA-43D5-87BE-67443E8EF086}">
      <p15:sldGuideLst xmlns:p15="http://schemas.microsoft.com/office/powerpoint/2012/main">
        <p15:guide id="1" pos="3840">
          <p15:clr>
            <a:srgbClr val="A4A3A4"/>
          </p15:clr>
        </p15:guide>
        <p15:guide id="2" orient="horz" pos="2160">
          <p15:clr>
            <a:srgbClr val="A4A3A4"/>
          </p15:clr>
        </p15:guide>
      </p15:sldGuideLst>
    </p:ext>
  </p:extLst>
</p:sldLayout>
</file>

<file path=ppt/slideLayouts/slideLayout537.xml><?xml version="1.0" encoding="utf-8"?>
<p:sldLayout xmlns:a="http://schemas.openxmlformats.org/drawingml/2006/main" xmlns:r="http://schemas.openxmlformats.org/officeDocument/2006/relationships" xmlns:p="http://schemas.openxmlformats.org/presentationml/2006/main" userDrawn="1">
  <p:cSld name="Left Gray Bar">
    <p:spTree>
      <p:nvGrpSpPr>
        <p:cNvPr id="1" name=""/>
        <p:cNvGrpSpPr/>
        <p:nvPr/>
      </p:nvGrpSpPr>
      <p:grpSpPr>
        <a:xfrm>
          <a:off x="0" y="0"/>
          <a:ext cx="0" cy="0"/>
          <a:chOff x="0" y="0"/>
          <a:chExt cx="0" cy="0"/>
        </a:xfrm>
      </p:grpSpPr>
      <p:sp>
        <p:nvSpPr>
          <p:cNvPr id="10" name="Rectangle 9"/>
          <p:cNvSpPr/>
          <p:nvPr/>
        </p:nvSpPr>
        <p:spPr bwMode="white">
          <a:xfrm flipH="1">
            <a:off x="2" y="0"/>
            <a:ext cx="4025348" cy="5981700"/>
          </a:xfrm>
          <a:prstGeom prst="rect">
            <a:avLst/>
          </a:prstGeom>
          <a:solidFill>
            <a:srgbClr val="63B1BA">
              <a:alpha val="90000"/>
            </a:srgbClr>
          </a:solidFill>
          <a:ln w="9525" cap="flat" cmpd="sng" algn="ctr">
            <a:noFill/>
            <a:prstDash val="solid"/>
            <a:round/>
            <a:headEnd type="none" w="med" len="med"/>
            <a:tailEnd type="none" w="med" len="med"/>
          </a:ln>
          <a:effectLst/>
        </p:spPr>
        <p:txBody>
          <a:bodyPr vert="horz" wrap="square" lIns="121920" tIns="60960" rIns="121920" bIns="60960" numCol="1" rtlCol="0" anchor="t" anchorCtr="0" compatLnSpc="1">
            <a:prstTxWarp prst="textNoShape">
              <a:avLst/>
            </a:prstTxWarp>
          </a:bodyPr>
          <a:lstStyle/>
          <a:p>
            <a:pPr marL="0" marR="0" indent="0" algn="l" defTabSz="1219110" rtl="0" eaLnBrk="0" fontAlgn="base" latinLnBrk="0" hangingPunct="0">
              <a:lnSpc>
                <a:spcPct val="100000"/>
              </a:lnSpc>
              <a:spcBef>
                <a:spcPct val="0"/>
              </a:spcBef>
              <a:spcAft>
                <a:spcPct val="0"/>
              </a:spcAft>
              <a:buClrTx/>
              <a:buSzTx/>
              <a:buFontTx/>
              <a:buNone/>
              <a:tabLst/>
            </a:pPr>
            <a:endParaRPr kumimoji="0" lang="en-US" sz="1867" b="0" i="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p:txBody>
      </p:sp>
      <p:sp>
        <p:nvSpPr>
          <p:cNvPr id="13" name="Content Placeholder 12">
            <a:extLst>
              <a:ext uri="{FF2B5EF4-FFF2-40B4-BE49-F238E27FC236}">
                <a16:creationId xmlns:a16="http://schemas.microsoft.com/office/drawing/2014/main" id="{22349B43-504D-A04A-BEB5-7897B4FB56B6}"/>
              </a:ext>
            </a:extLst>
          </p:cNvPr>
          <p:cNvSpPr>
            <a:spLocks noGrp="1"/>
          </p:cNvSpPr>
          <p:nvPr>
            <p:ph sz="quarter" idx="14"/>
          </p:nvPr>
        </p:nvSpPr>
        <p:spPr>
          <a:xfrm>
            <a:off x="4572011" y="5741738"/>
            <a:ext cx="5902652" cy="198716"/>
          </a:xfrm>
          <a:prstGeom prst="rect">
            <a:avLst/>
          </a:prstGeom>
        </p:spPr>
        <p:txBody>
          <a:bodyPr lIns="0">
            <a:noAutofit/>
          </a:bodyPr>
          <a:lstStyle>
            <a:lvl1pPr marL="0" indent="0" algn="l">
              <a:buNone/>
              <a:defRPr lang="en-US" sz="900" b="0" i="0" u="none" kern="1200" spc="0" baseline="0" dirty="0" smtClean="0">
                <a:solidFill>
                  <a:schemeClr val="tx1"/>
                </a:solidFill>
                <a:latin typeface="Arial" panose="020B0604020202020204" pitchFamily="34" charset="0"/>
                <a:ea typeface="Arial" panose="020B0604020202020204" pitchFamily="34" charset="0"/>
                <a:cs typeface="Arial" panose="020B0604020202020204" pitchFamily="34" charset="0"/>
              </a:defRPr>
            </a:lvl1pPr>
          </a:lstStyle>
          <a:p>
            <a:pPr lvl="0"/>
            <a:r>
              <a:rPr lang="en-US" dirty="0"/>
              <a:t>Edit Master text styles</a:t>
            </a:r>
          </a:p>
        </p:txBody>
      </p:sp>
      <p:sp>
        <p:nvSpPr>
          <p:cNvPr id="17" name="Text Placeholder 2">
            <a:extLst>
              <a:ext uri="{FF2B5EF4-FFF2-40B4-BE49-F238E27FC236}">
                <a16:creationId xmlns:a16="http://schemas.microsoft.com/office/drawing/2014/main" id="{EDCA6F60-9518-AE47-BC29-77491BB95684}"/>
              </a:ext>
            </a:extLst>
          </p:cNvPr>
          <p:cNvSpPr>
            <a:spLocks noGrp="1"/>
          </p:cNvSpPr>
          <p:nvPr>
            <p:ph type="body" sz="quarter" idx="10"/>
          </p:nvPr>
        </p:nvSpPr>
        <p:spPr>
          <a:xfrm>
            <a:off x="4572003" y="634044"/>
            <a:ext cx="4602692" cy="509165"/>
          </a:xfrm>
          <a:prstGeom prst="rect">
            <a:avLst/>
          </a:prstGeom>
          <a:noFill/>
          <a:ln>
            <a:noFill/>
          </a:ln>
        </p:spPr>
        <p:txBody>
          <a:bodyPr wrap="square" lIns="0" anchor="b">
            <a:noAutofit/>
          </a:bodyPr>
          <a:lstStyle>
            <a:lvl1pPr marL="0" indent="0" algn="l" defTabSz="914354" rtl="0" eaLnBrk="1" latinLnBrk="0" hangingPunct="1">
              <a:buNone/>
              <a:defRPr lang="en-US" sz="2100" b="1" i="0" kern="1200" spc="0" baseline="0" dirty="0" smtClean="0">
                <a:solidFill>
                  <a:schemeClr val="tx1"/>
                </a:solidFill>
                <a:latin typeface="Arial" panose="020B0604020202020204" pitchFamily="34" charset="0"/>
                <a:ea typeface="Arial" panose="020B0604020202020204" pitchFamily="34" charset="0"/>
                <a:cs typeface="Arial" panose="020B0604020202020204" pitchFamily="34" charset="0"/>
              </a:defRPr>
            </a:lvl1pPr>
          </a:lstStyle>
          <a:p>
            <a:pPr marL="0" lvl="0" defTabSz="914354" latinLnBrk="0"/>
            <a:r>
              <a:rPr lang="en-US" dirty="0"/>
              <a:t>Edit Master text styles</a:t>
            </a:r>
          </a:p>
        </p:txBody>
      </p:sp>
      <p:sp>
        <p:nvSpPr>
          <p:cNvPr id="19" name="Text Placeholder 11">
            <a:extLst>
              <a:ext uri="{FF2B5EF4-FFF2-40B4-BE49-F238E27FC236}">
                <a16:creationId xmlns:a16="http://schemas.microsoft.com/office/drawing/2014/main" id="{511ED62E-3749-4E4B-A013-430125D8078C}"/>
              </a:ext>
            </a:extLst>
          </p:cNvPr>
          <p:cNvSpPr>
            <a:spLocks noGrp="1"/>
          </p:cNvSpPr>
          <p:nvPr>
            <p:ph type="body" sz="quarter" idx="11"/>
          </p:nvPr>
        </p:nvSpPr>
        <p:spPr>
          <a:xfrm>
            <a:off x="9363378" y="634044"/>
            <a:ext cx="1838033" cy="506544"/>
          </a:xfrm>
          <a:prstGeom prst="rect">
            <a:avLst/>
          </a:prstGeom>
          <a:noFill/>
          <a:ln>
            <a:noFill/>
          </a:ln>
        </p:spPr>
        <p:txBody>
          <a:bodyPr wrap="square" rIns="0" anchor="b">
            <a:noAutofit/>
          </a:bodyPr>
          <a:lstStyle>
            <a:lvl1pPr marL="0" indent="0" algn="r">
              <a:buClr>
                <a:schemeClr val="tx1"/>
              </a:buClr>
              <a:buNone/>
              <a:tabLst/>
              <a:defRPr lang="en-US" sz="1100" b="0" i="0" kern="1200" spc="0" baseline="0" dirty="0" smtClean="0">
                <a:solidFill>
                  <a:schemeClr val="accent3"/>
                </a:solidFill>
                <a:latin typeface="Arial" panose="020B0604020202020204" pitchFamily="34" charset="0"/>
                <a:ea typeface="Arial" panose="020B0604020202020204" pitchFamily="34" charset="0"/>
                <a:cs typeface="Arial" panose="020B0604020202020204" pitchFamily="34" charset="0"/>
              </a:defRPr>
            </a:lvl1pPr>
          </a:lstStyle>
          <a:p>
            <a:pPr marL="0" lvl="0" algn="r" defTabSz="914354" latinLnBrk="0"/>
            <a:r>
              <a:rPr lang="en-US" dirty="0"/>
              <a:t>Edit Master text styles</a:t>
            </a:r>
          </a:p>
        </p:txBody>
      </p:sp>
      <p:sp>
        <p:nvSpPr>
          <p:cNvPr id="14" name="Footer Placeholder 1">
            <a:extLst>
              <a:ext uri="{FF2B5EF4-FFF2-40B4-BE49-F238E27FC236}">
                <a16:creationId xmlns:a16="http://schemas.microsoft.com/office/drawing/2014/main" id="{C6263844-DAB8-9E47-AAB4-20EC43D98D50}"/>
              </a:ext>
            </a:extLst>
          </p:cNvPr>
          <p:cNvSpPr>
            <a:spLocks noGrp="1"/>
          </p:cNvSpPr>
          <p:nvPr>
            <p:ph type="ftr" sz="quarter" idx="3"/>
          </p:nvPr>
        </p:nvSpPr>
        <p:spPr>
          <a:xfrm>
            <a:off x="986507" y="6295496"/>
            <a:ext cx="4520557" cy="243840"/>
          </a:xfrm>
          <a:prstGeom prst="rect">
            <a:avLst/>
          </a:prstGeom>
        </p:spPr>
        <p:txBody>
          <a:bodyPr wrap="none" lIns="0" anchor="ctr"/>
          <a:lstStyle>
            <a:lvl1pPr>
              <a:defRPr sz="1200">
                <a:solidFill>
                  <a:schemeClr val="accent3"/>
                </a:solidFill>
                <a:latin typeface="Arial" panose="020B0604020202020204" pitchFamily="34" charset="0"/>
                <a:cs typeface="Arial" panose="020B0604020202020204" pitchFamily="34" charset="0"/>
              </a:defRPr>
            </a:lvl1pPr>
          </a:lstStyle>
          <a:p>
            <a:r>
              <a:rPr lang="en-US"/>
              <a:t>SCRI JV Close</a:t>
            </a:r>
            <a:endParaRPr lang="en-US" dirty="0"/>
          </a:p>
        </p:txBody>
      </p:sp>
      <p:sp>
        <p:nvSpPr>
          <p:cNvPr id="9" name="Text Placeholder 17">
            <a:extLst>
              <a:ext uri="{FF2B5EF4-FFF2-40B4-BE49-F238E27FC236}">
                <a16:creationId xmlns:a16="http://schemas.microsoft.com/office/drawing/2014/main" id="{56FBAC50-0E6A-F444-BC5A-1C3D878B1B39}"/>
              </a:ext>
            </a:extLst>
          </p:cNvPr>
          <p:cNvSpPr>
            <a:spLocks noGrp="1"/>
          </p:cNvSpPr>
          <p:nvPr>
            <p:ph idx="15"/>
          </p:nvPr>
        </p:nvSpPr>
        <p:spPr>
          <a:xfrm>
            <a:off x="4572000" y="1452883"/>
            <a:ext cx="6629400" cy="4161856"/>
          </a:xfrm>
          <a:prstGeom prst="rect">
            <a:avLst/>
          </a:prstGeom>
        </p:spPr>
        <p:txBody>
          <a:bodyPr vert="horz" lIns="91440" tIns="45720" rIns="91440" bIns="45720" rtlCol="0">
            <a:noAutofit/>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itle 1">
            <a:extLst>
              <a:ext uri="{FF2B5EF4-FFF2-40B4-BE49-F238E27FC236}">
                <a16:creationId xmlns:a16="http://schemas.microsoft.com/office/drawing/2014/main" id="{4457DB21-4DA0-4FEE-A069-B7AC3BD443A1}"/>
              </a:ext>
            </a:extLst>
          </p:cNvPr>
          <p:cNvSpPr>
            <a:spLocks noGrp="1"/>
          </p:cNvSpPr>
          <p:nvPr>
            <p:ph type="title" hasCustomPrompt="1"/>
          </p:nvPr>
        </p:nvSpPr>
        <p:spPr>
          <a:xfrm>
            <a:off x="596049" y="702643"/>
            <a:ext cx="3129295" cy="5148599"/>
          </a:xfrm>
          <a:prstGeom prst="rect">
            <a:avLst/>
          </a:prstGeom>
        </p:spPr>
        <p:txBody>
          <a:bodyPr anchor="t">
            <a:normAutofit/>
          </a:bodyPr>
          <a:lstStyle>
            <a:lvl1pPr>
              <a:defRPr sz="3700" b="1" i="0" spc="-67" baseline="0">
                <a:solidFill>
                  <a:schemeClr val="bg1"/>
                </a:solidFill>
                <a:latin typeface="Arial" panose="020B0604020202020204" pitchFamily="34" charset="0"/>
                <a:ea typeface="Arial" panose="020B0604020202020204" pitchFamily="34" charset="0"/>
                <a:cs typeface="Arial" panose="020B0604020202020204" pitchFamily="34" charset="0"/>
              </a:defRPr>
            </a:lvl1pPr>
          </a:lstStyle>
          <a:p>
            <a:r>
              <a:rPr lang="en-US" dirty="0"/>
              <a:t>Click to edit master title style</a:t>
            </a:r>
          </a:p>
        </p:txBody>
      </p:sp>
    </p:spTree>
    <p:extLst>
      <p:ext uri="{BB962C8B-B14F-4D97-AF65-F5344CB8AC3E}">
        <p14:creationId xmlns:p14="http://schemas.microsoft.com/office/powerpoint/2010/main" val="3209422962"/>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p:cSld name="Standard Slide">
    <p:spTree>
      <p:nvGrpSpPr>
        <p:cNvPr id="1" name=""/>
        <p:cNvGrpSpPr/>
        <p:nvPr/>
      </p:nvGrpSpPr>
      <p:grpSpPr>
        <a:xfrm>
          <a:off x="0" y="0"/>
          <a:ext cx="0" cy="0"/>
          <a:chOff x="0" y="0"/>
          <a:chExt cx="0" cy="0"/>
        </a:xfrm>
      </p:grpSpPr>
      <p:sp>
        <p:nvSpPr>
          <p:cNvPr id="10" name="Text Placeholder 17">
            <a:extLst>
              <a:ext uri="{FF2B5EF4-FFF2-40B4-BE49-F238E27FC236}">
                <a16:creationId xmlns:a16="http://schemas.microsoft.com/office/drawing/2014/main" id="{56FBAC50-0E6A-F444-BC5A-1C3D878B1B39}"/>
              </a:ext>
            </a:extLst>
          </p:cNvPr>
          <p:cNvSpPr>
            <a:spLocks noGrp="1"/>
          </p:cNvSpPr>
          <p:nvPr>
            <p:ph idx="1"/>
          </p:nvPr>
        </p:nvSpPr>
        <p:spPr>
          <a:xfrm>
            <a:off x="609600" y="1658297"/>
            <a:ext cx="10515600" cy="4323404"/>
          </a:xfrm>
          <a:prstGeom prst="rect">
            <a:avLst/>
          </a:prstGeom>
        </p:spPr>
        <p:txBody>
          <a:bodyPr vert="horz" lIns="91440" tIns="45720" rIns="91440" bIns="45720" rtlCol="0">
            <a:noAutofit/>
          </a:bodyPr>
          <a:lstStyle>
            <a:lvl1pPr>
              <a:defRPr>
                <a:latin typeface="Arial" panose="020B0604020202020204" pitchFamily="34" charset="0"/>
                <a:cs typeface="Arial" panose="020B0604020202020204" pitchFamily="34" charset="0"/>
              </a:defRPr>
            </a:lvl1pPr>
            <a:lvl2pPr>
              <a:defRPr>
                <a:latin typeface="Arial" panose="020B0604020202020204" pitchFamily="34" charset="0"/>
                <a:cs typeface="Arial" panose="020B0604020202020204" pitchFamily="34" charset="0"/>
              </a:defRPr>
            </a:lvl2pPr>
            <a:lvl3pPr>
              <a:defRPr>
                <a:latin typeface="Arial" panose="020B0604020202020204" pitchFamily="34" charset="0"/>
                <a:cs typeface="Arial" panose="020B0604020202020204" pitchFamily="34" charset="0"/>
              </a:defRPr>
            </a:lvl3pPr>
            <a:lvl4pPr>
              <a:defRPr>
                <a:latin typeface="Arial" panose="020B0604020202020204" pitchFamily="34" charset="0"/>
                <a:cs typeface="Arial" panose="020B0604020202020204" pitchFamily="34" charset="0"/>
              </a:defRPr>
            </a:lvl4pPr>
            <a:lvl5pPr>
              <a:defRPr>
                <a:latin typeface="Arial" panose="020B0604020202020204" pitchFamily="34" charset="0"/>
                <a:cs typeface="Arial" panose="020B0604020202020204" pitchFamily="34" charset="0"/>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extBox 1">
            <a:extLst>
              <a:ext uri="{FF2B5EF4-FFF2-40B4-BE49-F238E27FC236}">
                <a16:creationId xmlns:a16="http://schemas.microsoft.com/office/drawing/2014/main" id="{74EC3810-B220-0E43-90BE-1EED7A66762D}"/>
              </a:ext>
            </a:extLst>
          </p:cNvPr>
          <p:cNvSpPr txBox="1"/>
          <p:nvPr/>
        </p:nvSpPr>
        <p:spPr>
          <a:xfrm>
            <a:off x="643467" y="6417733"/>
            <a:ext cx="0" cy="0"/>
          </a:xfrm>
          <a:prstGeom prst="rect">
            <a:avLst/>
          </a:prstGeom>
        </p:spPr>
        <p:txBody>
          <a:bodyPr vert="horz" wrap="none" lIns="121920" tIns="60960" rIns="121920" bIns="60960" rtlCol="0">
            <a:noAutofit/>
          </a:bodyPr>
          <a:lstStyle/>
          <a:p>
            <a:pPr marL="0" indent="0" algn="l">
              <a:spcBef>
                <a:spcPts val="0"/>
              </a:spcBef>
              <a:buFont typeface="Arial"/>
              <a:buNone/>
            </a:pPr>
            <a:endParaRPr lang="en-US" sz="3200" b="1" dirty="0">
              <a:solidFill>
                <a:srgbClr val="001641"/>
              </a:solidFill>
              <a:latin typeface="Arial" panose="020B0604020202020204" pitchFamily="34" charset="0"/>
              <a:cs typeface="Arial" panose="020B0604020202020204" pitchFamily="34" charset="0"/>
            </a:endParaRPr>
          </a:p>
        </p:txBody>
      </p:sp>
      <p:sp>
        <p:nvSpPr>
          <p:cNvPr id="3" name="Title 2">
            <a:extLst>
              <a:ext uri="{FF2B5EF4-FFF2-40B4-BE49-F238E27FC236}">
                <a16:creationId xmlns:a16="http://schemas.microsoft.com/office/drawing/2014/main" id="{94B88050-5855-754D-B6D1-27F5E829201E}"/>
              </a:ext>
            </a:extLst>
          </p:cNvPr>
          <p:cNvSpPr>
            <a:spLocks noGrp="1"/>
          </p:cNvSpPr>
          <p:nvPr>
            <p:ph type="title" hasCustomPrompt="1"/>
          </p:nvPr>
        </p:nvSpPr>
        <p:spPr>
          <a:xfrm>
            <a:off x="609600" y="331155"/>
            <a:ext cx="10972800" cy="1082439"/>
          </a:xfrm>
          <a:prstGeom prst="rect">
            <a:avLst/>
          </a:prstGeom>
        </p:spPr>
        <p:txBody>
          <a:bodyPr/>
          <a:lstStyle>
            <a:lvl1pPr>
              <a:defRPr>
                <a:latin typeface="Arial" panose="020B0604020202020204" pitchFamily="34" charset="0"/>
                <a:cs typeface="Arial" panose="020B0604020202020204" pitchFamily="34" charset="0"/>
              </a:defRPr>
            </a:lvl1pPr>
          </a:lstStyle>
          <a:p>
            <a:r>
              <a:rPr lang="en-US" dirty="0"/>
              <a:t>Click to Edit Master Title Style</a:t>
            </a:r>
          </a:p>
        </p:txBody>
      </p:sp>
      <p:sp>
        <p:nvSpPr>
          <p:cNvPr id="6" name="Footer Placeholder 1">
            <a:extLst>
              <a:ext uri="{FF2B5EF4-FFF2-40B4-BE49-F238E27FC236}">
                <a16:creationId xmlns:a16="http://schemas.microsoft.com/office/drawing/2014/main" id="{C6263844-DAB8-9E47-AAB4-20EC43D98D50}"/>
              </a:ext>
            </a:extLst>
          </p:cNvPr>
          <p:cNvSpPr>
            <a:spLocks noGrp="1"/>
          </p:cNvSpPr>
          <p:nvPr>
            <p:ph type="ftr" sz="quarter" idx="3"/>
          </p:nvPr>
        </p:nvSpPr>
        <p:spPr>
          <a:xfrm>
            <a:off x="986507" y="6295496"/>
            <a:ext cx="4520557" cy="243840"/>
          </a:xfrm>
          <a:prstGeom prst="rect">
            <a:avLst/>
          </a:prstGeom>
        </p:spPr>
        <p:txBody>
          <a:bodyPr wrap="none" lIns="0" anchor="ctr"/>
          <a:lstStyle>
            <a:lvl1pPr>
              <a:defRPr sz="1200">
                <a:solidFill>
                  <a:schemeClr val="accent3"/>
                </a:solidFill>
                <a:latin typeface="Arial" panose="020B0604020202020204" pitchFamily="34" charset="0"/>
                <a:cs typeface="Arial" panose="020B0604020202020204" pitchFamily="34" charset="0"/>
              </a:defRPr>
            </a:lvl1pPr>
          </a:lstStyle>
          <a:p>
            <a:r>
              <a:rPr lang="en-US"/>
              <a:t>Title Name or Department Name</a:t>
            </a:r>
            <a:endParaRPr lang="en-US" dirty="0"/>
          </a:p>
        </p:txBody>
      </p:sp>
    </p:spTree>
    <p:extLst>
      <p:ext uri="{BB962C8B-B14F-4D97-AF65-F5344CB8AC3E}">
        <p14:creationId xmlns:p14="http://schemas.microsoft.com/office/powerpoint/2010/main" val="3900911996"/>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userDrawn="1">
  <p:cSld name="Title Only">
    <p:spTree>
      <p:nvGrpSpPr>
        <p:cNvPr id="1" name=""/>
        <p:cNvGrpSpPr/>
        <p:nvPr/>
      </p:nvGrpSpPr>
      <p:grpSpPr>
        <a:xfrm>
          <a:off x="0" y="0"/>
          <a:ext cx="0" cy="0"/>
          <a:chOff x="0" y="0"/>
          <a:chExt cx="0" cy="0"/>
        </a:xfrm>
      </p:grpSpPr>
      <p:sp>
        <p:nvSpPr>
          <p:cNvPr id="3" name="Date Placeholder 2"/>
          <p:cNvSpPr>
            <a:spLocks noGrp="1"/>
          </p:cNvSpPr>
          <p:nvPr>
            <p:ph type="dt" sz="half" idx="10"/>
          </p:nvPr>
        </p:nvSpPr>
        <p:spPr/>
        <p:txBody>
          <a:bodyPr/>
          <a:lstStyle/>
          <a:p>
            <a:endParaRPr lang="en-US">
              <a:solidFill>
                <a:prstClr val="black">
                  <a:tint val="75000"/>
                </a:prstClr>
              </a:solidFill>
            </a:endParaRPr>
          </a:p>
        </p:txBody>
      </p:sp>
      <p:sp>
        <p:nvSpPr>
          <p:cNvPr id="4" name="Footer Placeholder 3"/>
          <p:cNvSpPr>
            <a:spLocks noGrp="1"/>
          </p:cNvSpPr>
          <p:nvPr>
            <p:ph type="ftr" sz="quarter" idx="11"/>
          </p:nvPr>
        </p:nvSpPr>
        <p:spPr/>
        <p:txBody>
          <a:bodyPr/>
          <a:lstStyle>
            <a:lvl1pPr>
              <a:defRPr/>
            </a:lvl1pPr>
          </a:lstStyle>
          <a:p>
            <a:r>
              <a:rPr lang="en-US" dirty="0">
                <a:solidFill>
                  <a:prstClr val="black">
                    <a:tint val="75000"/>
                  </a:prstClr>
                </a:solidFill>
              </a:rPr>
              <a:t>Overview September 2022</a:t>
            </a:r>
          </a:p>
        </p:txBody>
      </p:sp>
      <p:sp>
        <p:nvSpPr>
          <p:cNvPr id="5" name="Slide Number Placeholder 4"/>
          <p:cNvSpPr>
            <a:spLocks noGrp="1"/>
          </p:cNvSpPr>
          <p:nvPr>
            <p:ph type="sldNum" sz="quarter" idx="12"/>
          </p:nvPr>
        </p:nvSpPr>
        <p:spPr/>
        <p:txBody>
          <a:bodyPr/>
          <a:lstStyle/>
          <a:p>
            <a:fld id="{5939B1FA-81F2-4940-9AF3-5EAFB5D6669B}" type="slidenum">
              <a:rPr lang="en-US" smtClean="0">
                <a:solidFill>
                  <a:prstClr val="black">
                    <a:tint val="75000"/>
                  </a:prstClr>
                </a:solidFill>
              </a:rPr>
              <a:pPr/>
              <a:t>‹#›</a:t>
            </a:fld>
            <a:endParaRPr lang="en-US">
              <a:solidFill>
                <a:prstClr val="black">
                  <a:tint val="75000"/>
                </a:prstClr>
              </a:solidFill>
            </a:endParaRPr>
          </a:p>
        </p:txBody>
      </p:sp>
      <p:sp>
        <p:nvSpPr>
          <p:cNvPr id="6" name="Title 1"/>
          <p:cNvSpPr>
            <a:spLocks noGrp="1"/>
          </p:cNvSpPr>
          <p:nvPr>
            <p:ph type="title"/>
          </p:nvPr>
        </p:nvSpPr>
        <p:spPr>
          <a:xfrm>
            <a:off x="609600" y="274641"/>
            <a:ext cx="10972801" cy="715961"/>
          </a:xfrm>
        </p:spPr>
        <p:txBody>
          <a:bodyPr>
            <a:normAutofit/>
          </a:bodyPr>
          <a:lstStyle>
            <a:lvl1pPr algn="l">
              <a:defRPr sz="3732">
                <a:solidFill>
                  <a:schemeClr val="tx1">
                    <a:lumMod val="65000"/>
                    <a:lumOff val="35000"/>
                  </a:schemeClr>
                </a:solidFill>
              </a:defRPr>
            </a:lvl1pPr>
          </a:lstStyle>
          <a:p>
            <a:r>
              <a:rPr lang="en-US"/>
              <a:t>Click to edit Master title style</a:t>
            </a:r>
          </a:p>
        </p:txBody>
      </p:sp>
    </p:spTree>
    <p:extLst>
      <p:ext uri="{BB962C8B-B14F-4D97-AF65-F5344CB8AC3E}">
        <p14:creationId xmlns:p14="http://schemas.microsoft.com/office/powerpoint/2010/main" val="344216316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9"/>
            <a:ext cx="10972800" cy="1143000"/>
          </a:xfrm>
          <a:prstGeom prst="rect">
            <a:avLst/>
          </a:prstGeom>
        </p:spPr>
        <p:txBody>
          <a:bodyPr/>
          <a:lstStyle>
            <a:lvl1pPr>
              <a:defRPr/>
            </a:lvl1pPr>
          </a:lstStyle>
          <a:p>
            <a:r>
              <a:rPr lang="en-US"/>
              <a:t>Click to edit Master title style</a:t>
            </a:r>
            <a:endParaRPr lang="en-GB"/>
          </a:p>
        </p:txBody>
      </p:sp>
      <p:sp>
        <p:nvSpPr>
          <p:cNvPr id="3" name="Text Placeholder 2"/>
          <p:cNvSpPr>
            <a:spLocks noGrp="1"/>
          </p:cNvSpPr>
          <p:nvPr>
            <p:ph type="body" idx="1"/>
          </p:nvPr>
        </p:nvSpPr>
        <p:spPr>
          <a:xfrm>
            <a:off x="609600" y="1535113"/>
            <a:ext cx="5386917" cy="639763"/>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6193369" y="1535113"/>
            <a:ext cx="5389033" cy="639763"/>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9"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Rectangle 4"/>
          <p:cNvSpPr>
            <a:spLocks noGrp="1" noChangeArrowheads="1"/>
          </p:cNvSpPr>
          <p:nvPr>
            <p:ph type="dt" sz="half" idx="10"/>
          </p:nvPr>
        </p:nvSpPr>
        <p:spPr>
          <a:xfrm>
            <a:off x="609600" y="6245225"/>
            <a:ext cx="2844800" cy="476251"/>
          </a:xfrm>
          <a:prstGeom prst="rect">
            <a:avLst/>
          </a:prstGeom>
          <a:ln/>
        </p:spPr>
        <p:txBody>
          <a:bodyPr/>
          <a:lstStyle>
            <a:lvl1pPr>
              <a:defRPr/>
            </a:lvl1pPr>
          </a:lstStyle>
          <a:p>
            <a:pPr>
              <a:defRPr/>
            </a:pPr>
            <a:endParaRPr lang="en-GB"/>
          </a:p>
        </p:txBody>
      </p:sp>
      <p:sp>
        <p:nvSpPr>
          <p:cNvPr id="8" name="Rectangle 5"/>
          <p:cNvSpPr>
            <a:spLocks noGrp="1" noChangeArrowheads="1"/>
          </p:cNvSpPr>
          <p:nvPr>
            <p:ph type="ftr" sz="quarter" idx="11"/>
          </p:nvPr>
        </p:nvSpPr>
        <p:spPr>
          <a:xfrm>
            <a:off x="4165600" y="6245225"/>
            <a:ext cx="3860800" cy="476251"/>
          </a:xfrm>
          <a:prstGeom prst="rect">
            <a:avLst/>
          </a:prstGeom>
          <a:ln/>
        </p:spPr>
        <p:txBody>
          <a:bodyPr/>
          <a:lstStyle>
            <a:lvl1pPr>
              <a:defRPr/>
            </a:lvl1pPr>
          </a:lstStyle>
          <a:p>
            <a:pPr>
              <a:defRPr/>
            </a:pPr>
            <a:endParaRPr lang="en-GB"/>
          </a:p>
        </p:txBody>
      </p:sp>
      <p:sp>
        <p:nvSpPr>
          <p:cNvPr id="9" name="Rectangle 6"/>
          <p:cNvSpPr>
            <a:spLocks noGrp="1" noChangeArrowheads="1"/>
          </p:cNvSpPr>
          <p:nvPr>
            <p:ph type="sldNum" sz="quarter" idx="12"/>
          </p:nvPr>
        </p:nvSpPr>
        <p:spPr>
          <a:xfrm>
            <a:off x="8737600" y="6245225"/>
            <a:ext cx="2844800" cy="476251"/>
          </a:xfrm>
          <a:prstGeom prst="rect">
            <a:avLst/>
          </a:prstGeom>
          <a:ln/>
        </p:spPr>
        <p:txBody>
          <a:bodyPr/>
          <a:lstStyle>
            <a:lvl1pPr>
              <a:defRPr/>
            </a:lvl1pPr>
          </a:lstStyle>
          <a:p>
            <a:pPr>
              <a:defRPr/>
            </a:pPr>
            <a:fld id="{3EEAB4BD-8ACD-4F1A-9DB0-9DA07E3E14FB}" type="slidenum">
              <a:rPr lang="en-GB"/>
              <a:pPr>
                <a:defRPr/>
              </a:pPr>
              <a:t>‹#›</a:t>
            </a:fld>
            <a:endParaRPr lang="en-GB"/>
          </a:p>
        </p:txBody>
      </p:sp>
    </p:spTree>
    <p:extLst>
      <p:ext uri="{BB962C8B-B14F-4D97-AF65-F5344CB8AC3E}">
        <p14:creationId xmlns:p14="http://schemas.microsoft.com/office/powerpoint/2010/main" val="3649211216"/>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userDrawn="1">
  <p:cSld name="3 columns">
    <p:spTree>
      <p:nvGrpSpPr>
        <p:cNvPr id="1" name=""/>
        <p:cNvGrpSpPr/>
        <p:nvPr/>
      </p:nvGrpSpPr>
      <p:grpSpPr>
        <a:xfrm>
          <a:off x="0" y="0"/>
          <a:ext cx="0" cy="0"/>
          <a:chOff x="0" y="0"/>
          <a:chExt cx="0" cy="0"/>
        </a:xfrm>
      </p:grpSpPr>
      <p:sp>
        <p:nvSpPr>
          <p:cNvPr id="4" name="Content Placeholder 2"/>
          <p:cNvSpPr>
            <a:spLocks noGrp="1"/>
          </p:cNvSpPr>
          <p:nvPr>
            <p:ph sz="half" idx="1"/>
          </p:nvPr>
        </p:nvSpPr>
        <p:spPr>
          <a:xfrm>
            <a:off x="609600" y="1658297"/>
            <a:ext cx="3383280" cy="4323404"/>
          </a:xfrm>
          <a:prstGeom prst="rect">
            <a:avLst/>
          </a:prstGeom>
        </p:spPr>
        <p:txBody>
          <a:bodyPr>
            <a:noAutofit/>
          </a:bodyPr>
          <a:lstStyle>
            <a:lvl1pPr marL="228589" indent="-228589">
              <a:lnSpc>
                <a:spcPct val="100000"/>
              </a:lnSpc>
              <a:spcBef>
                <a:spcPts val="0"/>
              </a:spcBef>
              <a:tabLst/>
              <a:defRPr sz="1800">
                <a:solidFill>
                  <a:srgbClr val="4E4540"/>
                </a:solidFill>
                <a:latin typeface="Arial" panose="020B0604020202020204" pitchFamily="34" charset="0"/>
                <a:cs typeface="Arial" panose="020B0604020202020204" pitchFamily="34" charset="0"/>
              </a:defRPr>
            </a:lvl1pPr>
            <a:lvl2pPr>
              <a:lnSpc>
                <a:spcPct val="100000"/>
              </a:lnSpc>
              <a:spcBef>
                <a:spcPts val="0"/>
              </a:spcBef>
              <a:defRPr sz="1600">
                <a:solidFill>
                  <a:srgbClr val="4E4540"/>
                </a:solidFill>
                <a:latin typeface="Arial" panose="020B0604020202020204" pitchFamily="34" charset="0"/>
                <a:cs typeface="Arial" panose="020B0604020202020204" pitchFamily="34" charset="0"/>
              </a:defRPr>
            </a:lvl2pPr>
            <a:lvl3pPr>
              <a:lnSpc>
                <a:spcPct val="100000"/>
              </a:lnSpc>
              <a:spcBef>
                <a:spcPts val="0"/>
              </a:spcBef>
              <a:defRPr sz="1400">
                <a:solidFill>
                  <a:srgbClr val="4E4540"/>
                </a:solidFill>
                <a:latin typeface="Arial" panose="020B0604020202020204" pitchFamily="34" charset="0"/>
                <a:cs typeface="Arial" panose="020B0604020202020204" pitchFamily="34" charset="0"/>
              </a:defRPr>
            </a:lvl3pPr>
            <a:lvl4pPr>
              <a:lnSpc>
                <a:spcPct val="100000"/>
              </a:lnSpc>
              <a:spcBef>
                <a:spcPts val="0"/>
              </a:spcBef>
              <a:defRPr sz="1400">
                <a:solidFill>
                  <a:srgbClr val="4E4540"/>
                </a:solidFill>
                <a:latin typeface="Arial" panose="020B0604020202020204" pitchFamily="34" charset="0"/>
                <a:cs typeface="Arial" panose="020B0604020202020204" pitchFamily="34" charset="0"/>
              </a:defRPr>
            </a:lvl4pPr>
            <a:lvl5pPr>
              <a:defRPr sz="1867">
                <a:solidFill>
                  <a:schemeClr val="tx1"/>
                </a:solidFill>
              </a:defRPr>
            </a:lvl5pPr>
            <a:lvl6pPr>
              <a:defRPr sz="2400"/>
            </a:lvl6pPr>
            <a:lvl7pPr>
              <a:defRPr sz="2400"/>
            </a:lvl7pPr>
            <a:lvl8pPr>
              <a:defRPr sz="2400"/>
            </a:lvl8pPr>
            <a:lvl9pPr>
              <a:defRPr sz="2400"/>
            </a:lvl9pPr>
          </a:lstStyle>
          <a:p>
            <a:pPr lvl="0"/>
            <a:r>
              <a:rPr lang="en-US" dirty="0"/>
              <a:t>Edit Master text styles</a:t>
            </a:r>
          </a:p>
          <a:p>
            <a:pPr lvl="1"/>
            <a:r>
              <a:rPr lang="en-US" dirty="0"/>
              <a:t>Second level</a:t>
            </a:r>
          </a:p>
          <a:p>
            <a:pPr lvl="2"/>
            <a:r>
              <a:rPr lang="en-US" dirty="0"/>
              <a:t>Third level</a:t>
            </a:r>
          </a:p>
          <a:p>
            <a:pPr lvl="3"/>
            <a:r>
              <a:rPr lang="en-US" dirty="0"/>
              <a:t>Fourth level</a:t>
            </a:r>
          </a:p>
        </p:txBody>
      </p:sp>
      <p:sp>
        <p:nvSpPr>
          <p:cNvPr id="5" name="Title 1"/>
          <p:cNvSpPr>
            <a:spLocks noGrp="1"/>
          </p:cNvSpPr>
          <p:nvPr>
            <p:ph type="title"/>
          </p:nvPr>
        </p:nvSpPr>
        <p:spPr>
          <a:xfrm>
            <a:off x="609600" y="331155"/>
            <a:ext cx="10972800" cy="1082439"/>
          </a:xfrm>
          <a:prstGeom prst="rect">
            <a:avLst/>
          </a:prstGeom>
        </p:spPr>
        <p:txBody>
          <a:bodyPr/>
          <a:lstStyle>
            <a:lvl1pPr>
              <a:defRPr>
                <a:latin typeface="Arial" panose="020B0604020202020204" pitchFamily="34" charset="0"/>
                <a:cs typeface="Arial" panose="020B0604020202020204" pitchFamily="34" charset="0"/>
              </a:defRPr>
            </a:lvl1pPr>
          </a:lstStyle>
          <a:p>
            <a:r>
              <a:rPr lang="en-US"/>
              <a:t>Click to edit Master title style</a:t>
            </a:r>
            <a:endParaRPr lang="en-US" dirty="0"/>
          </a:p>
        </p:txBody>
      </p:sp>
      <p:sp>
        <p:nvSpPr>
          <p:cNvPr id="7" name="Content Placeholder 2">
            <a:extLst>
              <a:ext uri="{FF2B5EF4-FFF2-40B4-BE49-F238E27FC236}">
                <a16:creationId xmlns:a16="http://schemas.microsoft.com/office/drawing/2014/main" id="{EE22D488-BAA3-B846-866B-5889189F2B50}"/>
              </a:ext>
            </a:extLst>
          </p:cNvPr>
          <p:cNvSpPr>
            <a:spLocks noGrp="1"/>
          </p:cNvSpPr>
          <p:nvPr>
            <p:ph sz="half" idx="10"/>
          </p:nvPr>
        </p:nvSpPr>
        <p:spPr>
          <a:xfrm>
            <a:off x="4410892" y="1658297"/>
            <a:ext cx="3383280" cy="4323404"/>
          </a:xfrm>
          <a:prstGeom prst="rect">
            <a:avLst/>
          </a:prstGeom>
        </p:spPr>
        <p:txBody>
          <a:bodyPr>
            <a:noAutofit/>
          </a:bodyPr>
          <a:lstStyle>
            <a:lvl1pPr marL="228589" indent="-228589">
              <a:lnSpc>
                <a:spcPct val="100000"/>
              </a:lnSpc>
              <a:spcBef>
                <a:spcPts val="0"/>
              </a:spcBef>
              <a:tabLst/>
              <a:defRPr sz="1800">
                <a:solidFill>
                  <a:srgbClr val="4E4540"/>
                </a:solidFill>
                <a:latin typeface="Arial" panose="020B0604020202020204" pitchFamily="34" charset="0"/>
                <a:cs typeface="Arial" panose="020B0604020202020204" pitchFamily="34" charset="0"/>
              </a:defRPr>
            </a:lvl1pPr>
            <a:lvl2pPr>
              <a:lnSpc>
                <a:spcPct val="100000"/>
              </a:lnSpc>
              <a:spcBef>
                <a:spcPts val="0"/>
              </a:spcBef>
              <a:defRPr sz="1600">
                <a:solidFill>
                  <a:srgbClr val="4E4540"/>
                </a:solidFill>
                <a:latin typeface="Arial" panose="020B0604020202020204" pitchFamily="34" charset="0"/>
                <a:cs typeface="Arial" panose="020B0604020202020204" pitchFamily="34" charset="0"/>
              </a:defRPr>
            </a:lvl2pPr>
            <a:lvl3pPr>
              <a:lnSpc>
                <a:spcPct val="100000"/>
              </a:lnSpc>
              <a:spcBef>
                <a:spcPts val="0"/>
              </a:spcBef>
              <a:defRPr sz="1400">
                <a:solidFill>
                  <a:srgbClr val="4E4540"/>
                </a:solidFill>
                <a:latin typeface="Arial" panose="020B0604020202020204" pitchFamily="34" charset="0"/>
                <a:cs typeface="Arial" panose="020B0604020202020204" pitchFamily="34" charset="0"/>
              </a:defRPr>
            </a:lvl3pPr>
            <a:lvl4pPr>
              <a:lnSpc>
                <a:spcPct val="100000"/>
              </a:lnSpc>
              <a:spcBef>
                <a:spcPts val="0"/>
              </a:spcBef>
              <a:defRPr sz="1400">
                <a:solidFill>
                  <a:srgbClr val="4E4540"/>
                </a:solidFill>
                <a:latin typeface="Arial" panose="020B0604020202020204" pitchFamily="34" charset="0"/>
                <a:cs typeface="Arial" panose="020B0604020202020204" pitchFamily="34" charset="0"/>
              </a:defRPr>
            </a:lvl4pPr>
            <a:lvl5pPr>
              <a:defRPr sz="1867">
                <a:solidFill>
                  <a:schemeClr val="tx1"/>
                </a:solidFill>
              </a:defRPr>
            </a:lvl5pPr>
            <a:lvl6pPr>
              <a:defRPr sz="2400"/>
            </a:lvl6pPr>
            <a:lvl7pPr>
              <a:defRPr sz="2400"/>
            </a:lvl7pPr>
            <a:lvl8pPr>
              <a:defRPr sz="2400"/>
            </a:lvl8pPr>
            <a:lvl9pPr>
              <a:defRPr sz="2400"/>
            </a:lvl9pPr>
          </a:lstStyle>
          <a:p>
            <a:pPr lvl="0"/>
            <a:r>
              <a:rPr lang="en-US" dirty="0"/>
              <a:t>Edit Master text styles</a:t>
            </a:r>
          </a:p>
          <a:p>
            <a:pPr lvl="1"/>
            <a:r>
              <a:rPr lang="en-US" dirty="0"/>
              <a:t>Second level</a:t>
            </a:r>
          </a:p>
          <a:p>
            <a:pPr lvl="2"/>
            <a:r>
              <a:rPr lang="en-US" dirty="0"/>
              <a:t>Third level</a:t>
            </a:r>
          </a:p>
          <a:p>
            <a:pPr lvl="3"/>
            <a:r>
              <a:rPr lang="en-US" dirty="0"/>
              <a:t>Fourth level</a:t>
            </a:r>
          </a:p>
        </p:txBody>
      </p:sp>
      <p:sp>
        <p:nvSpPr>
          <p:cNvPr id="10" name="Content Placeholder 2">
            <a:extLst>
              <a:ext uri="{FF2B5EF4-FFF2-40B4-BE49-F238E27FC236}">
                <a16:creationId xmlns:a16="http://schemas.microsoft.com/office/drawing/2014/main" id="{C12096EE-FD27-024F-92C7-F21530130DA3}"/>
              </a:ext>
            </a:extLst>
          </p:cNvPr>
          <p:cNvSpPr>
            <a:spLocks noGrp="1"/>
          </p:cNvSpPr>
          <p:nvPr>
            <p:ph sz="half" idx="11"/>
          </p:nvPr>
        </p:nvSpPr>
        <p:spPr>
          <a:xfrm>
            <a:off x="8199120" y="1658297"/>
            <a:ext cx="3383280" cy="4323404"/>
          </a:xfrm>
          <a:prstGeom prst="rect">
            <a:avLst/>
          </a:prstGeom>
        </p:spPr>
        <p:txBody>
          <a:bodyPr>
            <a:noAutofit/>
          </a:bodyPr>
          <a:lstStyle>
            <a:lvl1pPr marL="228589" indent="-228589">
              <a:lnSpc>
                <a:spcPct val="100000"/>
              </a:lnSpc>
              <a:spcBef>
                <a:spcPts val="0"/>
              </a:spcBef>
              <a:tabLst/>
              <a:defRPr sz="1800">
                <a:solidFill>
                  <a:srgbClr val="4E4540"/>
                </a:solidFill>
                <a:latin typeface="Arial" panose="020B0604020202020204" pitchFamily="34" charset="0"/>
                <a:cs typeface="Arial" panose="020B0604020202020204" pitchFamily="34" charset="0"/>
              </a:defRPr>
            </a:lvl1pPr>
            <a:lvl2pPr>
              <a:lnSpc>
                <a:spcPct val="100000"/>
              </a:lnSpc>
              <a:spcBef>
                <a:spcPts val="0"/>
              </a:spcBef>
              <a:defRPr sz="1600">
                <a:solidFill>
                  <a:srgbClr val="4E4540"/>
                </a:solidFill>
                <a:latin typeface="Arial" panose="020B0604020202020204" pitchFamily="34" charset="0"/>
                <a:cs typeface="Arial" panose="020B0604020202020204" pitchFamily="34" charset="0"/>
              </a:defRPr>
            </a:lvl2pPr>
            <a:lvl3pPr>
              <a:lnSpc>
                <a:spcPct val="100000"/>
              </a:lnSpc>
              <a:spcBef>
                <a:spcPts val="0"/>
              </a:spcBef>
              <a:defRPr sz="1400">
                <a:solidFill>
                  <a:srgbClr val="4E4540"/>
                </a:solidFill>
                <a:latin typeface="Arial" panose="020B0604020202020204" pitchFamily="34" charset="0"/>
                <a:cs typeface="Arial" panose="020B0604020202020204" pitchFamily="34" charset="0"/>
              </a:defRPr>
            </a:lvl3pPr>
            <a:lvl4pPr>
              <a:lnSpc>
                <a:spcPct val="100000"/>
              </a:lnSpc>
              <a:spcBef>
                <a:spcPts val="0"/>
              </a:spcBef>
              <a:defRPr sz="1400">
                <a:solidFill>
                  <a:srgbClr val="4E4540"/>
                </a:solidFill>
                <a:latin typeface="Arial" panose="020B0604020202020204" pitchFamily="34" charset="0"/>
                <a:cs typeface="Arial" panose="020B0604020202020204" pitchFamily="34" charset="0"/>
              </a:defRPr>
            </a:lvl4pPr>
            <a:lvl5pPr>
              <a:defRPr sz="1867">
                <a:solidFill>
                  <a:schemeClr val="tx1"/>
                </a:solidFill>
              </a:defRPr>
            </a:lvl5pPr>
            <a:lvl6pPr>
              <a:defRPr sz="2400"/>
            </a:lvl6pPr>
            <a:lvl7pPr>
              <a:defRPr sz="2400"/>
            </a:lvl7pPr>
            <a:lvl8pPr>
              <a:defRPr sz="2400"/>
            </a:lvl8pPr>
            <a:lvl9pPr>
              <a:defRPr sz="2400"/>
            </a:lvl9pPr>
          </a:lstStyle>
          <a:p>
            <a:pPr lvl="0"/>
            <a:r>
              <a:rPr lang="en-US" dirty="0"/>
              <a:t>Edit Master text styles</a:t>
            </a:r>
          </a:p>
          <a:p>
            <a:pPr lvl="1"/>
            <a:r>
              <a:rPr lang="en-US" dirty="0"/>
              <a:t>Second level</a:t>
            </a:r>
          </a:p>
          <a:p>
            <a:pPr lvl="2"/>
            <a:r>
              <a:rPr lang="en-US" dirty="0"/>
              <a:t>Third level</a:t>
            </a:r>
          </a:p>
          <a:p>
            <a:pPr lvl="3"/>
            <a:r>
              <a:rPr lang="en-US" dirty="0"/>
              <a:t>Fourth level</a:t>
            </a:r>
          </a:p>
        </p:txBody>
      </p:sp>
      <p:sp>
        <p:nvSpPr>
          <p:cNvPr id="8" name="Footer Placeholder 1">
            <a:extLst>
              <a:ext uri="{FF2B5EF4-FFF2-40B4-BE49-F238E27FC236}">
                <a16:creationId xmlns:a16="http://schemas.microsoft.com/office/drawing/2014/main" id="{C6263844-DAB8-9E47-AAB4-20EC43D98D50}"/>
              </a:ext>
            </a:extLst>
          </p:cNvPr>
          <p:cNvSpPr>
            <a:spLocks noGrp="1"/>
          </p:cNvSpPr>
          <p:nvPr>
            <p:ph type="ftr" sz="quarter" idx="3"/>
          </p:nvPr>
        </p:nvSpPr>
        <p:spPr>
          <a:xfrm>
            <a:off x="986507" y="6295496"/>
            <a:ext cx="4520557" cy="243840"/>
          </a:xfrm>
          <a:prstGeom prst="rect">
            <a:avLst/>
          </a:prstGeom>
        </p:spPr>
        <p:txBody>
          <a:bodyPr wrap="none" lIns="0" anchor="ctr"/>
          <a:lstStyle>
            <a:lvl1pPr>
              <a:defRPr sz="1200">
                <a:solidFill>
                  <a:schemeClr val="accent3"/>
                </a:solidFill>
                <a:latin typeface="Arial" panose="020B0604020202020204" pitchFamily="34" charset="0"/>
                <a:cs typeface="Arial" panose="020B0604020202020204" pitchFamily="34" charset="0"/>
              </a:defRPr>
            </a:lvl1pPr>
          </a:lstStyle>
          <a:p>
            <a:r>
              <a:rPr lang="en-US" dirty="0"/>
              <a:t>Overview September 2022</a:t>
            </a:r>
          </a:p>
        </p:txBody>
      </p:sp>
    </p:spTree>
    <p:extLst>
      <p:ext uri="{BB962C8B-B14F-4D97-AF65-F5344CB8AC3E}">
        <p14:creationId xmlns:p14="http://schemas.microsoft.com/office/powerpoint/2010/main" val="1020162545"/>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007534" y="2347914"/>
            <a:ext cx="11425767" cy="1620837"/>
          </a:xfrm>
        </p:spPr>
        <p:txBody>
          <a:bodyPr/>
          <a:lstStyle/>
          <a:p>
            <a:r>
              <a:rPr lang="en-US"/>
              <a:t>Click to edit Master title style</a:t>
            </a:r>
          </a:p>
        </p:txBody>
      </p:sp>
      <p:sp>
        <p:nvSpPr>
          <p:cNvPr id="3" name="Subtitle 2"/>
          <p:cNvSpPr>
            <a:spLocks noGrp="1"/>
          </p:cNvSpPr>
          <p:nvPr>
            <p:ph type="subTitle" idx="1"/>
          </p:nvPr>
        </p:nvSpPr>
        <p:spPr>
          <a:xfrm>
            <a:off x="2017184" y="4283076"/>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3894700447"/>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5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98607271"/>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5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062567" y="4857754"/>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1062567" y="3203576"/>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a:t>Click to edit Master text styles</a:t>
            </a:r>
          </a:p>
        </p:txBody>
      </p:sp>
    </p:spTree>
    <p:extLst>
      <p:ext uri="{BB962C8B-B14F-4D97-AF65-F5344CB8AC3E}">
        <p14:creationId xmlns:p14="http://schemas.microsoft.com/office/powerpoint/2010/main" val="3551629500"/>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5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7" y="2101852"/>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7" y="2101852"/>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19997754"/>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5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3" y="303217"/>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0"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0"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0"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0"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53038059"/>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5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764599166"/>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5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648364481"/>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5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89"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4"/>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699775015"/>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5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1"/>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89"/>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3386232240"/>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9"/>
            <a:ext cx="10972800" cy="1143000"/>
          </a:xfrm>
          <a:prstGeom prst="rect">
            <a:avLst/>
          </a:prstGeom>
        </p:spPr>
        <p:txBody>
          <a:bodyPr/>
          <a:lstStyle/>
          <a:p>
            <a:r>
              <a:rPr lang="en-US"/>
              <a:t>Click to edit Master title style</a:t>
            </a:r>
            <a:endParaRPr lang="en-GB"/>
          </a:p>
        </p:txBody>
      </p:sp>
      <p:sp>
        <p:nvSpPr>
          <p:cNvPr id="3" name="Rectangle 4"/>
          <p:cNvSpPr>
            <a:spLocks noGrp="1" noChangeArrowheads="1"/>
          </p:cNvSpPr>
          <p:nvPr>
            <p:ph type="dt" sz="half" idx="10"/>
          </p:nvPr>
        </p:nvSpPr>
        <p:spPr>
          <a:xfrm>
            <a:off x="609600" y="6245225"/>
            <a:ext cx="2844800" cy="476251"/>
          </a:xfrm>
          <a:prstGeom prst="rect">
            <a:avLst/>
          </a:prstGeom>
          <a:ln/>
        </p:spPr>
        <p:txBody>
          <a:bodyPr/>
          <a:lstStyle>
            <a:lvl1pPr>
              <a:defRPr/>
            </a:lvl1pPr>
          </a:lstStyle>
          <a:p>
            <a:pPr>
              <a:defRPr/>
            </a:pPr>
            <a:endParaRPr lang="en-GB"/>
          </a:p>
        </p:txBody>
      </p:sp>
      <p:sp>
        <p:nvSpPr>
          <p:cNvPr id="4" name="Rectangle 5"/>
          <p:cNvSpPr>
            <a:spLocks noGrp="1" noChangeArrowheads="1"/>
          </p:cNvSpPr>
          <p:nvPr>
            <p:ph type="ftr" sz="quarter" idx="11"/>
          </p:nvPr>
        </p:nvSpPr>
        <p:spPr>
          <a:xfrm>
            <a:off x="4165600" y="6245225"/>
            <a:ext cx="3860800" cy="476251"/>
          </a:xfrm>
          <a:prstGeom prst="rect">
            <a:avLst/>
          </a:prstGeom>
          <a:ln/>
        </p:spPr>
        <p:txBody>
          <a:bodyPr/>
          <a:lstStyle>
            <a:lvl1pPr>
              <a:defRPr/>
            </a:lvl1pPr>
          </a:lstStyle>
          <a:p>
            <a:pPr>
              <a:defRPr/>
            </a:pPr>
            <a:endParaRPr lang="en-GB"/>
          </a:p>
        </p:txBody>
      </p:sp>
      <p:sp>
        <p:nvSpPr>
          <p:cNvPr id="5" name="Rectangle 6"/>
          <p:cNvSpPr>
            <a:spLocks noGrp="1" noChangeArrowheads="1"/>
          </p:cNvSpPr>
          <p:nvPr>
            <p:ph type="sldNum" sz="quarter" idx="12"/>
          </p:nvPr>
        </p:nvSpPr>
        <p:spPr>
          <a:xfrm>
            <a:off x="8737600" y="6245225"/>
            <a:ext cx="2844800" cy="476251"/>
          </a:xfrm>
          <a:prstGeom prst="rect">
            <a:avLst/>
          </a:prstGeom>
          <a:ln/>
        </p:spPr>
        <p:txBody>
          <a:bodyPr/>
          <a:lstStyle>
            <a:lvl1pPr>
              <a:defRPr/>
            </a:lvl1pPr>
          </a:lstStyle>
          <a:p>
            <a:pPr>
              <a:defRPr/>
            </a:pPr>
            <a:fld id="{1E0BD8B0-EA72-4FD9-9A80-A747892335BF}" type="slidenum">
              <a:rPr lang="en-GB"/>
              <a:pPr>
                <a:defRPr/>
              </a:pPr>
              <a:t>‹#›</a:t>
            </a:fld>
            <a:endParaRPr lang="en-GB"/>
          </a:p>
        </p:txBody>
      </p:sp>
    </p:spTree>
    <p:extLst>
      <p:ext uri="{BB962C8B-B14F-4D97-AF65-F5344CB8AC3E}">
        <p14:creationId xmlns:p14="http://schemas.microsoft.com/office/powerpoint/2010/main" val="3037823374"/>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63136120"/>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5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7"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7"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00756034"/>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552.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7" y="627066"/>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7" y="2101852"/>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7" y="2101852"/>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61526362"/>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55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5"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5" y="1416051"/>
            <a:ext cx="10358967" cy="4799013"/>
          </a:xfrm>
        </p:spPr>
        <p:txBody>
          <a:bodyPr/>
          <a:lstStyle/>
          <a:p>
            <a:pPr lvl="0"/>
            <a:endParaRPr lang="en-US" noProof="0"/>
          </a:p>
        </p:txBody>
      </p:sp>
    </p:spTree>
    <p:extLst>
      <p:ext uri="{BB962C8B-B14F-4D97-AF65-F5344CB8AC3E}">
        <p14:creationId xmlns:p14="http://schemas.microsoft.com/office/powerpoint/2010/main" val="2271129444"/>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554.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2053182754"/>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555.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1" y="2360613"/>
            <a:ext cx="4955645" cy="3810000"/>
          </a:xfrm>
          <a:prstGeom prst="rect">
            <a:avLst/>
          </a:prstGeom>
        </p:spPr>
        <p:txBody>
          <a:bodyPr/>
          <a:lstStyle/>
          <a:p>
            <a:endParaRPr lang="en-US"/>
          </a:p>
        </p:txBody>
      </p:sp>
    </p:spTree>
    <p:extLst>
      <p:ext uri="{BB962C8B-B14F-4D97-AF65-F5344CB8AC3E}">
        <p14:creationId xmlns:p14="http://schemas.microsoft.com/office/powerpoint/2010/main" val="933965129"/>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556.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0" y="5905501"/>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1860826477"/>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557.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604617930"/>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558.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50DED229-FF74-4A62-88C2-BBB1F4AD1004}"/>
              </a:ext>
            </a:extLst>
          </p:cNvPr>
          <p:cNvSpPr>
            <a:spLocks noGrp="1"/>
          </p:cNvSpPr>
          <p:nvPr>
            <p:ph type="body" sz="quarter" idx="12" hasCustomPrompt="1"/>
          </p:nvPr>
        </p:nvSpPr>
        <p:spPr>
          <a:xfrm>
            <a:off x="9665819" y="1"/>
            <a:ext cx="2526183" cy="249283"/>
          </a:xfrm>
        </p:spPr>
        <p:txBody>
          <a:bodyPr/>
          <a:lstStyle>
            <a:lvl1pPr algn="r">
              <a:defRPr sz="1067">
                <a:solidFill>
                  <a:schemeClr val="tx2"/>
                </a:solidFill>
              </a:defRPr>
            </a:lvl1pPr>
          </a:lstStyle>
          <a:p>
            <a:pPr lvl="0"/>
            <a:r>
              <a:rPr lang="en-US" dirty="0"/>
              <a:t>Study name</a:t>
            </a:r>
          </a:p>
        </p:txBody>
      </p:sp>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a:xfrm>
            <a:off x="378463" y="1397000"/>
            <a:ext cx="11435077" cy="4622800"/>
          </a:xfrm>
        </p:spPr>
        <p:txBody>
          <a:bodyPr/>
          <a:lstStyle>
            <a:lvl1pPr marL="0" indent="0">
              <a:buNone/>
              <a:defRPr b="0">
                <a:solidFill>
                  <a:schemeClr val="tx2"/>
                </a:solidFill>
              </a:defRPr>
            </a:lvl1pPr>
            <a:lvl2pPr marL="256020" indent="-256020">
              <a:buFont typeface="Arial" panose="020B0604020202020204" pitchFamily="34" charset="0"/>
              <a:buChar char="•"/>
              <a:defRPr/>
            </a:lvl2pPr>
            <a:lvl3pPr marL="755866" indent="-341358">
              <a:buFont typeface="Arial" panose="020B0604020202020204" pitchFamily="34" charset="0"/>
              <a:buChar char="–"/>
              <a:defRPr/>
            </a:lvl3pPr>
            <a:lvl4pPr marL="1182565" indent="-268211">
              <a:buFont typeface="Arial" panose="020B0604020202020204" pitchFamily="34" charset="0"/>
              <a:buChar char="•"/>
              <a:defRPr/>
            </a:lvl4pPr>
            <a:lvl5pPr marL="1609264" indent="-304784">
              <a:buFont typeface="Arial" panose="020B0604020202020204" pitchFamily="34" charset="0"/>
              <a:buChar cha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Slide Number Placeholder 5"/>
          <p:cNvSpPr>
            <a:spLocks noGrp="1"/>
          </p:cNvSpPr>
          <p:nvPr>
            <p:ph type="sldNum" sz="quarter" idx="4"/>
          </p:nvPr>
        </p:nvSpPr>
        <p:spPr>
          <a:xfrm>
            <a:off x="11334443" y="6413120"/>
            <a:ext cx="662940" cy="365125"/>
          </a:xfrm>
          <a:prstGeom prst="rect">
            <a:avLst/>
          </a:prstGeom>
        </p:spPr>
        <p:txBody>
          <a:bodyPr vert="horz" lIns="91440" tIns="45720" rIns="91440" bIns="45720" rtlCol="0" anchor="ctr"/>
          <a:lstStyle>
            <a:lvl1pPr algn="r">
              <a:defRPr lang="en-US" sz="1467" smtClean="0"/>
            </a:lvl1pPr>
          </a:lstStyle>
          <a:p>
            <a:fld id="{AF1AFCDA-ABCC-4704-AB71-48FDE4F2FA4C}" type="slidenum">
              <a:rPr lang="en-US" smtClean="0"/>
              <a:pPr/>
              <a:t>‹#›</a:t>
            </a:fld>
            <a:endParaRPr lang="en-US" dirty="0"/>
          </a:p>
        </p:txBody>
      </p:sp>
    </p:spTree>
    <p:custDataLst>
      <p:tags r:id="rId1"/>
    </p:custDataLst>
    <p:extLst>
      <p:ext uri="{BB962C8B-B14F-4D97-AF65-F5344CB8AC3E}">
        <p14:creationId xmlns:p14="http://schemas.microsoft.com/office/powerpoint/2010/main" val="1108990065"/>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extLst>
    <p:ext uri="{DCECCB84-F9BA-43D5-87BE-67443E8EF086}">
      <p15:sldGuideLst xmlns:p15="http://schemas.microsoft.com/office/powerpoint/2012/main">
        <p15:guide id="1" orient="horz" pos="880">
          <p15:clr>
            <a:srgbClr val="FBAE40"/>
          </p15:clr>
        </p15:guide>
      </p15:sldGuideLst>
    </p:ext>
  </p:extLst>
</p:sldLayout>
</file>

<file path=ppt/slideLayouts/slideLayout559.xml><?xml version="1.0" encoding="utf-8"?>
<p:sldLayout xmlns:a="http://schemas.openxmlformats.org/drawingml/2006/main" xmlns:r="http://schemas.openxmlformats.org/officeDocument/2006/relationships" xmlns:p="http://schemas.openxmlformats.org/presentationml/2006/main" userDrawn="1">
  <p:cSld name="Header + Add Content">
    <p:spTree>
      <p:nvGrpSpPr>
        <p:cNvPr id="1" name=""/>
        <p:cNvGrpSpPr/>
        <p:nvPr/>
      </p:nvGrpSpPr>
      <p:grpSpPr>
        <a:xfrm>
          <a:off x="0" y="0"/>
          <a:ext cx="0" cy="0"/>
          <a:chOff x="0" y="0"/>
          <a:chExt cx="0" cy="0"/>
        </a:xfrm>
      </p:grpSpPr>
      <p:sp>
        <p:nvSpPr>
          <p:cNvPr id="7" name="Title 1">
            <a:extLst>
              <a:ext uri="{FF2B5EF4-FFF2-40B4-BE49-F238E27FC236}">
                <a16:creationId xmlns:a16="http://schemas.microsoft.com/office/drawing/2014/main" id="{7AA39B4E-6369-7A4C-AEBC-E5041664B930}"/>
              </a:ext>
            </a:extLst>
          </p:cNvPr>
          <p:cNvSpPr>
            <a:spLocks noGrp="1"/>
          </p:cNvSpPr>
          <p:nvPr>
            <p:ph type="ctrTitle" hasCustomPrompt="1"/>
          </p:nvPr>
        </p:nvSpPr>
        <p:spPr>
          <a:xfrm>
            <a:off x="713507" y="300282"/>
            <a:ext cx="10820401" cy="988192"/>
          </a:xfrm>
          <a:prstGeom prst="rect">
            <a:avLst/>
          </a:prstGeom>
        </p:spPr>
        <p:txBody>
          <a:bodyPr anchor="b">
            <a:normAutofit/>
          </a:bodyPr>
          <a:lstStyle>
            <a:lvl1pPr algn="l">
              <a:defRPr sz="3200" b="0">
                <a:solidFill>
                  <a:schemeClr val="tx2"/>
                </a:solidFill>
              </a:defRPr>
            </a:lvl1pPr>
          </a:lstStyle>
          <a:p>
            <a:r>
              <a:rPr lang="en-US" dirty="0"/>
              <a:t>Arial Bold 32pt Title</a:t>
            </a:r>
          </a:p>
        </p:txBody>
      </p:sp>
      <p:sp>
        <p:nvSpPr>
          <p:cNvPr id="3" name="Content Placeholder 2">
            <a:extLst>
              <a:ext uri="{FF2B5EF4-FFF2-40B4-BE49-F238E27FC236}">
                <a16:creationId xmlns:a16="http://schemas.microsoft.com/office/drawing/2014/main" id="{634B583F-E706-F845-9C2C-824CF42C5CC2}"/>
              </a:ext>
            </a:extLst>
          </p:cNvPr>
          <p:cNvSpPr>
            <a:spLocks noGrp="1"/>
          </p:cNvSpPr>
          <p:nvPr>
            <p:ph sz="quarter" idx="10"/>
          </p:nvPr>
        </p:nvSpPr>
        <p:spPr>
          <a:xfrm>
            <a:off x="712788" y="1573213"/>
            <a:ext cx="10820400" cy="4205287"/>
          </a:xfrm>
          <a:prstGeom prst="rect">
            <a:avLst/>
          </a:prstGeom>
        </p:spPr>
        <p:txBody>
          <a:bodyPr>
            <a:normAutofit/>
          </a:bodyPr>
          <a:lstStyle/>
          <a:p>
            <a:pPr lvl="0"/>
            <a:r>
              <a:rPr lang="en-US"/>
              <a:t>Click to edit Master text styles</a:t>
            </a:r>
          </a:p>
        </p:txBody>
      </p:sp>
    </p:spTree>
    <p:extLst>
      <p:ext uri="{BB962C8B-B14F-4D97-AF65-F5344CB8AC3E}">
        <p14:creationId xmlns:p14="http://schemas.microsoft.com/office/powerpoint/2010/main" val="2834153221"/>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60554721"/>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userDrawn="1">
  <p:cSld name="Content">
    <p:spTree>
      <p:nvGrpSpPr>
        <p:cNvPr id="1" name=""/>
        <p:cNvGrpSpPr/>
        <p:nvPr/>
      </p:nvGrpSpPr>
      <p:grpSpPr>
        <a:xfrm>
          <a:off x="0" y="0"/>
          <a:ext cx="0" cy="0"/>
          <a:chOff x="0" y="0"/>
          <a:chExt cx="0" cy="0"/>
        </a:xfrm>
      </p:grpSpPr>
      <p:sp>
        <p:nvSpPr>
          <p:cNvPr id="2" name="Title 1"/>
          <p:cNvSpPr>
            <a:spLocks noGrp="1"/>
          </p:cNvSpPr>
          <p:nvPr>
            <p:ph type="title"/>
          </p:nvPr>
        </p:nvSpPr>
        <p:spPr>
          <a:xfrm>
            <a:off x="684144" y="381005"/>
            <a:ext cx="10678584" cy="492443"/>
          </a:xfrm>
        </p:spPr>
        <p:txBody>
          <a:bodyPr/>
          <a:lstStyle>
            <a:lvl1pPr>
              <a:defRPr lang="en-US" sz="3200" b="1" dirty="0">
                <a:solidFill>
                  <a:srgbClr val="FFCC00"/>
                </a:solidFill>
                <a:latin typeface="Arial" pitchFamily="34" charset="0"/>
                <a:ea typeface="+mj-ea"/>
                <a:cs typeface="Arial" pitchFamily="34" charset="0"/>
              </a:defRPr>
            </a:lvl1pPr>
          </a:lstStyle>
          <a:p>
            <a:r>
              <a:rPr lang="en-US" dirty="0"/>
              <a:t>Click to edit Master title style</a:t>
            </a:r>
          </a:p>
        </p:txBody>
      </p:sp>
      <p:sp>
        <p:nvSpPr>
          <p:cNvPr id="8" name="Content Placeholder 1"/>
          <p:cNvSpPr>
            <a:spLocks noGrp="1"/>
          </p:cNvSpPr>
          <p:nvPr>
            <p:ph idx="10"/>
          </p:nvPr>
        </p:nvSpPr>
        <p:spPr>
          <a:xfrm>
            <a:off x="684144" y="1295400"/>
            <a:ext cx="10678584" cy="1746632"/>
          </a:xfrm>
        </p:spPr>
        <p:txBody>
          <a:bodyPr/>
          <a:lstStyle>
            <a:lvl1pPr>
              <a:defRPr sz="2400"/>
            </a:lvl1pPr>
            <a:lvl2pPr>
              <a:defRPr sz="2000"/>
            </a:lvl2pPr>
            <a:lvl3pPr>
              <a:defRPr sz="1800"/>
            </a:lvl3pPr>
            <a:lvl4pPr>
              <a:defRPr sz="1600"/>
            </a:lvl4pPr>
            <a:lvl5pPr>
              <a:defRPr sz="14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264366145"/>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561.xml><?xml version="1.0" encoding="utf-8"?>
<p:sldLayout xmlns:a="http://schemas.openxmlformats.org/drawingml/2006/main" xmlns:r="http://schemas.openxmlformats.org/officeDocument/2006/relationships" xmlns:p="http://schemas.openxmlformats.org/presentationml/2006/main" userDrawn="1">
  <p:cSld name="Title and Content (notes)">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Content Placeholder 6"/>
          <p:cNvSpPr>
            <a:spLocks noGrp="1"/>
          </p:cNvSpPr>
          <p:nvPr>
            <p:ph sz="quarter" idx="11"/>
          </p:nvPr>
        </p:nvSpPr>
        <p:spPr>
          <a:xfrm>
            <a:off x="719667" y="1604435"/>
            <a:ext cx="11089217" cy="4512733"/>
          </a:xfrm>
        </p:spPr>
        <p:txBody>
          <a:bodyPr/>
          <a:lstStyle>
            <a:lvl1pPr>
              <a:defRPr/>
            </a:lvl1pPr>
            <a:lvl2pPr>
              <a:defRPr/>
            </a:lvl2pPr>
            <a:lvl3pPr>
              <a:defRPr/>
            </a:lvl3pPr>
            <a:lvl4pPr>
              <a:defRPr/>
            </a:lvl4pPr>
            <a:lvl5pPr>
              <a:defRPr/>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6" name="Text Placeholder 2">
            <a:extLst>
              <a:ext uri="{FF2B5EF4-FFF2-40B4-BE49-F238E27FC236}">
                <a16:creationId xmlns:a16="http://schemas.microsoft.com/office/drawing/2014/main" id="{008D0EE8-6479-4001-8D42-625239B19F2E}"/>
              </a:ext>
            </a:extLst>
          </p:cNvPr>
          <p:cNvSpPr>
            <a:spLocks noGrp="1"/>
          </p:cNvSpPr>
          <p:nvPr>
            <p:ph type="body" sz="quarter" idx="10" hasCustomPrompt="1"/>
          </p:nvPr>
        </p:nvSpPr>
        <p:spPr>
          <a:xfrm>
            <a:off x="10450080" y="6605285"/>
            <a:ext cx="1368965" cy="138499"/>
          </a:xfrm>
        </p:spPr>
        <p:txBody>
          <a:bodyPr wrap="none" lIns="0" tIns="0" rIns="0" bIns="0" anchor="b" anchorCtr="0">
            <a:spAutoFit/>
          </a:bodyPr>
          <a:lstStyle>
            <a:lvl1pPr algn="r">
              <a:lnSpc>
                <a:spcPct val="90000"/>
              </a:lnSpc>
              <a:spcBef>
                <a:spcPts val="0"/>
              </a:spcBef>
              <a:defRPr sz="1000"/>
            </a:lvl1pPr>
          </a:lstStyle>
          <a:p>
            <a:pPr lvl="0"/>
            <a:r>
              <a:rPr lang="en-US" dirty="0"/>
              <a:t>Click to add reference</a:t>
            </a:r>
            <a:endParaRPr lang="en-GB" dirty="0"/>
          </a:p>
        </p:txBody>
      </p:sp>
    </p:spTree>
    <p:extLst>
      <p:ext uri="{BB962C8B-B14F-4D97-AF65-F5344CB8AC3E}">
        <p14:creationId xmlns:p14="http://schemas.microsoft.com/office/powerpoint/2010/main" val="2785372455"/>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56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2"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2" y="3886200"/>
            <a:ext cx="8534400" cy="1752600"/>
          </a:xfrm>
        </p:spPr>
        <p:txBody>
          <a:bodyPr/>
          <a:lstStyle>
            <a:lvl1pPr marL="0" indent="0" algn="ctr">
              <a:buNone/>
              <a:defRPr/>
            </a:lvl1pPr>
            <a:lvl2pPr marL="428638" indent="0" algn="ctr">
              <a:buNone/>
              <a:defRPr/>
            </a:lvl2pPr>
            <a:lvl3pPr marL="857277" indent="0" algn="ctr">
              <a:buNone/>
              <a:defRPr/>
            </a:lvl3pPr>
            <a:lvl4pPr marL="1285915" indent="0" algn="ctr">
              <a:buNone/>
              <a:defRPr/>
            </a:lvl4pPr>
            <a:lvl5pPr marL="1714553" indent="0" algn="ctr">
              <a:buNone/>
              <a:defRPr/>
            </a:lvl5pPr>
            <a:lvl6pPr marL="2143192" indent="0" algn="ctr">
              <a:buNone/>
              <a:defRPr/>
            </a:lvl6pPr>
            <a:lvl7pPr marL="2571830" indent="0" algn="ctr">
              <a:buNone/>
              <a:defRPr/>
            </a:lvl7pPr>
            <a:lvl8pPr marL="3000469" indent="0" algn="ctr">
              <a:buNone/>
              <a:defRPr/>
            </a:lvl8pPr>
            <a:lvl9pPr marL="3429107" indent="0" algn="ctr">
              <a:buNone/>
              <a:defRPr/>
            </a:lvl9pPr>
          </a:lstStyle>
          <a:p>
            <a:r>
              <a:rPr lang="en-US"/>
              <a:t>Click to edit Master subtitle style</a:t>
            </a:r>
          </a:p>
        </p:txBody>
      </p:sp>
    </p:spTree>
    <p:extLst>
      <p:ext uri="{BB962C8B-B14F-4D97-AF65-F5344CB8AC3E}">
        <p14:creationId xmlns:p14="http://schemas.microsoft.com/office/powerpoint/2010/main" val="2932523901"/>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30917425"/>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5" y="4406902"/>
            <a:ext cx="10363200" cy="1362075"/>
          </a:xfrm>
        </p:spPr>
        <p:txBody>
          <a:bodyPr anchor="t"/>
          <a:lstStyle>
            <a:lvl1pPr algn="l">
              <a:defRPr sz="3750" b="1" cap="all"/>
            </a:lvl1pPr>
          </a:lstStyle>
          <a:p>
            <a:r>
              <a:rPr lang="en-US"/>
              <a:t>Click to edit Master title style</a:t>
            </a:r>
          </a:p>
        </p:txBody>
      </p:sp>
      <p:sp>
        <p:nvSpPr>
          <p:cNvPr id="3" name="Text Placeholder 2"/>
          <p:cNvSpPr>
            <a:spLocks noGrp="1"/>
          </p:cNvSpPr>
          <p:nvPr>
            <p:ph type="body" idx="1"/>
          </p:nvPr>
        </p:nvSpPr>
        <p:spPr>
          <a:xfrm>
            <a:off x="963085" y="2906713"/>
            <a:ext cx="10363200" cy="1500187"/>
          </a:xfrm>
        </p:spPr>
        <p:txBody>
          <a:bodyPr anchor="b"/>
          <a:lstStyle>
            <a:lvl1pPr marL="0" indent="0">
              <a:buNone/>
              <a:defRPr sz="1875"/>
            </a:lvl1pPr>
            <a:lvl2pPr marL="428638" indent="0">
              <a:buNone/>
              <a:defRPr sz="1688"/>
            </a:lvl2pPr>
            <a:lvl3pPr marL="857277" indent="0">
              <a:buNone/>
              <a:defRPr sz="1500"/>
            </a:lvl3pPr>
            <a:lvl4pPr marL="1285915" indent="0">
              <a:buNone/>
              <a:defRPr sz="1313"/>
            </a:lvl4pPr>
            <a:lvl5pPr marL="1714553" indent="0">
              <a:buNone/>
              <a:defRPr sz="1313"/>
            </a:lvl5pPr>
            <a:lvl6pPr marL="2143192" indent="0">
              <a:buNone/>
              <a:defRPr sz="1313"/>
            </a:lvl6pPr>
            <a:lvl7pPr marL="2571830" indent="0">
              <a:buNone/>
              <a:defRPr sz="1313"/>
            </a:lvl7pPr>
            <a:lvl8pPr marL="3000469" indent="0">
              <a:buNone/>
              <a:defRPr sz="1313"/>
            </a:lvl8pPr>
            <a:lvl9pPr marL="3429107" indent="0">
              <a:buNone/>
              <a:defRPr sz="1313"/>
            </a:lvl9pPr>
          </a:lstStyle>
          <a:p>
            <a:pPr lvl="0"/>
            <a:r>
              <a:rPr lang="en-US"/>
              <a:t>Click to edit Master text styles</a:t>
            </a:r>
          </a:p>
        </p:txBody>
      </p:sp>
    </p:spTree>
    <p:extLst>
      <p:ext uri="{BB962C8B-B14F-4D97-AF65-F5344CB8AC3E}">
        <p14:creationId xmlns:p14="http://schemas.microsoft.com/office/powerpoint/2010/main" val="2132550353"/>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95351" y="1906589"/>
            <a:ext cx="5101167" cy="4316412"/>
          </a:xfrm>
        </p:spPr>
        <p:txBody>
          <a:bodyPr/>
          <a:lstStyle>
            <a:lvl1pPr>
              <a:defRPr sz="2625"/>
            </a:lvl1pPr>
            <a:lvl2pPr>
              <a:defRPr sz="2250"/>
            </a:lvl2pPr>
            <a:lvl3pPr>
              <a:defRPr sz="1875"/>
            </a:lvl3pPr>
            <a:lvl4pPr>
              <a:defRPr sz="1688"/>
            </a:lvl4pPr>
            <a:lvl5pPr>
              <a:defRPr sz="1688"/>
            </a:lvl5pPr>
            <a:lvl6pPr>
              <a:defRPr sz="1688"/>
            </a:lvl6pPr>
            <a:lvl7pPr>
              <a:defRPr sz="1688"/>
            </a:lvl7pPr>
            <a:lvl8pPr>
              <a:defRPr sz="1688"/>
            </a:lvl8pPr>
            <a:lvl9pPr>
              <a:defRPr sz="1688"/>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9719" y="1906589"/>
            <a:ext cx="5103283" cy="4316412"/>
          </a:xfrm>
        </p:spPr>
        <p:txBody>
          <a:bodyPr/>
          <a:lstStyle>
            <a:lvl1pPr>
              <a:defRPr sz="2625"/>
            </a:lvl1pPr>
            <a:lvl2pPr>
              <a:defRPr sz="2250"/>
            </a:lvl2pPr>
            <a:lvl3pPr>
              <a:defRPr sz="1875"/>
            </a:lvl3pPr>
            <a:lvl4pPr>
              <a:defRPr sz="1688"/>
            </a:lvl4pPr>
            <a:lvl5pPr>
              <a:defRPr sz="1688"/>
            </a:lvl5pPr>
            <a:lvl6pPr>
              <a:defRPr sz="1688"/>
            </a:lvl6pPr>
            <a:lvl7pPr>
              <a:defRPr sz="1688"/>
            </a:lvl7pPr>
            <a:lvl8pPr>
              <a:defRPr sz="1688"/>
            </a:lvl8pPr>
            <a:lvl9pPr>
              <a:defRPr sz="1688"/>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99752154"/>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1" y="1535114"/>
            <a:ext cx="5386917" cy="639762"/>
          </a:xfrm>
        </p:spPr>
        <p:txBody>
          <a:bodyPr anchor="b"/>
          <a:lstStyle>
            <a:lvl1pPr marL="0" indent="0">
              <a:buNone/>
              <a:defRPr sz="2250" b="1"/>
            </a:lvl1pPr>
            <a:lvl2pPr marL="428638" indent="0">
              <a:buNone/>
              <a:defRPr sz="1875" b="1"/>
            </a:lvl2pPr>
            <a:lvl3pPr marL="857277" indent="0">
              <a:buNone/>
              <a:defRPr sz="1688" b="1"/>
            </a:lvl3pPr>
            <a:lvl4pPr marL="1285915" indent="0">
              <a:buNone/>
              <a:defRPr sz="1500" b="1"/>
            </a:lvl4pPr>
            <a:lvl5pPr marL="1714553" indent="0">
              <a:buNone/>
              <a:defRPr sz="1500" b="1"/>
            </a:lvl5pPr>
            <a:lvl6pPr marL="2143192" indent="0">
              <a:buNone/>
              <a:defRPr sz="1500" b="1"/>
            </a:lvl6pPr>
            <a:lvl7pPr marL="2571830" indent="0">
              <a:buNone/>
              <a:defRPr sz="1500" b="1"/>
            </a:lvl7pPr>
            <a:lvl8pPr marL="3000469" indent="0">
              <a:buNone/>
              <a:defRPr sz="1500" b="1"/>
            </a:lvl8pPr>
            <a:lvl9pPr marL="3429107" indent="0">
              <a:buNone/>
              <a:defRPr sz="1500" b="1"/>
            </a:lvl9pPr>
          </a:lstStyle>
          <a:p>
            <a:pPr lvl="0"/>
            <a:r>
              <a:rPr lang="en-US"/>
              <a:t>Click to edit Master text styles</a:t>
            </a:r>
          </a:p>
        </p:txBody>
      </p:sp>
      <p:sp>
        <p:nvSpPr>
          <p:cNvPr id="4" name="Content Placeholder 3"/>
          <p:cNvSpPr>
            <a:spLocks noGrp="1"/>
          </p:cNvSpPr>
          <p:nvPr>
            <p:ph sz="half" idx="2"/>
          </p:nvPr>
        </p:nvSpPr>
        <p:spPr>
          <a:xfrm>
            <a:off x="609601" y="2174876"/>
            <a:ext cx="5386917" cy="3951288"/>
          </a:xfrm>
        </p:spPr>
        <p:txBody>
          <a:bodyPr/>
          <a:lstStyle>
            <a:lvl1pPr>
              <a:defRPr sz="2250"/>
            </a:lvl1pPr>
            <a:lvl2pPr>
              <a:defRPr sz="1875"/>
            </a:lvl2pPr>
            <a:lvl3pPr>
              <a:defRPr sz="1688"/>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71" y="1535114"/>
            <a:ext cx="5389033" cy="639762"/>
          </a:xfrm>
        </p:spPr>
        <p:txBody>
          <a:bodyPr anchor="b"/>
          <a:lstStyle>
            <a:lvl1pPr marL="0" indent="0">
              <a:buNone/>
              <a:defRPr sz="2250" b="1"/>
            </a:lvl1pPr>
            <a:lvl2pPr marL="428638" indent="0">
              <a:buNone/>
              <a:defRPr sz="1875" b="1"/>
            </a:lvl2pPr>
            <a:lvl3pPr marL="857277" indent="0">
              <a:buNone/>
              <a:defRPr sz="1688" b="1"/>
            </a:lvl3pPr>
            <a:lvl4pPr marL="1285915" indent="0">
              <a:buNone/>
              <a:defRPr sz="1500" b="1"/>
            </a:lvl4pPr>
            <a:lvl5pPr marL="1714553" indent="0">
              <a:buNone/>
              <a:defRPr sz="1500" b="1"/>
            </a:lvl5pPr>
            <a:lvl6pPr marL="2143192" indent="0">
              <a:buNone/>
              <a:defRPr sz="1500" b="1"/>
            </a:lvl6pPr>
            <a:lvl7pPr marL="2571830" indent="0">
              <a:buNone/>
              <a:defRPr sz="1500" b="1"/>
            </a:lvl7pPr>
            <a:lvl8pPr marL="3000469" indent="0">
              <a:buNone/>
              <a:defRPr sz="1500" b="1"/>
            </a:lvl8pPr>
            <a:lvl9pPr marL="3429107" indent="0">
              <a:buNone/>
              <a:defRPr sz="1500" b="1"/>
            </a:lvl9pPr>
          </a:lstStyle>
          <a:p>
            <a:pPr lvl="0"/>
            <a:r>
              <a:rPr lang="en-US"/>
              <a:t>Click to edit Master text styles</a:t>
            </a:r>
          </a:p>
        </p:txBody>
      </p:sp>
      <p:sp>
        <p:nvSpPr>
          <p:cNvPr id="6" name="Content Placeholder 5"/>
          <p:cNvSpPr>
            <a:spLocks noGrp="1"/>
          </p:cNvSpPr>
          <p:nvPr>
            <p:ph sz="quarter" idx="4"/>
          </p:nvPr>
        </p:nvSpPr>
        <p:spPr>
          <a:xfrm>
            <a:off x="6193371" y="2174876"/>
            <a:ext cx="5389033" cy="3951288"/>
          </a:xfrm>
        </p:spPr>
        <p:txBody>
          <a:bodyPr/>
          <a:lstStyle>
            <a:lvl1pPr>
              <a:defRPr sz="2250"/>
            </a:lvl1pPr>
            <a:lvl2pPr>
              <a:defRPr sz="1875"/>
            </a:lvl2pPr>
            <a:lvl3pPr>
              <a:defRPr sz="1688"/>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28205836"/>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691199029"/>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012754315"/>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3" y="273050"/>
            <a:ext cx="4011084" cy="1162050"/>
          </a:xfrm>
        </p:spPr>
        <p:txBody>
          <a:bodyPr anchor="b"/>
          <a:lstStyle>
            <a:lvl1pPr algn="l">
              <a:defRPr sz="1875" b="1"/>
            </a:lvl1pPr>
          </a:lstStyle>
          <a:p>
            <a:r>
              <a:rPr lang="en-US"/>
              <a:t>Click to edit Master title style</a:t>
            </a:r>
          </a:p>
        </p:txBody>
      </p:sp>
      <p:sp>
        <p:nvSpPr>
          <p:cNvPr id="3" name="Content Placeholder 2"/>
          <p:cNvSpPr>
            <a:spLocks noGrp="1"/>
          </p:cNvSpPr>
          <p:nvPr>
            <p:ph idx="1"/>
          </p:nvPr>
        </p:nvSpPr>
        <p:spPr>
          <a:xfrm>
            <a:off x="4766734" y="273051"/>
            <a:ext cx="6815667" cy="5853113"/>
          </a:xfrm>
        </p:spPr>
        <p:txBody>
          <a:bodyPr/>
          <a:lstStyle>
            <a:lvl1pPr>
              <a:defRPr sz="3000"/>
            </a:lvl1pPr>
            <a:lvl2pPr>
              <a:defRPr sz="2625"/>
            </a:lvl2pPr>
            <a:lvl3pPr>
              <a:defRPr sz="2250"/>
            </a:lvl3pPr>
            <a:lvl4pPr>
              <a:defRPr sz="1875"/>
            </a:lvl4pPr>
            <a:lvl5pPr>
              <a:defRPr sz="1875"/>
            </a:lvl5pPr>
            <a:lvl6pPr>
              <a:defRPr sz="1875"/>
            </a:lvl6pPr>
            <a:lvl7pPr>
              <a:defRPr sz="1875"/>
            </a:lvl7pPr>
            <a:lvl8pPr>
              <a:defRPr sz="1875"/>
            </a:lvl8pPr>
            <a:lvl9pPr>
              <a:defRPr sz="1875"/>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3" y="1435101"/>
            <a:ext cx="4011084" cy="4691063"/>
          </a:xfrm>
        </p:spPr>
        <p:txBody>
          <a:bodyPr/>
          <a:lstStyle>
            <a:lvl1pPr marL="0" indent="0">
              <a:buNone/>
              <a:defRPr sz="1313"/>
            </a:lvl1pPr>
            <a:lvl2pPr marL="428638" indent="0">
              <a:buNone/>
              <a:defRPr sz="1125"/>
            </a:lvl2pPr>
            <a:lvl3pPr marL="857277" indent="0">
              <a:buNone/>
              <a:defRPr sz="938"/>
            </a:lvl3pPr>
            <a:lvl4pPr marL="1285915" indent="0">
              <a:buNone/>
              <a:defRPr sz="844"/>
            </a:lvl4pPr>
            <a:lvl5pPr marL="1714553" indent="0">
              <a:buNone/>
              <a:defRPr sz="844"/>
            </a:lvl5pPr>
            <a:lvl6pPr marL="2143192" indent="0">
              <a:buNone/>
              <a:defRPr sz="844"/>
            </a:lvl6pPr>
            <a:lvl7pPr marL="2571830" indent="0">
              <a:buNone/>
              <a:defRPr sz="844"/>
            </a:lvl7pPr>
            <a:lvl8pPr marL="3000469" indent="0">
              <a:buNone/>
              <a:defRPr sz="844"/>
            </a:lvl8pPr>
            <a:lvl9pPr marL="3429107" indent="0">
              <a:buNone/>
              <a:defRPr sz="844"/>
            </a:lvl9pPr>
          </a:lstStyle>
          <a:p>
            <a:pPr lvl="0"/>
            <a:r>
              <a:rPr lang="en-US"/>
              <a:t>Click to edit Master text styles</a:t>
            </a:r>
          </a:p>
        </p:txBody>
      </p:sp>
    </p:spTree>
    <p:extLst>
      <p:ext uri="{BB962C8B-B14F-4D97-AF65-F5344CB8AC3E}">
        <p14:creationId xmlns:p14="http://schemas.microsoft.com/office/powerpoint/2010/main" val="4113712158"/>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2" y="273049"/>
            <a:ext cx="4011084" cy="1162051"/>
          </a:xfrm>
          <a:prstGeom prst="rect">
            <a:avLst/>
          </a:prstGeom>
        </p:spPr>
        <p:txBody>
          <a:bodyPr anchor="b"/>
          <a:lstStyle>
            <a:lvl1pPr algn="l">
              <a:defRPr sz="2000" b="1"/>
            </a:lvl1pPr>
          </a:lstStyle>
          <a:p>
            <a:r>
              <a:rPr lang="en-US"/>
              <a:t>Click to edit Master title style</a:t>
            </a:r>
            <a:endParaRPr lang="en-GB"/>
          </a:p>
        </p:txBody>
      </p:sp>
      <p:sp>
        <p:nvSpPr>
          <p:cNvPr id="3" name="Content Placeholder 2"/>
          <p:cNvSpPr>
            <a:spLocks noGrp="1"/>
          </p:cNvSpPr>
          <p:nvPr>
            <p:ph idx="1"/>
          </p:nvPr>
        </p:nvSpPr>
        <p:spPr>
          <a:xfrm>
            <a:off x="4766733" y="273052"/>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a:spLocks noGrp="1"/>
          </p:cNvSpPr>
          <p:nvPr>
            <p:ph type="body" sz="half" idx="2"/>
          </p:nvPr>
        </p:nvSpPr>
        <p:spPr>
          <a:xfrm>
            <a:off x="609602" y="1435102"/>
            <a:ext cx="4011084" cy="4691063"/>
          </a:xfrm>
        </p:spPr>
        <p:txBody>
          <a:bodyPr/>
          <a:lstStyle>
            <a:lvl1pPr marL="0" indent="0">
              <a:buNone/>
              <a:defRPr sz="14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09600" y="6245225"/>
            <a:ext cx="2844800" cy="476251"/>
          </a:xfrm>
          <a:prstGeom prst="rect">
            <a:avLst/>
          </a:prstGeom>
          <a:ln/>
        </p:spPr>
        <p:txBody>
          <a:bodyPr/>
          <a:lstStyle>
            <a:lvl1pPr>
              <a:defRPr/>
            </a:lvl1pPr>
          </a:lstStyle>
          <a:p>
            <a:pPr>
              <a:defRPr/>
            </a:pPr>
            <a:endParaRPr lang="en-GB"/>
          </a:p>
        </p:txBody>
      </p:sp>
      <p:sp>
        <p:nvSpPr>
          <p:cNvPr id="6" name="Footer Placeholder 5"/>
          <p:cNvSpPr>
            <a:spLocks noGrp="1" noChangeArrowheads="1"/>
          </p:cNvSpPr>
          <p:nvPr>
            <p:ph type="ftr" sz="quarter" idx="11"/>
          </p:nvPr>
        </p:nvSpPr>
        <p:spPr>
          <a:xfrm>
            <a:off x="4165600" y="6245225"/>
            <a:ext cx="3860800" cy="476251"/>
          </a:xfrm>
          <a:prstGeom prst="rect">
            <a:avLst/>
          </a:prstGeom>
          <a:ln/>
        </p:spPr>
        <p:txBody>
          <a:bodyPr/>
          <a:lstStyle>
            <a:lvl1pPr>
              <a:defRPr/>
            </a:lvl1pPr>
          </a:lstStyle>
          <a:p>
            <a:pPr>
              <a:defRPr/>
            </a:pPr>
            <a:endParaRPr lang="en-GB"/>
          </a:p>
        </p:txBody>
      </p:sp>
      <p:sp>
        <p:nvSpPr>
          <p:cNvPr id="7" name="Slide Number Placeholder 6"/>
          <p:cNvSpPr>
            <a:spLocks noGrp="1" noChangeArrowheads="1"/>
          </p:cNvSpPr>
          <p:nvPr>
            <p:ph type="sldNum" sz="quarter" idx="12"/>
          </p:nvPr>
        </p:nvSpPr>
        <p:spPr>
          <a:xfrm>
            <a:off x="8737600" y="6245225"/>
            <a:ext cx="2844800" cy="476251"/>
          </a:xfrm>
          <a:prstGeom prst="rect">
            <a:avLst/>
          </a:prstGeom>
          <a:ln/>
        </p:spPr>
        <p:txBody>
          <a:bodyPr/>
          <a:lstStyle>
            <a:lvl1pPr>
              <a:defRPr/>
            </a:lvl1pPr>
          </a:lstStyle>
          <a:p>
            <a:pPr>
              <a:defRPr/>
            </a:pPr>
            <a:fld id="{9CBAC44B-589D-4A47-9860-599E7A84DC0F}" type="slidenum">
              <a:rPr lang="en-GB"/>
              <a:pPr>
                <a:defRPr/>
              </a:pPr>
              <a:t>‹#›</a:t>
            </a:fld>
            <a:endParaRPr lang="en-GB"/>
          </a:p>
        </p:txBody>
      </p:sp>
    </p:spTree>
    <p:extLst>
      <p:ext uri="{BB962C8B-B14F-4D97-AF65-F5344CB8AC3E}">
        <p14:creationId xmlns:p14="http://schemas.microsoft.com/office/powerpoint/2010/main" val="1568614390"/>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9" y="4800601"/>
            <a:ext cx="7315200" cy="566738"/>
          </a:xfrm>
        </p:spPr>
        <p:txBody>
          <a:bodyPr anchor="b"/>
          <a:lstStyle>
            <a:lvl1pPr algn="l">
              <a:defRPr sz="1875" b="1"/>
            </a:lvl1pPr>
          </a:lstStyle>
          <a:p>
            <a:r>
              <a:rPr lang="en-US"/>
              <a:t>Click to edit Master title style</a:t>
            </a:r>
          </a:p>
        </p:txBody>
      </p:sp>
      <p:sp>
        <p:nvSpPr>
          <p:cNvPr id="3" name="Picture Placeholder 2"/>
          <p:cNvSpPr>
            <a:spLocks noGrp="1"/>
          </p:cNvSpPr>
          <p:nvPr>
            <p:ph type="pic" idx="1"/>
          </p:nvPr>
        </p:nvSpPr>
        <p:spPr>
          <a:xfrm>
            <a:off x="2389719" y="612775"/>
            <a:ext cx="7315200" cy="4114800"/>
          </a:xfrm>
        </p:spPr>
        <p:txBody>
          <a:bodyPr/>
          <a:lstStyle>
            <a:lvl1pPr marL="0" indent="0">
              <a:buNone/>
              <a:defRPr sz="3000"/>
            </a:lvl1pPr>
            <a:lvl2pPr marL="428638" indent="0">
              <a:buNone/>
              <a:defRPr sz="2625"/>
            </a:lvl2pPr>
            <a:lvl3pPr marL="857277" indent="0">
              <a:buNone/>
              <a:defRPr sz="2250"/>
            </a:lvl3pPr>
            <a:lvl4pPr marL="1285915" indent="0">
              <a:buNone/>
              <a:defRPr sz="1875"/>
            </a:lvl4pPr>
            <a:lvl5pPr marL="1714553" indent="0">
              <a:buNone/>
              <a:defRPr sz="1875"/>
            </a:lvl5pPr>
            <a:lvl6pPr marL="2143192" indent="0">
              <a:buNone/>
              <a:defRPr sz="1875"/>
            </a:lvl6pPr>
            <a:lvl7pPr marL="2571830" indent="0">
              <a:buNone/>
              <a:defRPr sz="1875"/>
            </a:lvl7pPr>
            <a:lvl8pPr marL="3000469" indent="0">
              <a:buNone/>
              <a:defRPr sz="1875"/>
            </a:lvl8pPr>
            <a:lvl9pPr marL="3429107" indent="0">
              <a:buNone/>
              <a:defRPr sz="1875"/>
            </a:lvl9pPr>
          </a:lstStyle>
          <a:p>
            <a:endParaRPr lang="en-US"/>
          </a:p>
        </p:txBody>
      </p:sp>
      <p:sp>
        <p:nvSpPr>
          <p:cNvPr id="4" name="Text Placeholder 3"/>
          <p:cNvSpPr>
            <a:spLocks noGrp="1"/>
          </p:cNvSpPr>
          <p:nvPr>
            <p:ph type="body" sz="half" idx="2"/>
          </p:nvPr>
        </p:nvSpPr>
        <p:spPr>
          <a:xfrm>
            <a:off x="2389719" y="5367339"/>
            <a:ext cx="7315200" cy="804862"/>
          </a:xfrm>
        </p:spPr>
        <p:txBody>
          <a:bodyPr/>
          <a:lstStyle>
            <a:lvl1pPr marL="0" indent="0">
              <a:buNone/>
              <a:defRPr sz="1313"/>
            </a:lvl1pPr>
            <a:lvl2pPr marL="428638" indent="0">
              <a:buNone/>
              <a:defRPr sz="1125"/>
            </a:lvl2pPr>
            <a:lvl3pPr marL="857277" indent="0">
              <a:buNone/>
              <a:defRPr sz="938"/>
            </a:lvl3pPr>
            <a:lvl4pPr marL="1285915" indent="0">
              <a:buNone/>
              <a:defRPr sz="844"/>
            </a:lvl4pPr>
            <a:lvl5pPr marL="1714553" indent="0">
              <a:buNone/>
              <a:defRPr sz="844"/>
            </a:lvl5pPr>
            <a:lvl6pPr marL="2143192" indent="0">
              <a:buNone/>
              <a:defRPr sz="844"/>
            </a:lvl6pPr>
            <a:lvl7pPr marL="2571830" indent="0">
              <a:buNone/>
              <a:defRPr sz="844"/>
            </a:lvl7pPr>
            <a:lvl8pPr marL="3000469" indent="0">
              <a:buNone/>
              <a:defRPr sz="844"/>
            </a:lvl8pPr>
            <a:lvl9pPr marL="3429107" indent="0">
              <a:buNone/>
              <a:defRPr sz="844"/>
            </a:lvl9pPr>
          </a:lstStyle>
          <a:p>
            <a:pPr lvl="0"/>
            <a:r>
              <a:rPr lang="en-US"/>
              <a:t>Click to edit Master text styles</a:t>
            </a:r>
          </a:p>
        </p:txBody>
      </p:sp>
    </p:spTree>
    <p:extLst>
      <p:ext uri="{BB962C8B-B14F-4D97-AF65-F5344CB8AC3E}">
        <p14:creationId xmlns:p14="http://schemas.microsoft.com/office/powerpoint/2010/main" val="1626796536"/>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53988642"/>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01621" y="569915"/>
            <a:ext cx="2601383" cy="565308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95351" y="569915"/>
            <a:ext cx="7603067" cy="565308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1861260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9"/>
          </a:xfrm>
          <a:prstGeom prst="rect">
            <a:avLst/>
          </a:prstGeom>
        </p:spPr>
        <p:txBody>
          <a:bodyPr anchor="b"/>
          <a:lstStyle>
            <a:lvl1pPr algn="l">
              <a:defRPr sz="2000" b="1"/>
            </a:lvl1pPr>
          </a:lstStyle>
          <a:p>
            <a:r>
              <a:rPr lang="en-US"/>
              <a:t>Click to edit Master title style</a:t>
            </a:r>
            <a:endParaRPr lang="en-GB"/>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pPr lvl="0"/>
            <a:endParaRPr lang="en-GB" noProof="0"/>
          </a:p>
        </p:txBody>
      </p:sp>
      <p:sp>
        <p:nvSpPr>
          <p:cNvPr id="4" name="Text Placeholder 3"/>
          <p:cNvSpPr>
            <a:spLocks noGrp="1"/>
          </p:cNvSpPr>
          <p:nvPr>
            <p:ph type="body" sz="half" idx="2"/>
          </p:nvPr>
        </p:nvSpPr>
        <p:spPr>
          <a:xfrm>
            <a:off x="2389717" y="5367338"/>
            <a:ext cx="7315200" cy="804863"/>
          </a:xfrm>
        </p:spPr>
        <p:txBody>
          <a:bodyPr/>
          <a:lstStyle>
            <a:lvl1pPr marL="0" indent="0">
              <a:buNone/>
              <a:defRPr sz="14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09600" y="6245225"/>
            <a:ext cx="2844800" cy="476251"/>
          </a:xfrm>
          <a:prstGeom prst="rect">
            <a:avLst/>
          </a:prstGeom>
          <a:ln/>
        </p:spPr>
        <p:txBody>
          <a:bodyPr/>
          <a:lstStyle>
            <a:lvl1pPr>
              <a:defRPr/>
            </a:lvl1pPr>
          </a:lstStyle>
          <a:p>
            <a:pPr>
              <a:defRPr/>
            </a:pPr>
            <a:endParaRPr lang="en-GB"/>
          </a:p>
        </p:txBody>
      </p:sp>
      <p:sp>
        <p:nvSpPr>
          <p:cNvPr id="6" name="Footer Placeholder 5"/>
          <p:cNvSpPr>
            <a:spLocks noGrp="1" noChangeArrowheads="1"/>
          </p:cNvSpPr>
          <p:nvPr>
            <p:ph type="ftr" sz="quarter" idx="11"/>
          </p:nvPr>
        </p:nvSpPr>
        <p:spPr>
          <a:xfrm>
            <a:off x="4165600" y="6245225"/>
            <a:ext cx="3860800" cy="476251"/>
          </a:xfrm>
          <a:prstGeom prst="rect">
            <a:avLst/>
          </a:prstGeom>
          <a:ln/>
        </p:spPr>
        <p:txBody>
          <a:bodyPr/>
          <a:lstStyle>
            <a:lvl1pPr>
              <a:defRPr/>
            </a:lvl1pPr>
          </a:lstStyle>
          <a:p>
            <a:pPr>
              <a:defRPr/>
            </a:pPr>
            <a:endParaRPr lang="en-GB"/>
          </a:p>
        </p:txBody>
      </p:sp>
      <p:sp>
        <p:nvSpPr>
          <p:cNvPr id="7" name="Slide Number Placeholder 6"/>
          <p:cNvSpPr>
            <a:spLocks noGrp="1" noChangeArrowheads="1"/>
          </p:cNvSpPr>
          <p:nvPr>
            <p:ph type="sldNum" sz="quarter" idx="12"/>
          </p:nvPr>
        </p:nvSpPr>
        <p:spPr>
          <a:xfrm>
            <a:off x="8737600" y="6245225"/>
            <a:ext cx="2844800" cy="476251"/>
          </a:xfrm>
          <a:prstGeom prst="rect">
            <a:avLst/>
          </a:prstGeom>
          <a:ln/>
        </p:spPr>
        <p:txBody>
          <a:bodyPr/>
          <a:lstStyle>
            <a:lvl1pPr>
              <a:defRPr/>
            </a:lvl1pPr>
          </a:lstStyle>
          <a:p>
            <a:pPr>
              <a:defRPr/>
            </a:pPr>
            <a:fld id="{EB91F71E-B92E-42DF-B021-03BE6ACA773A}" type="slidenum">
              <a:rPr lang="en-GB"/>
              <a:pPr>
                <a:defRPr/>
              </a:pPr>
              <a:t>‹#›</a:t>
            </a:fld>
            <a:endParaRPr lang="en-GB"/>
          </a:p>
        </p:txBody>
      </p:sp>
    </p:spTree>
    <p:extLst>
      <p:ext uri="{BB962C8B-B14F-4D97-AF65-F5344CB8AC3E}">
        <p14:creationId xmlns:p14="http://schemas.microsoft.com/office/powerpoint/2010/main" val="2177775543"/>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9"/>
            <a:ext cx="10972800" cy="1143000"/>
          </a:xfrm>
          <a:prstGeom prst="rect">
            <a:avLst/>
          </a:prstGeom>
        </p:spPr>
        <p:txBody>
          <a:bodyPr/>
          <a:lstStyle/>
          <a:p>
            <a:r>
              <a:rPr lang="en-US"/>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Rectangle 4"/>
          <p:cNvSpPr>
            <a:spLocks noGrp="1" noChangeArrowheads="1"/>
          </p:cNvSpPr>
          <p:nvPr>
            <p:ph type="dt" sz="half" idx="10"/>
          </p:nvPr>
        </p:nvSpPr>
        <p:spPr>
          <a:xfrm>
            <a:off x="609600" y="6245225"/>
            <a:ext cx="2844800" cy="476251"/>
          </a:xfrm>
          <a:prstGeom prst="rect">
            <a:avLst/>
          </a:prstGeom>
          <a:ln/>
        </p:spPr>
        <p:txBody>
          <a:bodyPr/>
          <a:lstStyle>
            <a:lvl1pPr>
              <a:defRPr/>
            </a:lvl1pPr>
          </a:lstStyle>
          <a:p>
            <a:pPr>
              <a:defRPr/>
            </a:pPr>
            <a:endParaRPr lang="en-GB"/>
          </a:p>
        </p:txBody>
      </p:sp>
      <p:sp>
        <p:nvSpPr>
          <p:cNvPr id="5" name="Rectangle 5"/>
          <p:cNvSpPr>
            <a:spLocks noGrp="1" noChangeArrowheads="1"/>
          </p:cNvSpPr>
          <p:nvPr>
            <p:ph type="ftr" sz="quarter" idx="11"/>
          </p:nvPr>
        </p:nvSpPr>
        <p:spPr>
          <a:xfrm>
            <a:off x="4165600" y="6245225"/>
            <a:ext cx="3860800" cy="476251"/>
          </a:xfrm>
          <a:prstGeom prst="rect">
            <a:avLst/>
          </a:prstGeom>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xfrm>
            <a:off x="8737600" y="6245225"/>
            <a:ext cx="2844800" cy="476251"/>
          </a:xfrm>
          <a:prstGeom prst="rect">
            <a:avLst/>
          </a:prstGeom>
          <a:ln/>
        </p:spPr>
        <p:txBody>
          <a:bodyPr/>
          <a:lstStyle>
            <a:lvl1pPr>
              <a:defRPr/>
            </a:lvl1pPr>
          </a:lstStyle>
          <a:p>
            <a:pPr>
              <a:defRPr/>
            </a:pPr>
            <a:fld id="{FA0B6612-69A4-4B04-AE0D-F4C598244BC9}" type="slidenum">
              <a:rPr lang="en-GB"/>
              <a:pPr>
                <a:defRPr/>
              </a:pPr>
              <a:t>‹#›</a:t>
            </a:fld>
            <a:endParaRPr lang="en-GB"/>
          </a:p>
        </p:txBody>
      </p:sp>
    </p:spTree>
    <p:extLst>
      <p:ext uri="{BB962C8B-B14F-4D97-AF65-F5344CB8AC3E}">
        <p14:creationId xmlns:p14="http://schemas.microsoft.com/office/powerpoint/2010/main" val="223445135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890681726"/>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a:prstGeom prst="rect">
            <a:avLst/>
          </a:prstGeom>
        </p:spPr>
        <p:txBody>
          <a:bodyPr vert="eaVert"/>
          <a:lstStyle/>
          <a:p>
            <a:r>
              <a:rPr lang="en-US"/>
              <a:t>Click to edit Master title style</a:t>
            </a:r>
            <a:endParaRPr lang="en-GB"/>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Rectangle 4"/>
          <p:cNvSpPr>
            <a:spLocks noGrp="1" noChangeArrowheads="1"/>
          </p:cNvSpPr>
          <p:nvPr>
            <p:ph type="dt" sz="half" idx="10"/>
          </p:nvPr>
        </p:nvSpPr>
        <p:spPr>
          <a:xfrm>
            <a:off x="609600" y="6245225"/>
            <a:ext cx="2844800" cy="476251"/>
          </a:xfrm>
          <a:prstGeom prst="rect">
            <a:avLst/>
          </a:prstGeom>
          <a:ln/>
        </p:spPr>
        <p:txBody>
          <a:bodyPr/>
          <a:lstStyle>
            <a:lvl1pPr>
              <a:defRPr/>
            </a:lvl1pPr>
          </a:lstStyle>
          <a:p>
            <a:pPr>
              <a:defRPr/>
            </a:pPr>
            <a:endParaRPr lang="en-GB"/>
          </a:p>
        </p:txBody>
      </p:sp>
      <p:sp>
        <p:nvSpPr>
          <p:cNvPr id="5" name="Rectangle 5"/>
          <p:cNvSpPr>
            <a:spLocks noGrp="1" noChangeArrowheads="1"/>
          </p:cNvSpPr>
          <p:nvPr>
            <p:ph type="ftr" sz="quarter" idx="11"/>
          </p:nvPr>
        </p:nvSpPr>
        <p:spPr>
          <a:xfrm>
            <a:off x="4165600" y="6245225"/>
            <a:ext cx="3860800" cy="476251"/>
          </a:xfrm>
          <a:prstGeom prst="rect">
            <a:avLst/>
          </a:prstGeom>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xfrm>
            <a:off x="8737600" y="6245225"/>
            <a:ext cx="2844800" cy="476251"/>
          </a:xfrm>
          <a:prstGeom prst="rect">
            <a:avLst/>
          </a:prstGeom>
          <a:ln/>
        </p:spPr>
        <p:txBody>
          <a:bodyPr/>
          <a:lstStyle>
            <a:lvl1pPr>
              <a:defRPr/>
            </a:lvl1pPr>
          </a:lstStyle>
          <a:p>
            <a:pPr>
              <a:defRPr/>
            </a:pPr>
            <a:fld id="{C7CFCC95-377A-4ECC-90CA-1B577FE82C98}" type="slidenum">
              <a:rPr lang="en-GB"/>
              <a:pPr>
                <a:defRPr/>
              </a:pPr>
              <a:t>‹#›</a:t>
            </a:fld>
            <a:endParaRPr lang="en-GB"/>
          </a:p>
        </p:txBody>
      </p:sp>
    </p:spTree>
    <p:extLst>
      <p:ext uri="{BB962C8B-B14F-4D97-AF65-F5344CB8AC3E}">
        <p14:creationId xmlns:p14="http://schemas.microsoft.com/office/powerpoint/2010/main" val="1777037329"/>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9"/>
            <a:ext cx="10972800" cy="1143000"/>
          </a:xfrm>
          <a:prstGeom prst="rect">
            <a:avLst/>
          </a:prstGeom>
        </p:spPr>
        <p:txBody>
          <a:bodyPr/>
          <a:lstStyle/>
          <a:p>
            <a:r>
              <a:rPr lang="en-US"/>
              <a:t>Click to edit Master title style</a:t>
            </a:r>
            <a:endParaRPr lang="en-GB"/>
          </a:p>
        </p:txBody>
      </p:sp>
      <p:sp>
        <p:nvSpPr>
          <p:cNvPr id="3" name="Table Placeholder 2"/>
          <p:cNvSpPr>
            <a:spLocks noGrp="1"/>
          </p:cNvSpPr>
          <p:nvPr>
            <p:ph type="tbl" idx="1"/>
          </p:nvPr>
        </p:nvSpPr>
        <p:spPr>
          <a:xfrm>
            <a:off x="609600" y="1600201"/>
            <a:ext cx="10972800" cy="4525963"/>
          </a:xfrm>
        </p:spPr>
        <p:txBody>
          <a:bodyPr/>
          <a:lstStyle/>
          <a:p>
            <a:pPr lvl="0"/>
            <a:endParaRPr lang="en-GB" noProof="0"/>
          </a:p>
        </p:txBody>
      </p:sp>
      <p:sp>
        <p:nvSpPr>
          <p:cNvPr id="4" name="Rectangle 4"/>
          <p:cNvSpPr>
            <a:spLocks noGrp="1" noChangeArrowheads="1"/>
          </p:cNvSpPr>
          <p:nvPr>
            <p:ph type="dt" sz="half" idx="10"/>
          </p:nvPr>
        </p:nvSpPr>
        <p:spPr>
          <a:xfrm>
            <a:off x="609600" y="6245225"/>
            <a:ext cx="2844800" cy="476251"/>
          </a:xfrm>
          <a:prstGeom prst="rect">
            <a:avLst/>
          </a:prstGeom>
          <a:ln/>
        </p:spPr>
        <p:txBody>
          <a:bodyPr/>
          <a:lstStyle>
            <a:lvl1pPr>
              <a:defRPr/>
            </a:lvl1pPr>
          </a:lstStyle>
          <a:p>
            <a:pPr>
              <a:defRPr/>
            </a:pPr>
            <a:endParaRPr lang="en-GB"/>
          </a:p>
        </p:txBody>
      </p:sp>
      <p:sp>
        <p:nvSpPr>
          <p:cNvPr id="5" name="Rectangle 5"/>
          <p:cNvSpPr>
            <a:spLocks noGrp="1" noChangeArrowheads="1"/>
          </p:cNvSpPr>
          <p:nvPr>
            <p:ph type="ftr" sz="quarter" idx="11"/>
          </p:nvPr>
        </p:nvSpPr>
        <p:spPr>
          <a:xfrm>
            <a:off x="4165600" y="6245225"/>
            <a:ext cx="3860800" cy="476251"/>
          </a:xfrm>
          <a:prstGeom prst="rect">
            <a:avLst/>
          </a:prstGeom>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xfrm>
            <a:off x="8737600" y="6245225"/>
            <a:ext cx="2844800" cy="476251"/>
          </a:xfrm>
          <a:prstGeom prst="rect">
            <a:avLst/>
          </a:prstGeom>
          <a:ln/>
        </p:spPr>
        <p:txBody>
          <a:bodyPr/>
          <a:lstStyle>
            <a:lvl1pPr>
              <a:defRPr/>
            </a:lvl1pPr>
          </a:lstStyle>
          <a:p>
            <a:pPr>
              <a:defRPr/>
            </a:pPr>
            <a:fld id="{00809735-ADBF-4C58-BBD1-F9615862E073}" type="slidenum">
              <a:rPr lang="en-GB"/>
              <a:pPr>
                <a:defRPr/>
              </a:pPr>
              <a:t>‹#›</a:t>
            </a:fld>
            <a:endParaRPr lang="en-GB"/>
          </a:p>
        </p:txBody>
      </p:sp>
    </p:spTree>
    <p:extLst>
      <p:ext uri="{BB962C8B-B14F-4D97-AF65-F5344CB8AC3E}">
        <p14:creationId xmlns:p14="http://schemas.microsoft.com/office/powerpoint/2010/main" val="1989323834"/>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obj">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9"/>
            <a:ext cx="10972800" cy="1143000"/>
          </a:xfrm>
          <a:prstGeom prst="rect">
            <a:avLst/>
          </a:prstGeom>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Rectangle 4"/>
          <p:cNvSpPr>
            <a:spLocks noGrp="1" noChangeArrowheads="1"/>
          </p:cNvSpPr>
          <p:nvPr>
            <p:ph type="dt" sz="half" idx="10"/>
          </p:nvPr>
        </p:nvSpPr>
        <p:spPr>
          <a:xfrm>
            <a:off x="609600" y="6245225"/>
            <a:ext cx="2844800" cy="476251"/>
          </a:xfrm>
          <a:prstGeom prst="rect">
            <a:avLst/>
          </a:prstGeom>
          <a:ln/>
        </p:spPr>
        <p:txBody>
          <a:bodyPr/>
          <a:lstStyle>
            <a:lvl1pPr>
              <a:defRPr/>
            </a:lvl1pPr>
          </a:lstStyle>
          <a:p>
            <a:pPr>
              <a:defRPr/>
            </a:pPr>
            <a:endParaRPr lang="en-GB"/>
          </a:p>
        </p:txBody>
      </p:sp>
      <p:sp>
        <p:nvSpPr>
          <p:cNvPr id="5" name="Rectangle 5"/>
          <p:cNvSpPr>
            <a:spLocks noGrp="1" noChangeArrowheads="1"/>
          </p:cNvSpPr>
          <p:nvPr>
            <p:ph type="ftr" sz="quarter" idx="11"/>
          </p:nvPr>
        </p:nvSpPr>
        <p:spPr>
          <a:xfrm>
            <a:off x="4165600" y="6245225"/>
            <a:ext cx="3860800" cy="476251"/>
          </a:xfrm>
          <a:prstGeom prst="rect">
            <a:avLst/>
          </a:prstGeom>
          <a:ln/>
        </p:spPr>
        <p:txBody>
          <a:bodyPr/>
          <a:lstStyle>
            <a:lvl1pPr>
              <a:defRPr/>
            </a:lvl1pPr>
          </a:lstStyle>
          <a:p>
            <a:pPr>
              <a:defRPr/>
            </a:pPr>
            <a:endParaRPr lang="en-GB"/>
          </a:p>
        </p:txBody>
      </p:sp>
      <p:sp>
        <p:nvSpPr>
          <p:cNvPr id="6" name="Rectangle 6"/>
          <p:cNvSpPr>
            <a:spLocks noGrp="1" noChangeArrowheads="1"/>
          </p:cNvSpPr>
          <p:nvPr>
            <p:ph type="sldNum" sz="quarter" idx="12"/>
          </p:nvPr>
        </p:nvSpPr>
        <p:spPr>
          <a:xfrm>
            <a:off x="8737600" y="6245225"/>
            <a:ext cx="2844800" cy="476251"/>
          </a:xfrm>
          <a:prstGeom prst="rect">
            <a:avLst/>
          </a:prstGeom>
          <a:ln/>
        </p:spPr>
        <p:txBody>
          <a:bodyPr/>
          <a:lstStyle>
            <a:lvl1pPr>
              <a:defRPr/>
            </a:lvl1pPr>
          </a:lstStyle>
          <a:p>
            <a:pPr>
              <a:defRPr/>
            </a:pPr>
            <a:fld id="{02EF6B24-FE7E-4152-9978-735038326281}" type="slidenum">
              <a:rPr lang="en-GB"/>
              <a:pPr>
                <a:defRPr/>
              </a:pPr>
              <a:t>‹#›</a:t>
            </a:fld>
            <a:endParaRPr lang="en-GB"/>
          </a:p>
        </p:txBody>
      </p:sp>
    </p:spTree>
    <p:extLst>
      <p:ext uri="{BB962C8B-B14F-4D97-AF65-F5344CB8AC3E}">
        <p14:creationId xmlns:p14="http://schemas.microsoft.com/office/powerpoint/2010/main" val="2075310539"/>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
        <p:nvSpPr>
          <p:cNvPr id="3" name="Content Placeholder 2"/>
          <p:cNvSpPr>
            <a:spLocks noGrp="1"/>
          </p:cNvSpPr>
          <p:nvPr>
            <p:ph idx="1" hasCustomPrompt="1"/>
          </p:nvPr>
        </p:nvSpPr>
        <p:spPr>
          <a:xfrm>
            <a:off x="289560" y="1219202"/>
            <a:ext cx="11601875" cy="5097463"/>
          </a:xfrm>
        </p:spPr>
        <p:txBody>
          <a:bodyPr/>
          <a:lstStyle>
            <a:lvl2pPr>
              <a:spcBef>
                <a:spcPts val="225"/>
              </a:spcBef>
              <a:spcAft>
                <a:spcPts val="0"/>
              </a:spcAft>
              <a:defRPr/>
            </a:lvl2pPr>
            <a:lvl3pPr>
              <a:spcBef>
                <a:spcPts val="225"/>
              </a:spcBef>
              <a:spcAft>
                <a:spcPts val="0"/>
              </a:spcAft>
              <a:defRPr/>
            </a:lvl3pPr>
          </a:lstStyle>
          <a:p>
            <a:pPr lvl="0"/>
            <a:r>
              <a:rPr lang="en-US" dirty="0"/>
              <a:t>Click to edit Master text styles</a:t>
            </a:r>
          </a:p>
          <a:p>
            <a:pPr lvl="1"/>
            <a:r>
              <a:rPr lang="en-US" dirty="0"/>
              <a:t>Second level</a:t>
            </a:r>
          </a:p>
          <a:p>
            <a:pPr lvl="2"/>
            <a:r>
              <a:rPr lang="en-US" dirty="0"/>
              <a:t>Third level</a:t>
            </a:r>
          </a:p>
        </p:txBody>
      </p:sp>
      <p:sp>
        <p:nvSpPr>
          <p:cNvPr id="4" name="Slide Number Placeholder 6"/>
          <p:cNvSpPr>
            <a:spLocks noGrp="1"/>
          </p:cNvSpPr>
          <p:nvPr>
            <p:ph type="sldNum" sz="quarter" idx="10"/>
          </p:nvPr>
        </p:nvSpPr>
        <p:spPr>
          <a:xfrm>
            <a:off x="11480935" y="-5224"/>
            <a:ext cx="692149" cy="365125"/>
          </a:xfrm>
          <a:prstGeom prst="rect">
            <a:avLst/>
          </a:prstGeom>
        </p:spPr>
        <p:txBody>
          <a:bodyPr/>
          <a:lstStyle>
            <a:lvl1pPr defTabSz="685783" fontAlgn="auto">
              <a:spcBef>
                <a:spcPts val="0"/>
              </a:spcBef>
              <a:spcAft>
                <a:spcPts val="0"/>
              </a:spcAft>
              <a:defRPr>
                <a:ea typeface="+mn-ea"/>
              </a:defRPr>
            </a:lvl1pPr>
          </a:lstStyle>
          <a:p>
            <a:pPr>
              <a:defRPr/>
            </a:pPr>
            <a:fld id="{4B8B4A8A-1121-483C-86FC-27031977109E}" type="slidenum">
              <a:rPr lang="en-US"/>
              <a:pPr>
                <a:defRPr/>
              </a:pPr>
              <a:t>‹#›</a:t>
            </a:fld>
            <a:endParaRPr lang="en-US" dirty="0"/>
          </a:p>
        </p:txBody>
      </p:sp>
      <p:sp>
        <p:nvSpPr>
          <p:cNvPr id="5" name="Footer Placeholder 4"/>
          <p:cNvSpPr>
            <a:spLocks noGrp="1"/>
          </p:cNvSpPr>
          <p:nvPr>
            <p:ph type="ftr" sz="quarter" idx="11"/>
          </p:nvPr>
        </p:nvSpPr>
        <p:spPr>
          <a:xfrm>
            <a:off x="9299275" y="6356351"/>
            <a:ext cx="2577544" cy="365760"/>
          </a:xfrm>
          <a:prstGeom prst="rect">
            <a:avLst/>
          </a:prstGeom>
        </p:spPr>
        <p:txBody>
          <a:bodyPr/>
          <a:lstStyle>
            <a:lvl1pPr>
              <a:spcAft>
                <a:spcPts val="0"/>
              </a:spcAft>
              <a:defRPr/>
            </a:lvl1pPr>
          </a:lstStyle>
          <a:p>
            <a:r>
              <a:rPr lang="de-DE"/>
              <a:t>Schmid P, et al. AACR 2017 Phase Ia Atezolizumab in TNBC</a:t>
            </a:r>
            <a:endParaRPr lang="en-US" dirty="0"/>
          </a:p>
        </p:txBody>
      </p:sp>
      <p:sp>
        <p:nvSpPr>
          <p:cNvPr id="8" name="Text Placeholder 7"/>
          <p:cNvSpPr>
            <a:spLocks noGrp="1"/>
          </p:cNvSpPr>
          <p:nvPr>
            <p:ph type="body" sz="quarter" idx="12" hasCustomPrompt="1"/>
          </p:nvPr>
        </p:nvSpPr>
        <p:spPr>
          <a:xfrm>
            <a:off x="289561" y="6356351"/>
            <a:ext cx="9009715" cy="365760"/>
          </a:xfrm>
        </p:spPr>
        <p:txBody>
          <a:bodyPr anchor="b"/>
          <a:lstStyle>
            <a:lvl1pPr marL="0" indent="0">
              <a:lnSpc>
                <a:spcPct val="100000"/>
              </a:lnSpc>
              <a:spcAft>
                <a:spcPts val="0"/>
              </a:spcAft>
              <a:buNone/>
              <a:defRPr sz="751"/>
            </a:lvl1pPr>
            <a:lvl2pPr marL="217879" indent="0">
              <a:buNone/>
              <a:defRPr sz="900"/>
            </a:lvl2pPr>
            <a:lvl3pPr marL="433377" indent="0">
              <a:buNone/>
              <a:defRPr sz="900"/>
            </a:lvl3pPr>
            <a:lvl4pPr marL="648874" indent="0">
              <a:buNone/>
              <a:defRPr sz="900"/>
            </a:lvl4pPr>
            <a:lvl5pPr marL="1022721" indent="0">
              <a:buNone/>
              <a:defRPr sz="900"/>
            </a:lvl5pPr>
          </a:lstStyle>
          <a:p>
            <a:pPr lvl="0"/>
            <a:r>
              <a:rPr lang="en-US" dirty="0"/>
              <a:t>Edit Footnote</a:t>
            </a:r>
          </a:p>
        </p:txBody>
      </p:sp>
      <p:sp>
        <p:nvSpPr>
          <p:cNvPr id="7" name="Rectangle 4"/>
          <p:cNvSpPr>
            <a:spLocks noGrp="1" noChangeArrowheads="1"/>
          </p:cNvSpPr>
          <p:nvPr>
            <p:ph type="title"/>
          </p:nvPr>
        </p:nvSpPr>
        <p:spPr bwMode="auto">
          <a:xfrm>
            <a:off x="289444" y="76200"/>
            <a:ext cx="11601993" cy="939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vert="horz" wrap="square" lIns="23444" tIns="23444" rIns="23444" bIns="23444" numCol="1" anchor="ctr" anchorCtr="0" compatLnSpc="1">
            <a:prstTxWarp prst="textNoShape">
              <a:avLst/>
            </a:prstTxWarp>
          </a:bodyPr>
          <a:lstStyle/>
          <a:p>
            <a:pPr lvl="0"/>
            <a:r>
              <a:rPr lang="en-US" altLang="en-US" dirty="0"/>
              <a:t>Click to edit Master title style</a:t>
            </a:r>
          </a:p>
        </p:txBody>
      </p:sp>
    </p:spTree>
    <p:extLst>
      <p:ext uri="{BB962C8B-B14F-4D97-AF65-F5344CB8AC3E}">
        <p14:creationId xmlns:p14="http://schemas.microsoft.com/office/powerpoint/2010/main" val="4108342198"/>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userDrawn="1">
  <p:cSld name="Title Only - Cancer Immunotherapy">
    <p:spTree>
      <p:nvGrpSpPr>
        <p:cNvPr id="1" name=""/>
        <p:cNvGrpSpPr/>
        <p:nvPr/>
      </p:nvGrpSpPr>
      <p:grpSpPr>
        <a:xfrm>
          <a:off x="0" y="0"/>
          <a:ext cx="0" cy="0"/>
          <a:chOff x="0" y="0"/>
          <a:chExt cx="0" cy="0"/>
        </a:xfrm>
      </p:grpSpPr>
      <p:sp>
        <p:nvSpPr>
          <p:cNvPr id="3" name="Title 2"/>
          <p:cNvSpPr>
            <a:spLocks noGrp="1"/>
          </p:cNvSpPr>
          <p:nvPr>
            <p:ph type="title"/>
          </p:nvPr>
        </p:nvSpPr>
        <p:spPr>
          <a:xfrm>
            <a:off x="720000" y="274639"/>
            <a:ext cx="10742400" cy="1143000"/>
          </a:xfrm>
          <a:prstGeom prst="rect">
            <a:avLst/>
          </a:prstGeom>
        </p:spPr>
        <p:txBody>
          <a:bodyPr/>
          <a:lstStyle/>
          <a:p>
            <a:r>
              <a:rPr lang="en-US"/>
              <a:t>Click to edit Master title style</a:t>
            </a:r>
            <a:endParaRPr lang="en-GB"/>
          </a:p>
        </p:txBody>
      </p:sp>
      <p:sp>
        <p:nvSpPr>
          <p:cNvPr id="6" name="Text Placeholder 4"/>
          <p:cNvSpPr>
            <a:spLocks noGrp="1"/>
          </p:cNvSpPr>
          <p:nvPr>
            <p:ph type="body" sz="quarter" idx="11" hasCustomPrompt="1"/>
          </p:nvPr>
        </p:nvSpPr>
        <p:spPr>
          <a:xfrm>
            <a:off x="10689708" y="6577398"/>
            <a:ext cx="1038745" cy="115503"/>
          </a:xfrm>
        </p:spPr>
        <p:txBody>
          <a:bodyPr wrap="none" lIns="0" tIns="0" rIns="0" bIns="0" anchor="b">
            <a:spAutoFit/>
          </a:bodyPr>
          <a:lstStyle>
            <a:lvl1pPr marL="0" indent="0" algn="r">
              <a:spcBef>
                <a:spcPts val="0"/>
              </a:spcBef>
              <a:buFontTx/>
              <a:buNone/>
              <a:defRPr sz="751" baseline="0"/>
            </a:lvl1pPr>
          </a:lstStyle>
          <a:p>
            <a:pPr lvl="0"/>
            <a:r>
              <a:rPr lang="en-US" dirty="0"/>
              <a:t>Click to edit source note</a:t>
            </a:r>
          </a:p>
        </p:txBody>
      </p:sp>
      <p:sp>
        <p:nvSpPr>
          <p:cNvPr id="7" name="Text Placeholder 4"/>
          <p:cNvSpPr>
            <a:spLocks noGrp="1"/>
          </p:cNvSpPr>
          <p:nvPr>
            <p:ph type="body" sz="quarter" idx="10" hasCustomPrompt="1"/>
          </p:nvPr>
        </p:nvSpPr>
        <p:spPr>
          <a:xfrm>
            <a:off x="463550" y="6577398"/>
            <a:ext cx="914780" cy="115503"/>
          </a:xfrm>
        </p:spPr>
        <p:txBody>
          <a:bodyPr wrap="none" lIns="0" tIns="0" rIns="0" bIns="0" anchor="b">
            <a:spAutoFit/>
          </a:bodyPr>
          <a:lstStyle>
            <a:lvl1pPr marL="0" indent="0">
              <a:spcBef>
                <a:spcPts val="0"/>
              </a:spcBef>
              <a:buFontTx/>
              <a:buNone/>
              <a:defRPr sz="751"/>
            </a:lvl1pPr>
          </a:lstStyle>
          <a:p>
            <a:pPr lvl="0"/>
            <a:r>
              <a:rPr lang="en-US" dirty="0"/>
              <a:t>Click to edit Footnote</a:t>
            </a:r>
          </a:p>
        </p:txBody>
      </p:sp>
    </p:spTree>
    <p:extLst>
      <p:ext uri="{BB962C8B-B14F-4D97-AF65-F5344CB8AC3E}">
        <p14:creationId xmlns:p14="http://schemas.microsoft.com/office/powerpoint/2010/main" val="758614721"/>
      </p:ext>
    </p:extLst>
  </p:cSld>
  <p:clrMapOvr>
    <a:masterClrMapping/>
  </p:clrMapOvr>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9"/>
            <a:ext cx="10972800" cy="1143000"/>
          </a:xfrm>
          <a:prstGeom prst="rect">
            <a:avLst/>
          </a:prstGeom>
        </p:spPr>
        <p:txBody>
          <a:bodyPr/>
          <a:lstStyle/>
          <a:p>
            <a:r>
              <a:rPr lang="en-US"/>
              <a:t>Click to edit Master title style</a:t>
            </a:r>
            <a:endParaRPr lang="en-GB"/>
          </a:p>
        </p:txBody>
      </p:sp>
      <p:sp>
        <p:nvSpPr>
          <p:cNvPr id="3" name="Chart Placeholder 2"/>
          <p:cNvSpPr>
            <a:spLocks noGrp="1"/>
          </p:cNvSpPr>
          <p:nvPr>
            <p:ph type="chart" idx="1"/>
          </p:nvPr>
        </p:nvSpPr>
        <p:spPr>
          <a:xfrm>
            <a:off x="609600" y="1600201"/>
            <a:ext cx="10972800" cy="4525963"/>
          </a:xfrm>
        </p:spPr>
        <p:txBody>
          <a:bodyPr/>
          <a:lstStyle/>
          <a:p>
            <a:endParaRPr lang="en-GB"/>
          </a:p>
        </p:txBody>
      </p:sp>
      <p:sp>
        <p:nvSpPr>
          <p:cNvPr id="4" name="Date Placeholder 3"/>
          <p:cNvSpPr>
            <a:spLocks noGrp="1"/>
          </p:cNvSpPr>
          <p:nvPr>
            <p:ph type="dt" sz="half" idx="10"/>
          </p:nvPr>
        </p:nvSpPr>
        <p:spPr>
          <a:xfrm>
            <a:off x="609600" y="6245225"/>
            <a:ext cx="2844800" cy="476251"/>
          </a:xfrm>
          <a:prstGeom prst="rect">
            <a:avLst/>
          </a:prstGeom>
        </p:spPr>
        <p:txBody>
          <a:bodyPr/>
          <a:lstStyle>
            <a:lvl1pPr>
              <a:defRPr/>
            </a:lvl1pPr>
          </a:lstStyle>
          <a:p>
            <a:endParaRPr lang="en-GB"/>
          </a:p>
        </p:txBody>
      </p:sp>
      <p:sp>
        <p:nvSpPr>
          <p:cNvPr id="5" name="Footer Placeholder 4"/>
          <p:cNvSpPr>
            <a:spLocks noGrp="1"/>
          </p:cNvSpPr>
          <p:nvPr>
            <p:ph type="ftr" sz="quarter" idx="11"/>
          </p:nvPr>
        </p:nvSpPr>
        <p:spPr>
          <a:xfrm>
            <a:off x="4165600" y="6245225"/>
            <a:ext cx="3860800" cy="476251"/>
          </a:xfrm>
          <a:prstGeom prst="rect">
            <a:avLst/>
          </a:prstGeom>
        </p:spPr>
        <p:txBody>
          <a:bodyPr/>
          <a:lstStyle>
            <a:lvl1pPr>
              <a:defRPr/>
            </a:lvl1pPr>
          </a:lstStyle>
          <a:p>
            <a:endParaRPr lang="en-GB"/>
          </a:p>
        </p:txBody>
      </p:sp>
      <p:sp>
        <p:nvSpPr>
          <p:cNvPr id="6" name="Slide Number Placeholder 5"/>
          <p:cNvSpPr>
            <a:spLocks noGrp="1"/>
          </p:cNvSpPr>
          <p:nvPr>
            <p:ph type="sldNum" sz="quarter" idx="12"/>
          </p:nvPr>
        </p:nvSpPr>
        <p:spPr>
          <a:xfrm>
            <a:off x="8737600" y="6245225"/>
            <a:ext cx="2844800" cy="476251"/>
          </a:xfrm>
          <a:prstGeom prst="rect">
            <a:avLst/>
          </a:prstGeom>
        </p:spPr>
        <p:txBody>
          <a:bodyPr/>
          <a:lstStyle>
            <a:lvl1pPr>
              <a:defRPr/>
            </a:lvl1pPr>
          </a:lstStyle>
          <a:p>
            <a:fld id="{E2E0DE97-834C-4274-B716-BB62A9BA1C14}" type="slidenum">
              <a:rPr lang="en-GB"/>
              <a:pPr/>
              <a:t>‹#›</a:t>
            </a:fld>
            <a:endParaRPr lang="en-GB"/>
          </a:p>
        </p:txBody>
      </p:sp>
    </p:spTree>
    <p:extLst>
      <p:ext uri="{BB962C8B-B14F-4D97-AF65-F5344CB8AC3E}">
        <p14:creationId xmlns:p14="http://schemas.microsoft.com/office/powerpoint/2010/main" val="553856186"/>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userDrawn="1">
  <p:cSld name="1_Content_Blank">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91541661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preserve="1" userDrawn="1">
  <p:cSld name="1_Title Presentation">
    <p:spTree>
      <p:nvGrpSpPr>
        <p:cNvPr id="1" name=""/>
        <p:cNvGrpSpPr/>
        <p:nvPr/>
      </p:nvGrpSpPr>
      <p:grpSpPr>
        <a:xfrm>
          <a:off x="0" y="0"/>
          <a:ext cx="0" cy="0"/>
          <a:chOff x="0" y="0"/>
          <a:chExt cx="0" cy="0"/>
        </a:xfrm>
      </p:grpSpPr>
      <p:sp>
        <p:nvSpPr>
          <p:cNvPr id="2" name="Title 1"/>
          <p:cNvSpPr>
            <a:spLocks noGrp="1"/>
          </p:cNvSpPr>
          <p:nvPr>
            <p:ph type="ctrTitle"/>
          </p:nvPr>
        </p:nvSpPr>
        <p:spPr>
          <a:xfrm>
            <a:off x="906139" y="2145600"/>
            <a:ext cx="6643652" cy="1219200"/>
          </a:xfrm>
        </p:spPr>
        <p:txBody>
          <a:bodyPr anchor="b">
            <a:noAutofit/>
          </a:bodyPr>
          <a:lstStyle>
            <a:lvl1pPr algn="l">
              <a:lnSpc>
                <a:spcPct val="80000"/>
              </a:lnSpc>
              <a:defRPr sz="4267" b="1" i="0" cap="all">
                <a:solidFill>
                  <a:schemeClr val="tx1"/>
                </a:solidFill>
                <a:latin typeface="Arial Narrow"/>
                <a:cs typeface="Arial Narrow"/>
              </a:defRPr>
            </a:lvl1pPr>
          </a:lstStyle>
          <a:p>
            <a:r>
              <a:rPr lang="en-US"/>
              <a:t>Click to edit Master title style</a:t>
            </a:r>
            <a:endParaRPr lang="en-US" dirty="0"/>
          </a:p>
        </p:txBody>
      </p:sp>
      <p:sp>
        <p:nvSpPr>
          <p:cNvPr id="3" name="Subtitle 2"/>
          <p:cNvSpPr>
            <a:spLocks noGrp="1"/>
          </p:cNvSpPr>
          <p:nvPr>
            <p:ph type="subTitle" idx="1"/>
          </p:nvPr>
        </p:nvSpPr>
        <p:spPr>
          <a:xfrm>
            <a:off x="906139" y="3370145"/>
            <a:ext cx="6643652" cy="600000"/>
          </a:xfrm>
        </p:spPr>
        <p:txBody>
          <a:bodyPr>
            <a:noAutofit/>
          </a:bodyPr>
          <a:lstStyle>
            <a:lvl1pPr marL="0" indent="0" algn="l">
              <a:buNone/>
              <a:defRPr sz="3200">
                <a:solidFill>
                  <a:schemeClr val="tx1"/>
                </a:solidFill>
                <a:latin typeface="Arial Narrow"/>
                <a:cs typeface="Arial Narrow"/>
              </a:defRPr>
            </a:lvl1pPr>
            <a:lvl2pPr marL="609570" indent="0" algn="ctr">
              <a:buNone/>
              <a:defRPr>
                <a:solidFill>
                  <a:schemeClr val="tx1">
                    <a:tint val="75000"/>
                  </a:schemeClr>
                </a:solidFill>
              </a:defRPr>
            </a:lvl2pPr>
            <a:lvl3pPr marL="1219140" indent="0" algn="ctr">
              <a:buNone/>
              <a:defRPr>
                <a:solidFill>
                  <a:schemeClr val="tx1">
                    <a:tint val="75000"/>
                  </a:schemeClr>
                </a:solidFill>
              </a:defRPr>
            </a:lvl3pPr>
            <a:lvl4pPr marL="1828709" indent="0" algn="ctr">
              <a:buNone/>
              <a:defRPr>
                <a:solidFill>
                  <a:schemeClr val="tx1">
                    <a:tint val="75000"/>
                  </a:schemeClr>
                </a:solidFill>
              </a:defRPr>
            </a:lvl4pPr>
            <a:lvl5pPr marL="2438278" indent="0" algn="ctr">
              <a:buNone/>
              <a:defRPr>
                <a:solidFill>
                  <a:schemeClr val="tx1">
                    <a:tint val="75000"/>
                  </a:schemeClr>
                </a:solidFill>
              </a:defRPr>
            </a:lvl5pPr>
            <a:lvl6pPr marL="3047848" indent="0" algn="ctr">
              <a:buNone/>
              <a:defRPr>
                <a:solidFill>
                  <a:schemeClr val="tx1">
                    <a:tint val="75000"/>
                  </a:schemeClr>
                </a:solidFill>
              </a:defRPr>
            </a:lvl6pPr>
            <a:lvl7pPr marL="3657418" indent="0" algn="ctr">
              <a:buNone/>
              <a:defRPr>
                <a:solidFill>
                  <a:schemeClr val="tx1">
                    <a:tint val="75000"/>
                  </a:schemeClr>
                </a:solidFill>
              </a:defRPr>
            </a:lvl7pPr>
            <a:lvl8pPr marL="4266987" indent="0" algn="ctr">
              <a:buNone/>
              <a:defRPr>
                <a:solidFill>
                  <a:schemeClr val="tx1">
                    <a:tint val="75000"/>
                  </a:schemeClr>
                </a:solidFill>
              </a:defRPr>
            </a:lvl8pPr>
            <a:lvl9pPr marL="4876557" indent="0" algn="ctr">
              <a:buNone/>
              <a:defRPr>
                <a:solidFill>
                  <a:schemeClr val="tx1">
                    <a:tint val="75000"/>
                  </a:schemeClr>
                </a:solidFill>
              </a:defRPr>
            </a:lvl9pPr>
          </a:lstStyle>
          <a:p>
            <a:r>
              <a:rPr lang="en-US"/>
              <a:t>Click to edit Master subtitle style</a:t>
            </a:r>
            <a:endParaRPr lang="en-US" dirty="0"/>
          </a:p>
        </p:txBody>
      </p:sp>
      <p:sp>
        <p:nvSpPr>
          <p:cNvPr id="19" name="Text Placeholder 18"/>
          <p:cNvSpPr>
            <a:spLocks noGrp="1"/>
          </p:cNvSpPr>
          <p:nvPr>
            <p:ph type="body" sz="quarter" idx="10"/>
          </p:nvPr>
        </p:nvSpPr>
        <p:spPr>
          <a:xfrm>
            <a:off x="906143" y="4579200"/>
            <a:ext cx="5900236" cy="307200"/>
          </a:xfrm>
        </p:spPr>
        <p:txBody>
          <a:bodyPr tIns="46800" bIns="234000">
            <a:noAutofit/>
          </a:bodyPr>
          <a:lstStyle>
            <a:lvl1pPr marL="0" indent="0">
              <a:buFontTx/>
              <a:buNone/>
              <a:defRPr sz="1600" b="1">
                <a:solidFill>
                  <a:schemeClr val="tx1"/>
                </a:solidFill>
              </a:defRPr>
            </a:lvl1pPr>
          </a:lstStyle>
          <a:p>
            <a:pPr lvl="0"/>
            <a:r>
              <a:rPr lang="en-US"/>
              <a:t>Click to edit Master text styles</a:t>
            </a:r>
          </a:p>
        </p:txBody>
      </p:sp>
      <p:sp>
        <p:nvSpPr>
          <p:cNvPr id="20" name="Text Placeholder 18"/>
          <p:cNvSpPr>
            <a:spLocks noGrp="1"/>
          </p:cNvSpPr>
          <p:nvPr>
            <p:ph type="body" sz="quarter" idx="11"/>
          </p:nvPr>
        </p:nvSpPr>
        <p:spPr>
          <a:xfrm>
            <a:off x="906143" y="4894301"/>
            <a:ext cx="5900236" cy="307200"/>
          </a:xfrm>
        </p:spPr>
        <p:txBody>
          <a:bodyPr tIns="46800" bIns="234000">
            <a:noAutofit/>
          </a:bodyPr>
          <a:lstStyle>
            <a:lvl1pPr marL="0" indent="0">
              <a:buFontTx/>
              <a:buNone/>
              <a:defRPr sz="1600" b="0">
                <a:solidFill>
                  <a:schemeClr val="tx1"/>
                </a:solidFill>
              </a:defRPr>
            </a:lvl1pPr>
          </a:lstStyle>
          <a:p>
            <a:pPr lvl="0"/>
            <a:r>
              <a:rPr lang="en-US"/>
              <a:t>Click to edit Master text styles</a:t>
            </a:r>
          </a:p>
        </p:txBody>
      </p:sp>
      <p:sp>
        <p:nvSpPr>
          <p:cNvPr id="21" name="Text Placeholder 18"/>
          <p:cNvSpPr>
            <a:spLocks noGrp="1"/>
          </p:cNvSpPr>
          <p:nvPr>
            <p:ph type="body" sz="quarter" idx="12"/>
          </p:nvPr>
        </p:nvSpPr>
        <p:spPr>
          <a:xfrm>
            <a:off x="906141" y="5966060"/>
            <a:ext cx="5313011" cy="307777"/>
          </a:xfrm>
        </p:spPr>
        <p:txBody>
          <a:bodyPr bIns="234000">
            <a:noAutofit/>
          </a:bodyPr>
          <a:lstStyle>
            <a:lvl1pPr marL="0" indent="0">
              <a:buFontTx/>
              <a:buNone/>
              <a:defRPr sz="1600" b="0">
                <a:solidFill>
                  <a:schemeClr val="tx1"/>
                </a:solidFill>
              </a:defRPr>
            </a:lvl1pPr>
          </a:lstStyle>
          <a:p>
            <a:pPr lvl="0"/>
            <a:r>
              <a:rPr lang="en-US"/>
              <a:t>Click to edit Master text styles</a:t>
            </a:r>
          </a:p>
        </p:txBody>
      </p:sp>
      <p:sp>
        <p:nvSpPr>
          <p:cNvPr id="17" name="TextBox 16"/>
          <p:cNvSpPr txBox="1"/>
          <p:nvPr userDrawn="1"/>
        </p:nvSpPr>
        <p:spPr>
          <a:xfrm>
            <a:off x="9370883" y="5856000"/>
            <a:ext cx="2211700" cy="420564"/>
          </a:xfrm>
          <a:prstGeom prst="rect">
            <a:avLst/>
          </a:prstGeom>
          <a:noFill/>
        </p:spPr>
        <p:txBody>
          <a:bodyPr wrap="square" rtlCol="0">
            <a:spAutoFit/>
          </a:bodyPr>
          <a:lstStyle/>
          <a:p>
            <a:pPr marL="0" marR="0" indent="0" algn="r" defTabSz="609570" rtl="0" eaLnBrk="1" fontAlgn="auto" latinLnBrk="0" hangingPunct="1">
              <a:lnSpc>
                <a:spcPct val="100000"/>
              </a:lnSpc>
              <a:spcBef>
                <a:spcPts val="0"/>
              </a:spcBef>
              <a:spcAft>
                <a:spcPts val="0"/>
              </a:spcAft>
              <a:buClrTx/>
              <a:buSzTx/>
              <a:buFontTx/>
              <a:buNone/>
              <a:tabLst/>
            </a:pPr>
            <a:r>
              <a:rPr lang="it-IT" sz="2133" i="0" u="none" strike="noStrike" kern="1200" baseline="0" dirty="0">
                <a:latin typeface="Arial Narrow"/>
                <a:ea typeface="+mn-ea"/>
                <a:cs typeface="Arial Narrow"/>
              </a:rPr>
              <a:t>esmo</a:t>
            </a:r>
            <a:r>
              <a:rPr lang="en-US" sz="2133" i="0" u="none" strike="noStrike" kern="1200" baseline="0" dirty="0">
                <a:latin typeface="Arial Narrow"/>
                <a:ea typeface="+mn-ea"/>
                <a:cs typeface="Arial Narrow"/>
              </a:rPr>
              <a:t>.org</a:t>
            </a:r>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06140" y="558157"/>
            <a:ext cx="2552717" cy="578665"/>
          </a:xfrm>
          <a:prstGeom prst="rect">
            <a:avLst/>
          </a:prstGeom>
        </p:spPr>
      </p:pic>
    </p:spTree>
    <p:extLst>
      <p:ext uri="{BB962C8B-B14F-4D97-AF65-F5344CB8AC3E}">
        <p14:creationId xmlns:p14="http://schemas.microsoft.com/office/powerpoint/2010/main" val="2053348353"/>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2_Title Chapter">
    <p:spTree>
      <p:nvGrpSpPr>
        <p:cNvPr id="1" name=""/>
        <p:cNvGrpSpPr/>
        <p:nvPr/>
      </p:nvGrpSpPr>
      <p:grpSpPr>
        <a:xfrm>
          <a:off x="0" y="0"/>
          <a:ext cx="0" cy="0"/>
          <a:chOff x="0" y="0"/>
          <a:chExt cx="0" cy="0"/>
        </a:xfrm>
      </p:grpSpPr>
      <p:sp>
        <p:nvSpPr>
          <p:cNvPr id="15" name="Title 1"/>
          <p:cNvSpPr>
            <a:spLocks noGrp="1"/>
          </p:cNvSpPr>
          <p:nvPr>
            <p:ph type="ctrTitle"/>
          </p:nvPr>
        </p:nvSpPr>
        <p:spPr>
          <a:xfrm>
            <a:off x="914402" y="2145600"/>
            <a:ext cx="6643649" cy="1219200"/>
          </a:xfrm>
        </p:spPr>
        <p:txBody>
          <a:bodyPr anchor="b">
            <a:noAutofit/>
          </a:bodyPr>
          <a:lstStyle>
            <a:lvl1pPr algn="l">
              <a:lnSpc>
                <a:spcPct val="80000"/>
              </a:lnSpc>
              <a:defRPr b="1" i="0" cap="all">
                <a:solidFill>
                  <a:schemeClr val="tx1"/>
                </a:solidFill>
                <a:latin typeface="Arial Narrow"/>
                <a:cs typeface="Arial Narrow"/>
              </a:defRPr>
            </a:lvl1pPr>
          </a:lstStyle>
          <a:p>
            <a:r>
              <a:rPr lang="en-US"/>
              <a:t>Click to edit Master title style</a:t>
            </a:r>
            <a:endParaRPr lang="en-US" dirty="0"/>
          </a:p>
        </p:txBody>
      </p:sp>
      <p:sp>
        <p:nvSpPr>
          <p:cNvPr id="16" name="Subtitle 2"/>
          <p:cNvSpPr>
            <a:spLocks noGrp="1"/>
          </p:cNvSpPr>
          <p:nvPr>
            <p:ph type="subTitle" idx="1"/>
          </p:nvPr>
        </p:nvSpPr>
        <p:spPr>
          <a:xfrm>
            <a:off x="914404" y="3370145"/>
            <a:ext cx="6643649" cy="672000"/>
          </a:xfrm>
        </p:spPr>
        <p:txBody>
          <a:bodyPr>
            <a:noAutofit/>
          </a:bodyPr>
          <a:lstStyle>
            <a:lvl1pPr marL="0" indent="0" algn="l">
              <a:buNone/>
              <a:defRPr sz="3200">
                <a:solidFill>
                  <a:schemeClr val="tx1"/>
                </a:solidFill>
                <a:latin typeface="Arial Narrow"/>
                <a:cs typeface="Arial Narrow"/>
              </a:defRPr>
            </a:lvl1pPr>
            <a:lvl2pPr marL="609570" indent="0" algn="ctr">
              <a:buNone/>
              <a:defRPr>
                <a:solidFill>
                  <a:schemeClr val="tx1">
                    <a:tint val="75000"/>
                  </a:schemeClr>
                </a:solidFill>
              </a:defRPr>
            </a:lvl2pPr>
            <a:lvl3pPr marL="1219140" indent="0" algn="ctr">
              <a:buNone/>
              <a:defRPr>
                <a:solidFill>
                  <a:schemeClr val="tx1">
                    <a:tint val="75000"/>
                  </a:schemeClr>
                </a:solidFill>
              </a:defRPr>
            </a:lvl3pPr>
            <a:lvl4pPr marL="1828709" indent="0" algn="ctr">
              <a:buNone/>
              <a:defRPr>
                <a:solidFill>
                  <a:schemeClr val="tx1">
                    <a:tint val="75000"/>
                  </a:schemeClr>
                </a:solidFill>
              </a:defRPr>
            </a:lvl4pPr>
            <a:lvl5pPr marL="2438278" indent="0" algn="ctr">
              <a:buNone/>
              <a:defRPr>
                <a:solidFill>
                  <a:schemeClr val="tx1">
                    <a:tint val="75000"/>
                  </a:schemeClr>
                </a:solidFill>
              </a:defRPr>
            </a:lvl5pPr>
            <a:lvl6pPr marL="3047848" indent="0" algn="ctr">
              <a:buNone/>
              <a:defRPr>
                <a:solidFill>
                  <a:schemeClr val="tx1">
                    <a:tint val="75000"/>
                  </a:schemeClr>
                </a:solidFill>
              </a:defRPr>
            </a:lvl6pPr>
            <a:lvl7pPr marL="3657418" indent="0" algn="ctr">
              <a:buNone/>
              <a:defRPr>
                <a:solidFill>
                  <a:schemeClr val="tx1">
                    <a:tint val="75000"/>
                  </a:schemeClr>
                </a:solidFill>
              </a:defRPr>
            </a:lvl7pPr>
            <a:lvl8pPr marL="4266987" indent="0" algn="ctr">
              <a:buNone/>
              <a:defRPr>
                <a:solidFill>
                  <a:schemeClr val="tx1">
                    <a:tint val="75000"/>
                  </a:schemeClr>
                </a:solidFill>
              </a:defRPr>
            </a:lvl8pPr>
            <a:lvl9pPr marL="4876557" indent="0" algn="ctr">
              <a:buNone/>
              <a:defRPr>
                <a:solidFill>
                  <a:schemeClr val="tx1">
                    <a:tint val="75000"/>
                  </a:schemeClr>
                </a:solidFill>
              </a:defRPr>
            </a:lvl9pPr>
          </a:lstStyle>
          <a:p>
            <a:r>
              <a:rPr lang="en-US"/>
              <a:t>Click to edit Master subtitle style</a:t>
            </a:r>
            <a:endParaRPr lang="en-US" dirty="0"/>
          </a:p>
        </p:txBody>
      </p:sp>
    </p:spTree>
    <p:extLst>
      <p:ext uri="{BB962C8B-B14F-4D97-AF65-F5344CB8AC3E}">
        <p14:creationId xmlns:p14="http://schemas.microsoft.com/office/powerpoint/2010/main" val="3509231529"/>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3_Title and Text">
    <p:spTree>
      <p:nvGrpSpPr>
        <p:cNvPr id="1" name=""/>
        <p:cNvGrpSpPr/>
        <p:nvPr/>
      </p:nvGrpSpPr>
      <p:grpSpPr>
        <a:xfrm>
          <a:off x="0" y="0"/>
          <a:ext cx="0" cy="0"/>
          <a:chOff x="0" y="0"/>
          <a:chExt cx="0" cy="0"/>
        </a:xfrm>
      </p:grpSpPr>
      <p:sp>
        <p:nvSpPr>
          <p:cNvPr id="2" name="Title 1"/>
          <p:cNvSpPr>
            <a:spLocks noGrp="1"/>
          </p:cNvSpPr>
          <p:nvPr>
            <p:ph type="title"/>
          </p:nvPr>
        </p:nvSpPr>
        <p:spPr>
          <a:xfrm>
            <a:off x="720000" y="552122"/>
            <a:ext cx="7006269" cy="553999"/>
          </a:xfrm>
        </p:spPr>
        <p:txBody>
          <a:bodyPr anchor="b">
            <a:noAutofit/>
          </a:bodyPr>
          <a:lstStyle>
            <a:lvl1pPr>
              <a:defRPr sz="3200" cap="all" baseline="0"/>
            </a:lvl1pPr>
          </a:lstStyle>
          <a:p>
            <a:r>
              <a:rPr lang="en-US"/>
              <a:t>Click to edit Master title style</a:t>
            </a:r>
            <a:endParaRPr lang="en-US" dirty="0"/>
          </a:p>
        </p:txBody>
      </p:sp>
      <p:sp>
        <p:nvSpPr>
          <p:cNvPr id="12" name="Text Placeholder 11"/>
          <p:cNvSpPr>
            <a:spLocks noGrp="1"/>
          </p:cNvSpPr>
          <p:nvPr>
            <p:ph type="body" sz="quarter" idx="10"/>
          </p:nvPr>
        </p:nvSpPr>
        <p:spPr>
          <a:xfrm>
            <a:off x="720000" y="1080001"/>
            <a:ext cx="7006269" cy="488795"/>
          </a:xfrm>
        </p:spPr>
        <p:txBody>
          <a:bodyPr>
            <a:noAutofit/>
          </a:bodyPr>
          <a:lstStyle>
            <a:lvl1pPr marL="0" indent="0">
              <a:buNone/>
              <a:defRPr sz="2667" baseline="0">
                <a:solidFill>
                  <a:schemeClr val="tx1"/>
                </a:solidFill>
              </a:defRPr>
            </a:lvl1pPr>
          </a:lstStyle>
          <a:p>
            <a:pPr lvl="0"/>
            <a:r>
              <a:rPr lang="en-US"/>
              <a:t>Click to edit Master text styles</a:t>
            </a:r>
          </a:p>
        </p:txBody>
      </p:sp>
      <p:sp>
        <p:nvSpPr>
          <p:cNvPr id="13" name="Text Placeholder 6"/>
          <p:cNvSpPr>
            <a:spLocks noGrp="1"/>
          </p:cNvSpPr>
          <p:nvPr>
            <p:ph type="body" sz="quarter" idx="12"/>
          </p:nvPr>
        </p:nvSpPr>
        <p:spPr>
          <a:xfrm>
            <a:off x="720000" y="2112963"/>
            <a:ext cx="10742400" cy="4020208"/>
          </a:xfrm>
        </p:spPr>
        <p:txBody>
          <a:bodyPr>
            <a:noAutofit/>
          </a:bodyPr>
          <a:lstStyle>
            <a:lvl1pPr marL="0" indent="0">
              <a:buNone/>
              <a:defRPr sz="2133" baseline="0"/>
            </a:lvl1pPr>
          </a:lstStyle>
          <a:p>
            <a:pPr lvl="0"/>
            <a:r>
              <a:rPr lang="en-US"/>
              <a:t>Click to edit Master text styles</a:t>
            </a:r>
          </a:p>
        </p:txBody>
      </p:sp>
      <p:sp>
        <p:nvSpPr>
          <p:cNvPr id="6" name="Slide Number Placeholder 5"/>
          <p:cNvSpPr>
            <a:spLocks noGrp="1"/>
          </p:cNvSpPr>
          <p:nvPr>
            <p:ph type="sldNum" sz="quarter" idx="13"/>
          </p:nvPr>
        </p:nvSpPr>
        <p:spPr>
          <a:xfrm>
            <a:off x="1728001" y="6372104"/>
            <a:ext cx="953803" cy="246184"/>
          </a:xfrm>
          <a:prstGeom prst="rect">
            <a:avLst/>
          </a:prstGeom>
        </p:spPr>
        <p:txBody>
          <a:bodyPr/>
          <a:lstStyle>
            <a:lvl1pPr>
              <a:defRPr/>
            </a:lvl1pPr>
          </a:lstStyle>
          <a:p>
            <a:pPr>
              <a:defRPr/>
            </a:pPr>
            <a:fld id="{D7A788FA-F864-4521-9DFD-AF03C9BFF3E5}" type="slidenum">
              <a:rPr lang="en-US" altLang="en-US"/>
              <a:pPr>
                <a:defRPr/>
              </a:pPr>
              <a:t>‹#›</a:t>
            </a:fld>
            <a:endParaRPr lang="en-US" altLang="en-US"/>
          </a:p>
        </p:txBody>
      </p:sp>
    </p:spTree>
    <p:extLst>
      <p:ext uri="{BB962C8B-B14F-4D97-AF65-F5344CB8AC3E}">
        <p14:creationId xmlns:p14="http://schemas.microsoft.com/office/powerpoint/2010/main" val="223191568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991340656"/>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4_Title, Content and Text">
    <p:spTree>
      <p:nvGrpSpPr>
        <p:cNvPr id="1" name=""/>
        <p:cNvGrpSpPr/>
        <p:nvPr/>
      </p:nvGrpSpPr>
      <p:grpSpPr>
        <a:xfrm>
          <a:off x="0" y="0"/>
          <a:ext cx="0" cy="0"/>
          <a:chOff x="0" y="0"/>
          <a:chExt cx="0" cy="0"/>
        </a:xfrm>
      </p:grpSpPr>
      <p:sp>
        <p:nvSpPr>
          <p:cNvPr id="5" name="Content Placeholder 4"/>
          <p:cNvSpPr>
            <a:spLocks noGrp="1"/>
          </p:cNvSpPr>
          <p:nvPr>
            <p:ph sz="quarter" idx="11"/>
          </p:nvPr>
        </p:nvSpPr>
        <p:spPr>
          <a:xfrm>
            <a:off x="716910" y="2112964"/>
            <a:ext cx="4551516" cy="4013627"/>
          </a:xfrm>
          <a:solidFill>
            <a:schemeClr val="bg1">
              <a:lumMod val="85000"/>
            </a:schemeClr>
          </a:solidFill>
        </p:spPr>
        <p:txBody>
          <a:bodyPr anchor="ctr"/>
          <a:lstStyle>
            <a:lvl1pPr marL="0" indent="0" algn="ctr">
              <a:buNone/>
              <a:defRPr sz="2133" baseline="0"/>
            </a:lvl1pPr>
          </a:lstStyle>
          <a:p>
            <a:pPr lvl="0"/>
            <a:r>
              <a:rPr lang="en-US"/>
              <a:t>Click to edit Master text styles</a:t>
            </a:r>
          </a:p>
        </p:txBody>
      </p:sp>
      <p:sp>
        <p:nvSpPr>
          <p:cNvPr id="7" name="Text Placeholder 6"/>
          <p:cNvSpPr>
            <a:spLocks noGrp="1"/>
          </p:cNvSpPr>
          <p:nvPr>
            <p:ph type="body" sz="quarter" idx="12"/>
          </p:nvPr>
        </p:nvSpPr>
        <p:spPr>
          <a:xfrm>
            <a:off x="5439345" y="2113389"/>
            <a:ext cx="6038400" cy="4013200"/>
          </a:xfrm>
        </p:spPr>
        <p:txBody>
          <a:bodyPr>
            <a:noAutofit/>
          </a:bodyPr>
          <a:lstStyle>
            <a:lvl1pPr marL="0" indent="0">
              <a:buNone/>
              <a:defRPr sz="2133" baseline="0"/>
            </a:lvl1pPr>
          </a:lstStyle>
          <a:p>
            <a:pPr lvl="0"/>
            <a:r>
              <a:rPr lang="en-US"/>
              <a:t>Click to edit Master text styles</a:t>
            </a:r>
          </a:p>
        </p:txBody>
      </p:sp>
      <p:sp>
        <p:nvSpPr>
          <p:cNvPr id="10" name="Title 1"/>
          <p:cNvSpPr>
            <a:spLocks noGrp="1"/>
          </p:cNvSpPr>
          <p:nvPr>
            <p:ph type="title"/>
          </p:nvPr>
        </p:nvSpPr>
        <p:spPr>
          <a:xfrm>
            <a:off x="721140" y="550802"/>
            <a:ext cx="7006269" cy="553999"/>
          </a:xfrm>
        </p:spPr>
        <p:txBody>
          <a:bodyPr anchor="b">
            <a:noAutofit/>
          </a:bodyPr>
          <a:lstStyle>
            <a:lvl1pPr>
              <a:defRPr sz="3200" cap="all" baseline="0"/>
            </a:lvl1pPr>
          </a:lstStyle>
          <a:p>
            <a:r>
              <a:rPr lang="en-US"/>
              <a:t>Click to edit Master title style</a:t>
            </a:r>
            <a:endParaRPr lang="en-US" dirty="0"/>
          </a:p>
        </p:txBody>
      </p:sp>
      <p:sp>
        <p:nvSpPr>
          <p:cNvPr id="11" name="Text Placeholder 11"/>
          <p:cNvSpPr>
            <a:spLocks noGrp="1"/>
          </p:cNvSpPr>
          <p:nvPr>
            <p:ph type="body" sz="quarter" idx="10"/>
          </p:nvPr>
        </p:nvSpPr>
        <p:spPr>
          <a:xfrm>
            <a:off x="721140" y="1080001"/>
            <a:ext cx="7006269" cy="488795"/>
          </a:xfrm>
        </p:spPr>
        <p:txBody>
          <a:bodyPr>
            <a:noAutofit/>
          </a:bodyPr>
          <a:lstStyle>
            <a:lvl1pPr marL="0" indent="0">
              <a:buNone/>
              <a:defRPr sz="2667" baseline="0">
                <a:solidFill>
                  <a:schemeClr val="tx1"/>
                </a:solidFill>
              </a:defRPr>
            </a:lvl1pPr>
          </a:lstStyle>
          <a:p>
            <a:pPr lvl="0"/>
            <a:r>
              <a:rPr lang="en-US"/>
              <a:t>Click to edit Master text styles</a:t>
            </a:r>
          </a:p>
        </p:txBody>
      </p:sp>
      <p:sp>
        <p:nvSpPr>
          <p:cNvPr id="8" name="Slide Number Placeholder 5"/>
          <p:cNvSpPr>
            <a:spLocks noGrp="1"/>
          </p:cNvSpPr>
          <p:nvPr>
            <p:ph type="sldNum" sz="quarter" idx="13"/>
          </p:nvPr>
        </p:nvSpPr>
        <p:spPr>
          <a:xfrm>
            <a:off x="1728001" y="6372104"/>
            <a:ext cx="953803" cy="246184"/>
          </a:xfrm>
          <a:prstGeom prst="rect">
            <a:avLst/>
          </a:prstGeom>
        </p:spPr>
        <p:txBody>
          <a:bodyPr/>
          <a:lstStyle>
            <a:lvl1pPr>
              <a:defRPr/>
            </a:lvl1pPr>
          </a:lstStyle>
          <a:p>
            <a:pPr>
              <a:defRPr/>
            </a:pPr>
            <a:fld id="{39A81B8E-DB90-4156-9998-67EBCA269C4E}" type="slidenum">
              <a:rPr lang="en-US" altLang="en-US"/>
              <a:pPr>
                <a:defRPr/>
              </a:pPr>
              <a:t>‹#›</a:t>
            </a:fld>
            <a:endParaRPr lang="en-US" altLang="en-US"/>
          </a:p>
        </p:txBody>
      </p:sp>
    </p:spTree>
    <p:extLst>
      <p:ext uri="{BB962C8B-B14F-4D97-AF65-F5344CB8AC3E}">
        <p14:creationId xmlns:p14="http://schemas.microsoft.com/office/powerpoint/2010/main" val="4085696566"/>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5_Title, Content and Text">
    <p:spTree>
      <p:nvGrpSpPr>
        <p:cNvPr id="1" name=""/>
        <p:cNvGrpSpPr/>
        <p:nvPr/>
      </p:nvGrpSpPr>
      <p:grpSpPr>
        <a:xfrm>
          <a:off x="0" y="0"/>
          <a:ext cx="0" cy="0"/>
          <a:chOff x="0" y="0"/>
          <a:chExt cx="0" cy="0"/>
        </a:xfrm>
      </p:grpSpPr>
      <p:sp>
        <p:nvSpPr>
          <p:cNvPr id="5" name="Content Placeholder 4"/>
          <p:cNvSpPr>
            <a:spLocks noGrp="1"/>
          </p:cNvSpPr>
          <p:nvPr>
            <p:ph sz="quarter" idx="11"/>
          </p:nvPr>
        </p:nvSpPr>
        <p:spPr>
          <a:xfrm>
            <a:off x="720000" y="4132148"/>
            <a:ext cx="10742400" cy="1994017"/>
          </a:xfrm>
          <a:solidFill>
            <a:schemeClr val="bg1">
              <a:lumMod val="85000"/>
            </a:schemeClr>
          </a:solidFill>
        </p:spPr>
        <p:txBody>
          <a:bodyPr anchor="ctr"/>
          <a:lstStyle>
            <a:lvl1pPr marL="0" marR="0" indent="0" algn="ctr" defTabSz="609570" rtl="0" eaLnBrk="1" fontAlgn="auto" latinLnBrk="0" hangingPunct="1">
              <a:lnSpc>
                <a:spcPct val="100000"/>
              </a:lnSpc>
              <a:spcBef>
                <a:spcPct val="20000"/>
              </a:spcBef>
              <a:spcAft>
                <a:spcPts val="0"/>
              </a:spcAft>
              <a:buClr>
                <a:srgbClr val="000000"/>
              </a:buClr>
              <a:buSzPct val="35000"/>
              <a:buFont typeface="Wingdings" charset="2"/>
              <a:buNone/>
              <a:tabLst/>
              <a:defRPr baseline="0"/>
            </a:lvl1pPr>
          </a:lstStyle>
          <a:p>
            <a:pPr lvl="0"/>
            <a:r>
              <a:rPr lang="en-US"/>
              <a:t>Click to edit Master text styles</a:t>
            </a:r>
          </a:p>
        </p:txBody>
      </p:sp>
      <p:sp>
        <p:nvSpPr>
          <p:cNvPr id="7" name="Text Placeholder 6"/>
          <p:cNvSpPr>
            <a:spLocks noGrp="1"/>
          </p:cNvSpPr>
          <p:nvPr>
            <p:ph type="body" sz="quarter" idx="12"/>
          </p:nvPr>
        </p:nvSpPr>
        <p:spPr>
          <a:xfrm>
            <a:off x="720000" y="2112965"/>
            <a:ext cx="10742400" cy="1895281"/>
          </a:xfrm>
        </p:spPr>
        <p:txBody>
          <a:bodyPr>
            <a:noAutofit/>
          </a:bodyPr>
          <a:lstStyle>
            <a:lvl1pPr marL="0" indent="0">
              <a:buNone/>
              <a:defRPr baseline="0"/>
            </a:lvl1pPr>
          </a:lstStyle>
          <a:p>
            <a:pPr lvl="0"/>
            <a:r>
              <a:rPr lang="en-US"/>
              <a:t>Click to edit Master text styles</a:t>
            </a:r>
          </a:p>
        </p:txBody>
      </p:sp>
      <p:sp>
        <p:nvSpPr>
          <p:cNvPr id="10" name="Title 1"/>
          <p:cNvSpPr>
            <a:spLocks noGrp="1"/>
          </p:cNvSpPr>
          <p:nvPr>
            <p:ph type="title"/>
          </p:nvPr>
        </p:nvSpPr>
        <p:spPr>
          <a:xfrm>
            <a:off x="720000" y="550802"/>
            <a:ext cx="7006269" cy="553999"/>
          </a:xfrm>
        </p:spPr>
        <p:txBody>
          <a:bodyPr anchor="b">
            <a:noAutofit/>
          </a:bodyPr>
          <a:lstStyle>
            <a:lvl1pPr>
              <a:defRPr sz="3200" cap="all" baseline="0"/>
            </a:lvl1pPr>
          </a:lstStyle>
          <a:p>
            <a:r>
              <a:rPr lang="en-US"/>
              <a:t>Click to edit Master title style</a:t>
            </a:r>
            <a:endParaRPr lang="en-US" dirty="0"/>
          </a:p>
        </p:txBody>
      </p:sp>
      <p:sp>
        <p:nvSpPr>
          <p:cNvPr id="11" name="Text Placeholder 11"/>
          <p:cNvSpPr>
            <a:spLocks noGrp="1"/>
          </p:cNvSpPr>
          <p:nvPr>
            <p:ph type="body" sz="quarter" idx="10"/>
          </p:nvPr>
        </p:nvSpPr>
        <p:spPr>
          <a:xfrm>
            <a:off x="720000" y="1080001"/>
            <a:ext cx="7006269" cy="488795"/>
          </a:xfrm>
        </p:spPr>
        <p:txBody>
          <a:bodyPr>
            <a:noAutofit/>
          </a:bodyPr>
          <a:lstStyle>
            <a:lvl1pPr marL="0" indent="0">
              <a:buNone/>
              <a:defRPr sz="2667" baseline="0">
                <a:solidFill>
                  <a:schemeClr val="tx1"/>
                </a:solidFill>
              </a:defRPr>
            </a:lvl1pPr>
          </a:lstStyle>
          <a:p>
            <a:pPr lvl="0"/>
            <a:r>
              <a:rPr lang="en-US"/>
              <a:t>Click to edit Master text styles</a:t>
            </a:r>
          </a:p>
        </p:txBody>
      </p:sp>
      <p:sp>
        <p:nvSpPr>
          <p:cNvPr id="8" name="Slide Number Placeholder 5"/>
          <p:cNvSpPr>
            <a:spLocks noGrp="1"/>
          </p:cNvSpPr>
          <p:nvPr>
            <p:ph type="sldNum" sz="quarter" idx="13"/>
          </p:nvPr>
        </p:nvSpPr>
        <p:spPr>
          <a:xfrm>
            <a:off x="1728001" y="6372104"/>
            <a:ext cx="953803" cy="246184"/>
          </a:xfrm>
          <a:prstGeom prst="rect">
            <a:avLst/>
          </a:prstGeom>
        </p:spPr>
        <p:txBody>
          <a:bodyPr/>
          <a:lstStyle>
            <a:lvl1pPr>
              <a:defRPr/>
            </a:lvl1pPr>
          </a:lstStyle>
          <a:p>
            <a:pPr>
              <a:defRPr/>
            </a:pPr>
            <a:fld id="{4EE3CF81-11EA-405E-A3EC-9D48E6C9B03D}" type="slidenum">
              <a:rPr lang="en-US" altLang="en-US"/>
              <a:pPr>
                <a:defRPr/>
              </a:pPr>
              <a:t>‹#›</a:t>
            </a:fld>
            <a:endParaRPr lang="en-US" altLang="en-US"/>
          </a:p>
        </p:txBody>
      </p:sp>
    </p:spTree>
    <p:extLst>
      <p:ext uri="{BB962C8B-B14F-4D97-AF65-F5344CB8AC3E}">
        <p14:creationId xmlns:p14="http://schemas.microsoft.com/office/powerpoint/2010/main" val="1052794048"/>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6_Title and List">
    <p:spTree>
      <p:nvGrpSpPr>
        <p:cNvPr id="1" name=""/>
        <p:cNvGrpSpPr/>
        <p:nvPr/>
      </p:nvGrpSpPr>
      <p:grpSpPr>
        <a:xfrm>
          <a:off x="0" y="0"/>
          <a:ext cx="0" cy="0"/>
          <a:chOff x="0" y="0"/>
          <a:chExt cx="0" cy="0"/>
        </a:xfrm>
      </p:grpSpPr>
      <p:sp>
        <p:nvSpPr>
          <p:cNvPr id="4" name="Text Placeholder 3"/>
          <p:cNvSpPr>
            <a:spLocks noGrp="1"/>
          </p:cNvSpPr>
          <p:nvPr>
            <p:ph type="body" sz="quarter" idx="13"/>
          </p:nvPr>
        </p:nvSpPr>
        <p:spPr>
          <a:xfrm>
            <a:off x="720000" y="2112964"/>
            <a:ext cx="10742400" cy="4013627"/>
          </a:xfrm>
        </p:spPr>
        <p:txBody>
          <a:bodyPr>
            <a:noAutofit/>
          </a:bodyPr>
          <a:lstStyle/>
          <a:p>
            <a:pPr lvl="0"/>
            <a:r>
              <a:rPr lang="en-US"/>
              <a:t>Click to edit Master text styles</a:t>
            </a:r>
          </a:p>
          <a:p>
            <a:pPr lvl="1"/>
            <a:r>
              <a:rPr lang="en-US"/>
              <a:t>Second level</a:t>
            </a:r>
          </a:p>
          <a:p>
            <a:pPr lvl="2"/>
            <a:r>
              <a:rPr lang="en-US"/>
              <a:t>Third level</a:t>
            </a:r>
          </a:p>
        </p:txBody>
      </p:sp>
      <p:sp>
        <p:nvSpPr>
          <p:cNvPr id="7" name="Title 1"/>
          <p:cNvSpPr>
            <a:spLocks noGrp="1"/>
          </p:cNvSpPr>
          <p:nvPr>
            <p:ph type="title"/>
          </p:nvPr>
        </p:nvSpPr>
        <p:spPr>
          <a:xfrm>
            <a:off x="720000" y="550802"/>
            <a:ext cx="10075917" cy="553999"/>
          </a:xfrm>
        </p:spPr>
        <p:txBody>
          <a:bodyPr anchor="b">
            <a:noAutofit/>
          </a:bodyPr>
          <a:lstStyle>
            <a:lvl1pPr>
              <a:defRPr sz="3200" cap="all" baseline="0"/>
            </a:lvl1pPr>
          </a:lstStyle>
          <a:p>
            <a:r>
              <a:rPr lang="en-US"/>
              <a:t>Click to edit Master title style</a:t>
            </a:r>
            <a:endParaRPr lang="en-US" dirty="0"/>
          </a:p>
        </p:txBody>
      </p:sp>
      <p:sp>
        <p:nvSpPr>
          <p:cNvPr id="10" name="Text Placeholder 11"/>
          <p:cNvSpPr>
            <a:spLocks noGrp="1"/>
          </p:cNvSpPr>
          <p:nvPr>
            <p:ph type="body" sz="quarter" idx="10"/>
          </p:nvPr>
        </p:nvSpPr>
        <p:spPr>
          <a:xfrm>
            <a:off x="720000" y="1080001"/>
            <a:ext cx="10075917" cy="488795"/>
          </a:xfrm>
        </p:spPr>
        <p:txBody>
          <a:bodyPr>
            <a:noAutofit/>
          </a:bodyPr>
          <a:lstStyle>
            <a:lvl1pPr marL="0" indent="0">
              <a:buNone/>
              <a:defRPr sz="2667" baseline="0">
                <a:solidFill>
                  <a:schemeClr val="tx1"/>
                </a:solidFill>
              </a:defRPr>
            </a:lvl1pPr>
          </a:lstStyle>
          <a:p>
            <a:pPr lvl="0"/>
            <a:r>
              <a:rPr lang="en-US"/>
              <a:t>Click to edit Master text styles</a:t>
            </a:r>
          </a:p>
        </p:txBody>
      </p:sp>
      <p:sp>
        <p:nvSpPr>
          <p:cNvPr id="6" name="Slide Number Placeholder 5"/>
          <p:cNvSpPr>
            <a:spLocks noGrp="1"/>
          </p:cNvSpPr>
          <p:nvPr>
            <p:ph type="sldNum" sz="quarter" idx="14"/>
          </p:nvPr>
        </p:nvSpPr>
        <p:spPr>
          <a:xfrm>
            <a:off x="1728001" y="6372104"/>
            <a:ext cx="953803" cy="246184"/>
          </a:xfrm>
          <a:prstGeom prst="rect">
            <a:avLst/>
          </a:prstGeom>
        </p:spPr>
        <p:txBody>
          <a:bodyPr/>
          <a:lstStyle>
            <a:lvl1pPr>
              <a:defRPr/>
            </a:lvl1pPr>
          </a:lstStyle>
          <a:p>
            <a:pPr>
              <a:defRPr/>
            </a:pPr>
            <a:fld id="{08D83D96-D520-43E8-9FE3-99F474E31BD7}" type="slidenum">
              <a:rPr lang="en-US" altLang="en-US"/>
              <a:pPr>
                <a:defRPr/>
              </a:pPr>
              <a:t>‹#›</a:t>
            </a:fld>
            <a:endParaRPr lang="en-US" altLang="en-US"/>
          </a:p>
        </p:txBody>
      </p:sp>
    </p:spTree>
    <p:extLst>
      <p:ext uri="{BB962C8B-B14F-4D97-AF65-F5344CB8AC3E}">
        <p14:creationId xmlns:p14="http://schemas.microsoft.com/office/powerpoint/2010/main" val="2174738978"/>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7_Free Content">
    <p:spTree>
      <p:nvGrpSpPr>
        <p:cNvPr id="1" name=""/>
        <p:cNvGrpSpPr/>
        <p:nvPr/>
      </p:nvGrpSpPr>
      <p:grpSpPr>
        <a:xfrm>
          <a:off x="0" y="0"/>
          <a:ext cx="0" cy="0"/>
          <a:chOff x="0" y="0"/>
          <a:chExt cx="0" cy="0"/>
        </a:xfrm>
      </p:grpSpPr>
      <p:sp>
        <p:nvSpPr>
          <p:cNvPr id="3" name="Slide Number Placeholder 5"/>
          <p:cNvSpPr>
            <a:spLocks noGrp="1"/>
          </p:cNvSpPr>
          <p:nvPr>
            <p:ph type="sldNum" sz="quarter" idx="10"/>
          </p:nvPr>
        </p:nvSpPr>
        <p:spPr>
          <a:xfrm>
            <a:off x="1728001" y="6372104"/>
            <a:ext cx="953803" cy="246184"/>
          </a:xfrm>
          <a:prstGeom prst="rect">
            <a:avLst/>
          </a:prstGeom>
        </p:spPr>
        <p:txBody>
          <a:bodyPr/>
          <a:lstStyle>
            <a:lvl1pPr>
              <a:defRPr/>
            </a:lvl1pPr>
          </a:lstStyle>
          <a:p>
            <a:pPr>
              <a:defRPr/>
            </a:pPr>
            <a:fld id="{5EF692A5-A8C0-47CD-A2C0-7DF226E98A5E}" type="slidenum">
              <a:rPr lang="en-US" altLang="en-US"/>
              <a:pPr>
                <a:defRPr/>
              </a:pPr>
              <a:t>‹#›</a:t>
            </a:fld>
            <a:endParaRPr lang="en-US" altLang="en-US"/>
          </a:p>
        </p:txBody>
      </p:sp>
    </p:spTree>
    <p:extLst>
      <p:ext uri="{BB962C8B-B14F-4D97-AF65-F5344CB8AC3E}">
        <p14:creationId xmlns:p14="http://schemas.microsoft.com/office/powerpoint/2010/main" val="1372433433"/>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8_Free Content">
    <p:spTree>
      <p:nvGrpSpPr>
        <p:cNvPr id="1" name=""/>
        <p:cNvGrpSpPr/>
        <p:nvPr/>
      </p:nvGrpSpPr>
      <p:grpSpPr>
        <a:xfrm>
          <a:off x="0" y="0"/>
          <a:ext cx="0" cy="0"/>
          <a:chOff x="0" y="0"/>
          <a:chExt cx="0" cy="0"/>
        </a:xfrm>
      </p:grpSpPr>
      <p:sp>
        <p:nvSpPr>
          <p:cNvPr id="5" name="Text Placeholder 3"/>
          <p:cNvSpPr>
            <a:spLocks noGrp="1"/>
          </p:cNvSpPr>
          <p:nvPr>
            <p:ph type="body" sz="quarter" idx="13"/>
          </p:nvPr>
        </p:nvSpPr>
        <p:spPr>
          <a:xfrm>
            <a:off x="720000" y="2112964"/>
            <a:ext cx="10982400" cy="4013627"/>
          </a:xfrm>
        </p:spPr>
        <p:txBody>
          <a:bodyPr>
            <a:noAutofit/>
          </a:bodyPr>
          <a:lstStyle/>
          <a:p>
            <a:pPr lvl="0"/>
            <a:r>
              <a:rPr lang="en-US"/>
              <a:t>Click to edit Master text styles</a:t>
            </a:r>
          </a:p>
          <a:p>
            <a:pPr lvl="1"/>
            <a:r>
              <a:rPr lang="en-US"/>
              <a:t>Second level</a:t>
            </a:r>
          </a:p>
          <a:p>
            <a:pPr lvl="2"/>
            <a:r>
              <a:rPr lang="en-US"/>
              <a:t>Third level</a:t>
            </a:r>
          </a:p>
        </p:txBody>
      </p:sp>
      <p:sp>
        <p:nvSpPr>
          <p:cNvPr id="6" name="Title 1"/>
          <p:cNvSpPr>
            <a:spLocks noGrp="1"/>
          </p:cNvSpPr>
          <p:nvPr>
            <p:ph type="title"/>
          </p:nvPr>
        </p:nvSpPr>
        <p:spPr>
          <a:xfrm>
            <a:off x="720000" y="550802"/>
            <a:ext cx="7006269" cy="553999"/>
          </a:xfrm>
        </p:spPr>
        <p:txBody>
          <a:bodyPr anchor="b">
            <a:noAutofit/>
          </a:bodyPr>
          <a:lstStyle>
            <a:lvl1pPr>
              <a:defRPr sz="3200" cap="all" baseline="0"/>
            </a:lvl1pPr>
          </a:lstStyle>
          <a:p>
            <a:r>
              <a:rPr lang="en-US"/>
              <a:t>Click to edit Master title style</a:t>
            </a:r>
            <a:endParaRPr lang="en-US" dirty="0"/>
          </a:p>
        </p:txBody>
      </p:sp>
      <p:sp>
        <p:nvSpPr>
          <p:cNvPr id="7" name="Text Placeholder 11"/>
          <p:cNvSpPr>
            <a:spLocks noGrp="1"/>
          </p:cNvSpPr>
          <p:nvPr>
            <p:ph type="body" sz="quarter" idx="14"/>
          </p:nvPr>
        </p:nvSpPr>
        <p:spPr>
          <a:xfrm>
            <a:off x="720000" y="1080001"/>
            <a:ext cx="7006269" cy="488795"/>
          </a:xfrm>
        </p:spPr>
        <p:txBody>
          <a:bodyPr>
            <a:noAutofit/>
          </a:bodyPr>
          <a:lstStyle>
            <a:lvl1pPr marL="0" indent="0">
              <a:buNone/>
              <a:defRPr sz="2667" baseline="0">
                <a:solidFill>
                  <a:schemeClr val="tx1"/>
                </a:solidFill>
              </a:defRPr>
            </a:lvl1pPr>
          </a:lstStyle>
          <a:p>
            <a:pPr lvl="0"/>
            <a:r>
              <a:rPr lang="en-US"/>
              <a:t>Click to edit Master text styles</a:t>
            </a:r>
          </a:p>
        </p:txBody>
      </p:sp>
      <p:sp>
        <p:nvSpPr>
          <p:cNvPr id="9" name="Slide Number Placeholder 5"/>
          <p:cNvSpPr>
            <a:spLocks noGrp="1"/>
          </p:cNvSpPr>
          <p:nvPr>
            <p:ph type="sldNum" sz="quarter" idx="15"/>
          </p:nvPr>
        </p:nvSpPr>
        <p:spPr>
          <a:xfrm>
            <a:off x="1728001" y="6372104"/>
            <a:ext cx="953803" cy="246184"/>
          </a:xfrm>
          <a:prstGeom prst="rect">
            <a:avLst/>
          </a:prstGeom>
        </p:spPr>
        <p:txBody>
          <a:bodyPr/>
          <a:lstStyle>
            <a:lvl1pPr>
              <a:defRPr/>
            </a:lvl1pPr>
          </a:lstStyle>
          <a:p>
            <a:pPr>
              <a:defRPr/>
            </a:pPr>
            <a:fld id="{711A7CD0-78D0-42EA-ADB5-8E9333008CAE}" type="slidenum">
              <a:rPr lang="en-US" altLang="en-US"/>
              <a:pPr>
                <a:defRPr/>
              </a:pPr>
              <a:t>‹#›</a:t>
            </a:fld>
            <a:endParaRPr lang="en-US" altLang="en-US"/>
          </a:p>
        </p:txBody>
      </p:sp>
    </p:spTree>
    <p:extLst>
      <p:ext uri="{BB962C8B-B14F-4D97-AF65-F5344CB8AC3E}">
        <p14:creationId xmlns:p14="http://schemas.microsoft.com/office/powerpoint/2010/main" val="2041065888"/>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8_Contact">
    <p:spTree>
      <p:nvGrpSpPr>
        <p:cNvPr id="1" name=""/>
        <p:cNvGrpSpPr/>
        <p:nvPr/>
      </p:nvGrpSpPr>
      <p:grpSpPr>
        <a:xfrm>
          <a:off x="0" y="0"/>
          <a:ext cx="0" cy="0"/>
          <a:chOff x="0" y="0"/>
          <a:chExt cx="0" cy="0"/>
        </a:xfrm>
      </p:grpSpPr>
      <p:sp>
        <p:nvSpPr>
          <p:cNvPr id="8" name="TextBox 7"/>
          <p:cNvSpPr txBox="1">
            <a:spLocks noChangeArrowheads="1"/>
          </p:cNvSpPr>
          <p:nvPr userDrawn="1"/>
        </p:nvSpPr>
        <p:spPr bwMode="auto">
          <a:xfrm>
            <a:off x="914404" y="3692528"/>
            <a:ext cx="3992033" cy="21409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Calibri" pitchFamily="34" charset="0"/>
                <a:ea typeface="MS PGothic" pitchFamily="34" charset="-128"/>
              </a:defRPr>
            </a:lvl1pPr>
            <a:lvl2pPr marL="742950" indent="-285750" eaLnBrk="0" hangingPunct="0">
              <a:defRPr sz="2400">
                <a:solidFill>
                  <a:schemeClr val="tx1"/>
                </a:solidFill>
                <a:latin typeface="Calibri" pitchFamily="34" charset="0"/>
                <a:ea typeface="MS PGothic" pitchFamily="34" charset="-128"/>
              </a:defRPr>
            </a:lvl2pPr>
            <a:lvl3pPr marL="1143000" indent="-228600" eaLnBrk="0" hangingPunct="0">
              <a:defRPr sz="2400">
                <a:solidFill>
                  <a:schemeClr val="tx1"/>
                </a:solidFill>
                <a:latin typeface="Calibri" pitchFamily="34" charset="0"/>
                <a:ea typeface="MS PGothic" pitchFamily="34" charset="-128"/>
              </a:defRPr>
            </a:lvl3pPr>
            <a:lvl4pPr marL="1600200" indent="-228600" eaLnBrk="0" hangingPunct="0">
              <a:defRPr sz="2400">
                <a:solidFill>
                  <a:schemeClr val="tx1"/>
                </a:solidFill>
                <a:latin typeface="Calibri" pitchFamily="34" charset="0"/>
                <a:ea typeface="MS PGothic" pitchFamily="34" charset="-128"/>
              </a:defRPr>
            </a:lvl4pPr>
            <a:lvl5pPr marL="2057400" indent="-228600" eaLnBrk="0" hangingPunct="0">
              <a:defRPr sz="2400">
                <a:solidFill>
                  <a:schemeClr val="tx1"/>
                </a:solidFill>
                <a:latin typeface="Calibri"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Calibri"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Calibri"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Calibri"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Calibri" pitchFamily="34" charset="0"/>
                <a:ea typeface="MS PGothic" pitchFamily="34" charset="-128"/>
              </a:defRPr>
            </a:lvl9pPr>
          </a:lstStyle>
          <a:p>
            <a:pPr eaLnBrk="1" hangingPunct="1">
              <a:defRPr/>
            </a:pPr>
            <a:r>
              <a:rPr lang="en-US" altLang="en-US" sz="2067" b="1" baseline="30000" dirty="0">
                <a:solidFill>
                  <a:schemeClr val="tx1"/>
                </a:solidFill>
                <a:latin typeface="Arial Narrow" pitchFamily="34" charset="0"/>
              </a:rPr>
              <a:t>Contacts ESMO </a:t>
            </a:r>
          </a:p>
          <a:p>
            <a:pPr eaLnBrk="1" hangingPunct="1">
              <a:defRPr/>
            </a:pPr>
            <a:endParaRPr lang="en-US" altLang="en-US" sz="2067" b="1" baseline="30000" dirty="0">
              <a:solidFill>
                <a:schemeClr val="tx1"/>
              </a:solidFill>
              <a:latin typeface="Arial Narrow" pitchFamily="34" charset="0"/>
            </a:endParaRPr>
          </a:p>
          <a:p>
            <a:pPr eaLnBrk="1" hangingPunct="1">
              <a:defRPr/>
            </a:pPr>
            <a:r>
              <a:rPr lang="en-US" altLang="en-US" sz="2067" baseline="30000" dirty="0">
                <a:solidFill>
                  <a:schemeClr val="tx1"/>
                </a:solidFill>
                <a:latin typeface="Arial Narrow" pitchFamily="34" charset="0"/>
              </a:rPr>
              <a:t>European Society for Medical Oncology </a:t>
            </a:r>
            <a:br>
              <a:rPr lang="en-US" altLang="en-US" sz="2067" baseline="30000" dirty="0">
                <a:solidFill>
                  <a:schemeClr val="tx1"/>
                </a:solidFill>
                <a:latin typeface="Arial Narrow" pitchFamily="34" charset="0"/>
              </a:rPr>
            </a:br>
            <a:r>
              <a:rPr lang="en-US" altLang="en-US" sz="2067" baseline="30000" dirty="0">
                <a:solidFill>
                  <a:schemeClr val="tx1"/>
                </a:solidFill>
                <a:latin typeface="Arial Narrow" pitchFamily="34" charset="0"/>
              </a:rPr>
              <a:t>Via L. </a:t>
            </a:r>
            <a:r>
              <a:rPr lang="en-US" altLang="en-US" sz="2067" baseline="30000" dirty="0" err="1">
                <a:solidFill>
                  <a:schemeClr val="tx1"/>
                </a:solidFill>
                <a:latin typeface="Arial Narrow" pitchFamily="34" charset="0"/>
              </a:rPr>
              <a:t>Taddei</a:t>
            </a:r>
            <a:r>
              <a:rPr lang="en-US" altLang="en-US" sz="2067" baseline="30000" dirty="0">
                <a:solidFill>
                  <a:schemeClr val="tx1"/>
                </a:solidFill>
                <a:latin typeface="Arial Narrow" pitchFamily="34" charset="0"/>
              </a:rPr>
              <a:t> 4, CH-6962 </a:t>
            </a:r>
            <a:r>
              <a:rPr lang="en-US" altLang="en-US" sz="2067" baseline="30000" dirty="0" err="1">
                <a:solidFill>
                  <a:schemeClr val="tx1"/>
                </a:solidFill>
                <a:latin typeface="Arial Narrow" pitchFamily="34" charset="0"/>
              </a:rPr>
              <a:t>Viganello</a:t>
            </a:r>
            <a:r>
              <a:rPr lang="en-US" altLang="en-US" sz="2067" baseline="30000" dirty="0">
                <a:solidFill>
                  <a:schemeClr val="tx1"/>
                </a:solidFill>
                <a:latin typeface="Arial Narrow" pitchFamily="34" charset="0"/>
              </a:rPr>
              <a:t> – </a:t>
            </a:r>
            <a:r>
              <a:rPr lang="en-US" altLang="en-US" sz="2067" baseline="30000" dirty="0" err="1">
                <a:solidFill>
                  <a:schemeClr val="tx1"/>
                </a:solidFill>
                <a:latin typeface="Arial Narrow" pitchFamily="34" charset="0"/>
              </a:rPr>
              <a:t>Lugano</a:t>
            </a:r>
            <a:br>
              <a:rPr lang="en-US" altLang="en-US" sz="2067" baseline="30000" dirty="0">
                <a:solidFill>
                  <a:schemeClr val="tx1"/>
                </a:solidFill>
                <a:latin typeface="Arial Narrow" pitchFamily="34" charset="0"/>
              </a:rPr>
            </a:br>
            <a:r>
              <a:rPr lang="en-US" altLang="en-US" sz="2067" baseline="30000" dirty="0">
                <a:solidFill>
                  <a:schemeClr val="tx1"/>
                </a:solidFill>
                <a:latin typeface="Arial Narrow" pitchFamily="34" charset="0"/>
              </a:rPr>
              <a:t>T. +41 (0)91 973 19 00</a:t>
            </a:r>
            <a:br>
              <a:rPr lang="en-US" altLang="en-US" sz="2067" baseline="30000" dirty="0">
                <a:solidFill>
                  <a:schemeClr val="tx1"/>
                </a:solidFill>
                <a:latin typeface="Arial Narrow" pitchFamily="34" charset="0"/>
              </a:rPr>
            </a:br>
            <a:r>
              <a:rPr lang="en-US" altLang="en-US" sz="2067" baseline="30000" dirty="0">
                <a:solidFill>
                  <a:schemeClr val="tx1"/>
                </a:solidFill>
                <a:latin typeface="Arial Narrow" pitchFamily="34" charset="0"/>
              </a:rPr>
              <a:t>F. +41 (0)91 973 19 02</a:t>
            </a:r>
            <a:br>
              <a:rPr lang="en-US" altLang="en-US" sz="2067" baseline="30000" dirty="0">
                <a:solidFill>
                  <a:schemeClr val="tx1"/>
                </a:solidFill>
                <a:latin typeface="Arial Narrow" pitchFamily="34" charset="0"/>
              </a:rPr>
            </a:br>
            <a:r>
              <a:rPr lang="en-US" altLang="en-US" sz="2067" baseline="30000" dirty="0">
                <a:solidFill>
                  <a:schemeClr val="tx1"/>
                </a:solidFill>
                <a:latin typeface="Arial Narrow" pitchFamily="34" charset="0"/>
              </a:rPr>
              <a:t>http://</a:t>
            </a:r>
            <a:r>
              <a:rPr lang="en-US" altLang="en-US" sz="2067" baseline="30000" dirty="0" err="1">
                <a:solidFill>
                  <a:schemeClr val="tx1"/>
                </a:solidFill>
                <a:latin typeface="Arial Narrow" pitchFamily="34" charset="0"/>
              </a:rPr>
              <a:t>www.esmo.org</a:t>
            </a:r>
            <a:endParaRPr lang="en-US" altLang="en-US" sz="2067" b="1" baseline="0" dirty="0">
              <a:solidFill>
                <a:schemeClr val="tx1"/>
              </a:solidFill>
              <a:latin typeface="Arial Narrow" pitchFamily="34" charset="0"/>
            </a:endParaRPr>
          </a:p>
          <a:p>
            <a:pPr marL="0" marR="0" indent="0" algn="l" defTabSz="609570" rtl="0" eaLnBrk="1" fontAlgn="base" latinLnBrk="0" hangingPunct="1">
              <a:lnSpc>
                <a:spcPct val="100000"/>
              </a:lnSpc>
              <a:spcBef>
                <a:spcPct val="0"/>
              </a:spcBef>
              <a:spcAft>
                <a:spcPct val="0"/>
              </a:spcAft>
              <a:buClrTx/>
              <a:buSzTx/>
              <a:buFontTx/>
              <a:buNone/>
              <a:tabLst/>
              <a:defRPr/>
            </a:pPr>
            <a:r>
              <a:rPr lang="en-US" altLang="en-US" sz="2067" baseline="30000" dirty="0" err="1">
                <a:solidFill>
                  <a:schemeClr val="tx1"/>
                </a:solidFill>
                <a:latin typeface="Arial Narrow" pitchFamily="34" charset="0"/>
              </a:rPr>
              <a:t>esmo@esmo.org</a:t>
            </a:r>
            <a:endParaRPr lang="en-US" altLang="en-US" sz="2067" baseline="30000" dirty="0">
              <a:solidFill>
                <a:schemeClr val="tx1"/>
              </a:solidFill>
              <a:latin typeface="Arial Narrow" pitchFamily="34" charset="0"/>
            </a:endParaRPr>
          </a:p>
          <a:p>
            <a:pPr eaLnBrk="1" hangingPunct="1">
              <a:defRPr/>
            </a:pPr>
            <a:endParaRPr lang="en-US" altLang="en-US" sz="2400" baseline="30000" dirty="0">
              <a:solidFill>
                <a:schemeClr val="tx1"/>
              </a:solidFill>
              <a:latin typeface="Arial Narrow" pitchFamily="34" charset="0"/>
            </a:endParaRPr>
          </a:p>
        </p:txBody>
      </p:sp>
      <p:sp>
        <p:nvSpPr>
          <p:cNvPr id="5" name="Text Placeholder 18"/>
          <p:cNvSpPr>
            <a:spLocks noGrp="1"/>
          </p:cNvSpPr>
          <p:nvPr>
            <p:ph type="body" sz="quarter" idx="10"/>
          </p:nvPr>
        </p:nvSpPr>
        <p:spPr>
          <a:xfrm>
            <a:off x="914402" y="2266720"/>
            <a:ext cx="6924495" cy="297517"/>
          </a:xfrm>
        </p:spPr>
        <p:txBody>
          <a:bodyPr tIns="140400" anchor="ctr">
            <a:noAutofit/>
          </a:bodyPr>
          <a:lstStyle>
            <a:lvl1pPr marL="0" indent="0" rtl="0">
              <a:buFontTx/>
              <a:buNone/>
              <a:defRPr lang="en-US" sz="2267" b="1" i="0" u="none" strike="noStrike" baseline="30000" smtClean="0">
                <a:solidFill>
                  <a:schemeClr val="tx1"/>
                </a:solidFill>
              </a:defRPr>
            </a:lvl1pPr>
          </a:lstStyle>
          <a:p>
            <a:pPr lvl="0"/>
            <a:r>
              <a:rPr lang="en-US"/>
              <a:t>Click to edit Master text styles</a:t>
            </a:r>
          </a:p>
        </p:txBody>
      </p:sp>
      <p:sp>
        <p:nvSpPr>
          <p:cNvPr id="6" name="Text Placeholder 18"/>
          <p:cNvSpPr>
            <a:spLocks noGrp="1"/>
          </p:cNvSpPr>
          <p:nvPr>
            <p:ph type="body" sz="quarter" idx="11"/>
          </p:nvPr>
        </p:nvSpPr>
        <p:spPr>
          <a:xfrm>
            <a:off x="914400" y="2664488"/>
            <a:ext cx="6924493" cy="270475"/>
          </a:xfrm>
        </p:spPr>
        <p:txBody>
          <a:bodyPr tIns="93600" bIns="0" anchor="ctr">
            <a:noAutofit/>
          </a:bodyPr>
          <a:lstStyle>
            <a:lvl1pPr marL="0" indent="0" rtl="0">
              <a:buFontTx/>
              <a:buNone/>
              <a:defRPr lang="en-US" sz="2267" b="0" i="0" u="none" strike="noStrike" baseline="30000" smtClean="0">
                <a:solidFill>
                  <a:schemeClr val="tx1"/>
                </a:solidFill>
              </a:defRPr>
            </a:lvl1pPr>
          </a:lstStyle>
          <a:p>
            <a:pPr lvl="0"/>
            <a:r>
              <a:rPr lang="en-US"/>
              <a:t>Click to edit Master text styles</a:t>
            </a:r>
          </a:p>
        </p:txBody>
      </p:sp>
      <p:sp>
        <p:nvSpPr>
          <p:cNvPr id="10" name="Text Placeholder 18"/>
          <p:cNvSpPr>
            <a:spLocks noGrp="1"/>
          </p:cNvSpPr>
          <p:nvPr>
            <p:ph type="body" sz="quarter" idx="12" hasCustomPrompt="1"/>
          </p:nvPr>
        </p:nvSpPr>
        <p:spPr>
          <a:xfrm>
            <a:off x="914400" y="2937600"/>
            <a:ext cx="6924493" cy="297600"/>
          </a:xfrm>
        </p:spPr>
        <p:txBody>
          <a:bodyPr tIns="93600" bIns="0" anchor="ctr">
            <a:noAutofit/>
          </a:bodyPr>
          <a:lstStyle>
            <a:lvl1pPr marL="0" indent="0" rtl="0">
              <a:buFontTx/>
              <a:buNone/>
              <a:defRPr lang="en-US" sz="2267" b="0" i="0" u="none" strike="noStrike" baseline="30000" smtClean="0">
                <a:solidFill>
                  <a:schemeClr val="tx1"/>
                </a:solidFill>
              </a:defRPr>
            </a:lvl1pPr>
          </a:lstStyle>
          <a:p>
            <a:pPr lvl="0"/>
            <a:r>
              <a:rPr lang="fr-CH" dirty="0"/>
              <a:t>Click to edit Master text style</a:t>
            </a:r>
          </a:p>
        </p:txBody>
      </p:sp>
      <p:sp>
        <p:nvSpPr>
          <p:cNvPr id="12" name="Slide Number Placeholder 5"/>
          <p:cNvSpPr>
            <a:spLocks noGrp="1"/>
          </p:cNvSpPr>
          <p:nvPr>
            <p:ph type="sldNum" sz="quarter" idx="13"/>
          </p:nvPr>
        </p:nvSpPr>
        <p:spPr>
          <a:xfrm>
            <a:off x="1728001" y="6372104"/>
            <a:ext cx="953803" cy="246184"/>
          </a:xfrm>
          <a:prstGeom prst="rect">
            <a:avLst/>
          </a:prstGeom>
        </p:spPr>
        <p:txBody>
          <a:bodyPr/>
          <a:lstStyle>
            <a:lvl1pPr>
              <a:defRPr/>
            </a:lvl1pPr>
          </a:lstStyle>
          <a:p>
            <a:pPr>
              <a:defRPr/>
            </a:pPr>
            <a:fld id="{FC19FB4C-FCC4-423E-B433-D9FA2CAED6D2}" type="slidenum">
              <a:rPr lang="en-US" altLang="en-US"/>
              <a:pPr>
                <a:defRPr/>
              </a:pPr>
              <a:t>‹#›</a:t>
            </a:fld>
            <a:endParaRPr lang="en-US" altLang="en-US"/>
          </a:p>
        </p:txBody>
      </p:sp>
    </p:spTree>
    <p:extLst>
      <p:ext uri="{BB962C8B-B14F-4D97-AF65-F5344CB8AC3E}">
        <p14:creationId xmlns:p14="http://schemas.microsoft.com/office/powerpoint/2010/main" val="3333213249"/>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userDrawn="1">
  <p:cSld name="Section Header">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731030" y="2531669"/>
            <a:ext cx="9816868" cy="1362075"/>
          </a:xfrm>
        </p:spPr>
        <p:txBody>
          <a:bodyPr anchor="b" anchorCtr="0"/>
          <a:lstStyle>
            <a:lvl1pPr marL="0" algn="l" defTabSz="1219140" rtl="0" eaLnBrk="1" latinLnBrk="0" hangingPunct="1">
              <a:spcBef>
                <a:spcPct val="0"/>
              </a:spcBef>
              <a:buNone/>
              <a:defRPr lang="en-GB" sz="4267" b="0" kern="1200" dirty="0">
                <a:solidFill>
                  <a:schemeClr val="bg1"/>
                </a:solidFill>
                <a:effectLst/>
                <a:latin typeface="+mj-lt"/>
                <a:ea typeface="+mj-ea"/>
                <a:cs typeface="+mj-cs"/>
              </a:defRPr>
            </a:lvl1pPr>
          </a:lstStyle>
          <a:p>
            <a:r>
              <a:rPr lang="en-US" dirty="0"/>
              <a:t>Click to edit Master title style</a:t>
            </a:r>
            <a:endParaRPr lang="en-GB" dirty="0"/>
          </a:p>
        </p:txBody>
      </p:sp>
      <p:sp>
        <p:nvSpPr>
          <p:cNvPr id="5" name="Subtitle 2"/>
          <p:cNvSpPr>
            <a:spLocks noGrp="1"/>
          </p:cNvSpPr>
          <p:nvPr>
            <p:ph type="subTitle" idx="10"/>
          </p:nvPr>
        </p:nvSpPr>
        <p:spPr>
          <a:xfrm>
            <a:off x="1731028" y="3893802"/>
            <a:ext cx="9805365" cy="1011751"/>
          </a:xfrm>
        </p:spPr>
        <p:txBody>
          <a:bodyPr>
            <a:noAutofit/>
          </a:bodyPr>
          <a:lstStyle>
            <a:lvl1pPr marL="0" indent="0" algn="l">
              <a:buNone/>
              <a:defRPr sz="2400" b="1" cap="all" baseline="0">
                <a:solidFill>
                  <a:schemeClr val="bg1"/>
                </a:solidFill>
              </a:defRPr>
            </a:lvl1pPr>
            <a:lvl2pPr marL="609570" indent="0" algn="ctr">
              <a:buNone/>
              <a:defRPr>
                <a:solidFill>
                  <a:schemeClr val="tx1">
                    <a:tint val="75000"/>
                  </a:schemeClr>
                </a:solidFill>
              </a:defRPr>
            </a:lvl2pPr>
            <a:lvl3pPr marL="1219140" indent="0" algn="ctr">
              <a:buNone/>
              <a:defRPr>
                <a:solidFill>
                  <a:schemeClr val="tx1">
                    <a:tint val="75000"/>
                  </a:schemeClr>
                </a:solidFill>
              </a:defRPr>
            </a:lvl3pPr>
            <a:lvl4pPr marL="1828709" indent="0" algn="ctr">
              <a:buNone/>
              <a:defRPr>
                <a:solidFill>
                  <a:schemeClr val="tx1">
                    <a:tint val="75000"/>
                  </a:schemeClr>
                </a:solidFill>
              </a:defRPr>
            </a:lvl4pPr>
            <a:lvl5pPr marL="2438278" indent="0" algn="ctr">
              <a:buNone/>
              <a:defRPr>
                <a:solidFill>
                  <a:schemeClr val="tx1">
                    <a:tint val="75000"/>
                  </a:schemeClr>
                </a:solidFill>
              </a:defRPr>
            </a:lvl5pPr>
            <a:lvl6pPr marL="3047848" indent="0" algn="ctr">
              <a:buNone/>
              <a:defRPr>
                <a:solidFill>
                  <a:schemeClr val="tx1">
                    <a:tint val="75000"/>
                  </a:schemeClr>
                </a:solidFill>
              </a:defRPr>
            </a:lvl6pPr>
            <a:lvl7pPr marL="3657418" indent="0" algn="ctr">
              <a:buNone/>
              <a:defRPr>
                <a:solidFill>
                  <a:schemeClr val="tx1">
                    <a:tint val="75000"/>
                  </a:schemeClr>
                </a:solidFill>
              </a:defRPr>
            </a:lvl7pPr>
            <a:lvl8pPr marL="4266987" indent="0" algn="ctr">
              <a:buNone/>
              <a:defRPr>
                <a:solidFill>
                  <a:schemeClr val="tx1">
                    <a:tint val="75000"/>
                  </a:schemeClr>
                </a:solidFill>
              </a:defRPr>
            </a:lvl8pPr>
            <a:lvl9pPr marL="4876557" indent="0" algn="ctr">
              <a:buNone/>
              <a:defRPr>
                <a:solidFill>
                  <a:schemeClr val="tx1">
                    <a:tint val="75000"/>
                  </a:schemeClr>
                </a:solidFill>
              </a:defRPr>
            </a:lvl9pPr>
          </a:lstStyle>
          <a:p>
            <a:r>
              <a:rPr lang="en-US" dirty="0"/>
              <a:t>Click to edit Master subtitle style</a:t>
            </a:r>
            <a:endParaRPr lang="en-GB" dirty="0"/>
          </a:p>
        </p:txBody>
      </p:sp>
    </p:spTree>
    <p:extLst>
      <p:ext uri="{BB962C8B-B14F-4D97-AF65-F5344CB8AC3E}">
        <p14:creationId xmlns:p14="http://schemas.microsoft.com/office/powerpoint/2010/main" val="973617755"/>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itleOnly">
  <p:cSld name="Title Only">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bg1"/>
                </a:solidFill>
              </a:defRPr>
            </a:lvl1pPr>
          </a:lstStyle>
          <a:p>
            <a:r>
              <a:rPr lang="en-US"/>
              <a:t>Click to edit Master title style</a:t>
            </a:r>
            <a:endParaRPr lang="en-GB"/>
          </a:p>
        </p:txBody>
      </p:sp>
    </p:spTree>
    <p:extLst>
      <p:ext uri="{BB962C8B-B14F-4D97-AF65-F5344CB8AC3E}">
        <p14:creationId xmlns:p14="http://schemas.microsoft.com/office/powerpoint/2010/main" val="3790944160"/>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obj">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a:t>Haga clic para modificar el estilo de título del patrón</a:t>
            </a:r>
          </a:p>
        </p:txBody>
      </p:sp>
      <p:sp>
        <p:nvSpPr>
          <p:cNvPr id="3" name="Marcador de contenido 2"/>
          <p:cNvSpPr>
            <a:spLocks noGrp="1"/>
          </p:cNvSpPr>
          <p:nvPr>
            <p:ph idx="1"/>
          </p:nvPr>
        </p:nvSpPr>
        <p:spPr/>
        <p:txBody>
          <a:bodyPr/>
          <a:lstStyle/>
          <a:p>
            <a:pPr lvl="0"/>
            <a:r>
              <a:rPr lang="es-ES"/>
              <a:t>Editar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Marcador de fecha 3"/>
          <p:cNvSpPr>
            <a:spLocks noGrp="1"/>
          </p:cNvSpPr>
          <p:nvPr>
            <p:ph type="dt" sz="half" idx="10"/>
          </p:nvPr>
        </p:nvSpPr>
        <p:spPr>
          <a:xfrm>
            <a:off x="838200" y="6356352"/>
            <a:ext cx="2743200" cy="365125"/>
          </a:xfrm>
          <a:prstGeom prst="rect">
            <a:avLst/>
          </a:prstGeom>
        </p:spPr>
        <p:txBody>
          <a:bodyPr/>
          <a:lstStyle>
            <a:lvl1pPr>
              <a:defRPr/>
            </a:lvl1pPr>
          </a:lstStyle>
          <a:p>
            <a:pPr>
              <a:defRPr/>
            </a:pPr>
            <a:fld id="{13E7ED76-D6AD-4D37-B94B-8AE5FAC348B6}" type="datetimeFigureOut">
              <a:rPr lang="es-ES"/>
              <a:pPr>
                <a:defRPr/>
              </a:pPr>
              <a:t>15/6/23</a:t>
            </a:fld>
            <a:endParaRPr lang="es-ES"/>
          </a:p>
        </p:txBody>
      </p:sp>
      <p:sp>
        <p:nvSpPr>
          <p:cNvPr id="5" name="Marcador de pie de página 4"/>
          <p:cNvSpPr>
            <a:spLocks noGrp="1"/>
          </p:cNvSpPr>
          <p:nvPr>
            <p:ph type="ftr" sz="quarter" idx="11"/>
          </p:nvPr>
        </p:nvSpPr>
        <p:spPr>
          <a:xfrm>
            <a:off x="4038600" y="6356352"/>
            <a:ext cx="4114800" cy="365125"/>
          </a:xfrm>
          <a:prstGeom prst="rect">
            <a:avLst/>
          </a:prstGeom>
        </p:spPr>
        <p:txBody>
          <a:bodyPr/>
          <a:lstStyle>
            <a:lvl1pPr>
              <a:defRPr/>
            </a:lvl1pPr>
          </a:lstStyle>
          <a:p>
            <a:pPr>
              <a:defRPr/>
            </a:pPr>
            <a:endParaRPr lang="es-ES"/>
          </a:p>
        </p:txBody>
      </p:sp>
      <p:sp>
        <p:nvSpPr>
          <p:cNvPr id="6" name="Marcador de número de diapositiva 5"/>
          <p:cNvSpPr>
            <a:spLocks noGrp="1"/>
          </p:cNvSpPr>
          <p:nvPr>
            <p:ph type="sldNum" sz="quarter" idx="12"/>
          </p:nvPr>
        </p:nvSpPr>
        <p:spPr>
          <a:xfrm>
            <a:off x="8610600" y="6356352"/>
            <a:ext cx="2743200" cy="365125"/>
          </a:xfrm>
          <a:prstGeom prst="rect">
            <a:avLst/>
          </a:prstGeom>
        </p:spPr>
        <p:txBody>
          <a:bodyPr/>
          <a:lstStyle>
            <a:lvl1pPr>
              <a:defRPr/>
            </a:lvl1pPr>
          </a:lstStyle>
          <a:p>
            <a:pPr>
              <a:defRPr/>
            </a:pPr>
            <a:fld id="{C2415A90-C514-4537-B5D1-F58193D09A6C}" type="slidenum">
              <a:rPr lang="es-ES"/>
              <a:pPr>
                <a:defRPr/>
              </a:pPr>
              <a:t>‹#›</a:t>
            </a:fld>
            <a:endParaRPr lang="es-ES"/>
          </a:p>
        </p:txBody>
      </p:sp>
    </p:spTree>
    <p:extLst>
      <p:ext uri="{BB962C8B-B14F-4D97-AF65-F5344CB8AC3E}">
        <p14:creationId xmlns:p14="http://schemas.microsoft.com/office/powerpoint/2010/main" val="1441873900"/>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blank">
  <p:cSld name="Blank">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16423765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3161472625"/>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userDrawn="1">
  <p:cSld name="7_Title and List">
    <p:spTree>
      <p:nvGrpSpPr>
        <p:cNvPr id="1" name=""/>
        <p:cNvGrpSpPr/>
        <p:nvPr/>
      </p:nvGrpSpPr>
      <p:grpSpPr>
        <a:xfrm>
          <a:off x="0" y="0"/>
          <a:ext cx="0" cy="0"/>
          <a:chOff x="0" y="0"/>
          <a:chExt cx="0" cy="0"/>
        </a:xfrm>
      </p:grpSpPr>
      <p:sp>
        <p:nvSpPr>
          <p:cNvPr id="4" name="Text Placeholder 3"/>
          <p:cNvSpPr>
            <a:spLocks noGrp="1"/>
          </p:cNvSpPr>
          <p:nvPr>
            <p:ph type="body" sz="quarter" idx="13"/>
          </p:nvPr>
        </p:nvSpPr>
        <p:spPr>
          <a:xfrm>
            <a:off x="355600" y="1265445"/>
            <a:ext cx="11361117" cy="4013627"/>
          </a:xfrm>
        </p:spPr>
        <p:txBody>
          <a:bodyPr>
            <a:noAutofit/>
          </a:bodyPr>
          <a:lstStyle>
            <a:lvl1pPr marL="304776" indent="-304776">
              <a:spcBef>
                <a:spcPts val="1600"/>
              </a:spcBef>
              <a:buSzPct val="100000"/>
              <a:buFont typeface="Wingdings" panose="05000000000000000000" pitchFamily="2" charset="2"/>
              <a:buChar char="§"/>
              <a:defRPr/>
            </a:lvl1pPr>
            <a:lvl2pPr>
              <a:defRPr sz="1867"/>
            </a:lvl2pPr>
            <a:lvl3pPr>
              <a:defRPr sz="1867"/>
            </a:lvl3pPr>
          </a:lstStyle>
          <a:p>
            <a:pPr lvl="0"/>
            <a:r>
              <a:rPr lang="en-US" dirty="0"/>
              <a:t>Click to edit Master text styles</a:t>
            </a:r>
          </a:p>
          <a:p>
            <a:pPr lvl="1"/>
            <a:r>
              <a:rPr lang="en-US" dirty="0"/>
              <a:t>Second level</a:t>
            </a:r>
          </a:p>
          <a:p>
            <a:pPr lvl="2"/>
            <a:r>
              <a:rPr lang="en-US" dirty="0"/>
              <a:t>Third level</a:t>
            </a:r>
          </a:p>
        </p:txBody>
      </p:sp>
      <p:sp>
        <p:nvSpPr>
          <p:cNvPr id="2" name="Title 1">
            <a:extLst>
              <a:ext uri="{FF2B5EF4-FFF2-40B4-BE49-F238E27FC236}">
                <a16:creationId xmlns:a16="http://schemas.microsoft.com/office/drawing/2014/main" id="{8F3E104D-5175-461A-8933-9305AF216EED}"/>
              </a:ext>
            </a:extLst>
          </p:cNvPr>
          <p:cNvSpPr>
            <a:spLocks noGrp="1"/>
          </p:cNvSpPr>
          <p:nvPr>
            <p:ph type="title"/>
          </p:nvPr>
        </p:nvSpPr>
        <p:spPr>
          <a:xfrm>
            <a:off x="355602" y="239713"/>
            <a:ext cx="11361119" cy="991867"/>
          </a:xfrm>
        </p:spPr>
        <p:txBody>
          <a:bodyPr/>
          <a:lstStyle/>
          <a:p>
            <a:r>
              <a:rPr lang="en-US" dirty="0"/>
              <a:t>Click to edit Master title style</a:t>
            </a:r>
            <a:endParaRPr lang="en-GB" dirty="0"/>
          </a:p>
        </p:txBody>
      </p:sp>
      <p:sp>
        <p:nvSpPr>
          <p:cNvPr id="8" name="Footer Placeholder 3">
            <a:extLst>
              <a:ext uri="{FF2B5EF4-FFF2-40B4-BE49-F238E27FC236}">
                <a16:creationId xmlns:a16="http://schemas.microsoft.com/office/drawing/2014/main" id="{74E80BB6-0D5C-450E-ADC4-14334E718B20}"/>
              </a:ext>
            </a:extLst>
          </p:cNvPr>
          <p:cNvSpPr>
            <a:spLocks noGrp="1"/>
          </p:cNvSpPr>
          <p:nvPr>
            <p:ph type="ftr" sz="quarter" idx="11"/>
          </p:nvPr>
        </p:nvSpPr>
        <p:spPr>
          <a:xfrm>
            <a:off x="239489" y="6356354"/>
            <a:ext cx="8360979" cy="366183"/>
          </a:xfrm>
          <a:prstGeom prst="rect">
            <a:avLst/>
          </a:prstGeom>
        </p:spPr>
        <p:txBody>
          <a:bodyPr anchor="b"/>
          <a:lstStyle>
            <a:lvl1pPr>
              <a:defRPr sz="1200">
                <a:latin typeface="Arial" panose="020B0604020202020204" pitchFamily="34" charset="0"/>
                <a:cs typeface="Arial" panose="020B0604020202020204" pitchFamily="34" charset="0"/>
              </a:defRPr>
            </a:lvl1pPr>
          </a:lstStyle>
          <a:p>
            <a:endParaRPr lang="en-GB" dirty="0"/>
          </a:p>
        </p:txBody>
      </p:sp>
    </p:spTree>
    <p:extLst>
      <p:ext uri="{BB962C8B-B14F-4D97-AF65-F5344CB8AC3E}">
        <p14:creationId xmlns:p14="http://schemas.microsoft.com/office/powerpoint/2010/main" val="1934975079"/>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userDrawn="1">
  <p:cSld name="Content with grey bg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8460B3-6ACD-194D-9D44-C086FB470179}"/>
              </a:ext>
            </a:extLst>
          </p:cNvPr>
          <p:cNvSpPr>
            <a:spLocks noGrp="1"/>
          </p:cNvSpPr>
          <p:nvPr>
            <p:ph type="title" hasCustomPrompt="1"/>
          </p:nvPr>
        </p:nvSpPr>
        <p:spPr>
          <a:xfrm>
            <a:off x="577516" y="1"/>
            <a:ext cx="10972800" cy="1352144"/>
          </a:xfrm>
        </p:spPr>
        <p:txBody>
          <a:bodyPr/>
          <a:lstStyle>
            <a:lvl1pPr algn="l">
              <a:lnSpc>
                <a:spcPct val="80000"/>
              </a:lnSpc>
              <a:defRPr b="0" i="0">
                <a:solidFill>
                  <a:schemeClr val="accent1"/>
                </a:solidFill>
                <a:latin typeface="Trebuchet MS" panose="020B0703020202090204" pitchFamily="34" charset="0"/>
              </a:defRPr>
            </a:lvl1pPr>
          </a:lstStyle>
          <a:p>
            <a:r>
              <a:rPr lang="en-US" dirty="0"/>
              <a:t>Click to edit master title style</a:t>
            </a:r>
          </a:p>
        </p:txBody>
      </p:sp>
      <p:sp>
        <p:nvSpPr>
          <p:cNvPr id="8" name="Content Placeholder 7">
            <a:extLst>
              <a:ext uri="{FF2B5EF4-FFF2-40B4-BE49-F238E27FC236}">
                <a16:creationId xmlns:a16="http://schemas.microsoft.com/office/drawing/2014/main" id="{6CD8113E-1FCA-604A-96E5-3BF77C5AC38C}"/>
              </a:ext>
            </a:extLst>
          </p:cNvPr>
          <p:cNvSpPr>
            <a:spLocks noGrp="1"/>
          </p:cNvSpPr>
          <p:nvPr>
            <p:ph sz="quarter" idx="13"/>
          </p:nvPr>
        </p:nvSpPr>
        <p:spPr>
          <a:xfrm>
            <a:off x="577516" y="1898471"/>
            <a:ext cx="10972800" cy="4273732"/>
          </a:xfrm>
        </p:spPr>
        <p:txBody>
          <a:bodyPr/>
          <a:lstStyle>
            <a:lvl1pPr>
              <a:lnSpc>
                <a:spcPct val="100000"/>
              </a:lnSpc>
              <a:spcAft>
                <a:spcPts val="600"/>
              </a:spcAft>
              <a:defRPr>
                <a:solidFill>
                  <a:schemeClr val="tx1">
                    <a:lumMod val="50000"/>
                  </a:schemeClr>
                </a:solidFill>
              </a:defRPr>
            </a:lvl1pPr>
            <a:lvl2pPr marL="15874" indent="0">
              <a:lnSpc>
                <a:spcPct val="100000"/>
              </a:lnSpc>
              <a:spcAft>
                <a:spcPts val="600"/>
              </a:spcAft>
              <a:buNone/>
              <a:tabLst/>
              <a:defRPr sz="1800" b="0">
                <a:solidFill>
                  <a:schemeClr val="tx1">
                    <a:lumMod val="50000"/>
                  </a:schemeClr>
                </a:solidFill>
              </a:defRPr>
            </a:lvl2pPr>
            <a:lvl3pPr marL="287323" indent="-169854">
              <a:lnSpc>
                <a:spcPct val="100000"/>
              </a:lnSpc>
              <a:spcAft>
                <a:spcPts val="600"/>
              </a:spcAft>
              <a:tabLst/>
              <a:defRPr sz="1600">
                <a:solidFill>
                  <a:schemeClr val="tx1">
                    <a:lumMod val="50000"/>
                  </a:schemeClr>
                </a:solidFill>
              </a:defRPr>
            </a:lvl3pPr>
            <a:lvl4pPr marL="693704" indent="-169854">
              <a:lnSpc>
                <a:spcPct val="100000"/>
              </a:lnSpc>
              <a:spcAft>
                <a:spcPts val="600"/>
              </a:spcAft>
              <a:tabLst/>
              <a:defRPr sz="1400">
                <a:solidFill>
                  <a:schemeClr val="tx1">
                    <a:lumMod val="50000"/>
                  </a:schemeClr>
                </a:solidFill>
              </a:defRPr>
            </a:lvl4pPr>
            <a:lvl5pPr>
              <a:lnSpc>
                <a:spcPct val="110000"/>
              </a:lnSpc>
              <a:defRPr/>
            </a:lvl5pPr>
          </a:lstStyle>
          <a:p>
            <a:pPr lvl="0"/>
            <a:r>
              <a:rPr lang="en-US" dirty="0"/>
              <a:t>Edit Master text styles</a:t>
            </a:r>
          </a:p>
          <a:p>
            <a:pPr lvl="1"/>
            <a:r>
              <a:rPr lang="en-US" dirty="0"/>
              <a:t>Second level</a:t>
            </a:r>
          </a:p>
          <a:p>
            <a:pPr lvl="2"/>
            <a:r>
              <a:rPr lang="en-US" dirty="0"/>
              <a:t>Third level</a:t>
            </a:r>
          </a:p>
          <a:p>
            <a:pPr lvl="3"/>
            <a:r>
              <a:rPr lang="en-US" dirty="0"/>
              <a:t>Fourth level</a:t>
            </a:r>
          </a:p>
        </p:txBody>
      </p:sp>
      <p:sp>
        <p:nvSpPr>
          <p:cNvPr id="9" name="Slide Number Placeholder 5">
            <a:extLst>
              <a:ext uri="{FF2B5EF4-FFF2-40B4-BE49-F238E27FC236}">
                <a16:creationId xmlns:a16="http://schemas.microsoft.com/office/drawing/2014/main" id="{F817CF6A-808E-8C4F-9BE1-507266848035}"/>
              </a:ext>
            </a:extLst>
          </p:cNvPr>
          <p:cNvSpPr>
            <a:spLocks noGrp="1"/>
          </p:cNvSpPr>
          <p:nvPr>
            <p:ph type="sldNum" sz="quarter" idx="4"/>
          </p:nvPr>
        </p:nvSpPr>
        <p:spPr>
          <a:xfrm>
            <a:off x="211015" y="6400799"/>
            <a:ext cx="2743200" cy="291492"/>
          </a:xfrm>
          <a:prstGeom prst="rect">
            <a:avLst/>
          </a:prstGeom>
        </p:spPr>
        <p:txBody>
          <a:bodyPr vert="horz" lIns="91440" tIns="45720" rIns="91440" bIns="45720" rtlCol="0" anchor="ctr"/>
          <a:lstStyle>
            <a:lvl1pPr algn="l">
              <a:defRPr sz="800">
                <a:solidFill>
                  <a:schemeClr val="bg2"/>
                </a:solidFill>
              </a:defRPr>
            </a:lvl1pPr>
          </a:lstStyle>
          <a:p>
            <a:fld id="{4BEAA09E-D67E-864E-8466-C38E88600C4F}" type="slidenum">
              <a:rPr lang="en-US" smtClean="0"/>
              <a:pPr/>
              <a:t>‹#›</a:t>
            </a:fld>
            <a:endParaRPr lang="en-US" dirty="0"/>
          </a:p>
        </p:txBody>
      </p:sp>
    </p:spTree>
    <p:extLst>
      <p:ext uri="{BB962C8B-B14F-4D97-AF65-F5344CB8AC3E}">
        <p14:creationId xmlns:p14="http://schemas.microsoft.com/office/powerpoint/2010/main" val="264534029"/>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preserve="1" userDrawn="1">
  <p:cSld name="1_Title Presentation">
    <p:spTree>
      <p:nvGrpSpPr>
        <p:cNvPr id="1" name=""/>
        <p:cNvGrpSpPr/>
        <p:nvPr/>
      </p:nvGrpSpPr>
      <p:grpSpPr>
        <a:xfrm>
          <a:off x="0" y="0"/>
          <a:ext cx="0" cy="0"/>
          <a:chOff x="0" y="0"/>
          <a:chExt cx="0" cy="0"/>
        </a:xfrm>
      </p:grpSpPr>
      <p:sp>
        <p:nvSpPr>
          <p:cNvPr id="2" name="Title 1"/>
          <p:cNvSpPr>
            <a:spLocks noGrp="1"/>
          </p:cNvSpPr>
          <p:nvPr>
            <p:ph type="ctrTitle"/>
          </p:nvPr>
        </p:nvSpPr>
        <p:spPr>
          <a:xfrm>
            <a:off x="906139" y="2145600"/>
            <a:ext cx="6643652" cy="1219200"/>
          </a:xfrm>
        </p:spPr>
        <p:txBody>
          <a:bodyPr anchor="b">
            <a:noAutofit/>
          </a:bodyPr>
          <a:lstStyle>
            <a:lvl1pPr algn="l">
              <a:lnSpc>
                <a:spcPct val="80000"/>
              </a:lnSpc>
              <a:defRPr sz="4267" b="1" i="0" cap="all">
                <a:solidFill>
                  <a:schemeClr val="tx1"/>
                </a:solidFill>
                <a:latin typeface="Arial Narrow"/>
                <a:cs typeface="Arial Narrow"/>
              </a:defRPr>
            </a:lvl1pPr>
          </a:lstStyle>
          <a:p>
            <a:r>
              <a:rPr lang="en-US"/>
              <a:t>Click to edit Master title style</a:t>
            </a:r>
            <a:endParaRPr lang="en-US" dirty="0"/>
          </a:p>
        </p:txBody>
      </p:sp>
      <p:sp>
        <p:nvSpPr>
          <p:cNvPr id="3" name="Subtitle 2"/>
          <p:cNvSpPr>
            <a:spLocks noGrp="1"/>
          </p:cNvSpPr>
          <p:nvPr>
            <p:ph type="subTitle" idx="1"/>
          </p:nvPr>
        </p:nvSpPr>
        <p:spPr>
          <a:xfrm>
            <a:off x="906139" y="3370145"/>
            <a:ext cx="6643652" cy="600000"/>
          </a:xfrm>
        </p:spPr>
        <p:txBody>
          <a:bodyPr>
            <a:noAutofit/>
          </a:bodyPr>
          <a:lstStyle>
            <a:lvl1pPr marL="0" indent="0" algn="l">
              <a:buNone/>
              <a:defRPr sz="3200">
                <a:solidFill>
                  <a:schemeClr val="tx1"/>
                </a:solidFill>
                <a:latin typeface="Arial Narrow"/>
                <a:cs typeface="Arial Narrow"/>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endParaRPr lang="en-US" dirty="0"/>
          </a:p>
        </p:txBody>
      </p:sp>
      <p:sp>
        <p:nvSpPr>
          <p:cNvPr id="19" name="Text Placeholder 18"/>
          <p:cNvSpPr>
            <a:spLocks noGrp="1"/>
          </p:cNvSpPr>
          <p:nvPr>
            <p:ph type="body" sz="quarter" idx="10"/>
          </p:nvPr>
        </p:nvSpPr>
        <p:spPr>
          <a:xfrm>
            <a:off x="906142" y="4579200"/>
            <a:ext cx="5900236" cy="307200"/>
          </a:xfrm>
        </p:spPr>
        <p:txBody>
          <a:bodyPr tIns="46800" bIns="234000">
            <a:noAutofit/>
          </a:bodyPr>
          <a:lstStyle>
            <a:lvl1pPr marL="0" indent="0">
              <a:buFontTx/>
              <a:buNone/>
              <a:defRPr sz="1600" b="1">
                <a:solidFill>
                  <a:schemeClr val="tx1"/>
                </a:solidFill>
              </a:defRPr>
            </a:lvl1pPr>
          </a:lstStyle>
          <a:p>
            <a:pPr lvl="0"/>
            <a:r>
              <a:rPr lang="en-US"/>
              <a:t>Click to edit Master text styles</a:t>
            </a:r>
          </a:p>
        </p:txBody>
      </p:sp>
      <p:sp>
        <p:nvSpPr>
          <p:cNvPr id="20" name="Text Placeholder 18"/>
          <p:cNvSpPr>
            <a:spLocks noGrp="1"/>
          </p:cNvSpPr>
          <p:nvPr>
            <p:ph type="body" sz="quarter" idx="11"/>
          </p:nvPr>
        </p:nvSpPr>
        <p:spPr>
          <a:xfrm>
            <a:off x="906142" y="4894301"/>
            <a:ext cx="5900236" cy="307200"/>
          </a:xfrm>
        </p:spPr>
        <p:txBody>
          <a:bodyPr tIns="46800" bIns="234000">
            <a:noAutofit/>
          </a:bodyPr>
          <a:lstStyle>
            <a:lvl1pPr marL="0" indent="0">
              <a:buFontTx/>
              <a:buNone/>
              <a:defRPr sz="1600" b="0">
                <a:solidFill>
                  <a:schemeClr val="tx1"/>
                </a:solidFill>
              </a:defRPr>
            </a:lvl1pPr>
          </a:lstStyle>
          <a:p>
            <a:pPr lvl="0"/>
            <a:r>
              <a:rPr lang="en-US"/>
              <a:t>Click to edit Master text styles</a:t>
            </a:r>
          </a:p>
        </p:txBody>
      </p:sp>
      <p:sp>
        <p:nvSpPr>
          <p:cNvPr id="21" name="Text Placeholder 18"/>
          <p:cNvSpPr>
            <a:spLocks noGrp="1"/>
          </p:cNvSpPr>
          <p:nvPr>
            <p:ph type="body" sz="quarter" idx="12"/>
          </p:nvPr>
        </p:nvSpPr>
        <p:spPr>
          <a:xfrm>
            <a:off x="906141" y="5966058"/>
            <a:ext cx="5313011" cy="307777"/>
          </a:xfrm>
        </p:spPr>
        <p:txBody>
          <a:bodyPr bIns="234000">
            <a:noAutofit/>
          </a:bodyPr>
          <a:lstStyle>
            <a:lvl1pPr marL="0" indent="0">
              <a:buFontTx/>
              <a:buNone/>
              <a:defRPr sz="1600" b="0">
                <a:solidFill>
                  <a:schemeClr val="tx1"/>
                </a:solidFill>
              </a:defRPr>
            </a:lvl1pPr>
          </a:lstStyle>
          <a:p>
            <a:pPr lvl="0"/>
            <a:r>
              <a:rPr lang="en-US"/>
              <a:t>Click to edit Master text styles</a:t>
            </a:r>
          </a:p>
        </p:txBody>
      </p:sp>
      <p:sp>
        <p:nvSpPr>
          <p:cNvPr id="17" name="TextBox 16"/>
          <p:cNvSpPr txBox="1"/>
          <p:nvPr userDrawn="1"/>
        </p:nvSpPr>
        <p:spPr>
          <a:xfrm>
            <a:off x="9370882" y="5856000"/>
            <a:ext cx="2211700" cy="420564"/>
          </a:xfrm>
          <a:prstGeom prst="rect">
            <a:avLst/>
          </a:prstGeom>
          <a:noFill/>
        </p:spPr>
        <p:txBody>
          <a:bodyPr wrap="square" rtlCol="0">
            <a:spAutoFit/>
          </a:bodyPr>
          <a:lstStyle/>
          <a:p>
            <a:pPr marL="0" marR="0" indent="0" algn="r" defTabSz="609585" rtl="0" eaLnBrk="1" fontAlgn="auto" latinLnBrk="0" hangingPunct="1">
              <a:lnSpc>
                <a:spcPct val="100000"/>
              </a:lnSpc>
              <a:spcBef>
                <a:spcPts val="0"/>
              </a:spcBef>
              <a:spcAft>
                <a:spcPts val="0"/>
              </a:spcAft>
              <a:buClrTx/>
              <a:buSzTx/>
              <a:buFontTx/>
              <a:buNone/>
              <a:tabLst/>
            </a:pPr>
            <a:r>
              <a:rPr lang="it-IT" sz="2133" i="0" u="none" strike="noStrike" kern="1200" baseline="0" dirty="0">
                <a:latin typeface="Arial Narrow"/>
                <a:ea typeface="+mn-ea"/>
                <a:cs typeface="Arial Narrow"/>
              </a:rPr>
              <a:t>esmo</a:t>
            </a:r>
            <a:r>
              <a:rPr lang="en-US" sz="2133" i="0" u="none" strike="noStrike" kern="1200" baseline="0" dirty="0">
                <a:latin typeface="Arial Narrow"/>
                <a:ea typeface="+mn-ea"/>
                <a:cs typeface="Arial Narrow"/>
              </a:rPr>
              <a:t>.org</a:t>
            </a:r>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06139" y="558156"/>
            <a:ext cx="2552717" cy="578665"/>
          </a:xfrm>
          <a:prstGeom prst="rect">
            <a:avLst/>
          </a:prstGeom>
        </p:spPr>
      </p:pic>
    </p:spTree>
    <p:extLst>
      <p:ext uri="{BB962C8B-B14F-4D97-AF65-F5344CB8AC3E}">
        <p14:creationId xmlns:p14="http://schemas.microsoft.com/office/powerpoint/2010/main" val="2625632726"/>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2_Title Chapter">
    <p:spTree>
      <p:nvGrpSpPr>
        <p:cNvPr id="1" name=""/>
        <p:cNvGrpSpPr/>
        <p:nvPr/>
      </p:nvGrpSpPr>
      <p:grpSpPr>
        <a:xfrm>
          <a:off x="0" y="0"/>
          <a:ext cx="0" cy="0"/>
          <a:chOff x="0" y="0"/>
          <a:chExt cx="0" cy="0"/>
        </a:xfrm>
      </p:grpSpPr>
      <p:sp>
        <p:nvSpPr>
          <p:cNvPr id="15" name="Title 1"/>
          <p:cNvSpPr>
            <a:spLocks noGrp="1"/>
          </p:cNvSpPr>
          <p:nvPr>
            <p:ph type="ctrTitle"/>
          </p:nvPr>
        </p:nvSpPr>
        <p:spPr>
          <a:xfrm>
            <a:off x="914401" y="2145600"/>
            <a:ext cx="6643649" cy="1219200"/>
          </a:xfrm>
        </p:spPr>
        <p:txBody>
          <a:bodyPr anchor="b">
            <a:noAutofit/>
          </a:bodyPr>
          <a:lstStyle>
            <a:lvl1pPr algn="l">
              <a:lnSpc>
                <a:spcPct val="80000"/>
              </a:lnSpc>
              <a:defRPr b="1" i="0" cap="all">
                <a:solidFill>
                  <a:schemeClr val="tx1"/>
                </a:solidFill>
                <a:latin typeface="Arial Narrow"/>
                <a:cs typeface="Arial Narrow"/>
              </a:defRPr>
            </a:lvl1pPr>
          </a:lstStyle>
          <a:p>
            <a:r>
              <a:rPr lang="en-US"/>
              <a:t>Click to edit Master title style</a:t>
            </a:r>
            <a:endParaRPr lang="en-US" dirty="0"/>
          </a:p>
        </p:txBody>
      </p:sp>
      <p:sp>
        <p:nvSpPr>
          <p:cNvPr id="16" name="Subtitle 2"/>
          <p:cNvSpPr>
            <a:spLocks noGrp="1"/>
          </p:cNvSpPr>
          <p:nvPr>
            <p:ph type="subTitle" idx="1"/>
          </p:nvPr>
        </p:nvSpPr>
        <p:spPr>
          <a:xfrm>
            <a:off x="914402" y="3370145"/>
            <a:ext cx="6643649" cy="672000"/>
          </a:xfrm>
        </p:spPr>
        <p:txBody>
          <a:bodyPr>
            <a:noAutofit/>
          </a:bodyPr>
          <a:lstStyle>
            <a:lvl1pPr marL="0" indent="0" algn="l">
              <a:buNone/>
              <a:defRPr sz="3200">
                <a:solidFill>
                  <a:schemeClr val="tx1"/>
                </a:solidFill>
                <a:latin typeface="Arial Narrow"/>
                <a:cs typeface="Arial Narrow"/>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endParaRPr lang="en-US" dirty="0"/>
          </a:p>
        </p:txBody>
      </p:sp>
    </p:spTree>
    <p:extLst>
      <p:ext uri="{BB962C8B-B14F-4D97-AF65-F5344CB8AC3E}">
        <p14:creationId xmlns:p14="http://schemas.microsoft.com/office/powerpoint/2010/main" val="3770073368"/>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3_Title and Text">
    <p:spTree>
      <p:nvGrpSpPr>
        <p:cNvPr id="1" name=""/>
        <p:cNvGrpSpPr/>
        <p:nvPr/>
      </p:nvGrpSpPr>
      <p:grpSpPr>
        <a:xfrm>
          <a:off x="0" y="0"/>
          <a:ext cx="0" cy="0"/>
          <a:chOff x="0" y="0"/>
          <a:chExt cx="0" cy="0"/>
        </a:xfrm>
      </p:grpSpPr>
      <p:sp>
        <p:nvSpPr>
          <p:cNvPr id="2" name="Title 1"/>
          <p:cNvSpPr>
            <a:spLocks noGrp="1"/>
          </p:cNvSpPr>
          <p:nvPr>
            <p:ph type="title"/>
          </p:nvPr>
        </p:nvSpPr>
        <p:spPr>
          <a:xfrm>
            <a:off x="720000" y="552121"/>
            <a:ext cx="7006269" cy="553999"/>
          </a:xfrm>
        </p:spPr>
        <p:txBody>
          <a:bodyPr anchor="b">
            <a:noAutofit/>
          </a:bodyPr>
          <a:lstStyle>
            <a:lvl1pPr>
              <a:defRPr sz="3200" cap="all" baseline="0"/>
            </a:lvl1pPr>
          </a:lstStyle>
          <a:p>
            <a:r>
              <a:rPr lang="en-US"/>
              <a:t>Click to edit Master title style</a:t>
            </a:r>
            <a:endParaRPr lang="en-US" dirty="0"/>
          </a:p>
        </p:txBody>
      </p:sp>
      <p:sp>
        <p:nvSpPr>
          <p:cNvPr id="12" name="Text Placeholder 11"/>
          <p:cNvSpPr>
            <a:spLocks noGrp="1"/>
          </p:cNvSpPr>
          <p:nvPr>
            <p:ph type="body" sz="quarter" idx="10"/>
          </p:nvPr>
        </p:nvSpPr>
        <p:spPr>
          <a:xfrm>
            <a:off x="720000" y="1080001"/>
            <a:ext cx="7006269" cy="488795"/>
          </a:xfrm>
        </p:spPr>
        <p:txBody>
          <a:bodyPr>
            <a:noAutofit/>
          </a:bodyPr>
          <a:lstStyle>
            <a:lvl1pPr marL="0" indent="0">
              <a:buNone/>
              <a:defRPr sz="2667" baseline="0">
                <a:solidFill>
                  <a:schemeClr val="tx1"/>
                </a:solidFill>
              </a:defRPr>
            </a:lvl1pPr>
          </a:lstStyle>
          <a:p>
            <a:pPr lvl="0"/>
            <a:r>
              <a:rPr lang="en-US"/>
              <a:t>Click to edit Master text styles</a:t>
            </a:r>
          </a:p>
        </p:txBody>
      </p:sp>
      <p:sp>
        <p:nvSpPr>
          <p:cNvPr id="13" name="Text Placeholder 6"/>
          <p:cNvSpPr>
            <a:spLocks noGrp="1"/>
          </p:cNvSpPr>
          <p:nvPr>
            <p:ph type="body" sz="quarter" idx="12"/>
          </p:nvPr>
        </p:nvSpPr>
        <p:spPr>
          <a:xfrm>
            <a:off x="720000" y="2112963"/>
            <a:ext cx="10742400" cy="4020208"/>
          </a:xfrm>
        </p:spPr>
        <p:txBody>
          <a:bodyPr>
            <a:noAutofit/>
          </a:bodyPr>
          <a:lstStyle>
            <a:lvl1pPr marL="0" indent="0">
              <a:buNone/>
              <a:defRPr sz="2133" baseline="0"/>
            </a:lvl1pPr>
          </a:lstStyle>
          <a:p>
            <a:pPr lvl="0"/>
            <a:r>
              <a:rPr lang="en-US"/>
              <a:t>Click to edit Master text styles</a:t>
            </a:r>
          </a:p>
        </p:txBody>
      </p:sp>
      <p:sp>
        <p:nvSpPr>
          <p:cNvPr id="6" name="Slide Number Placeholder 5"/>
          <p:cNvSpPr>
            <a:spLocks noGrp="1"/>
          </p:cNvSpPr>
          <p:nvPr>
            <p:ph type="sldNum" sz="quarter" idx="13"/>
          </p:nvPr>
        </p:nvSpPr>
        <p:spPr>
          <a:xfrm>
            <a:off x="1728000" y="6372104"/>
            <a:ext cx="953803" cy="246184"/>
          </a:xfrm>
          <a:prstGeom prst="rect">
            <a:avLst/>
          </a:prstGeom>
        </p:spPr>
        <p:txBody>
          <a:bodyPr/>
          <a:lstStyle>
            <a:lvl1pPr>
              <a:defRPr/>
            </a:lvl1pPr>
          </a:lstStyle>
          <a:p>
            <a:pPr>
              <a:defRPr/>
            </a:pPr>
            <a:fld id="{D7A788FA-F864-4521-9DFD-AF03C9BFF3E5}" type="slidenum">
              <a:rPr lang="en-US" altLang="en-US"/>
              <a:pPr>
                <a:defRPr/>
              </a:pPr>
              <a:t>‹#›</a:t>
            </a:fld>
            <a:endParaRPr lang="en-US" altLang="en-US"/>
          </a:p>
        </p:txBody>
      </p:sp>
    </p:spTree>
    <p:extLst>
      <p:ext uri="{BB962C8B-B14F-4D97-AF65-F5344CB8AC3E}">
        <p14:creationId xmlns:p14="http://schemas.microsoft.com/office/powerpoint/2010/main" val="4091715188"/>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4_Title, Content and Text">
    <p:spTree>
      <p:nvGrpSpPr>
        <p:cNvPr id="1" name=""/>
        <p:cNvGrpSpPr/>
        <p:nvPr/>
      </p:nvGrpSpPr>
      <p:grpSpPr>
        <a:xfrm>
          <a:off x="0" y="0"/>
          <a:ext cx="0" cy="0"/>
          <a:chOff x="0" y="0"/>
          <a:chExt cx="0" cy="0"/>
        </a:xfrm>
      </p:grpSpPr>
      <p:sp>
        <p:nvSpPr>
          <p:cNvPr id="5" name="Content Placeholder 4"/>
          <p:cNvSpPr>
            <a:spLocks noGrp="1"/>
          </p:cNvSpPr>
          <p:nvPr>
            <p:ph sz="quarter" idx="11"/>
          </p:nvPr>
        </p:nvSpPr>
        <p:spPr>
          <a:xfrm>
            <a:off x="716909" y="2112963"/>
            <a:ext cx="4551516" cy="4013627"/>
          </a:xfrm>
          <a:solidFill>
            <a:schemeClr val="bg1">
              <a:lumMod val="85000"/>
            </a:schemeClr>
          </a:solidFill>
        </p:spPr>
        <p:txBody>
          <a:bodyPr anchor="ctr"/>
          <a:lstStyle>
            <a:lvl1pPr marL="0" indent="0" algn="ctr">
              <a:buNone/>
              <a:defRPr sz="2133" baseline="0"/>
            </a:lvl1pPr>
          </a:lstStyle>
          <a:p>
            <a:pPr lvl="0"/>
            <a:r>
              <a:rPr lang="en-US"/>
              <a:t>Click to edit Master text styles</a:t>
            </a:r>
          </a:p>
        </p:txBody>
      </p:sp>
      <p:sp>
        <p:nvSpPr>
          <p:cNvPr id="7" name="Text Placeholder 6"/>
          <p:cNvSpPr>
            <a:spLocks noGrp="1"/>
          </p:cNvSpPr>
          <p:nvPr>
            <p:ph type="body" sz="quarter" idx="12"/>
          </p:nvPr>
        </p:nvSpPr>
        <p:spPr>
          <a:xfrm>
            <a:off x="5439345" y="2113389"/>
            <a:ext cx="6038400" cy="4013200"/>
          </a:xfrm>
        </p:spPr>
        <p:txBody>
          <a:bodyPr>
            <a:noAutofit/>
          </a:bodyPr>
          <a:lstStyle>
            <a:lvl1pPr marL="0" indent="0">
              <a:buNone/>
              <a:defRPr sz="2133" baseline="0"/>
            </a:lvl1pPr>
          </a:lstStyle>
          <a:p>
            <a:pPr lvl="0"/>
            <a:r>
              <a:rPr lang="en-US"/>
              <a:t>Click to edit Master text styles</a:t>
            </a:r>
          </a:p>
        </p:txBody>
      </p:sp>
      <p:sp>
        <p:nvSpPr>
          <p:cNvPr id="10" name="Title 1"/>
          <p:cNvSpPr>
            <a:spLocks noGrp="1"/>
          </p:cNvSpPr>
          <p:nvPr>
            <p:ph type="title"/>
          </p:nvPr>
        </p:nvSpPr>
        <p:spPr>
          <a:xfrm>
            <a:off x="721140" y="550801"/>
            <a:ext cx="7006269" cy="553999"/>
          </a:xfrm>
        </p:spPr>
        <p:txBody>
          <a:bodyPr anchor="b">
            <a:noAutofit/>
          </a:bodyPr>
          <a:lstStyle>
            <a:lvl1pPr>
              <a:defRPr sz="3200" cap="all" baseline="0"/>
            </a:lvl1pPr>
          </a:lstStyle>
          <a:p>
            <a:r>
              <a:rPr lang="en-US"/>
              <a:t>Click to edit Master title style</a:t>
            </a:r>
            <a:endParaRPr lang="en-US" dirty="0"/>
          </a:p>
        </p:txBody>
      </p:sp>
      <p:sp>
        <p:nvSpPr>
          <p:cNvPr id="11" name="Text Placeholder 11"/>
          <p:cNvSpPr>
            <a:spLocks noGrp="1"/>
          </p:cNvSpPr>
          <p:nvPr>
            <p:ph type="body" sz="quarter" idx="10"/>
          </p:nvPr>
        </p:nvSpPr>
        <p:spPr>
          <a:xfrm>
            <a:off x="721140" y="1080001"/>
            <a:ext cx="7006269" cy="488795"/>
          </a:xfrm>
        </p:spPr>
        <p:txBody>
          <a:bodyPr>
            <a:noAutofit/>
          </a:bodyPr>
          <a:lstStyle>
            <a:lvl1pPr marL="0" indent="0">
              <a:buNone/>
              <a:defRPr sz="2667" baseline="0">
                <a:solidFill>
                  <a:schemeClr val="tx1"/>
                </a:solidFill>
              </a:defRPr>
            </a:lvl1pPr>
          </a:lstStyle>
          <a:p>
            <a:pPr lvl="0"/>
            <a:r>
              <a:rPr lang="en-US"/>
              <a:t>Click to edit Master text styles</a:t>
            </a:r>
          </a:p>
        </p:txBody>
      </p:sp>
      <p:sp>
        <p:nvSpPr>
          <p:cNvPr id="8" name="Slide Number Placeholder 5"/>
          <p:cNvSpPr>
            <a:spLocks noGrp="1"/>
          </p:cNvSpPr>
          <p:nvPr>
            <p:ph type="sldNum" sz="quarter" idx="13"/>
          </p:nvPr>
        </p:nvSpPr>
        <p:spPr>
          <a:xfrm>
            <a:off x="1728000" y="6372104"/>
            <a:ext cx="953803" cy="246184"/>
          </a:xfrm>
          <a:prstGeom prst="rect">
            <a:avLst/>
          </a:prstGeom>
        </p:spPr>
        <p:txBody>
          <a:bodyPr/>
          <a:lstStyle>
            <a:lvl1pPr>
              <a:defRPr/>
            </a:lvl1pPr>
          </a:lstStyle>
          <a:p>
            <a:pPr>
              <a:defRPr/>
            </a:pPr>
            <a:fld id="{39A81B8E-DB90-4156-9998-67EBCA269C4E}" type="slidenum">
              <a:rPr lang="en-US" altLang="en-US"/>
              <a:pPr>
                <a:defRPr/>
              </a:pPr>
              <a:t>‹#›</a:t>
            </a:fld>
            <a:endParaRPr lang="en-US" altLang="en-US"/>
          </a:p>
        </p:txBody>
      </p:sp>
    </p:spTree>
    <p:extLst>
      <p:ext uri="{BB962C8B-B14F-4D97-AF65-F5344CB8AC3E}">
        <p14:creationId xmlns:p14="http://schemas.microsoft.com/office/powerpoint/2010/main" val="1942433415"/>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5_Title, Content and Text">
    <p:spTree>
      <p:nvGrpSpPr>
        <p:cNvPr id="1" name=""/>
        <p:cNvGrpSpPr/>
        <p:nvPr/>
      </p:nvGrpSpPr>
      <p:grpSpPr>
        <a:xfrm>
          <a:off x="0" y="0"/>
          <a:ext cx="0" cy="0"/>
          <a:chOff x="0" y="0"/>
          <a:chExt cx="0" cy="0"/>
        </a:xfrm>
      </p:grpSpPr>
      <p:sp>
        <p:nvSpPr>
          <p:cNvPr id="5" name="Content Placeholder 4"/>
          <p:cNvSpPr>
            <a:spLocks noGrp="1"/>
          </p:cNvSpPr>
          <p:nvPr>
            <p:ph sz="quarter" idx="11"/>
          </p:nvPr>
        </p:nvSpPr>
        <p:spPr>
          <a:xfrm>
            <a:off x="720000" y="4132146"/>
            <a:ext cx="10742400" cy="1994017"/>
          </a:xfrm>
          <a:solidFill>
            <a:schemeClr val="bg1">
              <a:lumMod val="85000"/>
            </a:schemeClr>
          </a:solidFill>
        </p:spPr>
        <p:txBody>
          <a:bodyPr anchor="ctr"/>
          <a:lstStyle>
            <a:lvl1pPr marL="0" marR="0" indent="0" algn="ctr" defTabSz="609585" rtl="0" eaLnBrk="1" fontAlgn="auto" latinLnBrk="0" hangingPunct="1">
              <a:lnSpc>
                <a:spcPct val="100000"/>
              </a:lnSpc>
              <a:spcBef>
                <a:spcPct val="20000"/>
              </a:spcBef>
              <a:spcAft>
                <a:spcPts val="0"/>
              </a:spcAft>
              <a:buClr>
                <a:srgbClr val="000000"/>
              </a:buClr>
              <a:buSzPct val="35000"/>
              <a:buFont typeface="Wingdings" charset="2"/>
              <a:buNone/>
              <a:tabLst/>
              <a:defRPr baseline="0"/>
            </a:lvl1pPr>
          </a:lstStyle>
          <a:p>
            <a:pPr lvl="0"/>
            <a:r>
              <a:rPr lang="en-US"/>
              <a:t>Click to edit Master text styles</a:t>
            </a:r>
          </a:p>
        </p:txBody>
      </p:sp>
      <p:sp>
        <p:nvSpPr>
          <p:cNvPr id="7" name="Text Placeholder 6"/>
          <p:cNvSpPr>
            <a:spLocks noGrp="1"/>
          </p:cNvSpPr>
          <p:nvPr>
            <p:ph type="body" sz="quarter" idx="12"/>
          </p:nvPr>
        </p:nvSpPr>
        <p:spPr>
          <a:xfrm>
            <a:off x="720000" y="2112964"/>
            <a:ext cx="10742400" cy="1895281"/>
          </a:xfrm>
        </p:spPr>
        <p:txBody>
          <a:bodyPr>
            <a:noAutofit/>
          </a:bodyPr>
          <a:lstStyle>
            <a:lvl1pPr marL="0" indent="0">
              <a:buNone/>
              <a:defRPr baseline="0"/>
            </a:lvl1pPr>
          </a:lstStyle>
          <a:p>
            <a:pPr lvl="0"/>
            <a:r>
              <a:rPr lang="en-US"/>
              <a:t>Click to edit Master text styles</a:t>
            </a:r>
          </a:p>
        </p:txBody>
      </p:sp>
      <p:sp>
        <p:nvSpPr>
          <p:cNvPr id="10" name="Title 1"/>
          <p:cNvSpPr>
            <a:spLocks noGrp="1"/>
          </p:cNvSpPr>
          <p:nvPr>
            <p:ph type="title"/>
          </p:nvPr>
        </p:nvSpPr>
        <p:spPr>
          <a:xfrm>
            <a:off x="720000" y="550801"/>
            <a:ext cx="7006269" cy="553999"/>
          </a:xfrm>
        </p:spPr>
        <p:txBody>
          <a:bodyPr anchor="b">
            <a:noAutofit/>
          </a:bodyPr>
          <a:lstStyle>
            <a:lvl1pPr>
              <a:defRPr sz="3200" cap="all" baseline="0"/>
            </a:lvl1pPr>
          </a:lstStyle>
          <a:p>
            <a:r>
              <a:rPr lang="en-US"/>
              <a:t>Click to edit Master title style</a:t>
            </a:r>
            <a:endParaRPr lang="en-US" dirty="0"/>
          </a:p>
        </p:txBody>
      </p:sp>
      <p:sp>
        <p:nvSpPr>
          <p:cNvPr id="11" name="Text Placeholder 11"/>
          <p:cNvSpPr>
            <a:spLocks noGrp="1"/>
          </p:cNvSpPr>
          <p:nvPr>
            <p:ph type="body" sz="quarter" idx="10"/>
          </p:nvPr>
        </p:nvSpPr>
        <p:spPr>
          <a:xfrm>
            <a:off x="720000" y="1080001"/>
            <a:ext cx="7006269" cy="488795"/>
          </a:xfrm>
        </p:spPr>
        <p:txBody>
          <a:bodyPr>
            <a:noAutofit/>
          </a:bodyPr>
          <a:lstStyle>
            <a:lvl1pPr marL="0" indent="0">
              <a:buNone/>
              <a:defRPr sz="2667" baseline="0">
                <a:solidFill>
                  <a:schemeClr val="tx1"/>
                </a:solidFill>
              </a:defRPr>
            </a:lvl1pPr>
          </a:lstStyle>
          <a:p>
            <a:pPr lvl="0"/>
            <a:r>
              <a:rPr lang="en-US"/>
              <a:t>Click to edit Master text styles</a:t>
            </a:r>
          </a:p>
        </p:txBody>
      </p:sp>
      <p:sp>
        <p:nvSpPr>
          <p:cNvPr id="8" name="Slide Number Placeholder 5"/>
          <p:cNvSpPr>
            <a:spLocks noGrp="1"/>
          </p:cNvSpPr>
          <p:nvPr>
            <p:ph type="sldNum" sz="quarter" idx="13"/>
          </p:nvPr>
        </p:nvSpPr>
        <p:spPr>
          <a:xfrm>
            <a:off x="1728000" y="6372104"/>
            <a:ext cx="953803" cy="246184"/>
          </a:xfrm>
          <a:prstGeom prst="rect">
            <a:avLst/>
          </a:prstGeom>
        </p:spPr>
        <p:txBody>
          <a:bodyPr/>
          <a:lstStyle>
            <a:lvl1pPr>
              <a:defRPr/>
            </a:lvl1pPr>
          </a:lstStyle>
          <a:p>
            <a:pPr>
              <a:defRPr/>
            </a:pPr>
            <a:fld id="{4EE3CF81-11EA-405E-A3EC-9D48E6C9B03D}" type="slidenum">
              <a:rPr lang="en-US" altLang="en-US"/>
              <a:pPr>
                <a:defRPr/>
              </a:pPr>
              <a:t>‹#›</a:t>
            </a:fld>
            <a:endParaRPr lang="en-US" altLang="en-US"/>
          </a:p>
        </p:txBody>
      </p:sp>
    </p:spTree>
    <p:extLst>
      <p:ext uri="{BB962C8B-B14F-4D97-AF65-F5344CB8AC3E}">
        <p14:creationId xmlns:p14="http://schemas.microsoft.com/office/powerpoint/2010/main" val="2531953952"/>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6_Title and List">
    <p:spTree>
      <p:nvGrpSpPr>
        <p:cNvPr id="1" name=""/>
        <p:cNvGrpSpPr/>
        <p:nvPr/>
      </p:nvGrpSpPr>
      <p:grpSpPr>
        <a:xfrm>
          <a:off x="0" y="0"/>
          <a:ext cx="0" cy="0"/>
          <a:chOff x="0" y="0"/>
          <a:chExt cx="0" cy="0"/>
        </a:xfrm>
      </p:grpSpPr>
      <p:sp>
        <p:nvSpPr>
          <p:cNvPr id="4" name="Text Placeholder 3"/>
          <p:cNvSpPr>
            <a:spLocks noGrp="1"/>
          </p:cNvSpPr>
          <p:nvPr>
            <p:ph type="body" sz="quarter" idx="13"/>
          </p:nvPr>
        </p:nvSpPr>
        <p:spPr>
          <a:xfrm>
            <a:off x="720000" y="2112963"/>
            <a:ext cx="10742400" cy="4013627"/>
          </a:xfrm>
        </p:spPr>
        <p:txBody>
          <a:bodyPr>
            <a:noAutofit/>
          </a:bodyPr>
          <a:lstStyle/>
          <a:p>
            <a:pPr lvl="0"/>
            <a:r>
              <a:rPr lang="en-US"/>
              <a:t>Click to edit Master text styles</a:t>
            </a:r>
          </a:p>
          <a:p>
            <a:pPr lvl="1"/>
            <a:r>
              <a:rPr lang="en-US"/>
              <a:t>Second level</a:t>
            </a:r>
          </a:p>
          <a:p>
            <a:pPr lvl="2"/>
            <a:r>
              <a:rPr lang="en-US"/>
              <a:t>Third level</a:t>
            </a:r>
          </a:p>
        </p:txBody>
      </p:sp>
      <p:sp>
        <p:nvSpPr>
          <p:cNvPr id="7" name="Title 1"/>
          <p:cNvSpPr>
            <a:spLocks noGrp="1"/>
          </p:cNvSpPr>
          <p:nvPr>
            <p:ph type="title"/>
          </p:nvPr>
        </p:nvSpPr>
        <p:spPr>
          <a:xfrm>
            <a:off x="720000" y="550801"/>
            <a:ext cx="10075917" cy="553999"/>
          </a:xfrm>
        </p:spPr>
        <p:txBody>
          <a:bodyPr anchor="b">
            <a:noAutofit/>
          </a:bodyPr>
          <a:lstStyle>
            <a:lvl1pPr>
              <a:defRPr sz="3200" cap="all" baseline="0"/>
            </a:lvl1pPr>
          </a:lstStyle>
          <a:p>
            <a:r>
              <a:rPr lang="en-US"/>
              <a:t>Click to edit Master title style</a:t>
            </a:r>
            <a:endParaRPr lang="en-US" dirty="0"/>
          </a:p>
        </p:txBody>
      </p:sp>
      <p:sp>
        <p:nvSpPr>
          <p:cNvPr id="10" name="Text Placeholder 11"/>
          <p:cNvSpPr>
            <a:spLocks noGrp="1"/>
          </p:cNvSpPr>
          <p:nvPr>
            <p:ph type="body" sz="quarter" idx="10"/>
          </p:nvPr>
        </p:nvSpPr>
        <p:spPr>
          <a:xfrm>
            <a:off x="720000" y="1080001"/>
            <a:ext cx="10075917" cy="488795"/>
          </a:xfrm>
        </p:spPr>
        <p:txBody>
          <a:bodyPr>
            <a:noAutofit/>
          </a:bodyPr>
          <a:lstStyle>
            <a:lvl1pPr marL="0" indent="0">
              <a:buNone/>
              <a:defRPr sz="2667" baseline="0">
                <a:solidFill>
                  <a:schemeClr val="tx1"/>
                </a:solidFill>
              </a:defRPr>
            </a:lvl1pPr>
          </a:lstStyle>
          <a:p>
            <a:pPr lvl="0"/>
            <a:r>
              <a:rPr lang="en-US"/>
              <a:t>Click to edit Master text styles</a:t>
            </a:r>
          </a:p>
        </p:txBody>
      </p:sp>
      <p:sp>
        <p:nvSpPr>
          <p:cNvPr id="6" name="Slide Number Placeholder 5"/>
          <p:cNvSpPr>
            <a:spLocks noGrp="1"/>
          </p:cNvSpPr>
          <p:nvPr>
            <p:ph type="sldNum" sz="quarter" idx="14"/>
          </p:nvPr>
        </p:nvSpPr>
        <p:spPr>
          <a:xfrm>
            <a:off x="1728000" y="6372104"/>
            <a:ext cx="953803" cy="246184"/>
          </a:xfrm>
          <a:prstGeom prst="rect">
            <a:avLst/>
          </a:prstGeom>
        </p:spPr>
        <p:txBody>
          <a:bodyPr/>
          <a:lstStyle>
            <a:lvl1pPr>
              <a:defRPr/>
            </a:lvl1pPr>
          </a:lstStyle>
          <a:p>
            <a:pPr>
              <a:defRPr/>
            </a:pPr>
            <a:fld id="{08D83D96-D520-43E8-9FE3-99F474E31BD7}" type="slidenum">
              <a:rPr lang="en-US" altLang="en-US"/>
              <a:pPr>
                <a:defRPr/>
              </a:pPr>
              <a:t>‹#›</a:t>
            </a:fld>
            <a:endParaRPr lang="en-US" altLang="en-US"/>
          </a:p>
        </p:txBody>
      </p:sp>
    </p:spTree>
    <p:extLst>
      <p:ext uri="{BB962C8B-B14F-4D97-AF65-F5344CB8AC3E}">
        <p14:creationId xmlns:p14="http://schemas.microsoft.com/office/powerpoint/2010/main" val="1577537340"/>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7_Free Content">
    <p:spTree>
      <p:nvGrpSpPr>
        <p:cNvPr id="1" name=""/>
        <p:cNvGrpSpPr/>
        <p:nvPr/>
      </p:nvGrpSpPr>
      <p:grpSpPr>
        <a:xfrm>
          <a:off x="0" y="0"/>
          <a:ext cx="0" cy="0"/>
          <a:chOff x="0" y="0"/>
          <a:chExt cx="0" cy="0"/>
        </a:xfrm>
      </p:grpSpPr>
      <p:sp>
        <p:nvSpPr>
          <p:cNvPr id="3" name="Slide Number Placeholder 5"/>
          <p:cNvSpPr>
            <a:spLocks noGrp="1"/>
          </p:cNvSpPr>
          <p:nvPr>
            <p:ph type="sldNum" sz="quarter" idx="10"/>
          </p:nvPr>
        </p:nvSpPr>
        <p:spPr>
          <a:xfrm>
            <a:off x="1728000" y="6372104"/>
            <a:ext cx="953803" cy="246184"/>
          </a:xfrm>
          <a:prstGeom prst="rect">
            <a:avLst/>
          </a:prstGeom>
        </p:spPr>
        <p:txBody>
          <a:bodyPr/>
          <a:lstStyle>
            <a:lvl1pPr>
              <a:defRPr/>
            </a:lvl1pPr>
          </a:lstStyle>
          <a:p>
            <a:pPr>
              <a:defRPr/>
            </a:pPr>
            <a:fld id="{5EF692A5-A8C0-47CD-A2C0-7DF226E98A5E}" type="slidenum">
              <a:rPr lang="en-US" altLang="en-US"/>
              <a:pPr>
                <a:defRPr/>
              </a:pPr>
              <a:t>‹#›</a:t>
            </a:fld>
            <a:endParaRPr lang="en-US" altLang="en-US"/>
          </a:p>
        </p:txBody>
      </p:sp>
    </p:spTree>
    <p:extLst>
      <p:ext uri="{BB962C8B-B14F-4D97-AF65-F5344CB8AC3E}">
        <p14:creationId xmlns:p14="http://schemas.microsoft.com/office/powerpoint/2010/main" val="2440247761"/>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8_Free Content">
    <p:spTree>
      <p:nvGrpSpPr>
        <p:cNvPr id="1" name=""/>
        <p:cNvGrpSpPr/>
        <p:nvPr/>
      </p:nvGrpSpPr>
      <p:grpSpPr>
        <a:xfrm>
          <a:off x="0" y="0"/>
          <a:ext cx="0" cy="0"/>
          <a:chOff x="0" y="0"/>
          <a:chExt cx="0" cy="0"/>
        </a:xfrm>
      </p:grpSpPr>
      <p:sp>
        <p:nvSpPr>
          <p:cNvPr id="5" name="Text Placeholder 3"/>
          <p:cNvSpPr>
            <a:spLocks noGrp="1"/>
          </p:cNvSpPr>
          <p:nvPr>
            <p:ph type="body" sz="quarter" idx="13"/>
          </p:nvPr>
        </p:nvSpPr>
        <p:spPr>
          <a:xfrm>
            <a:off x="720000" y="2112963"/>
            <a:ext cx="10982400" cy="4013627"/>
          </a:xfrm>
        </p:spPr>
        <p:txBody>
          <a:bodyPr>
            <a:noAutofit/>
          </a:bodyPr>
          <a:lstStyle/>
          <a:p>
            <a:pPr lvl="0"/>
            <a:r>
              <a:rPr lang="en-US"/>
              <a:t>Click to edit Master text styles</a:t>
            </a:r>
          </a:p>
          <a:p>
            <a:pPr lvl="1"/>
            <a:r>
              <a:rPr lang="en-US"/>
              <a:t>Second level</a:t>
            </a:r>
          </a:p>
          <a:p>
            <a:pPr lvl="2"/>
            <a:r>
              <a:rPr lang="en-US"/>
              <a:t>Third level</a:t>
            </a:r>
          </a:p>
        </p:txBody>
      </p:sp>
      <p:sp>
        <p:nvSpPr>
          <p:cNvPr id="6" name="Title 1"/>
          <p:cNvSpPr>
            <a:spLocks noGrp="1"/>
          </p:cNvSpPr>
          <p:nvPr>
            <p:ph type="title"/>
          </p:nvPr>
        </p:nvSpPr>
        <p:spPr>
          <a:xfrm>
            <a:off x="720000" y="550801"/>
            <a:ext cx="7006269" cy="553999"/>
          </a:xfrm>
        </p:spPr>
        <p:txBody>
          <a:bodyPr anchor="b">
            <a:noAutofit/>
          </a:bodyPr>
          <a:lstStyle>
            <a:lvl1pPr>
              <a:defRPr sz="3200" cap="all" baseline="0"/>
            </a:lvl1pPr>
          </a:lstStyle>
          <a:p>
            <a:r>
              <a:rPr lang="en-US"/>
              <a:t>Click to edit Master title style</a:t>
            </a:r>
            <a:endParaRPr lang="en-US" dirty="0"/>
          </a:p>
        </p:txBody>
      </p:sp>
      <p:sp>
        <p:nvSpPr>
          <p:cNvPr id="7" name="Text Placeholder 11"/>
          <p:cNvSpPr>
            <a:spLocks noGrp="1"/>
          </p:cNvSpPr>
          <p:nvPr>
            <p:ph type="body" sz="quarter" idx="14"/>
          </p:nvPr>
        </p:nvSpPr>
        <p:spPr>
          <a:xfrm>
            <a:off x="720000" y="1080001"/>
            <a:ext cx="7006269" cy="488795"/>
          </a:xfrm>
        </p:spPr>
        <p:txBody>
          <a:bodyPr>
            <a:noAutofit/>
          </a:bodyPr>
          <a:lstStyle>
            <a:lvl1pPr marL="0" indent="0">
              <a:buNone/>
              <a:defRPr sz="2667" baseline="0">
                <a:solidFill>
                  <a:schemeClr val="tx1"/>
                </a:solidFill>
              </a:defRPr>
            </a:lvl1pPr>
          </a:lstStyle>
          <a:p>
            <a:pPr lvl="0"/>
            <a:r>
              <a:rPr lang="en-US"/>
              <a:t>Click to edit Master text styles</a:t>
            </a:r>
          </a:p>
        </p:txBody>
      </p:sp>
      <p:sp>
        <p:nvSpPr>
          <p:cNvPr id="9" name="Slide Number Placeholder 5"/>
          <p:cNvSpPr>
            <a:spLocks noGrp="1"/>
          </p:cNvSpPr>
          <p:nvPr>
            <p:ph type="sldNum" sz="quarter" idx="15"/>
          </p:nvPr>
        </p:nvSpPr>
        <p:spPr>
          <a:xfrm>
            <a:off x="1728000" y="6372104"/>
            <a:ext cx="953803" cy="246184"/>
          </a:xfrm>
          <a:prstGeom prst="rect">
            <a:avLst/>
          </a:prstGeom>
        </p:spPr>
        <p:txBody>
          <a:bodyPr/>
          <a:lstStyle>
            <a:lvl1pPr>
              <a:defRPr/>
            </a:lvl1pPr>
          </a:lstStyle>
          <a:p>
            <a:pPr>
              <a:defRPr/>
            </a:pPr>
            <a:fld id="{711A7CD0-78D0-42EA-ADB5-8E9333008CAE}" type="slidenum">
              <a:rPr lang="en-US" altLang="en-US"/>
              <a:pPr>
                <a:defRPr/>
              </a:pPr>
              <a:t>‹#›</a:t>
            </a:fld>
            <a:endParaRPr lang="en-US" altLang="en-US"/>
          </a:p>
        </p:txBody>
      </p:sp>
    </p:spTree>
    <p:extLst>
      <p:ext uri="{BB962C8B-B14F-4D97-AF65-F5344CB8AC3E}">
        <p14:creationId xmlns:p14="http://schemas.microsoft.com/office/powerpoint/2010/main" val="428053803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242355988"/>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8_Contact">
    <p:spTree>
      <p:nvGrpSpPr>
        <p:cNvPr id="1" name=""/>
        <p:cNvGrpSpPr/>
        <p:nvPr/>
      </p:nvGrpSpPr>
      <p:grpSpPr>
        <a:xfrm>
          <a:off x="0" y="0"/>
          <a:ext cx="0" cy="0"/>
          <a:chOff x="0" y="0"/>
          <a:chExt cx="0" cy="0"/>
        </a:xfrm>
      </p:grpSpPr>
      <p:sp>
        <p:nvSpPr>
          <p:cNvPr id="8" name="TextBox 7"/>
          <p:cNvSpPr txBox="1">
            <a:spLocks noChangeArrowheads="1"/>
          </p:cNvSpPr>
          <p:nvPr userDrawn="1"/>
        </p:nvSpPr>
        <p:spPr bwMode="auto">
          <a:xfrm>
            <a:off x="914402" y="3692527"/>
            <a:ext cx="3992033" cy="21409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Calibri" pitchFamily="34" charset="0"/>
                <a:ea typeface="MS PGothic" pitchFamily="34" charset="-128"/>
              </a:defRPr>
            </a:lvl1pPr>
            <a:lvl2pPr marL="742950" indent="-285750" eaLnBrk="0" hangingPunct="0">
              <a:defRPr sz="2400">
                <a:solidFill>
                  <a:schemeClr val="tx1"/>
                </a:solidFill>
                <a:latin typeface="Calibri" pitchFamily="34" charset="0"/>
                <a:ea typeface="MS PGothic" pitchFamily="34" charset="-128"/>
              </a:defRPr>
            </a:lvl2pPr>
            <a:lvl3pPr marL="1143000" indent="-228600" eaLnBrk="0" hangingPunct="0">
              <a:defRPr sz="2400">
                <a:solidFill>
                  <a:schemeClr val="tx1"/>
                </a:solidFill>
                <a:latin typeface="Calibri" pitchFamily="34" charset="0"/>
                <a:ea typeface="MS PGothic" pitchFamily="34" charset="-128"/>
              </a:defRPr>
            </a:lvl3pPr>
            <a:lvl4pPr marL="1600200" indent="-228600" eaLnBrk="0" hangingPunct="0">
              <a:defRPr sz="2400">
                <a:solidFill>
                  <a:schemeClr val="tx1"/>
                </a:solidFill>
                <a:latin typeface="Calibri" pitchFamily="34" charset="0"/>
                <a:ea typeface="MS PGothic" pitchFamily="34" charset="-128"/>
              </a:defRPr>
            </a:lvl4pPr>
            <a:lvl5pPr marL="2057400" indent="-228600" eaLnBrk="0" hangingPunct="0">
              <a:defRPr sz="2400">
                <a:solidFill>
                  <a:schemeClr val="tx1"/>
                </a:solidFill>
                <a:latin typeface="Calibri"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Calibri"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Calibri"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Calibri"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Calibri" pitchFamily="34" charset="0"/>
                <a:ea typeface="MS PGothic" pitchFamily="34" charset="-128"/>
              </a:defRPr>
            </a:lvl9pPr>
          </a:lstStyle>
          <a:p>
            <a:pPr eaLnBrk="1" hangingPunct="1">
              <a:defRPr/>
            </a:pPr>
            <a:r>
              <a:rPr lang="en-US" altLang="en-US" sz="2067" b="1" baseline="30000" dirty="0">
                <a:solidFill>
                  <a:schemeClr val="tx1"/>
                </a:solidFill>
                <a:latin typeface="Arial Narrow" pitchFamily="34" charset="0"/>
              </a:rPr>
              <a:t>Contacts ESMO </a:t>
            </a:r>
          </a:p>
          <a:p>
            <a:pPr eaLnBrk="1" hangingPunct="1">
              <a:defRPr/>
            </a:pPr>
            <a:endParaRPr lang="en-US" altLang="en-US" sz="2067" b="1" baseline="30000" dirty="0">
              <a:solidFill>
                <a:schemeClr val="tx1"/>
              </a:solidFill>
              <a:latin typeface="Arial Narrow" pitchFamily="34" charset="0"/>
            </a:endParaRPr>
          </a:p>
          <a:p>
            <a:pPr eaLnBrk="1" hangingPunct="1">
              <a:defRPr/>
            </a:pPr>
            <a:r>
              <a:rPr lang="en-US" altLang="en-US" sz="2067" baseline="30000" dirty="0">
                <a:solidFill>
                  <a:schemeClr val="tx1"/>
                </a:solidFill>
                <a:latin typeface="Arial Narrow" pitchFamily="34" charset="0"/>
              </a:rPr>
              <a:t>European Society for Medical Oncology </a:t>
            </a:r>
            <a:br>
              <a:rPr lang="en-US" altLang="en-US" sz="2067" baseline="30000" dirty="0">
                <a:solidFill>
                  <a:schemeClr val="tx1"/>
                </a:solidFill>
                <a:latin typeface="Arial Narrow" pitchFamily="34" charset="0"/>
              </a:rPr>
            </a:br>
            <a:r>
              <a:rPr lang="en-US" altLang="en-US" sz="2067" baseline="30000" dirty="0">
                <a:solidFill>
                  <a:schemeClr val="tx1"/>
                </a:solidFill>
                <a:latin typeface="Arial Narrow" pitchFamily="34" charset="0"/>
              </a:rPr>
              <a:t>Via L. </a:t>
            </a:r>
            <a:r>
              <a:rPr lang="en-US" altLang="en-US" sz="2067" baseline="30000" dirty="0" err="1">
                <a:solidFill>
                  <a:schemeClr val="tx1"/>
                </a:solidFill>
                <a:latin typeface="Arial Narrow" pitchFamily="34" charset="0"/>
              </a:rPr>
              <a:t>Taddei</a:t>
            </a:r>
            <a:r>
              <a:rPr lang="en-US" altLang="en-US" sz="2067" baseline="30000" dirty="0">
                <a:solidFill>
                  <a:schemeClr val="tx1"/>
                </a:solidFill>
                <a:latin typeface="Arial Narrow" pitchFamily="34" charset="0"/>
              </a:rPr>
              <a:t> 4, CH-6962 </a:t>
            </a:r>
            <a:r>
              <a:rPr lang="en-US" altLang="en-US" sz="2067" baseline="30000" dirty="0" err="1">
                <a:solidFill>
                  <a:schemeClr val="tx1"/>
                </a:solidFill>
                <a:latin typeface="Arial Narrow" pitchFamily="34" charset="0"/>
              </a:rPr>
              <a:t>Viganello</a:t>
            </a:r>
            <a:r>
              <a:rPr lang="en-US" altLang="en-US" sz="2067" baseline="30000" dirty="0">
                <a:solidFill>
                  <a:schemeClr val="tx1"/>
                </a:solidFill>
                <a:latin typeface="Arial Narrow" pitchFamily="34" charset="0"/>
              </a:rPr>
              <a:t> – </a:t>
            </a:r>
            <a:r>
              <a:rPr lang="en-US" altLang="en-US" sz="2067" baseline="30000" dirty="0" err="1">
                <a:solidFill>
                  <a:schemeClr val="tx1"/>
                </a:solidFill>
                <a:latin typeface="Arial Narrow" pitchFamily="34" charset="0"/>
              </a:rPr>
              <a:t>Lugano</a:t>
            </a:r>
            <a:br>
              <a:rPr lang="en-US" altLang="en-US" sz="2067" baseline="30000" dirty="0">
                <a:solidFill>
                  <a:schemeClr val="tx1"/>
                </a:solidFill>
                <a:latin typeface="Arial Narrow" pitchFamily="34" charset="0"/>
              </a:rPr>
            </a:br>
            <a:r>
              <a:rPr lang="en-US" altLang="en-US" sz="2067" baseline="30000" dirty="0">
                <a:solidFill>
                  <a:schemeClr val="tx1"/>
                </a:solidFill>
                <a:latin typeface="Arial Narrow" pitchFamily="34" charset="0"/>
              </a:rPr>
              <a:t>T. +41 (0)91 973 19 00</a:t>
            </a:r>
            <a:br>
              <a:rPr lang="en-US" altLang="en-US" sz="2067" baseline="30000" dirty="0">
                <a:solidFill>
                  <a:schemeClr val="tx1"/>
                </a:solidFill>
                <a:latin typeface="Arial Narrow" pitchFamily="34" charset="0"/>
              </a:rPr>
            </a:br>
            <a:r>
              <a:rPr lang="en-US" altLang="en-US" sz="2067" baseline="30000" dirty="0">
                <a:solidFill>
                  <a:schemeClr val="tx1"/>
                </a:solidFill>
                <a:latin typeface="Arial Narrow" pitchFamily="34" charset="0"/>
              </a:rPr>
              <a:t>F. +41 (0)91 973 19 02</a:t>
            </a:r>
            <a:br>
              <a:rPr lang="en-US" altLang="en-US" sz="2067" baseline="30000" dirty="0">
                <a:solidFill>
                  <a:schemeClr val="tx1"/>
                </a:solidFill>
                <a:latin typeface="Arial Narrow" pitchFamily="34" charset="0"/>
              </a:rPr>
            </a:br>
            <a:r>
              <a:rPr lang="en-US" altLang="en-US" sz="2067" baseline="30000" dirty="0">
                <a:solidFill>
                  <a:schemeClr val="tx1"/>
                </a:solidFill>
                <a:latin typeface="Arial Narrow" pitchFamily="34" charset="0"/>
              </a:rPr>
              <a:t>http://</a:t>
            </a:r>
            <a:r>
              <a:rPr lang="en-US" altLang="en-US" sz="2067" baseline="30000" dirty="0" err="1">
                <a:solidFill>
                  <a:schemeClr val="tx1"/>
                </a:solidFill>
                <a:latin typeface="Arial Narrow" pitchFamily="34" charset="0"/>
              </a:rPr>
              <a:t>www.esmo.org</a:t>
            </a:r>
            <a:endParaRPr lang="en-US" altLang="en-US" sz="2067" b="1" baseline="0" dirty="0">
              <a:solidFill>
                <a:schemeClr val="tx1"/>
              </a:solidFill>
              <a:latin typeface="Arial Narrow" pitchFamily="34" charset="0"/>
            </a:endParaRPr>
          </a:p>
          <a:p>
            <a:pPr marL="0" marR="0" indent="0" algn="l" defTabSz="609585" rtl="0" eaLnBrk="1" fontAlgn="base" latinLnBrk="0" hangingPunct="1">
              <a:lnSpc>
                <a:spcPct val="100000"/>
              </a:lnSpc>
              <a:spcBef>
                <a:spcPct val="0"/>
              </a:spcBef>
              <a:spcAft>
                <a:spcPct val="0"/>
              </a:spcAft>
              <a:buClrTx/>
              <a:buSzTx/>
              <a:buFontTx/>
              <a:buNone/>
              <a:tabLst/>
              <a:defRPr/>
            </a:pPr>
            <a:r>
              <a:rPr lang="en-US" altLang="en-US" sz="2067" baseline="30000" dirty="0" err="1">
                <a:solidFill>
                  <a:schemeClr val="tx1"/>
                </a:solidFill>
                <a:latin typeface="Arial Narrow" pitchFamily="34" charset="0"/>
              </a:rPr>
              <a:t>esmo@esmo.org</a:t>
            </a:r>
            <a:endParaRPr lang="en-US" altLang="en-US" sz="2067" baseline="30000" dirty="0">
              <a:solidFill>
                <a:schemeClr val="tx1"/>
              </a:solidFill>
              <a:latin typeface="Arial Narrow" pitchFamily="34" charset="0"/>
            </a:endParaRPr>
          </a:p>
          <a:p>
            <a:pPr eaLnBrk="1" hangingPunct="1">
              <a:defRPr/>
            </a:pPr>
            <a:endParaRPr lang="en-US" altLang="en-US" sz="2400" baseline="30000" dirty="0">
              <a:solidFill>
                <a:schemeClr val="tx1"/>
              </a:solidFill>
              <a:latin typeface="Arial Narrow" pitchFamily="34" charset="0"/>
            </a:endParaRPr>
          </a:p>
        </p:txBody>
      </p:sp>
      <p:sp>
        <p:nvSpPr>
          <p:cNvPr id="5" name="Text Placeholder 18"/>
          <p:cNvSpPr>
            <a:spLocks noGrp="1"/>
          </p:cNvSpPr>
          <p:nvPr>
            <p:ph type="body" sz="quarter" idx="10"/>
          </p:nvPr>
        </p:nvSpPr>
        <p:spPr>
          <a:xfrm>
            <a:off x="914401" y="2266720"/>
            <a:ext cx="6924495" cy="297517"/>
          </a:xfrm>
        </p:spPr>
        <p:txBody>
          <a:bodyPr tIns="140400" anchor="ctr">
            <a:noAutofit/>
          </a:bodyPr>
          <a:lstStyle>
            <a:lvl1pPr marL="0" indent="0" rtl="0">
              <a:buFontTx/>
              <a:buNone/>
              <a:defRPr lang="en-US" sz="2267" b="1" i="0" u="none" strike="noStrike" baseline="30000" smtClean="0">
                <a:solidFill>
                  <a:schemeClr val="tx1"/>
                </a:solidFill>
              </a:defRPr>
            </a:lvl1pPr>
          </a:lstStyle>
          <a:p>
            <a:pPr lvl="0"/>
            <a:r>
              <a:rPr lang="en-US"/>
              <a:t>Click to edit Master text styles</a:t>
            </a:r>
          </a:p>
        </p:txBody>
      </p:sp>
      <p:sp>
        <p:nvSpPr>
          <p:cNvPr id="6" name="Text Placeholder 18"/>
          <p:cNvSpPr>
            <a:spLocks noGrp="1"/>
          </p:cNvSpPr>
          <p:nvPr>
            <p:ph type="body" sz="quarter" idx="11"/>
          </p:nvPr>
        </p:nvSpPr>
        <p:spPr>
          <a:xfrm>
            <a:off x="914400" y="2664487"/>
            <a:ext cx="6924493" cy="270475"/>
          </a:xfrm>
        </p:spPr>
        <p:txBody>
          <a:bodyPr tIns="93600" bIns="0" anchor="ctr">
            <a:noAutofit/>
          </a:bodyPr>
          <a:lstStyle>
            <a:lvl1pPr marL="0" indent="0" rtl="0">
              <a:buFontTx/>
              <a:buNone/>
              <a:defRPr lang="en-US" sz="2267" b="0" i="0" u="none" strike="noStrike" baseline="30000" smtClean="0">
                <a:solidFill>
                  <a:schemeClr val="tx1"/>
                </a:solidFill>
              </a:defRPr>
            </a:lvl1pPr>
          </a:lstStyle>
          <a:p>
            <a:pPr lvl="0"/>
            <a:r>
              <a:rPr lang="en-US"/>
              <a:t>Click to edit Master text styles</a:t>
            </a:r>
          </a:p>
        </p:txBody>
      </p:sp>
      <p:sp>
        <p:nvSpPr>
          <p:cNvPr id="10" name="Text Placeholder 18"/>
          <p:cNvSpPr>
            <a:spLocks noGrp="1"/>
          </p:cNvSpPr>
          <p:nvPr>
            <p:ph type="body" sz="quarter" idx="12" hasCustomPrompt="1"/>
          </p:nvPr>
        </p:nvSpPr>
        <p:spPr>
          <a:xfrm>
            <a:off x="914400" y="2937600"/>
            <a:ext cx="6924493" cy="297600"/>
          </a:xfrm>
        </p:spPr>
        <p:txBody>
          <a:bodyPr tIns="93600" bIns="0" anchor="ctr">
            <a:noAutofit/>
          </a:bodyPr>
          <a:lstStyle>
            <a:lvl1pPr marL="0" indent="0" rtl="0">
              <a:buFontTx/>
              <a:buNone/>
              <a:defRPr lang="en-US" sz="2267" b="0" i="0" u="none" strike="noStrike" baseline="30000" smtClean="0">
                <a:solidFill>
                  <a:schemeClr val="tx1"/>
                </a:solidFill>
              </a:defRPr>
            </a:lvl1pPr>
          </a:lstStyle>
          <a:p>
            <a:pPr lvl="0"/>
            <a:r>
              <a:rPr lang="fr-CH" dirty="0"/>
              <a:t>Click to edit Master text style</a:t>
            </a:r>
          </a:p>
        </p:txBody>
      </p:sp>
      <p:sp>
        <p:nvSpPr>
          <p:cNvPr id="12" name="Slide Number Placeholder 5"/>
          <p:cNvSpPr>
            <a:spLocks noGrp="1"/>
          </p:cNvSpPr>
          <p:nvPr>
            <p:ph type="sldNum" sz="quarter" idx="13"/>
          </p:nvPr>
        </p:nvSpPr>
        <p:spPr>
          <a:xfrm>
            <a:off x="1728000" y="6372104"/>
            <a:ext cx="953803" cy="246184"/>
          </a:xfrm>
          <a:prstGeom prst="rect">
            <a:avLst/>
          </a:prstGeom>
        </p:spPr>
        <p:txBody>
          <a:bodyPr/>
          <a:lstStyle>
            <a:lvl1pPr>
              <a:defRPr/>
            </a:lvl1pPr>
          </a:lstStyle>
          <a:p>
            <a:pPr>
              <a:defRPr/>
            </a:pPr>
            <a:fld id="{FC19FB4C-FCC4-423E-B433-D9FA2CAED6D2}" type="slidenum">
              <a:rPr lang="en-US" altLang="en-US"/>
              <a:pPr>
                <a:defRPr/>
              </a:pPr>
              <a:t>‹#›</a:t>
            </a:fld>
            <a:endParaRPr lang="en-US" altLang="en-US"/>
          </a:p>
        </p:txBody>
      </p:sp>
    </p:spTree>
    <p:extLst>
      <p:ext uri="{BB962C8B-B14F-4D97-AF65-F5344CB8AC3E}">
        <p14:creationId xmlns:p14="http://schemas.microsoft.com/office/powerpoint/2010/main" val="1310745610"/>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userDrawn="1">
  <p:cSld name="Section Header">
    <p:bg>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731029" y="2531668"/>
            <a:ext cx="9816868" cy="1362075"/>
          </a:xfrm>
        </p:spPr>
        <p:txBody>
          <a:bodyPr anchor="b" anchorCtr="0"/>
          <a:lstStyle>
            <a:lvl1pPr marL="0" algn="l" defTabSz="1219170" rtl="0" eaLnBrk="1" latinLnBrk="0" hangingPunct="1">
              <a:spcBef>
                <a:spcPct val="0"/>
              </a:spcBef>
              <a:buNone/>
              <a:defRPr lang="en-GB" sz="4267" b="0" kern="1200" dirty="0">
                <a:solidFill>
                  <a:schemeClr val="bg1"/>
                </a:solidFill>
                <a:effectLst/>
                <a:latin typeface="+mj-lt"/>
                <a:ea typeface="+mj-ea"/>
                <a:cs typeface="+mj-cs"/>
              </a:defRPr>
            </a:lvl1pPr>
          </a:lstStyle>
          <a:p>
            <a:r>
              <a:rPr lang="en-US" dirty="0"/>
              <a:t>Click to edit Master title style</a:t>
            </a:r>
            <a:endParaRPr lang="en-GB" dirty="0"/>
          </a:p>
        </p:txBody>
      </p:sp>
      <p:sp>
        <p:nvSpPr>
          <p:cNvPr id="5" name="Subtitle 2"/>
          <p:cNvSpPr>
            <a:spLocks noGrp="1"/>
          </p:cNvSpPr>
          <p:nvPr>
            <p:ph type="subTitle" idx="10"/>
          </p:nvPr>
        </p:nvSpPr>
        <p:spPr>
          <a:xfrm>
            <a:off x="1731027" y="3893801"/>
            <a:ext cx="9805365" cy="1011751"/>
          </a:xfrm>
        </p:spPr>
        <p:txBody>
          <a:bodyPr>
            <a:noAutofit/>
          </a:bodyPr>
          <a:lstStyle>
            <a:lvl1pPr marL="0" indent="0" algn="l">
              <a:buNone/>
              <a:defRPr sz="2400" b="1" cap="all" baseline="0">
                <a:solidFill>
                  <a:schemeClr val="bg1"/>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dirty="0"/>
              <a:t>Click to edit Master subtitle style</a:t>
            </a:r>
            <a:endParaRPr lang="en-GB" dirty="0"/>
          </a:p>
        </p:txBody>
      </p:sp>
    </p:spTree>
    <p:extLst>
      <p:ext uri="{BB962C8B-B14F-4D97-AF65-F5344CB8AC3E}">
        <p14:creationId xmlns:p14="http://schemas.microsoft.com/office/powerpoint/2010/main" val="3234380426"/>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8" name="Text Placeholder 7"/>
          <p:cNvSpPr>
            <a:spLocks noGrp="1"/>
          </p:cNvSpPr>
          <p:nvPr>
            <p:ph type="body" sz="quarter" idx="12" hasCustomPrompt="1"/>
          </p:nvPr>
        </p:nvSpPr>
        <p:spPr>
          <a:xfrm>
            <a:off x="266700" y="6267449"/>
            <a:ext cx="9194800" cy="501651"/>
          </a:xfrm>
        </p:spPr>
        <p:txBody>
          <a:bodyPr bIns="45720" anchor="b"/>
          <a:lstStyle>
            <a:lvl1pPr marL="0" indent="0">
              <a:lnSpc>
                <a:spcPct val="100000"/>
              </a:lnSpc>
              <a:spcBef>
                <a:spcPts val="0"/>
              </a:spcBef>
              <a:spcAft>
                <a:spcPts val="0"/>
              </a:spcAft>
              <a:buNone/>
              <a:defRPr sz="900"/>
            </a:lvl1pPr>
            <a:lvl2pPr marL="290505" indent="0">
              <a:buNone/>
              <a:defRPr sz="1200"/>
            </a:lvl2pPr>
            <a:lvl3pPr marL="577836" indent="0">
              <a:buNone/>
              <a:defRPr sz="1200"/>
            </a:lvl3pPr>
            <a:lvl4pPr marL="865166" indent="0">
              <a:buNone/>
              <a:defRPr sz="1200"/>
            </a:lvl4pPr>
            <a:lvl5pPr marL="1363629" indent="0">
              <a:buNone/>
              <a:defRPr sz="1200"/>
            </a:lvl5pPr>
          </a:lstStyle>
          <a:p>
            <a:pPr lvl="0"/>
            <a:r>
              <a:rPr lang="en-US" dirty="0"/>
              <a:t>Edit Footnote</a:t>
            </a:r>
          </a:p>
        </p:txBody>
      </p:sp>
      <p:sp>
        <p:nvSpPr>
          <p:cNvPr id="9" name="Rectangle 4">
            <a:extLst>
              <a:ext uri="{FF2B5EF4-FFF2-40B4-BE49-F238E27FC236}">
                <a16:creationId xmlns:a16="http://schemas.microsoft.com/office/drawing/2014/main" id="{A4B8E535-14ED-431E-8BED-3159F6A95305}"/>
              </a:ext>
            </a:extLst>
          </p:cNvPr>
          <p:cNvSpPr>
            <a:spLocks noGrp="1" noChangeArrowheads="1"/>
          </p:cNvSpPr>
          <p:nvPr>
            <p:ph type="title"/>
          </p:nvPr>
        </p:nvSpPr>
        <p:spPr bwMode="auto">
          <a:xfrm>
            <a:off x="266702" y="10883"/>
            <a:ext cx="11658599" cy="939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a:tailEnd/>
              </a14:hiddenLine>
            </a:ext>
          </a:extLst>
        </p:spPr>
        <p:txBody>
          <a:bodyPr vert="horz" wrap="square" lIns="23444" tIns="23444" rIns="23444" bIns="23444" numCol="1" anchor="ctr" anchorCtr="0" compatLnSpc="1">
            <a:prstTxWarp prst="textNoShape">
              <a:avLst/>
            </a:prstTxWarp>
          </a:bodyPr>
          <a:lstStyle/>
          <a:p>
            <a:pPr lvl="0"/>
            <a:r>
              <a:rPr lang="en-US" altLang="en-US" dirty="0"/>
              <a:t>Click to edit Master title style</a:t>
            </a:r>
          </a:p>
        </p:txBody>
      </p:sp>
      <p:sp>
        <p:nvSpPr>
          <p:cNvPr id="11" name="Slide Number Placeholder 6">
            <a:extLst>
              <a:ext uri="{FF2B5EF4-FFF2-40B4-BE49-F238E27FC236}">
                <a16:creationId xmlns:a16="http://schemas.microsoft.com/office/drawing/2014/main" id="{983B383C-0745-43CE-B134-42B739AB6CF8}"/>
              </a:ext>
            </a:extLst>
          </p:cNvPr>
          <p:cNvSpPr>
            <a:spLocks noGrp="1"/>
          </p:cNvSpPr>
          <p:nvPr>
            <p:ph type="sldNum" sz="quarter" idx="4"/>
          </p:nvPr>
        </p:nvSpPr>
        <p:spPr>
          <a:xfrm>
            <a:off x="11793893" y="6486469"/>
            <a:ext cx="398107" cy="369332"/>
          </a:xfrm>
          <a:prstGeom prst="rect">
            <a:avLst/>
          </a:prstGeom>
        </p:spPr>
        <p:txBody>
          <a:bodyPr vert="horz" wrap="square" lIns="91440" tIns="45720" rIns="91440" bIns="45720" numCol="1" anchor="b" anchorCtr="0" compatLnSpc="1">
            <a:prstTxWarp prst="textNoShape">
              <a:avLst/>
            </a:prstTxWarp>
          </a:bodyPr>
          <a:lstStyle>
            <a:lvl1pPr algn="r" defTabSz="457189">
              <a:defRPr sz="900" b="1" baseline="0" smtClean="0">
                <a:solidFill>
                  <a:schemeClr val="tx1"/>
                </a:solidFill>
                <a:latin typeface="+mj-lt"/>
                <a:ea typeface="ＭＳ Ｐゴシック" charset="0"/>
                <a:cs typeface="+mn-cs"/>
              </a:defRPr>
            </a:lvl1pPr>
          </a:lstStyle>
          <a:p>
            <a:pPr>
              <a:defRPr/>
            </a:pPr>
            <a:fld id="{6B204B07-C19F-4752-8E5A-A15CAE84AC36}" type="slidenum">
              <a:rPr lang="en-US" smtClean="0"/>
              <a:pPr>
                <a:defRPr/>
              </a:pPr>
              <a:t>‹#›</a:t>
            </a:fld>
            <a:endParaRPr lang="en-US" dirty="0"/>
          </a:p>
        </p:txBody>
      </p:sp>
      <p:sp>
        <p:nvSpPr>
          <p:cNvPr id="6" name="Content Placeholder 5">
            <a:extLst>
              <a:ext uri="{FF2B5EF4-FFF2-40B4-BE49-F238E27FC236}">
                <a16:creationId xmlns:a16="http://schemas.microsoft.com/office/drawing/2014/main" id="{1C7EFEBF-EEC4-405C-B2E9-152ED1B507CC}"/>
              </a:ext>
            </a:extLst>
          </p:cNvPr>
          <p:cNvSpPr>
            <a:spLocks noGrp="1"/>
          </p:cNvSpPr>
          <p:nvPr>
            <p:ph sz="quarter" idx="13"/>
          </p:nvPr>
        </p:nvSpPr>
        <p:spPr>
          <a:xfrm>
            <a:off x="266702" y="1117600"/>
            <a:ext cx="11658599" cy="5129504"/>
          </a:xfrm>
        </p:spPr>
        <p:txBody>
          <a:bodyPr/>
          <a:lstStyle>
            <a:lvl2pPr>
              <a:defRPr sz="1600"/>
            </a:lvl2pPr>
            <a:lvl3pPr>
              <a:defRPr sz="1600"/>
            </a:lvl3pPr>
            <a:lvl4pPr>
              <a:defRPr sz="1600"/>
            </a:lvl4pPr>
            <a:lvl5pPr>
              <a:defRPr sz="1600"/>
            </a:lvl5p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606201487"/>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userDrawn="1">
  <p:cSld name="2-column">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619545" y="313267"/>
            <a:ext cx="10962696" cy="1155700"/>
          </a:xfrm>
        </p:spPr>
        <p:txBody>
          <a:bodyPr/>
          <a:lstStyle>
            <a:lvl1pPr>
              <a:defRPr>
                <a:solidFill>
                  <a:schemeClr val="accent1">
                    <a:lumMod val="75000"/>
                  </a:schemeClr>
                </a:solidFill>
                <a:effectLst>
                  <a:outerShdw blurRad="38100" dist="38100" dir="2700000" algn="tl">
                    <a:srgbClr val="000000">
                      <a:alpha val="43137"/>
                    </a:srgbClr>
                  </a:outerShdw>
                </a:effectLst>
              </a:defRPr>
            </a:lvl1pPr>
          </a:lstStyle>
          <a:p>
            <a:r>
              <a:rPr lang="en-US"/>
              <a:t>&lt;2-column&gt;</a:t>
            </a:r>
            <a:endParaRPr lang="en-US" dirty="0"/>
          </a:p>
        </p:txBody>
      </p:sp>
      <p:sp>
        <p:nvSpPr>
          <p:cNvPr id="12" name="Content Placeholder 2"/>
          <p:cNvSpPr>
            <a:spLocks noGrp="1"/>
          </p:cNvSpPr>
          <p:nvPr>
            <p:ph idx="13"/>
          </p:nvPr>
        </p:nvSpPr>
        <p:spPr>
          <a:xfrm>
            <a:off x="619545" y="1598085"/>
            <a:ext cx="5276019" cy="4482044"/>
          </a:xfrm>
          <a:prstGeom prst="rect">
            <a:avLst/>
          </a:prstGeom>
        </p:spPr>
        <p:txBody>
          <a:bodyPr/>
          <a:lstStyle>
            <a:lvl1pPr>
              <a:spcBef>
                <a:spcPts val="1200"/>
              </a:spcBef>
              <a:defRPr/>
            </a:lvl1pPr>
            <a:lvl2pPr marL="460424" indent="-233389">
              <a:buFont typeface="Arial Narrow" panose="020B0606020202030204" pitchFamily="34" charset="0"/>
              <a:buChar char="–"/>
              <a:defRPr/>
            </a:lvl2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Content Placeholder 2"/>
          <p:cNvSpPr>
            <a:spLocks noGrp="1"/>
          </p:cNvSpPr>
          <p:nvPr>
            <p:ph idx="1"/>
          </p:nvPr>
        </p:nvSpPr>
        <p:spPr>
          <a:xfrm>
            <a:off x="6307016" y="1598085"/>
            <a:ext cx="5276019" cy="4482044"/>
          </a:xfrm>
          <a:prstGeom prst="rect">
            <a:avLst/>
          </a:prstGeom>
        </p:spPr>
        <p:txBody>
          <a:bodyPr/>
          <a:lstStyle>
            <a:lvl1pPr>
              <a:spcBef>
                <a:spcPts val="1200"/>
              </a:spcBef>
              <a:defRPr/>
            </a:lvl1pPr>
            <a:lvl2pPr marL="460424" indent="-233389">
              <a:buFont typeface="Arial Narrow" panose="020B0606020202030204" pitchFamily="34" charset="0"/>
              <a:buChar char="–"/>
              <a:defRPr/>
            </a:lvl2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 Placeholder 10"/>
          <p:cNvSpPr>
            <a:spLocks noGrp="1"/>
          </p:cNvSpPr>
          <p:nvPr>
            <p:ph type="body" sz="quarter" idx="14" hasCustomPrompt="1"/>
          </p:nvPr>
        </p:nvSpPr>
        <p:spPr>
          <a:xfrm>
            <a:off x="0" y="6608838"/>
            <a:ext cx="12192000" cy="249161"/>
          </a:xfrm>
        </p:spPr>
        <p:txBody>
          <a:bodyPr lIns="91440" bIns="45720" anchor="b" anchorCtr="0">
            <a:noAutofit/>
          </a:bodyPr>
          <a:lstStyle>
            <a:lvl1pPr marL="0" indent="0">
              <a:spcBef>
                <a:spcPts val="0"/>
              </a:spcBef>
              <a:buNone/>
              <a:defRPr sz="1067">
                <a:solidFill>
                  <a:schemeClr val="tx1"/>
                </a:solidFill>
                <a:latin typeface="Arial" panose="020B0604020202020204" pitchFamily="34" charset="0"/>
                <a:cs typeface="Arial" panose="020B0604020202020204" pitchFamily="34" charset="0"/>
              </a:defRPr>
            </a:lvl1pPr>
            <a:lvl2pPr marL="227037" indent="0">
              <a:spcBef>
                <a:spcPts val="0"/>
              </a:spcBef>
              <a:buNone/>
              <a:defRPr sz="1200"/>
            </a:lvl2pPr>
            <a:lvl3pPr marL="460424" indent="0">
              <a:spcBef>
                <a:spcPts val="0"/>
              </a:spcBef>
              <a:buNone/>
              <a:defRPr sz="1200"/>
            </a:lvl3pPr>
            <a:lvl4pPr marL="687461" indent="0">
              <a:spcBef>
                <a:spcPts val="0"/>
              </a:spcBef>
              <a:buNone/>
              <a:defRPr sz="1200"/>
            </a:lvl4pPr>
            <a:lvl5pPr marL="914498" indent="0">
              <a:spcBef>
                <a:spcPts val="0"/>
              </a:spcBef>
              <a:buNone/>
              <a:defRPr sz="1200"/>
            </a:lvl5pPr>
          </a:lstStyle>
          <a:p>
            <a:pPr lvl="0"/>
            <a:r>
              <a:rPr lang="en-US" dirty="0"/>
              <a:t>Click to add footnote. Do not use “footer” placeholder at left: for sensitivity labeling only.</a:t>
            </a:r>
          </a:p>
        </p:txBody>
      </p:sp>
      <p:sp>
        <p:nvSpPr>
          <p:cNvPr id="10" name="Text Placeholder 10"/>
          <p:cNvSpPr>
            <a:spLocks noGrp="1"/>
          </p:cNvSpPr>
          <p:nvPr>
            <p:ph type="body" sz="quarter" idx="15" hasCustomPrompt="1"/>
          </p:nvPr>
        </p:nvSpPr>
        <p:spPr>
          <a:xfrm>
            <a:off x="10469640" y="1"/>
            <a:ext cx="1722361" cy="309639"/>
          </a:xfrm>
        </p:spPr>
        <p:txBody>
          <a:bodyPr lIns="91440" bIns="45720" anchor="t" anchorCtr="0">
            <a:noAutofit/>
          </a:bodyPr>
          <a:lstStyle>
            <a:lvl1pPr marL="0" indent="0" algn="r">
              <a:spcBef>
                <a:spcPts val="0"/>
              </a:spcBef>
              <a:buNone/>
              <a:defRPr sz="1333">
                <a:solidFill>
                  <a:schemeClr val="tx1"/>
                </a:solidFill>
                <a:latin typeface="Arial" panose="020B0604020202020204" pitchFamily="34" charset="0"/>
                <a:cs typeface="Arial" panose="020B0604020202020204" pitchFamily="34" charset="0"/>
              </a:defRPr>
            </a:lvl1pPr>
            <a:lvl2pPr marL="227037" indent="0">
              <a:spcBef>
                <a:spcPts val="0"/>
              </a:spcBef>
              <a:buNone/>
              <a:defRPr sz="1200"/>
            </a:lvl2pPr>
            <a:lvl3pPr marL="460424" indent="0">
              <a:spcBef>
                <a:spcPts val="0"/>
              </a:spcBef>
              <a:buNone/>
              <a:defRPr sz="1200"/>
            </a:lvl3pPr>
            <a:lvl4pPr marL="687461" indent="0">
              <a:spcBef>
                <a:spcPts val="0"/>
              </a:spcBef>
              <a:buNone/>
              <a:defRPr sz="1200"/>
            </a:lvl4pPr>
            <a:lvl5pPr marL="914498" indent="0">
              <a:spcBef>
                <a:spcPts val="0"/>
              </a:spcBef>
              <a:buNone/>
              <a:defRPr sz="1200"/>
            </a:lvl5pPr>
          </a:lstStyle>
          <a:p>
            <a:pPr lvl="0"/>
            <a:r>
              <a:rPr lang="en-US" dirty="0"/>
              <a:t>Label for Locking</a:t>
            </a:r>
          </a:p>
        </p:txBody>
      </p:sp>
    </p:spTree>
    <p:extLst>
      <p:ext uri="{BB962C8B-B14F-4D97-AF65-F5344CB8AC3E}">
        <p14:creationId xmlns:p14="http://schemas.microsoft.com/office/powerpoint/2010/main" val="3437350023"/>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preserve="1" userDrawn="1">
  <p:cSld name="1_Title Presentation">
    <p:spTree>
      <p:nvGrpSpPr>
        <p:cNvPr id="1" name=""/>
        <p:cNvGrpSpPr/>
        <p:nvPr/>
      </p:nvGrpSpPr>
      <p:grpSpPr>
        <a:xfrm>
          <a:off x="0" y="0"/>
          <a:ext cx="0" cy="0"/>
          <a:chOff x="0" y="0"/>
          <a:chExt cx="0" cy="0"/>
        </a:xfrm>
      </p:grpSpPr>
      <p:sp>
        <p:nvSpPr>
          <p:cNvPr id="2" name="Title 1"/>
          <p:cNvSpPr>
            <a:spLocks noGrp="1"/>
          </p:cNvSpPr>
          <p:nvPr>
            <p:ph type="ctrTitle"/>
          </p:nvPr>
        </p:nvSpPr>
        <p:spPr>
          <a:xfrm>
            <a:off x="906139" y="2145600"/>
            <a:ext cx="6643652" cy="1219200"/>
          </a:xfrm>
        </p:spPr>
        <p:txBody>
          <a:bodyPr anchor="b">
            <a:noAutofit/>
          </a:bodyPr>
          <a:lstStyle>
            <a:lvl1pPr algn="l">
              <a:lnSpc>
                <a:spcPct val="80000"/>
              </a:lnSpc>
              <a:defRPr sz="4267" b="1" i="0" cap="all">
                <a:solidFill>
                  <a:schemeClr val="tx1"/>
                </a:solidFill>
                <a:latin typeface="Arial Narrow"/>
                <a:cs typeface="Arial Narrow"/>
              </a:defRPr>
            </a:lvl1pPr>
          </a:lstStyle>
          <a:p>
            <a:r>
              <a:rPr lang="en-US"/>
              <a:t>Click to edit Master title style</a:t>
            </a:r>
            <a:endParaRPr lang="en-US" dirty="0"/>
          </a:p>
        </p:txBody>
      </p:sp>
      <p:sp>
        <p:nvSpPr>
          <p:cNvPr id="3" name="Subtitle 2"/>
          <p:cNvSpPr>
            <a:spLocks noGrp="1"/>
          </p:cNvSpPr>
          <p:nvPr>
            <p:ph type="subTitle" idx="1"/>
          </p:nvPr>
        </p:nvSpPr>
        <p:spPr>
          <a:xfrm>
            <a:off x="906139" y="3370145"/>
            <a:ext cx="6643652" cy="600000"/>
          </a:xfrm>
        </p:spPr>
        <p:txBody>
          <a:bodyPr>
            <a:noAutofit/>
          </a:bodyPr>
          <a:lstStyle>
            <a:lvl1pPr marL="0" indent="0" algn="l">
              <a:buNone/>
              <a:defRPr sz="3200">
                <a:solidFill>
                  <a:schemeClr val="tx1"/>
                </a:solidFill>
                <a:latin typeface="Arial Narrow"/>
                <a:cs typeface="Arial Narrow"/>
              </a:defRPr>
            </a:lvl1pPr>
            <a:lvl2pPr marL="609570" indent="0" algn="ctr">
              <a:buNone/>
              <a:defRPr>
                <a:solidFill>
                  <a:schemeClr val="tx1">
                    <a:tint val="75000"/>
                  </a:schemeClr>
                </a:solidFill>
              </a:defRPr>
            </a:lvl2pPr>
            <a:lvl3pPr marL="1219140" indent="0" algn="ctr">
              <a:buNone/>
              <a:defRPr>
                <a:solidFill>
                  <a:schemeClr val="tx1">
                    <a:tint val="75000"/>
                  </a:schemeClr>
                </a:solidFill>
              </a:defRPr>
            </a:lvl3pPr>
            <a:lvl4pPr marL="1828709" indent="0" algn="ctr">
              <a:buNone/>
              <a:defRPr>
                <a:solidFill>
                  <a:schemeClr val="tx1">
                    <a:tint val="75000"/>
                  </a:schemeClr>
                </a:solidFill>
              </a:defRPr>
            </a:lvl4pPr>
            <a:lvl5pPr marL="2438278" indent="0" algn="ctr">
              <a:buNone/>
              <a:defRPr>
                <a:solidFill>
                  <a:schemeClr val="tx1">
                    <a:tint val="75000"/>
                  </a:schemeClr>
                </a:solidFill>
              </a:defRPr>
            </a:lvl5pPr>
            <a:lvl6pPr marL="3047848" indent="0" algn="ctr">
              <a:buNone/>
              <a:defRPr>
                <a:solidFill>
                  <a:schemeClr val="tx1">
                    <a:tint val="75000"/>
                  </a:schemeClr>
                </a:solidFill>
              </a:defRPr>
            </a:lvl6pPr>
            <a:lvl7pPr marL="3657418" indent="0" algn="ctr">
              <a:buNone/>
              <a:defRPr>
                <a:solidFill>
                  <a:schemeClr val="tx1">
                    <a:tint val="75000"/>
                  </a:schemeClr>
                </a:solidFill>
              </a:defRPr>
            </a:lvl7pPr>
            <a:lvl8pPr marL="4266987" indent="0" algn="ctr">
              <a:buNone/>
              <a:defRPr>
                <a:solidFill>
                  <a:schemeClr val="tx1">
                    <a:tint val="75000"/>
                  </a:schemeClr>
                </a:solidFill>
              </a:defRPr>
            </a:lvl8pPr>
            <a:lvl9pPr marL="4876557" indent="0" algn="ctr">
              <a:buNone/>
              <a:defRPr>
                <a:solidFill>
                  <a:schemeClr val="tx1">
                    <a:tint val="75000"/>
                  </a:schemeClr>
                </a:solidFill>
              </a:defRPr>
            </a:lvl9pPr>
          </a:lstStyle>
          <a:p>
            <a:r>
              <a:rPr lang="en-US"/>
              <a:t>Click to edit Master subtitle style</a:t>
            </a:r>
            <a:endParaRPr lang="en-US" dirty="0"/>
          </a:p>
        </p:txBody>
      </p:sp>
      <p:sp>
        <p:nvSpPr>
          <p:cNvPr id="19" name="Text Placeholder 18"/>
          <p:cNvSpPr>
            <a:spLocks noGrp="1"/>
          </p:cNvSpPr>
          <p:nvPr>
            <p:ph type="body" sz="quarter" idx="10"/>
          </p:nvPr>
        </p:nvSpPr>
        <p:spPr>
          <a:xfrm>
            <a:off x="906143" y="4579200"/>
            <a:ext cx="5900236" cy="307200"/>
          </a:xfrm>
        </p:spPr>
        <p:txBody>
          <a:bodyPr tIns="46800" bIns="234000">
            <a:noAutofit/>
          </a:bodyPr>
          <a:lstStyle>
            <a:lvl1pPr marL="0" indent="0">
              <a:buFontTx/>
              <a:buNone/>
              <a:defRPr sz="1600" b="1">
                <a:solidFill>
                  <a:schemeClr val="tx1"/>
                </a:solidFill>
              </a:defRPr>
            </a:lvl1pPr>
          </a:lstStyle>
          <a:p>
            <a:pPr lvl="0"/>
            <a:r>
              <a:rPr lang="en-US"/>
              <a:t>Click to edit Master text styles</a:t>
            </a:r>
          </a:p>
        </p:txBody>
      </p:sp>
      <p:sp>
        <p:nvSpPr>
          <p:cNvPr id="20" name="Text Placeholder 18"/>
          <p:cNvSpPr>
            <a:spLocks noGrp="1"/>
          </p:cNvSpPr>
          <p:nvPr>
            <p:ph type="body" sz="quarter" idx="11"/>
          </p:nvPr>
        </p:nvSpPr>
        <p:spPr>
          <a:xfrm>
            <a:off x="906143" y="4894301"/>
            <a:ext cx="5900236" cy="307200"/>
          </a:xfrm>
        </p:spPr>
        <p:txBody>
          <a:bodyPr tIns="46800" bIns="234000">
            <a:noAutofit/>
          </a:bodyPr>
          <a:lstStyle>
            <a:lvl1pPr marL="0" indent="0">
              <a:buFontTx/>
              <a:buNone/>
              <a:defRPr sz="1600" b="0">
                <a:solidFill>
                  <a:schemeClr val="tx1"/>
                </a:solidFill>
              </a:defRPr>
            </a:lvl1pPr>
          </a:lstStyle>
          <a:p>
            <a:pPr lvl="0"/>
            <a:r>
              <a:rPr lang="en-US"/>
              <a:t>Click to edit Master text styles</a:t>
            </a:r>
          </a:p>
        </p:txBody>
      </p:sp>
      <p:sp>
        <p:nvSpPr>
          <p:cNvPr id="21" name="Text Placeholder 18"/>
          <p:cNvSpPr>
            <a:spLocks noGrp="1"/>
          </p:cNvSpPr>
          <p:nvPr>
            <p:ph type="body" sz="quarter" idx="12"/>
          </p:nvPr>
        </p:nvSpPr>
        <p:spPr>
          <a:xfrm>
            <a:off x="906141" y="5966060"/>
            <a:ext cx="5313011" cy="307777"/>
          </a:xfrm>
        </p:spPr>
        <p:txBody>
          <a:bodyPr bIns="234000">
            <a:noAutofit/>
          </a:bodyPr>
          <a:lstStyle>
            <a:lvl1pPr marL="0" indent="0">
              <a:buFontTx/>
              <a:buNone/>
              <a:defRPr sz="1600" b="0">
                <a:solidFill>
                  <a:schemeClr val="tx1"/>
                </a:solidFill>
              </a:defRPr>
            </a:lvl1pPr>
          </a:lstStyle>
          <a:p>
            <a:pPr lvl="0"/>
            <a:r>
              <a:rPr lang="en-US"/>
              <a:t>Click to edit Master text styles</a:t>
            </a:r>
          </a:p>
        </p:txBody>
      </p:sp>
      <p:sp>
        <p:nvSpPr>
          <p:cNvPr id="17" name="TextBox 16"/>
          <p:cNvSpPr txBox="1"/>
          <p:nvPr userDrawn="1"/>
        </p:nvSpPr>
        <p:spPr>
          <a:xfrm>
            <a:off x="9370883" y="5856000"/>
            <a:ext cx="2211700" cy="420564"/>
          </a:xfrm>
          <a:prstGeom prst="rect">
            <a:avLst/>
          </a:prstGeom>
          <a:noFill/>
        </p:spPr>
        <p:txBody>
          <a:bodyPr wrap="square" rtlCol="0">
            <a:spAutoFit/>
          </a:bodyPr>
          <a:lstStyle/>
          <a:p>
            <a:pPr marL="0" marR="0" indent="0" algn="r" defTabSz="609570" rtl="0" eaLnBrk="1" fontAlgn="auto" latinLnBrk="0" hangingPunct="1">
              <a:lnSpc>
                <a:spcPct val="100000"/>
              </a:lnSpc>
              <a:spcBef>
                <a:spcPts val="0"/>
              </a:spcBef>
              <a:spcAft>
                <a:spcPts val="0"/>
              </a:spcAft>
              <a:buClrTx/>
              <a:buSzTx/>
              <a:buFontTx/>
              <a:buNone/>
              <a:tabLst/>
            </a:pPr>
            <a:r>
              <a:rPr lang="it-IT" sz="2133" i="0" u="none" strike="noStrike" kern="1200" baseline="0" dirty="0">
                <a:latin typeface="Arial Narrow"/>
                <a:ea typeface="+mn-ea"/>
                <a:cs typeface="Arial Narrow"/>
              </a:rPr>
              <a:t>esmo</a:t>
            </a:r>
            <a:r>
              <a:rPr lang="en-US" sz="2133" i="0" u="none" strike="noStrike" kern="1200" baseline="0" dirty="0">
                <a:latin typeface="Arial Narrow"/>
                <a:ea typeface="+mn-ea"/>
                <a:cs typeface="Arial Narrow"/>
              </a:rPr>
              <a:t>.org</a:t>
            </a:r>
          </a:p>
        </p:txBody>
      </p:sp>
      <p:pic>
        <p:nvPicPr>
          <p:cNvPr id="4" name="Picture 3"/>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906140" y="558157"/>
            <a:ext cx="2552717" cy="578665"/>
          </a:xfrm>
          <a:prstGeom prst="rect">
            <a:avLst/>
          </a:prstGeom>
        </p:spPr>
      </p:pic>
    </p:spTree>
    <p:extLst>
      <p:ext uri="{BB962C8B-B14F-4D97-AF65-F5344CB8AC3E}">
        <p14:creationId xmlns:p14="http://schemas.microsoft.com/office/powerpoint/2010/main" val="3600609432"/>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2_Title Chapter">
    <p:spTree>
      <p:nvGrpSpPr>
        <p:cNvPr id="1" name=""/>
        <p:cNvGrpSpPr/>
        <p:nvPr/>
      </p:nvGrpSpPr>
      <p:grpSpPr>
        <a:xfrm>
          <a:off x="0" y="0"/>
          <a:ext cx="0" cy="0"/>
          <a:chOff x="0" y="0"/>
          <a:chExt cx="0" cy="0"/>
        </a:xfrm>
      </p:grpSpPr>
      <p:sp>
        <p:nvSpPr>
          <p:cNvPr id="15" name="Title 1"/>
          <p:cNvSpPr>
            <a:spLocks noGrp="1"/>
          </p:cNvSpPr>
          <p:nvPr>
            <p:ph type="ctrTitle"/>
          </p:nvPr>
        </p:nvSpPr>
        <p:spPr>
          <a:xfrm>
            <a:off x="914402" y="2145600"/>
            <a:ext cx="6643649" cy="1219200"/>
          </a:xfrm>
        </p:spPr>
        <p:txBody>
          <a:bodyPr anchor="b">
            <a:noAutofit/>
          </a:bodyPr>
          <a:lstStyle>
            <a:lvl1pPr algn="l">
              <a:lnSpc>
                <a:spcPct val="80000"/>
              </a:lnSpc>
              <a:defRPr b="1" i="0" cap="all">
                <a:solidFill>
                  <a:schemeClr val="tx1"/>
                </a:solidFill>
                <a:latin typeface="Arial Narrow"/>
                <a:cs typeface="Arial Narrow"/>
              </a:defRPr>
            </a:lvl1pPr>
          </a:lstStyle>
          <a:p>
            <a:r>
              <a:rPr lang="en-US"/>
              <a:t>Click to edit Master title style</a:t>
            </a:r>
            <a:endParaRPr lang="en-US" dirty="0"/>
          </a:p>
        </p:txBody>
      </p:sp>
      <p:sp>
        <p:nvSpPr>
          <p:cNvPr id="16" name="Subtitle 2"/>
          <p:cNvSpPr>
            <a:spLocks noGrp="1"/>
          </p:cNvSpPr>
          <p:nvPr>
            <p:ph type="subTitle" idx="1"/>
          </p:nvPr>
        </p:nvSpPr>
        <p:spPr>
          <a:xfrm>
            <a:off x="914404" y="3370145"/>
            <a:ext cx="6643649" cy="672000"/>
          </a:xfrm>
        </p:spPr>
        <p:txBody>
          <a:bodyPr>
            <a:noAutofit/>
          </a:bodyPr>
          <a:lstStyle>
            <a:lvl1pPr marL="0" indent="0" algn="l">
              <a:buNone/>
              <a:defRPr sz="3200">
                <a:solidFill>
                  <a:schemeClr val="tx1"/>
                </a:solidFill>
                <a:latin typeface="Arial Narrow"/>
                <a:cs typeface="Arial Narrow"/>
              </a:defRPr>
            </a:lvl1pPr>
            <a:lvl2pPr marL="609570" indent="0" algn="ctr">
              <a:buNone/>
              <a:defRPr>
                <a:solidFill>
                  <a:schemeClr val="tx1">
                    <a:tint val="75000"/>
                  </a:schemeClr>
                </a:solidFill>
              </a:defRPr>
            </a:lvl2pPr>
            <a:lvl3pPr marL="1219140" indent="0" algn="ctr">
              <a:buNone/>
              <a:defRPr>
                <a:solidFill>
                  <a:schemeClr val="tx1">
                    <a:tint val="75000"/>
                  </a:schemeClr>
                </a:solidFill>
              </a:defRPr>
            </a:lvl3pPr>
            <a:lvl4pPr marL="1828709" indent="0" algn="ctr">
              <a:buNone/>
              <a:defRPr>
                <a:solidFill>
                  <a:schemeClr val="tx1">
                    <a:tint val="75000"/>
                  </a:schemeClr>
                </a:solidFill>
              </a:defRPr>
            </a:lvl4pPr>
            <a:lvl5pPr marL="2438278" indent="0" algn="ctr">
              <a:buNone/>
              <a:defRPr>
                <a:solidFill>
                  <a:schemeClr val="tx1">
                    <a:tint val="75000"/>
                  </a:schemeClr>
                </a:solidFill>
              </a:defRPr>
            </a:lvl5pPr>
            <a:lvl6pPr marL="3047848" indent="0" algn="ctr">
              <a:buNone/>
              <a:defRPr>
                <a:solidFill>
                  <a:schemeClr val="tx1">
                    <a:tint val="75000"/>
                  </a:schemeClr>
                </a:solidFill>
              </a:defRPr>
            </a:lvl6pPr>
            <a:lvl7pPr marL="3657418" indent="0" algn="ctr">
              <a:buNone/>
              <a:defRPr>
                <a:solidFill>
                  <a:schemeClr val="tx1">
                    <a:tint val="75000"/>
                  </a:schemeClr>
                </a:solidFill>
              </a:defRPr>
            </a:lvl7pPr>
            <a:lvl8pPr marL="4266987" indent="0" algn="ctr">
              <a:buNone/>
              <a:defRPr>
                <a:solidFill>
                  <a:schemeClr val="tx1">
                    <a:tint val="75000"/>
                  </a:schemeClr>
                </a:solidFill>
              </a:defRPr>
            </a:lvl8pPr>
            <a:lvl9pPr marL="4876557" indent="0" algn="ctr">
              <a:buNone/>
              <a:defRPr>
                <a:solidFill>
                  <a:schemeClr val="tx1">
                    <a:tint val="75000"/>
                  </a:schemeClr>
                </a:solidFill>
              </a:defRPr>
            </a:lvl9pPr>
          </a:lstStyle>
          <a:p>
            <a:r>
              <a:rPr lang="en-US"/>
              <a:t>Click to edit Master subtitle style</a:t>
            </a:r>
            <a:endParaRPr lang="en-US" dirty="0"/>
          </a:p>
        </p:txBody>
      </p:sp>
    </p:spTree>
    <p:extLst>
      <p:ext uri="{BB962C8B-B14F-4D97-AF65-F5344CB8AC3E}">
        <p14:creationId xmlns:p14="http://schemas.microsoft.com/office/powerpoint/2010/main" val="2213478457"/>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3_Title and Text">
    <p:spTree>
      <p:nvGrpSpPr>
        <p:cNvPr id="1" name=""/>
        <p:cNvGrpSpPr/>
        <p:nvPr/>
      </p:nvGrpSpPr>
      <p:grpSpPr>
        <a:xfrm>
          <a:off x="0" y="0"/>
          <a:ext cx="0" cy="0"/>
          <a:chOff x="0" y="0"/>
          <a:chExt cx="0" cy="0"/>
        </a:xfrm>
      </p:grpSpPr>
      <p:sp>
        <p:nvSpPr>
          <p:cNvPr id="2" name="Title 1"/>
          <p:cNvSpPr>
            <a:spLocks noGrp="1"/>
          </p:cNvSpPr>
          <p:nvPr>
            <p:ph type="title"/>
          </p:nvPr>
        </p:nvSpPr>
        <p:spPr>
          <a:xfrm>
            <a:off x="720000" y="552122"/>
            <a:ext cx="7006269" cy="553999"/>
          </a:xfrm>
        </p:spPr>
        <p:txBody>
          <a:bodyPr anchor="b">
            <a:noAutofit/>
          </a:bodyPr>
          <a:lstStyle>
            <a:lvl1pPr>
              <a:defRPr sz="3200" cap="all" baseline="0"/>
            </a:lvl1pPr>
          </a:lstStyle>
          <a:p>
            <a:r>
              <a:rPr lang="en-US"/>
              <a:t>Click to edit Master title style</a:t>
            </a:r>
            <a:endParaRPr lang="en-US" dirty="0"/>
          </a:p>
        </p:txBody>
      </p:sp>
      <p:sp>
        <p:nvSpPr>
          <p:cNvPr id="12" name="Text Placeholder 11"/>
          <p:cNvSpPr>
            <a:spLocks noGrp="1"/>
          </p:cNvSpPr>
          <p:nvPr>
            <p:ph type="body" sz="quarter" idx="10"/>
          </p:nvPr>
        </p:nvSpPr>
        <p:spPr>
          <a:xfrm>
            <a:off x="720000" y="1080001"/>
            <a:ext cx="7006269" cy="488795"/>
          </a:xfrm>
        </p:spPr>
        <p:txBody>
          <a:bodyPr>
            <a:noAutofit/>
          </a:bodyPr>
          <a:lstStyle>
            <a:lvl1pPr marL="0" indent="0">
              <a:buNone/>
              <a:defRPr sz="2667" baseline="0">
                <a:solidFill>
                  <a:schemeClr val="tx1"/>
                </a:solidFill>
              </a:defRPr>
            </a:lvl1pPr>
          </a:lstStyle>
          <a:p>
            <a:pPr lvl="0"/>
            <a:r>
              <a:rPr lang="en-US"/>
              <a:t>Click to edit Master text styles</a:t>
            </a:r>
          </a:p>
        </p:txBody>
      </p:sp>
      <p:sp>
        <p:nvSpPr>
          <p:cNvPr id="13" name="Text Placeholder 6"/>
          <p:cNvSpPr>
            <a:spLocks noGrp="1"/>
          </p:cNvSpPr>
          <p:nvPr>
            <p:ph type="body" sz="quarter" idx="12"/>
          </p:nvPr>
        </p:nvSpPr>
        <p:spPr>
          <a:xfrm>
            <a:off x="720000" y="2112963"/>
            <a:ext cx="10742400" cy="4020208"/>
          </a:xfrm>
        </p:spPr>
        <p:txBody>
          <a:bodyPr>
            <a:noAutofit/>
          </a:bodyPr>
          <a:lstStyle>
            <a:lvl1pPr marL="0" indent="0">
              <a:buNone/>
              <a:defRPr sz="2133" baseline="0"/>
            </a:lvl1pPr>
          </a:lstStyle>
          <a:p>
            <a:pPr lvl="0"/>
            <a:r>
              <a:rPr lang="en-US"/>
              <a:t>Click to edit Master text styles</a:t>
            </a:r>
          </a:p>
        </p:txBody>
      </p:sp>
      <p:sp>
        <p:nvSpPr>
          <p:cNvPr id="6" name="Slide Number Placeholder 5"/>
          <p:cNvSpPr>
            <a:spLocks noGrp="1"/>
          </p:cNvSpPr>
          <p:nvPr>
            <p:ph type="sldNum" sz="quarter" idx="13"/>
          </p:nvPr>
        </p:nvSpPr>
        <p:spPr>
          <a:xfrm>
            <a:off x="1728001" y="6372104"/>
            <a:ext cx="953803" cy="246184"/>
          </a:xfrm>
          <a:prstGeom prst="rect">
            <a:avLst/>
          </a:prstGeom>
        </p:spPr>
        <p:txBody>
          <a:bodyPr/>
          <a:lstStyle>
            <a:lvl1pPr>
              <a:defRPr/>
            </a:lvl1pPr>
          </a:lstStyle>
          <a:p>
            <a:pPr>
              <a:defRPr/>
            </a:pPr>
            <a:fld id="{D7A788FA-F864-4521-9DFD-AF03C9BFF3E5}" type="slidenum">
              <a:rPr lang="en-US" altLang="en-US"/>
              <a:pPr>
                <a:defRPr/>
              </a:pPr>
              <a:t>‹#›</a:t>
            </a:fld>
            <a:endParaRPr lang="en-US" altLang="en-US"/>
          </a:p>
        </p:txBody>
      </p:sp>
    </p:spTree>
    <p:extLst>
      <p:ext uri="{BB962C8B-B14F-4D97-AF65-F5344CB8AC3E}">
        <p14:creationId xmlns:p14="http://schemas.microsoft.com/office/powerpoint/2010/main" val="4248914686"/>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4_Title, Content and Text">
    <p:spTree>
      <p:nvGrpSpPr>
        <p:cNvPr id="1" name=""/>
        <p:cNvGrpSpPr/>
        <p:nvPr/>
      </p:nvGrpSpPr>
      <p:grpSpPr>
        <a:xfrm>
          <a:off x="0" y="0"/>
          <a:ext cx="0" cy="0"/>
          <a:chOff x="0" y="0"/>
          <a:chExt cx="0" cy="0"/>
        </a:xfrm>
      </p:grpSpPr>
      <p:sp>
        <p:nvSpPr>
          <p:cNvPr id="5" name="Content Placeholder 4"/>
          <p:cNvSpPr>
            <a:spLocks noGrp="1"/>
          </p:cNvSpPr>
          <p:nvPr>
            <p:ph sz="quarter" idx="11"/>
          </p:nvPr>
        </p:nvSpPr>
        <p:spPr>
          <a:xfrm>
            <a:off x="716910" y="2112964"/>
            <a:ext cx="4551516" cy="4013627"/>
          </a:xfrm>
          <a:solidFill>
            <a:schemeClr val="bg1">
              <a:lumMod val="85000"/>
            </a:schemeClr>
          </a:solidFill>
        </p:spPr>
        <p:txBody>
          <a:bodyPr anchor="ctr"/>
          <a:lstStyle>
            <a:lvl1pPr marL="0" indent="0" algn="ctr">
              <a:buNone/>
              <a:defRPr sz="2133" baseline="0"/>
            </a:lvl1pPr>
          </a:lstStyle>
          <a:p>
            <a:pPr lvl="0"/>
            <a:r>
              <a:rPr lang="en-US"/>
              <a:t>Click to edit Master text styles</a:t>
            </a:r>
          </a:p>
        </p:txBody>
      </p:sp>
      <p:sp>
        <p:nvSpPr>
          <p:cNvPr id="7" name="Text Placeholder 6"/>
          <p:cNvSpPr>
            <a:spLocks noGrp="1"/>
          </p:cNvSpPr>
          <p:nvPr>
            <p:ph type="body" sz="quarter" idx="12"/>
          </p:nvPr>
        </p:nvSpPr>
        <p:spPr>
          <a:xfrm>
            <a:off x="5439345" y="2113389"/>
            <a:ext cx="6038400" cy="4013200"/>
          </a:xfrm>
        </p:spPr>
        <p:txBody>
          <a:bodyPr>
            <a:noAutofit/>
          </a:bodyPr>
          <a:lstStyle>
            <a:lvl1pPr marL="0" indent="0">
              <a:buNone/>
              <a:defRPr sz="2133" baseline="0"/>
            </a:lvl1pPr>
          </a:lstStyle>
          <a:p>
            <a:pPr lvl="0"/>
            <a:r>
              <a:rPr lang="en-US"/>
              <a:t>Click to edit Master text styles</a:t>
            </a:r>
          </a:p>
        </p:txBody>
      </p:sp>
      <p:sp>
        <p:nvSpPr>
          <p:cNvPr id="10" name="Title 1"/>
          <p:cNvSpPr>
            <a:spLocks noGrp="1"/>
          </p:cNvSpPr>
          <p:nvPr>
            <p:ph type="title"/>
          </p:nvPr>
        </p:nvSpPr>
        <p:spPr>
          <a:xfrm>
            <a:off x="721140" y="550802"/>
            <a:ext cx="7006269" cy="553999"/>
          </a:xfrm>
        </p:spPr>
        <p:txBody>
          <a:bodyPr anchor="b">
            <a:noAutofit/>
          </a:bodyPr>
          <a:lstStyle>
            <a:lvl1pPr>
              <a:defRPr sz="3200" cap="all" baseline="0"/>
            </a:lvl1pPr>
          </a:lstStyle>
          <a:p>
            <a:r>
              <a:rPr lang="en-US"/>
              <a:t>Click to edit Master title style</a:t>
            </a:r>
            <a:endParaRPr lang="en-US" dirty="0"/>
          </a:p>
        </p:txBody>
      </p:sp>
      <p:sp>
        <p:nvSpPr>
          <p:cNvPr id="11" name="Text Placeholder 11"/>
          <p:cNvSpPr>
            <a:spLocks noGrp="1"/>
          </p:cNvSpPr>
          <p:nvPr>
            <p:ph type="body" sz="quarter" idx="10"/>
          </p:nvPr>
        </p:nvSpPr>
        <p:spPr>
          <a:xfrm>
            <a:off x="721140" y="1080001"/>
            <a:ext cx="7006269" cy="488795"/>
          </a:xfrm>
        </p:spPr>
        <p:txBody>
          <a:bodyPr>
            <a:noAutofit/>
          </a:bodyPr>
          <a:lstStyle>
            <a:lvl1pPr marL="0" indent="0">
              <a:buNone/>
              <a:defRPr sz="2667" baseline="0">
                <a:solidFill>
                  <a:schemeClr val="tx1"/>
                </a:solidFill>
              </a:defRPr>
            </a:lvl1pPr>
          </a:lstStyle>
          <a:p>
            <a:pPr lvl="0"/>
            <a:r>
              <a:rPr lang="en-US"/>
              <a:t>Click to edit Master text styles</a:t>
            </a:r>
          </a:p>
        </p:txBody>
      </p:sp>
      <p:sp>
        <p:nvSpPr>
          <p:cNvPr id="8" name="Slide Number Placeholder 5"/>
          <p:cNvSpPr>
            <a:spLocks noGrp="1"/>
          </p:cNvSpPr>
          <p:nvPr>
            <p:ph type="sldNum" sz="quarter" idx="13"/>
          </p:nvPr>
        </p:nvSpPr>
        <p:spPr>
          <a:xfrm>
            <a:off x="1728001" y="6372104"/>
            <a:ext cx="953803" cy="246184"/>
          </a:xfrm>
          <a:prstGeom prst="rect">
            <a:avLst/>
          </a:prstGeom>
        </p:spPr>
        <p:txBody>
          <a:bodyPr/>
          <a:lstStyle>
            <a:lvl1pPr>
              <a:defRPr/>
            </a:lvl1pPr>
          </a:lstStyle>
          <a:p>
            <a:pPr>
              <a:defRPr/>
            </a:pPr>
            <a:fld id="{39A81B8E-DB90-4156-9998-67EBCA269C4E}" type="slidenum">
              <a:rPr lang="en-US" altLang="en-US"/>
              <a:pPr>
                <a:defRPr/>
              </a:pPr>
              <a:t>‹#›</a:t>
            </a:fld>
            <a:endParaRPr lang="en-US" altLang="en-US"/>
          </a:p>
        </p:txBody>
      </p:sp>
    </p:spTree>
    <p:extLst>
      <p:ext uri="{BB962C8B-B14F-4D97-AF65-F5344CB8AC3E}">
        <p14:creationId xmlns:p14="http://schemas.microsoft.com/office/powerpoint/2010/main" val="3932385813"/>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5_Title, Content and Text">
    <p:spTree>
      <p:nvGrpSpPr>
        <p:cNvPr id="1" name=""/>
        <p:cNvGrpSpPr/>
        <p:nvPr/>
      </p:nvGrpSpPr>
      <p:grpSpPr>
        <a:xfrm>
          <a:off x="0" y="0"/>
          <a:ext cx="0" cy="0"/>
          <a:chOff x="0" y="0"/>
          <a:chExt cx="0" cy="0"/>
        </a:xfrm>
      </p:grpSpPr>
      <p:sp>
        <p:nvSpPr>
          <p:cNvPr id="5" name="Content Placeholder 4"/>
          <p:cNvSpPr>
            <a:spLocks noGrp="1"/>
          </p:cNvSpPr>
          <p:nvPr>
            <p:ph sz="quarter" idx="11"/>
          </p:nvPr>
        </p:nvSpPr>
        <p:spPr>
          <a:xfrm>
            <a:off x="720000" y="4132148"/>
            <a:ext cx="10742400" cy="1994017"/>
          </a:xfrm>
          <a:solidFill>
            <a:schemeClr val="bg1">
              <a:lumMod val="85000"/>
            </a:schemeClr>
          </a:solidFill>
        </p:spPr>
        <p:txBody>
          <a:bodyPr anchor="ctr"/>
          <a:lstStyle>
            <a:lvl1pPr marL="0" marR="0" indent="0" algn="ctr" defTabSz="609570" rtl="0" eaLnBrk="1" fontAlgn="auto" latinLnBrk="0" hangingPunct="1">
              <a:lnSpc>
                <a:spcPct val="100000"/>
              </a:lnSpc>
              <a:spcBef>
                <a:spcPct val="20000"/>
              </a:spcBef>
              <a:spcAft>
                <a:spcPts val="0"/>
              </a:spcAft>
              <a:buClr>
                <a:srgbClr val="000000"/>
              </a:buClr>
              <a:buSzPct val="35000"/>
              <a:buFont typeface="Wingdings" charset="2"/>
              <a:buNone/>
              <a:tabLst/>
              <a:defRPr baseline="0"/>
            </a:lvl1pPr>
          </a:lstStyle>
          <a:p>
            <a:pPr lvl="0"/>
            <a:r>
              <a:rPr lang="en-US"/>
              <a:t>Click to edit Master text styles</a:t>
            </a:r>
          </a:p>
        </p:txBody>
      </p:sp>
      <p:sp>
        <p:nvSpPr>
          <p:cNvPr id="7" name="Text Placeholder 6"/>
          <p:cNvSpPr>
            <a:spLocks noGrp="1"/>
          </p:cNvSpPr>
          <p:nvPr>
            <p:ph type="body" sz="quarter" idx="12"/>
          </p:nvPr>
        </p:nvSpPr>
        <p:spPr>
          <a:xfrm>
            <a:off x="720000" y="2112965"/>
            <a:ext cx="10742400" cy="1895281"/>
          </a:xfrm>
        </p:spPr>
        <p:txBody>
          <a:bodyPr>
            <a:noAutofit/>
          </a:bodyPr>
          <a:lstStyle>
            <a:lvl1pPr marL="0" indent="0">
              <a:buNone/>
              <a:defRPr baseline="0"/>
            </a:lvl1pPr>
          </a:lstStyle>
          <a:p>
            <a:pPr lvl="0"/>
            <a:r>
              <a:rPr lang="en-US"/>
              <a:t>Click to edit Master text styles</a:t>
            </a:r>
          </a:p>
        </p:txBody>
      </p:sp>
      <p:sp>
        <p:nvSpPr>
          <p:cNvPr id="10" name="Title 1"/>
          <p:cNvSpPr>
            <a:spLocks noGrp="1"/>
          </p:cNvSpPr>
          <p:nvPr>
            <p:ph type="title"/>
          </p:nvPr>
        </p:nvSpPr>
        <p:spPr>
          <a:xfrm>
            <a:off x="720000" y="550802"/>
            <a:ext cx="7006269" cy="553999"/>
          </a:xfrm>
        </p:spPr>
        <p:txBody>
          <a:bodyPr anchor="b">
            <a:noAutofit/>
          </a:bodyPr>
          <a:lstStyle>
            <a:lvl1pPr>
              <a:defRPr sz="3200" cap="all" baseline="0"/>
            </a:lvl1pPr>
          </a:lstStyle>
          <a:p>
            <a:r>
              <a:rPr lang="en-US"/>
              <a:t>Click to edit Master title style</a:t>
            </a:r>
            <a:endParaRPr lang="en-US" dirty="0"/>
          </a:p>
        </p:txBody>
      </p:sp>
      <p:sp>
        <p:nvSpPr>
          <p:cNvPr id="11" name="Text Placeholder 11"/>
          <p:cNvSpPr>
            <a:spLocks noGrp="1"/>
          </p:cNvSpPr>
          <p:nvPr>
            <p:ph type="body" sz="quarter" idx="10"/>
          </p:nvPr>
        </p:nvSpPr>
        <p:spPr>
          <a:xfrm>
            <a:off x="720000" y="1080001"/>
            <a:ext cx="7006269" cy="488795"/>
          </a:xfrm>
        </p:spPr>
        <p:txBody>
          <a:bodyPr>
            <a:noAutofit/>
          </a:bodyPr>
          <a:lstStyle>
            <a:lvl1pPr marL="0" indent="0">
              <a:buNone/>
              <a:defRPr sz="2667" baseline="0">
                <a:solidFill>
                  <a:schemeClr val="tx1"/>
                </a:solidFill>
              </a:defRPr>
            </a:lvl1pPr>
          </a:lstStyle>
          <a:p>
            <a:pPr lvl="0"/>
            <a:r>
              <a:rPr lang="en-US"/>
              <a:t>Click to edit Master text styles</a:t>
            </a:r>
          </a:p>
        </p:txBody>
      </p:sp>
      <p:sp>
        <p:nvSpPr>
          <p:cNvPr id="8" name="Slide Number Placeholder 5"/>
          <p:cNvSpPr>
            <a:spLocks noGrp="1"/>
          </p:cNvSpPr>
          <p:nvPr>
            <p:ph type="sldNum" sz="quarter" idx="13"/>
          </p:nvPr>
        </p:nvSpPr>
        <p:spPr>
          <a:xfrm>
            <a:off x="1728001" y="6372104"/>
            <a:ext cx="953803" cy="246184"/>
          </a:xfrm>
          <a:prstGeom prst="rect">
            <a:avLst/>
          </a:prstGeom>
        </p:spPr>
        <p:txBody>
          <a:bodyPr/>
          <a:lstStyle>
            <a:lvl1pPr>
              <a:defRPr/>
            </a:lvl1pPr>
          </a:lstStyle>
          <a:p>
            <a:pPr>
              <a:defRPr/>
            </a:pPr>
            <a:fld id="{4EE3CF81-11EA-405E-A3EC-9D48E6C9B03D}" type="slidenum">
              <a:rPr lang="en-US" altLang="en-US"/>
              <a:pPr>
                <a:defRPr/>
              </a:pPr>
              <a:t>‹#›</a:t>
            </a:fld>
            <a:endParaRPr lang="en-US" altLang="en-US"/>
          </a:p>
        </p:txBody>
      </p:sp>
    </p:spTree>
    <p:extLst>
      <p:ext uri="{BB962C8B-B14F-4D97-AF65-F5344CB8AC3E}">
        <p14:creationId xmlns:p14="http://schemas.microsoft.com/office/powerpoint/2010/main" val="2538654501"/>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6_Title and List">
    <p:spTree>
      <p:nvGrpSpPr>
        <p:cNvPr id="1" name=""/>
        <p:cNvGrpSpPr/>
        <p:nvPr/>
      </p:nvGrpSpPr>
      <p:grpSpPr>
        <a:xfrm>
          <a:off x="0" y="0"/>
          <a:ext cx="0" cy="0"/>
          <a:chOff x="0" y="0"/>
          <a:chExt cx="0" cy="0"/>
        </a:xfrm>
      </p:grpSpPr>
      <p:sp>
        <p:nvSpPr>
          <p:cNvPr id="4" name="Text Placeholder 3"/>
          <p:cNvSpPr>
            <a:spLocks noGrp="1"/>
          </p:cNvSpPr>
          <p:nvPr>
            <p:ph type="body" sz="quarter" idx="13"/>
          </p:nvPr>
        </p:nvSpPr>
        <p:spPr>
          <a:xfrm>
            <a:off x="720000" y="2112964"/>
            <a:ext cx="10742400" cy="4013627"/>
          </a:xfrm>
        </p:spPr>
        <p:txBody>
          <a:bodyPr>
            <a:noAutofit/>
          </a:bodyPr>
          <a:lstStyle/>
          <a:p>
            <a:pPr lvl="0"/>
            <a:r>
              <a:rPr lang="en-US"/>
              <a:t>Click to edit Master text styles</a:t>
            </a:r>
          </a:p>
          <a:p>
            <a:pPr lvl="1"/>
            <a:r>
              <a:rPr lang="en-US"/>
              <a:t>Second level</a:t>
            </a:r>
          </a:p>
          <a:p>
            <a:pPr lvl="2"/>
            <a:r>
              <a:rPr lang="en-US"/>
              <a:t>Third level</a:t>
            </a:r>
          </a:p>
        </p:txBody>
      </p:sp>
      <p:sp>
        <p:nvSpPr>
          <p:cNvPr id="7" name="Title 1"/>
          <p:cNvSpPr>
            <a:spLocks noGrp="1"/>
          </p:cNvSpPr>
          <p:nvPr>
            <p:ph type="title"/>
          </p:nvPr>
        </p:nvSpPr>
        <p:spPr>
          <a:xfrm>
            <a:off x="720000" y="550802"/>
            <a:ext cx="10075917" cy="553999"/>
          </a:xfrm>
        </p:spPr>
        <p:txBody>
          <a:bodyPr anchor="b">
            <a:noAutofit/>
          </a:bodyPr>
          <a:lstStyle>
            <a:lvl1pPr>
              <a:defRPr sz="3200" cap="all" baseline="0"/>
            </a:lvl1pPr>
          </a:lstStyle>
          <a:p>
            <a:r>
              <a:rPr lang="en-US"/>
              <a:t>Click to edit Master title style</a:t>
            </a:r>
            <a:endParaRPr lang="en-US" dirty="0"/>
          </a:p>
        </p:txBody>
      </p:sp>
      <p:sp>
        <p:nvSpPr>
          <p:cNvPr id="10" name="Text Placeholder 11"/>
          <p:cNvSpPr>
            <a:spLocks noGrp="1"/>
          </p:cNvSpPr>
          <p:nvPr>
            <p:ph type="body" sz="quarter" idx="10"/>
          </p:nvPr>
        </p:nvSpPr>
        <p:spPr>
          <a:xfrm>
            <a:off x="720000" y="1080001"/>
            <a:ext cx="10075917" cy="488795"/>
          </a:xfrm>
        </p:spPr>
        <p:txBody>
          <a:bodyPr>
            <a:noAutofit/>
          </a:bodyPr>
          <a:lstStyle>
            <a:lvl1pPr marL="0" indent="0">
              <a:buNone/>
              <a:defRPr sz="2667" baseline="0">
                <a:solidFill>
                  <a:schemeClr val="tx1"/>
                </a:solidFill>
              </a:defRPr>
            </a:lvl1pPr>
          </a:lstStyle>
          <a:p>
            <a:pPr lvl="0"/>
            <a:r>
              <a:rPr lang="en-US"/>
              <a:t>Click to edit Master text styles</a:t>
            </a:r>
          </a:p>
        </p:txBody>
      </p:sp>
      <p:sp>
        <p:nvSpPr>
          <p:cNvPr id="6" name="Slide Number Placeholder 5"/>
          <p:cNvSpPr>
            <a:spLocks noGrp="1"/>
          </p:cNvSpPr>
          <p:nvPr>
            <p:ph type="sldNum" sz="quarter" idx="14"/>
          </p:nvPr>
        </p:nvSpPr>
        <p:spPr>
          <a:xfrm>
            <a:off x="1728001" y="6372104"/>
            <a:ext cx="953803" cy="246184"/>
          </a:xfrm>
          <a:prstGeom prst="rect">
            <a:avLst/>
          </a:prstGeom>
        </p:spPr>
        <p:txBody>
          <a:bodyPr/>
          <a:lstStyle>
            <a:lvl1pPr>
              <a:defRPr/>
            </a:lvl1pPr>
          </a:lstStyle>
          <a:p>
            <a:pPr>
              <a:defRPr/>
            </a:pPr>
            <a:fld id="{08D83D96-D520-43E8-9FE3-99F474E31BD7}" type="slidenum">
              <a:rPr lang="en-US" altLang="en-US"/>
              <a:pPr>
                <a:defRPr/>
              </a:pPr>
              <a:t>‹#›</a:t>
            </a:fld>
            <a:endParaRPr lang="en-US" altLang="en-US"/>
          </a:p>
        </p:txBody>
      </p:sp>
    </p:spTree>
    <p:extLst>
      <p:ext uri="{BB962C8B-B14F-4D97-AF65-F5344CB8AC3E}">
        <p14:creationId xmlns:p14="http://schemas.microsoft.com/office/powerpoint/2010/main" val="240168747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image" Target="../media/image1.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53.xml"/><Relationship Id="rId3" Type="http://schemas.openxmlformats.org/officeDocument/2006/relationships/slideLayout" Target="../slideLayouts/slideLayout148.xml"/><Relationship Id="rId7" Type="http://schemas.openxmlformats.org/officeDocument/2006/relationships/slideLayout" Target="../slideLayouts/slideLayout152.xml"/><Relationship Id="rId2" Type="http://schemas.openxmlformats.org/officeDocument/2006/relationships/slideLayout" Target="../slideLayouts/slideLayout147.xml"/><Relationship Id="rId1" Type="http://schemas.openxmlformats.org/officeDocument/2006/relationships/slideLayout" Target="../slideLayouts/slideLayout146.xml"/><Relationship Id="rId6" Type="http://schemas.openxmlformats.org/officeDocument/2006/relationships/slideLayout" Target="../slideLayouts/slideLayout151.xml"/><Relationship Id="rId5" Type="http://schemas.openxmlformats.org/officeDocument/2006/relationships/slideLayout" Target="../slideLayouts/slideLayout150.xml"/><Relationship Id="rId10" Type="http://schemas.openxmlformats.org/officeDocument/2006/relationships/theme" Target="../theme/theme10.xml"/><Relationship Id="rId4" Type="http://schemas.openxmlformats.org/officeDocument/2006/relationships/slideLayout" Target="../slideLayouts/slideLayout149.xml"/><Relationship Id="rId9" Type="http://schemas.openxmlformats.org/officeDocument/2006/relationships/slideLayout" Target="../slideLayouts/slideLayout154.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62.xml"/><Relationship Id="rId3" Type="http://schemas.openxmlformats.org/officeDocument/2006/relationships/slideLayout" Target="../slideLayouts/slideLayout157.xml"/><Relationship Id="rId7" Type="http://schemas.openxmlformats.org/officeDocument/2006/relationships/slideLayout" Target="../slideLayouts/slideLayout161.xml"/><Relationship Id="rId2" Type="http://schemas.openxmlformats.org/officeDocument/2006/relationships/slideLayout" Target="../slideLayouts/slideLayout156.xml"/><Relationship Id="rId1" Type="http://schemas.openxmlformats.org/officeDocument/2006/relationships/slideLayout" Target="../slideLayouts/slideLayout155.xml"/><Relationship Id="rId6" Type="http://schemas.openxmlformats.org/officeDocument/2006/relationships/slideLayout" Target="../slideLayouts/slideLayout160.xml"/><Relationship Id="rId5" Type="http://schemas.openxmlformats.org/officeDocument/2006/relationships/slideLayout" Target="../slideLayouts/slideLayout159.xml"/><Relationship Id="rId10" Type="http://schemas.openxmlformats.org/officeDocument/2006/relationships/image" Target="../media/image6.png"/><Relationship Id="rId4" Type="http://schemas.openxmlformats.org/officeDocument/2006/relationships/slideLayout" Target="../slideLayouts/slideLayout158.xml"/><Relationship Id="rId9" Type="http://schemas.openxmlformats.org/officeDocument/2006/relationships/theme" Target="../theme/theme11.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70.xml"/><Relationship Id="rId13" Type="http://schemas.openxmlformats.org/officeDocument/2006/relationships/slideLayout" Target="../slideLayouts/slideLayout175.xml"/><Relationship Id="rId18" Type="http://schemas.openxmlformats.org/officeDocument/2006/relationships/slideLayout" Target="../slideLayouts/slideLayout180.xml"/><Relationship Id="rId3" Type="http://schemas.openxmlformats.org/officeDocument/2006/relationships/slideLayout" Target="../slideLayouts/slideLayout165.xml"/><Relationship Id="rId21" Type="http://schemas.openxmlformats.org/officeDocument/2006/relationships/slideLayout" Target="../slideLayouts/slideLayout183.xml"/><Relationship Id="rId7" Type="http://schemas.openxmlformats.org/officeDocument/2006/relationships/slideLayout" Target="../slideLayouts/slideLayout169.xml"/><Relationship Id="rId12" Type="http://schemas.openxmlformats.org/officeDocument/2006/relationships/slideLayout" Target="../slideLayouts/slideLayout174.xml"/><Relationship Id="rId17" Type="http://schemas.openxmlformats.org/officeDocument/2006/relationships/slideLayout" Target="../slideLayouts/slideLayout179.xml"/><Relationship Id="rId2" Type="http://schemas.openxmlformats.org/officeDocument/2006/relationships/slideLayout" Target="../slideLayouts/slideLayout164.xml"/><Relationship Id="rId16" Type="http://schemas.openxmlformats.org/officeDocument/2006/relationships/slideLayout" Target="../slideLayouts/slideLayout178.xml"/><Relationship Id="rId20" Type="http://schemas.openxmlformats.org/officeDocument/2006/relationships/slideLayout" Target="../slideLayouts/slideLayout182.xml"/><Relationship Id="rId1" Type="http://schemas.openxmlformats.org/officeDocument/2006/relationships/slideLayout" Target="../slideLayouts/slideLayout163.xml"/><Relationship Id="rId6" Type="http://schemas.openxmlformats.org/officeDocument/2006/relationships/slideLayout" Target="../slideLayouts/slideLayout168.xml"/><Relationship Id="rId11" Type="http://schemas.openxmlformats.org/officeDocument/2006/relationships/slideLayout" Target="../slideLayouts/slideLayout173.xml"/><Relationship Id="rId5" Type="http://schemas.openxmlformats.org/officeDocument/2006/relationships/slideLayout" Target="../slideLayouts/slideLayout167.xml"/><Relationship Id="rId15" Type="http://schemas.openxmlformats.org/officeDocument/2006/relationships/slideLayout" Target="../slideLayouts/slideLayout177.xml"/><Relationship Id="rId10" Type="http://schemas.openxmlformats.org/officeDocument/2006/relationships/slideLayout" Target="../slideLayouts/slideLayout172.xml"/><Relationship Id="rId19" Type="http://schemas.openxmlformats.org/officeDocument/2006/relationships/slideLayout" Target="../slideLayouts/slideLayout181.xml"/><Relationship Id="rId4" Type="http://schemas.openxmlformats.org/officeDocument/2006/relationships/slideLayout" Target="../slideLayouts/slideLayout166.xml"/><Relationship Id="rId9" Type="http://schemas.openxmlformats.org/officeDocument/2006/relationships/slideLayout" Target="../slideLayouts/slideLayout171.xml"/><Relationship Id="rId14" Type="http://schemas.openxmlformats.org/officeDocument/2006/relationships/slideLayout" Target="../slideLayouts/slideLayout176.xml"/><Relationship Id="rId22" Type="http://schemas.openxmlformats.org/officeDocument/2006/relationships/theme" Target="../theme/theme12.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91.xml"/><Relationship Id="rId13" Type="http://schemas.openxmlformats.org/officeDocument/2006/relationships/slideLayout" Target="../slideLayouts/slideLayout196.xml"/><Relationship Id="rId3" Type="http://schemas.openxmlformats.org/officeDocument/2006/relationships/slideLayout" Target="../slideLayouts/slideLayout186.xml"/><Relationship Id="rId7" Type="http://schemas.openxmlformats.org/officeDocument/2006/relationships/slideLayout" Target="../slideLayouts/slideLayout190.xml"/><Relationship Id="rId12" Type="http://schemas.openxmlformats.org/officeDocument/2006/relationships/slideLayout" Target="../slideLayouts/slideLayout195.xml"/><Relationship Id="rId2" Type="http://schemas.openxmlformats.org/officeDocument/2006/relationships/slideLayout" Target="../slideLayouts/slideLayout185.xml"/><Relationship Id="rId1" Type="http://schemas.openxmlformats.org/officeDocument/2006/relationships/slideLayout" Target="../slideLayouts/slideLayout184.xml"/><Relationship Id="rId6" Type="http://schemas.openxmlformats.org/officeDocument/2006/relationships/slideLayout" Target="../slideLayouts/slideLayout189.xml"/><Relationship Id="rId11" Type="http://schemas.openxmlformats.org/officeDocument/2006/relationships/slideLayout" Target="../slideLayouts/slideLayout194.xml"/><Relationship Id="rId5" Type="http://schemas.openxmlformats.org/officeDocument/2006/relationships/slideLayout" Target="../slideLayouts/slideLayout188.xml"/><Relationship Id="rId10" Type="http://schemas.openxmlformats.org/officeDocument/2006/relationships/slideLayout" Target="../slideLayouts/slideLayout193.xml"/><Relationship Id="rId4" Type="http://schemas.openxmlformats.org/officeDocument/2006/relationships/slideLayout" Target="../slideLayouts/slideLayout187.xml"/><Relationship Id="rId9" Type="http://schemas.openxmlformats.org/officeDocument/2006/relationships/slideLayout" Target="../slideLayouts/slideLayout192.xml"/><Relationship Id="rId14" Type="http://schemas.openxmlformats.org/officeDocument/2006/relationships/theme" Target="../theme/theme13.xml"/></Relationships>
</file>

<file path=ppt/slideMasters/_rels/slideMaster14.xml.rels><?xml version="1.0" encoding="UTF-8" standalone="yes"?>
<Relationships xmlns="http://schemas.openxmlformats.org/package/2006/relationships"><Relationship Id="rId3" Type="http://schemas.openxmlformats.org/officeDocument/2006/relationships/slideLayout" Target="../slideLayouts/slideLayout199.xml"/><Relationship Id="rId2" Type="http://schemas.openxmlformats.org/officeDocument/2006/relationships/slideLayout" Target="../slideLayouts/slideLayout198.xml"/><Relationship Id="rId1" Type="http://schemas.openxmlformats.org/officeDocument/2006/relationships/slideLayout" Target="../slideLayouts/slideLayout197.xml"/><Relationship Id="rId5" Type="http://schemas.openxmlformats.org/officeDocument/2006/relationships/image" Target="../media/image20.png"/><Relationship Id="rId4" Type="http://schemas.openxmlformats.org/officeDocument/2006/relationships/theme" Target="../theme/theme14.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207.xml"/><Relationship Id="rId13" Type="http://schemas.openxmlformats.org/officeDocument/2006/relationships/slideLayout" Target="../slideLayouts/slideLayout212.xml"/><Relationship Id="rId3" Type="http://schemas.openxmlformats.org/officeDocument/2006/relationships/slideLayout" Target="../slideLayouts/slideLayout202.xml"/><Relationship Id="rId7" Type="http://schemas.openxmlformats.org/officeDocument/2006/relationships/slideLayout" Target="../slideLayouts/slideLayout206.xml"/><Relationship Id="rId12" Type="http://schemas.openxmlformats.org/officeDocument/2006/relationships/slideLayout" Target="../slideLayouts/slideLayout211.xml"/><Relationship Id="rId17" Type="http://schemas.openxmlformats.org/officeDocument/2006/relationships/image" Target="../media/image21.emf"/><Relationship Id="rId2" Type="http://schemas.openxmlformats.org/officeDocument/2006/relationships/slideLayout" Target="../slideLayouts/slideLayout201.xml"/><Relationship Id="rId16" Type="http://schemas.openxmlformats.org/officeDocument/2006/relationships/theme" Target="../theme/theme15.xml"/><Relationship Id="rId1" Type="http://schemas.openxmlformats.org/officeDocument/2006/relationships/slideLayout" Target="../slideLayouts/slideLayout200.xml"/><Relationship Id="rId6" Type="http://schemas.openxmlformats.org/officeDocument/2006/relationships/slideLayout" Target="../slideLayouts/slideLayout205.xml"/><Relationship Id="rId11" Type="http://schemas.openxmlformats.org/officeDocument/2006/relationships/slideLayout" Target="../slideLayouts/slideLayout210.xml"/><Relationship Id="rId5" Type="http://schemas.openxmlformats.org/officeDocument/2006/relationships/slideLayout" Target="../slideLayouts/slideLayout204.xml"/><Relationship Id="rId15" Type="http://schemas.openxmlformats.org/officeDocument/2006/relationships/slideLayout" Target="../slideLayouts/slideLayout214.xml"/><Relationship Id="rId10" Type="http://schemas.openxmlformats.org/officeDocument/2006/relationships/slideLayout" Target="../slideLayouts/slideLayout209.xml"/><Relationship Id="rId4" Type="http://schemas.openxmlformats.org/officeDocument/2006/relationships/slideLayout" Target="../slideLayouts/slideLayout203.xml"/><Relationship Id="rId9" Type="http://schemas.openxmlformats.org/officeDocument/2006/relationships/slideLayout" Target="../slideLayouts/slideLayout208.xml"/><Relationship Id="rId14" Type="http://schemas.openxmlformats.org/officeDocument/2006/relationships/slideLayout" Target="../slideLayouts/slideLayout213.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222.xml"/><Relationship Id="rId13" Type="http://schemas.openxmlformats.org/officeDocument/2006/relationships/slideLayout" Target="../slideLayouts/slideLayout227.xml"/><Relationship Id="rId3" Type="http://schemas.openxmlformats.org/officeDocument/2006/relationships/slideLayout" Target="../slideLayouts/slideLayout217.xml"/><Relationship Id="rId7" Type="http://schemas.openxmlformats.org/officeDocument/2006/relationships/slideLayout" Target="../slideLayouts/slideLayout221.xml"/><Relationship Id="rId12" Type="http://schemas.openxmlformats.org/officeDocument/2006/relationships/slideLayout" Target="../slideLayouts/slideLayout226.xml"/><Relationship Id="rId2" Type="http://schemas.openxmlformats.org/officeDocument/2006/relationships/slideLayout" Target="../slideLayouts/slideLayout216.xml"/><Relationship Id="rId1" Type="http://schemas.openxmlformats.org/officeDocument/2006/relationships/slideLayout" Target="../slideLayouts/slideLayout215.xml"/><Relationship Id="rId6" Type="http://schemas.openxmlformats.org/officeDocument/2006/relationships/slideLayout" Target="../slideLayouts/slideLayout220.xml"/><Relationship Id="rId11" Type="http://schemas.openxmlformats.org/officeDocument/2006/relationships/slideLayout" Target="../slideLayouts/slideLayout225.xml"/><Relationship Id="rId5" Type="http://schemas.openxmlformats.org/officeDocument/2006/relationships/slideLayout" Target="../slideLayouts/slideLayout219.xml"/><Relationship Id="rId10" Type="http://schemas.openxmlformats.org/officeDocument/2006/relationships/slideLayout" Target="../slideLayouts/slideLayout224.xml"/><Relationship Id="rId4" Type="http://schemas.openxmlformats.org/officeDocument/2006/relationships/slideLayout" Target="../slideLayouts/slideLayout218.xml"/><Relationship Id="rId9" Type="http://schemas.openxmlformats.org/officeDocument/2006/relationships/slideLayout" Target="../slideLayouts/slideLayout223.xml"/><Relationship Id="rId14" Type="http://schemas.openxmlformats.org/officeDocument/2006/relationships/theme" Target="../theme/theme16.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235.xml"/><Relationship Id="rId13" Type="http://schemas.openxmlformats.org/officeDocument/2006/relationships/slideLayout" Target="../slideLayouts/slideLayout240.xml"/><Relationship Id="rId3" Type="http://schemas.openxmlformats.org/officeDocument/2006/relationships/slideLayout" Target="../slideLayouts/slideLayout230.xml"/><Relationship Id="rId7" Type="http://schemas.openxmlformats.org/officeDocument/2006/relationships/slideLayout" Target="../slideLayouts/slideLayout234.xml"/><Relationship Id="rId12" Type="http://schemas.openxmlformats.org/officeDocument/2006/relationships/slideLayout" Target="../slideLayouts/slideLayout239.xml"/><Relationship Id="rId2" Type="http://schemas.openxmlformats.org/officeDocument/2006/relationships/slideLayout" Target="../slideLayouts/slideLayout229.xml"/><Relationship Id="rId1" Type="http://schemas.openxmlformats.org/officeDocument/2006/relationships/slideLayout" Target="../slideLayouts/slideLayout228.xml"/><Relationship Id="rId6" Type="http://schemas.openxmlformats.org/officeDocument/2006/relationships/slideLayout" Target="../slideLayouts/slideLayout233.xml"/><Relationship Id="rId11" Type="http://schemas.openxmlformats.org/officeDocument/2006/relationships/slideLayout" Target="../slideLayouts/slideLayout238.xml"/><Relationship Id="rId5" Type="http://schemas.openxmlformats.org/officeDocument/2006/relationships/slideLayout" Target="../slideLayouts/slideLayout232.xml"/><Relationship Id="rId10" Type="http://schemas.openxmlformats.org/officeDocument/2006/relationships/slideLayout" Target="../slideLayouts/slideLayout237.xml"/><Relationship Id="rId4" Type="http://schemas.openxmlformats.org/officeDocument/2006/relationships/slideLayout" Target="../slideLayouts/slideLayout231.xml"/><Relationship Id="rId9" Type="http://schemas.openxmlformats.org/officeDocument/2006/relationships/slideLayout" Target="../slideLayouts/slideLayout236.xml"/><Relationship Id="rId14" Type="http://schemas.openxmlformats.org/officeDocument/2006/relationships/theme" Target="../theme/theme17.xml"/></Relationships>
</file>

<file path=ppt/slideMasters/_rels/slideMaster18.xml.rels><?xml version="1.0" encoding="UTF-8" standalone="yes"?>
<Relationships xmlns="http://schemas.openxmlformats.org/package/2006/relationships"><Relationship Id="rId3" Type="http://schemas.openxmlformats.org/officeDocument/2006/relationships/slideLayout" Target="../slideLayouts/slideLayout243.xml"/><Relationship Id="rId2" Type="http://schemas.openxmlformats.org/officeDocument/2006/relationships/slideLayout" Target="../slideLayouts/slideLayout242.xml"/><Relationship Id="rId1" Type="http://schemas.openxmlformats.org/officeDocument/2006/relationships/slideLayout" Target="../slideLayouts/slideLayout241.xml"/><Relationship Id="rId6" Type="http://schemas.openxmlformats.org/officeDocument/2006/relationships/image" Target="../media/image27.png"/><Relationship Id="rId5" Type="http://schemas.openxmlformats.org/officeDocument/2006/relationships/theme" Target="../theme/theme18.xml"/><Relationship Id="rId4" Type="http://schemas.openxmlformats.org/officeDocument/2006/relationships/slideLayout" Target="../slideLayouts/slideLayout244.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52.xml"/><Relationship Id="rId13" Type="http://schemas.openxmlformats.org/officeDocument/2006/relationships/slideLayout" Target="../slideLayouts/slideLayout257.xml"/><Relationship Id="rId3" Type="http://schemas.openxmlformats.org/officeDocument/2006/relationships/slideLayout" Target="../slideLayouts/slideLayout247.xml"/><Relationship Id="rId7" Type="http://schemas.openxmlformats.org/officeDocument/2006/relationships/slideLayout" Target="../slideLayouts/slideLayout251.xml"/><Relationship Id="rId12" Type="http://schemas.openxmlformats.org/officeDocument/2006/relationships/slideLayout" Target="../slideLayouts/slideLayout256.xml"/><Relationship Id="rId2" Type="http://schemas.openxmlformats.org/officeDocument/2006/relationships/slideLayout" Target="../slideLayouts/slideLayout246.xml"/><Relationship Id="rId1" Type="http://schemas.openxmlformats.org/officeDocument/2006/relationships/slideLayout" Target="../slideLayouts/slideLayout245.xml"/><Relationship Id="rId6" Type="http://schemas.openxmlformats.org/officeDocument/2006/relationships/slideLayout" Target="../slideLayouts/slideLayout250.xml"/><Relationship Id="rId11" Type="http://schemas.openxmlformats.org/officeDocument/2006/relationships/slideLayout" Target="../slideLayouts/slideLayout255.xml"/><Relationship Id="rId5" Type="http://schemas.openxmlformats.org/officeDocument/2006/relationships/slideLayout" Target="../slideLayouts/slideLayout249.xml"/><Relationship Id="rId15" Type="http://schemas.openxmlformats.org/officeDocument/2006/relationships/image" Target="../media/image29.jpg"/><Relationship Id="rId10" Type="http://schemas.openxmlformats.org/officeDocument/2006/relationships/slideLayout" Target="../slideLayouts/slideLayout254.xml"/><Relationship Id="rId4" Type="http://schemas.openxmlformats.org/officeDocument/2006/relationships/slideLayout" Target="../slideLayouts/slideLayout248.xml"/><Relationship Id="rId9" Type="http://schemas.openxmlformats.org/officeDocument/2006/relationships/slideLayout" Target="../slideLayouts/slideLayout253.xml"/><Relationship Id="rId14" Type="http://schemas.openxmlformats.org/officeDocument/2006/relationships/theme" Target="../theme/theme1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6.xml"/><Relationship Id="rId13" Type="http://schemas.openxmlformats.org/officeDocument/2006/relationships/slideLayout" Target="../slideLayouts/slideLayout31.xml"/><Relationship Id="rId18" Type="http://schemas.openxmlformats.org/officeDocument/2006/relationships/slideLayout" Target="../slideLayouts/slideLayout36.xml"/><Relationship Id="rId3" Type="http://schemas.openxmlformats.org/officeDocument/2006/relationships/slideLayout" Target="../slideLayouts/slideLayout21.xml"/><Relationship Id="rId21" Type="http://schemas.openxmlformats.org/officeDocument/2006/relationships/image" Target="../media/image1.png"/><Relationship Id="rId7" Type="http://schemas.openxmlformats.org/officeDocument/2006/relationships/slideLayout" Target="../slideLayouts/slideLayout25.xml"/><Relationship Id="rId12" Type="http://schemas.openxmlformats.org/officeDocument/2006/relationships/slideLayout" Target="../slideLayouts/slideLayout30.xml"/><Relationship Id="rId17" Type="http://schemas.openxmlformats.org/officeDocument/2006/relationships/slideLayout" Target="../slideLayouts/slideLayout35.xml"/><Relationship Id="rId2" Type="http://schemas.openxmlformats.org/officeDocument/2006/relationships/slideLayout" Target="../slideLayouts/slideLayout20.xml"/><Relationship Id="rId16" Type="http://schemas.openxmlformats.org/officeDocument/2006/relationships/slideLayout" Target="../slideLayouts/slideLayout34.xml"/><Relationship Id="rId20" Type="http://schemas.openxmlformats.org/officeDocument/2006/relationships/theme" Target="../theme/theme2.xml"/><Relationship Id="rId1" Type="http://schemas.openxmlformats.org/officeDocument/2006/relationships/slideLayout" Target="../slideLayouts/slideLayout19.xml"/><Relationship Id="rId6" Type="http://schemas.openxmlformats.org/officeDocument/2006/relationships/slideLayout" Target="../slideLayouts/slideLayout24.xml"/><Relationship Id="rId11" Type="http://schemas.openxmlformats.org/officeDocument/2006/relationships/slideLayout" Target="../slideLayouts/slideLayout29.xml"/><Relationship Id="rId5" Type="http://schemas.openxmlformats.org/officeDocument/2006/relationships/slideLayout" Target="../slideLayouts/slideLayout23.xml"/><Relationship Id="rId15" Type="http://schemas.openxmlformats.org/officeDocument/2006/relationships/slideLayout" Target="../slideLayouts/slideLayout33.xml"/><Relationship Id="rId10" Type="http://schemas.openxmlformats.org/officeDocument/2006/relationships/slideLayout" Target="../slideLayouts/slideLayout28.xml"/><Relationship Id="rId19" Type="http://schemas.openxmlformats.org/officeDocument/2006/relationships/slideLayout" Target="../slideLayouts/slideLayout37.xml"/><Relationship Id="rId4" Type="http://schemas.openxmlformats.org/officeDocument/2006/relationships/slideLayout" Target="../slideLayouts/slideLayout22.xml"/><Relationship Id="rId9" Type="http://schemas.openxmlformats.org/officeDocument/2006/relationships/slideLayout" Target="../slideLayouts/slideLayout27.xml"/><Relationship Id="rId14" Type="http://schemas.openxmlformats.org/officeDocument/2006/relationships/slideLayout" Target="../slideLayouts/slideLayout32.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65.xml"/><Relationship Id="rId13" Type="http://schemas.openxmlformats.org/officeDocument/2006/relationships/theme" Target="../theme/theme20.xml"/><Relationship Id="rId3" Type="http://schemas.openxmlformats.org/officeDocument/2006/relationships/slideLayout" Target="../slideLayouts/slideLayout260.xml"/><Relationship Id="rId7" Type="http://schemas.openxmlformats.org/officeDocument/2006/relationships/slideLayout" Target="../slideLayouts/slideLayout264.xml"/><Relationship Id="rId12" Type="http://schemas.openxmlformats.org/officeDocument/2006/relationships/slideLayout" Target="../slideLayouts/slideLayout269.xml"/><Relationship Id="rId2" Type="http://schemas.openxmlformats.org/officeDocument/2006/relationships/slideLayout" Target="../slideLayouts/slideLayout259.xml"/><Relationship Id="rId1" Type="http://schemas.openxmlformats.org/officeDocument/2006/relationships/slideLayout" Target="../slideLayouts/slideLayout258.xml"/><Relationship Id="rId6" Type="http://schemas.openxmlformats.org/officeDocument/2006/relationships/slideLayout" Target="../slideLayouts/slideLayout263.xml"/><Relationship Id="rId11" Type="http://schemas.openxmlformats.org/officeDocument/2006/relationships/slideLayout" Target="../slideLayouts/slideLayout268.xml"/><Relationship Id="rId5" Type="http://schemas.openxmlformats.org/officeDocument/2006/relationships/slideLayout" Target="../slideLayouts/slideLayout262.xml"/><Relationship Id="rId10" Type="http://schemas.openxmlformats.org/officeDocument/2006/relationships/slideLayout" Target="../slideLayouts/slideLayout267.xml"/><Relationship Id="rId4" Type="http://schemas.openxmlformats.org/officeDocument/2006/relationships/slideLayout" Target="../slideLayouts/slideLayout261.xml"/><Relationship Id="rId9" Type="http://schemas.openxmlformats.org/officeDocument/2006/relationships/slideLayout" Target="../slideLayouts/slideLayout266.xml"/></Relationships>
</file>

<file path=ppt/slideMasters/_rels/slideMaster21.xml.rels><?xml version="1.0" encoding="UTF-8" standalone="yes"?>
<Relationships xmlns="http://schemas.openxmlformats.org/package/2006/relationships"><Relationship Id="rId3" Type="http://schemas.openxmlformats.org/officeDocument/2006/relationships/slideLayout" Target="../slideLayouts/slideLayout272.xml"/><Relationship Id="rId7" Type="http://schemas.openxmlformats.org/officeDocument/2006/relationships/image" Target="../media/image31.jpg"/><Relationship Id="rId2" Type="http://schemas.openxmlformats.org/officeDocument/2006/relationships/slideLayout" Target="../slideLayouts/slideLayout271.xml"/><Relationship Id="rId1" Type="http://schemas.openxmlformats.org/officeDocument/2006/relationships/slideLayout" Target="../slideLayouts/slideLayout270.xml"/><Relationship Id="rId6" Type="http://schemas.openxmlformats.org/officeDocument/2006/relationships/theme" Target="../theme/theme21.xml"/><Relationship Id="rId5" Type="http://schemas.openxmlformats.org/officeDocument/2006/relationships/slideLayout" Target="../slideLayouts/slideLayout274.xml"/><Relationship Id="rId4" Type="http://schemas.openxmlformats.org/officeDocument/2006/relationships/slideLayout" Target="../slideLayouts/slideLayout273.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82.xml"/><Relationship Id="rId13" Type="http://schemas.openxmlformats.org/officeDocument/2006/relationships/slideLayout" Target="../slideLayouts/slideLayout287.xml"/><Relationship Id="rId3" Type="http://schemas.openxmlformats.org/officeDocument/2006/relationships/slideLayout" Target="../slideLayouts/slideLayout277.xml"/><Relationship Id="rId7" Type="http://schemas.openxmlformats.org/officeDocument/2006/relationships/slideLayout" Target="../slideLayouts/slideLayout281.xml"/><Relationship Id="rId12" Type="http://schemas.openxmlformats.org/officeDocument/2006/relationships/slideLayout" Target="../slideLayouts/slideLayout286.xml"/><Relationship Id="rId2" Type="http://schemas.openxmlformats.org/officeDocument/2006/relationships/slideLayout" Target="../slideLayouts/slideLayout276.xml"/><Relationship Id="rId16" Type="http://schemas.openxmlformats.org/officeDocument/2006/relationships/theme" Target="../theme/theme22.xml"/><Relationship Id="rId1" Type="http://schemas.openxmlformats.org/officeDocument/2006/relationships/slideLayout" Target="../slideLayouts/slideLayout275.xml"/><Relationship Id="rId6" Type="http://schemas.openxmlformats.org/officeDocument/2006/relationships/slideLayout" Target="../slideLayouts/slideLayout280.xml"/><Relationship Id="rId11" Type="http://schemas.openxmlformats.org/officeDocument/2006/relationships/slideLayout" Target="../slideLayouts/slideLayout285.xml"/><Relationship Id="rId5" Type="http://schemas.openxmlformats.org/officeDocument/2006/relationships/slideLayout" Target="../slideLayouts/slideLayout279.xml"/><Relationship Id="rId15" Type="http://schemas.openxmlformats.org/officeDocument/2006/relationships/slideLayout" Target="../slideLayouts/slideLayout289.xml"/><Relationship Id="rId10" Type="http://schemas.openxmlformats.org/officeDocument/2006/relationships/slideLayout" Target="../slideLayouts/slideLayout284.xml"/><Relationship Id="rId4" Type="http://schemas.openxmlformats.org/officeDocument/2006/relationships/slideLayout" Target="../slideLayouts/slideLayout278.xml"/><Relationship Id="rId9" Type="http://schemas.openxmlformats.org/officeDocument/2006/relationships/slideLayout" Target="../slideLayouts/slideLayout283.xml"/><Relationship Id="rId14" Type="http://schemas.openxmlformats.org/officeDocument/2006/relationships/slideLayout" Target="../slideLayouts/slideLayout288.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97.xml"/><Relationship Id="rId13" Type="http://schemas.openxmlformats.org/officeDocument/2006/relationships/slideLayout" Target="../slideLayouts/slideLayout302.xml"/><Relationship Id="rId3" Type="http://schemas.openxmlformats.org/officeDocument/2006/relationships/slideLayout" Target="../slideLayouts/slideLayout292.xml"/><Relationship Id="rId7" Type="http://schemas.openxmlformats.org/officeDocument/2006/relationships/slideLayout" Target="../slideLayouts/slideLayout296.xml"/><Relationship Id="rId12" Type="http://schemas.openxmlformats.org/officeDocument/2006/relationships/slideLayout" Target="../slideLayouts/slideLayout301.xml"/><Relationship Id="rId2" Type="http://schemas.openxmlformats.org/officeDocument/2006/relationships/slideLayout" Target="../slideLayouts/slideLayout291.xml"/><Relationship Id="rId16" Type="http://schemas.openxmlformats.org/officeDocument/2006/relationships/image" Target="../media/image29.jpg"/><Relationship Id="rId1" Type="http://schemas.openxmlformats.org/officeDocument/2006/relationships/slideLayout" Target="../slideLayouts/slideLayout290.xml"/><Relationship Id="rId6" Type="http://schemas.openxmlformats.org/officeDocument/2006/relationships/slideLayout" Target="../slideLayouts/slideLayout295.xml"/><Relationship Id="rId11" Type="http://schemas.openxmlformats.org/officeDocument/2006/relationships/slideLayout" Target="../slideLayouts/slideLayout300.xml"/><Relationship Id="rId5" Type="http://schemas.openxmlformats.org/officeDocument/2006/relationships/slideLayout" Target="../slideLayouts/slideLayout294.xml"/><Relationship Id="rId15" Type="http://schemas.openxmlformats.org/officeDocument/2006/relationships/theme" Target="../theme/theme23.xml"/><Relationship Id="rId10" Type="http://schemas.openxmlformats.org/officeDocument/2006/relationships/slideLayout" Target="../slideLayouts/slideLayout299.xml"/><Relationship Id="rId4" Type="http://schemas.openxmlformats.org/officeDocument/2006/relationships/slideLayout" Target="../slideLayouts/slideLayout293.xml"/><Relationship Id="rId9" Type="http://schemas.openxmlformats.org/officeDocument/2006/relationships/slideLayout" Target="../slideLayouts/slideLayout298.xml"/><Relationship Id="rId14" Type="http://schemas.openxmlformats.org/officeDocument/2006/relationships/slideLayout" Target="../slideLayouts/slideLayout303.xml"/></Relationships>
</file>

<file path=ppt/slideMasters/_rels/slideMaster24.xml.rels><?xml version="1.0" encoding="UTF-8" standalone="yes"?>
<Relationships xmlns="http://schemas.openxmlformats.org/package/2006/relationships"><Relationship Id="rId3" Type="http://schemas.openxmlformats.org/officeDocument/2006/relationships/slideLayout" Target="../slideLayouts/slideLayout306.xml"/><Relationship Id="rId2" Type="http://schemas.openxmlformats.org/officeDocument/2006/relationships/slideLayout" Target="../slideLayouts/slideLayout305.xml"/><Relationship Id="rId1" Type="http://schemas.openxmlformats.org/officeDocument/2006/relationships/slideLayout" Target="../slideLayouts/slideLayout304.xml"/><Relationship Id="rId4" Type="http://schemas.openxmlformats.org/officeDocument/2006/relationships/theme" Target="../theme/theme24.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314.xml"/><Relationship Id="rId13" Type="http://schemas.openxmlformats.org/officeDocument/2006/relationships/slideLayout" Target="../slideLayouts/slideLayout319.xml"/><Relationship Id="rId3" Type="http://schemas.openxmlformats.org/officeDocument/2006/relationships/slideLayout" Target="../slideLayouts/slideLayout309.xml"/><Relationship Id="rId7" Type="http://schemas.openxmlformats.org/officeDocument/2006/relationships/slideLayout" Target="../slideLayouts/slideLayout313.xml"/><Relationship Id="rId12" Type="http://schemas.openxmlformats.org/officeDocument/2006/relationships/slideLayout" Target="../slideLayouts/slideLayout318.xml"/><Relationship Id="rId2" Type="http://schemas.openxmlformats.org/officeDocument/2006/relationships/slideLayout" Target="../slideLayouts/slideLayout308.xml"/><Relationship Id="rId1" Type="http://schemas.openxmlformats.org/officeDocument/2006/relationships/slideLayout" Target="../slideLayouts/slideLayout307.xml"/><Relationship Id="rId6" Type="http://schemas.openxmlformats.org/officeDocument/2006/relationships/slideLayout" Target="../slideLayouts/slideLayout312.xml"/><Relationship Id="rId11" Type="http://schemas.openxmlformats.org/officeDocument/2006/relationships/slideLayout" Target="../slideLayouts/slideLayout317.xml"/><Relationship Id="rId5" Type="http://schemas.openxmlformats.org/officeDocument/2006/relationships/slideLayout" Target="../slideLayouts/slideLayout311.xml"/><Relationship Id="rId10" Type="http://schemas.openxmlformats.org/officeDocument/2006/relationships/slideLayout" Target="../slideLayouts/slideLayout316.xml"/><Relationship Id="rId4" Type="http://schemas.openxmlformats.org/officeDocument/2006/relationships/slideLayout" Target="../slideLayouts/slideLayout310.xml"/><Relationship Id="rId9" Type="http://schemas.openxmlformats.org/officeDocument/2006/relationships/slideLayout" Target="../slideLayouts/slideLayout315.xml"/><Relationship Id="rId14" Type="http://schemas.openxmlformats.org/officeDocument/2006/relationships/theme" Target="../theme/theme25.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327.xml"/><Relationship Id="rId13" Type="http://schemas.openxmlformats.org/officeDocument/2006/relationships/slideLayout" Target="../slideLayouts/slideLayout332.xml"/><Relationship Id="rId3" Type="http://schemas.openxmlformats.org/officeDocument/2006/relationships/slideLayout" Target="../slideLayouts/slideLayout322.xml"/><Relationship Id="rId7" Type="http://schemas.openxmlformats.org/officeDocument/2006/relationships/slideLayout" Target="../slideLayouts/slideLayout326.xml"/><Relationship Id="rId12" Type="http://schemas.openxmlformats.org/officeDocument/2006/relationships/slideLayout" Target="../slideLayouts/slideLayout331.xml"/><Relationship Id="rId2" Type="http://schemas.openxmlformats.org/officeDocument/2006/relationships/slideLayout" Target="../slideLayouts/slideLayout321.xml"/><Relationship Id="rId1" Type="http://schemas.openxmlformats.org/officeDocument/2006/relationships/slideLayout" Target="../slideLayouts/slideLayout320.xml"/><Relationship Id="rId6" Type="http://schemas.openxmlformats.org/officeDocument/2006/relationships/slideLayout" Target="../slideLayouts/slideLayout325.xml"/><Relationship Id="rId11" Type="http://schemas.openxmlformats.org/officeDocument/2006/relationships/slideLayout" Target="../slideLayouts/slideLayout330.xml"/><Relationship Id="rId5" Type="http://schemas.openxmlformats.org/officeDocument/2006/relationships/slideLayout" Target="../slideLayouts/slideLayout324.xml"/><Relationship Id="rId10" Type="http://schemas.openxmlformats.org/officeDocument/2006/relationships/slideLayout" Target="../slideLayouts/slideLayout329.xml"/><Relationship Id="rId4" Type="http://schemas.openxmlformats.org/officeDocument/2006/relationships/slideLayout" Target="../slideLayouts/slideLayout323.xml"/><Relationship Id="rId9" Type="http://schemas.openxmlformats.org/officeDocument/2006/relationships/slideLayout" Target="../slideLayouts/slideLayout328.xml"/><Relationship Id="rId14" Type="http://schemas.openxmlformats.org/officeDocument/2006/relationships/theme" Target="../theme/theme26.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340.xml"/><Relationship Id="rId13" Type="http://schemas.openxmlformats.org/officeDocument/2006/relationships/slideLayout" Target="../slideLayouts/slideLayout345.xml"/><Relationship Id="rId3" Type="http://schemas.openxmlformats.org/officeDocument/2006/relationships/slideLayout" Target="../slideLayouts/slideLayout335.xml"/><Relationship Id="rId7" Type="http://schemas.openxmlformats.org/officeDocument/2006/relationships/slideLayout" Target="../slideLayouts/slideLayout339.xml"/><Relationship Id="rId12" Type="http://schemas.openxmlformats.org/officeDocument/2006/relationships/slideLayout" Target="../slideLayouts/slideLayout344.xml"/><Relationship Id="rId2" Type="http://schemas.openxmlformats.org/officeDocument/2006/relationships/slideLayout" Target="../slideLayouts/slideLayout334.xml"/><Relationship Id="rId1" Type="http://schemas.openxmlformats.org/officeDocument/2006/relationships/slideLayout" Target="../slideLayouts/slideLayout333.xml"/><Relationship Id="rId6" Type="http://schemas.openxmlformats.org/officeDocument/2006/relationships/slideLayout" Target="../slideLayouts/slideLayout338.xml"/><Relationship Id="rId11" Type="http://schemas.openxmlformats.org/officeDocument/2006/relationships/slideLayout" Target="../slideLayouts/slideLayout343.xml"/><Relationship Id="rId5" Type="http://schemas.openxmlformats.org/officeDocument/2006/relationships/slideLayout" Target="../slideLayouts/slideLayout337.xml"/><Relationship Id="rId15" Type="http://schemas.openxmlformats.org/officeDocument/2006/relationships/theme" Target="../theme/theme27.xml"/><Relationship Id="rId10" Type="http://schemas.openxmlformats.org/officeDocument/2006/relationships/slideLayout" Target="../slideLayouts/slideLayout342.xml"/><Relationship Id="rId4" Type="http://schemas.openxmlformats.org/officeDocument/2006/relationships/slideLayout" Target="../slideLayouts/slideLayout336.xml"/><Relationship Id="rId9" Type="http://schemas.openxmlformats.org/officeDocument/2006/relationships/slideLayout" Target="../slideLayouts/slideLayout341.xml"/><Relationship Id="rId14" Type="http://schemas.openxmlformats.org/officeDocument/2006/relationships/slideLayout" Target="../slideLayouts/slideLayout346.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54.xml"/><Relationship Id="rId3" Type="http://schemas.openxmlformats.org/officeDocument/2006/relationships/slideLayout" Target="../slideLayouts/slideLayout349.xml"/><Relationship Id="rId7" Type="http://schemas.openxmlformats.org/officeDocument/2006/relationships/slideLayout" Target="../slideLayouts/slideLayout353.xml"/><Relationship Id="rId12" Type="http://schemas.openxmlformats.org/officeDocument/2006/relationships/image" Target="../media/image33.png"/><Relationship Id="rId2" Type="http://schemas.openxmlformats.org/officeDocument/2006/relationships/slideLayout" Target="../slideLayouts/slideLayout348.xml"/><Relationship Id="rId1" Type="http://schemas.openxmlformats.org/officeDocument/2006/relationships/slideLayout" Target="../slideLayouts/slideLayout347.xml"/><Relationship Id="rId6" Type="http://schemas.openxmlformats.org/officeDocument/2006/relationships/slideLayout" Target="../slideLayouts/slideLayout352.xml"/><Relationship Id="rId11" Type="http://schemas.openxmlformats.org/officeDocument/2006/relationships/image" Target="../media/image32.emf"/><Relationship Id="rId5" Type="http://schemas.openxmlformats.org/officeDocument/2006/relationships/slideLayout" Target="../slideLayouts/slideLayout351.xml"/><Relationship Id="rId10" Type="http://schemas.openxmlformats.org/officeDocument/2006/relationships/theme" Target="../theme/theme28.xml"/><Relationship Id="rId4" Type="http://schemas.openxmlformats.org/officeDocument/2006/relationships/slideLayout" Target="../slideLayouts/slideLayout350.xml"/><Relationship Id="rId9" Type="http://schemas.openxmlformats.org/officeDocument/2006/relationships/slideLayout" Target="../slideLayouts/slideLayout355.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63.xml"/><Relationship Id="rId13" Type="http://schemas.openxmlformats.org/officeDocument/2006/relationships/image" Target="../media/image34.jpg"/><Relationship Id="rId3" Type="http://schemas.openxmlformats.org/officeDocument/2006/relationships/slideLayout" Target="../slideLayouts/slideLayout358.xml"/><Relationship Id="rId7" Type="http://schemas.openxmlformats.org/officeDocument/2006/relationships/slideLayout" Target="../slideLayouts/slideLayout362.xml"/><Relationship Id="rId12" Type="http://schemas.openxmlformats.org/officeDocument/2006/relationships/theme" Target="../theme/theme29.xml"/><Relationship Id="rId2" Type="http://schemas.openxmlformats.org/officeDocument/2006/relationships/slideLayout" Target="../slideLayouts/slideLayout357.xml"/><Relationship Id="rId1" Type="http://schemas.openxmlformats.org/officeDocument/2006/relationships/slideLayout" Target="../slideLayouts/slideLayout356.xml"/><Relationship Id="rId6" Type="http://schemas.openxmlformats.org/officeDocument/2006/relationships/slideLayout" Target="../slideLayouts/slideLayout361.xml"/><Relationship Id="rId11" Type="http://schemas.openxmlformats.org/officeDocument/2006/relationships/slideLayout" Target="../slideLayouts/slideLayout366.xml"/><Relationship Id="rId5" Type="http://schemas.openxmlformats.org/officeDocument/2006/relationships/slideLayout" Target="../slideLayouts/slideLayout360.xml"/><Relationship Id="rId10" Type="http://schemas.openxmlformats.org/officeDocument/2006/relationships/slideLayout" Target="../slideLayouts/slideLayout365.xml"/><Relationship Id="rId4" Type="http://schemas.openxmlformats.org/officeDocument/2006/relationships/slideLayout" Target="../slideLayouts/slideLayout359.xml"/><Relationship Id="rId9" Type="http://schemas.openxmlformats.org/officeDocument/2006/relationships/slideLayout" Target="../slideLayouts/slideLayout36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5.xml"/><Relationship Id="rId13" Type="http://schemas.openxmlformats.org/officeDocument/2006/relationships/theme" Target="../theme/theme3.xml"/><Relationship Id="rId3" Type="http://schemas.openxmlformats.org/officeDocument/2006/relationships/slideLayout" Target="../slideLayouts/slideLayout40.xml"/><Relationship Id="rId7" Type="http://schemas.openxmlformats.org/officeDocument/2006/relationships/slideLayout" Target="../slideLayouts/slideLayout44.xml"/><Relationship Id="rId12" Type="http://schemas.openxmlformats.org/officeDocument/2006/relationships/slideLayout" Target="../slideLayouts/slideLayout49.xml"/><Relationship Id="rId2" Type="http://schemas.openxmlformats.org/officeDocument/2006/relationships/slideLayout" Target="../slideLayouts/slideLayout39.xml"/><Relationship Id="rId1" Type="http://schemas.openxmlformats.org/officeDocument/2006/relationships/slideLayout" Target="../slideLayouts/slideLayout38.xml"/><Relationship Id="rId6" Type="http://schemas.openxmlformats.org/officeDocument/2006/relationships/slideLayout" Target="../slideLayouts/slideLayout43.xml"/><Relationship Id="rId11" Type="http://schemas.openxmlformats.org/officeDocument/2006/relationships/slideLayout" Target="../slideLayouts/slideLayout48.xml"/><Relationship Id="rId5" Type="http://schemas.openxmlformats.org/officeDocument/2006/relationships/slideLayout" Target="../slideLayouts/slideLayout42.xml"/><Relationship Id="rId10" Type="http://schemas.openxmlformats.org/officeDocument/2006/relationships/slideLayout" Target="../slideLayouts/slideLayout47.xml"/><Relationship Id="rId4" Type="http://schemas.openxmlformats.org/officeDocument/2006/relationships/slideLayout" Target="../slideLayouts/slideLayout41.xml"/><Relationship Id="rId9" Type="http://schemas.openxmlformats.org/officeDocument/2006/relationships/slideLayout" Target="../slideLayouts/slideLayout46.xml"/></Relationships>
</file>

<file path=ppt/slideMasters/_rels/slideMaster30.xml.rels><?xml version="1.0" encoding="UTF-8" standalone="yes"?>
<Relationships xmlns="http://schemas.openxmlformats.org/package/2006/relationships"><Relationship Id="rId3" Type="http://schemas.openxmlformats.org/officeDocument/2006/relationships/slideLayout" Target="../slideLayouts/slideLayout369.xml"/><Relationship Id="rId7" Type="http://schemas.openxmlformats.org/officeDocument/2006/relationships/theme" Target="../theme/theme30.xml"/><Relationship Id="rId2" Type="http://schemas.openxmlformats.org/officeDocument/2006/relationships/slideLayout" Target="../slideLayouts/slideLayout368.xml"/><Relationship Id="rId1" Type="http://schemas.openxmlformats.org/officeDocument/2006/relationships/slideLayout" Target="../slideLayouts/slideLayout367.xml"/><Relationship Id="rId6" Type="http://schemas.openxmlformats.org/officeDocument/2006/relationships/slideLayout" Target="../slideLayouts/slideLayout372.xml"/><Relationship Id="rId5" Type="http://schemas.openxmlformats.org/officeDocument/2006/relationships/slideLayout" Target="../slideLayouts/slideLayout371.xml"/><Relationship Id="rId4" Type="http://schemas.openxmlformats.org/officeDocument/2006/relationships/slideLayout" Target="../slideLayouts/slideLayout370.xml"/></Relationships>
</file>

<file path=ppt/slideMasters/_rels/slideMaster31.xml.rels><?xml version="1.0" encoding="UTF-8" standalone="yes"?>
<Relationships xmlns="http://schemas.openxmlformats.org/package/2006/relationships"><Relationship Id="rId8" Type="http://schemas.openxmlformats.org/officeDocument/2006/relationships/image" Target="../media/image35.jpeg"/><Relationship Id="rId3" Type="http://schemas.openxmlformats.org/officeDocument/2006/relationships/slideLayout" Target="../slideLayouts/slideLayout375.xml"/><Relationship Id="rId7" Type="http://schemas.openxmlformats.org/officeDocument/2006/relationships/theme" Target="../theme/theme31.xml"/><Relationship Id="rId2" Type="http://schemas.openxmlformats.org/officeDocument/2006/relationships/slideLayout" Target="../slideLayouts/slideLayout374.xml"/><Relationship Id="rId1" Type="http://schemas.openxmlformats.org/officeDocument/2006/relationships/slideLayout" Target="../slideLayouts/slideLayout373.xml"/><Relationship Id="rId6" Type="http://schemas.openxmlformats.org/officeDocument/2006/relationships/slideLayout" Target="../slideLayouts/slideLayout378.xml"/><Relationship Id="rId5" Type="http://schemas.openxmlformats.org/officeDocument/2006/relationships/slideLayout" Target="../slideLayouts/slideLayout377.xml"/><Relationship Id="rId4" Type="http://schemas.openxmlformats.org/officeDocument/2006/relationships/slideLayout" Target="../slideLayouts/slideLayout376.xml"/></Relationships>
</file>

<file path=ppt/slideMasters/_rels/slideMaster32.xml.rels><?xml version="1.0" encoding="UTF-8" standalone="yes"?>
<Relationships xmlns="http://schemas.openxmlformats.org/package/2006/relationships"><Relationship Id="rId3" Type="http://schemas.openxmlformats.org/officeDocument/2006/relationships/slideLayout" Target="../slideLayouts/slideLayout381.xml"/><Relationship Id="rId2" Type="http://schemas.openxmlformats.org/officeDocument/2006/relationships/slideLayout" Target="../slideLayouts/slideLayout380.xml"/><Relationship Id="rId1" Type="http://schemas.openxmlformats.org/officeDocument/2006/relationships/slideLayout" Target="../slideLayouts/slideLayout379.xml"/><Relationship Id="rId6" Type="http://schemas.openxmlformats.org/officeDocument/2006/relationships/image" Target="../media/image27.png"/><Relationship Id="rId5" Type="http://schemas.openxmlformats.org/officeDocument/2006/relationships/theme" Target="../theme/theme32.xml"/><Relationship Id="rId4" Type="http://schemas.openxmlformats.org/officeDocument/2006/relationships/slideLayout" Target="../slideLayouts/slideLayout382.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90.xml"/><Relationship Id="rId13" Type="http://schemas.openxmlformats.org/officeDocument/2006/relationships/slideLayout" Target="../slideLayouts/slideLayout395.xml"/><Relationship Id="rId3" Type="http://schemas.openxmlformats.org/officeDocument/2006/relationships/slideLayout" Target="../slideLayouts/slideLayout385.xml"/><Relationship Id="rId7" Type="http://schemas.openxmlformats.org/officeDocument/2006/relationships/slideLayout" Target="../slideLayouts/slideLayout389.xml"/><Relationship Id="rId12" Type="http://schemas.openxmlformats.org/officeDocument/2006/relationships/slideLayout" Target="../slideLayouts/slideLayout394.xml"/><Relationship Id="rId2" Type="http://schemas.openxmlformats.org/officeDocument/2006/relationships/slideLayout" Target="../slideLayouts/slideLayout384.xml"/><Relationship Id="rId16" Type="http://schemas.openxmlformats.org/officeDocument/2006/relationships/theme" Target="../theme/theme33.xml"/><Relationship Id="rId1" Type="http://schemas.openxmlformats.org/officeDocument/2006/relationships/slideLayout" Target="../slideLayouts/slideLayout383.xml"/><Relationship Id="rId6" Type="http://schemas.openxmlformats.org/officeDocument/2006/relationships/slideLayout" Target="../slideLayouts/slideLayout388.xml"/><Relationship Id="rId11" Type="http://schemas.openxmlformats.org/officeDocument/2006/relationships/slideLayout" Target="../slideLayouts/slideLayout393.xml"/><Relationship Id="rId5" Type="http://schemas.openxmlformats.org/officeDocument/2006/relationships/slideLayout" Target="../slideLayouts/slideLayout387.xml"/><Relationship Id="rId15" Type="http://schemas.openxmlformats.org/officeDocument/2006/relationships/slideLayout" Target="../slideLayouts/slideLayout397.xml"/><Relationship Id="rId10" Type="http://schemas.openxmlformats.org/officeDocument/2006/relationships/slideLayout" Target="../slideLayouts/slideLayout392.xml"/><Relationship Id="rId4" Type="http://schemas.openxmlformats.org/officeDocument/2006/relationships/slideLayout" Target="../slideLayouts/slideLayout386.xml"/><Relationship Id="rId9" Type="http://schemas.openxmlformats.org/officeDocument/2006/relationships/slideLayout" Target="../slideLayouts/slideLayout391.xml"/><Relationship Id="rId14" Type="http://schemas.openxmlformats.org/officeDocument/2006/relationships/slideLayout" Target="../slideLayouts/slideLayout396.xml"/></Relationships>
</file>

<file path=ppt/slideMasters/_rels/slideMaster34.xml.rels><?xml version="1.0" encoding="UTF-8" standalone="yes"?>
<Relationships xmlns="http://schemas.openxmlformats.org/package/2006/relationships"><Relationship Id="rId13" Type="http://schemas.openxmlformats.org/officeDocument/2006/relationships/slideLayout" Target="../slideLayouts/slideLayout410.xml"/><Relationship Id="rId18" Type="http://schemas.openxmlformats.org/officeDocument/2006/relationships/slideLayout" Target="../slideLayouts/slideLayout415.xml"/><Relationship Id="rId26" Type="http://schemas.openxmlformats.org/officeDocument/2006/relationships/slideLayout" Target="../slideLayouts/slideLayout423.xml"/><Relationship Id="rId39" Type="http://schemas.openxmlformats.org/officeDocument/2006/relationships/slideLayout" Target="../slideLayouts/slideLayout436.xml"/><Relationship Id="rId21" Type="http://schemas.openxmlformats.org/officeDocument/2006/relationships/slideLayout" Target="../slideLayouts/slideLayout418.xml"/><Relationship Id="rId34" Type="http://schemas.openxmlformats.org/officeDocument/2006/relationships/slideLayout" Target="../slideLayouts/slideLayout431.xml"/><Relationship Id="rId42" Type="http://schemas.openxmlformats.org/officeDocument/2006/relationships/slideLayout" Target="../slideLayouts/slideLayout439.xml"/><Relationship Id="rId47" Type="http://schemas.openxmlformats.org/officeDocument/2006/relationships/slideLayout" Target="../slideLayouts/slideLayout444.xml"/><Relationship Id="rId50" Type="http://schemas.openxmlformats.org/officeDocument/2006/relationships/theme" Target="../theme/theme34.xml"/><Relationship Id="rId7" Type="http://schemas.openxmlformats.org/officeDocument/2006/relationships/slideLayout" Target="../slideLayouts/slideLayout404.xml"/><Relationship Id="rId2" Type="http://schemas.openxmlformats.org/officeDocument/2006/relationships/slideLayout" Target="../slideLayouts/slideLayout399.xml"/><Relationship Id="rId16" Type="http://schemas.openxmlformats.org/officeDocument/2006/relationships/slideLayout" Target="../slideLayouts/slideLayout413.xml"/><Relationship Id="rId29" Type="http://schemas.openxmlformats.org/officeDocument/2006/relationships/slideLayout" Target="../slideLayouts/slideLayout426.xml"/><Relationship Id="rId11" Type="http://schemas.openxmlformats.org/officeDocument/2006/relationships/slideLayout" Target="../slideLayouts/slideLayout408.xml"/><Relationship Id="rId24" Type="http://schemas.openxmlformats.org/officeDocument/2006/relationships/slideLayout" Target="../slideLayouts/slideLayout421.xml"/><Relationship Id="rId32" Type="http://schemas.openxmlformats.org/officeDocument/2006/relationships/slideLayout" Target="../slideLayouts/slideLayout429.xml"/><Relationship Id="rId37" Type="http://schemas.openxmlformats.org/officeDocument/2006/relationships/slideLayout" Target="../slideLayouts/slideLayout434.xml"/><Relationship Id="rId40" Type="http://schemas.openxmlformats.org/officeDocument/2006/relationships/slideLayout" Target="../slideLayouts/slideLayout437.xml"/><Relationship Id="rId45" Type="http://schemas.openxmlformats.org/officeDocument/2006/relationships/slideLayout" Target="../slideLayouts/slideLayout442.xml"/><Relationship Id="rId53" Type="http://schemas.openxmlformats.org/officeDocument/2006/relationships/image" Target="../media/image40.emf"/><Relationship Id="rId5" Type="http://schemas.openxmlformats.org/officeDocument/2006/relationships/slideLayout" Target="../slideLayouts/slideLayout402.xml"/><Relationship Id="rId10" Type="http://schemas.openxmlformats.org/officeDocument/2006/relationships/slideLayout" Target="../slideLayouts/slideLayout407.xml"/><Relationship Id="rId19" Type="http://schemas.openxmlformats.org/officeDocument/2006/relationships/slideLayout" Target="../slideLayouts/slideLayout416.xml"/><Relationship Id="rId31" Type="http://schemas.openxmlformats.org/officeDocument/2006/relationships/slideLayout" Target="../slideLayouts/slideLayout428.xml"/><Relationship Id="rId44" Type="http://schemas.openxmlformats.org/officeDocument/2006/relationships/slideLayout" Target="../slideLayouts/slideLayout441.xml"/><Relationship Id="rId52" Type="http://schemas.openxmlformats.org/officeDocument/2006/relationships/oleObject" Target="../embeddings/oleObject1.bin"/><Relationship Id="rId4" Type="http://schemas.openxmlformats.org/officeDocument/2006/relationships/slideLayout" Target="../slideLayouts/slideLayout401.xml"/><Relationship Id="rId9" Type="http://schemas.openxmlformats.org/officeDocument/2006/relationships/slideLayout" Target="../slideLayouts/slideLayout406.xml"/><Relationship Id="rId14" Type="http://schemas.openxmlformats.org/officeDocument/2006/relationships/slideLayout" Target="../slideLayouts/slideLayout411.xml"/><Relationship Id="rId22" Type="http://schemas.openxmlformats.org/officeDocument/2006/relationships/slideLayout" Target="../slideLayouts/slideLayout419.xml"/><Relationship Id="rId27" Type="http://schemas.openxmlformats.org/officeDocument/2006/relationships/slideLayout" Target="../slideLayouts/slideLayout424.xml"/><Relationship Id="rId30" Type="http://schemas.openxmlformats.org/officeDocument/2006/relationships/slideLayout" Target="../slideLayouts/slideLayout427.xml"/><Relationship Id="rId35" Type="http://schemas.openxmlformats.org/officeDocument/2006/relationships/slideLayout" Target="../slideLayouts/slideLayout432.xml"/><Relationship Id="rId43" Type="http://schemas.openxmlformats.org/officeDocument/2006/relationships/slideLayout" Target="../slideLayouts/slideLayout440.xml"/><Relationship Id="rId48" Type="http://schemas.openxmlformats.org/officeDocument/2006/relationships/slideLayout" Target="../slideLayouts/slideLayout445.xml"/><Relationship Id="rId8" Type="http://schemas.openxmlformats.org/officeDocument/2006/relationships/slideLayout" Target="../slideLayouts/slideLayout405.xml"/><Relationship Id="rId51" Type="http://schemas.openxmlformats.org/officeDocument/2006/relationships/tags" Target="../tags/tag4.xml"/><Relationship Id="rId3" Type="http://schemas.openxmlformats.org/officeDocument/2006/relationships/slideLayout" Target="../slideLayouts/slideLayout400.xml"/><Relationship Id="rId12" Type="http://schemas.openxmlformats.org/officeDocument/2006/relationships/slideLayout" Target="../slideLayouts/slideLayout409.xml"/><Relationship Id="rId17" Type="http://schemas.openxmlformats.org/officeDocument/2006/relationships/slideLayout" Target="../slideLayouts/slideLayout414.xml"/><Relationship Id="rId25" Type="http://schemas.openxmlformats.org/officeDocument/2006/relationships/slideLayout" Target="../slideLayouts/slideLayout422.xml"/><Relationship Id="rId33" Type="http://schemas.openxmlformats.org/officeDocument/2006/relationships/slideLayout" Target="../slideLayouts/slideLayout430.xml"/><Relationship Id="rId38" Type="http://schemas.openxmlformats.org/officeDocument/2006/relationships/slideLayout" Target="../slideLayouts/slideLayout435.xml"/><Relationship Id="rId46" Type="http://schemas.openxmlformats.org/officeDocument/2006/relationships/slideLayout" Target="../slideLayouts/slideLayout443.xml"/><Relationship Id="rId20" Type="http://schemas.openxmlformats.org/officeDocument/2006/relationships/slideLayout" Target="../slideLayouts/slideLayout417.xml"/><Relationship Id="rId41" Type="http://schemas.openxmlformats.org/officeDocument/2006/relationships/slideLayout" Target="../slideLayouts/slideLayout438.xml"/><Relationship Id="rId1" Type="http://schemas.openxmlformats.org/officeDocument/2006/relationships/slideLayout" Target="../slideLayouts/slideLayout398.xml"/><Relationship Id="rId6" Type="http://schemas.openxmlformats.org/officeDocument/2006/relationships/slideLayout" Target="../slideLayouts/slideLayout403.xml"/><Relationship Id="rId15" Type="http://schemas.openxmlformats.org/officeDocument/2006/relationships/slideLayout" Target="../slideLayouts/slideLayout412.xml"/><Relationship Id="rId23" Type="http://schemas.openxmlformats.org/officeDocument/2006/relationships/slideLayout" Target="../slideLayouts/slideLayout420.xml"/><Relationship Id="rId28" Type="http://schemas.openxmlformats.org/officeDocument/2006/relationships/slideLayout" Target="../slideLayouts/slideLayout425.xml"/><Relationship Id="rId36" Type="http://schemas.openxmlformats.org/officeDocument/2006/relationships/slideLayout" Target="../slideLayouts/slideLayout433.xml"/><Relationship Id="rId49" Type="http://schemas.openxmlformats.org/officeDocument/2006/relationships/slideLayout" Target="../slideLayouts/slideLayout446.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454.xml"/><Relationship Id="rId13" Type="http://schemas.openxmlformats.org/officeDocument/2006/relationships/slideLayout" Target="../slideLayouts/slideLayout459.xml"/><Relationship Id="rId3" Type="http://schemas.openxmlformats.org/officeDocument/2006/relationships/slideLayout" Target="../slideLayouts/slideLayout449.xml"/><Relationship Id="rId7" Type="http://schemas.openxmlformats.org/officeDocument/2006/relationships/slideLayout" Target="../slideLayouts/slideLayout453.xml"/><Relationship Id="rId12" Type="http://schemas.openxmlformats.org/officeDocument/2006/relationships/slideLayout" Target="../slideLayouts/slideLayout458.xml"/><Relationship Id="rId2" Type="http://schemas.openxmlformats.org/officeDocument/2006/relationships/slideLayout" Target="../slideLayouts/slideLayout448.xml"/><Relationship Id="rId1" Type="http://schemas.openxmlformats.org/officeDocument/2006/relationships/slideLayout" Target="../slideLayouts/slideLayout447.xml"/><Relationship Id="rId6" Type="http://schemas.openxmlformats.org/officeDocument/2006/relationships/slideLayout" Target="../slideLayouts/slideLayout452.xml"/><Relationship Id="rId11" Type="http://schemas.openxmlformats.org/officeDocument/2006/relationships/slideLayout" Target="../slideLayouts/slideLayout457.xml"/><Relationship Id="rId5" Type="http://schemas.openxmlformats.org/officeDocument/2006/relationships/slideLayout" Target="../slideLayouts/slideLayout451.xml"/><Relationship Id="rId10" Type="http://schemas.openxmlformats.org/officeDocument/2006/relationships/slideLayout" Target="../slideLayouts/slideLayout456.xml"/><Relationship Id="rId4" Type="http://schemas.openxmlformats.org/officeDocument/2006/relationships/slideLayout" Target="../slideLayouts/slideLayout450.xml"/><Relationship Id="rId9" Type="http://schemas.openxmlformats.org/officeDocument/2006/relationships/slideLayout" Target="../slideLayouts/slideLayout455.xml"/><Relationship Id="rId14" Type="http://schemas.openxmlformats.org/officeDocument/2006/relationships/theme" Target="../theme/theme35.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467.xml"/><Relationship Id="rId13" Type="http://schemas.openxmlformats.org/officeDocument/2006/relationships/slideLayout" Target="../slideLayouts/slideLayout472.xml"/><Relationship Id="rId18" Type="http://schemas.openxmlformats.org/officeDocument/2006/relationships/slideLayout" Target="../slideLayouts/slideLayout477.xml"/><Relationship Id="rId3" Type="http://schemas.openxmlformats.org/officeDocument/2006/relationships/slideLayout" Target="../slideLayouts/slideLayout462.xml"/><Relationship Id="rId21" Type="http://schemas.openxmlformats.org/officeDocument/2006/relationships/slideLayout" Target="../slideLayouts/slideLayout480.xml"/><Relationship Id="rId7" Type="http://schemas.openxmlformats.org/officeDocument/2006/relationships/slideLayout" Target="../slideLayouts/slideLayout466.xml"/><Relationship Id="rId12" Type="http://schemas.openxmlformats.org/officeDocument/2006/relationships/slideLayout" Target="../slideLayouts/slideLayout471.xml"/><Relationship Id="rId17" Type="http://schemas.openxmlformats.org/officeDocument/2006/relationships/slideLayout" Target="../slideLayouts/slideLayout476.xml"/><Relationship Id="rId2" Type="http://schemas.openxmlformats.org/officeDocument/2006/relationships/slideLayout" Target="../slideLayouts/slideLayout461.xml"/><Relationship Id="rId16" Type="http://schemas.openxmlformats.org/officeDocument/2006/relationships/slideLayout" Target="../slideLayouts/slideLayout475.xml"/><Relationship Id="rId20" Type="http://schemas.openxmlformats.org/officeDocument/2006/relationships/slideLayout" Target="../slideLayouts/slideLayout479.xml"/><Relationship Id="rId1" Type="http://schemas.openxmlformats.org/officeDocument/2006/relationships/slideLayout" Target="../slideLayouts/slideLayout460.xml"/><Relationship Id="rId6" Type="http://schemas.openxmlformats.org/officeDocument/2006/relationships/slideLayout" Target="../slideLayouts/slideLayout465.xml"/><Relationship Id="rId11" Type="http://schemas.openxmlformats.org/officeDocument/2006/relationships/slideLayout" Target="../slideLayouts/slideLayout470.xml"/><Relationship Id="rId5" Type="http://schemas.openxmlformats.org/officeDocument/2006/relationships/slideLayout" Target="../slideLayouts/slideLayout464.xml"/><Relationship Id="rId15" Type="http://schemas.openxmlformats.org/officeDocument/2006/relationships/slideLayout" Target="../slideLayouts/slideLayout474.xml"/><Relationship Id="rId10" Type="http://schemas.openxmlformats.org/officeDocument/2006/relationships/slideLayout" Target="../slideLayouts/slideLayout469.xml"/><Relationship Id="rId19" Type="http://schemas.openxmlformats.org/officeDocument/2006/relationships/slideLayout" Target="../slideLayouts/slideLayout478.xml"/><Relationship Id="rId4" Type="http://schemas.openxmlformats.org/officeDocument/2006/relationships/slideLayout" Target="../slideLayouts/slideLayout463.xml"/><Relationship Id="rId9" Type="http://schemas.openxmlformats.org/officeDocument/2006/relationships/slideLayout" Target="../slideLayouts/slideLayout468.xml"/><Relationship Id="rId14" Type="http://schemas.openxmlformats.org/officeDocument/2006/relationships/slideLayout" Target="../slideLayouts/slideLayout473.xml"/><Relationship Id="rId22" Type="http://schemas.openxmlformats.org/officeDocument/2006/relationships/theme" Target="../theme/theme36.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488.xml"/><Relationship Id="rId3" Type="http://schemas.openxmlformats.org/officeDocument/2006/relationships/slideLayout" Target="../slideLayouts/slideLayout483.xml"/><Relationship Id="rId7" Type="http://schemas.openxmlformats.org/officeDocument/2006/relationships/slideLayout" Target="../slideLayouts/slideLayout487.xml"/><Relationship Id="rId2" Type="http://schemas.openxmlformats.org/officeDocument/2006/relationships/slideLayout" Target="../slideLayouts/slideLayout482.xml"/><Relationship Id="rId1" Type="http://schemas.openxmlformats.org/officeDocument/2006/relationships/slideLayout" Target="../slideLayouts/slideLayout481.xml"/><Relationship Id="rId6" Type="http://schemas.openxmlformats.org/officeDocument/2006/relationships/slideLayout" Target="../slideLayouts/slideLayout486.xml"/><Relationship Id="rId5" Type="http://schemas.openxmlformats.org/officeDocument/2006/relationships/slideLayout" Target="../slideLayouts/slideLayout485.xml"/><Relationship Id="rId10" Type="http://schemas.openxmlformats.org/officeDocument/2006/relationships/theme" Target="../theme/theme37.xml"/><Relationship Id="rId4" Type="http://schemas.openxmlformats.org/officeDocument/2006/relationships/slideLayout" Target="../slideLayouts/slideLayout484.xml"/><Relationship Id="rId9" Type="http://schemas.openxmlformats.org/officeDocument/2006/relationships/slideLayout" Target="../slideLayouts/slideLayout489.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97.xml"/><Relationship Id="rId13" Type="http://schemas.openxmlformats.org/officeDocument/2006/relationships/slideLayout" Target="../slideLayouts/slideLayout502.xml"/><Relationship Id="rId3" Type="http://schemas.openxmlformats.org/officeDocument/2006/relationships/slideLayout" Target="../slideLayouts/slideLayout492.xml"/><Relationship Id="rId7" Type="http://schemas.openxmlformats.org/officeDocument/2006/relationships/slideLayout" Target="../slideLayouts/slideLayout496.xml"/><Relationship Id="rId12" Type="http://schemas.openxmlformats.org/officeDocument/2006/relationships/slideLayout" Target="../slideLayouts/slideLayout501.xml"/><Relationship Id="rId2" Type="http://schemas.openxmlformats.org/officeDocument/2006/relationships/slideLayout" Target="../slideLayouts/slideLayout491.xml"/><Relationship Id="rId1" Type="http://schemas.openxmlformats.org/officeDocument/2006/relationships/slideLayout" Target="../slideLayouts/slideLayout490.xml"/><Relationship Id="rId6" Type="http://schemas.openxmlformats.org/officeDocument/2006/relationships/slideLayout" Target="../slideLayouts/slideLayout495.xml"/><Relationship Id="rId11" Type="http://schemas.openxmlformats.org/officeDocument/2006/relationships/slideLayout" Target="../slideLayouts/slideLayout500.xml"/><Relationship Id="rId5" Type="http://schemas.openxmlformats.org/officeDocument/2006/relationships/slideLayout" Target="../slideLayouts/slideLayout494.xml"/><Relationship Id="rId15" Type="http://schemas.openxmlformats.org/officeDocument/2006/relationships/theme" Target="../theme/theme38.xml"/><Relationship Id="rId10" Type="http://schemas.openxmlformats.org/officeDocument/2006/relationships/slideLayout" Target="../slideLayouts/slideLayout499.xml"/><Relationship Id="rId4" Type="http://schemas.openxmlformats.org/officeDocument/2006/relationships/slideLayout" Target="../slideLayouts/slideLayout493.xml"/><Relationship Id="rId9" Type="http://schemas.openxmlformats.org/officeDocument/2006/relationships/slideLayout" Target="../slideLayouts/slideLayout498.xml"/><Relationship Id="rId14" Type="http://schemas.openxmlformats.org/officeDocument/2006/relationships/slideLayout" Target="../slideLayouts/slideLayout503.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511.xml"/><Relationship Id="rId13" Type="http://schemas.openxmlformats.org/officeDocument/2006/relationships/slideLayout" Target="../slideLayouts/slideLayout516.xml"/><Relationship Id="rId3" Type="http://schemas.openxmlformats.org/officeDocument/2006/relationships/slideLayout" Target="../slideLayouts/slideLayout506.xml"/><Relationship Id="rId7" Type="http://schemas.openxmlformats.org/officeDocument/2006/relationships/slideLayout" Target="../slideLayouts/slideLayout510.xml"/><Relationship Id="rId12" Type="http://schemas.openxmlformats.org/officeDocument/2006/relationships/slideLayout" Target="../slideLayouts/slideLayout515.xml"/><Relationship Id="rId2" Type="http://schemas.openxmlformats.org/officeDocument/2006/relationships/slideLayout" Target="../slideLayouts/slideLayout505.xml"/><Relationship Id="rId1" Type="http://schemas.openxmlformats.org/officeDocument/2006/relationships/slideLayout" Target="../slideLayouts/slideLayout504.xml"/><Relationship Id="rId6" Type="http://schemas.openxmlformats.org/officeDocument/2006/relationships/slideLayout" Target="../slideLayouts/slideLayout509.xml"/><Relationship Id="rId11" Type="http://schemas.openxmlformats.org/officeDocument/2006/relationships/slideLayout" Target="../slideLayouts/slideLayout514.xml"/><Relationship Id="rId5" Type="http://schemas.openxmlformats.org/officeDocument/2006/relationships/slideLayout" Target="../slideLayouts/slideLayout508.xml"/><Relationship Id="rId15" Type="http://schemas.openxmlformats.org/officeDocument/2006/relationships/theme" Target="../theme/theme39.xml"/><Relationship Id="rId10" Type="http://schemas.openxmlformats.org/officeDocument/2006/relationships/slideLayout" Target="../slideLayouts/slideLayout513.xml"/><Relationship Id="rId4" Type="http://schemas.openxmlformats.org/officeDocument/2006/relationships/slideLayout" Target="../slideLayouts/slideLayout507.xml"/><Relationship Id="rId9" Type="http://schemas.openxmlformats.org/officeDocument/2006/relationships/slideLayout" Target="../slideLayouts/slideLayout512.xml"/><Relationship Id="rId14" Type="http://schemas.openxmlformats.org/officeDocument/2006/relationships/slideLayout" Target="../slideLayouts/slideLayout517.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57.xml"/><Relationship Id="rId13" Type="http://schemas.openxmlformats.org/officeDocument/2006/relationships/slideLayout" Target="../slideLayouts/slideLayout62.xml"/><Relationship Id="rId18" Type="http://schemas.openxmlformats.org/officeDocument/2006/relationships/theme" Target="../theme/theme4.xml"/><Relationship Id="rId3" Type="http://schemas.openxmlformats.org/officeDocument/2006/relationships/slideLayout" Target="../slideLayouts/slideLayout52.xml"/><Relationship Id="rId7" Type="http://schemas.openxmlformats.org/officeDocument/2006/relationships/slideLayout" Target="../slideLayouts/slideLayout56.xml"/><Relationship Id="rId12" Type="http://schemas.openxmlformats.org/officeDocument/2006/relationships/slideLayout" Target="../slideLayouts/slideLayout61.xml"/><Relationship Id="rId17" Type="http://schemas.openxmlformats.org/officeDocument/2006/relationships/slideLayout" Target="../slideLayouts/slideLayout66.xml"/><Relationship Id="rId2" Type="http://schemas.openxmlformats.org/officeDocument/2006/relationships/slideLayout" Target="../slideLayouts/slideLayout51.xml"/><Relationship Id="rId16" Type="http://schemas.openxmlformats.org/officeDocument/2006/relationships/slideLayout" Target="../slideLayouts/slideLayout65.xml"/><Relationship Id="rId1" Type="http://schemas.openxmlformats.org/officeDocument/2006/relationships/slideLayout" Target="../slideLayouts/slideLayout50.xml"/><Relationship Id="rId6" Type="http://schemas.openxmlformats.org/officeDocument/2006/relationships/slideLayout" Target="../slideLayouts/slideLayout55.xml"/><Relationship Id="rId11" Type="http://schemas.openxmlformats.org/officeDocument/2006/relationships/slideLayout" Target="../slideLayouts/slideLayout60.xml"/><Relationship Id="rId5" Type="http://schemas.openxmlformats.org/officeDocument/2006/relationships/slideLayout" Target="../slideLayouts/slideLayout54.xml"/><Relationship Id="rId15" Type="http://schemas.openxmlformats.org/officeDocument/2006/relationships/slideLayout" Target="../slideLayouts/slideLayout64.xml"/><Relationship Id="rId10" Type="http://schemas.openxmlformats.org/officeDocument/2006/relationships/slideLayout" Target="../slideLayouts/slideLayout59.xml"/><Relationship Id="rId4" Type="http://schemas.openxmlformats.org/officeDocument/2006/relationships/slideLayout" Target="../slideLayouts/slideLayout53.xml"/><Relationship Id="rId9" Type="http://schemas.openxmlformats.org/officeDocument/2006/relationships/slideLayout" Target="../slideLayouts/slideLayout58.xml"/><Relationship Id="rId14" Type="http://schemas.openxmlformats.org/officeDocument/2006/relationships/slideLayout" Target="../slideLayouts/slideLayout63.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525.xml"/><Relationship Id="rId13" Type="http://schemas.openxmlformats.org/officeDocument/2006/relationships/slideLayout" Target="../slideLayouts/slideLayout530.xml"/><Relationship Id="rId3" Type="http://schemas.openxmlformats.org/officeDocument/2006/relationships/slideLayout" Target="../slideLayouts/slideLayout520.xml"/><Relationship Id="rId7" Type="http://schemas.openxmlformats.org/officeDocument/2006/relationships/slideLayout" Target="../slideLayouts/slideLayout524.xml"/><Relationship Id="rId12" Type="http://schemas.openxmlformats.org/officeDocument/2006/relationships/slideLayout" Target="../slideLayouts/slideLayout529.xml"/><Relationship Id="rId2" Type="http://schemas.openxmlformats.org/officeDocument/2006/relationships/slideLayout" Target="../slideLayouts/slideLayout519.xml"/><Relationship Id="rId16" Type="http://schemas.openxmlformats.org/officeDocument/2006/relationships/theme" Target="../theme/theme40.xml"/><Relationship Id="rId1" Type="http://schemas.openxmlformats.org/officeDocument/2006/relationships/slideLayout" Target="../slideLayouts/slideLayout518.xml"/><Relationship Id="rId6" Type="http://schemas.openxmlformats.org/officeDocument/2006/relationships/slideLayout" Target="../slideLayouts/slideLayout523.xml"/><Relationship Id="rId11" Type="http://schemas.openxmlformats.org/officeDocument/2006/relationships/slideLayout" Target="../slideLayouts/slideLayout528.xml"/><Relationship Id="rId5" Type="http://schemas.openxmlformats.org/officeDocument/2006/relationships/slideLayout" Target="../slideLayouts/slideLayout522.xml"/><Relationship Id="rId15" Type="http://schemas.openxmlformats.org/officeDocument/2006/relationships/slideLayout" Target="../slideLayouts/slideLayout532.xml"/><Relationship Id="rId10" Type="http://schemas.openxmlformats.org/officeDocument/2006/relationships/slideLayout" Target="../slideLayouts/slideLayout527.xml"/><Relationship Id="rId4" Type="http://schemas.openxmlformats.org/officeDocument/2006/relationships/slideLayout" Target="../slideLayouts/slideLayout521.xml"/><Relationship Id="rId9" Type="http://schemas.openxmlformats.org/officeDocument/2006/relationships/slideLayout" Target="../slideLayouts/slideLayout526.xml"/><Relationship Id="rId14" Type="http://schemas.openxmlformats.org/officeDocument/2006/relationships/slideLayout" Target="../slideLayouts/slideLayout531.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540.xml"/><Relationship Id="rId3" Type="http://schemas.openxmlformats.org/officeDocument/2006/relationships/slideLayout" Target="../slideLayouts/slideLayout535.xml"/><Relationship Id="rId7" Type="http://schemas.openxmlformats.org/officeDocument/2006/relationships/slideLayout" Target="../slideLayouts/slideLayout539.xml"/><Relationship Id="rId2" Type="http://schemas.openxmlformats.org/officeDocument/2006/relationships/slideLayout" Target="../slideLayouts/slideLayout534.xml"/><Relationship Id="rId1" Type="http://schemas.openxmlformats.org/officeDocument/2006/relationships/slideLayout" Target="../slideLayouts/slideLayout533.xml"/><Relationship Id="rId6" Type="http://schemas.openxmlformats.org/officeDocument/2006/relationships/slideLayout" Target="../slideLayouts/slideLayout538.xml"/><Relationship Id="rId5" Type="http://schemas.openxmlformats.org/officeDocument/2006/relationships/slideLayout" Target="../slideLayouts/slideLayout537.xml"/><Relationship Id="rId10" Type="http://schemas.openxmlformats.org/officeDocument/2006/relationships/image" Target="../media/image6.png"/><Relationship Id="rId4" Type="http://schemas.openxmlformats.org/officeDocument/2006/relationships/slideLayout" Target="../slideLayouts/slideLayout536.xml"/><Relationship Id="rId9" Type="http://schemas.openxmlformats.org/officeDocument/2006/relationships/theme" Target="../theme/theme41.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548.xml"/><Relationship Id="rId13" Type="http://schemas.openxmlformats.org/officeDocument/2006/relationships/slideLayout" Target="../slideLayouts/slideLayout553.xml"/><Relationship Id="rId18" Type="http://schemas.openxmlformats.org/officeDocument/2006/relationships/slideLayout" Target="../slideLayouts/slideLayout558.xml"/><Relationship Id="rId3" Type="http://schemas.openxmlformats.org/officeDocument/2006/relationships/slideLayout" Target="../slideLayouts/slideLayout543.xml"/><Relationship Id="rId21" Type="http://schemas.openxmlformats.org/officeDocument/2006/relationships/slideLayout" Target="../slideLayouts/slideLayout561.xml"/><Relationship Id="rId7" Type="http://schemas.openxmlformats.org/officeDocument/2006/relationships/slideLayout" Target="../slideLayouts/slideLayout547.xml"/><Relationship Id="rId12" Type="http://schemas.openxmlformats.org/officeDocument/2006/relationships/slideLayout" Target="../slideLayouts/slideLayout552.xml"/><Relationship Id="rId17" Type="http://schemas.openxmlformats.org/officeDocument/2006/relationships/slideLayout" Target="../slideLayouts/slideLayout557.xml"/><Relationship Id="rId2" Type="http://schemas.openxmlformats.org/officeDocument/2006/relationships/slideLayout" Target="../slideLayouts/slideLayout542.xml"/><Relationship Id="rId16" Type="http://schemas.openxmlformats.org/officeDocument/2006/relationships/slideLayout" Target="../slideLayouts/slideLayout556.xml"/><Relationship Id="rId20" Type="http://schemas.openxmlformats.org/officeDocument/2006/relationships/slideLayout" Target="../slideLayouts/slideLayout560.xml"/><Relationship Id="rId1" Type="http://schemas.openxmlformats.org/officeDocument/2006/relationships/slideLayout" Target="../slideLayouts/slideLayout541.xml"/><Relationship Id="rId6" Type="http://schemas.openxmlformats.org/officeDocument/2006/relationships/slideLayout" Target="../slideLayouts/slideLayout546.xml"/><Relationship Id="rId11" Type="http://schemas.openxmlformats.org/officeDocument/2006/relationships/slideLayout" Target="../slideLayouts/slideLayout551.xml"/><Relationship Id="rId5" Type="http://schemas.openxmlformats.org/officeDocument/2006/relationships/slideLayout" Target="../slideLayouts/slideLayout545.xml"/><Relationship Id="rId15" Type="http://schemas.openxmlformats.org/officeDocument/2006/relationships/slideLayout" Target="../slideLayouts/slideLayout555.xml"/><Relationship Id="rId23" Type="http://schemas.openxmlformats.org/officeDocument/2006/relationships/image" Target="../media/image1.png"/><Relationship Id="rId10" Type="http://schemas.openxmlformats.org/officeDocument/2006/relationships/slideLayout" Target="../slideLayouts/slideLayout550.xml"/><Relationship Id="rId19" Type="http://schemas.openxmlformats.org/officeDocument/2006/relationships/slideLayout" Target="../slideLayouts/slideLayout559.xml"/><Relationship Id="rId4" Type="http://schemas.openxmlformats.org/officeDocument/2006/relationships/slideLayout" Target="../slideLayouts/slideLayout544.xml"/><Relationship Id="rId9" Type="http://schemas.openxmlformats.org/officeDocument/2006/relationships/slideLayout" Target="../slideLayouts/slideLayout549.xml"/><Relationship Id="rId14" Type="http://schemas.openxmlformats.org/officeDocument/2006/relationships/slideLayout" Target="../slideLayouts/slideLayout554.xml"/><Relationship Id="rId22" Type="http://schemas.openxmlformats.org/officeDocument/2006/relationships/theme" Target="../theme/theme42.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569.xml"/><Relationship Id="rId3" Type="http://schemas.openxmlformats.org/officeDocument/2006/relationships/slideLayout" Target="../slideLayouts/slideLayout564.xml"/><Relationship Id="rId7" Type="http://schemas.openxmlformats.org/officeDocument/2006/relationships/slideLayout" Target="../slideLayouts/slideLayout568.xml"/><Relationship Id="rId12" Type="http://schemas.openxmlformats.org/officeDocument/2006/relationships/theme" Target="../theme/theme43.xml"/><Relationship Id="rId2" Type="http://schemas.openxmlformats.org/officeDocument/2006/relationships/slideLayout" Target="../slideLayouts/slideLayout563.xml"/><Relationship Id="rId1" Type="http://schemas.openxmlformats.org/officeDocument/2006/relationships/slideLayout" Target="../slideLayouts/slideLayout562.xml"/><Relationship Id="rId6" Type="http://schemas.openxmlformats.org/officeDocument/2006/relationships/slideLayout" Target="../slideLayouts/slideLayout567.xml"/><Relationship Id="rId11" Type="http://schemas.openxmlformats.org/officeDocument/2006/relationships/slideLayout" Target="../slideLayouts/slideLayout572.xml"/><Relationship Id="rId5" Type="http://schemas.openxmlformats.org/officeDocument/2006/relationships/slideLayout" Target="../slideLayouts/slideLayout566.xml"/><Relationship Id="rId10" Type="http://schemas.openxmlformats.org/officeDocument/2006/relationships/slideLayout" Target="../slideLayouts/slideLayout571.xml"/><Relationship Id="rId4" Type="http://schemas.openxmlformats.org/officeDocument/2006/relationships/slideLayout" Target="../slideLayouts/slideLayout565.xml"/><Relationship Id="rId9" Type="http://schemas.openxmlformats.org/officeDocument/2006/relationships/slideLayout" Target="../slideLayouts/slideLayout570.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74.xml"/><Relationship Id="rId13" Type="http://schemas.openxmlformats.org/officeDocument/2006/relationships/slideLayout" Target="../slideLayouts/slideLayout79.xml"/><Relationship Id="rId3" Type="http://schemas.openxmlformats.org/officeDocument/2006/relationships/slideLayout" Target="../slideLayouts/slideLayout69.xml"/><Relationship Id="rId7" Type="http://schemas.openxmlformats.org/officeDocument/2006/relationships/slideLayout" Target="../slideLayouts/slideLayout73.xml"/><Relationship Id="rId12" Type="http://schemas.openxmlformats.org/officeDocument/2006/relationships/slideLayout" Target="../slideLayouts/slideLayout78.xml"/><Relationship Id="rId2" Type="http://schemas.openxmlformats.org/officeDocument/2006/relationships/slideLayout" Target="../slideLayouts/slideLayout68.xml"/><Relationship Id="rId16" Type="http://schemas.openxmlformats.org/officeDocument/2006/relationships/theme" Target="../theme/theme5.xml"/><Relationship Id="rId1" Type="http://schemas.openxmlformats.org/officeDocument/2006/relationships/slideLayout" Target="../slideLayouts/slideLayout67.xml"/><Relationship Id="rId6" Type="http://schemas.openxmlformats.org/officeDocument/2006/relationships/slideLayout" Target="../slideLayouts/slideLayout72.xml"/><Relationship Id="rId11" Type="http://schemas.openxmlformats.org/officeDocument/2006/relationships/slideLayout" Target="../slideLayouts/slideLayout77.xml"/><Relationship Id="rId5" Type="http://schemas.openxmlformats.org/officeDocument/2006/relationships/slideLayout" Target="../slideLayouts/slideLayout71.xml"/><Relationship Id="rId15" Type="http://schemas.openxmlformats.org/officeDocument/2006/relationships/slideLayout" Target="../slideLayouts/slideLayout81.xml"/><Relationship Id="rId10" Type="http://schemas.openxmlformats.org/officeDocument/2006/relationships/slideLayout" Target="../slideLayouts/slideLayout76.xml"/><Relationship Id="rId4" Type="http://schemas.openxmlformats.org/officeDocument/2006/relationships/slideLayout" Target="../slideLayouts/slideLayout70.xml"/><Relationship Id="rId9" Type="http://schemas.openxmlformats.org/officeDocument/2006/relationships/slideLayout" Target="../slideLayouts/slideLayout75.xml"/><Relationship Id="rId14" Type="http://schemas.openxmlformats.org/officeDocument/2006/relationships/slideLayout" Target="../slideLayouts/slideLayout80.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89.xml"/><Relationship Id="rId13" Type="http://schemas.openxmlformats.org/officeDocument/2006/relationships/theme" Target="../theme/theme6.xml"/><Relationship Id="rId3" Type="http://schemas.openxmlformats.org/officeDocument/2006/relationships/slideLayout" Target="../slideLayouts/slideLayout84.xml"/><Relationship Id="rId7" Type="http://schemas.openxmlformats.org/officeDocument/2006/relationships/slideLayout" Target="../slideLayouts/slideLayout88.xml"/><Relationship Id="rId12" Type="http://schemas.openxmlformats.org/officeDocument/2006/relationships/slideLayout" Target="../slideLayouts/slideLayout93.xml"/><Relationship Id="rId2" Type="http://schemas.openxmlformats.org/officeDocument/2006/relationships/slideLayout" Target="../slideLayouts/slideLayout83.xml"/><Relationship Id="rId1" Type="http://schemas.openxmlformats.org/officeDocument/2006/relationships/slideLayout" Target="../slideLayouts/slideLayout82.xml"/><Relationship Id="rId6" Type="http://schemas.openxmlformats.org/officeDocument/2006/relationships/slideLayout" Target="../slideLayouts/slideLayout87.xml"/><Relationship Id="rId11" Type="http://schemas.openxmlformats.org/officeDocument/2006/relationships/slideLayout" Target="../slideLayouts/slideLayout92.xml"/><Relationship Id="rId5" Type="http://schemas.openxmlformats.org/officeDocument/2006/relationships/slideLayout" Target="../slideLayouts/slideLayout86.xml"/><Relationship Id="rId10" Type="http://schemas.openxmlformats.org/officeDocument/2006/relationships/slideLayout" Target="../slideLayouts/slideLayout91.xml"/><Relationship Id="rId4" Type="http://schemas.openxmlformats.org/officeDocument/2006/relationships/slideLayout" Target="../slideLayouts/slideLayout85.xml"/><Relationship Id="rId9" Type="http://schemas.openxmlformats.org/officeDocument/2006/relationships/slideLayout" Target="../slideLayouts/slideLayout90.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01.xml"/><Relationship Id="rId13" Type="http://schemas.openxmlformats.org/officeDocument/2006/relationships/slideLayout" Target="../slideLayouts/slideLayout106.xml"/><Relationship Id="rId3" Type="http://schemas.openxmlformats.org/officeDocument/2006/relationships/slideLayout" Target="../slideLayouts/slideLayout96.xml"/><Relationship Id="rId7" Type="http://schemas.openxmlformats.org/officeDocument/2006/relationships/slideLayout" Target="../slideLayouts/slideLayout100.xml"/><Relationship Id="rId12" Type="http://schemas.openxmlformats.org/officeDocument/2006/relationships/slideLayout" Target="../slideLayouts/slideLayout105.xml"/><Relationship Id="rId17" Type="http://schemas.openxmlformats.org/officeDocument/2006/relationships/theme" Target="../theme/theme7.xml"/><Relationship Id="rId2" Type="http://schemas.openxmlformats.org/officeDocument/2006/relationships/slideLayout" Target="../slideLayouts/slideLayout95.xml"/><Relationship Id="rId16" Type="http://schemas.openxmlformats.org/officeDocument/2006/relationships/slideLayout" Target="../slideLayouts/slideLayout109.xml"/><Relationship Id="rId1" Type="http://schemas.openxmlformats.org/officeDocument/2006/relationships/slideLayout" Target="../slideLayouts/slideLayout94.xml"/><Relationship Id="rId6" Type="http://schemas.openxmlformats.org/officeDocument/2006/relationships/slideLayout" Target="../slideLayouts/slideLayout99.xml"/><Relationship Id="rId11" Type="http://schemas.openxmlformats.org/officeDocument/2006/relationships/slideLayout" Target="../slideLayouts/slideLayout104.xml"/><Relationship Id="rId5" Type="http://schemas.openxmlformats.org/officeDocument/2006/relationships/slideLayout" Target="../slideLayouts/slideLayout98.xml"/><Relationship Id="rId15" Type="http://schemas.openxmlformats.org/officeDocument/2006/relationships/slideLayout" Target="../slideLayouts/slideLayout108.xml"/><Relationship Id="rId10" Type="http://schemas.openxmlformats.org/officeDocument/2006/relationships/slideLayout" Target="../slideLayouts/slideLayout103.xml"/><Relationship Id="rId4" Type="http://schemas.openxmlformats.org/officeDocument/2006/relationships/slideLayout" Target="../slideLayouts/slideLayout97.xml"/><Relationship Id="rId9" Type="http://schemas.openxmlformats.org/officeDocument/2006/relationships/slideLayout" Target="../slideLayouts/slideLayout102.xml"/><Relationship Id="rId14" Type="http://schemas.openxmlformats.org/officeDocument/2006/relationships/slideLayout" Target="../slideLayouts/slideLayout10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17.xml"/><Relationship Id="rId13" Type="http://schemas.openxmlformats.org/officeDocument/2006/relationships/slideLayout" Target="../slideLayouts/slideLayout122.xml"/><Relationship Id="rId18" Type="http://schemas.openxmlformats.org/officeDocument/2006/relationships/theme" Target="../theme/theme8.xml"/><Relationship Id="rId3" Type="http://schemas.openxmlformats.org/officeDocument/2006/relationships/slideLayout" Target="../slideLayouts/slideLayout112.xml"/><Relationship Id="rId7" Type="http://schemas.openxmlformats.org/officeDocument/2006/relationships/slideLayout" Target="../slideLayouts/slideLayout116.xml"/><Relationship Id="rId12" Type="http://schemas.openxmlformats.org/officeDocument/2006/relationships/slideLayout" Target="../slideLayouts/slideLayout121.xml"/><Relationship Id="rId17" Type="http://schemas.openxmlformats.org/officeDocument/2006/relationships/slideLayout" Target="../slideLayouts/slideLayout126.xml"/><Relationship Id="rId2" Type="http://schemas.openxmlformats.org/officeDocument/2006/relationships/slideLayout" Target="../slideLayouts/slideLayout111.xml"/><Relationship Id="rId16" Type="http://schemas.openxmlformats.org/officeDocument/2006/relationships/slideLayout" Target="../slideLayouts/slideLayout125.xml"/><Relationship Id="rId1" Type="http://schemas.openxmlformats.org/officeDocument/2006/relationships/slideLayout" Target="../slideLayouts/slideLayout110.xml"/><Relationship Id="rId6" Type="http://schemas.openxmlformats.org/officeDocument/2006/relationships/slideLayout" Target="../slideLayouts/slideLayout115.xml"/><Relationship Id="rId11" Type="http://schemas.openxmlformats.org/officeDocument/2006/relationships/slideLayout" Target="../slideLayouts/slideLayout120.xml"/><Relationship Id="rId5" Type="http://schemas.openxmlformats.org/officeDocument/2006/relationships/slideLayout" Target="../slideLayouts/slideLayout114.xml"/><Relationship Id="rId15" Type="http://schemas.openxmlformats.org/officeDocument/2006/relationships/slideLayout" Target="../slideLayouts/slideLayout124.xml"/><Relationship Id="rId10" Type="http://schemas.openxmlformats.org/officeDocument/2006/relationships/slideLayout" Target="../slideLayouts/slideLayout119.xml"/><Relationship Id="rId4" Type="http://schemas.openxmlformats.org/officeDocument/2006/relationships/slideLayout" Target="../slideLayouts/slideLayout113.xml"/><Relationship Id="rId9" Type="http://schemas.openxmlformats.org/officeDocument/2006/relationships/slideLayout" Target="../slideLayouts/slideLayout118.xml"/><Relationship Id="rId14" Type="http://schemas.openxmlformats.org/officeDocument/2006/relationships/slideLayout" Target="../slideLayouts/slideLayout123.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34.xml"/><Relationship Id="rId13" Type="http://schemas.openxmlformats.org/officeDocument/2006/relationships/slideLayout" Target="../slideLayouts/slideLayout139.xml"/><Relationship Id="rId18" Type="http://schemas.openxmlformats.org/officeDocument/2006/relationships/slideLayout" Target="../slideLayouts/slideLayout144.xml"/><Relationship Id="rId3" Type="http://schemas.openxmlformats.org/officeDocument/2006/relationships/slideLayout" Target="../slideLayouts/slideLayout129.xml"/><Relationship Id="rId7" Type="http://schemas.openxmlformats.org/officeDocument/2006/relationships/slideLayout" Target="../slideLayouts/slideLayout133.xml"/><Relationship Id="rId12" Type="http://schemas.openxmlformats.org/officeDocument/2006/relationships/slideLayout" Target="../slideLayouts/slideLayout138.xml"/><Relationship Id="rId17" Type="http://schemas.openxmlformats.org/officeDocument/2006/relationships/slideLayout" Target="../slideLayouts/slideLayout143.xml"/><Relationship Id="rId2" Type="http://schemas.openxmlformats.org/officeDocument/2006/relationships/slideLayout" Target="../slideLayouts/slideLayout128.xml"/><Relationship Id="rId16" Type="http://schemas.openxmlformats.org/officeDocument/2006/relationships/slideLayout" Target="../slideLayouts/slideLayout142.xml"/><Relationship Id="rId20" Type="http://schemas.openxmlformats.org/officeDocument/2006/relationships/theme" Target="../theme/theme9.xml"/><Relationship Id="rId1" Type="http://schemas.openxmlformats.org/officeDocument/2006/relationships/slideLayout" Target="../slideLayouts/slideLayout127.xml"/><Relationship Id="rId6" Type="http://schemas.openxmlformats.org/officeDocument/2006/relationships/slideLayout" Target="../slideLayouts/slideLayout132.xml"/><Relationship Id="rId11" Type="http://schemas.openxmlformats.org/officeDocument/2006/relationships/slideLayout" Target="../slideLayouts/slideLayout137.xml"/><Relationship Id="rId5" Type="http://schemas.openxmlformats.org/officeDocument/2006/relationships/slideLayout" Target="../slideLayouts/slideLayout131.xml"/><Relationship Id="rId15" Type="http://schemas.openxmlformats.org/officeDocument/2006/relationships/slideLayout" Target="../slideLayouts/slideLayout141.xml"/><Relationship Id="rId10" Type="http://schemas.openxmlformats.org/officeDocument/2006/relationships/slideLayout" Target="../slideLayouts/slideLayout136.xml"/><Relationship Id="rId19" Type="http://schemas.openxmlformats.org/officeDocument/2006/relationships/slideLayout" Target="../slideLayouts/slideLayout145.xml"/><Relationship Id="rId4" Type="http://schemas.openxmlformats.org/officeDocument/2006/relationships/slideLayout" Target="../slideLayouts/slideLayout130.xml"/><Relationship Id="rId9" Type="http://schemas.openxmlformats.org/officeDocument/2006/relationships/slideLayout" Target="../slideLayouts/slideLayout135.xml"/><Relationship Id="rId14" Type="http://schemas.openxmlformats.org/officeDocument/2006/relationships/slideLayout" Target="../slideLayouts/slideLayout14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8" name="Picture 7" descr="A close up of a sign&#10;&#10;Description automatically generated">
            <a:extLst>
              <a:ext uri="{FF2B5EF4-FFF2-40B4-BE49-F238E27FC236}">
                <a16:creationId xmlns:a16="http://schemas.microsoft.com/office/drawing/2014/main" id="{B4CCBE2E-CAAE-B74A-AD06-6C8F94F20E4C}"/>
              </a:ext>
            </a:extLst>
          </p:cNvPr>
          <p:cNvPicPr>
            <a:picLocks noChangeAspect="1"/>
          </p:cNvPicPr>
          <p:nvPr userDrawn="1"/>
        </p:nvPicPr>
        <p:blipFill>
          <a:blip r:embed="rId20">
            <a:alphaModFix amt="60000"/>
            <a:extLst>
              <a:ext uri="{28A0092B-C50C-407E-A947-70E740481C1C}">
                <a14:useLocalDpi xmlns:a14="http://schemas.microsoft.com/office/drawing/2010/main" val="0"/>
              </a:ext>
            </a:extLst>
          </a:blip>
          <a:stretch>
            <a:fillRect/>
          </a:stretch>
        </p:blipFill>
        <p:spPr>
          <a:xfrm>
            <a:off x="11365992" y="6156880"/>
            <a:ext cx="650240" cy="548640"/>
          </a:xfrm>
          <a:prstGeom prst="rect">
            <a:avLst/>
          </a:prstGeom>
        </p:spPr>
      </p:pic>
    </p:spTree>
    <p:extLst>
      <p:ext uri="{BB962C8B-B14F-4D97-AF65-F5344CB8AC3E}">
        <p14:creationId xmlns:p14="http://schemas.microsoft.com/office/powerpoint/2010/main" val="143497082"/>
      </p:ext>
    </p:extLst>
  </p:cSld>
  <p:clrMap bg1="lt1" tx1="dk1" bg2="lt2" tx2="dk2" accent1="accent1" accent2="accent2" accent3="accent3" accent4="accent4" accent5="accent5" accent6="accent6" hlink="hlink" folHlink="folHlink"/>
  <p:sldLayoutIdLst>
    <p:sldLayoutId id="2147484432" r:id="rId1"/>
    <p:sldLayoutId id="2147484433" r:id="rId2"/>
    <p:sldLayoutId id="2147484434" r:id="rId3"/>
    <p:sldLayoutId id="2147484435" r:id="rId4"/>
    <p:sldLayoutId id="2147484436" r:id="rId5"/>
    <p:sldLayoutId id="2147484437" r:id="rId6"/>
    <p:sldLayoutId id="2147484438" r:id="rId7"/>
    <p:sldLayoutId id="2147484439" r:id="rId8"/>
    <p:sldLayoutId id="2147484440" r:id="rId9"/>
    <p:sldLayoutId id="2147484441" r:id="rId10"/>
    <p:sldLayoutId id="2147484442" r:id="rId11"/>
    <p:sldLayoutId id="2147484443" r:id="rId12"/>
    <p:sldLayoutId id="2147484444" r:id="rId13"/>
    <p:sldLayoutId id="2147484445" r:id="rId14"/>
    <p:sldLayoutId id="2147484446" r:id="rId15"/>
    <p:sldLayoutId id="2147484447" r:id="rId16"/>
    <p:sldLayoutId id="2147484448" r:id="rId17"/>
    <p:sldLayoutId id="2147484473" r:id="rId18"/>
  </p:sldLayoutIdLst>
  <mc:AlternateContent xmlns:mc="http://schemas.openxmlformats.org/markup-compatibility/2006" xmlns:p14="http://schemas.microsoft.com/office/powerpoint/2010/main">
    <mc:Choice Requires="p14">
      <p:transition p14:dur="10" advClick="0"/>
    </mc:Choice>
    <mc:Fallback xmlns="">
      <p:transition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Holder 2">
            <a:extLst>
              <a:ext uri="{FF2B5EF4-FFF2-40B4-BE49-F238E27FC236}">
                <a16:creationId xmlns:a16="http://schemas.microsoft.com/office/drawing/2014/main" id="{24EB185C-ACC9-1B4B-88E8-9EB1D4B14778}"/>
              </a:ext>
            </a:extLst>
          </p:cNvPr>
          <p:cNvSpPr>
            <a:spLocks noGrp="1" noChangeArrowheads="1"/>
          </p:cNvSpPr>
          <p:nvPr>
            <p:ph type="title"/>
          </p:nvPr>
        </p:nvSpPr>
        <p:spPr bwMode="auto">
          <a:xfrm>
            <a:off x="1921934" y="984251"/>
            <a:ext cx="834813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lvl="0"/>
            <a:endParaRPr lang="en-US" altLang="en-US"/>
          </a:p>
        </p:txBody>
      </p:sp>
      <p:sp>
        <p:nvSpPr>
          <p:cNvPr id="1027" name="Holder 3">
            <a:extLst>
              <a:ext uri="{FF2B5EF4-FFF2-40B4-BE49-F238E27FC236}">
                <a16:creationId xmlns:a16="http://schemas.microsoft.com/office/drawing/2014/main" id="{B0CA9E96-CB51-5143-A18B-A9D7311ED62E}"/>
              </a:ext>
            </a:extLst>
          </p:cNvPr>
          <p:cNvSpPr>
            <a:spLocks noGrp="1" noChangeArrowheads="1"/>
          </p:cNvSpPr>
          <p:nvPr>
            <p:ph type="body" idx="1"/>
          </p:nvPr>
        </p:nvSpPr>
        <p:spPr bwMode="auto">
          <a:xfrm>
            <a:off x="609600" y="1576389"/>
            <a:ext cx="1097280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p>
            <a:pPr lvl="0"/>
            <a:endParaRPr lang="en-US" altLang="en-US"/>
          </a:p>
        </p:txBody>
      </p:sp>
      <p:sp>
        <p:nvSpPr>
          <p:cNvPr id="4" name="Holder 4">
            <a:extLst>
              <a:ext uri="{FF2B5EF4-FFF2-40B4-BE49-F238E27FC236}">
                <a16:creationId xmlns:a16="http://schemas.microsoft.com/office/drawing/2014/main" id="{AF6763EE-0163-E34B-A761-E06F3B4EF543}"/>
              </a:ext>
            </a:extLst>
          </p:cNvPr>
          <p:cNvSpPr>
            <a:spLocks noGrp="1"/>
          </p:cNvSpPr>
          <p:nvPr>
            <p:ph type="ftr" sz="quarter" idx="5"/>
          </p:nvPr>
        </p:nvSpPr>
        <p:spPr>
          <a:xfrm>
            <a:off x="4144434" y="6376988"/>
            <a:ext cx="3903133" cy="276999"/>
          </a:xfrm>
          <a:prstGeom prst="rect">
            <a:avLst/>
          </a:prstGeom>
        </p:spPr>
        <p:txBody>
          <a:bodyPr wrap="square" lIns="0" tIns="0" rIns="0" bIns="0">
            <a:spAutoFit/>
          </a:bodyPr>
          <a:lstStyle>
            <a:lvl1pPr algn="ctr">
              <a:defRPr>
                <a:solidFill>
                  <a:schemeClr val="tx1">
                    <a:tint val="75000"/>
                  </a:schemeClr>
                </a:solidFill>
                <a:ea typeface="ＭＳ Ｐゴシック" panose="020B0600070205080204" pitchFamily="34" charset="-128"/>
              </a:defRPr>
            </a:lvl1pPr>
          </a:lstStyle>
          <a:p>
            <a:pPr>
              <a:defRPr/>
            </a:pPr>
            <a:endParaRPr/>
          </a:p>
        </p:txBody>
      </p:sp>
      <p:sp>
        <p:nvSpPr>
          <p:cNvPr id="5" name="Holder 5">
            <a:extLst>
              <a:ext uri="{FF2B5EF4-FFF2-40B4-BE49-F238E27FC236}">
                <a16:creationId xmlns:a16="http://schemas.microsoft.com/office/drawing/2014/main" id="{4A5C2437-6D88-7447-BCDD-A8727F248A25}"/>
              </a:ext>
            </a:extLst>
          </p:cNvPr>
          <p:cNvSpPr>
            <a:spLocks noGrp="1"/>
          </p:cNvSpPr>
          <p:nvPr>
            <p:ph type="dt" sz="half" idx="6"/>
          </p:nvPr>
        </p:nvSpPr>
        <p:spPr>
          <a:xfrm>
            <a:off x="609600" y="6376988"/>
            <a:ext cx="2804584" cy="276999"/>
          </a:xfrm>
          <a:prstGeom prst="rect">
            <a:avLst/>
          </a:prstGeom>
        </p:spPr>
        <p:txBody>
          <a:bodyPr wrap="square" lIns="0" tIns="0" rIns="0" bIns="0">
            <a:spAutoFit/>
          </a:bodyPr>
          <a:lstStyle>
            <a:lvl1pPr algn="l">
              <a:defRPr>
                <a:solidFill>
                  <a:schemeClr val="tx1">
                    <a:tint val="75000"/>
                  </a:schemeClr>
                </a:solidFill>
                <a:ea typeface="ＭＳ Ｐゴシック" panose="020B0600070205080204" pitchFamily="34" charset="-128"/>
              </a:defRPr>
            </a:lvl1pPr>
          </a:lstStyle>
          <a:p>
            <a:pPr>
              <a:defRPr/>
            </a:pPr>
            <a:fld id="{EE0E3E86-0464-8A4E-8746-829335A87B2C}" type="datetimeFigureOut">
              <a:rPr lang="en-US"/>
              <a:pPr>
                <a:defRPr/>
              </a:pPr>
              <a:t>6/15/23</a:t>
            </a:fld>
            <a:endParaRPr lang="en-US"/>
          </a:p>
        </p:txBody>
      </p:sp>
      <p:sp>
        <p:nvSpPr>
          <p:cNvPr id="6" name="Holder 6">
            <a:extLst>
              <a:ext uri="{FF2B5EF4-FFF2-40B4-BE49-F238E27FC236}">
                <a16:creationId xmlns:a16="http://schemas.microsoft.com/office/drawing/2014/main" id="{4F9B5FEC-B971-0B4E-B9DF-FDD0420B0E00}"/>
              </a:ext>
            </a:extLst>
          </p:cNvPr>
          <p:cNvSpPr>
            <a:spLocks noGrp="1"/>
          </p:cNvSpPr>
          <p:nvPr>
            <p:ph type="sldNum" sz="quarter" idx="7"/>
          </p:nvPr>
        </p:nvSpPr>
        <p:spPr>
          <a:xfrm>
            <a:off x="8777819" y="6376988"/>
            <a:ext cx="2804583" cy="276999"/>
          </a:xfrm>
          <a:prstGeom prst="rect">
            <a:avLst/>
          </a:prstGeom>
        </p:spPr>
        <p:txBody>
          <a:bodyPr vert="horz" wrap="square" lIns="0" tIns="0" rIns="0" bIns="0" numCol="1" anchor="t" anchorCtr="0" compatLnSpc="1">
            <a:prstTxWarp prst="textNoShape">
              <a:avLst/>
            </a:prstTxWarp>
            <a:spAutoFit/>
          </a:bodyPr>
          <a:lstStyle>
            <a:lvl1pPr algn="r">
              <a:defRPr>
                <a:solidFill>
                  <a:srgbClr val="898989"/>
                </a:solidFill>
              </a:defRPr>
            </a:lvl1pPr>
          </a:lstStyle>
          <a:p>
            <a:fld id="{B612FA58-83E9-2843-A963-3C961E340553}" type="slidenum">
              <a:rPr lang="en-US" altLang="en-US"/>
              <a:pPr/>
              <a:t>‹#›</a:t>
            </a:fld>
            <a:endParaRPr lang="en-US" altLang="en-US"/>
          </a:p>
        </p:txBody>
      </p:sp>
    </p:spTree>
    <p:extLst>
      <p:ext uri="{BB962C8B-B14F-4D97-AF65-F5344CB8AC3E}">
        <p14:creationId xmlns:p14="http://schemas.microsoft.com/office/powerpoint/2010/main" val="1701824847"/>
      </p:ext>
    </p:extLst>
  </p:cSld>
  <p:clrMap bg1="lt1" tx1="dk1" bg2="lt2" tx2="dk2" accent1="accent1" accent2="accent2" accent3="accent3" accent4="accent4" accent5="accent5" accent6="accent6" hlink="hlink" folHlink="folHlink"/>
  <p:sldLayoutIdLst>
    <p:sldLayoutId id="2147484590" r:id="rId1"/>
    <p:sldLayoutId id="2147484591" r:id="rId2"/>
    <p:sldLayoutId id="2147484592" r:id="rId3"/>
    <p:sldLayoutId id="2147484593" r:id="rId4"/>
    <p:sldLayoutId id="2147484594" r:id="rId5"/>
    <p:sldLayoutId id="2147484595" r:id="rId6"/>
    <p:sldLayoutId id="2147484596" r:id="rId7"/>
    <p:sldLayoutId id="2147484597" r:id="rId8"/>
    <p:sldLayoutId id="2147484598" r:id="rId9"/>
  </p:sldLayoutIdLst>
  <p:txStyles>
    <p:titleStyle>
      <a:lvl1pPr algn="ctr" rtl="0" eaLnBrk="0" fontAlgn="base" hangingPunct="0">
        <a:spcBef>
          <a:spcPct val="0"/>
        </a:spcBef>
        <a:spcAft>
          <a:spcPct val="0"/>
        </a:spcAft>
        <a:defRPr>
          <a:solidFill>
            <a:schemeClr val="tx2"/>
          </a:solidFill>
          <a:latin typeface="+mj-lt"/>
          <a:ea typeface="+mj-ea"/>
          <a:cs typeface="+mj-cs"/>
        </a:defRPr>
      </a:lvl1pPr>
      <a:lvl2pPr algn="ctr" rtl="0" eaLnBrk="0" fontAlgn="base" hangingPunct="0">
        <a:spcBef>
          <a:spcPct val="0"/>
        </a:spcBef>
        <a:spcAft>
          <a:spcPct val="0"/>
        </a:spcAft>
        <a:defRPr>
          <a:solidFill>
            <a:schemeClr val="tx2"/>
          </a:solidFill>
          <a:latin typeface="Calibri" panose="020F0502020204030204" pitchFamily="34" charset="0"/>
        </a:defRPr>
      </a:lvl2pPr>
      <a:lvl3pPr algn="ctr" rtl="0" eaLnBrk="0" fontAlgn="base" hangingPunct="0">
        <a:spcBef>
          <a:spcPct val="0"/>
        </a:spcBef>
        <a:spcAft>
          <a:spcPct val="0"/>
        </a:spcAft>
        <a:defRPr>
          <a:solidFill>
            <a:schemeClr val="tx2"/>
          </a:solidFill>
          <a:latin typeface="Calibri" panose="020F0502020204030204" pitchFamily="34" charset="0"/>
        </a:defRPr>
      </a:lvl3pPr>
      <a:lvl4pPr algn="ctr" rtl="0" eaLnBrk="0" fontAlgn="base" hangingPunct="0">
        <a:spcBef>
          <a:spcPct val="0"/>
        </a:spcBef>
        <a:spcAft>
          <a:spcPct val="0"/>
        </a:spcAft>
        <a:defRPr>
          <a:solidFill>
            <a:schemeClr val="tx2"/>
          </a:solidFill>
          <a:latin typeface="Calibri" panose="020F0502020204030204" pitchFamily="34" charset="0"/>
        </a:defRPr>
      </a:lvl4pPr>
      <a:lvl5pPr algn="ctr" rtl="0" eaLnBrk="0" fontAlgn="base" hangingPunct="0">
        <a:spcBef>
          <a:spcPct val="0"/>
        </a:spcBef>
        <a:spcAft>
          <a:spcPct val="0"/>
        </a:spcAft>
        <a:defRPr>
          <a:solidFill>
            <a:schemeClr val="tx2"/>
          </a:solidFill>
          <a:latin typeface="Calibri" panose="020F0502020204030204" pitchFamily="34" charset="0"/>
        </a:defRPr>
      </a:lvl5pPr>
      <a:lvl6pPr marL="457189" algn="ctr" rtl="0" eaLnBrk="0" fontAlgn="base" hangingPunct="0">
        <a:spcBef>
          <a:spcPct val="0"/>
        </a:spcBef>
        <a:spcAft>
          <a:spcPct val="0"/>
        </a:spcAft>
        <a:defRPr>
          <a:solidFill>
            <a:schemeClr val="tx2"/>
          </a:solidFill>
          <a:latin typeface="Calibri" panose="020F0502020204030204" pitchFamily="34" charset="0"/>
        </a:defRPr>
      </a:lvl6pPr>
      <a:lvl7pPr marL="914377" algn="ctr" rtl="0" eaLnBrk="0" fontAlgn="base" hangingPunct="0">
        <a:spcBef>
          <a:spcPct val="0"/>
        </a:spcBef>
        <a:spcAft>
          <a:spcPct val="0"/>
        </a:spcAft>
        <a:defRPr>
          <a:solidFill>
            <a:schemeClr val="tx2"/>
          </a:solidFill>
          <a:latin typeface="Calibri" panose="020F0502020204030204" pitchFamily="34" charset="0"/>
        </a:defRPr>
      </a:lvl7pPr>
      <a:lvl8pPr marL="1371566" algn="ctr" rtl="0" eaLnBrk="0" fontAlgn="base" hangingPunct="0">
        <a:spcBef>
          <a:spcPct val="0"/>
        </a:spcBef>
        <a:spcAft>
          <a:spcPct val="0"/>
        </a:spcAft>
        <a:defRPr>
          <a:solidFill>
            <a:schemeClr val="tx2"/>
          </a:solidFill>
          <a:latin typeface="Calibri" panose="020F0502020204030204" pitchFamily="34" charset="0"/>
        </a:defRPr>
      </a:lvl8pPr>
      <a:lvl9pPr marL="1828754" algn="ctr" rtl="0" eaLnBrk="0" fontAlgn="base" hangingPunct="0">
        <a:spcBef>
          <a:spcPct val="0"/>
        </a:spcBef>
        <a:spcAft>
          <a:spcPct val="0"/>
        </a:spcAft>
        <a:defRPr>
          <a:solidFill>
            <a:schemeClr val="tx2"/>
          </a:solidFill>
          <a:latin typeface="Calibri" panose="020F0502020204030204" pitchFamily="34" charset="0"/>
        </a:defRPr>
      </a:lvl9pPr>
    </p:titleStyle>
    <p:bodyStyle>
      <a:lvl1pPr algn="l" rtl="0" eaLnBrk="0" fontAlgn="base" hangingPunct="0">
        <a:spcBef>
          <a:spcPct val="20000"/>
        </a:spcBef>
        <a:spcAft>
          <a:spcPct val="0"/>
        </a:spcAft>
        <a:defRPr>
          <a:solidFill>
            <a:schemeClr val="tx1"/>
          </a:solidFill>
          <a:latin typeface="+mn-lt"/>
          <a:ea typeface="+mn-ea"/>
          <a:cs typeface="+mn-cs"/>
        </a:defRPr>
      </a:lvl1pPr>
      <a:lvl2pPr marL="301618" algn="l" rtl="0" eaLnBrk="0" fontAlgn="base" hangingPunct="0">
        <a:spcBef>
          <a:spcPct val="20000"/>
        </a:spcBef>
        <a:spcAft>
          <a:spcPct val="0"/>
        </a:spcAft>
        <a:defRPr>
          <a:solidFill>
            <a:schemeClr val="tx1"/>
          </a:solidFill>
          <a:latin typeface="+mn-lt"/>
          <a:ea typeface="+mn-ea"/>
          <a:cs typeface="+mn-cs"/>
        </a:defRPr>
      </a:lvl2pPr>
      <a:lvl3pPr marL="604824" algn="l" rtl="0" eaLnBrk="0" fontAlgn="base" hangingPunct="0">
        <a:spcBef>
          <a:spcPct val="20000"/>
        </a:spcBef>
        <a:spcAft>
          <a:spcPct val="0"/>
        </a:spcAft>
        <a:defRPr>
          <a:solidFill>
            <a:schemeClr val="tx1"/>
          </a:solidFill>
          <a:latin typeface="+mn-lt"/>
          <a:ea typeface="+mn-ea"/>
          <a:cs typeface="+mn-cs"/>
        </a:defRPr>
      </a:lvl3pPr>
      <a:lvl4pPr marL="906440" algn="l" rtl="0" eaLnBrk="0" fontAlgn="base" hangingPunct="0">
        <a:spcBef>
          <a:spcPct val="20000"/>
        </a:spcBef>
        <a:spcAft>
          <a:spcPct val="0"/>
        </a:spcAft>
        <a:defRPr>
          <a:solidFill>
            <a:schemeClr val="tx1"/>
          </a:solidFill>
          <a:latin typeface="+mn-lt"/>
          <a:ea typeface="+mn-ea"/>
          <a:cs typeface="+mn-cs"/>
        </a:defRPr>
      </a:lvl4pPr>
      <a:lvl5pPr marL="1209644" algn="l" rtl="0" eaLnBrk="0" fontAlgn="base" hangingPunct="0">
        <a:spcBef>
          <a:spcPct val="20000"/>
        </a:spcBef>
        <a:spcAft>
          <a:spcPct val="0"/>
        </a:spcAft>
        <a:defRPr>
          <a:solidFill>
            <a:schemeClr val="tx1"/>
          </a:solidFill>
          <a:latin typeface="+mn-lt"/>
          <a:ea typeface="+mn-ea"/>
          <a:cs typeface="+mn-cs"/>
        </a:defRPr>
      </a:lvl5pPr>
      <a:lvl6pPr marL="1512837">
        <a:defRPr>
          <a:latin typeface="+mn-lt"/>
          <a:ea typeface="+mn-ea"/>
          <a:cs typeface="+mn-cs"/>
        </a:defRPr>
      </a:lvl6pPr>
      <a:lvl7pPr marL="1815405">
        <a:defRPr>
          <a:latin typeface="+mn-lt"/>
          <a:ea typeface="+mn-ea"/>
          <a:cs typeface="+mn-cs"/>
        </a:defRPr>
      </a:lvl7pPr>
      <a:lvl8pPr marL="2117972">
        <a:defRPr>
          <a:latin typeface="+mn-lt"/>
          <a:ea typeface="+mn-ea"/>
          <a:cs typeface="+mn-cs"/>
        </a:defRPr>
      </a:lvl8pPr>
      <a:lvl9pPr marL="2420539">
        <a:defRPr>
          <a:latin typeface="+mn-lt"/>
          <a:ea typeface="+mn-ea"/>
          <a:cs typeface="+mn-cs"/>
        </a:defRPr>
      </a:lvl9pPr>
    </p:bodyStyle>
    <p:otherStyle>
      <a:lvl1pPr marL="0">
        <a:defRPr>
          <a:latin typeface="+mn-lt"/>
          <a:ea typeface="+mn-ea"/>
          <a:cs typeface="+mn-cs"/>
        </a:defRPr>
      </a:lvl1pPr>
      <a:lvl2pPr marL="302567">
        <a:defRPr>
          <a:latin typeface="+mn-lt"/>
          <a:ea typeface="+mn-ea"/>
          <a:cs typeface="+mn-cs"/>
        </a:defRPr>
      </a:lvl2pPr>
      <a:lvl3pPr marL="605136">
        <a:defRPr>
          <a:latin typeface="+mn-lt"/>
          <a:ea typeface="+mn-ea"/>
          <a:cs typeface="+mn-cs"/>
        </a:defRPr>
      </a:lvl3pPr>
      <a:lvl4pPr marL="907703">
        <a:defRPr>
          <a:latin typeface="+mn-lt"/>
          <a:ea typeface="+mn-ea"/>
          <a:cs typeface="+mn-cs"/>
        </a:defRPr>
      </a:lvl4pPr>
      <a:lvl5pPr marL="1210270">
        <a:defRPr>
          <a:latin typeface="+mn-lt"/>
          <a:ea typeface="+mn-ea"/>
          <a:cs typeface="+mn-cs"/>
        </a:defRPr>
      </a:lvl5pPr>
      <a:lvl6pPr marL="1512837">
        <a:defRPr>
          <a:latin typeface="+mn-lt"/>
          <a:ea typeface="+mn-ea"/>
          <a:cs typeface="+mn-cs"/>
        </a:defRPr>
      </a:lvl6pPr>
      <a:lvl7pPr marL="1815405">
        <a:defRPr>
          <a:latin typeface="+mn-lt"/>
          <a:ea typeface="+mn-ea"/>
          <a:cs typeface="+mn-cs"/>
        </a:defRPr>
      </a:lvl7pPr>
      <a:lvl8pPr marL="2117972">
        <a:defRPr>
          <a:latin typeface="+mn-lt"/>
          <a:ea typeface="+mn-ea"/>
          <a:cs typeface="+mn-cs"/>
        </a:defRPr>
      </a:lvl8pPr>
      <a:lvl9pPr marL="2420539">
        <a:defRPr>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6" name="Title Placeholder 14">
            <a:extLst>
              <a:ext uri="{FF2B5EF4-FFF2-40B4-BE49-F238E27FC236}">
                <a16:creationId xmlns:a16="http://schemas.microsoft.com/office/drawing/2014/main" id="{C1B40A55-A07E-F74A-BC88-CD34FB88EF52}"/>
              </a:ext>
            </a:extLst>
          </p:cNvPr>
          <p:cNvSpPr>
            <a:spLocks noGrp="1"/>
          </p:cNvSpPr>
          <p:nvPr>
            <p:ph type="title"/>
          </p:nvPr>
        </p:nvSpPr>
        <p:spPr>
          <a:xfrm>
            <a:off x="609600" y="331155"/>
            <a:ext cx="10972800" cy="1082439"/>
          </a:xfrm>
          <a:prstGeom prst="rect">
            <a:avLst/>
          </a:prstGeom>
        </p:spPr>
        <p:txBody>
          <a:bodyPr vert="horz" wrap="square" lIns="0" tIns="0" rIns="0" bIns="0" rtlCol="0" anchor="b">
            <a:normAutofit/>
          </a:bodyPr>
          <a:lstStyle/>
          <a:p>
            <a:r>
              <a:rPr lang="en-US" dirty="0"/>
              <a:t>Title</a:t>
            </a:r>
          </a:p>
        </p:txBody>
      </p:sp>
      <p:sp>
        <p:nvSpPr>
          <p:cNvPr id="11" name="Text Placeholder 17">
            <a:extLst>
              <a:ext uri="{FF2B5EF4-FFF2-40B4-BE49-F238E27FC236}">
                <a16:creationId xmlns:a16="http://schemas.microsoft.com/office/drawing/2014/main" id="{7A8769A6-BB1F-F94D-9E22-36BAF0157189}"/>
              </a:ext>
            </a:extLst>
          </p:cNvPr>
          <p:cNvSpPr>
            <a:spLocks noGrp="1"/>
          </p:cNvSpPr>
          <p:nvPr>
            <p:ph type="body" idx="1"/>
          </p:nvPr>
        </p:nvSpPr>
        <p:spPr>
          <a:xfrm>
            <a:off x="609600" y="1658297"/>
            <a:ext cx="10515600" cy="4310704"/>
          </a:xfrm>
          <a:prstGeom prst="rect">
            <a:avLst/>
          </a:prstGeom>
        </p:spPr>
        <p:txBody>
          <a:bodyPr vert="horz" lIns="91440" tIns="45720" rIns="91440" bIns="45720" rtlCol="0">
            <a:no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Footer Placeholder 3">
            <a:extLst>
              <a:ext uri="{FF2B5EF4-FFF2-40B4-BE49-F238E27FC236}">
                <a16:creationId xmlns:a16="http://schemas.microsoft.com/office/drawing/2014/main" id="{2C0DC6FE-712E-8F4C-B335-D0C0A7ADA9C1}"/>
              </a:ext>
            </a:extLst>
          </p:cNvPr>
          <p:cNvSpPr txBox="1">
            <a:spLocks/>
          </p:cNvSpPr>
          <p:nvPr/>
        </p:nvSpPr>
        <p:spPr>
          <a:xfrm>
            <a:off x="7010425" y="6243003"/>
            <a:ext cx="3131680" cy="332340"/>
          </a:xfrm>
          <a:prstGeom prst="rect">
            <a:avLst/>
          </a:prstGeom>
        </p:spPr>
        <p:txBody>
          <a:bodyPr vert="horz" lIns="0" tIns="0" rIns="0" bIns="0" rtlCol="0" anchor="t"/>
          <a:lstStyle>
            <a:defPPr>
              <a:defRPr lang="en-US"/>
            </a:defPPr>
            <a:lvl1pPr marL="0" algn="l" defTabSz="457200" rtl="0" eaLnBrk="1" latinLnBrk="0" hangingPunct="1">
              <a:defRPr sz="8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10584" indent="-10584" algn="l">
              <a:lnSpc>
                <a:spcPct val="110000"/>
              </a:lnSpc>
              <a:tabLst/>
            </a:pPr>
            <a:r>
              <a:rPr lang="en-US" sz="900" dirty="0">
                <a:solidFill>
                  <a:srgbClr val="898B8E"/>
                </a:solidFill>
                <a:latin typeface="+mj-lt"/>
                <a:cs typeface="Calibri" panose="020F0502020204030204" pitchFamily="34" charset="0"/>
              </a:rPr>
              <a:t>CONFIDENTIAL – Contains proprietary information.</a:t>
            </a:r>
          </a:p>
          <a:p>
            <a:pPr marL="10584" indent="-10584" algn="l">
              <a:lnSpc>
                <a:spcPct val="110000"/>
              </a:lnSpc>
              <a:tabLst/>
            </a:pPr>
            <a:r>
              <a:rPr lang="en-US" sz="900" dirty="0">
                <a:solidFill>
                  <a:srgbClr val="898B8E"/>
                </a:solidFill>
                <a:latin typeface="+mj-lt"/>
                <a:cs typeface="Calibri" panose="020F0502020204030204" pitchFamily="34" charset="0"/>
              </a:rPr>
              <a:t>Not intended for external distribution.</a:t>
            </a:r>
          </a:p>
        </p:txBody>
      </p:sp>
      <p:pic>
        <p:nvPicPr>
          <p:cNvPr id="7" name="Picture 6">
            <a:extLst>
              <a:ext uri="{FF2B5EF4-FFF2-40B4-BE49-F238E27FC236}">
                <a16:creationId xmlns:a16="http://schemas.microsoft.com/office/drawing/2014/main" id="{C8A5CC78-80ED-4296-B91B-697D7CFF7437}"/>
              </a:ext>
            </a:extLst>
          </p:cNvPr>
          <p:cNvPicPr>
            <a:picLocks noChangeAspect="1"/>
          </p:cNvPicPr>
          <p:nvPr userDrawn="1"/>
        </p:nvPicPr>
        <p:blipFill>
          <a:blip r:embed="rId10" cstate="print">
            <a:extLst>
              <a:ext uri="{28A0092B-C50C-407E-A947-70E740481C1C}">
                <a14:useLocalDpi xmlns:a14="http://schemas.microsoft.com/office/drawing/2010/main" val="0"/>
              </a:ext>
            </a:extLst>
          </a:blip>
          <a:stretch>
            <a:fillRect/>
          </a:stretch>
        </p:blipFill>
        <p:spPr>
          <a:xfrm>
            <a:off x="9968484" y="6145349"/>
            <a:ext cx="2006332" cy="429994"/>
          </a:xfrm>
          <a:prstGeom prst="rect">
            <a:avLst/>
          </a:prstGeom>
        </p:spPr>
      </p:pic>
    </p:spTree>
    <p:extLst>
      <p:ext uri="{BB962C8B-B14F-4D97-AF65-F5344CB8AC3E}">
        <p14:creationId xmlns:p14="http://schemas.microsoft.com/office/powerpoint/2010/main" val="3941136096"/>
      </p:ext>
    </p:extLst>
  </p:cSld>
  <p:clrMap bg1="lt1" tx1="dk1" bg2="lt2" tx2="dk2" accent1="accent1" accent2="accent2" accent3="accent3" accent4="accent4" accent5="accent5" accent6="accent6" hlink="hlink" folHlink="folHlink"/>
  <p:sldLayoutIdLst>
    <p:sldLayoutId id="2147484692" r:id="rId1"/>
    <p:sldLayoutId id="2147484693" r:id="rId2"/>
    <p:sldLayoutId id="2147484694" r:id="rId3"/>
    <p:sldLayoutId id="2147484695" r:id="rId4"/>
    <p:sldLayoutId id="2147484696" r:id="rId5"/>
    <p:sldLayoutId id="2147484698" r:id="rId6"/>
    <p:sldLayoutId id="2147484699" r:id="rId7"/>
    <p:sldLayoutId id="2147484736" r:id="rId8"/>
  </p:sldLayoutIdLst>
  <p:txStyles>
    <p:titleStyle>
      <a:lvl1pPr marL="0" marR="0" indent="0" algn="l" defTabSz="609570" rtl="0" eaLnBrk="1" fontAlgn="auto" latinLnBrk="0" hangingPunct="1">
        <a:lnSpc>
          <a:spcPct val="100000"/>
        </a:lnSpc>
        <a:spcBef>
          <a:spcPct val="0"/>
        </a:spcBef>
        <a:spcAft>
          <a:spcPts val="0"/>
        </a:spcAft>
        <a:buClrTx/>
        <a:buSzTx/>
        <a:buFontTx/>
        <a:buNone/>
        <a:tabLst/>
        <a:defRPr sz="3700" b="1" kern="1200">
          <a:solidFill>
            <a:schemeClr val="tx2"/>
          </a:solidFill>
          <a:latin typeface="+mj-lt"/>
          <a:ea typeface="+mj-ea"/>
          <a:cs typeface="Calibri" panose="020F0502020204030204" pitchFamily="34" charset="0"/>
        </a:defRPr>
      </a:lvl1pPr>
    </p:titleStyle>
    <p:bodyStyle>
      <a:lvl1pPr marL="311135" indent="-311135" algn="l" defTabSz="609570" rtl="0" eaLnBrk="1" latinLnBrk="0" hangingPunct="1">
        <a:lnSpc>
          <a:spcPct val="110000"/>
        </a:lnSpc>
        <a:spcBef>
          <a:spcPts val="0"/>
        </a:spcBef>
        <a:spcAft>
          <a:spcPts val="800"/>
        </a:spcAft>
        <a:buClr>
          <a:schemeClr val="accent2"/>
        </a:buClr>
        <a:buFont typeface="Arial" panose="020B0604020202020204" pitchFamily="34" charset="0"/>
        <a:buChar char="•"/>
        <a:tabLst/>
        <a:defRPr sz="2400" kern="1200">
          <a:solidFill>
            <a:srgbClr val="4E4540"/>
          </a:solidFill>
          <a:latin typeface="+mj-lt"/>
          <a:ea typeface="+mn-ea"/>
          <a:cs typeface="Calibri" panose="020F0502020204030204" pitchFamily="34" charset="0"/>
        </a:defRPr>
      </a:lvl1pPr>
      <a:lvl2pPr marL="541840" indent="-234939" algn="l" defTabSz="609570" rtl="0" eaLnBrk="1" latinLnBrk="0" hangingPunct="1">
        <a:lnSpc>
          <a:spcPct val="110000"/>
        </a:lnSpc>
        <a:spcBef>
          <a:spcPts val="0"/>
        </a:spcBef>
        <a:spcAft>
          <a:spcPts val="800"/>
        </a:spcAft>
        <a:buClr>
          <a:schemeClr val="accent2"/>
        </a:buClr>
        <a:buFont typeface="Courier New" panose="02070309020205020404" pitchFamily="49" charset="0"/>
        <a:buChar char="o"/>
        <a:tabLst/>
        <a:defRPr sz="1800" kern="1200">
          <a:solidFill>
            <a:srgbClr val="4E4540"/>
          </a:solidFill>
          <a:latin typeface="+mj-lt"/>
          <a:ea typeface="+mn-ea"/>
          <a:cs typeface="Calibri" panose="020F0502020204030204" pitchFamily="34" charset="0"/>
        </a:defRPr>
      </a:lvl2pPr>
      <a:lvl3pPr marL="766196" indent="-224356" algn="l" defTabSz="609570" rtl="0" eaLnBrk="1" latinLnBrk="0" hangingPunct="1">
        <a:lnSpc>
          <a:spcPct val="100000"/>
        </a:lnSpc>
        <a:spcBef>
          <a:spcPts val="0"/>
        </a:spcBef>
        <a:spcAft>
          <a:spcPts val="800"/>
        </a:spcAft>
        <a:buClr>
          <a:schemeClr val="accent2"/>
        </a:buClr>
        <a:buFont typeface="Wingdings" pitchFamily="2" charset="2"/>
        <a:buChar char="§"/>
        <a:tabLst/>
        <a:defRPr sz="1600" kern="1200">
          <a:solidFill>
            <a:srgbClr val="4E4540"/>
          </a:solidFill>
          <a:latin typeface="+mj-lt"/>
          <a:ea typeface="+mn-ea"/>
          <a:cs typeface="Calibri" panose="020F0502020204030204" pitchFamily="34" charset="0"/>
        </a:defRPr>
      </a:lvl3pPr>
      <a:lvl4pPr marL="999018" indent="-232822" algn="l" defTabSz="609570" rtl="0" eaLnBrk="1" latinLnBrk="0" hangingPunct="1">
        <a:lnSpc>
          <a:spcPct val="100000"/>
        </a:lnSpc>
        <a:spcBef>
          <a:spcPts val="0"/>
        </a:spcBef>
        <a:spcAft>
          <a:spcPts val="800"/>
        </a:spcAft>
        <a:buClr>
          <a:schemeClr val="accent2"/>
        </a:buClr>
        <a:buFont typeface="Arial"/>
        <a:buChar char="–"/>
        <a:tabLst/>
        <a:defRPr sz="1400" kern="1200">
          <a:solidFill>
            <a:srgbClr val="4E4540"/>
          </a:solidFill>
          <a:latin typeface="+mj-lt"/>
          <a:ea typeface="+mn-ea"/>
          <a:cs typeface="Calibri" panose="020F0502020204030204" pitchFamily="34" charset="0"/>
        </a:defRPr>
      </a:lvl4pPr>
      <a:lvl5pPr marL="1225489" indent="-234939" algn="l" defTabSz="609570" rtl="0" eaLnBrk="1" latinLnBrk="0" hangingPunct="1">
        <a:spcBef>
          <a:spcPct val="20000"/>
        </a:spcBef>
        <a:buClr>
          <a:schemeClr val="accent2"/>
        </a:buClr>
        <a:buFont typeface="Arial"/>
        <a:buChar char="»"/>
        <a:tabLst/>
        <a:defRPr sz="1400" kern="1200">
          <a:solidFill>
            <a:schemeClr val="accent3"/>
          </a:solidFill>
          <a:latin typeface="+mj-lt"/>
          <a:ea typeface="+mn-ea"/>
          <a:cs typeface="Calibri" panose="020F0502020204030204" pitchFamily="34" charset="0"/>
        </a:defRPr>
      </a:lvl5pPr>
      <a:lvl6pPr marL="3352632" indent="-304784" algn="l" defTabSz="609570" rtl="0" eaLnBrk="1" latinLnBrk="0" hangingPunct="1">
        <a:spcBef>
          <a:spcPct val="20000"/>
        </a:spcBef>
        <a:buFont typeface="Arial"/>
        <a:buChar char="•"/>
        <a:defRPr sz="2667" kern="1200">
          <a:solidFill>
            <a:schemeClr val="tx1"/>
          </a:solidFill>
          <a:latin typeface="+mn-lt"/>
          <a:ea typeface="+mn-ea"/>
          <a:cs typeface="+mn-cs"/>
        </a:defRPr>
      </a:lvl6pPr>
      <a:lvl7pPr marL="3962202" indent="-304784" algn="l" defTabSz="609570" rtl="0" eaLnBrk="1" latinLnBrk="0" hangingPunct="1">
        <a:spcBef>
          <a:spcPct val="20000"/>
        </a:spcBef>
        <a:buFont typeface="Arial"/>
        <a:buChar char="•"/>
        <a:defRPr sz="2667" kern="1200">
          <a:solidFill>
            <a:schemeClr val="tx1"/>
          </a:solidFill>
          <a:latin typeface="+mn-lt"/>
          <a:ea typeface="+mn-ea"/>
          <a:cs typeface="+mn-cs"/>
        </a:defRPr>
      </a:lvl7pPr>
      <a:lvl8pPr marL="4571772" indent="-304784" algn="l" defTabSz="609570" rtl="0" eaLnBrk="1" latinLnBrk="0" hangingPunct="1">
        <a:spcBef>
          <a:spcPct val="20000"/>
        </a:spcBef>
        <a:buFont typeface="Arial"/>
        <a:buChar char="•"/>
        <a:defRPr sz="2667" kern="1200">
          <a:solidFill>
            <a:schemeClr val="tx1"/>
          </a:solidFill>
          <a:latin typeface="+mn-lt"/>
          <a:ea typeface="+mn-ea"/>
          <a:cs typeface="+mn-cs"/>
        </a:defRPr>
      </a:lvl8pPr>
      <a:lvl9pPr marL="5181341" indent="-304784" algn="l" defTabSz="609570" rtl="0" eaLnBrk="1" latinLnBrk="0" hangingPunct="1">
        <a:spcBef>
          <a:spcPct val="20000"/>
        </a:spcBef>
        <a:buFont typeface="Arial"/>
        <a:buChar char="•"/>
        <a:defRPr sz="2667" kern="1200">
          <a:solidFill>
            <a:schemeClr val="tx1"/>
          </a:solidFill>
          <a:latin typeface="+mn-lt"/>
          <a:ea typeface="+mn-ea"/>
          <a:cs typeface="+mn-cs"/>
        </a:defRPr>
      </a:lvl9pPr>
    </p:bodyStyle>
    <p:otherStyle>
      <a:defPPr>
        <a:defRPr lang="en-US"/>
      </a:defPPr>
      <a:lvl1pPr marL="0" algn="l" defTabSz="609570" rtl="0" eaLnBrk="1" latinLnBrk="0" hangingPunct="1">
        <a:defRPr sz="2400" kern="1200">
          <a:solidFill>
            <a:schemeClr val="tx1"/>
          </a:solidFill>
          <a:latin typeface="+mn-lt"/>
          <a:ea typeface="+mn-ea"/>
          <a:cs typeface="+mn-cs"/>
        </a:defRPr>
      </a:lvl1pPr>
      <a:lvl2pPr marL="609570" algn="l" defTabSz="609570" rtl="0" eaLnBrk="1" latinLnBrk="0" hangingPunct="1">
        <a:defRPr sz="2400" kern="1200">
          <a:solidFill>
            <a:schemeClr val="tx1"/>
          </a:solidFill>
          <a:latin typeface="+mn-lt"/>
          <a:ea typeface="+mn-ea"/>
          <a:cs typeface="+mn-cs"/>
        </a:defRPr>
      </a:lvl2pPr>
      <a:lvl3pPr marL="1219140" algn="l" defTabSz="609570" rtl="0" eaLnBrk="1" latinLnBrk="0" hangingPunct="1">
        <a:defRPr sz="2400" kern="1200">
          <a:solidFill>
            <a:schemeClr val="tx1"/>
          </a:solidFill>
          <a:latin typeface="+mn-lt"/>
          <a:ea typeface="+mn-ea"/>
          <a:cs typeface="+mn-cs"/>
        </a:defRPr>
      </a:lvl3pPr>
      <a:lvl4pPr marL="1828709" algn="l" defTabSz="609570" rtl="0" eaLnBrk="1" latinLnBrk="0" hangingPunct="1">
        <a:defRPr sz="2400" kern="1200">
          <a:solidFill>
            <a:schemeClr val="tx1"/>
          </a:solidFill>
          <a:latin typeface="+mn-lt"/>
          <a:ea typeface="+mn-ea"/>
          <a:cs typeface="+mn-cs"/>
        </a:defRPr>
      </a:lvl4pPr>
      <a:lvl5pPr marL="2438278" algn="l" defTabSz="609570" rtl="0" eaLnBrk="1" latinLnBrk="0" hangingPunct="1">
        <a:defRPr sz="2400" kern="1200">
          <a:solidFill>
            <a:schemeClr val="tx1"/>
          </a:solidFill>
          <a:latin typeface="+mn-lt"/>
          <a:ea typeface="+mn-ea"/>
          <a:cs typeface="+mn-cs"/>
        </a:defRPr>
      </a:lvl5pPr>
      <a:lvl6pPr marL="3047848" algn="l" defTabSz="609570" rtl="0" eaLnBrk="1" latinLnBrk="0" hangingPunct="1">
        <a:defRPr sz="2400" kern="1200">
          <a:solidFill>
            <a:schemeClr val="tx1"/>
          </a:solidFill>
          <a:latin typeface="+mn-lt"/>
          <a:ea typeface="+mn-ea"/>
          <a:cs typeface="+mn-cs"/>
        </a:defRPr>
      </a:lvl6pPr>
      <a:lvl7pPr marL="3657418" algn="l" defTabSz="609570" rtl="0" eaLnBrk="1" latinLnBrk="0" hangingPunct="1">
        <a:defRPr sz="2400" kern="1200">
          <a:solidFill>
            <a:schemeClr val="tx1"/>
          </a:solidFill>
          <a:latin typeface="+mn-lt"/>
          <a:ea typeface="+mn-ea"/>
          <a:cs typeface="+mn-cs"/>
        </a:defRPr>
      </a:lvl7pPr>
      <a:lvl8pPr marL="4266987" algn="l" defTabSz="609570" rtl="0" eaLnBrk="1" latinLnBrk="0" hangingPunct="1">
        <a:defRPr sz="2400" kern="1200">
          <a:solidFill>
            <a:schemeClr val="tx1"/>
          </a:solidFill>
          <a:latin typeface="+mn-lt"/>
          <a:ea typeface="+mn-ea"/>
          <a:cs typeface="+mn-cs"/>
        </a:defRPr>
      </a:lvl8pPr>
      <a:lvl9pPr marL="4876557" algn="l" defTabSz="609570" rtl="0" eaLnBrk="1" latinLnBrk="0" hangingPunct="1">
        <a:defRPr sz="2400" kern="1200">
          <a:solidFill>
            <a:schemeClr val="tx1"/>
          </a:solidFill>
          <a:latin typeface="+mn-lt"/>
          <a:ea typeface="+mn-ea"/>
          <a:cs typeface="+mn-cs"/>
        </a:defRPr>
      </a:lvl9pPr>
    </p:otherStyle>
  </p:txStyles>
  <p:extLst>
    <p:ext uri="{27BBF7A9-308A-43DC-89C8-2F10F3537804}">
      <p15:sldGuideLst xmlns:p15="http://schemas.microsoft.com/office/powerpoint/2012/main">
        <p15:guide id="3" pos="384">
          <p15:clr>
            <a:srgbClr val="F26B43"/>
          </p15:clr>
        </p15:guide>
        <p15:guide id="4" pos="7296">
          <p15:clr>
            <a:srgbClr val="F26B43"/>
          </p15:clr>
        </p15:guide>
        <p15:guide id="5" orient="horz" pos="3600">
          <p15:clr>
            <a:srgbClr val="F26B43"/>
          </p15:clr>
        </p15:guide>
        <p15:guide id="6" orient="horz" pos="192">
          <p15:clr>
            <a:srgbClr val="F26B43"/>
          </p15:clr>
        </p15:guide>
      </p15:sldGuideLst>
    </p:ext>
  </p:extLst>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1026" name="Title Placeholder 6">
            <a:extLst>
              <a:ext uri="{FF2B5EF4-FFF2-40B4-BE49-F238E27FC236}">
                <a16:creationId xmlns:a16="http://schemas.microsoft.com/office/drawing/2014/main" id="{1FBA405B-91D7-455B-838E-7390C471CAC4}"/>
              </a:ext>
            </a:extLst>
          </p:cNvPr>
          <p:cNvSpPr>
            <a:spLocks noGrp="1"/>
          </p:cNvSpPr>
          <p:nvPr>
            <p:ph type="title"/>
          </p:nvPr>
        </p:nvSpPr>
        <p:spPr bwMode="auto">
          <a:xfrm>
            <a:off x="609759" y="238125"/>
            <a:ext cx="10872444" cy="1106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7">
            <a:extLst>
              <a:ext uri="{FF2B5EF4-FFF2-40B4-BE49-F238E27FC236}">
                <a16:creationId xmlns:a16="http://schemas.microsoft.com/office/drawing/2014/main" id="{5E3FA78F-9815-470C-AAC7-65118010A9A9}"/>
              </a:ext>
            </a:extLst>
          </p:cNvPr>
          <p:cNvSpPr>
            <a:spLocks noGrp="1"/>
          </p:cNvSpPr>
          <p:nvPr>
            <p:ph type="body" idx="1"/>
          </p:nvPr>
        </p:nvSpPr>
        <p:spPr bwMode="auto">
          <a:xfrm>
            <a:off x="600231" y="1517650"/>
            <a:ext cx="10881972" cy="4654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Rectangle 3">
            <a:extLst>
              <a:ext uri="{FF2B5EF4-FFF2-40B4-BE49-F238E27FC236}">
                <a16:creationId xmlns:a16="http://schemas.microsoft.com/office/drawing/2014/main" id="{2928AFCB-3188-4961-AAEE-DB4C7846ECE6}"/>
              </a:ext>
            </a:extLst>
          </p:cNvPr>
          <p:cNvSpPr/>
          <p:nvPr/>
        </p:nvSpPr>
        <p:spPr>
          <a:xfrm>
            <a:off x="1" y="1"/>
            <a:ext cx="12192000" cy="144463"/>
          </a:xfrm>
          <a:prstGeom prst="rect">
            <a:avLst/>
          </a:prstGeom>
          <a:gradFill>
            <a:gsLst>
              <a:gs pos="0">
                <a:schemeClr val="tx1"/>
              </a:gs>
              <a:gs pos="50000">
                <a:schemeClr val="tx1">
                  <a:lumMod val="50000"/>
                </a:schemeClr>
              </a:gs>
              <a:gs pos="100000">
                <a:schemeClr val="tx1"/>
              </a:gs>
            </a:gsLst>
            <a:lin ang="11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6" name="Rectangle 5">
            <a:extLst>
              <a:ext uri="{FF2B5EF4-FFF2-40B4-BE49-F238E27FC236}">
                <a16:creationId xmlns:a16="http://schemas.microsoft.com/office/drawing/2014/main" id="{507A185B-7FCD-47CF-95BF-44DC96F2E8FE}"/>
              </a:ext>
            </a:extLst>
          </p:cNvPr>
          <p:cNvSpPr/>
          <p:nvPr userDrawn="1"/>
        </p:nvSpPr>
        <p:spPr>
          <a:xfrm>
            <a:off x="1" y="1"/>
            <a:ext cx="12192000" cy="144463"/>
          </a:xfrm>
          <a:prstGeom prst="rect">
            <a:avLst/>
          </a:prstGeom>
          <a:gradFill>
            <a:gsLst>
              <a:gs pos="0">
                <a:schemeClr val="tx1"/>
              </a:gs>
              <a:gs pos="50000">
                <a:schemeClr val="tx1">
                  <a:lumMod val="75000"/>
                </a:schemeClr>
              </a:gs>
              <a:gs pos="100000">
                <a:schemeClr val="tx1"/>
              </a:gs>
            </a:gsLst>
            <a:lin ang="11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cxnSp>
        <p:nvCxnSpPr>
          <p:cNvPr id="8" name="Straight Connector 7">
            <a:extLst>
              <a:ext uri="{FF2B5EF4-FFF2-40B4-BE49-F238E27FC236}">
                <a16:creationId xmlns:a16="http://schemas.microsoft.com/office/drawing/2014/main" id="{DFEB3B6D-B8AE-4726-B830-C447FAD3394B}"/>
              </a:ext>
            </a:extLst>
          </p:cNvPr>
          <p:cNvCxnSpPr/>
          <p:nvPr userDrawn="1"/>
        </p:nvCxnSpPr>
        <p:spPr>
          <a:xfrm>
            <a:off x="1" y="6745288"/>
            <a:ext cx="12192000" cy="0"/>
          </a:xfrm>
          <a:prstGeom prst="line">
            <a:avLst/>
          </a:prstGeom>
          <a:ln w="19050">
            <a:solidFill>
              <a:srgbClr val="F47D5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85511190"/>
      </p:ext>
    </p:extLst>
  </p:cSld>
  <p:clrMap bg1="dk2" tx1="lt1" bg2="dk1" tx2="lt2" accent1="accent1" accent2="accent2" accent3="accent3" accent4="accent4" accent5="accent5" accent6="accent6" hlink="hlink" folHlink="folHlink"/>
  <p:sldLayoutIdLst>
    <p:sldLayoutId id="2147484701" r:id="rId1"/>
    <p:sldLayoutId id="2147484702" r:id="rId2"/>
    <p:sldLayoutId id="2147484703" r:id="rId3"/>
    <p:sldLayoutId id="2147484704" r:id="rId4"/>
    <p:sldLayoutId id="2147484705" r:id="rId5"/>
    <p:sldLayoutId id="2147484706" r:id="rId6"/>
    <p:sldLayoutId id="2147484707" r:id="rId7"/>
    <p:sldLayoutId id="2147484708" r:id="rId8"/>
    <p:sldLayoutId id="2147484709" r:id="rId9"/>
    <p:sldLayoutId id="2147484710" r:id="rId10"/>
    <p:sldLayoutId id="2147484711" r:id="rId11"/>
    <p:sldLayoutId id="2147484712" r:id="rId12"/>
    <p:sldLayoutId id="2147484713" r:id="rId13"/>
    <p:sldLayoutId id="2147484714" r:id="rId14"/>
    <p:sldLayoutId id="2147484715" r:id="rId15"/>
    <p:sldLayoutId id="2147484716" r:id="rId16"/>
    <p:sldLayoutId id="2147484717" r:id="rId17"/>
    <p:sldLayoutId id="2147484718" r:id="rId18"/>
    <p:sldLayoutId id="2147484719" r:id="rId19"/>
    <p:sldLayoutId id="2147484720" r:id="rId20"/>
    <p:sldLayoutId id="2147484721" r:id="rId21"/>
  </p:sldLayoutIdLst>
  <p:txStyles>
    <p:titleStyle>
      <a:lvl1pPr algn="l" rtl="0" eaLnBrk="1" fontAlgn="base" hangingPunct="1">
        <a:spcBef>
          <a:spcPct val="0"/>
        </a:spcBef>
        <a:spcAft>
          <a:spcPct val="0"/>
        </a:spcAft>
        <a:defRPr sz="3600" b="1">
          <a:solidFill>
            <a:schemeClr val="bg2"/>
          </a:solidFill>
          <a:latin typeface="Calibri" panose="020F0502020204030204" pitchFamily="34" charset="0"/>
          <a:ea typeface="+mj-ea"/>
          <a:cs typeface="+mj-cs"/>
        </a:defRPr>
      </a:lvl1pPr>
      <a:lvl2pPr algn="l" rtl="0" eaLnBrk="1" fontAlgn="base" hangingPunct="1">
        <a:spcBef>
          <a:spcPct val="0"/>
        </a:spcBef>
        <a:spcAft>
          <a:spcPct val="0"/>
        </a:spcAft>
        <a:defRPr sz="3600" b="1">
          <a:solidFill>
            <a:schemeClr val="tx2"/>
          </a:solidFill>
          <a:latin typeface="Arial" charset="0"/>
        </a:defRPr>
      </a:lvl2pPr>
      <a:lvl3pPr algn="l" rtl="0" eaLnBrk="1" fontAlgn="base" hangingPunct="1">
        <a:spcBef>
          <a:spcPct val="0"/>
        </a:spcBef>
        <a:spcAft>
          <a:spcPct val="0"/>
        </a:spcAft>
        <a:defRPr sz="3600" b="1">
          <a:solidFill>
            <a:schemeClr val="tx2"/>
          </a:solidFill>
          <a:latin typeface="Arial" charset="0"/>
        </a:defRPr>
      </a:lvl3pPr>
      <a:lvl4pPr algn="l" rtl="0" eaLnBrk="1" fontAlgn="base" hangingPunct="1">
        <a:spcBef>
          <a:spcPct val="0"/>
        </a:spcBef>
        <a:spcAft>
          <a:spcPct val="0"/>
        </a:spcAft>
        <a:defRPr sz="3600" b="1">
          <a:solidFill>
            <a:schemeClr val="tx2"/>
          </a:solidFill>
          <a:latin typeface="Arial" charset="0"/>
        </a:defRPr>
      </a:lvl4pPr>
      <a:lvl5pPr algn="l" rtl="0" eaLnBrk="1" fontAlgn="base" hangingPunct="1">
        <a:spcBef>
          <a:spcPct val="0"/>
        </a:spcBef>
        <a:spcAft>
          <a:spcPct val="0"/>
        </a:spcAft>
        <a:defRPr sz="3600" b="1">
          <a:solidFill>
            <a:schemeClr val="tx2"/>
          </a:solidFill>
          <a:latin typeface="Arial" charset="0"/>
        </a:defRPr>
      </a:lvl5pPr>
      <a:lvl6pPr marL="457200" algn="l" rtl="0" eaLnBrk="1" fontAlgn="base" hangingPunct="1">
        <a:spcBef>
          <a:spcPct val="0"/>
        </a:spcBef>
        <a:spcAft>
          <a:spcPct val="0"/>
        </a:spcAft>
        <a:defRPr sz="3500" b="1">
          <a:solidFill>
            <a:schemeClr val="tx2"/>
          </a:solidFill>
          <a:latin typeface="Arial" charset="0"/>
        </a:defRPr>
      </a:lvl6pPr>
      <a:lvl7pPr marL="914400" algn="l" rtl="0" eaLnBrk="1" fontAlgn="base" hangingPunct="1">
        <a:spcBef>
          <a:spcPct val="0"/>
        </a:spcBef>
        <a:spcAft>
          <a:spcPct val="0"/>
        </a:spcAft>
        <a:defRPr sz="3500" b="1">
          <a:solidFill>
            <a:schemeClr val="tx2"/>
          </a:solidFill>
          <a:latin typeface="Arial" charset="0"/>
        </a:defRPr>
      </a:lvl7pPr>
      <a:lvl8pPr marL="1371600" algn="l" rtl="0" eaLnBrk="1" fontAlgn="base" hangingPunct="1">
        <a:spcBef>
          <a:spcPct val="0"/>
        </a:spcBef>
        <a:spcAft>
          <a:spcPct val="0"/>
        </a:spcAft>
        <a:defRPr sz="3500" b="1">
          <a:solidFill>
            <a:schemeClr val="tx2"/>
          </a:solidFill>
          <a:latin typeface="Arial" charset="0"/>
        </a:defRPr>
      </a:lvl8pPr>
      <a:lvl9pPr marL="1828800" algn="l" rtl="0" eaLnBrk="1" fontAlgn="base" hangingPunct="1">
        <a:spcBef>
          <a:spcPct val="0"/>
        </a:spcBef>
        <a:spcAft>
          <a:spcPct val="0"/>
        </a:spcAft>
        <a:defRPr sz="3500" b="1">
          <a:solidFill>
            <a:schemeClr val="tx2"/>
          </a:solidFill>
          <a:latin typeface="Arial" charset="0"/>
        </a:defRPr>
      </a:lvl9pPr>
    </p:titleStyle>
    <p:bodyStyle>
      <a:lvl1pPr marL="342900" indent="-342900" algn="l" rtl="0" eaLnBrk="1" fontAlgn="base" hangingPunct="1">
        <a:lnSpc>
          <a:spcPct val="90000"/>
        </a:lnSpc>
        <a:spcBef>
          <a:spcPts val="1000"/>
        </a:spcBef>
        <a:spcAft>
          <a:spcPts val="700"/>
        </a:spcAft>
        <a:buClr>
          <a:schemeClr val="bg1"/>
        </a:buClr>
        <a:buFont typeface="Wingdings" panose="05000000000000000000" pitchFamily="2" charset="2"/>
        <a:buChar char="§"/>
        <a:defRPr sz="2800">
          <a:solidFill>
            <a:schemeClr val="bg1"/>
          </a:solidFill>
          <a:latin typeface="Calibri" panose="020F0502020204030204" pitchFamily="34" charset="0"/>
          <a:ea typeface="+mn-ea"/>
          <a:cs typeface="+mn-cs"/>
        </a:defRPr>
      </a:lvl1pPr>
      <a:lvl2pPr marL="742950" indent="-285750" algn="l" rtl="0" eaLnBrk="1" fontAlgn="base" hangingPunct="1">
        <a:lnSpc>
          <a:spcPct val="90000"/>
        </a:lnSpc>
        <a:spcBef>
          <a:spcPts val="1000"/>
        </a:spcBef>
        <a:spcAft>
          <a:spcPts val="700"/>
        </a:spcAft>
        <a:buClr>
          <a:schemeClr val="bg1"/>
        </a:buClr>
        <a:buFont typeface="Arial" panose="020B0604020202020204" pitchFamily="34" charset="0"/>
        <a:buChar char="‒"/>
        <a:defRPr sz="2600">
          <a:solidFill>
            <a:schemeClr val="bg1"/>
          </a:solidFill>
          <a:latin typeface="Calibri" panose="020F0502020204030204" pitchFamily="34" charset="0"/>
        </a:defRPr>
      </a:lvl2pPr>
      <a:lvl3pPr marL="11430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400">
          <a:solidFill>
            <a:schemeClr val="bg1"/>
          </a:solidFill>
          <a:latin typeface="Calibri" panose="020F0502020204030204" pitchFamily="34" charset="0"/>
        </a:defRPr>
      </a:lvl3pPr>
      <a:lvl4pPr marL="16002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200">
          <a:solidFill>
            <a:schemeClr val="bg1"/>
          </a:solidFill>
          <a:latin typeface="Calibri" panose="020F0502020204030204" pitchFamily="34" charset="0"/>
        </a:defRPr>
      </a:lvl4pPr>
      <a:lvl5pPr marL="20574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000">
          <a:solidFill>
            <a:schemeClr val="bg1"/>
          </a:solidFill>
          <a:latin typeface="Calibri" panose="020F0502020204030204" pitchFamily="34" charset="0"/>
        </a:defRPr>
      </a:lvl5pPr>
      <a:lvl6pPr marL="25146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6pPr>
      <a:lvl7pPr marL="29718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7pPr>
      <a:lvl8pPr marL="34290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8pPr>
      <a:lvl9pPr marL="38862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1026" name="Title Placeholder 6">
            <a:extLst>
              <a:ext uri="{FF2B5EF4-FFF2-40B4-BE49-F238E27FC236}">
                <a16:creationId xmlns:a16="http://schemas.microsoft.com/office/drawing/2014/main" id="{1FBA405B-91D7-455B-838E-7390C471CAC4}"/>
              </a:ext>
            </a:extLst>
          </p:cNvPr>
          <p:cNvSpPr>
            <a:spLocks noGrp="1"/>
          </p:cNvSpPr>
          <p:nvPr>
            <p:ph type="title"/>
          </p:nvPr>
        </p:nvSpPr>
        <p:spPr bwMode="auto">
          <a:xfrm>
            <a:off x="609759" y="238125"/>
            <a:ext cx="10872444" cy="1106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7">
            <a:extLst>
              <a:ext uri="{FF2B5EF4-FFF2-40B4-BE49-F238E27FC236}">
                <a16:creationId xmlns:a16="http://schemas.microsoft.com/office/drawing/2014/main" id="{5E3FA78F-9815-470C-AAC7-65118010A9A9}"/>
              </a:ext>
            </a:extLst>
          </p:cNvPr>
          <p:cNvSpPr>
            <a:spLocks noGrp="1"/>
          </p:cNvSpPr>
          <p:nvPr>
            <p:ph type="body" idx="1"/>
          </p:nvPr>
        </p:nvSpPr>
        <p:spPr bwMode="auto">
          <a:xfrm>
            <a:off x="600231" y="1517650"/>
            <a:ext cx="10881972" cy="4654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endParaRPr lang="en-US" altLang="en-US" dirty="0"/>
          </a:p>
        </p:txBody>
      </p:sp>
      <p:sp>
        <p:nvSpPr>
          <p:cNvPr id="4" name="Rectangle 3">
            <a:extLst>
              <a:ext uri="{FF2B5EF4-FFF2-40B4-BE49-F238E27FC236}">
                <a16:creationId xmlns:a16="http://schemas.microsoft.com/office/drawing/2014/main" id="{2928AFCB-3188-4961-AAEE-DB4C7846ECE6}"/>
              </a:ext>
            </a:extLst>
          </p:cNvPr>
          <p:cNvSpPr/>
          <p:nvPr/>
        </p:nvSpPr>
        <p:spPr>
          <a:xfrm>
            <a:off x="1" y="2"/>
            <a:ext cx="12192000" cy="144463"/>
          </a:xfrm>
          <a:prstGeom prst="rect">
            <a:avLst/>
          </a:prstGeom>
          <a:gradFill>
            <a:gsLst>
              <a:gs pos="0">
                <a:schemeClr val="tx1"/>
              </a:gs>
              <a:gs pos="50000">
                <a:schemeClr val="tx1">
                  <a:lumMod val="50000"/>
                </a:schemeClr>
              </a:gs>
              <a:gs pos="100000">
                <a:schemeClr val="tx1"/>
              </a:gs>
            </a:gsLst>
            <a:lin ang="11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400" dirty="0"/>
          </a:p>
        </p:txBody>
      </p:sp>
      <p:sp>
        <p:nvSpPr>
          <p:cNvPr id="6" name="Rectangle 5">
            <a:extLst>
              <a:ext uri="{FF2B5EF4-FFF2-40B4-BE49-F238E27FC236}">
                <a16:creationId xmlns:a16="http://schemas.microsoft.com/office/drawing/2014/main" id="{507A185B-7FCD-47CF-95BF-44DC96F2E8FE}"/>
              </a:ext>
            </a:extLst>
          </p:cNvPr>
          <p:cNvSpPr/>
          <p:nvPr userDrawn="1"/>
        </p:nvSpPr>
        <p:spPr>
          <a:xfrm>
            <a:off x="1" y="2"/>
            <a:ext cx="12192000" cy="144463"/>
          </a:xfrm>
          <a:prstGeom prst="rect">
            <a:avLst/>
          </a:prstGeom>
          <a:gradFill>
            <a:gsLst>
              <a:gs pos="0">
                <a:schemeClr val="tx1"/>
              </a:gs>
              <a:gs pos="50000">
                <a:schemeClr val="tx1">
                  <a:lumMod val="75000"/>
                </a:schemeClr>
              </a:gs>
              <a:gs pos="100000">
                <a:schemeClr val="tx1"/>
              </a:gs>
            </a:gsLst>
            <a:lin ang="11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2400" dirty="0"/>
          </a:p>
        </p:txBody>
      </p:sp>
      <p:cxnSp>
        <p:nvCxnSpPr>
          <p:cNvPr id="8" name="Straight Connector 7">
            <a:extLst>
              <a:ext uri="{FF2B5EF4-FFF2-40B4-BE49-F238E27FC236}">
                <a16:creationId xmlns:a16="http://schemas.microsoft.com/office/drawing/2014/main" id="{DFEB3B6D-B8AE-4726-B830-C447FAD3394B}"/>
              </a:ext>
            </a:extLst>
          </p:cNvPr>
          <p:cNvCxnSpPr/>
          <p:nvPr userDrawn="1"/>
        </p:nvCxnSpPr>
        <p:spPr>
          <a:xfrm>
            <a:off x="1" y="6745288"/>
            <a:ext cx="12192000" cy="0"/>
          </a:xfrm>
          <a:prstGeom prst="line">
            <a:avLst/>
          </a:prstGeom>
          <a:ln w="19050">
            <a:solidFill>
              <a:srgbClr val="F47D5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12957978"/>
      </p:ext>
    </p:extLst>
  </p:cSld>
  <p:clrMap bg1="dk2" tx1="lt1" bg2="dk1" tx2="lt2" accent1="accent1" accent2="accent2" accent3="accent3" accent4="accent4" accent5="accent5" accent6="accent6" hlink="hlink" folHlink="folHlink"/>
  <p:sldLayoutIdLst>
    <p:sldLayoutId id="2147484723" r:id="rId1"/>
    <p:sldLayoutId id="2147484724" r:id="rId2"/>
    <p:sldLayoutId id="2147484725" r:id="rId3"/>
    <p:sldLayoutId id="2147484726" r:id="rId4"/>
    <p:sldLayoutId id="2147484727" r:id="rId5"/>
    <p:sldLayoutId id="2147484728" r:id="rId6"/>
    <p:sldLayoutId id="2147484729" r:id="rId7"/>
    <p:sldLayoutId id="2147484730" r:id="rId8"/>
    <p:sldLayoutId id="2147484731" r:id="rId9"/>
    <p:sldLayoutId id="2147484732" r:id="rId10"/>
    <p:sldLayoutId id="2147484733" r:id="rId11"/>
    <p:sldLayoutId id="2147484734" r:id="rId12"/>
    <p:sldLayoutId id="2147484735" r:id="rId13"/>
  </p:sldLayoutIdLst>
  <p:txStyles>
    <p:titleStyle>
      <a:lvl1pPr algn="l" rtl="0" eaLnBrk="1" fontAlgn="base" hangingPunct="1">
        <a:spcBef>
          <a:spcPct val="0"/>
        </a:spcBef>
        <a:spcAft>
          <a:spcPct val="0"/>
        </a:spcAft>
        <a:defRPr sz="3600" b="1">
          <a:solidFill>
            <a:schemeClr val="bg2"/>
          </a:solidFill>
          <a:latin typeface="Calibri" panose="020F0502020204030204" pitchFamily="34" charset="0"/>
          <a:ea typeface="+mj-ea"/>
          <a:cs typeface="+mj-cs"/>
        </a:defRPr>
      </a:lvl1pPr>
      <a:lvl2pPr algn="l" rtl="0" eaLnBrk="1" fontAlgn="base" hangingPunct="1">
        <a:spcBef>
          <a:spcPct val="0"/>
        </a:spcBef>
        <a:spcAft>
          <a:spcPct val="0"/>
        </a:spcAft>
        <a:defRPr sz="3600" b="1">
          <a:solidFill>
            <a:schemeClr val="tx2"/>
          </a:solidFill>
          <a:latin typeface="Arial" charset="0"/>
        </a:defRPr>
      </a:lvl2pPr>
      <a:lvl3pPr algn="l" rtl="0" eaLnBrk="1" fontAlgn="base" hangingPunct="1">
        <a:spcBef>
          <a:spcPct val="0"/>
        </a:spcBef>
        <a:spcAft>
          <a:spcPct val="0"/>
        </a:spcAft>
        <a:defRPr sz="3600" b="1">
          <a:solidFill>
            <a:schemeClr val="tx2"/>
          </a:solidFill>
          <a:latin typeface="Arial" charset="0"/>
        </a:defRPr>
      </a:lvl3pPr>
      <a:lvl4pPr algn="l" rtl="0" eaLnBrk="1" fontAlgn="base" hangingPunct="1">
        <a:spcBef>
          <a:spcPct val="0"/>
        </a:spcBef>
        <a:spcAft>
          <a:spcPct val="0"/>
        </a:spcAft>
        <a:defRPr sz="3600" b="1">
          <a:solidFill>
            <a:schemeClr val="tx2"/>
          </a:solidFill>
          <a:latin typeface="Arial" charset="0"/>
        </a:defRPr>
      </a:lvl4pPr>
      <a:lvl5pPr algn="l" rtl="0" eaLnBrk="1" fontAlgn="base" hangingPunct="1">
        <a:spcBef>
          <a:spcPct val="0"/>
        </a:spcBef>
        <a:spcAft>
          <a:spcPct val="0"/>
        </a:spcAft>
        <a:defRPr sz="3600" b="1">
          <a:solidFill>
            <a:schemeClr val="tx2"/>
          </a:solidFill>
          <a:latin typeface="Arial" charset="0"/>
        </a:defRPr>
      </a:lvl5pPr>
      <a:lvl6pPr marL="457189" algn="l" rtl="0" eaLnBrk="1" fontAlgn="base" hangingPunct="1">
        <a:spcBef>
          <a:spcPct val="0"/>
        </a:spcBef>
        <a:spcAft>
          <a:spcPct val="0"/>
        </a:spcAft>
        <a:defRPr sz="3500" b="1">
          <a:solidFill>
            <a:schemeClr val="tx2"/>
          </a:solidFill>
          <a:latin typeface="Arial" charset="0"/>
        </a:defRPr>
      </a:lvl6pPr>
      <a:lvl7pPr marL="914377" algn="l" rtl="0" eaLnBrk="1" fontAlgn="base" hangingPunct="1">
        <a:spcBef>
          <a:spcPct val="0"/>
        </a:spcBef>
        <a:spcAft>
          <a:spcPct val="0"/>
        </a:spcAft>
        <a:defRPr sz="3500" b="1">
          <a:solidFill>
            <a:schemeClr val="tx2"/>
          </a:solidFill>
          <a:latin typeface="Arial" charset="0"/>
        </a:defRPr>
      </a:lvl7pPr>
      <a:lvl8pPr marL="1371566" algn="l" rtl="0" eaLnBrk="1" fontAlgn="base" hangingPunct="1">
        <a:spcBef>
          <a:spcPct val="0"/>
        </a:spcBef>
        <a:spcAft>
          <a:spcPct val="0"/>
        </a:spcAft>
        <a:defRPr sz="3500" b="1">
          <a:solidFill>
            <a:schemeClr val="tx2"/>
          </a:solidFill>
          <a:latin typeface="Arial" charset="0"/>
        </a:defRPr>
      </a:lvl8pPr>
      <a:lvl9pPr marL="1828754" algn="l" rtl="0" eaLnBrk="1" fontAlgn="base" hangingPunct="1">
        <a:spcBef>
          <a:spcPct val="0"/>
        </a:spcBef>
        <a:spcAft>
          <a:spcPct val="0"/>
        </a:spcAft>
        <a:defRPr sz="3500" b="1">
          <a:solidFill>
            <a:schemeClr val="tx2"/>
          </a:solidFill>
          <a:latin typeface="Arial" charset="0"/>
        </a:defRPr>
      </a:lvl9pPr>
    </p:titleStyle>
    <p:bodyStyle>
      <a:lvl1pPr marL="342891" indent="-342891" algn="l" rtl="0" eaLnBrk="1" fontAlgn="base" hangingPunct="1">
        <a:lnSpc>
          <a:spcPct val="90000"/>
        </a:lnSpc>
        <a:spcBef>
          <a:spcPts val="1000"/>
        </a:spcBef>
        <a:spcAft>
          <a:spcPts val="700"/>
        </a:spcAft>
        <a:buClr>
          <a:schemeClr val="bg1"/>
        </a:buClr>
        <a:buFont typeface="Wingdings" panose="05000000000000000000" pitchFamily="2" charset="2"/>
        <a:buChar char="§"/>
        <a:defRPr sz="2800">
          <a:solidFill>
            <a:schemeClr val="bg1"/>
          </a:solidFill>
          <a:latin typeface="Calibri" panose="020F0502020204030204" pitchFamily="34" charset="0"/>
          <a:ea typeface="+mn-ea"/>
          <a:cs typeface="+mn-cs"/>
        </a:defRPr>
      </a:lvl1pPr>
      <a:lvl2pPr marL="742932" indent="-285744" algn="l" rtl="0" eaLnBrk="1" fontAlgn="base" hangingPunct="1">
        <a:lnSpc>
          <a:spcPct val="90000"/>
        </a:lnSpc>
        <a:spcBef>
          <a:spcPts val="1000"/>
        </a:spcBef>
        <a:spcAft>
          <a:spcPts val="700"/>
        </a:spcAft>
        <a:buClr>
          <a:schemeClr val="bg1"/>
        </a:buClr>
        <a:buFont typeface="Arial" panose="020B0604020202020204" pitchFamily="34" charset="0"/>
        <a:buChar char="‒"/>
        <a:defRPr sz="2600">
          <a:solidFill>
            <a:schemeClr val="bg1"/>
          </a:solidFill>
          <a:latin typeface="Calibri" panose="020F0502020204030204" pitchFamily="34" charset="0"/>
        </a:defRPr>
      </a:lvl2pPr>
      <a:lvl3pPr marL="1142971" indent="-228594" algn="l" rtl="0" eaLnBrk="1" fontAlgn="base" hangingPunct="1">
        <a:lnSpc>
          <a:spcPct val="90000"/>
        </a:lnSpc>
        <a:spcBef>
          <a:spcPts val="1000"/>
        </a:spcBef>
        <a:spcAft>
          <a:spcPts val="700"/>
        </a:spcAft>
        <a:buClr>
          <a:schemeClr val="bg1"/>
        </a:buClr>
        <a:buFont typeface="Arial" panose="020B0604020202020204" pitchFamily="34" charset="0"/>
        <a:buChar char="‒"/>
        <a:defRPr sz="2400">
          <a:solidFill>
            <a:schemeClr val="bg1"/>
          </a:solidFill>
          <a:latin typeface="Calibri" panose="020F0502020204030204" pitchFamily="34" charset="0"/>
        </a:defRPr>
      </a:lvl3pPr>
      <a:lvl4pPr marL="1600160" indent="-228594" algn="l" rtl="0" eaLnBrk="1" fontAlgn="base" hangingPunct="1">
        <a:lnSpc>
          <a:spcPct val="90000"/>
        </a:lnSpc>
        <a:spcBef>
          <a:spcPts val="1000"/>
        </a:spcBef>
        <a:spcAft>
          <a:spcPts val="700"/>
        </a:spcAft>
        <a:buClr>
          <a:schemeClr val="bg1"/>
        </a:buClr>
        <a:buFont typeface="Arial" panose="020B0604020202020204" pitchFamily="34" charset="0"/>
        <a:buChar char="‒"/>
        <a:defRPr sz="2200">
          <a:solidFill>
            <a:schemeClr val="bg1"/>
          </a:solidFill>
          <a:latin typeface="Calibri" panose="020F0502020204030204" pitchFamily="34" charset="0"/>
        </a:defRPr>
      </a:lvl4pPr>
      <a:lvl5pPr marL="2057349" indent="-228594" algn="l" rtl="0" eaLnBrk="1" fontAlgn="base" hangingPunct="1">
        <a:lnSpc>
          <a:spcPct val="90000"/>
        </a:lnSpc>
        <a:spcBef>
          <a:spcPts val="1000"/>
        </a:spcBef>
        <a:spcAft>
          <a:spcPts val="700"/>
        </a:spcAft>
        <a:buClr>
          <a:schemeClr val="bg1"/>
        </a:buClr>
        <a:buFont typeface="Arial" panose="020B0604020202020204" pitchFamily="34" charset="0"/>
        <a:buChar char="‒"/>
        <a:defRPr sz="2000">
          <a:solidFill>
            <a:schemeClr val="bg1"/>
          </a:solidFill>
          <a:latin typeface="Calibri" panose="020F0502020204030204" pitchFamily="34" charset="0"/>
        </a:defRPr>
      </a:lvl5pPr>
      <a:lvl6pPr marL="2514537" indent="-228594"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6pPr>
      <a:lvl7pPr marL="2971726" indent="-228594"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7pPr>
      <a:lvl8pPr marL="3428914" indent="-228594"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8pPr>
      <a:lvl9pPr marL="3886103" indent="-228594"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F562A25C-27A4-4D02-BAAF-CFD400B993C5}"/>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09BE464E-73AF-4705-8E56-8FA10ADC5E02}"/>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a:extLst>
              <a:ext uri="{FF2B5EF4-FFF2-40B4-BE49-F238E27FC236}">
                <a16:creationId xmlns:a16="http://schemas.microsoft.com/office/drawing/2014/main" id="{8827B891-25EB-487B-87E7-16ECBFE0A9A8}"/>
              </a:ext>
            </a:extLst>
          </p:cNvPr>
          <p:cNvSpPr/>
          <p:nvPr userDrawn="1"/>
        </p:nvSpPr>
        <p:spPr>
          <a:xfrm>
            <a:off x="1" y="6311901"/>
            <a:ext cx="12192000" cy="546100"/>
          </a:xfrm>
          <a:prstGeom prst="rect">
            <a:avLst/>
          </a:prstGeom>
          <a:solidFill>
            <a:srgbClr val="00356B"/>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Picture 8">
            <a:extLst>
              <a:ext uri="{FF2B5EF4-FFF2-40B4-BE49-F238E27FC236}">
                <a16:creationId xmlns:a16="http://schemas.microsoft.com/office/drawing/2014/main" id="{1260EB73-DD9B-4EE7-BB51-E03CCA4C4843}"/>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563179" y="6402251"/>
            <a:ext cx="3202488" cy="372672"/>
          </a:xfrm>
          <a:prstGeom prst="rect">
            <a:avLst/>
          </a:prstGeom>
        </p:spPr>
      </p:pic>
    </p:spTree>
    <p:extLst>
      <p:ext uri="{BB962C8B-B14F-4D97-AF65-F5344CB8AC3E}">
        <p14:creationId xmlns:p14="http://schemas.microsoft.com/office/powerpoint/2010/main" val="2986044579"/>
      </p:ext>
    </p:extLst>
  </p:cSld>
  <p:clrMap bg1="lt1" tx1="dk1" bg2="lt2" tx2="dk2" accent1="accent1" accent2="accent2" accent3="accent3" accent4="accent4" accent5="accent5" accent6="accent6" hlink="hlink" folHlink="folHlink"/>
  <p:sldLayoutIdLst>
    <p:sldLayoutId id="2147484738" r:id="rId1"/>
    <p:sldLayoutId id="2147484739" r:id="rId2"/>
    <p:sldLayoutId id="2147484740" r:id="rId3"/>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1" name="Rectangle 10"/>
          <p:cNvSpPr/>
          <p:nvPr userDrawn="1"/>
        </p:nvSpPr>
        <p:spPr>
          <a:xfrm>
            <a:off x="11538860" y="6433459"/>
            <a:ext cx="598714" cy="424543"/>
          </a:xfrm>
          <a:prstGeom prst="rect">
            <a:avLst/>
          </a:prstGeom>
          <a:solidFill>
            <a:srgbClr val="2F5FC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363"/>
          </a:p>
        </p:txBody>
      </p:sp>
      <p:sp>
        <p:nvSpPr>
          <p:cNvPr id="2" name="Title Placeholder 1">
            <a:extLst>
              <a:ext uri="{FF2B5EF4-FFF2-40B4-BE49-F238E27FC236}">
                <a16:creationId xmlns:a16="http://schemas.microsoft.com/office/drawing/2014/main" id="{5C83E17D-A2A1-8D49-86BF-F886E531A9E1}"/>
              </a:ext>
            </a:extLst>
          </p:cNvPr>
          <p:cNvSpPr>
            <a:spLocks noGrp="1"/>
          </p:cNvSpPr>
          <p:nvPr>
            <p:ph type="title"/>
          </p:nvPr>
        </p:nvSpPr>
        <p:spPr>
          <a:xfrm>
            <a:off x="152401" y="349661"/>
            <a:ext cx="11887200" cy="535531"/>
          </a:xfrm>
          <a:prstGeom prst="rect">
            <a:avLst/>
          </a:prstGeom>
        </p:spPr>
        <p:txBody>
          <a:bodyPr vert="horz" lIns="91440" tIns="45720" rIns="91440" bIns="45720" rtlCol="0" anchor="ctr">
            <a:noAutofit/>
          </a:bodyPr>
          <a:lstStyle/>
          <a:p>
            <a:r>
              <a:rPr lang="en-US" dirty="0"/>
              <a:t>Click to edit Master title style</a:t>
            </a:r>
          </a:p>
        </p:txBody>
      </p:sp>
      <p:sp>
        <p:nvSpPr>
          <p:cNvPr id="3" name="Text Placeholder 2">
            <a:extLst>
              <a:ext uri="{FF2B5EF4-FFF2-40B4-BE49-F238E27FC236}">
                <a16:creationId xmlns:a16="http://schemas.microsoft.com/office/drawing/2014/main" id="{24F54081-AC9B-704A-97C3-2964960D2E56}"/>
              </a:ext>
            </a:extLst>
          </p:cNvPr>
          <p:cNvSpPr>
            <a:spLocks noGrp="1"/>
          </p:cNvSpPr>
          <p:nvPr>
            <p:ph type="body" idx="1"/>
          </p:nvPr>
        </p:nvSpPr>
        <p:spPr>
          <a:xfrm>
            <a:off x="152401" y="1253331"/>
            <a:ext cx="11887200" cy="4351338"/>
          </a:xfrm>
          <a:prstGeom prst="rect">
            <a:avLst/>
          </a:prstGeom>
          <a:noFill/>
        </p:spPr>
        <p:txBody>
          <a:bodyPr vert="horz" lIns="91440" tIns="45720" rIns="91440" bIns="45720" rtlCol="0">
            <a:no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6"/>
          <p:cNvSpPr/>
          <p:nvPr userDrawn="1"/>
        </p:nvSpPr>
        <p:spPr>
          <a:xfrm>
            <a:off x="11593287" y="6433459"/>
            <a:ext cx="598714" cy="424543"/>
          </a:xfrm>
          <a:prstGeom prst="rect">
            <a:avLst/>
          </a:prstGeom>
          <a:solidFill>
            <a:srgbClr val="3133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363"/>
          </a:p>
        </p:txBody>
      </p:sp>
      <p:sp>
        <p:nvSpPr>
          <p:cNvPr id="10" name="TextBox 9"/>
          <p:cNvSpPr txBox="1"/>
          <p:nvPr userDrawn="1"/>
        </p:nvSpPr>
        <p:spPr>
          <a:xfrm>
            <a:off x="11715475" y="6518019"/>
            <a:ext cx="312906" cy="222240"/>
          </a:xfrm>
          <a:prstGeom prst="rect">
            <a:avLst/>
          </a:prstGeom>
          <a:noFill/>
        </p:spPr>
        <p:txBody>
          <a:bodyPr wrap="none" rtlCol="0">
            <a:spAutoFit/>
          </a:bodyPr>
          <a:lstStyle/>
          <a:p>
            <a:pPr algn="ctr"/>
            <a:fld id="{106F278E-8D16-4FD8-95D0-95C3B6A740EA}" type="slidenum">
              <a:rPr lang="en-US" sz="844" smtClean="0">
                <a:solidFill>
                  <a:schemeClr val="bg1"/>
                </a:solidFill>
              </a:rPr>
              <a:pPr algn="ctr"/>
              <a:t>‹#›</a:t>
            </a:fld>
            <a:endParaRPr lang="en-US" sz="844">
              <a:solidFill>
                <a:schemeClr val="bg1"/>
              </a:solidFill>
            </a:endParaRPr>
          </a:p>
        </p:txBody>
      </p:sp>
      <p:pic>
        <p:nvPicPr>
          <p:cNvPr id="4" name="Picture 3">
            <a:extLst>
              <a:ext uri="{FF2B5EF4-FFF2-40B4-BE49-F238E27FC236}">
                <a16:creationId xmlns:a16="http://schemas.microsoft.com/office/drawing/2014/main" id="{E123F09F-C0D6-BB4F-AB8C-A890DF324335}"/>
              </a:ext>
            </a:extLst>
          </p:cNvPr>
          <p:cNvPicPr>
            <a:picLocks noChangeAspect="1"/>
          </p:cNvPicPr>
          <p:nvPr userDrawn="1"/>
        </p:nvPicPr>
        <p:blipFill>
          <a:blip r:embed="rId17"/>
          <a:stretch>
            <a:fillRect/>
          </a:stretch>
        </p:blipFill>
        <p:spPr>
          <a:xfrm>
            <a:off x="-48125" y="-149879"/>
            <a:ext cx="12250286" cy="504497"/>
          </a:xfrm>
          <a:prstGeom prst="rect">
            <a:avLst/>
          </a:prstGeom>
        </p:spPr>
      </p:pic>
    </p:spTree>
    <p:extLst>
      <p:ext uri="{BB962C8B-B14F-4D97-AF65-F5344CB8AC3E}">
        <p14:creationId xmlns:p14="http://schemas.microsoft.com/office/powerpoint/2010/main" val="1418151687"/>
      </p:ext>
    </p:extLst>
  </p:cSld>
  <p:clrMap bg1="lt1" tx1="dk1" bg2="lt2" tx2="dk2" accent1="accent1" accent2="accent2" accent3="accent3" accent4="accent4" accent5="accent5" accent6="accent6" hlink="hlink" folHlink="folHlink"/>
  <p:sldLayoutIdLst>
    <p:sldLayoutId id="2147484742" r:id="rId1"/>
    <p:sldLayoutId id="2147484743" r:id="rId2"/>
    <p:sldLayoutId id="2147484744" r:id="rId3"/>
    <p:sldLayoutId id="2147484745" r:id="rId4"/>
    <p:sldLayoutId id="2147484746" r:id="rId5"/>
    <p:sldLayoutId id="2147484747" r:id="rId6"/>
    <p:sldLayoutId id="2147484748" r:id="rId7"/>
    <p:sldLayoutId id="2147484749" r:id="rId8"/>
    <p:sldLayoutId id="2147484750" r:id="rId9"/>
    <p:sldLayoutId id="2147484751" r:id="rId10"/>
    <p:sldLayoutId id="2147484752" r:id="rId11"/>
    <p:sldLayoutId id="2147484753" r:id="rId12"/>
    <p:sldLayoutId id="2147484754" r:id="rId13"/>
    <p:sldLayoutId id="2147484755" r:id="rId14"/>
    <p:sldLayoutId id="2147484756" r:id="rId15"/>
  </p:sldLayoutIdLst>
  <p:txStyles>
    <p:titleStyle>
      <a:lvl1pPr algn="l" defTabSz="771571" rtl="0" eaLnBrk="1" latinLnBrk="0" hangingPunct="1">
        <a:lnSpc>
          <a:spcPct val="90000"/>
        </a:lnSpc>
        <a:spcBef>
          <a:spcPct val="0"/>
        </a:spcBef>
        <a:buNone/>
        <a:defRPr sz="2700" b="1" kern="1200">
          <a:solidFill>
            <a:srgbClr val="2F5FCF"/>
          </a:solidFill>
          <a:effectLst>
            <a:outerShdw blurRad="25400" dist="38100" dir="2700000" algn="tl">
              <a:srgbClr val="000000">
                <a:alpha val="19000"/>
              </a:srgbClr>
            </a:outerShdw>
          </a:effectLst>
          <a:latin typeface="+mj-lt"/>
          <a:ea typeface="+mj-ea"/>
          <a:cs typeface="+mj-cs"/>
        </a:defRPr>
      </a:lvl1pPr>
    </p:titleStyle>
    <p:bodyStyle>
      <a:lvl1pPr marL="192893" indent="-192893" algn="l" defTabSz="771571" rtl="0" eaLnBrk="1" latinLnBrk="0" hangingPunct="1">
        <a:lnSpc>
          <a:spcPct val="100000"/>
        </a:lnSpc>
        <a:spcBef>
          <a:spcPts val="1013"/>
        </a:spcBef>
        <a:buClr>
          <a:srgbClr val="2F5FCF"/>
        </a:buClr>
        <a:buFont typeface="Wingdings" pitchFamily="2" charset="2"/>
        <a:buChar char="§"/>
        <a:defRPr sz="2025" kern="1200">
          <a:solidFill>
            <a:schemeClr val="tx1"/>
          </a:solidFill>
          <a:latin typeface="+mn-lt"/>
          <a:ea typeface="+mn-ea"/>
          <a:cs typeface="+mn-cs"/>
        </a:defRPr>
      </a:lvl1pPr>
      <a:lvl2pPr marL="675124" indent="-289339" algn="l" defTabSz="771571" rtl="0" eaLnBrk="1" latinLnBrk="0" hangingPunct="1">
        <a:lnSpc>
          <a:spcPct val="100000"/>
        </a:lnSpc>
        <a:spcBef>
          <a:spcPts val="506"/>
        </a:spcBef>
        <a:buClr>
          <a:srgbClr val="2F5FCF"/>
        </a:buClr>
        <a:buFont typeface="Courier New" panose="02070309020205020404" pitchFamily="49" charset="0"/>
        <a:buChar char="o"/>
        <a:defRPr sz="1688" kern="1200">
          <a:solidFill>
            <a:schemeClr val="tx1"/>
          </a:solidFill>
          <a:latin typeface="+mn-lt"/>
          <a:ea typeface="+mn-ea"/>
          <a:cs typeface="+mn-cs"/>
        </a:defRPr>
      </a:lvl2pPr>
      <a:lvl3pPr marL="1060910" indent="-289339" algn="l" defTabSz="771571" rtl="0" eaLnBrk="1" latinLnBrk="0" hangingPunct="1">
        <a:lnSpc>
          <a:spcPct val="100000"/>
        </a:lnSpc>
        <a:spcBef>
          <a:spcPts val="506"/>
        </a:spcBef>
        <a:buClr>
          <a:srgbClr val="2F5FCF"/>
        </a:buClr>
        <a:buFont typeface="Arial" panose="020B0604020202020204" pitchFamily="34" charset="0"/>
        <a:buChar char="•"/>
        <a:defRPr sz="1688" kern="1200">
          <a:solidFill>
            <a:schemeClr val="tx1"/>
          </a:solidFill>
          <a:latin typeface="+mn-lt"/>
          <a:ea typeface="+mn-ea"/>
          <a:cs typeface="+mn-cs"/>
        </a:defRPr>
      </a:lvl3pPr>
      <a:lvl4pPr marL="1446695" indent="-289339" algn="l" defTabSz="771571" rtl="0" eaLnBrk="1" latinLnBrk="0" hangingPunct="1">
        <a:lnSpc>
          <a:spcPct val="100000"/>
        </a:lnSpc>
        <a:spcBef>
          <a:spcPts val="506"/>
        </a:spcBef>
        <a:buClr>
          <a:srgbClr val="2F5FCF"/>
        </a:buClr>
        <a:buFont typeface="Courier New" panose="02070309020205020404" pitchFamily="49" charset="0"/>
        <a:buChar char="o"/>
        <a:defRPr sz="1688" kern="1200">
          <a:solidFill>
            <a:schemeClr val="tx1"/>
          </a:solidFill>
          <a:latin typeface="+mn-lt"/>
          <a:ea typeface="+mn-ea"/>
          <a:cs typeface="+mn-cs"/>
        </a:defRPr>
      </a:lvl4pPr>
      <a:lvl5pPr marL="1832480" indent="-289339" algn="l" defTabSz="771571" rtl="0" eaLnBrk="1" latinLnBrk="0" hangingPunct="1">
        <a:lnSpc>
          <a:spcPct val="100000"/>
        </a:lnSpc>
        <a:spcBef>
          <a:spcPts val="506"/>
        </a:spcBef>
        <a:buClr>
          <a:srgbClr val="2F5FCF"/>
        </a:buClr>
        <a:buFont typeface="Arial" panose="020B0604020202020204" pitchFamily="34" charset="0"/>
        <a:buChar char="•"/>
        <a:defRPr sz="1688" kern="1200">
          <a:solidFill>
            <a:schemeClr val="tx1"/>
          </a:solidFill>
          <a:latin typeface="+mn-lt"/>
          <a:ea typeface="+mn-ea"/>
          <a:cs typeface="+mn-cs"/>
        </a:defRPr>
      </a:lvl5pPr>
      <a:lvl6pPr marL="2121819" indent="-192893" algn="l" defTabSz="771571" rtl="0" eaLnBrk="1" latinLnBrk="0" hangingPunct="1">
        <a:lnSpc>
          <a:spcPct val="90000"/>
        </a:lnSpc>
        <a:spcBef>
          <a:spcPts val="422"/>
        </a:spcBef>
        <a:buFont typeface="Arial" panose="020B0604020202020204" pitchFamily="34" charset="0"/>
        <a:buChar char="•"/>
        <a:defRPr sz="1519" kern="1200">
          <a:solidFill>
            <a:schemeClr val="tx1"/>
          </a:solidFill>
          <a:latin typeface="+mn-lt"/>
          <a:ea typeface="+mn-ea"/>
          <a:cs typeface="+mn-cs"/>
        </a:defRPr>
      </a:lvl6pPr>
      <a:lvl7pPr marL="2507605" indent="-192893" algn="l" defTabSz="771571" rtl="0" eaLnBrk="1" latinLnBrk="0" hangingPunct="1">
        <a:lnSpc>
          <a:spcPct val="90000"/>
        </a:lnSpc>
        <a:spcBef>
          <a:spcPts val="422"/>
        </a:spcBef>
        <a:buFont typeface="Arial" panose="020B0604020202020204" pitchFamily="34" charset="0"/>
        <a:buChar char="•"/>
        <a:defRPr sz="1519" kern="1200">
          <a:solidFill>
            <a:schemeClr val="tx1"/>
          </a:solidFill>
          <a:latin typeface="+mn-lt"/>
          <a:ea typeface="+mn-ea"/>
          <a:cs typeface="+mn-cs"/>
        </a:defRPr>
      </a:lvl7pPr>
      <a:lvl8pPr marL="2893390" indent="-192893" algn="l" defTabSz="771571" rtl="0" eaLnBrk="1" latinLnBrk="0" hangingPunct="1">
        <a:lnSpc>
          <a:spcPct val="90000"/>
        </a:lnSpc>
        <a:spcBef>
          <a:spcPts val="422"/>
        </a:spcBef>
        <a:buFont typeface="Arial" panose="020B0604020202020204" pitchFamily="34" charset="0"/>
        <a:buChar char="•"/>
        <a:defRPr sz="1519" kern="1200">
          <a:solidFill>
            <a:schemeClr val="tx1"/>
          </a:solidFill>
          <a:latin typeface="+mn-lt"/>
          <a:ea typeface="+mn-ea"/>
          <a:cs typeface="+mn-cs"/>
        </a:defRPr>
      </a:lvl8pPr>
      <a:lvl9pPr marL="3279176" indent="-192893" algn="l" defTabSz="771571" rtl="0" eaLnBrk="1" latinLnBrk="0" hangingPunct="1">
        <a:lnSpc>
          <a:spcPct val="90000"/>
        </a:lnSpc>
        <a:spcBef>
          <a:spcPts val="422"/>
        </a:spcBef>
        <a:buFont typeface="Arial" panose="020B0604020202020204" pitchFamily="34" charset="0"/>
        <a:buChar char="•"/>
        <a:defRPr sz="1519" kern="1200">
          <a:solidFill>
            <a:schemeClr val="tx1"/>
          </a:solidFill>
          <a:latin typeface="+mn-lt"/>
          <a:ea typeface="+mn-ea"/>
          <a:cs typeface="+mn-cs"/>
        </a:defRPr>
      </a:lvl9pPr>
    </p:bodyStyle>
    <p:otherStyle>
      <a:defPPr>
        <a:defRPr lang="en-US"/>
      </a:defPPr>
      <a:lvl1pPr marL="0" algn="l" defTabSz="771571" rtl="0" eaLnBrk="1" latinLnBrk="0" hangingPunct="1">
        <a:defRPr sz="1519" kern="1200">
          <a:solidFill>
            <a:schemeClr val="tx1"/>
          </a:solidFill>
          <a:latin typeface="+mn-lt"/>
          <a:ea typeface="+mn-ea"/>
          <a:cs typeface="+mn-cs"/>
        </a:defRPr>
      </a:lvl1pPr>
      <a:lvl2pPr marL="385785" algn="l" defTabSz="771571" rtl="0" eaLnBrk="1" latinLnBrk="0" hangingPunct="1">
        <a:defRPr sz="1519" kern="1200">
          <a:solidFill>
            <a:schemeClr val="tx1"/>
          </a:solidFill>
          <a:latin typeface="+mn-lt"/>
          <a:ea typeface="+mn-ea"/>
          <a:cs typeface="+mn-cs"/>
        </a:defRPr>
      </a:lvl2pPr>
      <a:lvl3pPr marL="771571" algn="l" defTabSz="771571" rtl="0" eaLnBrk="1" latinLnBrk="0" hangingPunct="1">
        <a:defRPr sz="1519" kern="1200">
          <a:solidFill>
            <a:schemeClr val="tx1"/>
          </a:solidFill>
          <a:latin typeface="+mn-lt"/>
          <a:ea typeface="+mn-ea"/>
          <a:cs typeface="+mn-cs"/>
        </a:defRPr>
      </a:lvl3pPr>
      <a:lvl4pPr marL="1157356" algn="l" defTabSz="771571" rtl="0" eaLnBrk="1" latinLnBrk="0" hangingPunct="1">
        <a:defRPr sz="1519" kern="1200">
          <a:solidFill>
            <a:schemeClr val="tx1"/>
          </a:solidFill>
          <a:latin typeface="+mn-lt"/>
          <a:ea typeface="+mn-ea"/>
          <a:cs typeface="+mn-cs"/>
        </a:defRPr>
      </a:lvl4pPr>
      <a:lvl5pPr marL="1543141" algn="l" defTabSz="771571" rtl="0" eaLnBrk="1" latinLnBrk="0" hangingPunct="1">
        <a:defRPr sz="1519" kern="1200">
          <a:solidFill>
            <a:schemeClr val="tx1"/>
          </a:solidFill>
          <a:latin typeface="+mn-lt"/>
          <a:ea typeface="+mn-ea"/>
          <a:cs typeface="+mn-cs"/>
        </a:defRPr>
      </a:lvl5pPr>
      <a:lvl6pPr marL="1928927" algn="l" defTabSz="771571" rtl="0" eaLnBrk="1" latinLnBrk="0" hangingPunct="1">
        <a:defRPr sz="1519" kern="1200">
          <a:solidFill>
            <a:schemeClr val="tx1"/>
          </a:solidFill>
          <a:latin typeface="+mn-lt"/>
          <a:ea typeface="+mn-ea"/>
          <a:cs typeface="+mn-cs"/>
        </a:defRPr>
      </a:lvl6pPr>
      <a:lvl7pPr marL="2314712" algn="l" defTabSz="771571" rtl="0" eaLnBrk="1" latinLnBrk="0" hangingPunct="1">
        <a:defRPr sz="1519" kern="1200">
          <a:solidFill>
            <a:schemeClr val="tx1"/>
          </a:solidFill>
          <a:latin typeface="+mn-lt"/>
          <a:ea typeface="+mn-ea"/>
          <a:cs typeface="+mn-cs"/>
        </a:defRPr>
      </a:lvl7pPr>
      <a:lvl8pPr marL="2700498" algn="l" defTabSz="771571" rtl="0" eaLnBrk="1" latinLnBrk="0" hangingPunct="1">
        <a:defRPr sz="1519" kern="1200">
          <a:solidFill>
            <a:schemeClr val="tx1"/>
          </a:solidFill>
          <a:latin typeface="+mn-lt"/>
          <a:ea typeface="+mn-ea"/>
          <a:cs typeface="+mn-cs"/>
        </a:defRPr>
      </a:lvl8pPr>
      <a:lvl9pPr marL="3086283" algn="l" defTabSz="771571" rtl="0" eaLnBrk="1" latinLnBrk="0" hangingPunct="1">
        <a:defRPr sz="1519"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593721AD-7A63-45F7-A730-E02351C9F8F2}"/>
              </a:ext>
            </a:extLst>
          </p:cNvPr>
          <p:cNvSpPr>
            <a:spLocks noGrp="1"/>
          </p:cNvSpPr>
          <p:nvPr>
            <p:ph type="title"/>
          </p:nvPr>
        </p:nvSpPr>
        <p:spPr>
          <a:xfrm>
            <a:off x="835152" y="252864"/>
            <a:ext cx="10512751" cy="1138935"/>
          </a:xfrm>
          <a:prstGeom prst="rect">
            <a:avLst/>
          </a:prstGeom>
        </p:spPr>
        <p:txBody>
          <a:bodyPr vert="horz" lIns="91440" tIns="45720" rIns="91440" bIns="45720" rtlCol="0" anchor="b">
            <a:normAutofit/>
          </a:body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78D53488-8192-4A2B-B630-C9370B241B07}"/>
              </a:ext>
            </a:extLst>
          </p:cNvPr>
          <p:cNvSpPr>
            <a:spLocks noGrp="1"/>
          </p:cNvSpPr>
          <p:nvPr>
            <p:ph type="body" idx="1"/>
          </p:nvPr>
        </p:nvSpPr>
        <p:spPr>
          <a:xfrm>
            <a:off x="835152" y="1809000"/>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Text Placeholder 4">
            <a:extLst>
              <a:ext uri="{FF2B5EF4-FFF2-40B4-BE49-F238E27FC236}">
                <a16:creationId xmlns:a16="http://schemas.microsoft.com/office/drawing/2014/main" id="{79117294-B3D9-4D42-A73A-6EC6D3233859}"/>
              </a:ext>
            </a:extLst>
          </p:cNvPr>
          <p:cNvSpPr txBox="1">
            <a:spLocks/>
          </p:cNvSpPr>
          <p:nvPr userDrawn="1"/>
        </p:nvSpPr>
        <p:spPr>
          <a:xfrm>
            <a:off x="3380800" y="-5314"/>
            <a:ext cx="5631248" cy="319087"/>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lang="en-US" sz="1000" b="1" kern="1200" smtClean="0">
                <a:solidFill>
                  <a:schemeClr val="tx1"/>
                </a:solidFill>
                <a:effectLst/>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400" b="1" i="0" kern="1200" dirty="0">
                <a:solidFill>
                  <a:schemeClr val="tx1"/>
                </a:solidFill>
                <a:effectLst/>
                <a:latin typeface="Arial" panose="020B0604020202020204" pitchFamily="34" charset="0"/>
                <a:ea typeface="+mn-ea"/>
                <a:cs typeface="Arial" panose="020B0604020202020204" pitchFamily="34" charset="0"/>
              </a:rPr>
              <a:t>San Antonio Breast Cancer Symposium – December 6-10, 2022</a:t>
            </a:r>
            <a:endParaRPr lang="en-US" sz="1400" b="1" baseline="0" dirty="0">
              <a:solidFill>
                <a:schemeClr val="bg1"/>
              </a:solidFill>
              <a:latin typeface="Arial" panose="020B0604020202020204" pitchFamily="34" charset="0"/>
              <a:cs typeface="Arial" panose="020B0604020202020204" pitchFamily="34" charset="0"/>
            </a:endParaRPr>
          </a:p>
        </p:txBody>
      </p:sp>
      <p:sp>
        <p:nvSpPr>
          <p:cNvPr id="4" name="Rectangle 3">
            <a:extLst>
              <a:ext uri="{FF2B5EF4-FFF2-40B4-BE49-F238E27FC236}">
                <a16:creationId xmlns:a16="http://schemas.microsoft.com/office/drawing/2014/main" id="{C23A4C1C-FC7C-9E78-4480-74F282444A6D}"/>
              </a:ext>
            </a:extLst>
          </p:cNvPr>
          <p:cNvSpPr/>
          <p:nvPr userDrawn="1"/>
        </p:nvSpPr>
        <p:spPr>
          <a:xfrm>
            <a:off x="642170" y="312419"/>
            <a:ext cx="11397429" cy="46469"/>
          </a:xfrm>
          <a:prstGeom prst="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658835459"/>
      </p:ext>
    </p:extLst>
  </p:cSld>
  <p:clrMap bg1="lt1" tx1="dk1" bg2="lt2" tx2="dk2" accent1="accent1" accent2="accent2" accent3="accent3" accent4="accent4" accent5="accent5" accent6="accent6" hlink="hlink" folHlink="folHlink"/>
  <p:sldLayoutIdLst>
    <p:sldLayoutId id="2147484758" r:id="rId1"/>
    <p:sldLayoutId id="2147484759" r:id="rId2"/>
    <p:sldLayoutId id="2147484760" r:id="rId3"/>
    <p:sldLayoutId id="2147484761" r:id="rId4"/>
    <p:sldLayoutId id="2147484762" r:id="rId5"/>
    <p:sldLayoutId id="2147484763" r:id="rId6"/>
    <p:sldLayoutId id="2147484764" r:id="rId7"/>
    <p:sldLayoutId id="2147484765" r:id="rId8"/>
    <p:sldLayoutId id="2147484766" r:id="rId9"/>
    <p:sldLayoutId id="2147484767" r:id="rId10"/>
    <p:sldLayoutId id="2147484768" r:id="rId11"/>
    <p:sldLayoutId id="2147484769" r:id="rId12"/>
    <p:sldLayoutId id="2147484770" r:id="rId13"/>
  </p:sldLayoutIdLst>
  <p:hf sldNum="0" hdr="0" dt="0"/>
  <p:txStyles>
    <p:titleStyle>
      <a:lvl1pPr algn="l" defTabSz="914400" rtl="0" eaLnBrk="1" latinLnBrk="0" hangingPunct="1">
        <a:lnSpc>
          <a:spcPct val="90000"/>
        </a:lnSpc>
        <a:spcBef>
          <a:spcPct val="0"/>
        </a:spcBef>
        <a:buNone/>
        <a:defRPr sz="40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248">
          <p15:clr>
            <a:srgbClr val="F26B43"/>
          </p15:clr>
        </p15:guide>
        <p15:guide id="2" pos="144">
          <p15:clr>
            <a:srgbClr val="F26B43"/>
          </p15:clr>
        </p15:guide>
        <p15:guide id="3" orient="horz" pos="72">
          <p15:clr>
            <a:srgbClr val="F26B43"/>
          </p15:clr>
        </p15:guide>
        <p15:guide id="4" pos="7584">
          <p15:clr>
            <a:srgbClr val="F26B43"/>
          </p15:clr>
        </p15:guide>
        <p15:guide id="5" orient="horz" pos="120">
          <p15:clr>
            <a:srgbClr val="F26B43"/>
          </p15:clr>
        </p15:guide>
        <p15:guide id="6" orient="horz" pos="864">
          <p15:clr>
            <a:srgbClr val="F26B43"/>
          </p15:clr>
        </p15:guide>
        <p15:guide id="7" pos="7320">
          <p15:clr>
            <a:srgbClr val="F26B43"/>
          </p15:clr>
        </p15:guide>
        <p15:guide id="8" orient="horz" pos="3888">
          <p15:clr>
            <a:srgbClr val="F26B43"/>
          </p15:clr>
        </p15:guide>
        <p15:guide id="9" orient="horz" pos="1152">
          <p15:clr>
            <a:srgbClr val="F26B43"/>
          </p15:clr>
        </p15:guide>
      </p15:sldGuideLst>
    </p:ext>
  </p:extLst>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593721AD-7A63-45F7-A730-E02351C9F8F2}"/>
              </a:ext>
            </a:extLst>
          </p:cNvPr>
          <p:cNvSpPr>
            <a:spLocks noGrp="1"/>
          </p:cNvSpPr>
          <p:nvPr>
            <p:ph type="title"/>
          </p:nvPr>
        </p:nvSpPr>
        <p:spPr>
          <a:xfrm>
            <a:off x="835152" y="252864"/>
            <a:ext cx="10512751" cy="1138935"/>
          </a:xfrm>
          <a:prstGeom prst="rect">
            <a:avLst/>
          </a:prstGeom>
        </p:spPr>
        <p:txBody>
          <a:bodyPr vert="horz" lIns="91440" tIns="45720" rIns="91440" bIns="45720" rtlCol="0" anchor="b">
            <a:normAutofit/>
          </a:bodyPr>
          <a:lstStyle/>
          <a:p>
            <a:r>
              <a:rPr lang="en-US" dirty="0"/>
              <a:t>Click to edit Master title style</a:t>
            </a:r>
          </a:p>
        </p:txBody>
      </p:sp>
      <p:sp>
        <p:nvSpPr>
          <p:cNvPr id="3" name="Text Placeholder 2">
            <a:extLst>
              <a:ext uri="{FF2B5EF4-FFF2-40B4-BE49-F238E27FC236}">
                <a16:creationId xmlns:a16="http://schemas.microsoft.com/office/drawing/2014/main" id="{78D53488-8192-4A2B-B630-C9370B241B07}"/>
              </a:ext>
            </a:extLst>
          </p:cNvPr>
          <p:cNvSpPr>
            <a:spLocks noGrp="1"/>
          </p:cNvSpPr>
          <p:nvPr>
            <p:ph type="body" idx="1"/>
          </p:nvPr>
        </p:nvSpPr>
        <p:spPr>
          <a:xfrm>
            <a:off x="835152" y="1809000"/>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4">
            <a:extLst>
              <a:ext uri="{FF2B5EF4-FFF2-40B4-BE49-F238E27FC236}">
                <a16:creationId xmlns:a16="http://schemas.microsoft.com/office/drawing/2014/main" id="{79117294-B3D9-4D42-A73A-6EC6D3233859}"/>
              </a:ext>
            </a:extLst>
          </p:cNvPr>
          <p:cNvSpPr txBox="1">
            <a:spLocks/>
          </p:cNvSpPr>
          <p:nvPr userDrawn="1"/>
        </p:nvSpPr>
        <p:spPr>
          <a:xfrm>
            <a:off x="3380800" y="-32610"/>
            <a:ext cx="5631248" cy="319087"/>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lang="en-US" sz="1000" b="1" kern="1200" smtClean="0">
                <a:solidFill>
                  <a:schemeClr val="tx1"/>
                </a:solidFill>
                <a:effectLst/>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400" b="1" i="0" kern="1200" dirty="0">
                <a:solidFill>
                  <a:schemeClr val="tx1"/>
                </a:solidFill>
                <a:effectLst/>
                <a:latin typeface="Arial" panose="020B0604020202020204" pitchFamily="34" charset="0"/>
                <a:ea typeface="+mn-ea"/>
                <a:cs typeface="Arial" panose="020B0604020202020204" pitchFamily="34" charset="0"/>
              </a:rPr>
              <a:t>San Antonio Breast Cancer Symposium</a:t>
            </a:r>
            <a:r>
              <a:rPr lang="en-US" sz="1400" b="1" i="0" kern="1200" baseline="26000" dirty="0">
                <a:solidFill>
                  <a:schemeClr val="tx1"/>
                </a:solidFill>
                <a:effectLst/>
                <a:latin typeface="Arial" panose="020B0604020202020204" pitchFamily="34" charset="0"/>
                <a:ea typeface="+mn-ea"/>
                <a:cs typeface="Arial" panose="020B0604020202020204" pitchFamily="34" charset="0"/>
              </a:rPr>
              <a:t>®</a:t>
            </a:r>
            <a:r>
              <a:rPr lang="en-US" sz="1400" b="1" i="0" kern="1200" dirty="0">
                <a:solidFill>
                  <a:schemeClr val="tx1"/>
                </a:solidFill>
                <a:effectLst/>
                <a:latin typeface="Arial" panose="020B0604020202020204" pitchFamily="34" charset="0"/>
                <a:ea typeface="+mn-ea"/>
                <a:cs typeface="Arial" panose="020B0604020202020204" pitchFamily="34" charset="0"/>
              </a:rPr>
              <a:t> – December 6-10, 2022</a:t>
            </a:r>
            <a:endParaRPr lang="en-US" sz="1400" b="1" baseline="0"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9332823"/>
      </p:ext>
    </p:extLst>
  </p:cSld>
  <p:clrMap bg1="lt1" tx1="dk1" bg2="lt2" tx2="dk2" accent1="accent1" accent2="accent2" accent3="accent3" accent4="accent4" accent5="accent5" accent6="accent6" hlink="hlink" folHlink="folHlink"/>
  <p:sldLayoutIdLst>
    <p:sldLayoutId id="2147484772" r:id="rId1"/>
    <p:sldLayoutId id="2147484773" r:id="rId2"/>
    <p:sldLayoutId id="2147484774" r:id="rId3"/>
    <p:sldLayoutId id="2147484775" r:id="rId4"/>
    <p:sldLayoutId id="2147484776" r:id="rId5"/>
    <p:sldLayoutId id="2147484777" r:id="rId6"/>
    <p:sldLayoutId id="2147484778" r:id="rId7"/>
    <p:sldLayoutId id="2147484779" r:id="rId8"/>
    <p:sldLayoutId id="2147484780" r:id="rId9"/>
    <p:sldLayoutId id="2147484781" r:id="rId10"/>
    <p:sldLayoutId id="2147484782" r:id="rId11"/>
    <p:sldLayoutId id="2147484783" r:id="rId12"/>
    <p:sldLayoutId id="2147484784" r:id="rId13"/>
  </p:sldLayoutIdLst>
  <p:hf sldNum="0" hdr="0" dt="0"/>
  <p:txStyles>
    <p:titleStyle>
      <a:lvl1pPr algn="l" defTabSz="914400" rtl="0" eaLnBrk="1" latinLnBrk="0" hangingPunct="1">
        <a:lnSpc>
          <a:spcPct val="90000"/>
        </a:lnSpc>
        <a:spcBef>
          <a:spcPct val="0"/>
        </a:spcBef>
        <a:buNone/>
        <a:defRPr sz="40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248">
          <p15:clr>
            <a:srgbClr val="F26B43"/>
          </p15:clr>
        </p15:guide>
        <p15:guide id="2" pos="144">
          <p15:clr>
            <a:srgbClr val="F26B43"/>
          </p15:clr>
        </p15:guide>
        <p15:guide id="3" orient="horz" pos="72">
          <p15:clr>
            <a:srgbClr val="F26B43"/>
          </p15:clr>
        </p15:guide>
        <p15:guide id="4" pos="7584">
          <p15:clr>
            <a:srgbClr val="F26B43"/>
          </p15:clr>
        </p15:guide>
        <p15:guide id="5" orient="horz" pos="120">
          <p15:clr>
            <a:srgbClr val="F26B43"/>
          </p15:clr>
        </p15:guide>
        <p15:guide id="6" orient="horz" pos="864">
          <p15:clr>
            <a:srgbClr val="F26B43"/>
          </p15:clr>
        </p15:guide>
        <p15:guide id="7" pos="7320">
          <p15:clr>
            <a:srgbClr val="F26B43"/>
          </p15:clr>
        </p15:guide>
        <p15:guide id="8" orient="horz" pos="3888">
          <p15:clr>
            <a:srgbClr val="F26B43"/>
          </p15:clr>
        </p15:guide>
        <p15:guide id="9" orient="horz" pos="1152">
          <p15:clr>
            <a:srgbClr val="F26B43"/>
          </p15:clr>
        </p15:guide>
      </p15:sldGuideLst>
    </p:ext>
  </p:extLst>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4E7D2D6-7C48-4E81-B298-73268FCAC58B}"/>
              </a:ext>
            </a:extLst>
          </p:cNvPr>
          <p:cNvSpPr>
            <a:spLocks noGrp="1"/>
          </p:cNvSpPr>
          <p:nvPr userDrawn="1">
            <p:ph type="title"/>
          </p:nvPr>
        </p:nvSpPr>
        <p:spPr>
          <a:xfrm>
            <a:off x="640080" y="365124"/>
            <a:ext cx="10972800" cy="1371600"/>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3C2BD162-260B-459B-AFCC-55DA16A13613}"/>
              </a:ext>
            </a:extLst>
          </p:cNvPr>
          <p:cNvSpPr>
            <a:spLocks noGrp="1"/>
          </p:cNvSpPr>
          <p:nvPr userDrawn="1">
            <p:ph type="body" idx="1"/>
          </p:nvPr>
        </p:nvSpPr>
        <p:spPr>
          <a:xfrm>
            <a:off x="640080" y="1825625"/>
            <a:ext cx="10972800" cy="4023360"/>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7D608DB3-8625-42CD-B269-7A764B719C70}"/>
              </a:ext>
            </a:extLst>
          </p:cNvPr>
          <p:cNvSpPr>
            <a:spLocks noGrp="1"/>
          </p:cNvSpPr>
          <p:nvPr userDrawn="1">
            <p:ph type="sldNum" sz="quarter" idx="4"/>
          </p:nvPr>
        </p:nvSpPr>
        <p:spPr>
          <a:xfrm>
            <a:off x="11083564" y="217034"/>
            <a:ext cx="874486" cy="365125"/>
          </a:xfrm>
          <a:prstGeom prst="rect">
            <a:avLst/>
          </a:prstGeom>
        </p:spPr>
        <p:txBody>
          <a:bodyPr vert="horz" lIns="91440" tIns="45720" rIns="91440" bIns="45720" rtlCol="0" anchor="t" anchorCtr="0"/>
          <a:lstStyle>
            <a:lvl1pPr algn="r">
              <a:defRPr sz="800" b="0">
                <a:solidFill>
                  <a:schemeClr val="bg1"/>
                </a:solidFill>
                <a:latin typeface="Arial" panose="020B0604020202020204" pitchFamily="34" charset="0"/>
                <a:cs typeface="Arial" panose="020B0604020202020204" pitchFamily="34" charset="0"/>
              </a:defRPr>
            </a:lvl1pPr>
          </a:lstStyle>
          <a:p>
            <a:r>
              <a:rPr lang="en-US" dirty="0"/>
              <a:t>PAGE </a:t>
            </a:r>
            <a:fld id="{BE33F7A0-71F0-446B-9DE8-6D75BE64EE0F}" type="slidenum">
              <a:rPr lang="en-US" smtClean="0"/>
              <a:pPr/>
              <a:t>‹#›</a:t>
            </a:fld>
            <a:endParaRPr lang="en-US" dirty="0"/>
          </a:p>
        </p:txBody>
      </p:sp>
      <p:pic>
        <p:nvPicPr>
          <p:cNvPr id="15" name="Picture 14">
            <a:extLst>
              <a:ext uri="{FF2B5EF4-FFF2-40B4-BE49-F238E27FC236}">
                <a16:creationId xmlns:a16="http://schemas.microsoft.com/office/drawing/2014/main" id="{32823C6C-73E3-42A3-83A3-6A4C934D2334}"/>
              </a:ext>
            </a:extLst>
          </p:cNvPr>
          <p:cNvPicPr>
            <a:picLocks noChangeAspect="1"/>
          </p:cNvPicPr>
          <p:nvPr userDrawn="1"/>
        </p:nvPicPr>
        <p:blipFill>
          <a:blip r:embed="rId6" cstate="print">
            <a:extLst>
              <a:ext uri="{28A0092B-C50C-407E-A947-70E740481C1C}">
                <a14:useLocalDpi xmlns:a14="http://schemas.microsoft.com/office/drawing/2010/main" val="0"/>
              </a:ext>
            </a:extLst>
          </a:blip>
          <a:srcRect/>
          <a:stretch/>
        </p:blipFill>
        <p:spPr>
          <a:xfrm>
            <a:off x="22" y="6238560"/>
            <a:ext cx="12198050" cy="628962"/>
          </a:xfrm>
          <a:prstGeom prst="rect">
            <a:avLst/>
          </a:prstGeom>
        </p:spPr>
      </p:pic>
      <p:sp>
        <p:nvSpPr>
          <p:cNvPr id="4" name="TextBox 3">
            <a:extLst>
              <a:ext uri="{FF2B5EF4-FFF2-40B4-BE49-F238E27FC236}">
                <a16:creationId xmlns:a16="http://schemas.microsoft.com/office/drawing/2014/main" id="{3C84D898-A908-4F9B-8BFC-D0A350053FE5}"/>
              </a:ext>
            </a:extLst>
          </p:cNvPr>
          <p:cNvSpPr txBox="1"/>
          <p:nvPr userDrawn="1"/>
        </p:nvSpPr>
        <p:spPr>
          <a:xfrm>
            <a:off x="2659934" y="6446454"/>
            <a:ext cx="696546" cy="92333"/>
          </a:xfrm>
          <a:prstGeom prst="rect">
            <a:avLst/>
          </a:prstGeom>
          <a:noFill/>
        </p:spPr>
        <p:txBody>
          <a:bodyPr wrap="square" lIns="0" tIns="0" rIns="0" bIns="0" rtlCol="0">
            <a:spAutoFit/>
          </a:bodyPr>
          <a:lstStyle/>
          <a:p>
            <a:r>
              <a:rPr lang="en-US" sz="600" b="1" dirty="0">
                <a:solidFill>
                  <a:srgbClr val="002557"/>
                </a:solidFill>
              </a:rPr>
              <a:t>PRESENTED BY:</a:t>
            </a:r>
          </a:p>
        </p:txBody>
      </p:sp>
    </p:spTree>
    <p:extLst>
      <p:ext uri="{BB962C8B-B14F-4D97-AF65-F5344CB8AC3E}">
        <p14:creationId xmlns:p14="http://schemas.microsoft.com/office/powerpoint/2010/main" val="1419204883"/>
      </p:ext>
    </p:extLst>
  </p:cSld>
  <p:clrMap bg1="lt1" tx1="dk1" bg2="lt2" tx2="dk2" accent1="accent1" accent2="accent2" accent3="accent3" accent4="accent4" accent5="accent5" accent6="accent6" hlink="hlink" folHlink="folHlink"/>
  <p:sldLayoutIdLst>
    <p:sldLayoutId id="2147484786" r:id="rId1"/>
    <p:sldLayoutId id="2147484787" r:id="rId2"/>
    <p:sldLayoutId id="2147484788" r:id="rId3"/>
    <p:sldLayoutId id="2147484789" r:id="rId4"/>
  </p:sldLayoutIdLst>
  <p:hf hdr="0" dt="0"/>
  <p:txStyles>
    <p:titleStyle>
      <a:lvl1pPr algn="l" defTabSz="914400" rtl="0" eaLnBrk="1" latinLnBrk="0" hangingPunct="1">
        <a:lnSpc>
          <a:spcPct val="90000"/>
        </a:lnSpc>
        <a:spcBef>
          <a:spcPct val="0"/>
        </a:spcBef>
        <a:buNone/>
        <a:defRPr sz="3600" b="1" kern="1200">
          <a:solidFill>
            <a:srgbClr val="002557"/>
          </a:solidFill>
          <a:latin typeface="Arial" panose="020B0604020202020204" pitchFamily="34" charset="0"/>
          <a:ea typeface="+mj-ea"/>
          <a:cs typeface="Arial" panose="020B0604020202020204" pitchFamily="34" charset="0"/>
        </a:defRPr>
      </a:lvl1pPr>
    </p:titleStyle>
    <p:bodyStyle>
      <a:lvl1pPr marL="342900" indent="-342900" algn="l" defTabSz="914400" rtl="0" eaLnBrk="1" latinLnBrk="0" hangingPunct="1">
        <a:lnSpc>
          <a:spcPct val="100000"/>
        </a:lnSpc>
        <a:spcBef>
          <a:spcPts val="1000"/>
        </a:spcBef>
        <a:buClr>
          <a:srgbClr val="008764"/>
        </a:buClr>
        <a:buFont typeface="Arial" panose="020B0604020202020204" pitchFamily="34" charset="0"/>
        <a:buChar char="•"/>
        <a:defRPr lang="en-US" sz="2400" kern="1200" dirty="0">
          <a:solidFill>
            <a:srgbClr val="002557"/>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Clr>
          <a:srgbClr val="008764"/>
        </a:buClr>
        <a:buFont typeface="Wingdings" panose="05000000000000000000" pitchFamily="2" charset="2"/>
        <a:buChar char="§"/>
        <a:defRPr lang="en-US" sz="2400" kern="1200" dirty="0">
          <a:solidFill>
            <a:srgbClr val="002557"/>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Clr>
          <a:srgbClr val="008764"/>
        </a:buClr>
        <a:buFont typeface="Courier New" panose="02070309020205020404" pitchFamily="49" charset="0"/>
        <a:buChar char="o"/>
        <a:defRPr lang="en-US" sz="1800" kern="1200" dirty="0">
          <a:solidFill>
            <a:srgbClr val="002557"/>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15">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926592" y="431860"/>
            <a:ext cx="10314432" cy="512064"/>
          </a:xfrm>
          <a:prstGeom prst="rect">
            <a:avLst/>
          </a:prstGeom>
        </p:spPr>
        <p:txBody>
          <a:bodyPr vert="horz" lIns="0" tIns="0" rIns="0" bIns="0" rtlCol="0" anchor="ctr">
            <a:noAutofit/>
          </a:bodyPr>
          <a:lstStyle/>
          <a:p>
            <a:r>
              <a:rPr lang="en-US" dirty="0"/>
              <a:t>Click to edit Master title style</a:t>
            </a:r>
          </a:p>
        </p:txBody>
      </p:sp>
      <p:sp>
        <p:nvSpPr>
          <p:cNvPr id="24" name="Text Placeholder 23"/>
          <p:cNvSpPr>
            <a:spLocks noGrp="1"/>
          </p:cNvSpPr>
          <p:nvPr>
            <p:ph type="body" idx="1"/>
          </p:nvPr>
        </p:nvSpPr>
        <p:spPr>
          <a:xfrm>
            <a:off x="914402" y="1154088"/>
            <a:ext cx="10346265" cy="5022347"/>
          </a:xfrm>
          <a:prstGeom prst="rect">
            <a:avLst/>
          </a:prstGeom>
        </p:spPr>
        <p:txBody>
          <a:bodyPr vert="horz" lIns="0" tIns="0" rIns="0" bIns="0" rtlCol="0">
            <a:noAutofit/>
          </a:bodyPr>
          <a:lstStyle/>
          <a:p>
            <a:pPr lvl="0"/>
            <a:r>
              <a:rPr lang="en-US" dirty="0"/>
              <a:t>Click to edit Master text styles</a:t>
            </a:r>
          </a:p>
          <a:p>
            <a:pPr lvl="1"/>
            <a:r>
              <a:rPr lang="en-US" dirty="0"/>
              <a:t>Second level</a:t>
            </a:r>
          </a:p>
          <a:p>
            <a:pPr lvl="2"/>
            <a:r>
              <a:rPr lang="en-US" dirty="0"/>
              <a:t>Third level</a:t>
            </a:r>
          </a:p>
        </p:txBody>
      </p:sp>
      <p:sp>
        <p:nvSpPr>
          <p:cNvPr id="3" name="Rectangle 2"/>
          <p:cNvSpPr/>
          <p:nvPr userDrawn="1"/>
        </p:nvSpPr>
        <p:spPr>
          <a:xfrm>
            <a:off x="592900" y="6329820"/>
            <a:ext cx="2346542" cy="46763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150"/>
          </a:p>
        </p:txBody>
      </p:sp>
      <p:sp>
        <p:nvSpPr>
          <p:cNvPr id="7" name="Text Placeholder 4">
            <a:extLst>
              <a:ext uri="{FF2B5EF4-FFF2-40B4-BE49-F238E27FC236}">
                <a16:creationId xmlns:a16="http://schemas.microsoft.com/office/drawing/2014/main" id="{5F91ABD7-F06D-4B9D-97D3-6F9A760CF602}"/>
              </a:ext>
            </a:extLst>
          </p:cNvPr>
          <p:cNvSpPr txBox="1">
            <a:spLocks/>
          </p:cNvSpPr>
          <p:nvPr userDrawn="1"/>
        </p:nvSpPr>
        <p:spPr>
          <a:xfrm>
            <a:off x="6214282" y="2"/>
            <a:ext cx="5977720" cy="425449"/>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lang="en-US" sz="1000" b="1" kern="1200" smtClean="0">
                <a:solidFill>
                  <a:schemeClr val="tx1"/>
                </a:solidFill>
                <a:effectLst/>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en-US" sz="1125" b="1" i="0" kern="1200" dirty="0">
                <a:solidFill>
                  <a:schemeClr val="tx1"/>
                </a:solidFill>
                <a:effectLst/>
                <a:latin typeface="Arial" panose="020B0604020202020204" pitchFamily="34" charset="0"/>
                <a:ea typeface="+mn-ea"/>
                <a:cs typeface="Arial" panose="020B0604020202020204" pitchFamily="34" charset="0"/>
              </a:rPr>
              <a:t>San Antonio Breast Cancer Symposium</a:t>
            </a:r>
            <a:r>
              <a:rPr lang="en-US" sz="1125" b="1" i="0" kern="1200" baseline="26000" dirty="0">
                <a:solidFill>
                  <a:schemeClr val="tx1"/>
                </a:solidFill>
                <a:effectLst/>
                <a:latin typeface="Arial" panose="020B0604020202020204" pitchFamily="34" charset="0"/>
                <a:ea typeface="+mn-ea"/>
                <a:cs typeface="Arial" panose="020B0604020202020204" pitchFamily="34" charset="0"/>
              </a:rPr>
              <a:t>®</a:t>
            </a:r>
            <a:r>
              <a:rPr lang="en-US" sz="1125" b="1" i="0" kern="1200" dirty="0">
                <a:solidFill>
                  <a:schemeClr val="tx1"/>
                </a:solidFill>
                <a:effectLst/>
                <a:latin typeface="Arial" panose="020B0604020202020204" pitchFamily="34" charset="0"/>
                <a:ea typeface="+mn-ea"/>
                <a:cs typeface="Arial" panose="020B0604020202020204" pitchFamily="34" charset="0"/>
              </a:rPr>
              <a:t>, December 10-14, 2019</a:t>
            </a:r>
            <a:endParaRPr lang="en-US" sz="1125" b="1" baseline="0"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43842328"/>
      </p:ext>
    </p:extLst>
  </p:cSld>
  <p:clrMap bg1="lt1" tx1="dk1" bg2="lt2" tx2="dk2" accent1="accent1" accent2="accent2" accent3="accent3" accent4="accent4" accent5="accent5" accent6="accent6" hlink="hlink" folHlink="folHlink"/>
  <p:sldLayoutIdLst>
    <p:sldLayoutId id="2147484791" r:id="rId1"/>
    <p:sldLayoutId id="2147484792" r:id="rId2"/>
    <p:sldLayoutId id="2147484793" r:id="rId3"/>
    <p:sldLayoutId id="2147484794" r:id="rId4"/>
    <p:sldLayoutId id="2147484795" r:id="rId5"/>
    <p:sldLayoutId id="2147484796" r:id="rId6"/>
    <p:sldLayoutId id="2147484797" r:id="rId7"/>
    <p:sldLayoutId id="2147484798" r:id="rId8"/>
    <p:sldLayoutId id="2147484799" r:id="rId9"/>
    <p:sldLayoutId id="2147484800" r:id="rId10"/>
    <p:sldLayoutId id="2147484801" r:id="rId11"/>
    <p:sldLayoutId id="2147484802" r:id="rId12"/>
    <p:sldLayoutId id="2147484803" r:id="rId13"/>
  </p:sldLayoutIdLst>
  <p:hf hdr="0" ftr="0" dt="0"/>
  <p:txStyles>
    <p:titleStyle>
      <a:lvl1pPr algn="l" defTabSz="1028700" rtl="0" eaLnBrk="1" latinLnBrk="0" hangingPunct="1">
        <a:lnSpc>
          <a:spcPct val="90000"/>
        </a:lnSpc>
        <a:spcBef>
          <a:spcPct val="0"/>
        </a:spcBef>
        <a:buNone/>
        <a:defRPr sz="2250" kern="1200">
          <a:solidFill>
            <a:schemeClr val="bg1"/>
          </a:solidFill>
          <a:latin typeface="Arial" charset="0"/>
          <a:ea typeface="Arial" charset="0"/>
          <a:cs typeface="Arial" charset="0"/>
        </a:defRPr>
      </a:lvl1pPr>
    </p:titleStyle>
    <p:bodyStyle>
      <a:lvl1pPr marL="257175" indent="-257175" algn="l" defTabSz="1028700" rtl="0" eaLnBrk="1" latinLnBrk="0" hangingPunct="1">
        <a:lnSpc>
          <a:spcPct val="100000"/>
        </a:lnSpc>
        <a:spcBef>
          <a:spcPts val="1125"/>
        </a:spcBef>
        <a:buClrTx/>
        <a:buSzPct val="140000"/>
        <a:buFont typeface="Arial" panose="020B0604020202020204" pitchFamily="34" charset="0"/>
        <a:buChar char="•"/>
        <a:defRPr sz="1800" kern="1200">
          <a:solidFill>
            <a:schemeClr val="tx1"/>
          </a:solidFill>
          <a:latin typeface="Arial" charset="0"/>
          <a:ea typeface="Arial" charset="0"/>
          <a:cs typeface="Arial" charset="0"/>
        </a:defRPr>
      </a:lvl1pPr>
      <a:lvl2pPr marL="773312" indent="-264319" algn="l" defTabSz="1028700" rtl="0" eaLnBrk="1" latinLnBrk="0" hangingPunct="1">
        <a:lnSpc>
          <a:spcPct val="100000"/>
        </a:lnSpc>
        <a:spcBef>
          <a:spcPts val="563"/>
        </a:spcBef>
        <a:buClrTx/>
        <a:buFont typeface="Arial" panose="020B0604020202020204" pitchFamily="34" charset="0"/>
        <a:buChar char="•"/>
        <a:defRPr sz="1575" kern="1200">
          <a:solidFill>
            <a:schemeClr val="tx1"/>
          </a:solidFill>
          <a:latin typeface="Arial" charset="0"/>
          <a:ea typeface="Arial" charset="0"/>
          <a:cs typeface="Arial" charset="0"/>
        </a:defRPr>
      </a:lvl2pPr>
      <a:lvl3pPr marL="1284090" indent="-258962" algn="l" defTabSz="1028700" rtl="0" eaLnBrk="1" latinLnBrk="0" hangingPunct="1">
        <a:lnSpc>
          <a:spcPct val="100000"/>
        </a:lnSpc>
        <a:spcBef>
          <a:spcPts val="563"/>
        </a:spcBef>
        <a:buClrTx/>
        <a:buFont typeface="Arial" panose="020B0604020202020204" pitchFamily="34" charset="0"/>
        <a:buChar char="•"/>
        <a:defRPr sz="1350" kern="1200">
          <a:solidFill>
            <a:schemeClr val="tx1"/>
          </a:solidFill>
          <a:latin typeface="Arial" charset="0"/>
          <a:ea typeface="Arial" charset="0"/>
          <a:cs typeface="Arial" charset="0"/>
        </a:defRPr>
      </a:lvl3pPr>
      <a:lvl4pPr marL="1802012" indent="-257175" algn="l" defTabSz="1028700" rtl="0" eaLnBrk="1" latinLnBrk="0" hangingPunct="1">
        <a:lnSpc>
          <a:spcPct val="90000"/>
        </a:lnSpc>
        <a:spcBef>
          <a:spcPts val="563"/>
        </a:spcBef>
        <a:buClr>
          <a:srgbClr val="703F85"/>
        </a:buClr>
        <a:buSzPct val="60000"/>
        <a:buFont typeface="Courier New" charset="0"/>
        <a:buChar char="o"/>
        <a:defRPr sz="1238" kern="1200">
          <a:solidFill>
            <a:schemeClr val="tx1"/>
          </a:solidFill>
          <a:latin typeface="Arial" charset="0"/>
          <a:ea typeface="Arial" charset="0"/>
          <a:cs typeface="Arial" charset="0"/>
        </a:defRPr>
      </a:lvl4pPr>
      <a:lvl5pPr marL="2312790" indent="-258962" algn="l" defTabSz="1028700" rtl="0" eaLnBrk="1" latinLnBrk="0" hangingPunct="1">
        <a:lnSpc>
          <a:spcPct val="90000"/>
        </a:lnSpc>
        <a:spcBef>
          <a:spcPts val="563"/>
        </a:spcBef>
        <a:buClr>
          <a:srgbClr val="703F85"/>
        </a:buClr>
        <a:buFont typeface="Arial"/>
        <a:buChar char="•"/>
        <a:defRPr sz="1238" kern="1200">
          <a:solidFill>
            <a:schemeClr val="tx1"/>
          </a:solidFill>
          <a:latin typeface="Arial" charset="0"/>
          <a:ea typeface="Arial" charset="0"/>
          <a:cs typeface="Arial" charset="0"/>
        </a:defRPr>
      </a:lvl5pPr>
      <a:lvl6pPr marL="2828925" indent="-257175" algn="l" defTabSz="1028700" rtl="0" eaLnBrk="1" latinLnBrk="0" hangingPunct="1">
        <a:lnSpc>
          <a:spcPct val="90000"/>
        </a:lnSpc>
        <a:spcBef>
          <a:spcPts val="563"/>
        </a:spcBef>
        <a:buFont typeface="Arial"/>
        <a:buChar char="•"/>
        <a:defRPr sz="2025" kern="1200">
          <a:solidFill>
            <a:schemeClr val="tx1"/>
          </a:solidFill>
          <a:latin typeface="+mn-lt"/>
          <a:ea typeface="+mn-ea"/>
          <a:cs typeface="+mn-cs"/>
        </a:defRPr>
      </a:lvl6pPr>
      <a:lvl7pPr marL="3343275" indent="-257175" algn="l" defTabSz="1028700" rtl="0" eaLnBrk="1" latinLnBrk="0" hangingPunct="1">
        <a:lnSpc>
          <a:spcPct val="90000"/>
        </a:lnSpc>
        <a:spcBef>
          <a:spcPts val="563"/>
        </a:spcBef>
        <a:buFont typeface="Arial"/>
        <a:buChar char="•"/>
        <a:defRPr sz="2025" kern="1200">
          <a:solidFill>
            <a:schemeClr val="tx1"/>
          </a:solidFill>
          <a:latin typeface="+mn-lt"/>
          <a:ea typeface="+mn-ea"/>
          <a:cs typeface="+mn-cs"/>
        </a:defRPr>
      </a:lvl7pPr>
      <a:lvl8pPr marL="3857625" indent="-257175" algn="l" defTabSz="1028700" rtl="0" eaLnBrk="1" latinLnBrk="0" hangingPunct="1">
        <a:lnSpc>
          <a:spcPct val="90000"/>
        </a:lnSpc>
        <a:spcBef>
          <a:spcPts val="563"/>
        </a:spcBef>
        <a:buFont typeface="Arial"/>
        <a:buChar char="•"/>
        <a:defRPr sz="2025" kern="1200">
          <a:solidFill>
            <a:schemeClr val="tx1"/>
          </a:solidFill>
          <a:latin typeface="+mn-lt"/>
          <a:ea typeface="+mn-ea"/>
          <a:cs typeface="+mn-cs"/>
        </a:defRPr>
      </a:lvl8pPr>
      <a:lvl9pPr marL="4371975" indent="-257175" algn="l" defTabSz="1028700" rtl="0" eaLnBrk="1" latinLnBrk="0" hangingPunct="1">
        <a:lnSpc>
          <a:spcPct val="90000"/>
        </a:lnSpc>
        <a:spcBef>
          <a:spcPts val="563"/>
        </a:spcBef>
        <a:buFont typeface="Arial"/>
        <a:buChar char="•"/>
        <a:defRPr sz="2025" kern="1200">
          <a:solidFill>
            <a:schemeClr val="tx1"/>
          </a:solidFill>
          <a:latin typeface="+mn-lt"/>
          <a:ea typeface="+mn-ea"/>
          <a:cs typeface="+mn-cs"/>
        </a:defRPr>
      </a:lvl9pPr>
    </p:bodyStyle>
    <p:otherStyle>
      <a:defPPr>
        <a:defRPr lang="en-US"/>
      </a:defPPr>
      <a:lvl1pPr marL="0" algn="l" defTabSz="1028700" rtl="0" eaLnBrk="1" latinLnBrk="0" hangingPunct="1">
        <a:defRPr sz="2025" kern="1200">
          <a:solidFill>
            <a:schemeClr val="tx1"/>
          </a:solidFill>
          <a:latin typeface="+mn-lt"/>
          <a:ea typeface="+mn-ea"/>
          <a:cs typeface="+mn-cs"/>
        </a:defRPr>
      </a:lvl1pPr>
      <a:lvl2pPr marL="514350" algn="l" defTabSz="1028700" rtl="0" eaLnBrk="1" latinLnBrk="0" hangingPunct="1">
        <a:defRPr sz="2025" kern="1200">
          <a:solidFill>
            <a:schemeClr val="tx1"/>
          </a:solidFill>
          <a:latin typeface="+mn-lt"/>
          <a:ea typeface="+mn-ea"/>
          <a:cs typeface="+mn-cs"/>
        </a:defRPr>
      </a:lvl2pPr>
      <a:lvl3pPr marL="1028700" algn="l" defTabSz="1028700" rtl="0" eaLnBrk="1" latinLnBrk="0" hangingPunct="1">
        <a:defRPr sz="2025" kern="1200">
          <a:solidFill>
            <a:schemeClr val="tx1"/>
          </a:solidFill>
          <a:latin typeface="+mn-lt"/>
          <a:ea typeface="+mn-ea"/>
          <a:cs typeface="+mn-cs"/>
        </a:defRPr>
      </a:lvl3pPr>
      <a:lvl4pPr marL="1543050" algn="l" defTabSz="1028700" rtl="0" eaLnBrk="1" latinLnBrk="0" hangingPunct="1">
        <a:defRPr sz="2025" kern="1200">
          <a:solidFill>
            <a:schemeClr val="tx1"/>
          </a:solidFill>
          <a:latin typeface="+mn-lt"/>
          <a:ea typeface="+mn-ea"/>
          <a:cs typeface="+mn-cs"/>
        </a:defRPr>
      </a:lvl4pPr>
      <a:lvl5pPr marL="2057400" algn="l" defTabSz="1028700" rtl="0" eaLnBrk="1" latinLnBrk="0" hangingPunct="1">
        <a:defRPr sz="2025" kern="1200">
          <a:solidFill>
            <a:schemeClr val="tx1"/>
          </a:solidFill>
          <a:latin typeface="+mn-lt"/>
          <a:ea typeface="+mn-ea"/>
          <a:cs typeface="+mn-cs"/>
        </a:defRPr>
      </a:lvl5pPr>
      <a:lvl6pPr marL="2571750" algn="l" defTabSz="1028700" rtl="0" eaLnBrk="1" latinLnBrk="0" hangingPunct="1">
        <a:defRPr sz="2025" kern="1200">
          <a:solidFill>
            <a:schemeClr val="tx1"/>
          </a:solidFill>
          <a:latin typeface="+mn-lt"/>
          <a:ea typeface="+mn-ea"/>
          <a:cs typeface="+mn-cs"/>
        </a:defRPr>
      </a:lvl6pPr>
      <a:lvl7pPr marL="3086100" algn="l" defTabSz="1028700" rtl="0" eaLnBrk="1" latinLnBrk="0" hangingPunct="1">
        <a:defRPr sz="2025" kern="1200">
          <a:solidFill>
            <a:schemeClr val="tx1"/>
          </a:solidFill>
          <a:latin typeface="+mn-lt"/>
          <a:ea typeface="+mn-ea"/>
          <a:cs typeface="+mn-cs"/>
        </a:defRPr>
      </a:lvl7pPr>
      <a:lvl8pPr marL="3600450" algn="l" defTabSz="1028700" rtl="0" eaLnBrk="1" latinLnBrk="0" hangingPunct="1">
        <a:defRPr sz="2025" kern="1200">
          <a:solidFill>
            <a:schemeClr val="tx1"/>
          </a:solidFill>
          <a:latin typeface="+mn-lt"/>
          <a:ea typeface="+mn-ea"/>
          <a:cs typeface="+mn-cs"/>
        </a:defRPr>
      </a:lvl8pPr>
      <a:lvl9pPr marL="4114800" algn="l" defTabSz="1028700" rtl="0" eaLnBrk="1" latinLnBrk="0" hangingPunct="1">
        <a:defRPr sz="2025" kern="1200">
          <a:solidFill>
            <a:schemeClr val="tx1"/>
          </a:solidFill>
          <a:latin typeface="+mn-lt"/>
          <a:ea typeface="+mn-ea"/>
          <a:cs typeface="+mn-cs"/>
        </a:defRPr>
      </a:lvl9pPr>
    </p:otherStyle>
  </p:txStyles>
  <p:extLst>
    <p:ext uri="{27BBF7A9-308A-43DC-89C8-2F10F3537804}">
      <p15:sldGuideLst xmlns:p15="http://schemas.microsoft.com/office/powerpoint/2012/main">
        <p15:guide id="1" pos="432">
          <p15:clr>
            <a:srgbClr val="F26B43"/>
          </p15:clr>
        </p15:guide>
        <p15:guide id="2" pos="5328">
          <p15:clr>
            <a:srgbClr val="F26B43"/>
          </p15:clr>
        </p15:guide>
        <p15:guide id="4" orient="horz" pos="540">
          <p15:clr>
            <a:srgbClr val="F26B43"/>
          </p15:clr>
        </p15:guide>
        <p15:guide id="5" orient="horz" pos="3156">
          <p15:clr>
            <a:srgbClr val="F26B43"/>
          </p15:clr>
        </p15:guide>
        <p15:guide id="6" pos="2880">
          <p15:clr>
            <a:srgbClr val="F26B43"/>
          </p15:clr>
        </p15:guide>
        <p15:guide id="7" orient="horz" pos="1716">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5"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5" y="1416051"/>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5" name="Picture 4" descr="A close up of a sign&#10;&#10;Description automatically generated">
            <a:extLst>
              <a:ext uri="{FF2B5EF4-FFF2-40B4-BE49-F238E27FC236}">
                <a16:creationId xmlns:a16="http://schemas.microsoft.com/office/drawing/2014/main" id="{A6C20946-18E3-1F43-906C-E89362EFA792}"/>
              </a:ext>
            </a:extLst>
          </p:cNvPr>
          <p:cNvPicPr>
            <a:picLocks noChangeAspect="1"/>
          </p:cNvPicPr>
          <p:nvPr userDrawn="1"/>
        </p:nvPicPr>
        <p:blipFill>
          <a:blip r:embed="rId21">
            <a:alphaModFix amt="60000"/>
            <a:extLst>
              <a:ext uri="{28A0092B-C50C-407E-A947-70E740481C1C}">
                <a14:useLocalDpi xmlns:a14="http://schemas.microsoft.com/office/drawing/2010/main" val="0"/>
              </a:ext>
            </a:extLst>
          </a:blip>
          <a:stretch>
            <a:fillRect/>
          </a:stretch>
        </p:blipFill>
        <p:spPr>
          <a:xfrm>
            <a:off x="11481398" y="6242488"/>
            <a:ext cx="591265" cy="498880"/>
          </a:xfrm>
          <a:prstGeom prst="rect">
            <a:avLst/>
          </a:prstGeom>
        </p:spPr>
      </p:pic>
    </p:spTree>
    <p:extLst>
      <p:ext uri="{BB962C8B-B14F-4D97-AF65-F5344CB8AC3E}">
        <p14:creationId xmlns:p14="http://schemas.microsoft.com/office/powerpoint/2010/main" val="302265409"/>
      </p:ext>
    </p:extLst>
  </p:cSld>
  <p:clrMap bg1="lt1" tx1="dk1" bg2="lt2" tx2="dk2" accent1="accent1" accent2="accent2" accent3="accent3" accent4="accent4" accent5="accent5" accent6="accent6" hlink="hlink" folHlink="folHlink"/>
  <p:sldLayoutIdLst>
    <p:sldLayoutId id="2147484450" r:id="rId1"/>
    <p:sldLayoutId id="2147484451" r:id="rId2"/>
    <p:sldLayoutId id="2147484452" r:id="rId3"/>
    <p:sldLayoutId id="2147484453" r:id="rId4"/>
    <p:sldLayoutId id="2147484454" r:id="rId5"/>
    <p:sldLayoutId id="2147484455" r:id="rId6"/>
    <p:sldLayoutId id="2147484456" r:id="rId7"/>
    <p:sldLayoutId id="2147484457" r:id="rId8"/>
    <p:sldLayoutId id="2147484458" r:id="rId9"/>
    <p:sldLayoutId id="2147484459" r:id="rId10"/>
    <p:sldLayoutId id="2147484460" r:id="rId11"/>
    <p:sldLayoutId id="2147484461" r:id="rId12"/>
    <p:sldLayoutId id="2147484462" r:id="rId13"/>
    <p:sldLayoutId id="2147484463" r:id="rId14"/>
    <p:sldLayoutId id="2147484464" r:id="rId15"/>
    <p:sldLayoutId id="2147484465" r:id="rId16"/>
    <p:sldLayoutId id="2147484466" r:id="rId17"/>
    <p:sldLayoutId id="2147484469" r:id="rId18"/>
    <p:sldLayoutId id="2147484470" r:id="rId19"/>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bwMode="auto">
          <a:xfrm>
            <a:off x="609600" y="274637"/>
            <a:ext cx="109728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195" name="Rectangle 3"/>
          <p:cNvSpPr>
            <a:spLocks noGrp="1" noChangeArrowheads="1"/>
          </p:cNvSpPr>
          <p:nvPr>
            <p:ph type="body" idx="1"/>
          </p:nvPr>
        </p:nvSpPr>
        <p:spPr bwMode="auto">
          <a:xfrm>
            <a:off x="609600" y="1600206"/>
            <a:ext cx="109728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25549880"/>
      </p:ext>
    </p:extLst>
  </p:cSld>
  <p:clrMap bg1="lt1" tx1="dk1" bg2="lt2" tx2="dk2" accent1="accent1" accent2="accent2" accent3="accent3" accent4="accent4" accent5="accent5" accent6="accent6" hlink="hlink" folHlink="folHlink"/>
  <p:sldLayoutIdLst>
    <p:sldLayoutId id="2147484805" r:id="rId1"/>
    <p:sldLayoutId id="2147484806" r:id="rId2"/>
    <p:sldLayoutId id="2147484807" r:id="rId3"/>
    <p:sldLayoutId id="2147484808" r:id="rId4"/>
    <p:sldLayoutId id="2147484809" r:id="rId5"/>
    <p:sldLayoutId id="2147484810" r:id="rId6"/>
    <p:sldLayoutId id="2147484811" r:id="rId7"/>
    <p:sldLayoutId id="2147484812" r:id="rId8"/>
    <p:sldLayoutId id="2147484813" r:id="rId9"/>
    <p:sldLayoutId id="2147484814" r:id="rId10"/>
    <p:sldLayoutId id="2147484815" r:id="rId11"/>
    <p:sldLayoutId id="2147484816" r:id="rId12"/>
  </p:sldLayoutIdLst>
  <p:hf sldNum="0" hdr="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400">
          <a:solidFill>
            <a:schemeClr val="tx1"/>
          </a:solidFill>
          <a:latin typeface="+mn-lt"/>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mn-lt"/>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mn-lt"/>
          <a:ea typeface="Arial" charset="0"/>
          <a:cs typeface="+mn-cs"/>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reserve="1">
  <p:cSld>
    <p:bg>
      <p:bgPr>
        <a:blipFill rotWithShape="1">
          <a:blip r:embed="rId7"/>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3961564"/>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Box 3"/>
          <p:cNvSpPr txBox="1"/>
          <p:nvPr userDrawn="1"/>
        </p:nvSpPr>
        <p:spPr>
          <a:xfrm>
            <a:off x="10429875" y="6515100"/>
            <a:ext cx="184731" cy="369332"/>
          </a:xfrm>
          <a:prstGeom prst="rect">
            <a:avLst/>
          </a:prstGeom>
          <a:noFill/>
        </p:spPr>
        <p:txBody>
          <a:bodyPr wrap="none" rtlCol="0">
            <a:spAutoFit/>
          </a:bodyPr>
          <a:lstStyle/>
          <a:p>
            <a:endParaRPr lang="en-US" dirty="0"/>
          </a:p>
        </p:txBody>
      </p:sp>
    </p:spTree>
    <p:extLst>
      <p:ext uri="{BB962C8B-B14F-4D97-AF65-F5344CB8AC3E}">
        <p14:creationId xmlns:p14="http://schemas.microsoft.com/office/powerpoint/2010/main" val="3022167473"/>
      </p:ext>
    </p:extLst>
  </p:cSld>
  <p:clrMap bg1="lt1" tx1="dk1" bg2="lt2" tx2="dk2" accent1="accent1" accent2="accent2" accent3="accent3" accent4="accent4" accent5="accent5" accent6="accent6" hlink="hlink" folHlink="folHlink"/>
  <p:sldLayoutIdLst>
    <p:sldLayoutId id="2147484818" r:id="rId1"/>
    <p:sldLayoutId id="2147484819" r:id="rId2"/>
    <p:sldLayoutId id="2147484820" r:id="rId3"/>
    <p:sldLayoutId id="2147484821" r:id="rId4"/>
    <p:sldLayoutId id="2147484822" r:id="rId5"/>
  </p:sldLayoutIdLst>
  <p:hf hdr="0" ftr="0" dt="0"/>
  <p:txStyles>
    <p:titleStyle>
      <a:lvl1pPr algn="l" defTabSz="914400" rtl="0" eaLnBrk="1" latinLnBrk="0" hangingPunct="1">
        <a:lnSpc>
          <a:spcPct val="90000"/>
        </a:lnSpc>
        <a:spcBef>
          <a:spcPct val="0"/>
        </a:spcBef>
        <a:buNone/>
        <a:defRPr sz="3800" b="1" i="0" kern="1200" baseline="0">
          <a:solidFill>
            <a:srgbClr val="113468"/>
          </a:solidFill>
          <a:latin typeface="Calibri"/>
          <a:ea typeface="+mj-ea"/>
          <a:cs typeface="Calibri"/>
        </a:defRPr>
      </a:lvl1pPr>
    </p:titleStyle>
    <p:bodyStyle>
      <a:lvl1pPr marL="228600" indent="-228600" algn="l" defTabSz="914400" rtl="0" eaLnBrk="1" latinLnBrk="0" hangingPunct="1">
        <a:lnSpc>
          <a:spcPct val="90000"/>
        </a:lnSpc>
        <a:spcBef>
          <a:spcPts val="1000"/>
        </a:spcBef>
        <a:buFont typeface="Arial"/>
        <a:buChar char="•"/>
        <a:defRPr sz="2800" kern="1200">
          <a:solidFill>
            <a:schemeClr val="tx1"/>
          </a:solidFill>
          <a:latin typeface="Calibri"/>
          <a:ea typeface="+mn-ea"/>
          <a:cs typeface="Calibri"/>
        </a:defRPr>
      </a:lvl1pPr>
      <a:lvl2pPr marL="685800" indent="-228600" algn="l" defTabSz="914400" rtl="0" eaLnBrk="1" latinLnBrk="0" hangingPunct="1">
        <a:lnSpc>
          <a:spcPct val="90000"/>
        </a:lnSpc>
        <a:spcBef>
          <a:spcPts val="500"/>
        </a:spcBef>
        <a:buFont typeface="Arial"/>
        <a:buChar char="•"/>
        <a:defRPr sz="2400" kern="1200">
          <a:solidFill>
            <a:schemeClr val="tx1"/>
          </a:solidFill>
          <a:latin typeface="Calibri"/>
          <a:ea typeface="+mn-ea"/>
          <a:cs typeface="Calibri"/>
        </a:defRPr>
      </a:lvl2pPr>
      <a:lvl3pPr marL="1143000" indent="-228600" algn="l" defTabSz="914400" rtl="0" eaLnBrk="1" latinLnBrk="0" hangingPunct="1">
        <a:lnSpc>
          <a:spcPct val="90000"/>
        </a:lnSpc>
        <a:spcBef>
          <a:spcPts val="500"/>
        </a:spcBef>
        <a:buFont typeface="Arial"/>
        <a:buChar char="•"/>
        <a:defRPr sz="2000" kern="1200">
          <a:solidFill>
            <a:schemeClr val="tx1"/>
          </a:solidFill>
          <a:latin typeface="Calibri"/>
          <a:ea typeface="+mn-ea"/>
          <a:cs typeface="Calibri"/>
        </a:defRPr>
      </a:lvl3pPr>
      <a:lvl4pPr marL="1600200" indent="-228600" algn="l" defTabSz="914400" rtl="0" eaLnBrk="1" latinLnBrk="0" hangingPunct="1">
        <a:lnSpc>
          <a:spcPct val="90000"/>
        </a:lnSpc>
        <a:spcBef>
          <a:spcPts val="500"/>
        </a:spcBef>
        <a:buFont typeface="Arial"/>
        <a:buChar char="•"/>
        <a:defRPr sz="1800" kern="1200">
          <a:solidFill>
            <a:schemeClr val="tx1"/>
          </a:solidFill>
          <a:latin typeface="Calibri"/>
          <a:ea typeface="+mn-ea"/>
          <a:cs typeface="Calibri"/>
        </a:defRPr>
      </a:lvl4pPr>
      <a:lvl5pPr marL="2057400" indent="-228600" algn="l" defTabSz="914400" rtl="0" eaLnBrk="1" latinLnBrk="0" hangingPunct="1">
        <a:lnSpc>
          <a:spcPct val="90000"/>
        </a:lnSpc>
        <a:spcBef>
          <a:spcPts val="500"/>
        </a:spcBef>
        <a:buFont typeface="Arial"/>
        <a:buChar char="•"/>
        <a:defRPr sz="1800" kern="1200">
          <a:solidFill>
            <a:schemeClr val="tx1"/>
          </a:solidFill>
          <a:latin typeface="Calibri"/>
          <a:ea typeface="+mn-ea"/>
          <a:cs typeface="Calibri"/>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09600" y="274638"/>
            <a:ext cx="109728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p:cNvSpPr>
            <a:spLocks noGrp="1" noChangeArrowheads="1"/>
          </p:cNvSpPr>
          <p:nvPr>
            <p:ph type="body" idx="1"/>
          </p:nvPr>
        </p:nvSpPr>
        <p:spPr bwMode="auto">
          <a:xfrm>
            <a:off x="609600" y="1600201"/>
            <a:ext cx="109728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p:cNvSpPr>
            <a:spLocks noGrp="1" noChangeArrowheads="1"/>
          </p:cNvSpPr>
          <p:nvPr>
            <p:ph type="dt" sz="half" idx="2"/>
          </p:nvPr>
        </p:nvSpPr>
        <p:spPr bwMode="auto">
          <a:xfrm>
            <a:off x="609600" y="6245225"/>
            <a:ext cx="28448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a:latin typeface="Arial" panose="020B0604020202020204" pitchFamily="34" charset="0"/>
                <a:ea typeface="MS PGothic" panose="020B0600070205080204" pitchFamily="34" charset="-128"/>
                <a:cs typeface="+mn-cs"/>
              </a:defRPr>
            </a:lvl1pPr>
          </a:lstStyle>
          <a:p>
            <a:pPr>
              <a:defRPr/>
            </a:pPr>
            <a:endParaRPr lang="en-US" altLang="en-US"/>
          </a:p>
        </p:txBody>
      </p:sp>
      <p:sp>
        <p:nvSpPr>
          <p:cNvPr id="1029" name="Rectangle 5"/>
          <p:cNvSpPr>
            <a:spLocks noGrp="1" noChangeArrowheads="1"/>
          </p:cNvSpPr>
          <p:nvPr>
            <p:ph type="ftr" sz="quarter" idx="3"/>
          </p:nvPr>
        </p:nvSpPr>
        <p:spPr bwMode="auto">
          <a:xfrm>
            <a:off x="4165600" y="6245225"/>
            <a:ext cx="38608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a:latin typeface="Arial" panose="020B0604020202020204" pitchFamily="34" charset="0"/>
                <a:ea typeface="MS PGothic" panose="020B0600070205080204" pitchFamily="34" charset="-128"/>
                <a:cs typeface="+mn-cs"/>
              </a:defRPr>
            </a:lvl1pPr>
          </a:lstStyle>
          <a:p>
            <a:pPr>
              <a:defRPr/>
            </a:pPr>
            <a:endParaRPr lang="en-US" altLang="en-US"/>
          </a:p>
        </p:txBody>
      </p:sp>
      <p:sp>
        <p:nvSpPr>
          <p:cNvPr id="1030" name="Rectangle 6"/>
          <p:cNvSpPr>
            <a:spLocks noGrp="1" noChangeArrowheads="1"/>
          </p:cNvSpPr>
          <p:nvPr>
            <p:ph type="sldNum" sz="quarter" idx="4"/>
          </p:nvPr>
        </p:nvSpPr>
        <p:spPr bwMode="auto">
          <a:xfrm>
            <a:off x="8737600" y="6245225"/>
            <a:ext cx="28448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a:lvl1pPr>
          </a:lstStyle>
          <a:p>
            <a:fld id="{EF22A306-A69A-442D-961D-28FDB9162CEE}" type="slidenum">
              <a:rPr lang="en-US" altLang="en-US"/>
              <a:pPr/>
              <a:t>‹#›</a:t>
            </a:fld>
            <a:endParaRPr lang="en-US" altLang="en-US"/>
          </a:p>
        </p:txBody>
      </p:sp>
    </p:spTree>
    <p:extLst>
      <p:ext uri="{BB962C8B-B14F-4D97-AF65-F5344CB8AC3E}">
        <p14:creationId xmlns:p14="http://schemas.microsoft.com/office/powerpoint/2010/main" val="798659995"/>
      </p:ext>
    </p:extLst>
  </p:cSld>
  <p:clrMap bg1="lt1" tx1="dk1" bg2="lt2" tx2="dk2" accent1="accent1" accent2="accent2" accent3="accent3" accent4="accent4" accent5="accent5" accent6="accent6" hlink="hlink" folHlink="folHlink"/>
  <p:sldLayoutIdLst>
    <p:sldLayoutId id="2147484824" r:id="rId1"/>
    <p:sldLayoutId id="2147484825" r:id="rId2"/>
    <p:sldLayoutId id="2147484826" r:id="rId3"/>
    <p:sldLayoutId id="2147484827" r:id="rId4"/>
    <p:sldLayoutId id="2147484828" r:id="rId5"/>
    <p:sldLayoutId id="2147484829" r:id="rId6"/>
    <p:sldLayoutId id="2147484830" r:id="rId7"/>
    <p:sldLayoutId id="2147484831" r:id="rId8"/>
    <p:sldLayoutId id="2147484832" r:id="rId9"/>
    <p:sldLayoutId id="2147484833" r:id="rId10"/>
    <p:sldLayoutId id="2147484834" r:id="rId11"/>
    <p:sldLayoutId id="2147484835" r:id="rId12"/>
    <p:sldLayoutId id="2147484836" r:id="rId13"/>
    <p:sldLayoutId id="2147484837" r:id="rId14"/>
    <p:sldLayoutId id="2147484838" r:id="rId15"/>
  </p:sldLayoutIdLst>
  <p:txStyles>
    <p:titleStyle>
      <a:lvl1pPr algn="ctr" rtl="0" eaLnBrk="0" fontAlgn="base" hangingPunct="0">
        <a:spcBef>
          <a:spcPct val="0"/>
        </a:spcBef>
        <a:spcAft>
          <a:spcPct val="0"/>
        </a:spcAft>
        <a:defRPr sz="4400">
          <a:solidFill>
            <a:srgbClr val="0000FF"/>
          </a:solidFill>
          <a:latin typeface="+mj-lt"/>
          <a:ea typeface="MS PGothic" panose="020B0600070205080204" pitchFamily="34" charset="-128"/>
          <a:cs typeface="MS PGothic" charset="0"/>
        </a:defRPr>
      </a:lvl1pPr>
      <a:lvl2pPr algn="ctr" rtl="0" eaLnBrk="0" fontAlgn="base" hangingPunct="0">
        <a:spcBef>
          <a:spcPct val="0"/>
        </a:spcBef>
        <a:spcAft>
          <a:spcPct val="0"/>
        </a:spcAft>
        <a:defRPr sz="4400">
          <a:solidFill>
            <a:srgbClr val="0000FF"/>
          </a:solidFill>
          <a:latin typeface="Arial" charset="0"/>
          <a:ea typeface="MS PGothic" panose="020B0600070205080204" pitchFamily="34" charset="-128"/>
          <a:cs typeface="MS PGothic" charset="0"/>
        </a:defRPr>
      </a:lvl2pPr>
      <a:lvl3pPr algn="ctr" rtl="0" eaLnBrk="0" fontAlgn="base" hangingPunct="0">
        <a:spcBef>
          <a:spcPct val="0"/>
        </a:spcBef>
        <a:spcAft>
          <a:spcPct val="0"/>
        </a:spcAft>
        <a:defRPr sz="4400">
          <a:solidFill>
            <a:srgbClr val="0000FF"/>
          </a:solidFill>
          <a:latin typeface="Arial" charset="0"/>
          <a:ea typeface="MS PGothic" panose="020B0600070205080204" pitchFamily="34" charset="-128"/>
          <a:cs typeface="MS PGothic" charset="0"/>
        </a:defRPr>
      </a:lvl3pPr>
      <a:lvl4pPr algn="ctr" rtl="0" eaLnBrk="0" fontAlgn="base" hangingPunct="0">
        <a:spcBef>
          <a:spcPct val="0"/>
        </a:spcBef>
        <a:spcAft>
          <a:spcPct val="0"/>
        </a:spcAft>
        <a:defRPr sz="4400">
          <a:solidFill>
            <a:srgbClr val="0000FF"/>
          </a:solidFill>
          <a:latin typeface="Arial" charset="0"/>
          <a:ea typeface="MS PGothic" panose="020B0600070205080204" pitchFamily="34" charset="-128"/>
          <a:cs typeface="MS PGothic" charset="0"/>
        </a:defRPr>
      </a:lvl4pPr>
      <a:lvl5pPr algn="ctr" rtl="0" eaLnBrk="0" fontAlgn="base" hangingPunct="0">
        <a:spcBef>
          <a:spcPct val="0"/>
        </a:spcBef>
        <a:spcAft>
          <a:spcPct val="0"/>
        </a:spcAft>
        <a:defRPr sz="4400">
          <a:solidFill>
            <a:srgbClr val="0000FF"/>
          </a:solidFill>
          <a:latin typeface="Arial" charset="0"/>
          <a:ea typeface="MS PGothic" panose="020B0600070205080204" pitchFamily="34" charset="-128"/>
          <a:cs typeface="MS PGothic" charset="0"/>
        </a:defRPr>
      </a:lvl5pPr>
      <a:lvl6pPr marL="457200" algn="ctr" rtl="0" fontAlgn="base">
        <a:spcBef>
          <a:spcPct val="0"/>
        </a:spcBef>
        <a:spcAft>
          <a:spcPct val="0"/>
        </a:spcAft>
        <a:defRPr sz="4400">
          <a:solidFill>
            <a:srgbClr val="0000FF"/>
          </a:solidFill>
          <a:latin typeface="Arial" charset="0"/>
          <a:ea typeface="ＭＳ Ｐゴシック" charset="0"/>
        </a:defRPr>
      </a:lvl6pPr>
      <a:lvl7pPr marL="914400" algn="ctr" rtl="0" fontAlgn="base">
        <a:spcBef>
          <a:spcPct val="0"/>
        </a:spcBef>
        <a:spcAft>
          <a:spcPct val="0"/>
        </a:spcAft>
        <a:defRPr sz="4400">
          <a:solidFill>
            <a:srgbClr val="0000FF"/>
          </a:solidFill>
          <a:latin typeface="Arial" charset="0"/>
          <a:ea typeface="ＭＳ Ｐゴシック" charset="0"/>
        </a:defRPr>
      </a:lvl7pPr>
      <a:lvl8pPr marL="1371600" algn="ctr" rtl="0" fontAlgn="base">
        <a:spcBef>
          <a:spcPct val="0"/>
        </a:spcBef>
        <a:spcAft>
          <a:spcPct val="0"/>
        </a:spcAft>
        <a:defRPr sz="4400">
          <a:solidFill>
            <a:srgbClr val="0000FF"/>
          </a:solidFill>
          <a:latin typeface="Arial" charset="0"/>
          <a:ea typeface="ＭＳ Ｐゴシック" charset="0"/>
        </a:defRPr>
      </a:lvl8pPr>
      <a:lvl9pPr marL="1828800" algn="ctr" rtl="0" fontAlgn="base">
        <a:spcBef>
          <a:spcPct val="0"/>
        </a:spcBef>
        <a:spcAft>
          <a:spcPct val="0"/>
        </a:spcAft>
        <a:defRPr sz="4400">
          <a:solidFill>
            <a:srgbClr val="0000FF"/>
          </a:solidFill>
          <a:latin typeface="Arial"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anose="020B0600070205080204" pitchFamily="34" charset="-128"/>
          <a:cs typeface="MS PGothic"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mn-lt"/>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16">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926592" y="431860"/>
            <a:ext cx="10314432" cy="512064"/>
          </a:xfrm>
          <a:prstGeom prst="rect">
            <a:avLst/>
          </a:prstGeom>
        </p:spPr>
        <p:txBody>
          <a:bodyPr vert="horz" lIns="0" tIns="0" rIns="0" bIns="0" rtlCol="0" anchor="ctr">
            <a:noAutofit/>
          </a:bodyPr>
          <a:lstStyle/>
          <a:p>
            <a:r>
              <a:rPr lang="en-US" dirty="0"/>
              <a:t>Click to edit Master title style</a:t>
            </a:r>
          </a:p>
        </p:txBody>
      </p:sp>
      <p:sp>
        <p:nvSpPr>
          <p:cNvPr id="24" name="Text Placeholder 23"/>
          <p:cNvSpPr>
            <a:spLocks noGrp="1"/>
          </p:cNvSpPr>
          <p:nvPr>
            <p:ph type="body" idx="1"/>
          </p:nvPr>
        </p:nvSpPr>
        <p:spPr>
          <a:xfrm>
            <a:off x="914402" y="1154088"/>
            <a:ext cx="10346265" cy="5022347"/>
          </a:xfrm>
          <a:prstGeom prst="rect">
            <a:avLst/>
          </a:prstGeom>
        </p:spPr>
        <p:txBody>
          <a:bodyPr vert="horz" lIns="0" tIns="0" rIns="0" bIns="0" rtlCol="0">
            <a:noAutofit/>
          </a:bodyPr>
          <a:lstStyle/>
          <a:p>
            <a:pPr lvl="0"/>
            <a:r>
              <a:rPr lang="en-US" dirty="0"/>
              <a:t>Click to edit Master text styles</a:t>
            </a:r>
          </a:p>
          <a:p>
            <a:pPr lvl="1"/>
            <a:r>
              <a:rPr lang="en-US" dirty="0"/>
              <a:t>Second level</a:t>
            </a:r>
          </a:p>
          <a:p>
            <a:pPr lvl="2"/>
            <a:r>
              <a:rPr lang="en-US" dirty="0"/>
              <a:t>Third level</a:t>
            </a:r>
          </a:p>
        </p:txBody>
      </p:sp>
      <p:sp>
        <p:nvSpPr>
          <p:cNvPr id="3" name="Rectangle 2"/>
          <p:cNvSpPr/>
          <p:nvPr userDrawn="1"/>
        </p:nvSpPr>
        <p:spPr>
          <a:xfrm>
            <a:off x="592900" y="6329820"/>
            <a:ext cx="2346542" cy="46763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150"/>
          </a:p>
        </p:txBody>
      </p:sp>
      <p:sp>
        <p:nvSpPr>
          <p:cNvPr id="7" name="Text Placeholder 4">
            <a:extLst>
              <a:ext uri="{FF2B5EF4-FFF2-40B4-BE49-F238E27FC236}">
                <a16:creationId xmlns:a16="http://schemas.microsoft.com/office/drawing/2014/main" id="{5F91ABD7-F06D-4B9D-97D3-6F9A760CF602}"/>
              </a:ext>
            </a:extLst>
          </p:cNvPr>
          <p:cNvSpPr txBox="1">
            <a:spLocks/>
          </p:cNvSpPr>
          <p:nvPr userDrawn="1"/>
        </p:nvSpPr>
        <p:spPr>
          <a:xfrm>
            <a:off x="6214282" y="2"/>
            <a:ext cx="5977720" cy="425449"/>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lang="en-US" sz="1000" b="1" kern="1200" smtClean="0">
                <a:solidFill>
                  <a:schemeClr val="tx1"/>
                </a:solidFill>
                <a:effectLst/>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a:r>
              <a:rPr lang="en-US" sz="1125" b="1" i="0" kern="1200" dirty="0">
                <a:solidFill>
                  <a:schemeClr val="tx1"/>
                </a:solidFill>
                <a:effectLst/>
                <a:latin typeface="Arial" panose="020B0604020202020204" pitchFamily="34" charset="0"/>
                <a:ea typeface="+mn-ea"/>
                <a:cs typeface="Arial" panose="020B0604020202020204" pitchFamily="34" charset="0"/>
              </a:rPr>
              <a:t>San Antonio Breast Cancer Symposium</a:t>
            </a:r>
            <a:r>
              <a:rPr lang="en-US" sz="1125" b="1" i="0" kern="1200" baseline="26000" dirty="0">
                <a:solidFill>
                  <a:schemeClr val="tx1"/>
                </a:solidFill>
                <a:effectLst/>
                <a:latin typeface="Arial" panose="020B0604020202020204" pitchFamily="34" charset="0"/>
                <a:ea typeface="+mn-ea"/>
                <a:cs typeface="Arial" panose="020B0604020202020204" pitchFamily="34" charset="0"/>
              </a:rPr>
              <a:t>®</a:t>
            </a:r>
            <a:r>
              <a:rPr lang="en-US" sz="1125" b="1" i="0" kern="1200" dirty="0">
                <a:solidFill>
                  <a:schemeClr val="tx1"/>
                </a:solidFill>
                <a:effectLst/>
                <a:latin typeface="Arial" panose="020B0604020202020204" pitchFamily="34" charset="0"/>
                <a:ea typeface="+mn-ea"/>
                <a:cs typeface="Arial" panose="020B0604020202020204" pitchFamily="34" charset="0"/>
              </a:rPr>
              <a:t>, December 10-14, 2019</a:t>
            </a:r>
            <a:endParaRPr lang="en-US" sz="1125" b="1" baseline="0"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57452500"/>
      </p:ext>
    </p:extLst>
  </p:cSld>
  <p:clrMap bg1="lt1" tx1="dk1" bg2="lt2" tx2="dk2" accent1="accent1" accent2="accent2" accent3="accent3" accent4="accent4" accent5="accent5" accent6="accent6" hlink="hlink" folHlink="folHlink"/>
  <p:sldLayoutIdLst>
    <p:sldLayoutId id="2147484840" r:id="rId1"/>
    <p:sldLayoutId id="2147484841" r:id="rId2"/>
    <p:sldLayoutId id="2147484842" r:id="rId3"/>
    <p:sldLayoutId id="2147484843" r:id="rId4"/>
    <p:sldLayoutId id="2147484844" r:id="rId5"/>
    <p:sldLayoutId id="2147484845" r:id="rId6"/>
    <p:sldLayoutId id="2147484846" r:id="rId7"/>
    <p:sldLayoutId id="2147484847" r:id="rId8"/>
    <p:sldLayoutId id="2147484848" r:id="rId9"/>
    <p:sldLayoutId id="2147484849" r:id="rId10"/>
    <p:sldLayoutId id="2147484850" r:id="rId11"/>
    <p:sldLayoutId id="2147484851" r:id="rId12"/>
    <p:sldLayoutId id="2147484852" r:id="rId13"/>
    <p:sldLayoutId id="2147484853" r:id="rId14"/>
  </p:sldLayoutIdLst>
  <p:hf hdr="0" ftr="0" dt="0"/>
  <p:txStyles>
    <p:titleStyle>
      <a:lvl1pPr algn="l" defTabSz="1028700" rtl="0" eaLnBrk="1" latinLnBrk="0" hangingPunct="1">
        <a:lnSpc>
          <a:spcPct val="90000"/>
        </a:lnSpc>
        <a:spcBef>
          <a:spcPct val="0"/>
        </a:spcBef>
        <a:buNone/>
        <a:defRPr sz="2250" kern="1200">
          <a:solidFill>
            <a:schemeClr val="bg1"/>
          </a:solidFill>
          <a:latin typeface="Arial" charset="0"/>
          <a:ea typeface="Arial" charset="0"/>
          <a:cs typeface="Arial" charset="0"/>
        </a:defRPr>
      </a:lvl1pPr>
    </p:titleStyle>
    <p:bodyStyle>
      <a:lvl1pPr marL="257175" indent="-257175" algn="l" defTabSz="1028700" rtl="0" eaLnBrk="1" latinLnBrk="0" hangingPunct="1">
        <a:lnSpc>
          <a:spcPct val="100000"/>
        </a:lnSpc>
        <a:spcBef>
          <a:spcPts val="1125"/>
        </a:spcBef>
        <a:buClrTx/>
        <a:buSzPct val="140000"/>
        <a:buFont typeface="Arial" panose="020B0604020202020204" pitchFamily="34" charset="0"/>
        <a:buChar char="•"/>
        <a:defRPr sz="1800" kern="1200">
          <a:solidFill>
            <a:schemeClr val="tx1"/>
          </a:solidFill>
          <a:latin typeface="Arial" charset="0"/>
          <a:ea typeface="Arial" charset="0"/>
          <a:cs typeface="Arial" charset="0"/>
        </a:defRPr>
      </a:lvl1pPr>
      <a:lvl2pPr marL="773312" indent="-264319" algn="l" defTabSz="1028700" rtl="0" eaLnBrk="1" latinLnBrk="0" hangingPunct="1">
        <a:lnSpc>
          <a:spcPct val="100000"/>
        </a:lnSpc>
        <a:spcBef>
          <a:spcPts val="563"/>
        </a:spcBef>
        <a:buClrTx/>
        <a:buFont typeface="Arial" panose="020B0604020202020204" pitchFamily="34" charset="0"/>
        <a:buChar char="•"/>
        <a:defRPr sz="1575" kern="1200">
          <a:solidFill>
            <a:schemeClr val="tx1"/>
          </a:solidFill>
          <a:latin typeface="Arial" charset="0"/>
          <a:ea typeface="Arial" charset="0"/>
          <a:cs typeface="Arial" charset="0"/>
        </a:defRPr>
      </a:lvl2pPr>
      <a:lvl3pPr marL="1284090" indent="-258962" algn="l" defTabSz="1028700" rtl="0" eaLnBrk="1" latinLnBrk="0" hangingPunct="1">
        <a:lnSpc>
          <a:spcPct val="100000"/>
        </a:lnSpc>
        <a:spcBef>
          <a:spcPts val="563"/>
        </a:spcBef>
        <a:buClrTx/>
        <a:buFont typeface="Arial" panose="020B0604020202020204" pitchFamily="34" charset="0"/>
        <a:buChar char="•"/>
        <a:defRPr sz="1350" kern="1200">
          <a:solidFill>
            <a:schemeClr val="tx1"/>
          </a:solidFill>
          <a:latin typeface="Arial" charset="0"/>
          <a:ea typeface="Arial" charset="0"/>
          <a:cs typeface="Arial" charset="0"/>
        </a:defRPr>
      </a:lvl3pPr>
      <a:lvl4pPr marL="1802012" indent="-257175" algn="l" defTabSz="1028700" rtl="0" eaLnBrk="1" latinLnBrk="0" hangingPunct="1">
        <a:lnSpc>
          <a:spcPct val="90000"/>
        </a:lnSpc>
        <a:spcBef>
          <a:spcPts val="563"/>
        </a:spcBef>
        <a:buClr>
          <a:srgbClr val="703F85"/>
        </a:buClr>
        <a:buSzPct val="60000"/>
        <a:buFont typeface="Courier New" charset="0"/>
        <a:buChar char="o"/>
        <a:defRPr sz="1238" kern="1200">
          <a:solidFill>
            <a:schemeClr val="tx1"/>
          </a:solidFill>
          <a:latin typeface="Arial" charset="0"/>
          <a:ea typeface="Arial" charset="0"/>
          <a:cs typeface="Arial" charset="0"/>
        </a:defRPr>
      </a:lvl4pPr>
      <a:lvl5pPr marL="2312790" indent="-258962" algn="l" defTabSz="1028700" rtl="0" eaLnBrk="1" latinLnBrk="0" hangingPunct="1">
        <a:lnSpc>
          <a:spcPct val="90000"/>
        </a:lnSpc>
        <a:spcBef>
          <a:spcPts val="563"/>
        </a:spcBef>
        <a:buClr>
          <a:srgbClr val="703F85"/>
        </a:buClr>
        <a:buFont typeface="Arial"/>
        <a:buChar char="•"/>
        <a:defRPr sz="1238" kern="1200">
          <a:solidFill>
            <a:schemeClr val="tx1"/>
          </a:solidFill>
          <a:latin typeface="Arial" charset="0"/>
          <a:ea typeface="Arial" charset="0"/>
          <a:cs typeface="Arial" charset="0"/>
        </a:defRPr>
      </a:lvl5pPr>
      <a:lvl6pPr marL="2828925" indent="-257175" algn="l" defTabSz="1028700" rtl="0" eaLnBrk="1" latinLnBrk="0" hangingPunct="1">
        <a:lnSpc>
          <a:spcPct val="90000"/>
        </a:lnSpc>
        <a:spcBef>
          <a:spcPts val="563"/>
        </a:spcBef>
        <a:buFont typeface="Arial"/>
        <a:buChar char="•"/>
        <a:defRPr sz="2025" kern="1200">
          <a:solidFill>
            <a:schemeClr val="tx1"/>
          </a:solidFill>
          <a:latin typeface="+mn-lt"/>
          <a:ea typeface="+mn-ea"/>
          <a:cs typeface="+mn-cs"/>
        </a:defRPr>
      </a:lvl6pPr>
      <a:lvl7pPr marL="3343275" indent="-257175" algn="l" defTabSz="1028700" rtl="0" eaLnBrk="1" latinLnBrk="0" hangingPunct="1">
        <a:lnSpc>
          <a:spcPct val="90000"/>
        </a:lnSpc>
        <a:spcBef>
          <a:spcPts val="563"/>
        </a:spcBef>
        <a:buFont typeface="Arial"/>
        <a:buChar char="•"/>
        <a:defRPr sz="2025" kern="1200">
          <a:solidFill>
            <a:schemeClr val="tx1"/>
          </a:solidFill>
          <a:latin typeface="+mn-lt"/>
          <a:ea typeface="+mn-ea"/>
          <a:cs typeface="+mn-cs"/>
        </a:defRPr>
      </a:lvl7pPr>
      <a:lvl8pPr marL="3857625" indent="-257175" algn="l" defTabSz="1028700" rtl="0" eaLnBrk="1" latinLnBrk="0" hangingPunct="1">
        <a:lnSpc>
          <a:spcPct val="90000"/>
        </a:lnSpc>
        <a:spcBef>
          <a:spcPts val="563"/>
        </a:spcBef>
        <a:buFont typeface="Arial"/>
        <a:buChar char="•"/>
        <a:defRPr sz="2025" kern="1200">
          <a:solidFill>
            <a:schemeClr val="tx1"/>
          </a:solidFill>
          <a:latin typeface="+mn-lt"/>
          <a:ea typeface="+mn-ea"/>
          <a:cs typeface="+mn-cs"/>
        </a:defRPr>
      </a:lvl8pPr>
      <a:lvl9pPr marL="4371975" indent="-257175" algn="l" defTabSz="1028700" rtl="0" eaLnBrk="1" latinLnBrk="0" hangingPunct="1">
        <a:lnSpc>
          <a:spcPct val="90000"/>
        </a:lnSpc>
        <a:spcBef>
          <a:spcPts val="563"/>
        </a:spcBef>
        <a:buFont typeface="Arial"/>
        <a:buChar char="•"/>
        <a:defRPr sz="2025" kern="1200">
          <a:solidFill>
            <a:schemeClr val="tx1"/>
          </a:solidFill>
          <a:latin typeface="+mn-lt"/>
          <a:ea typeface="+mn-ea"/>
          <a:cs typeface="+mn-cs"/>
        </a:defRPr>
      </a:lvl9pPr>
    </p:bodyStyle>
    <p:otherStyle>
      <a:defPPr>
        <a:defRPr lang="en-US"/>
      </a:defPPr>
      <a:lvl1pPr marL="0" algn="l" defTabSz="1028700" rtl="0" eaLnBrk="1" latinLnBrk="0" hangingPunct="1">
        <a:defRPr sz="2025" kern="1200">
          <a:solidFill>
            <a:schemeClr val="tx1"/>
          </a:solidFill>
          <a:latin typeface="+mn-lt"/>
          <a:ea typeface="+mn-ea"/>
          <a:cs typeface="+mn-cs"/>
        </a:defRPr>
      </a:lvl1pPr>
      <a:lvl2pPr marL="514350" algn="l" defTabSz="1028700" rtl="0" eaLnBrk="1" latinLnBrk="0" hangingPunct="1">
        <a:defRPr sz="2025" kern="1200">
          <a:solidFill>
            <a:schemeClr val="tx1"/>
          </a:solidFill>
          <a:latin typeface="+mn-lt"/>
          <a:ea typeface="+mn-ea"/>
          <a:cs typeface="+mn-cs"/>
        </a:defRPr>
      </a:lvl2pPr>
      <a:lvl3pPr marL="1028700" algn="l" defTabSz="1028700" rtl="0" eaLnBrk="1" latinLnBrk="0" hangingPunct="1">
        <a:defRPr sz="2025" kern="1200">
          <a:solidFill>
            <a:schemeClr val="tx1"/>
          </a:solidFill>
          <a:latin typeface="+mn-lt"/>
          <a:ea typeface="+mn-ea"/>
          <a:cs typeface="+mn-cs"/>
        </a:defRPr>
      </a:lvl3pPr>
      <a:lvl4pPr marL="1543050" algn="l" defTabSz="1028700" rtl="0" eaLnBrk="1" latinLnBrk="0" hangingPunct="1">
        <a:defRPr sz="2025" kern="1200">
          <a:solidFill>
            <a:schemeClr val="tx1"/>
          </a:solidFill>
          <a:latin typeface="+mn-lt"/>
          <a:ea typeface="+mn-ea"/>
          <a:cs typeface="+mn-cs"/>
        </a:defRPr>
      </a:lvl4pPr>
      <a:lvl5pPr marL="2057400" algn="l" defTabSz="1028700" rtl="0" eaLnBrk="1" latinLnBrk="0" hangingPunct="1">
        <a:defRPr sz="2025" kern="1200">
          <a:solidFill>
            <a:schemeClr val="tx1"/>
          </a:solidFill>
          <a:latin typeface="+mn-lt"/>
          <a:ea typeface="+mn-ea"/>
          <a:cs typeface="+mn-cs"/>
        </a:defRPr>
      </a:lvl5pPr>
      <a:lvl6pPr marL="2571750" algn="l" defTabSz="1028700" rtl="0" eaLnBrk="1" latinLnBrk="0" hangingPunct="1">
        <a:defRPr sz="2025" kern="1200">
          <a:solidFill>
            <a:schemeClr val="tx1"/>
          </a:solidFill>
          <a:latin typeface="+mn-lt"/>
          <a:ea typeface="+mn-ea"/>
          <a:cs typeface="+mn-cs"/>
        </a:defRPr>
      </a:lvl6pPr>
      <a:lvl7pPr marL="3086100" algn="l" defTabSz="1028700" rtl="0" eaLnBrk="1" latinLnBrk="0" hangingPunct="1">
        <a:defRPr sz="2025" kern="1200">
          <a:solidFill>
            <a:schemeClr val="tx1"/>
          </a:solidFill>
          <a:latin typeface="+mn-lt"/>
          <a:ea typeface="+mn-ea"/>
          <a:cs typeface="+mn-cs"/>
        </a:defRPr>
      </a:lvl7pPr>
      <a:lvl8pPr marL="3600450" algn="l" defTabSz="1028700" rtl="0" eaLnBrk="1" latinLnBrk="0" hangingPunct="1">
        <a:defRPr sz="2025" kern="1200">
          <a:solidFill>
            <a:schemeClr val="tx1"/>
          </a:solidFill>
          <a:latin typeface="+mn-lt"/>
          <a:ea typeface="+mn-ea"/>
          <a:cs typeface="+mn-cs"/>
        </a:defRPr>
      </a:lvl8pPr>
      <a:lvl9pPr marL="4114800" algn="l" defTabSz="1028700" rtl="0" eaLnBrk="1" latinLnBrk="0" hangingPunct="1">
        <a:defRPr sz="2025" kern="1200">
          <a:solidFill>
            <a:schemeClr val="tx1"/>
          </a:solidFill>
          <a:latin typeface="+mn-lt"/>
          <a:ea typeface="+mn-ea"/>
          <a:cs typeface="+mn-cs"/>
        </a:defRPr>
      </a:lvl9pPr>
    </p:otherStyle>
  </p:txStyles>
  <p:extLst>
    <p:ext uri="{27BBF7A9-308A-43DC-89C8-2F10F3537804}">
      <p15:sldGuideLst xmlns:p15="http://schemas.microsoft.com/office/powerpoint/2012/main">
        <p15:guide id="1" pos="432">
          <p15:clr>
            <a:srgbClr val="F26B43"/>
          </p15:clr>
        </p15:guide>
        <p15:guide id="2" pos="5328">
          <p15:clr>
            <a:srgbClr val="F26B43"/>
          </p15:clr>
        </p15:guide>
        <p15:guide id="4" orient="horz" pos="540">
          <p15:clr>
            <a:srgbClr val="F26B43"/>
          </p15:clr>
        </p15:guide>
        <p15:guide id="5" orient="horz" pos="3156">
          <p15:clr>
            <a:srgbClr val="F26B43"/>
          </p15:clr>
        </p15:guide>
        <p15:guide id="6" pos="2880">
          <p15:clr>
            <a:srgbClr val="F26B43"/>
          </p15:clr>
        </p15:guide>
        <p15:guide id="7" orient="horz" pos="1716">
          <p15:clr>
            <a:srgbClr val="F26B43"/>
          </p15:clr>
        </p15:guide>
      </p15:sldGuideLst>
    </p:ext>
  </p:extLst>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DC57180-7FD4-46A8-B226-2458B87B1C01}" type="datetimeFigureOut">
              <a:rPr lang="en-US" smtClean="0">
                <a:solidFill>
                  <a:prstClr val="black">
                    <a:tint val="75000"/>
                  </a:prstClr>
                </a:solidFill>
              </a:rPr>
              <a:pPr/>
              <a:t>6/15/23</a:t>
            </a:fld>
            <a:endParaRPr lang="en-US">
              <a:solidFill>
                <a:prstClr val="black">
                  <a:tint val="75000"/>
                </a:prstClr>
              </a:solidFill>
            </a:endParaRPr>
          </a:p>
        </p:txBody>
      </p:sp>
      <p:sp>
        <p:nvSpPr>
          <p:cNvPr id="5" name="Footer Placeholder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72FEDF7-B1B7-4765-88A3-DFE90B02024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352039290"/>
      </p:ext>
    </p:extLst>
  </p:cSld>
  <p:clrMap bg1="lt1" tx1="dk1" bg2="lt2" tx2="dk2" accent1="accent1" accent2="accent2" accent3="accent3" accent4="accent4" accent5="accent5" accent6="accent6" hlink="hlink" folHlink="folHlink"/>
  <p:sldLayoutIdLst>
    <p:sldLayoutId id="2147484855" r:id="rId1"/>
    <p:sldLayoutId id="2147484856" r:id="rId2"/>
    <p:sldLayoutId id="2147484857" r:id="rId3"/>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593721AD-7A63-45F7-A730-E02351C9F8F2}"/>
              </a:ext>
            </a:extLst>
          </p:cNvPr>
          <p:cNvSpPr>
            <a:spLocks noGrp="1"/>
          </p:cNvSpPr>
          <p:nvPr>
            <p:ph type="title"/>
          </p:nvPr>
        </p:nvSpPr>
        <p:spPr>
          <a:xfrm>
            <a:off x="835152" y="252864"/>
            <a:ext cx="10512751" cy="1138935"/>
          </a:xfrm>
          <a:prstGeom prst="rect">
            <a:avLst/>
          </a:prstGeom>
        </p:spPr>
        <p:txBody>
          <a:bodyPr vert="horz" lIns="91440" tIns="45720" rIns="91440" bIns="45720" rtlCol="0" anchor="b">
            <a:normAutofit/>
          </a:body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78D53488-8192-4A2B-B630-C9370B241B07}"/>
              </a:ext>
            </a:extLst>
          </p:cNvPr>
          <p:cNvSpPr>
            <a:spLocks noGrp="1"/>
          </p:cNvSpPr>
          <p:nvPr>
            <p:ph type="body" idx="1"/>
          </p:nvPr>
        </p:nvSpPr>
        <p:spPr>
          <a:xfrm>
            <a:off x="835152" y="1809000"/>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Text Placeholder 4">
            <a:extLst>
              <a:ext uri="{FF2B5EF4-FFF2-40B4-BE49-F238E27FC236}">
                <a16:creationId xmlns:a16="http://schemas.microsoft.com/office/drawing/2014/main" id="{79117294-B3D9-4D42-A73A-6EC6D3233859}"/>
              </a:ext>
            </a:extLst>
          </p:cNvPr>
          <p:cNvSpPr txBox="1">
            <a:spLocks/>
          </p:cNvSpPr>
          <p:nvPr userDrawn="1"/>
        </p:nvSpPr>
        <p:spPr>
          <a:xfrm>
            <a:off x="3380800" y="-32610"/>
            <a:ext cx="5631248" cy="319087"/>
          </a:xfrm>
          <a:prstGeom prst="rect">
            <a:avLst/>
          </a:prstGeom>
        </p:spPr>
        <p:txBody>
          <a:bodyPr/>
          <a:lstStyle>
            <a:lvl1pPr marL="0" indent="0" algn="l" defTabSz="914400" rtl="0" eaLnBrk="1" latinLnBrk="0" hangingPunct="1">
              <a:lnSpc>
                <a:spcPct val="90000"/>
              </a:lnSpc>
              <a:spcBef>
                <a:spcPts val="1000"/>
              </a:spcBef>
              <a:buFont typeface="Arial" panose="020B0604020202020204" pitchFamily="34" charset="0"/>
              <a:buNone/>
              <a:defRPr lang="en-US" sz="1000" b="1" kern="1200" smtClean="0">
                <a:solidFill>
                  <a:schemeClr val="tx1"/>
                </a:solidFill>
                <a:effectLst/>
                <a:latin typeface="+mj-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400" b="1" i="0" kern="1200" dirty="0">
                <a:solidFill>
                  <a:schemeClr val="tx1"/>
                </a:solidFill>
                <a:effectLst/>
                <a:latin typeface="Arial" panose="020B0604020202020204" pitchFamily="34" charset="0"/>
                <a:ea typeface="+mn-ea"/>
                <a:cs typeface="Arial" panose="020B0604020202020204" pitchFamily="34" charset="0"/>
              </a:rPr>
              <a:t>San Antonio Breast Cancer Symposium</a:t>
            </a:r>
            <a:r>
              <a:rPr lang="en-US" sz="1400" b="1" i="0" kern="1200" baseline="26000" dirty="0">
                <a:solidFill>
                  <a:schemeClr val="tx1"/>
                </a:solidFill>
                <a:effectLst/>
                <a:latin typeface="Arial" panose="020B0604020202020204" pitchFamily="34" charset="0"/>
                <a:ea typeface="+mn-ea"/>
                <a:cs typeface="Arial" panose="020B0604020202020204" pitchFamily="34" charset="0"/>
              </a:rPr>
              <a:t>®</a:t>
            </a:r>
            <a:r>
              <a:rPr lang="en-US" sz="1400" b="1" i="0" kern="1200" dirty="0">
                <a:solidFill>
                  <a:schemeClr val="tx1"/>
                </a:solidFill>
                <a:effectLst/>
                <a:latin typeface="Arial" panose="020B0604020202020204" pitchFamily="34" charset="0"/>
                <a:ea typeface="+mn-ea"/>
                <a:cs typeface="Arial" panose="020B0604020202020204" pitchFamily="34" charset="0"/>
              </a:rPr>
              <a:t>, December 7-10, 2021</a:t>
            </a:r>
            <a:endParaRPr lang="en-US" sz="1400" b="1" baseline="0"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64923376"/>
      </p:ext>
    </p:extLst>
  </p:cSld>
  <p:clrMap bg1="lt1" tx1="dk1" bg2="lt2" tx2="dk2" accent1="accent1" accent2="accent2" accent3="accent3" accent4="accent4" accent5="accent5" accent6="accent6" hlink="hlink" folHlink="folHlink"/>
  <p:sldLayoutIdLst>
    <p:sldLayoutId id="2147484859" r:id="rId1"/>
    <p:sldLayoutId id="2147484860" r:id="rId2"/>
    <p:sldLayoutId id="2147484861" r:id="rId3"/>
    <p:sldLayoutId id="2147484862" r:id="rId4"/>
    <p:sldLayoutId id="2147484863" r:id="rId5"/>
    <p:sldLayoutId id="2147484864" r:id="rId6"/>
    <p:sldLayoutId id="2147484865" r:id="rId7"/>
    <p:sldLayoutId id="2147484866" r:id="rId8"/>
    <p:sldLayoutId id="2147484867" r:id="rId9"/>
    <p:sldLayoutId id="2147484868" r:id="rId10"/>
    <p:sldLayoutId id="2147484869" r:id="rId11"/>
    <p:sldLayoutId id="2147484870" r:id="rId12"/>
    <p:sldLayoutId id="2147484871" r:id="rId13"/>
  </p:sldLayoutIdLst>
  <p:hf sldNum="0" hdr="0" dt="0"/>
  <p:txStyles>
    <p:titleStyle>
      <a:lvl1pPr algn="l" defTabSz="914400" rtl="0" eaLnBrk="1" latinLnBrk="0" hangingPunct="1">
        <a:lnSpc>
          <a:spcPct val="90000"/>
        </a:lnSpc>
        <a:spcBef>
          <a:spcPct val="0"/>
        </a:spcBef>
        <a:buNone/>
        <a:defRPr sz="40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248">
          <p15:clr>
            <a:srgbClr val="F26B43"/>
          </p15:clr>
        </p15:guide>
        <p15:guide id="2" pos="144">
          <p15:clr>
            <a:srgbClr val="F26B43"/>
          </p15:clr>
        </p15:guide>
        <p15:guide id="3" orient="horz" pos="72">
          <p15:clr>
            <a:srgbClr val="F26B43"/>
          </p15:clr>
        </p15:guide>
        <p15:guide id="4" pos="7584">
          <p15:clr>
            <a:srgbClr val="F26B43"/>
          </p15:clr>
        </p15:guide>
        <p15:guide id="5" orient="horz" pos="120">
          <p15:clr>
            <a:srgbClr val="F26B43"/>
          </p15:clr>
        </p15:guide>
        <p15:guide id="6" orient="horz" pos="864">
          <p15:clr>
            <a:srgbClr val="F26B43"/>
          </p15:clr>
        </p15:guide>
        <p15:guide id="7" pos="7320">
          <p15:clr>
            <a:srgbClr val="F26B43"/>
          </p15:clr>
        </p15:guide>
        <p15:guide id="8" orient="horz" pos="3888">
          <p15:clr>
            <a:srgbClr val="F26B43"/>
          </p15:clr>
        </p15:guide>
        <p15:guide id="9" orient="horz" pos="1152">
          <p15:clr>
            <a:srgbClr val="F26B43"/>
          </p15:clr>
        </p15:guide>
      </p15:sldGuideLst>
    </p:ext>
  </p:extLst>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40705D9-53A7-AD48-AD28-967C69795E75}" type="datetimeFigureOut">
              <a:rPr lang="en-US" smtClean="0"/>
              <a:t>6/15/23</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85EB6E1-1ADB-7445-BA74-B1BFD80AE728}" type="slidenum">
              <a:rPr lang="en-US" smtClean="0"/>
              <a:t>‹#›</a:t>
            </a:fld>
            <a:endParaRPr lang="en-US"/>
          </a:p>
        </p:txBody>
      </p:sp>
    </p:spTree>
    <p:extLst>
      <p:ext uri="{BB962C8B-B14F-4D97-AF65-F5344CB8AC3E}">
        <p14:creationId xmlns:p14="http://schemas.microsoft.com/office/powerpoint/2010/main" val="3291627664"/>
      </p:ext>
    </p:extLst>
  </p:cSld>
  <p:clrMap bg1="lt1" tx1="dk1" bg2="lt2" tx2="dk2" accent1="accent1" accent2="accent2" accent3="accent3" accent4="accent4" accent5="accent5" accent6="accent6" hlink="hlink" folHlink="folHlink"/>
  <p:sldLayoutIdLst>
    <p:sldLayoutId id="2147484873" r:id="rId1"/>
    <p:sldLayoutId id="2147484874" r:id="rId2"/>
    <p:sldLayoutId id="2147484875" r:id="rId3"/>
    <p:sldLayoutId id="2147484876" r:id="rId4"/>
    <p:sldLayoutId id="2147484877" r:id="rId5"/>
    <p:sldLayoutId id="2147484878" r:id="rId6"/>
    <p:sldLayoutId id="2147484879" r:id="rId7"/>
    <p:sldLayoutId id="2147484880" r:id="rId8"/>
    <p:sldLayoutId id="2147484881" r:id="rId9"/>
    <p:sldLayoutId id="2147484882" r:id="rId10"/>
    <p:sldLayoutId id="2147484883" r:id="rId11"/>
    <p:sldLayoutId id="2147484884" r:id="rId12"/>
    <p:sldLayoutId id="2147484885" r:id="rId13"/>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0" y="1600201"/>
            <a:ext cx="10972800" cy="4525964"/>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09600" y="6356352"/>
            <a:ext cx="2844800" cy="365125"/>
          </a:xfrm>
          <a:prstGeom prst="rect">
            <a:avLst/>
          </a:prstGeom>
        </p:spPr>
        <p:txBody>
          <a:bodyPr vert="horz" lIns="91440" tIns="45720" rIns="91440" bIns="45720" rtlCol="0" anchor="ctr"/>
          <a:lstStyle>
            <a:lvl1pPr algn="l">
              <a:defRPr sz="1199">
                <a:solidFill>
                  <a:schemeClr val="tx1">
                    <a:tint val="75000"/>
                  </a:schemeClr>
                </a:solidFill>
              </a:defRPr>
            </a:lvl1pPr>
          </a:lstStyle>
          <a:p>
            <a:fld id="{F5847B45-35DC-394D-A1E4-7F21E25C11DF}" type="datetimeFigureOut">
              <a:rPr lang="en-US" smtClean="0"/>
              <a:t>6/15/23</a:t>
            </a:fld>
            <a:endParaRPr lang="en-US" dirty="0"/>
          </a:p>
        </p:txBody>
      </p:sp>
      <p:sp>
        <p:nvSpPr>
          <p:cNvPr id="5" name="Footer Placeholder 4"/>
          <p:cNvSpPr>
            <a:spLocks noGrp="1"/>
          </p:cNvSpPr>
          <p:nvPr>
            <p:ph type="ftr" sz="quarter" idx="3"/>
          </p:nvPr>
        </p:nvSpPr>
        <p:spPr>
          <a:xfrm>
            <a:off x="4165600" y="6356352"/>
            <a:ext cx="3860800" cy="365125"/>
          </a:xfrm>
          <a:prstGeom prst="rect">
            <a:avLst/>
          </a:prstGeom>
        </p:spPr>
        <p:txBody>
          <a:bodyPr vert="horz" lIns="91440" tIns="45720" rIns="91440" bIns="45720" rtlCol="0" anchor="ctr"/>
          <a:lstStyle>
            <a:lvl1pPr algn="ctr">
              <a:defRPr sz="1199">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8737600" y="6356352"/>
            <a:ext cx="2844800" cy="365125"/>
          </a:xfrm>
          <a:prstGeom prst="rect">
            <a:avLst/>
          </a:prstGeom>
        </p:spPr>
        <p:txBody>
          <a:bodyPr vert="horz" lIns="91440" tIns="45720" rIns="91440" bIns="45720" rtlCol="0" anchor="ctr"/>
          <a:lstStyle>
            <a:lvl1pPr algn="r">
              <a:defRPr sz="1199">
                <a:solidFill>
                  <a:schemeClr val="tx1">
                    <a:tint val="75000"/>
                  </a:schemeClr>
                </a:solidFill>
              </a:defRPr>
            </a:lvl1pPr>
          </a:lstStyle>
          <a:p>
            <a:fld id="{F62CA966-E90E-4744-99C3-9C8411BBE58B}" type="slidenum">
              <a:rPr lang="en-US" smtClean="0"/>
              <a:t>‹#›</a:t>
            </a:fld>
            <a:endParaRPr lang="en-US" dirty="0"/>
          </a:p>
        </p:txBody>
      </p:sp>
    </p:spTree>
    <p:extLst>
      <p:ext uri="{BB962C8B-B14F-4D97-AF65-F5344CB8AC3E}">
        <p14:creationId xmlns:p14="http://schemas.microsoft.com/office/powerpoint/2010/main" val="2919991509"/>
      </p:ext>
    </p:extLst>
  </p:cSld>
  <p:clrMap bg1="lt1" tx1="dk1" bg2="lt2" tx2="dk2" accent1="accent1" accent2="accent2" accent3="accent3" accent4="accent4" accent5="accent5" accent6="accent6" hlink="hlink" folHlink="folHlink"/>
  <p:sldLayoutIdLst>
    <p:sldLayoutId id="2147484887" r:id="rId1"/>
    <p:sldLayoutId id="2147484888" r:id="rId2"/>
    <p:sldLayoutId id="2147484889" r:id="rId3"/>
    <p:sldLayoutId id="2147484890" r:id="rId4"/>
    <p:sldLayoutId id="2147484891" r:id="rId5"/>
    <p:sldLayoutId id="2147484892" r:id="rId6"/>
    <p:sldLayoutId id="2147484893" r:id="rId7"/>
    <p:sldLayoutId id="2147484894" r:id="rId8"/>
    <p:sldLayoutId id="2147484895" r:id="rId9"/>
    <p:sldLayoutId id="2147484896" r:id="rId10"/>
    <p:sldLayoutId id="2147484897" r:id="rId11"/>
    <p:sldLayoutId id="2147484898" r:id="rId12"/>
    <p:sldLayoutId id="2147484899" r:id="rId13"/>
    <p:sldLayoutId id="2147484900" r:id="rId14"/>
  </p:sldLayoutIdLst>
  <p:txStyles>
    <p:titleStyle>
      <a:lvl1pPr algn="ctr" defTabSz="456777" rtl="0" eaLnBrk="1" latinLnBrk="0" hangingPunct="1">
        <a:spcBef>
          <a:spcPct val="0"/>
        </a:spcBef>
        <a:buNone/>
        <a:defRPr sz="4396" kern="1200">
          <a:solidFill>
            <a:schemeClr val="tx1"/>
          </a:solidFill>
          <a:latin typeface="+mj-lt"/>
          <a:ea typeface="+mj-ea"/>
          <a:cs typeface="+mj-cs"/>
        </a:defRPr>
      </a:lvl1pPr>
    </p:titleStyle>
    <p:bodyStyle>
      <a:lvl1pPr marL="342583" indent="-342583" algn="l" defTabSz="456777" rtl="0" eaLnBrk="1" latinLnBrk="0" hangingPunct="1">
        <a:spcBef>
          <a:spcPct val="20000"/>
        </a:spcBef>
        <a:buFont typeface="Arial"/>
        <a:buChar char="•"/>
        <a:defRPr sz="3197" kern="1200">
          <a:solidFill>
            <a:schemeClr val="tx1"/>
          </a:solidFill>
          <a:latin typeface="+mn-lt"/>
          <a:ea typeface="+mn-ea"/>
          <a:cs typeface="+mn-cs"/>
        </a:defRPr>
      </a:lvl1pPr>
      <a:lvl2pPr marL="742263" indent="-285486" algn="l" defTabSz="456777" rtl="0" eaLnBrk="1" latinLnBrk="0" hangingPunct="1">
        <a:spcBef>
          <a:spcPct val="20000"/>
        </a:spcBef>
        <a:buFont typeface="Arial"/>
        <a:buChar char="–"/>
        <a:defRPr sz="2797" kern="1200">
          <a:solidFill>
            <a:schemeClr val="tx1"/>
          </a:solidFill>
          <a:latin typeface="+mn-lt"/>
          <a:ea typeface="+mn-ea"/>
          <a:cs typeface="+mn-cs"/>
        </a:defRPr>
      </a:lvl2pPr>
      <a:lvl3pPr marL="1141943" indent="-228389" algn="l" defTabSz="456777" rtl="0" eaLnBrk="1" latinLnBrk="0" hangingPunct="1">
        <a:spcBef>
          <a:spcPct val="20000"/>
        </a:spcBef>
        <a:buFont typeface="Arial"/>
        <a:buChar char="•"/>
        <a:defRPr sz="2398" kern="1200">
          <a:solidFill>
            <a:schemeClr val="tx1"/>
          </a:solidFill>
          <a:latin typeface="+mn-lt"/>
          <a:ea typeface="+mn-ea"/>
          <a:cs typeface="+mn-cs"/>
        </a:defRPr>
      </a:lvl3pPr>
      <a:lvl4pPr marL="1598720" indent="-228389" algn="l" defTabSz="456777" rtl="0" eaLnBrk="1" latinLnBrk="0" hangingPunct="1">
        <a:spcBef>
          <a:spcPct val="20000"/>
        </a:spcBef>
        <a:buFont typeface="Arial"/>
        <a:buChar char="–"/>
        <a:defRPr sz="1998" kern="1200">
          <a:solidFill>
            <a:schemeClr val="tx1"/>
          </a:solidFill>
          <a:latin typeface="+mn-lt"/>
          <a:ea typeface="+mn-ea"/>
          <a:cs typeface="+mn-cs"/>
        </a:defRPr>
      </a:lvl4pPr>
      <a:lvl5pPr marL="2055497" indent="-228389" algn="l" defTabSz="456777" rtl="0" eaLnBrk="1" latinLnBrk="0" hangingPunct="1">
        <a:spcBef>
          <a:spcPct val="20000"/>
        </a:spcBef>
        <a:buFont typeface="Arial"/>
        <a:buChar char="»"/>
        <a:defRPr sz="1998" kern="1200">
          <a:solidFill>
            <a:schemeClr val="tx1"/>
          </a:solidFill>
          <a:latin typeface="+mn-lt"/>
          <a:ea typeface="+mn-ea"/>
          <a:cs typeface="+mn-cs"/>
        </a:defRPr>
      </a:lvl5pPr>
      <a:lvl6pPr marL="2512274" indent="-228389" algn="l" defTabSz="456777" rtl="0" eaLnBrk="1" latinLnBrk="0" hangingPunct="1">
        <a:spcBef>
          <a:spcPct val="20000"/>
        </a:spcBef>
        <a:buFont typeface="Arial"/>
        <a:buChar char="•"/>
        <a:defRPr sz="1998" kern="1200">
          <a:solidFill>
            <a:schemeClr val="tx1"/>
          </a:solidFill>
          <a:latin typeface="+mn-lt"/>
          <a:ea typeface="+mn-ea"/>
          <a:cs typeface="+mn-cs"/>
        </a:defRPr>
      </a:lvl6pPr>
      <a:lvl7pPr marL="2969051" indent="-228389" algn="l" defTabSz="456777" rtl="0" eaLnBrk="1" latinLnBrk="0" hangingPunct="1">
        <a:spcBef>
          <a:spcPct val="20000"/>
        </a:spcBef>
        <a:buFont typeface="Arial"/>
        <a:buChar char="•"/>
        <a:defRPr sz="1998" kern="1200">
          <a:solidFill>
            <a:schemeClr val="tx1"/>
          </a:solidFill>
          <a:latin typeface="+mn-lt"/>
          <a:ea typeface="+mn-ea"/>
          <a:cs typeface="+mn-cs"/>
        </a:defRPr>
      </a:lvl7pPr>
      <a:lvl8pPr marL="3425828" indent="-228389" algn="l" defTabSz="456777" rtl="0" eaLnBrk="1" latinLnBrk="0" hangingPunct="1">
        <a:spcBef>
          <a:spcPct val="20000"/>
        </a:spcBef>
        <a:buFont typeface="Arial"/>
        <a:buChar char="•"/>
        <a:defRPr sz="1998" kern="1200">
          <a:solidFill>
            <a:schemeClr val="tx1"/>
          </a:solidFill>
          <a:latin typeface="+mn-lt"/>
          <a:ea typeface="+mn-ea"/>
          <a:cs typeface="+mn-cs"/>
        </a:defRPr>
      </a:lvl8pPr>
      <a:lvl9pPr marL="3882605" indent="-228389" algn="l" defTabSz="456777" rtl="0" eaLnBrk="1" latinLnBrk="0" hangingPunct="1">
        <a:spcBef>
          <a:spcPct val="20000"/>
        </a:spcBef>
        <a:buFont typeface="Arial"/>
        <a:buChar char="•"/>
        <a:defRPr sz="1998" kern="1200">
          <a:solidFill>
            <a:schemeClr val="tx1"/>
          </a:solidFill>
          <a:latin typeface="+mn-lt"/>
          <a:ea typeface="+mn-ea"/>
          <a:cs typeface="+mn-cs"/>
        </a:defRPr>
      </a:lvl9pPr>
    </p:bodyStyle>
    <p:otherStyle>
      <a:defPPr>
        <a:defRPr lang="en-US"/>
      </a:defPPr>
      <a:lvl1pPr marL="0" algn="l" defTabSz="456777" rtl="0" eaLnBrk="1" latinLnBrk="0" hangingPunct="1">
        <a:defRPr sz="1798" kern="1200">
          <a:solidFill>
            <a:schemeClr val="tx1"/>
          </a:solidFill>
          <a:latin typeface="+mn-lt"/>
          <a:ea typeface="+mn-ea"/>
          <a:cs typeface="+mn-cs"/>
        </a:defRPr>
      </a:lvl1pPr>
      <a:lvl2pPr marL="456777" algn="l" defTabSz="456777" rtl="0" eaLnBrk="1" latinLnBrk="0" hangingPunct="1">
        <a:defRPr sz="1798" kern="1200">
          <a:solidFill>
            <a:schemeClr val="tx1"/>
          </a:solidFill>
          <a:latin typeface="+mn-lt"/>
          <a:ea typeface="+mn-ea"/>
          <a:cs typeface="+mn-cs"/>
        </a:defRPr>
      </a:lvl2pPr>
      <a:lvl3pPr marL="913554" algn="l" defTabSz="456777" rtl="0" eaLnBrk="1" latinLnBrk="0" hangingPunct="1">
        <a:defRPr sz="1798" kern="1200">
          <a:solidFill>
            <a:schemeClr val="tx1"/>
          </a:solidFill>
          <a:latin typeface="+mn-lt"/>
          <a:ea typeface="+mn-ea"/>
          <a:cs typeface="+mn-cs"/>
        </a:defRPr>
      </a:lvl3pPr>
      <a:lvl4pPr marL="1370331" algn="l" defTabSz="456777" rtl="0" eaLnBrk="1" latinLnBrk="0" hangingPunct="1">
        <a:defRPr sz="1798" kern="1200">
          <a:solidFill>
            <a:schemeClr val="tx1"/>
          </a:solidFill>
          <a:latin typeface="+mn-lt"/>
          <a:ea typeface="+mn-ea"/>
          <a:cs typeface="+mn-cs"/>
        </a:defRPr>
      </a:lvl4pPr>
      <a:lvl5pPr marL="1827108" algn="l" defTabSz="456777" rtl="0" eaLnBrk="1" latinLnBrk="0" hangingPunct="1">
        <a:defRPr sz="1798" kern="1200">
          <a:solidFill>
            <a:schemeClr val="tx1"/>
          </a:solidFill>
          <a:latin typeface="+mn-lt"/>
          <a:ea typeface="+mn-ea"/>
          <a:cs typeface="+mn-cs"/>
        </a:defRPr>
      </a:lvl5pPr>
      <a:lvl6pPr marL="2283885" algn="l" defTabSz="456777" rtl="0" eaLnBrk="1" latinLnBrk="0" hangingPunct="1">
        <a:defRPr sz="1798" kern="1200">
          <a:solidFill>
            <a:schemeClr val="tx1"/>
          </a:solidFill>
          <a:latin typeface="+mn-lt"/>
          <a:ea typeface="+mn-ea"/>
          <a:cs typeface="+mn-cs"/>
        </a:defRPr>
      </a:lvl6pPr>
      <a:lvl7pPr marL="2740663" algn="l" defTabSz="456777" rtl="0" eaLnBrk="1" latinLnBrk="0" hangingPunct="1">
        <a:defRPr sz="1798" kern="1200">
          <a:solidFill>
            <a:schemeClr val="tx1"/>
          </a:solidFill>
          <a:latin typeface="+mn-lt"/>
          <a:ea typeface="+mn-ea"/>
          <a:cs typeface="+mn-cs"/>
        </a:defRPr>
      </a:lvl7pPr>
      <a:lvl8pPr marL="3197440" algn="l" defTabSz="456777" rtl="0" eaLnBrk="1" latinLnBrk="0" hangingPunct="1">
        <a:defRPr sz="1798" kern="1200">
          <a:solidFill>
            <a:schemeClr val="tx1"/>
          </a:solidFill>
          <a:latin typeface="+mn-lt"/>
          <a:ea typeface="+mn-ea"/>
          <a:cs typeface="+mn-cs"/>
        </a:defRPr>
      </a:lvl8pPr>
      <a:lvl9pPr marL="3654217" algn="l" defTabSz="456777" rtl="0" eaLnBrk="1" latinLnBrk="0" hangingPunct="1">
        <a:defRPr sz="1798"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8" name="Rectangle 3"/>
          <p:cNvSpPr>
            <a:spLocks noGrp="1" noChangeArrowheads="1"/>
          </p:cNvSpPr>
          <p:nvPr>
            <p:ph type="body" idx="1"/>
          </p:nvPr>
        </p:nvSpPr>
        <p:spPr bwMode="auto">
          <a:xfrm>
            <a:off x="914400" y="1828800"/>
            <a:ext cx="10363200" cy="3653134"/>
          </a:xfrm>
          <a:prstGeom prst="rect">
            <a:avLst/>
          </a:prstGeom>
          <a:noFill/>
          <a:ln>
            <a:noFill/>
          </a:ln>
          <a:extLst>
            <a:ext uri="{FAA26D3D-D897-4be2-8F04-BA451C77F1D7}">
              <ma14:placeholderFlag xmlns:ma14="http://schemas.microsoft.com/office/mac/drawingml/2011/main" xmlns=""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Footer Placeholder 1"/>
          <p:cNvSpPr>
            <a:spLocks noGrp="1"/>
          </p:cNvSpPr>
          <p:nvPr>
            <p:ph type="ftr" sz="quarter" idx="3"/>
          </p:nvPr>
        </p:nvSpPr>
        <p:spPr>
          <a:xfrm>
            <a:off x="3863510" y="6119510"/>
            <a:ext cx="5204949" cy="556172"/>
          </a:xfrm>
          <a:prstGeom prst="rect">
            <a:avLst/>
          </a:prstGeom>
        </p:spPr>
        <p:txBody>
          <a:bodyPr vert="horz" lIns="91440" tIns="45720" rIns="91440" bIns="45720" rtlCol="0" anchor="ctr"/>
          <a:lstStyle>
            <a:lvl1pPr algn="ctr">
              <a:defRPr sz="1599">
                <a:solidFill>
                  <a:srgbClr val="800000"/>
                </a:solidFill>
              </a:defRPr>
            </a:lvl1pPr>
          </a:lstStyle>
          <a:p>
            <a:endParaRPr lang="en-US" dirty="0"/>
          </a:p>
        </p:txBody>
      </p:sp>
      <p:sp>
        <p:nvSpPr>
          <p:cNvPr id="5" name="TextBox 4"/>
          <p:cNvSpPr txBox="1"/>
          <p:nvPr userDrawn="1"/>
        </p:nvSpPr>
        <p:spPr>
          <a:xfrm>
            <a:off x="9163051" y="7917469"/>
            <a:ext cx="269626" cy="461345"/>
          </a:xfrm>
          <a:prstGeom prst="rect">
            <a:avLst/>
          </a:prstGeom>
          <a:noFill/>
        </p:spPr>
        <p:txBody>
          <a:bodyPr wrap="none" rtlCol="0">
            <a:spAutoFit/>
          </a:bodyPr>
          <a:lstStyle/>
          <a:p>
            <a:r>
              <a:rPr lang="en-US" sz="2398" dirty="0"/>
              <a:t> </a:t>
            </a:r>
          </a:p>
        </p:txBody>
      </p:sp>
      <p:pic>
        <p:nvPicPr>
          <p:cNvPr id="6" name="Picture 5">
            <a:extLst>
              <a:ext uri="{FF2B5EF4-FFF2-40B4-BE49-F238E27FC236}">
                <a16:creationId xmlns:a16="http://schemas.microsoft.com/office/drawing/2014/main" id="{953D009E-6153-234E-A3F7-30E2F33789AD}"/>
              </a:ext>
            </a:extLst>
          </p:cNvPr>
          <p:cNvPicPr>
            <a:picLocks noChangeAspect="1"/>
          </p:cNvPicPr>
          <p:nvPr userDrawn="1"/>
        </p:nvPicPr>
        <p:blipFill>
          <a:blip r:embed="rId11"/>
          <a:stretch>
            <a:fillRect/>
          </a:stretch>
        </p:blipFill>
        <p:spPr>
          <a:xfrm>
            <a:off x="356355" y="5941982"/>
            <a:ext cx="1709323" cy="649249"/>
          </a:xfrm>
          <a:prstGeom prst="rect">
            <a:avLst/>
          </a:prstGeom>
        </p:spPr>
      </p:pic>
      <p:pic>
        <p:nvPicPr>
          <p:cNvPr id="7" name="Picture 6">
            <a:extLst>
              <a:ext uri="{FF2B5EF4-FFF2-40B4-BE49-F238E27FC236}">
                <a16:creationId xmlns:a16="http://schemas.microsoft.com/office/drawing/2014/main" id="{93C22BFB-B8E3-CC4E-B8D8-0F9450D93D20}"/>
              </a:ext>
            </a:extLst>
          </p:cNvPr>
          <p:cNvPicPr>
            <a:picLocks noChangeAspect="1"/>
          </p:cNvPicPr>
          <p:nvPr userDrawn="1"/>
        </p:nvPicPr>
        <p:blipFill>
          <a:blip r:embed="rId12"/>
          <a:srcRect/>
          <a:stretch/>
        </p:blipFill>
        <p:spPr>
          <a:xfrm>
            <a:off x="9815957" y="6025160"/>
            <a:ext cx="2100668" cy="606985"/>
          </a:xfrm>
          <a:prstGeom prst="rect">
            <a:avLst/>
          </a:prstGeom>
        </p:spPr>
      </p:pic>
      <p:cxnSp>
        <p:nvCxnSpPr>
          <p:cNvPr id="8" name="Straight Connector 7">
            <a:extLst>
              <a:ext uri="{FF2B5EF4-FFF2-40B4-BE49-F238E27FC236}">
                <a16:creationId xmlns:a16="http://schemas.microsoft.com/office/drawing/2014/main" id="{5F391403-AA08-384C-BF6A-9AE5185F6540}"/>
              </a:ext>
            </a:extLst>
          </p:cNvPr>
          <p:cNvCxnSpPr/>
          <p:nvPr userDrawn="1"/>
        </p:nvCxnSpPr>
        <p:spPr>
          <a:xfrm>
            <a:off x="0" y="5740827"/>
            <a:ext cx="12192000" cy="0"/>
          </a:xfrm>
          <a:prstGeom prst="line">
            <a:avLst/>
          </a:prstGeom>
          <a:ln w="28575">
            <a:solidFill>
              <a:srgbClr val="003767"/>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2534562B-2B03-9147-82B7-0AEE8B619A26}"/>
              </a:ext>
            </a:extLst>
          </p:cNvPr>
          <p:cNvCxnSpPr/>
          <p:nvPr userDrawn="1"/>
        </p:nvCxnSpPr>
        <p:spPr>
          <a:xfrm>
            <a:off x="0" y="6850121"/>
            <a:ext cx="12192000" cy="0"/>
          </a:xfrm>
          <a:prstGeom prst="line">
            <a:avLst/>
          </a:prstGeom>
          <a:ln w="28575">
            <a:solidFill>
              <a:srgbClr val="003767"/>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25842213"/>
      </p:ext>
    </p:extLst>
  </p:cSld>
  <p:clrMap bg1="lt1" tx1="dk1" bg2="lt2" tx2="dk2" accent1="accent1" accent2="accent2" accent3="accent3" accent4="accent4" accent5="accent5" accent6="accent6" hlink="hlink" folHlink="folHlink"/>
  <p:sldLayoutIdLst>
    <p:sldLayoutId id="2147484902" r:id="rId1"/>
    <p:sldLayoutId id="2147484903" r:id="rId2"/>
    <p:sldLayoutId id="2147484904" r:id="rId3"/>
    <p:sldLayoutId id="2147484905" r:id="rId4"/>
    <p:sldLayoutId id="2147484906" r:id="rId5"/>
    <p:sldLayoutId id="2147484907" r:id="rId6"/>
    <p:sldLayoutId id="2147484908" r:id="rId7"/>
    <p:sldLayoutId id="2147484909" r:id="rId8"/>
    <p:sldLayoutId id="2147484910" r:id="rId9"/>
  </p:sldLayoutIdLst>
  <p:txStyles>
    <p:titleStyle>
      <a:lvl1pPr algn="ctr" rtl="0" eaLnBrk="1" fontAlgn="base" hangingPunct="1">
        <a:spcBef>
          <a:spcPct val="0"/>
        </a:spcBef>
        <a:spcAft>
          <a:spcPct val="0"/>
        </a:spcAft>
        <a:defRPr sz="4796" i="0">
          <a:solidFill>
            <a:schemeClr val="bg1"/>
          </a:solidFill>
          <a:latin typeface="+mn-lt"/>
          <a:ea typeface="+mj-ea"/>
          <a:cs typeface="+mj-cs"/>
        </a:defRPr>
      </a:lvl1pPr>
      <a:lvl2pPr algn="l" rtl="0" eaLnBrk="1" fontAlgn="base" hangingPunct="1">
        <a:spcBef>
          <a:spcPct val="0"/>
        </a:spcBef>
        <a:spcAft>
          <a:spcPct val="0"/>
        </a:spcAft>
        <a:defRPr sz="4263">
          <a:solidFill>
            <a:schemeClr val="tx2"/>
          </a:solidFill>
          <a:latin typeface="Georgia" pitchFamily="-72" charset="0"/>
          <a:ea typeface="ＭＳ Ｐゴシック" pitchFamily="-72" charset="-128"/>
          <a:cs typeface="ＭＳ Ｐゴシック" pitchFamily="-72" charset="-128"/>
        </a:defRPr>
      </a:lvl2pPr>
      <a:lvl3pPr algn="l" rtl="0" eaLnBrk="1" fontAlgn="base" hangingPunct="1">
        <a:spcBef>
          <a:spcPct val="0"/>
        </a:spcBef>
        <a:spcAft>
          <a:spcPct val="0"/>
        </a:spcAft>
        <a:defRPr sz="4263">
          <a:solidFill>
            <a:schemeClr val="tx2"/>
          </a:solidFill>
          <a:latin typeface="Georgia" pitchFamily="-72" charset="0"/>
          <a:ea typeface="ＭＳ Ｐゴシック" pitchFamily="-72" charset="-128"/>
          <a:cs typeface="ＭＳ Ｐゴシック" pitchFamily="-72" charset="-128"/>
        </a:defRPr>
      </a:lvl3pPr>
      <a:lvl4pPr algn="l" rtl="0" eaLnBrk="1" fontAlgn="base" hangingPunct="1">
        <a:spcBef>
          <a:spcPct val="0"/>
        </a:spcBef>
        <a:spcAft>
          <a:spcPct val="0"/>
        </a:spcAft>
        <a:defRPr sz="4263">
          <a:solidFill>
            <a:schemeClr val="tx2"/>
          </a:solidFill>
          <a:latin typeface="Georgia" pitchFamily="-72" charset="0"/>
          <a:ea typeface="ＭＳ Ｐゴシック" pitchFamily="-72" charset="-128"/>
          <a:cs typeface="ＭＳ Ｐゴシック" pitchFamily="-72" charset="-128"/>
        </a:defRPr>
      </a:lvl4pPr>
      <a:lvl5pPr algn="l" rtl="0" eaLnBrk="1" fontAlgn="base" hangingPunct="1">
        <a:spcBef>
          <a:spcPct val="0"/>
        </a:spcBef>
        <a:spcAft>
          <a:spcPct val="0"/>
        </a:spcAft>
        <a:defRPr sz="4263">
          <a:solidFill>
            <a:schemeClr val="tx2"/>
          </a:solidFill>
          <a:latin typeface="Georgia" pitchFamily="-72" charset="0"/>
          <a:ea typeface="ＭＳ Ｐゴシック" pitchFamily="-72" charset="-128"/>
          <a:cs typeface="ＭＳ Ｐゴシック" pitchFamily="-72" charset="-128"/>
        </a:defRPr>
      </a:lvl5pPr>
      <a:lvl6pPr marL="609036" algn="l" rtl="0" eaLnBrk="1" fontAlgn="base" hangingPunct="1">
        <a:spcBef>
          <a:spcPct val="0"/>
        </a:spcBef>
        <a:spcAft>
          <a:spcPct val="0"/>
        </a:spcAft>
        <a:defRPr sz="4263">
          <a:solidFill>
            <a:schemeClr val="tx2"/>
          </a:solidFill>
          <a:latin typeface="Georgia" pitchFamily="-72" charset="0"/>
          <a:ea typeface="ＭＳ Ｐゴシック" pitchFamily="-72" charset="-128"/>
          <a:cs typeface="ＭＳ Ｐゴシック" pitchFamily="-72" charset="-128"/>
        </a:defRPr>
      </a:lvl6pPr>
      <a:lvl7pPr marL="1218072" algn="l" rtl="0" eaLnBrk="1" fontAlgn="base" hangingPunct="1">
        <a:spcBef>
          <a:spcPct val="0"/>
        </a:spcBef>
        <a:spcAft>
          <a:spcPct val="0"/>
        </a:spcAft>
        <a:defRPr sz="4263">
          <a:solidFill>
            <a:schemeClr val="tx2"/>
          </a:solidFill>
          <a:latin typeface="Georgia" pitchFamily="-72" charset="0"/>
          <a:ea typeface="ＭＳ Ｐゴシック" pitchFamily="-72" charset="-128"/>
          <a:cs typeface="ＭＳ Ｐゴシック" pitchFamily="-72" charset="-128"/>
        </a:defRPr>
      </a:lvl7pPr>
      <a:lvl8pPr marL="1827108" algn="l" rtl="0" eaLnBrk="1" fontAlgn="base" hangingPunct="1">
        <a:spcBef>
          <a:spcPct val="0"/>
        </a:spcBef>
        <a:spcAft>
          <a:spcPct val="0"/>
        </a:spcAft>
        <a:defRPr sz="4263">
          <a:solidFill>
            <a:schemeClr val="tx2"/>
          </a:solidFill>
          <a:latin typeface="Georgia" pitchFamily="-72" charset="0"/>
          <a:ea typeface="ＭＳ Ｐゴシック" pitchFamily="-72" charset="-128"/>
          <a:cs typeface="ＭＳ Ｐゴシック" pitchFamily="-72" charset="-128"/>
        </a:defRPr>
      </a:lvl8pPr>
      <a:lvl9pPr marL="2436144" algn="l" rtl="0" eaLnBrk="1" fontAlgn="base" hangingPunct="1">
        <a:spcBef>
          <a:spcPct val="0"/>
        </a:spcBef>
        <a:spcAft>
          <a:spcPct val="0"/>
        </a:spcAft>
        <a:defRPr sz="4263">
          <a:solidFill>
            <a:schemeClr val="tx2"/>
          </a:solidFill>
          <a:latin typeface="Georgia" pitchFamily="-72" charset="0"/>
          <a:ea typeface="ＭＳ Ｐゴシック" pitchFamily="-72" charset="-128"/>
          <a:cs typeface="ＭＳ Ｐゴシック" pitchFamily="-72" charset="-128"/>
        </a:defRPr>
      </a:lvl9pPr>
    </p:titleStyle>
    <p:bodyStyle>
      <a:lvl1pPr marL="456777" indent="-456777" algn="l" rtl="0" eaLnBrk="1" fontAlgn="base" hangingPunct="1">
        <a:spcBef>
          <a:spcPct val="20000"/>
        </a:spcBef>
        <a:spcAft>
          <a:spcPct val="0"/>
        </a:spcAft>
        <a:buChar char="•"/>
        <a:defRPr sz="3197">
          <a:solidFill>
            <a:schemeClr val="tx1"/>
          </a:solidFill>
          <a:latin typeface="+mn-lt"/>
          <a:ea typeface="+mn-ea"/>
          <a:cs typeface="+mn-cs"/>
        </a:defRPr>
      </a:lvl1pPr>
      <a:lvl2pPr marL="989684" indent="-380648" algn="l" rtl="0" eaLnBrk="1" fontAlgn="base" hangingPunct="1">
        <a:spcBef>
          <a:spcPct val="20000"/>
        </a:spcBef>
        <a:spcAft>
          <a:spcPct val="0"/>
        </a:spcAft>
        <a:buChar char="–"/>
        <a:defRPr sz="2664">
          <a:solidFill>
            <a:schemeClr val="tx1"/>
          </a:solidFill>
          <a:latin typeface="+mn-lt"/>
          <a:ea typeface="+mn-ea"/>
        </a:defRPr>
      </a:lvl2pPr>
      <a:lvl3pPr marL="1522590" indent="-304518" algn="l" rtl="0" eaLnBrk="1" fontAlgn="base" hangingPunct="1">
        <a:spcBef>
          <a:spcPct val="20000"/>
        </a:spcBef>
        <a:spcAft>
          <a:spcPct val="0"/>
        </a:spcAft>
        <a:buChar char="•"/>
        <a:defRPr>
          <a:solidFill>
            <a:schemeClr val="tx1"/>
          </a:solidFill>
          <a:latin typeface="+mn-lt"/>
          <a:ea typeface="+mn-ea"/>
        </a:defRPr>
      </a:lvl3pPr>
      <a:lvl4pPr marL="2131626" indent="-304518" algn="l" rtl="0" eaLnBrk="1" fontAlgn="base" hangingPunct="1">
        <a:spcBef>
          <a:spcPct val="20000"/>
        </a:spcBef>
        <a:spcAft>
          <a:spcPct val="0"/>
        </a:spcAft>
        <a:defRPr sz="2664">
          <a:solidFill>
            <a:schemeClr val="tx1"/>
          </a:solidFill>
          <a:latin typeface="+mn-lt"/>
          <a:ea typeface="+mn-ea"/>
        </a:defRPr>
      </a:lvl4pPr>
      <a:lvl5pPr marL="2740663" indent="-304518" algn="l" rtl="0" eaLnBrk="1" fontAlgn="base" hangingPunct="1">
        <a:spcBef>
          <a:spcPct val="20000"/>
        </a:spcBef>
        <a:spcAft>
          <a:spcPct val="0"/>
        </a:spcAft>
        <a:buChar char="»"/>
        <a:defRPr sz="2664">
          <a:solidFill>
            <a:schemeClr val="tx1"/>
          </a:solidFill>
          <a:latin typeface="+mn-lt"/>
          <a:ea typeface="+mn-ea"/>
        </a:defRPr>
      </a:lvl5pPr>
      <a:lvl6pPr marL="3349699" indent="-304518" algn="l" rtl="0" eaLnBrk="1" fontAlgn="base" hangingPunct="1">
        <a:spcBef>
          <a:spcPct val="20000"/>
        </a:spcBef>
        <a:spcAft>
          <a:spcPct val="0"/>
        </a:spcAft>
        <a:buChar char="»"/>
        <a:defRPr sz="2664">
          <a:solidFill>
            <a:schemeClr val="tx1"/>
          </a:solidFill>
          <a:latin typeface="+mn-lt"/>
          <a:ea typeface="+mn-ea"/>
        </a:defRPr>
      </a:lvl6pPr>
      <a:lvl7pPr marL="3958735" indent="-304518" algn="l" rtl="0" eaLnBrk="1" fontAlgn="base" hangingPunct="1">
        <a:spcBef>
          <a:spcPct val="20000"/>
        </a:spcBef>
        <a:spcAft>
          <a:spcPct val="0"/>
        </a:spcAft>
        <a:buChar char="»"/>
        <a:defRPr sz="2664">
          <a:solidFill>
            <a:schemeClr val="tx1"/>
          </a:solidFill>
          <a:latin typeface="+mn-lt"/>
          <a:ea typeface="+mn-ea"/>
        </a:defRPr>
      </a:lvl7pPr>
      <a:lvl8pPr marL="4567771" indent="-304518" algn="l" rtl="0" eaLnBrk="1" fontAlgn="base" hangingPunct="1">
        <a:spcBef>
          <a:spcPct val="20000"/>
        </a:spcBef>
        <a:spcAft>
          <a:spcPct val="0"/>
        </a:spcAft>
        <a:buChar char="»"/>
        <a:defRPr sz="2664">
          <a:solidFill>
            <a:schemeClr val="tx1"/>
          </a:solidFill>
          <a:latin typeface="+mn-lt"/>
          <a:ea typeface="+mn-ea"/>
        </a:defRPr>
      </a:lvl8pPr>
      <a:lvl9pPr marL="5176807" indent="-304518" algn="l" rtl="0" eaLnBrk="1" fontAlgn="base" hangingPunct="1">
        <a:spcBef>
          <a:spcPct val="20000"/>
        </a:spcBef>
        <a:spcAft>
          <a:spcPct val="0"/>
        </a:spcAft>
        <a:buChar char="»"/>
        <a:defRPr sz="2664">
          <a:solidFill>
            <a:schemeClr val="tx1"/>
          </a:solidFill>
          <a:latin typeface="+mn-lt"/>
          <a:ea typeface="+mn-ea"/>
        </a:defRPr>
      </a:lvl9pPr>
    </p:bodyStyle>
    <p:otherStyle>
      <a:defPPr>
        <a:defRPr lang="en-US"/>
      </a:defPPr>
      <a:lvl1pPr marL="0" algn="l" defTabSz="609036" rtl="0" eaLnBrk="1" latinLnBrk="0" hangingPunct="1">
        <a:defRPr sz="2398" kern="1200">
          <a:solidFill>
            <a:schemeClr val="tx1"/>
          </a:solidFill>
          <a:latin typeface="+mn-lt"/>
          <a:ea typeface="+mn-ea"/>
          <a:cs typeface="+mn-cs"/>
        </a:defRPr>
      </a:lvl1pPr>
      <a:lvl2pPr marL="609036" algn="l" defTabSz="609036" rtl="0" eaLnBrk="1" latinLnBrk="0" hangingPunct="1">
        <a:defRPr sz="2398" kern="1200">
          <a:solidFill>
            <a:schemeClr val="tx1"/>
          </a:solidFill>
          <a:latin typeface="+mn-lt"/>
          <a:ea typeface="+mn-ea"/>
          <a:cs typeface="+mn-cs"/>
        </a:defRPr>
      </a:lvl2pPr>
      <a:lvl3pPr marL="1218072" algn="l" defTabSz="609036" rtl="0" eaLnBrk="1" latinLnBrk="0" hangingPunct="1">
        <a:defRPr sz="2398" kern="1200">
          <a:solidFill>
            <a:schemeClr val="tx1"/>
          </a:solidFill>
          <a:latin typeface="+mn-lt"/>
          <a:ea typeface="+mn-ea"/>
          <a:cs typeface="+mn-cs"/>
        </a:defRPr>
      </a:lvl3pPr>
      <a:lvl4pPr marL="1827108" algn="l" defTabSz="609036" rtl="0" eaLnBrk="1" latinLnBrk="0" hangingPunct="1">
        <a:defRPr sz="2398" kern="1200">
          <a:solidFill>
            <a:schemeClr val="tx1"/>
          </a:solidFill>
          <a:latin typeface="+mn-lt"/>
          <a:ea typeface="+mn-ea"/>
          <a:cs typeface="+mn-cs"/>
        </a:defRPr>
      </a:lvl4pPr>
      <a:lvl5pPr marL="2436144" algn="l" defTabSz="609036" rtl="0" eaLnBrk="1" latinLnBrk="0" hangingPunct="1">
        <a:defRPr sz="2398" kern="1200">
          <a:solidFill>
            <a:schemeClr val="tx1"/>
          </a:solidFill>
          <a:latin typeface="+mn-lt"/>
          <a:ea typeface="+mn-ea"/>
          <a:cs typeface="+mn-cs"/>
        </a:defRPr>
      </a:lvl5pPr>
      <a:lvl6pPr marL="3045181" algn="l" defTabSz="609036" rtl="0" eaLnBrk="1" latinLnBrk="0" hangingPunct="1">
        <a:defRPr sz="2398" kern="1200">
          <a:solidFill>
            <a:schemeClr val="tx1"/>
          </a:solidFill>
          <a:latin typeface="+mn-lt"/>
          <a:ea typeface="+mn-ea"/>
          <a:cs typeface="+mn-cs"/>
        </a:defRPr>
      </a:lvl6pPr>
      <a:lvl7pPr marL="3654217" algn="l" defTabSz="609036" rtl="0" eaLnBrk="1" latinLnBrk="0" hangingPunct="1">
        <a:defRPr sz="2398" kern="1200">
          <a:solidFill>
            <a:schemeClr val="tx1"/>
          </a:solidFill>
          <a:latin typeface="+mn-lt"/>
          <a:ea typeface="+mn-ea"/>
          <a:cs typeface="+mn-cs"/>
        </a:defRPr>
      </a:lvl7pPr>
      <a:lvl8pPr marL="4263253" algn="l" defTabSz="609036" rtl="0" eaLnBrk="1" latinLnBrk="0" hangingPunct="1">
        <a:defRPr sz="2398" kern="1200">
          <a:solidFill>
            <a:schemeClr val="tx1"/>
          </a:solidFill>
          <a:latin typeface="+mn-lt"/>
          <a:ea typeface="+mn-ea"/>
          <a:cs typeface="+mn-cs"/>
        </a:defRPr>
      </a:lvl8pPr>
      <a:lvl9pPr marL="4872289" algn="l" defTabSz="609036" rtl="0" eaLnBrk="1" latinLnBrk="0" hangingPunct="1">
        <a:defRPr sz="2398"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7"/>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4"/>
            <a:ext cx="10515600" cy="4351339"/>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2"/>
            <a:ext cx="2743200" cy="365125"/>
          </a:xfrm>
          <a:prstGeom prst="rect">
            <a:avLst/>
          </a:prstGeom>
        </p:spPr>
        <p:txBody>
          <a:bodyPr vert="horz" lIns="91440" tIns="45720" rIns="91440" bIns="45720" rtlCol="0" anchor="ctr"/>
          <a:lstStyle>
            <a:lvl1pPr algn="l">
              <a:defRPr sz="1199">
                <a:solidFill>
                  <a:schemeClr val="tx1">
                    <a:tint val="75000"/>
                  </a:schemeClr>
                </a:solidFill>
              </a:defRPr>
            </a:lvl1pPr>
          </a:lstStyle>
          <a:p>
            <a:fld id="{2218E59F-E15C-4BFD-BDED-00F4AFC2B803}" type="datetimeFigureOut">
              <a:rPr lang="en-US" smtClean="0"/>
              <a:t>6/15/23</a:t>
            </a:fld>
            <a:endParaRPr lang="en-US" dirty="0"/>
          </a:p>
        </p:txBody>
      </p:sp>
      <p:sp>
        <p:nvSpPr>
          <p:cNvPr id="6" name="Slide Number Placeholder 5"/>
          <p:cNvSpPr>
            <a:spLocks noGrp="1"/>
          </p:cNvSpPr>
          <p:nvPr>
            <p:ph type="sldNum" sz="quarter" idx="4"/>
          </p:nvPr>
        </p:nvSpPr>
        <p:spPr>
          <a:xfrm>
            <a:off x="8610600" y="6356352"/>
            <a:ext cx="2743200" cy="365125"/>
          </a:xfrm>
          <a:prstGeom prst="rect">
            <a:avLst/>
          </a:prstGeom>
        </p:spPr>
        <p:txBody>
          <a:bodyPr vert="horz" lIns="91440" tIns="45720" rIns="91440" bIns="45720" rtlCol="0" anchor="ctr"/>
          <a:lstStyle>
            <a:lvl1pPr algn="r">
              <a:defRPr sz="1199">
                <a:solidFill>
                  <a:schemeClr val="tx1">
                    <a:tint val="75000"/>
                  </a:schemeClr>
                </a:solidFill>
              </a:defRPr>
            </a:lvl1pPr>
          </a:lstStyle>
          <a:p>
            <a:fld id="{ED7B9C79-957E-4CB5-8A91-4DC6E525683F}" type="slidenum">
              <a:rPr lang="en-US" smtClean="0"/>
              <a:t>‹#›</a:t>
            </a:fld>
            <a:endParaRPr lang="en-US" dirty="0"/>
          </a:p>
        </p:txBody>
      </p:sp>
      <p:sp>
        <p:nvSpPr>
          <p:cNvPr id="7" name="Footer Placeholder 6">
            <a:extLst>
              <a:ext uri="{FF2B5EF4-FFF2-40B4-BE49-F238E27FC236}">
                <a16:creationId xmlns:a16="http://schemas.microsoft.com/office/drawing/2014/main" id="{0BB91774-4C3C-7F40-A618-514C1F5CAD3F}"/>
              </a:ext>
            </a:extLst>
          </p:cNvPr>
          <p:cNvSpPr>
            <a:spLocks noGrp="1"/>
          </p:cNvSpPr>
          <p:nvPr>
            <p:ph type="ftr" sz="quarter" idx="3"/>
          </p:nvPr>
        </p:nvSpPr>
        <p:spPr>
          <a:xfrm>
            <a:off x="4038600" y="6356352"/>
            <a:ext cx="4114800" cy="365125"/>
          </a:xfrm>
          <a:prstGeom prst="rect">
            <a:avLst/>
          </a:prstGeom>
        </p:spPr>
        <p:txBody>
          <a:bodyPr vert="horz" lIns="91440" tIns="45720" rIns="91440" bIns="45720" rtlCol="0" anchor="ctr"/>
          <a:lstStyle>
            <a:lvl1pPr algn="ctr">
              <a:defRPr sz="1199">
                <a:solidFill>
                  <a:schemeClr val="tx1">
                    <a:tint val="75000"/>
                  </a:schemeClr>
                </a:solidFill>
              </a:defRPr>
            </a:lvl1pPr>
          </a:lstStyle>
          <a:p>
            <a:endParaRPr lang="en-US" dirty="0"/>
          </a:p>
        </p:txBody>
      </p:sp>
    </p:spTree>
    <p:extLst>
      <p:ext uri="{BB962C8B-B14F-4D97-AF65-F5344CB8AC3E}">
        <p14:creationId xmlns:p14="http://schemas.microsoft.com/office/powerpoint/2010/main" val="436919642"/>
      </p:ext>
    </p:extLst>
  </p:cSld>
  <p:clrMap bg1="lt1" tx1="dk1" bg2="lt2" tx2="dk2" accent1="accent1" accent2="accent2" accent3="accent3" accent4="accent4" accent5="accent5" accent6="accent6" hlink="hlink" folHlink="folHlink"/>
  <p:sldLayoutIdLst>
    <p:sldLayoutId id="2147484912" r:id="rId1"/>
    <p:sldLayoutId id="2147484913" r:id="rId2"/>
    <p:sldLayoutId id="2147484914" r:id="rId3"/>
    <p:sldLayoutId id="2147484915" r:id="rId4"/>
    <p:sldLayoutId id="2147484916" r:id="rId5"/>
    <p:sldLayoutId id="2147484917" r:id="rId6"/>
    <p:sldLayoutId id="2147484918" r:id="rId7"/>
    <p:sldLayoutId id="2147484919" r:id="rId8"/>
    <p:sldLayoutId id="2147484920" r:id="rId9"/>
    <p:sldLayoutId id="2147484921" r:id="rId10"/>
    <p:sldLayoutId id="2147484922" r:id="rId11"/>
  </p:sldLayoutIdLst>
  <p:txStyles>
    <p:titleStyle>
      <a:lvl1pPr algn="l" defTabSz="913554" rtl="0" eaLnBrk="1" latinLnBrk="0" hangingPunct="1">
        <a:lnSpc>
          <a:spcPct val="90000"/>
        </a:lnSpc>
        <a:spcBef>
          <a:spcPct val="0"/>
        </a:spcBef>
        <a:buNone/>
        <a:defRPr sz="4396" kern="1200">
          <a:solidFill>
            <a:schemeClr val="tx1"/>
          </a:solidFill>
          <a:latin typeface="+mj-lt"/>
          <a:ea typeface="+mj-ea"/>
          <a:cs typeface="+mj-cs"/>
        </a:defRPr>
      </a:lvl1pPr>
    </p:titleStyle>
    <p:bodyStyle>
      <a:lvl1pPr marL="228389" indent="-228389" algn="l" defTabSz="913554" rtl="0" eaLnBrk="1" latinLnBrk="0" hangingPunct="1">
        <a:lnSpc>
          <a:spcPct val="90000"/>
        </a:lnSpc>
        <a:spcBef>
          <a:spcPts val="999"/>
        </a:spcBef>
        <a:buFont typeface="Arial" panose="020B0604020202020204" pitchFamily="34" charset="0"/>
        <a:buChar char="•"/>
        <a:defRPr sz="2797" kern="1200">
          <a:solidFill>
            <a:schemeClr val="tx1"/>
          </a:solidFill>
          <a:latin typeface="+mn-lt"/>
          <a:ea typeface="+mn-ea"/>
          <a:cs typeface="+mn-cs"/>
        </a:defRPr>
      </a:lvl1pPr>
      <a:lvl2pPr marL="685166" indent="-228389" algn="l" defTabSz="913554" rtl="0" eaLnBrk="1" latinLnBrk="0" hangingPunct="1">
        <a:lnSpc>
          <a:spcPct val="90000"/>
        </a:lnSpc>
        <a:spcBef>
          <a:spcPts val="500"/>
        </a:spcBef>
        <a:buFont typeface="Arial" panose="020B0604020202020204" pitchFamily="34" charset="0"/>
        <a:buChar char="•"/>
        <a:defRPr sz="2398" kern="1200">
          <a:solidFill>
            <a:schemeClr val="tx1"/>
          </a:solidFill>
          <a:latin typeface="+mn-lt"/>
          <a:ea typeface="+mn-ea"/>
          <a:cs typeface="+mn-cs"/>
        </a:defRPr>
      </a:lvl2pPr>
      <a:lvl3pPr marL="1141943" indent="-228389" algn="l" defTabSz="913554" rtl="0" eaLnBrk="1" latinLnBrk="0" hangingPunct="1">
        <a:lnSpc>
          <a:spcPct val="90000"/>
        </a:lnSpc>
        <a:spcBef>
          <a:spcPts val="500"/>
        </a:spcBef>
        <a:buFont typeface="Arial" panose="020B0604020202020204" pitchFamily="34" charset="0"/>
        <a:buChar char="•"/>
        <a:defRPr sz="1998" kern="1200">
          <a:solidFill>
            <a:schemeClr val="tx1"/>
          </a:solidFill>
          <a:latin typeface="+mn-lt"/>
          <a:ea typeface="+mn-ea"/>
          <a:cs typeface="+mn-cs"/>
        </a:defRPr>
      </a:lvl3pPr>
      <a:lvl4pPr marL="1598720" indent="-228389" algn="l" defTabSz="913554" rtl="0" eaLnBrk="1" latinLnBrk="0" hangingPunct="1">
        <a:lnSpc>
          <a:spcPct val="90000"/>
        </a:lnSpc>
        <a:spcBef>
          <a:spcPts val="500"/>
        </a:spcBef>
        <a:buFont typeface="Arial" panose="020B0604020202020204" pitchFamily="34" charset="0"/>
        <a:buChar char="•"/>
        <a:defRPr sz="1798" kern="1200">
          <a:solidFill>
            <a:schemeClr val="tx1"/>
          </a:solidFill>
          <a:latin typeface="+mn-lt"/>
          <a:ea typeface="+mn-ea"/>
          <a:cs typeface="+mn-cs"/>
        </a:defRPr>
      </a:lvl4pPr>
      <a:lvl5pPr marL="2055497" indent="-228389" algn="l" defTabSz="913554" rtl="0" eaLnBrk="1" latinLnBrk="0" hangingPunct="1">
        <a:lnSpc>
          <a:spcPct val="90000"/>
        </a:lnSpc>
        <a:spcBef>
          <a:spcPts val="500"/>
        </a:spcBef>
        <a:buFont typeface="Arial" panose="020B0604020202020204" pitchFamily="34" charset="0"/>
        <a:buChar char="•"/>
        <a:defRPr sz="1798" kern="1200">
          <a:solidFill>
            <a:schemeClr val="tx1"/>
          </a:solidFill>
          <a:latin typeface="+mn-lt"/>
          <a:ea typeface="+mn-ea"/>
          <a:cs typeface="+mn-cs"/>
        </a:defRPr>
      </a:lvl5pPr>
      <a:lvl6pPr marL="2512274" indent="-228389" algn="l" defTabSz="913554" rtl="0" eaLnBrk="1" latinLnBrk="0" hangingPunct="1">
        <a:lnSpc>
          <a:spcPct val="90000"/>
        </a:lnSpc>
        <a:spcBef>
          <a:spcPts val="500"/>
        </a:spcBef>
        <a:buFont typeface="Arial" panose="020B0604020202020204" pitchFamily="34" charset="0"/>
        <a:buChar char="•"/>
        <a:defRPr sz="1798" kern="1200">
          <a:solidFill>
            <a:schemeClr val="tx1"/>
          </a:solidFill>
          <a:latin typeface="+mn-lt"/>
          <a:ea typeface="+mn-ea"/>
          <a:cs typeface="+mn-cs"/>
        </a:defRPr>
      </a:lvl6pPr>
      <a:lvl7pPr marL="2969051" indent="-228389" algn="l" defTabSz="913554" rtl="0" eaLnBrk="1" latinLnBrk="0" hangingPunct="1">
        <a:lnSpc>
          <a:spcPct val="90000"/>
        </a:lnSpc>
        <a:spcBef>
          <a:spcPts val="500"/>
        </a:spcBef>
        <a:buFont typeface="Arial" panose="020B0604020202020204" pitchFamily="34" charset="0"/>
        <a:buChar char="•"/>
        <a:defRPr sz="1798" kern="1200">
          <a:solidFill>
            <a:schemeClr val="tx1"/>
          </a:solidFill>
          <a:latin typeface="+mn-lt"/>
          <a:ea typeface="+mn-ea"/>
          <a:cs typeface="+mn-cs"/>
        </a:defRPr>
      </a:lvl7pPr>
      <a:lvl8pPr marL="3425828" indent="-228389" algn="l" defTabSz="913554" rtl="0" eaLnBrk="1" latinLnBrk="0" hangingPunct="1">
        <a:lnSpc>
          <a:spcPct val="90000"/>
        </a:lnSpc>
        <a:spcBef>
          <a:spcPts val="500"/>
        </a:spcBef>
        <a:buFont typeface="Arial" panose="020B0604020202020204" pitchFamily="34" charset="0"/>
        <a:buChar char="•"/>
        <a:defRPr sz="1798" kern="1200">
          <a:solidFill>
            <a:schemeClr val="tx1"/>
          </a:solidFill>
          <a:latin typeface="+mn-lt"/>
          <a:ea typeface="+mn-ea"/>
          <a:cs typeface="+mn-cs"/>
        </a:defRPr>
      </a:lvl8pPr>
      <a:lvl9pPr marL="3882605" indent="-228389" algn="l" defTabSz="913554" rtl="0" eaLnBrk="1" latinLnBrk="0" hangingPunct="1">
        <a:lnSpc>
          <a:spcPct val="90000"/>
        </a:lnSpc>
        <a:spcBef>
          <a:spcPts val="500"/>
        </a:spcBef>
        <a:buFont typeface="Arial" panose="020B0604020202020204" pitchFamily="34" charset="0"/>
        <a:buChar char="•"/>
        <a:defRPr sz="1798" kern="1200">
          <a:solidFill>
            <a:schemeClr val="tx1"/>
          </a:solidFill>
          <a:latin typeface="+mn-lt"/>
          <a:ea typeface="+mn-ea"/>
          <a:cs typeface="+mn-cs"/>
        </a:defRPr>
      </a:lvl9pPr>
    </p:bodyStyle>
    <p:otherStyle>
      <a:defPPr>
        <a:defRPr lang="en-US"/>
      </a:defPPr>
      <a:lvl1pPr marL="0" algn="l" defTabSz="913554" rtl="0" eaLnBrk="1" latinLnBrk="0" hangingPunct="1">
        <a:defRPr sz="1798" kern="1200">
          <a:solidFill>
            <a:schemeClr val="tx1"/>
          </a:solidFill>
          <a:latin typeface="+mn-lt"/>
          <a:ea typeface="+mn-ea"/>
          <a:cs typeface="+mn-cs"/>
        </a:defRPr>
      </a:lvl1pPr>
      <a:lvl2pPr marL="456777" algn="l" defTabSz="913554" rtl="0" eaLnBrk="1" latinLnBrk="0" hangingPunct="1">
        <a:defRPr sz="1798" kern="1200">
          <a:solidFill>
            <a:schemeClr val="tx1"/>
          </a:solidFill>
          <a:latin typeface="+mn-lt"/>
          <a:ea typeface="+mn-ea"/>
          <a:cs typeface="+mn-cs"/>
        </a:defRPr>
      </a:lvl2pPr>
      <a:lvl3pPr marL="913554" algn="l" defTabSz="913554" rtl="0" eaLnBrk="1" latinLnBrk="0" hangingPunct="1">
        <a:defRPr sz="1798" kern="1200">
          <a:solidFill>
            <a:schemeClr val="tx1"/>
          </a:solidFill>
          <a:latin typeface="+mn-lt"/>
          <a:ea typeface="+mn-ea"/>
          <a:cs typeface="+mn-cs"/>
        </a:defRPr>
      </a:lvl3pPr>
      <a:lvl4pPr marL="1370331" algn="l" defTabSz="913554" rtl="0" eaLnBrk="1" latinLnBrk="0" hangingPunct="1">
        <a:defRPr sz="1798" kern="1200">
          <a:solidFill>
            <a:schemeClr val="tx1"/>
          </a:solidFill>
          <a:latin typeface="+mn-lt"/>
          <a:ea typeface="+mn-ea"/>
          <a:cs typeface="+mn-cs"/>
        </a:defRPr>
      </a:lvl4pPr>
      <a:lvl5pPr marL="1827108" algn="l" defTabSz="913554" rtl="0" eaLnBrk="1" latinLnBrk="0" hangingPunct="1">
        <a:defRPr sz="1798" kern="1200">
          <a:solidFill>
            <a:schemeClr val="tx1"/>
          </a:solidFill>
          <a:latin typeface="+mn-lt"/>
          <a:ea typeface="+mn-ea"/>
          <a:cs typeface="+mn-cs"/>
        </a:defRPr>
      </a:lvl5pPr>
      <a:lvl6pPr marL="2283885" algn="l" defTabSz="913554" rtl="0" eaLnBrk="1" latinLnBrk="0" hangingPunct="1">
        <a:defRPr sz="1798" kern="1200">
          <a:solidFill>
            <a:schemeClr val="tx1"/>
          </a:solidFill>
          <a:latin typeface="+mn-lt"/>
          <a:ea typeface="+mn-ea"/>
          <a:cs typeface="+mn-cs"/>
        </a:defRPr>
      </a:lvl6pPr>
      <a:lvl7pPr marL="2740663" algn="l" defTabSz="913554" rtl="0" eaLnBrk="1" latinLnBrk="0" hangingPunct="1">
        <a:defRPr sz="1798" kern="1200">
          <a:solidFill>
            <a:schemeClr val="tx1"/>
          </a:solidFill>
          <a:latin typeface="+mn-lt"/>
          <a:ea typeface="+mn-ea"/>
          <a:cs typeface="+mn-cs"/>
        </a:defRPr>
      </a:lvl7pPr>
      <a:lvl8pPr marL="3197440" algn="l" defTabSz="913554" rtl="0" eaLnBrk="1" latinLnBrk="0" hangingPunct="1">
        <a:defRPr sz="1798" kern="1200">
          <a:solidFill>
            <a:schemeClr val="tx1"/>
          </a:solidFill>
          <a:latin typeface="+mn-lt"/>
          <a:ea typeface="+mn-ea"/>
          <a:cs typeface="+mn-cs"/>
        </a:defRPr>
      </a:lvl8pPr>
      <a:lvl9pPr marL="3654217" algn="l" defTabSz="913554" rtl="0" eaLnBrk="1" latinLnBrk="0" hangingPunct="1">
        <a:defRPr sz="1798"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720000" y="274639"/>
            <a:ext cx="1074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1027" name="Text Placeholder 2"/>
          <p:cNvSpPr>
            <a:spLocks noGrp="1"/>
          </p:cNvSpPr>
          <p:nvPr>
            <p:ph type="body" idx="1"/>
          </p:nvPr>
        </p:nvSpPr>
        <p:spPr bwMode="auto">
          <a:xfrm>
            <a:off x="721140" y="1600201"/>
            <a:ext cx="10742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p:txBody>
      </p:sp>
    </p:spTree>
    <p:extLst>
      <p:ext uri="{BB962C8B-B14F-4D97-AF65-F5344CB8AC3E}">
        <p14:creationId xmlns:p14="http://schemas.microsoft.com/office/powerpoint/2010/main" val="1800422443"/>
      </p:ext>
    </p:extLst>
  </p:cSld>
  <p:clrMap bg1="lt1" tx1="dk1" bg2="lt2" tx2="dk2" accent1="accent1" accent2="accent2" accent3="accent3" accent4="accent4" accent5="accent5" accent6="accent6" hlink="hlink" folHlink="folHlink"/>
  <p:sldLayoutIdLst>
    <p:sldLayoutId id="2147484475" r:id="rId1"/>
    <p:sldLayoutId id="2147484476" r:id="rId2"/>
    <p:sldLayoutId id="2147484477" r:id="rId3"/>
    <p:sldLayoutId id="2147484478" r:id="rId4"/>
    <p:sldLayoutId id="2147484479" r:id="rId5"/>
    <p:sldLayoutId id="2147484480" r:id="rId6"/>
    <p:sldLayoutId id="2147484481" r:id="rId7"/>
    <p:sldLayoutId id="2147484482" r:id="rId8"/>
    <p:sldLayoutId id="2147484483" r:id="rId9"/>
    <p:sldLayoutId id="2147484484" r:id="rId10"/>
    <p:sldLayoutId id="2147484485" r:id="rId11"/>
    <p:sldLayoutId id="2147484486" r:id="rId12"/>
  </p:sldLayoutIdLst>
  <p:hf sldNum="0" hdr="0" ftr="0" dt="0"/>
  <p:txStyles>
    <p:titleStyle>
      <a:lvl1pPr algn="l" defTabSz="609585" rtl="0" eaLnBrk="1" fontAlgn="base" hangingPunct="1">
        <a:spcBef>
          <a:spcPct val="0"/>
        </a:spcBef>
        <a:spcAft>
          <a:spcPct val="0"/>
        </a:spcAft>
        <a:defRPr sz="4267" b="1" kern="1200">
          <a:solidFill>
            <a:schemeClr val="tx1"/>
          </a:solidFill>
          <a:latin typeface="Arial" panose="020B0604020202020204" pitchFamily="34" charset="0"/>
          <a:ea typeface="MS PGothic" pitchFamily="34" charset="-128"/>
          <a:cs typeface="Arial" panose="020B0604020202020204" pitchFamily="34" charset="0"/>
        </a:defRPr>
      </a:lvl1pPr>
      <a:lvl2pPr algn="l" defTabSz="609585" rtl="0" eaLnBrk="1" fontAlgn="base" hangingPunct="1">
        <a:spcBef>
          <a:spcPct val="0"/>
        </a:spcBef>
        <a:spcAft>
          <a:spcPct val="0"/>
        </a:spcAft>
        <a:defRPr sz="5333" b="1">
          <a:solidFill>
            <a:srgbClr val="81104F"/>
          </a:solidFill>
          <a:latin typeface="Arial Narrow" charset="0"/>
          <a:ea typeface="MS PGothic" pitchFamily="34" charset="-128"/>
          <a:cs typeface="Arial Narrow" panose="020B0606020202030204" pitchFamily="34" charset="0"/>
        </a:defRPr>
      </a:lvl2pPr>
      <a:lvl3pPr algn="l" defTabSz="609585" rtl="0" eaLnBrk="1" fontAlgn="base" hangingPunct="1">
        <a:spcBef>
          <a:spcPct val="0"/>
        </a:spcBef>
        <a:spcAft>
          <a:spcPct val="0"/>
        </a:spcAft>
        <a:defRPr sz="5333" b="1">
          <a:solidFill>
            <a:srgbClr val="81104F"/>
          </a:solidFill>
          <a:latin typeface="Arial Narrow" charset="0"/>
          <a:ea typeface="MS PGothic" pitchFamily="34" charset="-128"/>
          <a:cs typeface="Arial Narrow" panose="020B0606020202030204" pitchFamily="34" charset="0"/>
        </a:defRPr>
      </a:lvl3pPr>
      <a:lvl4pPr algn="l" defTabSz="609585" rtl="0" eaLnBrk="1" fontAlgn="base" hangingPunct="1">
        <a:spcBef>
          <a:spcPct val="0"/>
        </a:spcBef>
        <a:spcAft>
          <a:spcPct val="0"/>
        </a:spcAft>
        <a:defRPr sz="5333" b="1">
          <a:solidFill>
            <a:srgbClr val="81104F"/>
          </a:solidFill>
          <a:latin typeface="Arial Narrow" charset="0"/>
          <a:ea typeface="MS PGothic" pitchFamily="34" charset="-128"/>
          <a:cs typeface="Arial Narrow" panose="020B0606020202030204" pitchFamily="34" charset="0"/>
        </a:defRPr>
      </a:lvl4pPr>
      <a:lvl5pPr algn="l" defTabSz="609585" rtl="0" eaLnBrk="1" fontAlgn="base" hangingPunct="1">
        <a:spcBef>
          <a:spcPct val="0"/>
        </a:spcBef>
        <a:spcAft>
          <a:spcPct val="0"/>
        </a:spcAft>
        <a:defRPr sz="5333" b="1">
          <a:solidFill>
            <a:srgbClr val="81104F"/>
          </a:solidFill>
          <a:latin typeface="Arial Narrow" charset="0"/>
          <a:ea typeface="MS PGothic" pitchFamily="34" charset="-128"/>
          <a:cs typeface="Arial Narrow" panose="020B0606020202030204" pitchFamily="34" charset="0"/>
        </a:defRPr>
      </a:lvl5pPr>
      <a:lvl6pPr marL="609585" algn="l" defTabSz="609585" rtl="0" eaLnBrk="1" fontAlgn="base" hangingPunct="1">
        <a:spcBef>
          <a:spcPct val="0"/>
        </a:spcBef>
        <a:spcAft>
          <a:spcPct val="0"/>
        </a:spcAft>
        <a:defRPr sz="5333" b="1">
          <a:solidFill>
            <a:srgbClr val="81104F"/>
          </a:solidFill>
          <a:latin typeface="Arial Narrow" charset="0"/>
          <a:ea typeface="ＭＳ Ｐゴシック" charset="0"/>
        </a:defRPr>
      </a:lvl6pPr>
      <a:lvl7pPr marL="1219170" algn="l" defTabSz="609585" rtl="0" eaLnBrk="1" fontAlgn="base" hangingPunct="1">
        <a:spcBef>
          <a:spcPct val="0"/>
        </a:spcBef>
        <a:spcAft>
          <a:spcPct val="0"/>
        </a:spcAft>
        <a:defRPr sz="5333" b="1">
          <a:solidFill>
            <a:srgbClr val="81104F"/>
          </a:solidFill>
          <a:latin typeface="Arial Narrow" charset="0"/>
          <a:ea typeface="ＭＳ Ｐゴシック" charset="0"/>
        </a:defRPr>
      </a:lvl7pPr>
      <a:lvl8pPr marL="1828754" algn="l" defTabSz="609585" rtl="0" eaLnBrk="1" fontAlgn="base" hangingPunct="1">
        <a:spcBef>
          <a:spcPct val="0"/>
        </a:spcBef>
        <a:spcAft>
          <a:spcPct val="0"/>
        </a:spcAft>
        <a:defRPr sz="5333" b="1">
          <a:solidFill>
            <a:srgbClr val="81104F"/>
          </a:solidFill>
          <a:latin typeface="Arial Narrow" charset="0"/>
          <a:ea typeface="ＭＳ Ｐゴシック" charset="0"/>
        </a:defRPr>
      </a:lvl8pPr>
      <a:lvl9pPr marL="2438339" algn="l" defTabSz="609585" rtl="0" eaLnBrk="1" fontAlgn="base" hangingPunct="1">
        <a:spcBef>
          <a:spcPct val="0"/>
        </a:spcBef>
        <a:spcAft>
          <a:spcPct val="0"/>
        </a:spcAft>
        <a:defRPr sz="5333" b="1">
          <a:solidFill>
            <a:srgbClr val="81104F"/>
          </a:solidFill>
          <a:latin typeface="Arial Narrow" charset="0"/>
          <a:ea typeface="ＭＳ Ｐゴシック" charset="0"/>
        </a:defRPr>
      </a:lvl9pPr>
    </p:titleStyle>
    <p:bodyStyle>
      <a:lvl1pPr marL="457189" indent="-457189" algn="l" defTabSz="609585" rtl="0" eaLnBrk="1" fontAlgn="base" hangingPunct="1">
        <a:spcBef>
          <a:spcPct val="20000"/>
        </a:spcBef>
        <a:spcAft>
          <a:spcPct val="0"/>
        </a:spcAft>
        <a:buClr>
          <a:schemeClr val="tx1"/>
        </a:buClr>
        <a:buSzPct val="35000"/>
        <a:buFont typeface="Wingdings" panose="05000000000000000000" pitchFamily="2" charset="2"/>
        <a:buChar char="u"/>
        <a:defRPr sz="2133" kern="1200">
          <a:solidFill>
            <a:schemeClr val="tx1"/>
          </a:solidFill>
          <a:latin typeface="Arial" panose="020B0604020202020204" pitchFamily="34" charset="0"/>
          <a:ea typeface="MS PGothic" pitchFamily="34" charset="-128"/>
          <a:cs typeface="Arial" panose="020B0604020202020204" pitchFamily="34" charset="0"/>
        </a:defRPr>
      </a:lvl1pPr>
      <a:lvl2pPr marL="990575" indent="-380990" algn="l" defTabSz="609585" rtl="0" eaLnBrk="1" fontAlgn="base" hangingPunct="1">
        <a:spcBef>
          <a:spcPct val="20000"/>
        </a:spcBef>
        <a:spcAft>
          <a:spcPct val="0"/>
        </a:spcAft>
        <a:buClr>
          <a:schemeClr val="tx1"/>
        </a:buClr>
        <a:buSzPct val="35000"/>
        <a:buFont typeface="Wingdings" panose="05000000000000000000" pitchFamily="2" charset="2"/>
        <a:buChar char="u"/>
        <a:defRPr sz="2133" kern="1200">
          <a:solidFill>
            <a:schemeClr val="tx1">
              <a:lumMod val="50000"/>
              <a:lumOff val="50000"/>
            </a:schemeClr>
          </a:solidFill>
          <a:latin typeface="Arial" panose="020B0604020202020204" pitchFamily="34" charset="0"/>
          <a:ea typeface="MS PGothic" pitchFamily="34" charset="-128"/>
          <a:cs typeface="Arial" panose="020B0604020202020204" pitchFamily="34" charset="0"/>
        </a:defRPr>
      </a:lvl2pPr>
      <a:lvl3pPr marL="1523962" indent="-304792" algn="l" defTabSz="609585" rtl="0" eaLnBrk="1" fontAlgn="base" hangingPunct="1">
        <a:spcBef>
          <a:spcPct val="20000"/>
        </a:spcBef>
        <a:spcAft>
          <a:spcPct val="0"/>
        </a:spcAft>
        <a:buClr>
          <a:schemeClr val="tx1"/>
        </a:buClr>
        <a:buSzPct val="35000"/>
        <a:buFont typeface="Wingdings" panose="05000000000000000000" pitchFamily="2" charset="2"/>
        <a:buChar char="u"/>
        <a:defRPr sz="2133" kern="1200">
          <a:solidFill>
            <a:schemeClr val="bg1">
              <a:lumMod val="65000"/>
            </a:schemeClr>
          </a:solidFill>
          <a:latin typeface="Arial" panose="020B0604020202020204" pitchFamily="34" charset="0"/>
          <a:ea typeface="MS PGothic" pitchFamily="34" charset="-128"/>
          <a:cs typeface="Arial" panose="020B0604020202020204" pitchFamily="34" charset="0"/>
        </a:defRPr>
      </a:lvl3pPr>
      <a:lvl4pPr marL="2133547" indent="-304792" algn="l" defTabSz="609585" rtl="0" eaLnBrk="1" fontAlgn="base" hangingPunct="1">
        <a:spcBef>
          <a:spcPct val="20000"/>
        </a:spcBef>
        <a:spcAft>
          <a:spcPct val="0"/>
        </a:spcAft>
        <a:buFont typeface="Arial" panose="020B0604020202020204" pitchFamily="34" charset="0"/>
        <a:buChar char="–"/>
        <a:defRPr sz="2667" kern="1200">
          <a:solidFill>
            <a:schemeClr val="tx1"/>
          </a:solidFill>
          <a:latin typeface="+mn-lt"/>
          <a:ea typeface="MS PGothic" pitchFamily="34" charset="-128"/>
          <a:cs typeface="+mn-cs"/>
        </a:defRPr>
      </a:lvl4pPr>
      <a:lvl5pPr marL="2743131" indent="-304792" algn="l" defTabSz="609585" rtl="0" eaLnBrk="1" fontAlgn="base" hangingPunct="1">
        <a:spcBef>
          <a:spcPct val="20000"/>
        </a:spcBef>
        <a:spcAft>
          <a:spcPct val="0"/>
        </a:spcAft>
        <a:buFont typeface="Arial" panose="020B0604020202020204" pitchFamily="34" charset="0"/>
        <a:buChar char="»"/>
        <a:defRPr sz="2667" kern="1200">
          <a:solidFill>
            <a:schemeClr val="tx1"/>
          </a:solidFill>
          <a:latin typeface="+mn-lt"/>
          <a:ea typeface="MS PGothic" pitchFamily="34" charset="-128"/>
          <a:cs typeface="+mn-cs"/>
        </a:defRPr>
      </a:lvl5pPr>
      <a:lvl6pPr marL="3352716" indent="-304792" algn="l" defTabSz="609585" rtl="0" eaLnBrk="1" latinLnBrk="0" hangingPunct="1">
        <a:spcBef>
          <a:spcPct val="20000"/>
        </a:spcBef>
        <a:buFont typeface="Arial"/>
        <a:buChar char="•"/>
        <a:defRPr sz="2667" kern="1200">
          <a:solidFill>
            <a:schemeClr val="tx1"/>
          </a:solidFill>
          <a:latin typeface="+mn-lt"/>
          <a:ea typeface="+mn-ea"/>
          <a:cs typeface="+mn-cs"/>
        </a:defRPr>
      </a:lvl6pPr>
      <a:lvl7pPr marL="3962301" indent="-304792" algn="l" defTabSz="609585" rtl="0" eaLnBrk="1" latinLnBrk="0" hangingPunct="1">
        <a:spcBef>
          <a:spcPct val="20000"/>
        </a:spcBef>
        <a:buFont typeface="Arial"/>
        <a:buChar char="•"/>
        <a:defRPr sz="2667" kern="1200">
          <a:solidFill>
            <a:schemeClr val="tx1"/>
          </a:solidFill>
          <a:latin typeface="+mn-lt"/>
          <a:ea typeface="+mn-ea"/>
          <a:cs typeface="+mn-cs"/>
        </a:defRPr>
      </a:lvl7pPr>
      <a:lvl8pPr marL="4571886" indent="-304792" algn="l" defTabSz="609585" rtl="0" eaLnBrk="1" latinLnBrk="0" hangingPunct="1">
        <a:spcBef>
          <a:spcPct val="20000"/>
        </a:spcBef>
        <a:buFont typeface="Arial"/>
        <a:buChar char="•"/>
        <a:defRPr sz="2667" kern="1200">
          <a:solidFill>
            <a:schemeClr val="tx1"/>
          </a:solidFill>
          <a:latin typeface="+mn-lt"/>
          <a:ea typeface="+mn-ea"/>
          <a:cs typeface="+mn-cs"/>
        </a:defRPr>
      </a:lvl8pPr>
      <a:lvl9pPr marL="5181470" indent="-304792" algn="l" defTabSz="609585" rtl="0" eaLnBrk="1" latinLnBrk="0" hangingPunct="1">
        <a:spcBef>
          <a:spcPct val="20000"/>
        </a:spcBef>
        <a:buFont typeface="Arial"/>
        <a:buChar char="•"/>
        <a:defRPr sz="2667" kern="1200">
          <a:solidFill>
            <a:schemeClr val="tx1"/>
          </a:solidFill>
          <a:latin typeface="+mn-lt"/>
          <a:ea typeface="+mn-ea"/>
          <a:cs typeface="+mn-cs"/>
        </a:defRPr>
      </a:lvl9pPr>
    </p:bodyStyle>
    <p:otherStyle>
      <a:defPPr>
        <a:defRPr lang="en-US"/>
      </a:defPPr>
      <a:lvl1pPr marL="0" algn="l" defTabSz="609585" rtl="0" eaLnBrk="1" latinLnBrk="0" hangingPunct="1">
        <a:defRPr sz="2400" kern="1200">
          <a:solidFill>
            <a:schemeClr val="tx1"/>
          </a:solidFill>
          <a:latin typeface="+mn-lt"/>
          <a:ea typeface="+mn-ea"/>
          <a:cs typeface="+mn-cs"/>
        </a:defRPr>
      </a:lvl1pPr>
      <a:lvl2pPr marL="609585" algn="l" defTabSz="609585" rtl="0" eaLnBrk="1" latinLnBrk="0" hangingPunct="1">
        <a:defRPr sz="2400" kern="1200">
          <a:solidFill>
            <a:schemeClr val="tx1"/>
          </a:solidFill>
          <a:latin typeface="+mn-lt"/>
          <a:ea typeface="+mn-ea"/>
          <a:cs typeface="+mn-cs"/>
        </a:defRPr>
      </a:lvl2pPr>
      <a:lvl3pPr marL="1219170" algn="l" defTabSz="609585" rtl="0" eaLnBrk="1" latinLnBrk="0" hangingPunct="1">
        <a:defRPr sz="2400" kern="1200">
          <a:solidFill>
            <a:schemeClr val="tx1"/>
          </a:solidFill>
          <a:latin typeface="+mn-lt"/>
          <a:ea typeface="+mn-ea"/>
          <a:cs typeface="+mn-cs"/>
        </a:defRPr>
      </a:lvl3pPr>
      <a:lvl4pPr marL="1828754" algn="l" defTabSz="609585" rtl="0" eaLnBrk="1" latinLnBrk="0" hangingPunct="1">
        <a:defRPr sz="2400" kern="1200">
          <a:solidFill>
            <a:schemeClr val="tx1"/>
          </a:solidFill>
          <a:latin typeface="+mn-lt"/>
          <a:ea typeface="+mn-ea"/>
          <a:cs typeface="+mn-cs"/>
        </a:defRPr>
      </a:lvl4pPr>
      <a:lvl5pPr marL="2438339" algn="l" defTabSz="609585" rtl="0" eaLnBrk="1" latinLnBrk="0" hangingPunct="1">
        <a:defRPr sz="2400" kern="1200">
          <a:solidFill>
            <a:schemeClr val="tx1"/>
          </a:solidFill>
          <a:latin typeface="+mn-lt"/>
          <a:ea typeface="+mn-ea"/>
          <a:cs typeface="+mn-cs"/>
        </a:defRPr>
      </a:lvl5pPr>
      <a:lvl6pPr marL="3047924" algn="l" defTabSz="609585" rtl="0" eaLnBrk="1" latinLnBrk="0" hangingPunct="1">
        <a:defRPr sz="2400" kern="1200">
          <a:solidFill>
            <a:schemeClr val="tx1"/>
          </a:solidFill>
          <a:latin typeface="+mn-lt"/>
          <a:ea typeface="+mn-ea"/>
          <a:cs typeface="+mn-cs"/>
        </a:defRPr>
      </a:lvl6pPr>
      <a:lvl7pPr marL="3657509" algn="l" defTabSz="609585" rtl="0" eaLnBrk="1" latinLnBrk="0" hangingPunct="1">
        <a:defRPr sz="2400" kern="1200">
          <a:solidFill>
            <a:schemeClr val="tx1"/>
          </a:solidFill>
          <a:latin typeface="+mn-lt"/>
          <a:ea typeface="+mn-ea"/>
          <a:cs typeface="+mn-cs"/>
        </a:defRPr>
      </a:lvl7pPr>
      <a:lvl8pPr marL="4267093" algn="l" defTabSz="609585" rtl="0" eaLnBrk="1" latinLnBrk="0" hangingPunct="1">
        <a:defRPr sz="2400" kern="1200">
          <a:solidFill>
            <a:schemeClr val="tx1"/>
          </a:solidFill>
          <a:latin typeface="+mn-lt"/>
          <a:ea typeface="+mn-ea"/>
          <a:cs typeface="+mn-cs"/>
        </a:defRPr>
      </a:lvl8pPr>
      <a:lvl9pPr marL="4876678" algn="l" defTabSz="609585" rtl="0" eaLnBrk="1" latinLnBrk="0" hangingPunct="1">
        <a:defRPr sz="24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reserve="1">
  <p:cSld>
    <p:bg>
      <p:bgPr>
        <a:solidFill>
          <a:srgbClr val="13457B"/>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68580" tIns="34290" rIns="68580" bIns="3429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7"/>
            <a:ext cx="10515600" cy="3961564"/>
          </a:xfrm>
          <a:prstGeom prst="rect">
            <a:avLst/>
          </a:prstGeom>
        </p:spPr>
        <p:txBody>
          <a:bodyPr vert="horz" lIns="68580" tIns="34290" rIns="68580" bIns="3429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Box 3"/>
          <p:cNvSpPr txBox="1"/>
          <p:nvPr/>
        </p:nvSpPr>
        <p:spPr>
          <a:xfrm>
            <a:off x="10429876" y="6515100"/>
            <a:ext cx="184559" cy="584242"/>
          </a:xfrm>
          <a:prstGeom prst="rect">
            <a:avLst/>
          </a:prstGeom>
          <a:noFill/>
        </p:spPr>
        <p:txBody>
          <a:bodyPr wrap="none" lIns="91355" tIns="45678" rIns="91355" bIns="45678" rtlCol="0">
            <a:spAutoFit/>
          </a:bodyPr>
          <a:lstStyle/>
          <a:p>
            <a:endParaRPr lang="en-US" sz="3197"/>
          </a:p>
        </p:txBody>
      </p:sp>
    </p:spTree>
    <p:extLst>
      <p:ext uri="{BB962C8B-B14F-4D97-AF65-F5344CB8AC3E}">
        <p14:creationId xmlns:p14="http://schemas.microsoft.com/office/powerpoint/2010/main" val="3739596291"/>
      </p:ext>
    </p:extLst>
  </p:cSld>
  <p:clrMap bg1="lt1" tx1="dk1" bg2="lt2" tx2="dk2" accent1="accent1" accent2="accent2" accent3="accent3" accent4="accent4" accent5="accent5" accent6="accent6" hlink="hlink" folHlink="folHlink"/>
  <p:sldLayoutIdLst>
    <p:sldLayoutId id="2147484924" r:id="rId1"/>
    <p:sldLayoutId id="2147484925" r:id="rId2"/>
    <p:sldLayoutId id="2147484926" r:id="rId3"/>
    <p:sldLayoutId id="2147484927" r:id="rId4"/>
    <p:sldLayoutId id="2147484928" r:id="rId5"/>
    <p:sldLayoutId id="2147484929" r:id="rId6"/>
  </p:sldLayoutIdLst>
  <p:hf hdr="0" dt="0"/>
  <p:txStyles>
    <p:titleStyle>
      <a:lvl1pPr algn="l" defTabSz="913554" rtl="0" eaLnBrk="1" latinLnBrk="0" hangingPunct="1">
        <a:lnSpc>
          <a:spcPct val="90000"/>
        </a:lnSpc>
        <a:spcBef>
          <a:spcPct val="0"/>
        </a:spcBef>
        <a:buNone/>
        <a:defRPr sz="3863" b="1" i="0" kern="1200" baseline="0">
          <a:solidFill>
            <a:schemeClr val="bg1"/>
          </a:solidFill>
          <a:latin typeface="+mj-lt"/>
          <a:ea typeface="+mj-ea"/>
          <a:cs typeface="+mj-cs"/>
        </a:defRPr>
      </a:lvl1pPr>
    </p:titleStyle>
    <p:bodyStyle>
      <a:lvl1pPr marL="228389" indent="-228389" algn="l" defTabSz="913554" rtl="0" eaLnBrk="1" latinLnBrk="0" hangingPunct="1">
        <a:lnSpc>
          <a:spcPct val="90000"/>
        </a:lnSpc>
        <a:spcBef>
          <a:spcPts val="999"/>
        </a:spcBef>
        <a:buFont typeface="Arial"/>
        <a:buChar char="•"/>
        <a:defRPr sz="2797" kern="1200">
          <a:solidFill>
            <a:schemeClr val="bg1"/>
          </a:solidFill>
          <a:latin typeface="+mn-lt"/>
          <a:ea typeface="+mn-ea"/>
          <a:cs typeface="+mn-cs"/>
        </a:defRPr>
      </a:lvl1pPr>
      <a:lvl2pPr marL="685166" indent="-228389" algn="l" defTabSz="913554" rtl="0" eaLnBrk="1" latinLnBrk="0" hangingPunct="1">
        <a:lnSpc>
          <a:spcPct val="90000"/>
        </a:lnSpc>
        <a:spcBef>
          <a:spcPts val="500"/>
        </a:spcBef>
        <a:buFont typeface="Arial"/>
        <a:buChar char="•"/>
        <a:defRPr sz="2398" kern="1200">
          <a:solidFill>
            <a:schemeClr val="bg1"/>
          </a:solidFill>
          <a:latin typeface="+mn-lt"/>
          <a:ea typeface="+mn-ea"/>
          <a:cs typeface="+mn-cs"/>
        </a:defRPr>
      </a:lvl2pPr>
      <a:lvl3pPr marL="1141943" indent="-228389" algn="l" defTabSz="913554" rtl="0" eaLnBrk="1" latinLnBrk="0" hangingPunct="1">
        <a:lnSpc>
          <a:spcPct val="90000"/>
        </a:lnSpc>
        <a:spcBef>
          <a:spcPts val="500"/>
        </a:spcBef>
        <a:buFont typeface="Arial"/>
        <a:buChar char="•"/>
        <a:defRPr sz="1998" kern="1200">
          <a:solidFill>
            <a:schemeClr val="bg1"/>
          </a:solidFill>
          <a:latin typeface="+mn-lt"/>
          <a:ea typeface="+mn-ea"/>
          <a:cs typeface="+mn-cs"/>
        </a:defRPr>
      </a:lvl3pPr>
      <a:lvl4pPr marL="1598720" indent="-228389" algn="l" defTabSz="913554" rtl="0" eaLnBrk="1" latinLnBrk="0" hangingPunct="1">
        <a:lnSpc>
          <a:spcPct val="90000"/>
        </a:lnSpc>
        <a:spcBef>
          <a:spcPts val="500"/>
        </a:spcBef>
        <a:buFont typeface="Arial"/>
        <a:buChar char="•"/>
        <a:defRPr sz="1865" kern="1200">
          <a:solidFill>
            <a:schemeClr val="bg1"/>
          </a:solidFill>
          <a:latin typeface="+mn-lt"/>
          <a:ea typeface="+mn-ea"/>
          <a:cs typeface="+mn-cs"/>
        </a:defRPr>
      </a:lvl4pPr>
      <a:lvl5pPr marL="2055497" indent="-228389" algn="l" defTabSz="913554" rtl="0" eaLnBrk="1" latinLnBrk="0" hangingPunct="1">
        <a:lnSpc>
          <a:spcPct val="90000"/>
        </a:lnSpc>
        <a:spcBef>
          <a:spcPts val="500"/>
        </a:spcBef>
        <a:buFont typeface="Arial"/>
        <a:buChar char="•"/>
        <a:defRPr sz="1865" kern="1200">
          <a:solidFill>
            <a:schemeClr val="bg1"/>
          </a:solidFill>
          <a:latin typeface="+mn-lt"/>
          <a:ea typeface="+mn-ea"/>
          <a:cs typeface="+mn-cs"/>
        </a:defRPr>
      </a:lvl5pPr>
      <a:lvl6pPr marL="2512274" indent="-228389" algn="l" defTabSz="913554" rtl="0" eaLnBrk="1" latinLnBrk="0" hangingPunct="1">
        <a:lnSpc>
          <a:spcPct val="90000"/>
        </a:lnSpc>
        <a:spcBef>
          <a:spcPts val="500"/>
        </a:spcBef>
        <a:buFont typeface="Arial"/>
        <a:buChar char="•"/>
        <a:defRPr sz="1865" kern="1200">
          <a:solidFill>
            <a:schemeClr val="tx1"/>
          </a:solidFill>
          <a:latin typeface="+mn-lt"/>
          <a:ea typeface="+mn-ea"/>
          <a:cs typeface="+mn-cs"/>
        </a:defRPr>
      </a:lvl6pPr>
      <a:lvl7pPr marL="2969051" indent="-228389" algn="l" defTabSz="913554" rtl="0" eaLnBrk="1" latinLnBrk="0" hangingPunct="1">
        <a:lnSpc>
          <a:spcPct val="90000"/>
        </a:lnSpc>
        <a:spcBef>
          <a:spcPts val="500"/>
        </a:spcBef>
        <a:buFont typeface="Arial"/>
        <a:buChar char="•"/>
        <a:defRPr sz="1865" kern="1200">
          <a:solidFill>
            <a:schemeClr val="tx1"/>
          </a:solidFill>
          <a:latin typeface="+mn-lt"/>
          <a:ea typeface="+mn-ea"/>
          <a:cs typeface="+mn-cs"/>
        </a:defRPr>
      </a:lvl7pPr>
      <a:lvl8pPr marL="3425828" indent="-228389" algn="l" defTabSz="913554" rtl="0" eaLnBrk="1" latinLnBrk="0" hangingPunct="1">
        <a:lnSpc>
          <a:spcPct val="90000"/>
        </a:lnSpc>
        <a:spcBef>
          <a:spcPts val="500"/>
        </a:spcBef>
        <a:buFont typeface="Arial"/>
        <a:buChar char="•"/>
        <a:defRPr sz="1865" kern="1200">
          <a:solidFill>
            <a:schemeClr val="tx1"/>
          </a:solidFill>
          <a:latin typeface="+mn-lt"/>
          <a:ea typeface="+mn-ea"/>
          <a:cs typeface="+mn-cs"/>
        </a:defRPr>
      </a:lvl8pPr>
      <a:lvl9pPr marL="3882605" indent="-228389" algn="l" defTabSz="913554" rtl="0" eaLnBrk="1" latinLnBrk="0" hangingPunct="1">
        <a:lnSpc>
          <a:spcPct val="90000"/>
        </a:lnSpc>
        <a:spcBef>
          <a:spcPts val="500"/>
        </a:spcBef>
        <a:buFont typeface="Arial"/>
        <a:buChar char="•"/>
        <a:defRPr sz="1865" kern="1200">
          <a:solidFill>
            <a:schemeClr val="tx1"/>
          </a:solidFill>
          <a:latin typeface="+mn-lt"/>
          <a:ea typeface="+mn-ea"/>
          <a:cs typeface="+mn-cs"/>
        </a:defRPr>
      </a:lvl9pPr>
    </p:bodyStyle>
    <p:otherStyle>
      <a:defPPr>
        <a:defRPr lang="en-US"/>
      </a:defPPr>
      <a:lvl1pPr marL="0" algn="l" defTabSz="913554" rtl="0" eaLnBrk="1" latinLnBrk="0" hangingPunct="1">
        <a:defRPr sz="1865" kern="1200">
          <a:solidFill>
            <a:schemeClr val="tx1"/>
          </a:solidFill>
          <a:latin typeface="+mn-lt"/>
          <a:ea typeface="+mn-ea"/>
          <a:cs typeface="+mn-cs"/>
        </a:defRPr>
      </a:lvl1pPr>
      <a:lvl2pPr marL="456777" algn="l" defTabSz="913554" rtl="0" eaLnBrk="1" latinLnBrk="0" hangingPunct="1">
        <a:defRPr sz="1865" kern="1200">
          <a:solidFill>
            <a:schemeClr val="tx1"/>
          </a:solidFill>
          <a:latin typeface="+mn-lt"/>
          <a:ea typeface="+mn-ea"/>
          <a:cs typeface="+mn-cs"/>
        </a:defRPr>
      </a:lvl2pPr>
      <a:lvl3pPr marL="913554" algn="l" defTabSz="913554" rtl="0" eaLnBrk="1" latinLnBrk="0" hangingPunct="1">
        <a:defRPr sz="1865" kern="1200">
          <a:solidFill>
            <a:schemeClr val="tx1"/>
          </a:solidFill>
          <a:latin typeface="+mn-lt"/>
          <a:ea typeface="+mn-ea"/>
          <a:cs typeface="+mn-cs"/>
        </a:defRPr>
      </a:lvl3pPr>
      <a:lvl4pPr marL="1370331" algn="l" defTabSz="913554" rtl="0" eaLnBrk="1" latinLnBrk="0" hangingPunct="1">
        <a:defRPr sz="1865" kern="1200">
          <a:solidFill>
            <a:schemeClr val="tx1"/>
          </a:solidFill>
          <a:latin typeface="+mn-lt"/>
          <a:ea typeface="+mn-ea"/>
          <a:cs typeface="+mn-cs"/>
        </a:defRPr>
      </a:lvl4pPr>
      <a:lvl5pPr marL="1827108" algn="l" defTabSz="913554" rtl="0" eaLnBrk="1" latinLnBrk="0" hangingPunct="1">
        <a:defRPr sz="1865" kern="1200">
          <a:solidFill>
            <a:schemeClr val="tx1"/>
          </a:solidFill>
          <a:latin typeface="+mn-lt"/>
          <a:ea typeface="+mn-ea"/>
          <a:cs typeface="+mn-cs"/>
        </a:defRPr>
      </a:lvl5pPr>
      <a:lvl6pPr marL="2283885" algn="l" defTabSz="913554" rtl="0" eaLnBrk="1" latinLnBrk="0" hangingPunct="1">
        <a:defRPr sz="1865" kern="1200">
          <a:solidFill>
            <a:schemeClr val="tx1"/>
          </a:solidFill>
          <a:latin typeface="+mn-lt"/>
          <a:ea typeface="+mn-ea"/>
          <a:cs typeface="+mn-cs"/>
        </a:defRPr>
      </a:lvl6pPr>
      <a:lvl7pPr marL="2740663" algn="l" defTabSz="913554" rtl="0" eaLnBrk="1" latinLnBrk="0" hangingPunct="1">
        <a:defRPr sz="1865" kern="1200">
          <a:solidFill>
            <a:schemeClr val="tx1"/>
          </a:solidFill>
          <a:latin typeface="+mn-lt"/>
          <a:ea typeface="+mn-ea"/>
          <a:cs typeface="+mn-cs"/>
        </a:defRPr>
      </a:lvl7pPr>
      <a:lvl8pPr marL="3197440" algn="l" defTabSz="913554" rtl="0" eaLnBrk="1" latinLnBrk="0" hangingPunct="1">
        <a:defRPr sz="1865" kern="1200">
          <a:solidFill>
            <a:schemeClr val="tx1"/>
          </a:solidFill>
          <a:latin typeface="+mn-lt"/>
          <a:ea typeface="+mn-ea"/>
          <a:cs typeface="+mn-cs"/>
        </a:defRPr>
      </a:lvl8pPr>
      <a:lvl9pPr marL="3654217" algn="l" defTabSz="913554" rtl="0" eaLnBrk="1" latinLnBrk="0" hangingPunct="1">
        <a:defRPr sz="1865"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6" name="Title Text">
            <a:extLst>
              <a:ext uri="{FF2B5EF4-FFF2-40B4-BE49-F238E27FC236}">
                <a16:creationId xmlns:a16="http://schemas.microsoft.com/office/drawing/2014/main" id="{E3919572-8E7F-4C0C-9E0A-106BF788546C}"/>
              </a:ext>
            </a:extLst>
          </p:cNvPr>
          <p:cNvSpPr txBox="1">
            <a:spLocks noGrp="1" noChangeArrowheads="1"/>
          </p:cNvSpPr>
          <p:nvPr>
            <p:ph type="title"/>
          </p:nvPr>
        </p:nvSpPr>
        <p:spPr bwMode="auto">
          <a:xfrm>
            <a:off x="609600" y="274638"/>
            <a:ext cx="10972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vert="horz" wrap="square" lIns="45719" tIns="45720" rIns="45719" bIns="45720" numCol="1" anchor="ctr" anchorCtr="0" compatLnSpc="1">
            <a:prstTxWarp prst="textNoShape">
              <a:avLst/>
            </a:prstTxWarp>
          </a:bodyPr>
          <a:lstStyle/>
          <a:p>
            <a:pPr lvl="0"/>
            <a:r>
              <a:rPr lang="en-US" altLang="en-US">
                <a:sym typeface="Roboto Regular" pitchFamily="2" charset="0"/>
              </a:rPr>
              <a:t>Title Text</a:t>
            </a:r>
          </a:p>
        </p:txBody>
      </p:sp>
      <p:sp>
        <p:nvSpPr>
          <p:cNvPr id="1027" name="Body Level One…">
            <a:extLst>
              <a:ext uri="{FF2B5EF4-FFF2-40B4-BE49-F238E27FC236}">
                <a16:creationId xmlns:a16="http://schemas.microsoft.com/office/drawing/2014/main" id="{90E30032-843A-49E7-BBD5-5358C12FCCE8}"/>
              </a:ext>
            </a:extLst>
          </p:cNvPr>
          <p:cNvSpPr txBox="1">
            <a:spLocks noGrp="1" noChangeArrowheads="1"/>
          </p:cNvSpPr>
          <p:nvPr>
            <p:ph type="body" idx="1"/>
          </p:nvPr>
        </p:nvSpPr>
        <p:spPr bwMode="auto">
          <a:xfrm>
            <a:off x="609600" y="832542"/>
            <a:ext cx="10972800" cy="470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400000"/>
                <a:headEnd/>
                <a:tailEnd/>
              </a14:hiddenLine>
            </a:ext>
          </a:extLst>
        </p:spPr>
        <p:txBody>
          <a:bodyPr vert="horz" wrap="square" lIns="45719" tIns="45720" rIns="45719" bIns="45720" numCol="1" anchor="t" anchorCtr="0" compatLnSpc="1">
            <a:prstTxWarp prst="textNoShape">
              <a:avLst/>
            </a:prstTxWarp>
          </a:bodyPr>
          <a:lstStyle/>
          <a:p>
            <a:pPr lvl="0"/>
            <a:r>
              <a:rPr lang="en-US" altLang="en-US">
                <a:sym typeface="Roboto Regular" pitchFamily="2" charset="0"/>
              </a:rPr>
              <a:t>Body Level One</a:t>
            </a:r>
          </a:p>
          <a:p>
            <a:pPr lvl="1"/>
            <a:r>
              <a:rPr lang="en-US" altLang="en-US">
                <a:sym typeface="Roboto Regular" pitchFamily="2" charset="0"/>
              </a:rPr>
              <a:t>Body Level Two</a:t>
            </a:r>
          </a:p>
          <a:p>
            <a:pPr lvl="2"/>
            <a:r>
              <a:rPr lang="en-US" altLang="en-US">
                <a:sym typeface="Roboto Regular" pitchFamily="2" charset="0"/>
              </a:rPr>
              <a:t>Body Level Three</a:t>
            </a:r>
          </a:p>
          <a:p>
            <a:pPr lvl="3"/>
            <a:r>
              <a:rPr lang="en-US" altLang="en-US">
                <a:sym typeface="Roboto Regular" pitchFamily="2" charset="0"/>
              </a:rPr>
              <a:t>Body Level Four</a:t>
            </a:r>
          </a:p>
          <a:p>
            <a:pPr lvl="4"/>
            <a:r>
              <a:rPr lang="en-US" altLang="en-US">
                <a:sym typeface="Roboto Regular" pitchFamily="2" charset="0"/>
              </a:rPr>
              <a:t>Body Level Five</a:t>
            </a:r>
          </a:p>
        </p:txBody>
      </p:sp>
      <p:sp>
        <p:nvSpPr>
          <p:cNvPr id="1029" name="Slide Number Placeholder 9">
            <a:extLst>
              <a:ext uri="{FF2B5EF4-FFF2-40B4-BE49-F238E27FC236}">
                <a16:creationId xmlns:a16="http://schemas.microsoft.com/office/drawing/2014/main" id="{6B16ED4D-5ADD-4DC6-AAC7-5E937B6732BF}"/>
              </a:ext>
            </a:extLst>
          </p:cNvPr>
          <p:cNvSpPr>
            <a:spLocks noGrp="1" noChangeArrowheads="1"/>
          </p:cNvSpPr>
          <p:nvPr>
            <p:ph type="sldNum" sz="quarter" idx="4"/>
          </p:nvPr>
        </p:nvSpPr>
        <p:spPr bwMode="auto">
          <a:xfrm>
            <a:off x="11360151" y="6583364"/>
            <a:ext cx="472016" cy="219075"/>
          </a:xfrm>
          <a:prstGeom prst="rect">
            <a:avLst/>
          </a:prstGeom>
          <a:noFill/>
          <a:ln>
            <a:noFill/>
          </a:ln>
        </p:spPr>
        <p:txBody>
          <a:bodyPr vert="horz" wrap="square" lIns="91440" tIns="45720" rIns="91440" bIns="45720" numCol="1" anchor="ctr" anchorCtr="0" compatLnSpc="1">
            <a:prstTxWarp prst="textNoShape">
              <a:avLst/>
            </a:prstTxWarp>
          </a:bodyPr>
          <a:lstStyle>
            <a:lvl1pPr algn="r" eaLnBrk="1">
              <a:defRPr sz="800" smtClean="0">
                <a:solidFill>
                  <a:srgbClr val="7F776D"/>
                </a:solidFill>
                <a:cs typeface="Arial" panose="020B0604020202020204" pitchFamily="34" charset="0"/>
              </a:defRPr>
            </a:lvl1pPr>
          </a:lstStyle>
          <a:p>
            <a:pPr>
              <a:defRPr/>
            </a:pPr>
            <a:fld id="{1213EBFE-14EF-43FB-AA4B-28C95B2C563C}" type="slidenum">
              <a:rPr lang="en-US" altLang="en-US"/>
              <a:pPr>
                <a:defRPr/>
              </a:pPr>
              <a:t>‹#›</a:t>
            </a:fld>
            <a:endParaRPr lang="en-US" altLang="en-US"/>
          </a:p>
        </p:txBody>
      </p:sp>
      <p:sp>
        <p:nvSpPr>
          <p:cNvPr id="1030" name="Footer Placeholder 10">
            <a:extLst>
              <a:ext uri="{FF2B5EF4-FFF2-40B4-BE49-F238E27FC236}">
                <a16:creationId xmlns:a16="http://schemas.microsoft.com/office/drawing/2014/main" id="{CE2DA553-B799-4C6F-A85B-A0F6D3FA920E}"/>
              </a:ext>
            </a:extLst>
          </p:cNvPr>
          <p:cNvSpPr>
            <a:spLocks noGrp="1" noChangeArrowheads="1"/>
          </p:cNvSpPr>
          <p:nvPr>
            <p:ph type="ftr" sz="quarter" idx="3"/>
          </p:nvPr>
        </p:nvSpPr>
        <p:spPr bwMode="auto">
          <a:xfrm>
            <a:off x="4038600" y="6356351"/>
            <a:ext cx="4114800" cy="365125"/>
          </a:xfrm>
          <a:prstGeom prst="rect">
            <a:avLst/>
          </a:prstGeom>
          <a:noFill/>
          <a:ln>
            <a:noFill/>
          </a:ln>
        </p:spPr>
        <p:txBody>
          <a:bodyPr vert="horz" wrap="square" lIns="91440" tIns="45720" rIns="91440" bIns="45720" numCol="1" anchor="ctr" anchorCtr="0" compatLnSpc="1">
            <a:prstTxWarp prst="textNoShape">
              <a:avLst/>
            </a:prstTxWarp>
          </a:bodyPr>
          <a:lstStyle>
            <a:lvl1pPr algn="ctr" eaLnBrk="1">
              <a:defRPr sz="1200">
                <a:solidFill>
                  <a:srgbClr val="898989"/>
                </a:solidFill>
                <a:cs typeface="Arial" panose="020B0604020202020204" pitchFamily="34" charset="0"/>
              </a:defRPr>
            </a:lvl1pPr>
          </a:lstStyle>
          <a:p>
            <a:pPr>
              <a:defRPr/>
            </a:pPr>
            <a:endParaRPr lang="en-US" altLang="en-US"/>
          </a:p>
        </p:txBody>
      </p:sp>
      <p:pic>
        <p:nvPicPr>
          <p:cNvPr id="2" name="Picture 1" descr="Header6-Red.jpg">
            <a:extLst>
              <a:ext uri="{FF2B5EF4-FFF2-40B4-BE49-F238E27FC236}">
                <a16:creationId xmlns:a16="http://schemas.microsoft.com/office/drawing/2014/main" id="{EC8DA832-9F97-62F7-EA1A-9FC0563603E7}"/>
              </a:ext>
            </a:extLst>
          </p:cNvPr>
          <p:cNvPicPr preferRelativeResize="0">
            <a:picLocks/>
          </p:cNvPicPr>
          <p:nvPr userDrawn="1"/>
        </p:nvPicPr>
        <p:blipFill>
          <a:blip r:embed="rId8" cstate="email">
            <a:extLst>
              <a:ext uri="{28A0092B-C50C-407E-A947-70E740481C1C}">
                <a14:useLocalDpi xmlns:a14="http://schemas.microsoft.com/office/drawing/2010/main" val="0"/>
              </a:ext>
            </a:extLst>
          </a:blip>
          <a:stretch>
            <a:fillRect/>
          </a:stretch>
        </p:blipFill>
        <p:spPr>
          <a:xfrm>
            <a:off x="0" y="0"/>
            <a:ext cx="12192000" cy="182880"/>
          </a:xfrm>
          <a:prstGeom prst="rect">
            <a:avLst/>
          </a:prstGeom>
        </p:spPr>
      </p:pic>
    </p:spTree>
    <p:extLst>
      <p:ext uri="{BB962C8B-B14F-4D97-AF65-F5344CB8AC3E}">
        <p14:creationId xmlns:p14="http://schemas.microsoft.com/office/powerpoint/2010/main" val="3652174072"/>
      </p:ext>
    </p:extLst>
  </p:cSld>
  <p:clrMap bg1="lt1" tx1="dk1" bg2="lt2" tx2="dk2" accent1="accent1" accent2="accent2" accent3="accent3" accent4="accent4" accent5="accent5" accent6="accent6" hlink="hlink" folHlink="folHlink"/>
  <p:sldLayoutIdLst>
    <p:sldLayoutId id="2147484931" r:id="rId1"/>
    <p:sldLayoutId id="2147484932" r:id="rId2"/>
    <p:sldLayoutId id="2147484933" r:id="rId3"/>
    <p:sldLayoutId id="2147484934" r:id="rId4"/>
    <p:sldLayoutId id="2147484935" r:id="rId5"/>
    <p:sldLayoutId id="2147484936" r:id="rId6"/>
  </p:sldLayoutIdLst>
  <p:transition spd="med"/>
  <p:hf hdr="0" ftr="0" dt="0"/>
  <p:txStyles>
    <p:titleStyle>
      <a:lvl1pPr algn="l" defTabSz="457200" rtl="0" eaLnBrk="1" fontAlgn="base" hangingPunct="1">
        <a:spcBef>
          <a:spcPct val="0"/>
        </a:spcBef>
        <a:spcAft>
          <a:spcPct val="0"/>
        </a:spcAft>
        <a:defRPr sz="2800">
          <a:solidFill>
            <a:srgbClr val="2B3D67"/>
          </a:solidFill>
          <a:latin typeface="Roboto Regular"/>
          <a:ea typeface="Roboto Regular"/>
          <a:cs typeface="Roboto Regular"/>
          <a:sym typeface="Roboto Regular" pitchFamily="2" charset="0"/>
        </a:defRPr>
      </a:lvl1pPr>
      <a:lvl2pPr algn="l" defTabSz="457200" rtl="0" eaLnBrk="1" fontAlgn="base" hangingPunct="1">
        <a:spcBef>
          <a:spcPct val="0"/>
        </a:spcBef>
        <a:spcAft>
          <a:spcPct val="0"/>
        </a:spcAft>
        <a:defRPr sz="2800">
          <a:solidFill>
            <a:srgbClr val="2B3D67"/>
          </a:solidFill>
          <a:latin typeface="Roboto Regular"/>
          <a:ea typeface="Roboto Regular"/>
          <a:cs typeface="Roboto Regular"/>
          <a:sym typeface="Roboto Regular" pitchFamily="2" charset="0"/>
        </a:defRPr>
      </a:lvl2pPr>
      <a:lvl3pPr algn="l" defTabSz="457200" rtl="0" eaLnBrk="1" fontAlgn="base" hangingPunct="1">
        <a:spcBef>
          <a:spcPct val="0"/>
        </a:spcBef>
        <a:spcAft>
          <a:spcPct val="0"/>
        </a:spcAft>
        <a:defRPr sz="2800">
          <a:solidFill>
            <a:srgbClr val="2B3D67"/>
          </a:solidFill>
          <a:latin typeface="Roboto Regular"/>
          <a:ea typeface="Roboto Regular"/>
          <a:cs typeface="Roboto Regular"/>
          <a:sym typeface="Roboto Regular" pitchFamily="2" charset="0"/>
        </a:defRPr>
      </a:lvl3pPr>
      <a:lvl4pPr algn="l" defTabSz="457200" rtl="0" eaLnBrk="1" fontAlgn="base" hangingPunct="1">
        <a:spcBef>
          <a:spcPct val="0"/>
        </a:spcBef>
        <a:spcAft>
          <a:spcPct val="0"/>
        </a:spcAft>
        <a:defRPr sz="2800">
          <a:solidFill>
            <a:srgbClr val="2B3D67"/>
          </a:solidFill>
          <a:latin typeface="Roboto Regular"/>
          <a:ea typeface="Roboto Regular"/>
          <a:cs typeface="Roboto Regular"/>
          <a:sym typeface="Roboto Regular" pitchFamily="2" charset="0"/>
        </a:defRPr>
      </a:lvl4pPr>
      <a:lvl5pPr algn="l" defTabSz="457200" rtl="0" eaLnBrk="1" fontAlgn="base" hangingPunct="1">
        <a:spcBef>
          <a:spcPct val="0"/>
        </a:spcBef>
        <a:spcAft>
          <a:spcPct val="0"/>
        </a:spcAft>
        <a:defRPr sz="2800">
          <a:solidFill>
            <a:srgbClr val="2B3D67"/>
          </a:solidFill>
          <a:latin typeface="Roboto Regular"/>
          <a:ea typeface="Roboto Regular"/>
          <a:cs typeface="Roboto Regular"/>
          <a:sym typeface="Roboto Regular" pitchFamily="2" charset="0"/>
        </a:defRPr>
      </a:lvl5pPr>
      <a:lvl6pPr marL="0" marR="0" indent="0" algn="l" defTabSz="457200" eaLnBrk="1" latinLnBrk="0" hangingPunct="1">
        <a:lnSpc>
          <a:spcPct val="100000"/>
        </a:lnSpc>
        <a:spcBef>
          <a:spcPts val="0"/>
        </a:spcBef>
        <a:spcAft>
          <a:spcPts val="0"/>
        </a:spcAft>
        <a:buClrTx/>
        <a:buSzTx/>
        <a:buFontTx/>
        <a:buNone/>
        <a:tabLst/>
        <a:defRPr sz="2800" b="0" i="0" u="none" strike="noStrike" cap="none" spc="0" baseline="0">
          <a:solidFill>
            <a:srgbClr val="2B3D67"/>
          </a:solidFill>
          <a:uFillTx/>
          <a:latin typeface="Roboto Regular"/>
          <a:ea typeface="Roboto Regular"/>
          <a:cs typeface="Roboto Regular"/>
          <a:sym typeface="Roboto Regular"/>
        </a:defRPr>
      </a:lvl6pPr>
      <a:lvl7pPr marL="0" marR="0" indent="0" algn="l" defTabSz="457200" eaLnBrk="1" latinLnBrk="0" hangingPunct="1">
        <a:lnSpc>
          <a:spcPct val="100000"/>
        </a:lnSpc>
        <a:spcBef>
          <a:spcPts val="0"/>
        </a:spcBef>
        <a:spcAft>
          <a:spcPts val="0"/>
        </a:spcAft>
        <a:buClrTx/>
        <a:buSzTx/>
        <a:buFontTx/>
        <a:buNone/>
        <a:tabLst/>
        <a:defRPr sz="2800" b="0" i="0" u="none" strike="noStrike" cap="none" spc="0" baseline="0">
          <a:solidFill>
            <a:srgbClr val="2B3D67"/>
          </a:solidFill>
          <a:uFillTx/>
          <a:latin typeface="Roboto Regular"/>
          <a:ea typeface="Roboto Regular"/>
          <a:cs typeface="Roboto Regular"/>
          <a:sym typeface="Roboto Regular"/>
        </a:defRPr>
      </a:lvl7pPr>
      <a:lvl8pPr marL="0" marR="0" indent="0" algn="l" defTabSz="457200" eaLnBrk="1" latinLnBrk="0" hangingPunct="1">
        <a:lnSpc>
          <a:spcPct val="100000"/>
        </a:lnSpc>
        <a:spcBef>
          <a:spcPts val="0"/>
        </a:spcBef>
        <a:spcAft>
          <a:spcPts val="0"/>
        </a:spcAft>
        <a:buClrTx/>
        <a:buSzTx/>
        <a:buFontTx/>
        <a:buNone/>
        <a:tabLst/>
        <a:defRPr sz="2800" b="0" i="0" u="none" strike="noStrike" cap="none" spc="0" baseline="0">
          <a:solidFill>
            <a:srgbClr val="2B3D67"/>
          </a:solidFill>
          <a:uFillTx/>
          <a:latin typeface="Roboto Regular"/>
          <a:ea typeface="Roboto Regular"/>
          <a:cs typeface="Roboto Regular"/>
          <a:sym typeface="Roboto Regular"/>
        </a:defRPr>
      </a:lvl8pPr>
      <a:lvl9pPr marL="0" marR="0" indent="0" algn="l" defTabSz="457200" eaLnBrk="1" latinLnBrk="0" hangingPunct="1">
        <a:lnSpc>
          <a:spcPct val="100000"/>
        </a:lnSpc>
        <a:spcBef>
          <a:spcPts val="0"/>
        </a:spcBef>
        <a:spcAft>
          <a:spcPts val="0"/>
        </a:spcAft>
        <a:buClrTx/>
        <a:buSzTx/>
        <a:buFontTx/>
        <a:buNone/>
        <a:tabLst/>
        <a:defRPr sz="2800" b="0" i="0" u="none" strike="noStrike" cap="none" spc="0" baseline="0">
          <a:solidFill>
            <a:srgbClr val="2B3D67"/>
          </a:solidFill>
          <a:uFillTx/>
          <a:latin typeface="Roboto Regular"/>
          <a:ea typeface="Roboto Regular"/>
          <a:cs typeface="Roboto Regular"/>
          <a:sym typeface="Roboto Regular"/>
        </a:defRPr>
      </a:lvl9pPr>
    </p:titleStyle>
    <p:bodyStyle>
      <a:lvl1pPr marL="255588" indent="-255588" algn="l" defTabSz="457200" rtl="0" eaLnBrk="1" fontAlgn="base" hangingPunct="1">
        <a:spcBef>
          <a:spcPts val="600"/>
        </a:spcBef>
        <a:spcAft>
          <a:spcPct val="0"/>
        </a:spcAft>
        <a:buClr>
          <a:srgbClr val="469DD9"/>
        </a:buClr>
        <a:buSzPct val="100000"/>
        <a:buFont typeface="Arial" panose="020B0604020202020204" pitchFamily="34" charset="0"/>
        <a:buChar char="•"/>
        <a:defRPr sz="2000">
          <a:solidFill>
            <a:srgbClr val="000000"/>
          </a:solidFill>
          <a:latin typeface="Roboto Regular"/>
          <a:ea typeface="Roboto Regular"/>
          <a:cs typeface="Roboto Regular"/>
          <a:sym typeface="Roboto Regular" pitchFamily="2" charset="0"/>
        </a:defRPr>
      </a:lvl1pPr>
      <a:lvl2pPr marL="774700" indent="-317500" algn="l" defTabSz="457200" rtl="0" eaLnBrk="1" fontAlgn="base" hangingPunct="1">
        <a:spcBef>
          <a:spcPts val="600"/>
        </a:spcBef>
        <a:spcAft>
          <a:spcPct val="0"/>
        </a:spcAft>
        <a:buClr>
          <a:srgbClr val="469DD9"/>
        </a:buClr>
        <a:buSzPct val="100000"/>
        <a:buFont typeface="Arial" panose="020B0604020202020204" pitchFamily="34" charset="0"/>
        <a:buChar char="–"/>
        <a:defRPr sz="2000">
          <a:solidFill>
            <a:srgbClr val="000000"/>
          </a:solidFill>
          <a:latin typeface="Roboto Regular"/>
          <a:ea typeface="Roboto Regular"/>
          <a:cs typeface="Roboto Regular"/>
          <a:sym typeface="Roboto Regular" pitchFamily="2" charset="0"/>
        </a:defRPr>
      </a:lvl2pPr>
      <a:lvl3pPr marL="1200150" indent="-285750" algn="l" defTabSz="457200" rtl="0" eaLnBrk="1" fontAlgn="base" hangingPunct="1">
        <a:spcBef>
          <a:spcPts val="600"/>
        </a:spcBef>
        <a:spcAft>
          <a:spcPct val="0"/>
        </a:spcAft>
        <a:buClr>
          <a:srgbClr val="469DD9"/>
        </a:buClr>
        <a:buSzPct val="100000"/>
        <a:buFont typeface="Arial" panose="020B0604020202020204" pitchFamily="34" charset="0"/>
        <a:buChar char="•"/>
        <a:defRPr sz="2000">
          <a:solidFill>
            <a:srgbClr val="000000"/>
          </a:solidFill>
          <a:latin typeface="Roboto Regular"/>
          <a:ea typeface="Roboto Regular"/>
          <a:cs typeface="Roboto Regular"/>
          <a:sym typeface="Roboto Regular" pitchFamily="2" charset="0"/>
        </a:defRPr>
      </a:lvl3pPr>
      <a:lvl4pPr marL="1657350" indent="-285750" algn="l" defTabSz="457200" rtl="0" eaLnBrk="1" fontAlgn="base" hangingPunct="1">
        <a:spcBef>
          <a:spcPts val="600"/>
        </a:spcBef>
        <a:spcAft>
          <a:spcPct val="0"/>
        </a:spcAft>
        <a:buClr>
          <a:srgbClr val="469DD9"/>
        </a:buClr>
        <a:buSzPct val="100000"/>
        <a:buFont typeface="Arial" panose="020B0604020202020204" pitchFamily="34" charset="0"/>
        <a:buChar char="–"/>
        <a:defRPr sz="2000">
          <a:solidFill>
            <a:srgbClr val="000000"/>
          </a:solidFill>
          <a:latin typeface="Roboto Regular"/>
          <a:ea typeface="Roboto Regular"/>
          <a:cs typeface="Roboto Regular"/>
          <a:sym typeface="Roboto Regular" pitchFamily="2" charset="0"/>
        </a:defRPr>
      </a:lvl4pPr>
      <a:lvl5pPr marL="2114550" indent="-285750" algn="l" defTabSz="457200" rtl="0" eaLnBrk="1" fontAlgn="base" hangingPunct="1">
        <a:spcBef>
          <a:spcPts val="600"/>
        </a:spcBef>
        <a:spcAft>
          <a:spcPct val="0"/>
        </a:spcAft>
        <a:buClr>
          <a:srgbClr val="469DD9"/>
        </a:buClr>
        <a:buSzPct val="100000"/>
        <a:buFont typeface="Arial" panose="020B0604020202020204" pitchFamily="34" charset="0"/>
        <a:buChar char="»"/>
        <a:defRPr sz="2000">
          <a:solidFill>
            <a:srgbClr val="000000"/>
          </a:solidFill>
          <a:latin typeface="Roboto Regular"/>
          <a:ea typeface="Roboto Regular"/>
          <a:cs typeface="Roboto Regular"/>
          <a:sym typeface="Roboto Regular" pitchFamily="2" charset="0"/>
        </a:defRPr>
      </a:lvl5pPr>
      <a:lvl6pPr marL="2514600" marR="0" indent="-228600" algn="l" defTabSz="457200" eaLnBrk="1" latinLnBrk="0" hangingPunct="1">
        <a:lnSpc>
          <a:spcPct val="100000"/>
        </a:lnSpc>
        <a:spcBef>
          <a:spcPts val="600"/>
        </a:spcBef>
        <a:spcAft>
          <a:spcPts val="0"/>
        </a:spcAft>
        <a:buClr>
          <a:srgbClr val="469DD9"/>
        </a:buClr>
        <a:buSzPct val="100000"/>
        <a:buFont typeface="Arial"/>
        <a:buChar char="•"/>
        <a:tabLst/>
        <a:defRPr sz="2000" b="0" i="0" u="none" strike="noStrike" cap="none" spc="0" baseline="0">
          <a:solidFill>
            <a:srgbClr val="000000"/>
          </a:solidFill>
          <a:uFillTx/>
          <a:latin typeface="Roboto Regular"/>
          <a:ea typeface="Roboto Regular"/>
          <a:cs typeface="Roboto Regular"/>
          <a:sym typeface="Roboto Regular"/>
        </a:defRPr>
      </a:lvl6pPr>
      <a:lvl7pPr marL="2971800" marR="0" indent="-228600" algn="l" defTabSz="457200" eaLnBrk="1" latinLnBrk="0" hangingPunct="1">
        <a:lnSpc>
          <a:spcPct val="100000"/>
        </a:lnSpc>
        <a:spcBef>
          <a:spcPts val="600"/>
        </a:spcBef>
        <a:spcAft>
          <a:spcPts val="0"/>
        </a:spcAft>
        <a:buClr>
          <a:srgbClr val="469DD9"/>
        </a:buClr>
        <a:buSzPct val="100000"/>
        <a:buFont typeface="Arial"/>
        <a:buChar char="•"/>
        <a:tabLst/>
        <a:defRPr sz="2000" b="0" i="0" u="none" strike="noStrike" cap="none" spc="0" baseline="0">
          <a:solidFill>
            <a:srgbClr val="000000"/>
          </a:solidFill>
          <a:uFillTx/>
          <a:latin typeface="Roboto Regular"/>
          <a:ea typeface="Roboto Regular"/>
          <a:cs typeface="Roboto Regular"/>
          <a:sym typeface="Roboto Regular"/>
        </a:defRPr>
      </a:lvl7pPr>
      <a:lvl8pPr marL="3429000" marR="0" indent="-228600" algn="l" defTabSz="457200" eaLnBrk="1" latinLnBrk="0" hangingPunct="1">
        <a:lnSpc>
          <a:spcPct val="100000"/>
        </a:lnSpc>
        <a:spcBef>
          <a:spcPts val="600"/>
        </a:spcBef>
        <a:spcAft>
          <a:spcPts val="0"/>
        </a:spcAft>
        <a:buClr>
          <a:srgbClr val="469DD9"/>
        </a:buClr>
        <a:buSzPct val="100000"/>
        <a:buFont typeface="Arial"/>
        <a:buChar char="•"/>
        <a:tabLst/>
        <a:defRPr sz="2000" b="0" i="0" u="none" strike="noStrike" cap="none" spc="0" baseline="0">
          <a:solidFill>
            <a:srgbClr val="000000"/>
          </a:solidFill>
          <a:uFillTx/>
          <a:latin typeface="Roboto Regular"/>
          <a:ea typeface="Roboto Regular"/>
          <a:cs typeface="Roboto Regular"/>
          <a:sym typeface="Roboto Regular"/>
        </a:defRPr>
      </a:lvl8pPr>
      <a:lvl9pPr marL="3886200" marR="0" indent="-228600" algn="l" defTabSz="457200" eaLnBrk="1" latinLnBrk="0" hangingPunct="1">
        <a:lnSpc>
          <a:spcPct val="100000"/>
        </a:lnSpc>
        <a:spcBef>
          <a:spcPts val="600"/>
        </a:spcBef>
        <a:spcAft>
          <a:spcPts val="0"/>
        </a:spcAft>
        <a:buClr>
          <a:srgbClr val="469DD9"/>
        </a:buClr>
        <a:buSzPct val="100000"/>
        <a:buFont typeface="Arial"/>
        <a:buChar char="•"/>
        <a:tabLst/>
        <a:defRPr sz="2000" b="0" i="0" u="none" strike="noStrike" cap="none" spc="0" baseline="0">
          <a:solidFill>
            <a:srgbClr val="000000"/>
          </a:solidFill>
          <a:uFillTx/>
          <a:latin typeface="Roboto Regular"/>
          <a:ea typeface="Roboto Regular"/>
          <a:cs typeface="Roboto Regular"/>
          <a:sym typeface="Roboto Regular"/>
        </a:defRPr>
      </a:lvl9pPr>
    </p:bodyStyle>
    <p:otherStyle>
      <a:lvl1pPr marL="0" marR="0" indent="0" algn="ctr" defTabSz="4572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Roboto Regular"/>
        </a:defRPr>
      </a:lvl1pPr>
      <a:lvl2pPr marL="0" marR="0" indent="457200" algn="ctr" defTabSz="4572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Roboto Regular"/>
        </a:defRPr>
      </a:lvl2pPr>
      <a:lvl3pPr marL="0" marR="0" indent="914400" algn="ctr" defTabSz="4572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Roboto Regular"/>
        </a:defRPr>
      </a:lvl3pPr>
      <a:lvl4pPr marL="0" marR="0" indent="1371600" algn="ctr" defTabSz="4572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Roboto Regular"/>
        </a:defRPr>
      </a:lvl4pPr>
      <a:lvl5pPr marL="0" marR="0" indent="1828800" algn="ctr" defTabSz="4572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Roboto Regular"/>
        </a:defRPr>
      </a:lvl5pPr>
      <a:lvl6pPr marL="0" marR="0" indent="2286000" algn="ctr" defTabSz="4572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Roboto Regular"/>
        </a:defRPr>
      </a:lvl6pPr>
      <a:lvl7pPr marL="0" marR="0" indent="2743200" algn="ctr" defTabSz="4572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Roboto Regular"/>
        </a:defRPr>
      </a:lvl7pPr>
      <a:lvl8pPr marL="0" marR="0" indent="3200400" algn="ctr" defTabSz="4572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Roboto Regular"/>
        </a:defRPr>
      </a:lvl8pPr>
      <a:lvl9pPr marL="0" marR="0" indent="3657600" algn="ctr" defTabSz="457200" eaLnBrk="1" latinLnBrk="0" hangingPunct="1">
        <a:lnSpc>
          <a:spcPct val="100000"/>
        </a:lnSpc>
        <a:spcBef>
          <a:spcPts val="0"/>
        </a:spcBef>
        <a:spcAft>
          <a:spcPts val="0"/>
        </a:spcAft>
        <a:buClrTx/>
        <a:buSzTx/>
        <a:buFontTx/>
        <a:buNone/>
        <a:tabLst/>
        <a:defRPr sz="800" b="0" i="0" u="none" strike="noStrike" cap="none" spc="0" baseline="0">
          <a:solidFill>
            <a:schemeClr val="tx1"/>
          </a:solidFill>
          <a:uFillTx/>
          <a:latin typeface="+mn-lt"/>
          <a:ea typeface="+mn-ea"/>
          <a:cs typeface="+mn-cs"/>
          <a:sym typeface="Roboto Regular"/>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4E7D2D6-7C48-4E81-B298-73268FCAC58B}"/>
              </a:ext>
            </a:extLst>
          </p:cNvPr>
          <p:cNvSpPr>
            <a:spLocks noGrp="1"/>
          </p:cNvSpPr>
          <p:nvPr userDrawn="1">
            <p:ph type="title"/>
          </p:nvPr>
        </p:nvSpPr>
        <p:spPr>
          <a:xfrm>
            <a:off x="640080" y="365124"/>
            <a:ext cx="10972800" cy="13716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3C2BD162-260B-459B-AFCC-55DA16A13613}"/>
              </a:ext>
            </a:extLst>
          </p:cNvPr>
          <p:cNvSpPr>
            <a:spLocks noGrp="1"/>
          </p:cNvSpPr>
          <p:nvPr userDrawn="1">
            <p:ph type="body" idx="1"/>
          </p:nvPr>
        </p:nvSpPr>
        <p:spPr>
          <a:xfrm>
            <a:off x="640080" y="1825625"/>
            <a:ext cx="10972800" cy="402336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7D608DB3-8625-42CD-B269-7A764B719C70}"/>
              </a:ext>
            </a:extLst>
          </p:cNvPr>
          <p:cNvSpPr>
            <a:spLocks noGrp="1"/>
          </p:cNvSpPr>
          <p:nvPr userDrawn="1">
            <p:ph type="sldNum" sz="quarter" idx="4"/>
          </p:nvPr>
        </p:nvSpPr>
        <p:spPr>
          <a:xfrm>
            <a:off x="11083564" y="217034"/>
            <a:ext cx="874486" cy="365125"/>
          </a:xfrm>
          <a:prstGeom prst="rect">
            <a:avLst/>
          </a:prstGeom>
        </p:spPr>
        <p:txBody>
          <a:bodyPr vert="horz" lIns="91440" tIns="45720" rIns="91440" bIns="45720" rtlCol="0" anchor="t" anchorCtr="0"/>
          <a:lstStyle>
            <a:lvl1pPr algn="r">
              <a:defRPr sz="800" b="0">
                <a:solidFill>
                  <a:schemeClr val="bg1"/>
                </a:solidFill>
                <a:latin typeface="Arial" panose="020B0604020202020204" pitchFamily="34" charset="0"/>
                <a:cs typeface="Arial" panose="020B0604020202020204" pitchFamily="34" charset="0"/>
              </a:defRPr>
            </a:lvl1pPr>
          </a:lstStyle>
          <a:p>
            <a:r>
              <a:rPr lang="en-US"/>
              <a:t>PAGE </a:t>
            </a:r>
            <a:fld id="{BE33F7A0-71F0-446B-9DE8-6D75BE64EE0F}" type="slidenum">
              <a:rPr lang="en-US" smtClean="0"/>
              <a:pPr/>
              <a:t>‹#›</a:t>
            </a:fld>
            <a:endParaRPr lang="en-US"/>
          </a:p>
        </p:txBody>
      </p:sp>
      <p:pic>
        <p:nvPicPr>
          <p:cNvPr id="15" name="Picture 14">
            <a:extLst>
              <a:ext uri="{FF2B5EF4-FFF2-40B4-BE49-F238E27FC236}">
                <a16:creationId xmlns:a16="http://schemas.microsoft.com/office/drawing/2014/main" id="{32823C6C-73E3-42A3-83A3-6A4C934D2334}"/>
              </a:ext>
            </a:extLst>
          </p:cNvPr>
          <p:cNvPicPr>
            <a:picLocks noChangeAspect="1"/>
          </p:cNvPicPr>
          <p:nvPr userDrawn="1"/>
        </p:nvPicPr>
        <p:blipFill>
          <a:blip r:embed="rId6">
            <a:extLst>
              <a:ext uri="{28A0092B-C50C-407E-A947-70E740481C1C}">
                <a14:useLocalDpi xmlns:a14="http://schemas.microsoft.com/office/drawing/2010/main" val="0"/>
              </a:ext>
            </a:extLst>
          </a:blip>
          <a:srcRect/>
          <a:stretch/>
        </p:blipFill>
        <p:spPr>
          <a:xfrm>
            <a:off x="22" y="6238560"/>
            <a:ext cx="12198050" cy="628962"/>
          </a:xfrm>
          <a:prstGeom prst="rect">
            <a:avLst/>
          </a:prstGeom>
        </p:spPr>
      </p:pic>
      <p:sp>
        <p:nvSpPr>
          <p:cNvPr id="4" name="TextBox 3">
            <a:extLst>
              <a:ext uri="{FF2B5EF4-FFF2-40B4-BE49-F238E27FC236}">
                <a16:creationId xmlns:a16="http://schemas.microsoft.com/office/drawing/2014/main" id="{3C84D898-A908-4F9B-8BFC-D0A350053FE5}"/>
              </a:ext>
            </a:extLst>
          </p:cNvPr>
          <p:cNvSpPr txBox="1"/>
          <p:nvPr userDrawn="1"/>
        </p:nvSpPr>
        <p:spPr>
          <a:xfrm>
            <a:off x="2659934" y="6446454"/>
            <a:ext cx="696546" cy="92333"/>
          </a:xfrm>
          <a:prstGeom prst="rect">
            <a:avLst/>
          </a:prstGeom>
          <a:noFill/>
        </p:spPr>
        <p:txBody>
          <a:bodyPr wrap="square" lIns="0" tIns="0" rIns="0" bIns="0" rtlCol="0">
            <a:spAutoFit/>
          </a:bodyPr>
          <a:lstStyle/>
          <a:p>
            <a:r>
              <a:rPr lang="en-US" sz="600" b="1">
                <a:solidFill>
                  <a:srgbClr val="002557"/>
                </a:solidFill>
              </a:rPr>
              <a:t>PRESENTED BY:</a:t>
            </a:r>
          </a:p>
        </p:txBody>
      </p:sp>
    </p:spTree>
    <p:extLst>
      <p:ext uri="{BB962C8B-B14F-4D97-AF65-F5344CB8AC3E}">
        <p14:creationId xmlns:p14="http://schemas.microsoft.com/office/powerpoint/2010/main" val="826881452"/>
      </p:ext>
    </p:extLst>
  </p:cSld>
  <p:clrMap bg1="lt1" tx1="dk1" bg2="lt2" tx2="dk2" accent1="accent1" accent2="accent2" accent3="accent3" accent4="accent4" accent5="accent5" accent6="accent6" hlink="hlink" folHlink="folHlink"/>
  <p:sldLayoutIdLst>
    <p:sldLayoutId id="2147484938" r:id="rId1"/>
    <p:sldLayoutId id="2147484939" r:id="rId2"/>
    <p:sldLayoutId id="2147484940" r:id="rId3"/>
    <p:sldLayoutId id="2147484941" r:id="rId4"/>
  </p:sldLayoutIdLst>
  <p:hf hdr="0" dt="0"/>
  <p:txStyles>
    <p:titleStyle>
      <a:lvl1pPr algn="l" defTabSz="914400" rtl="0" eaLnBrk="1" latinLnBrk="0" hangingPunct="1">
        <a:lnSpc>
          <a:spcPct val="90000"/>
        </a:lnSpc>
        <a:spcBef>
          <a:spcPct val="0"/>
        </a:spcBef>
        <a:buNone/>
        <a:defRPr sz="3600" b="1" kern="1200">
          <a:solidFill>
            <a:srgbClr val="002557"/>
          </a:solidFill>
          <a:latin typeface="Arial" panose="020B0604020202020204" pitchFamily="34" charset="0"/>
          <a:ea typeface="+mj-ea"/>
          <a:cs typeface="Arial" panose="020B0604020202020204" pitchFamily="34" charset="0"/>
        </a:defRPr>
      </a:lvl1pPr>
    </p:titleStyle>
    <p:bodyStyle>
      <a:lvl1pPr marL="342900" indent="-342900" algn="l" defTabSz="914400" rtl="0" eaLnBrk="1" latinLnBrk="0" hangingPunct="1">
        <a:lnSpc>
          <a:spcPct val="100000"/>
        </a:lnSpc>
        <a:spcBef>
          <a:spcPts val="1000"/>
        </a:spcBef>
        <a:buClr>
          <a:srgbClr val="008764"/>
        </a:buClr>
        <a:buFont typeface="Arial" panose="020B0604020202020204" pitchFamily="34" charset="0"/>
        <a:buChar char="•"/>
        <a:defRPr lang="en-US" sz="2400" kern="1200" dirty="0">
          <a:solidFill>
            <a:srgbClr val="002557"/>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Clr>
          <a:srgbClr val="008764"/>
        </a:buClr>
        <a:buFont typeface="Wingdings" panose="05000000000000000000" pitchFamily="2" charset="2"/>
        <a:buChar char="§"/>
        <a:defRPr lang="en-US" sz="2400" kern="1200" dirty="0">
          <a:solidFill>
            <a:srgbClr val="002557"/>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Clr>
          <a:srgbClr val="008764"/>
        </a:buClr>
        <a:buFont typeface="Courier New" panose="02070309020205020404" pitchFamily="49" charset="0"/>
        <a:buChar char="o"/>
        <a:defRPr lang="en-US" sz="1800" kern="1200" dirty="0">
          <a:solidFill>
            <a:srgbClr val="002557"/>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6FFC8B1-5A6D-54B2-904E-55F9D61E0B34}"/>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FD3C343D-1CB0-FD84-6043-98E539FD5762}"/>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974A44D-A80C-BA05-8BAF-A6363B94F1B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5EB1468-04B7-43DE-BB5A-D619D331CD7E}" type="datetimeFigureOut">
              <a:rPr lang="en-US" smtClean="0"/>
              <a:t>6/15/23</a:t>
            </a:fld>
            <a:endParaRPr lang="en-US"/>
          </a:p>
        </p:txBody>
      </p:sp>
      <p:sp>
        <p:nvSpPr>
          <p:cNvPr id="5" name="Footer Placeholder 4">
            <a:extLst>
              <a:ext uri="{FF2B5EF4-FFF2-40B4-BE49-F238E27FC236}">
                <a16:creationId xmlns:a16="http://schemas.microsoft.com/office/drawing/2014/main" id="{A8D8364C-FC6F-8372-3BA9-D842B603B9EA}"/>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5A41A315-209E-0656-87BA-E0E1B797C344}"/>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8A3971C-2626-49C5-B107-99FA566DC150}" type="slidenum">
              <a:rPr lang="en-US" smtClean="0"/>
              <a:t>‹#›</a:t>
            </a:fld>
            <a:endParaRPr lang="en-US"/>
          </a:p>
        </p:txBody>
      </p:sp>
    </p:spTree>
    <p:extLst>
      <p:ext uri="{BB962C8B-B14F-4D97-AF65-F5344CB8AC3E}">
        <p14:creationId xmlns:p14="http://schemas.microsoft.com/office/powerpoint/2010/main" val="2683741444"/>
      </p:ext>
    </p:extLst>
  </p:cSld>
  <p:clrMap bg1="lt1" tx1="dk1" bg2="lt2" tx2="dk2" accent1="accent1" accent2="accent2" accent3="accent3" accent4="accent4" accent5="accent5" accent6="accent6" hlink="hlink" folHlink="folHlink"/>
  <p:sldLayoutIdLst>
    <p:sldLayoutId id="2147484943" r:id="rId1"/>
    <p:sldLayoutId id="2147484944" r:id="rId2"/>
    <p:sldLayoutId id="2147484945" r:id="rId3"/>
    <p:sldLayoutId id="2147484946" r:id="rId4"/>
    <p:sldLayoutId id="2147484947" r:id="rId5"/>
    <p:sldLayoutId id="2147484948" r:id="rId6"/>
    <p:sldLayoutId id="2147484949" r:id="rId7"/>
    <p:sldLayoutId id="2147484950" r:id="rId8"/>
    <p:sldLayoutId id="2147484951" r:id="rId9"/>
    <p:sldLayoutId id="2147484952" r:id="rId10"/>
    <p:sldLayoutId id="2147484953" r:id="rId11"/>
    <p:sldLayoutId id="2147484954" r:id="rId12"/>
    <p:sldLayoutId id="2147484955" r:id="rId13"/>
    <p:sldLayoutId id="2147484956" r:id="rId14"/>
    <p:sldLayoutId id="2147484957" r:id="rId15"/>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aphicFrame>
        <p:nvGraphicFramePr>
          <p:cNvPr id="8" name="Object 7" hidden="1">
            <a:extLst>
              <a:ext uri="{FF2B5EF4-FFF2-40B4-BE49-F238E27FC236}">
                <a16:creationId xmlns:a16="http://schemas.microsoft.com/office/drawing/2014/main" id="{630A0C78-5224-034D-8AA8-8CF1E63A15EF}"/>
              </a:ext>
            </a:extLst>
          </p:cNvPr>
          <p:cNvGraphicFramePr>
            <a:graphicFrameLocks noChangeAspect="1"/>
          </p:cNvGraphicFramePr>
          <p:nvPr>
            <p:custDataLst>
              <p:tags r:id="rId51"/>
            </p:custDataLst>
            <p:extLst>
              <p:ext uri="{D42A27DB-BD31-4B8C-83A1-F6EECF244321}">
                <p14:modId xmlns:p14="http://schemas.microsoft.com/office/powerpoint/2010/main" val="754149143"/>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52" imgW="7772400" imgH="10058400" progId="TCLayout.ActiveDocument.1">
                  <p:embed/>
                </p:oleObj>
              </mc:Choice>
              <mc:Fallback>
                <p:oleObj name="think-cell Slide" r:id="rId52" imgW="7772400" imgH="10058400" progId="TCLayout.ActiveDocument.1">
                  <p:embed/>
                  <p:pic>
                    <p:nvPicPr>
                      <p:cNvPr id="8" name="Object 7" hidden="1">
                        <a:extLst>
                          <a:ext uri="{FF2B5EF4-FFF2-40B4-BE49-F238E27FC236}">
                            <a16:creationId xmlns:a16="http://schemas.microsoft.com/office/drawing/2014/main" id="{630A0C78-5224-034D-8AA8-8CF1E63A15EF}"/>
                          </a:ext>
                        </a:extLst>
                      </p:cNvPr>
                      <p:cNvPicPr/>
                      <p:nvPr/>
                    </p:nvPicPr>
                    <p:blipFill>
                      <a:blip r:embed="rId53"/>
                      <a:stretch>
                        <a:fillRect/>
                      </a:stretch>
                    </p:blipFill>
                    <p:spPr>
                      <a:xfrm>
                        <a:off x="1588" y="1588"/>
                        <a:ext cx="1227" cy="1588"/>
                      </a:xfrm>
                      <a:prstGeom prst="rect">
                        <a:avLst/>
                      </a:prstGeom>
                    </p:spPr>
                  </p:pic>
                </p:oleObj>
              </mc:Fallback>
            </mc:AlternateContent>
          </a:graphicData>
        </a:graphic>
      </p:graphicFrame>
      <p:sp>
        <p:nvSpPr>
          <p:cNvPr id="2" name="Title Placeholder 1"/>
          <p:cNvSpPr>
            <a:spLocks noGrp="1"/>
          </p:cNvSpPr>
          <p:nvPr>
            <p:ph type="title"/>
          </p:nvPr>
        </p:nvSpPr>
        <p:spPr>
          <a:xfrm>
            <a:off x="512063" y="457201"/>
            <a:ext cx="11184423" cy="914400"/>
          </a:xfrm>
          <a:prstGeom prst="rect">
            <a:avLst/>
          </a:prstGeom>
        </p:spPr>
        <p:txBody>
          <a:bodyPr vert="horz" lIns="0" tIns="0" rIns="0" bIns="0" rtlCol="0" anchor="t">
            <a:noAutofit/>
          </a:bodyPr>
          <a:lstStyle/>
          <a:p>
            <a:r>
              <a:rPr lang="en-US"/>
              <a:t>Click to edit Master title style</a:t>
            </a:r>
            <a:endParaRPr lang="en-US" dirty="0"/>
          </a:p>
        </p:txBody>
      </p:sp>
      <p:sp>
        <p:nvSpPr>
          <p:cNvPr id="3" name="Text Placeholder 2"/>
          <p:cNvSpPr>
            <a:spLocks noGrp="1"/>
          </p:cNvSpPr>
          <p:nvPr>
            <p:ph type="body" idx="1"/>
          </p:nvPr>
        </p:nvSpPr>
        <p:spPr>
          <a:xfrm>
            <a:off x="512064" y="1700783"/>
            <a:ext cx="11184422" cy="4404741"/>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Footer Placeholder 4"/>
          <p:cNvSpPr>
            <a:spLocks noGrp="1"/>
          </p:cNvSpPr>
          <p:nvPr>
            <p:ph type="ftr" sz="quarter" idx="3"/>
          </p:nvPr>
        </p:nvSpPr>
        <p:spPr>
          <a:xfrm>
            <a:off x="8839199" y="6378130"/>
            <a:ext cx="2241177" cy="245223"/>
          </a:xfrm>
          <a:prstGeom prst="rect">
            <a:avLst/>
          </a:prstGeom>
        </p:spPr>
        <p:txBody>
          <a:bodyPr lIns="0" tIns="0" rIns="0" bIns="0" anchor="b"/>
          <a:lstStyle>
            <a:lvl1pPr algn="r">
              <a:defRPr lang="en-US" sz="1000" smtClean="0">
                <a:solidFill>
                  <a:schemeClr val="bg1">
                    <a:lumMod val="75000"/>
                  </a:schemeClr>
                </a:solidFill>
                <a:latin typeface="Arial" panose="020B0604020202020204" pitchFamily="34" charset="0"/>
                <a:cs typeface="Arial" panose="020B0604020202020204" pitchFamily="34" charset="0"/>
              </a:defRPr>
            </a:lvl1pPr>
          </a:lstStyle>
          <a:p>
            <a:endParaRPr lang="en-US"/>
          </a:p>
        </p:txBody>
      </p:sp>
      <p:sp>
        <p:nvSpPr>
          <p:cNvPr id="6" name="Slide Number Placeholder 5"/>
          <p:cNvSpPr>
            <a:spLocks noGrp="1"/>
          </p:cNvSpPr>
          <p:nvPr>
            <p:ph type="sldNum" sz="quarter" idx="4"/>
          </p:nvPr>
        </p:nvSpPr>
        <p:spPr>
          <a:xfrm>
            <a:off x="11241741" y="6378130"/>
            <a:ext cx="454745" cy="245223"/>
          </a:xfrm>
          <a:prstGeom prst="rect">
            <a:avLst/>
          </a:prstGeom>
        </p:spPr>
        <p:txBody>
          <a:bodyPr lIns="0" tIns="0" rIns="0" bIns="0" anchor="b"/>
          <a:lstStyle>
            <a:lvl1pPr algn="r">
              <a:defRPr lang="en-US" sz="1000" smtClean="0">
                <a:solidFill>
                  <a:schemeClr val="bg1">
                    <a:lumMod val="75000"/>
                  </a:schemeClr>
                </a:solidFill>
                <a:latin typeface="Arial" panose="020B0604020202020204" pitchFamily="34" charset="0"/>
                <a:cs typeface="Arial" panose="020B0604020202020204" pitchFamily="34" charset="0"/>
              </a:defRPr>
            </a:lvl1pPr>
          </a:lstStyle>
          <a:p>
            <a:fld id="{523A240F-EAFE-E84F-B44C-6D7A08E0E409}" type="slidenum">
              <a:rPr lang="en-US" smtClean="0"/>
              <a:t>‹#›</a:t>
            </a:fld>
            <a:endParaRPr lang="en-US"/>
          </a:p>
        </p:txBody>
      </p:sp>
    </p:spTree>
    <p:extLst>
      <p:ext uri="{BB962C8B-B14F-4D97-AF65-F5344CB8AC3E}">
        <p14:creationId xmlns:p14="http://schemas.microsoft.com/office/powerpoint/2010/main" val="2433420607"/>
      </p:ext>
    </p:extLst>
  </p:cSld>
  <p:clrMap bg1="lt1" tx1="dk1" bg2="lt2" tx2="dk2" accent1="accent1" accent2="accent2" accent3="accent3" accent4="accent4" accent5="accent5" accent6="accent6" hlink="hlink" folHlink="folHlink"/>
  <p:sldLayoutIdLst>
    <p:sldLayoutId id="2147484959" r:id="rId1"/>
    <p:sldLayoutId id="2147484960" r:id="rId2"/>
    <p:sldLayoutId id="2147484961" r:id="rId3"/>
    <p:sldLayoutId id="2147484962" r:id="rId4"/>
    <p:sldLayoutId id="2147484963" r:id="rId5"/>
    <p:sldLayoutId id="2147484964" r:id="rId6"/>
    <p:sldLayoutId id="2147484965" r:id="rId7"/>
    <p:sldLayoutId id="2147484966" r:id="rId8"/>
    <p:sldLayoutId id="2147484967" r:id="rId9"/>
    <p:sldLayoutId id="2147484968" r:id="rId10"/>
    <p:sldLayoutId id="2147484969" r:id="rId11"/>
    <p:sldLayoutId id="2147484970" r:id="rId12"/>
    <p:sldLayoutId id="2147484971" r:id="rId13"/>
    <p:sldLayoutId id="2147484972" r:id="rId14"/>
    <p:sldLayoutId id="2147484973" r:id="rId15"/>
    <p:sldLayoutId id="2147484974" r:id="rId16"/>
    <p:sldLayoutId id="2147484975" r:id="rId17"/>
    <p:sldLayoutId id="2147484976" r:id="rId18"/>
    <p:sldLayoutId id="2147484977" r:id="rId19"/>
    <p:sldLayoutId id="2147484978" r:id="rId20"/>
    <p:sldLayoutId id="2147484979" r:id="rId21"/>
    <p:sldLayoutId id="2147484980" r:id="rId22"/>
    <p:sldLayoutId id="2147484981" r:id="rId23"/>
    <p:sldLayoutId id="2147484982" r:id="rId24"/>
    <p:sldLayoutId id="2147484983" r:id="rId25"/>
    <p:sldLayoutId id="2147484984" r:id="rId26"/>
    <p:sldLayoutId id="2147484985" r:id="rId27"/>
    <p:sldLayoutId id="2147484986" r:id="rId28"/>
    <p:sldLayoutId id="2147484987" r:id="rId29"/>
    <p:sldLayoutId id="2147484988" r:id="rId30"/>
    <p:sldLayoutId id="2147484989" r:id="rId31"/>
    <p:sldLayoutId id="2147484990" r:id="rId32"/>
    <p:sldLayoutId id="2147484991" r:id="rId33"/>
    <p:sldLayoutId id="2147484992" r:id="rId34"/>
    <p:sldLayoutId id="2147484993" r:id="rId35"/>
    <p:sldLayoutId id="2147484994" r:id="rId36"/>
    <p:sldLayoutId id="2147484995" r:id="rId37"/>
    <p:sldLayoutId id="2147484996" r:id="rId38"/>
    <p:sldLayoutId id="2147484997" r:id="rId39"/>
    <p:sldLayoutId id="2147484998" r:id="rId40"/>
    <p:sldLayoutId id="2147484999" r:id="rId41"/>
    <p:sldLayoutId id="2147485000" r:id="rId42"/>
    <p:sldLayoutId id="2147485001" r:id="rId43"/>
    <p:sldLayoutId id="2147485002" r:id="rId44"/>
    <p:sldLayoutId id="2147485003" r:id="rId45"/>
    <p:sldLayoutId id="2147485004" r:id="rId46"/>
    <p:sldLayoutId id="2147485005" r:id="rId47"/>
    <p:sldLayoutId id="2147485006" r:id="rId48"/>
    <p:sldLayoutId id="2147485007" r:id="rId49"/>
  </p:sldLayoutIdLst>
  <p:txStyles>
    <p:titleStyle>
      <a:lvl1pPr algn="l" defTabSz="914400" rtl="0" eaLnBrk="1" latinLnBrk="0" hangingPunct="1">
        <a:lnSpc>
          <a:spcPct val="90000"/>
        </a:lnSpc>
        <a:spcBef>
          <a:spcPct val="0"/>
        </a:spcBef>
        <a:buNone/>
        <a:defRPr sz="3200" b="1" kern="1200" spc="-50" baseline="0">
          <a:solidFill>
            <a:schemeClr val="tx1"/>
          </a:solidFill>
          <a:latin typeface="+mj-lt"/>
          <a:ea typeface="+mj-ea"/>
          <a:cs typeface="+mj-cs"/>
        </a:defRPr>
      </a:lvl1pPr>
    </p:titleStyle>
    <p:bodyStyle>
      <a:lvl1pPr marL="0" indent="0" algn="l" defTabSz="914400" rtl="0" eaLnBrk="1" latinLnBrk="0" hangingPunct="1">
        <a:lnSpc>
          <a:spcPct val="100000"/>
        </a:lnSpc>
        <a:spcBef>
          <a:spcPts val="0"/>
        </a:spcBef>
        <a:buFont typeface="Arial" panose="020B0604020202020204" pitchFamily="34" charset="0"/>
        <a:buNone/>
        <a:defRPr sz="1800" kern="1200">
          <a:solidFill>
            <a:schemeClr val="tx1"/>
          </a:solidFill>
          <a:latin typeface="+mn-lt"/>
          <a:ea typeface="+mn-ea"/>
          <a:cs typeface="+mn-cs"/>
        </a:defRPr>
      </a:lvl1pPr>
      <a:lvl2pPr marL="228600" indent="-228600" algn="l" defTabSz="914400" rtl="0" eaLnBrk="1" latinLnBrk="0" hangingPunct="1">
        <a:lnSpc>
          <a:spcPct val="100000"/>
        </a:lnSpc>
        <a:spcBef>
          <a:spcPts val="0"/>
        </a:spcBef>
        <a:buFont typeface="Arial" panose="020B0604020202020204" pitchFamily="34" charset="0"/>
        <a:buChar char="•"/>
        <a:tabLst/>
        <a:defRPr sz="1800" kern="1200">
          <a:solidFill>
            <a:schemeClr val="tx1"/>
          </a:solidFill>
          <a:latin typeface="+mn-lt"/>
          <a:ea typeface="+mn-ea"/>
          <a:cs typeface="+mn-cs"/>
        </a:defRPr>
      </a:lvl2pPr>
      <a:lvl3pPr marL="457200" indent="-228600" algn="l" defTabSz="914400" rtl="0" eaLnBrk="1" latinLnBrk="0" hangingPunct="1">
        <a:lnSpc>
          <a:spcPct val="100000"/>
        </a:lnSpc>
        <a:spcBef>
          <a:spcPts val="0"/>
        </a:spcBef>
        <a:buFont typeface="System Font Regular"/>
        <a:buChar char="–"/>
        <a:tabLst/>
        <a:defRPr sz="1800" kern="1200">
          <a:solidFill>
            <a:schemeClr val="tx1"/>
          </a:solidFill>
          <a:latin typeface="+mn-lt"/>
          <a:ea typeface="+mn-ea"/>
          <a:cs typeface="+mn-cs"/>
        </a:defRPr>
      </a:lvl3pPr>
      <a:lvl4pPr marL="685800" indent="-228600" algn="l" defTabSz="914400" rtl="0" eaLnBrk="1" latinLnBrk="0" hangingPunct="1">
        <a:lnSpc>
          <a:spcPct val="100000"/>
        </a:lnSpc>
        <a:spcBef>
          <a:spcPts val="0"/>
        </a:spcBef>
        <a:buFont typeface="Arial" panose="020B0604020202020204" pitchFamily="34" charset="0"/>
        <a:buChar char="•"/>
        <a:tabLst/>
        <a:defRPr sz="1800" kern="1200">
          <a:solidFill>
            <a:schemeClr val="tx1"/>
          </a:solidFill>
          <a:latin typeface="+mn-lt"/>
          <a:ea typeface="+mn-ea"/>
          <a:cs typeface="+mn-cs"/>
        </a:defRPr>
      </a:lvl4pPr>
      <a:lvl5pPr marL="914400" indent="-228600" algn="l" defTabSz="914400" rtl="0" eaLnBrk="1" latinLnBrk="0" hangingPunct="1">
        <a:lnSpc>
          <a:spcPct val="100000"/>
        </a:lnSpc>
        <a:spcBef>
          <a:spcPts val="0"/>
        </a:spcBef>
        <a:buFont typeface="System Font Regular"/>
        <a:buChar char="–"/>
        <a:tabLst/>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88">
          <p15:clr>
            <a:srgbClr val="F26B43"/>
          </p15:clr>
        </p15:guide>
        <p15:guide id="2" pos="318">
          <p15:clr>
            <a:srgbClr val="F26B43"/>
          </p15:clr>
        </p15:guide>
        <p15:guide id="3" pos="7370">
          <p15:clr>
            <a:srgbClr val="F26B43"/>
          </p15:clr>
        </p15:guide>
        <p15:guide id="4" orient="horz" pos="4170">
          <p15:clr>
            <a:srgbClr val="F26B43"/>
          </p15:clr>
        </p15:guide>
        <p15:guide id="5" orient="horz" pos="864">
          <p15:clr>
            <a:srgbClr val="F26B43"/>
          </p15:clr>
        </p15:guide>
        <p15:guide id="6" orient="horz" pos="1070">
          <p15:clr>
            <a:srgbClr val="F26B43"/>
          </p15:clr>
        </p15:guide>
        <p15:guide id="7" orient="horz" pos="3846">
          <p15:clr>
            <a:srgbClr val="F26B43"/>
          </p15:clr>
        </p15:guide>
      </p15:sldGuideLst>
    </p:ext>
  </p:extLst>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CB8747A-F3F5-6F46-83CA-70B3817A66B1}"/>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239BEFC4-5A27-914F-A0B0-279A055E604B}"/>
              </a:ext>
            </a:extLst>
          </p:cNvPr>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17FA3B1-CA5C-3B4E-9444-70130041AF93}"/>
              </a:ext>
            </a:extLst>
          </p:cNvPr>
          <p:cNvSpPr>
            <a:spLocks noGrp="1"/>
          </p:cNvSpPr>
          <p:nvPr>
            <p:ph type="dt" sz="half" idx="2"/>
          </p:nvPr>
        </p:nvSpPr>
        <p:spPr>
          <a:xfrm>
            <a:off x="838200" y="6356352"/>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p>
        </p:txBody>
      </p:sp>
      <p:sp>
        <p:nvSpPr>
          <p:cNvPr id="5" name="Footer Placeholder 4">
            <a:extLst>
              <a:ext uri="{FF2B5EF4-FFF2-40B4-BE49-F238E27FC236}">
                <a16:creationId xmlns:a16="http://schemas.microsoft.com/office/drawing/2014/main" id="{86B6994D-C6A1-F343-8148-5B74B182F2E4}"/>
              </a:ext>
            </a:extLst>
          </p:cNvPr>
          <p:cNvSpPr>
            <a:spLocks noGrp="1"/>
          </p:cNvSpPr>
          <p:nvPr>
            <p:ph type="ftr" sz="quarter" idx="3"/>
          </p:nvPr>
        </p:nvSpPr>
        <p:spPr>
          <a:xfrm>
            <a:off x="4038600" y="6356352"/>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r>
              <a:rPr lang="en-US"/>
              <a:t>This presentation is the intellectual property of the author/presenter. Contact hope.rugo@ucsf.edu for permission to reprint and/or distribute.</a:t>
            </a:r>
          </a:p>
        </p:txBody>
      </p:sp>
      <p:sp>
        <p:nvSpPr>
          <p:cNvPr id="6" name="Slide Number Placeholder 5">
            <a:extLst>
              <a:ext uri="{FF2B5EF4-FFF2-40B4-BE49-F238E27FC236}">
                <a16:creationId xmlns:a16="http://schemas.microsoft.com/office/drawing/2014/main" id="{F73D430D-ED15-4F46-AE9F-FA8460B8D6FC}"/>
              </a:ext>
            </a:extLst>
          </p:cNvPr>
          <p:cNvSpPr>
            <a:spLocks noGrp="1"/>
          </p:cNvSpPr>
          <p:nvPr>
            <p:ph type="sldNum" sz="quarter" idx="4"/>
          </p:nvPr>
        </p:nvSpPr>
        <p:spPr>
          <a:xfrm>
            <a:off x="8610600" y="6356352"/>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4D5984C-0D0D-DC45-AB8C-8BD40CB8C6EB}" type="slidenum">
              <a:rPr lang="en-US" smtClean="0"/>
              <a:t>‹#›</a:t>
            </a:fld>
            <a:endParaRPr lang="en-US"/>
          </a:p>
        </p:txBody>
      </p:sp>
    </p:spTree>
    <p:extLst>
      <p:ext uri="{BB962C8B-B14F-4D97-AF65-F5344CB8AC3E}">
        <p14:creationId xmlns:p14="http://schemas.microsoft.com/office/powerpoint/2010/main" val="3122474233"/>
      </p:ext>
    </p:extLst>
  </p:cSld>
  <p:clrMap bg1="lt1" tx1="dk1" bg2="lt2" tx2="dk2" accent1="accent1" accent2="accent2" accent3="accent3" accent4="accent4" accent5="accent5" accent6="accent6" hlink="hlink" folHlink="folHlink"/>
  <p:sldLayoutIdLst>
    <p:sldLayoutId id="2147485033" r:id="rId1"/>
    <p:sldLayoutId id="2147485034" r:id="rId2"/>
    <p:sldLayoutId id="2147485035" r:id="rId3"/>
    <p:sldLayoutId id="2147485036" r:id="rId4"/>
    <p:sldLayoutId id="2147485037" r:id="rId5"/>
    <p:sldLayoutId id="2147485038" r:id="rId6"/>
    <p:sldLayoutId id="2147485039" r:id="rId7"/>
    <p:sldLayoutId id="2147485040" r:id="rId8"/>
    <p:sldLayoutId id="2147485041" r:id="rId9"/>
    <p:sldLayoutId id="2147485042" r:id="rId10"/>
    <p:sldLayoutId id="2147485043" r:id="rId11"/>
    <p:sldLayoutId id="2147485044" r:id="rId12"/>
    <p:sldLayoutId id="2147485045" r:id="rId13"/>
  </p:sldLayoutIdLst>
  <p:hf sldNum="0" hdr="0" dt="0"/>
  <p:txStyles>
    <p:titleStyle>
      <a:lvl1pPr algn="l" defTabSz="914354"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89" indent="-228589" algn="l" defTabSz="914354"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66" indent="-228589" algn="l" defTabSz="914354"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42" indent="-228589" algn="l" defTabSz="914354"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20"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298"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54" rtl="0" eaLnBrk="1" latinLnBrk="0" hangingPunct="1">
        <a:defRPr sz="1800" kern="1200">
          <a:solidFill>
            <a:schemeClr val="tx1"/>
          </a:solidFill>
          <a:latin typeface="+mn-lt"/>
          <a:ea typeface="+mn-ea"/>
          <a:cs typeface="+mn-cs"/>
        </a:defRPr>
      </a:lvl1pPr>
      <a:lvl2pPr marL="457178" algn="l" defTabSz="914354" rtl="0" eaLnBrk="1" latinLnBrk="0" hangingPunct="1">
        <a:defRPr sz="1800" kern="1200">
          <a:solidFill>
            <a:schemeClr val="tx1"/>
          </a:solidFill>
          <a:latin typeface="+mn-lt"/>
          <a:ea typeface="+mn-ea"/>
          <a:cs typeface="+mn-cs"/>
        </a:defRPr>
      </a:lvl2pPr>
      <a:lvl3pPr marL="914354" algn="l" defTabSz="914354" rtl="0" eaLnBrk="1" latinLnBrk="0" hangingPunct="1">
        <a:defRPr sz="1800" kern="1200">
          <a:solidFill>
            <a:schemeClr val="tx1"/>
          </a:solidFill>
          <a:latin typeface="+mn-lt"/>
          <a:ea typeface="+mn-ea"/>
          <a:cs typeface="+mn-cs"/>
        </a:defRPr>
      </a:lvl3pPr>
      <a:lvl4pPr marL="1371532" algn="l" defTabSz="914354" rtl="0" eaLnBrk="1" latinLnBrk="0" hangingPunct="1">
        <a:defRPr sz="1800" kern="1200">
          <a:solidFill>
            <a:schemeClr val="tx1"/>
          </a:solidFill>
          <a:latin typeface="+mn-lt"/>
          <a:ea typeface="+mn-ea"/>
          <a:cs typeface="+mn-cs"/>
        </a:defRPr>
      </a:lvl4pPr>
      <a:lvl5pPr marL="1828709" algn="l" defTabSz="914354" rtl="0" eaLnBrk="1" latinLnBrk="0" hangingPunct="1">
        <a:defRPr sz="1800" kern="1200">
          <a:solidFill>
            <a:schemeClr val="tx1"/>
          </a:solidFill>
          <a:latin typeface="+mn-lt"/>
          <a:ea typeface="+mn-ea"/>
          <a:cs typeface="+mn-cs"/>
        </a:defRPr>
      </a:lvl5pPr>
      <a:lvl6pPr marL="2285886" algn="l" defTabSz="914354" rtl="0" eaLnBrk="1" latinLnBrk="0" hangingPunct="1">
        <a:defRPr sz="1800" kern="1200">
          <a:solidFill>
            <a:schemeClr val="tx1"/>
          </a:solidFill>
          <a:latin typeface="+mn-lt"/>
          <a:ea typeface="+mn-ea"/>
          <a:cs typeface="+mn-cs"/>
        </a:defRPr>
      </a:lvl6pPr>
      <a:lvl7pPr marL="2743062" algn="l" defTabSz="914354" rtl="0" eaLnBrk="1" latinLnBrk="0" hangingPunct="1">
        <a:defRPr sz="1800" kern="1200">
          <a:solidFill>
            <a:schemeClr val="tx1"/>
          </a:solidFill>
          <a:latin typeface="+mn-lt"/>
          <a:ea typeface="+mn-ea"/>
          <a:cs typeface="+mn-cs"/>
        </a:defRPr>
      </a:lvl7pPr>
      <a:lvl8pPr marL="3200240" algn="l" defTabSz="914354" rtl="0" eaLnBrk="1" latinLnBrk="0" hangingPunct="1">
        <a:defRPr sz="1800" kern="1200">
          <a:solidFill>
            <a:schemeClr val="tx1"/>
          </a:solidFill>
          <a:latin typeface="+mn-lt"/>
          <a:ea typeface="+mn-ea"/>
          <a:cs typeface="+mn-cs"/>
        </a:defRPr>
      </a:lvl8pPr>
      <a:lvl9pPr marL="3657418" algn="l" defTabSz="914354"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FC50EEDD-07FD-4459-BB80-696C3AEA99ED}"/>
              </a:ext>
            </a:extLst>
          </p:cNvPr>
          <p:cNvSpPr>
            <a:spLocks noGrp="1"/>
          </p:cNvSpPr>
          <p:nvPr>
            <p:ph type="title"/>
          </p:nvPr>
        </p:nvSpPr>
        <p:spPr>
          <a:xfrm>
            <a:off x="838200" y="285629"/>
            <a:ext cx="10515600" cy="790815"/>
          </a:xfrm>
          <a:prstGeom prst="rect">
            <a:avLst/>
          </a:prstGeom>
        </p:spPr>
        <p:txBody>
          <a:bodyPr vert="horz" lIns="91440" tIns="45720" rIns="91440" bIns="45720" rtlCol="0" anchor="ctr">
            <a:normAutofit/>
          </a:bodyPr>
          <a:lstStyle/>
          <a:p>
            <a:r>
              <a:rPr lang="en-US"/>
              <a:t>Click to edit Master title style</a:t>
            </a:r>
            <a:endParaRPr lang="en-GB"/>
          </a:p>
        </p:txBody>
      </p:sp>
      <p:sp>
        <p:nvSpPr>
          <p:cNvPr id="3" name="Text Placeholder 2">
            <a:extLst>
              <a:ext uri="{FF2B5EF4-FFF2-40B4-BE49-F238E27FC236}">
                <a16:creationId xmlns:a16="http://schemas.microsoft.com/office/drawing/2014/main" id="{B7B1A7D8-4555-403B-A30F-C85D7CD9E56D}"/>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384046740"/>
      </p:ext>
    </p:extLst>
  </p:cSld>
  <p:clrMap bg1="lt1" tx1="dk1" bg2="lt2" tx2="dk2" accent1="accent1" accent2="accent2" accent3="accent3" accent4="accent4" accent5="accent5" accent6="accent6" hlink="hlink" folHlink="folHlink"/>
  <p:sldLayoutIdLst>
    <p:sldLayoutId id="2147485047" r:id="rId1"/>
    <p:sldLayoutId id="2147485048" r:id="rId2"/>
    <p:sldLayoutId id="2147485049" r:id="rId3"/>
    <p:sldLayoutId id="2147485050" r:id="rId4"/>
    <p:sldLayoutId id="2147485051" r:id="rId5"/>
    <p:sldLayoutId id="2147485052" r:id="rId6"/>
    <p:sldLayoutId id="2147485053" r:id="rId7"/>
    <p:sldLayoutId id="2147485054" r:id="rId8"/>
    <p:sldLayoutId id="2147485055" r:id="rId9"/>
    <p:sldLayoutId id="2147485056" r:id="rId10"/>
    <p:sldLayoutId id="2147485057" r:id="rId11"/>
    <p:sldLayoutId id="2147485058" r:id="rId12"/>
    <p:sldLayoutId id="2147485059" r:id="rId13"/>
    <p:sldLayoutId id="2147485060" r:id="rId14"/>
    <p:sldLayoutId id="2147485061" r:id="rId15"/>
    <p:sldLayoutId id="2147485062" r:id="rId16"/>
    <p:sldLayoutId id="2147485063" r:id="rId17"/>
    <p:sldLayoutId id="2147485064" r:id="rId18"/>
    <p:sldLayoutId id="2147485065" r:id="rId19"/>
    <p:sldLayoutId id="2147485066" r:id="rId20"/>
    <p:sldLayoutId id="2147485067" r:id="rId21"/>
  </p:sldLayoutIdLst>
  <p:txStyles>
    <p:titleStyle>
      <a:lvl1pPr algn="l" defTabSz="914400" rtl="0" eaLnBrk="1" latinLnBrk="0" hangingPunct="1">
        <a:lnSpc>
          <a:spcPct val="90000"/>
        </a:lnSpc>
        <a:spcBef>
          <a:spcPct val="0"/>
        </a:spcBef>
        <a:buNone/>
        <a:defRPr sz="3600" kern="1200">
          <a:solidFill>
            <a:schemeClr val="tx1"/>
          </a:solidFill>
          <a:latin typeface="Arial Nova" panose="020B0604020202020204" pitchFamily="34"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000" kern="1200">
          <a:solidFill>
            <a:schemeClr val="tx1">
              <a:lumMod val="75000"/>
              <a:lumOff val="25000"/>
            </a:schemeClr>
          </a:solidFill>
          <a:latin typeface="Arial Nova" panose="020B0604020202020204" pitchFamily="34" charset="0"/>
          <a:ea typeface="+mn-ea"/>
          <a:cs typeface="+mn-cs"/>
        </a:defRPr>
      </a:lvl1pPr>
      <a:lvl2pPr marL="685800" indent="-228600" algn="l" defTabSz="914400" rtl="0" eaLnBrk="1" latinLnBrk="0" hangingPunct="1">
        <a:lnSpc>
          <a:spcPct val="90000"/>
        </a:lnSpc>
        <a:spcBef>
          <a:spcPts val="500"/>
        </a:spcBef>
        <a:buFont typeface="Courier New" panose="02070309020205020404" pitchFamily="49" charset="0"/>
        <a:buChar char="o"/>
        <a:defRPr sz="1800" kern="1200">
          <a:solidFill>
            <a:schemeClr val="tx1">
              <a:lumMod val="75000"/>
              <a:lumOff val="25000"/>
            </a:schemeClr>
          </a:solidFill>
          <a:latin typeface="Arial Nova" panose="020B0604020202020204" pitchFamily="34" charset="0"/>
          <a:ea typeface="+mn-ea"/>
          <a:cs typeface="+mn-cs"/>
        </a:defRPr>
      </a:lvl2pPr>
      <a:lvl3pPr marL="1143000" indent="-228600" algn="l" defTabSz="914400" rtl="0" eaLnBrk="1" latinLnBrk="0" hangingPunct="1">
        <a:lnSpc>
          <a:spcPct val="90000"/>
        </a:lnSpc>
        <a:spcBef>
          <a:spcPts val="500"/>
        </a:spcBef>
        <a:buFont typeface="Wingdings" panose="05000000000000000000" pitchFamily="2" charset="2"/>
        <a:buChar char="§"/>
        <a:defRPr sz="1600" kern="1200">
          <a:solidFill>
            <a:schemeClr val="tx1">
              <a:lumMod val="75000"/>
              <a:lumOff val="25000"/>
            </a:schemeClr>
          </a:solidFill>
          <a:latin typeface="Arial Nova" panose="020B0604020202020204" pitchFamily="34" charset="0"/>
          <a:ea typeface="+mn-ea"/>
          <a:cs typeface="+mn-cs"/>
        </a:defRPr>
      </a:lvl3pPr>
      <a:lvl4pPr marL="1600200" indent="-228600" algn="l" defTabSz="914400" rtl="0" eaLnBrk="1" latinLnBrk="0" hangingPunct="1">
        <a:lnSpc>
          <a:spcPct val="90000"/>
        </a:lnSpc>
        <a:spcBef>
          <a:spcPts val="500"/>
        </a:spcBef>
        <a:buFont typeface="Wingdings" panose="05000000000000000000" pitchFamily="2" charset="2"/>
        <a:buChar char="§"/>
        <a:defRPr sz="1400" kern="1200">
          <a:solidFill>
            <a:schemeClr val="tx1">
              <a:lumMod val="75000"/>
              <a:lumOff val="25000"/>
            </a:schemeClr>
          </a:solidFill>
          <a:latin typeface="Arial Nova" panose="020B0604020202020204" pitchFamily="34" charset="0"/>
          <a:ea typeface="+mn-ea"/>
          <a:cs typeface="+mn-cs"/>
        </a:defRPr>
      </a:lvl4pPr>
      <a:lvl5pPr marL="2057400" indent="-228600" algn="l" defTabSz="914400" rtl="0" eaLnBrk="1" latinLnBrk="0" hangingPunct="1">
        <a:lnSpc>
          <a:spcPct val="90000"/>
        </a:lnSpc>
        <a:spcBef>
          <a:spcPts val="500"/>
        </a:spcBef>
        <a:buFont typeface="Wingdings" panose="05000000000000000000" pitchFamily="2" charset="2"/>
        <a:buChar char="§"/>
        <a:defRPr sz="1400" kern="1200">
          <a:solidFill>
            <a:schemeClr val="tx1">
              <a:lumMod val="75000"/>
              <a:lumOff val="25000"/>
            </a:schemeClr>
          </a:solidFill>
          <a:latin typeface="Arial Nova"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97867232"/>
      </p:ext>
    </p:extLst>
  </p:cSld>
  <p:clrMap bg1="lt1" tx1="dk1" bg2="lt2" tx2="dk2" accent1="accent1" accent2="accent2" accent3="accent3" accent4="accent4" accent5="accent5" accent6="accent6" hlink="hlink" folHlink="folHlink"/>
  <p:sldLayoutIdLst>
    <p:sldLayoutId id="2147485069" r:id="rId1"/>
    <p:sldLayoutId id="2147485070" r:id="rId2"/>
    <p:sldLayoutId id="2147485071" r:id="rId3"/>
    <p:sldLayoutId id="2147485072" r:id="rId4"/>
    <p:sldLayoutId id="2147485073" r:id="rId5"/>
    <p:sldLayoutId id="2147485074" r:id="rId6"/>
    <p:sldLayoutId id="2147485075" r:id="rId7"/>
    <p:sldLayoutId id="2147485076" r:id="rId8"/>
    <p:sldLayoutId id="2147485077" r:id="rId9"/>
  </p:sldLayoutIdLst>
  <p:hf sldNum="0" hdr="0" ftr="0" dt="0"/>
  <p:txStyles>
    <p:titleStyle>
      <a:lvl1pPr algn="l" defTabSz="609585" rtl="0" eaLnBrk="1" fontAlgn="base" hangingPunct="1">
        <a:spcBef>
          <a:spcPct val="0"/>
        </a:spcBef>
        <a:spcAft>
          <a:spcPct val="0"/>
        </a:spcAft>
        <a:defRPr sz="4267" b="1" kern="1200">
          <a:solidFill>
            <a:schemeClr val="tx1"/>
          </a:solidFill>
          <a:latin typeface="Arial Narrow"/>
          <a:ea typeface="MS PGothic" pitchFamily="34" charset="-128"/>
          <a:cs typeface="Arial Narrow"/>
        </a:defRPr>
      </a:lvl1pPr>
      <a:lvl2pPr algn="l" defTabSz="609585" rtl="0" eaLnBrk="1" fontAlgn="base" hangingPunct="1">
        <a:spcBef>
          <a:spcPct val="0"/>
        </a:spcBef>
        <a:spcAft>
          <a:spcPct val="0"/>
        </a:spcAft>
        <a:defRPr sz="5333" b="1">
          <a:solidFill>
            <a:srgbClr val="81104F"/>
          </a:solidFill>
          <a:latin typeface="Arial Narrow" charset="0"/>
          <a:ea typeface="MS PGothic" pitchFamily="34" charset="-128"/>
          <a:cs typeface="Arial Narrow" panose="020B0606020202030204" pitchFamily="34" charset="0"/>
        </a:defRPr>
      </a:lvl2pPr>
      <a:lvl3pPr algn="l" defTabSz="609585" rtl="0" eaLnBrk="1" fontAlgn="base" hangingPunct="1">
        <a:spcBef>
          <a:spcPct val="0"/>
        </a:spcBef>
        <a:spcAft>
          <a:spcPct val="0"/>
        </a:spcAft>
        <a:defRPr sz="5333" b="1">
          <a:solidFill>
            <a:srgbClr val="81104F"/>
          </a:solidFill>
          <a:latin typeface="Arial Narrow" charset="0"/>
          <a:ea typeface="MS PGothic" pitchFamily="34" charset="-128"/>
          <a:cs typeface="Arial Narrow" panose="020B0606020202030204" pitchFamily="34" charset="0"/>
        </a:defRPr>
      </a:lvl3pPr>
      <a:lvl4pPr algn="l" defTabSz="609585" rtl="0" eaLnBrk="1" fontAlgn="base" hangingPunct="1">
        <a:spcBef>
          <a:spcPct val="0"/>
        </a:spcBef>
        <a:spcAft>
          <a:spcPct val="0"/>
        </a:spcAft>
        <a:defRPr sz="5333" b="1">
          <a:solidFill>
            <a:srgbClr val="81104F"/>
          </a:solidFill>
          <a:latin typeface="Arial Narrow" charset="0"/>
          <a:ea typeface="MS PGothic" pitchFamily="34" charset="-128"/>
          <a:cs typeface="Arial Narrow" panose="020B0606020202030204" pitchFamily="34" charset="0"/>
        </a:defRPr>
      </a:lvl4pPr>
      <a:lvl5pPr algn="l" defTabSz="609585" rtl="0" eaLnBrk="1" fontAlgn="base" hangingPunct="1">
        <a:spcBef>
          <a:spcPct val="0"/>
        </a:spcBef>
        <a:spcAft>
          <a:spcPct val="0"/>
        </a:spcAft>
        <a:defRPr sz="5333" b="1">
          <a:solidFill>
            <a:srgbClr val="81104F"/>
          </a:solidFill>
          <a:latin typeface="Arial Narrow" charset="0"/>
          <a:ea typeface="MS PGothic" pitchFamily="34" charset="-128"/>
          <a:cs typeface="Arial Narrow" panose="020B0606020202030204" pitchFamily="34" charset="0"/>
        </a:defRPr>
      </a:lvl5pPr>
      <a:lvl6pPr marL="609585" algn="l" defTabSz="609585" rtl="0" eaLnBrk="1" fontAlgn="base" hangingPunct="1">
        <a:spcBef>
          <a:spcPct val="0"/>
        </a:spcBef>
        <a:spcAft>
          <a:spcPct val="0"/>
        </a:spcAft>
        <a:defRPr sz="5333" b="1">
          <a:solidFill>
            <a:srgbClr val="81104F"/>
          </a:solidFill>
          <a:latin typeface="Arial Narrow" charset="0"/>
          <a:ea typeface="ＭＳ Ｐゴシック" charset="0"/>
        </a:defRPr>
      </a:lvl6pPr>
      <a:lvl7pPr marL="1219170" algn="l" defTabSz="609585" rtl="0" eaLnBrk="1" fontAlgn="base" hangingPunct="1">
        <a:spcBef>
          <a:spcPct val="0"/>
        </a:spcBef>
        <a:spcAft>
          <a:spcPct val="0"/>
        </a:spcAft>
        <a:defRPr sz="5333" b="1">
          <a:solidFill>
            <a:srgbClr val="81104F"/>
          </a:solidFill>
          <a:latin typeface="Arial Narrow" charset="0"/>
          <a:ea typeface="ＭＳ Ｐゴシック" charset="0"/>
        </a:defRPr>
      </a:lvl7pPr>
      <a:lvl8pPr marL="1828754" algn="l" defTabSz="609585" rtl="0" eaLnBrk="1" fontAlgn="base" hangingPunct="1">
        <a:spcBef>
          <a:spcPct val="0"/>
        </a:spcBef>
        <a:spcAft>
          <a:spcPct val="0"/>
        </a:spcAft>
        <a:defRPr sz="5333" b="1">
          <a:solidFill>
            <a:srgbClr val="81104F"/>
          </a:solidFill>
          <a:latin typeface="Arial Narrow" charset="0"/>
          <a:ea typeface="ＭＳ Ｐゴシック" charset="0"/>
        </a:defRPr>
      </a:lvl8pPr>
      <a:lvl9pPr marL="2438339" algn="l" defTabSz="609585" rtl="0" eaLnBrk="1" fontAlgn="base" hangingPunct="1">
        <a:spcBef>
          <a:spcPct val="0"/>
        </a:spcBef>
        <a:spcAft>
          <a:spcPct val="0"/>
        </a:spcAft>
        <a:defRPr sz="5333" b="1">
          <a:solidFill>
            <a:srgbClr val="81104F"/>
          </a:solidFill>
          <a:latin typeface="Arial Narrow" charset="0"/>
          <a:ea typeface="ＭＳ Ｐゴシック" charset="0"/>
        </a:defRPr>
      </a:lvl9pPr>
    </p:titleStyle>
    <p:bodyStyle>
      <a:lvl1pPr marL="457189" indent="-457189" algn="l" defTabSz="609585" rtl="0" eaLnBrk="1" fontAlgn="base" hangingPunct="1">
        <a:spcBef>
          <a:spcPct val="20000"/>
        </a:spcBef>
        <a:spcAft>
          <a:spcPct val="0"/>
        </a:spcAft>
        <a:buClr>
          <a:schemeClr val="tx1"/>
        </a:buClr>
        <a:buSzPct val="35000"/>
        <a:buFont typeface="Wingdings" panose="05000000000000000000" pitchFamily="2" charset="2"/>
        <a:buChar char="u"/>
        <a:defRPr sz="2133" kern="1200">
          <a:solidFill>
            <a:schemeClr val="tx1"/>
          </a:solidFill>
          <a:latin typeface="Arial Narrow"/>
          <a:ea typeface="MS PGothic" pitchFamily="34" charset="-128"/>
          <a:cs typeface="Arial Narrow"/>
        </a:defRPr>
      </a:lvl1pPr>
      <a:lvl2pPr marL="990575" indent="-380990" algn="l" defTabSz="609585" rtl="0" eaLnBrk="1" fontAlgn="base" hangingPunct="1">
        <a:spcBef>
          <a:spcPct val="20000"/>
        </a:spcBef>
        <a:spcAft>
          <a:spcPct val="0"/>
        </a:spcAft>
        <a:buClr>
          <a:schemeClr val="tx1"/>
        </a:buClr>
        <a:buSzPct val="35000"/>
        <a:buFont typeface="Wingdings" panose="05000000000000000000" pitchFamily="2" charset="2"/>
        <a:buChar char="u"/>
        <a:defRPr sz="2133" kern="1200">
          <a:solidFill>
            <a:schemeClr val="tx1">
              <a:lumMod val="50000"/>
              <a:lumOff val="50000"/>
            </a:schemeClr>
          </a:solidFill>
          <a:latin typeface="Arial Narrow"/>
          <a:ea typeface="MS PGothic" pitchFamily="34" charset="-128"/>
          <a:cs typeface="Arial Narrow"/>
        </a:defRPr>
      </a:lvl2pPr>
      <a:lvl3pPr marL="1523962" indent="-304792" algn="l" defTabSz="609585" rtl="0" eaLnBrk="1" fontAlgn="base" hangingPunct="1">
        <a:spcBef>
          <a:spcPct val="20000"/>
        </a:spcBef>
        <a:spcAft>
          <a:spcPct val="0"/>
        </a:spcAft>
        <a:buClr>
          <a:schemeClr val="tx1"/>
        </a:buClr>
        <a:buSzPct val="35000"/>
        <a:buFont typeface="Wingdings" panose="05000000000000000000" pitchFamily="2" charset="2"/>
        <a:buChar char="u"/>
        <a:defRPr sz="2133" kern="1200">
          <a:solidFill>
            <a:schemeClr val="bg1">
              <a:lumMod val="65000"/>
            </a:schemeClr>
          </a:solidFill>
          <a:latin typeface="Arial Narrow"/>
          <a:ea typeface="MS PGothic" pitchFamily="34" charset="-128"/>
          <a:cs typeface="Arial Narrow"/>
        </a:defRPr>
      </a:lvl3pPr>
      <a:lvl4pPr marL="2133547" indent="-304792" algn="l" defTabSz="609585" rtl="0" eaLnBrk="1" fontAlgn="base" hangingPunct="1">
        <a:spcBef>
          <a:spcPct val="20000"/>
        </a:spcBef>
        <a:spcAft>
          <a:spcPct val="0"/>
        </a:spcAft>
        <a:buFont typeface="Arial" panose="020B0604020202020204" pitchFamily="34" charset="0"/>
        <a:buChar char="–"/>
        <a:defRPr sz="2667" kern="1200">
          <a:solidFill>
            <a:schemeClr val="tx1"/>
          </a:solidFill>
          <a:latin typeface="+mn-lt"/>
          <a:ea typeface="MS PGothic" pitchFamily="34" charset="-128"/>
          <a:cs typeface="+mn-cs"/>
        </a:defRPr>
      </a:lvl4pPr>
      <a:lvl5pPr marL="2743131" indent="-304792" algn="l" defTabSz="609585" rtl="0" eaLnBrk="1" fontAlgn="base" hangingPunct="1">
        <a:spcBef>
          <a:spcPct val="20000"/>
        </a:spcBef>
        <a:spcAft>
          <a:spcPct val="0"/>
        </a:spcAft>
        <a:buFont typeface="Arial" panose="020B0604020202020204" pitchFamily="34" charset="0"/>
        <a:buChar char="»"/>
        <a:defRPr sz="2667" kern="1200">
          <a:solidFill>
            <a:schemeClr val="tx1"/>
          </a:solidFill>
          <a:latin typeface="+mn-lt"/>
          <a:ea typeface="MS PGothic" pitchFamily="34" charset="-128"/>
          <a:cs typeface="+mn-cs"/>
        </a:defRPr>
      </a:lvl5pPr>
      <a:lvl6pPr marL="3352716" indent="-304792" algn="l" defTabSz="609585" rtl="0" eaLnBrk="1" latinLnBrk="0" hangingPunct="1">
        <a:spcBef>
          <a:spcPct val="20000"/>
        </a:spcBef>
        <a:buFont typeface="Arial"/>
        <a:buChar char="•"/>
        <a:defRPr sz="2667" kern="1200">
          <a:solidFill>
            <a:schemeClr val="tx1"/>
          </a:solidFill>
          <a:latin typeface="+mn-lt"/>
          <a:ea typeface="+mn-ea"/>
          <a:cs typeface="+mn-cs"/>
        </a:defRPr>
      </a:lvl6pPr>
      <a:lvl7pPr marL="3962301" indent="-304792" algn="l" defTabSz="609585" rtl="0" eaLnBrk="1" latinLnBrk="0" hangingPunct="1">
        <a:spcBef>
          <a:spcPct val="20000"/>
        </a:spcBef>
        <a:buFont typeface="Arial"/>
        <a:buChar char="•"/>
        <a:defRPr sz="2667" kern="1200">
          <a:solidFill>
            <a:schemeClr val="tx1"/>
          </a:solidFill>
          <a:latin typeface="+mn-lt"/>
          <a:ea typeface="+mn-ea"/>
          <a:cs typeface="+mn-cs"/>
        </a:defRPr>
      </a:lvl7pPr>
      <a:lvl8pPr marL="4571886" indent="-304792" algn="l" defTabSz="609585" rtl="0" eaLnBrk="1" latinLnBrk="0" hangingPunct="1">
        <a:spcBef>
          <a:spcPct val="20000"/>
        </a:spcBef>
        <a:buFont typeface="Arial"/>
        <a:buChar char="•"/>
        <a:defRPr sz="2667" kern="1200">
          <a:solidFill>
            <a:schemeClr val="tx1"/>
          </a:solidFill>
          <a:latin typeface="+mn-lt"/>
          <a:ea typeface="+mn-ea"/>
          <a:cs typeface="+mn-cs"/>
        </a:defRPr>
      </a:lvl8pPr>
      <a:lvl9pPr marL="5181470" indent="-304792" algn="l" defTabSz="609585" rtl="0" eaLnBrk="1" latinLnBrk="0" hangingPunct="1">
        <a:spcBef>
          <a:spcPct val="20000"/>
        </a:spcBef>
        <a:buFont typeface="Arial"/>
        <a:buChar char="•"/>
        <a:defRPr sz="2667" kern="1200">
          <a:solidFill>
            <a:schemeClr val="tx1"/>
          </a:solidFill>
          <a:latin typeface="+mn-lt"/>
          <a:ea typeface="+mn-ea"/>
          <a:cs typeface="+mn-cs"/>
        </a:defRPr>
      </a:lvl9pPr>
    </p:bodyStyle>
    <p:otherStyle>
      <a:defPPr>
        <a:defRPr lang="en-US"/>
      </a:defPPr>
      <a:lvl1pPr marL="0" algn="l" defTabSz="609585" rtl="0" eaLnBrk="1" latinLnBrk="0" hangingPunct="1">
        <a:defRPr sz="2400" kern="1200">
          <a:solidFill>
            <a:schemeClr val="tx1"/>
          </a:solidFill>
          <a:latin typeface="+mn-lt"/>
          <a:ea typeface="+mn-ea"/>
          <a:cs typeface="+mn-cs"/>
        </a:defRPr>
      </a:lvl1pPr>
      <a:lvl2pPr marL="609585" algn="l" defTabSz="609585" rtl="0" eaLnBrk="1" latinLnBrk="0" hangingPunct="1">
        <a:defRPr sz="2400" kern="1200">
          <a:solidFill>
            <a:schemeClr val="tx1"/>
          </a:solidFill>
          <a:latin typeface="+mn-lt"/>
          <a:ea typeface="+mn-ea"/>
          <a:cs typeface="+mn-cs"/>
        </a:defRPr>
      </a:lvl2pPr>
      <a:lvl3pPr marL="1219170" algn="l" defTabSz="609585" rtl="0" eaLnBrk="1" latinLnBrk="0" hangingPunct="1">
        <a:defRPr sz="2400" kern="1200">
          <a:solidFill>
            <a:schemeClr val="tx1"/>
          </a:solidFill>
          <a:latin typeface="+mn-lt"/>
          <a:ea typeface="+mn-ea"/>
          <a:cs typeface="+mn-cs"/>
        </a:defRPr>
      </a:lvl3pPr>
      <a:lvl4pPr marL="1828754" algn="l" defTabSz="609585" rtl="0" eaLnBrk="1" latinLnBrk="0" hangingPunct="1">
        <a:defRPr sz="2400" kern="1200">
          <a:solidFill>
            <a:schemeClr val="tx1"/>
          </a:solidFill>
          <a:latin typeface="+mn-lt"/>
          <a:ea typeface="+mn-ea"/>
          <a:cs typeface="+mn-cs"/>
        </a:defRPr>
      </a:lvl4pPr>
      <a:lvl5pPr marL="2438339" algn="l" defTabSz="609585" rtl="0" eaLnBrk="1" latinLnBrk="0" hangingPunct="1">
        <a:defRPr sz="2400" kern="1200">
          <a:solidFill>
            <a:schemeClr val="tx1"/>
          </a:solidFill>
          <a:latin typeface="+mn-lt"/>
          <a:ea typeface="+mn-ea"/>
          <a:cs typeface="+mn-cs"/>
        </a:defRPr>
      </a:lvl5pPr>
      <a:lvl6pPr marL="3047924" algn="l" defTabSz="609585" rtl="0" eaLnBrk="1" latinLnBrk="0" hangingPunct="1">
        <a:defRPr sz="2400" kern="1200">
          <a:solidFill>
            <a:schemeClr val="tx1"/>
          </a:solidFill>
          <a:latin typeface="+mn-lt"/>
          <a:ea typeface="+mn-ea"/>
          <a:cs typeface="+mn-cs"/>
        </a:defRPr>
      </a:lvl6pPr>
      <a:lvl7pPr marL="3657509" algn="l" defTabSz="609585" rtl="0" eaLnBrk="1" latinLnBrk="0" hangingPunct="1">
        <a:defRPr sz="2400" kern="1200">
          <a:solidFill>
            <a:schemeClr val="tx1"/>
          </a:solidFill>
          <a:latin typeface="+mn-lt"/>
          <a:ea typeface="+mn-ea"/>
          <a:cs typeface="+mn-cs"/>
        </a:defRPr>
      </a:lvl7pPr>
      <a:lvl8pPr marL="4267093" algn="l" defTabSz="609585" rtl="0" eaLnBrk="1" latinLnBrk="0" hangingPunct="1">
        <a:defRPr sz="2400" kern="1200">
          <a:solidFill>
            <a:schemeClr val="tx1"/>
          </a:solidFill>
          <a:latin typeface="+mn-lt"/>
          <a:ea typeface="+mn-ea"/>
          <a:cs typeface="+mn-cs"/>
        </a:defRPr>
      </a:lvl8pPr>
      <a:lvl9pPr marL="4876678" algn="l" defTabSz="609585" rtl="0" eaLnBrk="1" latinLnBrk="0" hangingPunct="1">
        <a:defRPr sz="24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13BD49F-9AAD-9141-998F-F60B39506132}"/>
              </a:ext>
            </a:extLst>
          </p:cNvPr>
          <p:cNvSpPr>
            <a:spLocks noGrp="1"/>
          </p:cNvSpPr>
          <p:nvPr>
            <p:ph type="title"/>
          </p:nvPr>
        </p:nvSpPr>
        <p:spPr>
          <a:xfrm>
            <a:off x="838200" y="580292"/>
            <a:ext cx="10515600" cy="789956"/>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D6D312C4-1B90-954B-80BC-48D080F30063}"/>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a:extLst>
              <a:ext uri="{FF2B5EF4-FFF2-40B4-BE49-F238E27FC236}">
                <a16:creationId xmlns:a16="http://schemas.microsoft.com/office/drawing/2014/main" id="{AC107131-DD53-CF43-BE86-98A30C1AB6DE}"/>
              </a:ext>
            </a:extLst>
          </p:cNvPr>
          <p:cNvSpPr>
            <a:spLocks noGrp="1"/>
          </p:cNvSpPr>
          <p:nvPr>
            <p:ph type="ftr" sz="quarter" idx="3"/>
          </p:nvPr>
        </p:nvSpPr>
        <p:spPr>
          <a:xfrm>
            <a:off x="69589" y="6506811"/>
            <a:ext cx="12036287" cy="251101"/>
          </a:xfrm>
          <a:prstGeom prst="rect">
            <a:avLst/>
          </a:prstGeom>
        </p:spPr>
        <p:txBody>
          <a:bodyPr vert="horz" lIns="91440" tIns="45720" rIns="91440" bIns="45720" rtlCol="0" anchor="ctr"/>
          <a:lstStyle>
            <a:lvl1pPr algn="ctr">
              <a:defRPr sz="1200">
                <a:solidFill>
                  <a:schemeClr val="bg1">
                    <a:lumMod val="65000"/>
                  </a:schemeClr>
                </a:solidFill>
              </a:defRPr>
            </a:lvl1pPr>
          </a:lstStyle>
          <a:p>
            <a:endParaRPr lang="en-US" dirty="0"/>
          </a:p>
        </p:txBody>
      </p:sp>
    </p:spTree>
    <p:extLst>
      <p:ext uri="{BB962C8B-B14F-4D97-AF65-F5344CB8AC3E}">
        <p14:creationId xmlns:p14="http://schemas.microsoft.com/office/powerpoint/2010/main" val="3109051281"/>
      </p:ext>
    </p:extLst>
  </p:cSld>
  <p:clrMap bg1="lt1" tx1="dk1" bg2="lt2" tx2="dk2" accent1="accent1" accent2="accent2" accent3="accent3" accent4="accent4" accent5="accent5" accent6="accent6" hlink="hlink" folHlink="folHlink"/>
  <p:sldLayoutIdLst>
    <p:sldLayoutId id="2147485079" r:id="rId1"/>
    <p:sldLayoutId id="2147485080" r:id="rId2"/>
    <p:sldLayoutId id="2147485081" r:id="rId3"/>
    <p:sldLayoutId id="2147485082" r:id="rId4"/>
    <p:sldLayoutId id="2147485083" r:id="rId5"/>
    <p:sldLayoutId id="2147485084" r:id="rId6"/>
    <p:sldLayoutId id="2147485085" r:id="rId7"/>
    <p:sldLayoutId id="2147485086" r:id="rId8"/>
    <p:sldLayoutId id="2147485087" r:id="rId9"/>
    <p:sldLayoutId id="2147485088" r:id="rId10"/>
    <p:sldLayoutId id="2147485089" r:id="rId11"/>
    <p:sldLayoutId id="2147485090" r:id="rId12"/>
    <p:sldLayoutId id="2147485091" r:id="rId13"/>
    <p:sldLayoutId id="2147485092" r:id="rId14"/>
  </p:sldLayoutIdLst>
  <p:hf sldNum="0" hdr="0" ftr="0" dt="0"/>
  <p:txStyles>
    <p:titleStyle>
      <a:lvl1pPr algn="l" defTabSz="914400" rtl="0" eaLnBrk="1" latinLnBrk="0" hangingPunct="1">
        <a:lnSpc>
          <a:spcPct val="90000"/>
        </a:lnSpc>
        <a:spcBef>
          <a:spcPct val="0"/>
        </a:spcBef>
        <a:buNone/>
        <a:defRPr sz="3800" b="1" i="0" kern="1200" baseline="0">
          <a:solidFill>
            <a:srgbClr val="002060"/>
          </a:solidFill>
          <a:latin typeface="Calibri" panose="020F0502020204030204" pitchFamily="34"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baseline="0">
          <a:solidFill>
            <a:srgbClr val="002060"/>
          </a:solidFill>
          <a:latin typeface="Calibri" panose="020F0502020204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baseline="0">
          <a:solidFill>
            <a:srgbClr val="002060"/>
          </a:solidFill>
          <a:latin typeface="Calibri" panose="020F0502020204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baseline="0">
          <a:solidFill>
            <a:srgbClr val="002060"/>
          </a:solidFill>
          <a:latin typeface="Calibri" panose="020F0502020204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baseline="0">
          <a:solidFill>
            <a:srgbClr val="002060"/>
          </a:solidFill>
          <a:latin typeface="Calibri" panose="020F0502020204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baseline="0">
          <a:solidFill>
            <a:srgbClr val="002060"/>
          </a:solidFill>
          <a:latin typeface="Calibri" panose="020F0502020204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7CB8747A-F3F5-6F46-83CA-70B3817A66B1}"/>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239BEFC4-5A27-914F-A0B0-279A055E604B}"/>
              </a:ext>
            </a:extLst>
          </p:cNvPr>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17FA3B1-CA5C-3B4E-9444-70130041AF93}"/>
              </a:ext>
            </a:extLst>
          </p:cNvPr>
          <p:cNvSpPr>
            <a:spLocks noGrp="1"/>
          </p:cNvSpPr>
          <p:nvPr>
            <p:ph type="dt" sz="half" idx="2"/>
          </p:nvPr>
        </p:nvSpPr>
        <p:spPr>
          <a:xfrm>
            <a:off x="838200" y="6356352"/>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p>
        </p:txBody>
      </p:sp>
      <p:sp>
        <p:nvSpPr>
          <p:cNvPr id="5" name="Footer Placeholder 4">
            <a:extLst>
              <a:ext uri="{FF2B5EF4-FFF2-40B4-BE49-F238E27FC236}">
                <a16:creationId xmlns:a16="http://schemas.microsoft.com/office/drawing/2014/main" id="{86B6994D-C6A1-F343-8148-5B74B182F2E4}"/>
              </a:ext>
            </a:extLst>
          </p:cNvPr>
          <p:cNvSpPr>
            <a:spLocks noGrp="1"/>
          </p:cNvSpPr>
          <p:nvPr>
            <p:ph type="ftr" sz="quarter" idx="3"/>
          </p:nvPr>
        </p:nvSpPr>
        <p:spPr>
          <a:xfrm>
            <a:off x="4038600" y="6356352"/>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r>
              <a:rPr lang="en-US"/>
              <a:t>This presentation is the intellectual property of the author/presenter. Contact hope.rugo@ucsf.edu for permission to reprint and/or distribute.</a:t>
            </a:r>
          </a:p>
        </p:txBody>
      </p:sp>
      <p:sp>
        <p:nvSpPr>
          <p:cNvPr id="6" name="Slide Number Placeholder 5">
            <a:extLst>
              <a:ext uri="{FF2B5EF4-FFF2-40B4-BE49-F238E27FC236}">
                <a16:creationId xmlns:a16="http://schemas.microsoft.com/office/drawing/2014/main" id="{F73D430D-ED15-4F46-AE9F-FA8460B8D6FC}"/>
              </a:ext>
            </a:extLst>
          </p:cNvPr>
          <p:cNvSpPr>
            <a:spLocks noGrp="1"/>
          </p:cNvSpPr>
          <p:nvPr>
            <p:ph type="sldNum" sz="quarter" idx="4"/>
          </p:nvPr>
        </p:nvSpPr>
        <p:spPr>
          <a:xfrm>
            <a:off x="8610600" y="6356352"/>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4D5984C-0D0D-DC45-AB8C-8BD40CB8C6EB}" type="slidenum">
              <a:rPr lang="en-US" smtClean="0"/>
              <a:t>‹#›</a:t>
            </a:fld>
            <a:endParaRPr lang="en-US"/>
          </a:p>
        </p:txBody>
      </p:sp>
    </p:spTree>
    <p:extLst>
      <p:ext uri="{BB962C8B-B14F-4D97-AF65-F5344CB8AC3E}">
        <p14:creationId xmlns:p14="http://schemas.microsoft.com/office/powerpoint/2010/main" val="1136087564"/>
      </p:ext>
    </p:extLst>
  </p:cSld>
  <p:clrMap bg1="lt1" tx1="dk1" bg2="lt2" tx2="dk2" accent1="accent1" accent2="accent2" accent3="accent3" accent4="accent4" accent5="accent5" accent6="accent6" hlink="hlink" folHlink="folHlink"/>
  <p:sldLayoutIdLst>
    <p:sldLayoutId id="2147485094" r:id="rId1"/>
    <p:sldLayoutId id="2147485095" r:id="rId2"/>
    <p:sldLayoutId id="2147485096" r:id="rId3"/>
    <p:sldLayoutId id="2147485097" r:id="rId4"/>
    <p:sldLayoutId id="2147485098" r:id="rId5"/>
    <p:sldLayoutId id="2147485099" r:id="rId6"/>
    <p:sldLayoutId id="2147485100" r:id="rId7"/>
    <p:sldLayoutId id="2147485101" r:id="rId8"/>
    <p:sldLayoutId id="2147485102" r:id="rId9"/>
    <p:sldLayoutId id="2147485103" r:id="rId10"/>
    <p:sldLayoutId id="2147485104" r:id="rId11"/>
    <p:sldLayoutId id="2147485105" r:id="rId12"/>
    <p:sldLayoutId id="2147485106" r:id="rId13"/>
    <p:sldLayoutId id="2147485107" r:id="rId14"/>
  </p:sldLayoutIdLst>
  <p:hf sldNum="0" hdr="0" dt="0"/>
  <p:txStyles>
    <p:titleStyle>
      <a:lvl1pPr algn="l" defTabSz="914354"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89" indent="-228589" algn="l" defTabSz="914354"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66" indent="-228589" algn="l" defTabSz="914354"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42" indent="-228589" algn="l" defTabSz="914354"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20"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298"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54" rtl="0" eaLnBrk="1" latinLnBrk="0" hangingPunct="1">
        <a:defRPr sz="1800" kern="1200">
          <a:solidFill>
            <a:schemeClr val="tx1"/>
          </a:solidFill>
          <a:latin typeface="+mn-lt"/>
          <a:ea typeface="+mn-ea"/>
          <a:cs typeface="+mn-cs"/>
        </a:defRPr>
      </a:lvl1pPr>
      <a:lvl2pPr marL="457178" algn="l" defTabSz="914354" rtl="0" eaLnBrk="1" latinLnBrk="0" hangingPunct="1">
        <a:defRPr sz="1800" kern="1200">
          <a:solidFill>
            <a:schemeClr val="tx1"/>
          </a:solidFill>
          <a:latin typeface="+mn-lt"/>
          <a:ea typeface="+mn-ea"/>
          <a:cs typeface="+mn-cs"/>
        </a:defRPr>
      </a:lvl2pPr>
      <a:lvl3pPr marL="914354" algn="l" defTabSz="914354" rtl="0" eaLnBrk="1" latinLnBrk="0" hangingPunct="1">
        <a:defRPr sz="1800" kern="1200">
          <a:solidFill>
            <a:schemeClr val="tx1"/>
          </a:solidFill>
          <a:latin typeface="+mn-lt"/>
          <a:ea typeface="+mn-ea"/>
          <a:cs typeface="+mn-cs"/>
        </a:defRPr>
      </a:lvl3pPr>
      <a:lvl4pPr marL="1371532" algn="l" defTabSz="914354" rtl="0" eaLnBrk="1" latinLnBrk="0" hangingPunct="1">
        <a:defRPr sz="1800" kern="1200">
          <a:solidFill>
            <a:schemeClr val="tx1"/>
          </a:solidFill>
          <a:latin typeface="+mn-lt"/>
          <a:ea typeface="+mn-ea"/>
          <a:cs typeface="+mn-cs"/>
        </a:defRPr>
      </a:lvl4pPr>
      <a:lvl5pPr marL="1828709" algn="l" defTabSz="914354" rtl="0" eaLnBrk="1" latinLnBrk="0" hangingPunct="1">
        <a:defRPr sz="1800" kern="1200">
          <a:solidFill>
            <a:schemeClr val="tx1"/>
          </a:solidFill>
          <a:latin typeface="+mn-lt"/>
          <a:ea typeface="+mn-ea"/>
          <a:cs typeface="+mn-cs"/>
        </a:defRPr>
      </a:lvl5pPr>
      <a:lvl6pPr marL="2285886" algn="l" defTabSz="914354" rtl="0" eaLnBrk="1" latinLnBrk="0" hangingPunct="1">
        <a:defRPr sz="1800" kern="1200">
          <a:solidFill>
            <a:schemeClr val="tx1"/>
          </a:solidFill>
          <a:latin typeface="+mn-lt"/>
          <a:ea typeface="+mn-ea"/>
          <a:cs typeface="+mn-cs"/>
        </a:defRPr>
      </a:lvl6pPr>
      <a:lvl7pPr marL="2743062" algn="l" defTabSz="914354" rtl="0" eaLnBrk="1" latinLnBrk="0" hangingPunct="1">
        <a:defRPr sz="1800" kern="1200">
          <a:solidFill>
            <a:schemeClr val="tx1"/>
          </a:solidFill>
          <a:latin typeface="+mn-lt"/>
          <a:ea typeface="+mn-ea"/>
          <a:cs typeface="+mn-cs"/>
        </a:defRPr>
      </a:lvl7pPr>
      <a:lvl8pPr marL="3200240" algn="l" defTabSz="914354" rtl="0" eaLnBrk="1" latinLnBrk="0" hangingPunct="1">
        <a:defRPr sz="1800" kern="1200">
          <a:solidFill>
            <a:schemeClr val="tx1"/>
          </a:solidFill>
          <a:latin typeface="+mn-lt"/>
          <a:ea typeface="+mn-ea"/>
          <a:cs typeface="+mn-cs"/>
        </a:defRPr>
      </a:lvl8pPr>
      <a:lvl9pPr marL="3657418" algn="l" defTabSz="914354"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1" name="Rectangle 3"/>
          <p:cNvSpPr>
            <a:spLocks noGrp="1" noChangeArrowheads="1"/>
          </p:cNvSpPr>
          <p:nvPr>
            <p:ph type="body" idx="1"/>
          </p:nvPr>
        </p:nvSpPr>
        <p:spPr bwMode="auto">
          <a:xfrm>
            <a:off x="609600" y="1600201"/>
            <a:ext cx="109728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Tree>
    <p:extLst>
      <p:ext uri="{BB962C8B-B14F-4D97-AF65-F5344CB8AC3E}">
        <p14:creationId xmlns:p14="http://schemas.microsoft.com/office/powerpoint/2010/main" val="1951072639"/>
      </p:ext>
    </p:extLst>
  </p:cSld>
  <p:clrMap bg1="lt1" tx1="dk1" bg2="lt2" tx2="dk2" accent1="accent1" accent2="accent2" accent3="accent3" accent4="accent4" accent5="accent5" accent6="accent6" hlink="hlink" folHlink="folHlink"/>
  <p:sldLayoutIdLst>
    <p:sldLayoutId id="2147484488" r:id="rId1"/>
    <p:sldLayoutId id="2147484489" r:id="rId2"/>
    <p:sldLayoutId id="2147484490" r:id="rId3"/>
    <p:sldLayoutId id="2147484491" r:id="rId4"/>
    <p:sldLayoutId id="2147484492" r:id="rId5"/>
    <p:sldLayoutId id="2147484493" r:id="rId6"/>
    <p:sldLayoutId id="2147484494" r:id="rId7"/>
    <p:sldLayoutId id="2147484495" r:id="rId8"/>
    <p:sldLayoutId id="2147484496" r:id="rId9"/>
    <p:sldLayoutId id="2147484497" r:id="rId10"/>
    <p:sldLayoutId id="2147484498" r:id="rId11"/>
    <p:sldLayoutId id="2147484499" r:id="rId12"/>
    <p:sldLayoutId id="2147484500" r:id="rId13"/>
    <p:sldLayoutId id="2147484501" r:id="rId14"/>
    <p:sldLayoutId id="2147484502" r:id="rId15"/>
    <p:sldLayoutId id="2147484503" r:id="rId16"/>
    <p:sldLayoutId id="2147484504" r:id="rId17"/>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189" algn="ctr" rtl="0" fontAlgn="base">
        <a:spcBef>
          <a:spcPct val="0"/>
        </a:spcBef>
        <a:spcAft>
          <a:spcPct val="0"/>
        </a:spcAft>
        <a:defRPr sz="4400">
          <a:solidFill>
            <a:schemeClr val="tx2"/>
          </a:solidFill>
          <a:latin typeface="Arial" charset="0"/>
        </a:defRPr>
      </a:lvl6pPr>
      <a:lvl7pPr marL="914377" algn="ctr" rtl="0" fontAlgn="base">
        <a:spcBef>
          <a:spcPct val="0"/>
        </a:spcBef>
        <a:spcAft>
          <a:spcPct val="0"/>
        </a:spcAft>
        <a:defRPr sz="4400">
          <a:solidFill>
            <a:schemeClr val="tx2"/>
          </a:solidFill>
          <a:latin typeface="Arial" charset="0"/>
        </a:defRPr>
      </a:lvl7pPr>
      <a:lvl8pPr marL="1371566" algn="ctr" rtl="0" fontAlgn="base">
        <a:spcBef>
          <a:spcPct val="0"/>
        </a:spcBef>
        <a:spcAft>
          <a:spcPct val="0"/>
        </a:spcAft>
        <a:defRPr sz="4400">
          <a:solidFill>
            <a:schemeClr val="tx2"/>
          </a:solidFill>
          <a:latin typeface="Arial" charset="0"/>
        </a:defRPr>
      </a:lvl8pPr>
      <a:lvl9pPr marL="1828754" algn="ctr" rtl="0" fontAlgn="base">
        <a:spcBef>
          <a:spcPct val="0"/>
        </a:spcBef>
        <a:spcAft>
          <a:spcPct val="0"/>
        </a:spcAft>
        <a:defRPr sz="4400">
          <a:solidFill>
            <a:schemeClr val="tx2"/>
          </a:solidFill>
          <a:latin typeface="Arial" charset="0"/>
        </a:defRPr>
      </a:lvl9pPr>
    </p:titleStyle>
    <p:bodyStyle>
      <a:lvl1pPr marL="342891" indent="-342891" algn="l" rtl="0" eaLnBrk="0" fontAlgn="base" hangingPunct="0">
        <a:spcBef>
          <a:spcPct val="20000"/>
        </a:spcBef>
        <a:spcAft>
          <a:spcPct val="0"/>
        </a:spcAft>
        <a:buChar char="•"/>
        <a:defRPr sz="3200">
          <a:solidFill>
            <a:schemeClr val="tx1"/>
          </a:solidFill>
          <a:latin typeface="+mn-lt"/>
          <a:ea typeface="+mn-ea"/>
          <a:cs typeface="+mn-cs"/>
        </a:defRPr>
      </a:lvl1pPr>
      <a:lvl2pPr marL="742932" indent="-285744" algn="l" rtl="0" eaLnBrk="0" fontAlgn="base" hangingPunct="0">
        <a:spcBef>
          <a:spcPct val="20000"/>
        </a:spcBef>
        <a:spcAft>
          <a:spcPct val="0"/>
        </a:spcAft>
        <a:buChar char="–"/>
        <a:defRPr sz="2800">
          <a:solidFill>
            <a:schemeClr val="tx1"/>
          </a:solidFill>
          <a:latin typeface="+mn-lt"/>
        </a:defRPr>
      </a:lvl2pPr>
      <a:lvl3pPr marL="1142971" indent="-228594" algn="l" rtl="0" eaLnBrk="0" fontAlgn="base" hangingPunct="0">
        <a:spcBef>
          <a:spcPct val="20000"/>
        </a:spcBef>
        <a:spcAft>
          <a:spcPct val="0"/>
        </a:spcAft>
        <a:buChar char="•"/>
        <a:defRPr sz="2400">
          <a:solidFill>
            <a:schemeClr val="tx1"/>
          </a:solidFill>
          <a:latin typeface="+mn-lt"/>
        </a:defRPr>
      </a:lvl3pPr>
      <a:lvl4pPr marL="1600160" indent="-228594" algn="l" rtl="0" eaLnBrk="0" fontAlgn="base" hangingPunct="0">
        <a:spcBef>
          <a:spcPct val="20000"/>
        </a:spcBef>
        <a:spcAft>
          <a:spcPct val="0"/>
        </a:spcAft>
        <a:buChar char="–"/>
        <a:defRPr sz="2000">
          <a:solidFill>
            <a:schemeClr val="tx1"/>
          </a:solidFill>
          <a:latin typeface="+mn-lt"/>
        </a:defRPr>
      </a:lvl4pPr>
      <a:lvl5pPr marL="2057349" indent="-228594" algn="l" rtl="0" eaLnBrk="0" fontAlgn="base" hangingPunct="0">
        <a:spcBef>
          <a:spcPct val="20000"/>
        </a:spcBef>
        <a:spcAft>
          <a:spcPct val="0"/>
        </a:spcAft>
        <a:buChar char="»"/>
        <a:defRPr sz="2000">
          <a:solidFill>
            <a:schemeClr val="tx1"/>
          </a:solidFill>
          <a:latin typeface="+mn-lt"/>
        </a:defRPr>
      </a:lvl5pPr>
      <a:lvl6pPr marL="2514537" indent="-228594" algn="l" rtl="0" fontAlgn="base">
        <a:spcBef>
          <a:spcPct val="20000"/>
        </a:spcBef>
        <a:spcAft>
          <a:spcPct val="0"/>
        </a:spcAft>
        <a:buChar char="»"/>
        <a:defRPr sz="2000">
          <a:solidFill>
            <a:schemeClr val="tx1"/>
          </a:solidFill>
          <a:latin typeface="+mn-lt"/>
        </a:defRPr>
      </a:lvl6pPr>
      <a:lvl7pPr marL="2971726" indent="-228594" algn="l" rtl="0" fontAlgn="base">
        <a:spcBef>
          <a:spcPct val="20000"/>
        </a:spcBef>
        <a:spcAft>
          <a:spcPct val="0"/>
        </a:spcAft>
        <a:buChar char="»"/>
        <a:defRPr sz="2000">
          <a:solidFill>
            <a:schemeClr val="tx1"/>
          </a:solidFill>
          <a:latin typeface="+mn-lt"/>
        </a:defRPr>
      </a:lvl7pPr>
      <a:lvl8pPr marL="3428914" indent="-228594" algn="l" rtl="0" fontAlgn="base">
        <a:spcBef>
          <a:spcPct val="20000"/>
        </a:spcBef>
        <a:spcAft>
          <a:spcPct val="0"/>
        </a:spcAft>
        <a:buChar char="»"/>
        <a:defRPr sz="2000">
          <a:solidFill>
            <a:schemeClr val="tx1"/>
          </a:solidFill>
          <a:latin typeface="+mn-lt"/>
        </a:defRPr>
      </a:lvl8pPr>
      <a:lvl9pPr marL="3886103" indent="-228594"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5778" name="Rectangle 2">
            <a:extLst>
              <a:ext uri="{FF2B5EF4-FFF2-40B4-BE49-F238E27FC236}">
                <a16:creationId xmlns:a16="http://schemas.microsoft.com/office/drawing/2014/main" id="{A873B7CB-FBF5-5C40-96E8-7652B141C18E}"/>
              </a:ext>
            </a:extLst>
          </p:cNvPr>
          <p:cNvSpPr>
            <a:spLocks noGrp="1" noChangeArrowheads="1"/>
          </p:cNvSpPr>
          <p:nvPr>
            <p:ph type="title"/>
          </p:nvPr>
        </p:nvSpPr>
        <p:spPr bwMode="auto">
          <a:xfrm>
            <a:off x="914400" y="609600"/>
            <a:ext cx="103632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26" tIns="45718" rIns="91426" bIns="45718" numCol="1" anchor="ctr" anchorCtr="0" compatLnSpc="1">
            <a:prstTxWarp prst="textNoShape">
              <a:avLst/>
            </a:prstTxWarp>
          </a:bodyPr>
          <a:lstStyle/>
          <a:p>
            <a:pPr lvl="0"/>
            <a:r>
              <a:rPr lang="en-US" altLang="en-US"/>
              <a:t>Click to edit Master title style</a:t>
            </a:r>
          </a:p>
        </p:txBody>
      </p:sp>
      <p:sp>
        <p:nvSpPr>
          <p:cNvPr id="75779" name="Rectangle 3">
            <a:extLst>
              <a:ext uri="{FF2B5EF4-FFF2-40B4-BE49-F238E27FC236}">
                <a16:creationId xmlns:a16="http://schemas.microsoft.com/office/drawing/2014/main" id="{FC8653A0-407E-0F4F-9465-9F5F8DEB7F8B}"/>
              </a:ext>
            </a:extLst>
          </p:cNvPr>
          <p:cNvSpPr>
            <a:spLocks noGrp="1" noChangeArrowheads="1"/>
          </p:cNvSpPr>
          <p:nvPr>
            <p:ph type="body" idx="1"/>
          </p:nvPr>
        </p:nvSpPr>
        <p:spPr bwMode="auto">
          <a:xfrm>
            <a:off x="914400" y="1981200"/>
            <a:ext cx="103632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26" tIns="45718" rIns="91426" bIns="45718"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81252" name="Rectangle 4">
            <a:extLst>
              <a:ext uri="{FF2B5EF4-FFF2-40B4-BE49-F238E27FC236}">
                <a16:creationId xmlns:a16="http://schemas.microsoft.com/office/drawing/2014/main" id="{33A37C78-0151-8B49-B0A8-EF4F557EBC6C}"/>
              </a:ext>
            </a:extLst>
          </p:cNvPr>
          <p:cNvSpPr>
            <a:spLocks noGrp="1" noChangeArrowheads="1"/>
          </p:cNvSpPr>
          <p:nvPr>
            <p:ph type="dt" sz="half" idx="2"/>
          </p:nvPr>
        </p:nvSpPr>
        <p:spPr bwMode="auto">
          <a:xfrm>
            <a:off x="914400" y="6248400"/>
            <a:ext cx="2540000" cy="457200"/>
          </a:xfrm>
          <a:prstGeom prst="rect">
            <a:avLst/>
          </a:prstGeom>
          <a:noFill/>
          <a:ln w="9525">
            <a:noFill/>
            <a:miter lim="800000"/>
            <a:headEnd/>
            <a:tailEnd/>
          </a:ln>
          <a:effectLst/>
        </p:spPr>
        <p:txBody>
          <a:bodyPr vert="horz" wrap="square" lIns="91426" tIns="45718" rIns="91426" bIns="45718" numCol="1" anchor="t" anchorCtr="0" compatLnSpc="1">
            <a:prstTxWarp prst="textNoShape">
              <a:avLst/>
            </a:prstTxWarp>
          </a:bodyPr>
          <a:lstStyle>
            <a:lvl1pPr>
              <a:defRPr sz="1125">
                <a:solidFill>
                  <a:srgbClr val="000000"/>
                </a:solidFill>
                <a:ea typeface="Osaka" pitchFamily="-1" charset="-128"/>
                <a:cs typeface="Osaka" pitchFamily="-1" charset="-128"/>
              </a:defRPr>
            </a:lvl1pPr>
          </a:lstStyle>
          <a:p>
            <a:pPr>
              <a:defRPr/>
            </a:pPr>
            <a:fld id="{BD72F210-F66D-8549-8920-3138D3E49935}" type="datetime1">
              <a:rPr lang="en-US"/>
              <a:pPr>
                <a:defRPr/>
              </a:pPr>
              <a:t>6/15/23</a:t>
            </a:fld>
            <a:endParaRPr lang="en-US" dirty="0"/>
          </a:p>
        </p:txBody>
      </p:sp>
      <p:sp>
        <p:nvSpPr>
          <p:cNvPr id="181253" name="Rectangle 5">
            <a:extLst>
              <a:ext uri="{FF2B5EF4-FFF2-40B4-BE49-F238E27FC236}">
                <a16:creationId xmlns:a16="http://schemas.microsoft.com/office/drawing/2014/main" id="{550C35AA-E25A-1C4E-9343-ADE58B6E9667}"/>
              </a:ext>
            </a:extLst>
          </p:cNvPr>
          <p:cNvSpPr>
            <a:spLocks noGrp="1" noChangeArrowheads="1"/>
          </p:cNvSpPr>
          <p:nvPr>
            <p:ph type="ftr" sz="quarter" idx="3"/>
          </p:nvPr>
        </p:nvSpPr>
        <p:spPr bwMode="auto">
          <a:xfrm>
            <a:off x="4165600" y="6248400"/>
            <a:ext cx="3860800" cy="457200"/>
          </a:xfrm>
          <a:prstGeom prst="rect">
            <a:avLst/>
          </a:prstGeom>
          <a:noFill/>
          <a:ln w="9525">
            <a:noFill/>
            <a:miter lim="800000"/>
            <a:headEnd/>
            <a:tailEnd/>
          </a:ln>
          <a:effectLst/>
        </p:spPr>
        <p:txBody>
          <a:bodyPr vert="horz" wrap="square" lIns="91426" tIns="45718" rIns="91426" bIns="45718" numCol="1" anchor="t" anchorCtr="0" compatLnSpc="1">
            <a:prstTxWarp prst="textNoShape">
              <a:avLst/>
            </a:prstTxWarp>
          </a:bodyPr>
          <a:lstStyle>
            <a:lvl1pPr algn="ctr" eaLnBrk="0" hangingPunct="0">
              <a:defRPr sz="1125">
                <a:solidFill>
                  <a:srgbClr val="000000"/>
                </a:solidFill>
                <a:latin typeface="Arial" pitchFamily="-1" charset="0"/>
                <a:ea typeface="+mn-ea"/>
                <a:cs typeface="+mn-cs"/>
              </a:defRPr>
            </a:lvl1pPr>
          </a:lstStyle>
          <a:p>
            <a:pPr>
              <a:defRPr/>
            </a:pPr>
            <a:r>
              <a:rPr lang="en-US"/>
              <a:t>This presentation is the intellectual property of the author/presenter.  Contact mtelli@stanford.edu for permission to reprint and/or distribute.  </a:t>
            </a:r>
          </a:p>
        </p:txBody>
      </p:sp>
      <p:sp>
        <p:nvSpPr>
          <p:cNvPr id="181254" name="Rectangle 6">
            <a:extLst>
              <a:ext uri="{FF2B5EF4-FFF2-40B4-BE49-F238E27FC236}">
                <a16:creationId xmlns:a16="http://schemas.microsoft.com/office/drawing/2014/main" id="{DBFA68B2-D238-F644-BA2D-284D64098226}"/>
              </a:ext>
            </a:extLst>
          </p:cNvPr>
          <p:cNvSpPr>
            <a:spLocks noGrp="1" noChangeArrowheads="1"/>
          </p:cNvSpPr>
          <p:nvPr>
            <p:ph type="sldNum" sz="quarter" idx="4"/>
          </p:nvPr>
        </p:nvSpPr>
        <p:spPr bwMode="auto">
          <a:xfrm>
            <a:off x="8737600" y="6248400"/>
            <a:ext cx="2540000" cy="457200"/>
          </a:xfrm>
          <a:prstGeom prst="rect">
            <a:avLst/>
          </a:prstGeom>
          <a:noFill/>
          <a:ln w="9525">
            <a:noFill/>
            <a:miter lim="800000"/>
            <a:headEnd/>
            <a:tailEnd/>
          </a:ln>
          <a:effectLst/>
        </p:spPr>
        <p:txBody>
          <a:bodyPr vert="horz" wrap="square" lIns="91426" tIns="45718" rIns="91426" bIns="45718" numCol="1" anchor="t" anchorCtr="0" compatLnSpc="1">
            <a:prstTxWarp prst="textNoShape">
              <a:avLst/>
            </a:prstTxWarp>
          </a:bodyPr>
          <a:lstStyle>
            <a:lvl1pPr algn="r">
              <a:defRPr sz="1067">
                <a:solidFill>
                  <a:srgbClr val="000000"/>
                </a:solidFill>
                <a:ea typeface="Osaka" pitchFamily="34" charset="-128"/>
              </a:defRPr>
            </a:lvl1pPr>
          </a:lstStyle>
          <a:p>
            <a:fld id="{EC4CF4BD-0730-174F-82DA-042A60168C59}" type="slidenum">
              <a:rPr lang="en-US" altLang="en-US"/>
              <a:pPr/>
              <a:t>‹#›</a:t>
            </a:fld>
            <a:endParaRPr lang="en-US" altLang="en-US"/>
          </a:p>
        </p:txBody>
      </p:sp>
    </p:spTree>
    <p:extLst>
      <p:ext uri="{BB962C8B-B14F-4D97-AF65-F5344CB8AC3E}">
        <p14:creationId xmlns:p14="http://schemas.microsoft.com/office/powerpoint/2010/main" val="1043549946"/>
      </p:ext>
    </p:extLst>
  </p:cSld>
  <p:clrMap bg1="lt1" tx1="dk1" bg2="lt2" tx2="dk2" accent1="accent1" accent2="accent2" accent3="accent3" accent4="accent4" accent5="accent5" accent6="accent6" hlink="hlink" folHlink="folHlink"/>
  <p:sldLayoutIdLst>
    <p:sldLayoutId id="2147485109" r:id="rId1"/>
    <p:sldLayoutId id="2147485110" r:id="rId2"/>
    <p:sldLayoutId id="2147485111" r:id="rId3"/>
    <p:sldLayoutId id="2147485112" r:id="rId4"/>
    <p:sldLayoutId id="2147485113" r:id="rId5"/>
    <p:sldLayoutId id="2147485114" r:id="rId6"/>
    <p:sldLayoutId id="2147485115" r:id="rId7"/>
    <p:sldLayoutId id="2147485116" r:id="rId8"/>
    <p:sldLayoutId id="2147485117" r:id="rId9"/>
    <p:sldLayoutId id="2147485118" r:id="rId10"/>
    <p:sldLayoutId id="2147485119" r:id="rId11"/>
    <p:sldLayoutId id="2147485120" r:id="rId12"/>
    <p:sldLayoutId id="2147485121" r:id="rId13"/>
    <p:sldLayoutId id="2147485122" r:id="rId14"/>
    <p:sldLayoutId id="2147485123" r:id="rId15"/>
  </p:sldLayoutIdLst>
  <p:transition spd="slow">
    <p:fade/>
  </p:transition>
  <p:hf hdr="0" dt="0"/>
  <p:txStyles>
    <p:titleStyle>
      <a:lvl1pPr algn="ctr" rtl="0" eaLnBrk="0" fontAlgn="base" hangingPunct="0">
        <a:spcBef>
          <a:spcPct val="0"/>
        </a:spcBef>
        <a:spcAft>
          <a:spcPct val="0"/>
        </a:spcAft>
        <a:defRPr sz="3200">
          <a:solidFill>
            <a:schemeClr val="tx2"/>
          </a:solidFill>
          <a:latin typeface="+mj-lt"/>
          <a:ea typeface="+mj-ea"/>
          <a:cs typeface="+mj-cs"/>
        </a:defRPr>
      </a:lvl1pPr>
      <a:lvl2pPr algn="ctr" rtl="0" eaLnBrk="0" fontAlgn="base" hangingPunct="0">
        <a:spcBef>
          <a:spcPct val="0"/>
        </a:spcBef>
        <a:spcAft>
          <a:spcPct val="0"/>
        </a:spcAft>
        <a:defRPr sz="3200">
          <a:solidFill>
            <a:schemeClr val="tx2"/>
          </a:solidFill>
          <a:latin typeface="Arial" pitchFamily="-1" charset="0"/>
          <a:ea typeface="Osaka" pitchFamily="-1" charset="-128"/>
          <a:cs typeface="Osaka" pitchFamily="-1" charset="-128"/>
        </a:defRPr>
      </a:lvl2pPr>
      <a:lvl3pPr algn="ctr" rtl="0" eaLnBrk="0" fontAlgn="base" hangingPunct="0">
        <a:spcBef>
          <a:spcPct val="0"/>
        </a:spcBef>
        <a:spcAft>
          <a:spcPct val="0"/>
        </a:spcAft>
        <a:defRPr sz="3200">
          <a:solidFill>
            <a:schemeClr val="tx2"/>
          </a:solidFill>
          <a:latin typeface="Arial" pitchFamily="-1" charset="0"/>
          <a:ea typeface="Osaka" pitchFamily="-1" charset="-128"/>
          <a:cs typeface="Osaka" pitchFamily="-1" charset="-128"/>
        </a:defRPr>
      </a:lvl3pPr>
      <a:lvl4pPr algn="ctr" rtl="0" eaLnBrk="0" fontAlgn="base" hangingPunct="0">
        <a:spcBef>
          <a:spcPct val="0"/>
        </a:spcBef>
        <a:spcAft>
          <a:spcPct val="0"/>
        </a:spcAft>
        <a:defRPr sz="3200">
          <a:solidFill>
            <a:schemeClr val="tx2"/>
          </a:solidFill>
          <a:latin typeface="Arial" pitchFamily="-1" charset="0"/>
          <a:ea typeface="Osaka" pitchFamily="-1" charset="-128"/>
          <a:cs typeface="Osaka" pitchFamily="-1" charset="-128"/>
        </a:defRPr>
      </a:lvl4pPr>
      <a:lvl5pPr algn="ctr" rtl="0" eaLnBrk="0" fontAlgn="base" hangingPunct="0">
        <a:spcBef>
          <a:spcPct val="0"/>
        </a:spcBef>
        <a:spcAft>
          <a:spcPct val="0"/>
        </a:spcAft>
        <a:defRPr sz="3200">
          <a:solidFill>
            <a:schemeClr val="tx2"/>
          </a:solidFill>
          <a:latin typeface="Arial" pitchFamily="-1" charset="0"/>
          <a:ea typeface="Osaka" pitchFamily="-1" charset="-128"/>
          <a:cs typeface="Osaka" pitchFamily="-1" charset="-128"/>
        </a:defRPr>
      </a:lvl5pPr>
      <a:lvl6pPr marL="342830" algn="ctr" rtl="0" fontAlgn="base">
        <a:spcBef>
          <a:spcPct val="0"/>
        </a:spcBef>
        <a:spcAft>
          <a:spcPct val="0"/>
        </a:spcAft>
        <a:defRPr sz="3300">
          <a:solidFill>
            <a:schemeClr val="tx2"/>
          </a:solidFill>
          <a:latin typeface="Arial" pitchFamily="-1" charset="0"/>
          <a:ea typeface="Osaka" pitchFamily="-1" charset="-128"/>
          <a:cs typeface="Osaka" pitchFamily="-1" charset="-128"/>
        </a:defRPr>
      </a:lvl6pPr>
      <a:lvl7pPr marL="685664" algn="ctr" rtl="0" fontAlgn="base">
        <a:spcBef>
          <a:spcPct val="0"/>
        </a:spcBef>
        <a:spcAft>
          <a:spcPct val="0"/>
        </a:spcAft>
        <a:defRPr sz="3300">
          <a:solidFill>
            <a:schemeClr val="tx2"/>
          </a:solidFill>
          <a:latin typeface="Arial" pitchFamily="-1" charset="0"/>
          <a:ea typeface="Osaka" pitchFamily="-1" charset="-128"/>
          <a:cs typeface="Osaka" pitchFamily="-1" charset="-128"/>
        </a:defRPr>
      </a:lvl7pPr>
      <a:lvl8pPr marL="1028497" algn="ctr" rtl="0" fontAlgn="base">
        <a:spcBef>
          <a:spcPct val="0"/>
        </a:spcBef>
        <a:spcAft>
          <a:spcPct val="0"/>
        </a:spcAft>
        <a:defRPr sz="3300">
          <a:solidFill>
            <a:schemeClr val="tx2"/>
          </a:solidFill>
          <a:latin typeface="Arial" pitchFamily="-1" charset="0"/>
          <a:ea typeface="Osaka" pitchFamily="-1" charset="-128"/>
          <a:cs typeface="Osaka" pitchFamily="-1" charset="-128"/>
        </a:defRPr>
      </a:lvl8pPr>
      <a:lvl9pPr marL="1371328" algn="ctr" rtl="0" fontAlgn="base">
        <a:spcBef>
          <a:spcPct val="0"/>
        </a:spcBef>
        <a:spcAft>
          <a:spcPct val="0"/>
        </a:spcAft>
        <a:defRPr sz="3300">
          <a:solidFill>
            <a:schemeClr val="tx2"/>
          </a:solidFill>
          <a:latin typeface="Arial" pitchFamily="-1" charset="0"/>
          <a:ea typeface="Osaka" pitchFamily="-1" charset="-128"/>
          <a:cs typeface="Osaka" pitchFamily="-1" charset="-128"/>
        </a:defRPr>
      </a:lvl9pPr>
    </p:titleStyle>
    <p:bodyStyle>
      <a:lvl1pPr marL="253994" indent="-253994" algn="l" rtl="0" eaLnBrk="0" fontAlgn="base" hangingPunct="0">
        <a:spcBef>
          <a:spcPct val="20000"/>
        </a:spcBef>
        <a:spcAft>
          <a:spcPct val="0"/>
        </a:spcAft>
        <a:buChar char="•"/>
        <a:defRPr>
          <a:solidFill>
            <a:schemeClr val="tx1"/>
          </a:solidFill>
          <a:latin typeface="+mn-lt"/>
          <a:ea typeface="+mn-ea"/>
          <a:cs typeface="+mn-cs"/>
        </a:defRPr>
      </a:lvl1pPr>
      <a:lvl2pPr marL="554553" indent="-211661" algn="l" rtl="0" eaLnBrk="0" fontAlgn="base" hangingPunct="0">
        <a:spcBef>
          <a:spcPct val="20000"/>
        </a:spcBef>
        <a:spcAft>
          <a:spcPct val="0"/>
        </a:spcAft>
        <a:buChar char="–"/>
        <a:defRPr sz="2000">
          <a:solidFill>
            <a:schemeClr val="tx1"/>
          </a:solidFill>
          <a:latin typeface="+mn-lt"/>
          <a:ea typeface="+mn-ea"/>
          <a:cs typeface="+mn-cs"/>
        </a:defRPr>
      </a:lvl2pPr>
      <a:lvl3pPr marL="855112" indent="-169329" algn="l" rtl="0" eaLnBrk="0" fontAlgn="base" hangingPunct="0">
        <a:spcBef>
          <a:spcPct val="20000"/>
        </a:spcBef>
        <a:spcAft>
          <a:spcPct val="0"/>
        </a:spcAft>
        <a:buChar char="•"/>
        <a:defRPr>
          <a:solidFill>
            <a:schemeClr val="tx1"/>
          </a:solidFill>
          <a:latin typeface="+mn-lt"/>
          <a:ea typeface="+mn-ea"/>
          <a:cs typeface="+mn-cs"/>
        </a:defRPr>
      </a:lvl3pPr>
      <a:lvl4pPr marL="1198003" indent="-169329" algn="l" rtl="0" eaLnBrk="0" fontAlgn="base" hangingPunct="0">
        <a:spcBef>
          <a:spcPct val="20000"/>
        </a:spcBef>
        <a:spcAft>
          <a:spcPct val="0"/>
        </a:spcAft>
        <a:buChar char="–"/>
        <a:defRPr sz="1467">
          <a:solidFill>
            <a:schemeClr val="tx1"/>
          </a:solidFill>
          <a:latin typeface="+mn-lt"/>
          <a:ea typeface="+mn-ea"/>
          <a:cs typeface="+mn-cs"/>
        </a:defRPr>
      </a:lvl4pPr>
      <a:lvl5pPr marL="1540895" indent="-169329" algn="l" rtl="0" eaLnBrk="0" fontAlgn="base" hangingPunct="0">
        <a:spcBef>
          <a:spcPct val="20000"/>
        </a:spcBef>
        <a:spcAft>
          <a:spcPct val="0"/>
        </a:spcAft>
        <a:buChar char="»"/>
        <a:defRPr sz="1467">
          <a:solidFill>
            <a:schemeClr val="tx1"/>
          </a:solidFill>
          <a:latin typeface="+mn-lt"/>
          <a:ea typeface="+mn-ea"/>
          <a:cs typeface="+mn-cs"/>
        </a:defRPr>
      </a:lvl5pPr>
      <a:lvl6pPr marL="1885574" indent="-171418" algn="l" rtl="0" fontAlgn="base">
        <a:spcBef>
          <a:spcPct val="20000"/>
        </a:spcBef>
        <a:spcAft>
          <a:spcPct val="0"/>
        </a:spcAft>
        <a:buChar char="»"/>
        <a:defRPr sz="1500">
          <a:solidFill>
            <a:schemeClr val="tx1"/>
          </a:solidFill>
          <a:latin typeface="+mn-lt"/>
          <a:ea typeface="+mn-ea"/>
          <a:cs typeface="+mn-cs"/>
        </a:defRPr>
      </a:lvl6pPr>
      <a:lvl7pPr marL="2228407" indent="-171418" algn="l" rtl="0" fontAlgn="base">
        <a:spcBef>
          <a:spcPct val="20000"/>
        </a:spcBef>
        <a:spcAft>
          <a:spcPct val="0"/>
        </a:spcAft>
        <a:buChar char="»"/>
        <a:defRPr sz="1500">
          <a:solidFill>
            <a:schemeClr val="tx1"/>
          </a:solidFill>
          <a:latin typeface="+mn-lt"/>
          <a:ea typeface="+mn-ea"/>
          <a:cs typeface="+mn-cs"/>
        </a:defRPr>
      </a:lvl7pPr>
      <a:lvl8pPr marL="2571238" indent="-171418" algn="l" rtl="0" fontAlgn="base">
        <a:spcBef>
          <a:spcPct val="20000"/>
        </a:spcBef>
        <a:spcAft>
          <a:spcPct val="0"/>
        </a:spcAft>
        <a:buChar char="»"/>
        <a:defRPr sz="1500">
          <a:solidFill>
            <a:schemeClr val="tx1"/>
          </a:solidFill>
          <a:latin typeface="+mn-lt"/>
          <a:ea typeface="+mn-ea"/>
          <a:cs typeface="+mn-cs"/>
        </a:defRPr>
      </a:lvl8pPr>
      <a:lvl9pPr marL="2914072" indent="-171418" algn="l" rtl="0" fontAlgn="base">
        <a:spcBef>
          <a:spcPct val="20000"/>
        </a:spcBef>
        <a:spcAft>
          <a:spcPct val="0"/>
        </a:spcAft>
        <a:buChar char="»"/>
        <a:defRPr sz="1500">
          <a:solidFill>
            <a:schemeClr val="tx1"/>
          </a:solidFill>
          <a:latin typeface="+mn-lt"/>
          <a:ea typeface="+mn-ea"/>
          <a:cs typeface="+mn-cs"/>
        </a:defRPr>
      </a:lvl9pPr>
    </p:bodyStyle>
    <p:otherStyle>
      <a:defPPr>
        <a:defRPr lang="en-US"/>
      </a:defPPr>
      <a:lvl1pPr marL="0" algn="l" defTabSz="342830" rtl="0" eaLnBrk="1" latinLnBrk="0" hangingPunct="1">
        <a:defRPr sz="1425" kern="1200">
          <a:solidFill>
            <a:schemeClr val="tx1"/>
          </a:solidFill>
          <a:latin typeface="+mn-lt"/>
          <a:ea typeface="+mn-ea"/>
          <a:cs typeface="+mn-cs"/>
        </a:defRPr>
      </a:lvl1pPr>
      <a:lvl2pPr marL="342830" algn="l" defTabSz="342830" rtl="0" eaLnBrk="1" latinLnBrk="0" hangingPunct="1">
        <a:defRPr sz="1425" kern="1200">
          <a:solidFill>
            <a:schemeClr val="tx1"/>
          </a:solidFill>
          <a:latin typeface="+mn-lt"/>
          <a:ea typeface="+mn-ea"/>
          <a:cs typeface="+mn-cs"/>
        </a:defRPr>
      </a:lvl2pPr>
      <a:lvl3pPr marL="685664" algn="l" defTabSz="342830" rtl="0" eaLnBrk="1" latinLnBrk="0" hangingPunct="1">
        <a:defRPr sz="1425" kern="1200">
          <a:solidFill>
            <a:schemeClr val="tx1"/>
          </a:solidFill>
          <a:latin typeface="+mn-lt"/>
          <a:ea typeface="+mn-ea"/>
          <a:cs typeface="+mn-cs"/>
        </a:defRPr>
      </a:lvl3pPr>
      <a:lvl4pPr marL="1028497" algn="l" defTabSz="342830" rtl="0" eaLnBrk="1" latinLnBrk="0" hangingPunct="1">
        <a:defRPr sz="1425" kern="1200">
          <a:solidFill>
            <a:schemeClr val="tx1"/>
          </a:solidFill>
          <a:latin typeface="+mn-lt"/>
          <a:ea typeface="+mn-ea"/>
          <a:cs typeface="+mn-cs"/>
        </a:defRPr>
      </a:lvl4pPr>
      <a:lvl5pPr marL="1371328" algn="l" defTabSz="342830" rtl="0" eaLnBrk="1" latinLnBrk="0" hangingPunct="1">
        <a:defRPr sz="1425" kern="1200">
          <a:solidFill>
            <a:schemeClr val="tx1"/>
          </a:solidFill>
          <a:latin typeface="+mn-lt"/>
          <a:ea typeface="+mn-ea"/>
          <a:cs typeface="+mn-cs"/>
        </a:defRPr>
      </a:lvl5pPr>
      <a:lvl6pPr marL="1714162" algn="l" defTabSz="342830" rtl="0" eaLnBrk="1" latinLnBrk="0" hangingPunct="1">
        <a:defRPr sz="1425" kern="1200">
          <a:solidFill>
            <a:schemeClr val="tx1"/>
          </a:solidFill>
          <a:latin typeface="+mn-lt"/>
          <a:ea typeface="+mn-ea"/>
          <a:cs typeface="+mn-cs"/>
        </a:defRPr>
      </a:lvl6pPr>
      <a:lvl7pPr marL="2056991" algn="l" defTabSz="342830" rtl="0" eaLnBrk="1" latinLnBrk="0" hangingPunct="1">
        <a:defRPr sz="1425" kern="1200">
          <a:solidFill>
            <a:schemeClr val="tx1"/>
          </a:solidFill>
          <a:latin typeface="+mn-lt"/>
          <a:ea typeface="+mn-ea"/>
          <a:cs typeface="+mn-cs"/>
        </a:defRPr>
      </a:lvl7pPr>
      <a:lvl8pPr marL="2399820" algn="l" defTabSz="342830" rtl="0" eaLnBrk="1" latinLnBrk="0" hangingPunct="1">
        <a:defRPr sz="1425" kern="1200">
          <a:solidFill>
            <a:schemeClr val="tx1"/>
          </a:solidFill>
          <a:latin typeface="+mn-lt"/>
          <a:ea typeface="+mn-ea"/>
          <a:cs typeface="+mn-cs"/>
        </a:defRPr>
      </a:lvl8pPr>
      <a:lvl9pPr marL="2742650" algn="l" defTabSz="342830" rtl="0" eaLnBrk="1" latinLnBrk="0" hangingPunct="1">
        <a:defRPr sz="1425"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6" name="Title Placeholder 14">
            <a:extLst>
              <a:ext uri="{FF2B5EF4-FFF2-40B4-BE49-F238E27FC236}">
                <a16:creationId xmlns:a16="http://schemas.microsoft.com/office/drawing/2014/main" id="{C1B40A55-A07E-F74A-BC88-CD34FB88EF52}"/>
              </a:ext>
            </a:extLst>
          </p:cNvPr>
          <p:cNvSpPr>
            <a:spLocks noGrp="1"/>
          </p:cNvSpPr>
          <p:nvPr>
            <p:ph type="title"/>
          </p:nvPr>
        </p:nvSpPr>
        <p:spPr>
          <a:xfrm>
            <a:off x="609600" y="331155"/>
            <a:ext cx="10972800" cy="1082439"/>
          </a:xfrm>
          <a:prstGeom prst="rect">
            <a:avLst/>
          </a:prstGeom>
        </p:spPr>
        <p:txBody>
          <a:bodyPr vert="horz" wrap="square" lIns="0" tIns="0" rIns="0" bIns="0" rtlCol="0" anchor="b">
            <a:normAutofit/>
          </a:bodyPr>
          <a:lstStyle/>
          <a:p>
            <a:r>
              <a:rPr lang="en-US" dirty="0"/>
              <a:t>Title</a:t>
            </a:r>
          </a:p>
        </p:txBody>
      </p:sp>
      <p:sp>
        <p:nvSpPr>
          <p:cNvPr id="11" name="Text Placeholder 17">
            <a:extLst>
              <a:ext uri="{FF2B5EF4-FFF2-40B4-BE49-F238E27FC236}">
                <a16:creationId xmlns:a16="http://schemas.microsoft.com/office/drawing/2014/main" id="{7A8769A6-BB1F-F94D-9E22-36BAF0157189}"/>
              </a:ext>
            </a:extLst>
          </p:cNvPr>
          <p:cNvSpPr>
            <a:spLocks noGrp="1"/>
          </p:cNvSpPr>
          <p:nvPr>
            <p:ph type="body" idx="1"/>
          </p:nvPr>
        </p:nvSpPr>
        <p:spPr>
          <a:xfrm>
            <a:off x="609600" y="1658297"/>
            <a:ext cx="10515600" cy="4310704"/>
          </a:xfrm>
          <a:prstGeom prst="rect">
            <a:avLst/>
          </a:prstGeom>
        </p:spPr>
        <p:txBody>
          <a:bodyPr vert="horz" lIns="91440" tIns="45720" rIns="91440" bIns="45720" rtlCol="0">
            <a:no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Footer Placeholder 3">
            <a:extLst>
              <a:ext uri="{FF2B5EF4-FFF2-40B4-BE49-F238E27FC236}">
                <a16:creationId xmlns:a16="http://schemas.microsoft.com/office/drawing/2014/main" id="{2C0DC6FE-712E-8F4C-B335-D0C0A7ADA9C1}"/>
              </a:ext>
            </a:extLst>
          </p:cNvPr>
          <p:cNvSpPr txBox="1">
            <a:spLocks/>
          </p:cNvSpPr>
          <p:nvPr/>
        </p:nvSpPr>
        <p:spPr>
          <a:xfrm>
            <a:off x="7010425" y="6243003"/>
            <a:ext cx="3131680" cy="332340"/>
          </a:xfrm>
          <a:prstGeom prst="rect">
            <a:avLst/>
          </a:prstGeom>
        </p:spPr>
        <p:txBody>
          <a:bodyPr vert="horz" lIns="0" tIns="0" rIns="0" bIns="0" rtlCol="0" anchor="t"/>
          <a:lstStyle>
            <a:defPPr>
              <a:defRPr lang="en-US"/>
            </a:defPPr>
            <a:lvl1pPr marL="0" algn="l" defTabSz="457200" rtl="0" eaLnBrk="1" latinLnBrk="0" hangingPunct="1">
              <a:defRPr sz="8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10584" indent="-10584" algn="l">
              <a:lnSpc>
                <a:spcPct val="110000"/>
              </a:lnSpc>
              <a:tabLst/>
            </a:pPr>
            <a:r>
              <a:rPr lang="en-US" sz="900" dirty="0">
                <a:solidFill>
                  <a:srgbClr val="898B8E"/>
                </a:solidFill>
                <a:latin typeface="+mj-lt"/>
                <a:cs typeface="Calibri" panose="020F0502020204030204" pitchFamily="34" charset="0"/>
              </a:rPr>
              <a:t>CONFIDENTIAL – Contains proprietary information.</a:t>
            </a:r>
          </a:p>
          <a:p>
            <a:pPr marL="10584" indent="-10584" algn="l">
              <a:lnSpc>
                <a:spcPct val="110000"/>
              </a:lnSpc>
              <a:tabLst/>
            </a:pPr>
            <a:r>
              <a:rPr lang="en-US" sz="900" dirty="0">
                <a:solidFill>
                  <a:srgbClr val="898B8E"/>
                </a:solidFill>
                <a:latin typeface="+mj-lt"/>
                <a:cs typeface="Calibri" panose="020F0502020204030204" pitchFamily="34" charset="0"/>
              </a:rPr>
              <a:t>Not intended for external distribution.</a:t>
            </a:r>
          </a:p>
        </p:txBody>
      </p:sp>
      <p:pic>
        <p:nvPicPr>
          <p:cNvPr id="7" name="Picture 6">
            <a:extLst>
              <a:ext uri="{FF2B5EF4-FFF2-40B4-BE49-F238E27FC236}">
                <a16:creationId xmlns:a16="http://schemas.microsoft.com/office/drawing/2014/main" id="{C8A5CC78-80ED-4296-B91B-697D7CFF7437}"/>
              </a:ext>
            </a:extLst>
          </p:cNvPr>
          <p:cNvPicPr>
            <a:picLocks noChangeAspect="1"/>
          </p:cNvPicPr>
          <p:nvPr userDrawn="1"/>
        </p:nvPicPr>
        <p:blipFill>
          <a:blip r:embed="rId10" cstate="print">
            <a:extLst>
              <a:ext uri="{28A0092B-C50C-407E-A947-70E740481C1C}">
                <a14:useLocalDpi xmlns:a14="http://schemas.microsoft.com/office/drawing/2010/main" val="0"/>
              </a:ext>
            </a:extLst>
          </a:blip>
          <a:stretch>
            <a:fillRect/>
          </a:stretch>
        </p:blipFill>
        <p:spPr>
          <a:xfrm>
            <a:off x="9968484" y="6145349"/>
            <a:ext cx="2006332" cy="429994"/>
          </a:xfrm>
          <a:prstGeom prst="rect">
            <a:avLst/>
          </a:prstGeom>
        </p:spPr>
      </p:pic>
    </p:spTree>
    <p:extLst>
      <p:ext uri="{BB962C8B-B14F-4D97-AF65-F5344CB8AC3E}">
        <p14:creationId xmlns:p14="http://schemas.microsoft.com/office/powerpoint/2010/main" val="4090986748"/>
      </p:ext>
    </p:extLst>
  </p:cSld>
  <p:clrMap bg1="lt1" tx1="dk1" bg2="lt2" tx2="dk2" accent1="accent1" accent2="accent2" accent3="accent3" accent4="accent4" accent5="accent5" accent6="accent6" hlink="hlink" folHlink="folHlink"/>
  <p:sldLayoutIdLst>
    <p:sldLayoutId id="2147485125" r:id="rId1"/>
    <p:sldLayoutId id="2147485126" r:id="rId2"/>
    <p:sldLayoutId id="2147485127" r:id="rId3"/>
    <p:sldLayoutId id="2147485128" r:id="rId4"/>
    <p:sldLayoutId id="2147485129" r:id="rId5"/>
    <p:sldLayoutId id="2147485130" r:id="rId6"/>
    <p:sldLayoutId id="2147485131" r:id="rId7"/>
    <p:sldLayoutId id="2147485132" r:id="rId8"/>
  </p:sldLayoutIdLst>
  <p:txStyles>
    <p:titleStyle>
      <a:lvl1pPr marL="0" marR="0" indent="0" algn="l" defTabSz="609570" rtl="0" eaLnBrk="1" fontAlgn="auto" latinLnBrk="0" hangingPunct="1">
        <a:lnSpc>
          <a:spcPct val="100000"/>
        </a:lnSpc>
        <a:spcBef>
          <a:spcPct val="0"/>
        </a:spcBef>
        <a:spcAft>
          <a:spcPts val="0"/>
        </a:spcAft>
        <a:buClrTx/>
        <a:buSzTx/>
        <a:buFontTx/>
        <a:buNone/>
        <a:tabLst/>
        <a:defRPr sz="3700" b="1" kern="1200">
          <a:solidFill>
            <a:schemeClr val="tx2"/>
          </a:solidFill>
          <a:latin typeface="+mj-lt"/>
          <a:ea typeface="+mj-ea"/>
          <a:cs typeface="Calibri" panose="020F0502020204030204" pitchFamily="34" charset="0"/>
        </a:defRPr>
      </a:lvl1pPr>
    </p:titleStyle>
    <p:bodyStyle>
      <a:lvl1pPr marL="311135" indent="-311135" algn="l" defTabSz="609570" rtl="0" eaLnBrk="1" latinLnBrk="0" hangingPunct="1">
        <a:lnSpc>
          <a:spcPct val="110000"/>
        </a:lnSpc>
        <a:spcBef>
          <a:spcPts val="0"/>
        </a:spcBef>
        <a:spcAft>
          <a:spcPts val="800"/>
        </a:spcAft>
        <a:buClr>
          <a:schemeClr val="accent2"/>
        </a:buClr>
        <a:buFont typeface="Arial" panose="020B0604020202020204" pitchFamily="34" charset="0"/>
        <a:buChar char="•"/>
        <a:tabLst/>
        <a:defRPr sz="2400" kern="1200">
          <a:solidFill>
            <a:srgbClr val="4E4540"/>
          </a:solidFill>
          <a:latin typeface="+mj-lt"/>
          <a:ea typeface="+mn-ea"/>
          <a:cs typeface="Calibri" panose="020F0502020204030204" pitchFamily="34" charset="0"/>
        </a:defRPr>
      </a:lvl1pPr>
      <a:lvl2pPr marL="541840" indent="-234939" algn="l" defTabSz="609570" rtl="0" eaLnBrk="1" latinLnBrk="0" hangingPunct="1">
        <a:lnSpc>
          <a:spcPct val="110000"/>
        </a:lnSpc>
        <a:spcBef>
          <a:spcPts val="0"/>
        </a:spcBef>
        <a:spcAft>
          <a:spcPts val="800"/>
        </a:spcAft>
        <a:buClr>
          <a:schemeClr val="accent2"/>
        </a:buClr>
        <a:buFont typeface="Courier New" panose="02070309020205020404" pitchFamily="49" charset="0"/>
        <a:buChar char="o"/>
        <a:tabLst/>
        <a:defRPr sz="1800" kern="1200">
          <a:solidFill>
            <a:srgbClr val="4E4540"/>
          </a:solidFill>
          <a:latin typeface="+mj-lt"/>
          <a:ea typeface="+mn-ea"/>
          <a:cs typeface="Calibri" panose="020F0502020204030204" pitchFamily="34" charset="0"/>
        </a:defRPr>
      </a:lvl2pPr>
      <a:lvl3pPr marL="766196" indent="-224356" algn="l" defTabSz="609570" rtl="0" eaLnBrk="1" latinLnBrk="0" hangingPunct="1">
        <a:lnSpc>
          <a:spcPct val="100000"/>
        </a:lnSpc>
        <a:spcBef>
          <a:spcPts val="0"/>
        </a:spcBef>
        <a:spcAft>
          <a:spcPts val="800"/>
        </a:spcAft>
        <a:buClr>
          <a:schemeClr val="accent2"/>
        </a:buClr>
        <a:buFont typeface="Wingdings" pitchFamily="2" charset="2"/>
        <a:buChar char="§"/>
        <a:tabLst/>
        <a:defRPr sz="1600" kern="1200">
          <a:solidFill>
            <a:srgbClr val="4E4540"/>
          </a:solidFill>
          <a:latin typeface="+mj-lt"/>
          <a:ea typeface="+mn-ea"/>
          <a:cs typeface="Calibri" panose="020F0502020204030204" pitchFamily="34" charset="0"/>
        </a:defRPr>
      </a:lvl3pPr>
      <a:lvl4pPr marL="999018" indent="-232822" algn="l" defTabSz="609570" rtl="0" eaLnBrk="1" latinLnBrk="0" hangingPunct="1">
        <a:lnSpc>
          <a:spcPct val="100000"/>
        </a:lnSpc>
        <a:spcBef>
          <a:spcPts val="0"/>
        </a:spcBef>
        <a:spcAft>
          <a:spcPts val="800"/>
        </a:spcAft>
        <a:buClr>
          <a:schemeClr val="accent2"/>
        </a:buClr>
        <a:buFont typeface="Arial"/>
        <a:buChar char="–"/>
        <a:tabLst/>
        <a:defRPr sz="1400" kern="1200">
          <a:solidFill>
            <a:srgbClr val="4E4540"/>
          </a:solidFill>
          <a:latin typeface="+mj-lt"/>
          <a:ea typeface="+mn-ea"/>
          <a:cs typeface="Calibri" panose="020F0502020204030204" pitchFamily="34" charset="0"/>
        </a:defRPr>
      </a:lvl4pPr>
      <a:lvl5pPr marL="1225489" indent="-234939" algn="l" defTabSz="609570" rtl="0" eaLnBrk="1" latinLnBrk="0" hangingPunct="1">
        <a:spcBef>
          <a:spcPct val="20000"/>
        </a:spcBef>
        <a:buClr>
          <a:schemeClr val="accent2"/>
        </a:buClr>
        <a:buFont typeface="Arial"/>
        <a:buChar char="»"/>
        <a:tabLst/>
        <a:defRPr sz="1400" kern="1200">
          <a:solidFill>
            <a:schemeClr val="accent3"/>
          </a:solidFill>
          <a:latin typeface="+mj-lt"/>
          <a:ea typeface="+mn-ea"/>
          <a:cs typeface="Calibri" panose="020F0502020204030204" pitchFamily="34" charset="0"/>
        </a:defRPr>
      </a:lvl5pPr>
      <a:lvl6pPr marL="3352632" indent="-304784" algn="l" defTabSz="609570" rtl="0" eaLnBrk="1" latinLnBrk="0" hangingPunct="1">
        <a:spcBef>
          <a:spcPct val="20000"/>
        </a:spcBef>
        <a:buFont typeface="Arial"/>
        <a:buChar char="•"/>
        <a:defRPr sz="2667" kern="1200">
          <a:solidFill>
            <a:schemeClr val="tx1"/>
          </a:solidFill>
          <a:latin typeface="+mn-lt"/>
          <a:ea typeface="+mn-ea"/>
          <a:cs typeface="+mn-cs"/>
        </a:defRPr>
      </a:lvl6pPr>
      <a:lvl7pPr marL="3962202" indent="-304784" algn="l" defTabSz="609570" rtl="0" eaLnBrk="1" latinLnBrk="0" hangingPunct="1">
        <a:spcBef>
          <a:spcPct val="20000"/>
        </a:spcBef>
        <a:buFont typeface="Arial"/>
        <a:buChar char="•"/>
        <a:defRPr sz="2667" kern="1200">
          <a:solidFill>
            <a:schemeClr val="tx1"/>
          </a:solidFill>
          <a:latin typeface="+mn-lt"/>
          <a:ea typeface="+mn-ea"/>
          <a:cs typeface="+mn-cs"/>
        </a:defRPr>
      </a:lvl7pPr>
      <a:lvl8pPr marL="4571772" indent="-304784" algn="l" defTabSz="609570" rtl="0" eaLnBrk="1" latinLnBrk="0" hangingPunct="1">
        <a:spcBef>
          <a:spcPct val="20000"/>
        </a:spcBef>
        <a:buFont typeface="Arial"/>
        <a:buChar char="•"/>
        <a:defRPr sz="2667" kern="1200">
          <a:solidFill>
            <a:schemeClr val="tx1"/>
          </a:solidFill>
          <a:latin typeface="+mn-lt"/>
          <a:ea typeface="+mn-ea"/>
          <a:cs typeface="+mn-cs"/>
        </a:defRPr>
      </a:lvl8pPr>
      <a:lvl9pPr marL="5181341" indent="-304784" algn="l" defTabSz="609570" rtl="0" eaLnBrk="1" latinLnBrk="0" hangingPunct="1">
        <a:spcBef>
          <a:spcPct val="20000"/>
        </a:spcBef>
        <a:buFont typeface="Arial"/>
        <a:buChar char="•"/>
        <a:defRPr sz="2667" kern="1200">
          <a:solidFill>
            <a:schemeClr val="tx1"/>
          </a:solidFill>
          <a:latin typeface="+mn-lt"/>
          <a:ea typeface="+mn-ea"/>
          <a:cs typeface="+mn-cs"/>
        </a:defRPr>
      </a:lvl9pPr>
    </p:bodyStyle>
    <p:otherStyle>
      <a:defPPr>
        <a:defRPr lang="en-US"/>
      </a:defPPr>
      <a:lvl1pPr marL="0" algn="l" defTabSz="609570" rtl="0" eaLnBrk="1" latinLnBrk="0" hangingPunct="1">
        <a:defRPr sz="2400" kern="1200">
          <a:solidFill>
            <a:schemeClr val="tx1"/>
          </a:solidFill>
          <a:latin typeface="+mn-lt"/>
          <a:ea typeface="+mn-ea"/>
          <a:cs typeface="+mn-cs"/>
        </a:defRPr>
      </a:lvl1pPr>
      <a:lvl2pPr marL="609570" algn="l" defTabSz="609570" rtl="0" eaLnBrk="1" latinLnBrk="0" hangingPunct="1">
        <a:defRPr sz="2400" kern="1200">
          <a:solidFill>
            <a:schemeClr val="tx1"/>
          </a:solidFill>
          <a:latin typeface="+mn-lt"/>
          <a:ea typeface="+mn-ea"/>
          <a:cs typeface="+mn-cs"/>
        </a:defRPr>
      </a:lvl2pPr>
      <a:lvl3pPr marL="1219140" algn="l" defTabSz="609570" rtl="0" eaLnBrk="1" latinLnBrk="0" hangingPunct="1">
        <a:defRPr sz="2400" kern="1200">
          <a:solidFill>
            <a:schemeClr val="tx1"/>
          </a:solidFill>
          <a:latin typeface="+mn-lt"/>
          <a:ea typeface="+mn-ea"/>
          <a:cs typeface="+mn-cs"/>
        </a:defRPr>
      </a:lvl3pPr>
      <a:lvl4pPr marL="1828709" algn="l" defTabSz="609570" rtl="0" eaLnBrk="1" latinLnBrk="0" hangingPunct="1">
        <a:defRPr sz="2400" kern="1200">
          <a:solidFill>
            <a:schemeClr val="tx1"/>
          </a:solidFill>
          <a:latin typeface="+mn-lt"/>
          <a:ea typeface="+mn-ea"/>
          <a:cs typeface="+mn-cs"/>
        </a:defRPr>
      </a:lvl4pPr>
      <a:lvl5pPr marL="2438278" algn="l" defTabSz="609570" rtl="0" eaLnBrk="1" latinLnBrk="0" hangingPunct="1">
        <a:defRPr sz="2400" kern="1200">
          <a:solidFill>
            <a:schemeClr val="tx1"/>
          </a:solidFill>
          <a:latin typeface="+mn-lt"/>
          <a:ea typeface="+mn-ea"/>
          <a:cs typeface="+mn-cs"/>
        </a:defRPr>
      </a:lvl5pPr>
      <a:lvl6pPr marL="3047848" algn="l" defTabSz="609570" rtl="0" eaLnBrk="1" latinLnBrk="0" hangingPunct="1">
        <a:defRPr sz="2400" kern="1200">
          <a:solidFill>
            <a:schemeClr val="tx1"/>
          </a:solidFill>
          <a:latin typeface="+mn-lt"/>
          <a:ea typeface="+mn-ea"/>
          <a:cs typeface="+mn-cs"/>
        </a:defRPr>
      </a:lvl6pPr>
      <a:lvl7pPr marL="3657418" algn="l" defTabSz="609570" rtl="0" eaLnBrk="1" latinLnBrk="0" hangingPunct="1">
        <a:defRPr sz="2400" kern="1200">
          <a:solidFill>
            <a:schemeClr val="tx1"/>
          </a:solidFill>
          <a:latin typeface="+mn-lt"/>
          <a:ea typeface="+mn-ea"/>
          <a:cs typeface="+mn-cs"/>
        </a:defRPr>
      </a:lvl7pPr>
      <a:lvl8pPr marL="4266987" algn="l" defTabSz="609570" rtl="0" eaLnBrk="1" latinLnBrk="0" hangingPunct="1">
        <a:defRPr sz="2400" kern="1200">
          <a:solidFill>
            <a:schemeClr val="tx1"/>
          </a:solidFill>
          <a:latin typeface="+mn-lt"/>
          <a:ea typeface="+mn-ea"/>
          <a:cs typeface="+mn-cs"/>
        </a:defRPr>
      </a:lvl8pPr>
      <a:lvl9pPr marL="4876557" algn="l" defTabSz="609570" rtl="0" eaLnBrk="1" latinLnBrk="0" hangingPunct="1">
        <a:defRPr sz="2400" kern="1200">
          <a:solidFill>
            <a:schemeClr val="tx1"/>
          </a:solidFill>
          <a:latin typeface="+mn-lt"/>
          <a:ea typeface="+mn-ea"/>
          <a:cs typeface="+mn-cs"/>
        </a:defRPr>
      </a:lvl9pPr>
    </p:otherStyle>
  </p:txStyles>
  <p:extLst>
    <p:ext uri="{27BBF7A9-308A-43DC-89C8-2F10F3537804}">
      <p15:sldGuideLst xmlns:p15="http://schemas.microsoft.com/office/powerpoint/2012/main">
        <p15:guide id="3" pos="384">
          <p15:clr>
            <a:srgbClr val="F26B43"/>
          </p15:clr>
        </p15:guide>
        <p15:guide id="4" pos="7296">
          <p15:clr>
            <a:srgbClr val="F26B43"/>
          </p15:clr>
        </p15:guide>
        <p15:guide id="5" orient="horz" pos="3600">
          <p15:clr>
            <a:srgbClr val="F26B43"/>
          </p15:clr>
        </p15:guide>
        <p15:guide id="6" orient="horz" pos="192">
          <p15:clr>
            <a:srgbClr val="F26B43"/>
          </p15:clr>
        </p15:guide>
      </p15:sldGuideLst>
    </p:ext>
  </p:extLst>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5"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5" y="1416051"/>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10" name="Picture 9" descr="A close up of a sign&#10;&#10;Description automatically generated">
            <a:extLst>
              <a:ext uri="{FF2B5EF4-FFF2-40B4-BE49-F238E27FC236}">
                <a16:creationId xmlns:a16="http://schemas.microsoft.com/office/drawing/2014/main" id="{AB366F00-D68A-ED43-AEFA-68B7121E0CD6}"/>
              </a:ext>
            </a:extLst>
          </p:cNvPr>
          <p:cNvPicPr>
            <a:picLocks noChangeAspect="1"/>
          </p:cNvPicPr>
          <p:nvPr userDrawn="1"/>
        </p:nvPicPr>
        <p:blipFill>
          <a:blip r:embed="rId23">
            <a:alphaModFix amt="60000"/>
            <a:extLst>
              <a:ext uri="{28A0092B-C50C-407E-A947-70E740481C1C}">
                <a14:useLocalDpi xmlns:a14="http://schemas.microsoft.com/office/drawing/2010/main" val="0"/>
              </a:ext>
            </a:extLst>
          </a:blip>
          <a:stretch>
            <a:fillRect/>
          </a:stretch>
        </p:blipFill>
        <p:spPr>
          <a:xfrm>
            <a:off x="11365992" y="6156880"/>
            <a:ext cx="650240" cy="548640"/>
          </a:xfrm>
          <a:prstGeom prst="rect">
            <a:avLst/>
          </a:prstGeom>
        </p:spPr>
      </p:pic>
    </p:spTree>
    <p:extLst>
      <p:ext uri="{BB962C8B-B14F-4D97-AF65-F5344CB8AC3E}">
        <p14:creationId xmlns:p14="http://schemas.microsoft.com/office/powerpoint/2010/main" val="3127967946"/>
      </p:ext>
    </p:extLst>
  </p:cSld>
  <p:clrMap bg1="lt1" tx1="dk1" bg2="lt2" tx2="dk2" accent1="accent1" accent2="accent2" accent3="accent3" accent4="accent4" accent5="accent5" accent6="accent6" hlink="hlink" folHlink="folHlink"/>
  <p:sldLayoutIdLst>
    <p:sldLayoutId id="2147485134" r:id="rId1"/>
    <p:sldLayoutId id="2147485135" r:id="rId2"/>
    <p:sldLayoutId id="2147485136" r:id="rId3"/>
    <p:sldLayoutId id="2147485137" r:id="rId4"/>
    <p:sldLayoutId id="2147485138" r:id="rId5"/>
    <p:sldLayoutId id="2147485139" r:id="rId6"/>
    <p:sldLayoutId id="2147485140" r:id="rId7"/>
    <p:sldLayoutId id="2147485141" r:id="rId8"/>
    <p:sldLayoutId id="2147485142" r:id="rId9"/>
    <p:sldLayoutId id="2147485143" r:id="rId10"/>
    <p:sldLayoutId id="2147485144" r:id="rId11"/>
    <p:sldLayoutId id="2147485145" r:id="rId12"/>
    <p:sldLayoutId id="2147485146" r:id="rId13"/>
    <p:sldLayoutId id="2147485147" r:id="rId14"/>
    <p:sldLayoutId id="2147485148" r:id="rId15"/>
    <p:sldLayoutId id="2147485149" r:id="rId16"/>
    <p:sldLayoutId id="2147485150" r:id="rId17"/>
    <p:sldLayoutId id="2147485151" r:id="rId18"/>
    <p:sldLayoutId id="2147485152" r:id="rId19"/>
    <p:sldLayoutId id="2147485153" r:id="rId20"/>
    <p:sldLayoutId id="2147485154" r:id="rId21"/>
  </p:sldLayoutIdLst>
  <mc:AlternateContent xmlns:mc="http://schemas.openxmlformats.org/markup-compatibility/2006" xmlns:p14="http://schemas.microsoft.com/office/powerpoint/2010/main">
    <mc:Choice Requires="p14">
      <p:transition p14:dur="10" advClick="0"/>
    </mc:Choice>
    <mc:Fallback xmlns="">
      <p:transition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895352" y="569913"/>
            <a:ext cx="10407649" cy="11414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bodyPr>
          <a:lstStyle/>
          <a:p>
            <a:pPr lvl="0"/>
            <a:r>
              <a:rPr lang="en-GB"/>
              <a:t>Click to edit the title text format</a:t>
            </a:r>
          </a:p>
        </p:txBody>
      </p:sp>
      <p:sp>
        <p:nvSpPr>
          <p:cNvPr id="1026" name="Rectangle 2"/>
          <p:cNvSpPr>
            <a:spLocks noGrp="1" noChangeArrowheads="1"/>
          </p:cNvSpPr>
          <p:nvPr>
            <p:ph type="body" idx="1"/>
          </p:nvPr>
        </p:nvSpPr>
        <p:spPr bwMode="auto">
          <a:xfrm>
            <a:off x="895352" y="1906589"/>
            <a:ext cx="10407649" cy="43164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Tree>
    <p:extLst>
      <p:ext uri="{BB962C8B-B14F-4D97-AF65-F5344CB8AC3E}">
        <p14:creationId xmlns:p14="http://schemas.microsoft.com/office/powerpoint/2010/main" val="1203203594"/>
      </p:ext>
    </p:extLst>
  </p:cSld>
  <p:clrMap bg1="lt1" tx1="dk1" bg2="lt2" tx2="dk2" accent1="accent1" accent2="accent2" accent3="accent3" accent4="accent4" accent5="accent5" accent6="accent6" hlink="hlink" folHlink="folHlink"/>
  <p:sldLayoutIdLst>
    <p:sldLayoutId id="2147485156" r:id="rId1"/>
    <p:sldLayoutId id="2147485157" r:id="rId2"/>
    <p:sldLayoutId id="2147485158" r:id="rId3"/>
    <p:sldLayoutId id="2147485159" r:id="rId4"/>
    <p:sldLayoutId id="2147485160" r:id="rId5"/>
    <p:sldLayoutId id="2147485161" r:id="rId6"/>
    <p:sldLayoutId id="2147485162" r:id="rId7"/>
    <p:sldLayoutId id="2147485163" r:id="rId8"/>
    <p:sldLayoutId id="2147485164" r:id="rId9"/>
    <p:sldLayoutId id="2147485165" r:id="rId10"/>
    <p:sldLayoutId id="2147485166" r:id="rId11"/>
  </p:sldLayoutIdLst>
  <p:txStyles>
    <p:titleStyle>
      <a:lvl1pPr algn="ctr" defTabSz="428638" rtl="0" fontAlgn="base" hangingPunct="0">
        <a:lnSpc>
          <a:spcPct val="112000"/>
        </a:lnSpc>
        <a:spcBef>
          <a:spcPct val="0"/>
        </a:spcBef>
        <a:spcAft>
          <a:spcPct val="0"/>
        </a:spcAft>
        <a:buClr>
          <a:srgbClr val="000000"/>
        </a:buClr>
        <a:buSzPct val="45000"/>
        <a:buFont typeface="StarSymbol" charset="0"/>
        <a:defRPr sz="4125">
          <a:solidFill>
            <a:srgbClr val="000000"/>
          </a:solidFill>
          <a:latin typeface="+mj-lt"/>
          <a:ea typeface="+mj-ea"/>
          <a:cs typeface="+mj-cs"/>
        </a:defRPr>
      </a:lvl1pPr>
      <a:lvl2pPr marL="404825" indent="-202412" algn="l" defTabSz="428638" rtl="0" fontAlgn="base" hangingPunct="0">
        <a:spcBef>
          <a:spcPct val="0"/>
        </a:spcBef>
        <a:spcAft>
          <a:spcPct val="0"/>
        </a:spcAft>
        <a:buClr>
          <a:srgbClr val="000000"/>
        </a:buClr>
        <a:buSzPct val="45000"/>
        <a:buFont typeface="StarSymbol" charset="0"/>
        <a:defRPr sz="4125">
          <a:solidFill>
            <a:srgbClr val="000000"/>
          </a:solidFill>
          <a:latin typeface="Times New Roman" pitchFamily="16" charset="0"/>
          <a:ea typeface="Lucida Sans Unicode" pitchFamily="32" charset="0"/>
          <a:cs typeface="Lucida Sans Unicode" pitchFamily="32" charset="0"/>
        </a:defRPr>
      </a:lvl2pPr>
      <a:lvl3pPr marL="607238" indent="-202412" algn="l" defTabSz="428638" rtl="0" fontAlgn="base" hangingPunct="0">
        <a:spcBef>
          <a:spcPct val="0"/>
        </a:spcBef>
        <a:spcAft>
          <a:spcPct val="0"/>
        </a:spcAft>
        <a:buClr>
          <a:srgbClr val="000000"/>
        </a:buClr>
        <a:buSzPct val="45000"/>
        <a:buFont typeface="StarSymbol" charset="0"/>
        <a:defRPr sz="4125">
          <a:solidFill>
            <a:srgbClr val="000000"/>
          </a:solidFill>
          <a:latin typeface="Times New Roman" pitchFamily="16" charset="0"/>
          <a:ea typeface="Lucida Sans Unicode" pitchFamily="32" charset="0"/>
          <a:cs typeface="Lucida Sans Unicode" pitchFamily="32" charset="0"/>
        </a:defRPr>
      </a:lvl3pPr>
      <a:lvl4pPr marL="809650" indent="-202412" algn="l" defTabSz="428638" rtl="0" fontAlgn="base" hangingPunct="0">
        <a:spcBef>
          <a:spcPct val="0"/>
        </a:spcBef>
        <a:spcAft>
          <a:spcPct val="0"/>
        </a:spcAft>
        <a:buClr>
          <a:srgbClr val="000000"/>
        </a:buClr>
        <a:buSzPct val="45000"/>
        <a:buFont typeface="StarSymbol" charset="0"/>
        <a:defRPr sz="4125">
          <a:solidFill>
            <a:srgbClr val="000000"/>
          </a:solidFill>
          <a:latin typeface="Times New Roman" pitchFamily="16" charset="0"/>
          <a:ea typeface="Lucida Sans Unicode" pitchFamily="32" charset="0"/>
          <a:cs typeface="Lucida Sans Unicode" pitchFamily="32" charset="0"/>
        </a:defRPr>
      </a:lvl4pPr>
      <a:lvl5pPr marL="1012063" indent="-202412" algn="l" defTabSz="428638" rtl="0" fontAlgn="base" hangingPunct="0">
        <a:spcBef>
          <a:spcPct val="0"/>
        </a:spcBef>
        <a:spcAft>
          <a:spcPct val="0"/>
        </a:spcAft>
        <a:buClr>
          <a:srgbClr val="000000"/>
        </a:buClr>
        <a:buSzPct val="45000"/>
        <a:buFont typeface="StarSymbol" charset="0"/>
        <a:defRPr sz="4125">
          <a:solidFill>
            <a:srgbClr val="000000"/>
          </a:solidFill>
          <a:latin typeface="Times New Roman" pitchFamily="16" charset="0"/>
          <a:ea typeface="Lucida Sans Unicode" pitchFamily="32" charset="0"/>
          <a:cs typeface="Lucida Sans Unicode" pitchFamily="32" charset="0"/>
        </a:defRPr>
      </a:lvl5pPr>
      <a:lvl6pPr marL="1440701" indent="-202412" algn="l" defTabSz="428638" rtl="0" fontAlgn="base" hangingPunct="0">
        <a:spcBef>
          <a:spcPct val="0"/>
        </a:spcBef>
        <a:spcAft>
          <a:spcPct val="0"/>
        </a:spcAft>
        <a:buClr>
          <a:srgbClr val="000000"/>
        </a:buClr>
        <a:buSzPct val="45000"/>
        <a:buFont typeface="StarSymbol" charset="0"/>
        <a:defRPr sz="4125">
          <a:solidFill>
            <a:srgbClr val="000000"/>
          </a:solidFill>
          <a:latin typeface="Times New Roman" pitchFamily="16" charset="0"/>
          <a:ea typeface="Lucida Sans Unicode" pitchFamily="32" charset="0"/>
          <a:cs typeface="Lucida Sans Unicode" pitchFamily="32" charset="0"/>
        </a:defRPr>
      </a:lvl6pPr>
      <a:lvl7pPr marL="1869340" indent="-202412" algn="l" defTabSz="428638" rtl="0" fontAlgn="base" hangingPunct="0">
        <a:spcBef>
          <a:spcPct val="0"/>
        </a:spcBef>
        <a:spcAft>
          <a:spcPct val="0"/>
        </a:spcAft>
        <a:buClr>
          <a:srgbClr val="000000"/>
        </a:buClr>
        <a:buSzPct val="45000"/>
        <a:buFont typeface="StarSymbol" charset="0"/>
        <a:defRPr sz="4125">
          <a:solidFill>
            <a:srgbClr val="000000"/>
          </a:solidFill>
          <a:latin typeface="Times New Roman" pitchFamily="16" charset="0"/>
          <a:ea typeface="Lucida Sans Unicode" pitchFamily="32" charset="0"/>
          <a:cs typeface="Lucida Sans Unicode" pitchFamily="32" charset="0"/>
        </a:defRPr>
      </a:lvl7pPr>
      <a:lvl8pPr marL="2297977" indent="-202412" algn="l" defTabSz="428638" rtl="0" fontAlgn="base" hangingPunct="0">
        <a:spcBef>
          <a:spcPct val="0"/>
        </a:spcBef>
        <a:spcAft>
          <a:spcPct val="0"/>
        </a:spcAft>
        <a:buClr>
          <a:srgbClr val="000000"/>
        </a:buClr>
        <a:buSzPct val="45000"/>
        <a:buFont typeface="StarSymbol" charset="0"/>
        <a:defRPr sz="4125">
          <a:solidFill>
            <a:srgbClr val="000000"/>
          </a:solidFill>
          <a:latin typeface="Times New Roman" pitchFamily="16" charset="0"/>
          <a:ea typeface="Lucida Sans Unicode" pitchFamily="32" charset="0"/>
          <a:cs typeface="Lucida Sans Unicode" pitchFamily="32" charset="0"/>
        </a:defRPr>
      </a:lvl8pPr>
      <a:lvl9pPr marL="2726616" indent="-202412" algn="l" defTabSz="428638" rtl="0" fontAlgn="base" hangingPunct="0">
        <a:spcBef>
          <a:spcPct val="0"/>
        </a:spcBef>
        <a:spcAft>
          <a:spcPct val="0"/>
        </a:spcAft>
        <a:buClr>
          <a:srgbClr val="000000"/>
        </a:buClr>
        <a:buSzPct val="45000"/>
        <a:buFont typeface="StarSymbol" charset="0"/>
        <a:defRPr sz="4125">
          <a:solidFill>
            <a:srgbClr val="000000"/>
          </a:solidFill>
          <a:latin typeface="Times New Roman" pitchFamily="16" charset="0"/>
          <a:ea typeface="Lucida Sans Unicode" pitchFamily="32" charset="0"/>
          <a:cs typeface="Lucida Sans Unicode" pitchFamily="32" charset="0"/>
        </a:defRPr>
      </a:lvl9pPr>
    </p:titleStyle>
    <p:bodyStyle>
      <a:lvl1pPr marL="403337" indent="-303619" algn="l" defTabSz="428638" rtl="0" fontAlgn="base" hangingPunct="0">
        <a:lnSpc>
          <a:spcPct val="112000"/>
        </a:lnSpc>
        <a:spcBef>
          <a:spcPct val="0"/>
        </a:spcBef>
        <a:spcAft>
          <a:spcPts val="1336"/>
        </a:spcAft>
        <a:buClr>
          <a:srgbClr val="000000"/>
        </a:buClr>
        <a:buSzPct val="45000"/>
        <a:buFont typeface="StarSymbol" charset="0"/>
        <a:buChar char="●"/>
        <a:defRPr sz="3000">
          <a:solidFill>
            <a:srgbClr val="000000"/>
          </a:solidFill>
          <a:latin typeface="+mn-lt"/>
          <a:ea typeface="+mn-ea"/>
          <a:cs typeface="+mn-cs"/>
        </a:defRPr>
      </a:lvl1pPr>
      <a:lvl2pPr marL="808162" indent="-267899" algn="l" defTabSz="428638" rtl="0" fontAlgn="base" hangingPunct="0">
        <a:lnSpc>
          <a:spcPct val="112000"/>
        </a:lnSpc>
        <a:spcBef>
          <a:spcPct val="0"/>
        </a:spcBef>
        <a:spcAft>
          <a:spcPts val="1067"/>
        </a:spcAft>
        <a:buClr>
          <a:srgbClr val="000000"/>
        </a:buClr>
        <a:buSzPct val="75000"/>
        <a:buFont typeface="StarSymbol" charset="0"/>
        <a:buChar char="–"/>
        <a:defRPr sz="2625">
          <a:solidFill>
            <a:srgbClr val="000000"/>
          </a:solidFill>
          <a:latin typeface="+mn-lt"/>
          <a:ea typeface="+mn-ea"/>
          <a:cs typeface="+mn-cs"/>
        </a:defRPr>
      </a:lvl2pPr>
      <a:lvl3pPr marL="1212987" indent="-202412" algn="l" defTabSz="428638" rtl="0" fontAlgn="base" hangingPunct="0">
        <a:lnSpc>
          <a:spcPct val="112000"/>
        </a:lnSpc>
        <a:spcBef>
          <a:spcPct val="0"/>
        </a:spcBef>
        <a:spcAft>
          <a:spcPts val="797"/>
        </a:spcAft>
        <a:buClr>
          <a:srgbClr val="000000"/>
        </a:buClr>
        <a:buSzPct val="45000"/>
        <a:buFont typeface="StarSymbol" charset="0"/>
        <a:buChar char="●"/>
        <a:defRPr sz="2250">
          <a:solidFill>
            <a:srgbClr val="000000"/>
          </a:solidFill>
          <a:latin typeface="+mn-lt"/>
          <a:ea typeface="+mn-ea"/>
          <a:cs typeface="+mn-cs"/>
        </a:defRPr>
      </a:lvl3pPr>
      <a:lvl4pPr marL="1617812" indent="-200924" algn="l" defTabSz="428638" rtl="0" fontAlgn="base" hangingPunct="0">
        <a:lnSpc>
          <a:spcPct val="112000"/>
        </a:lnSpc>
        <a:spcBef>
          <a:spcPct val="0"/>
        </a:spcBef>
        <a:spcAft>
          <a:spcPts val="539"/>
        </a:spcAft>
        <a:buClr>
          <a:srgbClr val="000000"/>
        </a:buClr>
        <a:buSzPct val="75000"/>
        <a:buFont typeface="StarSymbol" charset="0"/>
        <a:buChar char="–"/>
        <a:defRPr sz="1875">
          <a:solidFill>
            <a:srgbClr val="000000"/>
          </a:solidFill>
          <a:latin typeface="+mn-lt"/>
          <a:ea typeface="+mn-ea"/>
          <a:cs typeface="+mn-cs"/>
        </a:defRPr>
      </a:lvl4pPr>
      <a:lvl5pPr marL="2022638" indent="-202412" algn="l" defTabSz="428638" rtl="0" fontAlgn="base" hangingPunct="0">
        <a:lnSpc>
          <a:spcPct val="112000"/>
        </a:lnSpc>
        <a:spcBef>
          <a:spcPct val="0"/>
        </a:spcBef>
        <a:spcAft>
          <a:spcPts val="270"/>
        </a:spcAft>
        <a:buClr>
          <a:srgbClr val="000000"/>
        </a:buClr>
        <a:buSzPct val="45000"/>
        <a:buFont typeface="StarSymbol" charset="0"/>
        <a:buChar char="●"/>
        <a:defRPr sz="1875">
          <a:solidFill>
            <a:srgbClr val="000000"/>
          </a:solidFill>
          <a:latin typeface="+mn-lt"/>
          <a:ea typeface="+mn-ea"/>
          <a:cs typeface="+mn-cs"/>
        </a:defRPr>
      </a:lvl5pPr>
      <a:lvl6pPr marL="2451276" indent="-202412" algn="l" defTabSz="428638" rtl="0" fontAlgn="base" hangingPunct="0">
        <a:lnSpc>
          <a:spcPct val="112000"/>
        </a:lnSpc>
        <a:spcBef>
          <a:spcPct val="0"/>
        </a:spcBef>
        <a:spcAft>
          <a:spcPts val="270"/>
        </a:spcAft>
        <a:buClr>
          <a:srgbClr val="000000"/>
        </a:buClr>
        <a:buSzPct val="45000"/>
        <a:buFont typeface="StarSymbol" charset="0"/>
        <a:buChar char="●"/>
        <a:defRPr sz="1875">
          <a:solidFill>
            <a:srgbClr val="000000"/>
          </a:solidFill>
          <a:latin typeface="+mn-lt"/>
          <a:ea typeface="+mn-ea"/>
          <a:cs typeface="+mn-cs"/>
        </a:defRPr>
      </a:lvl6pPr>
      <a:lvl7pPr marL="2879914" indent="-202412" algn="l" defTabSz="428638" rtl="0" fontAlgn="base" hangingPunct="0">
        <a:lnSpc>
          <a:spcPct val="112000"/>
        </a:lnSpc>
        <a:spcBef>
          <a:spcPct val="0"/>
        </a:spcBef>
        <a:spcAft>
          <a:spcPts val="270"/>
        </a:spcAft>
        <a:buClr>
          <a:srgbClr val="000000"/>
        </a:buClr>
        <a:buSzPct val="45000"/>
        <a:buFont typeface="StarSymbol" charset="0"/>
        <a:buChar char="●"/>
        <a:defRPr sz="1875">
          <a:solidFill>
            <a:srgbClr val="000000"/>
          </a:solidFill>
          <a:latin typeface="+mn-lt"/>
          <a:ea typeface="+mn-ea"/>
          <a:cs typeface="+mn-cs"/>
        </a:defRPr>
      </a:lvl7pPr>
      <a:lvl8pPr marL="3308552" indent="-202412" algn="l" defTabSz="428638" rtl="0" fontAlgn="base" hangingPunct="0">
        <a:lnSpc>
          <a:spcPct val="112000"/>
        </a:lnSpc>
        <a:spcBef>
          <a:spcPct val="0"/>
        </a:spcBef>
        <a:spcAft>
          <a:spcPts val="270"/>
        </a:spcAft>
        <a:buClr>
          <a:srgbClr val="000000"/>
        </a:buClr>
        <a:buSzPct val="45000"/>
        <a:buFont typeface="StarSymbol" charset="0"/>
        <a:buChar char="●"/>
        <a:defRPr sz="1875">
          <a:solidFill>
            <a:srgbClr val="000000"/>
          </a:solidFill>
          <a:latin typeface="+mn-lt"/>
          <a:ea typeface="+mn-ea"/>
          <a:cs typeface="+mn-cs"/>
        </a:defRPr>
      </a:lvl8pPr>
      <a:lvl9pPr marL="3737191" indent="-202412" algn="l" defTabSz="428638" rtl="0" fontAlgn="base" hangingPunct="0">
        <a:lnSpc>
          <a:spcPct val="112000"/>
        </a:lnSpc>
        <a:spcBef>
          <a:spcPct val="0"/>
        </a:spcBef>
        <a:spcAft>
          <a:spcPts val="270"/>
        </a:spcAft>
        <a:buClr>
          <a:srgbClr val="000000"/>
        </a:buClr>
        <a:buSzPct val="45000"/>
        <a:buFont typeface="StarSymbol" charset="0"/>
        <a:buChar char="●"/>
        <a:defRPr sz="1875">
          <a:solidFill>
            <a:srgbClr val="000000"/>
          </a:solidFill>
          <a:latin typeface="+mn-lt"/>
          <a:ea typeface="+mn-ea"/>
          <a:cs typeface="+mn-cs"/>
        </a:defRPr>
      </a:lvl9pPr>
    </p:bodyStyle>
    <p:otherStyle>
      <a:defPPr>
        <a:defRPr lang="en-US"/>
      </a:defPPr>
      <a:lvl1pPr marL="0" algn="l" defTabSz="857277" rtl="0" eaLnBrk="1" latinLnBrk="0" hangingPunct="1">
        <a:defRPr sz="1688" kern="1200">
          <a:solidFill>
            <a:schemeClr val="tx1"/>
          </a:solidFill>
          <a:latin typeface="+mn-lt"/>
          <a:ea typeface="+mn-ea"/>
          <a:cs typeface="+mn-cs"/>
        </a:defRPr>
      </a:lvl1pPr>
      <a:lvl2pPr marL="428638" algn="l" defTabSz="857277" rtl="0" eaLnBrk="1" latinLnBrk="0" hangingPunct="1">
        <a:defRPr sz="1688" kern="1200">
          <a:solidFill>
            <a:schemeClr val="tx1"/>
          </a:solidFill>
          <a:latin typeface="+mn-lt"/>
          <a:ea typeface="+mn-ea"/>
          <a:cs typeface="+mn-cs"/>
        </a:defRPr>
      </a:lvl2pPr>
      <a:lvl3pPr marL="857277" algn="l" defTabSz="857277" rtl="0" eaLnBrk="1" latinLnBrk="0" hangingPunct="1">
        <a:defRPr sz="1688" kern="1200">
          <a:solidFill>
            <a:schemeClr val="tx1"/>
          </a:solidFill>
          <a:latin typeface="+mn-lt"/>
          <a:ea typeface="+mn-ea"/>
          <a:cs typeface="+mn-cs"/>
        </a:defRPr>
      </a:lvl3pPr>
      <a:lvl4pPr marL="1285915" algn="l" defTabSz="857277" rtl="0" eaLnBrk="1" latinLnBrk="0" hangingPunct="1">
        <a:defRPr sz="1688" kern="1200">
          <a:solidFill>
            <a:schemeClr val="tx1"/>
          </a:solidFill>
          <a:latin typeface="+mn-lt"/>
          <a:ea typeface="+mn-ea"/>
          <a:cs typeface="+mn-cs"/>
        </a:defRPr>
      </a:lvl4pPr>
      <a:lvl5pPr marL="1714553" algn="l" defTabSz="857277" rtl="0" eaLnBrk="1" latinLnBrk="0" hangingPunct="1">
        <a:defRPr sz="1688" kern="1200">
          <a:solidFill>
            <a:schemeClr val="tx1"/>
          </a:solidFill>
          <a:latin typeface="+mn-lt"/>
          <a:ea typeface="+mn-ea"/>
          <a:cs typeface="+mn-cs"/>
        </a:defRPr>
      </a:lvl5pPr>
      <a:lvl6pPr marL="2143192" algn="l" defTabSz="857277" rtl="0" eaLnBrk="1" latinLnBrk="0" hangingPunct="1">
        <a:defRPr sz="1688" kern="1200">
          <a:solidFill>
            <a:schemeClr val="tx1"/>
          </a:solidFill>
          <a:latin typeface="+mn-lt"/>
          <a:ea typeface="+mn-ea"/>
          <a:cs typeface="+mn-cs"/>
        </a:defRPr>
      </a:lvl6pPr>
      <a:lvl7pPr marL="2571830" algn="l" defTabSz="857277" rtl="0" eaLnBrk="1" latinLnBrk="0" hangingPunct="1">
        <a:defRPr sz="1688" kern="1200">
          <a:solidFill>
            <a:schemeClr val="tx1"/>
          </a:solidFill>
          <a:latin typeface="+mn-lt"/>
          <a:ea typeface="+mn-ea"/>
          <a:cs typeface="+mn-cs"/>
        </a:defRPr>
      </a:lvl7pPr>
      <a:lvl8pPr marL="3000469" algn="l" defTabSz="857277" rtl="0" eaLnBrk="1" latinLnBrk="0" hangingPunct="1">
        <a:defRPr sz="1688" kern="1200">
          <a:solidFill>
            <a:schemeClr val="tx1"/>
          </a:solidFill>
          <a:latin typeface="+mn-lt"/>
          <a:ea typeface="+mn-ea"/>
          <a:cs typeface="+mn-cs"/>
        </a:defRPr>
      </a:lvl8pPr>
      <a:lvl9pPr marL="3429107" algn="l" defTabSz="857277" rtl="0" eaLnBrk="1" latinLnBrk="0" hangingPunct="1">
        <a:defRPr sz="1688"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720000" y="274639"/>
            <a:ext cx="1074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1027" name="Text Placeholder 2"/>
          <p:cNvSpPr>
            <a:spLocks noGrp="1"/>
          </p:cNvSpPr>
          <p:nvPr>
            <p:ph type="body" idx="1"/>
          </p:nvPr>
        </p:nvSpPr>
        <p:spPr bwMode="auto">
          <a:xfrm>
            <a:off x="721140" y="1600201"/>
            <a:ext cx="10742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p:txBody>
      </p:sp>
    </p:spTree>
    <p:extLst>
      <p:ext uri="{BB962C8B-B14F-4D97-AF65-F5344CB8AC3E}">
        <p14:creationId xmlns:p14="http://schemas.microsoft.com/office/powerpoint/2010/main" val="1830033756"/>
      </p:ext>
    </p:extLst>
  </p:cSld>
  <p:clrMap bg1="lt1" tx1="dk1" bg2="lt2" tx2="dk2" accent1="accent1" accent2="accent2" accent3="accent3" accent4="accent4" accent5="accent5" accent6="accent6" hlink="hlink" folHlink="folHlink"/>
  <p:sldLayoutIdLst>
    <p:sldLayoutId id="2147484506" r:id="rId1"/>
    <p:sldLayoutId id="2147484507" r:id="rId2"/>
    <p:sldLayoutId id="2147484508" r:id="rId3"/>
    <p:sldLayoutId id="2147484509" r:id="rId4"/>
    <p:sldLayoutId id="2147484510" r:id="rId5"/>
    <p:sldLayoutId id="2147484511" r:id="rId6"/>
    <p:sldLayoutId id="2147484512" r:id="rId7"/>
    <p:sldLayoutId id="2147484513" r:id="rId8"/>
    <p:sldLayoutId id="2147484514" r:id="rId9"/>
    <p:sldLayoutId id="2147484515" r:id="rId10"/>
    <p:sldLayoutId id="2147484516" r:id="rId11"/>
    <p:sldLayoutId id="2147484517" r:id="rId12"/>
    <p:sldLayoutId id="2147484518" r:id="rId13"/>
    <p:sldLayoutId id="2147484519" r:id="rId14"/>
    <p:sldLayoutId id="2147484520" r:id="rId15"/>
  </p:sldLayoutIdLst>
  <p:hf sldNum="0" hdr="0" ftr="0" dt="0"/>
  <p:txStyles>
    <p:titleStyle>
      <a:lvl1pPr algn="l" defTabSz="609570" rtl="0" eaLnBrk="1" fontAlgn="base" hangingPunct="1">
        <a:spcBef>
          <a:spcPct val="0"/>
        </a:spcBef>
        <a:spcAft>
          <a:spcPct val="0"/>
        </a:spcAft>
        <a:defRPr sz="4267" b="1" kern="1200">
          <a:solidFill>
            <a:schemeClr val="tx1"/>
          </a:solidFill>
          <a:latin typeface="Arial" panose="020B0604020202020204" pitchFamily="34" charset="0"/>
          <a:ea typeface="MS PGothic" pitchFamily="34" charset="-128"/>
          <a:cs typeface="Arial" panose="020B0604020202020204" pitchFamily="34" charset="0"/>
        </a:defRPr>
      </a:lvl1pPr>
      <a:lvl2pPr algn="l" defTabSz="609570" rtl="0" eaLnBrk="1" fontAlgn="base" hangingPunct="1">
        <a:spcBef>
          <a:spcPct val="0"/>
        </a:spcBef>
        <a:spcAft>
          <a:spcPct val="0"/>
        </a:spcAft>
        <a:defRPr sz="5333" b="1">
          <a:solidFill>
            <a:srgbClr val="81104F"/>
          </a:solidFill>
          <a:latin typeface="Arial Narrow" charset="0"/>
          <a:ea typeface="MS PGothic" pitchFamily="34" charset="-128"/>
          <a:cs typeface="Arial Narrow" panose="020B0606020202030204" pitchFamily="34" charset="0"/>
        </a:defRPr>
      </a:lvl2pPr>
      <a:lvl3pPr algn="l" defTabSz="609570" rtl="0" eaLnBrk="1" fontAlgn="base" hangingPunct="1">
        <a:spcBef>
          <a:spcPct val="0"/>
        </a:spcBef>
        <a:spcAft>
          <a:spcPct val="0"/>
        </a:spcAft>
        <a:defRPr sz="5333" b="1">
          <a:solidFill>
            <a:srgbClr val="81104F"/>
          </a:solidFill>
          <a:latin typeface="Arial Narrow" charset="0"/>
          <a:ea typeface="MS PGothic" pitchFamily="34" charset="-128"/>
          <a:cs typeface="Arial Narrow" panose="020B0606020202030204" pitchFamily="34" charset="0"/>
        </a:defRPr>
      </a:lvl3pPr>
      <a:lvl4pPr algn="l" defTabSz="609570" rtl="0" eaLnBrk="1" fontAlgn="base" hangingPunct="1">
        <a:spcBef>
          <a:spcPct val="0"/>
        </a:spcBef>
        <a:spcAft>
          <a:spcPct val="0"/>
        </a:spcAft>
        <a:defRPr sz="5333" b="1">
          <a:solidFill>
            <a:srgbClr val="81104F"/>
          </a:solidFill>
          <a:latin typeface="Arial Narrow" charset="0"/>
          <a:ea typeface="MS PGothic" pitchFamily="34" charset="-128"/>
          <a:cs typeface="Arial Narrow" panose="020B0606020202030204" pitchFamily="34" charset="0"/>
        </a:defRPr>
      </a:lvl4pPr>
      <a:lvl5pPr algn="l" defTabSz="609570" rtl="0" eaLnBrk="1" fontAlgn="base" hangingPunct="1">
        <a:spcBef>
          <a:spcPct val="0"/>
        </a:spcBef>
        <a:spcAft>
          <a:spcPct val="0"/>
        </a:spcAft>
        <a:defRPr sz="5333" b="1">
          <a:solidFill>
            <a:srgbClr val="81104F"/>
          </a:solidFill>
          <a:latin typeface="Arial Narrow" charset="0"/>
          <a:ea typeface="MS PGothic" pitchFamily="34" charset="-128"/>
          <a:cs typeface="Arial Narrow" panose="020B0606020202030204" pitchFamily="34" charset="0"/>
        </a:defRPr>
      </a:lvl5pPr>
      <a:lvl6pPr marL="609570" algn="l" defTabSz="609570" rtl="0" eaLnBrk="1" fontAlgn="base" hangingPunct="1">
        <a:spcBef>
          <a:spcPct val="0"/>
        </a:spcBef>
        <a:spcAft>
          <a:spcPct val="0"/>
        </a:spcAft>
        <a:defRPr sz="5333" b="1">
          <a:solidFill>
            <a:srgbClr val="81104F"/>
          </a:solidFill>
          <a:latin typeface="Arial Narrow" charset="0"/>
          <a:ea typeface="ＭＳ Ｐゴシック" charset="0"/>
        </a:defRPr>
      </a:lvl6pPr>
      <a:lvl7pPr marL="1219140" algn="l" defTabSz="609570" rtl="0" eaLnBrk="1" fontAlgn="base" hangingPunct="1">
        <a:spcBef>
          <a:spcPct val="0"/>
        </a:spcBef>
        <a:spcAft>
          <a:spcPct val="0"/>
        </a:spcAft>
        <a:defRPr sz="5333" b="1">
          <a:solidFill>
            <a:srgbClr val="81104F"/>
          </a:solidFill>
          <a:latin typeface="Arial Narrow" charset="0"/>
          <a:ea typeface="ＭＳ Ｐゴシック" charset="0"/>
        </a:defRPr>
      </a:lvl7pPr>
      <a:lvl8pPr marL="1828709" algn="l" defTabSz="609570" rtl="0" eaLnBrk="1" fontAlgn="base" hangingPunct="1">
        <a:spcBef>
          <a:spcPct val="0"/>
        </a:spcBef>
        <a:spcAft>
          <a:spcPct val="0"/>
        </a:spcAft>
        <a:defRPr sz="5333" b="1">
          <a:solidFill>
            <a:srgbClr val="81104F"/>
          </a:solidFill>
          <a:latin typeface="Arial Narrow" charset="0"/>
          <a:ea typeface="ＭＳ Ｐゴシック" charset="0"/>
        </a:defRPr>
      </a:lvl8pPr>
      <a:lvl9pPr marL="2438278" algn="l" defTabSz="609570" rtl="0" eaLnBrk="1" fontAlgn="base" hangingPunct="1">
        <a:spcBef>
          <a:spcPct val="0"/>
        </a:spcBef>
        <a:spcAft>
          <a:spcPct val="0"/>
        </a:spcAft>
        <a:defRPr sz="5333" b="1">
          <a:solidFill>
            <a:srgbClr val="81104F"/>
          </a:solidFill>
          <a:latin typeface="Arial Narrow" charset="0"/>
          <a:ea typeface="ＭＳ Ｐゴシック" charset="0"/>
        </a:defRPr>
      </a:lvl9pPr>
    </p:titleStyle>
    <p:bodyStyle>
      <a:lvl1pPr marL="457178" indent="-457178" algn="l" defTabSz="609570" rtl="0" eaLnBrk="1" fontAlgn="base" hangingPunct="1">
        <a:spcBef>
          <a:spcPct val="20000"/>
        </a:spcBef>
        <a:spcAft>
          <a:spcPct val="0"/>
        </a:spcAft>
        <a:buClr>
          <a:schemeClr val="tx1"/>
        </a:buClr>
        <a:buSzPct val="35000"/>
        <a:buFont typeface="Wingdings" panose="05000000000000000000" pitchFamily="2" charset="2"/>
        <a:buChar char="u"/>
        <a:defRPr sz="2133" kern="1200">
          <a:solidFill>
            <a:schemeClr val="tx1"/>
          </a:solidFill>
          <a:latin typeface="Arial" panose="020B0604020202020204" pitchFamily="34" charset="0"/>
          <a:ea typeface="MS PGothic" pitchFamily="34" charset="-128"/>
          <a:cs typeface="Arial" panose="020B0604020202020204" pitchFamily="34" charset="0"/>
        </a:defRPr>
      </a:lvl1pPr>
      <a:lvl2pPr marL="990550" indent="-380981" algn="l" defTabSz="609570" rtl="0" eaLnBrk="1" fontAlgn="base" hangingPunct="1">
        <a:spcBef>
          <a:spcPct val="20000"/>
        </a:spcBef>
        <a:spcAft>
          <a:spcPct val="0"/>
        </a:spcAft>
        <a:buClr>
          <a:schemeClr val="tx1"/>
        </a:buClr>
        <a:buSzPct val="35000"/>
        <a:buFont typeface="Wingdings" panose="05000000000000000000" pitchFamily="2" charset="2"/>
        <a:buChar char="u"/>
        <a:defRPr sz="2133" kern="1200">
          <a:solidFill>
            <a:schemeClr val="tx1">
              <a:lumMod val="50000"/>
              <a:lumOff val="50000"/>
            </a:schemeClr>
          </a:solidFill>
          <a:latin typeface="Arial" panose="020B0604020202020204" pitchFamily="34" charset="0"/>
          <a:ea typeface="MS PGothic" pitchFamily="34" charset="-128"/>
          <a:cs typeface="Arial" panose="020B0604020202020204" pitchFamily="34" charset="0"/>
        </a:defRPr>
      </a:lvl2pPr>
      <a:lvl3pPr marL="1523925" indent="-304784" algn="l" defTabSz="609570" rtl="0" eaLnBrk="1" fontAlgn="base" hangingPunct="1">
        <a:spcBef>
          <a:spcPct val="20000"/>
        </a:spcBef>
        <a:spcAft>
          <a:spcPct val="0"/>
        </a:spcAft>
        <a:buClr>
          <a:schemeClr val="tx1"/>
        </a:buClr>
        <a:buSzPct val="35000"/>
        <a:buFont typeface="Wingdings" panose="05000000000000000000" pitchFamily="2" charset="2"/>
        <a:buChar char="u"/>
        <a:defRPr sz="2133" kern="1200">
          <a:solidFill>
            <a:schemeClr val="bg1">
              <a:lumMod val="65000"/>
            </a:schemeClr>
          </a:solidFill>
          <a:latin typeface="Arial" panose="020B0604020202020204" pitchFamily="34" charset="0"/>
          <a:ea typeface="MS PGothic" pitchFamily="34" charset="-128"/>
          <a:cs typeface="Arial" panose="020B0604020202020204" pitchFamily="34" charset="0"/>
        </a:defRPr>
      </a:lvl3pPr>
      <a:lvl4pPr marL="2133493" indent="-304784" algn="l" defTabSz="609570" rtl="0" eaLnBrk="1" fontAlgn="base" hangingPunct="1">
        <a:spcBef>
          <a:spcPct val="20000"/>
        </a:spcBef>
        <a:spcAft>
          <a:spcPct val="0"/>
        </a:spcAft>
        <a:buFont typeface="Arial" panose="020B0604020202020204" pitchFamily="34" charset="0"/>
        <a:buChar char="–"/>
        <a:defRPr sz="2667" kern="1200">
          <a:solidFill>
            <a:schemeClr val="tx1"/>
          </a:solidFill>
          <a:latin typeface="+mn-lt"/>
          <a:ea typeface="MS PGothic" pitchFamily="34" charset="-128"/>
          <a:cs typeface="+mn-cs"/>
        </a:defRPr>
      </a:lvl4pPr>
      <a:lvl5pPr marL="2743062" indent="-304784" algn="l" defTabSz="609570" rtl="0" eaLnBrk="1" fontAlgn="base" hangingPunct="1">
        <a:spcBef>
          <a:spcPct val="20000"/>
        </a:spcBef>
        <a:spcAft>
          <a:spcPct val="0"/>
        </a:spcAft>
        <a:buFont typeface="Arial" panose="020B0604020202020204" pitchFamily="34" charset="0"/>
        <a:buChar char="»"/>
        <a:defRPr sz="2667" kern="1200">
          <a:solidFill>
            <a:schemeClr val="tx1"/>
          </a:solidFill>
          <a:latin typeface="+mn-lt"/>
          <a:ea typeface="MS PGothic" pitchFamily="34" charset="-128"/>
          <a:cs typeface="+mn-cs"/>
        </a:defRPr>
      </a:lvl5pPr>
      <a:lvl6pPr marL="3352632" indent="-304784" algn="l" defTabSz="609570" rtl="0" eaLnBrk="1" latinLnBrk="0" hangingPunct="1">
        <a:spcBef>
          <a:spcPct val="20000"/>
        </a:spcBef>
        <a:buFont typeface="Arial"/>
        <a:buChar char="•"/>
        <a:defRPr sz="2667" kern="1200">
          <a:solidFill>
            <a:schemeClr val="tx1"/>
          </a:solidFill>
          <a:latin typeface="+mn-lt"/>
          <a:ea typeface="+mn-ea"/>
          <a:cs typeface="+mn-cs"/>
        </a:defRPr>
      </a:lvl6pPr>
      <a:lvl7pPr marL="3962202" indent="-304784" algn="l" defTabSz="609570" rtl="0" eaLnBrk="1" latinLnBrk="0" hangingPunct="1">
        <a:spcBef>
          <a:spcPct val="20000"/>
        </a:spcBef>
        <a:buFont typeface="Arial"/>
        <a:buChar char="•"/>
        <a:defRPr sz="2667" kern="1200">
          <a:solidFill>
            <a:schemeClr val="tx1"/>
          </a:solidFill>
          <a:latin typeface="+mn-lt"/>
          <a:ea typeface="+mn-ea"/>
          <a:cs typeface="+mn-cs"/>
        </a:defRPr>
      </a:lvl7pPr>
      <a:lvl8pPr marL="4571772" indent="-304784" algn="l" defTabSz="609570" rtl="0" eaLnBrk="1" latinLnBrk="0" hangingPunct="1">
        <a:spcBef>
          <a:spcPct val="20000"/>
        </a:spcBef>
        <a:buFont typeface="Arial"/>
        <a:buChar char="•"/>
        <a:defRPr sz="2667" kern="1200">
          <a:solidFill>
            <a:schemeClr val="tx1"/>
          </a:solidFill>
          <a:latin typeface="+mn-lt"/>
          <a:ea typeface="+mn-ea"/>
          <a:cs typeface="+mn-cs"/>
        </a:defRPr>
      </a:lvl8pPr>
      <a:lvl9pPr marL="5181341" indent="-304784" algn="l" defTabSz="609570" rtl="0" eaLnBrk="1" latinLnBrk="0" hangingPunct="1">
        <a:spcBef>
          <a:spcPct val="20000"/>
        </a:spcBef>
        <a:buFont typeface="Arial"/>
        <a:buChar char="•"/>
        <a:defRPr sz="2667" kern="1200">
          <a:solidFill>
            <a:schemeClr val="tx1"/>
          </a:solidFill>
          <a:latin typeface="+mn-lt"/>
          <a:ea typeface="+mn-ea"/>
          <a:cs typeface="+mn-cs"/>
        </a:defRPr>
      </a:lvl9pPr>
    </p:bodyStyle>
    <p:otherStyle>
      <a:defPPr>
        <a:defRPr lang="en-US"/>
      </a:defPPr>
      <a:lvl1pPr marL="0" algn="l" defTabSz="609570" rtl="0" eaLnBrk="1" latinLnBrk="0" hangingPunct="1">
        <a:defRPr sz="2400" kern="1200">
          <a:solidFill>
            <a:schemeClr val="tx1"/>
          </a:solidFill>
          <a:latin typeface="+mn-lt"/>
          <a:ea typeface="+mn-ea"/>
          <a:cs typeface="+mn-cs"/>
        </a:defRPr>
      </a:lvl1pPr>
      <a:lvl2pPr marL="609570" algn="l" defTabSz="609570" rtl="0" eaLnBrk="1" latinLnBrk="0" hangingPunct="1">
        <a:defRPr sz="2400" kern="1200">
          <a:solidFill>
            <a:schemeClr val="tx1"/>
          </a:solidFill>
          <a:latin typeface="+mn-lt"/>
          <a:ea typeface="+mn-ea"/>
          <a:cs typeface="+mn-cs"/>
        </a:defRPr>
      </a:lvl2pPr>
      <a:lvl3pPr marL="1219140" algn="l" defTabSz="609570" rtl="0" eaLnBrk="1" latinLnBrk="0" hangingPunct="1">
        <a:defRPr sz="2400" kern="1200">
          <a:solidFill>
            <a:schemeClr val="tx1"/>
          </a:solidFill>
          <a:latin typeface="+mn-lt"/>
          <a:ea typeface="+mn-ea"/>
          <a:cs typeface="+mn-cs"/>
        </a:defRPr>
      </a:lvl3pPr>
      <a:lvl4pPr marL="1828709" algn="l" defTabSz="609570" rtl="0" eaLnBrk="1" latinLnBrk="0" hangingPunct="1">
        <a:defRPr sz="2400" kern="1200">
          <a:solidFill>
            <a:schemeClr val="tx1"/>
          </a:solidFill>
          <a:latin typeface="+mn-lt"/>
          <a:ea typeface="+mn-ea"/>
          <a:cs typeface="+mn-cs"/>
        </a:defRPr>
      </a:lvl4pPr>
      <a:lvl5pPr marL="2438278" algn="l" defTabSz="609570" rtl="0" eaLnBrk="1" latinLnBrk="0" hangingPunct="1">
        <a:defRPr sz="2400" kern="1200">
          <a:solidFill>
            <a:schemeClr val="tx1"/>
          </a:solidFill>
          <a:latin typeface="+mn-lt"/>
          <a:ea typeface="+mn-ea"/>
          <a:cs typeface="+mn-cs"/>
        </a:defRPr>
      </a:lvl5pPr>
      <a:lvl6pPr marL="3047848" algn="l" defTabSz="609570" rtl="0" eaLnBrk="1" latinLnBrk="0" hangingPunct="1">
        <a:defRPr sz="2400" kern="1200">
          <a:solidFill>
            <a:schemeClr val="tx1"/>
          </a:solidFill>
          <a:latin typeface="+mn-lt"/>
          <a:ea typeface="+mn-ea"/>
          <a:cs typeface="+mn-cs"/>
        </a:defRPr>
      </a:lvl6pPr>
      <a:lvl7pPr marL="3657418" algn="l" defTabSz="609570" rtl="0" eaLnBrk="1" latinLnBrk="0" hangingPunct="1">
        <a:defRPr sz="2400" kern="1200">
          <a:solidFill>
            <a:schemeClr val="tx1"/>
          </a:solidFill>
          <a:latin typeface="+mn-lt"/>
          <a:ea typeface="+mn-ea"/>
          <a:cs typeface="+mn-cs"/>
        </a:defRPr>
      </a:lvl7pPr>
      <a:lvl8pPr marL="4266987" algn="l" defTabSz="609570" rtl="0" eaLnBrk="1" latinLnBrk="0" hangingPunct="1">
        <a:defRPr sz="2400" kern="1200">
          <a:solidFill>
            <a:schemeClr val="tx1"/>
          </a:solidFill>
          <a:latin typeface="+mn-lt"/>
          <a:ea typeface="+mn-ea"/>
          <a:cs typeface="+mn-cs"/>
        </a:defRPr>
      </a:lvl8pPr>
      <a:lvl9pPr marL="4876557" algn="l" defTabSz="609570" rtl="0" eaLnBrk="1" latinLnBrk="0" hangingPunct="1">
        <a:defRPr sz="24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720000" y="274639"/>
            <a:ext cx="1074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1027" name="Text Placeholder 2"/>
          <p:cNvSpPr>
            <a:spLocks noGrp="1"/>
          </p:cNvSpPr>
          <p:nvPr>
            <p:ph type="body" idx="1"/>
          </p:nvPr>
        </p:nvSpPr>
        <p:spPr bwMode="auto">
          <a:xfrm>
            <a:off x="721140" y="1600201"/>
            <a:ext cx="10742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p:txBody>
      </p:sp>
    </p:spTree>
    <p:extLst>
      <p:ext uri="{BB962C8B-B14F-4D97-AF65-F5344CB8AC3E}">
        <p14:creationId xmlns:p14="http://schemas.microsoft.com/office/powerpoint/2010/main" val="1087917215"/>
      </p:ext>
    </p:extLst>
  </p:cSld>
  <p:clrMap bg1="lt1" tx1="dk1" bg2="lt2" tx2="dk2" accent1="accent1" accent2="accent2" accent3="accent3" accent4="accent4" accent5="accent5" accent6="accent6" hlink="hlink" folHlink="folHlink"/>
  <p:sldLayoutIdLst>
    <p:sldLayoutId id="2147484522" r:id="rId1"/>
    <p:sldLayoutId id="2147484523" r:id="rId2"/>
    <p:sldLayoutId id="2147484524" r:id="rId3"/>
    <p:sldLayoutId id="2147484525" r:id="rId4"/>
    <p:sldLayoutId id="2147484526" r:id="rId5"/>
    <p:sldLayoutId id="2147484527" r:id="rId6"/>
    <p:sldLayoutId id="2147484528" r:id="rId7"/>
    <p:sldLayoutId id="2147484529" r:id="rId8"/>
    <p:sldLayoutId id="2147484530" r:id="rId9"/>
    <p:sldLayoutId id="2147484531" r:id="rId10"/>
    <p:sldLayoutId id="2147484532" r:id="rId11"/>
    <p:sldLayoutId id="2147484533" r:id="rId12"/>
  </p:sldLayoutIdLst>
  <p:hf sldNum="0" hdr="0" ftr="0" dt="0"/>
  <p:txStyles>
    <p:titleStyle>
      <a:lvl1pPr algn="l" defTabSz="609585" rtl="0" eaLnBrk="1" fontAlgn="base" hangingPunct="1">
        <a:spcBef>
          <a:spcPct val="0"/>
        </a:spcBef>
        <a:spcAft>
          <a:spcPct val="0"/>
        </a:spcAft>
        <a:defRPr sz="4267" b="1" kern="1200">
          <a:solidFill>
            <a:schemeClr val="tx1"/>
          </a:solidFill>
          <a:latin typeface="Arial" panose="020B0604020202020204" pitchFamily="34" charset="0"/>
          <a:ea typeface="MS PGothic" pitchFamily="34" charset="-128"/>
          <a:cs typeface="Arial" panose="020B0604020202020204" pitchFamily="34" charset="0"/>
        </a:defRPr>
      </a:lvl1pPr>
      <a:lvl2pPr algn="l" defTabSz="609585" rtl="0" eaLnBrk="1" fontAlgn="base" hangingPunct="1">
        <a:spcBef>
          <a:spcPct val="0"/>
        </a:spcBef>
        <a:spcAft>
          <a:spcPct val="0"/>
        </a:spcAft>
        <a:defRPr sz="5333" b="1">
          <a:solidFill>
            <a:srgbClr val="81104F"/>
          </a:solidFill>
          <a:latin typeface="Arial Narrow" charset="0"/>
          <a:ea typeface="MS PGothic" pitchFamily="34" charset="-128"/>
          <a:cs typeface="Arial Narrow" panose="020B0606020202030204" pitchFamily="34" charset="0"/>
        </a:defRPr>
      </a:lvl2pPr>
      <a:lvl3pPr algn="l" defTabSz="609585" rtl="0" eaLnBrk="1" fontAlgn="base" hangingPunct="1">
        <a:spcBef>
          <a:spcPct val="0"/>
        </a:spcBef>
        <a:spcAft>
          <a:spcPct val="0"/>
        </a:spcAft>
        <a:defRPr sz="5333" b="1">
          <a:solidFill>
            <a:srgbClr val="81104F"/>
          </a:solidFill>
          <a:latin typeface="Arial Narrow" charset="0"/>
          <a:ea typeface="MS PGothic" pitchFamily="34" charset="-128"/>
          <a:cs typeface="Arial Narrow" panose="020B0606020202030204" pitchFamily="34" charset="0"/>
        </a:defRPr>
      </a:lvl3pPr>
      <a:lvl4pPr algn="l" defTabSz="609585" rtl="0" eaLnBrk="1" fontAlgn="base" hangingPunct="1">
        <a:spcBef>
          <a:spcPct val="0"/>
        </a:spcBef>
        <a:spcAft>
          <a:spcPct val="0"/>
        </a:spcAft>
        <a:defRPr sz="5333" b="1">
          <a:solidFill>
            <a:srgbClr val="81104F"/>
          </a:solidFill>
          <a:latin typeface="Arial Narrow" charset="0"/>
          <a:ea typeface="MS PGothic" pitchFamily="34" charset="-128"/>
          <a:cs typeface="Arial Narrow" panose="020B0606020202030204" pitchFamily="34" charset="0"/>
        </a:defRPr>
      </a:lvl4pPr>
      <a:lvl5pPr algn="l" defTabSz="609585" rtl="0" eaLnBrk="1" fontAlgn="base" hangingPunct="1">
        <a:spcBef>
          <a:spcPct val="0"/>
        </a:spcBef>
        <a:spcAft>
          <a:spcPct val="0"/>
        </a:spcAft>
        <a:defRPr sz="5333" b="1">
          <a:solidFill>
            <a:srgbClr val="81104F"/>
          </a:solidFill>
          <a:latin typeface="Arial Narrow" charset="0"/>
          <a:ea typeface="MS PGothic" pitchFamily="34" charset="-128"/>
          <a:cs typeface="Arial Narrow" panose="020B0606020202030204" pitchFamily="34" charset="0"/>
        </a:defRPr>
      </a:lvl5pPr>
      <a:lvl6pPr marL="609585" algn="l" defTabSz="609585" rtl="0" eaLnBrk="1" fontAlgn="base" hangingPunct="1">
        <a:spcBef>
          <a:spcPct val="0"/>
        </a:spcBef>
        <a:spcAft>
          <a:spcPct val="0"/>
        </a:spcAft>
        <a:defRPr sz="5333" b="1">
          <a:solidFill>
            <a:srgbClr val="81104F"/>
          </a:solidFill>
          <a:latin typeface="Arial Narrow" charset="0"/>
          <a:ea typeface="ＭＳ Ｐゴシック" charset="0"/>
        </a:defRPr>
      </a:lvl6pPr>
      <a:lvl7pPr marL="1219170" algn="l" defTabSz="609585" rtl="0" eaLnBrk="1" fontAlgn="base" hangingPunct="1">
        <a:spcBef>
          <a:spcPct val="0"/>
        </a:spcBef>
        <a:spcAft>
          <a:spcPct val="0"/>
        </a:spcAft>
        <a:defRPr sz="5333" b="1">
          <a:solidFill>
            <a:srgbClr val="81104F"/>
          </a:solidFill>
          <a:latin typeface="Arial Narrow" charset="0"/>
          <a:ea typeface="ＭＳ Ｐゴシック" charset="0"/>
        </a:defRPr>
      </a:lvl7pPr>
      <a:lvl8pPr marL="1828754" algn="l" defTabSz="609585" rtl="0" eaLnBrk="1" fontAlgn="base" hangingPunct="1">
        <a:spcBef>
          <a:spcPct val="0"/>
        </a:spcBef>
        <a:spcAft>
          <a:spcPct val="0"/>
        </a:spcAft>
        <a:defRPr sz="5333" b="1">
          <a:solidFill>
            <a:srgbClr val="81104F"/>
          </a:solidFill>
          <a:latin typeface="Arial Narrow" charset="0"/>
          <a:ea typeface="ＭＳ Ｐゴシック" charset="0"/>
        </a:defRPr>
      </a:lvl8pPr>
      <a:lvl9pPr marL="2438339" algn="l" defTabSz="609585" rtl="0" eaLnBrk="1" fontAlgn="base" hangingPunct="1">
        <a:spcBef>
          <a:spcPct val="0"/>
        </a:spcBef>
        <a:spcAft>
          <a:spcPct val="0"/>
        </a:spcAft>
        <a:defRPr sz="5333" b="1">
          <a:solidFill>
            <a:srgbClr val="81104F"/>
          </a:solidFill>
          <a:latin typeface="Arial Narrow" charset="0"/>
          <a:ea typeface="ＭＳ Ｐゴシック" charset="0"/>
        </a:defRPr>
      </a:lvl9pPr>
    </p:titleStyle>
    <p:bodyStyle>
      <a:lvl1pPr marL="457189" indent="-457189" algn="l" defTabSz="609585" rtl="0" eaLnBrk="1" fontAlgn="base" hangingPunct="1">
        <a:spcBef>
          <a:spcPct val="20000"/>
        </a:spcBef>
        <a:spcAft>
          <a:spcPct val="0"/>
        </a:spcAft>
        <a:buClr>
          <a:schemeClr val="tx1"/>
        </a:buClr>
        <a:buSzPct val="35000"/>
        <a:buFont typeface="Wingdings" panose="05000000000000000000" pitchFamily="2" charset="2"/>
        <a:buChar char="u"/>
        <a:defRPr sz="2133" kern="1200">
          <a:solidFill>
            <a:schemeClr val="tx1"/>
          </a:solidFill>
          <a:latin typeface="Arial" panose="020B0604020202020204" pitchFamily="34" charset="0"/>
          <a:ea typeface="MS PGothic" pitchFamily="34" charset="-128"/>
          <a:cs typeface="Arial" panose="020B0604020202020204" pitchFamily="34" charset="0"/>
        </a:defRPr>
      </a:lvl1pPr>
      <a:lvl2pPr marL="990575" indent="-380990" algn="l" defTabSz="609585" rtl="0" eaLnBrk="1" fontAlgn="base" hangingPunct="1">
        <a:spcBef>
          <a:spcPct val="20000"/>
        </a:spcBef>
        <a:spcAft>
          <a:spcPct val="0"/>
        </a:spcAft>
        <a:buClr>
          <a:schemeClr val="tx1"/>
        </a:buClr>
        <a:buSzPct val="35000"/>
        <a:buFont typeface="Wingdings" panose="05000000000000000000" pitchFamily="2" charset="2"/>
        <a:buChar char="u"/>
        <a:defRPr sz="2133" kern="1200">
          <a:solidFill>
            <a:schemeClr val="tx1">
              <a:lumMod val="50000"/>
              <a:lumOff val="50000"/>
            </a:schemeClr>
          </a:solidFill>
          <a:latin typeface="Arial" panose="020B0604020202020204" pitchFamily="34" charset="0"/>
          <a:ea typeface="MS PGothic" pitchFamily="34" charset="-128"/>
          <a:cs typeface="Arial" panose="020B0604020202020204" pitchFamily="34" charset="0"/>
        </a:defRPr>
      </a:lvl2pPr>
      <a:lvl3pPr marL="1523962" indent="-304792" algn="l" defTabSz="609585" rtl="0" eaLnBrk="1" fontAlgn="base" hangingPunct="1">
        <a:spcBef>
          <a:spcPct val="20000"/>
        </a:spcBef>
        <a:spcAft>
          <a:spcPct val="0"/>
        </a:spcAft>
        <a:buClr>
          <a:schemeClr val="tx1"/>
        </a:buClr>
        <a:buSzPct val="35000"/>
        <a:buFont typeface="Wingdings" panose="05000000000000000000" pitchFamily="2" charset="2"/>
        <a:buChar char="u"/>
        <a:defRPr sz="2133" kern="1200">
          <a:solidFill>
            <a:schemeClr val="bg1">
              <a:lumMod val="65000"/>
            </a:schemeClr>
          </a:solidFill>
          <a:latin typeface="Arial" panose="020B0604020202020204" pitchFamily="34" charset="0"/>
          <a:ea typeface="MS PGothic" pitchFamily="34" charset="-128"/>
          <a:cs typeface="Arial" panose="020B0604020202020204" pitchFamily="34" charset="0"/>
        </a:defRPr>
      </a:lvl3pPr>
      <a:lvl4pPr marL="2133547" indent="-304792" algn="l" defTabSz="609585" rtl="0" eaLnBrk="1" fontAlgn="base" hangingPunct="1">
        <a:spcBef>
          <a:spcPct val="20000"/>
        </a:spcBef>
        <a:spcAft>
          <a:spcPct val="0"/>
        </a:spcAft>
        <a:buFont typeface="Arial" panose="020B0604020202020204" pitchFamily="34" charset="0"/>
        <a:buChar char="–"/>
        <a:defRPr sz="2667" kern="1200">
          <a:solidFill>
            <a:schemeClr val="tx1"/>
          </a:solidFill>
          <a:latin typeface="+mn-lt"/>
          <a:ea typeface="MS PGothic" pitchFamily="34" charset="-128"/>
          <a:cs typeface="+mn-cs"/>
        </a:defRPr>
      </a:lvl4pPr>
      <a:lvl5pPr marL="2743131" indent="-304792" algn="l" defTabSz="609585" rtl="0" eaLnBrk="1" fontAlgn="base" hangingPunct="1">
        <a:spcBef>
          <a:spcPct val="20000"/>
        </a:spcBef>
        <a:spcAft>
          <a:spcPct val="0"/>
        </a:spcAft>
        <a:buFont typeface="Arial" panose="020B0604020202020204" pitchFamily="34" charset="0"/>
        <a:buChar char="»"/>
        <a:defRPr sz="2667" kern="1200">
          <a:solidFill>
            <a:schemeClr val="tx1"/>
          </a:solidFill>
          <a:latin typeface="+mn-lt"/>
          <a:ea typeface="MS PGothic" pitchFamily="34" charset="-128"/>
          <a:cs typeface="+mn-cs"/>
        </a:defRPr>
      </a:lvl5pPr>
      <a:lvl6pPr marL="3352716" indent="-304792" algn="l" defTabSz="609585" rtl="0" eaLnBrk="1" latinLnBrk="0" hangingPunct="1">
        <a:spcBef>
          <a:spcPct val="20000"/>
        </a:spcBef>
        <a:buFont typeface="Arial"/>
        <a:buChar char="•"/>
        <a:defRPr sz="2667" kern="1200">
          <a:solidFill>
            <a:schemeClr val="tx1"/>
          </a:solidFill>
          <a:latin typeface="+mn-lt"/>
          <a:ea typeface="+mn-ea"/>
          <a:cs typeface="+mn-cs"/>
        </a:defRPr>
      </a:lvl6pPr>
      <a:lvl7pPr marL="3962301" indent="-304792" algn="l" defTabSz="609585" rtl="0" eaLnBrk="1" latinLnBrk="0" hangingPunct="1">
        <a:spcBef>
          <a:spcPct val="20000"/>
        </a:spcBef>
        <a:buFont typeface="Arial"/>
        <a:buChar char="•"/>
        <a:defRPr sz="2667" kern="1200">
          <a:solidFill>
            <a:schemeClr val="tx1"/>
          </a:solidFill>
          <a:latin typeface="+mn-lt"/>
          <a:ea typeface="+mn-ea"/>
          <a:cs typeface="+mn-cs"/>
        </a:defRPr>
      </a:lvl7pPr>
      <a:lvl8pPr marL="4571886" indent="-304792" algn="l" defTabSz="609585" rtl="0" eaLnBrk="1" latinLnBrk="0" hangingPunct="1">
        <a:spcBef>
          <a:spcPct val="20000"/>
        </a:spcBef>
        <a:buFont typeface="Arial"/>
        <a:buChar char="•"/>
        <a:defRPr sz="2667" kern="1200">
          <a:solidFill>
            <a:schemeClr val="tx1"/>
          </a:solidFill>
          <a:latin typeface="+mn-lt"/>
          <a:ea typeface="+mn-ea"/>
          <a:cs typeface="+mn-cs"/>
        </a:defRPr>
      </a:lvl8pPr>
      <a:lvl9pPr marL="5181470" indent="-304792" algn="l" defTabSz="609585" rtl="0" eaLnBrk="1" latinLnBrk="0" hangingPunct="1">
        <a:spcBef>
          <a:spcPct val="20000"/>
        </a:spcBef>
        <a:buFont typeface="Arial"/>
        <a:buChar char="•"/>
        <a:defRPr sz="2667" kern="1200">
          <a:solidFill>
            <a:schemeClr val="tx1"/>
          </a:solidFill>
          <a:latin typeface="+mn-lt"/>
          <a:ea typeface="+mn-ea"/>
          <a:cs typeface="+mn-cs"/>
        </a:defRPr>
      </a:lvl9pPr>
    </p:bodyStyle>
    <p:otherStyle>
      <a:defPPr>
        <a:defRPr lang="en-US"/>
      </a:defPPr>
      <a:lvl1pPr marL="0" algn="l" defTabSz="609585" rtl="0" eaLnBrk="1" latinLnBrk="0" hangingPunct="1">
        <a:defRPr sz="2400" kern="1200">
          <a:solidFill>
            <a:schemeClr val="tx1"/>
          </a:solidFill>
          <a:latin typeface="+mn-lt"/>
          <a:ea typeface="+mn-ea"/>
          <a:cs typeface="+mn-cs"/>
        </a:defRPr>
      </a:lvl1pPr>
      <a:lvl2pPr marL="609585" algn="l" defTabSz="609585" rtl="0" eaLnBrk="1" latinLnBrk="0" hangingPunct="1">
        <a:defRPr sz="2400" kern="1200">
          <a:solidFill>
            <a:schemeClr val="tx1"/>
          </a:solidFill>
          <a:latin typeface="+mn-lt"/>
          <a:ea typeface="+mn-ea"/>
          <a:cs typeface="+mn-cs"/>
        </a:defRPr>
      </a:lvl2pPr>
      <a:lvl3pPr marL="1219170" algn="l" defTabSz="609585" rtl="0" eaLnBrk="1" latinLnBrk="0" hangingPunct="1">
        <a:defRPr sz="2400" kern="1200">
          <a:solidFill>
            <a:schemeClr val="tx1"/>
          </a:solidFill>
          <a:latin typeface="+mn-lt"/>
          <a:ea typeface="+mn-ea"/>
          <a:cs typeface="+mn-cs"/>
        </a:defRPr>
      </a:lvl3pPr>
      <a:lvl4pPr marL="1828754" algn="l" defTabSz="609585" rtl="0" eaLnBrk="1" latinLnBrk="0" hangingPunct="1">
        <a:defRPr sz="2400" kern="1200">
          <a:solidFill>
            <a:schemeClr val="tx1"/>
          </a:solidFill>
          <a:latin typeface="+mn-lt"/>
          <a:ea typeface="+mn-ea"/>
          <a:cs typeface="+mn-cs"/>
        </a:defRPr>
      </a:lvl4pPr>
      <a:lvl5pPr marL="2438339" algn="l" defTabSz="609585" rtl="0" eaLnBrk="1" latinLnBrk="0" hangingPunct="1">
        <a:defRPr sz="2400" kern="1200">
          <a:solidFill>
            <a:schemeClr val="tx1"/>
          </a:solidFill>
          <a:latin typeface="+mn-lt"/>
          <a:ea typeface="+mn-ea"/>
          <a:cs typeface="+mn-cs"/>
        </a:defRPr>
      </a:lvl5pPr>
      <a:lvl6pPr marL="3047924" algn="l" defTabSz="609585" rtl="0" eaLnBrk="1" latinLnBrk="0" hangingPunct="1">
        <a:defRPr sz="2400" kern="1200">
          <a:solidFill>
            <a:schemeClr val="tx1"/>
          </a:solidFill>
          <a:latin typeface="+mn-lt"/>
          <a:ea typeface="+mn-ea"/>
          <a:cs typeface="+mn-cs"/>
        </a:defRPr>
      </a:lvl6pPr>
      <a:lvl7pPr marL="3657509" algn="l" defTabSz="609585" rtl="0" eaLnBrk="1" latinLnBrk="0" hangingPunct="1">
        <a:defRPr sz="2400" kern="1200">
          <a:solidFill>
            <a:schemeClr val="tx1"/>
          </a:solidFill>
          <a:latin typeface="+mn-lt"/>
          <a:ea typeface="+mn-ea"/>
          <a:cs typeface="+mn-cs"/>
        </a:defRPr>
      </a:lvl7pPr>
      <a:lvl8pPr marL="4267093" algn="l" defTabSz="609585" rtl="0" eaLnBrk="1" latinLnBrk="0" hangingPunct="1">
        <a:defRPr sz="2400" kern="1200">
          <a:solidFill>
            <a:schemeClr val="tx1"/>
          </a:solidFill>
          <a:latin typeface="+mn-lt"/>
          <a:ea typeface="+mn-ea"/>
          <a:cs typeface="+mn-cs"/>
        </a:defRPr>
      </a:lvl8pPr>
      <a:lvl9pPr marL="4876678" algn="l" defTabSz="609585" rtl="0" eaLnBrk="1" latinLnBrk="0" hangingPunct="1">
        <a:defRPr sz="24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720000" y="274639"/>
            <a:ext cx="1074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1027" name="Text Placeholder 2"/>
          <p:cNvSpPr>
            <a:spLocks noGrp="1"/>
          </p:cNvSpPr>
          <p:nvPr>
            <p:ph type="body" idx="1"/>
          </p:nvPr>
        </p:nvSpPr>
        <p:spPr bwMode="auto">
          <a:xfrm>
            <a:off x="721140" y="1600201"/>
            <a:ext cx="10742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p:txBody>
      </p:sp>
    </p:spTree>
    <p:extLst>
      <p:ext uri="{BB962C8B-B14F-4D97-AF65-F5344CB8AC3E}">
        <p14:creationId xmlns:p14="http://schemas.microsoft.com/office/powerpoint/2010/main" val="4240383237"/>
      </p:ext>
    </p:extLst>
  </p:cSld>
  <p:clrMap bg1="lt1" tx1="dk1" bg2="lt2" tx2="dk2" accent1="accent1" accent2="accent2" accent3="accent3" accent4="accent4" accent5="accent5" accent6="accent6" hlink="hlink" folHlink="folHlink"/>
  <p:sldLayoutIdLst>
    <p:sldLayoutId id="2147484535" r:id="rId1"/>
    <p:sldLayoutId id="2147484536" r:id="rId2"/>
    <p:sldLayoutId id="2147484537" r:id="rId3"/>
    <p:sldLayoutId id="2147484538" r:id="rId4"/>
    <p:sldLayoutId id="2147484539" r:id="rId5"/>
    <p:sldLayoutId id="2147484540" r:id="rId6"/>
    <p:sldLayoutId id="2147484541" r:id="rId7"/>
    <p:sldLayoutId id="2147484542" r:id="rId8"/>
    <p:sldLayoutId id="2147484543" r:id="rId9"/>
    <p:sldLayoutId id="2147484544" r:id="rId10"/>
    <p:sldLayoutId id="2147484545" r:id="rId11"/>
    <p:sldLayoutId id="2147484546" r:id="rId12"/>
    <p:sldLayoutId id="2147484547" r:id="rId13"/>
    <p:sldLayoutId id="2147484548" r:id="rId14"/>
    <p:sldLayoutId id="2147484549" r:id="rId15"/>
    <p:sldLayoutId id="2147484550" r:id="rId16"/>
  </p:sldLayoutIdLst>
  <p:hf sldNum="0" hdr="0" ftr="0" dt="0"/>
  <p:txStyles>
    <p:titleStyle>
      <a:lvl1pPr algn="l" defTabSz="609570" rtl="0" eaLnBrk="1" fontAlgn="base" hangingPunct="1">
        <a:spcBef>
          <a:spcPct val="0"/>
        </a:spcBef>
        <a:spcAft>
          <a:spcPct val="0"/>
        </a:spcAft>
        <a:defRPr sz="4267" b="1" kern="1200">
          <a:solidFill>
            <a:schemeClr val="tx1"/>
          </a:solidFill>
          <a:latin typeface="Arial" panose="020B0604020202020204" pitchFamily="34" charset="0"/>
          <a:ea typeface="MS PGothic" pitchFamily="34" charset="-128"/>
          <a:cs typeface="Arial" panose="020B0604020202020204" pitchFamily="34" charset="0"/>
        </a:defRPr>
      </a:lvl1pPr>
      <a:lvl2pPr algn="l" defTabSz="609570" rtl="0" eaLnBrk="1" fontAlgn="base" hangingPunct="1">
        <a:spcBef>
          <a:spcPct val="0"/>
        </a:spcBef>
        <a:spcAft>
          <a:spcPct val="0"/>
        </a:spcAft>
        <a:defRPr sz="5333" b="1">
          <a:solidFill>
            <a:srgbClr val="81104F"/>
          </a:solidFill>
          <a:latin typeface="Arial Narrow" charset="0"/>
          <a:ea typeface="MS PGothic" pitchFamily="34" charset="-128"/>
          <a:cs typeface="Arial Narrow" panose="020B0606020202030204" pitchFamily="34" charset="0"/>
        </a:defRPr>
      </a:lvl2pPr>
      <a:lvl3pPr algn="l" defTabSz="609570" rtl="0" eaLnBrk="1" fontAlgn="base" hangingPunct="1">
        <a:spcBef>
          <a:spcPct val="0"/>
        </a:spcBef>
        <a:spcAft>
          <a:spcPct val="0"/>
        </a:spcAft>
        <a:defRPr sz="5333" b="1">
          <a:solidFill>
            <a:srgbClr val="81104F"/>
          </a:solidFill>
          <a:latin typeface="Arial Narrow" charset="0"/>
          <a:ea typeface="MS PGothic" pitchFamily="34" charset="-128"/>
          <a:cs typeface="Arial Narrow" panose="020B0606020202030204" pitchFamily="34" charset="0"/>
        </a:defRPr>
      </a:lvl3pPr>
      <a:lvl4pPr algn="l" defTabSz="609570" rtl="0" eaLnBrk="1" fontAlgn="base" hangingPunct="1">
        <a:spcBef>
          <a:spcPct val="0"/>
        </a:spcBef>
        <a:spcAft>
          <a:spcPct val="0"/>
        </a:spcAft>
        <a:defRPr sz="5333" b="1">
          <a:solidFill>
            <a:srgbClr val="81104F"/>
          </a:solidFill>
          <a:latin typeface="Arial Narrow" charset="0"/>
          <a:ea typeface="MS PGothic" pitchFamily="34" charset="-128"/>
          <a:cs typeface="Arial Narrow" panose="020B0606020202030204" pitchFamily="34" charset="0"/>
        </a:defRPr>
      </a:lvl4pPr>
      <a:lvl5pPr algn="l" defTabSz="609570" rtl="0" eaLnBrk="1" fontAlgn="base" hangingPunct="1">
        <a:spcBef>
          <a:spcPct val="0"/>
        </a:spcBef>
        <a:spcAft>
          <a:spcPct val="0"/>
        </a:spcAft>
        <a:defRPr sz="5333" b="1">
          <a:solidFill>
            <a:srgbClr val="81104F"/>
          </a:solidFill>
          <a:latin typeface="Arial Narrow" charset="0"/>
          <a:ea typeface="MS PGothic" pitchFamily="34" charset="-128"/>
          <a:cs typeface="Arial Narrow" panose="020B0606020202030204" pitchFamily="34" charset="0"/>
        </a:defRPr>
      </a:lvl5pPr>
      <a:lvl6pPr marL="609570" algn="l" defTabSz="609570" rtl="0" eaLnBrk="1" fontAlgn="base" hangingPunct="1">
        <a:spcBef>
          <a:spcPct val="0"/>
        </a:spcBef>
        <a:spcAft>
          <a:spcPct val="0"/>
        </a:spcAft>
        <a:defRPr sz="5333" b="1">
          <a:solidFill>
            <a:srgbClr val="81104F"/>
          </a:solidFill>
          <a:latin typeface="Arial Narrow" charset="0"/>
          <a:ea typeface="ＭＳ Ｐゴシック" charset="0"/>
        </a:defRPr>
      </a:lvl6pPr>
      <a:lvl7pPr marL="1219140" algn="l" defTabSz="609570" rtl="0" eaLnBrk="1" fontAlgn="base" hangingPunct="1">
        <a:spcBef>
          <a:spcPct val="0"/>
        </a:spcBef>
        <a:spcAft>
          <a:spcPct val="0"/>
        </a:spcAft>
        <a:defRPr sz="5333" b="1">
          <a:solidFill>
            <a:srgbClr val="81104F"/>
          </a:solidFill>
          <a:latin typeface="Arial Narrow" charset="0"/>
          <a:ea typeface="ＭＳ Ｐゴシック" charset="0"/>
        </a:defRPr>
      </a:lvl7pPr>
      <a:lvl8pPr marL="1828709" algn="l" defTabSz="609570" rtl="0" eaLnBrk="1" fontAlgn="base" hangingPunct="1">
        <a:spcBef>
          <a:spcPct val="0"/>
        </a:spcBef>
        <a:spcAft>
          <a:spcPct val="0"/>
        </a:spcAft>
        <a:defRPr sz="5333" b="1">
          <a:solidFill>
            <a:srgbClr val="81104F"/>
          </a:solidFill>
          <a:latin typeface="Arial Narrow" charset="0"/>
          <a:ea typeface="ＭＳ Ｐゴシック" charset="0"/>
        </a:defRPr>
      </a:lvl8pPr>
      <a:lvl9pPr marL="2438278" algn="l" defTabSz="609570" rtl="0" eaLnBrk="1" fontAlgn="base" hangingPunct="1">
        <a:spcBef>
          <a:spcPct val="0"/>
        </a:spcBef>
        <a:spcAft>
          <a:spcPct val="0"/>
        </a:spcAft>
        <a:defRPr sz="5333" b="1">
          <a:solidFill>
            <a:srgbClr val="81104F"/>
          </a:solidFill>
          <a:latin typeface="Arial Narrow" charset="0"/>
          <a:ea typeface="ＭＳ Ｐゴシック" charset="0"/>
        </a:defRPr>
      </a:lvl9pPr>
    </p:titleStyle>
    <p:bodyStyle>
      <a:lvl1pPr marL="457178" indent="-457178" algn="l" defTabSz="609570" rtl="0" eaLnBrk="1" fontAlgn="base" hangingPunct="1">
        <a:spcBef>
          <a:spcPct val="20000"/>
        </a:spcBef>
        <a:spcAft>
          <a:spcPct val="0"/>
        </a:spcAft>
        <a:buClr>
          <a:schemeClr val="tx1"/>
        </a:buClr>
        <a:buSzPct val="35000"/>
        <a:buFont typeface="Wingdings" panose="05000000000000000000" pitchFamily="2" charset="2"/>
        <a:buChar char="u"/>
        <a:defRPr sz="2133" kern="1200">
          <a:solidFill>
            <a:schemeClr val="tx1"/>
          </a:solidFill>
          <a:latin typeface="Arial" panose="020B0604020202020204" pitchFamily="34" charset="0"/>
          <a:ea typeface="MS PGothic" pitchFamily="34" charset="-128"/>
          <a:cs typeface="Arial" panose="020B0604020202020204" pitchFamily="34" charset="0"/>
        </a:defRPr>
      </a:lvl1pPr>
      <a:lvl2pPr marL="990550" indent="-380981" algn="l" defTabSz="609570" rtl="0" eaLnBrk="1" fontAlgn="base" hangingPunct="1">
        <a:spcBef>
          <a:spcPct val="20000"/>
        </a:spcBef>
        <a:spcAft>
          <a:spcPct val="0"/>
        </a:spcAft>
        <a:buClr>
          <a:schemeClr val="tx1"/>
        </a:buClr>
        <a:buSzPct val="35000"/>
        <a:buFont typeface="Wingdings" panose="05000000000000000000" pitchFamily="2" charset="2"/>
        <a:buChar char="u"/>
        <a:defRPr sz="2133" kern="1200">
          <a:solidFill>
            <a:schemeClr val="tx1">
              <a:lumMod val="50000"/>
              <a:lumOff val="50000"/>
            </a:schemeClr>
          </a:solidFill>
          <a:latin typeface="Arial" panose="020B0604020202020204" pitchFamily="34" charset="0"/>
          <a:ea typeface="MS PGothic" pitchFamily="34" charset="-128"/>
          <a:cs typeface="Arial" panose="020B0604020202020204" pitchFamily="34" charset="0"/>
        </a:defRPr>
      </a:lvl2pPr>
      <a:lvl3pPr marL="1523925" indent="-304784" algn="l" defTabSz="609570" rtl="0" eaLnBrk="1" fontAlgn="base" hangingPunct="1">
        <a:spcBef>
          <a:spcPct val="20000"/>
        </a:spcBef>
        <a:spcAft>
          <a:spcPct val="0"/>
        </a:spcAft>
        <a:buClr>
          <a:schemeClr val="tx1"/>
        </a:buClr>
        <a:buSzPct val="35000"/>
        <a:buFont typeface="Wingdings" panose="05000000000000000000" pitchFamily="2" charset="2"/>
        <a:buChar char="u"/>
        <a:defRPr sz="2133" kern="1200">
          <a:solidFill>
            <a:schemeClr val="bg1">
              <a:lumMod val="65000"/>
            </a:schemeClr>
          </a:solidFill>
          <a:latin typeface="Arial" panose="020B0604020202020204" pitchFamily="34" charset="0"/>
          <a:ea typeface="MS PGothic" pitchFamily="34" charset="-128"/>
          <a:cs typeface="Arial" panose="020B0604020202020204" pitchFamily="34" charset="0"/>
        </a:defRPr>
      </a:lvl3pPr>
      <a:lvl4pPr marL="2133493" indent="-304784" algn="l" defTabSz="609570" rtl="0" eaLnBrk="1" fontAlgn="base" hangingPunct="1">
        <a:spcBef>
          <a:spcPct val="20000"/>
        </a:spcBef>
        <a:spcAft>
          <a:spcPct val="0"/>
        </a:spcAft>
        <a:buFont typeface="Arial" panose="020B0604020202020204" pitchFamily="34" charset="0"/>
        <a:buChar char="–"/>
        <a:defRPr sz="2667" kern="1200">
          <a:solidFill>
            <a:schemeClr val="tx1"/>
          </a:solidFill>
          <a:latin typeface="+mn-lt"/>
          <a:ea typeface="MS PGothic" pitchFamily="34" charset="-128"/>
          <a:cs typeface="+mn-cs"/>
        </a:defRPr>
      </a:lvl4pPr>
      <a:lvl5pPr marL="2743062" indent="-304784" algn="l" defTabSz="609570" rtl="0" eaLnBrk="1" fontAlgn="base" hangingPunct="1">
        <a:spcBef>
          <a:spcPct val="20000"/>
        </a:spcBef>
        <a:spcAft>
          <a:spcPct val="0"/>
        </a:spcAft>
        <a:buFont typeface="Arial" panose="020B0604020202020204" pitchFamily="34" charset="0"/>
        <a:buChar char="»"/>
        <a:defRPr sz="2667" kern="1200">
          <a:solidFill>
            <a:schemeClr val="tx1"/>
          </a:solidFill>
          <a:latin typeface="+mn-lt"/>
          <a:ea typeface="MS PGothic" pitchFamily="34" charset="-128"/>
          <a:cs typeface="+mn-cs"/>
        </a:defRPr>
      </a:lvl5pPr>
      <a:lvl6pPr marL="3352632" indent="-304784" algn="l" defTabSz="609570" rtl="0" eaLnBrk="1" latinLnBrk="0" hangingPunct="1">
        <a:spcBef>
          <a:spcPct val="20000"/>
        </a:spcBef>
        <a:buFont typeface="Arial"/>
        <a:buChar char="•"/>
        <a:defRPr sz="2667" kern="1200">
          <a:solidFill>
            <a:schemeClr val="tx1"/>
          </a:solidFill>
          <a:latin typeface="+mn-lt"/>
          <a:ea typeface="+mn-ea"/>
          <a:cs typeface="+mn-cs"/>
        </a:defRPr>
      </a:lvl6pPr>
      <a:lvl7pPr marL="3962202" indent="-304784" algn="l" defTabSz="609570" rtl="0" eaLnBrk="1" latinLnBrk="0" hangingPunct="1">
        <a:spcBef>
          <a:spcPct val="20000"/>
        </a:spcBef>
        <a:buFont typeface="Arial"/>
        <a:buChar char="•"/>
        <a:defRPr sz="2667" kern="1200">
          <a:solidFill>
            <a:schemeClr val="tx1"/>
          </a:solidFill>
          <a:latin typeface="+mn-lt"/>
          <a:ea typeface="+mn-ea"/>
          <a:cs typeface="+mn-cs"/>
        </a:defRPr>
      </a:lvl7pPr>
      <a:lvl8pPr marL="4571772" indent="-304784" algn="l" defTabSz="609570" rtl="0" eaLnBrk="1" latinLnBrk="0" hangingPunct="1">
        <a:spcBef>
          <a:spcPct val="20000"/>
        </a:spcBef>
        <a:buFont typeface="Arial"/>
        <a:buChar char="•"/>
        <a:defRPr sz="2667" kern="1200">
          <a:solidFill>
            <a:schemeClr val="tx1"/>
          </a:solidFill>
          <a:latin typeface="+mn-lt"/>
          <a:ea typeface="+mn-ea"/>
          <a:cs typeface="+mn-cs"/>
        </a:defRPr>
      </a:lvl8pPr>
      <a:lvl9pPr marL="5181341" indent="-304784" algn="l" defTabSz="609570" rtl="0" eaLnBrk="1" latinLnBrk="0" hangingPunct="1">
        <a:spcBef>
          <a:spcPct val="20000"/>
        </a:spcBef>
        <a:buFont typeface="Arial"/>
        <a:buChar char="•"/>
        <a:defRPr sz="2667" kern="1200">
          <a:solidFill>
            <a:schemeClr val="tx1"/>
          </a:solidFill>
          <a:latin typeface="+mn-lt"/>
          <a:ea typeface="+mn-ea"/>
          <a:cs typeface="+mn-cs"/>
        </a:defRPr>
      </a:lvl9pPr>
    </p:bodyStyle>
    <p:otherStyle>
      <a:defPPr>
        <a:defRPr lang="en-US"/>
      </a:defPPr>
      <a:lvl1pPr marL="0" algn="l" defTabSz="609570" rtl="0" eaLnBrk="1" latinLnBrk="0" hangingPunct="1">
        <a:defRPr sz="2400" kern="1200">
          <a:solidFill>
            <a:schemeClr val="tx1"/>
          </a:solidFill>
          <a:latin typeface="+mn-lt"/>
          <a:ea typeface="+mn-ea"/>
          <a:cs typeface="+mn-cs"/>
        </a:defRPr>
      </a:lvl1pPr>
      <a:lvl2pPr marL="609570" algn="l" defTabSz="609570" rtl="0" eaLnBrk="1" latinLnBrk="0" hangingPunct="1">
        <a:defRPr sz="2400" kern="1200">
          <a:solidFill>
            <a:schemeClr val="tx1"/>
          </a:solidFill>
          <a:latin typeface="+mn-lt"/>
          <a:ea typeface="+mn-ea"/>
          <a:cs typeface="+mn-cs"/>
        </a:defRPr>
      </a:lvl2pPr>
      <a:lvl3pPr marL="1219140" algn="l" defTabSz="609570" rtl="0" eaLnBrk="1" latinLnBrk="0" hangingPunct="1">
        <a:defRPr sz="2400" kern="1200">
          <a:solidFill>
            <a:schemeClr val="tx1"/>
          </a:solidFill>
          <a:latin typeface="+mn-lt"/>
          <a:ea typeface="+mn-ea"/>
          <a:cs typeface="+mn-cs"/>
        </a:defRPr>
      </a:lvl3pPr>
      <a:lvl4pPr marL="1828709" algn="l" defTabSz="609570" rtl="0" eaLnBrk="1" latinLnBrk="0" hangingPunct="1">
        <a:defRPr sz="2400" kern="1200">
          <a:solidFill>
            <a:schemeClr val="tx1"/>
          </a:solidFill>
          <a:latin typeface="+mn-lt"/>
          <a:ea typeface="+mn-ea"/>
          <a:cs typeface="+mn-cs"/>
        </a:defRPr>
      </a:lvl4pPr>
      <a:lvl5pPr marL="2438278" algn="l" defTabSz="609570" rtl="0" eaLnBrk="1" latinLnBrk="0" hangingPunct="1">
        <a:defRPr sz="2400" kern="1200">
          <a:solidFill>
            <a:schemeClr val="tx1"/>
          </a:solidFill>
          <a:latin typeface="+mn-lt"/>
          <a:ea typeface="+mn-ea"/>
          <a:cs typeface="+mn-cs"/>
        </a:defRPr>
      </a:lvl5pPr>
      <a:lvl6pPr marL="3047848" algn="l" defTabSz="609570" rtl="0" eaLnBrk="1" latinLnBrk="0" hangingPunct="1">
        <a:defRPr sz="2400" kern="1200">
          <a:solidFill>
            <a:schemeClr val="tx1"/>
          </a:solidFill>
          <a:latin typeface="+mn-lt"/>
          <a:ea typeface="+mn-ea"/>
          <a:cs typeface="+mn-cs"/>
        </a:defRPr>
      </a:lvl6pPr>
      <a:lvl7pPr marL="3657418" algn="l" defTabSz="609570" rtl="0" eaLnBrk="1" latinLnBrk="0" hangingPunct="1">
        <a:defRPr sz="2400" kern="1200">
          <a:solidFill>
            <a:schemeClr val="tx1"/>
          </a:solidFill>
          <a:latin typeface="+mn-lt"/>
          <a:ea typeface="+mn-ea"/>
          <a:cs typeface="+mn-cs"/>
        </a:defRPr>
      </a:lvl7pPr>
      <a:lvl8pPr marL="4266987" algn="l" defTabSz="609570" rtl="0" eaLnBrk="1" latinLnBrk="0" hangingPunct="1">
        <a:defRPr sz="2400" kern="1200">
          <a:solidFill>
            <a:schemeClr val="tx1"/>
          </a:solidFill>
          <a:latin typeface="+mn-lt"/>
          <a:ea typeface="+mn-ea"/>
          <a:cs typeface="+mn-cs"/>
        </a:defRPr>
      </a:lvl8pPr>
      <a:lvl9pPr marL="4876557" algn="l" defTabSz="609570" rtl="0" eaLnBrk="1" latinLnBrk="0" hangingPunct="1">
        <a:defRPr sz="24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1" name="Rectangle 3"/>
          <p:cNvSpPr>
            <a:spLocks noGrp="1" noChangeArrowheads="1"/>
          </p:cNvSpPr>
          <p:nvPr>
            <p:ph type="body" idx="1"/>
          </p:nvPr>
        </p:nvSpPr>
        <p:spPr bwMode="auto">
          <a:xfrm>
            <a:off x="609600" y="1600201"/>
            <a:ext cx="109728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34" name="Text Box 10"/>
          <p:cNvSpPr txBox="1">
            <a:spLocks noChangeArrowheads="1"/>
          </p:cNvSpPr>
          <p:nvPr/>
        </p:nvSpPr>
        <p:spPr bwMode="auto">
          <a:xfrm>
            <a:off x="47330" y="6597651"/>
            <a:ext cx="4897305" cy="246221"/>
          </a:xfrm>
          <a:prstGeom prst="rect">
            <a:avLst/>
          </a:prstGeom>
          <a:noFill/>
          <a:ln w="9525">
            <a:noFill/>
            <a:miter lim="800000"/>
            <a:headEnd/>
            <a:tailEnd/>
          </a:ln>
          <a:effectLst/>
        </p:spPr>
        <p:txBody>
          <a:bodyPr wrap="square">
            <a:spAutoFit/>
          </a:bodyPr>
          <a:lstStyle/>
          <a:p>
            <a:pPr>
              <a:spcBef>
                <a:spcPct val="50000"/>
              </a:spcBef>
              <a:defRPr/>
            </a:pPr>
            <a:r>
              <a:rPr lang="de-DE" sz="1000" b="1" dirty="0">
                <a:solidFill>
                  <a:schemeClr val="bg2"/>
                </a:solidFill>
                <a:latin typeface="Arial" charset="0"/>
              </a:rPr>
              <a:t>Prof. P. Schmid, Barts Cancer</a:t>
            </a:r>
            <a:r>
              <a:rPr lang="de-DE" sz="1000" b="1" baseline="0" dirty="0">
                <a:solidFill>
                  <a:schemeClr val="bg2"/>
                </a:solidFill>
                <a:latin typeface="Arial" charset="0"/>
              </a:rPr>
              <a:t> Institute</a:t>
            </a:r>
            <a:endParaRPr lang="de-DE" sz="1000" b="1" dirty="0">
              <a:solidFill>
                <a:schemeClr val="bg2"/>
              </a:solidFill>
              <a:latin typeface="Arial" charset="0"/>
            </a:endParaRPr>
          </a:p>
        </p:txBody>
      </p:sp>
      <p:sp>
        <p:nvSpPr>
          <p:cNvPr id="4" name="Rectángulo 12">
            <a:extLst>
              <a:ext uri="{FF2B5EF4-FFF2-40B4-BE49-F238E27FC236}">
                <a16:creationId xmlns:a16="http://schemas.microsoft.com/office/drawing/2014/main" id="{47EB5EF5-A703-1146-9B67-41DA22612392}"/>
              </a:ext>
            </a:extLst>
          </p:cNvPr>
          <p:cNvSpPr/>
          <p:nvPr userDrawn="1"/>
        </p:nvSpPr>
        <p:spPr>
          <a:xfrm>
            <a:off x="590551" y="6591281"/>
            <a:ext cx="11070168" cy="276999"/>
          </a:xfrm>
          <a:prstGeom prst="rect">
            <a:avLst/>
          </a:prstGeom>
        </p:spPr>
        <p:txBody>
          <a:bodyPr wrap="square">
            <a:spAutoFit/>
          </a:bodyPr>
          <a:lstStyle/>
          <a:p>
            <a:pPr marL="0" marR="0" lvl="0" indent="0" algn="ctr" defTabSz="121914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FFFFFF">
                    <a:lumMod val="65000"/>
                  </a:srgbClr>
                </a:solidFill>
                <a:effectLst/>
                <a:uLnTx/>
                <a:uFillTx/>
                <a:latin typeface="Calibri" panose="020F0502020204030204" pitchFamily="34" charset="0"/>
                <a:ea typeface="ＭＳ Ｐゴシック" charset="0"/>
                <a:cs typeface="Calibri" panose="020F0502020204030204" pitchFamily="34" charset="0"/>
              </a:rPr>
              <a:t>This presentation is the intellectual property of the presenter. Contact </a:t>
            </a:r>
            <a:r>
              <a:rPr kumimoji="0" lang="en-US" sz="1200" b="0" i="0" u="none" strike="noStrike" kern="1200" cap="none" spc="0" normalizeH="0" baseline="0" noProof="0" dirty="0" err="1">
                <a:ln>
                  <a:noFill/>
                </a:ln>
                <a:solidFill>
                  <a:srgbClr val="FFFFFF">
                    <a:lumMod val="65000"/>
                  </a:srgbClr>
                </a:solidFill>
                <a:effectLst/>
                <a:uLnTx/>
                <a:uFillTx/>
                <a:latin typeface="Calibri" panose="020F0502020204030204" pitchFamily="34" charset="0"/>
                <a:ea typeface="ＭＳ Ｐゴシック" charset="0"/>
                <a:cs typeface="Calibri" panose="020F0502020204030204" pitchFamily="34" charset="0"/>
              </a:rPr>
              <a:t>p.Schmid@qmul.ac.uk</a:t>
            </a:r>
            <a:r>
              <a:rPr kumimoji="0" lang="en-US" sz="1200" b="0" i="0" u="none" strike="noStrike" kern="1200" cap="none" spc="0" normalizeH="0" baseline="0" noProof="0" dirty="0">
                <a:ln>
                  <a:noFill/>
                </a:ln>
                <a:solidFill>
                  <a:srgbClr val="FFFFFF">
                    <a:lumMod val="65000"/>
                  </a:srgbClr>
                </a:solidFill>
                <a:effectLst/>
                <a:uLnTx/>
                <a:uFillTx/>
                <a:latin typeface="Calibri" panose="020F0502020204030204" pitchFamily="34" charset="0"/>
                <a:ea typeface="ＭＳ Ｐゴシック" charset="0"/>
                <a:cs typeface="Calibri" panose="020F0502020204030204" pitchFamily="34" charset="0"/>
              </a:rPr>
              <a:t>  for permission to reprint and/or distribute</a:t>
            </a:r>
            <a:endParaRPr kumimoji="0" lang="es-ES" sz="1200" b="0" i="0" u="none" strike="noStrike" kern="1200" cap="none" spc="0" normalizeH="0" baseline="0" noProof="0" dirty="0">
              <a:ln>
                <a:noFill/>
              </a:ln>
              <a:solidFill>
                <a:srgbClr val="FFFFFF">
                  <a:lumMod val="65000"/>
                </a:srgbClr>
              </a:solidFill>
              <a:effectLst/>
              <a:uLnTx/>
              <a:uFillTx/>
              <a:latin typeface="Calibri" panose="020F0502020204030204" pitchFamily="34" charset="0"/>
              <a:ea typeface="ＭＳ Ｐゴシック" charset="0"/>
              <a:cs typeface="Calibri" panose="020F0502020204030204" pitchFamily="34" charset="0"/>
            </a:endParaRPr>
          </a:p>
        </p:txBody>
      </p:sp>
    </p:spTree>
    <p:extLst>
      <p:ext uri="{BB962C8B-B14F-4D97-AF65-F5344CB8AC3E}">
        <p14:creationId xmlns:p14="http://schemas.microsoft.com/office/powerpoint/2010/main" val="3457385073"/>
      </p:ext>
    </p:extLst>
  </p:cSld>
  <p:clrMap bg1="lt1" tx1="dk1" bg2="lt2" tx2="dk2" accent1="accent1" accent2="accent2" accent3="accent3" accent4="accent4" accent5="accent5" accent6="accent6" hlink="hlink" folHlink="folHlink"/>
  <p:sldLayoutIdLst>
    <p:sldLayoutId id="2147484552" r:id="rId1"/>
    <p:sldLayoutId id="2147484553" r:id="rId2"/>
    <p:sldLayoutId id="2147484554" r:id="rId3"/>
    <p:sldLayoutId id="2147484555" r:id="rId4"/>
    <p:sldLayoutId id="2147484556" r:id="rId5"/>
    <p:sldLayoutId id="2147484557" r:id="rId6"/>
    <p:sldLayoutId id="2147484558" r:id="rId7"/>
    <p:sldLayoutId id="2147484559" r:id="rId8"/>
    <p:sldLayoutId id="2147484560" r:id="rId9"/>
    <p:sldLayoutId id="2147484561" r:id="rId10"/>
    <p:sldLayoutId id="2147484562" r:id="rId11"/>
    <p:sldLayoutId id="2147484563" r:id="rId12"/>
    <p:sldLayoutId id="2147484564" r:id="rId13"/>
    <p:sldLayoutId id="2147484565" r:id="rId14"/>
    <p:sldLayoutId id="2147484566" r:id="rId15"/>
    <p:sldLayoutId id="2147484567" r:id="rId16"/>
    <p:sldLayoutId id="2147484568" r:id="rId17"/>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189" algn="ctr" rtl="0" fontAlgn="base">
        <a:spcBef>
          <a:spcPct val="0"/>
        </a:spcBef>
        <a:spcAft>
          <a:spcPct val="0"/>
        </a:spcAft>
        <a:defRPr sz="4400">
          <a:solidFill>
            <a:schemeClr val="tx2"/>
          </a:solidFill>
          <a:latin typeface="Arial" charset="0"/>
        </a:defRPr>
      </a:lvl6pPr>
      <a:lvl7pPr marL="914377" algn="ctr" rtl="0" fontAlgn="base">
        <a:spcBef>
          <a:spcPct val="0"/>
        </a:spcBef>
        <a:spcAft>
          <a:spcPct val="0"/>
        </a:spcAft>
        <a:defRPr sz="4400">
          <a:solidFill>
            <a:schemeClr val="tx2"/>
          </a:solidFill>
          <a:latin typeface="Arial" charset="0"/>
        </a:defRPr>
      </a:lvl7pPr>
      <a:lvl8pPr marL="1371566" algn="ctr" rtl="0" fontAlgn="base">
        <a:spcBef>
          <a:spcPct val="0"/>
        </a:spcBef>
        <a:spcAft>
          <a:spcPct val="0"/>
        </a:spcAft>
        <a:defRPr sz="4400">
          <a:solidFill>
            <a:schemeClr val="tx2"/>
          </a:solidFill>
          <a:latin typeface="Arial" charset="0"/>
        </a:defRPr>
      </a:lvl8pPr>
      <a:lvl9pPr marL="1828754" algn="ctr" rtl="0" fontAlgn="base">
        <a:spcBef>
          <a:spcPct val="0"/>
        </a:spcBef>
        <a:spcAft>
          <a:spcPct val="0"/>
        </a:spcAft>
        <a:defRPr sz="4400">
          <a:solidFill>
            <a:schemeClr val="tx2"/>
          </a:solidFill>
          <a:latin typeface="Arial" charset="0"/>
        </a:defRPr>
      </a:lvl9pPr>
    </p:titleStyle>
    <p:bodyStyle>
      <a:lvl1pPr marL="342891" indent="-342891" algn="l" rtl="0" eaLnBrk="0" fontAlgn="base" hangingPunct="0">
        <a:spcBef>
          <a:spcPct val="20000"/>
        </a:spcBef>
        <a:spcAft>
          <a:spcPct val="0"/>
        </a:spcAft>
        <a:buChar char="•"/>
        <a:defRPr sz="3200">
          <a:solidFill>
            <a:schemeClr val="tx1"/>
          </a:solidFill>
          <a:latin typeface="+mn-lt"/>
          <a:ea typeface="+mn-ea"/>
          <a:cs typeface="+mn-cs"/>
        </a:defRPr>
      </a:lvl1pPr>
      <a:lvl2pPr marL="742932" indent="-285744" algn="l" rtl="0" eaLnBrk="0" fontAlgn="base" hangingPunct="0">
        <a:spcBef>
          <a:spcPct val="20000"/>
        </a:spcBef>
        <a:spcAft>
          <a:spcPct val="0"/>
        </a:spcAft>
        <a:buChar char="–"/>
        <a:defRPr sz="2800">
          <a:solidFill>
            <a:schemeClr val="tx1"/>
          </a:solidFill>
          <a:latin typeface="+mn-lt"/>
        </a:defRPr>
      </a:lvl2pPr>
      <a:lvl3pPr marL="1142971" indent="-228594" algn="l" rtl="0" eaLnBrk="0" fontAlgn="base" hangingPunct="0">
        <a:spcBef>
          <a:spcPct val="20000"/>
        </a:spcBef>
        <a:spcAft>
          <a:spcPct val="0"/>
        </a:spcAft>
        <a:buChar char="•"/>
        <a:defRPr sz="2400">
          <a:solidFill>
            <a:schemeClr val="tx1"/>
          </a:solidFill>
          <a:latin typeface="+mn-lt"/>
        </a:defRPr>
      </a:lvl3pPr>
      <a:lvl4pPr marL="1600160" indent="-228594" algn="l" rtl="0" eaLnBrk="0" fontAlgn="base" hangingPunct="0">
        <a:spcBef>
          <a:spcPct val="20000"/>
        </a:spcBef>
        <a:spcAft>
          <a:spcPct val="0"/>
        </a:spcAft>
        <a:buChar char="–"/>
        <a:defRPr sz="2000">
          <a:solidFill>
            <a:schemeClr val="tx1"/>
          </a:solidFill>
          <a:latin typeface="+mn-lt"/>
        </a:defRPr>
      </a:lvl4pPr>
      <a:lvl5pPr marL="2057349" indent="-228594" algn="l" rtl="0" eaLnBrk="0" fontAlgn="base" hangingPunct="0">
        <a:spcBef>
          <a:spcPct val="20000"/>
        </a:spcBef>
        <a:spcAft>
          <a:spcPct val="0"/>
        </a:spcAft>
        <a:buChar char="»"/>
        <a:defRPr sz="2000">
          <a:solidFill>
            <a:schemeClr val="tx1"/>
          </a:solidFill>
          <a:latin typeface="+mn-lt"/>
        </a:defRPr>
      </a:lvl5pPr>
      <a:lvl6pPr marL="2514537" indent="-228594" algn="l" rtl="0" fontAlgn="base">
        <a:spcBef>
          <a:spcPct val="20000"/>
        </a:spcBef>
        <a:spcAft>
          <a:spcPct val="0"/>
        </a:spcAft>
        <a:buChar char="»"/>
        <a:defRPr sz="2000">
          <a:solidFill>
            <a:schemeClr val="tx1"/>
          </a:solidFill>
          <a:latin typeface="+mn-lt"/>
        </a:defRPr>
      </a:lvl6pPr>
      <a:lvl7pPr marL="2971726" indent="-228594" algn="l" rtl="0" fontAlgn="base">
        <a:spcBef>
          <a:spcPct val="20000"/>
        </a:spcBef>
        <a:spcAft>
          <a:spcPct val="0"/>
        </a:spcAft>
        <a:buChar char="»"/>
        <a:defRPr sz="2000">
          <a:solidFill>
            <a:schemeClr val="tx1"/>
          </a:solidFill>
          <a:latin typeface="+mn-lt"/>
        </a:defRPr>
      </a:lvl7pPr>
      <a:lvl8pPr marL="3428914" indent="-228594" algn="l" rtl="0" fontAlgn="base">
        <a:spcBef>
          <a:spcPct val="20000"/>
        </a:spcBef>
        <a:spcAft>
          <a:spcPct val="0"/>
        </a:spcAft>
        <a:buChar char="»"/>
        <a:defRPr sz="2000">
          <a:solidFill>
            <a:schemeClr val="tx1"/>
          </a:solidFill>
          <a:latin typeface="+mn-lt"/>
        </a:defRPr>
      </a:lvl8pPr>
      <a:lvl9pPr marL="3886103" indent="-228594"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720000" y="274639"/>
            <a:ext cx="1074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1027" name="Text Placeholder 2"/>
          <p:cNvSpPr>
            <a:spLocks noGrp="1"/>
          </p:cNvSpPr>
          <p:nvPr>
            <p:ph type="body" idx="1"/>
          </p:nvPr>
        </p:nvSpPr>
        <p:spPr bwMode="auto">
          <a:xfrm>
            <a:off x="721140" y="1600201"/>
            <a:ext cx="10742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p:txBody>
      </p:sp>
      <p:sp>
        <p:nvSpPr>
          <p:cNvPr id="4" name="Rectángulo 12">
            <a:extLst>
              <a:ext uri="{FF2B5EF4-FFF2-40B4-BE49-F238E27FC236}">
                <a16:creationId xmlns:a16="http://schemas.microsoft.com/office/drawing/2014/main" id="{0C2A6123-BA83-C440-9D78-162A3C922F55}"/>
              </a:ext>
            </a:extLst>
          </p:cNvPr>
          <p:cNvSpPr/>
          <p:nvPr userDrawn="1"/>
        </p:nvSpPr>
        <p:spPr>
          <a:xfrm>
            <a:off x="590551" y="6591281"/>
            <a:ext cx="11070168" cy="276999"/>
          </a:xfrm>
          <a:prstGeom prst="rect">
            <a:avLst/>
          </a:prstGeom>
        </p:spPr>
        <p:txBody>
          <a:bodyPr wrap="square">
            <a:spAutoFit/>
          </a:bodyPr>
          <a:lstStyle/>
          <a:p>
            <a:pPr marL="0" marR="0" lvl="0" indent="0" algn="ctr" defTabSz="121914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FFFFFF">
                    <a:lumMod val="65000"/>
                  </a:srgbClr>
                </a:solidFill>
                <a:effectLst/>
                <a:uLnTx/>
                <a:uFillTx/>
                <a:latin typeface="Calibri" panose="020F0502020204030204" pitchFamily="34" charset="0"/>
                <a:ea typeface="ＭＳ Ｐゴシック" charset="0"/>
                <a:cs typeface="Calibri" panose="020F0502020204030204" pitchFamily="34" charset="0"/>
              </a:rPr>
              <a:t>This presentation is the intellectual property of the presenter. Contact </a:t>
            </a:r>
            <a:r>
              <a:rPr kumimoji="0" lang="en-US" sz="1200" b="0" i="0" u="none" strike="noStrike" kern="1200" cap="none" spc="0" normalizeH="0" baseline="0" noProof="0" dirty="0" err="1">
                <a:ln>
                  <a:noFill/>
                </a:ln>
                <a:solidFill>
                  <a:srgbClr val="FFFFFF">
                    <a:lumMod val="65000"/>
                  </a:srgbClr>
                </a:solidFill>
                <a:effectLst/>
                <a:uLnTx/>
                <a:uFillTx/>
                <a:latin typeface="Calibri" panose="020F0502020204030204" pitchFamily="34" charset="0"/>
                <a:ea typeface="ＭＳ Ｐゴシック" charset="0"/>
                <a:cs typeface="Calibri" panose="020F0502020204030204" pitchFamily="34" charset="0"/>
              </a:rPr>
              <a:t>p.Schmid@qmul.ac.uk</a:t>
            </a:r>
            <a:r>
              <a:rPr kumimoji="0" lang="en-US" sz="1200" b="0" i="0" u="none" strike="noStrike" kern="1200" cap="none" spc="0" normalizeH="0" baseline="0" noProof="0" dirty="0">
                <a:ln>
                  <a:noFill/>
                </a:ln>
                <a:solidFill>
                  <a:srgbClr val="FFFFFF">
                    <a:lumMod val="65000"/>
                  </a:srgbClr>
                </a:solidFill>
                <a:effectLst/>
                <a:uLnTx/>
                <a:uFillTx/>
                <a:latin typeface="Calibri" panose="020F0502020204030204" pitchFamily="34" charset="0"/>
                <a:ea typeface="ＭＳ Ｐゴシック" charset="0"/>
                <a:cs typeface="Calibri" panose="020F0502020204030204" pitchFamily="34" charset="0"/>
              </a:rPr>
              <a:t>  for permission to reprint and/or distribute</a:t>
            </a:r>
            <a:endParaRPr kumimoji="0" lang="es-ES" sz="1200" b="0" i="0" u="none" strike="noStrike" kern="1200" cap="none" spc="0" normalizeH="0" baseline="0" noProof="0" dirty="0">
              <a:ln>
                <a:noFill/>
              </a:ln>
              <a:solidFill>
                <a:srgbClr val="FFFFFF">
                  <a:lumMod val="65000"/>
                </a:srgbClr>
              </a:solidFill>
              <a:effectLst/>
              <a:uLnTx/>
              <a:uFillTx/>
              <a:latin typeface="Calibri" panose="020F0502020204030204" pitchFamily="34" charset="0"/>
              <a:ea typeface="ＭＳ Ｐゴシック" charset="0"/>
              <a:cs typeface="Calibri" panose="020F0502020204030204" pitchFamily="34" charset="0"/>
            </a:endParaRPr>
          </a:p>
        </p:txBody>
      </p:sp>
    </p:spTree>
    <p:extLst>
      <p:ext uri="{BB962C8B-B14F-4D97-AF65-F5344CB8AC3E}">
        <p14:creationId xmlns:p14="http://schemas.microsoft.com/office/powerpoint/2010/main" val="2599713003"/>
      </p:ext>
    </p:extLst>
  </p:cSld>
  <p:clrMap bg1="lt1" tx1="dk1" bg2="lt2" tx2="dk2" accent1="accent1" accent2="accent2" accent3="accent3" accent4="accent4" accent5="accent5" accent6="accent6" hlink="hlink" folHlink="folHlink"/>
  <p:sldLayoutIdLst>
    <p:sldLayoutId id="2147484570" r:id="rId1"/>
    <p:sldLayoutId id="2147484571" r:id="rId2"/>
    <p:sldLayoutId id="2147484572" r:id="rId3"/>
    <p:sldLayoutId id="2147484573" r:id="rId4"/>
    <p:sldLayoutId id="2147484574" r:id="rId5"/>
    <p:sldLayoutId id="2147484575" r:id="rId6"/>
    <p:sldLayoutId id="2147484576" r:id="rId7"/>
    <p:sldLayoutId id="2147484577" r:id="rId8"/>
    <p:sldLayoutId id="2147484578" r:id="rId9"/>
    <p:sldLayoutId id="2147484579" r:id="rId10"/>
    <p:sldLayoutId id="2147484580" r:id="rId11"/>
    <p:sldLayoutId id="2147484581" r:id="rId12"/>
    <p:sldLayoutId id="2147484582" r:id="rId13"/>
    <p:sldLayoutId id="2147484583" r:id="rId14"/>
    <p:sldLayoutId id="2147484584" r:id="rId15"/>
    <p:sldLayoutId id="2147484585" r:id="rId16"/>
    <p:sldLayoutId id="2147484586" r:id="rId17"/>
    <p:sldLayoutId id="2147484587" r:id="rId18"/>
    <p:sldLayoutId id="2147484588" r:id="rId19"/>
  </p:sldLayoutIdLst>
  <p:hf sldNum="0" hdr="0" ftr="0" dt="0"/>
  <p:txStyles>
    <p:titleStyle>
      <a:lvl1pPr algn="l" defTabSz="609585" rtl="0" eaLnBrk="1" fontAlgn="base" hangingPunct="1">
        <a:spcBef>
          <a:spcPct val="0"/>
        </a:spcBef>
        <a:spcAft>
          <a:spcPct val="0"/>
        </a:spcAft>
        <a:defRPr sz="4267" b="1" kern="1200">
          <a:solidFill>
            <a:schemeClr val="tx1"/>
          </a:solidFill>
          <a:latin typeface="Arial" panose="020B0604020202020204" pitchFamily="34" charset="0"/>
          <a:ea typeface="MS PGothic" pitchFamily="34" charset="-128"/>
          <a:cs typeface="Arial" panose="020B0604020202020204" pitchFamily="34" charset="0"/>
        </a:defRPr>
      </a:lvl1pPr>
      <a:lvl2pPr algn="l" defTabSz="609585" rtl="0" eaLnBrk="1" fontAlgn="base" hangingPunct="1">
        <a:spcBef>
          <a:spcPct val="0"/>
        </a:spcBef>
        <a:spcAft>
          <a:spcPct val="0"/>
        </a:spcAft>
        <a:defRPr sz="5333" b="1">
          <a:solidFill>
            <a:srgbClr val="81104F"/>
          </a:solidFill>
          <a:latin typeface="Arial Narrow" charset="0"/>
          <a:ea typeface="MS PGothic" pitchFamily="34" charset="-128"/>
          <a:cs typeface="Arial Narrow" panose="020B0606020202030204" pitchFamily="34" charset="0"/>
        </a:defRPr>
      </a:lvl2pPr>
      <a:lvl3pPr algn="l" defTabSz="609585" rtl="0" eaLnBrk="1" fontAlgn="base" hangingPunct="1">
        <a:spcBef>
          <a:spcPct val="0"/>
        </a:spcBef>
        <a:spcAft>
          <a:spcPct val="0"/>
        </a:spcAft>
        <a:defRPr sz="5333" b="1">
          <a:solidFill>
            <a:srgbClr val="81104F"/>
          </a:solidFill>
          <a:latin typeface="Arial Narrow" charset="0"/>
          <a:ea typeface="MS PGothic" pitchFamily="34" charset="-128"/>
          <a:cs typeface="Arial Narrow" panose="020B0606020202030204" pitchFamily="34" charset="0"/>
        </a:defRPr>
      </a:lvl3pPr>
      <a:lvl4pPr algn="l" defTabSz="609585" rtl="0" eaLnBrk="1" fontAlgn="base" hangingPunct="1">
        <a:spcBef>
          <a:spcPct val="0"/>
        </a:spcBef>
        <a:spcAft>
          <a:spcPct val="0"/>
        </a:spcAft>
        <a:defRPr sz="5333" b="1">
          <a:solidFill>
            <a:srgbClr val="81104F"/>
          </a:solidFill>
          <a:latin typeface="Arial Narrow" charset="0"/>
          <a:ea typeface="MS PGothic" pitchFamily="34" charset="-128"/>
          <a:cs typeface="Arial Narrow" panose="020B0606020202030204" pitchFamily="34" charset="0"/>
        </a:defRPr>
      </a:lvl4pPr>
      <a:lvl5pPr algn="l" defTabSz="609585" rtl="0" eaLnBrk="1" fontAlgn="base" hangingPunct="1">
        <a:spcBef>
          <a:spcPct val="0"/>
        </a:spcBef>
        <a:spcAft>
          <a:spcPct val="0"/>
        </a:spcAft>
        <a:defRPr sz="5333" b="1">
          <a:solidFill>
            <a:srgbClr val="81104F"/>
          </a:solidFill>
          <a:latin typeface="Arial Narrow" charset="0"/>
          <a:ea typeface="MS PGothic" pitchFamily="34" charset="-128"/>
          <a:cs typeface="Arial Narrow" panose="020B0606020202030204" pitchFamily="34" charset="0"/>
        </a:defRPr>
      </a:lvl5pPr>
      <a:lvl6pPr marL="609585" algn="l" defTabSz="609585" rtl="0" eaLnBrk="1" fontAlgn="base" hangingPunct="1">
        <a:spcBef>
          <a:spcPct val="0"/>
        </a:spcBef>
        <a:spcAft>
          <a:spcPct val="0"/>
        </a:spcAft>
        <a:defRPr sz="5333" b="1">
          <a:solidFill>
            <a:srgbClr val="81104F"/>
          </a:solidFill>
          <a:latin typeface="Arial Narrow" charset="0"/>
          <a:ea typeface="ＭＳ Ｐゴシック" charset="0"/>
        </a:defRPr>
      </a:lvl6pPr>
      <a:lvl7pPr marL="1219170" algn="l" defTabSz="609585" rtl="0" eaLnBrk="1" fontAlgn="base" hangingPunct="1">
        <a:spcBef>
          <a:spcPct val="0"/>
        </a:spcBef>
        <a:spcAft>
          <a:spcPct val="0"/>
        </a:spcAft>
        <a:defRPr sz="5333" b="1">
          <a:solidFill>
            <a:srgbClr val="81104F"/>
          </a:solidFill>
          <a:latin typeface="Arial Narrow" charset="0"/>
          <a:ea typeface="ＭＳ Ｐゴシック" charset="0"/>
        </a:defRPr>
      </a:lvl7pPr>
      <a:lvl8pPr marL="1828754" algn="l" defTabSz="609585" rtl="0" eaLnBrk="1" fontAlgn="base" hangingPunct="1">
        <a:spcBef>
          <a:spcPct val="0"/>
        </a:spcBef>
        <a:spcAft>
          <a:spcPct val="0"/>
        </a:spcAft>
        <a:defRPr sz="5333" b="1">
          <a:solidFill>
            <a:srgbClr val="81104F"/>
          </a:solidFill>
          <a:latin typeface="Arial Narrow" charset="0"/>
          <a:ea typeface="ＭＳ Ｐゴシック" charset="0"/>
        </a:defRPr>
      </a:lvl8pPr>
      <a:lvl9pPr marL="2438339" algn="l" defTabSz="609585" rtl="0" eaLnBrk="1" fontAlgn="base" hangingPunct="1">
        <a:spcBef>
          <a:spcPct val="0"/>
        </a:spcBef>
        <a:spcAft>
          <a:spcPct val="0"/>
        </a:spcAft>
        <a:defRPr sz="5333" b="1">
          <a:solidFill>
            <a:srgbClr val="81104F"/>
          </a:solidFill>
          <a:latin typeface="Arial Narrow" charset="0"/>
          <a:ea typeface="ＭＳ Ｐゴシック" charset="0"/>
        </a:defRPr>
      </a:lvl9pPr>
    </p:titleStyle>
    <p:bodyStyle>
      <a:lvl1pPr marL="457189" indent="-457189" algn="l" defTabSz="609585" rtl="0" eaLnBrk="1" fontAlgn="base" hangingPunct="1">
        <a:spcBef>
          <a:spcPct val="20000"/>
        </a:spcBef>
        <a:spcAft>
          <a:spcPct val="0"/>
        </a:spcAft>
        <a:buClr>
          <a:schemeClr val="tx1"/>
        </a:buClr>
        <a:buSzPct val="35000"/>
        <a:buFont typeface="Wingdings" panose="05000000000000000000" pitchFamily="2" charset="2"/>
        <a:buChar char="u"/>
        <a:defRPr sz="2133" kern="1200">
          <a:solidFill>
            <a:schemeClr val="tx1"/>
          </a:solidFill>
          <a:latin typeface="Arial" panose="020B0604020202020204" pitchFamily="34" charset="0"/>
          <a:ea typeface="MS PGothic" pitchFamily="34" charset="-128"/>
          <a:cs typeface="Arial" panose="020B0604020202020204" pitchFamily="34" charset="0"/>
        </a:defRPr>
      </a:lvl1pPr>
      <a:lvl2pPr marL="990575" indent="-380990" algn="l" defTabSz="609585" rtl="0" eaLnBrk="1" fontAlgn="base" hangingPunct="1">
        <a:spcBef>
          <a:spcPct val="20000"/>
        </a:spcBef>
        <a:spcAft>
          <a:spcPct val="0"/>
        </a:spcAft>
        <a:buClr>
          <a:schemeClr val="tx1"/>
        </a:buClr>
        <a:buSzPct val="35000"/>
        <a:buFont typeface="Wingdings" panose="05000000000000000000" pitchFamily="2" charset="2"/>
        <a:buChar char="u"/>
        <a:defRPr sz="2133" kern="1200">
          <a:solidFill>
            <a:schemeClr val="tx1">
              <a:lumMod val="50000"/>
              <a:lumOff val="50000"/>
            </a:schemeClr>
          </a:solidFill>
          <a:latin typeface="Arial" panose="020B0604020202020204" pitchFamily="34" charset="0"/>
          <a:ea typeface="MS PGothic" pitchFamily="34" charset="-128"/>
          <a:cs typeface="Arial" panose="020B0604020202020204" pitchFamily="34" charset="0"/>
        </a:defRPr>
      </a:lvl2pPr>
      <a:lvl3pPr marL="1523962" indent="-304792" algn="l" defTabSz="609585" rtl="0" eaLnBrk="1" fontAlgn="base" hangingPunct="1">
        <a:spcBef>
          <a:spcPct val="20000"/>
        </a:spcBef>
        <a:spcAft>
          <a:spcPct val="0"/>
        </a:spcAft>
        <a:buClr>
          <a:schemeClr val="tx1"/>
        </a:buClr>
        <a:buSzPct val="35000"/>
        <a:buFont typeface="Wingdings" panose="05000000000000000000" pitchFamily="2" charset="2"/>
        <a:buChar char="u"/>
        <a:defRPr sz="2133" kern="1200">
          <a:solidFill>
            <a:schemeClr val="bg1">
              <a:lumMod val="65000"/>
            </a:schemeClr>
          </a:solidFill>
          <a:latin typeface="Arial" panose="020B0604020202020204" pitchFamily="34" charset="0"/>
          <a:ea typeface="MS PGothic" pitchFamily="34" charset="-128"/>
          <a:cs typeface="Arial" panose="020B0604020202020204" pitchFamily="34" charset="0"/>
        </a:defRPr>
      </a:lvl3pPr>
      <a:lvl4pPr marL="2133547" indent="-304792" algn="l" defTabSz="609585" rtl="0" eaLnBrk="1" fontAlgn="base" hangingPunct="1">
        <a:spcBef>
          <a:spcPct val="20000"/>
        </a:spcBef>
        <a:spcAft>
          <a:spcPct val="0"/>
        </a:spcAft>
        <a:buFont typeface="Arial" panose="020B0604020202020204" pitchFamily="34" charset="0"/>
        <a:buChar char="–"/>
        <a:defRPr sz="2667" kern="1200">
          <a:solidFill>
            <a:schemeClr val="tx1"/>
          </a:solidFill>
          <a:latin typeface="+mn-lt"/>
          <a:ea typeface="MS PGothic" pitchFamily="34" charset="-128"/>
          <a:cs typeface="+mn-cs"/>
        </a:defRPr>
      </a:lvl4pPr>
      <a:lvl5pPr marL="2743131" indent="-304792" algn="l" defTabSz="609585" rtl="0" eaLnBrk="1" fontAlgn="base" hangingPunct="1">
        <a:spcBef>
          <a:spcPct val="20000"/>
        </a:spcBef>
        <a:spcAft>
          <a:spcPct val="0"/>
        </a:spcAft>
        <a:buFont typeface="Arial" panose="020B0604020202020204" pitchFamily="34" charset="0"/>
        <a:buChar char="»"/>
        <a:defRPr sz="2667" kern="1200">
          <a:solidFill>
            <a:schemeClr val="tx1"/>
          </a:solidFill>
          <a:latin typeface="+mn-lt"/>
          <a:ea typeface="MS PGothic" pitchFamily="34" charset="-128"/>
          <a:cs typeface="+mn-cs"/>
        </a:defRPr>
      </a:lvl5pPr>
      <a:lvl6pPr marL="3352716" indent="-304792" algn="l" defTabSz="609585" rtl="0" eaLnBrk="1" latinLnBrk="0" hangingPunct="1">
        <a:spcBef>
          <a:spcPct val="20000"/>
        </a:spcBef>
        <a:buFont typeface="Arial"/>
        <a:buChar char="•"/>
        <a:defRPr sz="2667" kern="1200">
          <a:solidFill>
            <a:schemeClr val="tx1"/>
          </a:solidFill>
          <a:latin typeface="+mn-lt"/>
          <a:ea typeface="+mn-ea"/>
          <a:cs typeface="+mn-cs"/>
        </a:defRPr>
      </a:lvl6pPr>
      <a:lvl7pPr marL="3962301" indent="-304792" algn="l" defTabSz="609585" rtl="0" eaLnBrk="1" latinLnBrk="0" hangingPunct="1">
        <a:spcBef>
          <a:spcPct val="20000"/>
        </a:spcBef>
        <a:buFont typeface="Arial"/>
        <a:buChar char="•"/>
        <a:defRPr sz="2667" kern="1200">
          <a:solidFill>
            <a:schemeClr val="tx1"/>
          </a:solidFill>
          <a:latin typeface="+mn-lt"/>
          <a:ea typeface="+mn-ea"/>
          <a:cs typeface="+mn-cs"/>
        </a:defRPr>
      </a:lvl7pPr>
      <a:lvl8pPr marL="4571886" indent="-304792" algn="l" defTabSz="609585" rtl="0" eaLnBrk="1" latinLnBrk="0" hangingPunct="1">
        <a:spcBef>
          <a:spcPct val="20000"/>
        </a:spcBef>
        <a:buFont typeface="Arial"/>
        <a:buChar char="•"/>
        <a:defRPr sz="2667" kern="1200">
          <a:solidFill>
            <a:schemeClr val="tx1"/>
          </a:solidFill>
          <a:latin typeface="+mn-lt"/>
          <a:ea typeface="+mn-ea"/>
          <a:cs typeface="+mn-cs"/>
        </a:defRPr>
      </a:lvl8pPr>
      <a:lvl9pPr marL="5181470" indent="-304792" algn="l" defTabSz="609585" rtl="0" eaLnBrk="1" latinLnBrk="0" hangingPunct="1">
        <a:spcBef>
          <a:spcPct val="20000"/>
        </a:spcBef>
        <a:buFont typeface="Arial"/>
        <a:buChar char="•"/>
        <a:defRPr sz="2667" kern="1200">
          <a:solidFill>
            <a:schemeClr val="tx1"/>
          </a:solidFill>
          <a:latin typeface="+mn-lt"/>
          <a:ea typeface="+mn-ea"/>
          <a:cs typeface="+mn-cs"/>
        </a:defRPr>
      </a:lvl9pPr>
    </p:bodyStyle>
    <p:otherStyle>
      <a:defPPr>
        <a:defRPr lang="en-US"/>
      </a:defPPr>
      <a:lvl1pPr marL="0" algn="l" defTabSz="609585" rtl="0" eaLnBrk="1" latinLnBrk="0" hangingPunct="1">
        <a:defRPr sz="2400" kern="1200">
          <a:solidFill>
            <a:schemeClr val="tx1"/>
          </a:solidFill>
          <a:latin typeface="+mn-lt"/>
          <a:ea typeface="+mn-ea"/>
          <a:cs typeface="+mn-cs"/>
        </a:defRPr>
      </a:lvl1pPr>
      <a:lvl2pPr marL="609585" algn="l" defTabSz="609585" rtl="0" eaLnBrk="1" latinLnBrk="0" hangingPunct="1">
        <a:defRPr sz="2400" kern="1200">
          <a:solidFill>
            <a:schemeClr val="tx1"/>
          </a:solidFill>
          <a:latin typeface="+mn-lt"/>
          <a:ea typeface="+mn-ea"/>
          <a:cs typeface="+mn-cs"/>
        </a:defRPr>
      </a:lvl2pPr>
      <a:lvl3pPr marL="1219170" algn="l" defTabSz="609585" rtl="0" eaLnBrk="1" latinLnBrk="0" hangingPunct="1">
        <a:defRPr sz="2400" kern="1200">
          <a:solidFill>
            <a:schemeClr val="tx1"/>
          </a:solidFill>
          <a:latin typeface="+mn-lt"/>
          <a:ea typeface="+mn-ea"/>
          <a:cs typeface="+mn-cs"/>
        </a:defRPr>
      </a:lvl3pPr>
      <a:lvl4pPr marL="1828754" algn="l" defTabSz="609585" rtl="0" eaLnBrk="1" latinLnBrk="0" hangingPunct="1">
        <a:defRPr sz="2400" kern="1200">
          <a:solidFill>
            <a:schemeClr val="tx1"/>
          </a:solidFill>
          <a:latin typeface="+mn-lt"/>
          <a:ea typeface="+mn-ea"/>
          <a:cs typeface="+mn-cs"/>
        </a:defRPr>
      </a:lvl4pPr>
      <a:lvl5pPr marL="2438339" algn="l" defTabSz="609585" rtl="0" eaLnBrk="1" latinLnBrk="0" hangingPunct="1">
        <a:defRPr sz="2400" kern="1200">
          <a:solidFill>
            <a:schemeClr val="tx1"/>
          </a:solidFill>
          <a:latin typeface="+mn-lt"/>
          <a:ea typeface="+mn-ea"/>
          <a:cs typeface="+mn-cs"/>
        </a:defRPr>
      </a:lvl5pPr>
      <a:lvl6pPr marL="3047924" algn="l" defTabSz="609585" rtl="0" eaLnBrk="1" latinLnBrk="0" hangingPunct="1">
        <a:defRPr sz="2400" kern="1200">
          <a:solidFill>
            <a:schemeClr val="tx1"/>
          </a:solidFill>
          <a:latin typeface="+mn-lt"/>
          <a:ea typeface="+mn-ea"/>
          <a:cs typeface="+mn-cs"/>
        </a:defRPr>
      </a:lvl6pPr>
      <a:lvl7pPr marL="3657509" algn="l" defTabSz="609585" rtl="0" eaLnBrk="1" latinLnBrk="0" hangingPunct="1">
        <a:defRPr sz="2400" kern="1200">
          <a:solidFill>
            <a:schemeClr val="tx1"/>
          </a:solidFill>
          <a:latin typeface="+mn-lt"/>
          <a:ea typeface="+mn-ea"/>
          <a:cs typeface="+mn-cs"/>
        </a:defRPr>
      </a:lvl7pPr>
      <a:lvl8pPr marL="4267093" algn="l" defTabSz="609585" rtl="0" eaLnBrk="1" latinLnBrk="0" hangingPunct="1">
        <a:defRPr sz="2400" kern="1200">
          <a:solidFill>
            <a:schemeClr val="tx1"/>
          </a:solidFill>
          <a:latin typeface="+mn-lt"/>
          <a:ea typeface="+mn-ea"/>
          <a:cs typeface="+mn-cs"/>
        </a:defRPr>
      </a:lvl8pPr>
      <a:lvl9pPr marL="4876678" algn="l" defTabSz="609585" rtl="0" eaLnBrk="1" latinLnBrk="0" hangingPunct="1">
        <a:defRPr sz="24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6.xml"/><Relationship Id="rId1" Type="http://schemas.openxmlformats.org/officeDocument/2006/relationships/tags" Target="../tags/tag43.xml"/></Relationships>
</file>

<file path=ppt/slides/_rels/slide10.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51.xml"/></Relationships>
</file>

<file path=ppt/slides/_rels/slide100.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26.xml"/><Relationship Id="rId1" Type="http://schemas.openxmlformats.org/officeDocument/2006/relationships/slideLayout" Target="../slideLayouts/slideLayout377.xml"/></Relationships>
</file>

<file path=ppt/slides/_rels/slide101.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27.xml"/><Relationship Id="rId1" Type="http://schemas.openxmlformats.org/officeDocument/2006/relationships/slideLayout" Target="../slideLayouts/slideLayout377.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380.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380.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380.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380.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97.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97.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97.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52.xml"/></Relationships>
</file>

<file path=ppt/slides/_rels/slide110.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77.png"/><Relationship Id="rId1" Type="http://schemas.openxmlformats.org/officeDocument/2006/relationships/slideLayout" Target="../slideLayouts/slideLayout6.xml"/><Relationship Id="rId4" Type="http://schemas.openxmlformats.org/officeDocument/2006/relationships/image" Target="../media/image79.png"/></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113.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77.png"/><Relationship Id="rId1" Type="http://schemas.openxmlformats.org/officeDocument/2006/relationships/slideLayout" Target="../slideLayouts/slideLayout6.xml"/><Relationship Id="rId4" Type="http://schemas.openxmlformats.org/officeDocument/2006/relationships/image" Target="../media/image79.png"/></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115.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31.xml"/><Relationship Id="rId1" Type="http://schemas.openxmlformats.org/officeDocument/2006/relationships/slideLayout" Target="../slideLayouts/slideLayout398.xml"/><Relationship Id="rId6" Type="http://schemas.microsoft.com/office/2007/relationships/hdphoto" Target="../media/hdphoto3.wdp"/><Relationship Id="rId5" Type="http://schemas.openxmlformats.org/officeDocument/2006/relationships/image" Target="../media/image124.png"/><Relationship Id="rId4" Type="http://schemas.microsoft.com/office/2007/relationships/hdphoto" Target="../media/hdphoto2.wdp"/></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442.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443.xml"/></Relationships>
</file>

<file path=ppt/slides/_rels/slide118.xml.rels><?xml version="1.0" encoding="UTF-8" standalone="yes"?>
<Relationships xmlns="http://schemas.openxmlformats.org/package/2006/relationships"><Relationship Id="rId3" Type="http://schemas.openxmlformats.org/officeDocument/2006/relationships/image" Target="../media/image126.svg"/><Relationship Id="rId2" Type="http://schemas.openxmlformats.org/officeDocument/2006/relationships/image" Target="../media/image125.png"/><Relationship Id="rId1" Type="http://schemas.openxmlformats.org/officeDocument/2006/relationships/slideLayout" Target="../slideLayouts/slideLayout437.xml"/></Relationships>
</file>

<file path=ppt/slides/_rels/slide119.xml.rels><?xml version="1.0" encoding="UTF-8" standalone="yes"?>
<Relationships xmlns="http://schemas.openxmlformats.org/package/2006/relationships"><Relationship Id="rId3" Type="http://schemas.openxmlformats.org/officeDocument/2006/relationships/image" Target="../media/image128.png"/><Relationship Id="rId2" Type="http://schemas.openxmlformats.org/officeDocument/2006/relationships/image" Target="../media/image127.png"/><Relationship Id="rId1" Type="http://schemas.openxmlformats.org/officeDocument/2006/relationships/slideLayout" Target="../slideLayouts/slideLayout437.xml"/></Relationships>
</file>

<file path=ppt/slides/_rels/slide12.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53.xml"/></Relationships>
</file>

<file path=ppt/slides/_rels/slide120.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34.xml"/><Relationship Id="rId1" Type="http://schemas.openxmlformats.org/officeDocument/2006/relationships/slideLayout" Target="../slideLayouts/slideLayout444.xml"/><Relationship Id="rId4" Type="http://schemas.openxmlformats.org/officeDocument/2006/relationships/chart" Target="../charts/chart5.xml"/></Relationships>
</file>

<file path=ppt/slides/_rels/slide121.xml.rels><?xml version="1.0" encoding="UTF-8" standalone="yes"?>
<Relationships xmlns="http://schemas.openxmlformats.org/package/2006/relationships"><Relationship Id="rId2" Type="http://schemas.openxmlformats.org/officeDocument/2006/relationships/image" Target="../media/image129.jpg"/><Relationship Id="rId1" Type="http://schemas.openxmlformats.org/officeDocument/2006/relationships/slideLayout" Target="../slideLayouts/slideLayout563.xml"/></Relationships>
</file>

<file path=ppt/slides/_rels/slide122.xml.rels><?xml version="1.0" encoding="UTF-8" standalone="yes"?>
<Relationships xmlns="http://schemas.openxmlformats.org/package/2006/relationships"><Relationship Id="rId2" Type="http://schemas.openxmlformats.org/officeDocument/2006/relationships/image" Target="../media/image130.jpg"/><Relationship Id="rId1" Type="http://schemas.openxmlformats.org/officeDocument/2006/relationships/slideLayout" Target="../slideLayouts/slideLayout563.xml"/></Relationships>
</file>

<file path=ppt/slides/_rels/slide123.xml.rels><?xml version="1.0" encoding="UTF-8" standalone="yes"?>
<Relationships xmlns="http://schemas.openxmlformats.org/package/2006/relationships"><Relationship Id="rId2" Type="http://schemas.openxmlformats.org/officeDocument/2006/relationships/image" Target="../media/image131.jpg"/><Relationship Id="rId1" Type="http://schemas.openxmlformats.org/officeDocument/2006/relationships/slideLayout" Target="../slideLayouts/slideLayout563.xml"/></Relationships>
</file>

<file path=ppt/slides/_rels/slide124.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notesSlide" Target="../notesSlides/notesSlide35.xml"/><Relationship Id="rId1" Type="http://schemas.openxmlformats.org/officeDocument/2006/relationships/slideLayout" Target="../slideLayouts/slideLayout243.xml"/></Relationships>
</file>

<file path=ppt/slides/_rels/slide125.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notesSlide" Target="../notesSlides/notesSlide36.xml"/><Relationship Id="rId1" Type="http://schemas.openxmlformats.org/officeDocument/2006/relationships/slideLayout" Target="../slideLayouts/slideLayout243.xml"/><Relationship Id="rId4" Type="http://schemas.openxmlformats.org/officeDocument/2006/relationships/image" Target="../media/image133.png"/></Relationships>
</file>

<file path=ppt/slides/_rels/slide126.xml.rels><?xml version="1.0" encoding="UTF-8" standalone="yes"?>
<Relationships xmlns="http://schemas.openxmlformats.org/package/2006/relationships"><Relationship Id="rId2" Type="http://schemas.openxmlformats.org/officeDocument/2006/relationships/image" Target="../media/image134.png"/><Relationship Id="rId1" Type="http://schemas.openxmlformats.org/officeDocument/2006/relationships/slideLayout" Target="../slideLayouts/slideLayout441.xml"/></Relationships>
</file>

<file path=ppt/slides/_rels/slide127.xml.rels><?xml version="1.0" encoding="UTF-8" standalone="yes"?>
<Relationships xmlns="http://schemas.openxmlformats.org/package/2006/relationships"><Relationship Id="rId2" Type="http://schemas.openxmlformats.org/officeDocument/2006/relationships/image" Target="../media/image135.png"/><Relationship Id="rId1" Type="http://schemas.openxmlformats.org/officeDocument/2006/relationships/slideLayout" Target="../slideLayouts/slideLayout441.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441.xml"/></Relationships>
</file>

<file path=ppt/slides/_rels/slide129.xml.rels><?xml version="1.0" encoding="UTF-8" standalone="yes"?>
<Relationships xmlns="http://schemas.openxmlformats.org/package/2006/relationships"><Relationship Id="rId2" Type="http://schemas.openxmlformats.org/officeDocument/2006/relationships/image" Target="../media/image136.png"/><Relationship Id="rId1" Type="http://schemas.openxmlformats.org/officeDocument/2006/relationships/slideLayout" Target="../slideLayouts/slideLayout440.xml"/></Relationships>
</file>

<file path=ppt/slides/_rels/slide13.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54.xml"/></Relationships>
</file>

<file path=ppt/slides/_rels/slide130.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notesSlide" Target="../notesSlides/notesSlide37.xml"/><Relationship Id="rId1" Type="http://schemas.openxmlformats.org/officeDocument/2006/relationships/slideLayout" Target="../slideLayouts/slideLayout445.xml"/></Relationships>
</file>

<file path=ppt/slides/_rels/slide131.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notesSlide" Target="../notesSlides/notesSlide38.xml"/><Relationship Id="rId1" Type="http://schemas.openxmlformats.org/officeDocument/2006/relationships/slideLayout" Target="../slideLayouts/slideLayout446.xml"/><Relationship Id="rId6" Type="http://schemas.openxmlformats.org/officeDocument/2006/relationships/image" Target="../media/image141.png"/><Relationship Id="rId5" Type="http://schemas.openxmlformats.org/officeDocument/2006/relationships/image" Target="../media/image140.png"/><Relationship Id="rId4" Type="http://schemas.openxmlformats.org/officeDocument/2006/relationships/image" Target="../media/image139.png"/></Relationships>
</file>

<file path=ppt/slides/_rels/slide132.xml.rels><?xml version="1.0" encoding="UTF-8" standalone="yes"?>
<Relationships xmlns="http://schemas.openxmlformats.org/package/2006/relationships"><Relationship Id="rId2" Type="http://schemas.openxmlformats.org/officeDocument/2006/relationships/image" Target="../media/image142.png"/><Relationship Id="rId1" Type="http://schemas.openxmlformats.org/officeDocument/2006/relationships/slideLayout" Target="../slideLayouts/slideLayout438.xml"/></Relationships>
</file>

<file path=ppt/slides/_rels/slide133.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notesSlide" Target="../notesSlides/notesSlide39.xml"/><Relationship Id="rId1" Type="http://schemas.openxmlformats.org/officeDocument/2006/relationships/slideLayout" Target="../slideLayouts/slideLayout439.xml"/><Relationship Id="rId4" Type="http://schemas.openxmlformats.org/officeDocument/2006/relationships/image" Target="../media/image144.png"/></Relationships>
</file>

<file path=ppt/slides/_rels/slide134.xml.rels><?xml version="1.0" encoding="UTF-8" standalone="yes"?>
<Relationships xmlns="http://schemas.openxmlformats.org/package/2006/relationships"><Relationship Id="rId3" Type="http://schemas.openxmlformats.org/officeDocument/2006/relationships/image" Target="../media/image146.png"/><Relationship Id="rId2" Type="http://schemas.openxmlformats.org/officeDocument/2006/relationships/image" Target="../media/image145.png"/><Relationship Id="rId1" Type="http://schemas.openxmlformats.org/officeDocument/2006/relationships/slideLayout" Target="../slideLayouts/slideLayout437.xml"/></Relationships>
</file>

<file path=ppt/slides/_rels/slide135.xml.rels><?xml version="1.0" encoding="UTF-8" standalone="yes"?>
<Relationships xmlns="http://schemas.openxmlformats.org/package/2006/relationships"><Relationship Id="rId3" Type="http://schemas.openxmlformats.org/officeDocument/2006/relationships/image" Target="../media/image148.png"/><Relationship Id="rId2" Type="http://schemas.openxmlformats.org/officeDocument/2006/relationships/image" Target="../media/image147.png"/><Relationship Id="rId1" Type="http://schemas.openxmlformats.org/officeDocument/2006/relationships/slideLayout" Target="../slideLayouts/slideLayout437.xml"/></Relationships>
</file>

<file path=ppt/slides/_rels/slide136.xml.rels><?xml version="1.0" encoding="UTF-8" standalone="yes"?>
<Relationships xmlns="http://schemas.openxmlformats.org/package/2006/relationships"><Relationship Id="rId3" Type="http://schemas.openxmlformats.org/officeDocument/2006/relationships/image" Target="../media/image150.jpg"/><Relationship Id="rId2" Type="http://schemas.openxmlformats.org/officeDocument/2006/relationships/image" Target="../media/image149.png"/><Relationship Id="rId1" Type="http://schemas.openxmlformats.org/officeDocument/2006/relationships/slideLayout" Target="../slideLayouts/slideLayout438.xml"/></Relationships>
</file>

<file path=ppt/slides/_rels/slide137.xml.rels><?xml version="1.0" encoding="UTF-8" standalone="yes"?>
<Relationships xmlns="http://schemas.openxmlformats.org/package/2006/relationships"><Relationship Id="rId3" Type="http://schemas.openxmlformats.org/officeDocument/2006/relationships/image" Target="../media/image152.svg"/><Relationship Id="rId2" Type="http://schemas.openxmlformats.org/officeDocument/2006/relationships/image" Target="../media/image151.png"/><Relationship Id="rId1" Type="http://schemas.openxmlformats.org/officeDocument/2006/relationships/slideLayout" Target="../slideLayouts/slideLayout437.xml"/></Relationships>
</file>

<file path=ppt/slides/_rels/slide138.xml.rels><?xml version="1.0" encoding="UTF-8" standalone="yes"?>
<Relationships xmlns="http://schemas.openxmlformats.org/package/2006/relationships"><Relationship Id="rId2" Type="http://schemas.openxmlformats.org/officeDocument/2006/relationships/image" Target="../media/image153.png"/><Relationship Id="rId1" Type="http://schemas.openxmlformats.org/officeDocument/2006/relationships/slideLayout" Target="../slideLayouts/slideLayout437.xml"/></Relationships>
</file>

<file path=ppt/slides/_rels/slide139.xml.rels><?xml version="1.0" encoding="UTF-8" standalone="yes"?>
<Relationships xmlns="http://schemas.openxmlformats.org/package/2006/relationships"><Relationship Id="rId2" Type="http://schemas.openxmlformats.org/officeDocument/2006/relationships/image" Target="../media/image154.png"/><Relationship Id="rId1" Type="http://schemas.openxmlformats.org/officeDocument/2006/relationships/slideLayout" Target="../slideLayouts/slideLayout437.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77.png"/><Relationship Id="rId1" Type="http://schemas.openxmlformats.org/officeDocument/2006/relationships/slideLayout" Target="../slideLayouts/slideLayout6.xml"/><Relationship Id="rId4" Type="http://schemas.openxmlformats.org/officeDocument/2006/relationships/image" Target="../media/image79.png"/></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146.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40.xml"/><Relationship Id="rId1" Type="http://schemas.openxmlformats.org/officeDocument/2006/relationships/slideLayout" Target="../slideLayouts/slideLayout151.xml"/><Relationship Id="rId4" Type="http://schemas.openxmlformats.org/officeDocument/2006/relationships/image" Target="../media/image156.jpeg"/></Relationships>
</file>

<file path=ppt/slides/_rels/slide147.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41.xml"/><Relationship Id="rId1" Type="http://schemas.openxmlformats.org/officeDocument/2006/relationships/slideLayout" Target="../slideLayouts/slideLayout448.xml"/><Relationship Id="rId4" Type="http://schemas.openxmlformats.org/officeDocument/2006/relationships/image" Target="../media/image158.png"/></Relationships>
</file>

<file path=ppt/slides/_rels/slide148.xml.rels><?xml version="1.0" encoding="UTF-8" standalone="yes"?>
<Relationships xmlns="http://schemas.openxmlformats.org/package/2006/relationships"><Relationship Id="rId3" Type="http://schemas.openxmlformats.org/officeDocument/2006/relationships/image" Target="../media/image159.emf"/><Relationship Id="rId2" Type="http://schemas.openxmlformats.org/officeDocument/2006/relationships/notesSlide" Target="../notesSlides/notesSlide42.xml"/><Relationship Id="rId1" Type="http://schemas.openxmlformats.org/officeDocument/2006/relationships/slideLayout" Target="../slideLayouts/slideLayout451.xml"/><Relationship Id="rId4" Type="http://schemas.openxmlformats.org/officeDocument/2006/relationships/image" Target="../media/image160.emf"/></Relationships>
</file>

<file path=ppt/slides/_rels/slide149.xml.rels><?xml version="1.0" encoding="UTF-8" standalone="yes"?>
<Relationships xmlns="http://schemas.openxmlformats.org/package/2006/relationships"><Relationship Id="rId2" Type="http://schemas.openxmlformats.org/officeDocument/2006/relationships/image" Target="../media/image161.emf"/><Relationship Id="rId1" Type="http://schemas.openxmlformats.org/officeDocument/2006/relationships/slideLayout" Target="../slideLayouts/slideLayout467.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0.xml.rels><?xml version="1.0" encoding="UTF-8" standalone="yes"?>
<Relationships xmlns="http://schemas.openxmlformats.org/package/2006/relationships"><Relationship Id="rId2" Type="http://schemas.openxmlformats.org/officeDocument/2006/relationships/image" Target="../media/image162.emf"/><Relationship Id="rId1" Type="http://schemas.openxmlformats.org/officeDocument/2006/relationships/slideLayout" Target="../slideLayouts/slideLayout467.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484.xml"/></Relationships>
</file>

<file path=ppt/slides/_rels/slide152.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44.xml"/><Relationship Id="rId1" Type="http://schemas.openxmlformats.org/officeDocument/2006/relationships/slideLayout" Target="../slideLayouts/slideLayout484.xml"/><Relationship Id="rId4" Type="http://schemas.openxmlformats.org/officeDocument/2006/relationships/chart" Target="../charts/chart7.xml"/></Relationships>
</file>

<file path=ppt/slides/_rels/slide153.xml.rels><?xml version="1.0" encoding="UTF-8" standalone="yes"?>
<Relationships xmlns="http://schemas.openxmlformats.org/package/2006/relationships"><Relationship Id="rId3" Type="http://schemas.openxmlformats.org/officeDocument/2006/relationships/image" Target="../media/image165.png"/><Relationship Id="rId2" Type="http://schemas.openxmlformats.org/officeDocument/2006/relationships/image" Target="../media/image164.png"/><Relationship Id="rId1" Type="http://schemas.openxmlformats.org/officeDocument/2006/relationships/slideLayout" Target="../slideLayouts/slideLayout467.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462.xml"/></Relationships>
</file>

<file path=ppt/slides/_rels/slide155.xml.rels><?xml version="1.0" encoding="UTF-8" standalone="yes"?>
<Relationships xmlns="http://schemas.openxmlformats.org/package/2006/relationships"><Relationship Id="rId3" Type="http://schemas.openxmlformats.org/officeDocument/2006/relationships/notesSlide" Target="../notesSlides/notesSlide45.xml"/><Relationship Id="rId2" Type="http://schemas.openxmlformats.org/officeDocument/2006/relationships/slideLayout" Target="../slideLayouts/slideLayout462.xml"/><Relationship Id="rId1" Type="http://schemas.openxmlformats.org/officeDocument/2006/relationships/tags" Target="../tags/tag55.xml"/><Relationship Id="rId6" Type="http://schemas.openxmlformats.org/officeDocument/2006/relationships/image" Target="../media/image167.emf"/><Relationship Id="rId5" Type="http://schemas.openxmlformats.org/officeDocument/2006/relationships/oleObject" Target="../embeddings/oleObject37.bin"/><Relationship Id="rId4" Type="http://schemas.openxmlformats.org/officeDocument/2006/relationships/image" Target="../media/image166.png"/></Relationships>
</file>

<file path=ppt/slides/_rels/slide156.xml.rels><?xml version="1.0" encoding="UTF-8" standalone="yes"?>
<Relationships xmlns="http://schemas.openxmlformats.org/package/2006/relationships"><Relationship Id="rId3" Type="http://schemas.openxmlformats.org/officeDocument/2006/relationships/image" Target="../media/image169.png"/><Relationship Id="rId2" Type="http://schemas.openxmlformats.org/officeDocument/2006/relationships/image" Target="../media/image168.png"/><Relationship Id="rId1" Type="http://schemas.openxmlformats.org/officeDocument/2006/relationships/slideLayout" Target="../slideLayouts/slideLayout502.xml"/><Relationship Id="rId5" Type="http://schemas.openxmlformats.org/officeDocument/2006/relationships/image" Target="../media/image171.png"/><Relationship Id="rId4" Type="http://schemas.openxmlformats.org/officeDocument/2006/relationships/image" Target="../media/image170.png"/></Relationships>
</file>

<file path=ppt/slides/_rels/slide157.xml.rels><?xml version="1.0" encoding="UTF-8" standalone="yes"?>
<Relationships xmlns="http://schemas.openxmlformats.org/package/2006/relationships"><Relationship Id="rId3" Type="http://schemas.openxmlformats.org/officeDocument/2006/relationships/image" Target="../media/image173.emf"/><Relationship Id="rId2" Type="http://schemas.openxmlformats.org/officeDocument/2006/relationships/image" Target="../media/image172.emf"/><Relationship Id="rId1" Type="http://schemas.openxmlformats.org/officeDocument/2006/relationships/slideLayout" Target="../slideLayouts/slideLayout491.xml"/></Relationships>
</file>

<file path=ppt/slides/_rels/slide158.xml.rels><?xml version="1.0" encoding="UTF-8" standalone="yes"?>
<Relationships xmlns="http://schemas.openxmlformats.org/package/2006/relationships"><Relationship Id="rId3" Type="http://schemas.openxmlformats.org/officeDocument/2006/relationships/image" Target="../media/image175.emf"/><Relationship Id="rId2" Type="http://schemas.openxmlformats.org/officeDocument/2006/relationships/image" Target="../media/image174.emf"/><Relationship Id="rId1" Type="http://schemas.openxmlformats.org/officeDocument/2006/relationships/slideLayout" Target="../slideLayouts/slideLayout491.xml"/></Relationships>
</file>

<file path=ppt/slides/_rels/slide159.xml.rels><?xml version="1.0" encoding="UTF-8" standalone="yes"?>
<Relationships xmlns="http://schemas.openxmlformats.org/package/2006/relationships"><Relationship Id="rId3" Type="http://schemas.openxmlformats.org/officeDocument/2006/relationships/image" Target="../media/image177.emf"/><Relationship Id="rId2" Type="http://schemas.openxmlformats.org/officeDocument/2006/relationships/image" Target="../media/image176.emf"/><Relationship Id="rId1" Type="http://schemas.openxmlformats.org/officeDocument/2006/relationships/slideLayout" Target="../slideLayouts/slideLayout491.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0.xml.rels><?xml version="1.0" encoding="UTF-8" standalone="yes"?>
<Relationships xmlns="http://schemas.openxmlformats.org/package/2006/relationships"><Relationship Id="rId3" Type="http://schemas.openxmlformats.org/officeDocument/2006/relationships/image" Target="../media/image178.emf"/><Relationship Id="rId2" Type="http://schemas.openxmlformats.org/officeDocument/2006/relationships/notesSlide" Target="../notesSlides/notesSlide46.xml"/><Relationship Id="rId1" Type="http://schemas.openxmlformats.org/officeDocument/2006/relationships/slideLayout" Target="../slideLayouts/slideLayout491.xml"/><Relationship Id="rId6" Type="http://schemas.openxmlformats.org/officeDocument/2006/relationships/image" Target="../media/image181.png"/><Relationship Id="rId5" Type="http://schemas.openxmlformats.org/officeDocument/2006/relationships/image" Target="../media/image180.emf"/><Relationship Id="rId4" Type="http://schemas.openxmlformats.org/officeDocument/2006/relationships/image" Target="../media/image179.emf"/></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517.xml"/></Relationships>
</file>

<file path=ppt/slides/_rels/slide162.xml.rels><?xml version="1.0" encoding="UTF-8" standalone="yes"?>
<Relationships xmlns="http://schemas.openxmlformats.org/package/2006/relationships"><Relationship Id="rId3" Type="http://schemas.openxmlformats.org/officeDocument/2006/relationships/image" Target="../media/image183.png"/><Relationship Id="rId2" Type="http://schemas.openxmlformats.org/officeDocument/2006/relationships/image" Target="../media/image182.png"/><Relationship Id="rId1" Type="http://schemas.openxmlformats.org/officeDocument/2006/relationships/slideLayout" Target="../slideLayouts/slideLayout517.xml"/><Relationship Id="rId6" Type="http://schemas.openxmlformats.org/officeDocument/2006/relationships/image" Target="../media/image186.png"/><Relationship Id="rId5" Type="http://schemas.openxmlformats.org/officeDocument/2006/relationships/image" Target="../media/image185.png"/><Relationship Id="rId4" Type="http://schemas.openxmlformats.org/officeDocument/2006/relationships/image" Target="../media/image184.png"/></Relationships>
</file>

<file path=ppt/slides/_rels/slide163.xml.rels><?xml version="1.0" encoding="UTF-8" standalone="yes"?>
<Relationships xmlns="http://schemas.openxmlformats.org/package/2006/relationships"><Relationship Id="rId3" Type="http://schemas.openxmlformats.org/officeDocument/2006/relationships/image" Target="../media/image187.png"/><Relationship Id="rId2" Type="http://schemas.openxmlformats.org/officeDocument/2006/relationships/notesSlide" Target="../notesSlides/notesSlide47.xml"/><Relationship Id="rId1" Type="http://schemas.openxmlformats.org/officeDocument/2006/relationships/slideLayout" Target="../slideLayouts/slideLayout519.xml"/><Relationship Id="rId6" Type="http://schemas.openxmlformats.org/officeDocument/2006/relationships/image" Target="../media/image190.png"/><Relationship Id="rId5" Type="http://schemas.openxmlformats.org/officeDocument/2006/relationships/image" Target="../media/image189.jpeg"/><Relationship Id="rId4" Type="http://schemas.openxmlformats.org/officeDocument/2006/relationships/image" Target="../media/image188.png"/></Relationships>
</file>

<file path=ppt/slides/_rels/slide164.xml.rels><?xml version="1.0" encoding="UTF-8" standalone="yes"?>
<Relationships xmlns="http://schemas.openxmlformats.org/package/2006/relationships"><Relationship Id="rId3" Type="http://schemas.openxmlformats.org/officeDocument/2006/relationships/image" Target="../media/image192.emf"/><Relationship Id="rId2" Type="http://schemas.openxmlformats.org/officeDocument/2006/relationships/image" Target="../media/image191.emf"/><Relationship Id="rId1" Type="http://schemas.openxmlformats.org/officeDocument/2006/relationships/slideLayout" Target="../slideLayouts/slideLayout524.xml"/></Relationships>
</file>

<file path=ppt/slides/_rels/slide165.xml.rels><?xml version="1.0" encoding="UTF-8" standalone="yes"?>
<Relationships xmlns="http://schemas.openxmlformats.org/package/2006/relationships"><Relationship Id="rId3" Type="http://schemas.openxmlformats.org/officeDocument/2006/relationships/image" Target="../media/image194.emf"/><Relationship Id="rId2" Type="http://schemas.openxmlformats.org/officeDocument/2006/relationships/image" Target="../media/image193.png"/><Relationship Id="rId1" Type="http://schemas.openxmlformats.org/officeDocument/2006/relationships/slideLayout" Target="../slideLayouts/slideLayout519.xml"/></Relationships>
</file>

<file path=ppt/slides/_rels/slide166.xml.rels><?xml version="1.0" encoding="UTF-8" standalone="yes"?>
<Relationships xmlns="http://schemas.openxmlformats.org/package/2006/relationships"><Relationship Id="rId3" Type="http://schemas.openxmlformats.org/officeDocument/2006/relationships/image" Target="../media/image196.emf"/><Relationship Id="rId2" Type="http://schemas.openxmlformats.org/officeDocument/2006/relationships/image" Target="../media/image195.png"/><Relationship Id="rId1" Type="http://schemas.openxmlformats.org/officeDocument/2006/relationships/slideLayout" Target="../slideLayouts/slideLayout538.xml"/><Relationship Id="rId4" Type="http://schemas.openxmlformats.org/officeDocument/2006/relationships/image" Target="../media/image197.png"/></Relationships>
</file>

<file path=ppt/slides/_rels/slide167.xml.rels><?xml version="1.0" encoding="UTF-8" standalone="yes"?>
<Relationships xmlns="http://schemas.openxmlformats.org/package/2006/relationships"><Relationship Id="rId3" Type="http://schemas.openxmlformats.org/officeDocument/2006/relationships/image" Target="../media/image199.emf"/><Relationship Id="rId2" Type="http://schemas.openxmlformats.org/officeDocument/2006/relationships/image" Target="../media/image198.emf"/><Relationship Id="rId1" Type="http://schemas.openxmlformats.org/officeDocument/2006/relationships/slideLayout" Target="../slideLayouts/slideLayout538.xml"/><Relationship Id="rId6" Type="http://schemas.openxmlformats.org/officeDocument/2006/relationships/image" Target="../media/image202.emf"/><Relationship Id="rId5" Type="http://schemas.openxmlformats.org/officeDocument/2006/relationships/image" Target="../media/image201.emf"/><Relationship Id="rId4" Type="http://schemas.openxmlformats.org/officeDocument/2006/relationships/image" Target="../media/image200.emf"/></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9.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77.png"/><Relationship Id="rId1" Type="http://schemas.openxmlformats.org/officeDocument/2006/relationships/slideLayout" Target="../slideLayouts/slideLayout6.xml"/><Relationship Id="rId4" Type="http://schemas.openxmlformats.org/officeDocument/2006/relationships/image" Target="../media/image79.png"/></Relationships>
</file>

<file path=ppt/slides/_rels/slide17.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77.png"/><Relationship Id="rId1" Type="http://schemas.openxmlformats.org/officeDocument/2006/relationships/slideLayout" Target="../slideLayouts/slideLayout6.xml"/><Relationship Id="rId4" Type="http://schemas.openxmlformats.org/officeDocument/2006/relationships/image" Target="../media/image79.png"/></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172.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77.png"/><Relationship Id="rId1" Type="http://schemas.openxmlformats.org/officeDocument/2006/relationships/slideLayout" Target="../slideLayouts/slideLayout6.xml"/><Relationship Id="rId4" Type="http://schemas.openxmlformats.org/officeDocument/2006/relationships/image" Target="../media/image79.png"/></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163.xml"/></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186.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186.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193.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186.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193.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186.xml"/></Relationships>
</file>

<file path=ppt/slides/_rels/slide183.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186.xml"/></Relationships>
</file>

<file path=ppt/slides/_rels/slide184.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89.xml"/></Relationships>
</file>

<file path=ppt/slides/_rels/slide185.xml.rels><?xml version="1.0" encoding="UTF-8" standalone="yes"?>
<Relationships xmlns="http://schemas.openxmlformats.org/package/2006/relationships"><Relationship Id="rId2" Type="http://schemas.openxmlformats.org/officeDocument/2006/relationships/image" Target="../media/image203.png"/><Relationship Id="rId1" Type="http://schemas.openxmlformats.org/officeDocument/2006/relationships/slideLayout" Target="../slideLayouts/slideLayout185.xml"/></Relationships>
</file>

<file path=ppt/slides/_rels/slide186.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204.png"/><Relationship Id="rId1" Type="http://schemas.openxmlformats.org/officeDocument/2006/relationships/slideLayout" Target="../slideLayouts/slideLayout186.xml"/></Relationships>
</file>

<file path=ppt/slides/_rels/slide187.xml.rels><?xml version="1.0" encoding="UTF-8" standalone="yes"?>
<Relationships xmlns="http://schemas.openxmlformats.org/package/2006/relationships"><Relationship Id="rId3" Type="http://schemas.microsoft.com/office/2007/relationships/hdphoto" Target="../media/hdphoto5.wdp"/><Relationship Id="rId2" Type="http://schemas.openxmlformats.org/officeDocument/2006/relationships/image" Target="../media/image205.png"/><Relationship Id="rId1" Type="http://schemas.openxmlformats.org/officeDocument/2006/relationships/slideLayout" Target="../slideLayouts/slideLayout186.xml"/></Relationships>
</file>

<file path=ppt/slides/_rels/slide188.xml.rels><?xml version="1.0" encoding="UTF-8" standalone="yes"?>
<Relationships xmlns="http://schemas.openxmlformats.org/package/2006/relationships"><Relationship Id="rId3" Type="http://schemas.openxmlformats.org/officeDocument/2006/relationships/notesSlide" Target="../notesSlides/notesSlide51.xml"/><Relationship Id="rId2" Type="http://schemas.openxmlformats.org/officeDocument/2006/relationships/slideLayout" Target="../slideLayouts/slideLayout193.xml"/><Relationship Id="rId1" Type="http://schemas.openxmlformats.org/officeDocument/2006/relationships/tags" Target="../tags/tag56.xml"/></Relationships>
</file>

<file path=ppt/slides/_rels/slide189.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86.xml"/></Relationships>
</file>

<file path=ppt/slides/_rels/slide19.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77.png"/><Relationship Id="rId1" Type="http://schemas.openxmlformats.org/officeDocument/2006/relationships/slideLayout" Target="../slideLayouts/slideLayout6.xml"/><Relationship Id="rId4" Type="http://schemas.openxmlformats.org/officeDocument/2006/relationships/image" Target="../media/image79.png"/></Relationships>
</file>

<file path=ppt/slides/_rels/slide190.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93.xml"/></Relationships>
</file>

<file path=ppt/slides/_rels/slide191.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86.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186.xml"/></Relationships>
</file>

<file path=ppt/slides/_rels/slide193.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86.xml"/></Relationships>
</file>

<file path=ppt/slides/_rels/slide194.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193.xml"/></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185.xml"/></Relationships>
</file>

<file path=ppt/slides/_rels/slide196.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166.xml"/></Relationships>
</file>

<file path=ppt/slides/_rels/slide197.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166.xml"/></Relationships>
</file>

<file path=ppt/slides/_rels/slide198.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166.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162.xml"/></Relationships>
</file>

<file path=ppt/slides/_rels/slide2.xml.rels><?xml version="1.0" encoding="UTF-8" standalone="yes"?>
<Relationships xmlns="http://schemas.openxmlformats.org/package/2006/relationships"><Relationship Id="rId8" Type="http://schemas.openxmlformats.org/officeDocument/2006/relationships/image" Target="../media/image72.png"/><Relationship Id="rId3" Type="http://schemas.openxmlformats.org/officeDocument/2006/relationships/image" Target="../media/image67.png"/><Relationship Id="rId7" Type="http://schemas.openxmlformats.org/officeDocument/2006/relationships/image" Target="../media/image71.png"/><Relationship Id="rId2" Type="http://schemas.openxmlformats.org/officeDocument/2006/relationships/slideLayout" Target="../slideLayouts/slideLayout6.xml"/><Relationship Id="rId1" Type="http://schemas.openxmlformats.org/officeDocument/2006/relationships/tags" Target="../tags/tag44.xml"/><Relationship Id="rId6" Type="http://schemas.openxmlformats.org/officeDocument/2006/relationships/image" Target="../media/image70.png"/><Relationship Id="rId5" Type="http://schemas.openxmlformats.org/officeDocument/2006/relationships/image" Target="../media/image69.png"/><Relationship Id="rId4" Type="http://schemas.openxmlformats.org/officeDocument/2006/relationships/image" Target="../media/image68.png"/><Relationship Id="rId9" Type="http://schemas.openxmlformats.org/officeDocument/2006/relationships/image" Target="../media/image73.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1.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77.png"/><Relationship Id="rId1" Type="http://schemas.openxmlformats.org/officeDocument/2006/relationships/slideLayout" Target="../slideLayouts/slideLayout6.xml"/><Relationship Id="rId4" Type="http://schemas.openxmlformats.org/officeDocument/2006/relationships/image" Target="../media/image79.png"/></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208.xml.rels><?xml version="1.0" encoding="UTF-8" standalone="yes"?>
<Relationships xmlns="http://schemas.openxmlformats.org/package/2006/relationships"><Relationship Id="rId8" Type="http://schemas.openxmlformats.org/officeDocument/2006/relationships/image" Target="../media/image212.png"/><Relationship Id="rId3" Type="http://schemas.openxmlformats.org/officeDocument/2006/relationships/image" Target="../media/image207.jpeg"/><Relationship Id="rId7" Type="http://schemas.openxmlformats.org/officeDocument/2006/relationships/image" Target="../media/image211.png"/><Relationship Id="rId2" Type="http://schemas.openxmlformats.org/officeDocument/2006/relationships/image" Target="../media/image206.jpeg"/><Relationship Id="rId1" Type="http://schemas.openxmlformats.org/officeDocument/2006/relationships/slideLayout" Target="../slideLayouts/slideLayout47.xml"/><Relationship Id="rId6" Type="http://schemas.openxmlformats.org/officeDocument/2006/relationships/image" Target="../media/image210.png"/><Relationship Id="rId5" Type="http://schemas.openxmlformats.org/officeDocument/2006/relationships/image" Target="../media/image209.png"/><Relationship Id="rId4" Type="http://schemas.openxmlformats.org/officeDocument/2006/relationships/image" Target="../media/image208.jpeg"/></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50.xml"/></Relationships>
</file>

<file path=ppt/slides/_rels/slide21.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77.png"/><Relationship Id="rId1" Type="http://schemas.openxmlformats.org/officeDocument/2006/relationships/slideLayout" Target="../slideLayouts/slideLayout6.xml"/><Relationship Id="rId4" Type="http://schemas.openxmlformats.org/officeDocument/2006/relationships/image" Target="../media/image79.png"/></Relationships>
</file>

<file path=ppt/slides/_rels/slide210.xml.rels><?xml version="1.0" encoding="UTF-8" standalone="yes"?>
<Relationships xmlns="http://schemas.openxmlformats.org/package/2006/relationships"><Relationship Id="rId2" Type="http://schemas.openxmlformats.org/officeDocument/2006/relationships/image" Target="../media/image213.png"/><Relationship Id="rId1" Type="http://schemas.openxmlformats.org/officeDocument/2006/relationships/slideLayout" Target="../slideLayouts/slideLayout49.xml"/></Relationships>
</file>

<file path=ppt/slides/_rels/slide211.xml.rels><?xml version="1.0" encoding="UTF-8" standalone="yes"?>
<Relationships xmlns="http://schemas.openxmlformats.org/package/2006/relationships"><Relationship Id="rId3" Type="http://schemas.openxmlformats.org/officeDocument/2006/relationships/image" Target="../media/image214.png"/><Relationship Id="rId2" Type="http://schemas.openxmlformats.org/officeDocument/2006/relationships/notesSlide" Target="../notesSlides/notesSlide61.xml"/><Relationship Id="rId1" Type="http://schemas.openxmlformats.org/officeDocument/2006/relationships/slideLayout" Target="../slideLayouts/slideLayout48.xml"/></Relationships>
</file>

<file path=ppt/slides/_rels/slide212.xml.rels><?xml version="1.0" encoding="UTF-8" standalone="yes"?>
<Relationships xmlns="http://schemas.openxmlformats.org/package/2006/relationships"><Relationship Id="rId3" Type="http://schemas.openxmlformats.org/officeDocument/2006/relationships/image" Target="../media/image215.tiff"/><Relationship Id="rId2" Type="http://schemas.openxmlformats.org/officeDocument/2006/relationships/notesSlide" Target="../notesSlides/notesSlide62.xml"/><Relationship Id="rId1" Type="http://schemas.openxmlformats.org/officeDocument/2006/relationships/slideLayout" Target="../slideLayouts/slideLayout80.xml"/><Relationship Id="rId6" Type="http://schemas.openxmlformats.org/officeDocument/2006/relationships/image" Target="../media/image218.emf"/><Relationship Id="rId5" Type="http://schemas.openxmlformats.org/officeDocument/2006/relationships/image" Target="../media/image217.emf"/><Relationship Id="rId4" Type="http://schemas.openxmlformats.org/officeDocument/2006/relationships/image" Target="../media/image216.tiff"/></Relationships>
</file>

<file path=ppt/slides/_rels/slide213.xml.rels><?xml version="1.0" encoding="UTF-8" standalone="yes"?>
<Relationships xmlns="http://schemas.openxmlformats.org/package/2006/relationships"><Relationship Id="rId3" Type="http://schemas.openxmlformats.org/officeDocument/2006/relationships/image" Target="../media/image219.emf"/><Relationship Id="rId2" Type="http://schemas.openxmlformats.org/officeDocument/2006/relationships/notesSlide" Target="../notesSlides/notesSlide63.xml"/><Relationship Id="rId1" Type="http://schemas.openxmlformats.org/officeDocument/2006/relationships/slideLayout" Target="../slideLayouts/slideLayout93.xml"/><Relationship Id="rId4" Type="http://schemas.openxmlformats.org/officeDocument/2006/relationships/image" Target="../media/image220.emf"/></Relationships>
</file>

<file path=ppt/slides/_rels/slide214.xml.rels><?xml version="1.0" encoding="UTF-8" standalone="yes"?>
<Relationships xmlns="http://schemas.openxmlformats.org/package/2006/relationships"><Relationship Id="rId8" Type="http://schemas.openxmlformats.org/officeDocument/2006/relationships/image" Target="../media/image226.emf"/><Relationship Id="rId13" Type="http://schemas.openxmlformats.org/officeDocument/2006/relationships/image" Target="../media/image231.emf"/><Relationship Id="rId3" Type="http://schemas.openxmlformats.org/officeDocument/2006/relationships/image" Target="../media/image221.emf"/><Relationship Id="rId7" Type="http://schemas.openxmlformats.org/officeDocument/2006/relationships/image" Target="../media/image225.emf"/><Relationship Id="rId12" Type="http://schemas.openxmlformats.org/officeDocument/2006/relationships/image" Target="../media/image230.emf"/><Relationship Id="rId2" Type="http://schemas.openxmlformats.org/officeDocument/2006/relationships/notesSlide" Target="../notesSlides/notesSlide64.xml"/><Relationship Id="rId1" Type="http://schemas.openxmlformats.org/officeDocument/2006/relationships/slideLayout" Target="../slideLayouts/slideLayout107.xml"/><Relationship Id="rId6" Type="http://schemas.openxmlformats.org/officeDocument/2006/relationships/image" Target="../media/image224.emf"/><Relationship Id="rId11" Type="http://schemas.openxmlformats.org/officeDocument/2006/relationships/image" Target="../media/image229.emf"/><Relationship Id="rId5" Type="http://schemas.openxmlformats.org/officeDocument/2006/relationships/image" Target="../media/image223.emf"/><Relationship Id="rId10" Type="http://schemas.openxmlformats.org/officeDocument/2006/relationships/image" Target="../media/image228.emf"/><Relationship Id="rId4" Type="http://schemas.openxmlformats.org/officeDocument/2006/relationships/image" Target="../media/image222.emf"/><Relationship Id="rId9" Type="http://schemas.openxmlformats.org/officeDocument/2006/relationships/image" Target="../media/image227.emf"/></Relationships>
</file>

<file path=ppt/slides/_rels/slide215.xml.rels><?xml version="1.0" encoding="UTF-8" standalone="yes"?>
<Relationships xmlns="http://schemas.openxmlformats.org/package/2006/relationships"><Relationship Id="rId3" Type="http://schemas.openxmlformats.org/officeDocument/2006/relationships/image" Target="../media/image232.emf"/><Relationship Id="rId2" Type="http://schemas.openxmlformats.org/officeDocument/2006/relationships/notesSlide" Target="../notesSlides/notesSlide65.xml"/><Relationship Id="rId1" Type="http://schemas.openxmlformats.org/officeDocument/2006/relationships/slideLayout" Target="../slideLayouts/slideLayout122.xml"/><Relationship Id="rId6" Type="http://schemas.openxmlformats.org/officeDocument/2006/relationships/image" Target="../media/image235.emf"/><Relationship Id="rId5" Type="http://schemas.openxmlformats.org/officeDocument/2006/relationships/image" Target="../media/image234.emf"/><Relationship Id="rId4" Type="http://schemas.openxmlformats.org/officeDocument/2006/relationships/image" Target="../media/image233.emf"/></Relationships>
</file>

<file path=ppt/slides/_rels/slide216.xml.rels><?xml version="1.0" encoding="UTF-8" standalone="yes"?>
<Relationships xmlns="http://schemas.openxmlformats.org/package/2006/relationships"><Relationship Id="rId3" Type="http://schemas.openxmlformats.org/officeDocument/2006/relationships/image" Target="../media/image236.png"/><Relationship Id="rId7" Type="http://schemas.openxmlformats.org/officeDocument/2006/relationships/image" Target="../media/image240.png"/><Relationship Id="rId2" Type="http://schemas.openxmlformats.org/officeDocument/2006/relationships/notesSlide" Target="../notesSlides/notesSlide66.xml"/><Relationship Id="rId1" Type="http://schemas.openxmlformats.org/officeDocument/2006/relationships/slideLayout" Target="../slideLayouts/slideLayout48.xml"/><Relationship Id="rId6" Type="http://schemas.openxmlformats.org/officeDocument/2006/relationships/image" Target="../media/image239.emf"/><Relationship Id="rId5" Type="http://schemas.openxmlformats.org/officeDocument/2006/relationships/image" Target="../media/image238.emf"/><Relationship Id="rId4" Type="http://schemas.openxmlformats.org/officeDocument/2006/relationships/image" Target="../media/image237.emf"/></Relationships>
</file>

<file path=ppt/slides/_rels/slide217.xml.rels><?xml version="1.0" encoding="UTF-8" standalone="yes"?>
<Relationships xmlns="http://schemas.openxmlformats.org/package/2006/relationships"><Relationship Id="rId3" Type="http://schemas.openxmlformats.org/officeDocument/2006/relationships/image" Target="../media/image242.emf"/><Relationship Id="rId2" Type="http://schemas.openxmlformats.org/officeDocument/2006/relationships/image" Target="../media/image241.emf"/><Relationship Id="rId1" Type="http://schemas.openxmlformats.org/officeDocument/2006/relationships/slideLayout" Target="../slideLayouts/slideLayout66.xml"/></Relationships>
</file>

<file path=ppt/slides/_rels/slide218.xml.rels><?xml version="1.0" encoding="UTF-8" standalone="yes"?>
<Relationships xmlns="http://schemas.openxmlformats.org/package/2006/relationships"><Relationship Id="rId3" Type="http://schemas.openxmlformats.org/officeDocument/2006/relationships/image" Target="../media/image243.emf"/><Relationship Id="rId2" Type="http://schemas.openxmlformats.org/officeDocument/2006/relationships/notesSlide" Target="../notesSlides/notesSlide67.xml"/><Relationship Id="rId1" Type="http://schemas.openxmlformats.org/officeDocument/2006/relationships/slideLayout" Target="../slideLayouts/slideLayout122.xml"/><Relationship Id="rId4" Type="http://schemas.openxmlformats.org/officeDocument/2006/relationships/image" Target="../media/image244.emf"/></Relationships>
</file>

<file path=ppt/slides/_rels/slide219.xml.rels><?xml version="1.0" encoding="UTF-8" standalone="yes"?>
<Relationships xmlns="http://schemas.openxmlformats.org/package/2006/relationships"><Relationship Id="rId3" Type="http://schemas.openxmlformats.org/officeDocument/2006/relationships/image" Target="../media/image245.emf"/><Relationship Id="rId7" Type="http://schemas.openxmlformats.org/officeDocument/2006/relationships/image" Target="../media/image249.emf"/><Relationship Id="rId2" Type="http://schemas.openxmlformats.org/officeDocument/2006/relationships/notesSlide" Target="../notesSlides/notesSlide68.xml"/><Relationship Id="rId1" Type="http://schemas.openxmlformats.org/officeDocument/2006/relationships/slideLayout" Target="../slideLayouts/slideLayout142.xml"/><Relationship Id="rId6" Type="http://schemas.openxmlformats.org/officeDocument/2006/relationships/image" Target="../media/image248.emf"/><Relationship Id="rId5" Type="http://schemas.openxmlformats.org/officeDocument/2006/relationships/image" Target="../media/image247.emf"/><Relationship Id="rId4" Type="http://schemas.openxmlformats.org/officeDocument/2006/relationships/image" Target="../media/image246.emf"/></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220.xml.rels><?xml version="1.0" encoding="UTF-8" standalone="yes"?>
<Relationships xmlns="http://schemas.openxmlformats.org/package/2006/relationships"><Relationship Id="rId3" Type="http://schemas.openxmlformats.org/officeDocument/2006/relationships/image" Target="../media/image250.emf"/><Relationship Id="rId2" Type="http://schemas.openxmlformats.org/officeDocument/2006/relationships/notesSlide" Target="../notesSlides/notesSlide69.xml"/><Relationship Id="rId1" Type="http://schemas.openxmlformats.org/officeDocument/2006/relationships/slideLayout" Target="../slideLayouts/slideLayout122.xml"/></Relationships>
</file>

<file path=ppt/slides/_rels/slide221.xml.rels><?xml version="1.0" encoding="UTF-8" standalone="yes"?>
<Relationships xmlns="http://schemas.openxmlformats.org/package/2006/relationships"><Relationship Id="rId3" Type="http://schemas.openxmlformats.org/officeDocument/2006/relationships/image" Target="../media/image251.tiff"/><Relationship Id="rId2" Type="http://schemas.openxmlformats.org/officeDocument/2006/relationships/notesSlide" Target="../notesSlides/notesSlide70.xml"/><Relationship Id="rId1" Type="http://schemas.openxmlformats.org/officeDocument/2006/relationships/slideLayout" Target="../slideLayouts/slideLayout145.xml"/><Relationship Id="rId6" Type="http://schemas.openxmlformats.org/officeDocument/2006/relationships/image" Target="../media/image253.emf"/><Relationship Id="rId5" Type="http://schemas.openxmlformats.org/officeDocument/2006/relationships/image" Target="../media/image243.emf"/><Relationship Id="rId4" Type="http://schemas.openxmlformats.org/officeDocument/2006/relationships/image" Target="../media/image252.emf"/></Relationships>
</file>

<file path=ppt/slides/_rels/slide222.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110.xml"/></Relationships>
</file>

<file path=ppt/slides/_rels/slide223.xml.rels><?xml version="1.0" encoding="UTF-8" standalone="yes"?>
<Relationships xmlns="http://schemas.openxmlformats.org/package/2006/relationships"><Relationship Id="rId3" Type="http://schemas.openxmlformats.org/officeDocument/2006/relationships/image" Target="../media/image254.png"/><Relationship Id="rId2" Type="http://schemas.openxmlformats.org/officeDocument/2006/relationships/notesSlide" Target="../notesSlides/notesSlide72.xml"/><Relationship Id="rId1" Type="http://schemas.openxmlformats.org/officeDocument/2006/relationships/slideLayout" Target="../slideLayouts/slideLayout108.xml"/><Relationship Id="rId5" Type="http://schemas.openxmlformats.org/officeDocument/2006/relationships/image" Target="../media/image256.png"/><Relationship Id="rId4" Type="http://schemas.openxmlformats.org/officeDocument/2006/relationships/image" Target="../media/image255.png"/></Relationships>
</file>

<file path=ppt/slides/_rels/slide224.xml.rels><?xml version="1.0" encoding="UTF-8" standalone="yes"?>
<Relationships xmlns="http://schemas.openxmlformats.org/package/2006/relationships"><Relationship Id="rId3" Type="http://schemas.openxmlformats.org/officeDocument/2006/relationships/image" Target="../media/image257.png"/><Relationship Id="rId2" Type="http://schemas.openxmlformats.org/officeDocument/2006/relationships/notesSlide" Target="../notesSlides/notesSlide73.xml"/><Relationship Id="rId1" Type="http://schemas.openxmlformats.org/officeDocument/2006/relationships/slideLayout" Target="../slideLayouts/slideLayout108.xml"/><Relationship Id="rId5" Type="http://schemas.openxmlformats.org/officeDocument/2006/relationships/image" Target="../media/image254.png"/><Relationship Id="rId4" Type="http://schemas.openxmlformats.org/officeDocument/2006/relationships/image" Target="../media/image258.png"/></Relationships>
</file>

<file path=ppt/slides/_rels/slide225.xml.rels><?xml version="1.0" encoding="UTF-8" standalone="yes"?>
<Relationships xmlns="http://schemas.openxmlformats.org/package/2006/relationships"><Relationship Id="rId3" Type="http://schemas.openxmlformats.org/officeDocument/2006/relationships/image" Target="../media/image259.png"/><Relationship Id="rId2" Type="http://schemas.openxmlformats.org/officeDocument/2006/relationships/notesSlide" Target="../notesSlides/notesSlide74.xml"/><Relationship Id="rId1" Type="http://schemas.openxmlformats.org/officeDocument/2006/relationships/slideLayout" Target="../slideLayouts/slideLayout108.xml"/><Relationship Id="rId6" Type="http://schemas.openxmlformats.org/officeDocument/2006/relationships/image" Target="../media/image261.png"/><Relationship Id="rId5" Type="http://schemas.openxmlformats.org/officeDocument/2006/relationships/image" Target="../media/image254.png"/><Relationship Id="rId4" Type="http://schemas.openxmlformats.org/officeDocument/2006/relationships/image" Target="../media/image260.png"/></Relationships>
</file>

<file path=ppt/slides/_rels/slide226.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110.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24.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77.png"/><Relationship Id="rId1" Type="http://schemas.openxmlformats.org/officeDocument/2006/relationships/slideLayout" Target="../slideLayouts/slideLayout6.xml"/><Relationship Id="rId4" Type="http://schemas.openxmlformats.org/officeDocument/2006/relationships/image" Target="../media/image79.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27.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image" Target="../media/image80.png"/><Relationship Id="rId1" Type="http://schemas.openxmlformats.org/officeDocument/2006/relationships/slideLayout" Target="../slideLayouts/slideLayout197.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0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27.xml"/></Relationships>
</file>

<file path=ppt/slides/_rels/slide3.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slideLayout" Target="../slideLayouts/slideLayout6.xml"/><Relationship Id="rId1" Type="http://schemas.openxmlformats.org/officeDocument/2006/relationships/tags" Target="../tags/tag45.xml"/><Relationship Id="rId5" Type="http://schemas.openxmlformats.org/officeDocument/2006/relationships/image" Target="../media/image76.png"/><Relationship Id="rId4" Type="http://schemas.openxmlformats.org/officeDocument/2006/relationships/image" Target="../media/image75.png"/></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27.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27.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27.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40.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40.xml"/></Relationships>
</file>

<file path=ppt/slides/_rels/slide35.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9.xml"/><Relationship Id="rId1" Type="http://schemas.openxmlformats.org/officeDocument/2006/relationships/slideLayout" Target="../slideLayouts/slideLayout242.xml"/><Relationship Id="rId4" Type="http://schemas.openxmlformats.org/officeDocument/2006/relationships/chart" Target="../charts/chart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42.xml"/></Relationships>
</file>

<file path=ppt/slides/_rels/slide37.xml.rels><?xml version="1.0" encoding="UTF-8" standalone="yes"?>
<Relationships xmlns="http://schemas.openxmlformats.org/package/2006/relationships"><Relationship Id="rId3" Type="http://schemas.openxmlformats.org/officeDocument/2006/relationships/hyperlink" Target="https://clinicaltrials.gov/ct2/show/NCT02614794?term=her2climb&amp;draw=2&amp;rank=1" TargetMode="External"/><Relationship Id="rId2" Type="http://schemas.openxmlformats.org/officeDocument/2006/relationships/notesSlide" Target="../notesSlides/notesSlide10.xml"/><Relationship Id="rId1" Type="http://schemas.openxmlformats.org/officeDocument/2006/relationships/slideLayout" Target="../slideLayouts/slideLayout252.xml"/></Relationships>
</file>

<file path=ppt/slides/_rels/slide38.xml.rels><?xml version="1.0" encoding="UTF-8" standalone="yes"?>
<Relationships xmlns="http://schemas.openxmlformats.org/package/2006/relationships"><Relationship Id="rId2" Type="http://schemas.openxmlformats.org/officeDocument/2006/relationships/image" Target="../media/image82.emf"/><Relationship Id="rId1" Type="http://schemas.openxmlformats.org/officeDocument/2006/relationships/slideLayout" Target="../slideLayouts/slideLayout259.xml"/></Relationships>
</file>

<file path=ppt/slides/_rels/slide39.xml.rels><?xml version="1.0" encoding="UTF-8" standalone="yes"?>
<Relationships xmlns="http://schemas.openxmlformats.org/package/2006/relationships"><Relationship Id="rId2" Type="http://schemas.openxmlformats.org/officeDocument/2006/relationships/image" Target="../media/image83.emf"/><Relationship Id="rId1" Type="http://schemas.openxmlformats.org/officeDocument/2006/relationships/slideLayout" Target="../slideLayouts/slideLayout259.xml"/></Relationships>
</file>

<file path=ppt/slides/_rels/slide4.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77.png"/><Relationship Id="rId1" Type="http://schemas.openxmlformats.org/officeDocument/2006/relationships/slideLayout" Target="../slideLayouts/slideLayout6.xml"/><Relationship Id="rId4" Type="http://schemas.openxmlformats.org/officeDocument/2006/relationships/image" Target="../media/image79.png"/></Relationships>
</file>

<file path=ppt/slides/_rels/slide40.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Layout" Target="../slideLayouts/slideLayout263.xml"/></Relationships>
</file>

<file path=ppt/slides/_rels/slide41.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notesSlide" Target="../notesSlides/notesSlide11.xml"/><Relationship Id="rId1" Type="http://schemas.openxmlformats.org/officeDocument/2006/relationships/slideLayout" Target="../slideLayouts/slideLayout271.xml"/></Relationships>
</file>

<file path=ppt/slides/_rels/slide42.xml.rels><?xml version="1.0" encoding="UTF-8" standalone="yes"?>
<Relationships xmlns="http://schemas.openxmlformats.org/package/2006/relationships"><Relationship Id="rId2" Type="http://schemas.openxmlformats.org/officeDocument/2006/relationships/image" Target="../media/image86.emf"/><Relationship Id="rId1" Type="http://schemas.openxmlformats.org/officeDocument/2006/relationships/slideLayout" Target="../slideLayouts/slideLayout259.xml"/></Relationships>
</file>

<file path=ppt/slides/_rels/slide43.xml.rels><?xml version="1.0" encoding="UTF-8" standalone="yes"?>
<Relationships xmlns="http://schemas.openxmlformats.org/package/2006/relationships"><Relationship Id="rId2" Type="http://schemas.openxmlformats.org/officeDocument/2006/relationships/image" Target="../media/image87.emf"/><Relationship Id="rId1" Type="http://schemas.openxmlformats.org/officeDocument/2006/relationships/slideLayout" Target="../slideLayouts/slideLayout259.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71.xml"/></Relationships>
</file>

<file path=ppt/slides/_rels/slide45.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Layout" Target="../slideLayouts/slideLayout276.xml"/></Relationships>
</file>

<file path=ppt/slides/_rels/slide46.xml.rels><?xml version="1.0" encoding="UTF-8" standalone="yes"?>
<Relationships xmlns="http://schemas.openxmlformats.org/package/2006/relationships"><Relationship Id="rId2" Type="http://schemas.openxmlformats.org/officeDocument/2006/relationships/image" Target="../media/image89.jpg"/><Relationship Id="rId1" Type="http://schemas.openxmlformats.org/officeDocument/2006/relationships/slideLayout" Target="../slideLayouts/slideLayout303.xml"/></Relationships>
</file>

<file path=ppt/slides/_rels/slide47.xml.rels><?xml version="1.0" encoding="UTF-8" standalone="yes"?>
<Relationships xmlns="http://schemas.openxmlformats.org/package/2006/relationships"><Relationship Id="rId2" Type="http://schemas.openxmlformats.org/officeDocument/2006/relationships/image" Target="../media/image90.jpg"/><Relationship Id="rId1" Type="http://schemas.openxmlformats.org/officeDocument/2006/relationships/slideLayout" Target="../slideLayouts/slideLayout303.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04.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19.xml"/></Relationships>
</file>

<file path=ppt/slides/_rels/slide5.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46.xml"/></Relationships>
</file>

<file path=ppt/slides/_rels/slide50.xml.rels><?xml version="1.0" encoding="UTF-8" standalone="yes"?>
<Relationships xmlns="http://schemas.openxmlformats.org/package/2006/relationships"><Relationship Id="rId2" Type="http://schemas.openxmlformats.org/officeDocument/2006/relationships/image" Target="../media/image91.png"/><Relationship Id="rId1" Type="http://schemas.openxmlformats.org/officeDocument/2006/relationships/slideLayout" Target="../slideLayouts/slideLayout259.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59.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59.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21.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76.xml"/></Relationships>
</file>

<file path=ppt/slides/_rels/slide55.xml.rels><?xml version="1.0" encoding="UTF-8" standalone="yes"?>
<Relationships xmlns="http://schemas.openxmlformats.org/package/2006/relationships"><Relationship Id="rId3" Type="http://schemas.openxmlformats.org/officeDocument/2006/relationships/image" Target="../media/image93.tiff"/><Relationship Id="rId2" Type="http://schemas.openxmlformats.org/officeDocument/2006/relationships/image" Target="../media/image92.tiff"/><Relationship Id="rId1" Type="http://schemas.openxmlformats.org/officeDocument/2006/relationships/slideLayout" Target="../slideLayouts/slideLayout276.xml"/></Relationships>
</file>

<file path=ppt/slides/_rels/slide56.xml.rels><?xml version="1.0" encoding="UTF-8" standalone="yes"?>
<Relationships xmlns="http://schemas.openxmlformats.org/package/2006/relationships"><Relationship Id="rId3" Type="http://schemas.openxmlformats.org/officeDocument/2006/relationships/image" Target="../media/image94.tiff"/><Relationship Id="rId2" Type="http://schemas.openxmlformats.org/officeDocument/2006/relationships/notesSlide" Target="../notesSlides/notesSlide16.xml"/><Relationship Id="rId1" Type="http://schemas.openxmlformats.org/officeDocument/2006/relationships/slideLayout" Target="../slideLayouts/slideLayout27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76.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77.png"/><Relationship Id="rId1" Type="http://schemas.openxmlformats.org/officeDocument/2006/relationships/slideLayout" Target="../slideLayouts/slideLayout6.xml"/><Relationship Id="rId4" Type="http://schemas.openxmlformats.org/officeDocument/2006/relationships/image" Target="../media/image79.png"/></Relationships>
</file>

<file path=ppt/slides/_rels/slide6.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47.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62.xml.rels><?xml version="1.0" encoding="UTF-8" standalone="yes"?>
<Relationships xmlns="http://schemas.openxmlformats.org/package/2006/relationships"><Relationship Id="rId2" Type="http://schemas.openxmlformats.org/officeDocument/2006/relationships/image" Target="../media/image95.jpg"/><Relationship Id="rId1" Type="http://schemas.openxmlformats.org/officeDocument/2006/relationships/slideLayout" Target="../slideLayouts/slideLayout563.xml"/></Relationships>
</file>

<file path=ppt/slides/_rels/slide63.xml.rels><?xml version="1.0" encoding="UTF-8" standalone="yes"?>
<Relationships xmlns="http://schemas.openxmlformats.org/package/2006/relationships"><Relationship Id="rId2" Type="http://schemas.openxmlformats.org/officeDocument/2006/relationships/image" Target="../media/image96.jpg"/><Relationship Id="rId1" Type="http://schemas.openxmlformats.org/officeDocument/2006/relationships/slideLayout" Target="../slideLayouts/slideLayout542.xml"/></Relationships>
</file>

<file path=ppt/slides/_rels/slide64.xml.rels><?xml version="1.0" encoding="UTF-8" standalone="yes"?>
<Relationships xmlns="http://schemas.openxmlformats.org/package/2006/relationships"><Relationship Id="rId2" Type="http://schemas.openxmlformats.org/officeDocument/2006/relationships/image" Target="../media/image97.jpg"/><Relationship Id="rId1" Type="http://schemas.openxmlformats.org/officeDocument/2006/relationships/slideLayout" Target="../slideLayouts/slideLayout542.xml"/></Relationships>
</file>

<file path=ppt/slides/_rels/slide65.xml.rels><?xml version="1.0" encoding="UTF-8" standalone="yes"?>
<Relationships xmlns="http://schemas.openxmlformats.org/package/2006/relationships"><Relationship Id="rId2" Type="http://schemas.openxmlformats.org/officeDocument/2006/relationships/image" Target="../media/image98.jpg"/><Relationship Id="rId1" Type="http://schemas.openxmlformats.org/officeDocument/2006/relationships/slideLayout" Target="../slideLayouts/slideLayout542.xml"/></Relationships>
</file>

<file path=ppt/slides/_rels/slide66.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77.png"/><Relationship Id="rId1" Type="http://schemas.openxmlformats.org/officeDocument/2006/relationships/slideLayout" Target="../slideLayouts/slideLayout6.xml"/><Relationship Id="rId4" Type="http://schemas.openxmlformats.org/officeDocument/2006/relationships/image" Target="../media/image79.png"/></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68.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77.png"/><Relationship Id="rId1" Type="http://schemas.openxmlformats.org/officeDocument/2006/relationships/slideLayout" Target="../slideLayouts/slideLayout6.xml"/><Relationship Id="rId4" Type="http://schemas.openxmlformats.org/officeDocument/2006/relationships/image" Target="../media/image79.png"/></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7.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48.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71.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77.png"/><Relationship Id="rId1" Type="http://schemas.openxmlformats.org/officeDocument/2006/relationships/slideLayout" Target="../slideLayouts/slideLayout6.xml"/><Relationship Id="rId4" Type="http://schemas.openxmlformats.org/officeDocument/2006/relationships/image" Target="../media/image79.png"/></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73.xml.rels><?xml version="1.0" encoding="UTF-8" standalone="yes"?>
<Relationships xmlns="http://schemas.openxmlformats.org/package/2006/relationships"><Relationship Id="rId2" Type="http://schemas.openxmlformats.org/officeDocument/2006/relationships/image" Target="../media/image99.jpg"/><Relationship Id="rId1" Type="http://schemas.openxmlformats.org/officeDocument/2006/relationships/slideLayout" Target="../slideLayouts/slideLayout561.xml"/></Relationships>
</file>

<file path=ppt/slides/_rels/slide74.xml.rels><?xml version="1.0" encoding="UTF-8" standalone="yes"?>
<Relationships xmlns="http://schemas.openxmlformats.org/package/2006/relationships"><Relationship Id="rId2" Type="http://schemas.openxmlformats.org/officeDocument/2006/relationships/image" Target="../media/image100.jpg"/><Relationship Id="rId1" Type="http://schemas.openxmlformats.org/officeDocument/2006/relationships/slideLayout" Target="../slideLayouts/slideLayout542.xml"/></Relationships>
</file>

<file path=ppt/slides/_rels/slide75.xml.rels><?xml version="1.0" encoding="UTF-8" standalone="yes"?>
<Relationships xmlns="http://schemas.openxmlformats.org/package/2006/relationships"><Relationship Id="rId2" Type="http://schemas.openxmlformats.org/officeDocument/2006/relationships/image" Target="../media/image101.jpg"/><Relationship Id="rId1" Type="http://schemas.openxmlformats.org/officeDocument/2006/relationships/slideLayout" Target="../slideLayouts/slideLayout561.xml"/></Relationships>
</file>

<file path=ppt/slides/_rels/slide76.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77.png"/><Relationship Id="rId1" Type="http://schemas.openxmlformats.org/officeDocument/2006/relationships/slideLayout" Target="../slideLayouts/slideLayout24.xml"/><Relationship Id="rId4" Type="http://schemas.openxmlformats.org/officeDocument/2006/relationships/image" Target="../media/image79.png"/></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78.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Layout" Target="../slideLayouts/slideLayout561.xml"/></Relationships>
</file>

<file path=ppt/slides/_rels/slide79.xml.rels><?xml version="1.0" encoding="UTF-8" standalone="yes"?>
<Relationships xmlns="http://schemas.openxmlformats.org/package/2006/relationships"><Relationship Id="rId2" Type="http://schemas.openxmlformats.org/officeDocument/2006/relationships/image" Target="../media/image103.png"/><Relationship Id="rId1" Type="http://schemas.openxmlformats.org/officeDocument/2006/relationships/slideLayout" Target="../slideLayouts/slideLayout561.xml"/></Relationships>
</file>

<file path=ppt/slides/_rels/slide8.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49.xml"/></Relationships>
</file>

<file path=ppt/slides/_rels/slide80.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Layout" Target="../slideLayouts/slideLayout561.xml"/></Relationships>
</file>

<file path=ppt/slides/_rels/slide81.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561.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image" Target="../media/image106.png"/><Relationship Id="rId1" Type="http://schemas.openxmlformats.org/officeDocument/2006/relationships/slideLayout" Target="../slideLayouts/slideLayout561.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54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339.xml"/></Relationships>
</file>

<file path=ppt/slides/_rels/slide86.xml.rels><?xml version="1.0" encoding="UTF-8" standalone="yes"?>
<Relationships xmlns="http://schemas.openxmlformats.org/package/2006/relationships"><Relationship Id="rId3" Type="http://schemas.openxmlformats.org/officeDocument/2006/relationships/hyperlink" Target="mailto:kkalins@emory.edu" TargetMode="External"/><Relationship Id="rId2" Type="http://schemas.openxmlformats.org/officeDocument/2006/relationships/notesSlide" Target="../notesSlides/notesSlide19.xml"/><Relationship Id="rId1" Type="http://schemas.openxmlformats.org/officeDocument/2006/relationships/slideLayout" Target="../slideLayouts/slideLayout355.xml"/></Relationships>
</file>

<file path=ppt/slides/_rels/slide87.xml.rels><?xml version="1.0" encoding="UTF-8" standalone="yes"?>
<Relationships xmlns="http://schemas.openxmlformats.org/package/2006/relationships"><Relationship Id="rId3" Type="http://schemas.openxmlformats.org/officeDocument/2006/relationships/hyperlink" Target="mailto:kkalins@emory.edu" TargetMode="External"/><Relationship Id="rId2" Type="http://schemas.openxmlformats.org/officeDocument/2006/relationships/notesSlide" Target="../notesSlides/notesSlide20.xml"/><Relationship Id="rId1" Type="http://schemas.openxmlformats.org/officeDocument/2006/relationships/slideLayout" Target="../slideLayouts/slideLayout360.xml"/><Relationship Id="rId5" Type="http://schemas.openxmlformats.org/officeDocument/2006/relationships/image" Target="../media/image109.emf"/><Relationship Id="rId4" Type="http://schemas.openxmlformats.org/officeDocument/2006/relationships/image" Target="../media/image108.emf"/></Relationships>
</file>

<file path=ppt/slides/_rels/slide88.xml.rels><?xml version="1.0" encoding="UTF-8" standalone="yes"?>
<Relationships xmlns="http://schemas.openxmlformats.org/package/2006/relationships"><Relationship Id="rId3" Type="http://schemas.openxmlformats.org/officeDocument/2006/relationships/hyperlink" Target="mailto:kkalins@emory.edu" TargetMode="External"/><Relationship Id="rId2" Type="http://schemas.openxmlformats.org/officeDocument/2006/relationships/notesSlide" Target="../notesSlides/notesSlide21.xml"/><Relationship Id="rId1" Type="http://schemas.openxmlformats.org/officeDocument/2006/relationships/slideLayout" Target="../slideLayouts/slideLayout360.xml"/><Relationship Id="rId5" Type="http://schemas.openxmlformats.org/officeDocument/2006/relationships/image" Target="../media/image111.emf"/><Relationship Id="rId4" Type="http://schemas.openxmlformats.org/officeDocument/2006/relationships/image" Target="../media/image110.emf"/></Relationships>
</file>

<file path=ppt/slides/_rels/slide89.xml.rels><?xml version="1.0" encoding="UTF-8" standalone="yes"?>
<Relationships xmlns="http://schemas.openxmlformats.org/package/2006/relationships"><Relationship Id="rId3" Type="http://schemas.openxmlformats.org/officeDocument/2006/relationships/hyperlink" Target="mailto:kkalins@emory.edu" TargetMode="External"/><Relationship Id="rId2" Type="http://schemas.openxmlformats.org/officeDocument/2006/relationships/notesSlide" Target="../notesSlides/notesSlide22.xml"/><Relationship Id="rId1" Type="http://schemas.openxmlformats.org/officeDocument/2006/relationships/slideLayout" Target="../slideLayouts/slideLayout360.xml"/><Relationship Id="rId4" Type="http://schemas.openxmlformats.org/officeDocument/2006/relationships/image" Target="../media/image112.emf"/></Relationships>
</file>

<file path=ppt/slides/_rels/slide9.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ags" Target="../tags/tag50.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362.xml"/></Relationships>
</file>

<file path=ppt/slides/_rels/slide91.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24.xml"/><Relationship Id="rId1" Type="http://schemas.openxmlformats.org/officeDocument/2006/relationships/slideLayout" Target="../slideLayouts/slideLayout357.xml"/></Relationships>
</file>

<file path=ppt/slides/_rels/slide92.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25.xml"/><Relationship Id="rId1" Type="http://schemas.openxmlformats.org/officeDocument/2006/relationships/slideLayout" Target="../slideLayouts/slideLayout370.xml"/><Relationship Id="rId4" Type="http://schemas.openxmlformats.org/officeDocument/2006/relationships/hyperlink" Target="mailto:joseph.sparano@mssm.edu" TargetMode="External"/></Relationships>
</file>

<file path=ppt/slides/_rels/slide9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15.png"/><Relationship Id="rId1" Type="http://schemas.openxmlformats.org/officeDocument/2006/relationships/slideLayout" Target="../slideLayouts/slideLayout338.xml"/></Relationships>
</file>

<file path=ppt/slides/_rels/slide94.xml.rels><?xml version="1.0" encoding="UTF-8" standalone="yes"?>
<Relationships xmlns="http://schemas.openxmlformats.org/package/2006/relationships"><Relationship Id="rId2" Type="http://schemas.openxmlformats.org/officeDocument/2006/relationships/image" Target="../media/image116.jpeg"/><Relationship Id="rId1" Type="http://schemas.openxmlformats.org/officeDocument/2006/relationships/slideLayout" Target="../slideLayouts/slideLayout339.xml"/></Relationships>
</file>

<file path=ppt/slides/_rels/slide95.xml.rels><?xml version="1.0" encoding="UTF-8" standalone="yes"?>
<Relationships xmlns="http://schemas.openxmlformats.org/package/2006/relationships"><Relationship Id="rId2" Type="http://schemas.openxmlformats.org/officeDocument/2006/relationships/image" Target="../media/image117.jpeg"/><Relationship Id="rId1" Type="http://schemas.openxmlformats.org/officeDocument/2006/relationships/slideLayout" Target="../slideLayouts/slideLayout339.xml"/></Relationships>
</file>

<file path=ppt/slides/_rels/slide96.xml.rels><?xml version="1.0" encoding="UTF-8" standalone="yes"?>
<Relationships xmlns="http://schemas.openxmlformats.org/package/2006/relationships"><Relationship Id="rId2" Type="http://schemas.openxmlformats.org/officeDocument/2006/relationships/image" Target="../media/image118.jpg"/><Relationship Id="rId1" Type="http://schemas.openxmlformats.org/officeDocument/2006/relationships/slideLayout" Target="../slideLayouts/slideLayout334.xml"/></Relationships>
</file>

<file path=ppt/slides/_rels/slide97.xml.rels><?xml version="1.0" encoding="UTF-8" standalone="yes"?>
<Relationships xmlns="http://schemas.openxmlformats.org/package/2006/relationships"><Relationship Id="rId2" Type="http://schemas.openxmlformats.org/officeDocument/2006/relationships/image" Target="../media/image119.jpg"/><Relationship Id="rId1" Type="http://schemas.openxmlformats.org/officeDocument/2006/relationships/slideLayout" Target="../slideLayouts/slideLayout334.xml"/></Relationships>
</file>

<file path=ppt/slides/_rels/slide98.xml.rels><?xml version="1.0" encoding="UTF-8" standalone="yes"?>
<Relationships xmlns="http://schemas.openxmlformats.org/package/2006/relationships"><Relationship Id="rId2" Type="http://schemas.openxmlformats.org/officeDocument/2006/relationships/image" Target="../media/image120.jpg"/><Relationship Id="rId1" Type="http://schemas.openxmlformats.org/officeDocument/2006/relationships/slideLayout" Target="../slideLayouts/slideLayout334.xml"/></Relationships>
</file>

<file path=ppt/slides/_rels/slide99.xml.rels><?xml version="1.0" encoding="UTF-8" standalone="yes"?>
<Relationships xmlns="http://schemas.openxmlformats.org/package/2006/relationships"><Relationship Id="rId2" Type="http://schemas.openxmlformats.org/officeDocument/2006/relationships/image" Target="../media/image121.jpeg"/><Relationship Id="rId1" Type="http://schemas.openxmlformats.org/officeDocument/2006/relationships/slideLayout" Target="../slideLayouts/slideLayout33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4">
            <a:extLst>
              <a:ext uri="{FF2B5EF4-FFF2-40B4-BE49-F238E27FC236}">
                <a16:creationId xmlns:a16="http://schemas.microsoft.com/office/drawing/2014/main" id="{45FFA0E9-3A99-EA4E-901A-E81B0F17160D}"/>
              </a:ext>
            </a:extLst>
          </p:cNvPr>
          <p:cNvSpPr>
            <a:spLocks noGrp="1" noChangeArrowheads="1"/>
          </p:cNvSpPr>
          <p:nvPr>
            <p:ph type="title"/>
          </p:nvPr>
        </p:nvSpPr>
        <p:spPr>
          <a:xfrm>
            <a:off x="-13312" y="629816"/>
            <a:ext cx="12192000" cy="1143000"/>
          </a:xfrm>
        </p:spPr>
        <p:txBody>
          <a:bodyPr wrap="square" anchor="b">
            <a:noAutofit/>
          </a:bodyPr>
          <a:lstStyle/>
          <a:p>
            <a:pPr>
              <a:lnSpc>
                <a:spcPct val="85000"/>
              </a:lnSpc>
            </a:pPr>
            <a:r>
              <a:rPr lang="en-US" sz="3800" dirty="0"/>
              <a:t>Video Consensus or Controversy?</a:t>
            </a:r>
            <a:br>
              <a:rPr lang="en-US" sz="3800" dirty="0"/>
            </a:br>
            <a:r>
              <a:rPr lang="en-US" sz="3800" dirty="0"/>
              <a:t>Clinical Investigators Provide Perspectives on the </a:t>
            </a:r>
            <a:br>
              <a:rPr lang="en-US" sz="3800" dirty="0"/>
            </a:br>
            <a:r>
              <a:rPr lang="en-US" sz="3800" dirty="0"/>
              <a:t>Current and Future Management of Breast Cancer</a:t>
            </a:r>
          </a:p>
        </p:txBody>
      </p:sp>
      <p:sp>
        <p:nvSpPr>
          <p:cNvPr id="12" name="Text Box 3">
            <a:extLst>
              <a:ext uri="{FF2B5EF4-FFF2-40B4-BE49-F238E27FC236}">
                <a16:creationId xmlns:a16="http://schemas.microsoft.com/office/drawing/2014/main" id="{7E30105C-B3D1-1C45-996D-9E0E654A891B}"/>
              </a:ext>
            </a:extLst>
          </p:cNvPr>
          <p:cNvSpPr txBox="1">
            <a:spLocks noChangeArrowheads="1"/>
          </p:cNvSpPr>
          <p:nvPr/>
        </p:nvSpPr>
        <p:spPr bwMode="auto">
          <a:xfrm>
            <a:off x="3248048" y="5517232"/>
            <a:ext cx="5669280" cy="945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nchor="b"/>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Moderator</a:t>
            </a:r>
            <a:endPar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endParaRPr>
          </a:p>
          <a:p>
            <a:pPr marL="0" marR="0" lvl="0" indent="0" algn="ctr" defTabSz="914400" rtl="0" eaLnBrk="0" fontAlgn="base" latinLnBrk="0" hangingPunct="0">
              <a:lnSpc>
                <a:spcPts val="3440"/>
              </a:lnSpc>
              <a:spcBef>
                <a:spcPct val="0"/>
              </a:spcBef>
              <a:spcAft>
                <a:spcPts val="0"/>
              </a:spcAft>
              <a:buClr>
                <a:srgbClr val="000000"/>
              </a:buClr>
              <a:buSzPct val="80000"/>
              <a:buFontTx/>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Neil Love, MD</a:t>
            </a:r>
          </a:p>
        </p:txBody>
      </p:sp>
      <p:sp>
        <p:nvSpPr>
          <p:cNvPr id="13" name="Text Box 7">
            <a:extLst>
              <a:ext uri="{FF2B5EF4-FFF2-40B4-BE49-F238E27FC236}">
                <a16:creationId xmlns:a16="http://schemas.microsoft.com/office/drawing/2014/main" id="{A5E19C6F-C502-CD4A-A2BB-D7430F1BC538}"/>
              </a:ext>
            </a:extLst>
          </p:cNvPr>
          <p:cNvSpPr txBox="1">
            <a:spLocks noChangeArrowheads="1"/>
          </p:cNvSpPr>
          <p:nvPr/>
        </p:nvSpPr>
        <p:spPr bwMode="auto">
          <a:xfrm>
            <a:off x="2920388" y="3514101"/>
            <a:ext cx="632460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Faculty</a:t>
            </a:r>
          </a:p>
        </p:txBody>
      </p:sp>
      <p:sp>
        <p:nvSpPr>
          <p:cNvPr id="6" name="Text Box 6">
            <a:extLst>
              <a:ext uri="{FF2B5EF4-FFF2-40B4-BE49-F238E27FC236}">
                <a16:creationId xmlns:a16="http://schemas.microsoft.com/office/drawing/2014/main" id="{35F8A6CD-FCA1-E840-88A9-EDC709243AF5}"/>
              </a:ext>
            </a:extLst>
          </p:cNvPr>
          <p:cNvSpPr txBox="1">
            <a:spLocks noChangeArrowheads="1"/>
          </p:cNvSpPr>
          <p:nvPr/>
        </p:nvSpPr>
        <p:spPr bwMode="auto">
          <a:xfrm>
            <a:off x="-13312" y="2558735"/>
            <a:ext cx="12192000" cy="942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Monday, June 5, 2023</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7:00 PM – 9:30 PM CT</a:t>
            </a:r>
          </a:p>
        </p:txBody>
      </p:sp>
      <p:sp>
        <p:nvSpPr>
          <p:cNvPr id="8" name="Rectangle 4">
            <a:extLst>
              <a:ext uri="{FF2B5EF4-FFF2-40B4-BE49-F238E27FC236}">
                <a16:creationId xmlns:a16="http://schemas.microsoft.com/office/drawing/2014/main" id="{5778C5BE-6C70-DB44-845F-5BFB22C55505}"/>
              </a:ext>
            </a:extLst>
          </p:cNvPr>
          <p:cNvSpPr txBox="1">
            <a:spLocks noChangeArrowheads="1"/>
          </p:cNvSpPr>
          <p:nvPr/>
        </p:nvSpPr>
        <p:spPr bwMode="auto">
          <a:xfrm>
            <a:off x="-13312" y="1800309"/>
            <a:ext cx="12192000" cy="548571"/>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3220"/>
              </a:lnSpc>
              <a:spcBef>
                <a:spcPct val="0"/>
              </a:spcBef>
              <a:spcAft>
                <a:spcPct val="0"/>
              </a:spcAft>
              <a:buClr>
                <a:srgbClr val="000000"/>
              </a:buClr>
              <a:buSzPct val="45000"/>
              <a:buFont typeface="Wingdings" pitchFamily="-72" charset="2"/>
              <a:buNone/>
              <a:tabLst/>
              <a:defRPr/>
            </a:pPr>
            <a:r>
              <a:rPr kumimoji="0" lang="en-US" sz="2600" b="0" i="1" u="none" strike="noStrike" kern="1200" cap="none" spc="0" normalizeH="0" baseline="0" noProof="0" dirty="0">
                <a:ln>
                  <a:noFill/>
                </a:ln>
                <a:solidFill>
                  <a:srgbClr val="015593"/>
                </a:solidFill>
                <a:effectLst/>
                <a:uLnTx/>
                <a:uFillTx/>
                <a:latin typeface="Calibri"/>
                <a:ea typeface="MS PGothic" pitchFamily="34" charset="-128"/>
                <a:cs typeface="Calibri"/>
              </a:rPr>
              <a:t>A CME Symposium Held in Conjunction with the 2023 ASCO® Annual Meeting</a:t>
            </a:r>
          </a:p>
        </p:txBody>
      </p:sp>
      <p:sp>
        <p:nvSpPr>
          <p:cNvPr id="9" name="Text Box 6">
            <a:extLst>
              <a:ext uri="{FF2B5EF4-FFF2-40B4-BE49-F238E27FC236}">
                <a16:creationId xmlns:a16="http://schemas.microsoft.com/office/drawing/2014/main" id="{DA643E66-527F-8143-B289-74DF2BD163FA}"/>
              </a:ext>
            </a:extLst>
          </p:cNvPr>
          <p:cNvSpPr txBox="1">
            <a:spLocks noChangeArrowheads="1"/>
          </p:cNvSpPr>
          <p:nvPr/>
        </p:nvSpPr>
        <p:spPr bwMode="auto">
          <a:xfrm>
            <a:off x="152400" y="4068841"/>
            <a:ext cx="11887200" cy="51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2">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340"/>
              </a:lnSpc>
              <a:spcBef>
                <a:spcPct val="0"/>
              </a:spcBef>
              <a:spcAft>
                <a:spcPct val="0"/>
              </a:spcAft>
              <a:buClrTx/>
              <a:buSzTx/>
              <a:buFontTx/>
              <a:buNone/>
              <a:tabLst/>
              <a:defRPr/>
            </a:pP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Komal </a:t>
            </a:r>
            <a:r>
              <a:rPr kumimoji="0" lang="en-US" sz="3100" b="1" i="0" u="none" strike="noStrike" kern="1200" cap="none" spc="0" normalizeH="0" baseline="0" noProof="0" dirty="0" err="1">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Jhaveri</a:t>
            </a: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 MD</a:t>
            </a:r>
          </a:p>
          <a:p>
            <a:pPr marL="0" marR="0" lvl="0" indent="0" algn="ctr" defTabSz="914400" rtl="0" eaLnBrk="0" fontAlgn="base" latinLnBrk="0" hangingPunct="0">
              <a:lnSpc>
                <a:spcPts val="3340"/>
              </a:lnSpc>
              <a:spcBef>
                <a:spcPct val="0"/>
              </a:spcBef>
              <a:spcAft>
                <a:spcPct val="0"/>
              </a:spcAft>
              <a:buClrTx/>
              <a:buSzTx/>
              <a:buFontTx/>
              <a:buNone/>
              <a:tabLst/>
              <a:defRPr/>
            </a:pP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Kevin </a:t>
            </a:r>
            <a:r>
              <a:rPr kumimoji="0" lang="en-US" sz="3100" b="1" i="0" u="none" strike="noStrike" kern="1200" cap="none" spc="0" normalizeH="0" baseline="0" noProof="0" dirty="0" err="1">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Kalinsky</a:t>
            </a: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 MD, MS</a:t>
            </a:r>
          </a:p>
          <a:p>
            <a:pPr marL="0" marR="0" lvl="0" indent="0" algn="ctr" defTabSz="914400" rtl="0" eaLnBrk="0" fontAlgn="base" latinLnBrk="0" hangingPunct="0">
              <a:lnSpc>
                <a:spcPts val="3340"/>
              </a:lnSpc>
              <a:spcBef>
                <a:spcPct val="0"/>
              </a:spcBef>
              <a:spcAft>
                <a:spcPct val="0"/>
              </a:spcAft>
              <a:buClrTx/>
              <a:buSzTx/>
              <a:buFontTx/>
              <a:buNone/>
              <a:tabLst/>
              <a:defRPr/>
            </a:pP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Ian E </a:t>
            </a:r>
            <a:r>
              <a:rPr kumimoji="0" lang="en-US" sz="3100" b="1" i="0" u="none" strike="noStrike" kern="1200" cap="none" spc="0" normalizeH="0" baseline="0" noProof="0" dirty="0" err="1">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Krop</a:t>
            </a: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 MD, PhD</a:t>
            </a:r>
          </a:p>
          <a:p>
            <a:pPr marL="0" marR="0" lvl="0" indent="0" algn="ctr" defTabSz="914400" rtl="0" eaLnBrk="0" fontAlgn="base" latinLnBrk="0" hangingPunct="0">
              <a:lnSpc>
                <a:spcPts val="3340"/>
              </a:lnSpc>
              <a:spcBef>
                <a:spcPct val="0"/>
              </a:spcBef>
              <a:spcAft>
                <a:spcPct val="0"/>
              </a:spcAft>
              <a:buClrTx/>
              <a:buSzTx/>
              <a:buFontTx/>
              <a:buNone/>
              <a:tabLst/>
              <a:defRPr/>
            </a:pP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Joyce O’Shaughnessy, MD</a:t>
            </a:r>
          </a:p>
          <a:p>
            <a:pPr marL="0" marR="0" lvl="0" indent="0" algn="ctr" defTabSz="914400" rtl="0" eaLnBrk="0" fontAlgn="base" latinLnBrk="0" hangingPunct="0">
              <a:lnSpc>
                <a:spcPts val="3340"/>
              </a:lnSpc>
              <a:spcBef>
                <a:spcPct val="0"/>
              </a:spcBef>
              <a:spcAft>
                <a:spcPct val="0"/>
              </a:spcAft>
              <a:buClrTx/>
              <a:buSzTx/>
              <a:buFontTx/>
              <a:buNone/>
              <a:tabLst/>
              <a:defRPr/>
            </a:pP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Hope S </a:t>
            </a:r>
            <a:r>
              <a:rPr kumimoji="0" lang="en-US" sz="3100" b="1" i="0" u="none" strike="noStrike" kern="1200" cap="none" spc="0" normalizeH="0" baseline="0" noProof="0" dirty="0" err="1">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Rugo</a:t>
            </a: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 MD</a:t>
            </a:r>
          </a:p>
          <a:p>
            <a:pPr marL="0" marR="0" lvl="0" indent="0" algn="ctr" defTabSz="914400" rtl="0" eaLnBrk="0" fontAlgn="base" latinLnBrk="0" hangingPunct="0">
              <a:lnSpc>
                <a:spcPts val="3340"/>
              </a:lnSpc>
              <a:spcBef>
                <a:spcPct val="0"/>
              </a:spcBef>
              <a:spcAft>
                <a:spcPct val="0"/>
              </a:spcAft>
              <a:buClrTx/>
              <a:buSzTx/>
              <a:buFontTx/>
              <a:buNone/>
              <a:tabLst/>
              <a:defRPr/>
            </a:pPr>
            <a:r>
              <a:rPr kumimoji="0" lang="en-US" sz="31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Prof Peter Schmid, FRCP, MD, PhD</a:t>
            </a:r>
          </a:p>
        </p:txBody>
      </p:sp>
    </p:spTree>
    <p:custDataLst>
      <p:tags r:id="rId1"/>
    </p:custDataLst>
    <p:extLst>
      <p:ext uri="{BB962C8B-B14F-4D97-AF65-F5344CB8AC3E}">
        <p14:creationId xmlns:p14="http://schemas.microsoft.com/office/powerpoint/2010/main" val="4194851759"/>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6516" y="116632"/>
            <a:ext cx="10358967" cy="1196752"/>
          </a:xfrm>
        </p:spPr>
        <p:txBody>
          <a:bodyPr/>
          <a:lstStyle/>
          <a:p>
            <a:r>
              <a:rPr lang="en-US" sz="3200" dirty="0">
                <a:solidFill>
                  <a:srgbClr val="0432FF"/>
                </a:solidFill>
              </a:rPr>
              <a:t>Dr </a:t>
            </a:r>
            <a:r>
              <a:rPr lang="en-US" sz="3200" dirty="0" err="1">
                <a:solidFill>
                  <a:srgbClr val="0432FF"/>
                </a:solidFill>
              </a:rPr>
              <a:t>Rugo</a:t>
            </a:r>
            <a:r>
              <a:rPr lang="en-US" sz="3200" dirty="0">
                <a:solidFill>
                  <a:srgbClr val="0432FF"/>
                </a:solidFill>
              </a:rPr>
              <a:t> — Disclosures</a:t>
            </a:r>
          </a:p>
        </p:txBody>
      </p:sp>
      <p:graphicFrame>
        <p:nvGraphicFramePr>
          <p:cNvPr id="5" name="Content Placeholder 3">
            <a:extLst>
              <a:ext uri="{FF2B5EF4-FFF2-40B4-BE49-F238E27FC236}">
                <a16:creationId xmlns:a16="http://schemas.microsoft.com/office/drawing/2014/main" id="{AC54A03E-3DC1-4C41-A07A-B20EBF4DEA0B}"/>
              </a:ext>
            </a:extLst>
          </p:cNvPr>
          <p:cNvGraphicFramePr>
            <a:graphicFrameLocks/>
          </p:cNvGraphicFramePr>
          <p:nvPr/>
        </p:nvGraphicFramePr>
        <p:xfrm>
          <a:off x="1236095" y="1700808"/>
          <a:ext cx="9719807" cy="3525955"/>
        </p:xfrm>
        <a:graphic>
          <a:graphicData uri="http://schemas.openxmlformats.org/drawingml/2006/table">
            <a:tbl>
              <a:tblPr firstRow="1" bandRow="1">
                <a:tableStyleId>{F2DE63D5-997A-4646-A377-4702673A728D}</a:tableStyleId>
              </a:tblPr>
              <a:tblGrid>
                <a:gridCol w="2916310">
                  <a:extLst>
                    <a:ext uri="{9D8B030D-6E8A-4147-A177-3AD203B41FA5}">
                      <a16:colId xmlns:a16="http://schemas.microsoft.com/office/drawing/2014/main" val="20000"/>
                    </a:ext>
                  </a:extLst>
                </a:gridCol>
                <a:gridCol w="6803497">
                  <a:extLst>
                    <a:ext uri="{9D8B030D-6E8A-4147-A177-3AD203B41FA5}">
                      <a16:colId xmlns:a16="http://schemas.microsoft.com/office/drawing/2014/main" val="20001"/>
                    </a:ext>
                  </a:extLst>
                </a:gridCol>
              </a:tblGrid>
              <a:tr h="1080119">
                <a:tc>
                  <a:txBody>
                    <a:bodyPr/>
                    <a:lstStyle/>
                    <a:p>
                      <a:r>
                        <a:rPr lang="en-US" sz="1600" b="1" kern="1200" dirty="0">
                          <a:solidFill>
                            <a:schemeClr val="tx1"/>
                          </a:solidFill>
                          <a:effectLst/>
                          <a:latin typeface="+mn-lt"/>
                          <a:ea typeface="+mn-ea"/>
                          <a:cs typeface="+mn-cs"/>
                        </a:rPr>
                        <a:t>Consultancy/Advisory Support</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600" b="0" kern="1200" dirty="0">
                          <a:solidFill>
                            <a:schemeClr val="tx1"/>
                          </a:solidFill>
                          <a:effectLst/>
                          <a:latin typeface="+mn-lt"/>
                          <a:ea typeface="+mn-ea"/>
                          <a:cs typeface="+mn-cs"/>
                        </a:rPr>
                        <a:t>Blueprint Medicines, Napo Pharmaceuticals Inc, Puma Biotechnology Inc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r h="1512169">
                <a:tc>
                  <a:txBody>
                    <a:bodyPr/>
                    <a:lstStyle/>
                    <a:p>
                      <a:r>
                        <a:rPr lang="en-US" sz="1600" b="1" kern="1200" dirty="0">
                          <a:solidFill>
                            <a:schemeClr val="tx1"/>
                          </a:solidFill>
                          <a:effectLst/>
                          <a:latin typeface="+mn-lt"/>
                          <a:ea typeface="+mn-ea"/>
                          <a:cs typeface="+mn-cs"/>
                        </a:rPr>
                        <a:t>Contracted Research</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600" b="0" kern="1200" dirty="0" err="1">
                          <a:solidFill>
                            <a:schemeClr val="tx1"/>
                          </a:solidFill>
                          <a:effectLst/>
                          <a:latin typeface="+mn-lt"/>
                          <a:ea typeface="+mn-ea"/>
                          <a:cs typeface="+mn-cs"/>
                        </a:rPr>
                        <a:t>Ambrx</a:t>
                      </a:r>
                      <a:r>
                        <a:rPr lang="en-US" sz="1600" b="0" kern="1200" dirty="0">
                          <a:solidFill>
                            <a:schemeClr val="tx1"/>
                          </a:solidFill>
                          <a:effectLst/>
                          <a:latin typeface="+mn-lt"/>
                          <a:ea typeface="+mn-ea"/>
                          <a:cs typeface="+mn-cs"/>
                        </a:rPr>
                        <a:t>, Astellas, AstraZeneca Pharmaceuticals LP, Daiichi Sankyo Inc, Genentech, a member of the Roche Group, Gilead Sciences Inc, GSK, Lilly, Merck, Novartis, OBI Pharma Inc, Pfizer Inc, </a:t>
                      </a:r>
                      <a:r>
                        <a:rPr lang="en-US" sz="1600" b="0" kern="1200" dirty="0" err="1">
                          <a:solidFill>
                            <a:schemeClr val="tx1"/>
                          </a:solidFill>
                          <a:effectLst/>
                          <a:latin typeface="+mn-lt"/>
                          <a:ea typeface="+mn-ea"/>
                          <a:cs typeface="+mn-cs"/>
                        </a:rPr>
                        <a:t>Pionyr</a:t>
                      </a:r>
                      <a:r>
                        <a:rPr lang="en-US" sz="1600" b="0" kern="1200" dirty="0">
                          <a:solidFill>
                            <a:schemeClr val="tx1"/>
                          </a:solidFill>
                          <a:effectLst/>
                          <a:latin typeface="+mn-lt"/>
                          <a:ea typeface="+mn-ea"/>
                          <a:cs typeface="+mn-cs"/>
                        </a:rPr>
                        <a:t> </a:t>
                      </a:r>
                      <a:r>
                        <a:rPr lang="en-US" sz="1600" b="0" kern="1200" dirty="0" err="1">
                          <a:solidFill>
                            <a:schemeClr val="tx1"/>
                          </a:solidFill>
                          <a:effectLst/>
                          <a:latin typeface="+mn-lt"/>
                          <a:ea typeface="+mn-ea"/>
                          <a:cs typeface="+mn-cs"/>
                        </a:rPr>
                        <a:t>Immunotherapeutics</a:t>
                      </a:r>
                      <a:r>
                        <a:rPr lang="en-US" sz="1600" b="0" kern="1200" dirty="0">
                          <a:solidFill>
                            <a:schemeClr val="tx1"/>
                          </a:solidFill>
                          <a:effectLst/>
                          <a:latin typeface="+mn-lt"/>
                          <a:ea typeface="+mn-ea"/>
                          <a:cs typeface="+mn-cs"/>
                        </a:rPr>
                        <a:t>, </a:t>
                      </a:r>
                      <a:r>
                        <a:rPr lang="en-US" sz="1600" b="0" kern="1200" dirty="0" err="1">
                          <a:solidFill>
                            <a:schemeClr val="tx1"/>
                          </a:solidFill>
                          <a:effectLst/>
                          <a:latin typeface="+mn-lt"/>
                          <a:ea typeface="+mn-ea"/>
                          <a:cs typeface="+mn-cs"/>
                        </a:rPr>
                        <a:t>Seagen</a:t>
                      </a:r>
                      <a:r>
                        <a:rPr lang="en-US" sz="1600" b="0" kern="1200" dirty="0">
                          <a:solidFill>
                            <a:schemeClr val="tx1"/>
                          </a:solidFill>
                          <a:effectLst/>
                          <a:latin typeface="+mn-lt"/>
                          <a:ea typeface="+mn-ea"/>
                          <a:cs typeface="+mn-cs"/>
                        </a:rPr>
                        <a:t> Inc, </a:t>
                      </a:r>
                      <a:r>
                        <a:rPr lang="en-US" sz="1600" b="0" kern="1200" dirty="0" err="1">
                          <a:solidFill>
                            <a:schemeClr val="tx1"/>
                          </a:solidFill>
                          <a:effectLst/>
                          <a:latin typeface="+mn-lt"/>
                          <a:ea typeface="+mn-ea"/>
                          <a:cs typeface="+mn-cs"/>
                        </a:rPr>
                        <a:t>Sermonix</a:t>
                      </a:r>
                      <a:r>
                        <a:rPr lang="en-US" sz="1600" b="0" kern="1200" dirty="0">
                          <a:solidFill>
                            <a:schemeClr val="tx1"/>
                          </a:solidFill>
                          <a:effectLst/>
                          <a:latin typeface="+mn-lt"/>
                          <a:ea typeface="+mn-ea"/>
                          <a:cs typeface="+mn-cs"/>
                        </a:rPr>
                        <a:t> Pharmaceuticals, Taiho Oncology Inc, </a:t>
                      </a:r>
                      <a:r>
                        <a:rPr lang="en-US" sz="1600" b="0" kern="1200" dirty="0" err="1">
                          <a:solidFill>
                            <a:schemeClr val="tx1"/>
                          </a:solidFill>
                          <a:effectLst/>
                          <a:latin typeface="+mn-lt"/>
                          <a:ea typeface="+mn-ea"/>
                          <a:cs typeface="+mn-cs"/>
                        </a:rPr>
                        <a:t>Veru</a:t>
                      </a:r>
                      <a:r>
                        <a:rPr lang="en-US" sz="1600" b="0" kern="1200" dirty="0">
                          <a:solidFill>
                            <a:schemeClr val="tx1"/>
                          </a:solidFill>
                          <a:effectLst/>
                          <a:latin typeface="+mn-lt"/>
                          <a:ea typeface="+mn-ea"/>
                          <a:cs typeface="+mn-cs"/>
                        </a:rPr>
                        <a:t> Inc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96197126"/>
                  </a:ext>
                </a:extLst>
              </a:tr>
              <a:tr h="933667">
                <a:tc>
                  <a:txBody>
                    <a:bodyPr/>
                    <a:lstStyle/>
                    <a:p>
                      <a:r>
                        <a:rPr lang="en-US" sz="1600" b="1" kern="1200" dirty="0">
                          <a:solidFill>
                            <a:schemeClr val="tx1"/>
                          </a:solidFill>
                          <a:effectLst/>
                          <a:latin typeface="+mn-lt"/>
                          <a:ea typeface="+mn-ea"/>
                          <a:cs typeface="+mn-cs"/>
                        </a:rPr>
                        <a:t>Travel Support to Academic Meetings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600" b="0" kern="1200" dirty="0">
                          <a:solidFill>
                            <a:schemeClr val="tx1"/>
                          </a:solidFill>
                          <a:effectLst/>
                          <a:latin typeface="+mn-lt"/>
                          <a:ea typeface="+mn-ea"/>
                          <a:cs typeface="+mn-cs"/>
                        </a:rPr>
                        <a:t>AstraZeneca Pharmaceuticals LP, Gilead Sciences Inc, Merck</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4042571696"/>
                  </a:ext>
                </a:extLst>
              </a:tr>
            </a:tbl>
          </a:graphicData>
        </a:graphic>
      </p:graphicFrame>
    </p:spTree>
    <p:custDataLst>
      <p:tags r:id="rId1"/>
    </p:custDataLst>
    <p:extLst>
      <p:ext uri="{BB962C8B-B14F-4D97-AF65-F5344CB8AC3E}">
        <p14:creationId xmlns:p14="http://schemas.microsoft.com/office/powerpoint/2010/main" val="3310848449"/>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90499" y="271320"/>
            <a:ext cx="8229600" cy="1069118"/>
          </a:xfrm>
        </p:spPr>
        <p:txBody>
          <a:bodyPr/>
          <a:lstStyle/>
          <a:p>
            <a:r>
              <a:rPr lang="en-US" b="1" err="1">
                <a:solidFill>
                  <a:schemeClr val="tx1"/>
                </a:solidFill>
                <a:latin typeface="Arial" panose="020B0604020202020204" pitchFamily="34" charset="0"/>
                <a:cs typeface="Arial" panose="020B0604020202020204" pitchFamily="34" charset="0"/>
              </a:rPr>
              <a:t>monarchE</a:t>
            </a:r>
            <a:r>
              <a:rPr lang="en-US" b="1">
                <a:solidFill>
                  <a:schemeClr val="tx1"/>
                </a:solidFill>
                <a:latin typeface="Arial" panose="020B0604020202020204" pitchFamily="34" charset="0"/>
                <a:cs typeface="Arial" panose="020B0604020202020204" pitchFamily="34" charset="0"/>
              </a:rPr>
              <a:t> Study Design (NCT03155997)</a:t>
            </a:r>
          </a:p>
        </p:txBody>
      </p:sp>
      <p:sp>
        <p:nvSpPr>
          <p:cNvPr id="65" name="Rounded Rectangle 9">
            <a:extLst>
              <a:ext uri="{FF2B5EF4-FFF2-40B4-BE49-F238E27FC236}">
                <a16:creationId xmlns:a16="http://schemas.microsoft.com/office/drawing/2014/main" id="{8E35CDCC-FA3F-7EF4-58A4-3A558E6507AD}"/>
              </a:ext>
            </a:extLst>
          </p:cNvPr>
          <p:cNvSpPr/>
          <p:nvPr/>
        </p:nvSpPr>
        <p:spPr bwMode="auto">
          <a:xfrm>
            <a:off x="2578478" y="1636591"/>
            <a:ext cx="2393610" cy="1739002"/>
          </a:xfrm>
          <a:prstGeom prst="roundRect">
            <a:avLst/>
          </a:prstGeom>
          <a:solidFill>
            <a:srgbClr val="00A1DE"/>
          </a:solidFill>
          <a:ln w="19050" cap="flat" cmpd="sng" algn="ctr">
            <a:solidFill>
              <a:schemeClr val="tx1"/>
            </a:solidFill>
            <a:prstDash val="solid"/>
          </a:ln>
          <a:effectLst/>
        </p:spPr>
        <p:txBody>
          <a:bodyPr lIns="25718" tIns="34289" rIns="25718" bIns="34289" anchor="ctr"/>
          <a:lstStyle/>
          <a:p>
            <a:pPr marL="0" marR="0" lvl="0" indent="0" algn="ctr" defTabSz="514337" rtl="0" eaLnBrk="0" fontAlgn="auto" latinLnBrk="0" hangingPunct="0">
              <a:lnSpc>
                <a:spcPct val="100000"/>
              </a:lnSpc>
              <a:spcBef>
                <a:spcPts val="0"/>
              </a:spcBef>
              <a:spcAft>
                <a:spcPts val="0"/>
              </a:spcAft>
              <a:buClrTx/>
              <a:buSzTx/>
              <a:buFontTx/>
              <a:buNone/>
              <a:tabLst/>
              <a:defRPr/>
            </a:pPr>
            <a:r>
              <a:rPr kumimoji="0" lang="nl-BE" sz="1400" b="1" i="0" u="none" strike="noStrike" kern="0" cap="none" spc="0" normalizeH="0" baseline="0" noProof="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sym typeface="Arial" panose="020B0604020202020204" pitchFamily="34" charset="0"/>
              </a:rPr>
              <a:t>Cohort 1: High risk </a:t>
            </a:r>
            <a:r>
              <a:rPr kumimoji="0" lang="nl-BE" sz="1400" b="0" i="0" u="none" strike="noStrike" kern="0" cap="none" spc="0" normalizeH="0" baseline="0" noProof="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sym typeface="Arial" panose="020B0604020202020204" pitchFamily="34" charset="0"/>
              </a:rPr>
              <a:t>based on </a:t>
            </a:r>
            <a:r>
              <a:rPr kumimoji="0" lang="nl-BE" sz="1400" b="1" i="0" u="none" strike="noStrike" kern="0" cap="none" spc="0" normalizeH="0" baseline="0" noProof="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sym typeface="Arial" panose="020B0604020202020204" pitchFamily="34" charset="0"/>
              </a:rPr>
              <a:t>clinical pathological features</a:t>
            </a:r>
            <a:endParaRPr kumimoji="0" lang="en-US" sz="1400" b="0" i="0" u="none" strike="noStrike" kern="0" cap="none" spc="0" normalizeH="0" baseline="0" noProof="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sym typeface="Arial" panose="020B0604020202020204" pitchFamily="34" charset="0"/>
            </a:endParaRPr>
          </a:p>
          <a:p>
            <a:pPr marL="171450" marR="0" lvl="0" indent="-171450" algn="l" defTabSz="514337" rtl="0" eaLnBrk="0" fontAlgn="auto" latinLnBrk="0" hangingPunct="0">
              <a:lnSpc>
                <a:spcPct val="100000"/>
              </a:lnSpc>
              <a:spcBef>
                <a:spcPts val="0"/>
              </a:spcBef>
              <a:spcAft>
                <a:spcPts val="0"/>
              </a:spcAft>
              <a:buClrTx/>
              <a:buSzTx/>
              <a:buFont typeface="Arial" panose="020B0604020202020204" pitchFamily="34" charset="0"/>
              <a:buChar char="•"/>
              <a:tabLst/>
              <a:defRPr/>
            </a:pPr>
            <a:r>
              <a:rPr kumimoji="0" lang="nl-BE" sz="1200" b="0" i="0" u="none" strike="noStrike" kern="0" cap="none" spc="0" normalizeH="0" baseline="0" noProof="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sym typeface="Arial" panose="020B0604020202020204" pitchFamily="34" charset="0"/>
              </a:rPr>
              <a:t>≥4 ALN OR </a:t>
            </a:r>
          </a:p>
          <a:p>
            <a:pPr marL="171450" marR="0" lvl="0" indent="-171450" algn="l" defTabSz="514337" rtl="0" eaLnBrk="0" fontAlgn="auto" latinLnBrk="0" hangingPunct="0">
              <a:lnSpc>
                <a:spcPct val="100000"/>
              </a:lnSpc>
              <a:spcBef>
                <a:spcPts val="0"/>
              </a:spcBef>
              <a:spcAft>
                <a:spcPts val="0"/>
              </a:spcAft>
              <a:buClrTx/>
              <a:buSzTx/>
              <a:buFont typeface="Arial" panose="020B0604020202020204" pitchFamily="34" charset="0"/>
              <a:buChar char="•"/>
              <a:tabLst/>
              <a:defRPr/>
            </a:pPr>
            <a:r>
              <a:rPr kumimoji="0" lang="nl-BE" sz="1200" b="0" i="0" u="none" strike="noStrike" kern="0" cap="none" spc="0" normalizeH="0" baseline="0" noProof="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sym typeface="Arial" panose="020B0604020202020204" pitchFamily="34" charset="0"/>
              </a:rPr>
              <a:t>1-3 ALN and at least 1 of the below:</a:t>
            </a:r>
          </a:p>
          <a:p>
            <a:pPr marL="274318" marR="0" lvl="0" indent="-171450" algn="l" defTabSz="514337" rtl="0" eaLnBrk="0" fontAlgn="auto" latinLnBrk="0" hangingPunct="0">
              <a:lnSpc>
                <a:spcPct val="100000"/>
              </a:lnSpc>
              <a:spcBef>
                <a:spcPts val="0"/>
              </a:spcBef>
              <a:spcAft>
                <a:spcPts val="0"/>
              </a:spcAft>
              <a:buClrTx/>
              <a:buSzTx/>
              <a:buFont typeface="Arial" panose="020B0604020202020204" pitchFamily="34" charset="0"/>
              <a:buChar char="•"/>
              <a:tabLst/>
              <a:defRPr/>
            </a:pPr>
            <a:r>
              <a:rPr kumimoji="0" lang="nl-BE" sz="1200" b="0" i="0" u="none" strike="noStrike" kern="0" cap="none" spc="0" normalizeH="0" baseline="0" noProof="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sym typeface="Arial" panose="020B0604020202020204" pitchFamily="34" charset="0"/>
              </a:rPr>
              <a:t>Grade 3 disease</a:t>
            </a:r>
          </a:p>
          <a:p>
            <a:pPr marL="274318" marR="0" lvl="0" indent="-171450" algn="l" defTabSz="514337" rtl="0" eaLnBrk="0" fontAlgn="auto" latinLnBrk="0" hangingPunct="0">
              <a:lnSpc>
                <a:spcPct val="100000"/>
              </a:lnSpc>
              <a:spcBef>
                <a:spcPts val="0"/>
              </a:spcBef>
              <a:spcAft>
                <a:spcPts val="0"/>
              </a:spcAft>
              <a:buClrTx/>
              <a:buSzTx/>
              <a:buFont typeface="Arial" panose="020B0604020202020204" pitchFamily="34" charset="0"/>
              <a:buChar char="•"/>
              <a:tabLst/>
              <a:defRPr/>
            </a:pPr>
            <a:r>
              <a:rPr kumimoji="0" lang="nl-BE" sz="1200" b="0" i="0" u="none" strike="noStrike" kern="0" cap="none" spc="0" normalizeH="0" baseline="0" noProof="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sym typeface="Arial" panose="020B0604020202020204" pitchFamily="34" charset="0"/>
              </a:rPr>
              <a:t>Tumor size ≥5 cm</a:t>
            </a:r>
          </a:p>
        </p:txBody>
      </p:sp>
      <p:sp>
        <p:nvSpPr>
          <p:cNvPr id="67" name="Flowchart: Connector 66">
            <a:extLst>
              <a:ext uri="{FF2B5EF4-FFF2-40B4-BE49-F238E27FC236}">
                <a16:creationId xmlns:a16="http://schemas.microsoft.com/office/drawing/2014/main" id="{93435A2D-50E7-FB82-FBD5-FC2263D3F95E}"/>
              </a:ext>
            </a:extLst>
          </p:cNvPr>
          <p:cNvSpPr/>
          <p:nvPr/>
        </p:nvSpPr>
        <p:spPr>
          <a:xfrm>
            <a:off x="5198701" y="3242426"/>
            <a:ext cx="1132718" cy="356470"/>
          </a:xfrm>
          <a:prstGeom prst="flowChartConnector">
            <a:avLst/>
          </a:prstGeom>
          <a:solidFill>
            <a:schemeClr val="bg1"/>
          </a:solidFill>
          <a:ln w="19050" cap="flat" cmpd="sng" algn="ctr">
            <a:solidFill>
              <a:schemeClr val="bg1">
                <a:lumMod val="50000"/>
              </a:schemeClr>
            </a:solidFill>
            <a:prstDash val="solid"/>
          </a:ln>
          <a:effectLst/>
        </p:spPr>
        <p:txBody>
          <a:bodyPr lIns="68579" tIns="34289" rIns="68579" bIns="34289" anchor="ctr"/>
          <a:lstStyle/>
          <a:p>
            <a:pPr marL="0" marR="0" lvl="0" indent="0" algn="ctr" defTabSz="514325" rtl="0" eaLnBrk="0" fontAlgn="auto" latinLnBrk="0" hangingPunct="0">
              <a:lnSpc>
                <a:spcPct val="100000"/>
              </a:lnSpc>
              <a:spcBef>
                <a:spcPts val="0"/>
              </a:spcBef>
              <a:spcAft>
                <a:spcPts val="0"/>
              </a:spcAft>
              <a:buClrTx/>
              <a:buSzTx/>
              <a:buFontTx/>
              <a:buNone/>
              <a:tabLst/>
              <a:defRPr/>
            </a:pPr>
            <a:r>
              <a:rPr kumimoji="0" lang="en-US" sz="1100" b="1" i="0" u="none" strike="noStrike" kern="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sym typeface="Arial" panose="020B0604020202020204" pitchFamily="34" charset="0"/>
              </a:rPr>
              <a:t>R 1:1</a:t>
            </a:r>
          </a:p>
          <a:p>
            <a:pPr marL="0" marR="0" lvl="0" indent="0" algn="ctr" defTabSz="514325" rtl="0" eaLnBrk="0" fontAlgn="auto" latinLnBrk="0" hangingPunct="0">
              <a:lnSpc>
                <a:spcPct val="100000"/>
              </a:lnSpc>
              <a:spcBef>
                <a:spcPts val="0"/>
              </a:spcBef>
              <a:spcAft>
                <a:spcPts val="0"/>
              </a:spcAft>
              <a:buClrTx/>
              <a:buSzTx/>
              <a:buFontTx/>
              <a:buNone/>
              <a:tabLst/>
              <a:defRPr/>
            </a:pPr>
            <a:r>
              <a:rPr kumimoji="0" lang="en-US" sz="1100" b="1" i="0" u="none" strike="noStrike" kern="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sym typeface="Arial" panose="020B0604020202020204" pitchFamily="34" charset="0"/>
              </a:rPr>
              <a:t>N = 5637</a:t>
            </a:r>
            <a:endParaRPr kumimoji="0" lang="en-GB" sz="1100" b="1" i="0" u="none" strike="noStrike" kern="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sym typeface="Arial" panose="020B0604020202020204" pitchFamily="34" charset="0"/>
            </a:endParaRPr>
          </a:p>
        </p:txBody>
      </p:sp>
      <p:sp>
        <p:nvSpPr>
          <p:cNvPr id="69" name="Rectangle 68">
            <a:extLst>
              <a:ext uri="{FF2B5EF4-FFF2-40B4-BE49-F238E27FC236}">
                <a16:creationId xmlns:a16="http://schemas.microsoft.com/office/drawing/2014/main" id="{87B75745-061F-A90D-CB1E-FA89F95CF2FB}"/>
              </a:ext>
            </a:extLst>
          </p:cNvPr>
          <p:cNvSpPr/>
          <p:nvPr/>
        </p:nvSpPr>
        <p:spPr>
          <a:xfrm>
            <a:off x="2866560" y="5279996"/>
            <a:ext cx="1807969" cy="954103"/>
          </a:xfrm>
          <a:prstGeom prst="rect">
            <a:avLst/>
          </a:prstGeom>
          <a:noFill/>
          <a:ln w="9525" cap="flat">
            <a:noFill/>
            <a:prstDash val="solid"/>
            <a:round/>
          </a:ln>
          <a:effectLst/>
          <a:sp3d/>
        </p:spPr>
        <p:txBody>
          <a:bodyPr rot="0" spcFirstLastPara="1" vertOverflow="overflow" horzOverflow="overflow" vert="horz" wrap="square" lIns="45718" tIns="45718" rIns="45718" bIns="45718" numCol="1" spcCol="50799" rtlCol="0" anchor="ctr">
            <a:spAutoFit/>
          </a:bodyPr>
          <a:lstStyle/>
          <a:p>
            <a:pPr marL="0" marR="0" lvl="0" indent="0" algn="l" defTabSz="514337" rtl="0" eaLnBrk="0" fontAlgn="auto" latinLnBrk="0" hangingPunct="0">
              <a:lnSpc>
                <a:spcPct val="100000"/>
              </a:lnSpc>
              <a:spcBef>
                <a:spcPts val="0"/>
              </a:spcBef>
              <a:spcAft>
                <a:spcPts val="0"/>
              </a:spcAft>
              <a:buClrTx/>
              <a:buSzTx/>
              <a:buFontTx/>
              <a:buNone/>
              <a:tabLst/>
              <a:defRPr/>
            </a:pPr>
            <a:r>
              <a:rPr kumimoji="0" lang="en-US" sz="1400" b="1" i="0" u="none" strike="noStrike" kern="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sym typeface="Arial" panose="020B0604020202020204" pitchFamily="34" charset="0"/>
              </a:rPr>
              <a:t>Stratified for:</a:t>
            </a:r>
            <a:endParaRPr kumimoji="0" lang="en-GB" sz="1400" b="1" i="0" u="none" strike="noStrike" kern="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sym typeface="Arial" panose="020B0604020202020204" pitchFamily="34" charset="0"/>
            </a:endParaRPr>
          </a:p>
          <a:p>
            <a:pPr marL="85718" marR="0" lvl="0" indent="-85718" algn="l" defTabSz="514337" rtl="0" eaLnBrk="0" fontAlgn="auto" latinLnBrk="0" hangingPunct="0">
              <a:lnSpc>
                <a:spcPct val="100000"/>
              </a:lnSpc>
              <a:spcBef>
                <a:spcPts val="0"/>
              </a:spcBef>
              <a:spcAft>
                <a:spcPts val="0"/>
              </a:spcAft>
              <a:buClrTx/>
              <a:buSzTx/>
              <a:buFont typeface="Arial" panose="020B0604020202020204" pitchFamily="34" charset="0"/>
              <a:buChar char="•"/>
              <a:tabLst/>
              <a:defRPr/>
            </a:pPr>
            <a:r>
              <a:rPr kumimoji="0" lang="en-US" sz="1400" b="0" i="0" u="none" strike="noStrike" kern="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sym typeface="Arial" panose="020B0604020202020204" pitchFamily="34" charset="0"/>
              </a:rPr>
              <a:t>Prior chemotherapy</a:t>
            </a:r>
          </a:p>
          <a:p>
            <a:pPr marL="85718" marR="0" lvl="0" indent="-85718" algn="l" defTabSz="514337" rtl="0" eaLnBrk="0" fontAlgn="auto" latinLnBrk="0" hangingPunct="0">
              <a:lnSpc>
                <a:spcPct val="100000"/>
              </a:lnSpc>
              <a:spcBef>
                <a:spcPts val="0"/>
              </a:spcBef>
              <a:spcAft>
                <a:spcPts val="0"/>
              </a:spcAft>
              <a:buClrTx/>
              <a:buSzTx/>
              <a:buFont typeface="Arial" panose="020B0604020202020204" pitchFamily="34" charset="0"/>
              <a:buChar char="•"/>
              <a:tabLst/>
              <a:defRPr/>
            </a:pPr>
            <a:r>
              <a:rPr kumimoji="0" lang="en-US" sz="1400" b="0" i="0" u="none" strike="noStrike" kern="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sym typeface="Arial" panose="020B0604020202020204" pitchFamily="34" charset="0"/>
              </a:rPr>
              <a:t>Menopausal status</a:t>
            </a:r>
            <a:endParaRPr kumimoji="0" lang="en-US" sz="1400" b="0" i="1" u="none" strike="noStrike" kern="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sym typeface="Arial" panose="020B0604020202020204" pitchFamily="34" charset="0"/>
            </a:endParaRPr>
          </a:p>
          <a:p>
            <a:pPr marL="85718" marR="0" lvl="0" indent="-85718" algn="l" defTabSz="514337" rtl="0" eaLnBrk="0" fontAlgn="auto" latinLnBrk="0" hangingPunct="0">
              <a:lnSpc>
                <a:spcPct val="100000"/>
              </a:lnSpc>
              <a:spcBef>
                <a:spcPts val="0"/>
              </a:spcBef>
              <a:spcAft>
                <a:spcPts val="0"/>
              </a:spcAft>
              <a:buClrTx/>
              <a:buSzTx/>
              <a:buFont typeface="Arial" panose="020B0604020202020204" pitchFamily="34" charset="0"/>
              <a:buChar char="•"/>
              <a:tabLst/>
              <a:defRPr/>
            </a:pPr>
            <a:r>
              <a:rPr kumimoji="0" lang="en-US" sz="1400" b="0" i="0" u="none" strike="noStrike" kern="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sym typeface="Arial" panose="020B0604020202020204" pitchFamily="34" charset="0"/>
              </a:rPr>
              <a:t>Region</a:t>
            </a:r>
          </a:p>
        </p:txBody>
      </p:sp>
      <p:sp>
        <p:nvSpPr>
          <p:cNvPr id="70" name="Right Brace 69">
            <a:extLst>
              <a:ext uri="{FF2B5EF4-FFF2-40B4-BE49-F238E27FC236}">
                <a16:creationId xmlns:a16="http://schemas.microsoft.com/office/drawing/2014/main" id="{7489CF3E-8EA0-38DE-66F7-EA85F3551200}"/>
              </a:ext>
            </a:extLst>
          </p:cNvPr>
          <p:cNvSpPr/>
          <p:nvPr/>
        </p:nvSpPr>
        <p:spPr>
          <a:xfrm>
            <a:off x="4972088" y="2626089"/>
            <a:ext cx="219194" cy="1562821"/>
          </a:xfrm>
          <a:prstGeom prst="rightBrace">
            <a:avLst>
              <a:gd name="adj1" fmla="val 8333"/>
              <a:gd name="adj2" fmla="val 51007"/>
            </a:avLst>
          </a:prstGeom>
          <a:noFill/>
          <a:ln w="19050" cap="flat" cmpd="sng" algn="ctr">
            <a:solidFill>
              <a:schemeClr val="bg1">
                <a:lumMod val="50000"/>
              </a:schemeClr>
            </a:solidFill>
            <a:prstDash val="solid"/>
          </a:ln>
          <a:effectLst/>
        </p:spPr>
        <p:txBody>
          <a:bodyPr rtlCol="0" anchor="ctr"/>
          <a:lstStyle/>
          <a:p>
            <a:pPr marL="0" marR="0" lvl="0" indent="0" algn="ctr" defTabSz="514337" rtl="0" eaLnBrk="0" fontAlgn="auto" latinLnBrk="0" hangingPunct="0">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Arial" panose="020B0604020202020204" pitchFamily="34" charset="0"/>
              <a:ea typeface="Tahoma"/>
              <a:cs typeface="Arial" panose="020B0604020202020204" pitchFamily="34" charset="0"/>
              <a:sym typeface="Arial" panose="020B0604020202020204" pitchFamily="34" charset="0"/>
            </a:endParaRPr>
          </a:p>
        </p:txBody>
      </p:sp>
      <p:sp>
        <p:nvSpPr>
          <p:cNvPr id="74" name="Rounded Rectangle 9">
            <a:extLst>
              <a:ext uri="{FF2B5EF4-FFF2-40B4-BE49-F238E27FC236}">
                <a16:creationId xmlns:a16="http://schemas.microsoft.com/office/drawing/2014/main" id="{E7BC616A-C0AB-FD94-854D-9811D2A03DFB}"/>
              </a:ext>
            </a:extLst>
          </p:cNvPr>
          <p:cNvSpPr/>
          <p:nvPr/>
        </p:nvSpPr>
        <p:spPr bwMode="auto">
          <a:xfrm>
            <a:off x="2576751" y="3475068"/>
            <a:ext cx="2387588" cy="1737360"/>
          </a:xfrm>
          <a:prstGeom prst="roundRect">
            <a:avLst/>
          </a:prstGeom>
          <a:solidFill>
            <a:schemeClr val="bg2">
              <a:lumMod val="40000"/>
              <a:lumOff val="60000"/>
            </a:schemeClr>
          </a:solidFill>
          <a:ln w="19050" cap="flat" cmpd="sng" algn="ctr">
            <a:solidFill>
              <a:schemeClr val="tx1"/>
            </a:solidFill>
            <a:prstDash val="solid"/>
          </a:ln>
          <a:effectLst/>
        </p:spPr>
        <p:txBody>
          <a:bodyPr lIns="25718" tIns="34289" rIns="25718" bIns="34289" anchor="ctr"/>
          <a:lstStyle/>
          <a:p>
            <a:pPr marL="0" marR="0" lvl="0" indent="0" algn="ctr" defTabSz="514337" rtl="0" eaLnBrk="0" fontAlgn="auto" latinLnBrk="0" hangingPunct="0">
              <a:lnSpc>
                <a:spcPct val="100000"/>
              </a:lnSpc>
              <a:spcBef>
                <a:spcPts val="0"/>
              </a:spcBef>
              <a:spcAft>
                <a:spcPts val="0"/>
              </a:spcAft>
              <a:buClrTx/>
              <a:buSzTx/>
              <a:buFontTx/>
              <a:buNone/>
              <a:tabLst/>
              <a:defRPr/>
            </a:pPr>
            <a:r>
              <a:rPr kumimoji="0" lang="nl-BE" sz="1400" b="1" i="0" u="none" strike="noStrike" kern="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sym typeface="Arial" panose="020B0604020202020204" pitchFamily="34" charset="0"/>
              </a:rPr>
              <a:t>Cohort 2: High risk </a:t>
            </a:r>
            <a:r>
              <a:rPr kumimoji="0" lang="nl-BE" sz="1400" b="0" i="0" u="none" strike="noStrike" kern="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sym typeface="Arial" panose="020B0604020202020204" pitchFamily="34" charset="0"/>
              </a:rPr>
              <a:t>based </a:t>
            </a:r>
          </a:p>
          <a:p>
            <a:pPr marL="0" marR="0" lvl="0" indent="0" algn="ctr" defTabSz="514337" rtl="0" eaLnBrk="0" fontAlgn="auto" latinLnBrk="0" hangingPunct="0">
              <a:lnSpc>
                <a:spcPct val="100000"/>
              </a:lnSpc>
              <a:spcBef>
                <a:spcPts val="0"/>
              </a:spcBef>
              <a:spcAft>
                <a:spcPts val="0"/>
              </a:spcAft>
              <a:buClrTx/>
              <a:buSzTx/>
              <a:buFontTx/>
              <a:buNone/>
              <a:tabLst/>
              <a:defRPr/>
            </a:pPr>
            <a:r>
              <a:rPr kumimoji="0" lang="nl-BE" sz="1400" b="0" i="0" u="none" strike="noStrike" kern="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sym typeface="Arial" panose="020B0604020202020204" pitchFamily="34" charset="0"/>
              </a:rPr>
              <a:t>on </a:t>
            </a:r>
            <a:r>
              <a:rPr kumimoji="0" lang="nl-BE" sz="1400" b="1" i="0" u="none" strike="noStrike" kern="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sym typeface="Arial" panose="020B0604020202020204" pitchFamily="34" charset="0"/>
              </a:rPr>
              <a:t>Ki-67</a:t>
            </a:r>
          </a:p>
          <a:p>
            <a:pPr marL="0" marR="0" lvl="0" indent="-182880" algn="l" defTabSz="514325" rtl="0" eaLnBrk="0" fontAlgn="auto" latinLnBrk="0" hangingPunct="0">
              <a:lnSpc>
                <a:spcPct val="100000"/>
              </a:lnSpc>
              <a:spcBef>
                <a:spcPts val="0"/>
              </a:spcBef>
              <a:spcAft>
                <a:spcPts val="0"/>
              </a:spcAft>
              <a:buClrTx/>
              <a:buSzTx/>
              <a:buFont typeface="Arial" panose="020B0604020202020204" pitchFamily="34" charset="0"/>
              <a:buChar char="•"/>
              <a:tabLst/>
              <a:defRPr/>
            </a:pPr>
            <a:r>
              <a:rPr kumimoji="0" lang="nl-BE" sz="1200" b="0" i="0" u="none" strike="noStrike" kern="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sym typeface="Arial" panose="020B0604020202020204" pitchFamily="34" charset="0"/>
              </a:rPr>
              <a:t>1-3 ALN and</a:t>
            </a:r>
          </a:p>
          <a:p>
            <a:pPr marL="0" marR="0" lvl="0" indent="-182880" algn="l" defTabSz="514325" rtl="0" eaLnBrk="0" fontAlgn="auto" latinLnBrk="0" hangingPunct="0">
              <a:lnSpc>
                <a:spcPct val="100000"/>
              </a:lnSpc>
              <a:spcBef>
                <a:spcPts val="0"/>
              </a:spcBef>
              <a:spcAft>
                <a:spcPts val="0"/>
              </a:spcAft>
              <a:buClrTx/>
              <a:buSzTx/>
              <a:buFont typeface="Arial" panose="020B0604020202020204" pitchFamily="34" charset="0"/>
              <a:buChar char="•"/>
              <a:tabLst/>
              <a:defRPr/>
            </a:pPr>
            <a:r>
              <a:rPr kumimoji="0" lang="nl-BE" sz="1200" b="0" i="0" u="none" strike="noStrike" kern="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sym typeface="Arial" panose="020B0604020202020204" pitchFamily="34" charset="0"/>
              </a:rPr>
              <a:t>Ki-67 ≥20% and</a:t>
            </a:r>
          </a:p>
          <a:p>
            <a:pPr marL="182880" marR="0" lvl="0" indent="-182880" algn="l" defTabSz="514325" rtl="0" eaLnBrk="0" fontAlgn="auto" latinLnBrk="0" hangingPunct="0">
              <a:lnSpc>
                <a:spcPct val="100000"/>
              </a:lnSpc>
              <a:spcBef>
                <a:spcPts val="0"/>
              </a:spcBef>
              <a:spcAft>
                <a:spcPts val="0"/>
              </a:spcAft>
              <a:buClrTx/>
              <a:buSzTx/>
              <a:buFont typeface="Arial" panose="020B0604020202020204" pitchFamily="34" charset="0"/>
              <a:buChar char="•"/>
              <a:tabLst/>
              <a:defRPr/>
            </a:pPr>
            <a:r>
              <a:rPr kumimoji="0" lang="nl-BE" sz="1200" b="0" i="0" u="none" strike="noStrike" kern="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sym typeface="Arial" panose="020B0604020202020204" pitchFamily="34" charset="0"/>
              </a:rPr>
              <a:t>Grade 1-2 and tumor size  &lt;5 cm</a:t>
            </a:r>
          </a:p>
        </p:txBody>
      </p:sp>
      <p:cxnSp>
        <p:nvCxnSpPr>
          <p:cNvPr id="75" name="Connector: Elbow 74">
            <a:extLst>
              <a:ext uri="{FF2B5EF4-FFF2-40B4-BE49-F238E27FC236}">
                <a16:creationId xmlns:a16="http://schemas.microsoft.com/office/drawing/2014/main" id="{363D362F-D632-6F19-6936-CC17C7DC3473}"/>
              </a:ext>
            </a:extLst>
          </p:cNvPr>
          <p:cNvCxnSpPr>
            <a:cxnSpLocks/>
          </p:cNvCxnSpPr>
          <p:nvPr/>
        </p:nvCxnSpPr>
        <p:spPr>
          <a:xfrm>
            <a:off x="5767213" y="3608893"/>
            <a:ext cx="413162" cy="378102"/>
          </a:xfrm>
          <a:prstGeom prst="bentConnector3">
            <a:avLst>
              <a:gd name="adj1" fmla="val 1587"/>
            </a:avLst>
          </a:prstGeom>
          <a:noFill/>
          <a:ln w="19050" cap="flat" cmpd="sng" algn="ctr">
            <a:solidFill>
              <a:schemeClr val="bg1">
                <a:lumMod val="50000"/>
              </a:schemeClr>
            </a:solidFill>
            <a:prstDash val="solid"/>
            <a:tailEnd type="triangle"/>
          </a:ln>
          <a:effectLst/>
        </p:spPr>
      </p:cxnSp>
      <p:cxnSp>
        <p:nvCxnSpPr>
          <p:cNvPr id="76" name="Connector: Elbow 75">
            <a:extLst>
              <a:ext uri="{FF2B5EF4-FFF2-40B4-BE49-F238E27FC236}">
                <a16:creationId xmlns:a16="http://schemas.microsoft.com/office/drawing/2014/main" id="{35A66DC4-1852-9469-01F2-130AAD530CA9}"/>
              </a:ext>
            </a:extLst>
          </p:cNvPr>
          <p:cNvCxnSpPr>
            <a:cxnSpLocks/>
          </p:cNvCxnSpPr>
          <p:nvPr/>
        </p:nvCxnSpPr>
        <p:spPr>
          <a:xfrm rot="5400000" flipH="1" flipV="1">
            <a:off x="5741728" y="2813860"/>
            <a:ext cx="461978" cy="415316"/>
          </a:xfrm>
          <a:prstGeom prst="bentConnector2">
            <a:avLst/>
          </a:prstGeom>
          <a:noFill/>
          <a:ln w="19050" cap="flat" cmpd="sng" algn="ctr">
            <a:solidFill>
              <a:schemeClr val="bg1">
                <a:lumMod val="50000"/>
              </a:schemeClr>
            </a:solidFill>
            <a:prstDash val="solid"/>
            <a:tailEnd type="triangle"/>
          </a:ln>
          <a:effectLst/>
        </p:spPr>
      </p:cxnSp>
      <p:sp>
        <p:nvSpPr>
          <p:cNvPr id="77" name="Rounded Rectangle 2">
            <a:extLst>
              <a:ext uri="{FF2B5EF4-FFF2-40B4-BE49-F238E27FC236}">
                <a16:creationId xmlns:a16="http://schemas.microsoft.com/office/drawing/2014/main" id="{B501B958-EAD6-88B2-1FD0-047AD902A585}"/>
              </a:ext>
            </a:extLst>
          </p:cNvPr>
          <p:cNvSpPr/>
          <p:nvPr/>
        </p:nvSpPr>
        <p:spPr>
          <a:xfrm>
            <a:off x="139904" y="1753180"/>
            <a:ext cx="2123894" cy="3362189"/>
          </a:xfrm>
          <a:prstGeom prst="roundRect">
            <a:avLst/>
          </a:prstGeom>
          <a:solidFill>
            <a:srgbClr val="FFFFFF"/>
          </a:solidFill>
          <a:ln w="19050" cap="flat">
            <a:solidFill>
              <a:schemeClr val="tx1"/>
            </a:solidFill>
            <a:prstDash val="solid"/>
            <a:round/>
          </a:ln>
          <a:effectLst/>
          <a:sp3d/>
        </p:spPr>
        <p:txBody>
          <a:bodyPr rot="0" spcFirstLastPara="1" vertOverflow="overflow" horzOverflow="overflow" vert="horz" wrap="square" lIns="34289" tIns="34289" rIns="34289" bIns="34289" numCol="1" spcCol="50799" rtlCol="0" anchor="ctr">
            <a:spAutoFit/>
          </a:bodyPr>
          <a:lstStyle/>
          <a:p>
            <a:pPr marL="0" marR="0" lvl="0" indent="0" algn="ctr" defTabSz="514337" rtl="0" eaLnBrk="0" fontAlgn="auto" latinLnBrk="0" hangingPunct="0">
              <a:lnSpc>
                <a:spcPct val="100000"/>
              </a:lnSpc>
              <a:spcBef>
                <a:spcPts val="0"/>
              </a:spcBef>
              <a:spcAft>
                <a:spcPts val="0"/>
              </a:spcAft>
              <a:buClrTx/>
              <a:buSzTx/>
              <a:buFontTx/>
              <a:buNone/>
              <a:tabLst/>
              <a:defRPr/>
            </a:pPr>
            <a:r>
              <a:rPr kumimoji="0" lang="en-GB" sz="1600" b="1" i="0" u="none" strike="noStrike" kern="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sym typeface="Arial" panose="020B0604020202020204" pitchFamily="34" charset="0"/>
              </a:rPr>
              <a:t>HR+, HER2-, node positive high-risk EBC</a:t>
            </a:r>
          </a:p>
          <a:p>
            <a:pPr marL="0" marR="0" lvl="0" indent="91440" algn="l" defTabSz="514337" rtl="0" eaLnBrk="0" fontAlgn="auto" latinLnBrk="0" hangingPunct="0">
              <a:lnSpc>
                <a:spcPct val="100000"/>
              </a:lnSpc>
              <a:spcBef>
                <a:spcPts val="0"/>
              </a:spcBef>
              <a:spcAft>
                <a:spcPts val="0"/>
              </a:spcAft>
              <a:buClr>
                <a:srgbClr val="D52B1E"/>
              </a:buClr>
              <a:buSzTx/>
              <a:buFont typeface="Arial" panose="020B0604020202020204" pitchFamily="34" charset="0"/>
              <a:buChar char="•"/>
              <a:tabLst/>
              <a:defRPr/>
            </a:pPr>
            <a:r>
              <a:rPr kumimoji="0" lang="en-US" sz="1400" b="0" i="0" u="none" strike="noStrike" kern="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sym typeface="Arial" panose="020B0604020202020204" pitchFamily="34" charset="0"/>
              </a:rPr>
              <a:t>Women or men </a:t>
            </a:r>
          </a:p>
          <a:p>
            <a:pPr marL="0" marR="0" lvl="0" indent="91440" algn="l" defTabSz="514337" rtl="0" eaLnBrk="0" fontAlgn="auto" latinLnBrk="0" hangingPunct="0">
              <a:lnSpc>
                <a:spcPct val="100000"/>
              </a:lnSpc>
              <a:spcBef>
                <a:spcPts val="0"/>
              </a:spcBef>
              <a:spcAft>
                <a:spcPts val="0"/>
              </a:spcAft>
              <a:buClr>
                <a:srgbClr val="D52B1E"/>
              </a:buClr>
              <a:buSzTx/>
              <a:buFont typeface="Arial" panose="020B0604020202020204" pitchFamily="34" charset="0"/>
              <a:buChar char="•"/>
              <a:tabLst/>
              <a:defRPr/>
            </a:pPr>
            <a:r>
              <a:rPr kumimoji="0" lang="en-GB" sz="1400" b="0" i="0" u="none" strike="noStrike" kern="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sym typeface="Arial" panose="020B0604020202020204" pitchFamily="34" charset="0"/>
              </a:rPr>
              <a:t>Pre-/postmenopausal</a:t>
            </a:r>
          </a:p>
          <a:p>
            <a:pPr marL="0" marR="0" lvl="0" indent="91440" algn="l" defTabSz="514337" rtl="0" eaLnBrk="0" fontAlgn="auto" latinLnBrk="0" hangingPunct="0">
              <a:lnSpc>
                <a:spcPct val="100000"/>
              </a:lnSpc>
              <a:spcBef>
                <a:spcPts val="0"/>
              </a:spcBef>
              <a:spcAft>
                <a:spcPts val="0"/>
              </a:spcAft>
              <a:buClr>
                <a:srgbClr val="D52B1E"/>
              </a:buClr>
              <a:buSzTx/>
              <a:buFont typeface="Arial" panose="020B0604020202020204" pitchFamily="34" charset="0"/>
              <a:buChar char="•"/>
              <a:tabLst/>
              <a:defRPr/>
            </a:pPr>
            <a:r>
              <a:rPr kumimoji="0" lang="en-GB" sz="1400" b="0" i="0" u="none" strike="noStrike" kern="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sym typeface="Arial" panose="020B0604020202020204" pitchFamily="34" charset="0"/>
              </a:rPr>
              <a:t>With or without prior neo- and/or adjuvant chemotherapy</a:t>
            </a:r>
          </a:p>
          <a:p>
            <a:pPr marL="0" marR="0" lvl="0" indent="91440" algn="l" defTabSz="514337" rtl="0" eaLnBrk="0" fontAlgn="auto" latinLnBrk="0" hangingPunct="0">
              <a:lnSpc>
                <a:spcPct val="100000"/>
              </a:lnSpc>
              <a:spcBef>
                <a:spcPts val="0"/>
              </a:spcBef>
              <a:spcAft>
                <a:spcPts val="0"/>
              </a:spcAft>
              <a:buClr>
                <a:srgbClr val="D52B1E"/>
              </a:buClr>
              <a:buSzTx/>
              <a:buFont typeface="Arial" panose="020B0604020202020204" pitchFamily="34" charset="0"/>
              <a:buChar char="•"/>
              <a:tabLst/>
              <a:defRPr/>
            </a:pPr>
            <a:r>
              <a:rPr kumimoji="0" lang="en-US" sz="1400" b="0" i="0" u="none" strike="noStrike" kern="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sym typeface="Arial" panose="020B0604020202020204" pitchFamily="34" charset="0"/>
              </a:rPr>
              <a:t>No metastatic disease</a:t>
            </a:r>
          </a:p>
          <a:p>
            <a:pPr marL="0" marR="0" lvl="0" indent="91440" algn="l" defTabSz="342900" rtl="0" eaLnBrk="0" fontAlgn="auto" latinLnBrk="0" hangingPunct="0">
              <a:lnSpc>
                <a:spcPct val="100000"/>
              </a:lnSpc>
              <a:spcBef>
                <a:spcPts val="0"/>
              </a:spcBef>
              <a:spcAft>
                <a:spcPts val="0"/>
              </a:spcAft>
              <a:buClr>
                <a:srgbClr val="D52B1E"/>
              </a:buClr>
              <a:buSzTx/>
              <a:buFont typeface="Arial" panose="020B0604020202020204" pitchFamily="34" charset="0"/>
              <a:buChar char="•"/>
              <a:tabLst/>
              <a:defRPr/>
            </a:pPr>
            <a:r>
              <a:rPr kumimoji="0" lang="en-US" sz="1400" b="0" i="0" u="none" strike="noStrike" kern="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sym typeface="Arial" panose="020B0604020202020204" pitchFamily="34" charset="0"/>
              </a:rPr>
              <a:t>Maximum of 16 months from surgery to randomization and 12 weeks of ET following the last non-ET</a:t>
            </a:r>
            <a:endParaRPr kumimoji="0" lang="en-GB" sz="1400" b="1" i="0" u="none" strike="noStrike" kern="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Arial" panose="020B0604020202020204" pitchFamily="34" charset="0"/>
              <a:sym typeface="Arial" panose="020B0604020202020204" pitchFamily="34" charset="0"/>
            </a:endParaRPr>
          </a:p>
        </p:txBody>
      </p:sp>
      <p:sp>
        <p:nvSpPr>
          <p:cNvPr id="79" name="Rectangle 78">
            <a:extLst>
              <a:ext uri="{FF2B5EF4-FFF2-40B4-BE49-F238E27FC236}">
                <a16:creationId xmlns:a16="http://schemas.microsoft.com/office/drawing/2014/main" id="{303D8D5C-FB6D-1C97-8C0D-7EB55368D193}"/>
              </a:ext>
            </a:extLst>
          </p:cNvPr>
          <p:cNvSpPr/>
          <p:nvPr/>
        </p:nvSpPr>
        <p:spPr>
          <a:xfrm>
            <a:off x="6159829" y="1596289"/>
            <a:ext cx="3201750" cy="763073"/>
          </a:xfrm>
          <a:prstGeom prst="rect">
            <a:avLst/>
          </a:prstGeom>
          <a:noFill/>
          <a:ln w="19050" cap="flat" cmpd="sng" algn="ctr">
            <a:solidFill>
              <a:schemeClr val="bg1">
                <a:lumMod val="50000"/>
              </a:schemeClr>
            </a:solidFill>
            <a:prstDash val="solid"/>
          </a:ln>
          <a:effectLst/>
        </p:spPr>
        <p:txBody>
          <a:bodyPr rtlCol="0" anchor="ctr"/>
          <a:lstStyle/>
          <a:p>
            <a:pPr marL="0" marR="0" lvl="0" indent="0" algn="ctr" defTabSz="514325" rtl="0" eaLnBrk="0" fontAlgn="auto" latinLnBrk="0" hangingPunct="0">
              <a:lnSpc>
                <a:spcPct val="100000"/>
              </a:lnSpc>
              <a:spcBef>
                <a:spcPts val="0"/>
              </a:spcBef>
              <a:spcAft>
                <a:spcPts val="0"/>
              </a:spcAft>
              <a:buClrTx/>
              <a:buSzTx/>
              <a:buFontTx/>
              <a:buNone/>
              <a:tabLst/>
              <a:defRPr/>
            </a:pPr>
            <a:r>
              <a:rPr kumimoji="0" lang="en-US" sz="1400" b="1" i="0" u="none" strike="noStrike" kern="0" cap="none" spc="0" normalizeH="0" baseline="0" noProof="0">
                <a:ln>
                  <a:noFill/>
                </a:ln>
                <a:solidFill>
                  <a:prstClr val="black"/>
                </a:solidFill>
                <a:effectLst/>
                <a:uLnTx/>
                <a:uFillTx/>
                <a:latin typeface="Arial" panose="020B0604020202020204" pitchFamily="34" charset="0"/>
                <a:ea typeface="Tahoma"/>
                <a:cs typeface="Arial" panose="020B0604020202020204" pitchFamily="34" charset="0"/>
                <a:sym typeface="Arial" panose="020B0604020202020204" pitchFamily="34" charset="0"/>
              </a:rPr>
              <a:t>On-study treatment period</a:t>
            </a:r>
          </a:p>
          <a:p>
            <a:pPr marL="0" marR="0" lvl="0" indent="0" algn="ctr" defTabSz="514325" rtl="0" eaLnBrk="0" fontAlgn="auto" latinLnBrk="0" hangingPunct="0">
              <a:lnSpc>
                <a:spcPct val="100000"/>
              </a:lnSpc>
              <a:spcBef>
                <a:spcPts val="0"/>
              </a:spcBef>
              <a:spcAft>
                <a:spcPts val="0"/>
              </a:spcAft>
              <a:buClrTx/>
              <a:buSzTx/>
              <a:buFontTx/>
              <a:buNone/>
              <a:tabLst/>
              <a:defRPr/>
            </a:pPr>
            <a:r>
              <a:rPr kumimoji="0" lang="en-US" sz="1400" b="0" i="0" u="none" strike="noStrike" kern="0" cap="none" spc="0" normalizeH="0" baseline="0" noProof="0">
                <a:ln>
                  <a:noFill/>
                </a:ln>
                <a:solidFill>
                  <a:prstClr val="black"/>
                </a:solidFill>
                <a:effectLst/>
                <a:uLnTx/>
                <a:uFillTx/>
                <a:latin typeface="Arial" panose="020B0604020202020204" pitchFamily="34" charset="0"/>
                <a:ea typeface="Tahoma"/>
                <a:cs typeface="Arial" panose="020B0604020202020204" pitchFamily="34" charset="0"/>
                <a:sym typeface="Arial" panose="020B0604020202020204" pitchFamily="34" charset="0"/>
              </a:rPr>
              <a:t>2 years</a:t>
            </a:r>
            <a:endParaRPr kumimoji="0" lang="nl-BE" sz="1400" b="0" i="0" u="none" strike="noStrike" kern="0" cap="none" spc="0" normalizeH="0" baseline="0" noProof="0">
              <a:ln>
                <a:noFill/>
              </a:ln>
              <a:solidFill>
                <a:prstClr val="black"/>
              </a:solidFill>
              <a:effectLst/>
              <a:uLnTx/>
              <a:uFillTx/>
              <a:latin typeface="Arial" panose="020B0604020202020204" pitchFamily="34" charset="0"/>
              <a:ea typeface="Tahoma"/>
              <a:cs typeface="Arial" panose="020B0604020202020204" pitchFamily="34" charset="0"/>
              <a:sym typeface="Arial" panose="020B0604020202020204" pitchFamily="34" charset="0"/>
            </a:endParaRPr>
          </a:p>
        </p:txBody>
      </p:sp>
      <p:sp>
        <p:nvSpPr>
          <p:cNvPr id="80" name="Arrow: Pentagon 79">
            <a:extLst>
              <a:ext uri="{FF2B5EF4-FFF2-40B4-BE49-F238E27FC236}">
                <a16:creationId xmlns:a16="http://schemas.microsoft.com/office/drawing/2014/main" id="{32BFDFB0-46D9-7F9F-80C0-97D09F683108}"/>
              </a:ext>
            </a:extLst>
          </p:cNvPr>
          <p:cNvSpPr/>
          <p:nvPr/>
        </p:nvSpPr>
        <p:spPr>
          <a:xfrm>
            <a:off x="9498051" y="2903638"/>
            <a:ext cx="2546296" cy="965266"/>
          </a:xfrm>
          <a:prstGeom prst="homePlate">
            <a:avLst/>
          </a:prstGeom>
          <a:noFill/>
          <a:ln w="19050" cap="flat" cmpd="sng" algn="ctr">
            <a:solidFill>
              <a:schemeClr val="bg1">
                <a:lumMod val="50000"/>
              </a:schemeClr>
            </a:solidFill>
            <a:prstDash val="solid"/>
          </a:ln>
          <a:effectLst/>
        </p:spPr>
        <p:txBody>
          <a:bodyPr rtlCol="0" anchor="ctr"/>
          <a:lstStyle/>
          <a:p>
            <a:pPr marL="0" marR="0" lvl="0" indent="0" algn="ctr" defTabSz="514337" rtl="0" eaLnBrk="0" fontAlgn="auto" latinLnBrk="0" hangingPunct="0">
              <a:lnSpc>
                <a:spcPct val="100000"/>
              </a:lnSpc>
              <a:spcBef>
                <a:spcPts val="0"/>
              </a:spcBef>
              <a:spcAft>
                <a:spcPts val="0"/>
              </a:spcAft>
              <a:buClrTx/>
              <a:buSzTx/>
              <a:buFontTx/>
              <a:buNone/>
              <a:tabLst/>
              <a:defRPr/>
            </a:pPr>
            <a:r>
              <a:rPr kumimoji="0" lang="en-US" sz="1400" b="1" i="0" u="none" strike="noStrike" kern="0" cap="none" spc="0" normalizeH="0" baseline="0" noProof="0">
                <a:ln>
                  <a:noFill/>
                </a:ln>
                <a:solidFill>
                  <a:prstClr val="black"/>
                </a:solidFill>
                <a:effectLst/>
                <a:uLnTx/>
                <a:uFillTx/>
                <a:latin typeface="Arial" panose="020B0604020202020204" pitchFamily="34" charset="0"/>
                <a:ea typeface="Tahoma"/>
                <a:cs typeface="Arial" panose="020B0604020202020204" pitchFamily="34" charset="0"/>
                <a:sym typeface="Arial" panose="020B0604020202020204" pitchFamily="34" charset="0"/>
              </a:rPr>
              <a:t>Follow-up period</a:t>
            </a:r>
          </a:p>
          <a:p>
            <a:pPr marL="0" marR="0" lvl="0" indent="0" algn="ctr" defTabSz="514337" rtl="0" eaLnBrk="0" fontAlgn="auto" latinLnBrk="0" hangingPunct="0">
              <a:lnSpc>
                <a:spcPct val="100000"/>
              </a:lnSpc>
              <a:spcBef>
                <a:spcPts val="0"/>
              </a:spcBef>
              <a:spcAft>
                <a:spcPts val="0"/>
              </a:spcAft>
              <a:buClrTx/>
              <a:buSzTx/>
              <a:buFontTx/>
              <a:buNone/>
              <a:tabLst/>
              <a:defRPr/>
            </a:pPr>
            <a:r>
              <a:rPr kumimoji="0" lang="en-US" sz="1400" b="0" i="0" u="none" strike="noStrike" kern="0" cap="none" spc="0" normalizeH="0" baseline="0" noProof="0">
                <a:ln>
                  <a:noFill/>
                </a:ln>
                <a:solidFill>
                  <a:prstClr val="black"/>
                </a:solidFill>
                <a:effectLst/>
                <a:uLnTx/>
                <a:uFillTx/>
                <a:latin typeface="Arial" panose="020B0604020202020204" pitchFamily="34" charset="0"/>
                <a:ea typeface="Tahoma"/>
                <a:cs typeface="Arial" panose="020B0604020202020204" pitchFamily="34" charset="0"/>
                <a:sym typeface="Arial"/>
              </a:rPr>
              <a:t>Endocrine Therapy</a:t>
            </a:r>
          </a:p>
          <a:p>
            <a:pPr marL="0" marR="0" lvl="0" indent="0" algn="ctr" defTabSz="514337" rtl="0" eaLnBrk="0" fontAlgn="auto" latinLnBrk="0" hangingPunct="0">
              <a:lnSpc>
                <a:spcPct val="100000"/>
              </a:lnSpc>
              <a:spcBef>
                <a:spcPts val="0"/>
              </a:spcBef>
              <a:spcAft>
                <a:spcPts val="0"/>
              </a:spcAft>
              <a:buClrTx/>
              <a:buSzTx/>
              <a:buFontTx/>
              <a:buNone/>
              <a:tabLst/>
              <a:defRPr/>
            </a:pPr>
            <a:r>
              <a:rPr kumimoji="0" lang="en-US" sz="1400" b="0" i="0" u="none" strike="noStrike" kern="0" cap="none" spc="0" normalizeH="0" baseline="0" noProof="0">
                <a:ln>
                  <a:noFill/>
                </a:ln>
                <a:solidFill>
                  <a:prstClr val="black"/>
                </a:solidFill>
                <a:effectLst/>
                <a:uLnTx/>
                <a:uFillTx/>
                <a:latin typeface="Arial" panose="020B0604020202020204" pitchFamily="34" charset="0"/>
                <a:ea typeface="Tahoma"/>
                <a:cs typeface="Arial" panose="020B0604020202020204" pitchFamily="34" charset="0"/>
                <a:sym typeface="Arial"/>
              </a:rPr>
              <a:t>3-8 years as clinically indicated</a:t>
            </a:r>
          </a:p>
        </p:txBody>
      </p:sp>
      <p:sp>
        <p:nvSpPr>
          <p:cNvPr id="81" name="Rounded Rectangle 9">
            <a:extLst>
              <a:ext uri="{FF2B5EF4-FFF2-40B4-BE49-F238E27FC236}">
                <a16:creationId xmlns:a16="http://schemas.microsoft.com/office/drawing/2014/main" id="{922D1EAD-A4D4-BC7D-46D8-3E9EEB0E2C3E}"/>
              </a:ext>
            </a:extLst>
          </p:cNvPr>
          <p:cNvSpPr/>
          <p:nvPr/>
        </p:nvSpPr>
        <p:spPr bwMode="auto">
          <a:xfrm>
            <a:off x="6159827" y="2431074"/>
            <a:ext cx="3201751" cy="869006"/>
          </a:xfrm>
          <a:prstGeom prst="roundRect">
            <a:avLst/>
          </a:prstGeom>
          <a:solidFill>
            <a:srgbClr val="D52B1E"/>
          </a:solidFill>
          <a:ln w="9525" cap="flat" cmpd="sng" algn="ctr">
            <a:solidFill>
              <a:srgbClr val="C0504D">
                <a:shade val="95000"/>
                <a:satMod val="105000"/>
              </a:srgbClr>
            </a:solidFill>
            <a:prstDash val="solid"/>
          </a:ln>
          <a:effectLst/>
        </p:spPr>
        <p:txBody>
          <a:bodyPr lIns="25718" tIns="34289" rIns="25718" bIns="34289" anchor="ctr"/>
          <a:lstStyle/>
          <a:p>
            <a:pPr marL="0" marR="0" lvl="0" indent="0" algn="ctr" defTabSz="514325" rtl="0" eaLnBrk="0" fontAlgn="base" latinLnBrk="0" hangingPunct="0">
              <a:lnSpc>
                <a:spcPct val="100000"/>
              </a:lnSpc>
              <a:spcBef>
                <a:spcPct val="0"/>
              </a:spcBef>
              <a:spcAft>
                <a:spcPct val="0"/>
              </a:spcAft>
              <a:buClrTx/>
              <a:buSzTx/>
              <a:buFontTx/>
              <a:buNone/>
              <a:tabLst/>
              <a:defRPr/>
            </a:pPr>
            <a:r>
              <a:rPr kumimoji="0" lang="nl-BE" sz="1400" b="1" i="0" u="none" strike="noStrike" kern="1200" cap="none" spc="0" normalizeH="0" baseline="0" noProof="0">
                <a:ln>
                  <a:noFill/>
                </a:ln>
                <a:solidFill>
                  <a:prstClr val="white"/>
                </a:solidFill>
                <a:effectLst/>
                <a:uLnTx/>
                <a:uFillTx/>
                <a:latin typeface="Arial" panose="020B0604020202020204" pitchFamily="34" charset="0"/>
                <a:ea typeface="MS PGothic" panose="020B0600070205080204" pitchFamily="34" charset="-128"/>
                <a:cs typeface="Arial" panose="020B0604020202020204" pitchFamily="34" charset="0"/>
                <a:sym typeface="Arial" panose="020B0604020202020204" pitchFamily="34" charset="0"/>
              </a:rPr>
              <a:t>Abemaciclib </a:t>
            </a:r>
          </a:p>
          <a:p>
            <a:pPr marL="0" marR="0" lvl="0" indent="0" algn="ctr" defTabSz="514325" rtl="0" eaLnBrk="0" fontAlgn="base" latinLnBrk="0" hangingPunct="0">
              <a:lnSpc>
                <a:spcPct val="100000"/>
              </a:lnSpc>
              <a:spcBef>
                <a:spcPct val="0"/>
              </a:spcBef>
              <a:spcAft>
                <a:spcPct val="0"/>
              </a:spcAft>
              <a:buClrTx/>
              <a:buSzTx/>
              <a:buFontTx/>
              <a:buNone/>
              <a:tabLst/>
              <a:defRPr/>
            </a:pPr>
            <a:r>
              <a:rPr kumimoji="0" lang="nl-BE" sz="1400" b="0" i="0" u="none" strike="noStrike" kern="1200" cap="none" spc="0" normalizeH="0" baseline="0" noProof="0">
                <a:ln>
                  <a:noFill/>
                </a:ln>
                <a:solidFill>
                  <a:prstClr val="white"/>
                </a:solidFill>
                <a:effectLst/>
                <a:uLnTx/>
                <a:uFillTx/>
                <a:latin typeface="Arial" panose="020B0604020202020204" pitchFamily="34" charset="0"/>
                <a:ea typeface="MS PGothic" panose="020B0600070205080204" pitchFamily="34" charset="-128"/>
                <a:cs typeface="Arial" panose="020B0604020202020204" pitchFamily="34" charset="0"/>
                <a:sym typeface="Arial" panose="020B0604020202020204" pitchFamily="34" charset="0"/>
              </a:rPr>
              <a:t>(150mg twice daily)</a:t>
            </a:r>
          </a:p>
          <a:p>
            <a:pPr marL="0" marR="0" lvl="0" indent="0" algn="ctr" defTabSz="514325" rtl="0" eaLnBrk="0" fontAlgn="base" latinLnBrk="0" hangingPunct="0">
              <a:lnSpc>
                <a:spcPct val="100000"/>
              </a:lnSpc>
              <a:spcBef>
                <a:spcPct val="0"/>
              </a:spcBef>
              <a:spcAft>
                <a:spcPct val="0"/>
              </a:spcAft>
              <a:buClrTx/>
              <a:buSzTx/>
              <a:buFontTx/>
              <a:buNone/>
              <a:tabLst/>
              <a:defRPr/>
            </a:pPr>
            <a:r>
              <a:rPr kumimoji="0" lang="nl-BE" sz="1400" b="1" i="0" u="none" strike="noStrike" kern="1200" cap="none" spc="0" normalizeH="0" baseline="0" noProof="0">
                <a:ln>
                  <a:noFill/>
                </a:ln>
                <a:solidFill>
                  <a:prstClr val="white"/>
                </a:solidFill>
                <a:effectLst/>
                <a:uLnTx/>
                <a:uFillTx/>
                <a:latin typeface="Arial" panose="020B0604020202020204" pitchFamily="34" charset="0"/>
                <a:ea typeface="MS PGothic" panose="020B0600070205080204" pitchFamily="34" charset="-128"/>
                <a:cs typeface="Arial" panose="020B0604020202020204" pitchFamily="34" charset="0"/>
                <a:sym typeface="Arial" panose="020B0604020202020204" pitchFamily="34" charset="0"/>
              </a:rPr>
              <a:t>+</a:t>
            </a:r>
          </a:p>
          <a:p>
            <a:pPr marL="0" marR="0" lvl="0" indent="0" algn="ctr" defTabSz="514325" rtl="0" eaLnBrk="0" fontAlgn="base" latinLnBrk="0" hangingPunct="0">
              <a:lnSpc>
                <a:spcPct val="100000"/>
              </a:lnSpc>
              <a:spcBef>
                <a:spcPct val="0"/>
              </a:spcBef>
              <a:spcAft>
                <a:spcPct val="0"/>
              </a:spcAft>
              <a:buClrTx/>
              <a:buSzTx/>
              <a:buFontTx/>
              <a:buNone/>
              <a:tabLst/>
              <a:defRPr/>
            </a:pPr>
            <a:r>
              <a:rPr kumimoji="0" lang="nl-BE" sz="1400" b="1" i="0" u="none" strike="noStrike" kern="1200" cap="none" spc="0" normalizeH="0" baseline="0" noProof="0">
                <a:ln>
                  <a:noFill/>
                </a:ln>
                <a:solidFill>
                  <a:prstClr val="white"/>
                </a:solidFill>
                <a:effectLst/>
                <a:uLnTx/>
                <a:uFillTx/>
                <a:latin typeface="Arial" panose="020B0604020202020204" pitchFamily="34" charset="0"/>
                <a:ea typeface="MS PGothic" panose="020B0600070205080204" pitchFamily="34" charset="-128"/>
                <a:cs typeface="Arial" panose="020B0604020202020204" pitchFamily="34" charset="0"/>
                <a:sym typeface="Arial" panose="020B0604020202020204" pitchFamily="34" charset="0"/>
              </a:rPr>
              <a:t>Endocrine Therapy: AI or tamoxifen </a:t>
            </a:r>
          </a:p>
        </p:txBody>
      </p:sp>
      <p:sp>
        <p:nvSpPr>
          <p:cNvPr id="82" name="Rounded Rectangle 10">
            <a:extLst>
              <a:ext uri="{FF2B5EF4-FFF2-40B4-BE49-F238E27FC236}">
                <a16:creationId xmlns:a16="http://schemas.microsoft.com/office/drawing/2014/main" id="{3E855FF2-2972-65DC-843C-6FC6FD34C24B}"/>
              </a:ext>
            </a:extLst>
          </p:cNvPr>
          <p:cNvSpPr/>
          <p:nvPr/>
        </p:nvSpPr>
        <p:spPr bwMode="auto">
          <a:xfrm>
            <a:off x="6180375" y="3521681"/>
            <a:ext cx="3201752" cy="868680"/>
          </a:xfrm>
          <a:prstGeom prst="roundRect">
            <a:avLst/>
          </a:prstGeom>
          <a:solidFill>
            <a:srgbClr val="002060"/>
          </a:solidFill>
          <a:ln w="9525" cap="flat" cmpd="sng" algn="ctr">
            <a:solidFill>
              <a:sysClr val="windowText" lastClr="000000">
                <a:shade val="95000"/>
                <a:satMod val="105000"/>
              </a:sysClr>
            </a:solidFill>
            <a:prstDash val="solid"/>
          </a:ln>
          <a:effectLst/>
        </p:spPr>
        <p:txBody>
          <a:bodyPr lIns="25718" tIns="34289" rIns="25718" bIns="34289" anchor="ctr"/>
          <a:lstStyle/>
          <a:p>
            <a:pPr marL="0" marR="0" lvl="0" indent="0" algn="ctr" defTabSz="514325" rtl="0" eaLnBrk="0" fontAlgn="base" latinLnBrk="0" hangingPunct="0">
              <a:lnSpc>
                <a:spcPct val="100000"/>
              </a:lnSpc>
              <a:spcBef>
                <a:spcPct val="0"/>
              </a:spcBef>
              <a:spcAft>
                <a:spcPct val="0"/>
              </a:spcAft>
              <a:buClrTx/>
              <a:buSzTx/>
              <a:buFontTx/>
              <a:buNone/>
              <a:tabLst/>
              <a:defRPr/>
            </a:pPr>
            <a:r>
              <a:rPr kumimoji="0" lang="nl-BE" sz="1400" b="1" i="0" u="none" strike="noStrike" kern="1200" cap="none" spc="0" normalizeH="0" baseline="0" noProof="0">
                <a:ln>
                  <a:noFill/>
                </a:ln>
                <a:solidFill>
                  <a:prstClr val="white"/>
                </a:solidFill>
                <a:effectLst/>
                <a:uLnTx/>
                <a:uFillTx/>
                <a:latin typeface="Arial" panose="020B0604020202020204" pitchFamily="34" charset="0"/>
                <a:ea typeface="MS PGothic" panose="020B0600070205080204" pitchFamily="34" charset="-128"/>
                <a:cs typeface="Arial" panose="020B0604020202020204" pitchFamily="34" charset="0"/>
                <a:sym typeface="Arial" panose="020B0604020202020204" pitchFamily="34" charset="0"/>
              </a:rPr>
              <a:t>Endocrine Therapy: AI or tamoxifen</a:t>
            </a:r>
            <a:endParaRPr kumimoji="0" lang="nl-BE" sz="1400" b="0" i="0" u="none" strike="noStrike" kern="1200" cap="none" spc="0" normalizeH="0" baseline="0" noProof="0">
              <a:ln>
                <a:noFill/>
              </a:ln>
              <a:solidFill>
                <a:prstClr val="white"/>
              </a:solidFill>
              <a:effectLst/>
              <a:uLnTx/>
              <a:uFillTx/>
              <a:latin typeface="Arial" panose="020B0604020202020204" pitchFamily="34" charset="0"/>
              <a:ea typeface="MS PGothic" panose="020B0600070205080204" pitchFamily="34" charset="-128"/>
              <a:cs typeface="Arial" panose="020B0604020202020204" pitchFamily="34" charset="0"/>
              <a:sym typeface="Arial" panose="020B0604020202020204" pitchFamily="34" charset="0"/>
            </a:endParaRPr>
          </a:p>
        </p:txBody>
      </p:sp>
      <p:sp>
        <p:nvSpPr>
          <p:cNvPr id="3" name="Rectangle: Rounded Corners 2">
            <a:extLst>
              <a:ext uri="{FF2B5EF4-FFF2-40B4-BE49-F238E27FC236}">
                <a16:creationId xmlns:a16="http://schemas.microsoft.com/office/drawing/2014/main" id="{89AECAC7-61EC-78C6-D4C2-CCA8ED8D1C46}"/>
              </a:ext>
            </a:extLst>
          </p:cNvPr>
          <p:cNvSpPr/>
          <p:nvPr/>
        </p:nvSpPr>
        <p:spPr>
          <a:xfrm>
            <a:off x="5041100" y="4453804"/>
            <a:ext cx="7010996" cy="497588"/>
          </a:xfrm>
          <a:prstGeom prst="roundRect">
            <a:avLst/>
          </a:prstGeom>
          <a:noFill/>
          <a:ln w="19050" cap="flat" cmpd="sng" algn="ctr">
            <a:solidFill>
              <a:srgbClr val="263F6A"/>
            </a:solidFill>
            <a:prstDash val="solid"/>
          </a:ln>
          <a:effectLst/>
        </p:spPr>
        <p:txBody>
          <a:bodyPr lIns="51435" tIns="25718" rIns="51435" bIns="25718" rtlCol="0" anchor="ctr"/>
          <a:lstStyle/>
          <a:p>
            <a:pPr marL="0" marR="0" lvl="0" indent="0" algn="l" defTabSz="514325" rtl="0" eaLnBrk="0" fontAlgn="auto" latinLnBrk="0" hangingPunct="0">
              <a:lnSpc>
                <a:spcPct val="100000"/>
              </a:lnSpc>
              <a:spcBef>
                <a:spcPts val="0"/>
              </a:spcBef>
              <a:spcAft>
                <a:spcPts val="0"/>
              </a:spcAft>
              <a:buClrTx/>
              <a:buSzTx/>
              <a:buFontTx/>
              <a:buNone/>
              <a:tabLst/>
              <a:defRPr/>
            </a:pPr>
            <a:r>
              <a:rPr kumimoji="0" lang="en-US" sz="1400" b="1" i="0" u="none" strike="noStrike" kern="0" cap="none" spc="0" normalizeH="0" baseline="0" noProof="0">
                <a:ln>
                  <a:noFill/>
                </a:ln>
                <a:solidFill>
                  <a:srgbClr val="000000"/>
                </a:solidFill>
                <a:effectLst/>
                <a:uLnTx/>
                <a:uFillTx/>
                <a:latin typeface="Arial" panose="020B0604020202020204" pitchFamily="34" charset="0"/>
                <a:ea typeface="Tahoma"/>
                <a:cs typeface="Arial" panose="020B0604020202020204" pitchFamily="34" charset="0"/>
                <a:sym typeface="Arial" panose="020B0604020202020204" pitchFamily="34" charset="0"/>
              </a:rPr>
              <a:t>Primary Objective</a:t>
            </a:r>
            <a:r>
              <a:rPr kumimoji="0" lang="en-US" sz="1400" b="0" i="0" u="none" strike="noStrike" kern="0" cap="none" spc="0" normalizeH="0" baseline="0" noProof="0">
                <a:ln>
                  <a:noFill/>
                </a:ln>
                <a:solidFill>
                  <a:srgbClr val="000000"/>
                </a:solidFill>
                <a:effectLst/>
                <a:uLnTx/>
                <a:uFillTx/>
                <a:latin typeface="Arial" panose="020B0604020202020204" pitchFamily="34" charset="0"/>
                <a:ea typeface="Tahoma"/>
                <a:cs typeface="Arial" panose="020B0604020202020204" pitchFamily="34" charset="0"/>
                <a:sym typeface="Arial" panose="020B0604020202020204" pitchFamily="34" charset="0"/>
              </a:rPr>
              <a:t>: IDFS</a:t>
            </a:r>
          </a:p>
          <a:p>
            <a:pPr marL="0" marR="0" lvl="0" indent="0" algn="l" defTabSz="514325" rtl="0" eaLnBrk="0" fontAlgn="auto" latinLnBrk="0" hangingPunct="0">
              <a:lnSpc>
                <a:spcPct val="100000"/>
              </a:lnSpc>
              <a:spcBef>
                <a:spcPts val="0"/>
              </a:spcBef>
              <a:spcAft>
                <a:spcPts val="0"/>
              </a:spcAft>
              <a:buClrTx/>
              <a:buSzTx/>
              <a:buFontTx/>
              <a:buNone/>
              <a:tabLst/>
              <a:defRPr/>
            </a:pPr>
            <a:r>
              <a:rPr kumimoji="0" lang="en-US" sz="1400" b="1" i="0" u="none" strike="noStrike" kern="0" cap="none" spc="0" normalizeH="0" baseline="0" noProof="0">
                <a:ln>
                  <a:noFill/>
                </a:ln>
                <a:solidFill>
                  <a:srgbClr val="000000"/>
                </a:solidFill>
                <a:effectLst/>
                <a:uLnTx/>
                <a:uFillTx/>
                <a:latin typeface="Arial" panose="020B0604020202020204" pitchFamily="34" charset="0"/>
                <a:ea typeface="Tahoma"/>
                <a:cs typeface="Arial" panose="020B0604020202020204" pitchFamily="34" charset="0"/>
                <a:sym typeface="Arial" panose="020B0604020202020204" pitchFamily="34" charset="0"/>
              </a:rPr>
              <a:t>Secondary Objectives</a:t>
            </a:r>
            <a:r>
              <a:rPr kumimoji="0" lang="en-US" sz="1400" b="0" i="0" u="none" strike="noStrike" kern="0" cap="none" spc="0" normalizeH="0" baseline="0" noProof="0">
                <a:ln>
                  <a:noFill/>
                </a:ln>
                <a:solidFill>
                  <a:srgbClr val="000000"/>
                </a:solidFill>
                <a:effectLst/>
                <a:uLnTx/>
                <a:uFillTx/>
                <a:latin typeface="Arial" panose="020B0604020202020204" pitchFamily="34" charset="0"/>
                <a:ea typeface="Tahoma"/>
                <a:cs typeface="Arial" panose="020B0604020202020204" pitchFamily="34" charset="0"/>
                <a:sym typeface="Arial" panose="020B0604020202020204" pitchFamily="34" charset="0"/>
              </a:rPr>
              <a:t>: IDFS in high Ki-67 populations, DRFS, OS, Safety, PK, PRO</a:t>
            </a:r>
          </a:p>
        </p:txBody>
      </p:sp>
      <p:grpSp>
        <p:nvGrpSpPr>
          <p:cNvPr id="78" name="Group 77">
            <a:extLst>
              <a:ext uri="{FF2B5EF4-FFF2-40B4-BE49-F238E27FC236}">
                <a16:creationId xmlns:a16="http://schemas.microsoft.com/office/drawing/2014/main" id="{46E89BD8-9F8B-27A3-1EFD-FBD3CFA8EA20}"/>
              </a:ext>
            </a:extLst>
          </p:cNvPr>
          <p:cNvGrpSpPr/>
          <p:nvPr/>
        </p:nvGrpSpPr>
        <p:grpSpPr>
          <a:xfrm>
            <a:off x="2270987" y="2741798"/>
            <a:ext cx="303254" cy="1310175"/>
            <a:chOff x="2444163" y="3373955"/>
            <a:chExt cx="587164" cy="739941"/>
          </a:xfrm>
        </p:grpSpPr>
        <p:cxnSp>
          <p:nvCxnSpPr>
            <p:cNvPr id="71" name="Straight Arrow Connector 70">
              <a:extLst>
                <a:ext uri="{FF2B5EF4-FFF2-40B4-BE49-F238E27FC236}">
                  <a16:creationId xmlns:a16="http://schemas.microsoft.com/office/drawing/2014/main" id="{4525CB7C-BE9B-B3B6-E3AA-A6B0C8007CDC}"/>
                </a:ext>
              </a:extLst>
            </p:cNvPr>
            <p:cNvCxnSpPr>
              <a:cxnSpLocks/>
            </p:cNvCxnSpPr>
            <p:nvPr/>
          </p:nvCxnSpPr>
          <p:spPr>
            <a:xfrm>
              <a:off x="2444585" y="3749920"/>
              <a:ext cx="586742" cy="363976"/>
            </a:xfrm>
            <a:prstGeom prst="straightConnector1">
              <a:avLst/>
            </a:prstGeom>
            <a:noFill/>
            <a:ln w="19050" cap="flat">
              <a:solidFill>
                <a:schemeClr val="bg1">
                  <a:lumMod val="50000"/>
                </a:schemeClr>
              </a:solidFill>
              <a:prstDash val="solid"/>
              <a:round/>
              <a:tailEnd type="triangle"/>
            </a:ln>
            <a:effectLst/>
            <a:sp3d/>
          </p:spPr>
        </p:cxnSp>
        <p:cxnSp>
          <p:nvCxnSpPr>
            <p:cNvPr id="20" name="Straight Arrow Connector 19">
              <a:extLst>
                <a:ext uri="{FF2B5EF4-FFF2-40B4-BE49-F238E27FC236}">
                  <a16:creationId xmlns:a16="http://schemas.microsoft.com/office/drawing/2014/main" id="{62722626-23A6-4557-92EC-A1FED0302627}"/>
                </a:ext>
              </a:extLst>
            </p:cNvPr>
            <p:cNvCxnSpPr>
              <a:cxnSpLocks/>
            </p:cNvCxnSpPr>
            <p:nvPr/>
          </p:nvCxnSpPr>
          <p:spPr>
            <a:xfrm flipV="1">
              <a:off x="2444163" y="3373955"/>
              <a:ext cx="586742" cy="363976"/>
            </a:xfrm>
            <a:prstGeom prst="straightConnector1">
              <a:avLst/>
            </a:prstGeom>
            <a:noFill/>
            <a:ln w="19050" cap="flat">
              <a:solidFill>
                <a:schemeClr val="bg1">
                  <a:lumMod val="50000"/>
                </a:schemeClr>
              </a:solidFill>
              <a:prstDash val="solid"/>
              <a:round/>
              <a:tailEnd type="triangle"/>
            </a:ln>
            <a:effectLst/>
            <a:sp3d/>
          </p:spPr>
        </p:cxnSp>
      </p:grpSp>
      <p:graphicFrame>
        <p:nvGraphicFramePr>
          <p:cNvPr id="7" name="Chart 6">
            <a:extLst>
              <a:ext uri="{FF2B5EF4-FFF2-40B4-BE49-F238E27FC236}">
                <a16:creationId xmlns:a16="http://schemas.microsoft.com/office/drawing/2014/main" id="{BFAD8E19-DD75-E104-40CC-247601DB7EB2}"/>
              </a:ext>
            </a:extLst>
          </p:cNvPr>
          <p:cNvGraphicFramePr>
            <a:graphicFrameLocks noGrp="1" noDrilldown="1" noMove="1" noResize="1"/>
          </p:cNvGraphicFramePr>
          <p:nvPr/>
        </p:nvGraphicFramePr>
        <p:xfrm>
          <a:off x="8361815" y="4877243"/>
          <a:ext cx="3520322" cy="2472347"/>
        </p:xfrm>
        <a:graphic>
          <a:graphicData uri="http://schemas.openxmlformats.org/drawingml/2006/chart">
            <c:chart xmlns:c="http://schemas.openxmlformats.org/drawingml/2006/chart" xmlns:r="http://schemas.openxmlformats.org/officeDocument/2006/relationships" r:id="rId3"/>
          </a:graphicData>
        </a:graphic>
      </p:graphicFrame>
      <p:sp>
        <p:nvSpPr>
          <p:cNvPr id="9" name="Rectangle: Rounded Corners 8">
            <a:extLst>
              <a:ext uri="{FF2B5EF4-FFF2-40B4-BE49-F238E27FC236}">
                <a16:creationId xmlns:a16="http://schemas.microsoft.com/office/drawing/2014/main" id="{56701C13-0932-14B9-4EB8-2C8A5FDE424E}"/>
              </a:ext>
            </a:extLst>
          </p:cNvPr>
          <p:cNvSpPr>
            <a:spLocks noGrp="1" noRot="1" noMove="1" noResize="1" noEditPoints="1" noAdjustHandles="1" noChangeArrowheads="1" noChangeShapeType="1"/>
          </p:cNvSpPr>
          <p:nvPr/>
        </p:nvSpPr>
        <p:spPr>
          <a:xfrm>
            <a:off x="8285054" y="5105845"/>
            <a:ext cx="3155580" cy="1646938"/>
          </a:xfrm>
          <a:prstGeom prst="roundRect">
            <a:avLst/>
          </a:prstGeom>
          <a:noFill/>
          <a:ln>
            <a:solidFill>
              <a:srgbClr val="263F6A"/>
            </a:solidFill>
          </a:ln>
        </p:spPr>
        <p:style>
          <a:lnRef idx="2">
            <a:schemeClr val="accent1"/>
          </a:lnRef>
          <a:fillRef idx="1">
            <a:schemeClr val="lt1"/>
          </a:fillRef>
          <a:effectRef idx="0">
            <a:schemeClr val="accent1"/>
          </a:effectRef>
          <a:fontRef idx="minor">
            <a:schemeClr val="dk1"/>
          </a:fontRef>
        </p:style>
        <p:txBody>
          <a:bodyPr rot="0" spcFirstLastPara="1" vertOverflow="overflow" horzOverflow="overflow" vert="horz" wrap="square" lIns="45719" tIns="45719" rIns="45719" bIns="45719" numCol="1" spcCol="38100" rtlCol="0" anchor="ctr">
            <a:spAutoFit/>
          </a:bodyP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Arial"/>
              <a:cs typeface="Arial"/>
              <a:sym typeface="Arial"/>
            </a:endParaRPr>
          </a:p>
        </p:txBody>
      </p:sp>
      <p:sp>
        <p:nvSpPr>
          <p:cNvPr id="4" name="Rectangle 3">
            <a:extLst>
              <a:ext uri="{FF2B5EF4-FFF2-40B4-BE49-F238E27FC236}">
                <a16:creationId xmlns:a16="http://schemas.microsoft.com/office/drawing/2014/main" id="{D9C18153-AD66-CFCA-15C1-884FCC3DFAF5}"/>
              </a:ext>
            </a:extLst>
          </p:cNvPr>
          <p:cNvSpPr/>
          <p:nvPr/>
        </p:nvSpPr>
        <p:spPr bwMode="auto">
          <a:xfrm>
            <a:off x="103021" y="6341821"/>
            <a:ext cx="8138939" cy="489718"/>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72" charset="0"/>
              <a:ea typeface="ＭＳ Ｐゴシック" pitchFamily="-72" charset="-128"/>
              <a:cs typeface="ＭＳ Ｐゴシック" pitchFamily="-72" charset="-128"/>
            </a:endParaRPr>
          </a:p>
        </p:txBody>
      </p:sp>
      <p:sp>
        <p:nvSpPr>
          <p:cNvPr id="5" name="TextBox 4">
            <a:extLst>
              <a:ext uri="{FF2B5EF4-FFF2-40B4-BE49-F238E27FC236}">
                <a16:creationId xmlns:a16="http://schemas.microsoft.com/office/drawing/2014/main" id="{3564700F-71CE-970B-E6C5-36E7953F57C4}"/>
              </a:ext>
            </a:extLst>
          </p:cNvPr>
          <p:cNvSpPr txBox="1"/>
          <p:nvPr/>
        </p:nvSpPr>
        <p:spPr>
          <a:xfrm>
            <a:off x="33062" y="6514041"/>
            <a:ext cx="4037516" cy="3231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Tahoma"/>
                <a:cs typeface="Calibri" panose="020F0502020204030204" pitchFamily="34" charset="0"/>
              </a:rPr>
              <a:t>Johnston SRD et al. SABCS 2022;Abstract GS1-09.</a:t>
            </a:r>
          </a:p>
        </p:txBody>
      </p:sp>
    </p:spTree>
    <p:extLst>
      <p:ext uri="{BB962C8B-B14F-4D97-AF65-F5344CB8AC3E}">
        <p14:creationId xmlns:p14="http://schemas.microsoft.com/office/powerpoint/2010/main" val="256969016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500"/>
                                        <p:tgtEl>
                                          <p:spTgt spid="7"/>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Graphic spid="7" grpId="0">
        <p:bldAsOne/>
      </p:bldGraphic>
      <p:bldP spid="9"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335596E-6214-9D7F-E8B2-93BE60948B70}"/>
              </a:ext>
            </a:extLst>
          </p:cNvPr>
          <p:cNvSpPr>
            <a:spLocks noGrp="1"/>
          </p:cNvSpPr>
          <p:nvPr>
            <p:ph type="title"/>
          </p:nvPr>
        </p:nvSpPr>
        <p:spPr>
          <a:xfrm>
            <a:off x="248193" y="293765"/>
            <a:ext cx="10860445" cy="994172"/>
          </a:xfrm>
        </p:spPr>
        <p:txBody>
          <a:bodyPr/>
          <a:lstStyle/>
          <a:p>
            <a:r>
              <a:rPr lang="en-US" b="1">
                <a:solidFill>
                  <a:schemeClr val="tx1"/>
                </a:solidFill>
                <a:latin typeface="Arial"/>
                <a:cs typeface="Arial"/>
              </a:rPr>
              <a:t>Ki-67 is Prognostic, but Not Predictive of </a:t>
            </a:r>
            <a:r>
              <a:rPr lang="en-US" b="1" err="1">
                <a:solidFill>
                  <a:schemeClr val="tx1"/>
                </a:solidFill>
                <a:latin typeface="Arial"/>
                <a:cs typeface="Arial"/>
              </a:rPr>
              <a:t>Abemaciclib</a:t>
            </a:r>
            <a:r>
              <a:rPr lang="en-US" b="1">
                <a:solidFill>
                  <a:schemeClr val="tx1"/>
                </a:solidFill>
                <a:latin typeface="Arial"/>
                <a:cs typeface="Arial"/>
              </a:rPr>
              <a:t> Benefit</a:t>
            </a:r>
          </a:p>
        </p:txBody>
      </p:sp>
      <p:pic>
        <p:nvPicPr>
          <p:cNvPr id="10" name="Picture 9" descr="Chart, line chart&#10;&#10;Description automatically generated">
            <a:extLst>
              <a:ext uri="{FF2B5EF4-FFF2-40B4-BE49-F238E27FC236}">
                <a16:creationId xmlns:a16="http://schemas.microsoft.com/office/drawing/2014/main" id="{1805E66E-6CAC-DEA7-1224-0834E8A6EB8A}"/>
              </a:ext>
            </a:extLst>
          </p:cNvPr>
          <p:cNvPicPr>
            <a:picLocks noChangeAspect="1"/>
          </p:cNvPicPr>
          <p:nvPr/>
        </p:nvPicPr>
        <p:blipFill>
          <a:blip r:embed="rId3"/>
          <a:stretch>
            <a:fillRect/>
          </a:stretch>
        </p:blipFill>
        <p:spPr>
          <a:xfrm>
            <a:off x="183254" y="1307592"/>
            <a:ext cx="7274822" cy="4823128"/>
          </a:xfrm>
          <a:prstGeom prst="rect">
            <a:avLst/>
          </a:prstGeom>
        </p:spPr>
      </p:pic>
      <p:graphicFrame>
        <p:nvGraphicFramePr>
          <p:cNvPr id="11" name="Table 10">
            <a:extLst>
              <a:ext uri="{FF2B5EF4-FFF2-40B4-BE49-F238E27FC236}">
                <a16:creationId xmlns:a16="http://schemas.microsoft.com/office/drawing/2014/main" id="{18B4F744-609B-D975-9B92-8871980A205F}"/>
              </a:ext>
            </a:extLst>
          </p:cNvPr>
          <p:cNvGraphicFramePr>
            <a:graphicFrameLocks noGrp="1"/>
          </p:cNvGraphicFramePr>
          <p:nvPr/>
        </p:nvGraphicFramePr>
        <p:xfrm>
          <a:off x="7364963" y="2000250"/>
          <a:ext cx="4643783" cy="2857500"/>
        </p:xfrm>
        <a:graphic>
          <a:graphicData uri="http://schemas.openxmlformats.org/drawingml/2006/table">
            <a:tbl>
              <a:tblPr firstRow="1" firstCol="1" bandRow="1">
                <a:tableStyleId>{21E4AEA4-8DFA-4A89-87EB-49C32662AFE0}</a:tableStyleId>
              </a:tblPr>
              <a:tblGrid>
                <a:gridCol w="1242269">
                  <a:extLst>
                    <a:ext uri="{9D8B030D-6E8A-4147-A177-3AD203B41FA5}">
                      <a16:colId xmlns:a16="http://schemas.microsoft.com/office/drawing/2014/main" val="59480682"/>
                    </a:ext>
                  </a:extLst>
                </a:gridCol>
                <a:gridCol w="889711">
                  <a:extLst>
                    <a:ext uri="{9D8B030D-6E8A-4147-A177-3AD203B41FA5}">
                      <a16:colId xmlns:a16="http://schemas.microsoft.com/office/drawing/2014/main" val="778938858"/>
                    </a:ext>
                  </a:extLst>
                </a:gridCol>
                <a:gridCol w="109846">
                  <a:extLst>
                    <a:ext uri="{9D8B030D-6E8A-4147-A177-3AD203B41FA5}">
                      <a16:colId xmlns:a16="http://schemas.microsoft.com/office/drawing/2014/main" val="2060159907"/>
                    </a:ext>
                  </a:extLst>
                </a:gridCol>
                <a:gridCol w="764904">
                  <a:extLst>
                    <a:ext uri="{9D8B030D-6E8A-4147-A177-3AD203B41FA5}">
                      <a16:colId xmlns:a16="http://schemas.microsoft.com/office/drawing/2014/main" val="540746894"/>
                    </a:ext>
                  </a:extLst>
                </a:gridCol>
                <a:gridCol w="851230">
                  <a:extLst>
                    <a:ext uri="{9D8B030D-6E8A-4147-A177-3AD203B41FA5}">
                      <a16:colId xmlns:a16="http://schemas.microsoft.com/office/drawing/2014/main" val="893800744"/>
                    </a:ext>
                  </a:extLst>
                </a:gridCol>
                <a:gridCol w="115736">
                  <a:extLst>
                    <a:ext uri="{9D8B030D-6E8A-4147-A177-3AD203B41FA5}">
                      <a16:colId xmlns:a16="http://schemas.microsoft.com/office/drawing/2014/main" val="2208925506"/>
                    </a:ext>
                  </a:extLst>
                </a:gridCol>
                <a:gridCol w="670087">
                  <a:extLst>
                    <a:ext uri="{9D8B030D-6E8A-4147-A177-3AD203B41FA5}">
                      <a16:colId xmlns:a16="http://schemas.microsoft.com/office/drawing/2014/main" val="4178309561"/>
                    </a:ext>
                  </a:extLst>
                </a:gridCol>
              </a:tblGrid>
              <a:tr h="87451">
                <a:tc>
                  <a:txBody>
                    <a:bodyPr/>
                    <a:lstStyle/>
                    <a:p>
                      <a:pPr marL="0" marR="0">
                        <a:lnSpc>
                          <a:spcPts val="1295"/>
                        </a:lnSpc>
                        <a:spcBef>
                          <a:spcPts val="0"/>
                        </a:spcBef>
                        <a:spcAft>
                          <a:spcPts val="0"/>
                        </a:spcAft>
                      </a:pPr>
                      <a:endParaRPr lang="en-US" sz="1200">
                        <a:solidFill>
                          <a:sysClr val="windowText" lastClr="000000"/>
                        </a:solidFill>
                        <a:effectLst/>
                        <a:latin typeface="Arial Narrow" panose="020B0606020202030204" pitchFamily="34" charset="0"/>
                        <a:ea typeface="SimSun" panose="02010600030101010101" pitchFamily="2" charset="-122"/>
                        <a:cs typeface="Arial" panose="020B0604020202020204" pitchFamily="34" charset="0"/>
                      </a:endParaRPr>
                    </a:p>
                  </a:txBody>
                  <a:tcPr marL="54769" marR="54769" marT="0" marB="0" anchor="b">
                    <a:lnR w="12700" cap="flat" cmpd="sng" algn="ctr">
                      <a:noFill/>
                      <a:prstDash val="solid"/>
                      <a:round/>
                      <a:headEnd type="none" w="med" len="med"/>
                      <a:tailEnd type="none" w="med" len="med"/>
                    </a:lnR>
                    <a:lnB w="12700" cap="flat" cmpd="sng" algn="ctr">
                      <a:noFill/>
                      <a:prstDash val="solid"/>
                      <a:round/>
                      <a:headEnd type="none" w="med" len="med"/>
                      <a:tailEnd type="none" w="med" len="med"/>
                    </a:lnB>
                    <a:solidFill>
                      <a:schemeClr val="bg1"/>
                    </a:solidFill>
                  </a:tcPr>
                </a:tc>
                <a:tc gridSpan="6">
                  <a:txBody>
                    <a:bodyPr/>
                    <a:lstStyle/>
                    <a:p>
                      <a:pPr marL="0" marR="0" algn="ctr">
                        <a:lnSpc>
                          <a:spcPct val="100000"/>
                        </a:lnSpc>
                        <a:spcBef>
                          <a:spcPts val="0"/>
                        </a:spcBef>
                        <a:spcAft>
                          <a:spcPts val="0"/>
                        </a:spcAft>
                      </a:pPr>
                      <a:r>
                        <a:rPr lang="en-US" sz="1400">
                          <a:solidFill>
                            <a:sysClr val="windowText" lastClr="000000"/>
                          </a:solidFill>
                          <a:effectLst/>
                          <a:latin typeface="Arial" panose="020B0604020202020204" pitchFamily="34" charset="0"/>
                          <a:ea typeface="SimSun" panose="02010600030101010101" pitchFamily="2" charset="-122"/>
                          <a:cs typeface="Arial" panose="020B0604020202020204" pitchFamily="34" charset="0"/>
                        </a:rPr>
                        <a:t>Cohort 1</a:t>
                      </a:r>
                      <a:r>
                        <a:rPr lang="en-US" sz="1400">
                          <a:solidFill>
                            <a:schemeClr val="tx1"/>
                          </a:solidFill>
                          <a:effectLst/>
                          <a:latin typeface="Arial" panose="020B0604020202020204" pitchFamily="34" charset="0"/>
                          <a:ea typeface="SimSun" panose="02010600030101010101" pitchFamily="2" charset="-122"/>
                          <a:cs typeface="Arial" panose="020B0604020202020204" pitchFamily="34" charset="0"/>
                        </a:rPr>
                        <a:t>*</a:t>
                      </a:r>
                    </a:p>
                  </a:txBody>
                  <a:tcPr marL="54769" marR="54769" marT="0" marB="0" anchor="ctr">
                    <a:lnL w="12700" cap="flat" cmpd="sng" algn="ctr">
                      <a:noFill/>
                      <a:prstDash val="solid"/>
                      <a:round/>
                      <a:headEnd type="none" w="med" len="med"/>
                      <a:tailEnd type="none" w="med" len="med"/>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hMerge="1">
                  <a:txBody>
                    <a:bodyPr/>
                    <a:lstStyle/>
                    <a:p>
                      <a:endParaRPr lang="en-US"/>
                    </a:p>
                  </a:txBody>
                  <a:tcPr/>
                </a:tc>
                <a:tc hMerge="1">
                  <a:txBody>
                    <a:bodyPr/>
                    <a:lstStyle/>
                    <a:p>
                      <a:endParaRPr lang="en-US"/>
                    </a:p>
                  </a:txBody>
                  <a:tcPr/>
                </a:tc>
                <a:tc hMerge="1">
                  <a:txBody>
                    <a:bodyPr/>
                    <a:lstStyle/>
                    <a:p>
                      <a:pPr marL="0" marR="0" algn="ctr">
                        <a:lnSpc>
                          <a:spcPts val="1295"/>
                        </a:lnSpc>
                        <a:spcBef>
                          <a:spcPts val="0"/>
                        </a:spcBef>
                        <a:spcAft>
                          <a:spcPts val="0"/>
                        </a:spcAft>
                      </a:pPr>
                      <a:endParaRPr lang="en-US" sz="1200">
                        <a:solidFill>
                          <a:sysClr val="windowText" lastClr="000000"/>
                        </a:solidFill>
                        <a:effectLst/>
                        <a:latin typeface="Arial Narrow" panose="020B0606020202030204" pitchFamily="34" charset="0"/>
                        <a:ea typeface="SimSun" panose="02010600030101010101" pitchFamily="2" charset="-122"/>
                        <a:cs typeface="Arial" panose="020B0604020202020204" pitchFamily="34" charset="0"/>
                      </a:endParaRPr>
                    </a:p>
                  </a:txBody>
                  <a:tcPr marL="73025" marR="73025" marT="0" marB="0" anchor="ctr">
                    <a:lnL w="12700" cmpd="sng">
                      <a:noFill/>
                    </a:lnL>
                    <a:solidFill>
                      <a:schemeClr val="bg1">
                        <a:lumMod val="95000"/>
                      </a:schemeClr>
                    </a:solidFill>
                  </a:tcPr>
                </a:tc>
                <a:tc hMerge="1">
                  <a:txBody>
                    <a:bodyPr/>
                    <a:lstStyle/>
                    <a:p>
                      <a:endParaRPr lang="en-US"/>
                    </a:p>
                  </a:txBody>
                  <a:tcPr/>
                </a:tc>
                <a:tc hMerge="1">
                  <a:txBody>
                    <a:bodyPr/>
                    <a:lstStyle/>
                    <a:p>
                      <a:pPr marL="0" marR="0" algn="ctr">
                        <a:lnSpc>
                          <a:spcPts val="1295"/>
                        </a:lnSpc>
                        <a:spcBef>
                          <a:spcPts val="0"/>
                        </a:spcBef>
                        <a:spcAft>
                          <a:spcPts val="0"/>
                        </a:spcAft>
                      </a:pPr>
                      <a:endParaRPr lang="en-US" sz="1400">
                        <a:solidFill>
                          <a:sysClr val="windowText" lastClr="000000"/>
                        </a:solidFill>
                        <a:effectLst/>
                        <a:latin typeface="Arial Narrow" panose="020B0606020202030204" pitchFamily="34" charset="0"/>
                        <a:ea typeface="SimSun" panose="02010600030101010101" pitchFamily="2" charset="-122"/>
                        <a:cs typeface="Arial" panose="020B0604020202020204" pitchFamily="34" charset="0"/>
                      </a:endParaRPr>
                    </a:p>
                  </a:txBody>
                  <a:tcPr marL="73025" marR="73025" marT="0" marB="0" anchor="ctr">
                    <a:lnL w="12700" cap="flat" cmpd="sng" algn="ctr">
                      <a:no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566422994"/>
                  </a:ext>
                </a:extLst>
              </a:tr>
              <a:tr h="160003">
                <a:tc rowSpan="2">
                  <a:txBody>
                    <a:bodyPr/>
                    <a:lstStyle/>
                    <a:p>
                      <a:pPr marL="0" marR="0">
                        <a:lnSpc>
                          <a:spcPts val="1295"/>
                        </a:lnSpc>
                        <a:spcBef>
                          <a:spcPts val="0"/>
                        </a:spcBef>
                        <a:spcAft>
                          <a:spcPts val="0"/>
                        </a:spcAft>
                      </a:pPr>
                      <a:endParaRPr lang="en-US" sz="1200">
                        <a:solidFill>
                          <a:sysClr val="windowText" lastClr="000000"/>
                        </a:solidFill>
                        <a:effectLst/>
                        <a:latin typeface="Arial" panose="020B0604020202020204" pitchFamily="34" charset="0"/>
                        <a:ea typeface="SimSun" panose="02010600030101010101" pitchFamily="2" charset="-122"/>
                        <a:cs typeface="Arial" panose="020B0604020202020204" pitchFamily="34" charset="0"/>
                      </a:endParaRPr>
                    </a:p>
                  </a:txBody>
                  <a:tcPr marL="54769" marR="54769" marT="0" marB="0" anchor="b">
                    <a:lnR w="12700" cap="flat" cmpd="sng" algn="ctr">
                      <a:noFill/>
                      <a:prstDash val="solid"/>
                      <a:round/>
                      <a:headEnd type="none" w="med" len="med"/>
                      <a:tailEnd type="none" w="med" len="med"/>
                    </a:lnR>
                    <a:lnT w="38100" cmpd="sng">
                      <a:noFill/>
                    </a:lnT>
                    <a:lnB w="12700" cap="flat" cmpd="sng" algn="ctr">
                      <a:noFill/>
                      <a:prstDash val="solid"/>
                      <a:round/>
                      <a:headEnd type="none" w="med" len="med"/>
                      <a:tailEnd type="none" w="med" len="med"/>
                    </a:lnB>
                    <a:solidFill>
                      <a:schemeClr val="bg1"/>
                    </a:solidFill>
                  </a:tcPr>
                </a:tc>
                <a:tc gridSpan="3">
                  <a:txBody>
                    <a:bodyPr/>
                    <a:lstStyle/>
                    <a:p>
                      <a:pPr marL="0" marR="0" algn="ctr">
                        <a:lnSpc>
                          <a:spcPct val="100000"/>
                        </a:lnSpc>
                        <a:spcBef>
                          <a:spcPts val="0"/>
                        </a:spcBef>
                        <a:spcAft>
                          <a:spcPts val="0"/>
                        </a:spcAft>
                      </a:pPr>
                      <a:r>
                        <a:rPr lang="en-US" sz="1100" b="1">
                          <a:solidFill>
                            <a:sysClr val="windowText" lastClr="000000"/>
                          </a:solidFill>
                          <a:effectLst/>
                          <a:latin typeface="Arial" panose="020B0604020202020204" pitchFamily="34" charset="0"/>
                          <a:cs typeface="Arial" panose="020B0604020202020204" pitchFamily="34" charset="0"/>
                        </a:rPr>
                        <a:t>C1 Ki-67 High</a:t>
                      </a:r>
                      <a:endParaRPr lang="en-US" sz="1100" b="1">
                        <a:solidFill>
                          <a:sysClr val="windowText" lastClr="000000"/>
                        </a:solidFill>
                        <a:effectLst/>
                        <a:latin typeface="Arial" panose="020B0604020202020204" pitchFamily="34" charset="0"/>
                        <a:ea typeface="SimSun" panose="02010600030101010101" pitchFamily="2" charset="-122"/>
                        <a:cs typeface="Arial" panose="020B0604020202020204" pitchFamily="34" charset="0"/>
                      </a:endParaRPr>
                    </a:p>
                  </a:txBody>
                  <a:tcPr marL="54769" marR="54769" marT="0" marB="0" anchor="ctr">
                    <a:lnL w="12700" cap="flat" cmpd="sng" algn="ctr">
                      <a:noFill/>
                      <a:prstDash val="solid"/>
                      <a:round/>
                      <a:headEnd type="none" w="med" len="med"/>
                      <a:tailEnd type="none" w="med" len="med"/>
                    </a:lnL>
                    <a:lnT w="12700" cap="flat" cmpd="sng" algn="ctr">
                      <a:solidFill>
                        <a:schemeClr val="tx1"/>
                      </a:solidFill>
                      <a:prstDash val="solid"/>
                      <a:round/>
                      <a:headEnd type="none" w="med" len="med"/>
                      <a:tailEnd type="none" w="med" len="med"/>
                    </a:lnT>
                    <a:solidFill>
                      <a:schemeClr val="bg1">
                        <a:lumMod val="95000"/>
                      </a:schemeClr>
                    </a:solidFill>
                  </a:tcPr>
                </a:tc>
                <a:tc hMerge="1">
                  <a:txBody>
                    <a:bodyPr/>
                    <a:lstStyle/>
                    <a:p>
                      <a:endParaRPr lang="en-US"/>
                    </a:p>
                  </a:txBody>
                  <a:tcPr/>
                </a:tc>
                <a:tc hMerge="1">
                  <a:txBody>
                    <a:bodyPr/>
                    <a:lstStyle/>
                    <a:p>
                      <a:pPr marL="0" marR="0" algn="ctr">
                        <a:lnSpc>
                          <a:spcPts val="1295"/>
                        </a:lnSpc>
                        <a:spcBef>
                          <a:spcPts val="0"/>
                        </a:spcBef>
                        <a:spcAft>
                          <a:spcPts val="0"/>
                        </a:spcAft>
                      </a:pPr>
                      <a:endParaRPr lang="en-US" sz="1500" b="1">
                        <a:solidFill>
                          <a:sysClr val="windowText" lastClr="000000"/>
                        </a:solidFill>
                        <a:effectLst/>
                        <a:latin typeface="Arial Narrow" panose="020B0606020202030204" pitchFamily="34" charset="0"/>
                        <a:ea typeface="SimSun" panose="02010600030101010101" pitchFamily="2" charset="-122"/>
                        <a:cs typeface="Arial" panose="020B0604020202020204" pitchFamily="34" charset="0"/>
                      </a:endParaRPr>
                    </a:p>
                  </a:txBody>
                  <a:tcPr marL="73025" marR="73025" marT="0" marB="0" anchor="ctr">
                    <a:lnT w="12700" cap="flat" cmpd="sng" algn="ctr">
                      <a:solidFill>
                        <a:schemeClr val="tx1"/>
                      </a:solidFill>
                      <a:prstDash val="solid"/>
                      <a:round/>
                      <a:headEnd type="none" w="med" len="med"/>
                      <a:tailEnd type="none" w="med" len="med"/>
                    </a:lnT>
                    <a:solidFill>
                      <a:schemeClr val="bg1">
                        <a:lumMod val="95000"/>
                      </a:schemeClr>
                    </a:solidFill>
                  </a:tcPr>
                </a:tc>
                <a:tc gridSpan="3">
                  <a:txBody>
                    <a:bodyPr/>
                    <a:lstStyle/>
                    <a:p>
                      <a:pPr marL="0" marR="0" algn="ctr">
                        <a:lnSpc>
                          <a:spcPct val="100000"/>
                        </a:lnSpc>
                        <a:spcBef>
                          <a:spcPts val="0"/>
                        </a:spcBef>
                        <a:spcAft>
                          <a:spcPts val="0"/>
                        </a:spcAft>
                      </a:pPr>
                      <a:r>
                        <a:rPr lang="en-US" sz="1100" b="1">
                          <a:solidFill>
                            <a:sysClr val="windowText" lastClr="000000"/>
                          </a:solidFill>
                          <a:effectLst/>
                          <a:latin typeface="Arial" panose="020B0604020202020204" pitchFamily="34" charset="0"/>
                          <a:cs typeface="Arial" panose="020B0604020202020204" pitchFamily="34" charset="0"/>
                        </a:rPr>
                        <a:t>C1 Ki-67 Low</a:t>
                      </a:r>
                      <a:endParaRPr lang="en-US" sz="1100" b="1">
                        <a:solidFill>
                          <a:sysClr val="windowText" lastClr="000000"/>
                        </a:solidFill>
                        <a:effectLst/>
                        <a:latin typeface="Arial" panose="020B0604020202020204" pitchFamily="34" charset="0"/>
                        <a:ea typeface="SimSun" panose="02010600030101010101" pitchFamily="2" charset="-122"/>
                        <a:cs typeface="Arial" panose="020B0604020202020204" pitchFamily="34" charset="0"/>
                      </a:endParaRPr>
                    </a:p>
                  </a:txBody>
                  <a:tcPr marL="54769" marR="54769" marT="0" marB="0" anchor="ctr">
                    <a:lnT w="12700" cap="flat" cmpd="sng" algn="ctr">
                      <a:solidFill>
                        <a:schemeClr val="tx1"/>
                      </a:solidFill>
                      <a:prstDash val="solid"/>
                      <a:round/>
                      <a:headEnd type="none" w="med" len="med"/>
                      <a:tailEnd type="none" w="med" len="med"/>
                    </a:lnT>
                    <a:solidFill>
                      <a:schemeClr val="bg1">
                        <a:lumMod val="95000"/>
                      </a:schemeClr>
                    </a:solidFill>
                  </a:tcPr>
                </a:tc>
                <a:tc hMerge="1">
                  <a:txBody>
                    <a:bodyPr/>
                    <a:lstStyle/>
                    <a:p>
                      <a:endParaRPr lang="en-US"/>
                    </a:p>
                  </a:txBody>
                  <a:tcPr/>
                </a:tc>
                <a:tc hMerge="1">
                  <a:txBody>
                    <a:bodyPr/>
                    <a:lstStyle/>
                    <a:p>
                      <a:pPr marL="0" marR="0" algn="ctr">
                        <a:lnSpc>
                          <a:spcPts val="1295"/>
                        </a:lnSpc>
                        <a:spcBef>
                          <a:spcPts val="0"/>
                        </a:spcBef>
                        <a:spcAft>
                          <a:spcPts val="0"/>
                        </a:spcAft>
                      </a:pPr>
                      <a:endParaRPr lang="en-US" sz="1500" b="1">
                        <a:solidFill>
                          <a:sysClr val="windowText" lastClr="000000"/>
                        </a:solidFill>
                        <a:effectLst/>
                        <a:latin typeface="Arial Narrow" panose="020B0606020202030204" pitchFamily="34" charset="0"/>
                        <a:ea typeface="SimSun" panose="02010600030101010101" pitchFamily="2" charset="-122"/>
                        <a:cs typeface="Arial" panose="020B0604020202020204" pitchFamily="34" charset="0"/>
                      </a:endParaRPr>
                    </a:p>
                  </a:txBody>
                  <a:tcPr marL="73025" marR="73025" marT="0" marB="0" anchor="ctr">
                    <a:lnT w="12700" cap="flat" cmpd="sng" algn="ctr">
                      <a:solidFill>
                        <a:schemeClr val="tx1"/>
                      </a:solidFill>
                      <a:prstDash val="solid"/>
                      <a:round/>
                      <a:headEnd type="none" w="med" len="med"/>
                      <a:tailEnd type="none" w="med" len="med"/>
                    </a:lnT>
                    <a:solidFill>
                      <a:schemeClr val="bg1">
                        <a:lumMod val="95000"/>
                      </a:schemeClr>
                    </a:solidFill>
                  </a:tcPr>
                </a:tc>
                <a:extLst>
                  <a:ext uri="{0D108BD9-81ED-4DB2-BD59-A6C34878D82A}">
                    <a16:rowId xmlns:a16="http://schemas.microsoft.com/office/drawing/2014/main" val="2112416147"/>
                  </a:ext>
                </a:extLst>
              </a:tr>
              <a:tr h="472736">
                <a:tc vMerge="1">
                  <a:txBody>
                    <a:bodyPr/>
                    <a:lstStyle/>
                    <a:p>
                      <a:endParaRPr lang="en-US"/>
                    </a:p>
                  </a:txBody>
                  <a:tcPr/>
                </a:tc>
                <a:tc gridSpan="2">
                  <a:txBody>
                    <a:bodyPr/>
                    <a:lstStyle/>
                    <a:p>
                      <a:pPr marL="0" marR="0" algn="ctr">
                        <a:lnSpc>
                          <a:spcPts val="1295"/>
                        </a:lnSpc>
                        <a:spcBef>
                          <a:spcPts val="0"/>
                        </a:spcBef>
                        <a:spcAft>
                          <a:spcPts val="0"/>
                        </a:spcAft>
                      </a:pPr>
                      <a:r>
                        <a:rPr lang="pt-BR" sz="1100" b="1">
                          <a:solidFill>
                            <a:srgbClr val="D52B1E"/>
                          </a:solidFill>
                          <a:effectLst/>
                          <a:latin typeface="Arial" panose="020B0604020202020204" pitchFamily="34" charset="0"/>
                          <a:cs typeface="Arial" panose="020B0604020202020204" pitchFamily="34" charset="0"/>
                        </a:rPr>
                        <a:t>Abemaciclib + ET </a:t>
                      </a:r>
                    </a:p>
                    <a:p>
                      <a:pPr marL="0" marR="0" algn="ctr">
                        <a:lnSpc>
                          <a:spcPts val="1295"/>
                        </a:lnSpc>
                        <a:spcBef>
                          <a:spcPts val="0"/>
                        </a:spcBef>
                        <a:spcAft>
                          <a:spcPts val="0"/>
                        </a:spcAft>
                      </a:pPr>
                      <a:r>
                        <a:rPr lang="pt-BR" sz="1100" b="1">
                          <a:solidFill>
                            <a:srgbClr val="D52B1E"/>
                          </a:solidFill>
                          <a:effectLst/>
                          <a:latin typeface="Arial" panose="020B0604020202020204" pitchFamily="34" charset="0"/>
                          <a:cs typeface="Arial" panose="020B0604020202020204" pitchFamily="34" charset="0"/>
                        </a:rPr>
                        <a:t>N=1017</a:t>
                      </a:r>
                      <a:endParaRPr lang="en-US" sz="1100" b="1">
                        <a:solidFill>
                          <a:srgbClr val="D52B1E"/>
                        </a:solidFill>
                        <a:effectLst/>
                        <a:latin typeface="Arial" panose="020B0604020202020204" pitchFamily="34" charset="0"/>
                        <a:ea typeface="SimSun" panose="02010600030101010101" pitchFamily="2" charset="-122"/>
                        <a:cs typeface="Arial" panose="020B0604020202020204" pitchFamily="34" charset="0"/>
                      </a:endParaRPr>
                    </a:p>
                  </a:txBody>
                  <a:tcPr marL="54769" marR="54769" marT="0" marB="0" anchor="b">
                    <a:lnL w="12700" cap="flat" cmpd="sng" algn="ctr">
                      <a:noFill/>
                      <a:prstDash val="solid"/>
                      <a:round/>
                      <a:headEnd type="none" w="med" len="med"/>
                      <a:tailEnd type="none" w="med" len="med"/>
                    </a:lnL>
                    <a:lnB w="12700" cap="flat" cmpd="sng" algn="ctr">
                      <a:noFill/>
                      <a:prstDash val="solid"/>
                      <a:round/>
                      <a:headEnd type="none" w="med" len="med"/>
                      <a:tailEnd type="none" w="med" len="med"/>
                    </a:lnB>
                    <a:solidFill>
                      <a:schemeClr val="bg1"/>
                    </a:solidFill>
                  </a:tcPr>
                </a:tc>
                <a:tc hMerge="1">
                  <a:txBody>
                    <a:bodyPr/>
                    <a:lstStyle/>
                    <a:p>
                      <a:pPr marL="0" marR="0" algn="ctr">
                        <a:lnSpc>
                          <a:spcPts val="1295"/>
                        </a:lnSpc>
                        <a:spcBef>
                          <a:spcPts val="0"/>
                        </a:spcBef>
                        <a:spcAft>
                          <a:spcPts val="0"/>
                        </a:spcAft>
                      </a:pPr>
                      <a:r>
                        <a:rPr lang="en-US" sz="1200" b="1">
                          <a:solidFill>
                            <a:srgbClr val="002060"/>
                          </a:solidFill>
                          <a:effectLst/>
                          <a:latin typeface="Arial Narrow" panose="020B0606020202030204" pitchFamily="34" charset="0"/>
                        </a:rPr>
                        <a:t>ET alone</a:t>
                      </a:r>
                      <a:br>
                        <a:rPr lang="en-US" sz="1200" b="1">
                          <a:solidFill>
                            <a:srgbClr val="002060"/>
                          </a:solidFill>
                          <a:effectLst/>
                          <a:latin typeface="Arial Narrow" panose="020B0606020202030204" pitchFamily="34" charset="0"/>
                        </a:rPr>
                      </a:br>
                      <a:r>
                        <a:rPr lang="pt-BR" sz="1200" b="1">
                          <a:solidFill>
                            <a:srgbClr val="002060"/>
                          </a:solidFill>
                          <a:effectLst/>
                          <a:latin typeface="Arial Narrow" panose="020B0606020202030204" pitchFamily="34" charset="0"/>
                        </a:rPr>
                        <a:t>N=986</a:t>
                      </a:r>
                      <a:endParaRPr lang="en-US" sz="1200" b="1">
                        <a:solidFill>
                          <a:srgbClr val="002060"/>
                        </a:solidFill>
                        <a:effectLst/>
                        <a:latin typeface="Arial Narrow" panose="020B0606020202030204" pitchFamily="34" charset="0"/>
                        <a:ea typeface="SimSun" panose="02010600030101010101" pitchFamily="2" charset="-122"/>
                        <a:cs typeface="Arial" panose="020B0604020202020204" pitchFamily="34" charset="0"/>
                      </a:endParaRPr>
                    </a:p>
                  </a:txBody>
                  <a:tcPr marL="73025" marR="73025" marT="0" marB="0" anchor="b">
                    <a:lnB w="12700" cap="flat" cmpd="sng" algn="ctr">
                      <a:noFill/>
                      <a:prstDash val="solid"/>
                      <a:round/>
                      <a:headEnd type="none" w="med" len="med"/>
                      <a:tailEnd type="none" w="med" len="med"/>
                    </a:lnB>
                    <a:solidFill>
                      <a:schemeClr val="bg1"/>
                    </a:solidFill>
                  </a:tcPr>
                </a:tc>
                <a:tc>
                  <a:txBody>
                    <a:bodyPr/>
                    <a:lstStyle/>
                    <a:p>
                      <a:pPr marL="0" marR="0" algn="ctr">
                        <a:lnSpc>
                          <a:spcPts val="1295"/>
                        </a:lnSpc>
                        <a:spcBef>
                          <a:spcPts val="0"/>
                        </a:spcBef>
                        <a:spcAft>
                          <a:spcPts val="0"/>
                        </a:spcAft>
                      </a:pPr>
                      <a:r>
                        <a:rPr lang="en-US" sz="1100" b="1">
                          <a:solidFill>
                            <a:srgbClr val="263F6A"/>
                          </a:solidFill>
                          <a:effectLst/>
                          <a:latin typeface="Arial" panose="020B0604020202020204" pitchFamily="34" charset="0"/>
                          <a:cs typeface="Arial" panose="020B0604020202020204" pitchFamily="34" charset="0"/>
                        </a:rPr>
                        <a:t>ET </a:t>
                      </a:r>
                    </a:p>
                    <a:p>
                      <a:pPr marL="0" marR="0" algn="ctr">
                        <a:lnSpc>
                          <a:spcPts val="1295"/>
                        </a:lnSpc>
                        <a:spcBef>
                          <a:spcPts val="0"/>
                        </a:spcBef>
                        <a:spcAft>
                          <a:spcPts val="0"/>
                        </a:spcAft>
                      </a:pPr>
                      <a:r>
                        <a:rPr lang="en-US" sz="1100" b="1">
                          <a:solidFill>
                            <a:srgbClr val="263F6A"/>
                          </a:solidFill>
                          <a:effectLst/>
                          <a:latin typeface="Arial" panose="020B0604020202020204" pitchFamily="34" charset="0"/>
                          <a:cs typeface="Arial" panose="020B0604020202020204" pitchFamily="34" charset="0"/>
                        </a:rPr>
                        <a:t>alone</a:t>
                      </a:r>
                      <a:br>
                        <a:rPr lang="en-US" sz="1100" b="1">
                          <a:solidFill>
                            <a:srgbClr val="263F6A"/>
                          </a:solidFill>
                          <a:effectLst/>
                          <a:latin typeface="Arial" panose="020B0604020202020204" pitchFamily="34" charset="0"/>
                          <a:cs typeface="Arial" panose="020B0604020202020204" pitchFamily="34" charset="0"/>
                        </a:rPr>
                      </a:br>
                      <a:r>
                        <a:rPr lang="pt-BR" sz="1100" b="1">
                          <a:solidFill>
                            <a:srgbClr val="263F6A"/>
                          </a:solidFill>
                          <a:effectLst/>
                          <a:latin typeface="Arial" panose="020B0604020202020204" pitchFamily="34" charset="0"/>
                          <a:cs typeface="Arial" panose="020B0604020202020204" pitchFamily="34" charset="0"/>
                        </a:rPr>
                        <a:t>N=986</a:t>
                      </a:r>
                      <a:endParaRPr lang="en-US" sz="1100" b="1">
                        <a:solidFill>
                          <a:srgbClr val="263F6A"/>
                        </a:solidFill>
                        <a:effectLst/>
                        <a:latin typeface="Arial" panose="020B0604020202020204" pitchFamily="34" charset="0"/>
                        <a:ea typeface="SimSun" panose="02010600030101010101" pitchFamily="2" charset="-122"/>
                        <a:cs typeface="Arial" panose="020B0604020202020204" pitchFamily="34" charset="0"/>
                      </a:endParaRPr>
                    </a:p>
                  </a:txBody>
                  <a:tcPr marL="54769" marR="54769" marT="0" marB="0" anchor="b">
                    <a:lnB w="12700" cap="flat" cmpd="sng" algn="ctr">
                      <a:noFill/>
                      <a:prstDash val="solid"/>
                      <a:round/>
                      <a:headEnd type="none" w="med" len="med"/>
                      <a:tailEnd type="none" w="med" len="med"/>
                    </a:lnB>
                    <a:solidFill>
                      <a:schemeClr val="bg1"/>
                    </a:solidFill>
                  </a:tcPr>
                </a:tc>
                <a:tc gridSpan="2">
                  <a:txBody>
                    <a:bodyPr/>
                    <a:lstStyle/>
                    <a:p>
                      <a:pPr marL="0" marR="0" algn="ctr">
                        <a:lnSpc>
                          <a:spcPts val="1295"/>
                        </a:lnSpc>
                        <a:spcBef>
                          <a:spcPts val="0"/>
                        </a:spcBef>
                        <a:spcAft>
                          <a:spcPts val="0"/>
                        </a:spcAft>
                      </a:pPr>
                      <a:r>
                        <a:rPr lang="pt-BR" sz="1100" b="1">
                          <a:solidFill>
                            <a:srgbClr val="D52B1E"/>
                          </a:solidFill>
                          <a:effectLst/>
                          <a:latin typeface="Arial" panose="020B0604020202020204" pitchFamily="34" charset="0"/>
                          <a:cs typeface="Arial" panose="020B0604020202020204" pitchFamily="34" charset="0"/>
                        </a:rPr>
                        <a:t>Abemaciclib + ET</a:t>
                      </a:r>
                      <a:endParaRPr lang="en-US" sz="1100" b="1">
                        <a:solidFill>
                          <a:srgbClr val="D52B1E"/>
                        </a:solidFill>
                        <a:effectLst/>
                        <a:latin typeface="Arial" panose="020B0604020202020204" pitchFamily="34" charset="0"/>
                        <a:cs typeface="Arial" panose="020B0604020202020204" pitchFamily="34" charset="0"/>
                      </a:endParaRPr>
                    </a:p>
                    <a:p>
                      <a:pPr marL="0" marR="0" algn="ctr">
                        <a:lnSpc>
                          <a:spcPts val="1295"/>
                        </a:lnSpc>
                        <a:spcBef>
                          <a:spcPts val="0"/>
                        </a:spcBef>
                        <a:spcAft>
                          <a:spcPts val="0"/>
                        </a:spcAft>
                      </a:pPr>
                      <a:r>
                        <a:rPr lang="pt-BR" sz="1100" b="1">
                          <a:solidFill>
                            <a:srgbClr val="D52B1E"/>
                          </a:solidFill>
                          <a:effectLst/>
                          <a:latin typeface="Arial" panose="020B0604020202020204" pitchFamily="34" charset="0"/>
                          <a:cs typeface="Arial" panose="020B0604020202020204" pitchFamily="34" charset="0"/>
                        </a:rPr>
                        <a:t>N=946</a:t>
                      </a:r>
                      <a:endParaRPr lang="en-US" sz="1100" b="1">
                        <a:solidFill>
                          <a:srgbClr val="D52B1E"/>
                        </a:solidFill>
                        <a:effectLst/>
                        <a:latin typeface="Arial" panose="020B0604020202020204" pitchFamily="34" charset="0"/>
                        <a:ea typeface="SimSun" panose="02010600030101010101" pitchFamily="2" charset="-122"/>
                        <a:cs typeface="Arial" panose="020B0604020202020204" pitchFamily="34" charset="0"/>
                      </a:endParaRPr>
                    </a:p>
                  </a:txBody>
                  <a:tcPr marL="54769" marR="54769" marT="0" marB="0" anchor="b">
                    <a:lnB w="12700" cap="flat" cmpd="sng" algn="ctr">
                      <a:noFill/>
                      <a:prstDash val="solid"/>
                      <a:round/>
                      <a:headEnd type="none" w="med" len="med"/>
                      <a:tailEnd type="none" w="med" len="med"/>
                    </a:lnB>
                    <a:solidFill>
                      <a:schemeClr val="bg1"/>
                    </a:solidFill>
                  </a:tcPr>
                </a:tc>
                <a:tc hMerge="1">
                  <a:txBody>
                    <a:bodyPr/>
                    <a:lstStyle/>
                    <a:p>
                      <a:pPr marL="0" marR="0" algn="ctr">
                        <a:lnSpc>
                          <a:spcPts val="1295"/>
                        </a:lnSpc>
                        <a:spcBef>
                          <a:spcPts val="0"/>
                        </a:spcBef>
                        <a:spcAft>
                          <a:spcPts val="0"/>
                        </a:spcAft>
                      </a:pPr>
                      <a:r>
                        <a:rPr lang="en-US" sz="1200" b="1">
                          <a:solidFill>
                            <a:srgbClr val="002060"/>
                          </a:solidFill>
                          <a:effectLst/>
                          <a:latin typeface="Arial Narrow" panose="020B0606020202030204" pitchFamily="34" charset="0"/>
                        </a:rPr>
                        <a:t>ET alone</a:t>
                      </a:r>
                      <a:br>
                        <a:rPr lang="en-US" sz="1200" b="1">
                          <a:solidFill>
                            <a:srgbClr val="002060"/>
                          </a:solidFill>
                          <a:effectLst/>
                          <a:latin typeface="Arial Narrow" panose="020B0606020202030204" pitchFamily="34" charset="0"/>
                        </a:rPr>
                      </a:br>
                      <a:r>
                        <a:rPr lang="pt-BR" sz="1200" b="1">
                          <a:solidFill>
                            <a:srgbClr val="002060"/>
                          </a:solidFill>
                          <a:effectLst/>
                          <a:latin typeface="Arial Narrow" panose="020B0606020202030204" pitchFamily="34" charset="0"/>
                        </a:rPr>
                        <a:t>N=968</a:t>
                      </a:r>
                      <a:endParaRPr lang="en-US" sz="1200" b="1">
                        <a:solidFill>
                          <a:srgbClr val="002060"/>
                        </a:solidFill>
                        <a:effectLst/>
                        <a:latin typeface="Arial Narrow" panose="020B0606020202030204" pitchFamily="34" charset="0"/>
                        <a:ea typeface="SimSun" panose="02010600030101010101" pitchFamily="2" charset="-122"/>
                        <a:cs typeface="Arial" panose="020B0604020202020204" pitchFamily="34" charset="0"/>
                      </a:endParaRPr>
                    </a:p>
                  </a:txBody>
                  <a:tcPr marL="73025" marR="73025" marT="0" marB="0" anchor="b">
                    <a:lnB w="12700" cap="flat" cmpd="sng" algn="ctr">
                      <a:noFill/>
                      <a:prstDash val="solid"/>
                      <a:round/>
                      <a:headEnd type="none" w="med" len="med"/>
                      <a:tailEnd type="none" w="med" len="med"/>
                    </a:lnB>
                    <a:solidFill>
                      <a:schemeClr val="bg1"/>
                    </a:solidFill>
                  </a:tcPr>
                </a:tc>
                <a:tc>
                  <a:txBody>
                    <a:bodyPr/>
                    <a:lstStyle/>
                    <a:p>
                      <a:pPr marL="0" marR="0" algn="ctr">
                        <a:lnSpc>
                          <a:spcPts val="1295"/>
                        </a:lnSpc>
                        <a:spcBef>
                          <a:spcPts val="0"/>
                        </a:spcBef>
                        <a:spcAft>
                          <a:spcPts val="0"/>
                        </a:spcAft>
                      </a:pPr>
                      <a:r>
                        <a:rPr lang="en-US" sz="1100" b="1">
                          <a:solidFill>
                            <a:srgbClr val="263F6A"/>
                          </a:solidFill>
                          <a:effectLst/>
                          <a:latin typeface="Arial" panose="020B0604020202020204" pitchFamily="34" charset="0"/>
                          <a:cs typeface="Arial" panose="020B0604020202020204" pitchFamily="34" charset="0"/>
                        </a:rPr>
                        <a:t>ET alone</a:t>
                      </a:r>
                      <a:br>
                        <a:rPr lang="en-US" sz="1100" b="1">
                          <a:solidFill>
                            <a:srgbClr val="263F6A"/>
                          </a:solidFill>
                          <a:effectLst/>
                          <a:latin typeface="Arial" panose="020B0604020202020204" pitchFamily="34" charset="0"/>
                          <a:cs typeface="Arial" panose="020B0604020202020204" pitchFamily="34" charset="0"/>
                        </a:rPr>
                      </a:br>
                      <a:r>
                        <a:rPr lang="pt-BR" sz="1100" b="1">
                          <a:solidFill>
                            <a:srgbClr val="263F6A"/>
                          </a:solidFill>
                          <a:effectLst/>
                          <a:latin typeface="Arial" panose="020B0604020202020204" pitchFamily="34" charset="0"/>
                          <a:cs typeface="Arial" panose="020B0604020202020204" pitchFamily="34" charset="0"/>
                        </a:rPr>
                        <a:t>N=968</a:t>
                      </a:r>
                      <a:endParaRPr lang="en-US" sz="1100" b="1">
                        <a:solidFill>
                          <a:srgbClr val="263F6A"/>
                        </a:solidFill>
                        <a:effectLst/>
                        <a:latin typeface="Arial" panose="020B0604020202020204" pitchFamily="34" charset="0"/>
                        <a:ea typeface="SimSun" panose="02010600030101010101" pitchFamily="2" charset="-122"/>
                        <a:cs typeface="Arial" panose="020B0604020202020204" pitchFamily="34" charset="0"/>
                      </a:endParaRPr>
                    </a:p>
                  </a:txBody>
                  <a:tcPr marL="54769" marR="54769" marT="0" marB="0" anchor="b">
                    <a:lnB w="12700" cap="flat" cmpd="sng" algn="ctr">
                      <a:noFill/>
                      <a:prstDash val="solid"/>
                      <a:round/>
                      <a:headEnd type="none" w="med" len="med"/>
                      <a:tailEnd type="none" w="med" len="med"/>
                    </a:lnB>
                    <a:solidFill>
                      <a:schemeClr val="bg1"/>
                    </a:solidFill>
                  </a:tcPr>
                </a:tc>
                <a:extLst>
                  <a:ext uri="{0D108BD9-81ED-4DB2-BD59-A6C34878D82A}">
                    <a16:rowId xmlns:a16="http://schemas.microsoft.com/office/drawing/2014/main" val="219381160"/>
                  </a:ext>
                </a:extLst>
              </a:tr>
              <a:tr h="157579">
                <a:tc>
                  <a:txBody>
                    <a:bodyPr/>
                    <a:lstStyle/>
                    <a:p>
                      <a:pPr marL="0" marR="0" algn="l">
                        <a:lnSpc>
                          <a:spcPts val="1295"/>
                        </a:lnSpc>
                        <a:spcBef>
                          <a:spcPts val="0"/>
                        </a:spcBef>
                        <a:spcAft>
                          <a:spcPts val="0"/>
                        </a:spcAft>
                      </a:pPr>
                      <a:r>
                        <a:rPr lang="en-US" sz="1200">
                          <a:solidFill>
                            <a:sysClr val="windowText" lastClr="000000"/>
                          </a:solidFill>
                          <a:effectLst/>
                          <a:latin typeface="Arial" panose="020B0604020202020204" pitchFamily="34" charset="0"/>
                          <a:cs typeface="Arial" panose="020B0604020202020204" pitchFamily="34" charset="0"/>
                        </a:rPr>
                        <a:t>IDFS</a:t>
                      </a:r>
                      <a:endParaRPr lang="en-US" sz="1200">
                        <a:solidFill>
                          <a:sysClr val="windowText" lastClr="000000"/>
                        </a:solidFill>
                        <a:effectLst/>
                        <a:latin typeface="Arial" panose="020B0604020202020204" pitchFamily="34" charset="0"/>
                        <a:ea typeface="SimSun" panose="02010600030101010101" pitchFamily="2" charset="-122"/>
                        <a:cs typeface="Arial" panose="020B0604020202020204" pitchFamily="34" charset="0"/>
                      </a:endParaRPr>
                    </a:p>
                  </a:txBody>
                  <a:tcPr marL="54769" marR="54769" marT="0" marB="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75000"/>
                      </a:schemeClr>
                    </a:solidFill>
                  </a:tcPr>
                </a:tc>
                <a:tc gridSpan="6">
                  <a:txBody>
                    <a:bodyPr/>
                    <a:lstStyle/>
                    <a:p>
                      <a:pPr marL="0" marR="0">
                        <a:lnSpc>
                          <a:spcPts val="1295"/>
                        </a:lnSpc>
                        <a:spcBef>
                          <a:spcPts val="0"/>
                        </a:spcBef>
                        <a:spcAft>
                          <a:spcPts val="0"/>
                        </a:spcAft>
                      </a:pPr>
                      <a:endParaRPr lang="en-US" sz="1100">
                        <a:solidFill>
                          <a:sysClr val="windowText" lastClr="000000"/>
                        </a:solidFill>
                        <a:effectLst/>
                        <a:latin typeface="Arial" panose="020B0604020202020204" pitchFamily="34" charset="0"/>
                        <a:ea typeface="SimSun" panose="02010600030101010101" pitchFamily="2" charset="-122"/>
                        <a:cs typeface="Arial" panose="020B0604020202020204" pitchFamily="34" charset="0"/>
                      </a:endParaRPr>
                    </a:p>
                  </a:txBody>
                  <a:tcPr marL="54769" marR="54769"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75000"/>
                      </a:schemeClr>
                    </a:solidFill>
                  </a:tcPr>
                </a:tc>
                <a:tc hMerge="1">
                  <a:txBody>
                    <a:bodyPr/>
                    <a:lstStyle/>
                    <a:p>
                      <a:endParaRPr lang="en-US"/>
                    </a:p>
                  </a:txBody>
                  <a:tcPr/>
                </a:tc>
                <a:tc hMerge="1">
                  <a:txBody>
                    <a:bodyPr/>
                    <a:lstStyle/>
                    <a:p>
                      <a:endParaRPr lang="en-US"/>
                    </a:p>
                  </a:txBody>
                  <a:tcPr/>
                </a:tc>
                <a:tc hMerge="1">
                  <a:txBody>
                    <a:bodyPr/>
                    <a:lstStyle/>
                    <a:p>
                      <a:endParaRPr lang="en-US"/>
                    </a:p>
                  </a:txBody>
                  <a:tcPr>
                    <a:lnL w="12700" cmpd="sng">
                      <a:noFill/>
                    </a:lnL>
                    <a:lnT w="12700" cmpd="sng">
                      <a:noFill/>
                    </a:lnT>
                  </a:tcPr>
                </a:tc>
                <a:tc hMerge="1">
                  <a:txBody>
                    <a:bodyPr/>
                    <a:lstStyle/>
                    <a:p>
                      <a:endParaRPr lang="en-US"/>
                    </a:p>
                  </a:txBody>
                  <a:tcPr/>
                </a:tc>
                <a:tc hMerge="1">
                  <a:txBody>
                    <a:bodyPr/>
                    <a:lstStyle/>
                    <a:p>
                      <a:pPr marL="0" marR="0">
                        <a:lnSpc>
                          <a:spcPts val="1295"/>
                        </a:lnSpc>
                        <a:spcBef>
                          <a:spcPts val="0"/>
                        </a:spcBef>
                        <a:spcAft>
                          <a:spcPts val="0"/>
                        </a:spcAft>
                      </a:pPr>
                      <a:endParaRPr lang="en-US" sz="1200">
                        <a:solidFill>
                          <a:sysClr val="windowText" lastClr="000000"/>
                        </a:solidFill>
                        <a:effectLst/>
                        <a:latin typeface="Arial Narrow" panose="020B0606020202030204" pitchFamily="34" charset="0"/>
                        <a:ea typeface="SimSun" panose="02010600030101010101" pitchFamily="2" charset="-122"/>
                        <a:cs typeface="Arial" panose="020B0604020202020204" pitchFamily="34" charset="0"/>
                      </a:endParaRPr>
                    </a:p>
                  </a:txBody>
                  <a:tcPr marL="73025" marR="73025" marT="0" marB="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val="1952118027"/>
                  </a:ext>
                </a:extLst>
              </a:tr>
              <a:tr h="315158">
                <a:tc>
                  <a:txBody>
                    <a:bodyPr/>
                    <a:lstStyle/>
                    <a:p>
                      <a:pPr marL="0" marR="0" algn="l">
                        <a:lnSpc>
                          <a:spcPts val="1295"/>
                        </a:lnSpc>
                        <a:spcBef>
                          <a:spcPts val="0"/>
                        </a:spcBef>
                        <a:spcAft>
                          <a:spcPts val="0"/>
                        </a:spcAft>
                      </a:pPr>
                      <a:r>
                        <a:rPr lang="en-US" sz="1200" b="0">
                          <a:solidFill>
                            <a:sysClr val="windowText" lastClr="000000"/>
                          </a:solidFill>
                          <a:effectLst/>
                          <a:latin typeface="Arial" panose="020B0604020202020204" pitchFamily="34" charset="0"/>
                          <a:cs typeface="Arial" panose="020B0604020202020204" pitchFamily="34" charset="0"/>
                        </a:rPr>
                        <a:t>Number of </a:t>
                      </a:r>
                    </a:p>
                    <a:p>
                      <a:pPr marL="0" marR="0" algn="l">
                        <a:lnSpc>
                          <a:spcPts val="1295"/>
                        </a:lnSpc>
                        <a:spcBef>
                          <a:spcPts val="0"/>
                        </a:spcBef>
                        <a:spcAft>
                          <a:spcPts val="0"/>
                        </a:spcAft>
                      </a:pPr>
                      <a:r>
                        <a:rPr lang="en-US" sz="1200" b="0">
                          <a:solidFill>
                            <a:sysClr val="windowText" lastClr="000000"/>
                          </a:solidFill>
                          <a:effectLst/>
                          <a:latin typeface="Arial" panose="020B0604020202020204" pitchFamily="34" charset="0"/>
                          <a:cs typeface="Arial" panose="020B0604020202020204" pitchFamily="34" charset="0"/>
                        </a:rPr>
                        <a:t>events, n</a:t>
                      </a:r>
                      <a:endParaRPr lang="en-US" sz="1200" b="0">
                        <a:solidFill>
                          <a:sysClr val="windowText" lastClr="000000"/>
                        </a:solidFill>
                        <a:effectLst/>
                        <a:latin typeface="Arial" panose="020B0604020202020204" pitchFamily="34" charset="0"/>
                        <a:ea typeface="SimSun" panose="02010600030101010101" pitchFamily="2" charset="-122"/>
                        <a:cs typeface="Arial" panose="020B0604020202020204" pitchFamily="34" charset="0"/>
                      </a:endParaRPr>
                    </a:p>
                  </a:txBody>
                  <a:tcPr marL="54769" marR="54769" marT="0" marB="0" anchor="b">
                    <a:lnR w="12700" cap="flat" cmpd="sng" algn="ctr">
                      <a:noFill/>
                      <a:prstDash val="solid"/>
                      <a:round/>
                      <a:headEnd type="none" w="med" len="med"/>
                      <a:tailEnd type="none" w="med" len="med"/>
                    </a:lnR>
                    <a:lnT w="12700" cmpd="sng">
                      <a:noFill/>
                    </a:lnT>
                    <a:solidFill>
                      <a:schemeClr val="bg1"/>
                    </a:solidFill>
                  </a:tcPr>
                </a:tc>
                <a:tc>
                  <a:txBody>
                    <a:bodyPr/>
                    <a:lstStyle/>
                    <a:p>
                      <a:pPr marL="0" marR="0" algn="ctr">
                        <a:lnSpc>
                          <a:spcPts val="1295"/>
                        </a:lnSpc>
                        <a:spcBef>
                          <a:spcPts val="0"/>
                        </a:spcBef>
                        <a:spcAft>
                          <a:spcPts val="0"/>
                        </a:spcAft>
                      </a:pPr>
                      <a:r>
                        <a:rPr lang="en-US" sz="1100">
                          <a:solidFill>
                            <a:sysClr val="windowText" lastClr="000000"/>
                          </a:solidFill>
                          <a:effectLst/>
                          <a:latin typeface="Arial" panose="020B0604020202020204" pitchFamily="34" charset="0"/>
                          <a:cs typeface="Arial" panose="020B0604020202020204" pitchFamily="34" charset="0"/>
                        </a:rPr>
                        <a:t>147</a:t>
                      </a:r>
                      <a:endParaRPr lang="en-US" sz="1100">
                        <a:solidFill>
                          <a:sysClr val="windowText" lastClr="000000"/>
                        </a:solidFill>
                        <a:effectLst/>
                        <a:latin typeface="Arial" panose="020B0604020202020204" pitchFamily="34" charset="0"/>
                        <a:ea typeface="SimSun" panose="02010600030101010101" pitchFamily="2" charset="-122"/>
                        <a:cs typeface="Arial" panose="020B0604020202020204" pitchFamily="34" charset="0"/>
                      </a:endParaRPr>
                    </a:p>
                  </a:txBody>
                  <a:tcPr marL="54769" marR="54769" marT="0" marB="0" anchor="ctr">
                    <a:lnL w="12700" cap="flat" cmpd="sng" algn="ctr">
                      <a:noFill/>
                      <a:prstDash val="solid"/>
                      <a:round/>
                      <a:headEnd type="none" w="med" len="med"/>
                      <a:tailEnd type="none" w="med" len="med"/>
                    </a:lnL>
                    <a:lnT w="12700" cmpd="sng">
                      <a:noFill/>
                    </a:lnT>
                    <a:solidFill>
                      <a:schemeClr val="bg1"/>
                    </a:solidFill>
                  </a:tcPr>
                </a:tc>
                <a:tc gridSpan="2">
                  <a:txBody>
                    <a:bodyPr/>
                    <a:lstStyle/>
                    <a:p>
                      <a:pPr marL="0" marR="0" algn="ctr">
                        <a:lnSpc>
                          <a:spcPts val="1295"/>
                        </a:lnSpc>
                        <a:spcBef>
                          <a:spcPts val="0"/>
                        </a:spcBef>
                        <a:spcAft>
                          <a:spcPts val="0"/>
                        </a:spcAft>
                      </a:pPr>
                      <a:r>
                        <a:rPr lang="en-US" sz="1100">
                          <a:solidFill>
                            <a:sysClr val="windowText" lastClr="000000"/>
                          </a:solidFill>
                          <a:effectLst/>
                          <a:latin typeface="Arial" panose="020B0604020202020204" pitchFamily="34" charset="0"/>
                          <a:cs typeface="Arial" panose="020B0604020202020204" pitchFamily="34" charset="0"/>
                        </a:rPr>
                        <a:t>224</a:t>
                      </a:r>
                      <a:endParaRPr lang="en-US" sz="1100">
                        <a:solidFill>
                          <a:sysClr val="windowText" lastClr="000000"/>
                        </a:solidFill>
                        <a:effectLst/>
                        <a:latin typeface="Arial" panose="020B0604020202020204" pitchFamily="34" charset="0"/>
                        <a:ea typeface="SimSun" panose="02010600030101010101" pitchFamily="2" charset="-122"/>
                        <a:cs typeface="Arial" panose="020B0604020202020204" pitchFamily="34" charset="0"/>
                      </a:endParaRPr>
                    </a:p>
                  </a:txBody>
                  <a:tcPr marL="54769" marR="54769" marT="0" marB="0" anchor="ctr">
                    <a:lnT w="12700" cmpd="sng">
                      <a:noFill/>
                    </a:lnT>
                    <a:solidFill>
                      <a:schemeClr val="bg1"/>
                    </a:solidFill>
                  </a:tcPr>
                </a:tc>
                <a:tc hMerge="1">
                  <a:txBody>
                    <a:bodyPr/>
                    <a:lstStyle/>
                    <a:p>
                      <a:pPr marL="0" marR="0" algn="ctr">
                        <a:lnSpc>
                          <a:spcPts val="1295"/>
                        </a:lnSpc>
                        <a:spcBef>
                          <a:spcPts val="0"/>
                        </a:spcBef>
                        <a:spcAft>
                          <a:spcPts val="0"/>
                        </a:spcAft>
                      </a:pPr>
                      <a:endParaRPr lang="en-US" sz="1200">
                        <a:solidFill>
                          <a:sysClr val="windowText" lastClr="000000"/>
                        </a:solidFill>
                        <a:effectLst/>
                        <a:latin typeface="Arial Narrow" panose="020B0606020202030204" pitchFamily="34" charset="0"/>
                        <a:ea typeface="SimSun" panose="02010600030101010101" pitchFamily="2" charset="-122"/>
                        <a:cs typeface="Arial" panose="020B0604020202020204" pitchFamily="34" charset="0"/>
                      </a:endParaRPr>
                    </a:p>
                  </a:txBody>
                  <a:tcPr marL="73025" marR="73025" marT="0" marB="0" anchor="b">
                    <a:lnT w="12700" cmpd="sng">
                      <a:noFill/>
                    </a:lnT>
                    <a:solidFill>
                      <a:schemeClr val="bg1"/>
                    </a:solidFill>
                  </a:tcPr>
                </a:tc>
                <a:tc>
                  <a:txBody>
                    <a:bodyPr/>
                    <a:lstStyle/>
                    <a:p>
                      <a:pPr marL="0" marR="0" algn="ctr">
                        <a:lnSpc>
                          <a:spcPts val="1295"/>
                        </a:lnSpc>
                        <a:spcBef>
                          <a:spcPts val="0"/>
                        </a:spcBef>
                        <a:spcAft>
                          <a:spcPts val="0"/>
                        </a:spcAft>
                      </a:pPr>
                      <a:r>
                        <a:rPr lang="en-US" sz="1100">
                          <a:solidFill>
                            <a:sysClr val="windowText" lastClr="000000"/>
                          </a:solidFill>
                          <a:effectLst/>
                          <a:latin typeface="Arial" panose="020B0604020202020204" pitchFamily="34" charset="0"/>
                          <a:cs typeface="Arial" panose="020B0604020202020204" pitchFamily="34" charset="0"/>
                        </a:rPr>
                        <a:t>91</a:t>
                      </a:r>
                      <a:endParaRPr lang="en-US" sz="1100">
                        <a:solidFill>
                          <a:sysClr val="windowText" lastClr="000000"/>
                        </a:solidFill>
                        <a:effectLst/>
                        <a:latin typeface="Arial" panose="020B0604020202020204" pitchFamily="34" charset="0"/>
                        <a:ea typeface="SimSun" panose="02010600030101010101" pitchFamily="2" charset="-122"/>
                        <a:cs typeface="Arial" panose="020B0604020202020204" pitchFamily="34" charset="0"/>
                      </a:endParaRPr>
                    </a:p>
                  </a:txBody>
                  <a:tcPr marL="54769" marR="54769" marT="0" marB="0" anchor="ctr">
                    <a:solidFill>
                      <a:schemeClr val="bg1"/>
                    </a:solidFill>
                  </a:tcPr>
                </a:tc>
                <a:tc gridSpan="2">
                  <a:txBody>
                    <a:bodyPr/>
                    <a:lstStyle/>
                    <a:p>
                      <a:pPr marL="0" marR="0" algn="ctr">
                        <a:lnSpc>
                          <a:spcPts val="1295"/>
                        </a:lnSpc>
                        <a:spcBef>
                          <a:spcPts val="0"/>
                        </a:spcBef>
                        <a:spcAft>
                          <a:spcPts val="0"/>
                        </a:spcAft>
                      </a:pPr>
                      <a:r>
                        <a:rPr lang="en-US" sz="1100">
                          <a:solidFill>
                            <a:sysClr val="windowText" lastClr="000000"/>
                          </a:solidFill>
                          <a:effectLst/>
                          <a:latin typeface="Arial" panose="020B0604020202020204" pitchFamily="34" charset="0"/>
                          <a:cs typeface="Arial" panose="020B0604020202020204" pitchFamily="34" charset="0"/>
                        </a:rPr>
                        <a:t>141</a:t>
                      </a:r>
                      <a:endParaRPr lang="en-US" sz="1100">
                        <a:solidFill>
                          <a:sysClr val="windowText" lastClr="000000"/>
                        </a:solidFill>
                        <a:effectLst/>
                        <a:latin typeface="Arial" panose="020B0604020202020204" pitchFamily="34" charset="0"/>
                        <a:ea typeface="SimSun" panose="02010600030101010101" pitchFamily="2" charset="-122"/>
                        <a:cs typeface="Arial" panose="020B0604020202020204" pitchFamily="34" charset="0"/>
                      </a:endParaRPr>
                    </a:p>
                  </a:txBody>
                  <a:tcPr marL="54769" marR="54769" marT="0" marB="0" anchor="ctr">
                    <a:lnT w="12700" cmpd="sng">
                      <a:noFill/>
                    </a:lnT>
                    <a:solidFill>
                      <a:schemeClr val="bg1"/>
                    </a:solidFill>
                  </a:tcPr>
                </a:tc>
                <a:tc hMerge="1">
                  <a:txBody>
                    <a:bodyPr/>
                    <a:lstStyle/>
                    <a:p>
                      <a:pPr marL="0" marR="0" algn="ctr">
                        <a:lnSpc>
                          <a:spcPts val="1295"/>
                        </a:lnSpc>
                        <a:spcBef>
                          <a:spcPts val="0"/>
                        </a:spcBef>
                        <a:spcAft>
                          <a:spcPts val="0"/>
                        </a:spcAft>
                      </a:pPr>
                      <a:endParaRPr lang="en-US" sz="1200">
                        <a:solidFill>
                          <a:sysClr val="windowText" lastClr="000000"/>
                        </a:solidFill>
                        <a:effectLst/>
                        <a:latin typeface="Arial Narrow" panose="020B0606020202030204" pitchFamily="34" charset="0"/>
                        <a:ea typeface="SimSun" panose="02010600030101010101" pitchFamily="2" charset="-122"/>
                        <a:cs typeface="Arial" panose="020B0604020202020204" pitchFamily="34" charset="0"/>
                      </a:endParaRPr>
                    </a:p>
                  </a:txBody>
                  <a:tcPr marL="73025" marR="73025" marT="0" marB="0" anchor="b">
                    <a:lnT w="12700" cmpd="sng">
                      <a:noFill/>
                    </a:lnT>
                    <a:solidFill>
                      <a:schemeClr val="bg1"/>
                    </a:solidFill>
                  </a:tcPr>
                </a:tc>
                <a:extLst>
                  <a:ext uri="{0D108BD9-81ED-4DB2-BD59-A6C34878D82A}">
                    <a16:rowId xmlns:a16="http://schemas.microsoft.com/office/drawing/2014/main" val="3119897225"/>
                  </a:ext>
                </a:extLst>
              </a:tr>
              <a:tr h="157579">
                <a:tc>
                  <a:txBody>
                    <a:bodyPr/>
                    <a:lstStyle/>
                    <a:p>
                      <a:pPr marL="0" marR="0" algn="l">
                        <a:lnSpc>
                          <a:spcPts val="1295"/>
                        </a:lnSpc>
                        <a:spcBef>
                          <a:spcPts val="0"/>
                        </a:spcBef>
                        <a:spcAft>
                          <a:spcPts val="0"/>
                        </a:spcAft>
                      </a:pPr>
                      <a:r>
                        <a:rPr lang="en-US" sz="1200" b="0">
                          <a:solidFill>
                            <a:sysClr val="windowText" lastClr="000000"/>
                          </a:solidFill>
                          <a:effectLst/>
                          <a:latin typeface="Arial" panose="020B0604020202020204" pitchFamily="34" charset="0"/>
                          <a:cs typeface="Arial" panose="020B0604020202020204" pitchFamily="34" charset="0"/>
                        </a:rPr>
                        <a:t>HR (95% CI)</a:t>
                      </a:r>
                      <a:endParaRPr lang="en-US" sz="1200" b="0">
                        <a:solidFill>
                          <a:sysClr val="windowText" lastClr="000000"/>
                        </a:solidFill>
                        <a:effectLst/>
                        <a:latin typeface="Arial" panose="020B0604020202020204" pitchFamily="34" charset="0"/>
                        <a:ea typeface="SimSun" panose="02010600030101010101" pitchFamily="2" charset="-122"/>
                        <a:cs typeface="Arial" panose="020B0604020202020204" pitchFamily="34" charset="0"/>
                      </a:endParaRPr>
                    </a:p>
                  </a:txBody>
                  <a:tcPr marL="54769" marR="54769" marT="0" marB="0" anchor="b">
                    <a:lnR w="12700" cap="flat" cmpd="sng" algn="ctr">
                      <a:noFill/>
                      <a:prstDash val="solid"/>
                      <a:round/>
                      <a:headEnd type="none" w="med" len="med"/>
                      <a:tailEnd type="none" w="med" len="med"/>
                    </a:lnR>
                    <a:solidFill>
                      <a:schemeClr val="bg1">
                        <a:lumMod val="95000"/>
                      </a:schemeClr>
                    </a:solidFill>
                  </a:tcPr>
                </a:tc>
                <a:tc gridSpan="3">
                  <a:txBody>
                    <a:bodyPr/>
                    <a:lstStyle/>
                    <a:p>
                      <a:pPr marL="0" marR="0" algn="ctr">
                        <a:lnSpc>
                          <a:spcPts val="1295"/>
                        </a:lnSpc>
                        <a:spcBef>
                          <a:spcPts val="0"/>
                        </a:spcBef>
                        <a:spcAft>
                          <a:spcPts val="0"/>
                        </a:spcAft>
                      </a:pPr>
                      <a:r>
                        <a:rPr lang="en-US" sz="1100" b="1">
                          <a:solidFill>
                            <a:sysClr val="windowText" lastClr="000000"/>
                          </a:solidFill>
                          <a:effectLst/>
                          <a:latin typeface="Arial" panose="020B0604020202020204" pitchFamily="34" charset="0"/>
                          <a:cs typeface="Arial" panose="020B0604020202020204" pitchFamily="34" charset="0"/>
                        </a:rPr>
                        <a:t>0.618 </a:t>
                      </a:r>
                      <a:r>
                        <a:rPr lang="en-US" sz="1100">
                          <a:solidFill>
                            <a:sysClr val="windowText" lastClr="000000"/>
                          </a:solidFill>
                          <a:effectLst/>
                          <a:latin typeface="Arial" panose="020B0604020202020204" pitchFamily="34" charset="0"/>
                          <a:cs typeface="Arial" panose="020B0604020202020204" pitchFamily="34" charset="0"/>
                        </a:rPr>
                        <a:t>(0.501, 0.762)</a:t>
                      </a:r>
                      <a:endParaRPr lang="en-US" sz="1100">
                        <a:solidFill>
                          <a:sysClr val="windowText" lastClr="000000"/>
                        </a:solidFill>
                        <a:effectLst/>
                        <a:latin typeface="Arial" panose="020B0604020202020204" pitchFamily="34" charset="0"/>
                        <a:ea typeface="SimSun" panose="02010600030101010101" pitchFamily="2" charset="-122"/>
                        <a:cs typeface="Arial" panose="020B0604020202020204" pitchFamily="34" charset="0"/>
                      </a:endParaRPr>
                    </a:p>
                  </a:txBody>
                  <a:tcPr marL="54769" marR="54769" marT="0" marB="0" anchor="b">
                    <a:lnL w="12700" cap="flat" cmpd="sng" algn="ctr">
                      <a:noFill/>
                      <a:prstDash val="solid"/>
                      <a:round/>
                      <a:headEnd type="none" w="med" len="med"/>
                      <a:tailEnd type="none" w="med" len="med"/>
                    </a:lnL>
                    <a:solidFill>
                      <a:schemeClr val="bg1">
                        <a:lumMod val="95000"/>
                      </a:schemeClr>
                    </a:solidFill>
                  </a:tcPr>
                </a:tc>
                <a:tc hMerge="1">
                  <a:txBody>
                    <a:bodyPr/>
                    <a:lstStyle/>
                    <a:p>
                      <a:endParaRPr lang="en-US"/>
                    </a:p>
                  </a:txBody>
                  <a:tcPr/>
                </a:tc>
                <a:tc hMerge="1">
                  <a:txBody>
                    <a:bodyPr/>
                    <a:lstStyle/>
                    <a:p>
                      <a:pPr marL="0" marR="0" algn="ctr">
                        <a:lnSpc>
                          <a:spcPts val="1295"/>
                        </a:lnSpc>
                        <a:spcBef>
                          <a:spcPts val="0"/>
                        </a:spcBef>
                        <a:spcAft>
                          <a:spcPts val="0"/>
                        </a:spcAft>
                      </a:pPr>
                      <a:endParaRPr lang="en-US" sz="1200">
                        <a:solidFill>
                          <a:sysClr val="windowText" lastClr="000000"/>
                        </a:solidFill>
                        <a:effectLst/>
                        <a:latin typeface="Arial Narrow" panose="020B0606020202030204" pitchFamily="34" charset="0"/>
                        <a:ea typeface="SimSun" panose="02010600030101010101" pitchFamily="2" charset="-122"/>
                        <a:cs typeface="Arial" panose="020B0604020202020204" pitchFamily="34" charset="0"/>
                      </a:endParaRPr>
                    </a:p>
                  </a:txBody>
                  <a:tcPr marL="73025" marR="73025" marT="0" marB="0" anchor="b">
                    <a:solidFill>
                      <a:schemeClr val="bg1">
                        <a:lumMod val="95000"/>
                      </a:schemeClr>
                    </a:solidFill>
                  </a:tcPr>
                </a:tc>
                <a:tc gridSpan="3">
                  <a:txBody>
                    <a:bodyPr/>
                    <a:lstStyle/>
                    <a:p>
                      <a:pPr marL="0" marR="0" algn="ctr">
                        <a:lnSpc>
                          <a:spcPts val="1295"/>
                        </a:lnSpc>
                        <a:spcBef>
                          <a:spcPts val="0"/>
                        </a:spcBef>
                        <a:spcAft>
                          <a:spcPts val="0"/>
                        </a:spcAft>
                      </a:pPr>
                      <a:r>
                        <a:rPr lang="en-US" sz="1100" b="1">
                          <a:solidFill>
                            <a:sysClr val="windowText" lastClr="000000"/>
                          </a:solidFill>
                          <a:effectLst/>
                          <a:latin typeface="Arial" panose="020B0604020202020204" pitchFamily="34" charset="0"/>
                          <a:cs typeface="Arial" panose="020B0604020202020204" pitchFamily="34" charset="0"/>
                        </a:rPr>
                        <a:t>0.624 </a:t>
                      </a:r>
                      <a:r>
                        <a:rPr lang="en-US" sz="1100">
                          <a:solidFill>
                            <a:sysClr val="windowText" lastClr="000000"/>
                          </a:solidFill>
                          <a:effectLst/>
                          <a:latin typeface="Arial" panose="020B0604020202020204" pitchFamily="34" charset="0"/>
                          <a:cs typeface="Arial" panose="020B0604020202020204" pitchFamily="34" charset="0"/>
                        </a:rPr>
                        <a:t>(0.478, 0.814)</a:t>
                      </a:r>
                      <a:endParaRPr lang="en-US" sz="1100">
                        <a:solidFill>
                          <a:sysClr val="windowText" lastClr="000000"/>
                        </a:solidFill>
                        <a:effectLst/>
                        <a:latin typeface="Arial" panose="020B0604020202020204" pitchFamily="34" charset="0"/>
                        <a:ea typeface="SimSun" panose="02010600030101010101" pitchFamily="2" charset="-122"/>
                        <a:cs typeface="Arial" panose="020B0604020202020204" pitchFamily="34" charset="0"/>
                      </a:endParaRPr>
                    </a:p>
                  </a:txBody>
                  <a:tcPr marL="54769" marR="54769" marT="0" marB="0" anchor="b">
                    <a:solidFill>
                      <a:schemeClr val="bg1">
                        <a:lumMod val="95000"/>
                      </a:schemeClr>
                    </a:solidFill>
                  </a:tcPr>
                </a:tc>
                <a:tc hMerge="1">
                  <a:txBody>
                    <a:bodyPr/>
                    <a:lstStyle/>
                    <a:p>
                      <a:endParaRPr lang="en-US"/>
                    </a:p>
                  </a:txBody>
                  <a:tcPr/>
                </a:tc>
                <a:tc hMerge="1">
                  <a:txBody>
                    <a:bodyPr/>
                    <a:lstStyle/>
                    <a:p>
                      <a:pPr marL="0" marR="0" algn="ctr">
                        <a:lnSpc>
                          <a:spcPts val="1295"/>
                        </a:lnSpc>
                        <a:spcBef>
                          <a:spcPts val="0"/>
                        </a:spcBef>
                        <a:spcAft>
                          <a:spcPts val="0"/>
                        </a:spcAft>
                      </a:pPr>
                      <a:endParaRPr lang="en-US" sz="1200">
                        <a:solidFill>
                          <a:sysClr val="windowText" lastClr="000000"/>
                        </a:solidFill>
                        <a:effectLst/>
                        <a:latin typeface="Arial Narrow" panose="020B0606020202030204" pitchFamily="34" charset="0"/>
                        <a:ea typeface="SimSun" panose="02010600030101010101" pitchFamily="2" charset="-122"/>
                        <a:cs typeface="Arial" panose="020B0604020202020204" pitchFamily="34" charset="0"/>
                      </a:endParaRPr>
                    </a:p>
                  </a:txBody>
                  <a:tcPr marL="73025" marR="73025" marT="0" marB="0" anchor="b">
                    <a:solidFill>
                      <a:schemeClr val="bg1">
                        <a:lumMod val="95000"/>
                      </a:schemeClr>
                    </a:solidFill>
                  </a:tcPr>
                </a:tc>
                <a:extLst>
                  <a:ext uri="{0D108BD9-81ED-4DB2-BD59-A6C34878D82A}">
                    <a16:rowId xmlns:a16="http://schemas.microsoft.com/office/drawing/2014/main" val="1210766431"/>
                  </a:ext>
                </a:extLst>
              </a:tr>
              <a:tr h="157579">
                <a:tc>
                  <a:txBody>
                    <a:bodyPr/>
                    <a:lstStyle/>
                    <a:p>
                      <a:pPr marL="0" marR="0" algn="l">
                        <a:lnSpc>
                          <a:spcPts val="1295"/>
                        </a:lnSpc>
                        <a:spcBef>
                          <a:spcPts val="0"/>
                        </a:spcBef>
                        <a:spcAft>
                          <a:spcPts val="0"/>
                        </a:spcAft>
                      </a:pPr>
                      <a:r>
                        <a:rPr lang="en-US" sz="1200">
                          <a:solidFill>
                            <a:sysClr val="windowText" lastClr="000000"/>
                          </a:solidFill>
                          <a:effectLst/>
                          <a:latin typeface="Arial" panose="020B0604020202020204" pitchFamily="34" charset="0"/>
                          <a:cs typeface="Arial" panose="020B0604020202020204" pitchFamily="34" charset="0"/>
                        </a:rPr>
                        <a:t>DRFS</a:t>
                      </a:r>
                      <a:endParaRPr lang="en-US" sz="1200">
                        <a:solidFill>
                          <a:sysClr val="windowText" lastClr="000000"/>
                        </a:solidFill>
                        <a:effectLst/>
                        <a:latin typeface="Arial" panose="020B0604020202020204" pitchFamily="34" charset="0"/>
                        <a:ea typeface="SimSun" panose="02010600030101010101" pitchFamily="2" charset="-122"/>
                        <a:cs typeface="Arial" panose="020B0604020202020204" pitchFamily="34" charset="0"/>
                      </a:endParaRPr>
                    </a:p>
                  </a:txBody>
                  <a:tcPr marL="54769" marR="54769" marT="0" marB="0" anchor="b">
                    <a:lnL w="12700" cmpd="sng">
                      <a:noFill/>
                    </a:lnL>
                    <a:lnR w="12700" cap="flat" cmpd="sng" algn="ctr">
                      <a:noFill/>
                      <a:prstDash val="solid"/>
                      <a:round/>
                      <a:headEnd type="none" w="med" len="med"/>
                      <a:tailEnd type="none" w="med" len="med"/>
                    </a:lnR>
                    <a:lnB w="12700" cmpd="sng">
                      <a:noFill/>
                    </a:lnB>
                    <a:lnTlToBr w="12700" cmpd="sng">
                      <a:noFill/>
                      <a:prstDash val="solid"/>
                    </a:lnTlToBr>
                    <a:lnBlToTr w="12700" cmpd="sng">
                      <a:noFill/>
                      <a:prstDash val="solid"/>
                    </a:lnBlToTr>
                    <a:solidFill>
                      <a:schemeClr val="bg1">
                        <a:lumMod val="75000"/>
                      </a:schemeClr>
                    </a:solidFill>
                  </a:tcPr>
                </a:tc>
                <a:tc gridSpan="6">
                  <a:txBody>
                    <a:bodyPr/>
                    <a:lstStyle/>
                    <a:p>
                      <a:pPr marL="0" marR="0">
                        <a:lnSpc>
                          <a:spcPts val="1295"/>
                        </a:lnSpc>
                        <a:spcBef>
                          <a:spcPts val="0"/>
                        </a:spcBef>
                        <a:spcAft>
                          <a:spcPts val="0"/>
                        </a:spcAft>
                      </a:pPr>
                      <a:endParaRPr lang="en-US" sz="1100">
                        <a:solidFill>
                          <a:sysClr val="windowText" lastClr="000000"/>
                        </a:solidFill>
                        <a:effectLst/>
                        <a:latin typeface="Arial" panose="020B0604020202020204" pitchFamily="34" charset="0"/>
                        <a:ea typeface="SimSun" panose="02010600030101010101" pitchFamily="2" charset="-122"/>
                        <a:cs typeface="Arial" panose="020B0604020202020204" pitchFamily="34" charset="0"/>
                      </a:endParaRPr>
                    </a:p>
                  </a:txBody>
                  <a:tcPr marL="54769" marR="54769" marT="0" marB="0" anchor="b">
                    <a:lnL w="12700" cap="flat" cmpd="sng" algn="ctr">
                      <a:noFill/>
                      <a:prstDash val="solid"/>
                      <a:round/>
                      <a:headEnd type="none" w="med" len="med"/>
                      <a:tailEnd type="none" w="med" len="med"/>
                    </a:lnL>
                    <a:lnR w="12700" cmpd="sng">
                      <a:noFill/>
                    </a:lnR>
                    <a:lnB w="12700" cmpd="sng">
                      <a:noFill/>
                    </a:lnB>
                    <a:lnTlToBr w="12700" cmpd="sng">
                      <a:noFill/>
                      <a:prstDash val="solid"/>
                    </a:lnTlToBr>
                    <a:lnBlToTr w="12700" cmpd="sng">
                      <a:noFill/>
                      <a:prstDash val="solid"/>
                    </a:lnBlToTr>
                    <a:solidFill>
                      <a:schemeClr val="bg1">
                        <a:lumMod val="75000"/>
                      </a:schemeClr>
                    </a:solidFill>
                  </a:tcPr>
                </a:tc>
                <a:tc hMerge="1">
                  <a:txBody>
                    <a:bodyPr/>
                    <a:lstStyle/>
                    <a:p>
                      <a:endParaRPr lang="en-US"/>
                    </a:p>
                  </a:txBody>
                  <a:tcPr/>
                </a:tc>
                <a:tc hMerge="1">
                  <a:txBody>
                    <a:bodyPr/>
                    <a:lstStyle/>
                    <a:p>
                      <a:endParaRPr lang="en-US"/>
                    </a:p>
                  </a:txBody>
                  <a:tcPr/>
                </a:tc>
                <a:tc hMerge="1">
                  <a:txBody>
                    <a:bodyPr/>
                    <a:lstStyle/>
                    <a:p>
                      <a:endParaRPr lang="en-US"/>
                    </a:p>
                  </a:txBody>
                  <a:tcPr>
                    <a:lnL w="12700" cmpd="sng">
                      <a:noFill/>
                    </a:lnL>
                  </a:tcPr>
                </a:tc>
                <a:tc hMerge="1">
                  <a:txBody>
                    <a:bodyPr/>
                    <a:lstStyle/>
                    <a:p>
                      <a:pPr marL="0" marR="0" algn="ctr">
                        <a:lnSpc>
                          <a:spcPts val="1295"/>
                        </a:lnSpc>
                        <a:spcBef>
                          <a:spcPts val="0"/>
                        </a:spcBef>
                        <a:spcAft>
                          <a:spcPts val="0"/>
                        </a:spcAft>
                      </a:pPr>
                      <a:r>
                        <a:rPr lang="en-US" sz="1200">
                          <a:solidFill>
                            <a:sysClr val="windowText" lastClr="000000"/>
                          </a:solidFill>
                          <a:effectLst/>
                          <a:latin typeface="Arial Narrow" panose="020B0606020202030204" pitchFamily="34" charset="0"/>
                        </a:rPr>
                        <a:t> </a:t>
                      </a:r>
                      <a:endParaRPr lang="en-US" sz="1200">
                        <a:solidFill>
                          <a:sysClr val="windowText" lastClr="000000"/>
                        </a:solidFill>
                        <a:effectLst/>
                        <a:latin typeface="Arial Narrow" panose="020B0606020202030204" pitchFamily="34" charset="0"/>
                        <a:ea typeface="SimSun" panose="02010600030101010101" pitchFamily="2" charset="-122"/>
                        <a:cs typeface="Arial" panose="020B0604020202020204" pitchFamily="34" charset="0"/>
                      </a:endParaRPr>
                    </a:p>
                  </a:txBody>
                  <a:tcPr marL="73025" marR="73025" marT="0" marB="0" anchor="ctr">
                    <a:lnL w="12700" cmpd="sng">
                      <a:noFill/>
                    </a:lnL>
                    <a:lnT w="12700" cap="flat" cmpd="sng" algn="ctr">
                      <a:solidFill>
                        <a:schemeClr val="tx1"/>
                      </a:solidFill>
                      <a:prstDash val="solid"/>
                      <a:round/>
                      <a:headEnd type="none" w="med" len="med"/>
                      <a:tailEnd type="none" w="med" len="med"/>
                    </a:lnT>
                    <a:solidFill>
                      <a:schemeClr val="bg1">
                        <a:lumMod val="95000"/>
                      </a:schemeClr>
                    </a:solidFill>
                  </a:tcPr>
                </a:tc>
                <a:tc hMerge="1">
                  <a:txBody>
                    <a:bodyPr/>
                    <a:lstStyle/>
                    <a:p>
                      <a:pPr marL="0" marR="0">
                        <a:lnSpc>
                          <a:spcPts val="1295"/>
                        </a:lnSpc>
                        <a:spcBef>
                          <a:spcPts val="0"/>
                        </a:spcBef>
                        <a:spcAft>
                          <a:spcPts val="0"/>
                        </a:spcAft>
                      </a:pPr>
                      <a:endParaRPr lang="en-US" sz="1200">
                        <a:solidFill>
                          <a:sysClr val="windowText" lastClr="000000"/>
                        </a:solidFill>
                        <a:effectLst/>
                        <a:latin typeface="Arial Narrow" panose="020B0606020202030204" pitchFamily="34" charset="0"/>
                        <a:ea typeface="SimSun" panose="02010600030101010101" pitchFamily="2" charset="-122"/>
                        <a:cs typeface="Arial" panose="020B0604020202020204" pitchFamily="34" charset="0"/>
                      </a:endParaRPr>
                    </a:p>
                  </a:txBody>
                  <a:tcPr marL="73025" marR="73025" marT="0" marB="0" anchor="b">
                    <a:lnL w="12700" cap="flat" cmpd="sng" algn="ctr">
                      <a:noFill/>
                      <a:prstDash val="solid"/>
                      <a:round/>
                      <a:headEnd type="none" w="med" len="med"/>
                      <a:tailEnd type="none" w="med" len="med"/>
                    </a:lnL>
                    <a:lnR w="12700" cmpd="sng">
                      <a:noFill/>
                    </a:lnR>
                    <a:lnB w="12700" cmpd="sng">
                      <a:noFill/>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val="1981709326"/>
                  </a:ext>
                </a:extLst>
              </a:tr>
              <a:tr h="315158">
                <a:tc>
                  <a:txBody>
                    <a:bodyPr/>
                    <a:lstStyle/>
                    <a:p>
                      <a:pPr marL="0" marR="0" algn="l">
                        <a:lnSpc>
                          <a:spcPts val="1295"/>
                        </a:lnSpc>
                        <a:spcBef>
                          <a:spcPts val="0"/>
                        </a:spcBef>
                        <a:spcAft>
                          <a:spcPts val="0"/>
                        </a:spcAft>
                      </a:pPr>
                      <a:r>
                        <a:rPr lang="en-US" sz="1200" b="0">
                          <a:solidFill>
                            <a:sysClr val="windowText" lastClr="000000"/>
                          </a:solidFill>
                          <a:effectLst/>
                          <a:latin typeface="Arial" panose="020B0604020202020204" pitchFamily="34" charset="0"/>
                          <a:cs typeface="Arial" panose="020B0604020202020204" pitchFamily="34" charset="0"/>
                        </a:rPr>
                        <a:t>Number of events, n</a:t>
                      </a:r>
                      <a:endParaRPr lang="en-US" sz="1200" b="0">
                        <a:solidFill>
                          <a:sysClr val="windowText" lastClr="000000"/>
                        </a:solidFill>
                        <a:effectLst/>
                        <a:latin typeface="Arial" panose="020B0604020202020204" pitchFamily="34" charset="0"/>
                        <a:ea typeface="SimSun" panose="02010600030101010101" pitchFamily="2" charset="-122"/>
                        <a:cs typeface="Arial" panose="020B0604020202020204" pitchFamily="34" charset="0"/>
                      </a:endParaRPr>
                    </a:p>
                  </a:txBody>
                  <a:tcPr marL="54769" marR="54769" marT="0" marB="0" anchor="b">
                    <a:lnR w="12700" cap="flat" cmpd="sng" algn="ctr">
                      <a:noFill/>
                      <a:prstDash val="solid"/>
                      <a:round/>
                      <a:headEnd type="none" w="med" len="med"/>
                      <a:tailEnd type="none" w="med" len="med"/>
                    </a:lnR>
                    <a:lnT w="12700" cmpd="sng">
                      <a:noFill/>
                    </a:lnT>
                    <a:solidFill>
                      <a:schemeClr val="bg1"/>
                    </a:solidFill>
                  </a:tcPr>
                </a:tc>
                <a:tc>
                  <a:txBody>
                    <a:bodyPr/>
                    <a:lstStyle/>
                    <a:p>
                      <a:pPr marL="0" marR="0" algn="ctr">
                        <a:lnSpc>
                          <a:spcPts val="1295"/>
                        </a:lnSpc>
                        <a:spcBef>
                          <a:spcPts val="0"/>
                        </a:spcBef>
                        <a:spcAft>
                          <a:spcPts val="0"/>
                        </a:spcAft>
                      </a:pPr>
                      <a:r>
                        <a:rPr lang="en-US" sz="1100">
                          <a:solidFill>
                            <a:sysClr val="windowText" lastClr="000000"/>
                          </a:solidFill>
                          <a:effectLst/>
                          <a:latin typeface="Arial" panose="020B0604020202020204" pitchFamily="34" charset="0"/>
                          <a:cs typeface="Arial" panose="020B0604020202020204" pitchFamily="34" charset="0"/>
                        </a:rPr>
                        <a:t>126</a:t>
                      </a:r>
                      <a:endParaRPr lang="en-US" sz="1100">
                        <a:solidFill>
                          <a:sysClr val="windowText" lastClr="000000"/>
                        </a:solidFill>
                        <a:effectLst/>
                        <a:latin typeface="Arial" panose="020B0604020202020204" pitchFamily="34" charset="0"/>
                        <a:ea typeface="SimSun" panose="02010600030101010101" pitchFamily="2" charset="-122"/>
                        <a:cs typeface="Arial" panose="020B0604020202020204" pitchFamily="34" charset="0"/>
                      </a:endParaRPr>
                    </a:p>
                  </a:txBody>
                  <a:tcPr marL="54769" marR="54769" marT="0" marB="0" anchor="ctr">
                    <a:lnL w="12700" cap="flat" cmpd="sng" algn="ctr">
                      <a:noFill/>
                      <a:prstDash val="solid"/>
                      <a:round/>
                      <a:headEnd type="none" w="med" len="med"/>
                      <a:tailEnd type="none" w="med" len="med"/>
                    </a:lnL>
                    <a:lnT w="12700" cmpd="sng">
                      <a:noFill/>
                    </a:lnT>
                    <a:solidFill>
                      <a:schemeClr val="bg1"/>
                    </a:solidFill>
                  </a:tcPr>
                </a:tc>
                <a:tc gridSpan="2">
                  <a:txBody>
                    <a:bodyPr/>
                    <a:lstStyle/>
                    <a:p>
                      <a:pPr marL="0" marR="0" algn="ctr">
                        <a:lnSpc>
                          <a:spcPts val="1295"/>
                        </a:lnSpc>
                        <a:spcBef>
                          <a:spcPts val="0"/>
                        </a:spcBef>
                        <a:spcAft>
                          <a:spcPts val="0"/>
                        </a:spcAft>
                      </a:pPr>
                      <a:r>
                        <a:rPr lang="en-US" sz="1100">
                          <a:solidFill>
                            <a:sysClr val="windowText" lastClr="000000"/>
                          </a:solidFill>
                          <a:effectLst/>
                          <a:latin typeface="Arial" panose="020B0604020202020204" pitchFamily="34" charset="0"/>
                          <a:cs typeface="Arial" panose="020B0604020202020204" pitchFamily="34" charset="0"/>
                        </a:rPr>
                        <a:t>193</a:t>
                      </a:r>
                      <a:endParaRPr lang="en-US" sz="1100">
                        <a:solidFill>
                          <a:sysClr val="windowText" lastClr="000000"/>
                        </a:solidFill>
                        <a:effectLst/>
                        <a:latin typeface="Arial" panose="020B0604020202020204" pitchFamily="34" charset="0"/>
                        <a:ea typeface="SimSun" panose="02010600030101010101" pitchFamily="2" charset="-122"/>
                        <a:cs typeface="Arial" panose="020B0604020202020204" pitchFamily="34" charset="0"/>
                      </a:endParaRPr>
                    </a:p>
                  </a:txBody>
                  <a:tcPr marL="54769" marR="54769" marT="0" marB="0" anchor="ctr">
                    <a:lnT w="12700" cmpd="sng">
                      <a:noFill/>
                    </a:lnT>
                    <a:solidFill>
                      <a:schemeClr val="bg1"/>
                    </a:solidFill>
                  </a:tcPr>
                </a:tc>
                <a:tc hMerge="1">
                  <a:txBody>
                    <a:bodyPr/>
                    <a:lstStyle/>
                    <a:p>
                      <a:pPr marL="0" marR="0" algn="ctr">
                        <a:lnSpc>
                          <a:spcPts val="1295"/>
                        </a:lnSpc>
                        <a:spcBef>
                          <a:spcPts val="0"/>
                        </a:spcBef>
                        <a:spcAft>
                          <a:spcPts val="0"/>
                        </a:spcAft>
                      </a:pPr>
                      <a:endParaRPr lang="en-US" sz="1200">
                        <a:solidFill>
                          <a:sysClr val="windowText" lastClr="000000"/>
                        </a:solidFill>
                        <a:effectLst/>
                        <a:latin typeface="Arial Narrow" panose="020B0606020202030204" pitchFamily="34" charset="0"/>
                        <a:ea typeface="SimSun" panose="02010600030101010101" pitchFamily="2" charset="-122"/>
                        <a:cs typeface="Arial" panose="020B0604020202020204" pitchFamily="34" charset="0"/>
                      </a:endParaRPr>
                    </a:p>
                  </a:txBody>
                  <a:tcPr marL="73025" marR="73025" marT="0" marB="0" anchor="b">
                    <a:lnT w="12700" cmpd="sng">
                      <a:noFill/>
                    </a:lnT>
                    <a:solidFill>
                      <a:schemeClr val="bg1"/>
                    </a:solidFill>
                  </a:tcPr>
                </a:tc>
                <a:tc>
                  <a:txBody>
                    <a:bodyPr/>
                    <a:lstStyle/>
                    <a:p>
                      <a:pPr marL="0" marR="0" algn="ctr">
                        <a:lnSpc>
                          <a:spcPts val="1295"/>
                        </a:lnSpc>
                        <a:spcBef>
                          <a:spcPts val="0"/>
                        </a:spcBef>
                        <a:spcAft>
                          <a:spcPts val="0"/>
                        </a:spcAft>
                      </a:pPr>
                      <a:r>
                        <a:rPr lang="en-US" sz="1100">
                          <a:solidFill>
                            <a:sysClr val="windowText" lastClr="000000"/>
                          </a:solidFill>
                          <a:effectLst/>
                          <a:latin typeface="Arial" panose="020B0604020202020204" pitchFamily="34" charset="0"/>
                          <a:cs typeface="Arial" panose="020B0604020202020204" pitchFamily="34" charset="0"/>
                        </a:rPr>
                        <a:t>74</a:t>
                      </a:r>
                      <a:endParaRPr lang="en-US" sz="1100">
                        <a:solidFill>
                          <a:sysClr val="windowText" lastClr="000000"/>
                        </a:solidFill>
                        <a:effectLst/>
                        <a:latin typeface="Arial" panose="020B0604020202020204" pitchFamily="34" charset="0"/>
                        <a:ea typeface="SimSun" panose="02010600030101010101" pitchFamily="2" charset="-122"/>
                        <a:cs typeface="Arial" panose="020B0604020202020204" pitchFamily="34" charset="0"/>
                      </a:endParaRPr>
                    </a:p>
                  </a:txBody>
                  <a:tcPr marL="54769" marR="54769" marT="0" marB="0" anchor="ctr">
                    <a:solidFill>
                      <a:schemeClr val="bg1"/>
                    </a:solidFill>
                  </a:tcPr>
                </a:tc>
                <a:tc gridSpan="2">
                  <a:txBody>
                    <a:bodyPr/>
                    <a:lstStyle/>
                    <a:p>
                      <a:pPr marL="0" marR="0" algn="ctr">
                        <a:lnSpc>
                          <a:spcPts val="1295"/>
                        </a:lnSpc>
                        <a:spcBef>
                          <a:spcPts val="0"/>
                        </a:spcBef>
                        <a:spcAft>
                          <a:spcPts val="0"/>
                        </a:spcAft>
                      </a:pPr>
                      <a:r>
                        <a:rPr lang="en-US" sz="1100">
                          <a:solidFill>
                            <a:sysClr val="windowText" lastClr="000000"/>
                          </a:solidFill>
                          <a:effectLst/>
                          <a:latin typeface="Arial" panose="020B0604020202020204" pitchFamily="34" charset="0"/>
                          <a:cs typeface="Arial" panose="020B0604020202020204" pitchFamily="34" charset="0"/>
                        </a:rPr>
                        <a:t>119</a:t>
                      </a:r>
                      <a:endParaRPr lang="en-US" sz="1100">
                        <a:solidFill>
                          <a:sysClr val="windowText" lastClr="000000"/>
                        </a:solidFill>
                        <a:effectLst/>
                        <a:latin typeface="Arial" panose="020B0604020202020204" pitchFamily="34" charset="0"/>
                        <a:ea typeface="SimSun" panose="02010600030101010101" pitchFamily="2" charset="-122"/>
                        <a:cs typeface="Arial" panose="020B0604020202020204" pitchFamily="34" charset="0"/>
                      </a:endParaRPr>
                    </a:p>
                  </a:txBody>
                  <a:tcPr marL="54769" marR="54769" marT="0" marB="0" anchor="ctr">
                    <a:lnT w="12700" cmpd="sng">
                      <a:noFill/>
                    </a:lnT>
                    <a:solidFill>
                      <a:schemeClr val="bg1"/>
                    </a:solidFill>
                  </a:tcPr>
                </a:tc>
                <a:tc hMerge="1">
                  <a:txBody>
                    <a:bodyPr/>
                    <a:lstStyle/>
                    <a:p>
                      <a:pPr marL="0" marR="0" algn="ctr">
                        <a:lnSpc>
                          <a:spcPts val="1295"/>
                        </a:lnSpc>
                        <a:spcBef>
                          <a:spcPts val="0"/>
                        </a:spcBef>
                        <a:spcAft>
                          <a:spcPts val="0"/>
                        </a:spcAft>
                      </a:pPr>
                      <a:endParaRPr lang="en-US" sz="1200">
                        <a:solidFill>
                          <a:sysClr val="windowText" lastClr="000000"/>
                        </a:solidFill>
                        <a:effectLst/>
                        <a:latin typeface="Arial Narrow" panose="020B0606020202030204" pitchFamily="34" charset="0"/>
                        <a:ea typeface="SimSun" panose="02010600030101010101" pitchFamily="2" charset="-122"/>
                        <a:cs typeface="Arial" panose="020B0604020202020204" pitchFamily="34" charset="0"/>
                      </a:endParaRPr>
                    </a:p>
                  </a:txBody>
                  <a:tcPr marL="73025" marR="73025" marT="0" marB="0" anchor="b">
                    <a:lnT w="12700" cmpd="sng">
                      <a:noFill/>
                    </a:lnT>
                    <a:solidFill>
                      <a:schemeClr val="bg1"/>
                    </a:solidFill>
                  </a:tcPr>
                </a:tc>
                <a:extLst>
                  <a:ext uri="{0D108BD9-81ED-4DB2-BD59-A6C34878D82A}">
                    <a16:rowId xmlns:a16="http://schemas.microsoft.com/office/drawing/2014/main" val="1735843666"/>
                  </a:ext>
                </a:extLst>
              </a:tr>
              <a:tr h="157579">
                <a:tc>
                  <a:txBody>
                    <a:bodyPr/>
                    <a:lstStyle/>
                    <a:p>
                      <a:pPr marL="0" marR="0" algn="l">
                        <a:lnSpc>
                          <a:spcPts val="1295"/>
                        </a:lnSpc>
                        <a:spcBef>
                          <a:spcPts val="0"/>
                        </a:spcBef>
                        <a:spcAft>
                          <a:spcPts val="0"/>
                        </a:spcAft>
                      </a:pPr>
                      <a:r>
                        <a:rPr lang="en-US" sz="1200" b="0">
                          <a:solidFill>
                            <a:sysClr val="windowText" lastClr="000000"/>
                          </a:solidFill>
                          <a:effectLst/>
                          <a:latin typeface="Arial" panose="020B0604020202020204" pitchFamily="34" charset="0"/>
                          <a:cs typeface="Arial" panose="020B0604020202020204" pitchFamily="34" charset="0"/>
                        </a:rPr>
                        <a:t>HR (95% CI)</a:t>
                      </a:r>
                      <a:endParaRPr lang="en-US" sz="1200" b="0">
                        <a:solidFill>
                          <a:sysClr val="windowText" lastClr="000000"/>
                        </a:solidFill>
                        <a:effectLst/>
                        <a:latin typeface="Arial" panose="020B0604020202020204" pitchFamily="34" charset="0"/>
                        <a:ea typeface="SimSun" panose="02010600030101010101" pitchFamily="2" charset="-122"/>
                        <a:cs typeface="Arial" panose="020B0604020202020204" pitchFamily="34" charset="0"/>
                      </a:endParaRPr>
                    </a:p>
                  </a:txBody>
                  <a:tcPr marL="54769" marR="54769" marT="0" marB="0" anchor="b">
                    <a:lnR w="12700" cap="flat" cmpd="sng" algn="ctr">
                      <a:noFill/>
                      <a:prstDash val="solid"/>
                      <a:round/>
                      <a:headEnd type="none" w="med" len="med"/>
                      <a:tailEnd type="none" w="med" len="med"/>
                    </a:lnR>
                    <a:solidFill>
                      <a:schemeClr val="bg1">
                        <a:lumMod val="95000"/>
                      </a:schemeClr>
                    </a:solidFill>
                  </a:tcPr>
                </a:tc>
                <a:tc gridSpan="3">
                  <a:txBody>
                    <a:bodyPr/>
                    <a:lstStyle/>
                    <a:p>
                      <a:pPr marL="0" marR="0" algn="ctr">
                        <a:lnSpc>
                          <a:spcPts val="1295"/>
                        </a:lnSpc>
                        <a:spcBef>
                          <a:spcPts val="0"/>
                        </a:spcBef>
                        <a:spcAft>
                          <a:spcPts val="0"/>
                        </a:spcAft>
                      </a:pPr>
                      <a:r>
                        <a:rPr lang="en-US" sz="1100" b="1">
                          <a:solidFill>
                            <a:sysClr val="windowText" lastClr="000000"/>
                          </a:solidFill>
                          <a:effectLst/>
                          <a:latin typeface="Arial" panose="020B0604020202020204" pitchFamily="34" charset="0"/>
                          <a:cs typeface="Arial" panose="020B0604020202020204" pitchFamily="34" charset="0"/>
                        </a:rPr>
                        <a:t>0.612</a:t>
                      </a:r>
                      <a:r>
                        <a:rPr lang="en-US" sz="1100">
                          <a:solidFill>
                            <a:sysClr val="windowText" lastClr="000000"/>
                          </a:solidFill>
                          <a:effectLst/>
                          <a:latin typeface="Arial" panose="020B0604020202020204" pitchFamily="34" charset="0"/>
                          <a:cs typeface="Arial" panose="020B0604020202020204" pitchFamily="34" charset="0"/>
                        </a:rPr>
                        <a:t> (0.488, 0.767)</a:t>
                      </a:r>
                      <a:endParaRPr lang="en-US" sz="1100">
                        <a:solidFill>
                          <a:sysClr val="windowText" lastClr="000000"/>
                        </a:solidFill>
                        <a:effectLst/>
                        <a:latin typeface="Arial" panose="020B0604020202020204" pitchFamily="34" charset="0"/>
                        <a:ea typeface="SimSun" panose="02010600030101010101" pitchFamily="2" charset="-122"/>
                        <a:cs typeface="Arial" panose="020B0604020202020204" pitchFamily="34" charset="0"/>
                      </a:endParaRPr>
                    </a:p>
                  </a:txBody>
                  <a:tcPr marL="54769" marR="54769" marT="0" marB="0" anchor="b">
                    <a:lnL w="12700" cap="flat" cmpd="sng" algn="ctr">
                      <a:noFill/>
                      <a:prstDash val="solid"/>
                      <a:round/>
                      <a:headEnd type="none" w="med" len="med"/>
                      <a:tailEnd type="none" w="med" len="med"/>
                    </a:lnL>
                    <a:solidFill>
                      <a:schemeClr val="bg1">
                        <a:lumMod val="95000"/>
                      </a:schemeClr>
                    </a:solidFill>
                  </a:tcPr>
                </a:tc>
                <a:tc hMerge="1">
                  <a:txBody>
                    <a:bodyPr/>
                    <a:lstStyle/>
                    <a:p>
                      <a:endParaRPr lang="en-US"/>
                    </a:p>
                  </a:txBody>
                  <a:tcPr/>
                </a:tc>
                <a:tc hMerge="1">
                  <a:txBody>
                    <a:bodyPr/>
                    <a:lstStyle/>
                    <a:p>
                      <a:pPr marL="0" marR="0" algn="ctr">
                        <a:lnSpc>
                          <a:spcPts val="1295"/>
                        </a:lnSpc>
                        <a:spcBef>
                          <a:spcPts val="0"/>
                        </a:spcBef>
                        <a:spcAft>
                          <a:spcPts val="0"/>
                        </a:spcAft>
                      </a:pPr>
                      <a:endParaRPr lang="en-US" sz="1200">
                        <a:solidFill>
                          <a:sysClr val="windowText" lastClr="000000"/>
                        </a:solidFill>
                        <a:effectLst/>
                        <a:latin typeface="Arial Narrow" panose="020B0606020202030204" pitchFamily="34" charset="0"/>
                        <a:ea typeface="SimSun" panose="02010600030101010101" pitchFamily="2" charset="-122"/>
                        <a:cs typeface="Arial" panose="020B0604020202020204" pitchFamily="34" charset="0"/>
                      </a:endParaRPr>
                    </a:p>
                  </a:txBody>
                  <a:tcPr marL="73025" marR="73025" marT="0" marB="0" anchor="b">
                    <a:solidFill>
                      <a:schemeClr val="bg1">
                        <a:lumMod val="95000"/>
                      </a:schemeClr>
                    </a:solidFill>
                  </a:tcPr>
                </a:tc>
                <a:tc gridSpan="3">
                  <a:txBody>
                    <a:bodyPr/>
                    <a:lstStyle/>
                    <a:p>
                      <a:pPr marL="0" marR="0" algn="ctr">
                        <a:lnSpc>
                          <a:spcPts val="1295"/>
                        </a:lnSpc>
                        <a:spcBef>
                          <a:spcPts val="0"/>
                        </a:spcBef>
                        <a:spcAft>
                          <a:spcPts val="0"/>
                        </a:spcAft>
                      </a:pPr>
                      <a:r>
                        <a:rPr lang="en-US" sz="1100" b="1">
                          <a:solidFill>
                            <a:sysClr val="windowText" lastClr="000000"/>
                          </a:solidFill>
                          <a:effectLst/>
                          <a:latin typeface="Arial" panose="020B0604020202020204" pitchFamily="34" charset="0"/>
                          <a:cs typeface="Arial" panose="020B0604020202020204" pitchFamily="34" charset="0"/>
                        </a:rPr>
                        <a:t>0.613</a:t>
                      </a:r>
                      <a:r>
                        <a:rPr lang="en-US" sz="1100">
                          <a:solidFill>
                            <a:sysClr val="windowText" lastClr="000000"/>
                          </a:solidFill>
                          <a:effectLst/>
                          <a:latin typeface="Arial" panose="020B0604020202020204" pitchFamily="34" charset="0"/>
                          <a:cs typeface="Arial" panose="020B0604020202020204" pitchFamily="34" charset="0"/>
                        </a:rPr>
                        <a:t> (0.458, 0.821)</a:t>
                      </a:r>
                      <a:endParaRPr lang="en-US" sz="1100">
                        <a:solidFill>
                          <a:sysClr val="windowText" lastClr="000000"/>
                        </a:solidFill>
                        <a:effectLst/>
                        <a:latin typeface="Arial" panose="020B0604020202020204" pitchFamily="34" charset="0"/>
                        <a:ea typeface="SimSun" panose="02010600030101010101" pitchFamily="2" charset="-122"/>
                        <a:cs typeface="Arial" panose="020B0604020202020204" pitchFamily="34" charset="0"/>
                      </a:endParaRPr>
                    </a:p>
                  </a:txBody>
                  <a:tcPr marL="54769" marR="54769" marT="0" marB="0" anchor="b">
                    <a:solidFill>
                      <a:schemeClr val="bg1">
                        <a:lumMod val="95000"/>
                      </a:schemeClr>
                    </a:solidFill>
                  </a:tcPr>
                </a:tc>
                <a:tc hMerge="1">
                  <a:txBody>
                    <a:bodyPr/>
                    <a:lstStyle/>
                    <a:p>
                      <a:endParaRPr lang="en-US"/>
                    </a:p>
                  </a:txBody>
                  <a:tcPr/>
                </a:tc>
                <a:tc hMerge="1">
                  <a:txBody>
                    <a:bodyPr/>
                    <a:lstStyle/>
                    <a:p>
                      <a:pPr marL="0" marR="0" algn="ctr">
                        <a:lnSpc>
                          <a:spcPts val="1295"/>
                        </a:lnSpc>
                        <a:spcBef>
                          <a:spcPts val="0"/>
                        </a:spcBef>
                        <a:spcAft>
                          <a:spcPts val="0"/>
                        </a:spcAft>
                      </a:pPr>
                      <a:endParaRPr lang="en-US" sz="1200">
                        <a:solidFill>
                          <a:sysClr val="windowText" lastClr="000000"/>
                        </a:solidFill>
                        <a:effectLst/>
                        <a:latin typeface="Arial Narrow" panose="020B0606020202030204" pitchFamily="34" charset="0"/>
                        <a:ea typeface="SimSun" panose="02010600030101010101" pitchFamily="2" charset="-122"/>
                        <a:cs typeface="Arial" panose="020B0604020202020204" pitchFamily="34" charset="0"/>
                      </a:endParaRPr>
                    </a:p>
                  </a:txBody>
                  <a:tcPr marL="73025" marR="73025" marT="0" marB="0" anchor="b">
                    <a:solidFill>
                      <a:schemeClr val="bg1">
                        <a:lumMod val="95000"/>
                      </a:schemeClr>
                    </a:solidFill>
                  </a:tcPr>
                </a:tc>
                <a:extLst>
                  <a:ext uri="{0D108BD9-81ED-4DB2-BD59-A6C34878D82A}">
                    <a16:rowId xmlns:a16="http://schemas.microsoft.com/office/drawing/2014/main" val="3261307750"/>
                  </a:ext>
                </a:extLst>
              </a:tr>
              <a:tr h="157579">
                <a:tc>
                  <a:txBody>
                    <a:bodyPr/>
                    <a:lstStyle/>
                    <a:p>
                      <a:pPr marL="0" marR="0" algn="l">
                        <a:lnSpc>
                          <a:spcPts val="1295"/>
                        </a:lnSpc>
                        <a:spcBef>
                          <a:spcPts val="0"/>
                        </a:spcBef>
                        <a:spcAft>
                          <a:spcPts val="0"/>
                        </a:spcAft>
                      </a:pPr>
                      <a:r>
                        <a:rPr lang="en-US" sz="1200" dirty="0">
                          <a:solidFill>
                            <a:sysClr val="windowText" lastClr="000000"/>
                          </a:solidFill>
                          <a:effectLst/>
                          <a:latin typeface="Arial" panose="020B0604020202020204" pitchFamily="34" charset="0"/>
                          <a:cs typeface="Arial" panose="020B0604020202020204" pitchFamily="34" charset="0"/>
                        </a:rPr>
                        <a:t>OS (Immature)</a:t>
                      </a:r>
                      <a:endParaRPr lang="en-US" sz="1200" dirty="0">
                        <a:solidFill>
                          <a:sysClr val="windowText" lastClr="000000"/>
                        </a:solidFill>
                        <a:effectLst/>
                        <a:latin typeface="Arial" panose="020B0604020202020204" pitchFamily="34" charset="0"/>
                        <a:ea typeface="SimSun" panose="02010600030101010101" pitchFamily="2" charset="-122"/>
                        <a:cs typeface="Arial" panose="020B0604020202020204" pitchFamily="34" charset="0"/>
                      </a:endParaRPr>
                    </a:p>
                  </a:txBody>
                  <a:tcPr marL="54769" marR="54769" marT="0" marB="0" anchor="b">
                    <a:lnL w="12700" cmpd="sng">
                      <a:noFill/>
                    </a:lnL>
                    <a:lnR w="12700" cap="flat" cmpd="sng" algn="ctr">
                      <a:noFill/>
                      <a:prstDash val="solid"/>
                      <a:round/>
                      <a:headEnd type="none" w="med" len="med"/>
                      <a:tailEnd type="none" w="med" len="med"/>
                    </a:lnR>
                    <a:lnB w="12700" cmpd="sng">
                      <a:noFill/>
                    </a:lnB>
                    <a:lnTlToBr w="12700" cmpd="sng">
                      <a:noFill/>
                      <a:prstDash val="solid"/>
                    </a:lnTlToBr>
                    <a:lnBlToTr w="12700" cmpd="sng">
                      <a:noFill/>
                      <a:prstDash val="solid"/>
                    </a:lnBlToTr>
                    <a:solidFill>
                      <a:schemeClr val="bg1">
                        <a:lumMod val="75000"/>
                      </a:schemeClr>
                    </a:solidFill>
                  </a:tcPr>
                </a:tc>
                <a:tc gridSpan="6">
                  <a:txBody>
                    <a:bodyPr/>
                    <a:lstStyle/>
                    <a:p>
                      <a:pPr marL="0" marR="0">
                        <a:lnSpc>
                          <a:spcPts val="1295"/>
                        </a:lnSpc>
                        <a:spcBef>
                          <a:spcPts val="0"/>
                        </a:spcBef>
                        <a:spcAft>
                          <a:spcPts val="0"/>
                        </a:spcAft>
                      </a:pPr>
                      <a:endParaRPr lang="en-US" sz="1100">
                        <a:solidFill>
                          <a:sysClr val="windowText" lastClr="000000"/>
                        </a:solidFill>
                        <a:effectLst/>
                        <a:latin typeface="Arial" panose="020B0604020202020204" pitchFamily="34" charset="0"/>
                        <a:ea typeface="SimSun" panose="02010600030101010101" pitchFamily="2" charset="-122"/>
                        <a:cs typeface="Arial" panose="020B0604020202020204" pitchFamily="34" charset="0"/>
                      </a:endParaRPr>
                    </a:p>
                  </a:txBody>
                  <a:tcPr marL="54769" marR="54769" marT="0" marB="0" anchor="b">
                    <a:lnL w="12700" cap="flat" cmpd="sng" algn="ctr">
                      <a:noFill/>
                      <a:prstDash val="solid"/>
                      <a:round/>
                      <a:headEnd type="none" w="med" len="med"/>
                      <a:tailEnd type="none" w="med" len="med"/>
                    </a:lnL>
                    <a:lnR w="12700" cmpd="sng">
                      <a:noFill/>
                    </a:lnR>
                    <a:lnB w="12700" cmpd="sng">
                      <a:noFill/>
                    </a:lnB>
                    <a:lnTlToBr w="12700" cmpd="sng">
                      <a:noFill/>
                      <a:prstDash val="solid"/>
                    </a:lnTlToBr>
                    <a:lnBlToTr w="12700" cmpd="sng">
                      <a:noFill/>
                      <a:prstDash val="solid"/>
                    </a:lnBlToTr>
                    <a:solidFill>
                      <a:schemeClr val="bg1">
                        <a:lumMod val="75000"/>
                      </a:schemeClr>
                    </a:solidFill>
                  </a:tcPr>
                </a:tc>
                <a:tc hMerge="1">
                  <a:txBody>
                    <a:bodyPr/>
                    <a:lstStyle/>
                    <a:p>
                      <a:endParaRPr lang="en-US"/>
                    </a:p>
                  </a:txBody>
                  <a:tcPr/>
                </a:tc>
                <a:tc hMerge="1">
                  <a:txBody>
                    <a:bodyPr/>
                    <a:lstStyle/>
                    <a:p>
                      <a:endParaRPr lang="en-US"/>
                    </a:p>
                  </a:txBody>
                  <a:tcPr/>
                </a:tc>
                <a:tc hMerge="1">
                  <a:txBody>
                    <a:bodyPr/>
                    <a:lstStyle/>
                    <a:p>
                      <a:endParaRPr lang="en-US"/>
                    </a:p>
                  </a:txBody>
                  <a:tcPr>
                    <a:lnL w="12700" cmpd="sng">
                      <a:noFill/>
                    </a:lnL>
                  </a:tcPr>
                </a:tc>
                <a:tc hMerge="1">
                  <a:txBody>
                    <a:bodyPr/>
                    <a:lstStyle/>
                    <a:p>
                      <a:endParaRPr lang="en-US"/>
                    </a:p>
                  </a:txBody>
                  <a:tcPr/>
                </a:tc>
                <a:tc hMerge="1">
                  <a:txBody>
                    <a:bodyPr/>
                    <a:lstStyle/>
                    <a:p>
                      <a:pPr marL="0" marR="0">
                        <a:lnSpc>
                          <a:spcPts val="1295"/>
                        </a:lnSpc>
                        <a:spcBef>
                          <a:spcPts val="0"/>
                        </a:spcBef>
                        <a:spcAft>
                          <a:spcPts val="0"/>
                        </a:spcAft>
                      </a:pPr>
                      <a:endParaRPr lang="en-US" sz="1200">
                        <a:solidFill>
                          <a:sysClr val="windowText" lastClr="000000"/>
                        </a:solidFill>
                        <a:effectLst/>
                        <a:latin typeface="Arial Narrow" panose="020B0606020202030204" pitchFamily="34" charset="0"/>
                        <a:ea typeface="SimSun" panose="02010600030101010101" pitchFamily="2" charset="-122"/>
                        <a:cs typeface="Arial" panose="020B0604020202020204" pitchFamily="34" charset="0"/>
                      </a:endParaRPr>
                    </a:p>
                  </a:txBody>
                  <a:tcPr marL="73025" marR="73025" marT="0" marB="0" anchor="b">
                    <a:lnL w="12700" cap="flat" cmpd="sng" algn="ctr">
                      <a:noFill/>
                      <a:prstDash val="solid"/>
                      <a:round/>
                      <a:headEnd type="none" w="med" len="med"/>
                      <a:tailEnd type="none" w="med" len="med"/>
                    </a:lnL>
                    <a:lnR w="12700" cmpd="sng">
                      <a:noFill/>
                    </a:lnR>
                    <a:lnB w="12700" cmpd="sng">
                      <a:noFill/>
                    </a:lnB>
                    <a:lnTlToBr w="12700" cmpd="sng">
                      <a:noFill/>
                      <a:prstDash val="solid"/>
                    </a:lnTlToBr>
                    <a:lnBlToTr w="12700" cmpd="sng">
                      <a:noFill/>
                      <a:prstDash val="solid"/>
                    </a:lnBlToTr>
                    <a:solidFill>
                      <a:schemeClr val="bg1">
                        <a:lumMod val="75000"/>
                      </a:schemeClr>
                    </a:solidFill>
                  </a:tcPr>
                </a:tc>
                <a:extLst>
                  <a:ext uri="{0D108BD9-81ED-4DB2-BD59-A6C34878D82A}">
                    <a16:rowId xmlns:a16="http://schemas.microsoft.com/office/drawing/2014/main" val="3893039380"/>
                  </a:ext>
                </a:extLst>
              </a:tr>
              <a:tr h="315158">
                <a:tc>
                  <a:txBody>
                    <a:bodyPr/>
                    <a:lstStyle/>
                    <a:p>
                      <a:pPr marL="0" marR="0" algn="l">
                        <a:lnSpc>
                          <a:spcPts val="1295"/>
                        </a:lnSpc>
                        <a:spcBef>
                          <a:spcPts val="0"/>
                        </a:spcBef>
                        <a:spcAft>
                          <a:spcPts val="0"/>
                        </a:spcAft>
                      </a:pPr>
                      <a:r>
                        <a:rPr lang="en-US" sz="1200" b="0">
                          <a:solidFill>
                            <a:sysClr val="windowText" lastClr="000000"/>
                          </a:solidFill>
                          <a:effectLst/>
                          <a:latin typeface="Arial" panose="020B0604020202020204" pitchFamily="34" charset="0"/>
                          <a:cs typeface="Arial" panose="020B0604020202020204" pitchFamily="34" charset="0"/>
                        </a:rPr>
                        <a:t>Number of </a:t>
                      </a:r>
                    </a:p>
                    <a:p>
                      <a:pPr marL="0" marR="0" algn="l">
                        <a:lnSpc>
                          <a:spcPts val="1295"/>
                        </a:lnSpc>
                        <a:spcBef>
                          <a:spcPts val="0"/>
                        </a:spcBef>
                        <a:spcAft>
                          <a:spcPts val="0"/>
                        </a:spcAft>
                      </a:pPr>
                      <a:r>
                        <a:rPr lang="en-US" sz="1200" b="0">
                          <a:solidFill>
                            <a:sysClr val="windowText" lastClr="000000"/>
                          </a:solidFill>
                          <a:effectLst/>
                          <a:latin typeface="Arial" panose="020B0604020202020204" pitchFamily="34" charset="0"/>
                          <a:cs typeface="Arial" panose="020B0604020202020204" pitchFamily="34" charset="0"/>
                        </a:rPr>
                        <a:t>events, n</a:t>
                      </a:r>
                      <a:endParaRPr lang="en-US" sz="1200" b="0">
                        <a:solidFill>
                          <a:sysClr val="windowText" lastClr="000000"/>
                        </a:solidFill>
                        <a:effectLst/>
                        <a:latin typeface="Arial" panose="020B0604020202020204" pitchFamily="34" charset="0"/>
                        <a:ea typeface="SimSun" panose="02010600030101010101" pitchFamily="2" charset="-122"/>
                        <a:cs typeface="Arial" panose="020B0604020202020204" pitchFamily="34" charset="0"/>
                      </a:endParaRPr>
                    </a:p>
                  </a:txBody>
                  <a:tcPr marL="54769" marR="54769" marT="0" marB="0" anchor="b">
                    <a:lnR w="12700" cap="flat" cmpd="sng" algn="ctr">
                      <a:noFill/>
                      <a:prstDash val="solid"/>
                      <a:round/>
                      <a:headEnd type="none" w="med" len="med"/>
                      <a:tailEnd type="none" w="med" len="med"/>
                    </a:lnR>
                    <a:lnT w="12700" cmpd="sng">
                      <a:noFill/>
                    </a:lnT>
                    <a:lnB w="12700" cmpd="sng">
                      <a:noFill/>
                    </a:lnB>
                    <a:solidFill>
                      <a:schemeClr val="bg1"/>
                    </a:solidFill>
                  </a:tcPr>
                </a:tc>
                <a:tc>
                  <a:txBody>
                    <a:bodyPr/>
                    <a:lstStyle/>
                    <a:p>
                      <a:pPr marL="0" marR="0" algn="ctr">
                        <a:lnSpc>
                          <a:spcPts val="1295"/>
                        </a:lnSpc>
                        <a:spcBef>
                          <a:spcPts val="0"/>
                        </a:spcBef>
                        <a:spcAft>
                          <a:spcPts val="0"/>
                        </a:spcAft>
                      </a:pPr>
                      <a:r>
                        <a:rPr lang="en-US" sz="1100">
                          <a:solidFill>
                            <a:sysClr val="windowText" lastClr="000000"/>
                          </a:solidFill>
                          <a:effectLst/>
                          <a:latin typeface="Arial" panose="020B0604020202020204" pitchFamily="34" charset="0"/>
                          <a:cs typeface="Arial" panose="020B0604020202020204" pitchFamily="34" charset="0"/>
                        </a:rPr>
                        <a:t>68 </a:t>
                      </a:r>
                      <a:endParaRPr lang="en-US" sz="1100">
                        <a:solidFill>
                          <a:sysClr val="windowText" lastClr="000000"/>
                        </a:solidFill>
                        <a:effectLst/>
                        <a:latin typeface="Arial" panose="020B0604020202020204" pitchFamily="34" charset="0"/>
                        <a:ea typeface="SimSun" panose="02010600030101010101" pitchFamily="2" charset="-122"/>
                        <a:cs typeface="Arial" panose="020B0604020202020204" pitchFamily="34" charset="0"/>
                      </a:endParaRPr>
                    </a:p>
                  </a:txBody>
                  <a:tcPr marL="54769" marR="54769" marT="0" marB="0" anchor="ctr">
                    <a:lnL w="12700" cap="flat" cmpd="sng" algn="ctr">
                      <a:noFill/>
                      <a:prstDash val="solid"/>
                      <a:round/>
                      <a:headEnd type="none" w="med" len="med"/>
                      <a:tailEnd type="none" w="med" len="med"/>
                    </a:lnL>
                    <a:lnT w="12700" cmpd="sng">
                      <a:noFill/>
                    </a:lnT>
                    <a:lnB w="12700" cmpd="sng">
                      <a:noFill/>
                    </a:lnB>
                    <a:solidFill>
                      <a:schemeClr val="bg1"/>
                    </a:solidFill>
                  </a:tcPr>
                </a:tc>
                <a:tc gridSpan="2">
                  <a:txBody>
                    <a:bodyPr/>
                    <a:lstStyle/>
                    <a:p>
                      <a:pPr marL="0" marR="0" algn="ctr">
                        <a:lnSpc>
                          <a:spcPts val="1295"/>
                        </a:lnSpc>
                        <a:spcBef>
                          <a:spcPts val="0"/>
                        </a:spcBef>
                        <a:spcAft>
                          <a:spcPts val="0"/>
                        </a:spcAft>
                      </a:pPr>
                      <a:r>
                        <a:rPr lang="en-US" sz="1100">
                          <a:solidFill>
                            <a:sysClr val="windowText" lastClr="000000"/>
                          </a:solidFill>
                          <a:effectLst/>
                          <a:latin typeface="Arial" panose="020B0604020202020204" pitchFamily="34" charset="0"/>
                          <a:cs typeface="Arial" panose="020B0604020202020204" pitchFamily="34" charset="0"/>
                        </a:rPr>
                        <a:t>88</a:t>
                      </a:r>
                      <a:endParaRPr lang="en-US" sz="1100">
                        <a:solidFill>
                          <a:sysClr val="windowText" lastClr="000000"/>
                        </a:solidFill>
                        <a:effectLst/>
                        <a:latin typeface="Arial" panose="020B0604020202020204" pitchFamily="34" charset="0"/>
                        <a:ea typeface="SimSun" panose="02010600030101010101" pitchFamily="2" charset="-122"/>
                        <a:cs typeface="Arial" panose="020B0604020202020204" pitchFamily="34" charset="0"/>
                      </a:endParaRPr>
                    </a:p>
                  </a:txBody>
                  <a:tcPr marL="54769" marR="54769" marT="0" marB="0" anchor="ctr">
                    <a:lnT w="12700" cmpd="sng">
                      <a:noFill/>
                    </a:lnT>
                    <a:lnB w="12700" cmpd="sng">
                      <a:noFill/>
                    </a:lnB>
                    <a:solidFill>
                      <a:schemeClr val="bg1"/>
                    </a:solidFill>
                  </a:tcPr>
                </a:tc>
                <a:tc hMerge="1">
                  <a:txBody>
                    <a:bodyPr/>
                    <a:lstStyle/>
                    <a:p>
                      <a:pPr marL="0" marR="0" algn="ctr">
                        <a:lnSpc>
                          <a:spcPts val="1295"/>
                        </a:lnSpc>
                        <a:spcBef>
                          <a:spcPts val="0"/>
                        </a:spcBef>
                        <a:spcAft>
                          <a:spcPts val="0"/>
                        </a:spcAft>
                      </a:pPr>
                      <a:endParaRPr lang="en-US" sz="1200">
                        <a:solidFill>
                          <a:sysClr val="windowText" lastClr="000000"/>
                        </a:solidFill>
                        <a:effectLst/>
                        <a:latin typeface="Arial Narrow" panose="020B0606020202030204" pitchFamily="34" charset="0"/>
                        <a:ea typeface="SimSun" panose="02010600030101010101" pitchFamily="2" charset="-122"/>
                        <a:cs typeface="Arial" panose="020B0604020202020204" pitchFamily="34" charset="0"/>
                      </a:endParaRPr>
                    </a:p>
                  </a:txBody>
                  <a:tcPr marL="73025" marR="73025" marT="0" marB="0" anchor="b">
                    <a:lnT w="12700" cmpd="sng">
                      <a:noFill/>
                    </a:lnT>
                    <a:lnB w="12700" cmpd="sng">
                      <a:noFill/>
                    </a:lnB>
                    <a:solidFill>
                      <a:schemeClr val="bg1">
                        <a:lumMod val="95000"/>
                      </a:schemeClr>
                    </a:solidFill>
                  </a:tcPr>
                </a:tc>
                <a:tc>
                  <a:txBody>
                    <a:bodyPr/>
                    <a:lstStyle/>
                    <a:p>
                      <a:pPr marL="0" marR="0" algn="ctr">
                        <a:lnSpc>
                          <a:spcPts val="1295"/>
                        </a:lnSpc>
                        <a:spcBef>
                          <a:spcPts val="0"/>
                        </a:spcBef>
                        <a:spcAft>
                          <a:spcPts val="0"/>
                        </a:spcAft>
                      </a:pPr>
                      <a:r>
                        <a:rPr lang="en-US" sz="1100">
                          <a:solidFill>
                            <a:sysClr val="windowText" lastClr="000000"/>
                          </a:solidFill>
                          <a:effectLst/>
                          <a:latin typeface="Arial" panose="020B0604020202020204" pitchFamily="34" charset="0"/>
                          <a:cs typeface="Arial" panose="020B0604020202020204" pitchFamily="34" charset="0"/>
                        </a:rPr>
                        <a:t>39</a:t>
                      </a:r>
                      <a:endParaRPr lang="en-US" sz="1100">
                        <a:solidFill>
                          <a:sysClr val="windowText" lastClr="000000"/>
                        </a:solidFill>
                        <a:effectLst/>
                        <a:latin typeface="Arial" panose="020B0604020202020204" pitchFamily="34" charset="0"/>
                        <a:ea typeface="SimSun" panose="02010600030101010101" pitchFamily="2" charset="-122"/>
                        <a:cs typeface="Arial" panose="020B0604020202020204" pitchFamily="34" charset="0"/>
                      </a:endParaRPr>
                    </a:p>
                  </a:txBody>
                  <a:tcPr marL="54769" marR="54769" marT="0" marB="0" anchor="ctr">
                    <a:lnB w="12700" cmpd="sng">
                      <a:noFill/>
                    </a:lnB>
                    <a:solidFill>
                      <a:schemeClr val="bg1"/>
                    </a:solidFill>
                  </a:tcPr>
                </a:tc>
                <a:tc gridSpan="2">
                  <a:txBody>
                    <a:bodyPr/>
                    <a:lstStyle/>
                    <a:p>
                      <a:pPr marL="0" marR="0" algn="ctr">
                        <a:lnSpc>
                          <a:spcPts val="1295"/>
                        </a:lnSpc>
                        <a:spcBef>
                          <a:spcPts val="0"/>
                        </a:spcBef>
                        <a:spcAft>
                          <a:spcPts val="0"/>
                        </a:spcAft>
                      </a:pPr>
                      <a:r>
                        <a:rPr lang="en-US" sz="1100">
                          <a:solidFill>
                            <a:sysClr val="windowText" lastClr="000000"/>
                          </a:solidFill>
                          <a:effectLst/>
                          <a:latin typeface="Arial" panose="020B0604020202020204" pitchFamily="34" charset="0"/>
                          <a:cs typeface="Arial" panose="020B0604020202020204" pitchFamily="34" charset="0"/>
                        </a:rPr>
                        <a:t>50</a:t>
                      </a:r>
                      <a:endParaRPr lang="en-US" sz="1100">
                        <a:solidFill>
                          <a:sysClr val="windowText" lastClr="000000"/>
                        </a:solidFill>
                        <a:effectLst/>
                        <a:latin typeface="Arial" panose="020B0604020202020204" pitchFamily="34" charset="0"/>
                        <a:ea typeface="SimSun" panose="02010600030101010101" pitchFamily="2" charset="-122"/>
                        <a:cs typeface="Arial" panose="020B0604020202020204" pitchFamily="34" charset="0"/>
                      </a:endParaRPr>
                    </a:p>
                  </a:txBody>
                  <a:tcPr marL="54769" marR="54769" marT="0" marB="0" anchor="ctr">
                    <a:lnT w="12700" cmpd="sng">
                      <a:noFill/>
                    </a:lnT>
                    <a:lnB w="12700" cmpd="sng">
                      <a:noFill/>
                    </a:lnB>
                    <a:solidFill>
                      <a:schemeClr val="bg1"/>
                    </a:solidFill>
                  </a:tcPr>
                </a:tc>
                <a:tc hMerge="1">
                  <a:txBody>
                    <a:bodyPr/>
                    <a:lstStyle/>
                    <a:p>
                      <a:pPr marL="0" marR="0" algn="ctr">
                        <a:lnSpc>
                          <a:spcPts val="1295"/>
                        </a:lnSpc>
                        <a:spcBef>
                          <a:spcPts val="0"/>
                        </a:spcBef>
                        <a:spcAft>
                          <a:spcPts val="0"/>
                        </a:spcAft>
                      </a:pPr>
                      <a:endParaRPr lang="en-US" sz="1200">
                        <a:solidFill>
                          <a:sysClr val="windowText" lastClr="000000"/>
                        </a:solidFill>
                        <a:effectLst/>
                        <a:latin typeface="Arial Narrow" panose="020B0606020202030204" pitchFamily="34" charset="0"/>
                        <a:ea typeface="SimSun" panose="02010600030101010101" pitchFamily="2" charset="-122"/>
                        <a:cs typeface="Arial" panose="020B0604020202020204" pitchFamily="34" charset="0"/>
                      </a:endParaRPr>
                    </a:p>
                  </a:txBody>
                  <a:tcPr marL="73025" marR="73025" marT="0" marB="0" anchor="b">
                    <a:lnT w="12700" cmpd="sng">
                      <a:noFill/>
                    </a:lnT>
                    <a:lnB w="12700" cmpd="sng">
                      <a:noFill/>
                    </a:lnB>
                    <a:solidFill>
                      <a:schemeClr val="bg1">
                        <a:lumMod val="95000"/>
                      </a:schemeClr>
                    </a:solidFill>
                  </a:tcPr>
                </a:tc>
                <a:extLst>
                  <a:ext uri="{0D108BD9-81ED-4DB2-BD59-A6C34878D82A}">
                    <a16:rowId xmlns:a16="http://schemas.microsoft.com/office/drawing/2014/main" val="766651630"/>
                  </a:ext>
                </a:extLst>
              </a:tr>
              <a:tr h="157579">
                <a:tc>
                  <a:txBody>
                    <a:bodyPr/>
                    <a:lstStyle/>
                    <a:p>
                      <a:pPr marL="0" marR="0" algn="l">
                        <a:lnSpc>
                          <a:spcPts val="1295"/>
                        </a:lnSpc>
                        <a:spcBef>
                          <a:spcPts val="0"/>
                        </a:spcBef>
                        <a:spcAft>
                          <a:spcPts val="0"/>
                        </a:spcAft>
                      </a:pPr>
                      <a:r>
                        <a:rPr lang="en-US" sz="1200" b="0">
                          <a:solidFill>
                            <a:sysClr val="windowText" lastClr="000000"/>
                          </a:solidFill>
                          <a:effectLst/>
                          <a:latin typeface="Arial" panose="020B0604020202020204" pitchFamily="34" charset="0"/>
                          <a:cs typeface="Arial" panose="020B0604020202020204" pitchFamily="34" charset="0"/>
                        </a:rPr>
                        <a:t>HR</a:t>
                      </a:r>
                      <a:r>
                        <a:rPr lang="en-US" sz="1200" b="0" baseline="30000">
                          <a:solidFill>
                            <a:sysClr val="windowText" lastClr="000000"/>
                          </a:solidFill>
                          <a:effectLst/>
                          <a:latin typeface="Arial" panose="020B0604020202020204" pitchFamily="34" charset="0"/>
                          <a:cs typeface="Arial" panose="020B0604020202020204" pitchFamily="34" charset="0"/>
                        </a:rPr>
                        <a:t> </a:t>
                      </a:r>
                      <a:r>
                        <a:rPr lang="en-US" sz="1200" b="0">
                          <a:solidFill>
                            <a:sysClr val="windowText" lastClr="000000"/>
                          </a:solidFill>
                          <a:effectLst/>
                          <a:latin typeface="Arial" panose="020B0604020202020204" pitchFamily="34" charset="0"/>
                          <a:cs typeface="Arial" panose="020B0604020202020204" pitchFamily="34" charset="0"/>
                        </a:rPr>
                        <a:t>(95% CI)</a:t>
                      </a:r>
                      <a:endParaRPr lang="en-US" sz="1200" b="0">
                        <a:solidFill>
                          <a:sysClr val="windowText" lastClr="000000"/>
                        </a:solidFill>
                        <a:effectLst/>
                        <a:latin typeface="Arial" panose="020B0604020202020204" pitchFamily="34" charset="0"/>
                        <a:ea typeface="SimSun" panose="02010600030101010101" pitchFamily="2" charset="-122"/>
                        <a:cs typeface="Arial" panose="020B0604020202020204" pitchFamily="34" charset="0"/>
                      </a:endParaRPr>
                    </a:p>
                  </a:txBody>
                  <a:tcPr marL="54769" marR="54769" marT="0" marB="0" anchor="b">
                    <a:lnL w="12700" cmpd="sng">
                      <a:noFill/>
                    </a:lnL>
                    <a:lnR w="12700" cap="flat" cmpd="sng" algn="ctr">
                      <a:noFill/>
                      <a:prstDash val="solid"/>
                      <a:round/>
                      <a:headEnd type="none" w="med" len="med"/>
                      <a:tailEnd type="none" w="med" len="med"/>
                    </a:lnR>
                    <a:lnT w="12700" cmpd="sng">
                      <a:noFill/>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gridSpan="3">
                  <a:txBody>
                    <a:bodyPr/>
                    <a:lstStyle/>
                    <a:p>
                      <a:pPr marL="0" marR="0" algn="ctr">
                        <a:lnSpc>
                          <a:spcPts val="1295"/>
                        </a:lnSpc>
                        <a:spcBef>
                          <a:spcPts val="0"/>
                        </a:spcBef>
                        <a:spcAft>
                          <a:spcPts val="0"/>
                        </a:spcAft>
                      </a:pPr>
                      <a:r>
                        <a:rPr lang="en-US" sz="1100" b="1">
                          <a:solidFill>
                            <a:sysClr val="windowText" lastClr="000000"/>
                          </a:solidFill>
                          <a:effectLst/>
                          <a:latin typeface="Arial" panose="020B0604020202020204" pitchFamily="34" charset="0"/>
                          <a:cs typeface="Arial" panose="020B0604020202020204" pitchFamily="34" charset="0"/>
                        </a:rPr>
                        <a:t>0.733</a:t>
                      </a:r>
                      <a:r>
                        <a:rPr lang="en-US" sz="1100">
                          <a:solidFill>
                            <a:sysClr val="windowText" lastClr="000000"/>
                          </a:solidFill>
                          <a:effectLst/>
                          <a:latin typeface="Arial" panose="020B0604020202020204" pitchFamily="34" charset="0"/>
                          <a:cs typeface="Arial" panose="020B0604020202020204" pitchFamily="34" charset="0"/>
                        </a:rPr>
                        <a:t> (0.533, 1.007)</a:t>
                      </a:r>
                      <a:endParaRPr lang="en-US" sz="1100">
                        <a:solidFill>
                          <a:sysClr val="windowText" lastClr="000000"/>
                        </a:solidFill>
                        <a:effectLst/>
                        <a:latin typeface="Arial" panose="020B0604020202020204" pitchFamily="34" charset="0"/>
                        <a:ea typeface="SimSun" panose="02010600030101010101" pitchFamily="2" charset="-122"/>
                        <a:cs typeface="Arial" panose="020B0604020202020204" pitchFamily="34" charset="0"/>
                      </a:endParaRPr>
                    </a:p>
                  </a:txBody>
                  <a:tcPr marL="54769" marR="54769" marT="0" marB="0" anchor="b">
                    <a:lnL w="12700" cap="flat" cmpd="sng" algn="ctr">
                      <a:noFill/>
                      <a:prstDash val="solid"/>
                      <a:round/>
                      <a:headEnd type="none" w="med" len="med"/>
                      <a:tailEnd type="none" w="med" len="med"/>
                    </a:lnL>
                    <a:lnR w="12700" cmpd="sng">
                      <a:noFill/>
                    </a:lnR>
                    <a:lnT w="12700" cmpd="sng">
                      <a:noFill/>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endParaRPr lang="en-US"/>
                    </a:p>
                  </a:txBody>
                  <a:tcPr/>
                </a:tc>
                <a:tc hMerge="1">
                  <a:txBody>
                    <a:bodyPr/>
                    <a:lstStyle/>
                    <a:p>
                      <a:pPr marL="0" marR="0" algn="ctr">
                        <a:lnSpc>
                          <a:spcPts val="1295"/>
                        </a:lnSpc>
                        <a:spcBef>
                          <a:spcPts val="0"/>
                        </a:spcBef>
                        <a:spcAft>
                          <a:spcPts val="0"/>
                        </a:spcAft>
                      </a:pPr>
                      <a:endParaRPr lang="en-US" sz="1200">
                        <a:solidFill>
                          <a:sysClr val="windowText" lastClr="000000"/>
                        </a:solidFill>
                        <a:effectLst/>
                        <a:latin typeface="Arial Narrow" panose="020B0606020202030204" pitchFamily="34" charset="0"/>
                        <a:ea typeface="SimSun" panose="02010600030101010101" pitchFamily="2" charset="-122"/>
                        <a:cs typeface="Arial" panose="020B0604020202020204" pitchFamily="34" charset="0"/>
                      </a:endParaRPr>
                    </a:p>
                  </a:txBody>
                  <a:tcPr marL="73025" marR="73025" marT="0" marB="0" anchor="b">
                    <a:lnL w="12700" cap="flat" cmpd="sng" algn="ctr">
                      <a:noFill/>
                      <a:prstDash val="solid"/>
                      <a:round/>
                      <a:headEnd type="none" w="med" len="med"/>
                      <a:tailEnd type="none" w="med" len="med"/>
                    </a:lnL>
                    <a:lnR w="12700" cmpd="sng">
                      <a:noFill/>
                    </a:lnR>
                    <a:lnT w="12700" cmpd="sng">
                      <a:noFill/>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3">
                  <a:txBody>
                    <a:bodyPr/>
                    <a:lstStyle/>
                    <a:p>
                      <a:pPr marL="0" marR="0" algn="ctr">
                        <a:lnSpc>
                          <a:spcPts val="1295"/>
                        </a:lnSpc>
                        <a:spcBef>
                          <a:spcPts val="0"/>
                        </a:spcBef>
                        <a:spcAft>
                          <a:spcPts val="0"/>
                        </a:spcAft>
                      </a:pPr>
                      <a:r>
                        <a:rPr lang="en-US" sz="1100" b="1" dirty="0">
                          <a:solidFill>
                            <a:sysClr val="windowText" lastClr="000000"/>
                          </a:solidFill>
                          <a:effectLst/>
                          <a:latin typeface="Arial" panose="020B0604020202020204" pitchFamily="34" charset="0"/>
                          <a:cs typeface="Arial" panose="020B0604020202020204" pitchFamily="34" charset="0"/>
                        </a:rPr>
                        <a:t>0.772</a:t>
                      </a:r>
                      <a:r>
                        <a:rPr lang="en-US" sz="1100" dirty="0">
                          <a:solidFill>
                            <a:sysClr val="windowText" lastClr="000000"/>
                          </a:solidFill>
                          <a:effectLst/>
                          <a:latin typeface="Arial" panose="020B0604020202020204" pitchFamily="34" charset="0"/>
                          <a:cs typeface="Arial" panose="020B0604020202020204" pitchFamily="34" charset="0"/>
                        </a:rPr>
                        <a:t> (0.506, 1.175)</a:t>
                      </a:r>
                      <a:endParaRPr lang="en-US" sz="1100" dirty="0">
                        <a:solidFill>
                          <a:sysClr val="windowText" lastClr="000000"/>
                        </a:solidFill>
                        <a:effectLst/>
                        <a:latin typeface="Arial" panose="020B0604020202020204" pitchFamily="34" charset="0"/>
                        <a:ea typeface="SimSun" panose="02010600030101010101" pitchFamily="2" charset="-122"/>
                        <a:cs typeface="Arial" panose="020B0604020202020204" pitchFamily="34" charset="0"/>
                      </a:endParaRPr>
                    </a:p>
                  </a:txBody>
                  <a:tcPr marL="54769" marR="54769" marT="0" marB="0" anchor="b">
                    <a:lnL w="12700" cmpd="sng">
                      <a:noFill/>
                    </a:lnL>
                    <a:lnR w="12700" cmpd="sng">
                      <a:noFill/>
                    </a:lnR>
                    <a:lnT w="12700" cmpd="sng">
                      <a:noFill/>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endParaRPr lang="en-US"/>
                    </a:p>
                  </a:txBody>
                  <a:tcPr/>
                </a:tc>
                <a:tc hMerge="1">
                  <a:txBody>
                    <a:bodyPr/>
                    <a:lstStyle/>
                    <a:p>
                      <a:pPr marL="0" marR="0" algn="ctr">
                        <a:lnSpc>
                          <a:spcPts val="1295"/>
                        </a:lnSpc>
                        <a:spcBef>
                          <a:spcPts val="0"/>
                        </a:spcBef>
                        <a:spcAft>
                          <a:spcPts val="0"/>
                        </a:spcAft>
                      </a:pPr>
                      <a:endParaRPr lang="en-US" sz="1200">
                        <a:solidFill>
                          <a:sysClr val="windowText" lastClr="000000"/>
                        </a:solidFill>
                        <a:effectLst/>
                        <a:latin typeface="Arial Narrow" panose="020B0606020202030204" pitchFamily="34" charset="0"/>
                        <a:ea typeface="SimSun" panose="02010600030101010101" pitchFamily="2" charset="-122"/>
                        <a:cs typeface="Arial" panose="020B0604020202020204" pitchFamily="34" charset="0"/>
                      </a:endParaRPr>
                    </a:p>
                  </a:txBody>
                  <a:tcPr marL="73025" marR="73025" marT="0" marB="0" anchor="b">
                    <a:lnL w="12700" cmpd="sng">
                      <a:noFill/>
                    </a:lnL>
                    <a:lnR w="12700" cmpd="sng">
                      <a:noFill/>
                    </a:lnR>
                    <a:lnT w="12700" cmpd="sng">
                      <a:noFill/>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48820195"/>
                  </a:ext>
                </a:extLst>
              </a:tr>
            </a:tbl>
          </a:graphicData>
        </a:graphic>
      </p:graphicFrame>
      <p:sp>
        <p:nvSpPr>
          <p:cNvPr id="5" name="TextBox 4">
            <a:extLst>
              <a:ext uri="{FF2B5EF4-FFF2-40B4-BE49-F238E27FC236}">
                <a16:creationId xmlns:a16="http://schemas.microsoft.com/office/drawing/2014/main" id="{CD3B9189-F0F1-5A61-D749-A720A981C244}"/>
              </a:ext>
            </a:extLst>
          </p:cNvPr>
          <p:cNvSpPr txBox="1">
            <a:spLocks/>
          </p:cNvSpPr>
          <p:nvPr/>
        </p:nvSpPr>
        <p:spPr>
          <a:xfrm>
            <a:off x="609600" y="6230830"/>
            <a:ext cx="10972800" cy="295827"/>
          </a:xfrm>
          <a:prstGeom prst="roundRect">
            <a:avLst/>
          </a:prstGeom>
          <a:solidFill>
            <a:schemeClr val="bg1">
              <a:lumMod val="95000"/>
            </a:schemeClr>
          </a:solidFill>
          <a:ln w="19050">
            <a:solidFill>
              <a:schemeClr val="tx1"/>
            </a:solidFill>
          </a:ln>
          <a:effectLst/>
        </p:spPr>
        <p:style>
          <a:lnRef idx="1">
            <a:schemeClr val="dk1"/>
          </a:lnRef>
          <a:fillRef idx="2">
            <a:schemeClr val="dk1"/>
          </a:fillRef>
          <a:effectRef idx="1">
            <a:schemeClr val="dk1"/>
          </a:effectRef>
          <a:fontRef idx="minor">
            <a:schemeClr val="dk1"/>
          </a:fontRef>
        </p:style>
        <p:txBody>
          <a:bodyPr wrap="square" lIns="51435" tIns="25718" rIns="51435" bIns="25718" rtlCol="0" anchor="ctr">
            <a:spAutoFit/>
          </a:bodyPr>
          <a:lstStyle/>
          <a:p>
            <a:pPr marL="0" marR="0" lvl="0" indent="0" algn="ctr" defTabSz="514325"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0000">
                    <a:lumMod val="75000"/>
                    <a:lumOff val="25000"/>
                  </a:srgbClr>
                </a:solidFill>
                <a:effectLst/>
                <a:uLnTx/>
                <a:uFillTx/>
                <a:latin typeface="Arial" panose="020B0604020202020204" pitchFamily="34" charset="0"/>
                <a:ea typeface="Tahoma"/>
                <a:cs typeface="Arial" panose="020B0604020202020204" pitchFamily="34" charset="0"/>
                <a:sym typeface="Arial" panose="020B0604020202020204" pitchFamily="34" charset="0"/>
              </a:rPr>
              <a:t>Within Cohort 1, similar </a:t>
            </a:r>
            <a:r>
              <a:rPr kumimoji="0" lang="en-US" sz="1400" b="1" i="0" u="none" strike="noStrike" kern="1200" cap="none" spc="0" normalizeH="0" baseline="0" noProof="0" dirty="0" err="1">
                <a:ln>
                  <a:noFill/>
                </a:ln>
                <a:solidFill>
                  <a:srgbClr val="000000">
                    <a:lumMod val="75000"/>
                    <a:lumOff val="25000"/>
                  </a:srgbClr>
                </a:solidFill>
                <a:effectLst/>
                <a:uLnTx/>
                <a:uFillTx/>
                <a:latin typeface="Arial" panose="020B0604020202020204" pitchFamily="34" charset="0"/>
                <a:ea typeface="Tahoma"/>
                <a:cs typeface="Arial" panose="020B0604020202020204" pitchFamily="34" charset="0"/>
                <a:sym typeface="Arial" panose="020B0604020202020204" pitchFamily="34" charset="0"/>
              </a:rPr>
              <a:t>abemaciclib</a:t>
            </a:r>
            <a:r>
              <a:rPr kumimoji="0" lang="en-US" sz="1400" b="1" i="0" u="none" strike="noStrike" kern="1200" cap="none" spc="0" normalizeH="0" baseline="0" noProof="0" dirty="0">
                <a:ln>
                  <a:noFill/>
                </a:ln>
                <a:solidFill>
                  <a:srgbClr val="000000">
                    <a:lumMod val="75000"/>
                    <a:lumOff val="25000"/>
                  </a:srgbClr>
                </a:solidFill>
                <a:effectLst/>
                <a:uLnTx/>
                <a:uFillTx/>
                <a:latin typeface="Arial" panose="020B0604020202020204" pitchFamily="34" charset="0"/>
                <a:ea typeface="Tahoma"/>
                <a:cs typeface="Arial" panose="020B0604020202020204" pitchFamily="34" charset="0"/>
                <a:sym typeface="Arial" panose="020B0604020202020204" pitchFamily="34" charset="0"/>
              </a:rPr>
              <a:t> treatment effects were observed regardless of Ki-67 index</a:t>
            </a:r>
            <a:endParaRPr kumimoji="0" lang="en-GB" sz="1400" b="1" i="0" u="none" strike="noStrike" kern="1200" cap="none" spc="0" normalizeH="0" baseline="0" noProof="0" dirty="0">
              <a:ln>
                <a:noFill/>
              </a:ln>
              <a:solidFill>
                <a:srgbClr val="000000">
                  <a:lumMod val="75000"/>
                  <a:lumOff val="25000"/>
                </a:srgbClr>
              </a:solidFill>
              <a:effectLst/>
              <a:uLnTx/>
              <a:uFillTx/>
              <a:latin typeface="Arial" panose="020B0604020202020204" pitchFamily="34" charset="0"/>
              <a:ea typeface="Tahoma"/>
              <a:cs typeface="Arial" panose="020B0604020202020204" pitchFamily="34" charset="0"/>
              <a:sym typeface="Arial" panose="020B0604020202020204" pitchFamily="34" charset="0"/>
            </a:endParaRPr>
          </a:p>
        </p:txBody>
      </p:sp>
      <p:sp>
        <p:nvSpPr>
          <p:cNvPr id="4" name="TextBox 3">
            <a:extLst>
              <a:ext uri="{FF2B5EF4-FFF2-40B4-BE49-F238E27FC236}">
                <a16:creationId xmlns:a16="http://schemas.microsoft.com/office/drawing/2014/main" id="{9A98A36A-6E9C-777F-4C6D-014EE59F8806}"/>
              </a:ext>
            </a:extLst>
          </p:cNvPr>
          <p:cNvSpPr txBox="1"/>
          <p:nvPr/>
        </p:nvSpPr>
        <p:spPr>
          <a:xfrm>
            <a:off x="7352160" y="4878516"/>
            <a:ext cx="4839839" cy="469359"/>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wrap="square" lIns="91440" tIns="45720" rIns="91440" bIns="45720" anchor="t">
            <a:spAutoFit/>
          </a:body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Arial"/>
                <a:ea typeface="SimSun"/>
                <a:cs typeface="Arial"/>
                <a:sym typeface="Arial" panose="020B0604020202020204" pitchFamily="34" charset="0"/>
              </a:rPr>
              <a:t>*Ki-67 value was missing in 1203 (23.5%) patients</a:t>
            </a:r>
            <a:br>
              <a:rPr kumimoji="0" lang="en-US" sz="1400" b="0" i="0" u="none" strike="noStrike" kern="1200" cap="none" spc="0" normalizeH="0" baseline="0" noProof="0">
                <a:ln>
                  <a:noFill/>
                </a:ln>
                <a:solidFill>
                  <a:srgbClr val="000000"/>
                </a:solidFill>
                <a:effectLst/>
                <a:uLnTx/>
                <a:uFillTx/>
                <a:latin typeface="Calibri" panose="020F0502020204030204" pitchFamily="34" charset="0"/>
                <a:ea typeface="SimSun" panose="02010600030101010101" pitchFamily="2" charset="-122"/>
                <a:cs typeface="Arial" panose="020B0604020202020204" pitchFamily="34" charset="0"/>
                <a:sym typeface="Arial" panose="020B0604020202020204" pitchFamily="34" charset="0"/>
              </a:rPr>
            </a:br>
            <a:endParaRPr kumimoji="0" lang="en-US" sz="1400" b="0" i="0" u="none" strike="noStrike" kern="1200" cap="none" spc="0" normalizeH="0" baseline="0" noProof="0">
              <a:ln>
                <a:noFill/>
              </a:ln>
              <a:solidFill>
                <a:srgbClr val="000000"/>
              </a:solidFill>
              <a:effectLst/>
              <a:uLnTx/>
              <a:uFillTx/>
              <a:latin typeface="Arial" panose="020B0604020202020204" pitchFamily="34" charset="0"/>
              <a:ea typeface="Tahoma"/>
              <a:cs typeface="Tahoma" panose="020B0604030504040204" pitchFamily="34" charset="0"/>
              <a:sym typeface="Arial" panose="020B0604020202020204" pitchFamily="34" charset="0"/>
            </a:endParaRPr>
          </a:p>
        </p:txBody>
      </p:sp>
      <p:sp>
        <p:nvSpPr>
          <p:cNvPr id="3" name="Rectangle 2">
            <a:extLst>
              <a:ext uri="{FF2B5EF4-FFF2-40B4-BE49-F238E27FC236}">
                <a16:creationId xmlns:a16="http://schemas.microsoft.com/office/drawing/2014/main" id="{46AED9D0-B237-013F-E656-C69CE24772F2}"/>
              </a:ext>
            </a:extLst>
          </p:cNvPr>
          <p:cNvSpPr/>
          <p:nvPr/>
        </p:nvSpPr>
        <p:spPr bwMode="auto">
          <a:xfrm>
            <a:off x="103021" y="6564235"/>
            <a:ext cx="8138939" cy="267304"/>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72" charset="0"/>
              <a:ea typeface="ＭＳ Ｐゴシック" pitchFamily="-72" charset="-128"/>
              <a:cs typeface="ＭＳ Ｐゴシック" pitchFamily="-72" charset="-128"/>
            </a:endParaRPr>
          </a:p>
        </p:txBody>
      </p:sp>
      <p:sp>
        <p:nvSpPr>
          <p:cNvPr id="6" name="TextBox 5">
            <a:extLst>
              <a:ext uri="{FF2B5EF4-FFF2-40B4-BE49-F238E27FC236}">
                <a16:creationId xmlns:a16="http://schemas.microsoft.com/office/drawing/2014/main" id="{AEB17F56-4ADD-09E3-7351-6C6D8B1AC0FD}"/>
              </a:ext>
            </a:extLst>
          </p:cNvPr>
          <p:cNvSpPr txBox="1"/>
          <p:nvPr/>
        </p:nvSpPr>
        <p:spPr>
          <a:xfrm>
            <a:off x="33062" y="6514041"/>
            <a:ext cx="4037516" cy="3231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Tahoma"/>
                <a:cs typeface="Calibri" panose="020F0502020204030204" pitchFamily="34" charset="0"/>
              </a:rPr>
              <a:t>Johnston SRD et al. SABCS 2022;Abstract GS1-09.</a:t>
            </a:r>
          </a:p>
        </p:txBody>
      </p:sp>
    </p:spTree>
    <p:extLst>
      <p:ext uri="{BB962C8B-B14F-4D97-AF65-F5344CB8AC3E}">
        <p14:creationId xmlns:p14="http://schemas.microsoft.com/office/powerpoint/2010/main" val="42390117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5">
                                            <p:bg/>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animBg="1"/>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9DF3CE-CC1A-65AE-1977-369B784C44F4}"/>
              </a:ext>
            </a:extLst>
          </p:cNvPr>
          <p:cNvSpPr>
            <a:spLocks noGrp="1"/>
          </p:cNvSpPr>
          <p:nvPr>
            <p:ph type="title"/>
          </p:nvPr>
        </p:nvSpPr>
        <p:spPr/>
        <p:txBody>
          <a:bodyPr anchor="t">
            <a:normAutofit/>
          </a:bodyPr>
          <a:lstStyle/>
          <a:p>
            <a:r>
              <a:rPr lang="en-US" sz="3200"/>
              <a:t>NATALEE study design</a:t>
            </a:r>
            <a:r>
              <a:rPr lang="en-US" sz="3200" baseline="30000"/>
              <a:t>1,2</a:t>
            </a:r>
          </a:p>
        </p:txBody>
      </p:sp>
      <p:sp>
        <p:nvSpPr>
          <p:cNvPr id="3" name="Slide Number Placeholder 2">
            <a:extLst>
              <a:ext uri="{FF2B5EF4-FFF2-40B4-BE49-F238E27FC236}">
                <a16:creationId xmlns:a16="http://schemas.microsoft.com/office/drawing/2014/main" id="{E7EC1754-A289-7C3E-06AE-F7422C102568}"/>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E33F7A0-71F0-446B-9DE8-6D75BE64EE0F}" type="slidenum">
              <a:rPr kumimoji="0" lang="en-US" sz="800" b="0" i="0" u="none" strike="noStrike" kern="1200" cap="none" spc="0" normalizeH="0" baseline="0" noProof="0" smtClean="0">
                <a:ln>
                  <a:noFill/>
                </a:ln>
                <a:solidFill>
                  <a:prstClr val="white"/>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102</a:t>
            </a:fld>
            <a:endParaRPr kumimoji="0" lang="en-US" sz="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 name="Text Placeholder 4">
            <a:extLst>
              <a:ext uri="{FF2B5EF4-FFF2-40B4-BE49-F238E27FC236}">
                <a16:creationId xmlns:a16="http://schemas.microsoft.com/office/drawing/2014/main" id="{7022F378-3F97-E7A9-77AC-7FDFB3896B2A}"/>
              </a:ext>
            </a:extLst>
          </p:cNvPr>
          <p:cNvSpPr>
            <a:spLocks noGrp="1"/>
          </p:cNvSpPr>
          <p:nvPr>
            <p:ph type="body" sz="quarter" idx="15"/>
          </p:nvPr>
        </p:nvSpPr>
        <p:spPr/>
        <p:txBody>
          <a:bodyPr/>
          <a:lstStyle/>
          <a:p>
            <a:r>
              <a:rPr lang="en-US"/>
              <a:t>Dennis Slamon MD, PhD</a:t>
            </a:r>
          </a:p>
        </p:txBody>
      </p:sp>
      <p:sp>
        <p:nvSpPr>
          <p:cNvPr id="16" name="TextBox 15">
            <a:extLst>
              <a:ext uri="{FF2B5EF4-FFF2-40B4-BE49-F238E27FC236}">
                <a16:creationId xmlns:a16="http://schemas.microsoft.com/office/drawing/2014/main" id="{8B154317-3A36-A005-C809-13CD9D376A30}"/>
              </a:ext>
            </a:extLst>
          </p:cNvPr>
          <p:cNvSpPr txBox="1"/>
          <p:nvPr/>
        </p:nvSpPr>
        <p:spPr>
          <a:xfrm>
            <a:off x="640080" y="5730736"/>
            <a:ext cx="11317970" cy="523220"/>
          </a:xfrm>
          <a:prstGeom prst="rect">
            <a:avLst/>
          </a:prstGeom>
          <a:noFill/>
        </p:spPr>
        <p:txBody>
          <a:bodyPr wrap="square"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30000" noProof="0">
                <a:ln>
                  <a:noFill/>
                </a:ln>
                <a:solidFill>
                  <a:prstClr val="black"/>
                </a:solidFill>
                <a:effectLst/>
                <a:uLnTx/>
                <a:uFillTx/>
                <a:latin typeface="Arial" panose="020B0604020202020204"/>
                <a:ea typeface="+mn-ea"/>
                <a:cs typeface="+mn-cs"/>
              </a:rPr>
              <a:t>a</a:t>
            </a:r>
            <a:r>
              <a:rPr kumimoji="0" lang="en-US" sz="700" b="0" i="0" u="none" strike="noStrike" kern="1200" cap="none" spc="0" normalizeH="0" baseline="0" noProof="0">
                <a:ln>
                  <a:noFill/>
                </a:ln>
                <a:solidFill>
                  <a:prstClr val="black"/>
                </a:solidFill>
                <a:effectLst/>
                <a:uLnTx/>
                <a:uFillTx/>
                <a:latin typeface="Arial" panose="020B0604020202020204"/>
                <a:ea typeface="+mn-ea"/>
                <a:cs typeface="+mn-cs"/>
              </a:rPr>
              <a:t> Enrollment of patients with stage II disease was capped at 40%. </a:t>
            </a:r>
            <a:r>
              <a:rPr kumimoji="0" lang="en-US" sz="700" b="0" i="0" u="none" strike="noStrike" kern="1200" cap="none" spc="0" normalizeH="0" baseline="30000" noProof="0">
                <a:ln>
                  <a:noFill/>
                </a:ln>
                <a:solidFill>
                  <a:prstClr val="black"/>
                </a:solidFill>
                <a:effectLst/>
                <a:uLnTx/>
                <a:uFillTx/>
                <a:latin typeface="Arial" panose="020B0604020202020204"/>
                <a:ea typeface="+mn-ea"/>
                <a:cs typeface="+mn-cs"/>
              </a:rPr>
              <a:t>b </a:t>
            </a:r>
            <a:r>
              <a:rPr kumimoji="0" lang="en-US" sz="700" b="0" i="0" u="none" strike="noStrike" kern="1200" cap="none" spc="0" normalizeH="0" baseline="0" noProof="0">
                <a:ln>
                  <a:noFill/>
                </a:ln>
                <a:solidFill>
                  <a:prstClr val="black"/>
                </a:solidFill>
                <a:effectLst/>
                <a:uLnTx/>
                <a:uFillTx/>
                <a:latin typeface="Arial" panose="020B0604020202020204"/>
                <a:ea typeface="+mn-ea"/>
                <a:cs typeface="+mn-cs"/>
              </a:rPr>
              <a:t>5101 patients were randomized from 10 Jan 2019 to 20 April 2021.  </a:t>
            </a:r>
            <a:r>
              <a:rPr kumimoji="0" lang="en-US" sz="700" b="0" i="0" u="none" strike="noStrike" kern="1200" cap="none" spc="0" normalizeH="0" baseline="30000" noProof="0">
                <a:ln>
                  <a:noFill/>
                </a:ln>
                <a:solidFill>
                  <a:prstClr val="black"/>
                </a:solidFill>
                <a:effectLst/>
                <a:uLnTx/>
                <a:uFillTx/>
                <a:latin typeface="Arial" panose="020B0604020202020204"/>
                <a:ea typeface="+mn-ea"/>
                <a:cs typeface="+mn-cs"/>
              </a:rPr>
              <a:t>c</a:t>
            </a:r>
            <a:r>
              <a:rPr kumimoji="0" lang="en-US" sz="700" b="0" i="0" u="none" strike="noStrike" kern="1200" cap="none" spc="0" normalizeH="0" baseline="0" noProof="0">
                <a:ln>
                  <a:noFill/>
                </a:ln>
                <a:solidFill>
                  <a:prstClr val="black"/>
                </a:solidFill>
                <a:effectLst/>
                <a:uLnTx/>
                <a:uFillTx/>
                <a:latin typeface="Arial" panose="020B0604020202020204"/>
                <a:ea typeface="+mn-ea"/>
                <a:cs typeface="+mn-cs"/>
              </a:rPr>
              <a:t> Open-label design. </a:t>
            </a:r>
            <a:r>
              <a:rPr kumimoji="0" lang="en-US" sz="700" b="0" i="0" u="none" strike="noStrike" kern="1200" cap="none" spc="0" normalizeH="0" baseline="30000" noProof="0">
                <a:ln>
                  <a:noFill/>
                </a:ln>
                <a:solidFill>
                  <a:prstClr val="black"/>
                </a:solidFill>
                <a:effectLst/>
                <a:uLnTx/>
                <a:uFillTx/>
                <a:latin typeface="Arial" panose="020B0604020202020204"/>
                <a:ea typeface="+mn-ea"/>
                <a:cs typeface="+mn-cs"/>
              </a:rPr>
              <a:t>d </a:t>
            </a:r>
            <a:r>
              <a:rPr kumimoji="0" lang="en-US" sz="700" b="0" i="0" u="none" strike="noStrike" kern="1200" cap="none" spc="0" normalizeH="0" baseline="0" noProof="0">
                <a:ln>
                  <a:noFill/>
                </a:ln>
                <a:solidFill>
                  <a:prstClr val="black"/>
                </a:solidFill>
                <a:effectLst/>
                <a:uLnTx/>
                <a:uFillTx/>
                <a:latin typeface="Arial" panose="020B0604020202020204"/>
                <a:ea typeface="+mn-ea"/>
                <a:cs typeface="+mn-cs"/>
              </a:rPr>
              <a:t>Per investigator choice.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prstClr val="black"/>
                </a:solidFill>
                <a:effectLst/>
                <a:uLnTx/>
                <a:uFillTx/>
                <a:latin typeface="Arial" panose="020B0604020202020204"/>
                <a:ea typeface="+mn-ea"/>
                <a:cs typeface="+mn-cs"/>
              </a:rPr>
              <a:t>CT, chemotherapy; ctDNA/RNA, circulating tumor DNA/RNA; EBC, early breast cancer; HER2, human epidermal growth factor receptor 2; HR, hormone receptor; IDFS, invasive disease-free survival; N, node; NSAI, nonsteroidal aromatase inhibitor; OS, overall survival; PAM50, prediction analysis of microarray 50; PK, pharmacokinetics; PRO, patient reported outcome; R, randomized; STEEP, Standardized Definitions for Efficacy End Points in Adjuvant Breast Cancer Trials.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prstClr val="black"/>
                </a:solidFill>
                <a:effectLst/>
                <a:uLnTx/>
                <a:uFillTx/>
                <a:latin typeface="Arial" panose="020B0604020202020204"/>
                <a:ea typeface="+mn-ea"/>
                <a:cs typeface="+mn-cs"/>
              </a:rPr>
              <a:t>1. ClinicalTrials.gov. https://clinicaltrials.gov/ct2/show/NCT03701334. Accessed April 6 2023. 2. </a:t>
            </a:r>
            <a:r>
              <a:rPr kumimoji="0" lang="en-US" sz="700" b="0" i="0" u="none" strike="noStrike" kern="1200" cap="none" spc="0" normalizeH="0" baseline="0" noProof="0" err="1">
                <a:ln>
                  <a:noFill/>
                </a:ln>
                <a:solidFill>
                  <a:prstClr val="black"/>
                </a:solidFill>
                <a:effectLst/>
                <a:uLnTx/>
                <a:uFillTx/>
                <a:latin typeface="Arial" panose="020B0604020202020204"/>
                <a:ea typeface="+mn-ea"/>
                <a:cs typeface="+mn-cs"/>
              </a:rPr>
              <a:t>Slamon</a:t>
            </a:r>
            <a:r>
              <a:rPr kumimoji="0" lang="en-US" sz="700" b="0" i="0" u="none" strike="noStrike" kern="1200" cap="none" spc="0" normalizeH="0" baseline="0" noProof="0">
                <a:ln>
                  <a:noFill/>
                </a:ln>
                <a:solidFill>
                  <a:prstClr val="black"/>
                </a:solidFill>
                <a:effectLst/>
                <a:uLnTx/>
                <a:uFillTx/>
                <a:latin typeface="Arial" panose="020B0604020202020204"/>
                <a:ea typeface="+mn-ea"/>
                <a:cs typeface="+mn-cs"/>
              </a:rPr>
              <a:t> DJ, et al. </a:t>
            </a:r>
            <a:r>
              <a:rPr kumimoji="0" lang="en-US" sz="700" b="0" i="1" u="none" strike="noStrike" kern="1200" cap="none" spc="0" normalizeH="0" baseline="0" noProof="0">
                <a:ln>
                  <a:noFill/>
                </a:ln>
                <a:solidFill>
                  <a:prstClr val="black"/>
                </a:solidFill>
                <a:effectLst/>
                <a:uLnTx/>
                <a:uFillTx/>
                <a:latin typeface="Arial" panose="020B0604020202020204"/>
                <a:ea typeface="+mn-ea"/>
                <a:cs typeface="+mn-cs"/>
              </a:rPr>
              <a:t>J Clin Oncol. </a:t>
            </a:r>
            <a:r>
              <a:rPr kumimoji="0" lang="en-US" sz="700" b="0" i="0" u="none" strike="noStrike" kern="1200" cap="none" spc="0" normalizeH="0" baseline="0" noProof="0">
                <a:ln>
                  <a:noFill/>
                </a:ln>
                <a:solidFill>
                  <a:prstClr val="black"/>
                </a:solidFill>
                <a:effectLst/>
                <a:uLnTx/>
                <a:uFillTx/>
                <a:latin typeface="Arial" panose="020B0604020202020204"/>
                <a:ea typeface="+mn-ea"/>
                <a:cs typeface="+mn-cs"/>
              </a:rPr>
              <a:t>2019;37(15 suppl) [abstract TPS597].</a:t>
            </a:r>
          </a:p>
        </p:txBody>
      </p:sp>
      <p:cxnSp>
        <p:nvCxnSpPr>
          <p:cNvPr id="4" name="Straight Connector 3">
            <a:extLst>
              <a:ext uri="{FF2B5EF4-FFF2-40B4-BE49-F238E27FC236}">
                <a16:creationId xmlns:a16="http://schemas.microsoft.com/office/drawing/2014/main" id="{74577FEC-240D-04BF-9640-DF5C747E56E0}"/>
              </a:ext>
            </a:extLst>
          </p:cNvPr>
          <p:cNvCxnSpPr>
            <a:cxnSpLocks/>
          </p:cNvCxnSpPr>
          <p:nvPr/>
        </p:nvCxnSpPr>
        <p:spPr>
          <a:xfrm>
            <a:off x="3652008" y="2467114"/>
            <a:ext cx="1339097" cy="0"/>
          </a:xfrm>
          <a:prstGeom prst="line">
            <a:avLst/>
          </a:prstGeom>
          <a:noFill/>
          <a:ln w="50800" cap="sq" cmpd="sng" algn="ctr">
            <a:solidFill>
              <a:srgbClr val="000000"/>
            </a:solidFill>
            <a:prstDash val="solid"/>
          </a:ln>
          <a:effectLst/>
        </p:spPr>
      </p:cxnSp>
      <p:sp>
        <p:nvSpPr>
          <p:cNvPr id="7" name="Content Placeholder 6">
            <a:extLst>
              <a:ext uri="{FF2B5EF4-FFF2-40B4-BE49-F238E27FC236}">
                <a16:creationId xmlns:a16="http://schemas.microsoft.com/office/drawing/2014/main" id="{16C2AAE3-BB77-5D05-C7C1-11E980C8D4D9}"/>
              </a:ext>
            </a:extLst>
          </p:cNvPr>
          <p:cNvSpPr txBox="1">
            <a:spLocks/>
          </p:cNvSpPr>
          <p:nvPr/>
        </p:nvSpPr>
        <p:spPr>
          <a:xfrm>
            <a:off x="7922514" y="1111322"/>
            <a:ext cx="4128027" cy="3868399"/>
          </a:xfrm>
          <a:prstGeom prst="roundRect">
            <a:avLst/>
          </a:prstGeom>
          <a:solidFill>
            <a:srgbClr val="C6C6C6">
              <a:lumMod val="40000"/>
              <a:lumOff val="60000"/>
            </a:srgbClr>
          </a:solidFill>
          <a:ln w="28575" cap="sq" cmpd="sng" algn="ctr">
            <a:noFill/>
            <a:prstDash val="solid"/>
          </a:ln>
          <a:effectLst/>
        </p:spPr>
        <p:txBody>
          <a:bodyPr tIns="137160" anchor="t">
            <a:noAutofit/>
          </a:bodyPr>
          <a:lstStyle>
            <a:lvl1pPr marL="228600" indent="-228600" algn="l" defTabSz="914400" rtl="0" eaLnBrk="1" latinLnBrk="0" hangingPunct="1">
              <a:spcBef>
                <a:spcPts val="900"/>
              </a:spcBef>
              <a:buClrTx/>
              <a:buSzPct val="100000"/>
              <a:buFont typeface="Wingdings" charset="2"/>
              <a:buChar char="§"/>
              <a:tabLst>
                <a:tab pos="3998913" algn="r"/>
                <a:tab pos="8229600" algn="r"/>
              </a:tabLst>
              <a:defRPr sz="1800" b="0" i="0" kern="1200" spc="0" baseline="0">
                <a:solidFill>
                  <a:schemeClr val="dk1"/>
                </a:solidFill>
                <a:latin typeface="+mn-lt"/>
                <a:ea typeface="+mn-ea"/>
                <a:cs typeface="+mn-cs"/>
              </a:defRPr>
            </a:lvl1pPr>
            <a:lvl2pPr marL="457200" indent="-228600" algn="l" defTabSz="914400" rtl="0" eaLnBrk="1" latinLnBrk="0" hangingPunct="1">
              <a:spcBef>
                <a:spcPts val="300"/>
              </a:spcBef>
              <a:buClrTx/>
              <a:buSzPct val="100000"/>
              <a:buFont typeface="Arial" pitchFamily="34" charset="0"/>
              <a:buChar char="–"/>
              <a:defRPr sz="1600" b="0" i="0" kern="1200" spc="0" baseline="0">
                <a:solidFill>
                  <a:schemeClr val="dk1"/>
                </a:solidFill>
                <a:latin typeface="+mn-lt"/>
                <a:ea typeface="+mn-ea"/>
                <a:cs typeface="+mn-cs"/>
              </a:defRPr>
            </a:lvl2pPr>
            <a:lvl3pPr marL="685800" indent="-228600" algn="l" defTabSz="914400" rtl="0" eaLnBrk="1" latinLnBrk="0" hangingPunct="1">
              <a:spcBef>
                <a:spcPts val="300"/>
              </a:spcBef>
              <a:buClrTx/>
              <a:buSzPct val="100000"/>
              <a:buFont typeface="Arial" pitchFamily="34" charset="0"/>
              <a:buChar char="–"/>
              <a:defRPr sz="1600" b="0" i="0" kern="1200" spc="0" baseline="0">
                <a:solidFill>
                  <a:schemeClr val="dk1"/>
                </a:solidFill>
                <a:latin typeface="+mn-lt"/>
                <a:ea typeface="+mn-ea"/>
                <a:cs typeface="+mn-cs"/>
              </a:defRPr>
            </a:lvl3pPr>
            <a:lvl4pPr marL="914400" indent="-228600" algn="l" defTabSz="914400" rtl="0" eaLnBrk="1" latinLnBrk="0" hangingPunct="1">
              <a:spcBef>
                <a:spcPts val="300"/>
              </a:spcBef>
              <a:buClrTx/>
              <a:buSzPct val="100000"/>
              <a:buFont typeface="Arial" pitchFamily="34" charset="0"/>
              <a:buChar char="–"/>
              <a:defRPr sz="1600" b="0" i="0" kern="1200" spc="0" baseline="0">
                <a:solidFill>
                  <a:schemeClr val="dk1"/>
                </a:solidFill>
                <a:latin typeface="+mn-lt"/>
                <a:ea typeface="+mn-ea"/>
                <a:cs typeface="+mn-cs"/>
              </a:defRPr>
            </a:lvl4pPr>
            <a:lvl5pPr marL="1143000" indent="-228600" algn="l" defTabSz="914400" rtl="0" eaLnBrk="1" latinLnBrk="0" hangingPunct="1">
              <a:spcBef>
                <a:spcPts val="300"/>
              </a:spcBef>
              <a:buClrTx/>
              <a:buSzPct val="100000"/>
              <a:buFont typeface="Arial" pitchFamily="34" charset="0"/>
              <a:buChar char="–"/>
              <a:defRPr sz="1600" b="0" i="0" kern="1200" spc="0" baseline="0">
                <a:solidFill>
                  <a:schemeClr val="dk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dk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dk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dk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dk1"/>
                </a:solidFill>
                <a:latin typeface="+mn-lt"/>
                <a:ea typeface="+mn-ea"/>
                <a:cs typeface="+mn-cs"/>
              </a:defRPr>
            </a:lvl9pPr>
          </a:lstStyle>
          <a:p>
            <a:pPr marL="0" marR="0" lvl="0" indent="0" algn="l" defTabSz="1219170" rtl="0" eaLnBrk="1" fontAlgn="auto" latinLnBrk="0" hangingPunct="1">
              <a:lnSpc>
                <a:spcPct val="100000"/>
              </a:lnSpc>
              <a:spcBef>
                <a:spcPts val="0"/>
              </a:spcBef>
              <a:spcAft>
                <a:spcPts val="0"/>
              </a:spcAft>
              <a:buClrTx/>
              <a:buSzPct val="100000"/>
              <a:buFont typeface="Wingdings" charset="2"/>
              <a:buNone/>
              <a:tabLst>
                <a:tab pos="5331751" algn="r"/>
                <a:tab pos="10972526" algn="r"/>
              </a:tabLst>
              <a:defRPr/>
            </a:pPr>
            <a:r>
              <a:rPr kumimoji="0" lang="en-US" sz="1400" b="1" i="0" u="none" strike="noStrike" kern="1200" cap="none" spc="0" normalizeH="0" baseline="0" noProof="0">
                <a:ln>
                  <a:noFill/>
                </a:ln>
                <a:solidFill>
                  <a:srgbClr val="000000"/>
                </a:solidFill>
                <a:effectLst/>
                <a:uLnTx/>
                <a:uFillTx/>
                <a:latin typeface="Arial Black" panose="020B0A04020102020204"/>
                <a:ea typeface="+mn-ea"/>
                <a:cs typeface="+mn-cs"/>
              </a:rPr>
              <a:t> </a:t>
            </a:r>
            <a:r>
              <a:rPr kumimoji="0" lang="en-US" sz="1400" b="1" i="0" u="none" strike="noStrike" kern="1200" cap="none" spc="0" normalizeH="0" baseline="0" noProof="0">
                <a:ln>
                  <a:noFill/>
                </a:ln>
                <a:solidFill>
                  <a:srgbClr val="000000"/>
                </a:solidFill>
                <a:effectLst/>
                <a:uLnTx/>
                <a:uFillTx/>
                <a:latin typeface="Arial"/>
                <a:ea typeface="+mn-ea"/>
                <a:cs typeface="+mn-cs"/>
              </a:rPr>
              <a:t>Primary End Point</a:t>
            </a:r>
          </a:p>
          <a:p>
            <a:pPr marL="609585" marR="0" lvl="1" indent="-304792" algn="l" defTabSz="1219170" rtl="0" eaLnBrk="1" fontAlgn="auto" latinLnBrk="0" hangingPunct="1">
              <a:lnSpc>
                <a:spcPct val="100000"/>
              </a:lnSpc>
              <a:spcBef>
                <a:spcPts val="0"/>
              </a:spcBef>
              <a:spcAft>
                <a:spcPts val="0"/>
              </a:spcAft>
              <a:buClrTx/>
              <a:buSzPct val="100000"/>
              <a:buFont typeface="Arial" pitchFamily="34" charset="0"/>
              <a:buChar char="–"/>
              <a:tabLst/>
              <a:defRPr/>
            </a:pPr>
            <a:r>
              <a:rPr kumimoji="0" lang="en-US" sz="1400" b="0" i="0" u="none" strike="noStrike" kern="1200" cap="none" spc="0" normalizeH="0" baseline="0" noProof="0">
                <a:ln>
                  <a:noFill/>
                </a:ln>
                <a:solidFill>
                  <a:srgbClr val="000000"/>
                </a:solidFill>
                <a:effectLst/>
                <a:uLnTx/>
                <a:uFillTx/>
                <a:latin typeface="Arial"/>
                <a:ea typeface="+mn-ea"/>
                <a:cs typeface="+mn-cs"/>
              </a:rPr>
              <a:t>iDFS using STEEP criteria </a:t>
            </a:r>
          </a:p>
          <a:p>
            <a:pPr marL="0" marR="0" lvl="0" indent="0" algn="l" defTabSz="1219170" rtl="0" eaLnBrk="1" fontAlgn="auto" latinLnBrk="0" hangingPunct="1">
              <a:lnSpc>
                <a:spcPct val="100000"/>
              </a:lnSpc>
              <a:spcBef>
                <a:spcPts val="0"/>
              </a:spcBef>
              <a:spcAft>
                <a:spcPts val="0"/>
              </a:spcAft>
              <a:buClrTx/>
              <a:buSzPct val="100000"/>
              <a:buFont typeface="Wingdings" charset="2"/>
              <a:buNone/>
              <a:tabLst>
                <a:tab pos="5331751" algn="r"/>
                <a:tab pos="10972526" algn="r"/>
              </a:tabLst>
              <a:defRPr/>
            </a:pPr>
            <a:r>
              <a:rPr kumimoji="0" lang="en-US" sz="1400" b="1" i="0" u="none" strike="noStrike" kern="1200" cap="none" spc="0" normalizeH="0" baseline="0" noProof="0">
                <a:ln>
                  <a:noFill/>
                </a:ln>
                <a:solidFill>
                  <a:srgbClr val="000000"/>
                </a:solidFill>
                <a:effectLst/>
                <a:uLnTx/>
                <a:uFillTx/>
                <a:latin typeface="Arial"/>
                <a:ea typeface="+mn-ea"/>
                <a:cs typeface="+mn-cs"/>
              </a:rPr>
              <a:t> </a:t>
            </a:r>
          </a:p>
          <a:p>
            <a:pPr marL="0" marR="0" lvl="0" indent="0" algn="l" defTabSz="1219170" rtl="0" eaLnBrk="1" fontAlgn="auto" latinLnBrk="0" hangingPunct="1">
              <a:lnSpc>
                <a:spcPct val="100000"/>
              </a:lnSpc>
              <a:spcBef>
                <a:spcPts val="0"/>
              </a:spcBef>
              <a:spcAft>
                <a:spcPts val="0"/>
              </a:spcAft>
              <a:buClrTx/>
              <a:buSzPct val="100000"/>
              <a:buFont typeface="Wingdings" charset="2"/>
              <a:buNone/>
              <a:tabLst>
                <a:tab pos="5331751" algn="r"/>
                <a:tab pos="10972526" algn="r"/>
              </a:tabLst>
              <a:defRPr/>
            </a:pPr>
            <a:r>
              <a:rPr kumimoji="0" lang="en-US" sz="1400" b="1" i="0" u="none" strike="noStrike" kern="1200" cap="none" spc="0" normalizeH="0" baseline="0" noProof="0">
                <a:ln>
                  <a:noFill/>
                </a:ln>
                <a:solidFill>
                  <a:srgbClr val="000000"/>
                </a:solidFill>
                <a:effectLst/>
                <a:uLnTx/>
                <a:uFillTx/>
                <a:latin typeface="Arial"/>
                <a:ea typeface="+mn-ea"/>
                <a:cs typeface="+mn-cs"/>
              </a:rPr>
              <a:t>Secondary End Points</a:t>
            </a:r>
          </a:p>
          <a:p>
            <a:pPr marL="609585" marR="0" lvl="1" indent="-304792" algn="l" defTabSz="1219170" rtl="0" eaLnBrk="1" fontAlgn="auto" latinLnBrk="0" hangingPunct="1">
              <a:lnSpc>
                <a:spcPct val="100000"/>
              </a:lnSpc>
              <a:spcBef>
                <a:spcPts val="0"/>
              </a:spcBef>
              <a:spcAft>
                <a:spcPts val="0"/>
              </a:spcAft>
              <a:buClrTx/>
              <a:buSzPct val="100000"/>
              <a:buFont typeface="Arial" pitchFamily="34" charset="0"/>
              <a:buChar char="–"/>
              <a:tabLst/>
              <a:defRPr/>
            </a:pPr>
            <a:r>
              <a:rPr kumimoji="0" lang="en-US" sz="1400" b="0" i="0" u="none" strike="noStrike" kern="1200" cap="none" spc="0" normalizeH="0" baseline="0" noProof="0">
                <a:ln>
                  <a:noFill/>
                </a:ln>
                <a:solidFill>
                  <a:srgbClr val="000000"/>
                </a:solidFill>
                <a:effectLst/>
                <a:uLnTx/>
                <a:uFillTx/>
                <a:latin typeface="Arial"/>
                <a:ea typeface="+mn-ea"/>
                <a:cs typeface="+mn-cs"/>
              </a:rPr>
              <a:t>Recurrence-free survival</a:t>
            </a:r>
          </a:p>
          <a:p>
            <a:pPr marL="609585" marR="0" lvl="1" indent="-304792" algn="l" defTabSz="1219170" rtl="0" eaLnBrk="1" fontAlgn="auto" latinLnBrk="0" hangingPunct="1">
              <a:lnSpc>
                <a:spcPct val="100000"/>
              </a:lnSpc>
              <a:spcBef>
                <a:spcPts val="0"/>
              </a:spcBef>
              <a:spcAft>
                <a:spcPts val="0"/>
              </a:spcAft>
              <a:buClrTx/>
              <a:buSzPct val="100000"/>
              <a:buFont typeface="Arial" pitchFamily="34" charset="0"/>
              <a:buChar char="–"/>
              <a:tabLst/>
              <a:defRPr/>
            </a:pPr>
            <a:r>
              <a:rPr kumimoji="0" lang="en-US" sz="1400" b="0" i="0" u="none" strike="noStrike" kern="1200" cap="none" spc="0" normalizeH="0" baseline="0" noProof="0">
                <a:ln>
                  <a:noFill/>
                </a:ln>
                <a:solidFill>
                  <a:srgbClr val="000000"/>
                </a:solidFill>
                <a:effectLst/>
                <a:uLnTx/>
                <a:uFillTx/>
                <a:latin typeface="Arial"/>
                <a:ea typeface="+mn-ea"/>
                <a:cs typeface="+mn-cs"/>
              </a:rPr>
              <a:t>Distant disease–free survival</a:t>
            </a:r>
          </a:p>
          <a:p>
            <a:pPr marL="609585" marR="0" lvl="1" indent="-304792" algn="l" defTabSz="1219170" rtl="0" eaLnBrk="1" fontAlgn="auto" latinLnBrk="0" hangingPunct="1">
              <a:lnSpc>
                <a:spcPct val="100000"/>
              </a:lnSpc>
              <a:spcBef>
                <a:spcPts val="0"/>
              </a:spcBef>
              <a:spcAft>
                <a:spcPts val="0"/>
              </a:spcAft>
              <a:buClrTx/>
              <a:buSzPct val="100000"/>
              <a:buFont typeface="Arial" pitchFamily="34" charset="0"/>
              <a:buChar char="–"/>
              <a:tabLst/>
              <a:defRPr/>
            </a:pPr>
            <a:r>
              <a:rPr kumimoji="0" lang="en-US" sz="1400" b="0" i="0" u="none" strike="noStrike" kern="1200" cap="none" spc="0" normalizeH="0" baseline="0" noProof="0">
                <a:ln>
                  <a:noFill/>
                </a:ln>
                <a:solidFill>
                  <a:srgbClr val="000000"/>
                </a:solidFill>
                <a:effectLst/>
                <a:uLnTx/>
                <a:uFillTx/>
                <a:latin typeface="Arial"/>
                <a:ea typeface="+mn-ea"/>
                <a:cs typeface="+mn-cs"/>
              </a:rPr>
              <a:t>OS</a:t>
            </a:r>
          </a:p>
          <a:p>
            <a:pPr marL="609585" marR="0" lvl="1" indent="-304792" algn="l" defTabSz="1219170" rtl="0" eaLnBrk="1" fontAlgn="auto" latinLnBrk="0" hangingPunct="1">
              <a:lnSpc>
                <a:spcPct val="100000"/>
              </a:lnSpc>
              <a:spcBef>
                <a:spcPts val="0"/>
              </a:spcBef>
              <a:spcAft>
                <a:spcPts val="0"/>
              </a:spcAft>
              <a:buClrTx/>
              <a:buSzPct val="100000"/>
              <a:buFont typeface="Arial" pitchFamily="34" charset="0"/>
              <a:buChar char="–"/>
              <a:tabLst/>
              <a:defRPr/>
            </a:pPr>
            <a:r>
              <a:rPr kumimoji="0" lang="en-US" sz="1400" b="0" i="0" u="none" strike="noStrike" kern="1200" cap="none" spc="0" normalizeH="0" baseline="0" noProof="0">
                <a:ln>
                  <a:noFill/>
                </a:ln>
                <a:solidFill>
                  <a:srgbClr val="000000"/>
                </a:solidFill>
                <a:effectLst/>
                <a:uLnTx/>
                <a:uFillTx/>
                <a:latin typeface="Arial"/>
                <a:ea typeface="+mn-ea"/>
                <a:cs typeface="+mn-cs"/>
              </a:rPr>
              <a:t>PROs</a:t>
            </a:r>
          </a:p>
          <a:p>
            <a:pPr marL="609585" marR="0" lvl="1" indent="-304792" algn="l" defTabSz="1219170" rtl="0" eaLnBrk="1" fontAlgn="auto" latinLnBrk="0" hangingPunct="1">
              <a:lnSpc>
                <a:spcPct val="100000"/>
              </a:lnSpc>
              <a:spcBef>
                <a:spcPts val="0"/>
              </a:spcBef>
              <a:spcAft>
                <a:spcPts val="0"/>
              </a:spcAft>
              <a:buClrTx/>
              <a:buSzPct val="100000"/>
              <a:buFont typeface="Arial" pitchFamily="34" charset="0"/>
              <a:buChar char="–"/>
              <a:tabLst/>
              <a:defRPr/>
            </a:pPr>
            <a:r>
              <a:rPr kumimoji="0" lang="en-US" sz="1400" b="0" i="0" u="none" strike="noStrike" kern="1200" cap="none" spc="0" normalizeH="0" baseline="0" noProof="0">
                <a:ln>
                  <a:noFill/>
                </a:ln>
                <a:solidFill>
                  <a:srgbClr val="000000"/>
                </a:solidFill>
                <a:effectLst/>
                <a:uLnTx/>
                <a:uFillTx/>
                <a:latin typeface="Arial"/>
                <a:ea typeface="+mn-ea"/>
                <a:cs typeface="+mn-cs"/>
              </a:rPr>
              <a:t>Safety and tolerability</a:t>
            </a:r>
          </a:p>
          <a:p>
            <a:pPr marL="609585" marR="0" lvl="1" indent="-304792" algn="l" defTabSz="1219170" rtl="0" eaLnBrk="1" fontAlgn="auto" latinLnBrk="0" hangingPunct="1">
              <a:lnSpc>
                <a:spcPct val="100000"/>
              </a:lnSpc>
              <a:spcBef>
                <a:spcPts val="0"/>
              </a:spcBef>
              <a:spcAft>
                <a:spcPts val="0"/>
              </a:spcAft>
              <a:buClrTx/>
              <a:buSzPct val="100000"/>
              <a:buFont typeface="Arial" pitchFamily="34" charset="0"/>
              <a:buChar char="–"/>
              <a:tabLst/>
              <a:defRPr/>
            </a:pPr>
            <a:r>
              <a:rPr kumimoji="0" lang="en-US" sz="1400" b="0" i="0" u="none" strike="noStrike" kern="1200" cap="none" spc="0" normalizeH="0" baseline="0" noProof="0">
                <a:ln>
                  <a:noFill/>
                </a:ln>
                <a:solidFill>
                  <a:srgbClr val="000000"/>
                </a:solidFill>
                <a:effectLst/>
                <a:uLnTx/>
                <a:uFillTx/>
                <a:latin typeface="Arial"/>
                <a:ea typeface="+mn-ea"/>
                <a:cs typeface="+mn-cs"/>
              </a:rPr>
              <a:t>PK </a:t>
            </a:r>
          </a:p>
          <a:p>
            <a:pPr marL="0" marR="0" lvl="0" indent="0" algn="l" defTabSz="1219170" rtl="0" eaLnBrk="1" fontAlgn="auto" latinLnBrk="0" hangingPunct="1">
              <a:lnSpc>
                <a:spcPct val="100000"/>
              </a:lnSpc>
              <a:spcBef>
                <a:spcPts val="0"/>
              </a:spcBef>
              <a:spcAft>
                <a:spcPts val="0"/>
              </a:spcAft>
              <a:buClrTx/>
              <a:buSzPct val="100000"/>
              <a:buFont typeface="Wingdings" charset="2"/>
              <a:buNone/>
              <a:tabLst>
                <a:tab pos="5331751" algn="r"/>
                <a:tab pos="10972526" algn="r"/>
              </a:tabLst>
              <a:defRPr/>
            </a:pPr>
            <a:endParaRPr kumimoji="0" lang="en-US" sz="1400" b="1" i="0" u="none" strike="noStrike" kern="1200" cap="none" spc="0" normalizeH="0" baseline="0" noProof="0">
              <a:ln>
                <a:noFill/>
              </a:ln>
              <a:solidFill>
                <a:srgbClr val="000000"/>
              </a:solidFill>
              <a:effectLst/>
              <a:uLnTx/>
              <a:uFillTx/>
              <a:latin typeface="Arial"/>
              <a:ea typeface="+mn-ea"/>
              <a:cs typeface="+mn-cs"/>
            </a:endParaRPr>
          </a:p>
          <a:p>
            <a:pPr marL="0" marR="0" lvl="0" indent="0" algn="l" defTabSz="1219170" rtl="0" eaLnBrk="1" fontAlgn="auto" latinLnBrk="0" hangingPunct="1">
              <a:lnSpc>
                <a:spcPct val="100000"/>
              </a:lnSpc>
              <a:spcBef>
                <a:spcPts val="0"/>
              </a:spcBef>
              <a:spcAft>
                <a:spcPts val="0"/>
              </a:spcAft>
              <a:buClrTx/>
              <a:buSzPct val="100000"/>
              <a:buFont typeface="Wingdings" charset="2"/>
              <a:buNone/>
              <a:tabLst>
                <a:tab pos="5331751" algn="r"/>
                <a:tab pos="10972526" algn="r"/>
              </a:tabLst>
              <a:defRPr/>
            </a:pPr>
            <a:r>
              <a:rPr kumimoji="0" lang="en-US" sz="1400" b="1" i="0" u="none" strike="noStrike" kern="1200" cap="none" spc="0" normalizeH="0" baseline="0" noProof="0">
                <a:ln>
                  <a:noFill/>
                </a:ln>
                <a:solidFill>
                  <a:srgbClr val="000000"/>
                </a:solidFill>
                <a:effectLst/>
                <a:uLnTx/>
                <a:uFillTx/>
                <a:latin typeface="Arial"/>
                <a:ea typeface="+mn-ea"/>
                <a:cs typeface="+mn-cs"/>
              </a:rPr>
              <a:t>Exploratory End Points</a:t>
            </a:r>
          </a:p>
          <a:p>
            <a:pPr marL="609585" marR="0" lvl="1" indent="-304792" algn="l" defTabSz="1219170" rtl="0" eaLnBrk="1" fontAlgn="auto" latinLnBrk="0" hangingPunct="1">
              <a:lnSpc>
                <a:spcPct val="100000"/>
              </a:lnSpc>
              <a:spcBef>
                <a:spcPts val="0"/>
              </a:spcBef>
              <a:spcAft>
                <a:spcPts val="0"/>
              </a:spcAft>
              <a:buClrTx/>
              <a:buSzPct val="100000"/>
              <a:buFont typeface="Arial" pitchFamily="34" charset="0"/>
              <a:buChar char="–"/>
              <a:tabLst/>
              <a:defRPr/>
            </a:pPr>
            <a:r>
              <a:rPr kumimoji="0" lang="en-US" sz="1400" b="0" i="0" u="none" strike="noStrike" kern="1200" cap="none" spc="0" normalizeH="0" baseline="0" noProof="0">
                <a:ln>
                  <a:noFill/>
                </a:ln>
                <a:solidFill>
                  <a:srgbClr val="000000"/>
                </a:solidFill>
                <a:effectLst/>
                <a:uLnTx/>
                <a:uFillTx/>
                <a:latin typeface="Arial"/>
                <a:ea typeface="+mn-ea"/>
                <a:cs typeface="+mn-cs"/>
              </a:rPr>
              <a:t>Locoregional recurrence–free survival</a:t>
            </a:r>
          </a:p>
          <a:p>
            <a:pPr marL="609585" marR="0" lvl="1" indent="-304792" algn="l" defTabSz="1219170" rtl="0" eaLnBrk="1" fontAlgn="auto" latinLnBrk="0" hangingPunct="1">
              <a:lnSpc>
                <a:spcPct val="100000"/>
              </a:lnSpc>
              <a:spcBef>
                <a:spcPts val="0"/>
              </a:spcBef>
              <a:spcAft>
                <a:spcPts val="0"/>
              </a:spcAft>
              <a:buClrTx/>
              <a:buSzPct val="100000"/>
              <a:buFont typeface="Arial" pitchFamily="34" charset="0"/>
              <a:buChar char="–"/>
              <a:tabLst/>
              <a:defRPr/>
            </a:pPr>
            <a:r>
              <a:rPr kumimoji="0" lang="en-US" sz="1400" b="0" i="0" u="none" strike="noStrike" kern="1200" cap="none" spc="0" normalizeH="0" baseline="0" noProof="0">
                <a:ln>
                  <a:noFill/>
                </a:ln>
                <a:solidFill>
                  <a:srgbClr val="000000"/>
                </a:solidFill>
                <a:effectLst/>
                <a:uLnTx/>
                <a:uFillTx/>
                <a:latin typeface="Arial"/>
                <a:ea typeface="+mn-ea"/>
                <a:cs typeface="+mn-cs"/>
              </a:rPr>
              <a:t>Gene expression and alterations in tumor ctDNA/ctRNA samples</a:t>
            </a:r>
          </a:p>
        </p:txBody>
      </p:sp>
      <p:sp>
        <p:nvSpPr>
          <p:cNvPr id="10" name="Rectangle: Rounded Corners 9">
            <a:extLst>
              <a:ext uri="{FF2B5EF4-FFF2-40B4-BE49-F238E27FC236}">
                <a16:creationId xmlns:a16="http://schemas.microsoft.com/office/drawing/2014/main" id="{B7E17E2F-19CB-0755-D041-AD6B9A565289}"/>
              </a:ext>
            </a:extLst>
          </p:cNvPr>
          <p:cNvSpPr/>
          <p:nvPr/>
        </p:nvSpPr>
        <p:spPr>
          <a:xfrm>
            <a:off x="5591148" y="1106338"/>
            <a:ext cx="2107221" cy="965493"/>
          </a:xfrm>
          <a:prstGeom prst="roundRect">
            <a:avLst/>
          </a:prstGeom>
          <a:solidFill>
            <a:srgbClr val="126278"/>
          </a:solidFill>
          <a:ln w="12700" cap="sq" cmpd="sng" algn="ctr">
            <a:noFill/>
            <a:prstDash val="solid"/>
          </a:ln>
          <a:effectLst/>
        </p:spPr>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a:ln>
                  <a:noFill/>
                </a:ln>
                <a:solidFill>
                  <a:srgbClr val="FFFFFF"/>
                </a:solidFill>
                <a:effectLst/>
                <a:uLnTx/>
                <a:uFillTx/>
                <a:latin typeface="Arial" panose="020B0604020202020204"/>
                <a:ea typeface="+mn-ea"/>
                <a:cs typeface="+mn-cs"/>
              </a:rPr>
              <a:t>Ribociclib</a:t>
            </a:r>
            <a:endParaRPr kumimoji="0" lang="en-US" sz="1800" b="0" i="0" u="none" strike="noStrike" kern="0" cap="none" spc="0" normalizeH="0" baseline="0" noProof="0">
              <a:ln>
                <a:noFill/>
              </a:ln>
              <a:solidFill>
                <a:srgbClr val="FFFFFF"/>
              </a:solidFill>
              <a:effectLst/>
              <a:uLnTx/>
              <a:uFillTx/>
              <a:latin typeface="Arial" panose="020B0604020202020204"/>
              <a:ea typeface="+mn-ea"/>
              <a:cs typeface="+mn-cs"/>
            </a:endParaRPr>
          </a:p>
          <a:p>
            <a:pPr marL="0" marR="0" lvl="0" indent="0" algn="ctr" defTabSz="1625519"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a:ln>
                  <a:noFill/>
                </a:ln>
                <a:solidFill>
                  <a:srgbClr val="FFFFFF"/>
                </a:solidFill>
                <a:effectLst/>
                <a:uLnTx/>
                <a:uFillTx/>
                <a:latin typeface="Arial" panose="020B0604020202020204"/>
                <a:ea typeface="+mn-ea"/>
                <a:cs typeface="+mn-cs"/>
              </a:rPr>
              <a:t>400 mg/day </a:t>
            </a:r>
          </a:p>
          <a:p>
            <a:pPr marL="0" marR="0" lvl="0" indent="0" algn="ctr" defTabSz="1625519"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a:ln>
                  <a:noFill/>
                </a:ln>
                <a:solidFill>
                  <a:srgbClr val="FFFFFF"/>
                </a:solidFill>
                <a:effectLst/>
                <a:uLnTx/>
                <a:uFillTx/>
                <a:latin typeface="Arial" panose="020B0604020202020204"/>
                <a:ea typeface="+mn-ea"/>
                <a:cs typeface="+mn-cs"/>
              </a:rPr>
              <a:t>3 weeks on/1 week off for 3 y </a:t>
            </a:r>
          </a:p>
        </p:txBody>
      </p:sp>
      <p:sp>
        <p:nvSpPr>
          <p:cNvPr id="12" name="Rectangle 13">
            <a:extLst>
              <a:ext uri="{FF2B5EF4-FFF2-40B4-BE49-F238E27FC236}">
                <a16:creationId xmlns:a16="http://schemas.microsoft.com/office/drawing/2014/main" id="{CB3BDE0E-9F0F-8042-F680-67D47D79D3DB}"/>
              </a:ext>
            </a:extLst>
          </p:cNvPr>
          <p:cNvSpPr>
            <a:spLocks noChangeArrowheads="1"/>
          </p:cNvSpPr>
          <p:nvPr/>
        </p:nvSpPr>
        <p:spPr bwMode="auto">
          <a:xfrm>
            <a:off x="3621195" y="2510778"/>
            <a:ext cx="166303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defTabSz="685800">
              <a:defRPr sz="1400">
                <a:solidFill>
                  <a:srgbClr val="000000"/>
                </a:solidFill>
                <a:latin typeface="Arial" panose="020B0604020202020204" pitchFamily="34" charset="0"/>
                <a:cs typeface="Arial" panose="020B0604020202020204" pitchFamily="34" charset="0"/>
                <a:sym typeface="Arial" panose="020B0604020202020204" pitchFamily="34" charset="0"/>
              </a:defRPr>
            </a:lvl1pPr>
            <a:lvl2pPr marL="742950" indent="-285750" defTabSz="685800">
              <a:defRPr sz="1400">
                <a:solidFill>
                  <a:srgbClr val="000000"/>
                </a:solidFill>
                <a:latin typeface="Arial" panose="020B0604020202020204" pitchFamily="34" charset="0"/>
                <a:cs typeface="Arial" panose="020B0604020202020204" pitchFamily="34" charset="0"/>
                <a:sym typeface="Arial" panose="020B0604020202020204" pitchFamily="34" charset="0"/>
              </a:defRPr>
            </a:lvl2pPr>
            <a:lvl3pPr marL="1143000" indent="-228600" defTabSz="685800">
              <a:defRPr sz="1400">
                <a:solidFill>
                  <a:srgbClr val="000000"/>
                </a:solidFill>
                <a:latin typeface="Arial" panose="020B0604020202020204" pitchFamily="34" charset="0"/>
                <a:cs typeface="Arial" panose="020B0604020202020204" pitchFamily="34" charset="0"/>
                <a:sym typeface="Arial" panose="020B0604020202020204" pitchFamily="34" charset="0"/>
              </a:defRPr>
            </a:lvl3pPr>
            <a:lvl4pPr marL="1600200" indent="-228600" defTabSz="685800">
              <a:defRPr sz="1400">
                <a:solidFill>
                  <a:srgbClr val="000000"/>
                </a:solidFill>
                <a:latin typeface="Arial" panose="020B0604020202020204" pitchFamily="34" charset="0"/>
                <a:cs typeface="Arial" panose="020B0604020202020204" pitchFamily="34" charset="0"/>
                <a:sym typeface="Arial" panose="020B0604020202020204" pitchFamily="34" charset="0"/>
              </a:defRPr>
            </a:lvl4pPr>
            <a:lvl5pPr marL="2057400" indent="-228600" defTabSz="685800">
              <a:defRPr sz="1400">
                <a:solidFill>
                  <a:srgbClr val="000000"/>
                </a:solidFill>
                <a:latin typeface="Arial" panose="020B0604020202020204" pitchFamily="34" charset="0"/>
                <a:cs typeface="Arial" panose="020B0604020202020204" pitchFamily="34" charset="0"/>
                <a:sym typeface="Arial" panose="020B0604020202020204" pitchFamily="34" charset="0"/>
              </a:defRPr>
            </a:lvl5pPr>
            <a:lvl6pPr marL="2514600" indent="-228600" defTabSz="685800" eaLnBrk="0" fontAlgn="base" hangingPunct="0">
              <a:spcBef>
                <a:spcPct val="0"/>
              </a:spcBef>
              <a:spcAft>
                <a:spcPct val="0"/>
              </a:spcAft>
              <a:defRPr sz="1400">
                <a:solidFill>
                  <a:srgbClr val="000000"/>
                </a:solidFill>
                <a:latin typeface="Arial" panose="020B0604020202020204" pitchFamily="34" charset="0"/>
                <a:cs typeface="Arial" panose="020B0604020202020204" pitchFamily="34" charset="0"/>
                <a:sym typeface="Arial" panose="020B0604020202020204" pitchFamily="34" charset="0"/>
              </a:defRPr>
            </a:lvl6pPr>
            <a:lvl7pPr marL="2971800" indent="-228600" defTabSz="685800" eaLnBrk="0" fontAlgn="base" hangingPunct="0">
              <a:spcBef>
                <a:spcPct val="0"/>
              </a:spcBef>
              <a:spcAft>
                <a:spcPct val="0"/>
              </a:spcAft>
              <a:defRPr sz="1400">
                <a:solidFill>
                  <a:srgbClr val="000000"/>
                </a:solidFill>
                <a:latin typeface="Arial" panose="020B0604020202020204" pitchFamily="34" charset="0"/>
                <a:cs typeface="Arial" panose="020B0604020202020204" pitchFamily="34" charset="0"/>
                <a:sym typeface="Arial" panose="020B0604020202020204" pitchFamily="34" charset="0"/>
              </a:defRPr>
            </a:lvl7pPr>
            <a:lvl8pPr marL="3429000" indent="-228600" defTabSz="685800" eaLnBrk="0" fontAlgn="base" hangingPunct="0">
              <a:spcBef>
                <a:spcPct val="0"/>
              </a:spcBef>
              <a:spcAft>
                <a:spcPct val="0"/>
              </a:spcAft>
              <a:defRPr sz="1400">
                <a:solidFill>
                  <a:srgbClr val="000000"/>
                </a:solidFill>
                <a:latin typeface="Arial" panose="020B0604020202020204" pitchFamily="34" charset="0"/>
                <a:cs typeface="Arial" panose="020B0604020202020204" pitchFamily="34" charset="0"/>
                <a:sym typeface="Arial" panose="020B0604020202020204" pitchFamily="34" charset="0"/>
              </a:defRPr>
            </a:lvl8pPr>
            <a:lvl9pPr marL="3886200" indent="-228600" defTabSz="685800" eaLnBrk="0" fontAlgn="base" hangingPunct="0">
              <a:spcBef>
                <a:spcPct val="0"/>
              </a:spcBef>
              <a:spcAft>
                <a:spcPct val="0"/>
              </a:spcAft>
              <a:defRPr sz="1400">
                <a:solidFill>
                  <a:srgbClr val="000000"/>
                </a:solidFill>
                <a:latin typeface="Arial" panose="020B0604020202020204" pitchFamily="34" charset="0"/>
                <a:cs typeface="Arial" panose="020B0604020202020204" pitchFamily="34" charset="0"/>
                <a:sym typeface="Arial" panose="020B0604020202020204" pitchFamily="34" charset="0"/>
              </a:defRPr>
            </a:lvl9pPr>
          </a:lstStyle>
          <a:p>
            <a:pPr marL="0" marR="0" lvl="0" indent="0" algn="ctr" defTabSz="685800" rtl="0" eaLnBrk="1" fontAlgn="auto" latinLnBrk="0" hangingPunct="1">
              <a:lnSpc>
                <a:spcPct val="100000"/>
              </a:lnSpc>
              <a:spcBef>
                <a:spcPts val="0"/>
              </a:spcBef>
              <a:spcAft>
                <a:spcPts val="450"/>
              </a:spcAft>
              <a:buClr>
                <a:srgbClr val="000000"/>
              </a:buClr>
              <a:buSzTx/>
              <a:buFont typeface="Arial" panose="020B0604020202020204" pitchFamily="34" charset="0"/>
              <a:buNone/>
              <a:tabLst/>
              <a:defRPr/>
            </a:pPr>
            <a:r>
              <a:rPr kumimoji="0" lang="en-US" altLang="en-US" sz="1800" b="1" i="0" u="none" strike="noStrike" kern="1200" cap="none" spc="0" normalizeH="0" baseline="0" noProof="0">
                <a:ln>
                  <a:noFill/>
                </a:ln>
                <a:solidFill>
                  <a:srgbClr val="000000"/>
                </a:solidFill>
                <a:effectLst/>
                <a:uLnTx/>
                <a:uFillTx/>
                <a:latin typeface="Arial" panose="020B0604020202020204"/>
                <a:ea typeface="+mn-ea"/>
                <a:cs typeface="Arial" panose="020B0604020202020204" pitchFamily="34" charset="0"/>
                <a:sym typeface="Arial" panose="020B0604020202020204" pitchFamily="34" charset="0"/>
              </a:rPr>
              <a:t>R 1:1</a:t>
            </a:r>
            <a:r>
              <a:rPr kumimoji="0" lang="en-US" altLang="en-US" sz="1800" b="1" i="0" u="none" strike="noStrike" kern="1200" cap="none" spc="0" normalizeH="0" baseline="30000" noProof="0">
                <a:ln>
                  <a:noFill/>
                </a:ln>
                <a:solidFill>
                  <a:srgbClr val="000000"/>
                </a:solidFill>
                <a:effectLst/>
                <a:uLnTx/>
                <a:uFillTx/>
                <a:latin typeface="Arial" panose="020B0604020202020204"/>
                <a:ea typeface="+mn-ea"/>
                <a:cs typeface="Arial" panose="020B0604020202020204" pitchFamily="34" charset="0"/>
                <a:sym typeface="Arial" panose="020B0604020202020204" pitchFamily="34" charset="0"/>
              </a:rPr>
              <a:t>c</a:t>
            </a:r>
          </a:p>
        </p:txBody>
      </p:sp>
      <p:sp>
        <p:nvSpPr>
          <p:cNvPr id="19" name="Freeform: Shape 18">
            <a:extLst>
              <a:ext uri="{FF2B5EF4-FFF2-40B4-BE49-F238E27FC236}">
                <a16:creationId xmlns:a16="http://schemas.microsoft.com/office/drawing/2014/main" id="{6C82AE26-23BC-D1E4-2446-A2D0B2D49549}"/>
              </a:ext>
            </a:extLst>
          </p:cNvPr>
          <p:cNvSpPr/>
          <p:nvPr/>
        </p:nvSpPr>
        <p:spPr>
          <a:xfrm>
            <a:off x="4993977" y="1789136"/>
            <a:ext cx="524195" cy="2575609"/>
          </a:xfrm>
          <a:custGeom>
            <a:avLst/>
            <a:gdLst>
              <a:gd name="connsiteX0" fmla="*/ 386687 w 395785"/>
              <a:gd name="connsiteY0" fmla="*/ 0 h 1414818"/>
              <a:gd name="connsiteX1" fmla="*/ 0 w 395785"/>
              <a:gd name="connsiteY1" fmla="*/ 0 h 1414818"/>
              <a:gd name="connsiteX2" fmla="*/ 0 w 395785"/>
              <a:gd name="connsiteY2" fmla="*/ 1414818 h 1414818"/>
              <a:gd name="connsiteX3" fmla="*/ 395785 w 395785"/>
              <a:gd name="connsiteY3" fmla="*/ 1414818 h 1414818"/>
            </a:gdLst>
            <a:ahLst/>
            <a:cxnLst>
              <a:cxn ang="0">
                <a:pos x="connsiteX0" y="connsiteY0"/>
              </a:cxn>
              <a:cxn ang="0">
                <a:pos x="connsiteX1" y="connsiteY1"/>
              </a:cxn>
              <a:cxn ang="0">
                <a:pos x="connsiteX2" y="connsiteY2"/>
              </a:cxn>
              <a:cxn ang="0">
                <a:pos x="connsiteX3" y="connsiteY3"/>
              </a:cxn>
            </a:cxnLst>
            <a:rect l="l" t="t" r="r" b="b"/>
            <a:pathLst>
              <a:path w="395785" h="1414818">
                <a:moveTo>
                  <a:pt x="386687" y="0"/>
                </a:moveTo>
                <a:lnTo>
                  <a:pt x="0" y="0"/>
                </a:lnTo>
                <a:lnTo>
                  <a:pt x="0" y="1414818"/>
                </a:lnTo>
                <a:lnTo>
                  <a:pt x="395785" y="1414818"/>
                </a:lnTo>
              </a:path>
            </a:pathLst>
          </a:custGeom>
          <a:noFill/>
          <a:ln w="50800" cap="sq" cmpd="sng" algn="ctr">
            <a:solidFill>
              <a:srgbClr val="000000"/>
            </a:solidFill>
            <a:prstDash val="solid"/>
            <a:headEnd type="triangle"/>
            <a:tailEnd type="triangle"/>
            <a:extLst>
              <a:ext uri="{C807C97D-BFC1-408E-A445-0C87EB9F89A2}">
                <ask:lineSketchStyleProps xmlns:ask="http://schemas.microsoft.com/office/drawing/2018/sketchyshapes" sd="1219033472">
                  <a:custGeom>
                    <a:avLst/>
                    <a:gdLst>
                      <a:gd name="connsiteX0" fmla="*/ 386687 w 395785"/>
                      <a:gd name="connsiteY0" fmla="*/ 0 h 1414818"/>
                      <a:gd name="connsiteX1" fmla="*/ 0 w 395785"/>
                      <a:gd name="connsiteY1" fmla="*/ 0 h 1414818"/>
                      <a:gd name="connsiteX2" fmla="*/ 0 w 395785"/>
                      <a:gd name="connsiteY2" fmla="*/ 429161 h 1414818"/>
                      <a:gd name="connsiteX3" fmla="*/ 0 w 395785"/>
                      <a:gd name="connsiteY3" fmla="*/ 929064 h 1414818"/>
                      <a:gd name="connsiteX4" fmla="*/ 0 w 395785"/>
                      <a:gd name="connsiteY4" fmla="*/ 1414818 h 1414818"/>
                      <a:gd name="connsiteX5" fmla="*/ 395785 w 395785"/>
                      <a:gd name="connsiteY5" fmla="*/ 1414818 h 1414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785" h="1414818" extrusionOk="0">
                        <a:moveTo>
                          <a:pt x="386687" y="0"/>
                        </a:moveTo>
                        <a:cubicBezTo>
                          <a:pt x="217065" y="22978"/>
                          <a:pt x="146376" y="-32475"/>
                          <a:pt x="0" y="0"/>
                        </a:cubicBezTo>
                        <a:cubicBezTo>
                          <a:pt x="41579" y="113028"/>
                          <a:pt x="-1112" y="337587"/>
                          <a:pt x="0" y="429161"/>
                        </a:cubicBezTo>
                        <a:cubicBezTo>
                          <a:pt x="1112" y="520735"/>
                          <a:pt x="-41569" y="751993"/>
                          <a:pt x="0" y="929064"/>
                        </a:cubicBezTo>
                        <a:cubicBezTo>
                          <a:pt x="41569" y="1106135"/>
                          <a:pt x="-11729" y="1241071"/>
                          <a:pt x="0" y="1414818"/>
                        </a:cubicBezTo>
                        <a:cubicBezTo>
                          <a:pt x="168047" y="1386730"/>
                          <a:pt x="304676" y="1439317"/>
                          <a:pt x="395785" y="1414818"/>
                        </a:cubicBezTo>
                      </a:path>
                    </a:pathLst>
                  </a:custGeom>
                  <ask:type>
                    <ask:lineSketchNone/>
                  </ask:type>
                </ask:lineSketchStyleProps>
              </a:ext>
            </a:extLst>
          </a:ln>
          <a:effectLst/>
        </p:spPr>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srgbClr val="FFFFFF"/>
              </a:solidFill>
              <a:effectLst/>
              <a:uLnTx/>
              <a:uFillTx/>
              <a:latin typeface="Arial" panose="020B0604020202020204"/>
              <a:ea typeface="+mn-ea"/>
              <a:cs typeface="+mn-cs"/>
            </a:endParaRPr>
          </a:p>
        </p:txBody>
      </p:sp>
      <p:sp>
        <p:nvSpPr>
          <p:cNvPr id="20" name="TextBox 19">
            <a:extLst>
              <a:ext uri="{FF2B5EF4-FFF2-40B4-BE49-F238E27FC236}">
                <a16:creationId xmlns:a16="http://schemas.microsoft.com/office/drawing/2014/main" id="{AC0148B2-2D38-497E-0CD8-F2380704B482}"/>
              </a:ext>
            </a:extLst>
          </p:cNvPr>
          <p:cNvSpPr txBox="1"/>
          <p:nvPr/>
        </p:nvSpPr>
        <p:spPr>
          <a:xfrm>
            <a:off x="109182" y="4347487"/>
            <a:ext cx="7294944" cy="1276648"/>
          </a:xfrm>
          <a:prstGeom prst="rect">
            <a:avLst/>
          </a:prstGeom>
          <a:noFill/>
        </p:spPr>
        <p:txBody>
          <a:bodyPr wrap="square" rtlCol="0" anchor="t" anchorCtr="0">
            <a:noAutofit/>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a:ln>
                  <a:noFill/>
                </a:ln>
                <a:solidFill>
                  <a:srgbClr val="000000"/>
                </a:solidFill>
                <a:effectLst/>
                <a:uLnTx/>
                <a:uFillTx/>
                <a:latin typeface="Arial" panose="020B0604020202020204"/>
                <a:ea typeface="+mn-ea"/>
                <a:cs typeface="+mn-cs"/>
              </a:rPr>
              <a:t>Randomization stratification</a:t>
            </a:r>
            <a:endParaRPr kumimoji="0" lang="en-US" sz="1100" b="1" i="0" u="none" strike="noStrike" kern="0" cap="none" spc="0" normalizeH="0" baseline="30000" noProof="0">
              <a:ln>
                <a:noFill/>
              </a:ln>
              <a:solidFill>
                <a:srgbClr val="000000"/>
              </a:solidFill>
              <a:effectLst/>
              <a:uLnTx/>
              <a:uFillTx/>
              <a:latin typeface="Arial" panose="020B0604020202020204"/>
              <a:ea typeface="+mn-ea"/>
              <a:cs typeface="+mn-cs"/>
            </a:endParaRPr>
          </a:p>
          <a:p>
            <a:pPr marL="0" marR="0" lvl="0" indent="0" algn="l" defTabSz="685783" rtl="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a:ln>
                  <a:noFill/>
                </a:ln>
                <a:solidFill>
                  <a:srgbClr val="000000"/>
                </a:solidFill>
                <a:effectLst/>
                <a:uLnTx/>
                <a:uFillTx/>
                <a:latin typeface="Arial" panose="020B0604020202020204"/>
                <a:ea typeface="+mn-ea"/>
                <a:cs typeface="+mn-cs"/>
              </a:rPr>
              <a:t>Anatomical stage: </a:t>
            </a:r>
            <a:r>
              <a:rPr kumimoji="0" lang="en-US" sz="1100" b="0" i="0" u="none" strike="noStrike" kern="0" cap="none" spc="0" normalizeH="0" baseline="0" noProof="0">
                <a:ln>
                  <a:noFill/>
                </a:ln>
                <a:solidFill>
                  <a:srgbClr val="000000"/>
                </a:solidFill>
                <a:effectLst/>
                <a:uLnTx/>
                <a:uFillTx/>
                <a:latin typeface="Arial" panose="020B0604020202020204"/>
                <a:ea typeface="+mn-ea"/>
                <a:cs typeface="+mn-cs"/>
              </a:rPr>
              <a:t>II vs III</a:t>
            </a:r>
          </a:p>
          <a:p>
            <a:pPr marL="0" marR="0" lvl="0" indent="0" algn="l" defTabSz="685783" rtl="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a:ln>
                  <a:noFill/>
                </a:ln>
                <a:solidFill>
                  <a:srgbClr val="000000"/>
                </a:solidFill>
                <a:effectLst/>
                <a:uLnTx/>
                <a:uFillTx/>
                <a:latin typeface="Arial" panose="020B0604020202020204"/>
                <a:ea typeface="+mn-ea"/>
                <a:cs typeface="+mn-cs"/>
              </a:rPr>
              <a:t>Menopausal status: </a:t>
            </a:r>
            <a:r>
              <a:rPr kumimoji="0" lang="en-US" sz="1100" b="0" i="0" u="none" strike="noStrike" kern="0" cap="none" spc="0" normalizeH="0" baseline="0" noProof="0">
                <a:ln>
                  <a:noFill/>
                </a:ln>
                <a:solidFill>
                  <a:srgbClr val="000000"/>
                </a:solidFill>
                <a:effectLst/>
                <a:uLnTx/>
                <a:uFillTx/>
                <a:latin typeface="Arial" panose="020B0604020202020204"/>
                <a:ea typeface="+mn-ea"/>
                <a:cs typeface="+mn-cs"/>
              </a:rPr>
              <a:t>men and premenopausal women vs postmenopausal women</a:t>
            </a:r>
          </a:p>
          <a:p>
            <a:pPr marL="0" marR="0" lvl="0" indent="0" algn="l" defTabSz="685783" rtl="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a:ln>
                  <a:noFill/>
                </a:ln>
                <a:solidFill>
                  <a:srgbClr val="000000"/>
                </a:solidFill>
                <a:effectLst/>
                <a:uLnTx/>
                <a:uFillTx/>
                <a:latin typeface="Arial" panose="020B0604020202020204"/>
                <a:ea typeface="+mn-ea"/>
                <a:cs typeface="+mn-cs"/>
              </a:rPr>
              <a:t>Receipt of prior (neo)adjuvant chemotherapy: </a:t>
            </a:r>
            <a:r>
              <a:rPr kumimoji="0" lang="en-US" sz="1100" b="0" i="0" u="none" strike="noStrike" kern="0" cap="none" spc="0" normalizeH="0" baseline="0" noProof="0">
                <a:ln>
                  <a:noFill/>
                </a:ln>
                <a:solidFill>
                  <a:srgbClr val="000000"/>
                </a:solidFill>
                <a:effectLst/>
                <a:uLnTx/>
                <a:uFillTx/>
                <a:latin typeface="Arial" panose="020B0604020202020204"/>
                <a:ea typeface="+mn-ea"/>
                <a:cs typeface="+mn-cs"/>
              </a:rPr>
              <a:t>yes vs no</a:t>
            </a:r>
            <a:endParaRPr kumimoji="0" lang="en-US" sz="1100" b="0" i="0" u="none" strike="noStrike" kern="0" cap="none" spc="0" normalizeH="0" baseline="0" noProof="0">
              <a:ln>
                <a:noFill/>
              </a:ln>
              <a:solidFill>
                <a:srgbClr val="000000"/>
              </a:solidFill>
              <a:effectLst/>
              <a:highlight>
                <a:srgbClr val="FFFF00"/>
              </a:highlight>
              <a:uLnTx/>
              <a:uFillTx/>
              <a:latin typeface="Arial" panose="020B0604020202020204"/>
              <a:ea typeface="+mn-ea"/>
              <a:cs typeface="+mn-cs"/>
            </a:endParaRPr>
          </a:p>
          <a:p>
            <a:pPr marL="0" marR="0" lvl="0" indent="0" algn="l" defTabSz="685783" rtl="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a:ln>
                  <a:noFill/>
                </a:ln>
                <a:solidFill>
                  <a:srgbClr val="000000"/>
                </a:solidFill>
                <a:effectLst/>
                <a:uLnTx/>
                <a:uFillTx/>
                <a:latin typeface="Arial" panose="020B0604020202020204"/>
                <a:ea typeface="+mn-ea"/>
                <a:cs typeface="+mn-cs"/>
              </a:rPr>
              <a:t>Geographic location:</a:t>
            </a:r>
            <a:r>
              <a:rPr kumimoji="0" lang="en-US" sz="1100" b="0" i="0" u="none" strike="noStrike" kern="0" cap="none" spc="0" normalizeH="0" baseline="0" noProof="0">
                <a:ln>
                  <a:noFill/>
                </a:ln>
                <a:solidFill>
                  <a:srgbClr val="000000"/>
                </a:solidFill>
                <a:effectLst/>
                <a:uLnTx/>
                <a:uFillTx/>
                <a:latin typeface="Arial" panose="020B0604020202020204"/>
                <a:ea typeface="+mn-ea"/>
                <a:cs typeface="+mn-cs"/>
              </a:rPr>
              <a:t> North America/Western Europe/Oceania vs rest of world</a:t>
            </a:r>
          </a:p>
        </p:txBody>
      </p:sp>
      <p:sp>
        <p:nvSpPr>
          <p:cNvPr id="21" name="Rectangle: Rounded Corners 20">
            <a:extLst>
              <a:ext uri="{FF2B5EF4-FFF2-40B4-BE49-F238E27FC236}">
                <a16:creationId xmlns:a16="http://schemas.microsoft.com/office/drawing/2014/main" id="{3C656F52-ECE1-017D-775D-E383305EB1BA}"/>
              </a:ext>
            </a:extLst>
          </p:cNvPr>
          <p:cNvSpPr/>
          <p:nvPr/>
        </p:nvSpPr>
        <p:spPr>
          <a:xfrm>
            <a:off x="5591148" y="2111650"/>
            <a:ext cx="2107220" cy="1371600"/>
          </a:xfrm>
          <a:prstGeom prst="roundRect">
            <a:avLst/>
          </a:prstGeom>
          <a:solidFill>
            <a:srgbClr val="126278"/>
          </a:solidFill>
          <a:ln w="12700" cap="sq" cmpd="sng" algn="ctr">
            <a:noFill/>
            <a:prstDash val="solid"/>
          </a:ln>
          <a:effectLst/>
        </p:spPr>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a:ln>
                  <a:noFill/>
                </a:ln>
                <a:solidFill>
                  <a:srgbClr val="FFFFFF"/>
                </a:solidFill>
                <a:effectLst/>
                <a:uLnTx/>
                <a:uFillTx/>
                <a:latin typeface="Arial" panose="020B0604020202020204"/>
                <a:ea typeface="+mn-ea"/>
                <a:cs typeface="+mn-cs"/>
              </a:rPr>
              <a:t>NSAI</a:t>
            </a:r>
          </a:p>
          <a:p>
            <a:pPr marL="0" marR="0" lvl="0" indent="0" algn="ctr" defTabSz="1625519"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a:ln>
                  <a:noFill/>
                </a:ln>
                <a:solidFill>
                  <a:srgbClr val="FFFFFF"/>
                </a:solidFill>
                <a:effectLst/>
                <a:uLnTx/>
                <a:uFillTx/>
                <a:latin typeface="Arial" panose="020B0604020202020204"/>
                <a:ea typeface="+mn-ea"/>
                <a:cs typeface="+mn-cs"/>
              </a:rPr>
              <a:t>Letrozole or anastrozole</a:t>
            </a:r>
            <a:r>
              <a:rPr kumimoji="0" lang="en-US" sz="1400" b="0" i="0" u="none" strike="noStrike" kern="0" cap="none" spc="0" normalizeH="0" baseline="30000" noProof="0">
                <a:ln>
                  <a:noFill/>
                </a:ln>
                <a:solidFill>
                  <a:srgbClr val="FFFFFF"/>
                </a:solidFill>
                <a:effectLst/>
                <a:uLnTx/>
                <a:uFillTx/>
                <a:latin typeface="Arial" panose="020B0604020202020204"/>
                <a:ea typeface="+mn-ea"/>
                <a:cs typeface="+mn-cs"/>
              </a:rPr>
              <a:t>d</a:t>
            </a:r>
            <a:r>
              <a:rPr kumimoji="0" lang="en-US" sz="1400" b="0" i="0" u="none" strike="noStrike" kern="0" cap="none" spc="0" normalizeH="0" baseline="0" noProof="0">
                <a:ln>
                  <a:noFill/>
                </a:ln>
                <a:solidFill>
                  <a:srgbClr val="FFFFFF"/>
                </a:solidFill>
                <a:effectLst/>
                <a:uLnTx/>
                <a:uFillTx/>
                <a:latin typeface="Arial" panose="020B0604020202020204"/>
                <a:ea typeface="+mn-ea"/>
                <a:cs typeface="+mn-cs"/>
              </a:rPr>
              <a:t> for ≥ 5 y </a:t>
            </a:r>
            <a:br>
              <a:rPr kumimoji="0" lang="en-US" sz="1400" b="1" i="0" u="none" strike="noStrike" kern="0" cap="none" spc="0" normalizeH="0" baseline="0" noProof="0">
                <a:ln>
                  <a:noFill/>
                </a:ln>
                <a:solidFill>
                  <a:srgbClr val="FFFFFF"/>
                </a:solidFill>
                <a:effectLst/>
                <a:uLnTx/>
                <a:uFillTx/>
                <a:latin typeface="Arial" panose="020B0604020202020204"/>
                <a:ea typeface="+mn-ea"/>
                <a:cs typeface="+mn-cs"/>
              </a:rPr>
            </a:br>
            <a:r>
              <a:rPr kumimoji="0" lang="en-US" sz="1400" b="1" i="0" u="none" strike="noStrike" kern="0" cap="none" spc="0" normalizeH="0" baseline="0" noProof="0">
                <a:ln>
                  <a:noFill/>
                </a:ln>
                <a:solidFill>
                  <a:srgbClr val="FFFFFF"/>
                </a:solidFill>
                <a:effectLst/>
                <a:uLnTx/>
                <a:uFillTx/>
                <a:latin typeface="Arial" panose="020B0604020202020204"/>
                <a:ea typeface="+mn-ea"/>
                <a:cs typeface="+mn-cs"/>
              </a:rPr>
              <a:t>+ goserelin</a:t>
            </a:r>
            <a:r>
              <a:rPr kumimoji="0" lang="en-US" sz="1400" b="0" i="0" u="none" strike="noStrike" kern="0" cap="none" spc="0" normalizeH="0" baseline="0" noProof="0">
                <a:ln>
                  <a:noFill/>
                </a:ln>
                <a:solidFill>
                  <a:srgbClr val="FFFFFF"/>
                </a:solidFill>
                <a:effectLst/>
                <a:uLnTx/>
                <a:uFillTx/>
                <a:latin typeface="Arial" panose="020B0604020202020204"/>
                <a:ea typeface="+mn-ea"/>
                <a:cs typeface="+mn-cs"/>
              </a:rPr>
              <a:t> in men and premenopausal women</a:t>
            </a:r>
          </a:p>
        </p:txBody>
      </p:sp>
      <p:sp>
        <p:nvSpPr>
          <p:cNvPr id="22" name="Rectangle: Rounded Corners 21">
            <a:extLst>
              <a:ext uri="{FF2B5EF4-FFF2-40B4-BE49-F238E27FC236}">
                <a16:creationId xmlns:a16="http://schemas.microsoft.com/office/drawing/2014/main" id="{99EAF313-7C2D-24CF-F977-C9FB79515F3E}"/>
              </a:ext>
            </a:extLst>
          </p:cNvPr>
          <p:cNvSpPr/>
          <p:nvPr/>
        </p:nvSpPr>
        <p:spPr>
          <a:xfrm>
            <a:off x="5620219" y="3681424"/>
            <a:ext cx="2107221" cy="1371600"/>
          </a:xfrm>
          <a:prstGeom prst="roundRect">
            <a:avLst/>
          </a:prstGeom>
          <a:solidFill>
            <a:srgbClr val="868A89"/>
          </a:solidFill>
          <a:ln w="12700" cap="sq" cmpd="sng" algn="ctr">
            <a:noFill/>
            <a:prstDash val="solid"/>
          </a:ln>
          <a:effectLst/>
        </p:spPr>
        <p:txBody>
          <a:bodyPr rtlCol="0" anchor="ctr"/>
          <a:lstStyle/>
          <a:p>
            <a:pPr marL="0" marR="0" lvl="0" indent="0" algn="ctr" defTabSz="1625519" rtl="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a:ln>
                  <a:noFill/>
                </a:ln>
                <a:solidFill>
                  <a:srgbClr val="FFFFFF"/>
                </a:solidFill>
                <a:effectLst/>
                <a:uLnTx/>
                <a:uFillTx/>
                <a:latin typeface="Arial" panose="020B0604020202020204"/>
                <a:ea typeface="+mn-ea"/>
                <a:cs typeface="+mn-cs"/>
              </a:rPr>
              <a:t>NSAI</a:t>
            </a:r>
          </a:p>
          <a:p>
            <a:pPr marL="0" marR="0" lvl="0" indent="0" algn="ctr" defTabSz="1625519" rtl="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a:ln>
                  <a:noFill/>
                </a:ln>
                <a:solidFill>
                  <a:srgbClr val="FFFFFF"/>
                </a:solidFill>
                <a:effectLst/>
                <a:uLnTx/>
                <a:uFillTx/>
                <a:latin typeface="Arial" panose="020B0604020202020204"/>
                <a:ea typeface="+mn-ea"/>
                <a:cs typeface="+mn-cs"/>
              </a:rPr>
              <a:t>Letrozole or anastrozole</a:t>
            </a:r>
            <a:r>
              <a:rPr kumimoji="0" lang="en-US" sz="1400" b="0" i="0" u="none" strike="noStrike" kern="0" cap="none" spc="0" normalizeH="0" baseline="30000" noProof="0">
                <a:ln>
                  <a:noFill/>
                </a:ln>
                <a:solidFill>
                  <a:srgbClr val="FFFFFF"/>
                </a:solidFill>
                <a:effectLst/>
                <a:uLnTx/>
                <a:uFillTx/>
                <a:latin typeface="Arial" panose="020B0604020202020204"/>
                <a:ea typeface="+mn-ea"/>
                <a:cs typeface="+mn-cs"/>
              </a:rPr>
              <a:t>d</a:t>
            </a:r>
            <a:r>
              <a:rPr kumimoji="0" lang="en-US" sz="1400" b="0" i="0" u="none" strike="noStrike" kern="0" cap="none" spc="0" normalizeH="0" baseline="0" noProof="0">
                <a:ln>
                  <a:noFill/>
                </a:ln>
                <a:solidFill>
                  <a:srgbClr val="FFFFFF"/>
                </a:solidFill>
                <a:effectLst/>
                <a:uLnTx/>
                <a:uFillTx/>
                <a:latin typeface="Arial" panose="020B0604020202020204"/>
                <a:ea typeface="+mn-ea"/>
                <a:cs typeface="+mn-cs"/>
              </a:rPr>
              <a:t> for ≥ 5 y </a:t>
            </a:r>
            <a:br>
              <a:rPr kumimoji="0" lang="en-US" sz="1400" b="1" i="0" u="none" strike="noStrike" kern="0" cap="none" spc="0" normalizeH="0" baseline="0" noProof="0">
                <a:ln>
                  <a:noFill/>
                </a:ln>
                <a:solidFill>
                  <a:srgbClr val="FFFFFF"/>
                </a:solidFill>
                <a:effectLst/>
                <a:uLnTx/>
                <a:uFillTx/>
                <a:latin typeface="Arial" panose="020B0604020202020204"/>
                <a:ea typeface="+mn-ea"/>
                <a:cs typeface="+mn-cs"/>
              </a:rPr>
            </a:br>
            <a:r>
              <a:rPr kumimoji="0" lang="en-US" sz="1400" b="1" i="0" u="none" strike="noStrike" kern="0" cap="none" spc="0" normalizeH="0" baseline="0" noProof="0">
                <a:ln>
                  <a:noFill/>
                </a:ln>
                <a:solidFill>
                  <a:srgbClr val="FFFFFF"/>
                </a:solidFill>
                <a:effectLst/>
                <a:uLnTx/>
                <a:uFillTx/>
                <a:latin typeface="Arial" panose="020B0604020202020204"/>
                <a:ea typeface="+mn-ea"/>
                <a:cs typeface="+mn-cs"/>
              </a:rPr>
              <a:t>+ goserelin</a:t>
            </a:r>
            <a:r>
              <a:rPr kumimoji="0" lang="en-US" sz="1400" b="0" i="0" u="none" strike="noStrike" kern="0" cap="none" spc="0" normalizeH="0" baseline="0" noProof="0">
                <a:ln>
                  <a:noFill/>
                </a:ln>
                <a:solidFill>
                  <a:srgbClr val="FFFFFF"/>
                </a:solidFill>
                <a:effectLst/>
                <a:uLnTx/>
                <a:uFillTx/>
                <a:latin typeface="Arial" panose="020B0604020202020204"/>
                <a:ea typeface="+mn-ea"/>
                <a:cs typeface="+mn-cs"/>
              </a:rPr>
              <a:t> in men and premenopausal women</a:t>
            </a:r>
          </a:p>
        </p:txBody>
      </p:sp>
      <p:sp>
        <p:nvSpPr>
          <p:cNvPr id="23" name="Rectangle: Rounded Corners 22">
            <a:extLst>
              <a:ext uri="{FF2B5EF4-FFF2-40B4-BE49-F238E27FC236}">
                <a16:creationId xmlns:a16="http://schemas.microsoft.com/office/drawing/2014/main" id="{0DB74952-AA7E-FF08-D571-90E77062C862}"/>
              </a:ext>
            </a:extLst>
          </p:cNvPr>
          <p:cNvSpPr/>
          <p:nvPr/>
        </p:nvSpPr>
        <p:spPr>
          <a:xfrm>
            <a:off x="268262" y="1021163"/>
            <a:ext cx="3731244" cy="3338622"/>
          </a:xfrm>
          <a:prstGeom prst="roundRect">
            <a:avLst>
              <a:gd name="adj" fmla="val 9053"/>
            </a:avLst>
          </a:prstGeom>
          <a:solidFill>
            <a:srgbClr val="D9D9D9"/>
          </a:solidFill>
          <a:ln w="12700" cap="sq" cmpd="sng" algn="ctr">
            <a:noFill/>
            <a:prstDash val="solid"/>
          </a:ln>
          <a:effectLst/>
        </p:spPr>
        <p:txBody>
          <a:bodyPr lIns="72000" rIns="72000" rtlCol="0" anchor="ctr" anchorCtr="0"/>
          <a:lstStyle/>
          <a:p>
            <a:pPr marL="174625" marR="0" lvl="0" indent="-174625" algn="l" defTabSz="342891" rtl="0" eaLnBrk="1" fontAlgn="auto" latinLnBrk="0" hangingPunct="1">
              <a:lnSpc>
                <a:spcPct val="100000"/>
              </a:lnSpc>
              <a:spcBef>
                <a:spcPts val="0"/>
              </a:spcBef>
              <a:spcAft>
                <a:spcPts val="200"/>
              </a:spcAft>
              <a:buClrTx/>
              <a:buSzTx/>
              <a:buFont typeface="Arial" panose="020B0604020202020204" pitchFamily="34" charset="0"/>
              <a:buChar char="•"/>
              <a:tabLst>
                <a:tab pos="174625" algn="l"/>
              </a:tabLst>
              <a:defRPr/>
            </a:pPr>
            <a:r>
              <a:rPr kumimoji="0" lang="en-US" sz="1400" b="0" i="0" u="none" strike="noStrike" kern="0" cap="none" spc="0" normalizeH="0" baseline="0" noProof="0">
                <a:ln>
                  <a:noFill/>
                </a:ln>
                <a:solidFill>
                  <a:srgbClr val="000000"/>
                </a:solidFill>
                <a:effectLst/>
                <a:uLnTx/>
                <a:uFillTx/>
                <a:latin typeface="Arial" panose="020B0604020202020204"/>
                <a:ea typeface="+mn-ea"/>
                <a:cs typeface="+mn-cs"/>
              </a:rPr>
              <a:t>Adult patients with HR+/HER2− EBC</a:t>
            </a:r>
          </a:p>
          <a:p>
            <a:pPr marL="174625" marR="0" lvl="0" indent="-174625" algn="l" defTabSz="342891" rtl="0" eaLnBrk="1" fontAlgn="auto" latinLnBrk="0" hangingPunct="1">
              <a:lnSpc>
                <a:spcPct val="100000"/>
              </a:lnSpc>
              <a:spcBef>
                <a:spcPts val="0"/>
              </a:spcBef>
              <a:spcAft>
                <a:spcPts val="200"/>
              </a:spcAft>
              <a:buClrTx/>
              <a:buSzTx/>
              <a:buFont typeface="Arial" panose="020B0604020202020204" pitchFamily="34" charset="0"/>
              <a:buChar char="•"/>
              <a:tabLst>
                <a:tab pos="174625" algn="l"/>
              </a:tabLst>
              <a:defRPr/>
            </a:pPr>
            <a:r>
              <a:rPr kumimoji="0" lang="en-US" sz="1400" b="0" i="0" u="none" strike="noStrike" kern="0" cap="none" spc="0" normalizeH="0" baseline="0" noProof="0">
                <a:ln>
                  <a:noFill/>
                </a:ln>
                <a:solidFill>
                  <a:srgbClr val="000000"/>
                </a:solidFill>
                <a:effectLst/>
                <a:uLnTx/>
                <a:uFillTx/>
                <a:latin typeface="Arial" panose="020B0604020202020204"/>
                <a:ea typeface="+mn-ea"/>
                <a:cs typeface="+mn-cs"/>
              </a:rPr>
              <a:t>Prior ET allowed up to 12 </a:t>
            </a:r>
            <a:r>
              <a:rPr kumimoji="0" lang="en-US" sz="1400" b="0" i="0" u="none" strike="noStrike" kern="0" cap="none" spc="0" normalizeH="0" baseline="0" noProof="0" err="1">
                <a:ln>
                  <a:noFill/>
                </a:ln>
                <a:solidFill>
                  <a:srgbClr val="000000"/>
                </a:solidFill>
                <a:effectLst/>
                <a:uLnTx/>
                <a:uFillTx/>
                <a:latin typeface="Arial" panose="020B0604020202020204"/>
                <a:ea typeface="+mn-ea"/>
                <a:cs typeface="+mn-cs"/>
              </a:rPr>
              <a:t>mo</a:t>
            </a:r>
            <a:endParaRPr kumimoji="0" lang="en-US" sz="1400" b="0" i="0" u="none" strike="noStrike" kern="0" cap="none" spc="0" normalizeH="0" baseline="0" noProof="0">
              <a:ln>
                <a:noFill/>
              </a:ln>
              <a:solidFill>
                <a:srgbClr val="000000"/>
              </a:solidFill>
              <a:effectLst/>
              <a:uLnTx/>
              <a:uFillTx/>
              <a:latin typeface="Arial" panose="020B0604020202020204"/>
              <a:ea typeface="+mn-ea"/>
              <a:cs typeface="+mn-cs"/>
            </a:endParaRPr>
          </a:p>
          <a:p>
            <a:pPr marL="174625" marR="0" lvl="0" indent="-174625" algn="l" defTabSz="342891" rtl="0" eaLnBrk="1" fontAlgn="auto" latinLnBrk="0" hangingPunct="1">
              <a:lnSpc>
                <a:spcPct val="100000"/>
              </a:lnSpc>
              <a:spcBef>
                <a:spcPts val="0"/>
              </a:spcBef>
              <a:spcAft>
                <a:spcPts val="200"/>
              </a:spcAft>
              <a:buClrTx/>
              <a:buSzTx/>
              <a:buFont typeface="Arial" panose="020B0604020202020204" pitchFamily="34" charset="0"/>
              <a:buChar char="•"/>
              <a:tabLst>
                <a:tab pos="174625" algn="l"/>
              </a:tabLst>
              <a:defRPr/>
            </a:pPr>
            <a:r>
              <a:rPr kumimoji="0" lang="en-US" sz="1400" b="1" i="0" u="none" strike="noStrike" kern="0" cap="none" spc="0" normalizeH="0" baseline="0" noProof="0">
                <a:ln>
                  <a:noFill/>
                </a:ln>
                <a:solidFill>
                  <a:srgbClr val="000000"/>
                </a:solidFill>
                <a:effectLst/>
                <a:uLnTx/>
                <a:uFillTx/>
                <a:latin typeface="Arial" panose="020B0604020202020204"/>
                <a:ea typeface="+mn-ea"/>
                <a:cs typeface="+mn-cs"/>
              </a:rPr>
              <a:t>Anatomical stage </a:t>
            </a:r>
            <a:r>
              <a:rPr kumimoji="0" lang="en-US" sz="1400" b="1" i="0" u="none" strike="noStrike" kern="0" cap="none" spc="0" normalizeH="0" baseline="0" noProof="0" err="1">
                <a:ln>
                  <a:noFill/>
                </a:ln>
                <a:solidFill>
                  <a:srgbClr val="000000"/>
                </a:solidFill>
                <a:effectLst/>
                <a:uLnTx/>
                <a:uFillTx/>
                <a:latin typeface="Arial" panose="020B0604020202020204"/>
                <a:ea typeface="+mn-ea"/>
                <a:cs typeface="+mn-cs"/>
              </a:rPr>
              <a:t>IIA</a:t>
            </a:r>
            <a:r>
              <a:rPr kumimoji="0" lang="en-US" sz="1400" b="1" i="0" u="none" strike="noStrike" kern="0" cap="none" spc="0" normalizeH="0" baseline="30000" noProof="0" err="1">
                <a:ln>
                  <a:noFill/>
                </a:ln>
                <a:solidFill>
                  <a:srgbClr val="000000"/>
                </a:solidFill>
                <a:effectLst/>
                <a:uLnTx/>
                <a:uFillTx/>
                <a:latin typeface="Arial" panose="020B0604020202020204"/>
                <a:ea typeface="+mn-ea"/>
                <a:cs typeface="+mn-cs"/>
              </a:rPr>
              <a:t>a</a:t>
            </a:r>
            <a:endParaRPr kumimoji="0" lang="en-US" sz="1400" b="1" i="0" u="none" strike="noStrike" kern="0" cap="none" spc="0" normalizeH="0" baseline="30000" noProof="0">
              <a:ln>
                <a:noFill/>
              </a:ln>
              <a:solidFill>
                <a:srgbClr val="000000"/>
              </a:solidFill>
              <a:effectLst/>
              <a:uLnTx/>
              <a:uFillTx/>
              <a:latin typeface="Arial" panose="020B0604020202020204"/>
              <a:ea typeface="+mn-ea"/>
              <a:cs typeface="+mn-cs"/>
            </a:endParaRPr>
          </a:p>
          <a:p>
            <a:pPr marL="285750" marR="0" lvl="1" indent="-111125" algn="l" defTabSz="342891" rtl="0" eaLnBrk="1" fontAlgn="auto" latinLnBrk="0" hangingPunct="1">
              <a:lnSpc>
                <a:spcPct val="100000"/>
              </a:lnSpc>
              <a:spcBef>
                <a:spcPts val="0"/>
              </a:spcBef>
              <a:spcAft>
                <a:spcPts val="200"/>
              </a:spcAft>
              <a:buClrTx/>
              <a:buSzTx/>
              <a:buFont typeface="Arial" panose="020B0604020202020204" pitchFamily="34" charset="0"/>
              <a:buChar char="•"/>
              <a:tabLst/>
              <a:defRPr/>
            </a:pPr>
            <a:r>
              <a:rPr kumimoji="0" lang="en-US" sz="1200" b="1" i="0" u="none" strike="noStrike" kern="0" cap="none" spc="0" normalizeH="0" baseline="0" noProof="0">
                <a:ln>
                  <a:noFill/>
                </a:ln>
                <a:solidFill>
                  <a:srgbClr val="000000"/>
                </a:solidFill>
                <a:effectLst/>
                <a:uLnTx/>
                <a:uFillTx/>
                <a:latin typeface="Arial" panose="020B0604020202020204"/>
                <a:ea typeface="+mn-ea"/>
                <a:cs typeface="+mn-cs"/>
              </a:rPr>
              <a:t>N0</a:t>
            </a:r>
            <a:r>
              <a:rPr kumimoji="0" lang="en-US" sz="1200" b="0" i="0" u="none" strike="noStrike" kern="0" cap="none" spc="0" normalizeH="0" baseline="0" noProof="0">
                <a:ln>
                  <a:noFill/>
                </a:ln>
                <a:solidFill>
                  <a:srgbClr val="000000"/>
                </a:solidFill>
                <a:effectLst/>
                <a:uLnTx/>
                <a:uFillTx/>
                <a:latin typeface="Arial" panose="020B0604020202020204"/>
                <a:ea typeface="+mn-ea"/>
                <a:cs typeface="+mn-cs"/>
              </a:rPr>
              <a:t> with:</a:t>
            </a:r>
          </a:p>
          <a:p>
            <a:pPr marL="396875" marR="0" lvl="2" indent="-111125" algn="l" defTabSz="342891" rtl="0" eaLnBrk="1" fontAlgn="auto" latinLnBrk="0" hangingPunct="1">
              <a:lnSpc>
                <a:spcPct val="100000"/>
              </a:lnSpc>
              <a:spcBef>
                <a:spcPts val="0"/>
              </a:spcBef>
              <a:spcAft>
                <a:spcPts val="200"/>
              </a:spcAft>
              <a:buClrTx/>
              <a:buSzTx/>
              <a:buFont typeface="Arial" panose="020B0604020202020204" pitchFamily="34" charset="0"/>
              <a:buChar char="•"/>
              <a:tabLst/>
              <a:defRPr/>
            </a:pPr>
            <a:r>
              <a:rPr kumimoji="0" lang="en-US" sz="1050" b="0" i="0" u="none" strike="noStrike" kern="0" cap="none" spc="0" normalizeH="0" baseline="0" noProof="0">
                <a:ln>
                  <a:noFill/>
                </a:ln>
                <a:solidFill>
                  <a:srgbClr val="000000"/>
                </a:solidFill>
                <a:effectLst/>
                <a:uLnTx/>
                <a:uFillTx/>
                <a:latin typeface="Arial" panose="020B0604020202020204"/>
                <a:ea typeface="+mn-ea"/>
                <a:cs typeface="+mn-cs"/>
              </a:rPr>
              <a:t>Grade 2 and evidence of high risk:</a:t>
            </a:r>
            <a:endParaRPr kumimoji="0" lang="en-US" sz="1050" b="0" i="0" u="none" strike="noStrike" kern="0" cap="none" spc="0" normalizeH="0" baseline="30000" noProof="0">
              <a:ln>
                <a:noFill/>
              </a:ln>
              <a:solidFill>
                <a:srgbClr val="000000"/>
              </a:solidFill>
              <a:effectLst/>
              <a:uLnTx/>
              <a:uFillTx/>
              <a:latin typeface="Arial" panose="020B0604020202020204"/>
              <a:ea typeface="+mn-ea"/>
              <a:cs typeface="+mn-cs"/>
            </a:endParaRPr>
          </a:p>
          <a:p>
            <a:pPr marL="517525" marR="0" lvl="3" indent="-120650" algn="l" defTabSz="342891" rtl="0" eaLnBrk="1" fontAlgn="auto" latinLnBrk="0" hangingPunct="1">
              <a:lnSpc>
                <a:spcPct val="100000"/>
              </a:lnSpc>
              <a:spcBef>
                <a:spcPts val="0"/>
              </a:spcBef>
              <a:spcAft>
                <a:spcPts val="200"/>
              </a:spcAft>
              <a:buClrTx/>
              <a:buSzTx/>
              <a:buFont typeface="Arial" panose="020B0604020202020204" pitchFamily="34" charset="0"/>
              <a:buChar char="•"/>
              <a:tabLst/>
              <a:defRPr/>
            </a:pPr>
            <a:r>
              <a:rPr kumimoji="0" lang="en-US" sz="1000" b="0" i="0" u="none" strike="noStrike" kern="0" cap="none" spc="0" normalizeH="0" baseline="0" noProof="0">
                <a:ln>
                  <a:noFill/>
                </a:ln>
                <a:solidFill>
                  <a:srgbClr val="000000"/>
                </a:solidFill>
                <a:effectLst/>
                <a:uLnTx/>
                <a:uFillTx/>
                <a:latin typeface="Arial" panose="020B0604020202020204"/>
                <a:ea typeface="+mn-ea"/>
                <a:cs typeface="+mn-cs"/>
              </a:rPr>
              <a:t>Ki-67 ≥ 20%</a:t>
            </a:r>
          </a:p>
          <a:p>
            <a:pPr marL="517525" marR="0" lvl="3" indent="-120650" algn="l" defTabSz="342891" rtl="0" eaLnBrk="1" fontAlgn="auto" latinLnBrk="0" hangingPunct="1">
              <a:lnSpc>
                <a:spcPct val="100000"/>
              </a:lnSpc>
              <a:spcBef>
                <a:spcPts val="0"/>
              </a:spcBef>
              <a:spcAft>
                <a:spcPts val="200"/>
              </a:spcAft>
              <a:buClrTx/>
              <a:buSzTx/>
              <a:buFont typeface="Arial" panose="020B0604020202020204" pitchFamily="34" charset="0"/>
              <a:buChar char="•"/>
              <a:tabLst/>
              <a:defRPr/>
            </a:pPr>
            <a:r>
              <a:rPr kumimoji="0" lang="en-US" sz="1000" b="0" i="0" u="none" strike="noStrike" kern="0" cap="none" spc="0" normalizeH="0" baseline="0" noProof="0">
                <a:ln>
                  <a:noFill/>
                </a:ln>
                <a:solidFill>
                  <a:srgbClr val="000000"/>
                </a:solidFill>
                <a:effectLst/>
                <a:uLnTx/>
                <a:uFillTx/>
                <a:latin typeface="Arial" panose="020B0604020202020204"/>
                <a:ea typeface="+mn-ea"/>
                <a:cs typeface="+mn-cs"/>
              </a:rPr>
              <a:t>Oncotype DX Breast Recurrence Score ≥ 26 </a:t>
            </a:r>
            <a:r>
              <a:rPr kumimoji="0" lang="en-US" sz="1000" b="0" i="1" u="none" strike="noStrike" kern="0" cap="none" spc="0" normalizeH="0" baseline="0" noProof="0">
                <a:ln>
                  <a:noFill/>
                </a:ln>
                <a:solidFill>
                  <a:srgbClr val="000000"/>
                </a:solidFill>
                <a:effectLst/>
                <a:uLnTx/>
                <a:uFillTx/>
                <a:latin typeface="Arial" panose="020B0604020202020204"/>
                <a:ea typeface="+mn-ea"/>
                <a:cs typeface="+mn-cs"/>
              </a:rPr>
              <a:t>or</a:t>
            </a:r>
          </a:p>
          <a:p>
            <a:pPr marL="517525" marR="0" lvl="3" indent="-120650" algn="l" defTabSz="342891" rtl="0" eaLnBrk="1" fontAlgn="auto" latinLnBrk="0" hangingPunct="1">
              <a:lnSpc>
                <a:spcPct val="100000"/>
              </a:lnSpc>
              <a:spcBef>
                <a:spcPts val="0"/>
              </a:spcBef>
              <a:spcAft>
                <a:spcPts val="200"/>
              </a:spcAft>
              <a:buClrTx/>
              <a:buSzTx/>
              <a:buFont typeface="Arial" panose="020B0604020202020204" pitchFamily="34" charset="0"/>
              <a:buChar char="•"/>
              <a:tabLst/>
              <a:defRPr/>
            </a:pPr>
            <a:r>
              <a:rPr kumimoji="0" lang="en-US" sz="1000" b="0" i="0" u="none" strike="noStrike" kern="0" cap="none" spc="0" normalizeH="0" baseline="0" noProof="0">
                <a:ln>
                  <a:noFill/>
                </a:ln>
                <a:solidFill>
                  <a:srgbClr val="000000"/>
                </a:solidFill>
                <a:effectLst/>
                <a:uLnTx/>
                <a:uFillTx/>
                <a:latin typeface="Arial" panose="020B0604020202020204"/>
                <a:ea typeface="+mn-ea"/>
                <a:cs typeface="+mn-cs"/>
              </a:rPr>
              <a:t>High risk via genomic risk profiling</a:t>
            </a:r>
          </a:p>
          <a:p>
            <a:pPr marL="396875" marR="0" lvl="2" indent="-111125" algn="l" defTabSz="342891" rtl="0" eaLnBrk="1" fontAlgn="auto" latinLnBrk="0" hangingPunct="1">
              <a:lnSpc>
                <a:spcPct val="100000"/>
              </a:lnSpc>
              <a:spcBef>
                <a:spcPts val="0"/>
              </a:spcBef>
              <a:spcAft>
                <a:spcPts val="200"/>
              </a:spcAft>
              <a:buClrTx/>
              <a:buSzTx/>
              <a:buFont typeface="Arial" panose="020B0604020202020204" pitchFamily="34" charset="0"/>
              <a:buChar char="•"/>
              <a:tabLst/>
              <a:defRPr/>
            </a:pPr>
            <a:r>
              <a:rPr kumimoji="0" lang="en-US" sz="1050" b="0" i="0" u="none" strike="noStrike" kern="0" cap="none" spc="0" normalizeH="0" baseline="0" noProof="0">
                <a:ln>
                  <a:noFill/>
                </a:ln>
                <a:solidFill>
                  <a:srgbClr val="000000"/>
                </a:solidFill>
                <a:effectLst/>
                <a:uLnTx/>
                <a:uFillTx/>
                <a:latin typeface="Arial" panose="020B0604020202020204"/>
                <a:ea typeface="+mn-ea"/>
                <a:cs typeface="+mn-cs"/>
              </a:rPr>
              <a:t>Grade 3</a:t>
            </a:r>
          </a:p>
          <a:p>
            <a:pPr marL="285750" marR="0" lvl="1" indent="-111125" algn="l" defTabSz="342891" rtl="0" eaLnBrk="1" fontAlgn="auto" latinLnBrk="0" hangingPunct="1">
              <a:lnSpc>
                <a:spcPct val="100000"/>
              </a:lnSpc>
              <a:spcBef>
                <a:spcPts val="0"/>
              </a:spcBef>
              <a:spcAft>
                <a:spcPts val="200"/>
              </a:spcAft>
              <a:buClrTx/>
              <a:buSzTx/>
              <a:buFont typeface="Arial" panose="020B0604020202020204" pitchFamily="34" charset="0"/>
              <a:buChar char="•"/>
              <a:tabLst/>
              <a:defRPr/>
            </a:pPr>
            <a:r>
              <a:rPr kumimoji="0" lang="en-US" sz="1200" b="1" i="0" u="none" strike="noStrike" kern="0" cap="none" spc="0" normalizeH="0" baseline="0" noProof="0">
                <a:ln>
                  <a:noFill/>
                </a:ln>
                <a:solidFill>
                  <a:srgbClr val="000000"/>
                </a:solidFill>
                <a:effectLst/>
                <a:uLnTx/>
                <a:uFillTx/>
                <a:latin typeface="Arial" panose="020B0604020202020204"/>
                <a:ea typeface="+mn-ea"/>
                <a:cs typeface="+mn-cs"/>
              </a:rPr>
              <a:t>N1</a:t>
            </a:r>
          </a:p>
          <a:p>
            <a:pPr marL="174625" marR="0" lvl="0" indent="-174625" algn="l" defTabSz="342891" rtl="0" eaLnBrk="1" fontAlgn="auto" latinLnBrk="0" hangingPunct="1">
              <a:lnSpc>
                <a:spcPct val="100000"/>
              </a:lnSpc>
              <a:spcBef>
                <a:spcPts val="0"/>
              </a:spcBef>
              <a:spcAft>
                <a:spcPts val="200"/>
              </a:spcAft>
              <a:buClrTx/>
              <a:buSzTx/>
              <a:buFont typeface="Arial" panose="020B0604020202020204" pitchFamily="34" charset="0"/>
              <a:buChar char="•"/>
              <a:tabLst/>
              <a:defRPr/>
            </a:pPr>
            <a:r>
              <a:rPr kumimoji="0" lang="en-US" sz="1400" b="1" i="0" u="none" strike="noStrike" kern="0" cap="none" spc="0" normalizeH="0" baseline="0" noProof="0">
                <a:ln>
                  <a:noFill/>
                </a:ln>
                <a:solidFill>
                  <a:srgbClr val="000000"/>
                </a:solidFill>
                <a:effectLst/>
                <a:uLnTx/>
                <a:uFillTx/>
                <a:latin typeface="Arial" panose="020B0604020202020204"/>
                <a:ea typeface="+mn-ea"/>
                <a:cs typeface="+mn-cs"/>
              </a:rPr>
              <a:t>Anatomical stage </a:t>
            </a:r>
            <a:r>
              <a:rPr kumimoji="0" lang="en-US" sz="1400" b="1" i="0" u="none" strike="noStrike" kern="0" cap="none" spc="0" normalizeH="0" baseline="0" noProof="0" err="1">
                <a:ln>
                  <a:noFill/>
                </a:ln>
                <a:solidFill>
                  <a:srgbClr val="000000"/>
                </a:solidFill>
                <a:effectLst/>
                <a:uLnTx/>
                <a:uFillTx/>
                <a:latin typeface="Arial" panose="020B0604020202020204"/>
                <a:ea typeface="+mn-ea"/>
                <a:cs typeface="+mn-cs"/>
              </a:rPr>
              <a:t>IIB</a:t>
            </a:r>
            <a:r>
              <a:rPr kumimoji="0" lang="en-US" sz="1400" b="1" i="0" u="none" strike="noStrike" kern="0" cap="none" spc="0" normalizeH="0" baseline="30000" noProof="0" err="1">
                <a:ln>
                  <a:noFill/>
                </a:ln>
                <a:solidFill>
                  <a:srgbClr val="000000"/>
                </a:solidFill>
                <a:effectLst/>
                <a:uLnTx/>
                <a:uFillTx/>
                <a:latin typeface="Arial" panose="020B0604020202020204"/>
                <a:ea typeface="+mn-ea"/>
                <a:cs typeface="+mn-cs"/>
              </a:rPr>
              <a:t>a</a:t>
            </a:r>
            <a:r>
              <a:rPr kumimoji="0" lang="en-US" sz="1400" b="1" i="0" u="none" strike="noStrike" kern="0" cap="none" spc="0" normalizeH="0" baseline="0" noProof="0">
                <a:ln>
                  <a:noFill/>
                </a:ln>
                <a:solidFill>
                  <a:srgbClr val="000000"/>
                </a:solidFill>
                <a:effectLst/>
                <a:uLnTx/>
                <a:uFillTx/>
                <a:latin typeface="Arial" panose="020B0604020202020204"/>
                <a:ea typeface="+mn-ea"/>
                <a:cs typeface="+mn-cs"/>
              </a:rPr>
              <a:t> </a:t>
            </a:r>
          </a:p>
          <a:p>
            <a:pPr marL="404813" marR="0" lvl="1" indent="-171450" algn="l" defTabSz="342891" rtl="0" eaLnBrk="1" fontAlgn="auto" latinLnBrk="0" hangingPunct="1">
              <a:lnSpc>
                <a:spcPct val="100000"/>
              </a:lnSpc>
              <a:spcBef>
                <a:spcPts val="0"/>
              </a:spcBef>
              <a:spcAft>
                <a:spcPts val="200"/>
              </a:spcAft>
              <a:buClrTx/>
              <a:buSzTx/>
              <a:buFont typeface="Arial" panose="020B0604020202020204" pitchFamily="34" charset="0"/>
              <a:buChar char="•"/>
              <a:tabLst/>
              <a:defRPr/>
            </a:pPr>
            <a:r>
              <a:rPr kumimoji="0" lang="en-US" sz="1200" b="0" i="0" u="none" strike="noStrike" kern="0" cap="none" spc="0" normalizeH="0" baseline="0" noProof="0">
                <a:ln>
                  <a:noFill/>
                </a:ln>
                <a:solidFill>
                  <a:srgbClr val="000000"/>
                </a:solidFill>
                <a:effectLst/>
                <a:uLnTx/>
                <a:uFillTx/>
                <a:latin typeface="Arial" panose="020B0604020202020204"/>
                <a:ea typeface="+mn-ea"/>
                <a:cs typeface="+mn-cs"/>
              </a:rPr>
              <a:t>N0 or N1</a:t>
            </a:r>
          </a:p>
          <a:p>
            <a:pPr marL="174625" marR="0" lvl="0" indent="-174625" algn="l" defTabSz="342891" rtl="0" eaLnBrk="1" fontAlgn="auto" latinLnBrk="0" hangingPunct="1">
              <a:lnSpc>
                <a:spcPct val="100000"/>
              </a:lnSpc>
              <a:spcBef>
                <a:spcPts val="0"/>
              </a:spcBef>
              <a:spcAft>
                <a:spcPts val="200"/>
              </a:spcAft>
              <a:buClrTx/>
              <a:buSzTx/>
              <a:buFont typeface="Arial" panose="020B0604020202020204" pitchFamily="34" charset="0"/>
              <a:buChar char="•"/>
              <a:tabLst/>
              <a:defRPr/>
            </a:pPr>
            <a:r>
              <a:rPr kumimoji="0" lang="en-US" sz="1400" b="1" i="0" u="none" strike="noStrike" kern="0" cap="none" spc="0" normalizeH="0" baseline="0" noProof="0">
                <a:ln>
                  <a:noFill/>
                </a:ln>
                <a:solidFill>
                  <a:srgbClr val="000000"/>
                </a:solidFill>
                <a:effectLst/>
                <a:uLnTx/>
                <a:uFillTx/>
                <a:latin typeface="Arial" panose="020B0604020202020204"/>
                <a:ea typeface="+mn-ea"/>
                <a:cs typeface="+mn-cs"/>
              </a:rPr>
              <a:t>Anatomical stage III</a:t>
            </a:r>
          </a:p>
          <a:p>
            <a:pPr marL="401638" marR="0" lvl="1" indent="-166688" algn="l" defTabSz="342891" rtl="0" eaLnBrk="1" fontAlgn="auto" latinLnBrk="0" hangingPunct="1">
              <a:lnSpc>
                <a:spcPct val="100000"/>
              </a:lnSpc>
              <a:spcBef>
                <a:spcPts val="0"/>
              </a:spcBef>
              <a:spcAft>
                <a:spcPts val="200"/>
              </a:spcAft>
              <a:buClrTx/>
              <a:buSzTx/>
              <a:buFont typeface="Arial" panose="020B0604020202020204" pitchFamily="34" charset="0"/>
              <a:buChar char="•"/>
              <a:tabLst/>
              <a:defRPr/>
            </a:pPr>
            <a:r>
              <a:rPr kumimoji="0" lang="en-US" sz="1200" b="0" i="0" u="none" strike="noStrike" kern="0" cap="none" spc="0" normalizeH="0" baseline="0" noProof="0">
                <a:ln>
                  <a:noFill/>
                </a:ln>
                <a:solidFill>
                  <a:srgbClr val="000000"/>
                </a:solidFill>
                <a:effectLst/>
                <a:uLnTx/>
                <a:uFillTx/>
                <a:latin typeface="Arial" panose="020B0604020202020204"/>
                <a:ea typeface="+mn-ea"/>
                <a:cs typeface="+mn-cs"/>
              </a:rPr>
              <a:t>N0, N1, N2, or N3</a:t>
            </a:r>
            <a:endParaRPr kumimoji="0" lang="en-US" sz="1200" b="0" i="0" u="none" strike="noStrike" kern="0" cap="none" spc="0" normalizeH="0" baseline="30000" noProof="0">
              <a:ln>
                <a:noFill/>
              </a:ln>
              <a:solidFill>
                <a:srgbClr val="000000"/>
              </a:solidFill>
              <a:effectLst/>
              <a:uLnTx/>
              <a:uFillTx/>
              <a:latin typeface="Arial" panose="020B0604020202020204"/>
              <a:ea typeface="+mn-ea"/>
              <a:cs typeface="+mn-cs"/>
            </a:endParaRPr>
          </a:p>
          <a:p>
            <a:pPr marL="0" marR="0" lvl="0" indent="0" algn="ctr" defTabSz="342891" rtl="0" eaLnBrk="1" fontAlgn="auto" latinLnBrk="0" hangingPunct="1">
              <a:lnSpc>
                <a:spcPct val="100000"/>
              </a:lnSpc>
              <a:spcBef>
                <a:spcPts val="0"/>
              </a:spcBef>
              <a:spcAft>
                <a:spcPts val="500"/>
              </a:spcAft>
              <a:buClrTx/>
              <a:buSzTx/>
              <a:buFontTx/>
              <a:buNone/>
              <a:tabLst/>
              <a:defRPr/>
            </a:pPr>
            <a:r>
              <a:rPr kumimoji="0" lang="en-US" sz="1400" b="1" i="0" u="none" strike="noStrike" kern="0" cap="none" spc="0" normalizeH="0" baseline="0" noProof="0">
                <a:ln>
                  <a:noFill/>
                </a:ln>
                <a:solidFill>
                  <a:srgbClr val="000000"/>
                </a:solidFill>
                <a:effectLst/>
                <a:uLnTx/>
                <a:uFillTx/>
                <a:latin typeface="Arial" panose="020B0604020202020204"/>
                <a:ea typeface="+mn-ea"/>
                <a:cs typeface="+mn-cs"/>
              </a:rPr>
              <a:t>N = 5101</a:t>
            </a:r>
            <a:r>
              <a:rPr kumimoji="0" lang="en-US" sz="1400" b="1" i="0" u="none" strike="noStrike" kern="0" cap="none" spc="0" normalizeH="0" baseline="30000" noProof="0">
                <a:ln>
                  <a:noFill/>
                </a:ln>
                <a:solidFill>
                  <a:srgbClr val="000000"/>
                </a:solidFill>
                <a:effectLst/>
                <a:uLnTx/>
                <a:uFillTx/>
                <a:latin typeface="Arial" panose="020B0604020202020204"/>
                <a:ea typeface="+mn-ea"/>
                <a:cs typeface="+mn-cs"/>
              </a:rPr>
              <a:t>b</a:t>
            </a:r>
            <a:r>
              <a:rPr kumimoji="0" lang="en-US" sz="1400" b="1" i="0" u="none" strike="noStrike" kern="0" cap="none" spc="0" normalizeH="0" baseline="0" noProof="0">
                <a:ln>
                  <a:noFill/>
                </a:ln>
                <a:solidFill>
                  <a:srgbClr val="000000"/>
                </a:solidFill>
                <a:effectLst/>
                <a:uLnTx/>
                <a:uFillTx/>
                <a:latin typeface="Arial" panose="020B0604020202020204"/>
                <a:ea typeface="+mn-ea"/>
                <a:cs typeface="+mn-cs"/>
              </a:rPr>
              <a:t> </a:t>
            </a:r>
          </a:p>
        </p:txBody>
      </p:sp>
    </p:spTree>
    <p:extLst>
      <p:ext uri="{BB962C8B-B14F-4D97-AF65-F5344CB8AC3E}">
        <p14:creationId xmlns:p14="http://schemas.microsoft.com/office/powerpoint/2010/main" val="2015583751"/>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9DF3CE-CC1A-65AE-1977-369B784C44F4}"/>
              </a:ext>
            </a:extLst>
          </p:cNvPr>
          <p:cNvSpPr>
            <a:spLocks noGrp="1"/>
          </p:cNvSpPr>
          <p:nvPr>
            <p:ph type="title"/>
          </p:nvPr>
        </p:nvSpPr>
        <p:spPr/>
        <p:txBody>
          <a:bodyPr anchor="t">
            <a:normAutofit/>
          </a:bodyPr>
          <a:lstStyle/>
          <a:p>
            <a:r>
              <a:rPr lang="en-US" sz="3200"/>
              <a:t>Patient disposition  </a:t>
            </a:r>
            <a:br>
              <a:rPr lang="en-US" sz="3200"/>
            </a:br>
            <a:r>
              <a:rPr lang="en-US" sz="1800"/>
              <a:t>Median follow-up of 34.0 months (minimum, 21 months)</a:t>
            </a:r>
            <a:r>
              <a:rPr lang="en-US" sz="1800" baseline="30000"/>
              <a:t>a</a:t>
            </a:r>
            <a:endParaRPr lang="en-US" sz="3200" baseline="30000"/>
          </a:p>
        </p:txBody>
      </p:sp>
      <p:sp>
        <p:nvSpPr>
          <p:cNvPr id="3" name="Slide Number Placeholder 2">
            <a:extLst>
              <a:ext uri="{FF2B5EF4-FFF2-40B4-BE49-F238E27FC236}">
                <a16:creationId xmlns:a16="http://schemas.microsoft.com/office/drawing/2014/main" id="{E7EC1754-A289-7C3E-06AE-F7422C102568}"/>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E33F7A0-71F0-446B-9DE8-6D75BE64EE0F}" type="slidenum">
              <a:rPr kumimoji="0" lang="en-US" sz="800" b="0" i="0" u="none" strike="noStrike" kern="1200" cap="none" spc="0" normalizeH="0" baseline="0" noProof="0" smtClean="0">
                <a:ln>
                  <a:noFill/>
                </a:ln>
                <a:solidFill>
                  <a:prstClr val="white"/>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103</a:t>
            </a:fld>
            <a:endParaRPr kumimoji="0" lang="en-US" sz="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 name="Text Placeholder 4">
            <a:extLst>
              <a:ext uri="{FF2B5EF4-FFF2-40B4-BE49-F238E27FC236}">
                <a16:creationId xmlns:a16="http://schemas.microsoft.com/office/drawing/2014/main" id="{7022F378-3F97-E7A9-77AC-7FDFB3896B2A}"/>
              </a:ext>
            </a:extLst>
          </p:cNvPr>
          <p:cNvSpPr>
            <a:spLocks noGrp="1"/>
          </p:cNvSpPr>
          <p:nvPr>
            <p:ph type="body" sz="quarter" idx="15"/>
          </p:nvPr>
        </p:nvSpPr>
        <p:spPr/>
        <p:txBody>
          <a:bodyPr/>
          <a:lstStyle/>
          <a:p>
            <a:r>
              <a:rPr lang="en-US"/>
              <a:t>Dennis Slamon MD, PhD</a:t>
            </a:r>
          </a:p>
        </p:txBody>
      </p:sp>
      <p:sp>
        <p:nvSpPr>
          <p:cNvPr id="11" name="TextBox 10">
            <a:extLst>
              <a:ext uri="{FF2B5EF4-FFF2-40B4-BE49-F238E27FC236}">
                <a16:creationId xmlns:a16="http://schemas.microsoft.com/office/drawing/2014/main" id="{C529BF28-25E6-B696-058A-C244F8F1B89A}"/>
              </a:ext>
            </a:extLst>
          </p:cNvPr>
          <p:cNvSpPr txBox="1"/>
          <p:nvPr/>
        </p:nvSpPr>
        <p:spPr>
          <a:xfrm>
            <a:off x="640080" y="5730736"/>
            <a:ext cx="11317970" cy="523220"/>
          </a:xfrm>
          <a:prstGeom prst="rect">
            <a:avLst/>
          </a:prstGeom>
          <a:noFill/>
        </p:spPr>
        <p:txBody>
          <a:bodyPr wrap="square"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prstClr val="black"/>
                </a:solidFill>
                <a:effectLst/>
                <a:uLnTx/>
                <a:uFillTx/>
                <a:latin typeface="Arial" panose="020B0604020202020204"/>
                <a:ea typeface="+mn-ea"/>
                <a:cs typeface="+mn-cs"/>
              </a:rPr>
              <a:t>NSAI, nonsteroidal aromatase inhibitor; RIB, </a:t>
            </a:r>
            <a:r>
              <a:rPr kumimoji="0" lang="en-US" sz="700" b="0" i="0" u="none" strike="noStrike" kern="1200" cap="none" spc="0" normalizeH="0" baseline="0" noProof="0" err="1">
                <a:ln>
                  <a:noFill/>
                </a:ln>
                <a:solidFill>
                  <a:prstClr val="black"/>
                </a:solidFill>
                <a:effectLst/>
                <a:uLnTx/>
                <a:uFillTx/>
                <a:latin typeface="Arial" panose="020B0604020202020204"/>
                <a:ea typeface="+mn-ea"/>
                <a:cs typeface="+mn-cs"/>
              </a:rPr>
              <a:t>ribociclib</a:t>
            </a:r>
            <a:r>
              <a:rPr kumimoji="0" lang="en-US" sz="700" b="0" i="0" u="none" strike="noStrike" kern="1200" cap="none" spc="0" normalizeH="0" baseline="0" noProof="0">
                <a:ln>
                  <a:noFill/>
                </a:ln>
                <a:solidFill>
                  <a:prstClr val="black"/>
                </a:solidFill>
                <a:effectLst/>
                <a:uLnTx/>
                <a:uFillTx/>
                <a:latin typeface="Arial" panose="020B0604020202020204"/>
                <a:ea typeface="+mn-ea"/>
                <a:cs typeface="+mn-cs"/>
              </a:rPr>
              <a:t>.</a:t>
            </a:r>
            <a:endParaRPr kumimoji="0" lang="en-US" sz="700" b="0" i="0" u="none" strike="noStrike" kern="1200" cap="none" spc="0" normalizeH="0" baseline="30000" noProof="0">
              <a:ln>
                <a:noFill/>
              </a:ln>
              <a:solidFill>
                <a:prstClr val="black"/>
              </a:solidFill>
              <a:effectLst/>
              <a:uLnTx/>
              <a:uFillTx/>
              <a:latin typeface="Arial" panose="020B06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30000" noProof="0">
                <a:ln>
                  <a:noFill/>
                </a:ln>
                <a:solidFill>
                  <a:prstClr val="black"/>
                </a:solidFill>
                <a:effectLst/>
                <a:uLnTx/>
                <a:uFillTx/>
                <a:latin typeface="Arial" panose="020B0604020202020204"/>
                <a:ea typeface="+mn-ea"/>
                <a:cs typeface="+mn-cs"/>
              </a:rPr>
              <a:t>a</a:t>
            </a:r>
            <a:r>
              <a:rPr kumimoji="0" lang="en-US" sz="700" b="0" i="0" u="none" strike="noStrike" kern="1200" cap="none" spc="0" normalizeH="0" baseline="0" noProof="0">
                <a:ln>
                  <a:noFill/>
                </a:ln>
                <a:solidFill>
                  <a:prstClr val="black"/>
                </a:solidFill>
                <a:effectLst/>
                <a:uLnTx/>
                <a:uFillTx/>
                <a:latin typeface="Arial" panose="020B0604020202020204"/>
                <a:ea typeface="+mn-ea"/>
                <a:cs typeface="+mn-cs"/>
              </a:rPr>
              <a:t> Randomization to data cutoff of January 11, 2023. </a:t>
            </a:r>
            <a:r>
              <a:rPr kumimoji="0" lang="en-US" sz="700" b="0" i="0" u="none" strike="noStrike" kern="1200" cap="none" spc="0" normalizeH="0" baseline="30000" noProof="0">
                <a:ln>
                  <a:noFill/>
                </a:ln>
                <a:solidFill>
                  <a:prstClr val="black"/>
                </a:solidFill>
                <a:effectLst/>
                <a:uLnTx/>
                <a:uFillTx/>
                <a:latin typeface="Arial" panose="020B0604020202020204"/>
                <a:ea typeface="+mn-ea"/>
                <a:cs typeface="+mn-cs"/>
              </a:rPr>
              <a:t>b</a:t>
            </a:r>
            <a:r>
              <a:rPr kumimoji="0" lang="en-US" sz="700" b="0" i="0" u="none" strike="noStrike" kern="1200" cap="none" spc="0" normalizeH="0" baseline="0" noProof="0">
                <a:ln>
                  <a:noFill/>
                </a:ln>
                <a:solidFill>
                  <a:prstClr val="black"/>
                </a:solidFill>
                <a:effectLst/>
                <a:uLnTx/>
                <a:uFillTx/>
                <a:latin typeface="Arial" panose="020B0604020202020204"/>
                <a:ea typeface="+mn-ea"/>
                <a:cs typeface="+mn-cs"/>
              </a:rPr>
              <a:t> In the RIB + NSAI arm, the treatment is considered ongoing if the patient is continuing either study treatment. </a:t>
            </a:r>
            <a:r>
              <a:rPr kumimoji="0" lang="en-US" sz="700" b="0" i="0" u="none" strike="noStrike" kern="1200" cap="none" spc="0" normalizeH="0" baseline="30000" noProof="0">
                <a:ln>
                  <a:noFill/>
                </a:ln>
                <a:solidFill>
                  <a:prstClr val="black"/>
                </a:solidFill>
                <a:effectLst/>
                <a:uLnTx/>
                <a:uFillTx/>
                <a:latin typeface="Arial" panose="020B0604020202020204"/>
                <a:ea typeface="+mn-ea"/>
                <a:cs typeface="+mn-cs"/>
              </a:rPr>
              <a:t>c</a:t>
            </a:r>
            <a:r>
              <a:rPr kumimoji="0" lang="en-US" sz="700" b="0" i="0" u="none" strike="noStrike" kern="1200" cap="none" spc="0" normalizeH="0" baseline="0" noProof="0">
                <a:ln>
                  <a:noFill/>
                </a:ln>
                <a:solidFill>
                  <a:prstClr val="black"/>
                </a:solidFill>
                <a:effectLst/>
                <a:uLnTx/>
                <a:uFillTx/>
                <a:latin typeface="Arial" panose="020B0604020202020204"/>
                <a:ea typeface="+mn-ea"/>
                <a:cs typeface="+mn-cs"/>
              </a:rPr>
              <a:t> All components of treatment are discontinued if NSAI is discontinued. </a:t>
            </a:r>
            <a:r>
              <a:rPr kumimoji="0" lang="en-US" sz="700" b="0" i="0" u="none" strike="noStrike" kern="1200" cap="none" spc="0" normalizeH="0" baseline="30000" noProof="0">
                <a:ln>
                  <a:noFill/>
                </a:ln>
                <a:solidFill>
                  <a:prstClr val="black"/>
                </a:solidFill>
                <a:effectLst/>
                <a:uLnTx/>
                <a:uFillTx/>
                <a:latin typeface="Arial" panose="020B0604020202020204"/>
                <a:ea typeface="+mn-ea"/>
                <a:cs typeface="+mn-cs"/>
              </a:rPr>
              <a:t>d</a:t>
            </a:r>
            <a:r>
              <a:rPr kumimoji="0" lang="en-US" sz="700" b="0" i="0" u="none" strike="noStrike" kern="1200" cap="none" spc="0" normalizeH="0" baseline="0" noProof="0">
                <a:ln>
                  <a:noFill/>
                </a:ln>
                <a:solidFill>
                  <a:prstClr val="black"/>
                </a:solidFill>
                <a:effectLst/>
                <a:uLnTx/>
                <a:uFillTx/>
                <a:latin typeface="Arial" panose="020B0604020202020204"/>
                <a:ea typeface="+mn-ea"/>
                <a:cs typeface="+mn-cs"/>
              </a:rPr>
              <a:t> Includes protocol deviations. </a:t>
            </a:r>
            <a:r>
              <a:rPr kumimoji="0" lang="en-US" sz="700" b="0" i="0" u="none" strike="noStrike" kern="1200" cap="none" spc="0" normalizeH="0" baseline="30000" noProof="0">
                <a:ln>
                  <a:noFill/>
                </a:ln>
                <a:solidFill>
                  <a:prstClr val="black"/>
                </a:solidFill>
                <a:effectLst/>
                <a:uLnTx/>
                <a:uFillTx/>
                <a:latin typeface="Arial" panose="020B0604020202020204"/>
                <a:ea typeface="+mn-ea"/>
                <a:cs typeface="+mn-cs"/>
              </a:rPr>
              <a:t>e</a:t>
            </a:r>
            <a:r>
              <a:rPr kumimoji="0" lang="en-US" sz="700" b="0" i="0" u="none" strike="noStrike" kern="1200" cap="none" spc="0" normalizeH="0" baseline="0" noProof="0">
                <a:ln>
                  <a:noFill/>
                </a:ln>
                <a:solidFill>
                  <a:prstClr val="black"/>
                </a:solidFill>
                <a:effectLst/>
                <a:uLnTx/>
                <a:uFillTx/>
                <a:latin typeface="Arial" panose="020B0604020202020204"/>
                <a:ea typeface="+mn-ea"/>
                <a:cs typeface="+mn-cs"/>
              </a:rPr>
              <a:t> Causes of death in the RIB + NSAI arm were COVID-19 pneumonia, pulmonary embolism, and traffic accident, and in patients who had previously discontinued RIB but remained on NSAI, the causes of death were cardiac arrest and brain edema; for patients in the NSAI alone arm, the causes of death were myocardial infraction, sepsis, and unknown. </a:t>
            </a:r>
            <a:r>
              <a:rPr kumimoji="0" lang="en-US" sz="700" b="0" i="0" u="none" strike="noStrike" kern="1200" cap="none" spc="0" normalizeH="0" baseline="30000" noProof="0">
                <a:ln>
                  <a:noFill/>
                </a:ln>
                <a:solidFill>
                  <a:prstClr val="black"/>
                </a:solidFill>
                <a:effectLst/>
                <a:uLnTx/>
                <a:uFillTx/>
                <a:latin typeface="Arial" panose="020B0604020202020204"/>
                <a:ea typeface="+mn-ea"/>
                <a:cs typeface="+mn-cs"/>
              </a:rPr>
              <a:t>f</a:t>
            </a:r>
            <a:r>
              <a:rPr kumimoji="0" lang="en-US" sz="700" b="0" i="0" u="none" strike="noStrike" kern="1200" cap="none" spc="0" normalizeH="0" baseline="0" noProof="0">
                <a:ln>
                  <a:noFill/>
                </a:ln>
                <a:solidFill>
                  <a:prstClr val="black"/>
                </a:solidFill>
                <a:effectLst/>
                <a:uLnTx/>
                <a:uFillTx/>
                <a:latin typeface="Arial" panose="020B0604020202020204"/>
                <a:ea typeface="+mn-ea"/>
                <a:cs typeface="+mn-cs"/>
              </a:rPr>
              <a:t> RIB could be discontinued early due to AEs, all other reasons for discontinuations would require both components be discontinued and are captured above.</a:t>
            </a:r>
          </a:p>
        </p:txBody>
      </p:sp>
      <p:graphicFrame>
        <p:nvGraphicFramePr>
          <p:cNvPr id="6" name="Table 7">
            <a:extLst>
              <a:ext uri="{FF2B5EF4-FFF2-40B4-BE49-F238E27FC236}">
                <a16:creationId xmlns:a16="http://schemas.microsoft.com/office/drawing/2014/main" id="{7F34DE8C-4E7F-F927-EC20-22B4CE0CB5C7}"/>
              </a:ext>
            </a:extLst>
          </p:cNvPr>
          <p:cNvGraphicFramePr>
            <a:graphicFrameLocks noGrp="1"/>
          </p:cNvGraphicFramePr>
          <p:nvPr/>
        </p:nvGraphicFramePr>
        <p:xfrm>
          <a:off x="738188" y="1186635"/>
          <a:ext cx="10345376" cy="4526208"/>
        </p:xfrm>
        <a:graphic>
          <a:graphicData uri="http://schemas.openxmlformats.org/drawingml/2006/table">
            <a:tbl>
              <a:tblPr firstRow="1" bandRow="1">
                <a:tableStyleId>{3B4B98B0-60AC-42C2-AFA5-B58CD77FA1E5}</a:tableStyleId>
              </a:tblPr>
              <a:tblGrid>
                <a:gridCol w="5012208">
                  <a:extLst>
                    <a:ext uri="{9D8B030D-6E8A-4147-A177-3AD203B41FA5}">
                      <a16:colId xmlns:a16="http://schemas.microsoft.com/office/drawing/2014/main" val="20000"/>
                    </a:ext>
                  </a:extLst>
                </a:gridCol>
                <a:gridCol w="2758536">
                  <a:extLst>
                    <a:ext uri="{9D8B030D-6E8A-4147-A177-3AD203B41FA5}">
                      <a16:colId xmlns:a16="http://schemas.microsoft.com/office/drawing/2014/main" val="20001"/>
                    </a:ext>
                  </a:extLst>
                </a:gridCol>
                <a:gridCol w="2574632">
                  <a:extLst>
                    <a:ext uri="{9D8B030D-6E8A-4147-A177-3AD203B41FA5}">
                      <a16:colId xmlns:a16="http://schemas.microsoft.com/office/drawing/2014/main" val="20002"/>
                    </a:ext>
                  </a:extLst>
                </a:gridCol>
              </a:tblGrid>
              <a:tr h="523261">
                <a:tc>
                  <a:txBody>
                    <a:bodyPr/>
                    <a:lstStyle/>
                    <a:p>
                      <a:r>
                        <a:rPr lang="en-US" sz="1600">
                          <a:solidFill>
                            <a:srgbClr val="05416B"/>
                          </a:solidFill>
                          <a:latin typeface="Arial Narrow" panose="020B0606020202030204" pitchFamily="34" charset="0"/>
                        </a:rPr>
                        <a:t>Parameter, n %</a:t>
                      </a:r>
                    </a:p>
                  </a:txBody>
                  <a:tcPr marL="91424" marR="91424" marT="0" marB="0" anchor="ctr">
                    <a:lnT w="12700" cap="flat" cmpd="sng" algn="ctr">
                      <a:solidFill>
                        <a:srgbClr val="05416B"/>
                      </a:solidFill>
                      <a:prstDash val="solid"/>
                      <a:round/>
                      <a:headEnd type="none" w="med" len="med"/>
                      <a:tailEnd type="none" w="med" len="med"/>
                    </a:lnT>
                    <a:lnB w="12700" cap="flat" cmpd="sng" algn="ctr">
                      <a:solidFill>
                        <a:srgbClr val="05416B"/>
                      </a:solidFill>
                      <a:prstDash val="solid"/>
                      <a:round/>
                      <a:headEnd type="none" w="med" len="med"/>
                      <a:tailEnd type="none" w="med" len="med"/>
                    </a:lnB>
                  </a:tcPr>
                </a:tc>
                <a:tc>
                  <a:txBody>
                    <a:bodyPr/>
                    <a:lstStyle/>
                    <a:p>
                      <a:pPr algn="ctr"/>
                      <a:r>
                        <a:rPr lang="en-US" sz="1600">
                          <a:solidFill>
                            <a:srgbClr val="05416B"/>
                          </a:solidFill>
                          <a:latin typeface="Arial Narrow" panose="020B0606020202030204" pitchFamily="34" charset="0"/>
                        </a:rPr>
                        <a:t>RIB + NSAI</a:t>
                      </a:r>
                    </a:p>
                    <a:p>
                      <a:pPr algn="ctr"/>
                      <a:r>
                        <a:rPr lang="en-US" sz="1600">
                          <a:solidFill>
                            <a:srgbClr val="05416B"/>
                          </a:solidFill>
                          <a:latin typeface="Arial Narrow" panose="020B0606020202030204" pitchFamily="34" charset="0"/>
                        </a:rPr>
                        <a:t>n = 2549</a:t>
                      </a:r>
                    </a:p>
                  </a:txBody>
                  <a:tcPr marL="91424" marR="91424" marT="0" marB="0" anchor="ctr">
                    <a:lnT w="12700" cap="flat" cmpd="sng" algn="ctr">
                      <a:solidFill>
                        <a:srgbClr val="05416B"/>
                      </a:solidFill>
                      <a:prstDash val="solid"/>
                      <a:round/>
                      <a:headEnd type="none" w="med" len="med"/>
                      <a:tailEnd type="none" w="med" len="med"/>
                    </a:lnT>
                    <a:lnB w="12700" cap="flat" cmpd="sng" algn="ctr">
                      <a:solidFill>
                        <a:srgbClr val="05416B"/>
                      </a:solidFill>
                      <a:prstDash val="solid"/>
                      <a:round/>
                      <a:headEnd type="none" w="med" len="med"/>
                      <a:tailEnd type="none" w="med" len="med"/>
                    </a:lnB>
                  </a:tcPr>
                </a:tc>
                <a:tc>
                  <a:txBody>
                    <a:bodyPr/>
                    <a:lstStyle/>
                    <a:p>
                      <a:pPr algn="ctr"/>
                      <a:r>
                        <a:rPr lang="en-US" sz="1600">
                          <a:solidFill>
                            <a:srgbClr val="05416B"/>
                          </a:solidFill>
                          <a:latin typeface="Arial Narrow" panose="020B0606020202030204" pitchFamily="34" charset="0"/>
                        </a:rPr>
                        <a:t>NSAI alone</a:t>
                      </a:r>
                    </a:p>
                    <a:p>
                      <a:pPr algn="ctr"/>
                      <a:r>
                        <a:rPr lang="en-US" sz="1600">
                          <a:solidFill>
                            <a:srgbClr val="05416B"/>
                          </a:solidFill>
                          <a:latin typeface="Arial Narrow" panose="020B0606020202030204" pitchFamily="34" charset="0"/>
                        </a:rPr>
                        <a:t>n = 2552</a:t>
                      </a:r>
                    </a:p>
                  </a:txBody>
                  <a:tcPr marL="91424" marR="91424" marT="0" marB="0" anchor="ctr">
                    <a:lnT w="12700" cap="flat" cmpd="sng" algn="ctr">
                      <a:solidFill>
                        <a:srgbClr val="05416B"/>
                      </a:solidFill>
                      <a:prstDash val="solid"/>
                      <a:round/>
                      <a:headEnd type="none" w="med" len="med"/>
                      <a:tailEnd type="none" w="med" len="med"/>
                    </a:lnT>
                    <a:lnB w="12700" cap="flat" cmpd="sng" algn="ctr">
                      <a:solidFill>
                        <a:srgbClr val="05416B"/>
                      </a:solidFill>
                      <a:prstDash val="solid"/>
                      <a:round/>
                      <a:headEnd type="none" w="med" len="med"/>
                      <a:tailEnd type="none" w="med" len="med"/>
                    </a:lnB>
                  </a:tcPr>
                </a:tc>
                <a:extLst>
                  <a:ext uri="{0D108BD9-81ED-4DB2-BD59-A6C34878D82A}">
                    <a16:rowId xmlns:a16="http://schemas.microsoft.com/office/drawing/2014/main" val="10000"/>
                  </a:ext>
                </a:extLst>
              </a:tr>
              <a:tr h="542883">
                <a:tc>
                  <a:txBody>
                    <a:bodyPr/>
                    <a:lstStyle/>
                    <a:p>
                      <a:r>
                        <a:rPr lang="en-US" sz="1600" b="1">
                          <a:solidFill>
                            <a:srgbClr val="05416B"/>
                          </a:solidFill>
                          <a:latin typeface="Arial Narrow" panose="020B0606020202030204" pitchFamily="34" charset="0"/>
                        </a:rPr>
                        <a:t>Patients treated</a:t>
                      </a:r>
                    </a:p>
                    <a:p>
                      <a:pPr marL="182880" lvl="1"/>
                      <a:r>
                        <a:rPr lang="en-US" sz="1600" b="0">
                          <a:solidFill>
                            <a:srgbClr val="05416B"/>
                          </a:solidFill>
                          <a:latin typeface="Arial Narrow" panose="020B0606020202030204" pitchFamily="34" charset="0"/>
                        </a:rPr>
                        <a:t>Patients with treatment </a:t>
                      </a:r>
                      <a:r>
                        <a:rPr lang="en-US" sz="1600" b="0" err="1">
                          <a:solidFill>
                            <a:srgbClr val="05416B"/>
                          </a:solidFill>
                          <a:latin typeface="Arial Narrow" panose="020B0606020202030204" pitchFamily="34" charset="0"/>
                        </a:rPr>
                        <a:t>ongoing</a:t>
                      </a:r>
                      <a:r>
                        <a:rPr lang="en-US" sz="1600" b="0" baseline="30000" err="1">
                          <a:solidFill>
                            <a:srgbClr val="05416B"/>
                          </a:solidFill>
                          <a:latin typeface="Arial Narrow" panose="020B0606020202030204" pitchFamily="34" charset="0"/>
                        </a:rPr>
                        <a:t>b</a:t>
                      </a:r>
                      <a:endParaRPr lang="en-US" sz="1600" b="0" baseline="30000">
                        <a:solidFill>
                          <a:srgbClr val="05416B"/>
                        </a:solidFill>
                        <a:latin typeface="Arial Narrow" panose="020B0606020202030204" pitchFamily="34" charset="0"/>
                      </a:endParaRPr>
                    </a:p>
                  </a:txBody>
                  <a:tcPr marL="91424" marR="91424" marT="9144" marB="9144" anchor="ctr">
                    <a:lnT w="12700" cap="flat" cmpd="sng" algn="ctr">
                      <a:solidFill>
                        <a:srgbClr val="05416B"/>
                      </a:solidFill>
                      <a:prstDash val="solid"/>
                      <a:round/>
                      <a:headEnd type="none" w="med" len="med"/>
                      <a:tailEnd type="none" w="med" len="med"/>
                    </a:lnT>
                    <a:lnB w="12700" cap="flat" cmpd="sng" algn="ctr">
                      <a:noFill/>
                      <a:prstDash val="solid"/>
                      <a:round/>
                      <a:headEnd type="none" w="med" len="med"/>
                      <a:tailEnd type="none" w="med" len="med"/>
                    </a:lnB>
                    <a:solidFill>
                      <a:srgbClr val="DAE3F3"/>
                    </a:solidFill>
                  </a:tcPr>
                </a:tc>
                <a:tc>
                  <a:txBody>
                    <a:bodyPr/>
                    <a:lstStyle/>
                    <a:p>
                      <a:pPr algn="ctr"/>
                      <a:r>
                        <a:rPr lang="en-US" sz="1600">
                          <a:solidFill>
                            <a:srgbClr val="002557"/>
                          </a:solidFill>
                          <a:latin typeface="Arial Narrow" panose="020B0606020202030204" pitchFamily="34" charset="0"/>
                        </a:rPr>
                        <a:t>2526 (99)</a:t>
                      </a:r>
                    </a:p>
                    <a:p>
                      <a:pPr algn="ctr"/>
                      <a:r>
                        <a:rPr lang="en-US" sz="1600">
                          <a:solidFill>
                            <a:srgbClr val="002557"/>
                          </a:solidFill>
                          <a:latin typeface="Arial Narrow" panose="020B0606020202030204" pitchFamily="34" charset="0"/>
                        </a:rPr>
                        <a:t>1984 (78)</a:t>
                      </a:r>
                    </a:p>
                  </a:txBody>
                  <a:tcPr marL="91424" marR="91424" marT="9144" marB="9144" anchor="ctr">
                    <a:lnT w="12700" cap="flat" cmpd="sng" algn="ctr">
                      <a:solidFill>
                        <a:srgbClr val="05416B"/>
                      </a:solidFill>
                      <a:prstDash val="solid"/>
                      <a:round/>
                      <a:headEnd type="none" w="med" len="med"/>
                      <a:tailEnd type="none" w="med" len="med"/>
                    </a:lnT>
                    <a:lnB w="12700" cap="flat" cmpd="sng" algn="ctr">
                      <a:noFill/>
                      <a:prstDash val="solid"/>
                      <a:round/>
                      <a:headEnd type="none" w="med" len="med"/>
                      <a:tailEnd type="none" w="med" len="med"/>
                    </a:lnB>
                    <a:solidFill>
                      <a:srgbClr val="DAE3F3"/>
                    </a:solidFill>
                  </a:tcPr>
                </a:tc>
                <a:tc>
                  <a:txBody>
                    <a:bodyPr/>
                    <a:lstStyle/>
                    <a:p>
                      <a:pPr algn="ctr"/>
                      <a:r>
                        <a:rPr lang="en-US" sz="1600">
                          <a:solidFill>
                            <a:srgbClr val="002557"/>
                          </a:solidFill>
                          <a:latin typeface="Arial Narrow" panose="020B0606020202030204" pitchFamily="34" charset="0"/>
                        </a:rPr>
                        <a:t>2442 (96)</a:t>
                      </a:r>
                    </a:p>
                    <a:p>
                      <a:pPr algn="ctr"/>
                      <a:r>
                        <a:rPr lang="en-US" sz="1600">
                          <a:solidFill>
                            <a:srgbClr val="002557"/>
                          </a:solidFill>
                          <a:latin typeface="Arial Narrow" panose="020B0606020202030204" pitchFamily="34" charset="0"/>
                        </a:rPr>
                        <a:t>1826 (72)</a:t>
                      </a:r>
                    </a:p>
                  </a:txBody>
                  <a:tcPr marL="91424" marR="91424" marT="9144" marB="9144" anchor="ctr">
                    <a:lnT w="12700" cap="flat" cmpd="sng" algn="ctr">
                      <a:solidFill>
                        <a:srgbClr val="05416B"/>
                      </a:solidFill>
                      <a:prstDash val="solid"/>
                      <a:round/>
                      <a:headEnd type="none" w="med" len="med"/>
                      <a:tailEnd type="none" w="med" len="med"/>
                    </a:lnT>
                    <a:lnB w="12700" cap="flat" cmpd="sng" algn="ctr">
                      <a:noFill/>
                      <a:prstDash val="solid"/>
                      <a:round/>
                      <a:headEnd type="none" w="med" len="med"/>
                      <a:tailEnd type="none" w="med" len="med"/>
                    </a:lnB>
                    <a:solidFill>
                      <a:srgbClr val="DAE3F3"/>
                    </a:solidFill>
                  </a:tcPr>
                </a:tc>
                <a:extLst>
                  <a:ext uri="{0D108BD9-81ED-4DB2-BD59-A6C34878D82A}">
                    <a16:rowId xmlns:a16="http://schemas.microsoft.com/office/drawing/2014/main" val="2791776611"/>
                  </a:ext>
                </a:extLst>
              </a:tr>
              <a:tr h="281253">
                <a:tc>
                  <a:txBody>
                    <a:bodyPr/>
                    <a:lstStyle/>
                    <a:p>
                      <a:r>
                        <a:rPr lang="en-US" sz="1600" b="1">
                          <a:solidFill>
                            <a:srgbClr val="05416B"/>
                          </a:solidFill>
                          <a:latin typeface="Arial Narrow" panose="020B0606020202030204" pitchFamily="34" charset="0"/>
                        </a:rPr>
                        <a:t>Patients who discontinued NSAI</a:t>
                      </a:r>
                    </a:p>
                  </a:txBody>
                  <a:tcPr marL="91424" marR="91424" marT="9144" marB="9144" anchor="ctr">
                    <a:lnT>
                      <a:noFill/>
                    </a:lnT>
                    <a:solidFill>
                      <a:schemeClr val="bg1"/>
                    </a:solidFill>
                  </a:tcPr>
                </a:tc>
                <a:tc>
                  <a:txBody>
                    <a:bodyPr/>
                    <a:lstStyle/>
                    <a:p>
                      <a:pPr algn="ctr"/>
                      <a:r>
                        <a:rPr lang="en-US" sz="1600">
                          <a:solidFill>
                            <a:srgbClr val="002557"/>
                          </a:solidFill>
                          <a:latin typeface="Arial Narrow" panose="020B0606020202030204" pitchFamily="34" charset="0"/>
                        </a:rPr>
                        <a:t>542 (21)</a:t>
                      </a:r>
                    </a:p>
                  </a:txBody>
                  <a:tcPr marL="91424" marR="91424" marT="9144" marB="9144" anchor="ctr">
                    <a:lnT>
                      <a:noFill/>
                    </a:lnT>
                    <a:solidFill>
                      <a:schemeClr val="bg1"/>
                    </a:solidFill>
                  </a:tcPr>
                </a:tc>
                <a:tc>
                  <a:txBody>
                    <a:bodyPr/>
                    <a:lstStyle/>
                    <a:p>
                      <a:pPr algn="ctr"/>
                      <a:r>
                        <a:rPr lang="en-US" sz="1600">
                          <a:solidFill>
                            <a:srgbClr val="002557"/>
                          </a:solidFill>
                          <a:latin typeface="Arial Narrow" panose="020B0606020202030204" pitchFamily="34" charset="0"/>
                        </a:rPr>
                        <a:t>617 (24)</a:t>
                      </a:r>
                    </a:p>
                  </a:txBody>
                  <a:tcPr marL="91424" marR="91424" marT="9144" marB="9144" anchor="ctr">
                    <a:lnT>
                      <a:noFill/>
                    </a:lnT>
                    <a:solidFill>
                      <a:schemeClr val="bg1"/>
                    </a:solidFill>
                  </a:tcPr>
                </a:tc>
                <a:extLst>
                  <a:ext uri="{0D108BD9-81ED-4DB2-BD59-A6C34878D82A}">
                    <a16:rowId xmlns:a16="http://schemas.microsoft.com/office/drawing/2014/main" val="4054594709"/>
                  </a:ext>
                </a:extLst>
              </a:tr>
              <a:tr h="1831414">
                <a:tc>
                  <a:txBody>
                    <a:bodyPr/>
                    <a:lstStyle/>
                    <a:p>
                      <a:r>
                        <a:rPr lang="en-US" sz="1600" b="1">
                          <a:solidFill>
                            <a:srgbClr val="05416B"/>
                          </a:solidFill>
                          <a:latin typeface="Arial Narrow" panose="020B0606020202030204" pitchFamily="34" charset="0"/>
                        </a:rPr>
                        <a:t>Primary reason for treatment discontinuation (NSAI)</a:t>
                      </a:r>
                      <a:r>
                        <a:rPr lang="en-US" sz="1600" b="1" baseline="30000">
                          <a:solidFill>
                            <a:srgbClr val="05416B"/>
                          </a:solidFill>
                          <a:latin typeface="Arial Narrow" panose="020B0606020202030204" pitchFamily="34" charset="0"/>
                        </a:rPr>
                        <a:t>c</a:t>
                      </a:r>
                      <a:r>
                        <a:rPr lang="en-US" sz="1600" b="1">
                          <a:solidFill>
                            <a:srgbClr val="05416B"/>
                          </a:solidFill>
                          <a:latin typeface="Arial Narrow" panose="020B0606020202030204" pitchFamily="34" charset="0"/>
                        </a:rPr>
                        <a:t> </a:t>
                      </a:r>
                      <a:endParaRPr lang="en-US" sz="1600" b="1">
                        <a:solidFill>
                          <a:srgbClr val="05416B"/>
                        </a:solidFill>
                        <a:highlight>
                          <a:srgbClr val="FFFF00"/>
                        </a:highlight>
                        <a:latin typeface="Arial Narrow" panose="020B0606020202030204" pitchFamily="34" charset="0"/>
                      </a:endParaRPr>
                    </a:p>
                    <a:p>
                      <a:pPr marL="182880" lvl="1"/>
                      <a:r>
                        <a:rPr lang="en-US" sz="1600" b="0">
                          <a:solidFill>
                            <a:srgbClr val="05416B"/>
                          </a:solidFill>
                          <a:latin typeface="Arial Narrow" panose="020B0606020202030204" pitchFamily="34" charset="0"/>
                        </a:rPr>
                        <a:t>Adverse Event</a:t>
                      </a:r>
                    </a:p>
                    <a:p>
                      <a:pPr marL="182880" marR="0" lvl="1" indent="0" algn="l" defTabSz="914400" rtl="0" eaLnBrk="1" fontAlgn="auto" latinLnBrk="0" hangingPunct="1">
                        <a:lnSpc>
                          <a:spcPct val="100000"/>
                        </a:lnSpc>
                        <a:spcBef>
                          <a:spcPts val="0"/>
                        </a:spcBef>
                        <a:spcAft>
                          <a:spcPts val="0"/>
                        </a:spcAft>
                        <a:buClrTx/>
                        <a:buSzTx/>
                        <a:buFontTx/>
                        <a:buNone/>
                        <a:tabLst/>
                        <a:defRPr/>
                      </a:pPr>
                      <a:r>
                        <a:rPr lang="en-US" sz="1600" b="0">
                          <a:solidFill>
                            <a:srgbClr val="05416B"/>
                          </a:solidFill>
                          <a:latin typeface="Arial Narrow" panose="020B0606020202030204" pitchFamily="34" charset="0"/>
                        </a:rPr>
                        <a:t>Patient/Physician decision</a:t>
                      </a:r>
                    </a:p>
                    <a:p>
                      <a:pPr marL="182880" marR="0" lvl="1" indent="0" algn="l" defTabSz="914400" rtl="0" eaLnBrk="1" fontAlgn="auto" latinLnBrk="0" hangingPunct="1">
                        <a:lnSpc>
                          <a:spcPct val="100000"/>
                        </a:lnSpc>
                        <a:spcBef>
                          <a:spcPts val="0"/>
                        </a:spcBef>
                        <a:spcAft>
                          <a:spcPts val="0"/>
                        </a:spcAft>
                        <a:buClrTx/>
                        <a:buSzTx/>
                        <a:buFontTx/>
                        <a:buNone/>
                        <a:tabLst/>
                        <a:defRPr/>
                      </a:pPr>
                      <a:r>
                        <a:rPr lang="en-US" sz="1600" b="0">
                          <a:solidFill>
                            <a:srgbClr val="05416B"/>
                          </a:solidFill>
                          <a:latin typeface="Arial Narrow" panose="020B0606020202030204" pitchFamily="34" charset="0"/>
                        </a:rPr>
                        <a:t>Disease relapse</a:t>
                      </a:r>
                    </a:p>
                    <a:p>
                      <a:pPr marL="182880" marR="0" lvl="1" indent="0" algn="l" defTabSz="914400" rtl="0" eaLnBrk="1" fontAlgn="auto" latinLnBrk="0" hangingPunct="1">
                        <a:lnSpc>
                          <a:spcPct val="100000"/>
                        </a:lnSpc>
                        <a:spcBef>
                          <a:spcPts val="0"/>
                        </a:spcBef>
                        <a:spcAft>
                          <a:spcPts val="0"/>
                        </a:spcAft>
                        <a:buClrTx/>
                        <a:buSzTx/>
                        <a:buFontTx/>
                        <a:buNone/>
                        <a:tabLst/>
                        <a:defRPr/>
                      </a:pPr>
                      <a:r>
                        <a:rPr lang="en-US" sz="1600" b="0" err="1">
                          <a:solidFill>
                            <a:srgbClr val="05416B"/>
                          </a:solidFill>
                          <a:latin typeface="Arial Narrow" panose="020B0606020202030204" pitchFamily="34" charset="0"/>
                        </a:rPr>
                        <a:t>Other</a:t>
                      </a:r>
                      <a:r>
                        <a:rPr lang="en-US" sz="1600" b="0" baseline="30000" err="1">
                          <a:solidFill>
                            <a:srgbClr val="05416B"/>
                          </a:solidFill>
                          <a:latin typeface="Arial Narrow" panose="020B0606020202030204" pitchFamily="34" charset="0"/>
                        </a:rPr>
                        <a:t>d</a:t>
                      </a:r>
                      <a:endParaRPr lang="en-US" sz="1600" b="0" baseline="30000">
                        <a:solidFill>
                          <a:srgbClr val="05416B"/>
                        </a:solidFill>
                        <a:latin typeface="Arial Narrow" panose="020B0606020202030204" pitchFamily="34" charset="0"/>
                      </a:endParaRPr>
                    </a:p>
                    <a:p>
                      <a:pPr marL="182880" marR="0" lvl="1" indent="0" algn="l" defTabSz="914400" rtl="0" eaLnBrk="1" fontAlgn="auto" latinLnBrk="0" hangingPunct="1">
                        <a:lnSpc>
                          <a:spcPct val="100000"/>
                        </a:lnSpc>
                        <a:spcBef>
                          <a:spcPts val="0"/>
                        </a:spcBef>
                        <a:spcAft>
                          <a:spcPts val="0"/>
                        </a:spcAft>
                        <a:buClrTx/>
                        <a:buSzTx/>
                        <a:buFontTx/>
                        <a:buNone/>
                        <a:tabLst/>
                        <a:defRPr/>
                      </a:pPr>
                      <a:r>
                        <a:rPr lang="en-US" sz="1600" b="0">
                          <a:solidFill>
                            <a:srgbClr val="05416B"/>
                          </a:solidFill>
                          <a:latin typeface="Arial Narrow" panose="020B0606020202030204" pitchFamily="34" charset="0"/>
                        </a:rPr>
                        <a:t>Lost to follow-up</a:t>
                      </a:r>
                    </a:p>
                    <a:p>
                      <a:pPr marL="182880" lvl="1"/>
                      <a:r>
                        <a:rPr lang="en-US" sz="1600" b="0" err="1">
                          <a:solidFill>
                            <a:srgbClr val="05416B"/>
                          </a:solidFill>
                          <a:latin typeface="Arial Narrow" panose="020B0606020202030204" pitchFamily="34" charset="0"/>
                        </a:rPr>
                        <a:t>Death</a:t>
                      </a:r>
                      <a:r>
                        <a:rPr lang="en-US" sz="1600" b="0" baseline="30000" err="1">
                          <a:solidFill>
                            <a:srgbClr val="05416B"/>
                          </a:solidFill>
                          <a:latin typeface="Arial Narrow" panose="020B0606020202030204" pitchFamily="34" charset="0"/>
                        </a:rPr>
                        <a:t>e</a:t>
                      </a:r>
                      <a:endParaRPr lang="en-US" sz="1600" b="0" baseline="30000">
                        <a:solidFill>
                          <a:srgbClr val="05416B"/>
                        </a:solidFill>
                        <a:latin typeface="Arial Narrow" panose="020B0606020202030204" pitchFamily="34" charset="0"/>
                      </a:endParaRPr>
                    </a:p>
                  </a:txBody>
                  <a:tcPr marL="91424" marR="91424" marT="0" marB="0" anchor="ctr">
                    <a:solidFill>
                      <a:schemeClr val="bg1"/>
                    </a:solidFill>
                  </a:tcPr>
                </a:tc>
                <a:tc>
                  <a:txBody>
                    <a:bodyPr/>
                    <a:lstStyle/>
                    <a:p>
                      <a:pPr algn="ctr"/>
                      <a:endParaRPr lang="en-US" sz="1600">
                        <a:solidFill>
                          <a:srgbClr val="05416B"/>
                        </a:solidFill>
                        <a:latin typeface="Arial Narrow" panose="020B0606020202030204" pitchFamily="34" charset="0"/>
                      </a:endParaRPr>
                    </a:p>
                    <a:p>
                      <a:pPr algn="ctr"/>
                      <a:r>
                        <a:rPr lang="en-US" sz="1600">
                          <a:solidFill>
                            <a:srgbClr val="05416B"/>
                          </a:solidFill>
                          <a:latin typeface="Arial Narrow" panose="020B0606020202030204" pitchFamily="34" charset="0"/>
                        </a:rPr>
                        <a:t>118 (5)</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a:solidFill>
                            <a:srgbClr val="05416B"/>
                          </a:solidFill>
                          <a:latin typeface="Arial Narrow" panose="020B0606020202030204" pitchFamily="34" charset="0"/>
                        </a:rPr>
                        <a:t>256 (10)</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a:solidFill>
                            <a:srgbClr val="05416B"/>
                          </a:solidFill>
                          <a:latin typeface="Arial Narrow" panose="020B0606020202030204" pitchFamily="34" charset="0"/>
                        </a:rPr>
                        <a:t>142 (6)</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a:solidFill>
                            <a:srgbClr val="05416B"/>
                          </a:solidFill>
                          <a:latin typeface="Arial Narrow" panose="020B0606020202030204" pitchFamily="34" charset="0"/>
                        </a:rPr>
                        <a:t>13 (0.5)</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a:solidFill>
                            <a:srgbClr val="05416B"/>
                          </a:solidFill>
                          <a:latin typeface="Arial Narrow" panose="020B0606020202030204" pitchFamily="34" charset="0"/>
                        </a:rPr>
                        <a:t>8 (0.3)</a:t>
                      </a:r>
                    </a:p>
                    <a:p>
                      <a:pPr algn="ctr"/>
                      <a:r>
                        <a:rPr lang="en-US" sz="1600">
                          <a:solidFill>
                            <a:srgbClr val="05416B"/>
                          </a:solidFill>
                          <a:latin typeface="Arial Narrow" panose="020B0606020202030204" pitchFamily="34" charset="0"/>
                        </a:rPr>
                        <a:t>5 (0.2)</a:t>
                      </a:r>
                    </a:p>
                  </a:txBody>
                  <a:tcPr marL="91424" marR="91424" marT="0" marB="0" anchor="ctr">
                    <a:solidFill>
                      <a:schemeClr val="bg1"/>
                    </a:solidFill>
                  </a:tcPr>
                </a:tc>
                <a:tc>
                  <a:txBody>
                    <a:bodyPr/>
                    <a:lstStyle/>
                    <a:p>
                      <a:pPr algn="ctr"/>
                      <a:endParaRPr lang="en-US" sz="1600">
                        <a:solidFill>
                          <a:srgbClr val="002557"/>
                        </a:solidFill>
                        <a:latin typeface="Arial Narrow" panose="020B0606020202030204" pitchFamily="34" charset="0"/>
                      </a:endParaRPr>
                    </a:p>
                    <a:p>
                      <a:pPr algn="ctr"/>
                      <a:r>
                        <a:rPr lang="en-US" sz="1600">
                          <a:solidFill>
                            <a:srgbClr val="002557"/>
                          </a:solidFill>
                          <a:latin typeface="Arial Narrow" panose="020B0606020202030204" pitchFamily="34" charset="0"/>
                        </a:rPr>
                        <a:t>105 (4)</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a:solidFill>
                            <a:srgbClr val="002557"/>
                          </a:solidFill>
                          <a:latin typeface="Arial Narrow" panose="020B0606020202030204" pitchFamily="34" charset="0"/>
                        </a:rPr>
                        <a:t>296 (12)</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a:solidFill>
                            <a:srgbClr val="002557"/>
                          </a:solidFill>
                          <a:latin typeface="Arial Narrow" panose="020B0606020202030204" pitchFamily="34" charset="0"/>
                        </a:rPr>
                        <a:t>186 (7)</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a:solidFill>
                            <a:srgbClr val="002557"/>
                          </a:solidFill>
                          <a:latin typeface="Arial Narrow" panose="020B0606020202030204" pitchFamily="34" charset="0"/>
                        </a:rPr>
                        <a:t>15 (0.6)</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a:solidFill>
                            <a:srgbClr val="002557"/>
                          </a:solidFill>
                          <a:latin typeface="Arial Narrow" panose="020B0606020202030204" pitchFamily="34" charset="0"/>
                        </a:rPr>
                        <a:t>12 (0.5)</a:t>
                      </a:r>
                    </a:p>
                    <a:p>
                      <a:pPr algn="ctr"/>
                      <a:r>
                        <a:rPr lang="en-US" sz="1600">
                          <a:solidFill>
                            <a:srgbClr val="002557"/>
                          </a:solidFill>
                          <a:latin typeface="Arial Narrow" panose="020B0606020202030204" pitchFamily="34" charset="0"/>
                        </a:rPr>
                        <a:t>3 (0.1)</a:t>
                      </a:r>
                    </a:p>
                  </a:txBody>
                  <a:tcPr marL="91424" marR="91424" marT="0" marB="0" anchor="ctr">
                    <a:solidFill>
                      <a:schemeClr val="bg1"/>
                    </a:solidFill>
                  </a:tcPr>
                </a:tc>
                <a:extLst>
                  <a:ext uri="{0D108BD9-81ED-4DB2-BD59-A6C34878D82A}">
                    <a16:rowId xmlns:a16="http://schemas.microsoft.com/office/drawing/2014/main" val="3255929060"/>
                  </a:ext>
                </a:extLst>
              </a:tr>
              <a:tr h="804514">
                <a:tc>
                  <a:txBody>
                    <a:bodyPr/>
                    <a:lstStyle/>
                    <a:p>
                      <a:r>
                        <a:rPr lang="en-US" sz="1600" b="1">
                          <a:solidFill>
                            <a:srgbClr val="05416B"/>
                          </a:solidFill>
                          <a:latin typeface="Arial Narrow" panose="020B0606020202030204" pitchFamily="34" charset="0"/>
                        </a:rPr>
                        <a:t>Patients who completed </a:t>
                      </a:r>
                      <a:r>
                        <a:rPr lang="en-US" sz="1600" b="1" err="1">
                          <a:solidFill>
                            <a:srgbClr val="05416B"/>
                          </a:solidFill>
                          <a:latin typeface="Arial Narrow" panose="020B0606020202030204" pitchFamily="34" charset="0"/>
                        </a:rPr>
                        <a:t>ribociclib</a:t>
                      </a:r>
                      <a:r>
                        <a:rPr lang="en-US" sz="1600" b="1">
                          <a:solidFill>
                            <a:srgbClr val="05416B"/>
                          </a:solidFill>
                          <a:latin typeface="Arial Narrow" panose="020B0606020202030204" pitchFamily="34" charset="0"/>
                        </a:rPr>
                        <a:t> treatment</a:t>
                      </a:r>
                      <a:endParaRPr lang="en-US" sz="1600" b="1" baseline="30000">
                        <a:solidFill>
                          <a:srgbClr val="05416B"/>
                        </a:solidFill>
                        <a:latin typeface="Arial Narrow" panose="020B0606020202030204" pitchFamily="34" charset="0"/>
                      </a:endParaRPr>
                    </a:p>
                    <a:p>
                      <a:pPr marL="182880" lvl="1"/>
                      <a:r>
                        <a:rPr lang="en-US" sz="1600" b="0">
                          <a:solidFill>
                            <a:srgbClr val="05416B"/>
                          </a:solidFill>
                          <a:latin typeface="Arial Narrow" panose="020B0606020202030204" pitchFamily="34" charset="0"/>
                        </a:rPr>
                        <a:t>≥2 years (including ongoing)</a:t>
                      </a:r>
                      <a:endParaRPr lang="en-US" sz="1600" b="0">
                        <a:solidFill>
                          <a:srgbClr val="05416B"/>
                        </a:solidFill>
                        <a:highlight>
                          <a:srgbClr val="FFFF00"/>
                        </a:highlight>
                        <a:latin typeface="Arial Narrow" panose="020B0606020202030204" pitchFamily="34" charset="0"/>
                      </a:endParaRPr>
                    </a:p>
                    <a:p>
                      <a:pPr marL="182880" lvl="1"/>
                      <a:r>
                        <a:rPr lang="en-US" sz="1600" b="0">
                          <a:solidFill>
                            <a:srgbClr val="05416B"/>
                          </a:solidFill>
                          <a:latin typeface="Arial Narrow" panose="020B0606020202030204" pitchFamily="34" charset="0"/>
                        </a:rPr>
                        <a:t>Completed 3 years RIB </a:t>
                      </a:r>
                    </a:p>
                  </a:txBody>
                  <a:tcPr marL="91424" marR="91424" marT="9144" marB="9144" anchor="ctr">
                    <a:solidFill>
                      <a:srgbClr val="DAE3F3"/>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1600">
                        <a:solidFill>
                          <a:srgbClr val="002557"/>
                        </a:solidFill>
                        <a:latin typeface="Arial Narrow" panose="020B060602020203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600">
                          <a:solidFill>
                            <a:srgbClr val="002557"/>
                          </a:solidFill>
                          <a:latin typeface="Arial Narrow" panose="020B0606020202030204" pitchFamily="34" charset="0"/>
                        </a:rPr>
                        <a:t>1449 (57)</a:t>
                      </a:r>
                      <a:br>
                        <a:rPr lang="en-US" sz="1600">
                          <a:solidFill>
                            <a:srgbClr val="002557"/>
                          </a:solidFill>
                          <a:latin typeface="Arial Narrow" panose="020B0606020202030204" pitchFamily="34" charset="0"/>
                        </a:rPr>
                      </a:br>
                      <a:r>
                        <a:rPr lang="en-US" sz="1600">
                          <a:solidFill>
                            <a:srgbClr val="002557"/>
                          </a:solidFill>
                          <a:latin typeface="Arial Narrow" panose="020B0606020202030204" pitchFamily="34" charset="0"/>
                        </a:rPr>
                        <a:t>515 (20)</a:t>
                      </a:r>
                    </a:p>
                  </a:txBody>
                  <a:tcPr marL="91424" marR="91424" marT="9144" marB="9144" anchor="ctr">
                    <a:solidFill>
                      <a:srgbClr val="DAE3F3"/>
                    </a:solidFill>
                  </a:tcPr>
                </a:tc>
                <a:tc>
                  <a:txBody>
                    <a:bodyPr/>
                    <a:lstStyle/>
                    <a:p>
                      <a:pPr algn="ctr"/>
                      <a:endParaRPr lang="en-US" sz="1600">
                        <a:solidFill>
                          <a:srgbClr val="002557"/>
                        </a:solidFill>
                        <a:latin typeface="Arial Narrow" panose="020B0606020202030204" pitchFamily="34" charset="0"/>
                      </a:endParaRPr>
                    </a:p>
                    <a:p>
                      <a:pPr algn="ctr"/>
                      <a:r>
                        <a:rPr lang="en-US" sz="1600">
                          <a:solidFill>
                            <a:srgbClr val="002557"/>
                          </a:solidFill>
                          <a:latin typeface="Arial Narrow" panose="020B0606020202030204" pitchFamily="34" charset="0"/>
                        </a:rPr>
                        <a:t>-</a:t>
                      </a:r>
                    </a:p>
                    <a:p>
                      <a:pPr algn="ctr"/>
                      <a:r>
                        <a:rPr lang="en-US" sz="1600">
                          <a:solidFill>
                            <a:srgbClr val="002557"/>
                          </a:solidFill>
                          <a:latin typeface="Arial Narrow" panose="020B0606020202030204" pitchFamily="34" charset="0"/>
                        </a:rPr>
                        <a:t>-</a:t>
                      </a:r>
                    </a:p>
                  </a:txBody>
                  <a:tcPr marL="91424" marR="91424" marT="9144" marB="9144" anchor="ctr">
                    <a:solidFill>
                      <a:srgbClr val="DAE3F3"/>
                    </a:solidFill>
                  </a:tcPr>
                </a:tc>
                <a:extLst>
                  <a:ext uri="{0D108BD9-81ED-4DB2-BD59-A6C34878D82A}">
                    <a16:rowId xmlns:a16="http://schemas.microsoft.com/office/drawing/2014/main" val="3302815002"/>
                  </a:ext>
                </a:extLst>
              </a:tr>
              <a:tr h="542883">
                <a:tc>
                  <a:txBody>
                    <a:bodyPr/>
                    <a:lstStyle/>
                    <a:p>
                      <a:r>
                        <a:rPr lang="en-US" sz="1600" b="1">
                          <a:solidFill>
                            <a:srgbClr val="05416B"/>
                          </a:solidFill>
                          <a:latin typeface="Arial Narrow" panose="020B0606020202030204" pitchFamily="34" charset="0"/>
                        </a:rPr>
                        <a:t>Primary reason for early discontinuation of </a:t>
                      </a:r>
                      <a:r>
                        <a:rPr lang="en-US" sz="1600" b="1" err="1">
                          <a:solidFill>
                            <a:srgbClr val="05416B"/>
                          </a:solidFill>
                          <a:latin typeface="Arial Narrow" panose="020B0606020202030204" pitchFamily="34" charset="0"/>
                        </a:rPr>
                        <a:t>RIB</a:t>
                      </a:r>
                      <a:r>
                        <a:rPr lang="en-US" sz="1600" b="1" baseline="30000" err="1">
                          <a:solidFill>
                            <a:srgbClr val="05416B"/>
                          </a:solidFill>
                          <a:latin typeface="Arial Narrow" panose="020B0606020202030204" pitchFamily="34" charset="0"/>
                        </a:rPr>
                        <a:t>f</a:t>
                      </a:r>
                      <a:endParaRPr lang="en-US" sz="1600" b="1" baseline="30000">
                        <a:solidFill>
                          <a:srgbClr val="05416B"/>
                        </a:solidFill>
                        <a:highlight>
                          <a:srgbClr val="FFFF00"/>
                        </a:highlight>
                        <a:latin typeface="Arial Narrow" panose="020B0606020202030204" pitchFamily="34" charset="0"/>
                      </a:endParaRPr>
                    </a:p>
                    <a:p>
                      <a:pPr marL="182880" lvl="1"/>
                      <a:r>
                        <a:rPr lang="en-US" sz="1600" b="0">
                          <a:solidFill>
                            <a:srgbClr val="05416B"/>
                          </a:solidFill>
                          <a:latin typeface="Arial Narrow" panose="020B0606020202030204" pitchFamily="34" charset="0"/>
                        </a:rPr>
                        <a:t>Adverse Event</a:t>
                      </a:r>
                    </a:p>
                  </a:txBody>
                  <a:tcPr marL="91424" marR="91424" marT="9144" marB="9144" anchor="ctr">
                    <a:solidFill>
                      <a:srgbClr val="DAE3F3"/>
                    </a:solidFill>
                  </a:tcPr>
                </a:tc>
                <a:tc>
                  <a:txBody>
                    <a:bodyPr/>
                    <a:lstStyle/>
                    <a:p>
                      <a:pPr algn="ctr"/>
                      <a:endParaRPr lang="en-US" sz="1600">
                        <a:solidFill>
                          <a:srgbClr val="05416B"/>
                        </a:solidFill>
                        <a:latin typeface="Arial Narrow" panose="020B0606020202030204" pitchFamily="34" charset="0"/>
                      </a:endParaRPr>
                    </a:p>
                    <a:p>
                      <a:pPr algn="ctr"/>
                      <a:r>
                        <a:rPr lang="en-US" sz="1600">
                          <a:solidFill>
                            <a:srgbClr val="05416B"/>
                          </a:solidFill>
                          <a:latin typeface="Arial Narrow" panose="020B0606020202030204" pitchFamily="34" charset="0"/>
                        </a:rPr>
                        <a:t>477 (19)</a:t>
                      </a:r>
                    </a:p>
                  </a:txBody>
                  <a:tcPr marL="91424" marR="91424" marT="9144" marB="9144" anchor="ctr">
                    <a:solidFill>
                      <a:srgbClr val="DAE3F3"/>
                    </a:solidFill>
                  </a:tcPr>
                </a:tc>
                <a:tc>
                  <a:txBody>
                    <a:bodyPr/>
                    <a:lstStyle/>
                    <a:p>
                      <a:pPr algn="ctr"/>
                      <a:r>
                        <a:rPr lang="en-US" sz="1600">
                          <a:solidFill>
                            <a:srgbClr val="002557"/>
                          </a:solidFill>
                          <a:latin typeface="Arial Narrow" panose="020B0606020202030204" pitchFamily="34" charset="0"/>
                        </a:rPr>
                        <a:t>-</a:t>
                      </a:r>
                    </a:p>
                    <a:p>
                      <a:pPr algn="ctr"/>
                      <a:r>
                        <a:rPr lang="en-US" sz="1600">
                          <a:solidFill>
                            <a:srgbClr val="002557"/>
                          </a:solidFill>
                          <a:latin typeface="Arial Narrow" panose="020B0606020202030204" pitchFamily="34" charset="0"/>
                        </a:rPr>
                        <a:t>-</a:t>
                      </a:r>
                    </a:p>
                  </a:txBody>
                  <a:tcPr marL="91424" marR="91424" marT="9144" marB="9144" anchor="ctr">
                    <a:solidFill>
                      <a:srgbClr val="DAE3F3"/>
                    </a:solidFill>
                  </a:tcPr>
                </a:tc>
                <a:extLst>
                  <a:ext uri="{0D108BD9-81ED-4DB2-BD59-A6C34878D82A}">
                    <a16:rowId xmlns:a16="http://schemas.microsoft.com/office/drawing/2014/main" val="751656986"/>
                  </a:ext>
                </a:extLst>
              </a:tr>
            </a:tbl>
          </a:graphicData>
        </a:graphic>
      </p:graphicFrame>
    </p:spTree>
    <p:extLst>
      <p:ext uri="{BB962C8B-B14F-4D97-AF65-F5344CB8AC3E}">
        <p14:creationId xmlns:p14="http://schemas.microsoft.com/office/powerpoint/2010/main" val="2722431023"/>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9DF3CE-CC1A-65AE-1977-369B784C44F4}"/>
              </a:ext>
            </a:extLst>
          </p:cNvPr>
          <p:cNvSpPr>
            <a:spLocks noGrp="1"/>
          </p:cNvSpPr>
          <p:nvPr>
            <p:ph type="title"/>
          </p:nvPr>
        </p:nvSpPr>
        <p:spPr>
          <a:xfrm>
            <a:off x="640080" y="365124"/>
            <a:ext cx="10972800" cy="999902"/>
          </a:xfrm>
        </p:spPr>
        <p:txBody>
          <a:bodyPr anchor="t">
            <a:normAutofit/>
          </a:bodyPr>
          <a:lstStyle/>
          <a:p>
            <a:r>
              <a:rPr lang="en-US" sz="3200"/>
              <a:t>Ribociclib achieved highly significant iDFS benefit</a:t>
            </a:r>
          </a:p>
        </p:txBody>
      </p:sp>
      <p:sp>
        <p:nvSpPr>
          <p:cNvPr id="3" name="Slide Number Placeholder 2">
            <a:extLst>
              <a:ext uri="{FF2B5EF4-FFF2-40B4-BE49-F238E27FC236}">
                <a16:creationId xmlns:a16="http://schemas.microsoft.com/office/drawing/2014/main" id="{E7EC1754-A289-7C3E-06AE-F7422C102568}"/>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E33F7A0-71F0-446B-9DE8-6D75BE64EE0F}" type="slidenum">
              <a:rPr kumimoji="0" lang="en-US" sz="800" b="0" i="0" u="none" strike="noStrike" kern="1200" cap="none" spc="0" normalizeH="0" baseline="0" noProof="0" smtClean="0">
                <a:ln>
                  <a:noFill/>
                </a:ln>
                <a:solidFill>
                  <a:prstClr val="white"/>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104</a:t>
            </a:fld>
            <a:endParaRPr kumimoji="0" lang="en-US" sz="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 name="Text Placeholder 4">
            <a:extLst>
              <a:ext uri="{FF2B5EF4-FFF2-40B4-BE49-F238E27FC236}">
                <a16:creationId xmlns:a16="http://schemas.microsoft.com/office/drawing/2014/main" id="{7022F378-3F97-E7A9-77AC-7FDFB3896B2A}"/>
              </a:ext>
            </a:extLst>
          </p:cNvPr>
          <p:cNvSpPr>
            <a:spLocks noGrp="1"/>
          </p:cNvSpPr>
          <p:nvPr>
            <p:ph type="body" sz="quarter" idx="15"/>
          </p:nvPr>
        </p:nvSpPr>
        <p:spPr/>
        <p:txBody>
          <a:bodyPr/>
          <a:lstStyle/>
          <a:p>
            <a:r>
              <a:rPr lang="en-US"/>
              <a:t>Dennis Slamon MD, PhD</a:t>
            </a:r>
          </a:p>
        </p:txBody>
      </p:sp>
      <p:sp>
        <p:nvSpPr>
          <p:cNvPr id="8" name="TextBox 7">
            <a:extLst>
              <a:ext uri="{FF2B5EF4-FFF2-40B4-BE49-F238E27FC236}">
                <a16:creationId xmlns:a16="http://schemas.microsoft.com/office/drawing/2014/main" id="{0471B3D7-496F-94C3-719B-CD7BFBFD42F1}"/>
              </a:ext>
            </a:extLst>
          </p:cNvPr>
          <p:cNvSpPr txBox="1"/>
          <p:nvPr/>
        </p:nvSpPr>
        <p:spPr>
          <a:xfrm>
            <a:off x="640080" y="5946179"/>
            <a:ext cx="11317970" cy="307777"/>
          </a:xfrm>
          <a:prstGeom prst="rect">
            <a:avLst/>
          </a:prstGeom>
          <a:noFill/>
        </p:spPr>
        <p:txBody>
          <a:bodyPr wrap="square"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err="1">
                <a:ln>
                  <a:noFill/>
                </a:ln>
                <a:solidFill>
                  <a:prstClr val="black"/>
                </a:solidFill>
                <a:effectLst/>
                <a:uLnTx/>
                <a:uFillTx/>
                <a:latin typeface="Arial" panose="020B0604020202020204"/>
                <a:ea typeface="+mn-ea"/>
                <a:cs typeface="+mn-cs"/>
              </a:rPr>
              <a:t>iDFS</a:t>
            </a:r>
            <a:r>
              <a:rPr kumimoji="0" lang="en-US" sz="700" b="0" i="0" u="none" strike="noStrike" kern="1200" cap="none" spc="0" normalizeH="0" baseline="0" noProof="0">
                <a:ln>
                  <a:noFill/>
                </a:ln>
                <a:solidFill>
                  <a:prstClr val="black"/>
                </a:solidFill>
                <a:effectLst/>
                <a:uLnTx/>
                <a:uFillTx/>
                <a:latin typeface="Arial" panose="020B0604020202020204"/>
                <a:ea typeface="+mn-ea"/>
                <a:cs typeface="+mn-cs"/>
              </a:rPr>
              <a:t>, invasive disease–free survival; IDMC, Independent Data Monitoring Committee; HR, hazard ratio; NSAI, nonsteroidal aromatase inhibitor; RIB, </a:t>
            </a:r>
            <a:r>
              <a:rPr kumimoji="0" lang="en-US" sz="700" b="0" i="0" u="none" strike="noStrike" kern="1200" cap="none" spc="0" normalizeH="0" baseline="0" noProof="0" err="1">
                <a:ln>
                  <a:noFill/>
                </a:ln>
                <a:solidFill>
                  <a:prstClr val="black"/>
                </a:solidFill>
                <a:effectLst/>
                <a:uLnTx/>
                <a:uFillTx/>
                <a:latin typeface="Arial" panose="020B0604020202020204"/>
                <a:ea typeface="+mn-ea"/>
                <a:cs typeface="+mn-cs"/>
              </a:rPr>
              <a:t>ribociclib</a:t>
            </a:r>
            <a:r>
              <a:rPr kumimoji="0" lang="en-US" sz="700" b="0" i="0" u="none" strike="noStrike" kern="1200" cap="none" spc="0" normalizeH="0" baseline="0" noProof="0">
                <a:ln>
                  <a:noFill/>
                </a:ln>
                <a:solidFill>
                  <a:prstClr val="black"/>
                </a:solidFill>
                <a:effectLst/>
                <a:uLnTx/>
                <a:uFillTx/>
                <a:latin typeface="Arial" panose="020B0604020202020204"/>
                <a:ea typeface="+mn-ea"/>
                <a:cs typeface="+mn-cs"/>
              </a:rPr>
              <a:t>.</a:t>
            </a:r>
            <a:endParaRPr kumimoji="0" lang="en-US" sz="700" b="0" i="0" u="none" strike="noStrike" kern="1200" cap="none" spc="0" normalizeH="0" baseline="30000" noProof="0">
              <a:ln>
                <a:noFill/>
              </a:ln>
              <a:solidFill>
                <a:prstClr val="black"/>
              </a:solidFill>
              <a:effectLst/>
              <a:uLnTx/>
              <a:uFillTx/>
              <a:latin typeface="Arial" panose="020B06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30000" noProof="0">
                <a:ln>
                  <a:noFill/>
                </a:ln>
                <a:solidFill>
                  <a:prstClr val="black"/>
                </a:solidFill>
                <a:effectLst/>
                <a:uLnTx/>
                <a:uFillTx/>
                <a:latin typeface="Arial" panose="020B0604020202020204"/>
                <a:ea typeface="+mn-ea"/>
                <a:cs typeface="+mn-cs"/>
              </a:rPr>
              <a:t>a</a:t>
            </a:r>
            <a:r>
              <a:rPr kumimoji="0" lang="en-US" sz="700" b="0" i="0" u="none" strike="noStrike" kern="1200" cap="none" spc="0" normalizeH="0" baseline="0" noProof="0">
                <a:ln>
                  <a:noFill/>
                </a:ln>
                <a:solidFill>
                  <a:prstClr val="black"/>
                </a:solidFill>
                <a:effectLst/>
                <a:uLnTx/>
                <a:uFillTx/>
                <a:latin typeface="Arial" panose="020B0604020202020204"/>
                <a:ea typeface="+mn-ea"/>
                <a:cs typeface="+mn-cs"/>
              </a:rPr>
              <a:t> One-sided </a:t>
            </a:r>
            <a:r>
              <a:rPr kumimoji="0" lang="en-US" sz="700" b="0" i="1" u="none" strike="noStrike" kern="1200" cap="none" spc="0" normalizeH="0" baseline="0" noProof="0">
                <a:ln>
                  <a:noFill/>
                </a:ln>
                <a:solidFill>
                  <a:prstClr val="black"/>
                </a:solidFill>
                <a:effectLst/>
                <a:uLnTx/>
                <a:uFillTx/>
                <a:latin typeface="Arial" panose="020B0604020202020204"/>
                <a:ea typeface="+mn-ea"/>
                <a:cs typeface="+mn-cs"/>
              </a:rPr>
              <a:t>P</a:t>
            </a:r>
            <a:r>
              <a:rPr kumimoji="0" lang="en-US" sz="700" b="0" i="0" u="none" strike="noStrike" kern="1200" cap="none" spc="0" normalizeH="0" baseline="0" noProof="0">
                <a:ln>
                  <a:noFill/>
                </a:ln>
                <a:solidFill>
                  <a:prstClr val="black"/>
                </a:solidFill>
                <a:effectLst/>
                <a:uLnTx/>
                <a:uFillTx/>
                <a:latin typeface="Arial" panose="020B0604020202020204"/>
                <a:ea typeface="+mn-ea"/>
                <a:cs typeface="+mn-cs"/>
              </a:rPr>
              <a:t> value.</a:t>
            </a:r>
          </a:p>
        </p:txBody>
      </p:sp>
      <p:sp>
        <p:nvSpPr>
          <p:cNvPr id="21" name="Content Placeholder 3">
            <a:extLst>
              <a:ext uri="{FF2B5EF4-FFF2-40B4-BE49-F238E27FC236}">
                <a16:creationId xmlns:a16="http://schemas.microsoft.com/office/drawing/2014/main" id="{A0BE56DF-76DE-619D-08F3-216D3B03279C}"/>
              </a:ext>
            </a:extLst>
          </p:cNvPr>
          <p:cNvSpPr txBox="1">
            <a:spLocks/>
          </p:cNvSpPr>
          <p:nvPr/>
        </p:nvSpPr>
        <p:spPr>
          <a:xfrm>
            <a:off x="6612420" y="1138548"/>
            <a:ext cx="5303113" cy="4905151"/>
          </a:xfrm>
          <a:prstGeom prst="rect">
            <a:avLst/>
          </a:prstGeom>
        </p:spPr>
        <p:txBody>
          <a:bodyPr vert="horz" lIns="91440" tIns="45720" rIns="91440" bIns="45720" rtlCol="0">
            <a:normAutofit/>
          </a:bodyPr>
          <a:lstStyle>
            <a:lvl1pPr marL="342900" indent="-342900" algn="l" defTabSz="914400" rtl="0" eaLnBrk="1" latinLnBrk="0" hangingPunct="1">
              <a:lnSpc>
                <a:spcPct val="100000"/>
              </a:lnSpc>
              <a:spcBef>
                <a:spcPts val="1000"/>
              </a:spcBef>
              <a:buClr>
                <a:srgbClr val="008764"/>
              </a:buClr>
              <a:buFont typeface="Arial" panose="020B0604020202020204" pitchFamily="34" charset="0"/>
              <a:buChar char="•"/>
              <a:defRPr lang="en-US" sz="2400" kern="1200" dirty="0">
                <a:solidFill>
                  <a:srgbClr val="002557"/>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Clr>
                <a:srgbClr val="008764"/>
              </a:buClr>
              <a:buFont typeface="Wingdings" panose="05000000000000000000" pitchFamily="2" charset="2"/>
              <a:buChar char="§"/>
              <a:defRPr lang="en-US" sz="2400" kern="1200" dirty="0">
                <a:solidFill>
                  <a:srgbClr val="002557"/>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Clr>
                <a:srgbClr val="008764"/>
              </a:buClr>
              <a:buFont typeface="Courier New" panose="02070309020205020404" pitchFamily="49" charset="0"/>
              <a:buChar char="o"/>
              <a:defRPr lang="en-US" sz="1800" kern="1200" dirty="0">
                <a:solidFill>
                  <a:srgbClr val="002557"/>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marR="0" lvl="0" indent="-342900" algn="l" defTabSz="914400" rtl="0" eaLnBrk="1" fontAlgn="auto" latinLnBrk="0" hangingPunct="1">
              <a:lnSpc>
                <a:spcPct val="100000"/>
              </a:lnSpc>
              <a:spcBef>
                <a:spcPts val="600"/>
              </a:spcBef>
              <a:spcAft>
                <a:spcPts val="0"/>
              </a:spcAft>
              <a:buClr>
                <a:srgbClr val="008764"/>
              </a:buClr>
              <a:buSzTx/>
              <a:buFont typeface="Arial" panose="020B0604020202020204" pitchFamily="34" charset="0"/>
              <a:buChar char="•"/>
              <a:tabLst/>
              <a:defRPr/>
            </a:pPr>
            <a:r>
              <a:rPr kumimoji="0" lang="en-US" sz="1800" b="0" i="0" u="none" strike="noStrike" kern="1200" cap="none" spc="0" normalizeH="0" baseline="0" noProof="0">
                <a:ln>
                  <a:noFill/>
                </a:ln>
                <a:solidFill>
                  <a:srgbClr val="002557"/>
                </a:solidFill>
                <a:effectLst/>
                <a:uLnTx/>
                <a:uFillTx/>
                <a:latin typeface="Arial" panose="020B0604020202020204" pitchFamily="34" charset="0"/>
                <a:ea typeface="+mn-ea"/>
                <a:cs typeface="Arial" panose="020B0604020202020204" pitchFamily="34" charset="0"/>
              </a:rPr>
              <a:t>Median follow-up for </a:t>
            </a:r>
            <a:r>
              <a:rPr kumimoji="0" lang="en-US" sz="1800" b="0" i="0" u="none" strike="noStrike" kern="1200" cap="none" spc="0" normalizeH="0" baseline="0" noProof="0" err="1">
                <a:ln>
                  <a:noFill/>
                </a:ln>
                <a:solidFill>
                  <a:srgbClr val="002557"/>
                </a:solidFill>
                <a:effectLst/>
                <a:uLnTx/>
                <a:uFillTx/>
                <a:latin typeface="Arial" panose="020B0604020202020204" pitchFamily="34" charset="0"/>
                <a:ea typeface="+mn-ea"/>
                <a:cs typeface="Arial" panose="020B0604020202020204" pitchFamily="34" charset="0"/>
              </a:rPr>
              <a:t>iDFS</a:t>
            </a:r>
            <a:r>
              <a:rPr kumimoji="0" lang="en-US" sz="1800" b="0" i="0" u="none" strike="noStrike" kern="1200" cap="none" spc="0" normalizeH="0" baseline="0" noProof="0">
                <a:ln>
                  <a:noFill/>
                </a:ln>
                <a:solidFill>
                  <a:srgbClr val="002557"/>
                </a:solidFill>
                <a:effectLst/>
                <a:uLnTx/>
                <a:uFillTx/>
                <a:latin typeface="Arial" panose="020B0604020202020204" pitchFamily="34" charset="0"/>
                <a:ea typeface="+mn-ea"/>
                <a:cs typeface="Arial" panose="020B0604020202020204" pitchFamily="34" charset="0"/>
              </a:rPr>
              <a:t> was 27.7 months</a:t>
            </a:r>
          </a:p>
          <a:p>
            <a:pPr marL="342900" marR="0" lvl="0" indent="-342900" algn="l" defTabSz="914400" rtl="0" eaLnBrk="1" fontAlgn="auto" latinLnBrk="0" hangingPunct="1">
              <a:lnSpc>
                <a:spcPct val="100000"/>
              </a:lnSpc>
              <a:spcBef>
                <a:spcPts val="600"/>
              </a:spcBef>
              <a:spcAft>
                <a:spcPts val="0"/>
              </a:spcAft>
              <a:buClr>
                <a:srgbClr val="008764"/>
              </a:buClr>
              <a:buSzTx/>
              <a:buFont typeface="Arial" panose="020B0604020202020204" pitchFamily="34" charset="0"/>
              <a:buChar char="•"/>
              <a:tabLst/>
              <a:defRPr/>
            </a:pPr>
            <a:endParaRPr kumimoji="0" lang="en-US" sz="1800" b="0" i="0" u="none" strike="noStrike" kern="1200" cap="none" spc="0" normalizeH="0" baseline="0" noProof="0">
              <a:ln>
                <a:noFill/>
              </a:ln>
              <a:solidFill>
                <a:srgbClr val="002557"/>
              </a:solidFill>
              <a:effectLst/>
              <a:uLnTx/>
              <a:uFillTx/>
              <a:latin typeface="Arial" panose="020B0604020202020204" pitchFamily="34" charset="0"/>
              <a:ea typeface="+mn-ea"/>
              <a:cs typeface="Arial" panose="020B0604020202020204" pitchFamily="34" charset="0"/>
            </a:endParaRPr>
          </a:p>
          <a:p>
            <a:pPr marL="342900" marR="0" lvl="0" indent="-342900" algn="l" defTabSz="914400" rtl="0" eaLnBrk="1" fontAlgn="auto" latinLnBrk="0" hangingPunct="1">
              <a:lnSpc>
                <a:spcPct val="100000"/>
              </a:lnSpc>
              <a:spcBef>
                <a:spcPts val="600"/>
              </a:spcBef>
              <a:spcAft>
                <a:spcPts val="0"/>
              </a:spcAft>
              <a:buClr>
                <a:srgbClr val="008764"/>
              </a:buClr>
              <a:buSzTx/>
              <a:buFont typeface="Arial" panose="020B0604020202020204" pitchFamily="34" charset="0"/>
              <a:buChar char="•"/>
              <a:tabLst/>
              <a:defRPr/>
            </a:pPr>
            <a:r>
              <a:rPr kumimoji="0" lang="en-US" sz="1800" b="0" i="0" u="none" strike="noStrike" kern="1200" cap="none" spc="0" normalizeH="0" baseline="0" noProof="0">
                <a:ln>
                  <a:noFill/>
                </a:ln>
                <a:solidFill>
                  <a:srgbClr val="002557"/>
                </a:solidFill>
                <a:effectLst/>
                <a:uLnTx/>
                <a:uFillTx/>
                <a:latin typeface="Arial" panose="020B0604020202020204" pitchFamily="34" charset="0"/>
                <a:ea typeface="+mn-ea"/>
                <a:cs typeface="Arial" panose="020B0604020202020204" pitchFamily="34" charset="0"/>
              </a:rPr>
              <a:t>Based on the </a:t>
            </a:r>
            <a:r>
              <a:rPr kumimoji="0" lang="en-US" sz="1800" b="0" i="1" u="none" strike="noStrike" kern="1200" cap="none" spc="0" normalizeH="0" baseline="0" noProof="0">
                <a:ln>
                  <a:noFill/>
                </a:ln>
                <a:solidFill>
                  <a:srgbClr val="002557"/>
                </a:solidFill>
                <a:effectLst/>
                <a:uLnTx/>
                <a:uFillTx/>
                <a:latin typeface="Arial" panose="020B0604020202020204" pitchFamily="34" charset="0"/>
                <a:ea typeface="+mn-ea"/>
                <a:cs typeface="Arial" panose="020B0604020202020204" pitchFamily="34" charset="0"/>
              </a:rPr>
              <a:t>P</a:t>
            </a:r>
            <a:r>
              <a:rPr kumimoji="0" lang="en-US" sz="1800" b="0" i="0" u="none" strike="noStrike" kern="1200" cap="none" spc="0" normalizeH="0" baseline="0" noProof="0">
                <a:ln>
                  <a:noFill/>
                </a:ln>
                <a:solidFill>
                  <a:srgbClr val="002557"/>
                </a:solidFill>
                <a:effectLst/>
                <a:uLnTx/>
                <a:uFillTx/>
                <a:latin typeface="Arial" panose="020B0604020202020204" pitchFamily="34" charset="0"/>
                <a:ea typeface="+mn-ea"/>
                <a:cs typeface="Arial" panose="020B0604020202020204" pitchFamily="34" charset="0"/>
              </a:rPr>
              <a:t> value of 0.0014, the IDMC concluded that the results met the criteria to demonstrate statistically significant and clinically superior efficacy</a:t>
            </a:r>
          </a:p>
          <a:p>
            <a:pPr marL="0" marR="0" lvl="0" indent="0" algn="l" defTabSz="914400" rtl="0" eaLnBrk="1" fontAlgn="auto" latinLnBrk="0" hangingPunct="1">
              <a:lnSpc>
                <a:spcPct val="100000"/>
              </a:lnSpc>
              <a:spcBef>
                <a:spcPts val="600"/>
              </a:spcBef>
              <a:spcAft>
                <a:spcPts val="0"/>
              </a:spcAft>
              <a:buClr>
                <a:srgbClr val="008764"/>
              </a:buClr>
              <a:buSzTx/>
              <a:buFont typeface="Arial" panose="020B0604020202020204" pitchFamily="34" charset="0"/>
              <a:buNone/>
              <a:tabLst/>
              <a:defRPr/>
            </a:pPr>
            <a:endParaRPr kumimoji="0" lang="en-US" sz="1800" b="0" i="0" u="none" strike="noStrike" kern="1200" cap="none" spc="0" normalizeH="0" baseline="0" noProof="0">
              <a:ln>
                <a:noFill/>
              </a:ln>
              <a:solidFill>
                <a:srgbClr val="002557"/>
              </a:solidFill>
              <a:effectLst/>
              <a:uLnTx/>
              <a:uFillTx/>
              <a:latin typeface="Arial" panose="020B0604020202020204" pitchFamily="34" charset="0"/>
              <a:ea typeface="+mn-ea"/>
              <a:cs typeface="Arial" panose="020B0604020202020204" pitchFamily="34" charset="0"/>
            </a:endParaRPr>
          </a:p>
          <a:p>
            <a:pPr marL="342900" marR="0" lvl="0" indent="-342900" algn="l" defTabSz="914400" rtl="0" eaLnBrk="1" fontAlgn="auto" latinLnBrk="0" hangingPunct="1">
              <a:lnSpc>
                <a:spcPct val="100000"/>
              </a:lnSpc>
              <a:spcBef>
                <a:spcPts val="600"/>
              </a:spcBef>
              <a:spcAft>
                <a:spcPts val="0"/>
              </a:spcAft>
              <a:buClr>
                <a:srgbClr val="008764"/>
              </a:buClr>
              <a:buSzTx/>
              <a:buFont typeface="Arial" panose="020B0604020202020204" pitchFamily="34" charset="0"/>
              <a:buChar char="•"/>
              <a:tabLst/>
              <a:defRPr/>
            </a:pPr>
            <a:r>
              <a:rPr kumimoji="0" lang="en-US" sz="1800" b="0" i="0" u="none" strike="noStrike" kern="1200" cap="none" spc="0" normalizeH="0" baseline="0" noProof="0">
                <a:ln>
                  <a:noFill/>
                </a:ln>
                <a:solidFill>
                  <a:srgbClr val="002557"/>
                </a:solidFill>
                <a:effectLst/>
                <a:uLnTx/>
                <a:uFillTx/>
                <a:latin typeface="Arial" panose="020B0604020202020204" pitchFamily="34" charset="0"/>
                <a:ea typeface="+mn-ea"/>
                <a:cs typeface="Arial" panose="020B0604020202020204" pitchFamily="34" charset="0"/>
              </a:rPr>
              <a:t>Absolute </a:t>
            </a:r>
            <a:r>
              <a:rPr kumimoji="0" lang="en-US" sz="1800" b="0" i="0" u="none" strike="noStrike" kern="1200" cap="none" spc="0" normalizeH="0" baseline="0" noProof="0" err="1">
                <a:ln>
                  <a:noFill/>
                </a:ln>
                <a:solidFill>
                  <a:srgbClr val="002557"/>
                </a:solidFill>
                <a:effectLst/>
                <a:uLnTx/>
                <a:uFillTx/>
                <a:latin typeface="Arial" panose="020B0604020202020204" pitchFamily="34" charset="0"/>
                <a:ea typeface="+mn-ea"/>
                <a:cs typeface="Arial" panose="020B0604020202020204" pitchFamily="34" charset="0"/>
              </a:rPr>
              <a:t>iDFS</a:t>
            </a:r>
            <a:r>
              <a:rPr kumimoji="0" lang="en-US" sz="1800" b="0" i="0" u="none" strike="noStrike" kern="1200" cap="none" spc="0" normalizeH="0" baseline="0" noProof="0">
                <a:ln>
                  <a:noFill/>
                </a:ln>
                <a:solidFill>
                  <a:srgbClr val="002557"/>
                </a:solidFill>
                <a:effectLst/>
                <a:uLnTx/>
                <a:uFillTx/>
                <a:latin typeface="Arial" panose="020B0604020202020204" pitchFamily="34" charset="0"/>
                <a:ea typeface="+mn-ea"/>
                <a:cs typeface="Arial" panose="020B0604020202020204" pitchFamily="34" charset="0"/>
              </a:rPr>
              <a:t> benefit with RIB + NSAI at 3 years was 3.3%</a:t>
            </a:r>
          </a:p>
          <a:p>
            <a:pPr marL="342900" marR="0" lvl="0" indent="-342900" algn="l" defTabSz="914400" rtl="0" eaLnBrk="1" fontAlgn="auto" latinLnBrk="0" hangingPunct="1">
              <a:lnSpc>
                <a:spcPct val="100000"/>
              </a:lnSpc>
              <a:spcBef>
                <a:spcPts val="600"/>
              </a:spcBef>
              <a:spcAft>
                <a:spcPts val="0"/>
              </a:spcAft>
              <a:buClr>
                <a:srgbClr val="008764"/>
              </a:buClr>
              <a:buSzTx/>
              <a:buFont typeface="Arial" panose="020B0604020202020204" pitchFamily="34" charset="0"/>
              <a:buChar char="•"/>
              <a:tabLst/>
              <a:defRPr/>
            </a:pPr>
            <a:endParaRPr kumimoji="0" lang="en-US" sz="1800" b="0" i="0" u="none" strike="noStrike" kern="1200" cap="none" spc="0" normalizeH="0" baseline="0" noProof="0">
              <a:ln>
                <a:noFill/>
              </a:ln>
              <a:solidFill>
                <a:srgbClr val="002557"/>
              </a:solidFill>
              <a:effectLst/>
              <a:uLnTx/>
              <a:uFillTx/>
              <a:latin typeface="Arial" panose="020B0604020202020204" pitchFamily="34" charset="0"/>
              <a:ea typeface="+mn-ea"/>
              <a:cs typeface="Arial" panose="020B0604020202020204" pitchFamily="34" charset="0"/>
            </a:endParaRPr>
          </a:p>
          <a:p>
            <a:pPr marL="342900" marR="0" lvl="0" indent="-342900" algn="l" defTabSz="914400" rtl="0" eaLnBrk="1" fontAlgn="auto" latinLnBrk="0" hangingPunct="1">
              <a:lnSpc>
                <a:spcPct val="100000"/>
              </a:lnSpc>
              <a:spcBef>
                <a:spcPts val="600"/>
              </a:spcBef>
              <a:spcAft>
                <a:spcPts val="0"/>
              </a:spcAft>
              <a:buClr>
                <a:srgbClr val="008764"/>
              </a:buClr>
              <a:buSzTx/>
              <a:buFont typeface="Arial" panose="020B0604020202020204" pitchFamily="34" charset="0"/>
              <a:buChar char="•"/>
              <a:tabLst/>
              <a:defRPr/>
            </a:pPr>
            <a:r>
              <a:rPr kumimoji="0" lang="en-US" sz="1800" b="0" i="0" u="none" strike="noStrike" kern="1200" cap="none" spc="0" normalizeH="0" baseline="0" noProof="0">
                <a:ln>
                  <a:noFill/>
                </a:ln>
                <a:solidFill>
                  <a:srgbClr val="002557"/>
                </a:solidFill>
                <a:effectLst/>
                <a:uLnTx/>
                <a:uFillTx/>
                <a:latin typeface="Arial" panose="020B0604020202020204" pitchFamily="34" charset="0"/>
                <a:ea typeface="+mn-ea"/>
                <a:cs typeface="Arial" panose="020B0604020202020204" pitchFamily="34" charset="0"/>
              </a:rPr>
              <a:t>Risk of invasive disease was reduced by 25.2% with RIB + NSAI vs NSAI alone</a:t>
            </a:r>
          </a:p>
          <a:p>
            <a:pPr marL="0" marR="0" lvl="0" indent="0" algn="l" defTabSz="914400" rtl="0" eaLnBrk="1" fontAlgn="auto" latinLnBrk="0" hangingPunct="1">
              <a:lnSpc>
                <a:spcPct val="100000"/>
              </a:lnSpc>
              <a:spcBef>
                <a:spcPts val="600"/>
              </a:spcBef>
              <a:spcAft>
                <a:spcPts val="0"/>
              </a:spcAft>
              <a:buClr>
                <a:srgbClr val="008764"/>
              </a:buClr>
              <a:buSzTx/>
              <a:buFont typeface="Arial" panose="020B0604020202020204" pitchFamily="34" charset="0"/>
              <a:buNone/>
              <a:tabLst/>
              <a:defRPr/>
            </a:pPr>
            <a:endParaRPr kumimoji="0" lang="en-US" sz="1800" b="0" i="0" u="none" strike="noStrike" kern="1200" cap="none" spc="0" normalizeH="0" baseline="0" noProof="0">
              <a:ln>
                <a:noFill/>
              </a:ln>
              <a:solidFill>
                <a:srgbClr val="002557"/>
              </a:solidFill>
              <a:effectLst/>
              <a:uLnTx/>
              <a:uFillTx/>
              <a:latin typeface="Arial" panose="020B0604020202020204" pitchFamily="34" charset="0"/>
              <a:ea typeface="+mn-ea"/>
              <a:cs typeface="Arial" panose="020B0604020202020204" pitchFamily="34" charset="0"/>
            </a:endParaRPr>
          </a:p>
          <a:p>
            <a:pPr marL="342900" marR="0" lvl="0" indent="-342900" algn="l" defTabSz="914400" rtl="0" eaLnBrk="1" fontAlgn="auto" latinLnBrk="0" hangingPunct="1">
              <a:lnSpc>
                <a:spcPct val="100000"/>
              </a:lnSpc>
              <a:spcBef>
                <a:spcPts val="600"/>
              </a:spcBef>
              <a:spcAft>
                <a:spcPts val="0"/>
              </a:spcAft>
              <a:buClr>
                <a:srgbClr val="008764"/>
              </a:buClr>
              <a:buSzTx/>
              <a:buFont typeface="Arial" panose="020B0604020202020204" pitchFamily="34" charset="0"/>
              <a:buChar char="•"/>
              <a:tabLst/>
              <a:defRPr/>
            </a:pPr>
            <a:r>
              <a:rPr kumimoji="0" lang="en-US" sz="1800" b="0" i="0" u="none" strike="noStrike" kern="1200" cap="none" spc="0" normalizeH="0" baseline="0" noProof="0">
                <a:ln>
                  <a:noFill/>
                </a:ln>
                <a:solidFill>
                  <a:srgbClr val="002557"/>
                </a:solidFill>
                <a:effectLst/>
                <a:uLnTx/>
                <a:uFillTx/>
                <a:latin typeface="Arial" panose="020B0604020202020204" pitchFamily="34" charset="0"/>
                <a:ea typeface="+mn-ea"/>
                <a:cs typeface="Arial" panose="020B0604020202020204" pitchFamily="34" charset="0"/>
              </a:rPr>
              <a:t>Ongoing patients will remain on treatment and follow-up will continue as prespecified</a:t>
            </a:r>
          </a:p>
          <a:p>
            <a:pPr marL="342900" marR="0" lvl="0" indent="-342900" algn="l" defTabSz="914400" rtl="0" eaLnBrk="1" fontAlgn="auto" latinLnBrk="0" hangingPunct="1">
              <a:lnSpc>
                <a:spcPct val="100000"/>
              </a:lnSpc>
              <a:spcBef>
                <a:spcPts val="600"/>
              </a:spcBef>
              <a:spcAft>
                <a:spcPts val="0"/>
              </a:spcAft>
              <a:buClr>
                <a:srgbClr val="008764"/>
              </a:buClr>
              <a:buSzTx/>
              <a:buFont typeface="Arial" panose="020B0604020202020204" pitchFamily="34" charset="0"/>
              <a:buChar char="•"/>
              <a:tabLst/>
              <a:defRPr/>
            </a:pPr>
            <a:endParaRPr kumimoji="0" lang="en-US" sz="1800" b="0" i="0" u="none" strike="noStrike" kern="1200" cap="none" spc="0" normalizeH="0" baseline="0" noProof="0">
              <a:ln>
                <a:noFill/>
              </a:ln>
              <a:solidFill>
                <a:srgbClr val="002557"/>
              </a:solidFill>
              <a:effectLst/>
              <a:uLnTx/>
              <a:uFillTx/>
              <a:latin typeface="Arial" panose="020B0604020202020204" pitchFamily="34" charset="0"/>
              <a:ea typeface="+mn-ea"/>
              <a:cs typeface="Arial" panose="020B0604020202020204" pitchFamily="34" charset="0"/>
            </a:endParaRPr>
          </a:p>
        </p:txBody>
      </p:sp>
      <p:graphicFrame>
        <p:nvGraphicFramePr>
          <p:cNvPr id="4" name="Table 10">
            <a:extLst>
              <a:ext uri="{FF2B5EF4-FFF2-40B4-BE49-F238E27FC236}">
                <a16:creationId xmlns:a16="http://schemas.microsoft.com/office/drawing/2014/main" id="{BE007F43-EC88-A229-6539-C8123305EEC7}"/>
              </a:ext>
            </a:extLst>
          </p:cNvPr>
          <p:cNvGraphicFramePr>
            <a:graphicFrameLocks noGrp="1"/>
          </p:cNvGraphicFramePr>
          <p:nvPr/>
        </p:nvGraphicFramePr>
        <p:xfrm>
          <a:off x="1338532" y="3506184"/>
          <a:ext cx="4840322" cy="1231392"/>
        </p:xfrm>
        <a:graphic>
          <a:graphicData uri="http://schemas.openxmlformats.org/drawingml/2006/table">
            <a:tbl>
              <a:tblPr firstRow="1" bandRow="1">
                <a:tableStyleId>{5C22544A-7EE6-4342-B048-85BDC9FD1C3A}</a:tableStyleId>
              </a:tblPr>
              <a:tblGrid>
                <a:gridCol w="1928368">
                  <a:extLst>
                    <a:ext uri="{9D8B030D-6E8A-4147-A177-3AD203B41FA5}">
                      <a16:colId xmlns:a16="http://schemas.microsoft.com/office/drawing/2014/main" val="1675947710"/>
                    </a:ext>
                  </a:extLst>
                </a:gridCol>
                <a:gridCol w="1455977">
                  <a:extLst>
                    <a:ext uri="{9D8B030D-6E8A-4147-A177-3AD203B41FA5}">
                      <a16:colId xmlns:a16="http://schemas.microsoft.com/office/drawing/2014/main" val="1269547977"/>
                    </a:ext>
                  </a:extLst>
                </a:gridCol>
                <a:gridCol w="1455977">
                  <a:extLst>
                    <a:ext uri="{9D8B030D-6E8A-4147-A177-3AD203B41FA5}">
                      <a16:colId xmlns:a16="http://schemas.microsoft.com/office/drawing/2014/main" val="2716469778"/>
                    </a:ext>
                  </a:extLst>
                </a:gridCol>
              </a:tblGrid>
              <a:tr h="218489">
                <a:tc>
                  <a:txBody>
                    <a:bodyPr/>
                    <a:lstStyle/>
                    <a:p>
                      <a:endParaRPr lang="en-US" sz="1400"/>
                    </a:p>
                  </a:txBody>
                  <a:tcPr>
                    <a:noFill/>
                  </a:tcPr>
                </a:tc>
                <a:tc>
                  <a:txBody>
                    <a:bodyPr/>
                    <a:lstStyle/>
                    <a:p>
                      <a:pPr algn="ctr"/>
                      <a:r>
                        <a:rPr lang="en-US" sz="1400"/>
                        <a:t>RIB + NSAI</a:t>
                      </a:r>
                    </a:p>
                  </a:txBody>
                  <a:tcPr>
                    <a:solidFill>
                      <a:srgbClr val="126278"/>
                    </a:solidFill>
                  </a:tcPr>
                </a:tc>
                <a:tc>
                  <a:txBody>
                    <a:bodyPr/>
                    <a:lstStyle/>
                    <a:p>
                      <a:pPr algn="ctr"/>
                      <a:r>
                        <a:rPr lang="en-US" sz="1400"/>
                        <a:t>NSAI Alone</a:t>
                      </a:r>
                    </a:p>
                  </a:txBody>
                  <a:tcPr>
                    <a:solidFill>
                      <a:srgbClr val="868A89"/>
                    </a:solidFill>
                  </a:tcPr>
                </a:tc>
                <a:extLst>
                  <a:ext uri="{0D108BD9-81ED-4DB2-BD59-A6C34878D82A}">
                    <a16:rowId xmlns:a16="http://schemas.microsoft.com/office/drawing/2014/main" val="614161708"/>
                  </a:ext>
                </a:extLst>
              </a:tr>
              <a:tr h="218489">
                <a:tc>
                  <a:txBody>
                    <a:bodyPr/>
                    <a:lstStyle/>
                    <a:p>
                      <a:r>
                        <a:rPr lang="en-US" sz="1400" b="1"/>
                        <a:t>n/N (%)</a:t>
                      </a:r>
                    </a:p>
                  </a:txBody>
                  <a:tcPr marT="9144" marB="9144">
                    <a:solidFill>
                      <a:schemeClr val="bg1">
                        <a:lumMod val="95000"/>
                      </a:schemeClr>
                    </a:solidFill>
                  </a:tcPr>
                </a:tc>
                <a:tc>
                  <a:txBody>
                    <a:bodyPr/>
                    <a:lstStyle/>
                    <a:p>
                      <a:pPr algn="ctr"/>
                      <a:r>
                        <a:rPr lang="en-US" sz="1400"/>
                        <a:t>189/2549 (7.4)</a:t>
                      </a:r>
                    </a:p>
                  </a:txBody>
                  <a:tcPr marT="9144" marB="9144">
                    <a:solidFill>
                      <a:schemeClr val="bg1">
                        <a:lumMod val="95000"/>
                      </a:schemeClr>
                    </a:solidFill>
                  </a:tcPr>
                </a:tc>
                <a:tc>
                  <a:txBody>
                    <a:bodyPr/>
                    <a:lstStyle/>
                    <a:p>
                      <a:pPr algn="ctr"/>
                      <a:r>
                        <a:rPr lang="en-US" sz="1400"/>
                        <a:t>237/2552 (9.3)</a:t>
                      </a:r>
                    </a:p>
                  </a:txBody>
                  <a:tcPr marT="9144" marB="9144">
                    <a:solidFill>
                      <a:schemeClr val="bg1">
                        <a:lumMod val="95000"/>
                      </a:schemeClr>
                    </a:solidFill>
                  </a:tcPr>
                </a:tc>
                <a:extLst>
                  <a:ext uri="{0D108BD9-81ED-4DB2-BD59-A6C34878D82A}">
                    <a16:rowId xmlns:a16="http://schemas.microsoft.com/office/drawing/2014/main" val="1211894755"/>
                  </a:ext>
                </a:extLst>
              </a:tr>
              <a:tr h="218489">
                <a:tc>
                  <a:txBody>
                    <a:bodyPr/>
                    <a:lstStyle/>
                    <a:p>
                      <a:r>
                        <a:rPr lang="en-US" sz="1400" b="1"/>
                        <a:t>3-Year iDFS rate, %</a:t>
                      </a:r>
                    </a:p>
                  </a:txBody>
                  <a:tcPr marT="9144" marB="9144">
                    <a:solidFill>
                      <a:srgbClr val="D9D9D9"/>
                    </a:solidFill>
                  </a:tcPr>
                </a:tc>
                <a:tc>
                  <a:txBody>
                    <a:bodyPr/>
                    <a:lstStyle/>
                    <a:p>
                      <a:pPr algn="ctr"/>
                      <a:r>
                        <a:rPr lang="en-US" sz="1400"/>
                        <a:t>90.4</a:t>
                      </a:r>
                    </a:p>
                  </a:txBody>
                  <a:tcPr marT="9144" marB="9144">
                    <a:solidFill>
                      <a:srgbClr val="D9D9D9"/>
                    </a:solidFill>
                  </a:tcPr>
                </a:tc>
                <a:tc>
                  <a:txBody>
                    <a:bodyPr/>
                    <a:lstStyle/>
                    <a:p>
                      <a:pPr algn="ctr"/>
                      <a:r>
                        <a:rPr lang="en-US" sz="1400"/>
                        <a:t>87.1</a:t>
                      </a:r>
                    </a:p>
                  </a:txBody>
                  <a:tcPr marT="9144" marB="9144">
                    <a:solidFill>
                      <a:srgbClr val="D9D9D9"/>
                    </a:solidFill>
                  </a:tcPr>
                </a:tc>
                <a:extLst>
                  <a:ext uri="{0D108BD9-81ED-4DB2-BD59-A6C34878D82A}">
                    <a16:rowId xmlns:a16="http://schemas.microsoft.com/office/drawing/2014/main" val="498149293"/>
                  </a:ext>
                </a:extLst>
              </a:tr>
              <a:tr h="218489">
                <a:tc>
                  <a:txBody>
                    <a:bodyPr/>
                    <a:lstStyle/>
                    <a:p>
                      <a:r>
                        <a:rPr lang="en-US" sz="1400" b="1"/>
                        <a:t>HR (95% CI)</a:t>
                      </a:r>
                    </a:p>
                  </a:txBody>
                  <a:tcPr marT="9144" marB="9144">
                    <a:solidFill>
                      <a:srgbClr val="F2F2F2"/>
                    </a:solidFill>
                  </a:tcPr>
                </a:tc>
                <a:tc gridSpan="2">
                  <a:txBody>
                    <a:bodyPr/>
                    <a:lstStyle/>
                    <a:p>
                      <a:pPr algn="ctr"/>
                      <a:r>
                        <a:rPr lang="en-US" sz="1400"/>
                        <a:t>0.748 (0.618-0.906)</a:t>
                      </a:r>
                    </a:p>
                  </a:txBody>
                  <a:tcPr marT="9144" marB="9144">
                    <a:solidFill>
                      <a:srgbClr val="F2F2F2"/>
                    </a:solidFill>
                  </a:tcPr>
                </a:tc>
                <a:tc hMerge="1">
                  <a:txBody>
                    <a:bodyPr/>
                    <a:lstStyle/>
                    <a:p>
                      <a:endParaRPr lang="en-US"/>
                    </a:p>
                  </a:txBody>
                  <a:tcPr/>
                </a:tc>
                <a:extLst>
                  <a:ext uri="{0D108BD9-81ED-4DB2-BD59-A6C34878D82A}">
                    <a16:rowId xmlns:a16="http://schemas.microsoft.com/office/drawing/2014/main" val="3931754864"/>
                  </a:ext>
                </a:extLst>
              </a:tr>
              <a:tr h="218489">
                <a:tc>
                  <a:txBody>
                    <a:bodyPr/>
                    <a:lstStyle/>
                    <a:p>
                      <a:r>
                        <a:rPr lang="en-US" sz="1400" b="1" i="1"/>
                        <a:t>P</a:t>
                      </a:r>
                      <a:r>
                        <a:rPr lang="en-US" sz="1400" b="1"/>
                        <a:t> value</a:t>
                      </a:r>
                      <a:r>
                        <a:rPr lang="en-US" sz="1400" b="1" baseline="30000"/>
                        <a:t>a</a:t>
                      </a:r>
                    </a:p>
                  </a:txBody>
                  <a:tcPr marT="9144" marB="9144">
                    <a:solidFill>
                      <a:srgbClr val="D9D9D9"/>
                    </a:solidFill>
                  </a:tcPr>
                </a:tc>
                <a:tc gridSpan="2">
                  <a:txBody>
                    <a:bodyPr/>
                    <a:lstStyle/>
                    <a:p>
                      <a:pPr algn="ctr"/>
                      <a:r>
                        <a:rPr lang="en-US" sz="1400"/>
                        <a:t>.0014</a:t>
                      </a:r>
                    </a:p>
                  </a:txBody>
                  <a:tcPr marT="9144" marB="9144">
                    <a:solidFill>
                      <a:srgbClr val="D9D9D9"/>
                    </a:solidFill>
                  </a:tcPr>
                </a:tc>
                <a:tc hMerge="1">
                  <a:txBody>
                    <a:bodyPr/>
                    <a:lstStyle/>
                    <a:p>
                      <a:pPr algn="ctr"/>
                      <a:endParaRPr lang="en-US"/>
                    </a:p>
                  </a:txBody>
                  <a:tcPr/>
                </a:tc>
                <a:extLst>
                  <a:ext uri="{0D108BD9-81ED-4DB2-BD59-A6C34878D82A}">
                    <a16:rowId xmlns:a16="http://schemas.microsoft.com/office/drawing/2014/main" val="2228949500"/>
                  </a:ext>
                </a:extLst>
              </a:tr>
            </a:tbl>
          </a:graphicData>
        </a:graphic>
      </p:graphicFrame>
      <p:sp>
        <p:nvSpPr>
          <p:cNvPr id="6" name="Rectangle 5">
            <a:extLst>
              <a:ext uri="{FF2B5EF4-FFF2-40B4-BE49-F238E27FC236}">
                <a16:creationId xmlns:a16="http://schemas.microsoft.com/office/drawing/2014/main" id="{ABD4C784-4370-53F7-15FA-5A51761B8D66}"/>
              </a:ext>
            </a:extLst>
          </p:cNvPr>
          <p:cNvSpPr>
            <a:spLocks noChangeArrowheads="1"/>
          </p:cNvSpPr>
          <p:nvPr/>
        </p:nvSpPr>
        <p:spPr bwMode="auto">
          <a:xfrm>
            <a:off x="207536" y="5655153"/>
            <a:ext cx="81272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868A89"/>
                </a:solidFill>
                <a:effectLst/>
                <a:uLnTx/>
                <a:uFillTx/>
                <a:latin typeface="Arial" panose="020B0604020202020204" pitchFamily="34" charset="0"/>
                <a:ea typeface="+mn-ea"/>
                <a:cs typeface="+mn-cs"/>
              </a:rPr>
              <a:t>NSAI alone</a:t>
            </a:r>
            <a:endParaRPr kumimoji="0" lang="en-US" altLang="en-US" sz="2800" b="1"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 name="Rectangle 8">
            <a:extLst>
              <a:ext uri="{FF2B5EF4-FFF2-40B4-BE49-F238E27FC236}">
                <a16:creationId xmlns:a16="http://schemas.microsoft.com/office/drawing/2014/main" id="{8BDDFAE3-D315-BED7-B9DB-A87EB0AEEEEE}"/>
              </a:ext>
            </a:extLst>
          </p:cNvPr>
          <p:cNvSpPr>
            <a:spLocks noChangeArrowheads="1"/>
          </p:cNvSpPr>
          <p:nvPr/>
        </p:nvSpPr>
        <p:spPr bwMode="auto">
          <a:xfrm>
            <a:off x="212346" y="5497835"/>
            <a:ext cx="80791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126278"/>
                </a:solidFill>
                <a:effectLst/>
                <a:uLnTx/>
                <a:uFillTx/>
                <a:latin typeface="Arial" panose="020B0604020202020204" pitchFamily="34" charset="0"/>
                <a:ea typeface="+mn-ea"/>
                <a:cs typeface="+mn-cs"/>
              </a:rPr>
              <a:t>RIB + NSAI</a:t>
            </a:r>
            <a:endParaRPr kumimoji="0" lang="en-US" altLang="en-US" sz="2800" b="1"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9" name="Rectangle 15">
            <a:extLst>
              <a:ext uri="{FF2B5EF4-FFF2-40B4-BE49-F238E27FC236}">
                <a16:creationId xmlns:a16="http://schemas.microsoft.com/office/drawing/2014/main" id="{B5CD9D22-EF0E-2F2A-F8F0-8F207294E04D}"/>
              </a:ext>
            </a:extLst>
          </p:cNvPr>
          <p:cNvSpPr>
            <a:spLocks noChangeArrowheads="1"/>
          </p:cNvSpPr>
          <p:nvPr/>
        </p:nvSpPr>
        <p:spPr bwMode="auto">
          <a:xfrm>
            <a:off x="973904" y="4750530"/>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rPr>
              <a:t>0</a:t>
            </a:r>
            <a:endParaRPr kumimoji="0" lang="en-US" altLang="en-US" sz="2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0" name="Rectangle 16">
            <a:extLst>
              <a:ext uri="{FF2B5EF4-FFF2-40B4-BE49-F238E27FC236}">
                <a16:creationId xmlns:a16="http://schemas.microsoft.com/office/drawing/2014/main" id="{825725F5-3F92-8921-DA68-268BE0C74489}"/>
              </a:ext>
            </a:extLst>
          </p:cNvPr>
          <p:cNvSpPr>
            <a:spLocks noChangeArrowheads="1"/>
          </p:cNvSpPr>
          <p:nvPr/>
        </p:nvSpPr>
        <p:spPr bwMode="auto">
          <a:xfrm>
            <a:off x="889628" y="3331305"/>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rPr>
              <a:t>40</a:t>
            </a:r>
            <a:endParaRPr kumimoji="0" lang="en-US" altLang="en-US" sz="2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1" name="Rectangle 17">
            <a:extLst>
              <a:ext uri="{FF2B5EF4-FFF2-40B4-BE49-F238E27FC236}">
                <a16:creationId xmlns:a16="http://schemas.microsoft.com/office/drawing/2014/main" id="{6FAA1781-4D28-6A7A-7418-575549F35316}"/>
              </a:ext>
            </a:extLst>
          </p:cNvPr>
          <p:cNvSpPr>
            <a:spLocks noChangeArrowheads="1"/>
          </p:cNvSpPr>
          <p:nvPr/>
        </p:nvSpPr>
        <p:spPr bwMode="auto">
          <a:xfrm>
            <a:off x="889628" y="2624867"/>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rPr>
              <a:t>60</a:t>
            </a:r>
            <a:endParaRPr kumimoji="0" lang="en-US" altLang="en-US" sz="2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2" name="Rectangle 18">
            <a:extLst>
              <a:ext uri="{FF2B5EF4-FFF2-40B4-BE49-F238E27FC236}">
                <a16:creationId xmlns:a16="http://schemas.microsoft.com/office/drawing/2014/main" id="{5C5F3599-78F4-2ADB-CD2D-ABEDF9BBCCED}"/>
              </a:ext>
            </a:extLst>
          </p:cNvPr>
          <p:cNvSpPr>
            <a:spLocks noChangeArrowheads="1"/>
          </p:cNvSpPr>
          <p:nvPr/>
        </p:nvSpPr>
        <p:spPr bwMode="auto">
          <a:xfrm>
            <a:off x="889628" y="1915255"/>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rPr>
              <a:t>80</a:t>
            </a:r>
            <a:endParaRPr kumimoji="0" lang="en-US" altLang="en-US" sz="2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3" name="Rectangle 19">
            <a:extLst>
              <a:ext uri="{FF2B5EF4-FFF2-40B4-BE49-F238E27FC236}">
                <a16:creationId xmlns:a16="http://schemas.microsoft.com/office/drawing/2014/main" id="{A63057C1-CAFB-EE99-D671-F4B5FD79F16E}"/>
              </a:ext>
            </a:extLst>
          </p:cNvPr>
          <p:cNvSpPr>
            <a:spLocks noChangeArrowheads="1"/>
          </p:cNvSpPr>
          <p:nvPr/>
        </p:nvSpPr>
        <p:spPr bwMode="auto">
          <a:xfrm>
            <a:off x="802175" y="1205642"/>
            <a:ext cx="25487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rPr>
              <a:t>100</a:t>
            </a:r>
            <a:endParaRPr kumimoji="0" lang="en-US" altLang="en-US" sz="2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4" name="Rectangle 20">
            <a:extLst>
              <a:ext uri="{FF2B5EF4-FFF2-40B4-BE49-F238E27FC236}">
                <a16:creationId xmlns:a16="http://schemas.microsoft.com/office/drawing/2014/main" id="{7A49FCEE-F3A0-2DF9-AA77-8B9F494A8872}"/>
              </a:ext>
            </a:extLst>
          </p:cNvPr>
          <p:cNvSpPr>
            <a:spLocks noChangeArrowheads="1"/>
          </p:cNvSpPr>
          <p:nvPr/>
        </p:nvSpPr>
        <p:spPr bwMode="auto">
          <a:xfrm>
            <a:off x="1393868" y="4985480"/>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rPr>
              <a:t>0</a:t>
            </a:r>
            <a:endParaRPr kumimoji="0" lang="en-US" altLang="en-US" sz="2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5" name="Rectangle 21">
            <a:extLst>
              <a:ext uri="{FF2B5EF4-FFF2-40B4-BE49-F238E27FC236}">
                <a16:creationId xmlns:a16="http://schemas.microsoft.com/office/drawing/2014/main" id="{5F34EF04-D780-B799-0108-7A85029823A4}"/>
              </a:ext>
            </a:extLst>
          </p:cNvPr>
          <p:cNvSpPr>
            <a:spLocks noChangeArrowheads="1"/>
          </p:cNvSpPr>
          <p:nvPr/>
        </p:nvSpPr>
        <p:spPr bwMode="auto">
          <a:xfrm>
            <a:off x="1935205" y="4985480"/>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rPr>
              <a:t>6</a:t>
            </a:r>
            <a:endParaRPr kumimoji="0" lang="en-US" altLang="en-US" sz="2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6" name="Rectangle 22">
            <a:extLst>
              <a:ext uri="{FF2B5EF4-FFF2-40B4-BE49-F238E27FC236}">
                <a16:creationId xmlns:a16="http://schemas.microsoft.com/office/drawing/2014/main" id="{7A18D3FB-4FB3-3ECC-EBE9-2105636FAE63}"/>
              </a:ext>
            </a:extLst>
          </p:cNvPr>
          <p:cNvSpPr>
            <a:spLocks noChangeArrowheads="1"/>
          </p:cNvSpPr>
          <p:nvPr/>
        </p:nvSpPr>
        <p:spPr bwMode="auto">
          <a:xfrm>
            <a:off x="2429643" y="4985480"/>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rPr>
              <a:t>12</a:t>
            </a:r>
            <a:endParaRPr kumimoji="0" lang="en-US" altLang="en-US" sz="2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7" name="Rectangle 23">
            <a:extLst>
              <a:ext uri="{FF2B5EF4-FFF2-40B4-BE49-F238E27FC236}">
                <a16:creationId xmlns:a16="http://schemas.microsoft.com/office/drawing/2014/main" id="{B6A5FD35-EC8A-9041-B6BB-16B31E377F91}"/>
              </a:ext>
            </a:extLst>
          </p:cNvPr>
          <p:cNvSpPr>
            <a:spLocks noChangeArrowheads="1"/>
          </p:cNvSpPr>
          <p:nvPr/>
        </p:nvSpPr>
        <p:spPr bwMode="auto">
          <a:xfrm>
            <a:off x="4048893" y="4985480"/>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rPr>
              <a:t>30</a:t>
            </a:r>
            <a:endParaRPr kumimoji="0" lang="en-US" altLang="en-US" sz="2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8" name="Rectangle 24">
            <a:extLst>
              <a:ext uri="{FF2B5EF4-FFF2-40B4-BE49-F238E27FC236}">
                <a16:creationId xmlns:a16="http://schemas.microsoft.com/office/drawing/2014/main" id="{385FA291-EFB1-9B7B-629D-1D7DDEB26D5C}"/>
              </a:ext>
            </a:extLst>
          </p:cNvPr>
          <p:cNvSpPr>
            <a:spLocks noChangeArrowheads="1"/>
          </p:cNvSpPr>
          <p:nvPr/>
        </p:nvSpPr>
        <p:spPr bwMode="auto">
          <a:xfrm>
            <a:off x="3510731" y="4985480"/>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rPr>
              <a:t>24</a:t>
            </a:r>
            <a:endParaRPr kumimoji="0" lang="en-US" altLang="en-US" sz="2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9" name="Rectangle 25">
            <a:extLst>
              <a:ext uri="{FF2B5EF4-FFF2-40B4-BE49-F238E27FC236}">
                <a16:creationId xmlns:a16="http://schemas.microsoft.com/office/drawing/2014/main" id="{F3CDBE9C-E93D-22BD-DACE-BF3D3978C00D}"/>
              </a:ext>
            </a:extLst>
          </p:cNvPr>
          <p:cNvSpPr>
            <a:spLocks noChangeArrowheads="1"/>
          </p:cNvSpPr>
          <p:nvPr/>
        </p:nvSpPr>
        <p:spPr bwMode="auto">
          <a:xfrm>
            <a:off x="2970981" y="4985480"/>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rPr>
              <a:t>18</a:t>
            </a:r>
            <a:endParaRPr kumimoji="0" lang="en-US" altLang="en-US" sz="2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0" name="Rectangle 26">
            <a:extLst>
              <a:ext uri="{FF2B5EF4-FFF2-40B4-BE49-F238E27FC236}">
                <a16:creationId xmlns:a16="http://schemas.microsoft.com/office/drawing/2014/main" id="{B6E8BE2D-A464-AE45-31AB-CEA9B1270274}"/>
              </a:ext>
            </a:extLst>
          </p:cNvPr>
          <p:cNvSpPr>
            <a:spLocks noChangeArrowheads="1"/>
          </p:cNvSpPr>
          <p:nvPr/>
        </p:nvSpPr>
        <p:spPr bwMode="auto">
          <a:xfrm>
            <a:off x="4590231" y="4985480"/>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rPr>
              <a:t>36</a:t>
            </a:r>
            <a:endParaRPr kumimoji="0" lang="en-US" altLang="en-US" sz="2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2" name="Rectangle 27">
            <a:extLst>
              <a:ext uri="{FF2B5EF4-FFF2-40B4-BE49-F238E27FC236}">
                <a16:creationId xmlns:a16="http://schemas.microsoft.com/office/drawing/2014/main" id="{95C5B1C8-0A70-7B16-C6A5-924D7F457EA9}"/>
              </a:ext>
            </a:extLst>
          </p:cNvPr>
          <p:cNvSpPr>
            <a:spLocks noChangeArrowheads="1"/>
          </p:cNvSpPr>
          <p:nvPr/>
        </p:nvSpPr>
        <p:spPr bwMode="auto">
          <a:xfrm>
            <a:off x="5129981" y="4985480"/>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rPr>
              <a:t>42</a:t>
            </a:r>
            <a:endParaRPr kumimoji="0" lang="en-US" altLang="en-US" sz="2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3" name="Rectangle 28">
            <a:extLst>
              <a:ext uri="{FF2B5EF4-FFF2-40B4-BE49-F238E27FC236}">
                <a16:creationId xmlns:a16="http://schemas.microsoft.com/office/drawing/2014/main" id="{6CEE2D7D-6D8F-DE5D-5043-F9658FC35975}"/>
              </a:ext>
            </a:extLst>
          </p:cNvPr>
          <p:cNvSpPr>
            <a:spLocks noChangeArrowheads="1"/>
          </p:cNvSpPr>
          <p:nvPr/>
        </p:nvSpPr>
        <p:spPr bwMode="auto">
          <a:xfrm>
            <a:off x="5671318" y="4985480"/>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rPr>
              <a:t>48</a:t>
            </a:r>
            <a:endParaRPr kumimoji="0" lang="en-US" altLang="en-US" sz="2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4" name="Rectangle 29">
            <a:extLst>
              <a:ext uri="{FF2B5EF4-FFF2-40B4-BE49-F238E27FC236}">
                <a16:creationId xmlns:a16="http://schemas.microsoft.com/office/drawing/2014/main" id="{B651BE66-279F-DB1B-213F-D36D6A1AE0B7}"/>
              </a:ext>
            </a:extLst>
          </p:cNvPr>
          <p:cNvSpPr>
            <a:spLocks noChangeArrowheads="1"/>
          </p:cNvSpPr>
          <p:nvPr/>
        </p:nvSpPr>
        <p:spPr bwMode="auto">
          <a:xfrm>
            <a:off x="1242053" y="5655153"/>
            <a:ext cx="33983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rPr>
              <a:t>2552</a:t>
            </a:r>
            <a:endParaRPr kumimoji="0" lang="en-US" altLang="en-US" sz="2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5" name="Rectangle 30">
            <a:extLst>
              <a:ext uri="{FF2B5EF4-FFF2-40B4-BE49-F238E27FC236}">
                <a16:creationId xmlns:a16="http://schemas.microsoft.com/office/drawing/2014/main" id="{7F950AFD-5995-6BC7-67E4-922726ACE4C5}"/>
              </a:ext>
            </a:extLst>
          </p:cNvPr>
          <p:cNvSpPr>
            <a:spLocks noChangeArrowheads="1"/>
          </p:cNvSpPr>
          <p:nvPr/>
        </p:nvSpPr>
        <p:spPr bwMode="auto">
          <a:xfrm>
            <a:off x="3964615" y="5655153"/>
            <a:ext cx="33983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rPr>
              <a:t>1067</a:t>
            </a:r>
            <a:endParaRPr kumimoji="0" lang="en-US" altLang="en-US" sz="2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6" name="Rectangle 31">
            <a:extLst>
              <a:ext uri="{FF2B5EF4-FFF2-40B4-BE49-F238E27FC236}">
                <a16:creationId xmlns:a16="http://schemas.microsoft.com/office/drawing/2014/main" id="{3910925A-8576-977F-DB41-068237A5245B}"/>
              </a:ext>
            </a:extLst>
          </p:cNvPr>
          <p:cNvSpPr>
            <a:spLocks noChangeArrowheads="1"/>
          </p:cNvSpPr>
          <p:nvPr/>
        </p:nvSpPr>
        <p:spPr bwMode="auto">
          <a:xfrm>
            <a:off x="5713455" y="5655153"/>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rPr>
              <a:t>0</a:t>
            </a:r>
            <a:endParaRPr kumimoji="0" lang="en-US" altLang="en-US" sz="2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7" name="Rectangle 32">
            <a:extLst>
              <a:ext uri="{FF2B5EF4-FFF2-40B4-BE49-F238E27FC236}">
                <a16:creationId xmlns:a16="http://schemas.microsoft.com/office/drawing/2014/main" id="{D1F31436-BF0E-2677-EFED-A6F54366F585}"/>
              </a:ext>
            </a:extLst>
          </p:cNvPr>
          <p:cNvSpPr>
            <a:spLocks noChangeArrowheads="1"/>
          </p:cNvSpPr>
          <p:nvPr/>
        </p:nvSpPr>
        <p:spPr bwMode="auto">
          <a:xfrm>
            <a:off x="1242053" y="5497835"/>
            <a:ext cx="33983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rPr>
              <a:t>2549</a:t>
            </a:r>
            <a:endParaRPr kumimoji="0" lang="en-US" altLang="en-US" sz="2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8" name="Rectangle 33">
            <a:extLst>
              <a:ext uri="{FF2B5EF4-FFF2-40B4-BE49-F238E27FC236}">
                <a16:creationId xmlns:a16="http://schemas.microsoft.com/office/drawing/2014/main" id="{FD1D49EC-9525-5703-A8D9-CF743BF666E8}"/>
              </a:ext>
            </a:extLst>
          </p:cNvPr>
          <p:cNvSpPr>
            <a:spLocks noChangeArrowheads="1"/>
          </p:cNvSpPr>
          <p:nvPr/>
        </p:nvSpPr>
        <p:spPr bwMode="auto">
          <a:xfrm>
            <a:off x="1805615" y="5655153"/>
            <a:ext cx="33983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rPr>
              <a:t>2240</a:t>
            </a:r>
            <a:endParaRPr kumimoji="0" lang="en-US" altLang="en-US" sz="2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9" name="Rectangle 34">
            <a:extLst>
              <a:ext uri="{FF2B5EF4-FFF2-40B4-BE49-F238E27FC236}">
                <a16:creationId xmlns:a16="http://schemas.microsoft.com/office/drawing/2014/main" id="{CEBC691D-171F-11D1-E63B-059602047708}"/>
              </a:ext>
            </a:extLst>
          </p:cNvPr>
          <p:cNvSpPr>
            <a:spLocks noChangeArrowheads="1"/>
          </p:cNvSpPr>
          <p:nvPr/>
        </p:nvSpPr>
        <p:spPr bwMode="auto">
          <a:xfrm>
            <a:off x="1805615" y="5497835"/>
            <a:ext cx="33983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rPr>
              <a:t>2350</a:t>
            </a:r>
            <a:endParaRPr kumimoji="0" lang="en-US" altLang="en-US" sz="2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0" name="Rectangle 35">
            <a:extLst>
              <a:ext uri="{FF2B5EF4-FFF2-40B4-BE49-F238E27FC236}">
                <a16:creationId xmlns:a16="http://schemas.microsoft.com/office/drawing/2014/main" id="{FE19987E-1E4B-5338-C4C6-0B12F533650A}"/>
              </a:ext>
            </a:extLst>
          </p:cNvPr>
          <p:cNvSpPr>
            <a:spLocks noChangeArrowheads="1"/>
          </p:cNvSpPr>
          <p:nvPr/>
        </p:nvSpPr>
        <p:spPr bwMode="auto">
          <a:xfrm>
            <a:off x="2345365" y="5655153"/>
            <a:ext cx="33983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rPr>
              <a:t>2166</a:t>
            </a:r>
            <a:endParaRPr kumimoji="0" lang="en-US" altLang="en-US" sz="2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1" name="Rectangle 36">
            <a:extLst>
              <a:ext uri="{FF2B5EF4-FFF2-40B4-BE49-F238E27FC236}">
                <a16:creationId xmlns:a16="http://schemas.microsoft.com/office/drawing/2014/main" id="{7861814E-7DD9-2F57-FBEB-7DE9750D5268}"/>
              </a:ext>
            </a:extLst>
          </p:cNvPr>
          <p:cNvSpPr>
            <a:spLocks noChangeArrowheads="1"/>
          </p:cNvSpPr>
          <p:nvPr/>
        </p:nvSpPr>
        <p:spPr bwMode="auto">
          <a:xfrm>
            <a:off x="2345365" y="5497835"/>
            <a:ext cx="33983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rPr>
              <a:t>2274</a:t>
            </a:r>
            <a:endParaRPr kumimoji="0" lang="en-US" altLang="en-US" sz="2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2" name="Rectangle 37">
            <a:extLst>
              <a:ext uri="{FF2B5EF4-FFF2-40B4-BE49-F238E27FC236}">
                <a16:creationId xmlns:a16="http://schemas.microsoft.com/office/drawing/2014/main" id="{96CE78B6-BE79-6AF9-C8C4-43196DF599E6}"/>
              </a:ext>
            </a:extLst>
          </p:cNvPr>
          <p:cNvSpPr>
            <a:spLocks noChangeArrowheads="1"/>
          </p:cNvSpPr>
          <p:nvPr/>
        </p:nvSpPr>
        <p:spPr bwMode="auto">
          <a:xfrm>
            <a:off x="2886703" y="5655153"/>
            <a:ext cx="33983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rPr>
              <a:t>2071</a:t>
            </a:r>
            <a:endParaRPr kumimoji="0" lang="en-US" altLang="en-US" sz="2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3" name="Rectangle 38">
            <a:extLst>
              <a:ext uri="{FF2B5EF4-FFF2-40B4-BE49-F238E27FC236}">
                <a16:creationId xmlns:a16="http://schemas.microsoft.com/office/drawing/2014/main" id="{4ED2F752-9319-6142-2231-17890A7061D8}"/>
              </a:ext>
            </a:extLst>
          </p:cNvPr>
          <p:cNvSpPr>
            <a:spLocks noChangeArrowheads="1"/>
          </p:cNvSpPr>
          <p:nvPr/>
        </p:nvSpPr>
        <p:spPr bwMode="auto">
          <a:xfrm>
            <a:off x="2886703" y="5497835"/>
            <a:ext cx="33983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rPr>
              <a:t>2193</a:t>
            </a:r>
            <a:endParaRPr kumimoji="0" lang="en-US" altLang="en-US" sz="2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4" name="Rectangle 39">
            <a:extLst>
              <a:ext uri="{FF2B5EF4-FFF2-40B4-BE49-F238E27FC236}">
                <a16:creationId xmlns:a16="http://schemas.microsoft.com/office/drawing/2014/main" id="{33CD7D28-2242-9EAE-A488-48393F9F4B98}"/>
              </a:ext>
            </a:extLst>
          </p:cNvPr>
          <p:cNvSpPr>
            <a:spLocks noChangeArrowheads="1"/>
          </p:cNvSpPr>
          <p:nvPr/>
        </p:nvSpPr>
        <p:spPr bwMode="auto">
          <a:xfrm>
            <a:off x="3423278" y="5655153"/>
            <a:ext cx="33983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rPr>
              <a:t>1631</a:t>
            </a:r>
            <a:endParaRPr kumimoji="0" lang="en-US" altLang="en-US" sz="2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5" name="Rectangle 40">
            <a:extLst>
              <a:ext uri="{FF2B5EF4-FFF2-40B4-BE49-F238E27FC236}">
                <a16:creationId xmlns:a16="http://schemas.microsoft.com/office/drawing/2014/main" id="{107D6C00-BE3D-A62F-9871-DE369D4C080A}"/>
              </a:ext>
            </a:extLst>
          </p:cNvPr>
          <p:cNvSpPr>
            <a:spLocks noChangeArrowheads="1"/>
          </p:cNvSpPr>
          <p:nvPr/>
        </p:nvSpPr>
        <p:spPr bwMode="auto">
          <a:xfrm>
            <a:off x="3423278" y="5497835"/>
            <a:ext cx="33983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rPr>
              <a:t>1718</a:t>
            </a:r>
            <a:endParaRPr kumimoji="0" lang="en-US" altLang="en-US" sz="2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6" name="Rectangle 41">
            <a:extLst>
              <a:ext uri="{FF2B5EF4-FFF2-40B4-BE49-F238E27FC236}">
                <a16:creationId xmlns:a16="http://schemas.microsoft.com/office/drawing/2014/main" id="{7A77FDEF-E86C-4DC1-23F1-6A41584153B1}"/>
              </a:ext>
            </a:extLst>
          </p:cNvPr>
          <p:cNvSpPr>
            <a:spLocks noChangeArrowheads="1"/>
          </p:cNvSpPr>
          <p:nvPr/>
        </p:nvSpPr>
        <p:spPr bwMode="auto">
          <a:xfrm>
            <a:off x="3981736" y="5497835"/>
            <a:ext cx="305596"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rPr>
              <a:t>1111</a:t>
            </a:r>
            <a:endParaRPr kumimoji="0" lang="en-US" altLang="en-US" sz="2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7" name="Rectangle 43">
            <a:extLst>
              <a:ext uri="{FF2B5EF4-FFF2-40B4-BE49-F238E27FC236}">
                <a16:creationId xmlns:a16="http://schemas.microsoft.com/office/drawing/2014/main" id="{0209C5A0-EA7D-1394-0A6E-DE9958F30C2C}"/>
              </a:ext>
            </a:extLst>
          </p:cNvPr>
          <p:cNvSpPr>
            <a:spLocks noChangeArrowheads="1"/>
          </p:cNvSpPr>
          <p:nvPr/>
        </p:nvSpPr>
        <p:spPr bwMode="auto">
          <a:xfrm>
            <a:off x="4548091" y="5655153"/>
            <a:ext cx="25487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rPr>
              <a:t>286</a:t>
            </a:r>
            <a:endParaRPr kumimoji="0" lang="en-US" altLang="en-US" sz="2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8" name="Rectangle 44">
            <a:extLst>
              <a:ext uri="{FF2B5EF4-FFF2-40B4-BE49-F238E27FC236}">
                <a16:creationId xmlns:a16="http://schemas.microsoft.com/office/drawing/2014/main" id="{251F0E2A-0943-0913-A161-28D09C5648AE}"/>
              </a:ext>
            </a:extLst>
          </p:cNvPr>
          <p:cNvSpPr>
            <a:spLocks noChangeArrowheads="1"/>
          </p:cNvSpPr>
          <p:nvPr/>
        </p:nvSpPr>
        <p:spPr bwMode="auto">
          <a:xfrm>
            <a:off x="4568868" y="5497835"/>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rPr>
              <a:t>3</a:t>
            </a:r>
            <a:endParaRPr kumimoji="0" lang="en-US" altLang="en-US" sz="2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9" name="Rectangle 45">
            <a:extLst>
              <a:ext uri="{FF2B5EF4-FFF2-40B4-BE49-F238E27FC236}">
                <a16:creationId xmlns:a16="http://schemas.microsoft.com/office/drawing/2014/main" id="{F474850D-52ED-5F25-6AF4-6184E2DC24B8}"/>
              </a:ext>
            </a:extLst>
          </p:cNvPr>
          <p:cNvSpPr>
            <a:spLocks noChangeArrowheads="1"/>
          </p:cNvSpPr>
          <p:nvPr/>
        </p:nvSpPr>
        <p:spPr bwMode="auto">
          <a:xfrm>
            <a:off x="4638718" y="5497835"/>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rPr>
              <a:t>1</a:t>
            </a:r>
            <a:endParaRPr kumimoji="0" lang="en-US" altLang="en-US" sz="2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0" name="Rectangle 46">
            <a:extLst>
              <a:ext uri="{FF2B5EF4-FFF2-40B4-BE49-F238E27FC236}">
                <a16:creationId xmlns:a16="http://schemas.microsoft.com/office/drawing/2014/main" id="{CCE49CD9-68AF-82D9-7479-BD8B48EA2BEF}"/>
              </a:ext>
            </a:extLst>
          </p:cNvPr>
          <p:cNvSpPr>
            <a:spLocks noChangeArrowheads="1"/>
          </p:cNvSpPr>
          <p:nvPr/>
        </p:nvSpPr>
        <p:spPr bwMode="auto">
          <a:xfrm>
            <a:off x="4699043" y="5497835"/>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rPr>
              <a:t>1</a:t>
            </a:r>
            <a:endParaRPr kumimoji="0" lang="en-US" altLang="en-US" sz="2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1" name="Rectangle 47">
            <a:extLst>
              <a:ext uri="{FF2B5EF4-FFF2-40B4-BE49-F238E27FC236}">
                <a16:creationId xmlns:a16="http://schemas.microsoft.com/office/drawing/2014/main" id="{AC525F2D-775D-EB66-9815-D148D73AE8CD}"/>
              </a:ext>
            </a:extLst>
          </p:cNvPr>
          <p:cNvSpPr>
            <a:spLocks noChangeArrowheads="1"/>
          </p:cNvSpPr>
          <p:nvPr/>
        </p:nvSpPr>
        <p:spPr bwMode="auto">
          <a:xfrm>
            <a:off x="5129981" y="5655153"/>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rPr>
              <a:t>13</a:t>
            </a:r>
            <a:endParaRPr kumimoji="0" lang="en-US" altLang="en-US" sz="2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2" name="Rectangle 48">
            <a:extLst>
              <a:ext uri="{FF2B5EF4-FFF2-40B4-BE49-F238E27FC236}">
                <a16:creationId xmlns:a16="http://schemas.microsoft.com/office/drawing/2014/main" id="{281B1DAE-22DD-CB9E-6666-4A80136349E5}"/>
              </a:ext>
            </a:extLst>
          </p:cNvPr>
          <p:cNvSpPr>
            <a:spLocks noChangeArrowheads="1"/>
          </p:cNvSpPr>
          <p:nvPr/>
        </p:nvSpPr>
        <p:spPr bwMode="auto">
          <a:xfrm>
            <a:off x="5129981" y="5497835"/>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rPr>
              <a:t>12</a:t>
            </a:r>
            <a:endParaRPr kumimoji="0" lang="en-US" altLang="en-US" sz="2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3" name="Rectangle 49">
            <a:extLst>
              <a:ext uri="{FF2B5EF4-FFF2-40B4-BE49-F238E27FC236}">
                <a16:creationId xmlns:a16="http://schemas.microsoft.com/office/drawing/2014/main" id="{EF5763C3-3544-A61D-701B-720A6871480D}"/>
              </a:ext>
            </a:extLst>
          </p:cNvPr>
          <p:cNvSpPr>
            <a:spLocks noChangeArrowheads="1"/>
          </p:cNvSpPr>
          <p:nvPr/>
        </p:nvSpPr>
        <p:spPr bwMode="auto">
          <a:xfrm>
            <a:off x="5713455" y="5497835"/>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rPr>
              <a:t>0</a:t>
            </a:r>
            <a:endParaRPr kumimoji="0" lang="en-US" altLang="en-US" sz="2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4" name="Line 50">
            <a:extLst>
              <a:ext uri="{FF2B5EF4-FFF2-40B4-BE49-F238E27FC236}">
                <a16:creationId xmlns:a16="http://schemas.microsoft.com/office/drawing/2014/main" id="{5F80F321-8D26-DA6E-2709-C09D34AC3C8E}"/>
              </a:ext>
            </a:extLst>
          </p:cNvPr>
          <p:cNvSpPr>
            <a:spLocks noChangeShapeType="1"/>
          </p:cNvSpPr>
          <p:nvPr/>
        </p:nvSpPr>
        <p:spPr bwMode="auto">
          <a:xfrm flipH="1">
            <a:off x="1102632" y="1289780"/>
            <a:ext cx="7302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 name="Line 51">
            <a:extLst>
              <a:ext uri="{FF2B5EF4-FFF2-40B4-BE49-F238E27FC236}">
                <a16:creationId xmlns:a16="http://schemas.microsoft.com/office/drawing/2014/main" id="{8EDAF271-F046-98C4-2BE8-D9EF9DA7E68A}"/>
              </a:ext>
            </a:extLst>
          </p:cNvPr>
          <p:cNvSpPr>
            <a:spLocks noChangeShapeType="1"/>
          </p:cNvSpPr>
          <p:nvPr/>
        </p:nvSpPr>
        <p:spPr bwMode="auto">
          <a:xfrm flipH="1">
            <a:off x="1102632" y="1999392"/>
            <a:ext cx="7302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 name="Line 52">
            <a:extLst>
              <a:ext uri="{FF2B5EF4-FFF2-40B4-BE49-F238E27FC236}">
                <a16:creationId xmlns:a16="http://schemas.microsoft.com/office/drawing/2014/main" id="{EC4864DD-AA7C-1C38-EB1E-A95DEEDCF2AE}"/>
              </a:ext>
            </a:extLst>
          </p:cNvPr>
          <p:cNvSpPr>
            <a:spLocks noChangeShapeType="1"/>
          </p:cNvSpPr>
          <p:nvPr/>
        </p:nvSpPr>
        <p:spPr bwMode="auto">
          <a:xfrm flipH="1">
            <a:off x="1102632" y="2705830"/>
            <a:ext cx="7302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7" name="Line 53">
            <a:extLst>
              <a:ext uri="{FF2B5EF4-FFF2-40B4-BE49-F238E27FC236}">
                <a16:creationId xmlns:a16="http://schemas.microsoft.com/office/drawing/2014/main" id="{A2E86EF8-52A6-38FA-5C88-03A45760C9A9}"/>
              </a:ext>
            </a:extLst>
          </p:cNvPr>
          <p:cNvSpPr>
            <a:spLocks noChangeShapeType="1"/>
          </p:cNvSpPr>
          <p:nvPr/>
        </p:nvSpPr>
        <p:spPr bwMode="auto">
          <a:xfrm flipH="1">
            <a:off x="1102632" y="3415442"/>
            <a:ext cx="7302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8" name="Rectangle 54">
            <a:extLst>
              <a:ext uri="{FF2B5EF4-FFF2-40B4-BE49-F238E27FC236}">
                <a16:creationId xmlns:a16="http://schemas.microsoft.com/office/drawing/2014/main" id="{FD316FA7-0703-616F-B8A0-337461E529A7}"/>
              </a:ext>
            </a:extLst>
          </p:cNvPr>
          <p:cNvSpPr>
            <a:spLocks noChangeArrowheads="1"/>
          </p:cNvSpPr>
          <p:nvPr/>
        </p:nvSpPr>
        <p:spPr bwMode="auto">
          <a:xfrm>
            <a:off x="889628" y="4040917"/>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rPr>
              <a:t>20</a:t>
            </a:r>
            <a:endParaRPr kumimoji="0" lang="en-US" altLang="en-US" sz="2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9" name="Rectangle 55">
            <a:extLst>
              <a:ext uri="{FF2B5EF4-FFF2-40B4-BE49-F238E27FC236}">
                <a16:creationId xmlns:a16="http://schemas.microsoft.com/office/drawing/2014/main" id="{101D1E93-53BC-0175-1D47-81B4F151696D}"/>
              </a:ext>
            </a:extLst>
          </p:cNvPr>
          <p:cNvSpPr>
            <a:spLocks noChangeArrowheads="1"/>
          </p:cNvSpPr>
          <p:nvPr/>
        </p:nvSpPr>
        <p:spPr bwMode="auto">
          <a:xfrm>
            <a:off x="889628" y="4393342"/>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rPr>
              <a:t>10</a:t>
            </a:r>
            <a:endParaRPr kumimoji="0" lang="en-US" altLang="en-US" sz="2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0" name="Rectangle 56">
            <a:extLst>
              <a:ext uri="{FF2B5EF4-FFF2-40B4-BE49-F238E27FC236}">
                <a16:creationId xmlns:a16="http://schemas.microsoft.com/office/drawing/2014/main" id="{64F61D0A-FB46-3A8D-11C1-63035A5D7FB5}"/>
              </a:ext>
            </a:extLst>
          </p:cNvPr>
          <p:cNvSpPr>
            <a:spLocks noChangeArrowheads="1"/>
          </p:cNvSpPr>
          <p:nvPr/>
        </p:nvSpPr>
        <p:spPr bwMode="auto">
          <a:xfrm>
            <a:off x="889628" y="2978880"/>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rPr>
              <a:t>50</a:t>
            </a:r>
            <a:endParaRPr kumimoji="0" lang="en-US" altLang="en-US" sz="2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1" name="Rectangle 57">
            <a:extLst>
              <a:ext uri="{FF2B5EF4-FFF2-40B4-BE49-F238E27FC236}">
                <a16:creationId xmlns:a16="http://schemas.microsoft.com/office/drawing/2014/main" id="{7E5286ED-EFAF-E345-1690-A5C7389A2ADA}"/>
              </a:ext>
            </a:extLst>
          </p:cNvPr>
          <p:cNvSpPr>
            <a:spLocks noChangeArrowheads="1"/>
          </p:cNvSpPr>
          <p:nvPr/>
        </p:nvSpPr>
        <p:spPr bwMode="auto">
          <a:xfrm>
            <a:off x="889628" y="2269267"/>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rPr>
              <a:t>70</a:t>
            </a:r>
            <a:endParaRPr kumimoji="0" lang="en-US" altLang="en-US" sz="2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2" name="Rectangle 58">
            <a:extLst>
              <a:ext uri="{FF2B5EF4-FFF2-40B4-BE49-F238E27FC236}">
                <a16:creationId xmlns:a16="http://schemas.microsoft.com/office/drawing/2014/main" id="{CE7078EB-3A9D-8211-41F6-254FE19BD3F1}"/>
              </a:ext>
            </a:extLst>
          </p:cNvPr>
          <p:cNvSpPr>
            <a:spLocks noChangeArrowheads="1"/>
          </p:cNvSpPr>
          <p:nvPr/>
        </p:nvSpPr>
        <p:spPr bwMode="auto">
          <a:xfrm>
            <a:off x="889628" y="1562830"/>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rPr>
              <a:t>90</a:t>
            </a:r>
            <a:endParaRPr kumimoji="0" lang="en-US" altLang="en-US" sz="2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3" name="Rectangle 59">
            <a:extLst>
              <a:ext uri="{FF2B5EF4-FFF2-40B4-BE49-F238E27FC236}">
                <a16:creationId xmlns:a16="http://schemas.microsoft.com/office/drawing/2014/main" id="{7F304A66-65D0-A221-9964-FE3E3D2EF216}"/>
              </a:ext>
            </a:extLst>
          </p:cNvPr>
          <p:cNvSpPr>
            <a:spLocks noChangeArrowheads="1"/>
          </p:cNvSpPr>
          <p:nvPr/>
        </p:nvSpPr>
        <p:spPr bwMode="auto">
          <a:xfrm>
            <a:off x="889628" y="3688492"/>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mn-cs"/>
              </a:rPr>
              <a:t>30</a:t>
            </a:r>
            <a:endParaRPr kumimoji="0" lang="en-US" altLang="en-US" sz="2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4" name="Line 60">
            <a:extLst>
              <a:ext uri="{FF2B5EF4-FFF2-40B4-BE49-F238E27FC236}">
                <a16:creationId xmlns:a16="http://schemas.microsoft.com/office/drawing/2014/main" id="{2C6CA599-DC01-77E1-C6AC-C5AB9A731AE2}"/>
              </a:ext>
            </a:extLst>
          </p:cNvPr>
          <p:cNvSpPr>
            <a:spLocks noChangeShapeType="1"/>
          </p:cNvSpPr>
          <p:nvPr/>
        </p:nvSpPr>
        <p:spPr bwMode="auto">
          <a:xfrm flipH="1">
            <a:off x="1102632" y="4121880"/>
            <a:ext cx="7302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5" name="Line 61">
            <a:extLst>
              <a:ext uri="{FF2B5EF4-FFF2-40B4-BE49-F238E27FC236}">
                <a16:creationId xmlns:a16="http://schemas.microsoft.com/office/drawing/2014/main" id="{4971962A-B5A6-0E62-0784-400CE933810B}"/>
              </a:ext>
            </a:extLst>
          </p:cNvPr>
          <p:cNvSpPr>
            <a:spLocks noChangeShapeType="1"/>
          </p:cNvSpPr>
          <p:nvPr/>
        </p:nvSpPr>
        <p:spPr bwMode="auto">
          <a:xfrm flipH="1">
            <a:off x="1102632" y="4831492"/>
            <a:ext cx="7302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 name="Line 62">
            <a:extLst>
              <a:ext uri="{FF2B5EF4-FFF2-40B4-BE49-F238E27FC236}">
                <a16:creationId xmlns:a16="http://schemas.microsoft.com/office/drawing/2014/main" id="{B21E78A6-66AF-3ED2-032E-DACB3A2BAC23}"/>
              </a:ext>
            </a:extLst>
          </p:cNvPr>
          <p:cNvSpPr>
            <a:spLocks noChangeShapeType="1"/>
          </p:cNvSpPr>
          <p:nvPr/>
        </p:nvSpPr>
        <p:spPr bwMode="auto">
          <a:xfrm flipH="1">
            <a:off x="1102632" y="1643792"/>
            <a:ext cx="7302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7" name="Line 63">
            <a:extLst>
              <a:ext uri="{FF2B5EF4-FFF2-40B4-BE49-F238E27FC236}">
                <a16:creationId xmlns:a16="http://schemas.microsoft.com/office/drawing/2014/main" id="{C54227A5-D419-925D-FD5D-3218097BCEB2}"/>
              </a:ext>
            </a:extLst>
          </p:cNvPr>
          <p:cNvSpPr>
            <a:spLocks noChangeShapeType="1"/>
          </p:cNvSpPr>
          <p:nvPr/>
        </p:nvSpPr>
        <p:spPr bwMode="auto">
          <a:xfrm flipH="1">
            <a:off x="1102632" y="2353405"/>
            <a:ext cx="7302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8" name="Line 64">
            <a:extLst>
              <a:ext uri="{FF2B5EF4-FFF2-40B4-BE49-F238E27FC236}">
                <a16:creationId xmlns:a16="http://schemas.microsoft.com/office/drawing/2014/main" id="{57D73FAD-C813-CC8A-9783-648411EAA86B}"/>
              </a:ext>
            </a:extLst>
          </p:cNvPr>
          <p:cNvSpPr>
            <a:spLocks noChangeShapeType="1"/>
          </p:cNvSpPr>
          <p:nvPr/>
        </p:nvSpPr>
        <p:spPr bwMode="auto">
          <a:xfrm flipH="1">
            <a:off x="1102632" y="3059842"/>
            <a:ext cx="7302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9" name="Line 65">
            <a:extLst>
              <a:ext uri="{FF2B5EF4-FFF2-40B4-BE49-F238E27FC236}">
                <a16:creationId xmlns:a16="http://schemas.microsoft.com/office/drawing/2014/main" id="{D84D8208-8A13-A80C-0DF5-E228F980AC8A}"/>
              </a:ext>
            </a:extLst>
          </p:cNvPr>
          <p:cNvSpPr>
            <a:spLocks noChangeShapeType="1"/>
          </p:cNvSpPr>
          <p:nvPr/>
        </p:nvSpPr>
        <p:spPr bwMode="auto">
          <a:xfrm flipH="1">
            <a:off x="1102632" y="3767867"/>
            <a:ext cx="7302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0" name="Line 66">
            <a:extLst>
              <a:ext uri="{FF2B5EF4-FFF2-40B4-BE49-F238E27FC236}">
                <a16:creationId xmlns:a16="http://schemas.microsoft.com/office/drawing/2014/main" id="{15E24DEF-1A98-3856-6F96-3E880AA4CE3F}"/>
              </a:ext>
            </a:extLst>
          </p:cNvPr>
          <p:cNvSpPr>
            <a:spLocks noChangeShapeType="1"/>
          </p:cNvSpPr>
          <p:nvPr/>
        </p:nvSpPr>
        <p:spPr bwMode="auto">
          <a:xfrm flipH="1">
            <a:off x="1102632" y="4477480"/>
            <a:ext cx="73025"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 name="Freeform 67">
            <a:extLst>
              <a:ext uri="{FF2B5EF4-FFF2-40B4-BE49-F238E27FC236}">
                <a16:creationId xmlns:a16="http://schemas.microsoft.com/office/drawing/2014/main" id="{F160C9E7-9936-17FB-3C79-09D4428B1EFF}"/>
              </a:ext>
            </a:extLst>
          </p:cNvPr>
          <p:cNvSpPr>
            <a:spLocks/>
          </p:cNvSpPr>
          <p:nvPr/>
        </p:nvSpPr>
        <p:spPr bwMode="auto">
          <a:xfrm>
            <a:off x="1175657" y="1238980"/>
            <a:ext cx="4773613" cy="3646488"/>
          </a:xfrm>
          <a:custGeom>
            <a:avLst/>
            <a:gdLst>
              <a:gd name="T0" fmla="*/ 3007 w 3007"/>
              <a:gd name="T1" fmla="*/ 2297 h 2297"/>
              <a:gd name="T2" fmla="*/ 0 w 3007"/>
              <a:gd name="T3" fmla="*/ 2297 h 2297"/>
              <a:gd name="T4" fmla="*/ 0 w 3007"/>
              <a:gd name="T5" fmla="*/ 0 h 2297"/>
            </a:gdLst>
            <a:ahLst/>
            <a:cxnLst>
              <a:cxn ang="0">
                <a:pos x="T0" y="T1"/>
              </a:cxn>
              <a:cxn ang="0">
                <a:pos x="T2" y="T3"/>
              </a:cxn>
              <a:cxn ang="0">
                <a:pos x="T4" y="T5"/>
              </a:cxn>
            </a:cxnLst>
            <a:rect l="0" t="0" r="r" b="b"/>
            <a:pathLst>
              <a:path w="3007" h="2297">
                <a:moveTo>
                  <a:pt x="3007" y="2297"/>
                </a:moveTo>
                <a:lnTo>
                  <a:pt x="0" y="2297"/>
                </a:lnTo>
                <a:lnTo>
                  <a:pt x="0" y="0"/>
                </a:lnTo>
              </a:path>
            </a:pathLst>
          </a:custGeom>
          <a:noFill/>
          <a:ln w="12700"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 name="Rectangle 68">
            <a:extLst>
              <a:ext uri="{FF2B5EF4-FFF2-40B4-BE49-F238E27FC236}">
                <a16:creationId xmlns:a16="http://schemas.microsoft.com/office/drawing/2014/main" id="{B46998EE-E7CB-FF78-AE5E-E0CB2001DE09}"/>
              </a:ext>
            </a:extLst>
          </p:cNvPr>
          <p:cNvSpPr>
            <a:spLocks noChangeArrowheads="1"/>
          </p:cNvSpPr>
          <p:nvPr/>
        </p:nvSpPr>
        <p:spPr bwMode="auto">
          <a:xfrm rot="16200000">
            <a:off x="-673131" y="2929283"/>
            <a:ext cx="254824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panose="020B0604020202020204" pitchFamily="34" charset="0"/>
                <a:ea typeface="+mn-ea"/>
                <a:cs typeface="+mn-cs"/>
              </a:rPr>
              <a:t>Invasive Disease–Free Survival, %</a:t>
            </a:r>
            <a:endParaRPr kumimoji="0" lang="en-US" altLang="en-US" sz="2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63" name="Line 69">
            <a:extLst>
              <a:ext uri="{FF2B5EF4-FFF2-40B4-BE49-F238E27FC236}">
                <a16:creationId xmlns:a16="http://schemas.microsoft.com/office/drawing/2014/main" id="{B85A4E76-215A-4236-B48F-D7B9E4223BAD}"/>
              </a:ext>
            </a:extLst>
          </p:cNvPr>
          <p:cNvSpPr>
            <a:spLocks noChangeShapeType="1"/>
          </p:cNvSpPr>
          <p:nvPr/>
        </p:nvSpPr>
        <p:spPr bwMode="auto">
          <a:xfrm>
            <a:off x="1436007" y="4882292"/>
            <a:ext cx="0" cy="7302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24" name="Line 70">
            <a:extLst>
              <a:ext uri="{FF2B5EF4-FFF2-40B4-BE49-F238E27FC236}">
                <a16:creationId xmlns:a16="http://schemas.microsoft.com/office/drawing/2014/main" id="{6B20E300-9661-CFAB-E70F-AE300D1D4DEB}"/>
              </a:ext>
            </a:extLst>
          </p:cNvPr>
          <p:cNvSpPr>
            <a:spLocks noChangeShapeType="1"/>
          </p:cNvSpPr>
          <p:nvPr/>
        </p:nvSpPr>
        <p:spPr bwMode="auto">
          <a:xfrm>
            <a:off x="2517094" y="4882292"/>
            <a:ext cx="0" cy="7302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25" name="Line 71">
            <a:extLst>
              <a:ext uri="{FF2B5EF4-FFF2-40B4-BE49-F238E27FC236}">
                <a16:creationId xmlns:a16="http://schemas.microsoft.com/office/drawing/2014/main" id="{B60363EA-4667-9A71-AAFF-EA52A851CB33}"/>
              </a:ext>
            </a:extLst>
          </p:cNvPr>
          <p:cNvSpPr>
            <a:spLocks noChangeShapeType="1"/>
          </p:cNvSpPr>
          <p:nvPr/>
        </p:nvSpPr>
        <p:spPr bwMode="auto">
          <a:xfrm>
            <a:off x="3596594" y="4882292"/>
            <a:ext cx="0" cy="7302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27" name="Line 72">
            <a:extLst>
              <a:ext uri="{FF2B5EF4-FFF2-40B4-BE49-F238E27FC236}">
                <a16:creationId xmlns:a16="http://schemas.microsoft.com/office/drawing/2014/main" id="{B813C89F-D4A1-A089-C890-3B9DB5675460}"/>
              </a:ext>
            </a:extLst>
          </p:cNvPr>
          <p:cNvSpPr>
            <a:spLocks noChangeShapeType="1"/>
          </p:cNvSpPr>
          <p:nvPr/>
        </p:nvSpPr>
        <p:spPr bwMode="auto">
          <a:xfrm>
            <a:off x="1977344" y="4882292"/>
            <a:ext cx="0" cy="7302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28" name="Line 73">
            <a:extLst>
              <a:ext uri="{FF2B5EF4-FFF2-40B4-BE49-F238E27FC236}">
                <a16:creationId xmlns:a16="http://schemas.microsoft.com/office/drawing/2014/main" id="{2E6B6BFC-E319-10F8-1335-266CCD7C4B16}"/>
              </a:ext>
            </a:extLst>
          </p:cNvPr>
          <p:cNvSpPr>
            <a:spLocks noChangeShapeType="1"/>
          </p:cNvSpPr>
          <p:nvPr/>
        </p:nvSpPr>
        <p:spPr bwMode="auto">
          <a:xfrm>
            <a:off x="3058432" y="4882292"/>
            <a:ext cx="0" cy="7302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29" name="Line 74">
            <a:extLst>
              <a:ext uri="{FF2B5EF4-FFF2-40B4-BE49-F238E27FC236}">
                <a16:creationId xmlns:a16="http://schemas.microsoft.com/office/drawing/2014/main" id="{EF8E11C7-89EF-0F03-5D04-66E215F9C48E}"/>
              </a:ext>
            </a:extLst>
          </p:cNvPr>
          <p:cNvSpPr>
            <a:spLocks noChangeShapeType="1"/>
          </p:cNvSpPr>
          <p:nvPr/>
        </p:nvSpPr>
        <p:spPr bwMode="auto">
          <a:xfrm>
            <a:off x="4677682" y="4882292"/>
            <a:ext cx="0" cy="7302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30" name="Line 75">
            <a:extLst>
              <a:ext uri="{FF2B5EF4-FFF2-40B4-BE49-F238E27FC236}">
                <a16:creationId xmlns:a16="http://schemas.microsoft.com/office/drawing/2014/main" id="{283A96CF-6D1B-C8A3-EAA0-B16D0CA871E3}"/>
              </a:ext>
            </a:extLst>
          </p:cNvPr>
          <p:cNvSpPr>
            <a:spLocks noChangeShapeType="1"/>
          </p:cNvSpPr>
          <p:nvPr/>
        </p:nvSpPr>
        <p:spPr bwMode="auto">
          <a:xfrm>
            <a:off x="5217432" y="4882292"/>
            <a:ext cx="0" cy="7302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31" name="Line 76">
            <a:extLst>
              <a:ext uri="{FF2B5EF4-FFF2-40B4-BE49-F238E27FC236}">
                <a16:creationId xmlns:a16="http://schemas.microsoft.com/office/drawing/2014/main" id="{8EB1FBE8-31DA-9600-C3ED-0B8F56882796}"/>
              </a:ext>
            </a:extLst>
          </p:cNvPr>
          <p:cNvSpPr>
            <a:spLocks noChangeShapeType="1"/>
          </p:cNvSpPr>
          <p:nvPr/>
        </p:nvSpPr>
        <p:spPr bwMode="auto">
          <a:xfrm>
            <a:off x="5758769" y="4882292"/>
            <a:ext cx="0" cy="7302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32" name="Line 77">
            <a:extLst>
              <a:ext uri="{FF2B5EF4-FFF2-40B4-BE49-F238E27FC236}">
                <a16:creationId xmlns:a16="http://schemas.microsoft.com/office/drawing/2014/main" id="{13D99736-EEA4-8172-7B30-745FF1851672}"/>
              </a:ext>
            </a:extLst>
          </p:cNvPr>
          <p:cNvSpPr>
            <a:spLocks noChangeShapeType="1"/>
          </p:cNvSpPr>
          <p:nvPr/>
        </p:nvSpPr>
        <p:spPr bwMode="auto">
          <a:xfrm>
            <a:off x="4136344" y="4882292"/>
            <a:ext cx="0" cy="7302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33" name="Rectangle 78">
            <a:extLst>
              <a:ext uri="{FF2B5EF4-FFF2-40B4-BE49-F238E27FC236}">
                <a16:creationId xmlns:a16="http://schemas.microsoft.com/office/drawing/2014/main" id="{20EA180A-9BCB-7617-210F-E1415F9F8DFE}"/>
              </a:ext>
            </a:extLst>
          </p:cNvPr>
          <p:cNvSpPr>
            <a:spLocks noChangeArrowheads="1"/>
          </p:cNvSpPr>
          <p:nvPr/>
        </p:nvSpPr>
        <p:spPr bwMode="auto">
          <a:xfrm>
            <a:off x="276466" y="5323617"/>
            <a:ext cx="74379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panose="020B0604020202020204" pitchFamily="34" charset="0"/>
                <a:ea typeface="+mn-ea"/>
                <a:cs typeface="+mn-cs"/>
              </a:rPr>
              <a:t>No. at risk</a:t>
            </a:r>
            <a:endParaRPr kumimoji="0" lang="en-US" altLang="en-US" sz="2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1034" name="Rectangle 87">
            <a:extLst>
              <a:ext uri="{FF2B5EF4-FFF2-40B4-BE49-F238E27FC236}">
                <a16:creationId xmlns:a16="http://schemas.microsoft.com/office/drawing/2014/main" id="{4C920701-F581-9F8C-C3D4-32F7D973C287}"/>
              </a:ext>
            </a:extLst>
          </p:cNvPr>
          <p:cNvSpPr>
            <a:spLocks noChangeArrowheads="1"/>
          </p:cNvSpPr>
          <p:nvPr/>
        </p:nvSpPr>
        <p:spPr bwMode="auto">
          <a:xfrm>
            <a:off x="3288348" y="5218842"/>
            <a:ext cx="54822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a:ln>
                  <a:noFill/>
                </a:ln>
                <a:solidFill>
                  <a:srgbClr val="000000"/>
                </a:solidFill>
                <a:effectLst/>
                <a:uLnTx/>
                <a:uFillTx/>
                <a:latin typeface="Arial" panose="020B0604020202020204" pitchFamily="34" charset="0"/>
                <a:ea typeface="+mn-ea"/>
                <a:cs typeface="+mn-cs"/>
              </a:rPr>
              <a:t>Months</a:t>
            </a:r>
            <a:endParaRPr kumimoji="0" lang="en-US" altLang="en-US" sz="2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nvGrpSpPr>
          <p:cNvPr id="1035" name="Group 1034">
            <a:extLst>
              <a:ext uri="{FF2B5EF4-FFF2-40B4-BE49-F238E27FC236}">
                <a16:creationId xmlns:a16="http://schemas.microsoft.com/office/drawing/2014/main" id="{3B816023-A942-923D-36A9-2F318E867B90}"/>
              </a:ext>
            </a:extLst>
          </p:cNvPr>
          <p:cNvGrpSpPr/>
          <p:nvPr/>
        </p:nvGrpSpPr>
        <p:grpSpPr>
          <a:xfrm>
            <a:off x="1413782" y="1267555"/>
            <a:ext cx="4119562" cy="538163"/>
            <a:chOff x="4360863" y="1192213"/>
            <a:chExt cx="4119562" cy="538163"/>
          </a:xfrm>
        </p:grpSpPr>
        <p:sp>
          <p:nvSpPr>
            <p:cNvPr id="1036" name="Line 89">
              <a:extLst>
                <a:ext uri="{FF2B5EF4-FFF2-40B4-BE49-F238E27FC236}">
                  <a16:creationId xmlns:a16="http://schemas.microsoft.com/office/drawing/2014/main" id="{B1C77E39-512F-70C2-747E-89B0B5155994}"/>
                </a:ext>
              </a:extLst>
            </p:cNvPr>
            <p:cNvSpPr>
              <a:spLocks noChangeShapeType="1"/>
            </p:cNvSpPr>
            <p:nvPr/>
          </p:nvSpPr>
          <p:spPr bwMode="auto">
            <a:xfrm>
              <a:off x="8439150" y="1682750"/>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37" name="Line 90">
              <a:extLst>
                <a:ext uri="{FF2B5EF4-FFF2-40B4-BE49-F238E27FC236}">
                  <a16:creationId xmlns:a16="http://schemas.microsoft.com/office/drawing/2014/main" id="{05C56287-7FDB-C5DD-9CFB-0C7BFB091B9D}"/>
                </a:ext>
              </a:extLst>
            </p:cNvPr>
            <p:cNvSpPr>
              <a:spLocks noChangeShapeType="1"/>
            </p:cNvSpPr>
            <p:nvPr/>
          </p:nvSpPr>
          <p:spPr bwMode="auto">
            <a:xfrm flipH="1">
              <a:off x="8397875" y="1704975"/>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38" name="Line 91">
              <a:extLst>
                <a:ext uri="{FF2B5EF4-FFF2-40B4-BE49-F238E27FC236}">
                  <a16:creationId xmlns:a16="http://schemas.microsoft.com/office/drawing/2014/main" id="{4B585AB3-CC87-5E0D-5859-162B452D1135}"/>
                </a:ext>
              </a:extLst>
            </p:cNvPr>
            <p:cNvSpPr>
              <a:spLocks noChangeShapeType="1"/>
            </p:cNvSpPr>
            <p:nvPr/>
          </p:nvSpPr>
          <p:spPr bwMode="auto">
            <a:xfrm>
              <a:off x="8066088" y="1682750"/>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39" name="Line 92">
              <a:extLst>
                <a:ext uri="{FF2B5EF4-FFF2-40B4-BE49-F238E27FC236}">
                  <a16:creationId xmlns:a16="http://schemas.microsoft.com/office/drawing/2014/main" id="{CC733816-26E1-E68E-C092-709CD1ABD1C0}"/>
                </a:ext>
              </a:extLst>
            </p:cNvPr>
            <p:cNvSpPr>
              <a:spLocks noChangeShapeType="1"/>
            </p:cNvSpPr>
            <p:nvPr/>
          </p:nvSpPr>
          <p:spPr bwMode="auto">
            <a:xfrm flipH="1">
              <a:off x="8021638" y="1704975"/>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40" name="Line 93">
              <a:extLst>
                <a:ext uri="{FF2B5EF4-FFF2-40B4-BE49-F238E27FC236}">
                  <a16:creationId xmlns:a16="http://schemas.microsoft.com/office/drawing/2014/main" id="{38DB9698-1B78-05AF-409C-683FA66F7284}"/>
                </a:ext>
              </a:extLst>
            </p:cNvPr>
            <p:cNvSpPr>
              <a:spLocks noChangeShapeType="1"/>
            </p:cNvSpPr>
            <p:nvPr/>
          </p:nvSpPr>
          <p:spPr bwMode="auto">
            <a:xfrm>
              <a:off x="8072438" y="1682750"/>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41" name="Line 94">
              <a:extLst>
                <a:ext uri="{FF2B5EF4-FFF2-40B4-BE49-F238E27FC236}">
                  <a16:creationId xmlns:a16="http://schemas.microsoft.com/office/drawing/2014/main" id="{E24FCD0C-8953-DDEB-DE40-515E14363C29}"/>
                </a:ext>
              </a:extLst>
            </p:cNvPr>
            <p:cNvSpPr>
              <a:spLocks noChangeShapeType="1"/>
            </p:cNvSpPr>
            <p:nvPr/>
          </p:nvSpPr>
          <p:spPr bwMode="auto">
            <a:xfrm flipH="1">
              <a:off x="8031163" y="1704975"/>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42" name="Line 95">
              <a:extLst>
                <a:ext uri="{FF2B5EF4-FFF2-40B4-BE49-F238E27FC236}">
                  <a16:creationId xmlns:a16="http://schemas.microsoft.com/office/drawing/2014/main" id="{90F85096-EB93-5A7A-22D8-D4CF537F886E}"/>
                </a:ext>
              </a:extLst>
            </p:cNvPr>
            <p:cNvSpPr>
              <a:spLocks noChangeShapeType="1"/>
            </p:cNvSpPr>
            <p:nvPr/>
          </p:nvSpPr>
          <p:spPr bwMode="auto">
            <a:xfrm>
              <a:off x="7939088" y="1682750"/>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43" name="Line 96">
              <a:extLst>
                <a:ext uri="{FF2B5EF4-FFF2-40B4-BE49-F238E27FC236}">
                  <a16:creationId xmlns:a16="http://schemas.microsoft.com/office/drawing/2014/main" id="{D20A260A-62A7-85D3-BAED-148827C43D40}"/>
                </a:ext>
              </a:extLst>
            </p:cNvPr>
            <p:cNvSpPr>
              <a:spLocks noChangeShapeType="1"/>
            </p:cNvSpPr>
            <p:nvPr/>
          </p:nvSpPr>
          <p:spPr bwMode="auto">
            <a:xfrm flipH="1">
              <a:off x="7897813" y="1704975"/>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44" name="Line 97">
              <a:extLst>
                <a:ext uri="{FF2B5EF4-FFF2-40B4-BE49-F238E27FC236}">
                  <a16:creationId xmlns:a16="http://schemas.microsoft.com/office/drawing/2014/main" id="{D5909452-8501-4B9D-DF91-8D207C444194}"/>
                </a:ext>
              </a:extLst>
            </p:cNvPr>
            <p:cNvSpPr>
              <a:spLocks noChangeShapeType="1"/>
            </p:cNvSpPr>
            <p:nvPr/>
          </p:nvSpPr>
          <p:spPr bwMode="auto">
            <a:xfrm>
              <a:off x="7945438" y="1682750"/>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45" name="Line 98">
              <a:extLst>
                <a:ext uri="{FF2B5EF4-FFF2-40B4-BE49-F238E27FC236}">
                  <a16:creationId xmlns:a16="http://schemas.microsoft.com/office/drawing/2014/main" id="{B051EDF5-F137-3F24-12D7-4CEECCA2AFD2}"/>
                </a:ext>
              </a:extLst>
            </p:cNvPr>
            <p:cNvSpPr>
              <a:spLocks noChangeShapeType="1"/>
            </p:cNvSpPr>
            <p:nvPr/>
          </p:nvSpPr>
          <p:spPr bwMode="auto">
            <a:xfrm flipH="1">
              <a:off x="7904163" y="1704975"/>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46" name="Line 99">
              <a:extLst>
                <a:ext uri="{FF2B5EF4-FFF2-40B4-BE49-F238E27FC236}">
                  <a16:creationId xmlns:a16="http://schemas.microsoft.com/office/drawing/2014/main" id="{6E0FAB27-2B98-8A31-7E31-2AF79BE64F2F}"/>
                </a:ext>
              </a:extLst>
            </p:cNvPr>
            <p:cNvSpPr>
              <a:spLocks noChangeShapeType="1"/>
            </p:cNvSpPr>
            <p:nvPr/>
          </p:nvSpPr>
          <p:spPr bwMode="auto">
            <a:xfrm>
              <a:off x="7954963" y="1682750"/>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47" name="Line 100">
              <a:extLst>
                <a:ext uri="{FF2B5EF4-FFF2-40B4-BE49-F238E27FC236}">
                  <a16:creationId xmlns:a16="http://schemas.microsoft.com/office/drawing/2014/main" id="{0CF889E0-D8EC-FFAF-C23E-75E195290305}"/>
                </a:ext>
              </a:extLst>
            </p:cNvPr>
            <p:cNvSpPr>
              <a:spLocks noChangeShapeType="1"/>
            </p:cNvSpPr>
            <p:nvPr/>
          </p:nvSpPr>
          <p:spPr bwMode="auto">
            <a:xfrm flipH="1">
              <a:off x="7913688" y="1704975"/>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48" name="Line 101">
              <a:extLst>
                <a:ext uri="{FF2B5EF4-FFF2-40B4-BE49-F238E27FC236}">
                  <a16:creationId xmlns:a16="http://schemas.microsoft.com/office/drawing/2014/main" id="{43D3BF8D-01F6-BC94-B079-6AAF3BE146CF}"/>
                </a:ext>
              </a:extLst>
            </p:cNvPr>
            <p:cNvSpPr>
              <a:spLocks noChangeShapeType="1"/>
            </p:cNvSpPr>
            <p:nvPr/>
          </p:nvSpPr>
          <p:spPr bwMode="auto">
            <a:xfrm>
              <a:off x="7916863" y="1682750"/>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49" name="Line 102">
              <a:extLst>
                <a:ext uri="{FF2B5EF4-FFF2-40B4-BE49-F238E27FC236}">
                  <a16:creationId xmlns:a16="http://schemas.microsoft.com/office/drawing/2014/main" id="{58C04516-BD6C-DC9A-372F-354C94FB4251}"/>
                </a:ext>
              </a:extLst>
            </p:cNvPr>
            <p:cNvSpPr>
              <a:spLocks noChangeShapeType="1"/>
            </p:cNvSpPr>
            <p:nvPr/>
          </p:nvSpPr>
          <p:spPr bwMode="auto">
            <a:xfrm flipH="1">
              <a:off x="7875588" y="1704975"/>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50" name="Line 103">
              <a:extLst>
                <a:ext uri="{FF2B5EF4-FFF2-40B4-BE49-F238E27FC236}">
                  <a16:creationId xmlns:a16="http://schemas.microsoft.com/office/drawing/2014/main" id="{BEBF382C-76E8-8078-1A08-071D7219DA13}"/>
                </a:ext>
              </a:extLst>
            </p:cNvPr>
            <p:cNvSpPr>
              <a:spLocks noChangeShapeType="1"/>
            </p:cNvSpPr>
            <p:nvPr/>
          </p:nvSpPr>
          <p:spPr bwMode="auto">
            <a:xfrm>
              <a:off x="7910513" y="1682750"/>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51" name="Line 104">
              <a:extLst>
                <a:ext uri="{FF2B5EF4-FFF2-40B4-BE49-F238E27FC236}">
                  <a16:creationId xmlns:a16="http://schemas.microsoft.com/office/drawing/2014/main" id="{9B8A4C55-A720-6BCE-41C3-1A953D99124E}"/>
                </a:ext>
              </a:extLst>
            </p:cNvPr>
            <p:cNvSpPr>
              <a:spLocks noChangeShapeType="1"/>
            </p:cNvSpPr>
            <p:nvPr/>
          </p:nvSpPr>
          <p:spPr bwMode="auto">
            <a:xfrm flipH="1">
              <a:off x="7866063" y="1704975"/>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52" name="Line 105">
              <a:extLst>
                <a:ext uri="{FF2B5EF4-FFF2-40B4-BE49-F238E27FC236}">
                  <a16:creationId xmlns:a16="http://schemas.microsoft.com/office/drawing/2014/main" id="{5D795C10-6109-D869-0BE1-A1F66D812F8D}"/>
                </a:ext>
              </a:extLst>
            </p:cNvPr>
            <p:cNvSpPr>
              <a:spLocks noChangeShapeType="1"/>
            </p:cNvSpPr>
            <p:nvPr/>
          </p:nvSpPr>
          <p:spPr bwMode="auto">
            <a:xfrm>
              <a:off x="7824788" y="1682750"/>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53" name="Line 106">
              <a:extLst>
                <a:ext uri="{FF2B5EF4-FFF2-40B4-BE49-F238E27FC236}">
                  <a16:creationId xmlns:a16="http://schemas.microsoft.com/office/drawing/2014/main" id="{5EB703F1-C155-662C-99BB-200A3D53FA4E}"/>
                </a:ext>
              </a:extLst>
            </p:cNvPr>
            <p:cNvSpPr>
              <a:spLocks noChangeShapeType="1"/>
            </p:cNvSpPr>
            <p:nvPr/>
          </p:nvSpPr>
          <p:spPr bwMode="auto">
            <a:xfrm flipH="1">
              <a:off x="7783513" y="1704975"/>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54" name="Line 107">
              <a:extLst>
                <a:ext uri="{FF2B5EF4-FFF2-40B4-BE49-F238E27FC236}">
                  <a16:creationId xmlns:a16="http://schemas.microsoft.com/office/drawing/2014/main" id="{7AA1F38C-EFC5-5658-D53F-3B875196326B}"/>
                </a:ext>
              </a:extLst>
            </p:cNvPr>
            <p:cNvSpPr>
              <a:spLocks noChangeShapeType="1"/>
            </p:cNvSpPr>
            <p:nvPr/>
          </p:nvSpPr>
          <p:spPr bwMode="auto">
            <a:xfrm>
              <a:off x="7834313" y="1682750"/>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55" name="Line 108">
              <a:extLst>
                <a:ext uri="{FF2B5EF4-FFF2-40B4-BE49-F238E27FC236}">
                  <a16:creationId xmlns:a16="http://schemas.microsoft.com/office/drawing/2014/main" id="{0A684FDE-BEF1-7B2A-49BB-ABE20F50F1E0}"/>
                </a:ext>
              </a:extLst>
            </p:cNvPr>
            <p:cNvSpPr>
              <a:spLocks noChangeShapeType="1"/>
            </p:cNvSpPr>
            <p:nvPr/>
          </p:nvSpPr>
          <p:spPr bwMode="auto">
            <a:xfrm flipH="1">
              <a:off x="7793038" y="1704975"/>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56" name="Line 109">
              <a:extLst>
                <a:ext uri="{FF2B5EF4-FFF2-40B4-BE49-F238E27FC236}">
                  <a16:creationId xmlns:a16="http://schemas.microsoft.com/office/drawing/2014/main" id="{DABAEDAA-3058-16E6-8773-311AC9EDB4DF}"/>
                </a:ext>
              </a:extLst>
            </p:cNvPr>
            <p:cNvSpPr>
              <a:spLocks noChangeShapeType="1"/>
            </p:cNvSpPr>
            <p:nvPr/>
          </p:nvSpPr>
          <p:spPr bwMode="auto">
            <a:xfrm>
              <a:off x="7843838" y="1682750"/>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57" name="Line 110">
              <a:extLst>
                <a:ext uri="{FF2B5EF4-FFF2-40B4-BE49-F238E27FC236}">
                  <a16:creationId xmlns:a16="http://schemas.microsoft.com/office/drawing/2014/main" id="{DA22CFA4-9937-8584-D271-7556E0ADCEB4}"/>
                </a:ext>
              </a:extLst>
            </p:cNvPr>
            <p:cNvSpPr>
              <a:spLocks noChangeShapeType="1"/>
            </p:cNvSpPr>
            <p:nvPr/>
          </p:nvSpPr>
          <p:spPr bwMode="auto">
            <a:xfrm flipH="1">
              <a:off x="7802563" y="1704975"/>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58" name="Line 111">
              <a:extLst>
                <a:ext uri="{FF2B5EF4-FFF2-40B4-BE49-F238E27FC236}">
                  <a16:creationId xmlns:a16="http://schemas.microsoft.com/office/drawing/2014/main" id="{3EEE2299-E3A6-883F-BF6E-2835E16262E0}"/>
                </a:ext>
              </a:extLst>
            </p:cNvPr>
            <p:cNvSpPr>
              <a:spLocks noChangeShapeType="1"/>
            </p:cNvSpPr>
            <p:nvPr/>
          </p:nvSpPr>
          <p:spPr bwMode="auto">
            <a:xfrm>
              <a:off x="7853363" y="1682750"/>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59" name="Line 112">
              <a:extLst>
                <a:ext uri="{FF2B5EF4-FFF2-40B4-BE49-F238E27FC236}">
                  <a16:creationId xmlns:a16="http://schemas.microsoft.com/office/drawing/2014/main" id="{C89833ED-5508-DA09-0F73-6DC46E6EFEE3}"/>
                </a:ext>
              </a:extLst>
            </p:cNvPr>
            <p:cNvSpPr>
              <a:spLocks noChangeShapeType="1"/>
            </p:cNvSpPr>
            <p:nvPr/>
          </p:nvSpPr>
          <p:spPr bwMode="auto">
            <a:xfrm flipH="1">
              <a:off x="7812088" y="1704975"/>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60" name="Line 113">
              <a:extLst>
                <a:ext uri="{FF2B5EF4-FFF2-40B4-BE49-F238E27FC236}">
                  <a16:creationId xmlns:a16="http://schemas.microsoft.com/office/drawing/2014/main" id="{D649DA2A-55E1-6058-995E-6BB036A3ED51}"/>
                </a:ext>
              </a:extLst>
            </p:cNvPr>
            <p:cNvSpPr>
              <a:spLocks noChangeShapeType="1"/>
            </p:cNvSpPr>
            <p:nvPr/>
          </p:nvSpPr>
          <p:spPr bwMode="auto">
            <a:xfrm>
              <a:off x="7862888" y="1682750"/>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61" name="Line 114">
              <a:extLst>
                <a:ext uri="{FF2B5EF4-FFF2-40B4-BE49-F238E27FC236}">
                  <a16:creationId xmlns:a16="http://schemas.microsoft.com/office/drawing/2014/main" id="{C7A6BB09-2AD9-21A3-26CE-817C0E6B780E}"/>
                </a:ext>
              </a:extLst>
            </p:cNvPr>
            <p:cNvSpPr>
              <a:spLocks noChangeShapeType="1"/>
            </p:cNvSpPr>
            <p:nvPr/>
          </p:nvSpPr>
          <p:spPr bwMode="auto">
            <a:xfrm flipH="1">
              <a:off x="7821613" y="1704975"/>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62" name="Line 115">
              <a:extLst>
                <a:ext uri="{FF2B5EF4-FFF2-40B4-BE49-F238E27FC236}">
                  <a16:creationId xmlns:a16="http://schemas.microsoft.com/office/drawing/2014/main" id="{65197231-5B0B-83D2-B9C2-37CFB651C32E}"/>
                </a:ext>
              </a:extLst>
            </p:cNvPr>
            <p:cNvSpPr>
              <a:spLocks noChangeShapeType="1"/>
            </p:cNvSpPr>
            <p:nvPr/>
          </p:nvSpPr>
          <p:spPr bwMode="auto">
            <a:xfrm>
              <a:off x="7872413" y="1682750"/>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63" name="Line 116">
              <a:extLst>
                <a:ext uri="{FF2B5EF4-FFF2-40B4-BE49-F238E27FC236}">
                  <a16:creationId xmlns:a16="http://schemas.microsoft.com/office/drawing/2014/main" id="{A536B99C-7B31-82BD-CEF0-76B4FD595F02}"/>
                </a:ext>
              </a:extLst>
            </p:cNvPr>
            <p:cNvSpPr>
              <a:spLocks noChangeShapeType="1"/>
            </p:cNvSpPr>
            <p:nvPr/>
          </p:nvSpPr>
          <p:spPr bwMode="auto">
            <a:xfrm flipH="1">
              <a:off x="7827963" y="1704975"/>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64" name="Line 117">
              <a:extLst>
                <a:ext uri="{FF2B5EF4-FFF2-40B4-BE49-F238E27FC236}">
                  <a16:creationId xmlns:a16="http://schemas.microsoft.com/office/drawing/2014/main" id="{DFB7DDBF-89FA-7004-4D37-F9CDD19137D8}"/>
                </a:ext>
              </a:extLst>
            </p:cNvPr>
            <p:cNvSpPr>
              <a:spLocks noChangeShapeType="1"/>
            </p:cNvSpPr>
            <p:nvPr/>
          </p:nvSpPr>
          <p:spPr bwMode="auto">
            <a:xfrm>
              <a:off x="7881938" y="1682750"/>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65" name="Line 118">
              <a:extLst>
                <a:ext uri="{FF2B5EF4-FFF2-40B4-BE49-F238E27FC236}">
                  <a16:creationId xmlns:a16="http://schemas.microsoft.com/office/drawing/2014/main" id="{0FE32E81-6957-1E5D-0582-2F9FD39B9C9D}"/>
                </a:ext>
              </a:extLst>
            </p:cNvPr>
            <p:cNvSpPr>
              <a:spLocks noChangeShapeType="1"/>
            </p:cNvSpPr>
            <p:nvPr/>
          </p:nvSpPr>
          <p:spPr bwMode="auto">
            <a:xfrm flipH="1">
              <a:off x="7837488" y="1704975"/>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66" name="Line 119">
              <a:extLst>
                <a:ext uri="{FF2B5EF4-FFF2-40B4-BE49-F238E27FC236}">
                  <a16:creationId xmlns:a16="http://schemas.microsoft.com/office/drawing/2014/main" id="{25695A7A-70A7-16E0-2C88-9260BAB9A383}"/>
                </a:ext>
              </a:extLst>
            </p:cNvPr>
            <p:cNvSpPr>
              <a:spLocks noChangeShapeType="1"/>
            </p:cNvSpPr>
            <p:nvPr/>
          </p:nvSpPr>
          <p:spPr bwMode="auto">
            <a:xfrm>
              <a:off x="7891463" y="1682750"/>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67" name="Line 120">
              <a:extLst>
                <a:ext uri="{FF2B5EF4-FFF2-40B4-BE49-F238E27FC236}">
                  <a16:creationId xmlns:a16="http://schemas.microsoft.com/office/drawing/2014/main" id="{7C79FA0B-228D-4A78-BFDA-1BD484732B2E}"/>
                </a:ext>
              </a:extLst>
            </p:cNvPr>
            <p:cNvSpPr>
              <a:spLocks noChangeShapeType="1"/>
            </p:cNvSpPr>
            <p:nvPr/>
          </p:nvSpPr>
          <p:spPr bwMode="auto">
            <a:xfrm flipH="1">
              <a:off x="7847013" y="1704975"/>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68" name="Line 121">
              <a:extLst>
                <a:ext uri="{FF2B5EF4-FFF2-40B4-BE49-F238E27FC236}">
                  <a16:creationId xmlns:a16="http://schemas.microsoft.com/office/drawing/2014/main" id="{81696F5B-AB9D-C7DB-C02D-C4F79B970031}"/>
                </a:ext>
              </a:extLst>
            </p:cNvPr>
            <p:cNvSpPr>
              <a:spLocks noChangeShapeType="1"/>
            </p:cNvSpPr>
            <p:nvPr/>
          </p:nvSpPr>
          <p:spPr bwMode="auto">
            <a:xfrm>
              <a:off x="7900988" y="1682750"/>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69" name="Line 122">
              <a:extLst>
                <a:ext uri="{FF2B5EF4-FFF2-40B4-BE49-F238E27FC236}">
                  <a16:creationId xmlns:a16="http://schemas.microsoft.com/office/drawing/2014/main" id="{8303A331-6F65-6186-9192-81354AE6D730}"/>
                </a:ext>
              </a:extLst>
            </p:cNvPr>
            <p:cNvSpPr>
              <a:spLocks noChangeShapeType="1"/>
            </p:cNvSpPr>
            <p:nvPr/>
          </p:nvSpPr>
          <p:spPr bwMode="auto">
            <a:xfrm flipH="1">
              <a:off x="7856538" y="1704975"/>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70" name="Line 123">
              <a:extLst>
                <a:ext uri="{FF2B5EF4-FFF2-40B4-BE49-F238E27FC236}">
                  <a16:creationId xmlns:a16="http://schemas.microsoft.com/office/drawing/2014/main" id="{41522272-C6B7-100F-0FED-2A5DD63D93F2}"/>
                </a:ext>
              </a:extLst>
            </p:cNvPr>
            <p:cNvSpPr>
              <a:spLocks noChangeShapeType="1"/>
            </p:cNvSpPr>
            <p:nvPr/>
          </p:nvSpPr>
          <p:spPr bwMode="auto">
            <a:xfrm>
              <a:off x="7608888" y="1654175"/>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71" name="Line 124">
              <a:extLst>
                <a:ext uri="{FF2B5EF4-FFF2-40B4-BE49-F238E27FC236}">
                  <a16:creationId xmlns:a16="http://schemas.microsoft.com/office/drawing/2014/main" id="{E59CE397-6200-9BAE-C881-565DA528471D}"/>
                </a:ext>
              </a:extLst>
            </p:cNvPr>
            <p:cNvSpPr>
              <a:spLocks noChangeShapeType="1"/>
            </p:cNvSpPr>
            <p:nvPr/>
          </p:nvSpPr>
          <p:spPr bwMode="auto">
            <a:xfrm flipH="1">
              <a:off x="7564438" y="1679575"/>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72" name="Line 125">
              <a:extLst>
                <a:ext uri="{FF2B5EF4-FFF2-40B4-BE49-F238E27FC236}">
                  <a16:creationId xmlns:a16="http://schemas.microsoft.com/office/drawing/2014/main" id="{F6DA9114-9316-D71C-6BB9-9AB2B4D94FD4}"/>
                </a:ext>
              </a:extLst>
            </p:cNvPr>
            <p:cNvSpPr>
              <a:spLocks noChangeShapeType="1"/>
            </p:cNvSpPr>
            <p:nvPr/>
          </p:nvSpPr>
          <p:spPr bwMode="auto">
            <a:xfrm>
              <a:off x="7589838" y="1654175"/>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73" name="Line 126">
              <a:extLst>
                <a:ext uri="{FF2B5EF4-FFF2-40B4-BE49-F238E27FC236}">
                  <a16:creationId xmlns:a16="http://schemas.microsoft.com/office/drawing/2014/main" id="{8FD1A10B-9F0A-3FCA-815A-2AFFC51C01F1}"/>
                </a:ext>
              </a:extLst>
            </p:cNvPr>
            <p:cNvSpPr>
              <a:spLocks noChangeShapeType="1"/>
            </p:cNvSpPr>
            <p:nvPr/>
          </p:nvSpPr>
          <p:spPr bwMode="auto">
            <a:xfrm flipH="1">
              <a:off x="7545388" y="1679575"/>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74" name="Line 127">
              <a:extLst>
                <a:ext uri="{FF2B5EF4-FFF2-40B4-BE49-F238E27FC236}">
                  <a16:creationId xmlns:a16="http://schemas.microsoft.com/office/drawing/2014/main" id="{B62BCAC0-322A-029F-09CE-C8475C7DE05A}"/>
                </a:ext>
              </a:extLst>
            </p:cNvPr>
            <p:cNvSpPr>
              <a:spLocks noChangeShapeType="1"/>
            </p:cNvSpPr>
            <p:nvPr/>
          </p:nvSpPr>
          <p:spPr bwMode="auto">
            <a:xfrm>
              <a:off x="7504113" y="1654175"/>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75" name="Line 128">
              <a:extLst>
                <a:ext uri="{FF2B5EF4-FFF2-40B4-BE49-F238E27FC236}">
                  <a16:creationId xmlns:a16="http://schemas.microsoft.com/office/drawing/2014/main" id="{D6066DFA-C262-47E3-1265-6D959AF837FB}"/>
                </a:ext>
              </a:extLst>
            </p:cNvPr>
            <p:cNvSpPr>
              <a:spLocks noChangeShapeType="1"/>
            </p:cNvSpPr>
            <p:nvPr/>
          </p:nvSpPr>
          <p:spPr bwMode="auto">
            <a:xfrm flipH="1">
              <a:off x="7462838" y="1679575"/>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76" name="Line 129">
              <a:extLst>
                <a:ext uri="{FF2B5EF4-FFF2-40B4-BE49-F238E27FC236}">
                  <a16:creationId xmlns:a16="http://schemas.microsoft.com/office/drawing/2014/main" id="{8CAA832F-6553-E2E3-551F-8A5D890A4C0E}"/>
                </a:ext>
              </a:extLst>
            </p:cNvPr>
            <p:cNvSpPr>
              <a:spLocks noChangeShapeType="1"/>
            </p:cNvSpPr>
            <p:nvPr/>
          </p:nvSpPr>
          <p:spPr bwMode="auto">
            <a:xfrm>
              <a:off x="7513638" y="1654175"/>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77" name="Line 130">
              <a:extLst>
                <a:ext uri="{FF2B5EF4-FFF2-40B4-BE49-F238E27FC236}">
                  <a16:creationId xmlns:a16="http://schemas.microsoft.com/office/drawing/2014/main" id="{C47EED9D-77A2-2B25-D25E-B794936B0AF1}"/>
                </a:ext>
              </a:extLst>
            </p:cNvPr>
            <p:cNvSpPr>
              <a:spLocks noChangeShapeType="1"/>
            </p:cNvSpPr>
            <p:nvPr/>
          </p:nvSpPr>
          <p:spPr bwMode="auto">
            <a:xfrm flipH="1">
              <a:off x="7472363" y="1679575"/>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78" name="Line 131">
              <a:extLst>
                <a:ext uri="{FF2B5EF4-FFF2-40B4-BE49-F238E27FC236}">
                  <a16:creationId xmlns:a16="http://schemas.microsoft.com/office/drawing/2014/main" id="{D1B0109D-314D-974B-3321-5B74C21A80A6}"/>
                </a:ext>
              </a:extLst>
            </p:cNvPr>
            <p:cNvSpPr>
              <a:spLocks noChangeShapeType="1"/>
            </p:cNvSpPr>
            <p:nvPr/>
          </p:nvSpPr>
          <p:spPr bwMode="auto">
            <a:xfrm>
              <a:off x="7466013" y="1654175"/>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79" name="Line 132">
              <a:extLst>
                <a:ext uri="{FF2B5EF4-FFF2-40B4-BE49-F238E27FC236}">
                  <a16:creationId xmlns:a16="http://schemas.microsoft.com/office/drawing/2014/main" id="{CBB7DEBD-EE92-D79C-13EA-4B7EA59C9D21}"/>
                </a:ext>
              </a:extLst>
            </p:cNvPr>
            <p:cNvSpPr>
              <a:spLocks noChangeShapeType="1"/>
            </p:cNvSpPr>
            <p:nvPr/>
          </p:nvSpPr>
          <p:spPr bwMode="auto">
            <a:xfrm flipH="1">
              <a:off x="7423150" y="1679575"/>
              <a:ext cx="84138"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80" name="Line 133">
              <a:extLst>
                <a:ext uri="{FF2B5EF4-FFF2-40B4-BE49-F238E27FC236}">
                  <a16:creationId xmlns:a16="http://schemas.microsoft.com/office/drawing/2014/main" id="{CED1DC90-78AA-B3C8-5E38-FD2880449B4D}"/>
                </a:ext>
              </a:extLst>
            </p:cNvPr>
            <p:cNvSpPr>
              <a:spLocks noChangeShapeType="1"/>
            </p:cNvSpPr>
            <p:nvPr/>
          </p:nvSpPr>
          <p:spPr bwMode="auto">
            <a:xfrm>
              <a:off x="7475538" y="1654175"/>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81" name="Line 134">
              <a:extLst>
                <a:ext uri="{FF2B5EF4-FFF2-40B4-BE49-F238E27FC236}">
                  <a16:creationId xmlns:a16="http://schemas.microsoft.com/office/drawing/2014/main" id="{3FA4563B-2AD9-E796-A5A1-B987F008A3B2}"/>
                </a:ext>
              </a:extLst>
            </p:cNvPr>
            <p:cNvSpPr>
              <a:spLocks noChangeShapeType="1"/>
            </p:cNvSpPr>
            <p:nvPr/>
          </p:nvSpPr>
          <p:spPr bwMode="auto">
            <a:xfrm flipH="1">
              <a:off x="7434263" y="1679575"/>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82" name="Line 135">
              <a:extLst>
                <a:ext uri="{FF2B5EF4-FFF2-40B4-BE49-F238E27FC236}">
                  <a16:creationId xmlns:a16="http://schemas.microsoft.com/office/drawing/2014/main" id="{4C80FD6C-C04E-CAAF-9DB1-97CFBAAED9F3}"/>
                </a:ext>
              </a:extLst>
            </p:cNvPr>
            <p:cNvSpPr>
              <a:spLocks noChangeShapeType="1"/>
            </p:cNvSpPr>
            <p:nvPr/>
          </p:nvSpPr>
          <p:spPr bwMode="auto">
            <a:xfrm>
              <a:off x="7478713" y="1654175"/>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83" name="Line 136">
              <a:extLst>
                <a:ext uri="{FF2B5EF4-FFF2-40B4-BE49-F238E27FC236}">
                  <a16:creationId xmlns:a16="http://schemas.microsoft.com/office/drawing/2014/main" id="{FF3707A4-5EBA-17BF-98FC-22FAE1884518}"/>
                </a:ext>
              </a:extLst>
            </p:cNvPr>
            <p:cNvSpPr>
              <a:spLocks noChangeShapeType="1"/>
            </p:cNvSpPr>
            <p:nvPr/>
          </p:nvSpPr>
          <p:spPr bwMode="auto">
            <a:xfrm flipH="1">
              <a:off x="7437438" y="1679575"/>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84" name="Line 137">
              <a:extLst>
                <a:ext uri="{FF2B5EF4-FFF2-40B4-BE49-F238E27FC236}">
                  <a16:creationId xmlns:a16="http://schemas.microsoft.com/office/drawing/2014/main" id="{F61C2519-7F51-9B4A-6FD7-595F60C23F3C}"/>
                </a:ext>
              </a:extLst>
            </p:cNvPr>
            <p:cNvSpPr>
              <a:spLocks noChangeShapeType="1"/>
            </p:cNvSpPr>
            <p:nvPr/>
          </p:nvSpPr>
          <p:spPr bwMode="auto">
            <a:xfrm>
              <a:off x="7488238" y="1654175"/>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85" name="Line 138">
              <a:extLst>
                <a:ext uri="{FF2B5EF4-FFF2-40B4-BE49-F238E27FC236}">
                  <a16:creationId xmlns:a16="http://schemas.microsoft.com/office/drawing/2014/main" id="{4DCA4B0E-DE59-A01D-A492-EE2B7D6E926C}"/>
                </a:ext>
              </a:extLst>
            </p:cNvPr>
            <p:cNvSpPr>
              <a:spLocks noChangeShapeType="1"/>
            </p:cNvSpPr>
            <p:nvPr/>
          </p:nvSpPr>
          <p:spPr bwMode="auto">
            <a:xfrm flipH="1">
              <a:off x="7446963" y="1679575"/>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86" name="Line 139">
              <a:extLst>
                <a:ext uri="{FF2B5EF4-FFF2-40B4-BE49-F238E27FC236}">
                  <a16:creationId xmlns:a16="http://schemas.microsoft.com/office/drawing/2014/main" id="{CA99FC44-C1A0-DDCE-1FAA-89DF0AC906EA}"/>
                </a:ext>
              </a:extLst>
            </p:cNvPr>
            <p:cNvSpPr>
              <a:spLocks noChangeShapeType="1"/>
            </p:cNvSpPr>
            <p:nvPr/>
          </p:nvSpPr>
          <p:spPr bwMode="auto">
            <a:xfrm>
              <a:off x="7434263" y="1638300"/>
              <a:ext cx="0" cy="4445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87" name="Line 140">
              <a:extLst>
                <a:ext uri="{FF2B5EF4-FFF2-40B4-BE49-F238E27FC236}">
                  <a16:creationId xmlns:a16="http://schemas.microsoft.com/office/drawing/2014/main" id="{168E9C8B-BDDC-EBC6-63BF-19EC7CC77CC6}"/>
                </a:ext>
              </a:extLst>
            </p:cNvPr>
            <p:cNvSpPr>
              <a:spLocks noChangeShapeType="1"/>
            </p:cNvSpPr>
            <p:nvPr/>
          </p:nvSpPr>
          <p:spPr bwMode="auto">
            <a:xfrm flipH="1">
              <a:off x="7391400" y="1660525"/>
              <a:ext cx="84138"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88" name="Line 141">
              <a:extLst>
                <a:ext uri="{FF2B5EF4-FFF2-40B4-BE49-F238E27FC236}">
                  <a16:creationId xmlns:a16="http://schemas.microsoft.com/office/drawing/2014/main" id="{4D9A5A03-B1B9-2CF7-A31A-FA678813C4B5}"/>
                </a:ext>
              </a:extLst>
            </p:cNvPr>
            <p:cNvSpPr>
              <a:spLocks noChangeShapeType="1"/>
            </p:cNvSpPr>
            <p:nvPr/>
          </p:nvSpPr>
          <p:spPr bwMode="auto">
            <a:xfrm>
              <a:off x="7443788" y="1638300"/>
              <a:ext cx="0" cy="4445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89" name="Line 142">
              <a:extLst>
                <a:ext uri="{FF2B5EF4-FFF2-40B4-BE49-F238E27FC236}">
                  <a16:creationId xmlns:a16="http://schemas.microsoft.com/office/drawing/2014/main" id="{9E9CEF87-3308-7C25-E065-0C9F12C1F0BC}"/>
                </a:ext>
              </a:extLst>
            </p:cNvPr>
            <p:cNvSpPr>
              <a:spLocks noChangeShapeType="1"/>
            </p:cNvSpPr>
            <p:nvPr/>
          </p:nvSpPr>
          <p:spPr bwMode="auto">
            <a:xfrm flipH="1">
              <a:off x="7400925" y="1660525"/>
              <a:ext cx="84138"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90" name="Line 143">
              <a:extLst>
                <a:ext uri="{FF2B5EF4-FFF2-40B4-BE49-F238E27FC236}">
                  <a16:creationId xmlns:a16="http://schemas.microsoft.com/office/drawing/2014/main" id="{2AE07F39-FB5A-DCF1-9772-11E324F81455}"/>
                </a:ext>
              </a:extLst>
            </p:cNvPr>
            <p:cNvSpPr>
              <a:spLocks noChangeShapeType="1"/>
            </p:cNvSpPr>
            <p:nvPr/>
          </p:nvSpPr>
          <p:spPr bwMode="auto">
            <a:xfrm>
              <a:off x="7446963" y="1638300"/>
              <a:ext cx="0" cy="4445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91" name="Line 144">
              <a:extLst>
                <a:ext uri="{FF2B5EF4-FFF2-40B4-BE49-F238E27FC236}">
                  <a16:creationId xmlns:a16="http://schemas.microsoft.com/office/drawing/2014/main" id="{F58CDF4D-E3AA-3EC4-8745-2CB42706D4C6}"/>
                </a:ext>
              </a:extLst>
            </p:cNvPr>
            <p:cNvSpPr>
              <a:spLocks noChangeShapeType="1"/>
            </p:cNvSpPr>
            <p:nvPr/>
          </p:nvSpPr>
          <p:spPr bwMode="auto">
            <a:xfrm flipH="1">
              <a:off x="7404100" y="1660525"/>
              <a:ext cx="84138"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92" name="Line 145">
              <a:extLst>
                <a:ext uri="{FF2B5EF4-FFF2-40B4-BE49-F238E27FC236}">
                  <a16:creationId xmlns:a16="http://schemas.microsoft.com/office/drawing/2014/main" id="{D5C34415-78A2-3F9B-AD10-4437BA66CB0D}"/>
                </a:ext>
              </a:extLst>
            </p:cNvPr>
            <p:cNvSpPr>
              <a:spLocks noChangeShapeType="1"/>
            </p:cNvSpPr>
            <p:nvPr/>
          </p:nvSpPr>
          <p:spPr bwMode="auto">
            <a:xfrm>
              <a:off x="7456488" y="1638300"/>
              <a:ext cx="0" cy="4445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93" name="Line 146">
              <a:extLst>
                <a:ext uri="{FF2B5EF4-FFF2-40B4-BE49-F238E27FC236}">
                  <a16:creationId xmlns:a16="http://schemas.microsoft.com/office/drawing/2014/main" id="{69A9662A-2747-EB61-42EA-54E89060791A}"/>
                </a:ext>
              </a:extLst>
            </p:cNvPr>
            <p:cNvSpPr>
              <a:spLocks noChangeShapeType="1"/>
            </p:cNvSpPr>
            <p:nvPr/>
          </p:nvSpPr>
          <p:spPr bwMode="auto">
            <a:xfrm flipH="1">
              <a:off x="7413625" y="1660525"/>
              <a:ext cx="84138"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94" name="Line 147">
              <a:extLst>
                <a:ext uri="{FF2B5EF4-FFF2-40B4-BE49-F238E27FC236}">
                  <a16:creationId xmlns:a16="http://schemas.microsoft.com/office/drawing/2014/main" id="{02B56121-0385-60B4-3EEB-6FCACB47B224}"/>
                </a:ext>
              </a:extLst>
            </p:cNvPr>
            <p:cNvSpPr>
              <a:spLocks noChangeShapeType="1"/>
            </p:cNvSpPr>
            <p:nvPr/>
          </p:nvSpPr>
          <p:spPr bwMode="auto">
            <a:xfrm>
              <a:off x="7462838" y="1638300"/>
              <a:ext cx="0" cy="4445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95" name="Line 148">
              <a:extLst>
                <a:ext uri="{FF2B5EF4-FFF2-40B4-BE49-F238E27FC236}">
                  <a16:creationId xmlns:a16="http://schemas.microsoft.com/office/drawing/2014/main" id="{5CE615F7-5F7E-F70A-7ED4-18C871A0C293}"/>
                </a:ext>
              </a:extLst>
            </p:cNvPr>
            <p:cNvSpPr>
              <a:spLocks noChangeShapeType="1"/>
            </p:cNvSpPr>
            <p:nvPr/>
          </p:nvSpPr>
          <p:spPr bwMode="auto">
            <a:xfrm flipH="1">
              <a:off x="7419975" y="1660525"/>
              <a:ext cx="87313"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96" name="Line 149">
              <a:extLst>
                <a:ext uri="{FF2B5EF4-FFF2-40B4-BE49-F238E27FC236}">
                  <a16:creationId xmlns:a16="http://schemas.microsoft.com/office/drawing/2014/main" id="{650DB08D-AD1F-1EE5-731C-E918E4B06623}"/>
                </a:ext>
              </a:extLst>
            </p:cNvPr>
            <p:cNvSpPr>
              <a:spLocks noChangeShapeType="1"/>
            </p:cNvSpPr>
            <p:nvPr/>
          </p:nvSpPr>
          <p:spPr bwMode="auto">
            <a:xfrm>
              <a:off x="7372350" y="1619250"/>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97" name="Line 150">
              <a:extLst>
                <a:ext uri="{FF2B5EF4-FFF2-40B4-BE49-F238E27FC236}">
                  <a16:creationId xmlns:a16="http://schemas.microsoft.com/office/drawing/2014/main" id="{51B2C638-F966-578B-9AC0-B8CB4BFD30E2}"/>
                </a:ext>
              </a:extLst>
            </p:cNvPr>
            <p:cNvSpPr>
              <a:spLocks noChangeShapeType="1"/>
            </p:cNvSpPr>
            <p:nvPr/>
          </p:nvSpPr>
          <p:spPr bwMode="auto">
            <a:xfrm flipH="1">
              <a:off x="7331075" y="1641475"/>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98" name="Line 151">
              <a:extLst>
                <a:ext uri="{FF2B5EF4-FFF2-40B4-BE49-F238E27FC236}">
                  <a16:creationId xmlns:a16="http://schemas.microsoft.com/office/drawing/2014/main" id="{5E40239B-937F-844F-1BD7-FE4BA3C34379}"/>
                </a:ext>
              </a:extLst>
            </p:cNvPr>
            <p:cNvSpPr>
              <a:spLocks noChangeShapeType="1"/>
            </p:cNvSpPr>
            <p:nvPr/>
          </p:nvSpPr>
          <p:spPr bwMode="auto">
            <a:xfrm>
              <a:off x="7381875" y="1619250"/>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99" name="Line 152">
              <a:extLst>
                <a:ext uri="{FF2B5EF4-FFF2-40B4-BE49-F238E27FC236}">
                  <a16:creationId xmlns:a16="http://schemas.microsoft.com/office/drawing/2014/main" id="{82B91FDE-BF91-D7DE-62DF-B7FA3C2A13AE}"/>
                </a:ext>
              </a:extLst>
            </p:cNvPr>
            <p:cNvSpPr>
              <a:spLocks noChangeShapeType="1"/>
            </p:cNvSpPr>
            <p:nvPr/>
          </p:nvSpPr>
          <p:spPr bwMode="auto">
            <a:xfrm flipH="1">
              <a:off x="7337425" y="1641475"/>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00" name="Line 153">
              <a:extLst>
                <a:ext uri="{FF2B5EF4-FFF2-40B4-BE49-F238E27FC236}">
                  <a16:creationId xmlns:a16="http://schemas.microsoft.com/office/drawing/2014/main" id="{8B1D8EAE-6ACB-4656-EDC6-CE384F8228E1}"/>
                </a:ext>
              </a:extLst>
            </p:cNvPr>
            <p:cNvSpPr>
              <a:spLocks noChangeShapeType="1"/>
            </p:cNvSpPr>
            <p:nvPr/>
          </p:nvSpPr>
          <p:spPr bwMode="auto">
            <a:xfrm>
              <a:off x="7388225" y="1619250"/>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01" name="Line 154">
              <a:extLst>
                <a:ext uri="{FF2B5EF4-FFF2-40B4-BE49-F238E27FC236}">
                  <a16:creationId xmlns:a16="http://schemas.microsoft.com/office/drawing/2014/main" id="{B067C375-BE41-4799-5354-A6D16EDB36EA}"/>
                </a:ext>
              </a:extLst>
            </p:cNvPr>
            <p:cNvSpPr>
              <a:spLocks noChangeShapeType="1"/>
            </p:cNvSpPr>
            <p:nvPr/>
          </p:nvSpPr>
          <p:spPr bwMode="auto">
            <a:xfrm flipH="1">
              <a:off x="7346950" y="1641475"/>
              <a:ext cx="84138"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02" name="Line 155">
              <a:extLst>
                <a:ext uri="{FF2B5EF4-FFF2-40B4-BE49-F238E27FC236}">
                  <a16:creationId xmlns:a16="http://schemas.microsoft.com/office/drawing/2014/main" id="{A144DBA0-CE64-1EAC-5A94-27D6A529AA10}"/>
                </a:ext>
              </a:extLst>
            </p:cNvPr>
            <p:cNvSpPr>
              <a:spLocks noChangeShapeType="1"/>
            </p:cNvSpPr>
            <p:nvPr/>
          </p:nvSpPr>
          <p:spPr bwMode="auto">
            <a:xfrm>
              <a:off x="7394575" y="1619250"/>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03" name="Line 156">
              <a:extLst>
                <a:ext uri="{FF2B5EF4-FFF2-40B4-BE49-F238E27FC236}">
                  <a16:creationId xmlns:a16="http://schemas.microsoft.com/office/drawing/2014/main" id="{D8D9A599-D6D5-97FD-0D97-F45E698D45C4}"/>
                </a:ext>
              </a:extLst>
            </p:cNvPr>
            <p:cNvSpPr>
              <a:spLocks noChangeShapeType="1"/>
            </p:cNvSpPr>
            <p:nvPr/>
          </p:nvSpPr>
          <p:spPr bwMode="auto">
            <a:xfrm flipH="1">
              <a:off x="7353300" y="1641475"/>
              <a:ext cx="87313"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04" name="Line 157">
              <a:extLst>
                <a:ext uri="{FF2B5EF4-FFF2-40B4-BE49-F238E27FC236}">
                  <a16:creationId xmlns:a16="http://schemas.microsoft.com/office/drawing/2014/main" id="{FD04E3A1-02B4-DE72-4EC8-7ACB462B5A76}"/>
                </a:ext>
              </a:extLst>
            </p:cNvPr>
            <p:cNvSpPr>
              <a:spLocks noChangeShapeType="1"/>
            </p:cNvSpPr>
            <p:nvPr/>
          </p:nvSpPr>
          <p:spPr bwMode="auto">
            <a:xfrm>
              <a:off x="7404100" y="1619250"/>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05" name="Line 158">
              <a:extLst>
                <a:ext uri="{FF2B5EF4-FFF2-40B4-BE49-F238E27FC236}">
                  <a16:creationId xmlns:a16="http://schemas.microsoft.com/office/drawing/2014/main" id="{5601E4B6-6258-2F74-E5FE-EF5F254C2F3E}"/>
                </a:ext>
              </a:extLst>
            </p:cNvPr>
            <p:cNvSpPr>
              <a:spLocks noChangeShapeType="1"/>
            </p:cNvSpPr>
            <p:nvPr/>
          </p:nvSpPr>
          <p:spPr bwMode="auto">
            <a:xfrm flipH="1">
              <a:off x="7362825" y="1641475"/>
              <a:ext cx="84138"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06" name="Line 159">
              <a:extLst>
                <a:ext uri="{FF2B5EF4-FFF2-40B4-BE49-F238E27FC236}">
                  <a16:creationId xmlns:a16="http://schemas.microsoft.com/office/drawing/2014/main" id="{FD3225AF-F93A-9B2A-3FC0-C0AFFA7D27CD}"/>
                </a:ext>
              </a:extLst>
            </p:cNvPr>
            <p:cNvSpPr>
              <a:spLocks noChangeShapeType="1"/>
            </p:cNvSpPr>
            <p:nvPr/>
          </p:nvSpPr>
          <p:spPr bwMode="auto">
            <a:xfrm>
              <a:off x="7419975" y="1619250"/>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07" name="Line 160">
              <a:extLst>
                <a:ext uri="{FF2B5EF4-FFF2-40B4-BE49-F238E27FC236}">
                  <a16:creationId xmlns:a16="http://schemas.microsoft.com/office/drawing/2014/main" id="{4303D7E3-FC3D-F13D-75E4-D3C7C407A267}"/>
                </a:ext>
              </a:extLst>
            </p:cNvPr>
            <p:cNvSpPr>
              <a:spLocks noChangeShapeType="1"/>
            </p:cNvSpPr>
            <p:nvPr/>
          </p:nvSpPr>
          <p:spPr bwMode="auto">
            <a:xfrm flipH="1">
              <a:off x="7375525" y="1641475"/>
              <a:ext cx="87313"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08" name="Line 161">
              <a:extLst>
                <a:ext uri="{FF2B5EF4-FFF2-40B4-BE49-F238E27FC236}">
                  <a16:creationId xmlns:a16="http://schemas.microsoft.com/office/drawing/2014/main" id="{523CA7AD-D6CD-1F56-A792-DEFE9A656FA0}"/>
                </a:ext>
              </a:extLst>
            </p:cNvPr>
            <p:cNvSpPr>
              <a:spLocks noChangeShapeType="1"/>
            </p:cNvSpPr>
            <p:nvPr/>
          </p:nvSpPr>
          <p:spPr bwMode="auto">
            <a:xfrm>
              <a:off x="7410450" y="1619250"/>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09" name="Line 162">
              <a:extLst>
                <a:ext uri="{FF2B5EF4-FFF2-40B4-BE49-F238E27FC236}">
                  <a16:creationId xmlns:a16="http://schemas.microsoft.com/office/drawing/2014/main" id="{A600FC34-2001-92A1-2C3B-E0B2B19E85A0}"/>
                </a:ext>
              </a:extLst>
            </p:cNvPr>
            <p:cNvSpPr>
              <a:spLocks noChangeShapeType="1"/>
            </p:cNvSpPr>
            <p:nvPr/>
          </p:nvSpPr>
          <p:spPr bwMode="auto">
            <a:xfrm flipH="1">
              <a:off x="7369175" y="1641475"/>
              <a:ext cx="87313"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10" name="Line 163">
              <a:extLst>
                <a:ext uri="{FF2B5EF4-FFF2-40B4-BE49-F238E27FC236}">
                  <a16:creationId xmlns:a16="http://schemas.microsoft.com/office/drawing/2014/main" id="{A4AA599C-F2A6-B6A2-F6A7-45C5ACCB65DF}"/>
                </a:ext>
              </a:extLst>
            </p:cNvPr>
            <p:cNvSpPr>
              <a:spLocks noChangeShapeType="1"/>
            </p:cNvSpPr>
            <p:nvPr/>
          </p:nvSpPr>
          <p:spPr bwMode="auto">
            <a:xfrm>
              <a:off x="7426325" y="1619250"/>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11" name="Line 164">
              <a:extLst>
                <a:ext uri="{FF2B5EF4-FFF2-40B4-BE49-F238E27FC236}">
                  <a16:creationId xmlns:a16="http://schemas.microsoft.com/office/drawing/2014/main" id="{D90C354D-867A-F641-EE01-7FEA4E02C442}"/>
                </a:ext>
              </a:extLst>
            </p:cNvPr>
            <p:cNvSpPr>
              <a:spLocks noChangeShapeType="1"/>
            </p:cNvSpPr>
            <p:nvPr/>
          </p:nvSpPr>
          <p:spPr bwMode="auto">
            <a:xfrm flipH="1">
              <a:off x="7385050" y="1641475"/>
              <a:ext cx="84138"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12" name="Line 165">
              <a:extLst>
                <a:ext uri="{FF2B5EF4-FFF2-40B4-BE49-F238E27FC236}">
                  <a16:creationId xmlns:a16="http://schemas.microsoft.com/office/drawing/2014/main" id="{E77B7FE1-F50F-DC4A-26D8-A6BB649F80B3}"/>
                </a:ext>
              </a:extLst>
            </p:cNvPr>
            <p:cNvSpPr>
              <a:spLocks noChangeShapeType="1"/>
            </p:cNvSpPr>
            <p:nvPr/>
          </p:nvSpPr>
          <p:spPr bwMode="auto">
            <a:xfrm>
              <a:off x="7315200" y="1612900"/>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13" name="Line 166">
              <a:extLst>
                <a:ext uri="{FF2B5EF4-FFF2-40B4-BE49-F238E27FC236}">
                  <a16:creationId xmlns:a16="http://schemas.microsoft.com/office/drawing/2014/main" id="{823FFEE7-AC0B-009F-B38F-EE2BC569AB05}"/>
                </a:ext>
              </a:extLst>
            </p:cNvPr>
            <p:cNvSpPr>
              <a:spLocks noChangeShapeType="1"/>
            </p:cNvSpPr>
            <p:nvPr/>
          </p:nvSpPr>
          <p:spPr bwMode="auto">
            <a:xfrm flipH="1">
              <a:off x="7273925" y="1635125"/>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14" name="Line 167">
              <a:extLst>
                <a:ext uri="{FF2B5EF4-FFF2-40B4-BE49-F238E27FC236}">
                  <a16:creationId xmlns:a16="http://schemas.microsoft.com/office/drawing/2014/main" id="{3AF62B5B-6F62-C38B-078F-94B2D9D97B22}"/>
                </a:ext>
              </a:extLst>
            </p:cNvPr>
            <p:cNvSpPr>
              <a:spLocks noChangeShapeType="1"/>
            </p:cNvSpPr>
            <p:nvPr/>
          </p:nvSpPr>
          <p:spPr bwMode="auto">
            <a:xfrm>
              <a:off x="7299325" y="1612900"/>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15" name="Line 168">
              <a:extLst>
                <a:ext uri="{FF2B5EF4-FFF2-40B4-BE49-F238E27FC236}">
                  <a16:creationId xmlns:a16="http://schemas.microsoft.com/office/drawing/2014/main" id="{47744091-5D48-E7AF-7242-1B994BC86DC2}"/>
                </a:ext>
              </a:extLst>
            </p:cNvPr>
            <p:cNvSpPr>
              <a:spLocks noChangeShapeType="1"/>
            </p:cNvSpPr>
            <p:nvPr/>
          </p:nvSpPr>
          <p:spPr bwMode="auto">
            <a:xfrm flipH="1">
              <a:off x="7254875" y="1635125"/>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16" name="Line 169">
              <a:extLst>
                <a:ext uri="{FF2B5EF4-FFF2-40B4-BE49-F238E27FC236}">
                  <a16:creationId xmlns:a16="http://schemas.microsoft.com/office/drawing/2014/main" id="{1FBE017E-3128-B57B-A44C-3DCA67920212}"/>
                </a:ext>
              </a:extLst>
            </p:cNvPr>
            <p:cNvSpPr>
              <a:spLocks noChangeShapeType="1"/>
            </p:cNvSpPr>
            <p:nvPr/>
          </p:nvSpPr>
          <p:spPr bwMode="auto">
            <a:xfrm>
              <a:off x="7273925" y="1612900"/>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17" name="Line 170">
              <a:extLst>
                <a:ext uri="{FF2B5EF4-FFF2-40B4-BE49-F238E27FC236}">
                  <a16:creationId xmlns:a16="http://schemas.microsoft.com/office/drawing/2014/main" id="{2A82F78E-6DF4-2EC4-43DF-D3BFCDA98D12}"/>
                </a:ext>
              </a:extLst>
            </p:cNvPr>
            <p:cNvSpPr>
              <a:spLocks noChangeShapeType="1"/>
            </p:cNvSpPr>
            <p:nvPr/>
          </p:nvSpPr>
          <p:spPr bwMode="auto">
            <a:xfrm flipH="1">
              <a:off x="7232650" y="1635125"/>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18" name="Line 171">
              <a:extLst>
                <a:ext uri="{FF2B5EF4-FFF2-40B4-BE49-F238E27FC236}">
                  <a16:creationId xmlns:a16="http://schemas.microsoft.com/office/drawing/2014/main" id="{C4926E30-2877-4179-19E3-8C38691CF172}"/>
                </a:ext>
              </a:extLst>
            </p:cNvPr>
            <p:cNvSpPr>
              <a:spLocks noChangeShapeType="1"/>
            </p:cNvSpPr>
            <p:nvPr/>
          </p:nvSpPr>
          <p:spPr bwMode="auto">
            <a:xfrm>
              <a:off x="7267575" y="1600200"/>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19" name="Line 172">
              <a:extLst>
                <a:ext uri="{FF2B5EF4-FFF2-40B4-BE49-F238E27FC236}">
                  <a16:creationId xmlns:a16="http://schemas.microsoft.com/office/drawing/2014/main" id="{C0BCD37A-8A51-9993-5401-4EF3EFB51CBC}"/>
                </a:ext>
              </a:extLst>
            </p:cNvPr>
            <p:cNvSpPr>
              <a:spLocks noChangeShapeType="1"/>
            </p:cNvSpPr>
            <p:nvPr/>
          </p:nvSpPr>
          <p:spPr bwMode="auto">
            <a:xfrm flipH="1">
              <a:off x="7226300" y="1622425"/>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20" name="Line 173">
              <a:extLst>
                <a:ext uri="{FF2B5EF4-FFF2-40B4-BE49-F238E27FC236}">
                  <a16:creationId xmlns:a16="http://schemas.microsoft.com/office/drawing/2014/main" id="{F5BDB86D-BBFA-EA27-F9B8-D2E79A10A111}"/>
                </a:ext>
              </a:extLst>
            </p:cNvPr>
            <p:cNvSpPr>
              <a:spLocks noChangeShapeType="1"/>
            </p:cNvSpPr>
            <p:nvPr/>
          </p:nvSpPr>
          <p:spPr bwMode="auto">
            <a:xfrm>
              <a:off x="7242175" y="1600200"/>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21" name="Line 174">
              <a:extLst>
                <a:ext uri="{FF2B5EF4-FFF2-40B4-BE49-F238E27FC236}">
                  <a16:creationId xmlns:a16="http://schemas.microsoft.com/office/drawing/2014/main" id="{13E45DE3-0EC3-60D2-F64F-038012ACFEA2}"/>
                </a:ext>
              </a:extLst>
            </p:cNvPr>
            <p:cNvSpPr>
              <a:spLocks noChangeShapeType="1"/>
            </p:cNvSpPr>
            <p:nvPr/>
          </p:nvSpPr>
          <p:spPr bwMode="auto">
            <a:xfrm flipH="1">
              <a:off x="7200900" y="1622425"/>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22" name="Line 175">
              <a:extLst>
                <a:ext uri="{FF2B5EF4-FFF2-40B4-BE49-F238E27FC236}">
                  <a16:creationId xmlns:a16="http://schemas.microsoft.com/office/drawing/2014/main" id="{C955EE37-E044-B1C2-4A96-E0D809AAFC76}"/>
                </a:ext>
              </a:extLst>
            </p:cNvPr>
            <p:cNvSpPr>
              <a:spLocks noChangeShapeType="1"/>
            </p:cNvSpPr>
            <p:nvPr/>
          </p:nvSpPr>
          <p:spPr bwMode="auto">
            <a:xfrm>
              <a:off x="7213600" y="1600200"/>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23" name="Line 176">
              <a:extLst>
                <a:ext uri="{FF2B5EF4-FFF2-40B4-BE49-F238E27FC236}">
                  <a16:creationId xmlns:a16="http://schemas.microsoft.com/office/drawing/2014/main" id="{27D10B59-3359-439F-80E6-B55A014009C8}"/>
                </a:ext>
              </a:extLst>
            </p:cNvPr>
            <p:cNvSpPr>
              <a:spLocks noChangeShapeType="1"/>
            </p:cNvSpPr>
            <p:nvPr/>
          </p:nvSpPr>
          <p:spPr bwMode="auto">
            <a:xfrm flipH="1">
              <a:off x="7172325" y="1622425"/>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24" name="Line 177">
              <a:extLst>
                <a:ext uri="{FF2B5EF4-FFF2-40B4-BE49-F238E27FC236}">
                  <a16:creationId xmlns:a16="http://schemas.microsoft.com/office/drawing/2014/main" id="{C8EEB253-3412-1273-33E8-6B26E7A58550}"/>
                </a:ext>
              </a:extLst>
            </p:cNvPr>
            <p:cNvSpPr>
              <a:spLocks noChangeShapeType="1"/>
            </p:cNvSpPr>
            <p:nvPr/>
          </p:nvSpPr>
          <p:spPr bwMode="auto">
            <a:xfrm>
              <a:off x="7194550" y="1600200"/>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25" name="Line 178">
              <a:extLst>
                <a:ext uri="{FF2B5EF4-FFF2-40B4-BE49-F238E27FC236}">
                  <a16:creationId xmlns:a16="http://schemas.microsoft.com/office/drawing/2014/main" id="{086D1F47-8055-3789-8B71-EE5B6DDB098B}"/>
                </a:ext>
              </a:extLst>
            </p:cNvPr>
            <p:cNvSpPr>
              <a:spLocks noChangeShapeType="1"/>
            </p:cNvSpPr>
            <p:nvPr/>
          </p:nvSpPr>
          <p:spPr bwMode="auto">
            <a:xfrm flipH="1">
              <a:off x="7153275" y="1622425"/>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26" name="Line 179">
              <a:extLst>
                <a:ext uri="{FF2B5EF4-FFF2-40B4-BE49-F238E27FC236}">
                  <a16:creationId xmlns:a16="http://schemas.microsoft.com/office/drawing/2014/main" id="{6DBB1503-5ED8-8649-1752-F0A798AB9BBE}"/>
                </a:ext>
              </a:extLst>
            </p:cNvPr>
            <p:cNvSpPr>
              <a:spLocks noChangeShapeType="1"/>
            </p:cNvSpPr>
            <p:nvPr/>
          </p:nvSpPr>
          <p:spPr bwMode="auto">
            <a:xfrm>
              <a:off x="7283450" y="1612900"/>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27" name="Line 180">
              <a:extLst>
                <a:ext uri="{FF2B5EF4-FFF2-40B4-BE49-F238E27FC236}">
                  <a16:creationId xmlns:a16="http://schemas.microsoft.com/office/drawing/2014/main" id="{D1101129-0FB5-C88F-CC83-4F38CA564B4D}"/>
                </a:ext>
              </a:extLst>
            </p:cNvPr>
            <p:cNvSpPr>
              <a:spLocks noChangeShapeType="1"/>
            </p:cNvSpPr>
            <p:nvPr/>
          </p:nvSpPr>
          <p:spPr bwMode="auto">
            <a:xfrm flipH="1">
              <a:off x="7239000" y="1635125"/>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28" name="Line 181">
              <a:extLst>
                <a:ext uri="{FF2B5EF4-FFF2-40B4-BE49-F238E27FC236}">
                  <a16:creationId xmlns:a16="http://schemas.microsoft.com/office/drawing/2014/main" id="{0101DF6B-E52A-2A91-0298-D7F84BD50B76}"/>
                </a:ext>
              </a:extLst>
            </p:cNvPr>
            <p:cNvSpPr>
              <a:spLocks noChangeShapeType="1"/>
            </p:cNvSpPr>
            <p:nvPr/>
          </p:nvSpPr>
          <p:spPr bwMode="auto">
            <a:xfrm>
              <a:off x="7324725" y="1612900"/>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29" name="Line 182">
              <a:extLst>
                <a:ext uri="{FF2B5EF4-FFF2-40B4-BE49-F238E27FC236}">
                  <a16:creationId xmlns:a16="http://schemas.microsoft.com/office/drawing/2014/main" id="{78612EB9-A18B-120A-DC47-5D6FB4E3A00B}"/>
                </a:ext>
              </a:extLst>
            </p:cNvPr>
            <p:cNvSpPr>
              <a:spLocks noChangeShapeType="1"/>
            </p:cNvSpPr>
            <p:nvPr/>
          </p:nvSpPr>
          <p:spPr bwMode="auto">
            <a:xfrm flipH="1">
              <a:off x="7283450" y="1635125"/>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30" name="Line 183">
              <a:extLst>
                <a:ext uri="{FF2B5EF4-FFF2-40B4-BE49-F238E27FC236}">
                  <a16:creationId xmlns:a16="http://schemas.microsoft.com/office/drawing/2014/main" id="{EA6307D6-C1A1-75F7-3995-7476011100E1}"/>
                </a:ext>
              </a:extLst>
            </p:cNvPr>
            <p:cNvSpPr>
              <a:spLocks noChangeShapeType="1"/>
            </p:cNvSpPr>
            <p:nvPr/>
          </p:nvSpPr>
          <p:spPr bwMode="auto">
            <a:xfrm>
              <a:off x="7153275" y="1577975"/>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31" name="Line 184">
              <a:extLst>
                <a:ext uri="{FF2B5EF4-FFF2-40B4-BE49-F238E27FC236}">
                  <a16:creationId xmlns:a16="http://schemas.microsoft.com/office/drawing/2014/main" id="{87E60E1E-58D2-002F-1B2F-45B6A2AEE329}"/>
                </a:ext>
              </a:extLst>
            </p:cNvPr>
            <p:cNvSpPr>
              <a:spLocks noChangeShapeType="1"/>
            </p:cNvSpPr>
            <p:nvPr/>
          </p:nvSpPr>
          <p:spPr bwMode="auto">
            <a:xfrm flipH="1">
              <a:off x="7112000" y="1600200"/>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32" name="Line 185">
              <a:extLst>
                <a:ext uri="{FF2B5EF4-FFF2-40B4-BE49-F238E27FC236}">
                  <a16:creationId xmlns:a16="http://schemas.microsoft.com/office/drawing/2014/main" id="{F6548199-00A9-DC68-4F85-DC713A92FA38}"/>
                </a:ext>
              </a:extLst>
            </p:cNvPr>
            <p:cNvSpPr>
              <a:spLocks noChangeShapeType="1"/>
            </p:cNvSpPr>
            <p:nvPr/>
          </p:nvSpPr>
          <p:spPr bwMode="auto">
            <a:xfrm>
              <a:off x="7162800" y="1577975"/>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33" name="Line 186">
              <a:extLst>
                <a:ext uri="{FF2B5EF4-FFF2-40B4-BE49-F238E27FC236}">
                  <a16:creationId xmlns:a16="http://schemas.microsoft.com/office/drawing/2014/main" id="{18708DC1-5A29-31E8-39DF-328DB1A248C1}"/>
                </a:ext>
              </a:extLst>
            </p:cNvPr>
            <p:cNvSpPr>
              <a:spLocks noChangeShapeType="1"/>
            </p:cNvSpPr>
            <p:nvPr/>
          </p:nvSpPr>
          <p:spPr bwMode="auto">
            <a:xfrm flipH="1">
              <a:off x="7121525" y="1600200"/>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34" name="Line 187">
              <a:extLst>
                <a:ext uri="{FF2B5EF4-FFF2-40B4-BE49-F238E27FC236}">
                  <a16:creationId xmlns:a16="http://schemas.microsoft.com/office/drawing/2014/main" id="{0D1A8A3C-7F5A-A04C-9F84-6DB96106561C}"/>
                </a:ext>
              </a:extLst>
            </p:cNvPr>
            <p:cNvSpPr>
              <a:spLocks noChangeShapeType="1"/>
            </p:cNvSpPr>
            <p:nvPr/>
          </p:nvSpPr>
          <p:spPr bwMode="auto">
            <a:xfrm>
              <a:off x="7108825" y="1577975"/>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35" name="Line 188">
              <a:extLst>
                <a:ext uri="{FF2B5EF4-FFF2-40B4-BE49-F238E27FC236}">
                  <a16:creationId xmlns:a16="http://schemas.microsoft.com/office/drawing/2014/main" id="{7DC7661D-0538-6DD8-C99C-BF491D1FDFEC}"/>
                </a:ext>
              </a:extLst>
            </p:cNvPr>
            <p:cNvSpPr>
              <a:spLocks noChangeShapeType="1"/>
            </p:cNvSpPr>
            <p:nvPr/>
          </p:nvSpPr>
          <p:spPr bwMode="auto">
            <a:xfrm flipH="1">
              <a:off x="7067550" y="1600200"/>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36" name="Line 189">
              <a:extLst>
                <a:ext uri="{FF2B5EF4-FFF2-40B4-BE49-F238E27FC236}">
                  <a16:creationId xmlns:a16="http://schemas.microsoft.com/office/drawing/2014/main" id="{88A172D0-7BDF-72CB-C304-0E5DC651D54D}"/>
                </a:ext>
              </a:extLst>
            </p:cNvPr>
            <p:cNvSpPr>
              <a:spLocks noChangeShapeType="1"/>
            </p:cNvSpPr>
            <p:nvPr/>
          </p:nvSpPr>
          <p:spPr bwMode="auto">
            <a:xfrm>
              <a:off x="7118350" y="1577975"/>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37" name="Line 190">
              <a:extLst>
                <a:ext uri="{FF2B5EF4-FFF2-40B4-BE49-F238E27FC236}">
                  <a16:creationId xmlns:a16="http://schemas.microsoft.com/office/drawing/2014/main" id="{D5437538-CD72-157E-6F89-9F0B5BC58770}"/>
                </a:ext>
              </a:extLst>
            </p:cNvPr>
            <p:cNvSpPr>
              <a:spLocks noChangeShapeType="1"/>
            </p:cNvSpPr>
            <p:nvPr/>
          </p:nvSpPr>
          <p:spPr bwMode="auto">
            <a:xfrm flipH="1">
              <a:off x="7077075" y="1600200"/>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38" name="Line 191">
              <a:extLst>
                <a:ext uri="{FF2B5EF4-FFF2-40B4-BE49-F238E27FC236}">
                  <a16:creationId xmlns:a16="http://schemas.microsoft.com/office/drawing/2014/main" id="{8818518A-29ED-18AF-0447-A98290CD8979}"/>
                </a:ext>
              </a:extLst>
            </p:cNvPr>
            <p:cNvSpPr>
              <a:spLocks noChangeShapeType="1"/>
            </p:cNvSpPr>
            <p:nvPr/>
          </p:nvSpPr>
          <p:spPr bwMode="auto">
            <a:xfrm>
              <a:off x="7032625" y="1568450"/>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39" name="Line 192">
              <a:extLst>
                <a:ext uri="{FF2B5EF4-FFF2-40B4-BE49-F238E27FC236}">
                  <a16:creationId xmlns:a16="http://schemas.microsoft.com/office/drawing/2014/main" id="{15DE2C18-459F-EA32-A843-A822411BADF6}"/>
                </a:ext>
              </a:extLst>
            </p:cNvPr>
            <p:cNvSpPr>
              <a:spLocks noChangeShapeType="1"/>
            </p:cNvSpPr>
            <p:nvPr/>
          </p:nvSpPr>
          <p:spPr bwMode="auto">
            <a:xfrm flipH="1">
              <a:off x="6991350" y="1590675"/>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40" name="Line 193">
              <a:extLst>
                <a:ext uri="{FF2B5EF4-FFF2-40B4-BE49-F238E27FC236}">
                  <a16:creationId xmlns:a16="http://schemas.microsoft.com/office/drawing/2014/main" id="{2673187C-911B-830D-3C52-4B49D860A206}"/>
                </a:ext>
              </a:extLst>
            </p:cNvPr>
            <p:cNvSpPr>
              <a:spLocks noChangeShapeType="1"/>
            </p:cNvSpPr>
            <p:nvPr/>
          </p:nvSpPr>
          <p:spPr bwMode="auto">
            <a:xfrm>
              <a:off x="7007225" y="1568450"/>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41" name="Line 194">
              <a:extLst>
                <a:ext uri="{FF2B5EF4-FFF2-40B4-BE49-F238E27FC236}">
                  <a16:creationId xmlns:a16="http://schemas.microsoft.com/office/drawing/2014/main" id="{2039FDFB-3DC3-5D77-9279-6DD88DDE8A60}"/>
                </a:ext>
              </a:extLst>
            </p:cNvPr>
            <p:cNvSpPr>
              <a:spLocks noChangeShapeType="1"/>
            </p:cNvSpPr>
            <p:nvPr/>
          </p:nvSpPr>
          <p:spPr bwMode="auto">
            <a:xfrm flipH="1">
              <a:off x="6962775" y="1590675"/>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42" name="Line 195">
              <a:extLst>
                <a:ext uri="{FF2B5EF4-FFF2-40B4-BE49-F238E27FC236}">
                  <a16:creationId xmlns:a16="http://schemas.microsoft.com/office/drawing/2014/main" id="{21086B28-AD1E-DB04-075D-640C503B474B}"/>
                </a:ext>
              </a:extLst>
            </p:cNvPr>
            <p:cNvSpPr>
              <a:spLocks noChangeShapeType="1"/>
            </p:cNvSpPr>
            <p:nvPr/>
          </p:nvSpPr>
          <p:spPr bwMode="auto">
            <a:xfrm>
              <a:off x="6997700" y="1552575"/>
              <a:ext cx="0" cy="4445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43" name="Line 196">
              <a:extLst>
                <a:ext uri="{FF2B5EF4-FFF2-40B4-BE49-F238E27FC236}">
                  <a16:creationId xmlns:a16="http://schemas.microsoft.com/office/drawing/2014/main" id="{8935E45E-DD37-6166-94BA-5CDB83CD4FB8}"/>
                </a:ext>
              </a:extLst>
            </p:cNvPr>
            <p:cNvSpPr>
              <a:spLocks noChangeShapeType="1"/>
            </p:cNvSpPr>
            <p:nvPr/>
          </p:nvSpPr>
          <p:spPr bwMode="auto">
            <a:xfrm flipH="1">
              <a:off x="6956425" y="1574800"/>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44" name="Line 197">
              <a:extLst>
                <a:ext uri="{FF2B5EF4-FFF2-40B4-BE49-F238E27FC236}">
                  <a16:creationId xmlns:a16="http://schemas.microsoft.com/office/drawing/2014/main" id="{F68BAB9C-526A-62AD-B808-D2BAD33117FF}"/>
                </a:ext>
              </a:extLst>
            </p:cNvPr>
            <p:cNvSpPr>
              <a:spLocks noChangeShapeType="1"/>
            </p:cNvSpPr>
            <p:nvPr/>
          </p:nvSpPr>
          <p:spPr bwMode="auto">
            <a:xfrm>
              <a:off x="6972300" y="1552575"/>
              <a:ext cx="0" cy="4445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45" name="Line 198">
              <a:extLst>
                <a:ext uri="{FF2B5EF4-FFF2-40B4-BE49-F238E27FC236}">
                  <a16:creationId xmlns:a16="http://schemas.microsoft.com/office/drawing/2014/main" id="{7B751AD7-AF16-0E20-95F4-069A96992F7C}"/>
                </a:ext>
              </a:extLst>
            </p:cNvPr>
            <p:cNvSpPr>
              <a:spLocks noChangeShapeType="1"/>
            </p:cNvSpPr>
            <p:nvPr/>
          </p:nvSpPr>
          <p:spPr bwMode="auto">
            <a:xfrm flipH="1">
              <a:off x="6931025" y="1574800"/>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46" name="Line 199">
              <a:extLst>
                <a:ext uri="{FF2B5EF4-FFF2-40B4-BE49-F238E27FC236}">
                  <a16:creationId xmlns:a16="http://schemas.microsoft.com/office/drawing/2014/main" id="{D533D105-BDEE-6929-2E6A-D7811711F211}"/>
                </a:ext>
              </a:extLst>
            </p:cNvPr>
            <p:cNvSpPr>
              <a:spLocks noChangeShapeType="1"/>
            </p:cNvSpPr>
            <p:nvPr/>
          </p:nvSpPr>
          <p:spPr bwMode="auto">
            <a:xfrm>
              <a:off x="6978650" y="1552575"/>
              <a:ext cx="0" cy="4445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47" name="Line 200">
              <a:extLst>
                <a:ext uri="{FF2B5EF4-FFF2-40B4-BE49-F238E27FC236}">
                  <a16:creationId xmlns:a16="http://schemas.microsoft.com/office/drawing/2014/main" id="{4F166ED0-DC56-8F40-BA25-D8459A4A2095}"/>
                </a:ext>
              </a:extLst>
            </p:cNvPr>
            <p:cNvSpPr>
              <a:spLocks noChangeShapeType="1"/>
            </p:cNvSpPr>
            <p:nvPr/>
          </p:nvSpPr>
          <p:spPr bwMode="auto">
            <a:xfrm flipH="1">
              <a:off x="6937375" y="1574800"/>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48" name="Line 201">
              <a:extLst>
                <a:ext uri="{FF2B5EF4-FFF2-40B4-BE49-F238E27FC236}">
                  <a16:creationId xmlns:a16="http://schemas.microsoft.com/office/drawing/2014/main" id="{D801A19C-B32C-008A-9E3B-DACB403C6475}"/>
                </a:ext>
              </a:extLst>
            </p:cNvPr>
            <p:cNvSpPr>
              <a:spLocks noChangeShapeType="1"/>
            </p:cNvSpPr>
            <p:nvPr/>
          </p:nvSpPr>
          <p:spPr bwMode="auto">
            <a:xfrm>
              <a:off x="6953250" y="1530350"/>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49" name="Line 202">
              <a:extLst>
                <a:ext uri="{FF2B5EF4-FFF2-40B4-BE49-F238E27FC236}">
                  <a16:creationId xmlns:a16="http://schemas.microsoft.com/office/drawing/2014/main" id="{A17C8AB8-712E-C357-F268-5BF856204813}"/>
                </a:ext>
              </a:extLst>
            </p:cNvPr>
            <p:cNvSpPr>
              <a:spLocks noChangeShapeType="1"/>
            </p:cNvSpPr>
            <p:nvPr/>
          </p:nvSpPr>
          <p:spPr bwMode="auto">
            <a:xfrm flipH="1">
              <a:off x="6911975" y="1555750"/>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50" name="Line 203">
              <a:extLst>
                <a:ext uri="{FF2B5EF4-FFF2-40B4-BE49-F238E27FC236}">
                  <a16:creationId xmlns:a16="http://schemas.microsoft.com/office/drawing/2014/main" id="{EDCA1927-A45E-C8B1-5E04-B30BB97EA121}"/>
                </a:ext>
              </a:extLst>
            </p:cNvPr>
            <p:cNvSpPr>
              <a:spLocks noChangeShapeType="1"/>
            </p:cNvSpPr>
            <p:nvPr/>
          </p:nvSpPr>
          <p:spPr bwMode="auto">
            <a:xfrm>
              <a:off x="6959600" y="1530350"/>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51" name="Line 204">
              <a:extLst>
                <a:ext uri="{FF2B5EF4-FFF2-40B4-BE49-F238E27FC236}">
                  <a16:creationId xmlns:a16="http://schemas.microsoft.com/office/drawing/2014/main" id="{52C544E7-8854-A34F-D459-38BAEE4ADF65}"/>
                </a:ext>
              </a:extLst>
            </p:cNvPr>
            <p:cNvSpPr>
              <a:spLocks noChangeShapeType="1"/>
            </p:cNvSpPr>
            <p:nvPr/>
          </p:nvSpPr>
          <p:spPr bwMode="auto">
            <a:xfrm flipH="1">
              <a:off x="6918325" y="1555750"/>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52" name="Line 206">
              <a:extLst>
                <a:ext uri="{FF2B5EF4-FFF2-40B4-BE49-F238E27FC236}">
                  <a16:creationId xmlns:a16="http://schemas.microsoft.com/office/drawing/2014/main" id="{CA696ED4-8577-1A42-2149-6F4CF5F6B0E3}"/>
                </a:ext>
              </a:extLst>
            </p:cNvPr>
            <p:cNvSpPr>
              <a:spLocks noChangeShapeType="1"/>
            </p:cNvSpPr>
            <p:nvPr/>
          </p:nvSpPr>
          <p:spPr bwMode="auto">
            <a:xfrm>
              <a:off x="6962775" y="1530351"/>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53" name="Line 207">
              <a:extLst>
                <a:ext uri="{FF2B5EF4-FFF2-40B4-BE49-F238E27FC236}">
                  <a16:creationId xmlns:a16="http://schemas.microsoft.com/office/drawing/2014/main" id="{996B3C2C-296C-07F2-AC20-910141150111}"/>
                </a:ext>
              </a:extLst>
            </p:cNvPr>
            <p:cNvSpPr>
              <a:spLocks noChangeShapeType="1"/>
            </p:cNvSpPr>
            <p:nvPr/>
          </p:nvSpPr>
          <p:spPr bwMode="auto">
            <a:xfrm flipH="1">
              <a:off x="6921500" y="1555751"/>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54" name="Line 208">
              <a:extLst>
                <a:ext uri="{FF2B5EF4-FFF2-40B4-BE49-F238E27FC236}">
                  <a16:creationId xmlns:a16="http://schemas.microsoft.com/office/drawing/2014/main" id="{10AA27EF-7D93-2DF0-C408-363C36300614}"/>
                </a:ext>
              </a:extLst>
            </p:cNvPr>
            <p:cNvSpPr>
              <a:spLocks noChangeShapeType="1"/>
            </p:cNvSpPr>
            <p:nvPr/>
          </p:nvSpPr>
          <p:spPr bwMode="auto">
            <a:xfrm>
              <a:off x="6880225" y="1530351"/>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55" name="Line 209">
              <a:extLst>
                <a:ext uri="{FF2B5EF4-FFF2-40B4-BE49-F238E27FC236}">
                  <a16:creationId xmlns:a16="http://schemas.microsoft.com/office/drawing/2014/main" id="{1668FC8C-C4E9-6A59-C09D-67FC9116A5A0}"/>
                </a:ext>
              </a:extLst>
            </p:cNvPr>
            <p:cNvSpPr>
              <a:spLocks noChangeShapeType="1"/>
            </p:cNvSpPr>
            <p:nvPr/>
          </p:nvSpPr>
          <p:spPr bwMode="auto">
            <a:xfrm flipH="1">
              <a:off x="6838950" y="1555751"/>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56" name="Line 210">
              <a:extLst>
                <a:ext uri="{FF2B5EF4-FFF2-40B4-BE49-F238E27FC236}">
                  <a16:creationId xmlns:a16="http://schemas.microsoft.com/office/drawing/2014/main" id="{199BE727-CC0C-C706-7445-651AED97DC35}"/>
                </a:ext>
              </a:extLst>
            </p:cNvPr>
            <p:cNvSpPr>
              <a:spLocks noChangeShapeType="1"/>
            </p:cNvSpPr>
            <p:nvPr/>
          </p:nvSpPr>
          <p:spPr bwMode="auto">
            <a:xfrm>
              <a:off x="6934200" y="1530351"/>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57" name="Line 211">
              <a:extLst>
                <a:ext uri="{FF2B5EF4-FFF2-40B4-BE49-F238E27FC236}">
                  <a16:creationId xmlns:a16="http://schemas.microsoft.com/office/drawing/2014/main" id="{7CEA44FF-74DF-91BA-A4BD-10E82365099D}"/>
                </a:ext>
              </a:extLst>
            </p:cNvPr>
            <p:cNvSpPr>
              <a:spLocks noChangeShapeType="1"/>
            </p:cNvSpPr>
            <p:nvPr/>
          </p:nvSpPr>
          <p:spPr bwMode="auto">
            <a:xfrm flipH="1">
              <a:off x="6889750" y="1555751"/>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58" name="Line 212">
              <a:extLst>
                <a:ext uri="{FF2B5EF4-FFF2-40B4-BE49-F238E27FC236}">
                  <a16:creationId xmlns:a16="http://schemas.microsoft.com/office/drawing/2014/main" id="{FA2B35C1-01CF-76B1-CA54-7D20A2401AB9}"/>
                </a:ext>
              </a:extLst>
            </p:cNvPr>
            <p:cNvSpPr>
              <a:spLocks noChangeShapeType="1"/>
            </p:cNvSpPr>
            <p:nvPr/>
          </p:nvSpPr>
          <p:spPr bwMode="auto">
            <a:xfrm>
              <a:off x="6889750" y="1530351"/>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59" name="Line 213">
              <a:extLst>
                <a:ext uri="{FF2B5EF4-FFF2-40B4-BE49-F238E27FC236}">
                  <a16:creationId xmlns:a16="http://schemas.microsoft.com/office/drawing/2014/main" id="{D0E94E40-E1D8-947E-5AAF-C0BE0225BC0E}"/>
                </a:ext>
              </a:extLst>
            </p:cNvPr>
            <p:cNvSpPr>
              <a:spLocks noChangeShapeType="1"/>
            </p:cNvSpPr>
            <p:nvPr/>
          </p:nvSpPr>
          <p:spPr bwMode="auto">
            <a:xfrm flipH="1">
              <a:off x="6848475" y="1555751"/>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60" name="Line 214">
              <a:extLst>
                <a:ext uri="{FF2B5EF4-FFF2-40B4-BE49-F238E27FC236}">
                  <a16:creationId xmlns:a16="http://schemas.microsoft.com/office/drawing/2014/main" id="{772D53D4-EB39-365E-7EB5-2C2154BE6321}"/>
                </a:ext>
              </a:extLst>
            </p:cNvPr>
            <p:cNvSpPr>
              <a:spLocks noChangeShapeType="1"/>
            </p:cNvSpPr>
            <p:nvPr/>
          </p:nvSpPr>
          <p:spPr bwMode="auto">
            <a:xfrm>
              <a:off x="6924675" y="1530351"/>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61" name="Line 215">
              <a:extLst>
                <a:ext uri="{FF2B5EF4-FFF2-40B4-BE49-F238E27FC236}">
                  <a16:creationId xmlns:a16="http://schemas.microsoft.com/office/drawing/2014/main" id="{FB28157B-A176-B1BD-64E5-AF01C0425CE5}"/>
                </a:ext>
              </a:extLst>
            </p:cNvPr>
            <p:cNvSpPr>
              <a:spLocks noChangeShapeType="1"/>
            </p:cNvSpPr>
            <p:nvPr/>
          </p:nvSpPr>
          <p:spPr bwMode="auto">
            <a:xfrm flipH="1">
              <a:off x="6883400" y="1555751"/>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62" name="Line 216">
              <a:extLst>
                <a:ext uri="{FF2B5EF4-FFF2-40B4-BE49-F238E27FC236}">
                  <a16:creationId xmlns:a16="http://schemas.microsoft.com/office/drawing/2014/main" id="{669D3B12-AB75-1F68-2F83-13636F78AD75}"/>
                </a:ext>
              </a:extLst>
            </p:cNvPr>
            <p:cNvSpPr>
              <a:spLocks noChangeShapeType="1"/>
            </p:cNvSpPr>
            <p:nvPr/>
          </p:nvSpPr>
          <p:spPr bwMode="auto">
            <a:xfrm>
              <a:off x="6899275" y="1530351"/>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63" name="Line 217">
              <a:extLst>
                <a:ext uri="{FF2B5EF4-FFF2-40B4-BE49-F238E27FC236}">
                  <a16:creationId xmlns:a16="http://schemas.microsoft.com/office/drawing/2014/main" id="{353A155C-DD54-9516-D2C2-88176AB5A5E4}"/>
                </a:ext>
              </a:extLst>
            </p:cNvPr>
            <p:cNvSpPr>
              <a:spLocks noChangeShapeType="1"/>
            </p:cNvSpPr>
            <p:nvPr/>
          </p:nvSpPr>
          <p:spPr bwMode="auto">
            <a:xfrm flipH="1">
              <a:off x="6858000" y="1555751"/>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64" name="Line 218">
              <a:extLst>
                <a:ext uri="{FF2B5EF4-FFF2-40B4-BE49-F238E27FC236}">
                  <a16:creationId xmlns:a16="http://schemas.microsoft.com/office/drawing/2014/main" id="{E2F460DF-A0A4-18A6-48FA-D841417D1787}"/>
                </a:ext>
              </a:extLst>
            </p:cNvPr>
            <p:cNvSpPr>
              <a:spLocks noChangeShapeType="1"/>
            </p:cNvSpPr>
            <p:nvPr/>
          </p:nvSpPr>
          <p:spPr bwMode="auto">
            <a:xfrm>
              <a:off x="6915150" y="1530351"/>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65" name="Line 219">
              <a:extLst>
                <a:ext uri="{FF2B5EF4-FFF2-40B4-BE49-F238E27FC236}">
                  <a16:creationId xmlns:a16="http://schemas.microsoft.com/office/drawing/2014/main" id="{1ABFA91F-407D-E4C6-F7B1-86A83D36B416}"/>
                </a:ext>
              </a:extLst>
            </p:cNvPr>
            <p:cNvSpPr>
              <a:spLocks noChangeShapeType="1"/>
            </p:cNvSpPr>
            <p:nvPr/>
          </p:nvSpPr>
          <p:spPr bwMode="auto">
            <a:xfrm flipH="1">
              <a:off x="6873875" y="1555751"/>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66" name="Line 220">
              <a:extLst>
                <a:ext uri="{FF2B5EF4-FFF2-40B4-BE49-F238E27FC236}">
                  <a16:creationId xmlns:a16="http://schemas.microsoft.com/office/drawing/2014/main" id="{8F1A77CE-2E12-98EA-5E1C-F573978B6603}"/>
                </a:ext>
              </a:extLst>
            </p:cNvPr>
            <p:cNvSpPr>
              <a:spLocks noChangeShapeType="1"/>
            </p:cNvSpPr>
            <p:nvPr/>
          </p:nvSpPr>
          <p:spPr bwMode="auto">
            <a:xfrm>
              <a:off x="6905625" y="1530351"/>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67" name="Line 221">
              <a:extLst>
                <a:ext uri="{FF2B5EF4-FFF2-40B4-BE49-F238E27FC236}">
                  <a16:creationId xmlns:a16="http://schemas.microsoft.com/office/drawing/2014/main" id="{9C7898C1-8DA4-F6C0-4FA2-27C7B0DFA30A}"/>
                </a:ext>
              </a:extLst>
            </p:cNvPr>
            <p:cNvSpPr>
              <a:spLocks noChangeShapeType="1"/>
            </p:cNvSpPr>
            <p:nvPr/>
          </p:nvSpPr>
          <p:spPr bwMode="auto">
            <a:xfrm flipH="1">
              <a:off x="6864350" y="1555751"/>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68" name="Line 222">
              <a:extLst>
                <a:ext uri="{FF2B5EF4-FFF2-40B4-BE49-F238E27FC236}">
                  <a16:creationId xmlns:a16="http://schemas.microsoft.com/office/drawing/2014/main" id="{D7ABABC2-DE67-1320-10A1-3911E1DA1017}"/>
                </a:ext>
              </a:extLst>
            </p:cNvPr>
            <p:cNvSpPr>
              <a:spLocks noChangeShapeType="1"/>
            </p:cNvSpPr>
            <p:nvPr/>
          </p:nvSpPr>
          <p:spPr bwMode="auto">
            <a:xfrm>
              <a:off x="6842125" y="1520826"/>
              <a:ext cx="0" cy="4445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69" name="Line 223">
              <a:extLst>
                <a:ext uri="{FF2B5EF4-FFF2-40B4-BE49-F238E27FC236}">
                  <a16:creationId xmlns:a16="http://schemas.microsoft.com/office/drawing/2014/main" id="{8B35B1D4-817B-62AC-69FE-2F6CFD8D14FA}"/>
                </a:ext>
              </a:extLst>
            </p:cNvPr>
            <p:cNvSpPr>
              <a:spLocks noChangeShapeType="1"/>
            </p:cNvSpPr>
            <p:nvPr/>
          </p:nvSpPr>
          <p:spPr bwMode="auto">
            <a:xfrm flipH="1">
              <a:off x="6800850" y="1543051"/>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70" name="Line 224">
              <a:extLst>
                <a:ext uri="{FF2B5EF4-FFF2-40B4-BE49-F238E27FC236}">
                  <a16:creationId xmlns:a16="http://schemas.microsoft.com/office/drawing/2014/main" id="{648A6D9C-CAC5-644A-07B4-1BEF2A5410B3}"/>
                </a:ext>
              </a:extLst>
            </p:cNvPr>
            <p:cNvSpPr>
              <a:spLocks noChangeShapeType="1"/>
            </p:cNvSpPr>
            <p:nvPr/>
          </p:nvSpPr>
          <p:spPr bwMode="auto">
            <a:xfrm>
              <a:off x="6848475" y="1520826"/>
              <a:ext cx="0" cy="4445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71" name="Line 225">
              <a:extLst>
                <a:ext uri="{FF2B5EF4-FFF2-40B4-BE49-F238E27FC236}">
                  <a16:creationId xmlns:a16="http://schemas.microsoft.com/office/drawing/2014/main" id="{1EFCD33F-36FE-B459-2299-EE7BC50AAD77}"/>
                </a:ext>
              </a:extLst>
            </p:cNvPr>
            <p:cNvSpPr>
              <a:spLocks noChangeShapeType="1"/>
            </p:cNvSpPr>
            <p:nvPr/>
          </p:nvSpPr>
          <p:spPr bwMode="auto">
            <a:xfrm flipH="1">
              <a:off x="6807200" y="1543051"/>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72" name="Line 226">
              <a:extLst>
                <a:ext uri="{FF2B5EF4-FFF2-40B4-BE49-F238E27FC236}">
                  <a16:creationId xmlns:a16="http://schemas.microsoft.com/office/drawing/2014/main" id="{AAC108D9-0325-DEB9-E640-37F4B20E7138}"/>
                </a:ext>
              </a:extLst>
            </p:cNvPr>
            <p:cNvSpPr>
              <a:spLocks noChangeShapeType="1"/>
            </p:cNvSpPr>
            <p:nvPr/>
          </p:nvSpPr>
          <p:spPr bwMode="auto">
            <a:xfrm>
              <a:off x="6858000" y="1520826"/>
              <a:ext cx="0" cy="4445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73" name="Line 227">
              <a:extLst>
                <a:ext uri="{FF2B5EF4-FFF2-40B4-BE49-F238E27FC236}">
                  <a16:creationId xmlns:a16="http://schemas.microsoft.com/office/drawing/2014/main" id="{E745CC00-1837-7500-A74A-85348309D9A4}"/>
                </a:ext>
              </a:extLst>
            </p:cNvPr>
            <p:cNvSpPr>
              <a:spLocks noChangeShapeType="1"/>
            </p:cNvSpPr>
            <p:nvPr/>
          </p:nvSpPr>
          <p:spPr bwMode="auto">
            <a:xfrm flipH="1">
              <a:off x="6816725" y="1543051"/>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74" name="Line 228">
              <a:extLst>
                <a:ext uri="{FF2B5EF4-FFF2-40B4-BE49-F238E27FC236}">
                  <a16:creationId xmlns:a16="http://schemas.microsoft.com/office/drawing/2014/main" id="{BF5957D8-36C5-57FE-4F7B-78F99B5B1BD6}"/>
                </a:ext>
              </a:extLst>
            </p:cNvPr>
            <p:cNvSpPr>
              <a:spLocks noChangeShapeType="1"/>
            </p:cNvSpPr>
            <p:nvPr/>
          </p:nvSpPr>
          <p:spPr bwMode="auto">
            <a:xfrm>
              <a:off x="6867525" y="1520826"/>
              <a:ext cx="0" cy="4445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75" name="Line 229">
              <a:extLst>
                <a:ext uri="{FF2B5EF4-FFF2-40B4-BE49-F238E27FC236}">
                  <a16:creationId xmlns:a16="http://schemas.microsoft.com/office/drawing/2014/main" id="{783BB4C6-4137-1338-161D-75800880DFA0}"/>
                </a:ext>
              </a:extLst>
            </p:cNvPr>
            <p:cNvSpPr>
              <a:spLocks noChangeShapeType="1"/>
            </p:cNvSpPr>
            <p:nvPr/>
          </p:nvSpPr>
          <p:spPr bwMode="auto">
            <a:xfrm flipH="1">
              <a:off x="6826250" y="1543051"/>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76" name="Line 230">
              <a:extLst>
                <a:ext uri="{FF2B5EF4-FFF2-40B4-BE49-F238E27FC236}">
                  <a16:creationId xmlns:a16="http://schemas.microsoft.com/office/drawing/2014/main" id="{52AED2C1-D08F-0F31-5B21-C76B6990A1C2}"/>
                </a:ext>
              </a:extLst>
            </p:cNvPr>
            <p:cNvSpPr>
              <a:spLocks noChangeShapeType="1"/>
            </p:cNvSpPr>
            <p:nvPr/>
          </p:nvSpPr>
          <p:spPr bwMode="auto">
            <a:xfrm>
              <a:off x="6873875" y="1520826"/>
              <a:ext cx="0" cy="4445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77" name="Line 231">
              <a:extLst>
                <a:ext uri="{FF2B5EF4-FFF2-40B4-BE49-F238E27FC236}">
                  <a16:creationId xmlns:a16="http://schemas.microsoft.com/office/drawing/2014/main" id="{A70BFDAE-8856-CB5B-84A8-4EB220DFC6DA}"/>
                </a:ext>
              </a:extLst>
            </p:cNvPr>
            <p:cNvSpPr>
              <a:spLocks noChangeShapeType="1"/>
            </p:cNvSpPr>
            <p:nvPr/>
          </p:nvSpPr>
          <p:spPr bwMode="auto">
            <a:xfrm flipH="1">
              <a:off x="6832600" y="1543051"/>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78" name="Line 232">
              <a:extLst>
                <a:ext uri="{FF2B5EF4-FFF2-40B4-BE49-F238E27FC236}">
                  <a16:creationId xmlns:a16="http://schemas.microsoft.com/office/drawing/2014/main" id="{9685192E-9EAF-4513-8B26-41DEFCDDE488}"/>
                </a:ext>
              </a:extLst>
            </p:cNvPr>
            <p:cNvSpPr>
              <a:spLocks noChangeShapeType="1"/>
            </p:cNvSpPr>
            <p:nvPr/>
          </p:nvSpPr>
          <p:spPr bwMode="auto">
            <a:xfrm>
              <a:off x="6800850" y="1520826"/>
              <a:ext cx="0" cy="4445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79" name="Line 233">
              <a:extLst>
                <a:ext uri="{FF2B5EF4-FFF2-40B4-BE49-F238E27FC236}">
                  <a16:creationId xmlns:a16="http://schemas.microsoft.com/office/drawing/2014/main" id="{DE30AAAE-A17C-6F15-C0FB-85B0670F62FE}"/>
                </a:ext>
              </a:extLst>
            </p:cNvPr>
            <p:cNvSpPr>
              <a:spLocks noChangeShapeType="1"/>
            </p:cNvSpPr>
            <p:nvPr/>
          </p:nvSpPr>
          <p:spPr bwMode="auto">
            <a:xfrm flipH="1">
              <a:off x="6759575" y="1543051"/>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80" name="Line 234">
              <a:extLst>
                <a:ext uri="{FF2B5EF4-FFF2-40B4-BE49-F238E27FC236}">
                  <a16:creationId xmlns:a16="http://schemas.microsoft.com/office/drawing/2014/main" id="{05E14791-A68A-DE3B-93FA-01B5CCC39A7E}"/>
                </a:ext>
              </a:extLst>
            </p:cNvPr>
            <p:cNvSpPr>
              <a:spLocks noChangeShapeType="1"/>
            </p:cNvSpPr>
            <p:nvPr/>
          </p:nvSpPr>
          <p:spPr bwMode="auto">
            <a:xfrm>
              <a:off x="6807200" y="1520826"/>
              <a:ext cx="0" cy="4445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81" name="Line 235">
              <a:extLst>
                <a:ext uri="{FF2B5EF4-FFF2-40B4-BE49-F238E27FC236}">
                  <a16:creationId xmlns:a16="http://schemas.microsoft.com/office/drawing/2014/main" id="{C42E3BCF-FCB8-0EEB-AD42-2332B9D18347}"/>
                </a:ext>
              </a:extLst>
            </p:cNvPr>
            <p:cNvSpPr>
              <a:spLocks noChangeShapeType="1"/>
            </p:cNvSpPr>
            <p:nvPr/>
          </p:nvSpPr>
          <p:spPr bwMode="auto">
            <a:xfrm flipH="1">
              <a:off x="6762750" y="1543051"/>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82" name="Line 236">
              <a:extLst>
                <a:ext uri="{FF2B5EF4-FFF2-40B4-BE49-F238E27FC236}">
                  <a16:creationId xmlns:a16="http://schemas.microsoft.com/office/drawing/2014/main" id="{B92DF255-7A16-AE89-9646-8CABC37D9E62}"/>
                </a:ext>
              </a:extLst>
            </p:cNvPr>
            <p:cNvSpPr>
              <a:spLocks noChangeShapeType="1"/>
            </p:cNvSpPr>
            <p:nvPr/>
          </p:nvSpPr>
          <p:spPr bwMode="auto">
            <a:xfrm>
              <a:off x="6778625" y="1520826"/>
              <a:ext cx="0" cy="4445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83" name="Line 237">
              <a:extLst>
                <a:ext uri="{FF2B5EF4-FFF2-40B4-BE49-F238E27FC236}">
                  <a16:creationId xmlns:a16="http://schemas.microsoft.com/office/drawing/2014/main" id="{4ECF49DC-88A5-0CE6-CA0D-629489BC8101}"/>
                </a:ext>
              </a:extLst>
            </p:cNvPr>
            <p:cNvSpPr>
              <a:spLocks noChangeShapeType="1"/>
            </p:cNvSpPr>
            <p:nvPr/>
          </p:nvSpPr>
          <p:spPr bwMode="auto">
            <a:xfrm flipH="1">
              <a:off x="6737350" y="1543051"/>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84" name="Line 238">
              <a:extLst>
                <a:ext uri="{FF2B5EF4-FFF2-40B4-BE49-F238E27FC236}">
                  <a16:creationId xmlns:a16="http://schemas.microsoft.com/office/drawing/2014/main" id="{AFBE9318-9C96-B7D2-0009-DE59B12BD3DA}"/>
                </a:ext>
              </a:extLst>
            </p:cNvPr>
            <p:cNvSpPr>
              <a:spLocks noChangeShapeType="1"/>
            </p:cNvSpPr>
            <p:nvPr/>
          </p:nvSpPr>
          <p:spPr bwMode="auto">
            <a:xfrm>
              <a:off x="6702425" y="1504951"/>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85" name="Line 239">
              <a:extLst>
                <a:ext uri="{FF2B5EF4-FFF2-40B4-BE49-F238E27FC236}">
                  <a16:creationId xmlns:a16="http://schemas.microsoft.com/office/drawing/2014/main" id="{F4BEE2AF-A8B8-B69F-127A-E6985286A2DA}"/>
                </a:ext>
              </a:extLst>
            </p:cNvPr>
            <p:cNvSpPr>
              <a:spLocks noChangeShapeType="1"/>
            </p:cNvSpPr>
            <p:nvPr/>
          </p:nvSpPr>
          <p:spPr bwMode="auto">
            <a:xfrm flipH="1">
              <a:off x="6661150" y="1530351"/>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86" name="Line 240">
              <a:extLst>
                <a:ext uri="{FF2B5EF4-FFF2-40B4-BE49-F238E27FC236}">
                  <a16:creationId xmlns:a16="http://schemas.microsoft.com/office/drawing/2014/main" id="{D62D104F-2336-1239-E0B9-489D630ACEE9}"/>
                </a:ext>
              </a:extLst>
            </p:cNvPr>
            <p:cNvSpPr>
              <a:spLocks noChangeShapeType="1"/>
            </p:cNvSpPr>
            <p:nvPr/>
          </p:nvSpPr>
          <p:spPr bwMode="auto">
            <a:xfrm>
              <a:off x="6708775" y="1504951"/>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87" name="Line 241">
              <a:extLst>
                <a:ext uri="{FF2B5EF4-FFF2-40B4-BE49-F238E27FC236}">
                  <a16:creationId xmlns:a16="http://schemas.microsoft.com/office/drawing/2014/main" id="{72BD2956-248F-C91E-E21B-3B1B911DE7C1}"/>
                </a:ext>
              </a:extLst>
            </p:cNvPr>
            <p:cNvSpPr>
              <a:spLocks noChangeShapeType="1"/>
            </p:cNvSpPr>
            <p:nvPr/>
          </p:nvSpPr>
          <p:spPr bwMode="auto">
            <a:xfrm flipH="1">
              <a:off x="6664325" y="1530351"/>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88" name="Line 242">
              <a:extLst>
                <a:ext uri="{FF2B5EF4-FFF2-40B4-BE49-F238E27FC236}">
                  <a16:creationId xmlns:a16="http://schemas.microsoft.com/office/drawing/2014/main" id="{7FDB9366-8877-03C3-F055-972791A29631}"/>
                </a:ext>
              </a:extLst>
            </p:cNvPr>
            <p:cNvSpPr>
              <a:spLocks noChangeShapeType="1"/>
            </p:cNvSpPr>
            <p:nvPr/>
          </p:nvSpPr>
          <p:spPr bwMode="auto">
            <a:xfrm>
              <a:off x="6657975" y="1495426"/>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89" name="Line 243">
              <a:extLst>
                <a:ext uri="{FF2B5EF4-FFF2-40B4-BE49-F238E27FC236}">
                  <a16:creationId xmlns:a16="http://schemas.microsoft.com/office/drawing/2014/main" id="{FF3BE0CE-9CA8-A75A-564F-52F7C66F6064}"/>
                </a:ext>
              </a:extLst>
            </p:cNvPr>
            <p:cNvSpPr>
              <a:spLocks noChangeShapeType="1"/>
            </p:cNvSpPr>
            <p:nvPr/>
          </p:nvSpPr>
          <p:spPr bwMode="auto">
            <a:xfrm flipH="1">
              <a:off x="6613525" y="1517651"/>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90" name="Line 244">
              <a:extLst>
                <a:ext uri="{FF2B5EF4-FFF2-40B4-BE49-F238E27FC236}">
                  <a16:creationId xmlns:a16="http://schemas.microsoft.com/office/drawing/2014/main" id="{CE62C115-1B0B-F816-3DBF-A362D75E7008}"/>
                </a:ext>
              </a:extLst>
            </p:cNvPr>
            <p:cNvSpPr>
              <a:spLocks noChangeShapeType="1"/>
            </p:cNvSpPr>
            <p:nvPr/>
          </p:nvSpPr>
          <p:spPr bwMode="auto">
            <a:xfrm>
              <a:off x="6661150" y="1495426"/>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91" name="Line 245">
              <a:extLst>
                <a:ext uri="{FF2B5EF4-FFF2-40B4-BE49-F238E27FC236}">
                  <a16:creationId xmlns:a16="http://schemas.microsoft.com/office/drawing/2014/main" id="{23ED9A91-B9F0-30CE-135C-2B71CDED38B8}"/>
                </a:ext>
              </a:extLst>
            </p:cNvPr>
            <p:cNvSpPr>
              <a:spLocks noChangeShapeType="1"/>
            </p:cNvSpPr>
            <p:nvPr/>
          </p:nvSpPr>
          <p:spPr bwMode="auto">
            <a:xfrm flipH="1">
              <a:off x="6619875" y="1517651"/>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92" name="Line 246">
              <a:extLst>
                <a:ext uri="{FF2B5EF4-FFF2-40B4-BE49-F238E27FC236}">
                  <a16:creationId xmlns:a16="http://schemas.microsoft.com/office/drawing/2014/main" id="{A1F586A3-D0B8-30E9-B1F4-B25E13463332}"/>
                </a:ext>
              </a:extLst>
            </p:cNvPr>
            <p:cNvSpPr>
              <a:spLocks noChangeShapeType="1"/>
            </p:cNvSpPr>
            <p:nvPr/>
          </p:nvSpPr>
          <p:spPr bwMode="auto">
            <a:xfrm>
              <a:off x="6677025" y="1495426"/>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93" name="Line 247">
              <a:extLst>
                <a:ext uri="{FF2B5EF4-FFF2-40B4-BE49-F238E27FC236}">
                  <a16:creationId xmlns:a16="http://schemas.microsoft.com/office/drawing/2014/main" id="{D82A8938-66BB-55AA-24B4-8830C2332CAC}"/>
                </a:ext>
              </a:extLst>
            </p:cNvPr>
            <p:cNvSpPr>
              <a:spLocks noChangeShapeType="1"/>
            </p:cNvSpPr>
            <p:nvPr/>
          </p:nvSpPr>
          <p:spPr bwMode="auto">
            <a:xfrm flipH="1">
              <a:off x="6632575" y="1517651"/>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94" name="Line 248">
              <a:extLst>
                <a:ext uri="{FF2B5EF4-FFF2-40B4-BE49-F238E27FC236}">
                  <a16:creationId xmlns:a16="http://schemas.microsoft.com/office/drawing/2014/main" id="{DCEA18E2-F6EE-2966-0B88-4E996EC9D9B7}"/>
                </a:ext>
              </a:extLst>
            </p:cNvPr>
            <p:cNvSpPr>
              <a:spLocks noChangeShapeType="1"/>
            </p:cNvSpPr>
            <p:nvPr/>
          </p:nvSpPr>
          <p:spPr bwMode="auto">
            <a:xfrm>
              <a:off x="6680200" y="1495426"/>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95" name="Line 249">
              <a:extLst>
                <a:ext uri="{FF2B5EF4-FFF2-40B4-BE49-F238E27FC236}">
                  <a16:creationId xmlns:a16="http://schemas.microsoft.com/office/drawing/2014/main" id="{D77C53FA-1B33-2A8F-B176-9CF7EF41F2B3}"/>
                </a:ext>
              </a:extLst>
            </p:cNvPr>
            <p:cNvSpPr>
              <a:spLocks noChangeShapeType="1"/>
            </p:cNvSpPr>
            <p:nvPr/>
          </p:nvSpPr>
          <p:spPr bwMode="auto">
            <a:xfrm flipH="1">
              <a:off x="6635750" y="1517651"/>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96" name="Line 250">
              <a:extLst>
                <a:ext uri="{FF2B5EF4-FFF2-40B4-BE49-F238E27FC236}">
                  <a16:creationId xmlns:a16="http://schemas.microsoft.com/office/drawing/2014/main" id="{F4086A4E-8B01-2ECB-76F3-15E5606432BC}"/>
                </a:ext>
              </a:extLst>
            </p:cNvPr>
            <p:cNvSpPr>
              <a:spLocks noChangeShapeType="1"/>
            </p:cNvSpPr>
            <p:nvPr/>
          </p:nvSpPr>
          <p:spPr bwMode="auto">
            <a:xfrm>
              <a:off x="6578600" y="1495426"/>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97" name="Line 251">
              <a:extLst>
                <a:ext uri="{FF2B5EF4-FFF2-40B4-BE49-F238E27FC236}">
                  <a16:creationId xmlns:a16="http://schemas.microsoft.com/office/drawing/2014/main" id="{92A65EB0-D1C4-97AD-1321-F35DB03E0845}"/>
                </a:ext>
              </a:extLst>
            </p:cNvPr>
            <p:cNvSpPr>
              <a:spLocks noChangeShapeType="1"/>
            </p:cNvSpPr>
            <p:nvPr/>
          </p:nvSpPr>
          <p:spPr bwMode="auto">
            <a:xfrm flipH="1">
              <a:off x="6537325" y="1517651"/>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98" name="Line 252">
              <a:extLst>
                <a:ext uri="{FF2B5EF4-FFF2-40B4-BE49-F238E27FC236}">
                  <a16:creationId xmlns:a16="http://schemas.microsoft.com/office/drawing/2014/main" id="{1067685D-CEBE-AB17-115F-B9DB890A02CC}"/>
                </a:ext>
              </a:extLst>
            </p:cNvPr>
            <p:cNvSpPr>
              <a:spLocks noChangeShapeType="1"/>
            </p:cNvSpPr>
            <p:nvPr/>
          </p:nvSpPr>
          <p:spPr bwMode="auto">
            <a:xfrm>
              <a:off x="6588125" y="1495426"/>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99" name="Line 253">
              <a:extLst>
                <a:ext uri="{FF2B5EF4-FFF2-40B4-BE49-F238E27FC236}">
                  <a16:creationId xmlns:a16="http://schemas.microsoft.com/office/drawing/2014/main" id="{EDB6EAEC-A386-4A69-C4F0-8D5D1183D200}"/>
                </a:ext>
              </a:extLst>
            </p:cNvPr>
            <p:cNvSpPr>
              <a:spLocks noChangeShapeType="1"/>
            </p:cNvSpPr>
            <p:nvPr/>
          </p:nvSpPr>
          <p:spPr bwMode="auto">
            <a:xfrm flipH="1">
              <a:off x="6543675" y="1517651"/>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00" name="Line 254">
              <a:extLst>
                <a:ext uri="{FF2B5EF4-FFF2-40B4-BE49-F238E27FC236}">
                  <a16:creationId xmlns:a16="http://schemas.microsoft.com/office/drawing/2014/main" id="{556FB2C7-0026-8DBB-E082-66E771CE5CCF}"/>
                </a:ext>
              </a:extLst>
            </p:cNvPr>
            <p:cNvSpPr>
              <a:spLocks noChangeShapeType="1"/>
            </p:cNvSpPr>
            <p:nvPr/>
          </p:nvSpPr>
          <p:spPr bwMode="auto">
            <a:xfrm>
              <a:off x="6537325" y="1473201"/>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01" name="Line 255">
              <a:extLst>
                <a:ext uri="{FF2B5EF4-FFF2-40B4-BE49-F238E27FC236}">
                  <a16:creationId xmlns:a16="http://schemas.microsoft.com/office/drawing/2014/main" id="{A0CA8909-C5E5-E0D4-FEA8-667FF12D600E}"/>
                </a:ext>
              </a:extLst>
            </p:cNvPr>
            <p:cNvSpPr>
              <a:spLocks noChangeShapeType="1"/>
            </p:cNvSpPr>
            <p:nvPr/>
          </p:nvSpPr>
          <p:spPr bwMode="auto">
            <a:xfrm flipH="1">
              <a:off x="6494463" y="1495426"/>
              <a:ext cx="84138"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02" name="Line 256">
              <a:extLst>
                <a:ext uri="{FF2B5EF4-FFF2-40B4-BE49-F238E27FC236}">
                  <a16:creationId xmlns:a16="http://schemas.microsoft.com/office/drawing/2014/main" id="{539EE51F-40FC-F2C7-1E5E-D9A909EFDFBC}"/>
                </a:ext>
              </a:extLst>
            </p:cNvPr>
            <p:cNvSpPr>
              <a:spLocks noChangeShapeType="1"/>
            </p:cNvSpPr>
            <p:nvPr/>
          </p:nvSpPr>
          <p:spPr bwMode="auto">
            <a:xfrm>
              <a:off x="6488113" y="1473201"/>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03" name="Line 257">
              <a:extLst>
                <a:ext uri="{FF2B5EF4-FFF2-40B4-BE49-F238E27FC236}">
                  <a16:creationId xmlns:a16="http://schemas.microsoft.com/office/drawing/2014/main" id="{B8E56732-263E-9BA6-5FB9-C9EBA74E09D2}"/>
                </a:ext>
              </a:extLst>
            </p:cNvPr>
            <p:cNvSpPr>
              <a:spLocks noChangeShapeType="1"/>
            </p:cNvSpPr>
            <p:nvPr/>
          </p:nvSpPr>
          <p:spPr bwMode="auto">
            <a:xfrm flipH="1">
              <a:off x="6446838" y="1495426"/>
              <a:ext cx="87313"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04" name="Line 258">
              <a:extLst>
                <a:ext uri="{FF2B5EF4-FFF2-40B4-BE49-F238E27FC236}">
                  <a16:creationId xmlns:a16="http://schemas.microsoft.com/office/drawing/2014/main" id="{673A4A64-C1D9-BC33-F1AD-2798F3894C77}"/>
                </a:ext>
              </a:extLst>
            </p:cNvPr>
            <p:cNvSpPr>
              <a:spLocks noChangeShapeType="1"/>
            </p:cNvSpPr>
            <p:nvPr/>
          </p:nvSpPr>
          <p:spPr bwMode="auto">
            <a:xfrm>
              <a:off x="6497638" y="1473201"/>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05" name="Line 259">
              <a:extLst>
                <a:ext uri="{FF2B5EF4-FFF2-40B4-BE49-F238E27FC236}">
                  <a16:creationId xmlns:a16="http://schemas.microsoft.com/office/drawing/2014/main" id="{3B77A2C4-1C6A-999E-3B69-7897C3B563D4}"/>
                </a:ext>
              </a:extLst>
            </p:cNvPr>
            <p:cNvSpPr>
              <a:spLocks noChangeShapeType="1"/>
            </p:cNvSpPr>
            <p:nvPr/>
          </p:nvSpPr>
          <p:spPr bwMode="auto">
            <a:xfrm flipH="1">
              <a:off x="6456363" y="1495426"/>
              <a:ext cx="84138"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06" name="Line 260">
              <a:extLst>
                <a:ext uri="{FF2B5EF4-FFF2-40B4-BE49-F238E27FC236}">
                  <a16:creationId xmlns:a16="http://schemas.microsoft.com/office/drawing/2014/main" id="{79BE911C-5233-2013-12AE-86A064699630}"/>
                </a:ext>
              </a:extLst>
            </p:cNvPr>
            <p:cNvSpPr>
              <a:spLocks noChangeShapeType="1"/>
            </p:cNvSpPr>
            <p:nvPr/>
          </p:nvSpPr>
          <p:spPr bwMode="auto">
            <a:xfrm>
              <a:off x="6507163" y="1473201"/>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07" name="Line 261">
              <a:extLst>
                <a:ext uri="{FF2B5EF4-FFF2-40B4-BE49-F238E27FC236}">
                  <a16:creationId xmlns:a16="http://schemas.microsoft.com/office/drawing/2014/main" id="{A509E58F-65B4-21AE-5154-D7FC4376F49C}"/>
                </a:ext>
              </a:extLst>
            </p:cNvPr>
            <p:cNvSpPr>
              <a:spLocks noChangeShapeType="1"/>
            </p:cNvSpPr>
            <p:nvPr/>
          </p:nvSpPr>
          <p:spPr bwMode="auto">
            <a:xfrm flipH="1">
              <a:off x="6465888" y="1495426"/>
              <a:ext cx="84138"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08" name="Line 262">
              <a:extLst>
                <a:ext uri="{FF2B5EF4-FFF2-40B4-BE49-F238E27FC236}">
                  <a16:creationId xmlns:a16="http://schemas.microsoft.com/office/drawing/2014/main" id="{1EC3A41B-23D9-84C5-F02A-2E97873C4269}"/>
                </a:ext>
              </a:extLst>
            </p:cNvPr>
            <p:cNvSpPr>
              <a:spLocks noChangeShapeType="1"/>
            </p:cNvSpPr>
            <p:nvPr/>
          </p:nvSpPr>
          <p:spPr bwMode="auto">
            <a:xfrm>
              <a:off x="6516688" y="1473201"/>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09" name="Line 263">
              <a:extLst>
                <a:ext uri="{FF2B5EF4-FFF2-40B4-BE49-F238E27FC236}">
                  <a16:creationId xmlns:a16="http://schemas.microsoft.com/office/drawing/2014/main" id="{4DE1F072-5822-2818-8FA5-F5B90CCEA85F}"/>
                </a:ext>
              </a:extLst>
            </p:cNvPr>
            <p:cNvSpPr>
              <a:spLocks noChangeShapeType="1"/>
            </p:cNvSpPr>
            <p:nvPr/>
          </p:nvSpPr>
          <p:spPr bwMode="auto">
            <a:xfrm flipH="1">
              <a:off x="6472238" y="1495426"/>
              <a:ext cx="87313"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10" name="Line 264">
              <a:extLst>
                <a:ext uri="{FF2B5EF4-FFF2-40B4-BE49-F238E27FC236}">
                  <a16:creationId xmlns:a16="http://schemas.microsoft.com/office/drawing/2014/main" id="{33A68343-535D-EBA4-657B-4B0C2429877D}"/>
                </a:ext>
              </a:extLst>
            </p:cNvPr>
            <p:cNvSpPr>
              <a:spLocks noChangeShapeType="1"/>
            </p:cNvSpPr>
            <p:nvPr/>
          </p:nvSpPr>
          <p:spPr bwMode="auto">
            <a:xfrm>
              <a:off x="6521450" y="1473201"/>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11" name="Line 265">
              <a:extLst>
                <a:ext uri="{FF2B5EF4-FFF2-40B4-BE49-F238E27FC236}">
                  <a16:creationId xmlns:a16="http://schemas.microsoft.com/office/drawing/2014/main" id="{FAB43766-12EC-B894-0F98-140BB923F445}"/>
                </a:ext>
              </a:extLst>
            </p:cNvPr>
            <p:cNvSpPr>
              <a:spLocks noChangeShapeType="1"/>
            </p:cNvSpPr>
            <p:nvPr/>
          </p:nvSpPr>
          <p:spPr bwMode="auto">
            <a:xfrm flipH="1">
              <a:off x="6478588" y="1495426"/>
              <a:ext cx="84138"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12" name="Line 266">
              <a:extLst>
                <a:ext uri="{FF2B5EF4-FFF2-40B4-BE49-F238E27FC236}">
                  <a16:creationId xmlns:a16="http://schemas.microsoft.com/office/drawing/2014/main" id="{27012238-5D03-2ACB-2F4B-D45912BA363F}"/>
                </a:ext>
              </a:extLst>
            </p:cNvPr>
            <p:cNvSpPr>
              <a:spLocks noChangeShapeType="1"/>
            </p:cNvSpPr>
            <p:nvPr/>
          </p:nvSpPr>
          <p:spPr bwMode="auto">
            <a:xfrm>
              <a:off x="6383338" y="1473201"/>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13" name="Line 267">
              <a:extLst>
                <a:ext uri="{FF2B5EF4-FFF2-40B4-BE49-F238E27FC236}">
                  <a16:creationId xmlns:a16="http://schemas.microsoft.com/office/drawing/2014/main" id="{14FAC9AE-D989-3A13-6358-E3471D4BEDE2}"/>
                </a:ext>
              </a:extLst>
            </p:cNvPr>
            <p:cNvSpPr>
              <a:spLocks noChangeShapeType="1"/>
            </p:cNvSpPr>
            <p:nvPr/>
          </p:nvSpPr>
          <p:spPr bwMode="auto">
            <a:xfrm flipH="1">
              <a:off x="6342063" y="1495426"/>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14" name="Line 268">
              <a:extLst>
                <a:ext uri="{FF2B5EF4-FFF2-40B4-BE49-F238E27FC236}">
                  <a16:creationId xmlns:a16="http://schemas.microsoft.com/office/drawing/2014/main" id="{AF881E6C-861F-C06B-C4A6-B483F09F1A7F}"/>
                </a:ext>
              </a:extLst>
            </p:cNvPr>
            <p:cNvSpPr>
              <a:spLocks noChangeShapeType="1"/>
            </p:cNvSpPr>
            <p:nvPr/>
          </p:nvSpPr>
          <p:spPr bwMode="auto">
            <a:xfrm>
              <a:off x="6392863" y="1473201"/>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15" name="Line 269">
              <a:extLst>
                <a:ext uri="{FF2B5EF4-FFF2-40B4-BE49-F238E27FC236}">
                  <a16:creationId xmlns:a16="http://schemas.microsoft.com/office/drawing/2014/main" id="{934096A9-EF65-26A0-3970-1C73F3FA5622}"/>
                </a:ext>
              </a:extLst>
            </p:cNvPr>
            <p:cNvSpPr>
              <a:spLocks noChangeShapeType="1"/>
            </p:cNvSpPr>
            <p:nvPr/>
          </p:nvSpPr>
          <p:spPr bwMode="auto">
            <a:xfrm flipH="1">
              <a:off x="6348413" y="1495426"/>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16" name="Line 270">
              <a:extLst>
                <a:ext uri="{FF2B5EF4-FFF2-40B4-BE49-F238E27FC236}">
                  <a16:creationId xmlns:a16="http://schemas.microsoft.com/office/drawing/2014/main" id="{EE37F519-037E-65F3-DA53-7AB1F2066A6E}"/>
                </a:ext>
              </a:extLst>
            </p:cNvPr>
            <p:cNvSpPr>
              <a:spLocks noChangeShapeType="1"/>
            </p:cNvSpPr>
            <p:nvPr/>
          </p:nvSpPr>
          <p:spPr bwMode="auto">
            <a:xfrm>
              <a:off x="6402388" y="1473201"/>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17" name="Line 271">
              <a:extLst>
                <a:ext uri="{FF2B5EF4-FFF2-40B4-BE49-F238E27FC236}">
                  <a16:creationId xmlns:a16="http://schemas.microsoft.com/office/drawing/2014/main" id="{DC20C245-1AD4-27B7-1178-98457CB65EFF}"/>
                </a:ext>
              </a:extLst>
            </p:cNvPr>
            <p:cNvSpPr>
              <a:spLocks noChangeShapeType="1"/>
            </p:cNvSpPr>
            <p:nvPr/>
          </p:nvSpPr>
          <p:spPr bwMode="auto">
            <a:xfrm flipH="1">
              <a:off x="6357938" y="1495426"/>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18" name="Line 272">
              <a:extLst>
                <a:ext uri="{FF2B5EF4-FFF2-40B4-BE49-F238E27FC236}">
                  <a16:creationId xmlns:a16="http://schemas.microsoft.com/office/drawing/2014/main" id="{7BCFC760-8B7A-15FA-01DD-31256DD6C8F9}"/>
                </a:ext>
              </a:extLst>
            </p:cNvPr>
            <p:cNvSpPr>
              <a:spLocks noChangeShapeType="1"/>
            </p:cNvSpPr>
            <p:nvPr/>
          </p:nvSpPr>
          <p:spPr bwMode="auto">
            <a:xfrm>
              <a:off x="6408738" y="1473201"/>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19" name="Line 273">
              <a:extLst>
                <a:ext uri="{FF2B5EF4-FFF2-40B4-BE49-F238E27FC236}">
                  <a16:creationId xmlns:a16="http://schemas.microsoft.com/office/drawing/2014/main" id="{DECA88B4-F277-8378-D9DA-7D15B9AE71DC}"/>
                </a:ext>
              </a:extLst>
            </p:cNvPr>
            <p:cNvSpPr>
              <a:spLocks noChangeShapeType="1"/>
            </p:cNvSpPr>
            <p:nvPr/>
          </p:nvSpPr>
          <p:spPr bwMode="auto">
            <a:xfrm flipH="1">
              <a:off x="6367463" y="1495426"/>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20" name="Line 274">
              <a:extLst>
                <a:ext uri="{FF2B5EF4-FFF2-40B4-BE49-F238E27FC236}">
                  <a16:creationId xmlns:a16="http://schemas.microsoft.com/office/drawing/2014/main" id="{E5B44774-8C8C-37C4-7A34-94D70F89C35D}"/>
                </a:ext>
              </a:extLst>
            </p:cNvPr>
            <p:cNvSpPr>
              <a:spLocks noChangeShapeType="1"/>
            </p:cNvSpPr>
            <p:nvPr/>
          </p:nvSpPr>
          <p:spPr bwMode="auto">
            <a:xfrm>
              <a:off x="6415088" y="1473201"/>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21" name="Line 275">
              <a:extLst>
                <a:ext uri="{FF2B5EF4-FFF2-40B4-BE49-F238E27FC236}">
                  <a16:creationId xmlns:a16="http://schemas.microsoft.com/office/drawing/2014/main" id="{F558DB3B-D434-2D79-6F2A-A65E5C314C46}"/>
                </a:ext>
              </a:extLst>
            </p:cNvPr>
            <p:cNvSpPr>
              <a:spLocks noChangeShapeType="1"/>
            </p:cNvSpPr>
            <p:nvPr/>
          </p:nvSpPr>
          <p:spPr bwMode="auto">
            <a:xfrm flipH="1">
              <a:off x="6370638" y="1495426"/>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22" name="Line 276">
              <a:extLst>
                <a:ext uri="{FF2B5EF4-FFF2-40B4-BE49-F238E27FC236}">
                  <a16:creationId xmlns:a16="http://schemas.microsoft.com/office/drawing/2014/main" id="{C556046C-1D0B-02EE-D182-12933590A4AA}"/>
                </a:ext>
              </a:extLst>
            </p:cNvPr>
            <p:cNvSpPr>
              <a:spLocks noChangeShapeType="1"/>
            </p:cNvSpPr>
            <p:nvPr/>
          </p:nvSpPr>
          <p:spPr bwMode="auto">
            <a:xfrm>
              <a:off x="6421438" y="1473201"/>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23" name="Line 277">
              <a:extLst>
                <a:ext uri="{FF2B5EF4-FFF2-40B4-BE49-F238E27FC236}">
                  <a16:creationId xmlns:a16="http://schemas.microsoft.com/office/drawing/2014/main" id="{1D312610-F16B-DED1-16BC-C9E6C7D96A82}"/>
                </a:ext>
              </a:extLst>
            </p:cNvPr>
            <p:cNvSpPr>
              <a:spLocks noChangeShapeType="1"/>
            </p:cNvSpPr>
            <p:nvPr/>
          </p:nvSpPr>
          <p:spPr bwMode="auto">
            <a:xfrm flipH="1">
              <a:off x="6380163" y="1495426"/>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24" name="Line 278">
              <a:extLst>
                <a:ext uri="{FF2B5EF4-FFF2-40B4-BE49-F238E27FC236}">
                  <a16:creationId xmlns:a16="http://schemas.microsoft.com/office/drawing/2014/main" id="{FAA31579-1A16-A1AD-0950-6D45A5ABE2B7}"/>
                </a:ext>
              </a:extLst>
            </p:cNvPr>
            <p:cNvSpPr>
              <a:spLocks noChangeShapeType="1"/>
            </p:cNvSpPr>
            <p:nvPr/>
          </p:nvSpPr>
          <p:spPr bwMode="auto">
            <a:xfrm>
              <a:off x="6430963" y="1473201"/>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25" name="Line 279">
              <a:extLst>
                <a:ext uri="{FF2B5EF4-FFF2-40B4-BE49-F238E27FC236}">
                  <a16:creationId xmlns:a16="http://schemas.microsoft.com/office/drawing/2014/main" id="{4C7DC568-F7CA-3C04-972D-8E46837FE088}"/>
                </a:ext>
              </a:extLst>
            </p:cNvPr>
            <p:cNvSpPr>
              <a:spLocks noChangeShapeType="1"/>
            </p:cNvSpPr>
            <p:nvPr/>
          </p:nvSpPr>
          <p:spPr bwMode="auto">
            <a:xfrm flipH="1">
              <a:off x="6389688" y="1495426"/>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26" name="Line 280">
              <a:extLst>
                <a:ext uri="{FF2B5EF4-FFF2-40B4-BE49-F238E27FC236}">
                  <a16:creationId xmlns:a16="http://schemas.microsoft.com/office/drawing/2014/main" id="{7966976F-8063-C479-5868-F09FCF18EE0E}"/>
                </a:ext>
              </a:extLst>
            </p:cNvPr>
            <p:cNvSpPr>
              <a:spLocks noChangeShapeType="1"/>
            </p:cNvSpPr>
            <p:nvPr/>
          </p:nvSpPr>
          <p:spPr bwMode="auto">
            <a:xfrm>
              <a:off x="6440488" y="1473201"/>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27" name="Line 281">
              <a:extLst>
                <a:ext uri="{FF2B5EF4-FFF2-40B4-BE49-F238E27FC236}">
                  <a16:creationId xmlns:a16="http://schemas.microsoft.com/office/drawing/2014/main" id="{DA9A4451-3E47-AD93-0123-84E7FD77FAD6}"/>
                </a:ext>
              </a:extLst>
            </p:cNvPr>
            <p:cNvSpPr>
              <a:spLocks noChangeShapeType="1"/>
            </p:cNvSpPr>
            <p:nvPr/>
          </p:nvSpPr>
          <p:spPr bwMode="auto">
            <a:xfrm flipH="1">
              <a:off x="6399213" y="1495426"/>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28" name="Line 282">
              <a:extLst>
                <a:ext uri="{FF2B5EF4-FFF2-40B4-BE49-F238E27FC236}">
                  <a16:creationId xmlns:a16="http://schemas.microsoft.com/office/drawing/2014/main" id="{D70AAFFC-4261-98A3-8FB2-0E191ABE0E2C}"/>
                </a:ext>
              </a:extLst>
            </p:cNvPr>
            <p:cNvSpPr>
              <a:spLocks noChangeShapeType="1"/>
            </p:cNvSpPr>
            <p:nvPr/>
          </p:nvSpPr>
          <p:spPr bwMode="auto">
            <a:xfrm>
              <a:off x="6450013" y="1473201"/>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29" name="Line 283">
              <a:extLst>
                <a:ext uri="{FF2B5EF4-FFF2-40B4-BE49-F238E27FC236}">
                  <a16:creationId xmlns:a16="http://schemas.microsoft.com/office/drawing/2014/main" id="{CDD21FCE-1DD8-FBF4-D1BA-5196F6BF5166}"/>
                </a:ext>
              </a:extLst>
            </p:cNvPr>
            <p:cNvSpPr>
              <a:spLocks noChangeShapeType="1"/>
            </p:cNvSpPr>
            <p:nvPr/>
          </p:nvSpPr>
          <p:spPr bwMode="auto">
            <a:xfrm flipH="1">
              <a:off x="6408738" y="1495426"/>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0" name="Line 284">
              <a:extLst>
                <a:ext uri="{FF2B5EF4-FFF2-40B4-BE49-F238E27FC236}">
                  <a16:creationId xmlns:a16="http://schemas.microsoft.com/office/drawing/2014/main" id="{37497E74-05E2-9DAE-5317-FBE2499BBF30}"/>
                </a:ext>
              </a:extLst>
            </p:cNvPr>
            <p:cNvSpPr>
              <a:spLocks noChangeShapeType="1"/>
            </p:cNvSpPr>
            <p:nvPr/>
          </p:nvSpPr>
          <p:spPr bwMode="auto">
            <a:xfrm>
              <a:off x="6459538" y="1473201"/>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1" name="Line 285">
              <a:extLst>
                <a:ext uri="{FF2B5EF4-FFF2-40B4-BE49-F238E27FC236}">
                  <a16:creationId xmlns:a16="http://schemas.microsoft.com/office/drawing/2014/main" id="{94350F64-C5AA-C6E6-D9BF-CAB60A3F82C6}"/>
                </a:ext>
              </a:extLst>
            </p:cNvPr>
            <p:cNvSpPr>
              <a:spLocks noChangeShapeType="1"/>
            </p:cNvSpPr>
            <p:nvPr/>
          </p:nvSpPr>
          <p:spPr bwMode="auto">
            <a:xfrm flipH="1">
              <a:off x="6415088" y="1495426"/>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2" name="Line 286">
              <a:extLst>
                <a:ext uri="{FF2B5EF4-FFF2-40B4-BE49-F238E27FC236}">
                  <a16:creationId xmlns:a16="http://schemas.microsoft.com/office/drawing/2014/main" id="{9627CF82-D3B6-D3C3-11F7-BBA098F2BCE8}"/>
                </a:ext>
              </a:extLst>
            </p:cNvPr>
            <p:cNvSpPr>
              <a:spLocks noChangeShapeType="1"/>
            </p:cNvSpPr>
            <p:nvPr/>
          </p:nvSpPr>
          <p:spPr bwMode="auto">
            <a:xfrm>
              <a:off x="6465888" y="1473201"/>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3" name="Line 287">
              <a:extLst>
                <a:ext uri="{FF2B5EF4-FFF2-40B4-BE49-F238E27FC236}">
                  <a16:creationId xmlns:a16="http://schemas.microsoft.com/office/drawing/2014/main" id="{C157B0E7-2A13-7A55-F0D1-AC365427D3AD}"/>
                </a:ext>
              </a:extLst>
            </p:cNvPr>
            <p:cNvSpPr>
              <a:spLocks noChangeShapeType="1"/>
            </p:cNvSpPr>
            <p:nvPr/>
          </p:nvSpPr>
          <p:spPr bwMode="auto">
            <a:xfrm flipH="1">
              <a:off x="6421438" y="1495426"/>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4" name="Line 288">
              <a:extLst>
                <a:ext uri="{FF2B5EF4-FFF2-40B4-BE49-F238E27FC236}">
                  <a16:creationId xmlns:a16="http://schemas.microsoft.com/office/drawing/2014/main" id="{61EA7870-0057-0F66-B8FF-1491A7B9638F}"/>
                </a:ext>
              </a:extLst>
            </p:cNvPr>
            <p:cNvSpPr>
              <a:spLocks noChangeShapeType="1"/>
            </p:cNvSpPr>
            <p:nvPr/>
          </p:nvSpPr>
          <p:spPr bwMode="auto">
            <a:xfrm>
              <a:off x="6342063" y="1463676"/>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5" name="Line 289">
              <a:extLst>
                <a:ext uri="{FF2B5EF4-FFF2-40B4-BE49-F238E27FC236}">
                  <a16:creationId xmlns:a16="http://schemas.microsoft.com/office/drawing/2014/main" id="{7F9723E1-18C5-D2FA-A7B4-CAA7A4599144}"/>
                </a:ext>
              </a:extLst>
            </p:cNvPr>
            <p:cNvSpPr>
              <a:spLocks noChangeShapeType="1"/>
            </p:cNvSpPr>
            <p:nvPr/>
          </p:nvSpPr>
          <p:spPr bwMode="auto">
            <a:xfrm flipH="1">
              <a:off x="6300788" y="1485901"/>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6" name="Line 290">
              <a:extLst>
                <a:ext uri="{FF2B5EF4-FFF2-40B4-BE49-F238E27FC236}">
                  <a16:creationId xmlns:a16="http://schemas.microsoft.com/office/drawing/2014/main" id="{8AC59739-3F01-7FE4-5F69-074728D8A392}"/>
                </a:ext>
              </a:extLst>
            </p:cNvPr>
            <p:cNvSpPr>
              <a:spLocks noChangeShapeType="1"/>
            </p:cNvSpPr>
            <p:nvPr/>
          </p:nvSpPr>
          <p:spPr bwMode="auto">
            <a:xfrm>
              <a:off x="6351588" y="1463676"/>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7" name="Line 291">
              <a:extLst>
                <a:ext uri="{FF2B5EF4-FFF2-40B4-BE49-F238E27FC236}">
                  <a16:creationId xmlns:a16="http://schemas.microsoft.com/office/drawing/2014/main" id="{9DF4DE17-29AC-7776-2687-C0AC77870675}"/>
                </a:ext>
              </a:extLst>
            </p:cNvPr>
            <p:cNvSpPr>
              <a:spLocks noChangeShapeType="1"/>
            </p:cNvSpPr>
            <p:nvPr/>
          </p:nvSpPr>
          <p:spPr bwMode="auto">
            <a:xfrm flipH="1">
              <a:off x="6310313" y="1485901"/>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8" name="Line 292">
              <a:extLst>
                <a:ext uri="{FF2B5EF4-FFF2-40B4-BE49-F238E27FC236}">
                  <a16:creationId xmlns:a16="http://schemas.microsoft.com/office/drawing/2014/main" id="{6F178ABA-288D-0969-387B-DE2CB4871071}"/>
                </a:ext>
              </a:extLst>
            </p:cNvPr>
            <p:cNvSpPr>
              <a:spLocks noChangeShapeType="1"/>
            </p:cNvSpPr>
            <p:nvPr/>
          </p:nvSpPr>
          <p:spPr bwMode="auto">
            <a:xfrm>
              <a:off x="6357938" y="1463676"/>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9" name="Line 293">
              <a:extLst>
                <a:ext uri="{FF2B5EF4-FFF2-40B4-BE49-F238E27FC236}">
                  <a16:creationId xmlns:a16="http://schemas.microsoft.com/office/drawing/2014/main" id="{BE5CFA10-EEE9-4F9F-1F07-70929D53877D}"/>
                </a:ext>
              </a:extLst>
            </p:cNvPr>
            <p:cNvSpPr>
              <a:spLocks noChangeShapeType="1"/>
            </p:cNvSpPr>
            <p:nvPr/>
          </p:nvSpPr>
          <p:spPr bwMode="auto">
            <a:xfrm flipH="1">
              <a:off x="6316663" y="1485901"/>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40" name="Line 294">
              <a:extLst>
                <a:ext uri="{FF2B5EF4-FFF2-40B4-BE49-F238E27FC236}">
                  <a16:creationId xmlns:a16="http://schemas.microsoft.com/office/drawing/2014/main" id="{2DF11EC5-C715-B310-BAC6-15FB597E4FA1}"/>
                </a:ext>
              </a:extLst>
            </p:cNvPr>
            <p:cNvSpPr>
              <a:spLocks noChangeShapeType="1"/>
            </p:cNvSpPr>
            <p:nvPr/>
          </p:nvSpPr>
          <p:spPr bwMode="auto">
            <a:xfrm>
              <a:off x="6364288" y="1463676"/>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41" name="Line 295">
              <a:extLst>
                <a:ext uri="{FF2B5EF4-FFF2-40B4-BE49-F238E27FC236}">
                  <a16:creationId xmlns:a16="http://schemas.microsoft.com/office/drawing/2014/main" id="{268E2E58-F53B-BE4D-248F-C11CE559E101}"/>
                </a:ext>
              </a:extLst>
            </p:cNvPr>
            <p:cNvSpPr>
              <a:spLocks noChangeShapeType="1"/>
            </p:cNvSpPr>
            <p:nvPr/>
          </p:nvSpPr>
          <p:spPr bwMode="auto">
            <a:xfrm flipH="1">
              <a:off x="6323013" y="1485901"/>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42" name="Line 296">
              <a:extLst>
                <a:ext uri="{FF2B5EF4-FFF2-40B4-BE49-F238E27FC236}">
                  <a16:creationId xmlns:a16="http://schemas.microsoft.com/office/drawing/2014/main" id="{2D264B8C-21E9-0795-37F5-A69AE47B330D}"/>
                </a:ext>
              </a:extLst>
            </p:cNvPr>
            <p:cNvSpPr>
              <a:spLocks noChangeShapeType="1"/>
            </p:cNvSpPr>
            <p:nvPr/>
          </p:nvSpPr>
          <p:spPr bwMode="auto">
            <a:xfrm>
              <a:off x="6310313" y="1463676"/>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43" name="Line 297">
              <a:extLst>
                <a:ext uri="{FF2B5EF4-FFF2-40B4-BE49-F238E27FC236}">
                  <a16:creationId xmlns:a16="http://schemas.microsoft.com/office/drawing/2014/main" id="{1DF426A7-B27B-53C0-2CDD-C685B7BFC639}"/>
                </a:ext>
              </a:extLst>
            </p:cNvPr>
            <p:cNvSpPr>
              <a:spLocks noChangeShapeType="1"/>
            </p:cNvSpPr>
            <p:nvPr/>
          </p:nvSpPr>
          <p:spPr bwMode="auto">
            <a:xfrm flipH="1">
              <a:off x="6265863" y="1485901"/>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44" name="Line 298">
              <a:extLst>
                <a:ext uri="{FF2B5EF4-FFF2-40B4-BE49-F238E27FC236}">
                  <a16:creationId xmlns:a16="http://schemas.microsoft.com/office/drawing/2014/main" id="{852FAB55-0EC1-C356-3347-3B4EAF9623C6}"/>
                </a:ext>
              </a:extLst>
            </p:cNvPr>
            <p:cNvSpPr>
              <a:spLocks noChangeShapeType="1"/>
            </p:cNvSpPr>
            <p:nvPr/>
          </p:nvSpPr>
          <p:spPr bwMode="auto">
            <a:xfrm>
              <a:off x="6262688" y="1463676"/>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45" name="Line 299">
              <a:extLst>
                <a:ext uri="{FF2B5EF4-FFF2-40B4-BE49-F238E27FC236}">
                  <a16:creationId xmlns:a16="http://schemas.microsoft.com/office/drawing/2014/main" id="{852D8874-DB0F-DACE-3ADA-A6D6BF1E9F6D}"/>
                </a:ext>
              </a:extLst>
            </p:cNvPr>
            <p:cNvSpPr>
              <a:spLocks noChangeShapeType="1"/>
            </p:cNvSpPr>
            <p:nvPr/>
          </p:nvSpPr>
          <p:spPr bwMode="auto">
            <a:xfrm flipH="1">
              <a:off x="6218238" y="1485901"/>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46" name="Line 300">
              <a:extLst>
                <a:ext uri="{FF2B5EF4-FFF2-40B4-BE49-F238E27FC236}">
                  <a16:creationId xmlns:a16="http://schemas.microsoft.com/office/drawing/2014/main" id="{C9E8D6B7-13D7-75BE-AE20-D34B93218710}"/>
                </a:ext>
              </a:extLst>
            </p:cNvPr>
            <p:cNvSpPr>
              <a:spLocks noChangeShapeType="1"/>
            </p:cNvSpPr>
            <p:nvPr/>
          </p:nvSpPr>
          <p:spPr bwMode="auto">
            <a:xfrm>
              <a:off x="6243638" y="1450976"/>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47" name="Line 301">
              <a:extLst>
                <a:ext uri="{FF2B5EF4-FFF2-40B4-BE49-F238E27FC236}">
                  <a16:creationId xmlns:a16="http://schemas.microsoft.com/office/drawing/2014/main" id="{2957CF7D-5151-C759-0CB5-E2CBC7C5EEE8}"/>
                </a:ext>
              </a:extLst>
            </p:cNvPr>
            <p:cNvSpPr>
              <a:spLocks noChangeShapeType="1"/>
            </p:cNvSpPr>
            <p:nvPr/>
          </p:nvSpPr>
          <p:spPr bwMode="auto">
            <a:xfrm flipH="1">
              <a:off x="6202363" y="1473201"/>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48" name="Line 302">
              <a:extLst>
                <a:ext uri="{FF2B5EF4-FFF2-40B4-BE49-F238E27FC236}">
                  <a16:creationId xmlns:a16="http://schemas.microsoft.com/office/drawing/2014/main" id="{CDCE5687-CEE9-DAE9-DA80-03D165CA499F}"/>
                </a:ext>
              </a:extLst>
            </p:cNvPr>
            <p:cNvSpPr>
              <a:spLocks noChangeShapeType="1"/>
            </p:cNvSpPr>
            <p:nvPr/>
          </p:nvSpPr>
          <p:spPr bwMode="auto">
            <a:xfrm>
              <a:off x="6221413" y="1450976"/>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49" name="Line 303">
              <a:extLst>
                <a:ext uri="{FF2B5EF4-FFF2-40B4-BE49-F238E27FC236}">
                  <a16:creationId xmlns:a16="http://schemas.microsoft.com/office/drawing/2014/main" id="{A81FC302-3221-C3CF-12EA-35FDF9D49D2D}"/>
                </a:ext>
              </a:extLst>
            </p:cNvPr>
            <p:cNvSpPr>
              <a:spLocks noChangeShapeType="1"/>
            </p:cNvSpPr>
            <p:nvPr/>
          </p:nvSpPr>
          <p:spPr bwMode="auto">
            <a:xfrm flipH="1">
              <a:off x="6180138" y="1473201"/>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50" name="Line 304">
              <a:extLst>
                <a:ext uri="{FF2B5EF4-FFF2-40B4-BE49-F238E27FC236}">
                  <a16:creationId xmlns:a16="http://schemas.microsoft.com/office/drawing/2014/main" id="{6F4E4820-D071-A198-2E51-11581FBC4794}"/>
                </a:ext>
              </a:extLst>
            </p:cNvPr>
            <p:cNvSpPr>
              <a:spLocks noChangeShapeType="1"/>
            </p:cNvSpPr>
            <p:nvPr/>
          </p:nvSpPr>
          <p:spPr bwMode="auto">
            <a:xfrm>
              <a:off x="6205538" y="1450976"/>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51" name="Line 305">
              <a:extLst>
                <a:ext uri="{FF2B5EF4-FFF2-40B4-BE49-F238E27FC236}">
                  <a16:creationId xmlns:a16="http://schemas.microsoft.com/office/drawing/2014/main" id="{67794DE0-8571-4C70-21CD-84A4B7E376C0}"/>
                </a:ext>
              </a:extLst>
            </p:cNvPr>
            <p:cNvSpPr>
              <a:spLocks noChangeShapeType="1"/>
            </p:cNvSpPr>
            <p:nvPr/>
          </p:nvSpPr>
          <p:spPr bwMode="auto">
            <a:xfrm flipH="1">
              <a:off x="6161088" y="1473201"/>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52" name="Line 306">
              <a:extLst>
                <a:ext uri="{FF2B5EF4-FFF2-40B4-BE49-F238E27FC236}">
                  <a16:creationId xmlns:a16="http://schemas.microsoft.com/office/drawing/2014/main" id="{F6D68ECB-7713-FE31-3BA7-F9EC0569A726}"/>
                </a:ext>
              </a:extLst>
            </p:cNvPr>
            <p:cNvSpPr>
              <a:spLocks noChangeShapeType="1"/>
            </p:cNvSpPr>
            <p:nvPr/>
          </p:nvSpPr>
          <p:spPr bwMode="auto">
            <a:xfrm>
              <a:off x="6211888" y="1450976"/>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53" name="Line 307">
              <a:extLst>
                <a:ext uri="{FF2B5EF4-FFF2-40B4-BE49-F238E27FC236}">
                  <a16:creationId xmlns:a16="http://schemas.microsoft.com/office/drawing/2014/main" id="{ACC065C0-E7B0-8D69-C62E-578E2B71D4E1}"/>
                </a:ext>
              </a:extLst>
            </p:cNvPr>
            <p:cNvSpPr>
              <a:spLocks noChangeShapeType="1"/>
            </p:cNvSpPr>
            <p:nvPr/>
          </p:nvSpPr>
          <p:spPr bwMode="auto">
            <a:xfrm flipH="1">
              <a:off x="6170613" y="1473201"/>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54" name="Line 308">
              <a:extLst>
                <a:ext uri="{FF2B5EF4-FFF2-40B4-BE49-F238E27FC236}">
                  <a16:creationId xmlns:a16="http://schemas.microsoft.com/office/drawing/2014/main" id="{9443D788-633E-EE45-F69A-733B6BF3EB16}"/>
                </a:ext>
              </a:extLst>
            </p:cNvPr>
            <p:cNvSpPr>
              <a:spLocks noChangeShapeType="1"/>
            </p:cNvSpPr>
            <p:nvPr/>
          </p:nvSpPr>
          <p:spPr bwMode="auto">
            <a:xfrm>
              <a:off x="6170613" y="1441451"/>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55" name="Line 309">
              <a:extLst>
                <a:ext uri="{FF2B5EF4-FFF2-40B4-BE49-F238E27FC236}">
                  <a16:creationId xmlns:a16="http://schemas.microsoft.com/office/drawing/2014/main" id="{B1201496-D100-D5B9-B868-9D708E711AB8}"/>
                </a:ext>
              </a:extLst>
            </p:cNvPr>
            <p:cNvSpPr>
              <a:spLocks noChangeShapeType="1"/>
            </p:cNvSpPr>
            <p:nvPr/>
          </p:nvSpPr>
          <p:spPr bwMode="auto">
            <a:xfrm flipH="1">
              <a:off x="6129338" y="1463676"/>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56" name="Line 310">
              <a:extLst>
                <a:ext uri="{FF2B5EF4-FFF2-40B4-BE49-F238E27FC236}">
                  <a16:creationId xmlns:a16="http://schemas.microsoft.com/office/drawing/2014/main" id="{AC12DB4F-BED2-00AC-4E2A-CCC8BC9A19C7}"/>
                </a:ext>
              </a:extLst>
            </p:cNvPr>
            <p:cNvSpPr>
              <a:spLocks noChangeShapeType="1"/>
            </p:cNvSpPr>
            <p:nvPr/>
          </p:nvSpPr>
          <p:spPr bwMode="auto">
            <a:xfrm>
              <a:off x="6129338" y="1441451"/>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57" name="Line 311">
              <a:extLst>
                <a:ext uri="{FF2B5EF4-FFF2-40B4-BE49-F238E27FC236}">
                  <a16:creationId xmlns:a16="http://schemas.microsoft.com/office/drawing/2014/main" id="{D62C450C-03C4-5283-A582-49964D4E21C3}"/>
                </a:ext>
              </a:extLst>
            </p:cNvPr>
            <p:cNvSpPr>
              <a:spLocks noChangeShapeType="1"/>
            </p:cNvSpPr>
            <p:nvPr/>
          </p:nvSpPr>
          <p:spPr bwMode="auto">
            <a:xfrm flipH="1">
              <a:off x="6088063" y="1463676"/>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58" name="Line 312">
              <a:extLst>
                <a:ext uri="{FF2B5EF4-FFF2-40B4-BE49-F238E27FC236}">
                  <a16:creationId xmlns:a16="http://schemas.microsoft.com/office/drawing/2014/main" id="{A16D8045-6BE4-4D76-ACE3-B52C04ED450C}"/>
                </a:ext>
              </a:extLst>
            </p:cNvPr>
            <p:cNvSpPr>
              <a:spLocks noChangeShapeType="1"/>
            </p:cNvSpPr>
            <p:nvPr/>
          </p:nvSpPr>
          <p:spPr bwMode="auto">
            <a:xfrm>
              <a:off x="6138863" y="1441451"/>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59" name="Line 313">
              <a:extLst>
                <a:ext uri="{FF2B5EF4-FFF2-40B4-BE49-F238E27FC236}">
                  <a16:creationId xmlns:a16="http://schemas.microsoft.com/office/drawing/2014/main" id="{BC00D763-1E96-1CD2-A679-CBB7309083E0}"/>
                </a:ext>
              </a:extLst>
            </p:cNvPr>
            <p:cNvSpPr>
              <a:spLocks noChangeShapeType="1"/>
            </p:cNvSpPr>
            <p:nvPr/>
          </p:nvSpPr>
          <p:spPr bwMode="auto">
            <a:xfrm flipH="1">
              <a:off x="6097588" y="1463676"/>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60" name="Line 314">
              <a:extLst>
                <a:ext uri="{FF2B5EF4-FFF2-40B4-BE49-F238E27FC236}">
                  <a16:creationId xmlns:a16="http://schemas.microsoft.com/office/drawing/2014/main" id="{CDCCE4A1-E1E5-85DE-FD6A-9E74AB1B5254}"/>
                </a:ext>
              </a:extLst>
            </p:cNvPr>
            <p:cNvSpPr>
              <a:spLocks noChangeShapeType="1"/>
            </p:cNvSpPr>
            <p:nvPr/>
          </p:nvSpPr>
          <p:spPr bwMode="auto">
            <a:xfrm>
              <a:off x="6148388" y="1441451"/>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61" name="Line 315">
              <a:extLst>
                <a:ext uri="{FF2B5EF4-FFF2-40B4-BE49-F238E27FC236}">
                  <a16:creationId xmlns:a16="http://schemas.microsoft.com/office/drawing/2014/main" id="{A8FA9D9B-6138-0D43-8F8B-4933BAF1B442}"/>
                </a:ext>
              </a:extLst>
            </p:cNvPr>
            <p:cNvSpPr>
              <a:spLocks noChangeShapeType="1"/>
            </p:cNvSpPr>
            <p:nvPr/>
          </p:nvSpPr>
          <p:spPr bwMode="auto">
            <a:xfrm flipH="1">
              <a:off x="6107113" y="1463676"/>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62" name="Line 316">
              <a:extLst>
                <a:ext uri="{FF2B5EF4-FFF2-40B4-BE49-F238E27FC236}">
                  <a16:creationId xmlns:a16="http://schemas.microsoft.com/office/drawing/2014/main" id="{5CB3A069-3D35-55DF-4832-8EF8814F06AB}"/>
                </a:ext>
              </a:extLst>
            </p:cNvPr>
            <p:cNvSpPr>
              <a:spLocks noChangeShapeType="1"/>
            </p:cNvSpPr>
            <p:nvPr/>
          </p:nvSpPr>
          <p:spPr bwMode="auto">
            <a:xfrm>
              <a:off x="6157913" y="1441451"/>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63" name="Line 317">
              <a:extLst>
                <a:ext uri="{FF2B5EF4-FFF2-40B4-BE49-F238E27FC236}">
                  <a16:creationId xmlns:a16="http://schemas.microsoft.com/office/drawing/2014/main" id="{91470A61-FC83-7B9C-6A9E-9851C6E7A644}"/>
                </a:ext>
              </a:extLst>
            </p:cNvPr>
            <p:cNvSpPr>
              <a:spLocks noChangeShapeType="1"/>
            </p:cNvSpPr>
            <p:nvPr/>
          </p:nvSpPr>
          <p:spPr bwMode="auto">
            <a:xfrm flipH="1">
              <a:off x="6113463" y="1463676"/>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64" name="Line 318">
              <a:extLst>
                <a:ext uri="{FF2B5EF4-FFF2-40B4-BE49-F238E27FC236}">
                  <a16:creationId xmlns:a16="http://schemas.microsoft.com/office/drawing/2014/main" id="{FD540873-F114-7998-379B-FEAE0CD2340D}"/>
                </a:ext>
              </a:extLst>
            </p:cNvPr>
            <p:cNvSpPr>
              <a:spLocks noChangeShapeType="1"/>
            </p:cNvSpPr>
            <p:nvPr/>
          </p:nvSpPr>
          <p:spPr bwMode="auto">
            <a:xfrm>
              <a:off x="6164263" y="1441451"/>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65" name="Line 319">
              <a:extLst>
                <a:ext uri="{FF2B5EF4-FFF2-40B4-BE49-F238E27FC236}">
                  <a16:creationId xmlns:a16="http://schemas.microsoft.com/office/drawing/2014/main" id="{BCFA1E50-828D-B2A9-EDA2-D2CA9A2F0DBF}"/>
                </a:ext>
              </a:extLst>
            </p:cNvPr>
            <p:cNvSpPr>
              <a:spLocks noChangeShapeType="1"/>
            </p:cNvSpPr>
            <p:nvPr/>
          </p:nvSpPr>
          <p:spPr bwMode="auto">
            <a:xfrm flipH="1">
              <a:off x="6122988" y="1463676"/>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66" name="Line 320">
              <a:extLst>
                <a:ext uri="{FF2B5EF4-FFF2-40B4-BE49-F238E27FC236}">
                  <a16:creationId xmlns:a16="http://schemas.microsoft.com/office/drawing/2014/main" id="{91107D62-B8A8-7F59-40EA-72DC9BC70615}"/>
                </a:ext>
              </a:extLst>
            </p:cNvPr>
            <p:cNvSpPr>
              <a:spLocks noChangeShapeType="1"/>
            </p:cNvSpPr>
            <p:nvPr/>
          </p:nvSpPr>
          <p:spPr bwMode="auto">
            <a:xfrm>
              <a:off x="6110288" y="1419226"/>
              <a:ext cx="0" cy="4445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67" name="Line 321">
              <a:extLst>
                <a:ext uri="{FF2B5EF4-FFF2-40B4-BE49-F238E27FC236}">
                  <a16:creationId xmlns:a16="http://schemas.microsoft.com/office/drawing/2014/main" id="{5AA812D6-E870-4546-934C-342E005DD3CA}"/>
                </a:ext>
              </a:extLst>
            </p:cNvPr>
            <p:cNvSpPr>
              <a:spLocks noChangeShapeType="1"/>
            </p:cNvSpPr>
            <p:nvPr/>
          </p:nvSpPr>
          <p:spPr bwMode="auto">
            <a:xfrm flipH="1">
              <a:off x="6069013" y="1441451"/>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68" name="Line 322">
              <a:extLst>
                <a:ext uri="{FF2B5EF4-FFF2-40B4-BE49-F238E27FC236}">
                  <a16:creationId xmlns:a16="http://schemas.microsoft.com/office/drawing/2014/main" id="{E354C462-E35A-189B-9FD8-C0895FF0AFDB}"/>
                </a:ext>
              </a:extLst>
            </p:cNvPr>
            <p:cNvSpPr>
              <a:spLocks noChangeShapeType="1"/>
            </p:cNvSpPr>
            <p:nvPr/>
          </p:nvSpPr>
          <p:spPr bwMode="auto">
            <a:xfrm>
              <a:off x="6119813" y="1419226"/>
              <a:ext cx="0" cy="4445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69" name="Line 323">
              <a:extLst>
                <a:ext uri="{FF2B5EF4-FFF2-40B4-BE49-F238E27FC236}">
                  <a16:creationId xmlns:a16="http://schemas.microsoft.com/office/drawing/2014/main" id="{01C43D8C-515D-9FFC-78B6-70F81C89C49F}"/>
                </a:ext>
              </a:extLst>
            </p:cNvPr>
            <p:cNvSpPr>
              <a:spLocks noChangeShapeType="1"/>
            </p:cNvSpPr>
            <p:nvPr/>
          </p:nvSpPr>
          <p:spPr bwMode="auto">
            <a:xfrm flipH="1">
              <a:off x="6078538" y="1441451"/>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70" name="Line 324">
              <a:extLst>
                <a:ext uri="{FF2B5EF4-FFF2-40B4-BE49-F238E27FC236}">
                  <a16:creationId xmlns:a16="http://schemas.microsoft.com/office/drawing/2014/main" id="{AE407CC4-7430-128F-4F82-891D0EC6178A}"/>
                </a:ext>
              </a:extLst>
            </p:cNvPr>
            <p:cNvSpPr>
              <a:spLocks noChangeShapeType="1"/>
            </p:cNvSpPr>
            <p:nvPr/>
          </p:nvSpPr>
          <p:spPr bwMode="auto">
            <a:xfrm>
              <a:off x="6059488" y="1419226"/>
              <a:ext cx="0" cy="4445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71" name="Line 325">
              <a:extLst>
                <a:ext uri="{FF2B5EF4-FFF2-40B4-BE49-F238E27FC236}">
                  <a16:creationId xmlns:a16="http://schemas.microsoft.com/office/drawing/2014/main" id="{105AFA84-24F0-E8A2-2CF6-2577EE73A4D8}"/>
                </a:ext>
              </a:extLst>
            </p:cNvPr>
            <p:cNvSpPr>
              <a:spLocks noChangeShapeType="1"/>
            </p:cNvSpPr>
            <p:nvPr/>
          </p:nvSpPr>
          <p:spPr bwMode="auto">
            <a:xfrm flipH="1">
              <a:off x="6015038" y="1441451"/>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72" name="Line 326">
              <a:extLst>
                <a:ext uri="{FF2B5EF4-FFF2-40B4-BE49-F238E27FC236}">
                  <a16:creationId xmlns:a16="http://schemas.microsoft.com/office/drawing/2014/main" id="{D8EE312D-2023-14CE-8BCF-A866F262C022}"/>
                </a:ext>
              </a:extLst>
            </p:cNvPr>
            <p:cNvSpPr>
              <a:spLocks noChangeShapeType="1"/>
            </p:cNvSpPr>
            <p:nvPr/>
          </p:nvSpPr>
          <p:spPr bwMode="auto">
            <a:xfrm>
              <a:off x="6062663" y="1419226"/>
              <a:ext cx="0" cy="4445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73" name="Line 327">
              <a:extLst>
                <a:ext uri="{FF2B5EF4-FFF2-40B4-BE49-F238E27FC236}">
                  <a16:creationId xmlns:a16="http://schemas.microsoft.com/office/drawing/2014/main" id="{461CA23A-0C8A-FB11-78F8-7E0C5952C871}"/>
                </a:ext>
              </a:extLst>
            </p:cNvPr>
            <p:cNvSpPr>
              <a:spLocks noChangeShapeType="1"/>
            </p:cNvSpPr>
            <p:nvPr/>
          </p:nvSpPr>
          <p:spPr bwMode="auto">
            <a:xfrm flipH="1">
              <a:off x="6021388" y="1441451"/>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74" name="Line 328">
              <a:extLst>
                <a:ext uri="{FF2B5EF4-FFF2-40B4-BE49-F238E27FC236}">
                  <a16:creationId xmlns:a16="http://schemas.microsoft.com/office/drawing/2014/main" id="{63C17C6C-FB03-BA13-00D3-85AC4E97D922}"/>
                </a:ext>
              </a:extLst>
            </p:cNvPr>
            <p:cNvSpPr>
              <a:spLocks noChangeShapeType="1"/>
            </p:cNvSpPr>
            <p:nvPr/>
          </p:nvSpPr>
          <p:spPr bwMode="auto">
            <a:xfrm>
              <a:off x="5973763" y="1401763"/>
              <a:ext cx="0" cy="49213"/>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75" name="Line 329">
              <a:extLst>
                <a:ext uri="{FF2B5EF4-FFF2-40B4-BE49-F238E27FC236}">
                  <a16:creationId xmlns:a16="http://schemas.microsoft.com/office/drawing/2014/main" id="{9327124B-0AB6-F8B3-F89C-683C0C724F62}"/>
                </a:ext>
              </a:extLst>
            </p:cNvPr>
            <p:cNvSpPr>
              <a:spLocks noChangeShapeType="1"/>
            </p:cNvSpPr>
            <p:nvPr/>
          </p:nvSpPr>
          <p:spPr bwMode="auto">
            <a:xfrm flipH="1">
              <a:off x="5932488" y="1428751"/>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76" name="Line 330">
              <a:extLst>
                <a:ext uri="{FF2B5EF4-FFF2-40B4-BE49-F238E27FC236}">
                  <a16:creationId xmlns:a16="http://schemas.microsoft.com/office/drawing/2014/main" id="{6299B229-E983-97B5-DEAE-CA81C7A978FB}"/>
                </a:ext>
              </a:extLst>
            </p:cNvPr>
            <p:cNvSpPr>
              <a:spLocks noChangeShapeType="1"/>
            </p:cNvSpPr>
            <p:nvPr/>
          </p:nvSpPr>
          <p:spPr bwMode="auto">
            <a:xfrm>
              <a:off x="5980113" y="1401763"/>
              <a:ext cx="0" cy="49213"/>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77" name="Line 331">
              <a:extLst>
                <a:ext uri="{FF2B5EF4-FFF2-40B4-BE49-F238E27FC236}">
                  <a16:creationId xmlns:a16="http://schemas.microsoft.com/office/drawing/2014/main" id="{20E8D5E6-8335-2828-9FB2-0C5D5C17D6A5}"/>
                </a:ext>
              </a:extLst>
            </p:cNvPr>
            <p:cNvSpPr>
              <a:spLocks noChangeShapeType="1"/>
            </p:cNvSpPr>
            <p:nvPr/>
          </p:nvSpPr>
          <p:spPr bwMode="auto">
            <a:xfrm flipH="1">
              <a:off x="5935663" y="1428751"/>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78" name="Line 332">
              <a:extLst>
                <a:ext uri="{FF2B5EF4-FFF2-40B4-BE49-F238E27FC236}">
                  <a16:creationId xmlns:a16="http://schemas.microsoft.com/office/drawing/2014/main" id="{D9273EE5-6712-2DB7-236F-9ADDE7166291}"/>
                </a:ext>
              </a:extLst>
            </p:cNvPr>
            <p:cNvSpPr>
              <a:spLocks noChangeShapeType="1"/>
            </p:cNvSpPr>
            <p:nvPr/>
          </p:nvSpPr>
          <p:spPr bwMode="auto">
            <a:xfrm>
              <a:off x="5916613" y="1389063"/>
              <a:ext cx="0" cy="49213"/>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79" name="Line 333">
              <a:extLst>
                <a:ext uri="{FF2B5EF4-FFF2-40B4-BE49-F238E27FC236}">
                  <a16:creationId xmlns:a16="http://schemas.microsoft.com/office/drawing/2014/main" id="{18C918AC-4FA6-2FCC-33AF-06D478409A16}"/>
                </a:ext>
              </a:extLst>
            </p:cNvPr>
            <p:cNvSpPr>
              <a:spLocks noChangeShapeType="1"/>
            </p:cNvSpPr>
            <p:nvPr/>
          </p:nvSpPr>
          <p:spPr bwMode="auto">
            <a:xfrm flipH="1">
              <a:off x="5872163" y="1416051"/>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0" name="Line 334">
              <a:extLst>
                <a:ext uri="{FF2B5EF4-FFF2-40B4-BE49-F238E27FC236}">
                  <a16:creationId xmlns:a16="http://schemas.microsoft.com/office/drawing/2014/main" id="{7D29D317-67FC-718F-D2B2-88396EB9C25D}"/>
                </a:ext>
              </a:extLst>
            </p:cNvPr>
            <p:cNvSpPr>
              <a:spLocks noChangeShapeType="1"/>
            </p:cNvSpPr>
            <p:nvPr/>
          </p:nvSpPr>
          <p:spPr bwMode="auto">
            <a:xfrm>
              <a:off x="5894388" y="1389063"/>
              <a:ext cx="0" cy="49213"/>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1" name="Line 335">
              <a:extLst>
                <a:ext uri="{FF2B5EF4-FFF2-40B4-BE49-F238E27FC236}">
                  <a16:creationId xmlns:a16="http://schemas.microsoft.com/office/drawing/2014/main" id="{5D51661A-5CBE-64D1-F53F-8D7CCAF5A37D}"/>
                </a:ext>
              </a:extLst>
            </p:cNvPr>
            <p:cNvSpPr>
              <a:spLocks noChangeShapeType="1"/>
            </p:cNvSpPr>
            <p:nvPr/>
          </p:nvSpPr>
          <p:spPr bwMode="auto">
            <a:xfrm flipH="1">
              <a:off x="5853113" y="1416051"/>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2" name="Line 336">
              <a:extLst>
                <a:ext uri="{FF2B5EF4-FFF2-40B4-BE49-F238E27FC236}">
                  <a16:creationId xmlns:a16="http://schemas.microsoft.com/office/drawing/2014/main" id="{1D9E5D2E-97DC-4299-0F34-13EAB0773E4B}"/>
                </a:ext>
              </a:extLst>
            </p:cNvPr>
            <p:cNvSpPr>
              <a:spLocks noChangeShapeType="1"/>
            </p:cNvSpPr>
            <p:nvPr/>
          </p:nvSpPr>
          <p:spPr bwMode="auto">
            <a:xfrm>
              <a:off x="5881688" y="1389063"/>
              <a:ext cx="0" cy="49213"/>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3" name="Line 337">
              <a:extLst>
                <a:ext uri="{FF2B5EF4-FFF2-40B4-BE49-F238E27FC236}">
                  <a16:creationId xmlns:a16="http://schemas.microsoft.com/office/drawing/2014/main" id="{372AF58C-5BC4-2F07-CD9B-32628A37BE4B}"/>
                </a:ext>
              </a:extLst>
            </p:cNvPr>
            <p:cNvSpPr>
              <a:spLocks noChangeShapeType="1"/>
            </p:cNvSpPr>
            <p:nvPr/>
          </p:nvSpPr>
          <p:spPr bwMode="auto">
            <a:xfrm flipH="1">
              <a:off x="5840413" y="1416051"/>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4" name="Line 338">
              <a:extLst>
                <a:ext uri="{FF2B5EF4-FFF2-40B4-BE49-F238E27FC236}">
                  <a16:creationId xmlns:a16="http://schemas.microsoft.com/office/drawing/2014/main" id="{020DEC95-4F04-7A47-0D6C-0EEE74AA5370}"/>
                </a:ext>
              </a:extLst>
            </p:cNvPr>
            <p:cNvSpPr>
              <a:spLocks noChangeShapeType="1"/>
            </p:cNvSpPr>
            <p:nvPr/>
          </p:nvSpPr>
          <p:spPr bwMode="auto">
            <a:xfrm>
              <a:off x="5888038" y="1389063"/>
              <a:ext cx="0" cy="49213"/>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5" name="Line 339">
              <a:extLst>
                <a:ext uri="{FF2B5EF4-FFF2-40B4-BE49-F238E27FC236}">
                  <a16:creationId xmlns:a16="http://schemas.microsoft.com/office/drawing/2014/main" id="{125315FF-1923-8C06-1887-46A9D0B8C67B}"/>
                </a:ext>
              </a:extLst>
            </p:cNvPr>
            <p:cNvSpPr>
              <a:spLocks noChangeShapeType="1"/>
            </p:cNvSpPr>
            <p:nvPr/>
          </p:nvSpPr>
          <p:spPr bwMode="auto">
            <a:xfrm flipH="1">
              <a:off x="5846763" y="1416051"/>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6" name="Line 340">
              <a:extLst>
                <a:ext uri="{FF2B5EF4-FFF2-40B4-BE49-F238E27FC236}">
                  <a16:creationId xmlns:a16="http://schemas.microsoft.com/office/drawing/2014/main" id="{62F9AFE3-71DD-1D14-3CBF-BA5384402BCB}"/>
                </a:ext>
              </a:extLst>
            </p:cNvPr>
            <p:cNvSpPr>
              <a:spLocks noChangeShapeType="1"/>
            </p:cNvSpPr>
            <p:nvPr/>
          </p:nvSpPr>
          <p:spPr bwMode="auto">
            <a:xfrm>
              <a:off x="5856288" y="1373188"/>
              <a:ext cx="0" cy="49213"/>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7" name="Line 341">
              <a:extLst>
                <a:ext uri="{FF2B5EF4-FFF2-40B4-BE49-F238E27FC236}">
                  <a16:creationId xmlns:a16="http://schemas.microsoft.com/office/drawing/2014/main" id="{D203A410-DDD7-0897-FFA2-7BDECF9307B2}"/>
                </a:ext>
              </a:extLst>
            </p:cNvPr>
            <p:cNvSpPr>
              <a:spLocks noChangeShapeType="1"/>
            </p:cNvSpPr>
            <p:nvPr/>
          </p:nvSpPr>
          <p:spPr bwMode="auto">
            <a:xfrm flipH="1">
              <a:off x="5811838" y="1398588"/>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8" name="Line 342">
              <a:extLst>
                <a:ext uri="{FF2B5EF4-FFF2-40B4-BE49-F238E27FC236}">
                  <a16:creationId xmlns:a16="http://schemas.microsoft.com/office/drawing/2014/main" id="{5873FACF-960B-2CE3-E867-441643AA5678}"/>
                </a:ext>
              </a:extLst>
            </p:cNvPr>
            <p:cNvSpPr>
              <a:spLocks noChangeShapeType="1"/>
            </p:cNvSpPr>
            <p:nvPr/>
          </p:nvSpPr>
          <p:spPr bwMode="auto">
            <a:xfrm>
              <a:off x="5865813" y="1373188"/>
              <a:ext cx="0" cy="49213"/>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9" name="Line 343">
              <a:extLst>
                <a:ext uri="{FF2B5EF4-FFF2-40B4-BE49-F238E27FC236}">
                  <a16:creationId xmlns:a16="http://schemas.microsoft.com/office/drawing/2014/main" id="{48045B64-E524-CB4A-B844-B5B1F4CD7534}"/>
                </a:ext>
              </a:extLst>
            </p:cNvPr>
            <p:cNvSpPr>
              <a:spLocks noChangeShapeType="1"/>
            </p:cNvSpPr>
            <p:nvPr/>
          </p:nvSpPr>
          <p:spPr bwMode="auto">
            <a:xfrm flipH="1">
              <a:off x="5821363" y="1398588"/>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0" name="Line 344">
              <a:extLst>
                <a:ext uri="{FF2B5EF4-FFF2-40B4-BE49-F238E27FC236}">
                  <a16:creationId xmlns:a16="http://schemas.microsoft.com/office/drawing/2014/main" id="{0F5F2420-43AE-8053-0C57-3DFD570E72DD}"/>
                </a:ext>
              </a:extLst>
            </p:cNvPr>
            <p:cNvSpPr>
              <a:spLocks noChangeShapeType="1"/>
            </p:cNvSpPr>
            <p:nvPr/>
          </p:nvSpPr>
          <p:spPr bwMode="auto">
            <a:xfrm>
              <a:off x="5872163" y="1373188"/>
              <a:ext cx="0" cy="49213"/>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1" name="Line 345">
              <a:extLst>
                <a:ext uri="{FF2B5EF4-FFF2-40B4-BE49-F238E27FC236}">
                  <a16:creationId xmlns:a16="http://schemas.microsoft.com/office/drawing/2014/main" id="{425EBAD1-3CDC-E9DA-D15D-8081702FD9CD}"/>
                </a:ext>
              </a:extLst>
            </p:cNvPr>
            <p:cNvSpPr>
              <a:spLocks noChangeShapeType="1"/>
            </p:cNvSpPr>
            <p:nvPr/>
          </p:nvSpPr>
          <p:spPr bwMode="auto">
            <a:xfrm flipH="1">
              <a:off x="5830888" y="1398588"/>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2" name="Line 346">
              <a:extLst>
                <a:ext uri="{FF2B5EF4-FFF2-40B4-BE49-F238E27FC236}">
                  <a16:creationId xmlns:a16="http://schemas.microsoft.com/office/drawing/2014/main" id="{B3F2BD54-0224-4E2F-6844-32FCE5BDA315}"/>
                </a:ext>
              </a:extLst>
            </p:cNvPr>
            <p:cNvSpPr>
              <a:spLocks noChangeShapeType="1"/>
            </p:cNvSpPr>
            <p:nvPr/>
          </p:nvSpPr>
          <p:spPr bwMode="auto">
            <a:xfrm>
              <a:off x="5770563" y="1373188"/>
              <a:ext cx="0" cy="49213"/>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3" name="Line 347">
              <a:extLst>
                <a:ext uri="{FF2B5EF4-FFF2-40B4-BE49-F238E27FC236}">
                  <a16:creationId xmlns:a16="http://schemas.microsoft.com/office/drawing/2014/main" id="{A02009EB-8246-4AA6-F092-964C86C8BAFC}"/>
                </a:ext>
              </a:extLst>
            </p:cNvPr>
            <p:cNvSpPr>
              <a:spLocks noChangeShapeType="1"/>
            </p:cNvSpPr>
            <p:nvPr/>
          </p:nvSpPr>
          <p:spPr bwMode="auto">
            <a:xfrm flipH="1">
              <a:off x="5729288" y="1398588"/>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4" name="Line 348">
              <a:extLst>
                <a:ext uri="{FF2B5EF4-FFF2-40B4-BE49-F238E27FC236}">
                  <a16:creationId xmlns:a16="http://schemas.microsoft.com/office/drawing/2014/main" id="{71341B5A-A243-72E8-ABBE-7C44C56F823D}"/>
                </a:ext>
              </a:extLst>
            </p:cNvPr>
            <p:cNvSpPr>
              <a:spLocks noChangeShapeType="1"/>
            </p:cNvSpPr>
            <p:nvPr/>
          </p:nvSpPr>
          <p:spPr bwMode="auto">
            <a:xfrm>
              <a:off x="5735638" y="1373188"/>
              <a:ext cx="0" cy="49213"/>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5" name="Line 349">
              <a:extLst>
                <a:ext uri="{FF2B5EF4-FFF2-40B4-BE49-F238E27FC236}">
                  <a16:creationId xmlns:a16="http://schemas.microsoft.com/office/drawing/2014/main" id="{CC8867A5-C1FF-92E2-825D-BF05BC63B7DA}"/>
                </a:ext>
              </a:extLst>
            </p:cNvPr>
            <p:cNvSpPr>
              <a:spLocks noChangeShapeType="1"/>
            </p:cNvSpPr>
            <p:nvPr/>
          </p:nvSpPr>
          <p:spPr bwMode="auto">
            <a:xfrm flipH="1">
              <a:off x="5694363" y="1398588"/>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6" name="Line 350">
              <a:extLst>
                <a:ext uri="{FF2B5EF4-FFF2-40B4-BE49-F238E27FC236}">
                  <a16:creationId xmlns:a16="http://schemas.microsoft.com/office/drawing/2014/main" id="{C40724F9-B312-5AA8-F9D0-987EE6599AEB}"/>
                </a:ext>
              </a:extLst>
            </p:cNvPr>
            <p:cNvSpPr>
              <a:spLocks noChangeShapeType="1"/>
            </p:cNvSpPr>
            <p:nvPr/>
          </p:nvSpPr>
          <p:spPr bwMode="auto">
            <a:xfrm>
              <a:off x="5764213" y="1373188"/>
              <a:ext cx="0" cy="49213"/>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7" name="Line 351">
              <a:extLst>
                <a:ext uri="{FF2B5EF4-FFF2-40B4-BE49-F238E27FC236}">
                  <a16:creationId xmlns:a16="http://schemas.microsoft.com/office/drawing/2014/main" id="{86C385A9-77D6-1949-B422-DAA7E73D1B1A}"/>
                </a:ext>
              </a:extLst>
            </p:cNvPr>
            <p:cNvSpPr>
              <a:spLocks noChangeShapeType="1"/>
            </p:cNvSpPr>
            <p:nvPr/>
          </p:nvSpPr>
          <p:spPr bwMode="auto">
            <a:xfrm flipH="1">
              <a:off x="5722938" y="1398588"/>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8" name="Line 352">
              <a:extLst>
                <a:ext uri="{FF2B5EF4-FFF2-40B4-BE49-F238E27FC236}">
                  <a16:creationId xmlns:a16="http://schemas.microsoft.com/office/drawing/2014/main" id="{E3045A8C-F31A-9E2E-8770-3B36D1EBB666}"/>
                </a:ext>
              </a:extLst>
            </p:cNvPr>
            <p:cNvSpPr>
              <a:spLocks noChangeShapeType="1"/>
            </p:cNvSpPr>
            <p:nvPr/>
          </p:nvSpPr>
          <p:spPr bwMode="auto">
            <a:xfrm>
              <a:off x="5729288" y="1360488"/>
              <a:ext cx="0" cy="4445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9" name="Line 353">
              <a:extLst>
                <a:ext uri="{FF2B5EF4-FFF2-40B4-BE49-F238E27FC236}">
                  <a16:creationId xmlns:a16="http://schemas.microsoft.com/office/drawing/2014/main" id="{221A9627-EFF5-B761-2128-11E395395BDC}"/>
                </a:ext>
              </a:extLst>
            </p:cNvPr>
            <p:cNvSpPr>
              <a:spLocks noChangeShapeType="1"/>
            </p:cNvSpPr>
            <p:nvPr/>
          </p:nvSpPr>
          <p:spPr bwMode="auto">
            <a:xfrm flipH="1">
              <a:off x="5688013" y="1382713"/>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0" name="Line 354">
              <a:extLst>
                <a:ext uri="{FF2B5EF4-FFF2-40B4-BE49-F238E27FC236}">
                  <a16:creationId xmlns:a16="http://schemas.microsoft.com/office/drawing/2014/main" id="{6A34661D-C71B-6D6B-60CD-B519B0C84EEC}"/>
                </a:ext>
              </a:extLst>
            </p:cNvPr>
            <p:cNvSpPr>
              <a:spLocks noChangeShapeType="1"/>
            </p:cNvSpPr>
            <p:nvPr/>
          </p:nvSpPr>
          <p:spPr bwMode="auto">
            <a:xfrm>
              <a:off x="5722938" y="1360488"/>
              <a:ext cx="0" cy="4445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1" name="Line 355">
              <a:extLst>
                <a:ext uri="{FF2B5EF4-FFF2-40B4-BE49-F238E27FC236}">
                  <a16:creationId xmlns:a16="http://schemas.microsoft.com/office/drawing/2014/main" id="{04E611E5-BE8F-C244-C9DD-03DC7D245322}"/>
                </a:ext>
              </a:extLst>
            </p:cNvPr>
            <p:cNvSpPr>
              <a:spLocks noChangeShapeType="1"/>
            </p:cNvSpPr>
            <p:nvPr/>
          </p:nvSpPr>
          <p:spPr bwMode="auto">
            <a:xfrm flipH="1">
              <a:off x="5681663" y="1382713"/>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2" name="Line 356">
              <a:extLst>
                <a:ext uri="{FF2B5EF4-FFF2-40B4-BE49-F238E27FC236}">
                  <a16:creationId xmlns:a16="http://schemas.microsoft.com/office/drawing/2014/main" id="{7257113F-3D2D-CF0A-6219-89C425E7C659}"/>
                </a:ext>
              </a:extLst>
            </p:cNvPr>
            <p:cNvSpPr>
              <a:spLocks noChangeShapeType="1"/>
            </p:cNvSpPr>
            <p:nvPr/>
          </p:nvSpPr>
          <p:spPr bwMode="auto">
            <a:xfrm>
              <a:off x="5665788" y="1360488"/>
              <a:ext cx="0" cy="4445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3" name="Line 357">
              <a:extLst>
                <a:ext uri="{FF2B5EF4-FFF2-40B4-BE49-F238E27FC236}">
                  <a16:creationId xmlns:a16="http://schemas.microsoft.com/office/drawing/2014/main" id="{852702AB-126B-BC22-1A29-C3A24B4E1446}"/>
                </a:ext>
              </a:extLst>
            </p:cNvPr>
            <p:cNvSpPr>
              <a:spLocks noChangeShapeType="1"/>
            </p:cNvSpPr>
            <p:nvPr/>
          </p:nvSpPr>
          <p:spPr bwMode="auto">
            <a:xfrm flipH="1">
              <a:off x="5624513" y="1382713"/>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4" name="Line 358">
              <a:extLst>
                <a:ext uri="{FF2B5EF4-FFF2-40B4-BE49-F238E27FC236}">
                  <a16:creationId xmlns:a16="http://schemas.microsoft.com/office/drawing/2014/main" id="{793DC4DA-6932-F575-A0FB-F85E2989F773}"/>
                </a:ext>
              </a:extLst>
            </p:cNvPr>
            <p:cNvSpPr>
              <a:spLocks noChangeShapeType="1"/>
            </p:cNvSpPr>
            <p:nvPr/>
          </p:nvSpPr>
          <p:spPr bwMode="auto">
            <a:xfrm>
              <a:off x="5653088" y="1360488"/>
              <a:ext cx="0" cy="4445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5" name="Line 359">
              <a:extLst>
                <a:ext uri="{FF2B5EF4-FFF2-40B4-BE49-F238E27FC236}">
                  <a16:creationId xmlns:a16="http://schemas.microsoft.com/office/drawing/2014/main" id="{F2681B94-92ED-7B72-675D-4C185AB2B013}"/>
                </a:ext>
              </a:extLst>
            </p:cNvPr>
            <p:cNvSpPr>
              <a:spLocks noChangeShapeType="1"/>
            </p:cNvSpPr>
            <p:nvPr/>
          </p:nvSpPr>
          <p:spPr bwMode="auto">
            <a:xfrm flipH="1">
              <a:off x="5611813" y="1382713"/>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6" name="Line 360">
              <a:extLst>
                <a:ext uri="{FF2B5EF4-FFF2-40B4-BE49-F238E27FC236}">
                  <a16:creationId xmlns:a16="http://schemas.microsoft.com/office/drawing/2014/main" id="{150BBAE7-C415-16A8-DF6A-422722230FA8}"/>
                </a:ext>
              </a:extLst>
            </p:cNvPr>
            <p:cNvSpPr>
              <a:spLocks noChangeShapeType="1"/>
            </p:cNvSpPr>
            <p:nvPr/>
          </p:nvSpPr>
          <p:spPr bwMode="auto">
            <a:xfrm>
              <a:off x="5659438" y="1360488"/>
              <a:ext cx="0" cy="4445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7" name="Line 361">
              <a:extLst>
                <a:ext uri="{FF2B5EF4-FFF2-40B4-BE49-F238E27FC236}">
                  <a16:creationId xmlns:a16="http://schemas.microsoft.com/office/drawing/2014/main" id="{D8BF0223-4B90-9008-7A1E-7328A077C0CD}"/>
                </a:ext>
              </a:extLst>
            </p:cNvPr>
            <p:cNvSpPr>
              <a:spLocks noChangeShapeType="1"/>
            </p:cNvSpPr>
            <p:nvPr/>
          </p:nvSpPr>
          <p:spPr bwMode="auto">
            <a:xfrm flipH="1">
              <a:off x="5618163" y="1382713"/>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8" name="Line 362">
              <a:extLst>
                <a:ext uri="{FF2B5EF4-FFF2-40B4-BE49-F238E27FC236}">
                  <a16:creationId xmlns:a16="http://schemas.microsoft.com/office/drawing/2014/main" id="{E8040887-5450-4220-49E8-C14E83F17115}"/>
                </a:ext>
              </a:extLst>
            </p:cNvPr>
            <p:cNvSpPr>
              <a:spLocks noChangeShapeType="1"/>
            </p:cNvSpPr>
            <p:nvPr/>
          </p:nvSpPr>
          <p:spPr bwMode="auto">
            <a:xfrm>
              <a:off x="5634038" y="1347788"/>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9" name="Line 363">
              <a:extLst>
                <a:ext uri="{FF2B5EF4-FFF2-40B4-BE49-F238E27FC236}">
                  <a16:creationId xmlns:a16="http://schemas.microsoft.com/office/drawing/2014/main" id="{7C0756F4-952A-1886-E69D-5FF8F9B09175}"/>
                </a:ext>
              </a:extLst>
            </p:cNvPr>
            <p:cNvSpPr>
              <a:spLocks noChangeShapeType="1"/>
            </p:cNvSpPr>
            <p:nvPr/>
          </p:nvSpPr>
          <p:spPr bwMode="auto">
            <a:xfrm flipH="1">
              <a:off x="5588000" y="1373188"/>
              <a:ext cx="87313"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0" name="Line 364">
              <a:extLst>
                <a:ext uri="{FF2B5EF4-FFF2-40B4-BE49-F238E27FC236}">
                  <a16:creationId xmlns:a16="http://schemas.microsoft.com/office/drawing/2014/main" id="{235ADCD8-1203-89AE-F911-C51A3DFB5694}"/>
                </a:ext>
              </a:extLst>
            </p:cNvPr>
            <p:cNvSpPr>
              <a:spLocks noChangeShapeType="1"/>
            </p:cNvSpPr>
            <p:nvPr/>
          </p:nvSpPr>
          <p:spPr bwMode="auto">
            <a:xfrm>
              <a:off x="5627688" y="1347788"/>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1" name="Line 365">
              <a:extLst>
                <a:ext uri="{FF2B5EF4-FFF2-40B4-BE49-F238E27FC236}">
                  <a16:creationId xmlns:a16="http://schemas.microsoft.com/office/drawing/2014/main" id="{2D61625A-1C9B-5357-1ECF-2307E433638B}"/>
                </a:ext>
              </a:extLst>
            </p:cNvPr>
            <p:cNvSpPr>
              <a:spLocks noChangeShapeType="1"/>
            </p:cNvSpPr>
            <p:nvPr/>
          </p:nvSpPr>
          <p:spPr bwMode="auto">
            <a:xfrm flipH="1">
              <a:off x="5581650" y="1373188"/>
              <a:ext cx="87313"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2" name="Line 366">
              <a:extLst>
                <a:ext uri="{FF2B5EF4-FFF2-40B4-BE49-F238E27FC236}">
                  <a16:creationId xmlns:a16="http://schemas.microsoft.com/office/drawing/2014/main" id="{FFE1B4B5-DF12-CB89-603C-467E8E0BA36F}"/>
                </a:ext>
              </a:extLst>
            </p:cNvPr>
            <p:cNvSpPr>
              <a:spLocks noChangeShapeType="1"/>
            </p:cNvSpPr>
            <p:nvPr/>
          </p:nvSpPr>
          <p:spPr bwMode="auto">
            <a:xfrm>
              <a:off x="5621338" y="1347788"/>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3" name="Line 367">
              <a:extLst>
                <a:ext uri="{FF2B5EF4-FFF2-40B4-BE49-F238E27FC236}">
                  <a16:creationId xmlns:a16="http://schemas.microsoft.com/office/drawing/2014/main" id="{80D7627F-E038-DEF9-F3A2-10C2153F8F92}"/>
                </a:ext>
              </a:extLst>
            </p:cNvPr>
            <p:cNvSpPr>
              <a:spLocks noChangeShapeType="1"/>
            </p:cNvSpPr>
            <p:nvPr/>
          </p:nvSpPr>
          <p:spPr bwMode="auto">
            <a:xfrm flipH="1">
              <a:off x="5578475" y="1373188"/>
              <a:ext cx="84138"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4" name="Line 368">
              <a:extLst>
                <a:ext uri="{FF2B5EF4-FFF2-40B4-BE49-F238E27FC236}">
                  <a16:creationId xmlns:a16="http://schemas.microsoft.com/office/drawing/2014/main" id="{FFC88661-A314-AEE7-EDFB-BA6D0F832D20}"/>
                </a:ext>
              </a:extLst>
            </p:cNvPr>
            <p:cNvSpPr>
              <a:spLocks noChangeShapeType="1"/>
            </p:cNvSpPr>
            <p:nvPr/>
          </p:nvSpPr>
          <p:spPr bwMode="auto">
            <a:xfrm>
              <a:off x="5584825" y="1347788"/>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5" name="Line 369">
              <a:extLst>
                <a:ext uri="{FF2B5EF4-FFF2-40B4-BE49-F238E27FC236}">
                  <a16:creationId xmlns:a16="http://schemas.microsoft.com/office/drawing/2014/main" id="{9DD8C5FE-1D78-E46F-0364-17280C017156}"/>
                </a:ext>
              </a:extLst>
            </p:cNvPr>
            <p:cNvSpPr>
              <a:spLocks noChangeShapeType="1"/>
            </p:cNvSpPr>
            <p:nvPr/>
          </p:nvSpPr>
          <p:spPr bwMode="auto">
            <a:xfrm flipH="1">
              <a:off x="5540375" y="1373188"/>
              <a:ext cx="87313"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6" name="Line 370">
              <a:extLst>
                <a:ext uri="{FF2B5EF4-FFF2-40B4-BE49-F238E27FC236}">
                  <a16:creationId xmlns:a16="http://schemas.microsoft.com/office/drawing/2014/main" id="{EF86DB32-AC8B-A2C2-978F-3192F2B276DF}"/>
                </a:ext>
              </a:extLst>
            </p:cNvPr>
            <p:cNvSpPr>
              <a:spLocks noChangeShapeType="1"/>
            </p:cNvSpPr>
            <p:nvPr/>
          </p:nvSpPr>
          <p:spPr bwMode="auto">
            <a:xfrm>
              <a:off x="5524500" y="1331913"/>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7" name="Line 371">
              <a:extLst>
                <a:ext uri="{FF2B5EF4-FFF2-40B4-BE49-F238E27FC236}">
                  <a16:creationId xmlns:a16="http://schemas.microsoft.com/office/drawing/2014/main" id="{5B991E26-F635-828C-281A-9BD380ED6F50}"/>
                </a:ext>
              </a:extLst>
            </p:cNvPr>
            <p:cNvSpPr>
              <a:spLocks noChangeShapeType="1"/>
            </p:cNvSpPr>
            <p:nvPr/>
          </p:nvSpPr>
          <p:spPr bwMode="auto">
            <a:xfrm flipH="1">
              <a:off x="5483225" y="1354138"/>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8" name="Line 372">
              <a:extLst>
                <a:ext uri="{FF2B5EF4-FFF2-40B4-BE49-F238E27FC236}">
                  <a16:creationId xmlns:a16="http://schemas.microsoft.com/office/drawing/2014/main" id="{84B2FB2B-158E-0D50-1F9E-6AC2A92404B7}"/>
                </a:ext>
              </a:extLst>
            </p:cNvPr>
            <p:cNvSpPr>
              <a:spLocks noChangeShapeType="1"/>
            </p:cNvSpPr>
            <p:nvPr/>
          </p:nvSpPr>
          <p:spPr bwMode="auto">
            <a:xfrm>
              <a:off x="5445125" y="1312863"/>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9" name="Line 373">
              <a:extLst>
                <a:ext uri="{FF2B5EF4-FFF2-40B4-BE49-F238E27FC236}">
                  <a16:creationId xmlns:a16="http://schemas.microsoft.com/office/drawing/2014/main" id="{941DA363-F23F-7C12-6F3A-6EB01E429AEA}"/>
                </a:ext>
              </a:extLst>
            </p:cNvPr>
            <p:cNvSpPr>
              <a:spLocks noChangeShapeType="1"/>
            </p:cNvSpPr>
            <p:nvPr/>
          </p:nvSpPr>
          <p:spPr bwMode="auto">
            <a:xfrm flipH="1">
              <a:off x="5400675" y="1335088"/>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0" name="Line 374">
              <a:extLst>
                <a:ext uri="{FF2B5EF4-FFF2-40B4-BE49-F238E27FC236}">
                  <a16:creationId xmlns:a16="http://schemas.microsoft.com/office/drawing/2014/main" id="{60616632-B7F6-DDDB-AEB8-F8BBD5B5BC8E}"/>
                </a:ext>
              </a:extLst>
            </p:cNvPr>
            <p:cNvSpPr>
              <a:spLocks noChangeShapeType="1"/>
            </p:cNvSpPr>
            <p:nvPr/>
          </p:nvSpPr>
          <p:spPr bwMode="auto">
            <a:xfrm>
              <a:off x="5441950" y="1312863"/>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1" name="Line 375">
              <a:extLst>
                <a:ext uri="{FF2B5EF4-FFF2-40B4-BE49-F238E27FC236}">
                  <a16:creationId xmlns:a16="http://schemas.microsoft.com/office/drawing/2014/main" id="{66C8109B-457C-3EC5-6205-B2DBB363ED15}"/>
                </a:ext>
              </a:extLst>
            </p:cNvPr>
            <p:cNvSpPr>
              <a:spLocks noChangeShapeType="1"/>
            </p:cNvSpPr>
            <p:nvPr/>
          </p:nvSpPr>
          <p:spPr bwMode="auto">
            <a:xfrm flipH="1">
              <a:off x="5397500" y="1335088"/>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2" name="Line 376">
              <a:extLst>
                <a:ext uri="{FF2B5EF4-FFF2-40B4-BE49-F238E27FC236}">
                  <a16:creationId xmlns:a16="http://schemas.microsoft.com/office/drawing/2014/main" id="{74BCDDA3-A44A-F313-1988-016113585E46}"/>
                </a:ext>
              </a:extLst>
            </p:cNvPr>
            <p:cNvSpPr>
              <a:spLocks noChangeShapeType="1"/>
            </p:cNvSpPr>
            <p:nvPr/>
          </p:nvSpPr>
          <p:spPr bwMode="auto">
            <a:xfrm>
              <a:off x="5416550" y="1312863"/>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3" name="Line 377">
              <a:extLst>
                <a:ext uri="{FF2B5EF4-FFF2-40B4-BE49-F238E27FC236}">
                  <a16:creationId xmlns:a16="http://schemas.microsoft.com/office/drawing/2014/main" id="{25CFAA77-3981-02AE-828D-1EC982EBDA7B}"/>
                </a:ext>
              </a:extLst>
            </p:cNvPr>
            <p:cNvSpPr>
              <a:spLocks noChangeShapeType="1"/>
            </p:cNvSpPr>
            <p:nvPr/>
          </p:nvSpPr>
          <p:spPr bwMode="auto">
            <a:xfrm flipH="1">
              <a:off x="5372100" y="1335088"/>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4" name="Line 378">
              <a:extLst>
                <a:ext uri="{FF2B5EF4-FFF2-40B4-BE49-F238E27FC236}">
                  <a16:creationId xmlns:a16="http://schemas.microsoft.com/office/drawing/2014/main" id="{3ECF2FA4-8A70-C6D9-E1B5-DDB05A64CE1E}"/>
                </a:ext>
              </a:extLst>
            </p:cNvPr>
            <p:cNvSpPr>
              <a:spLocks noChangeShapeType="1"/>
            </p:cNvSpPr>
            <p:nvPr/>
          </p:nvSpPr>
          <p:spPr bwMode="auto">
            <a:xfrm>
              <a:off x="5419725" y="1312863"/>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5" name="Line 379">
              <a:extLst>
                <a:ext uri="{FF2B5EF4-FFF2-40B4-BE49-F238E27FC236}">
                  <a16:creationId xmlns:a16="http://schemas.microsoft.com/office/drawing/2014/main" id="{D1D146F6-479B-81BC-11BC-33FFB0879C4A}"/>
                </a:ext>
              </a:extLst>
            </p:cNvPr>
            <p:cNvSpPr>
              <a:spLocks noChangeShapeType="1"/>
            </p:cNvSpPr>
            <p:nvPr/>
          </p:nvSpPr>
          <p:spPr bwMode="auto">
            <a:xfrm flipH="1">
              <a:off x="5378450" y="1335088"/>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6" name="Line 380">
              <a:extLst>
                <a:ext uri="{FF2B5EF4-FFF2-40B4-BE49-F238E27FC236}">
                  <a16:creationId xmlns:a16="http://schemas.microsoft.com/office/drawing/2014/main" id="{E42E596C-8610-422A-51D9-9904A4C3C9DC}"/>
                </a:ext>
              </a:extLst>
            </p:cNvPr>
            <p:cNvSpPr>
              <a:spLocks noChangeShapeType="1"/>
            </p:cNvSpPr>
            <p:nvPr/>
          </p:nvSpPr>
          <p:spPr bwMode="auto">
            <a:xfrm>
              <a:off x="5394325" y="1300163"/>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7" name="Line 381">
              <a:extLst>
                <a:ext uri="{FF2B5EF4-FFF2-40B4-BE49-F238E27FC236}">
                  <a16:creationId xmlns:a16="http://schemas.microsoft.com/office/drawing/2014/main" id="{2612CE0E-27C2-633A-4872-FAC4393284BE}"/>
                </a:ext>
              </a:extLst>
            </p:cNvPr>
            <p:cNvSpPr>
              <a:spLocks noChangeShapeType="1"/>
            </p:cNvSpPr>
            <p:nvPr/>
          </p:nvSpPr>
          <p:spPr bwMode="auto">
            <a:xfrm flipH="1">
              <a:off x="5353050" y="1322388"/>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8" name="Line 382">
              <a:extLst>
                <a:ext uri="{FF2B5EF4-FFF2-40B4-BE49-F238E27FC236}">
                  <a16:creationId xmlns:a16="http://schemas.microsoft.com/office/drawing/2014/main" id="{A19A6294-0455-F014-C54D-62AD2533C3D1}"/>
                </a:ext>
              </a:extLst>
            </p:cNvPr>
            <p:cNvSpPr>
              <a:spLocks noChangeShapeType="1"/>
            </p:cNvSpPr>
            <p:nvPr/>
          </p:nvSpPr>
          <p:spPr bwMode="auto">
            <a:xfrm>
              <a:off x="5349875" y="1300163"/>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9" name="Line 383">
              <a:extLst>
                <a:ext uri="{FF2B5EF4-FFF2-40B4-BE49-F238E27FC236}">
                  <a16:creationId xmlns:a16="http://schemas.microsoft.com/office/drawing/2014/main" id="{E4CA9DE6-AF0F-71BA-6C3C-FDA5BFE4E6B3}"/>
                </a:ext>
              </a:extLst>
            </p:cNvPr>
            <p:cNvSpPr>
              <a:spLocks noChangeShapeType="1"/>
            </p:cNvSpPr>
            <p:nvPr/>
          </p:nvSpPr>
          <p:spPr bwMode="auto">
            <a:xfrm flipH="1">
              <a:off x="5308600" y="1322388"/>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0" name="Line 384">
              <a:extLst>
                <a:ext uri="{FF2B5EF4-FFF2-40B4-BE49-F238E27FC236}">
                  <a16:creationId xmlns:a16="http://schemas.microsoft.com/office/drawing/2014/main" id="{7A8128A7-6AFE-72D3-3AD1-932D1EC66501}"/>
                </a:ext>
              </a:extLst>
            </p:cNvPr>
            <p:cNvSpPr>
              <a:spLocks noChangeShapeType="1"/>
            </p:cNvSpPr>
            <p:nvPr/>
          </p:nvSpPr>
          <p:spPr bwMode="auto">
            <a:xfrm>
              <a:off x="5334000" y="1300163"/>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1" name="Line 385">
              <a:extLst>
                <a:ext uri="{FF2B5EF4-FFF2-40B4-BE49-F238E27FC236}">
                  <a16:creationId xmlns:a16="http://schemas.microsoft.com/office/drawing/2014/main" id="{4A66C339-BA98-F9E3-C8D9-44C4BB6F3C7B}"/>
                </a:ext>
              </a:extLst>
            </p:cNvPr>
            <p:cNvSpPr>
              <a:spLocks noChangeShapeType="1"/>
            </p:cNvSpPr>
            <p:nvPr/>
          </p:nvSpPr>
          <p:spPr bwMode="auto">
            <a:xfrm flipH="1">
              <a:off x="5292725" y="1322388"/>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2" name="Line 386">
              <a:extLst>
                <a:ext uri="{FF2B5EF4-FFF2-40B4-BE49-F238E27FC236}">
                  <a16:creationId xmlns:a16="http://schemas.microsoft.com/office/drawing/2014/main" id="{8920C8EE-0288-4E43-68A4-9FF937F7485E}"/>
                </a:ext>
              </a:extLst>
            </p:cNvPr>
            <p:cNvSpPr>
              <a:spLocks noChangeShapeType="1"/>
            </p:cNvSpPr>
            <p:nvPr/>
          </p:nvSpPr>
          <p:spPr bwMode="auto">
            <a:xfrm>
              <a:off x="5172075" y="1290638"/>
              <a:ext cx="0" cy="4445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3" name="Line 387">
              <a:extLst>
                <a:ext uri="{FF2B5EF4-FFF2-40B4-BE49-F238E27FC236}">
                  <a16:creationId xmlns:a16="http://schemas.microsoft.com/office/drawing/2014/main" id="{43EBF78E-CE2A-2064-AF02-5E5E3669454D}"/>
                </a:ext>
              </a:extLst>
            </p:cNvPr>
            <p:cNvSpPr>
              <a:spLocks noChangeShapeType="1"/>
            </p:cNvSpPr>
            <p:nvPr/>
          </p:nvSpPr>
          <p:spPr bwMode="auto">
            <a:xfrm flipH="1">
              <a:off x="5130800" y="1312863"/>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4" name="Line 388">
              <a:extLst>
                <a:ext uri="{FF2B5EF4-FFF2-40B4-BE49-F238E27FC236}">
                  <a16:creationId xmlns:a16="http://schemas.microsoft.com/office/drawing/2014/main" id="{92636273-91DD-95E2-BE14-5EEC3C10FAF1}"/>
                </a:ext>
              </a:extLst>
            </p:cNvPr>
            <p:cNvSpPr>
              <a:spLocks noChangeShapeType="1"/>
            </p:cNvSpPr>
            <p:nvPr/>
          </p:nvSpPr>
          <p:spPr bwMode="auto">
            <a:xfrm>
              <a:off x="5130800" y="1290638"/>
              <a:ext cx="0" cy="4445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5" name="Line 389">
              <a:extLst>
                <a:ext uri="{FF2B5EF4-FFF2-40B4-BE49-F238E27FC236}">
                  <a16:creationId xmlns:a16="http://schemas.microsoft.com/office/drawing/2014/main" id="{114ABD8C-8514-6062-88AB-6887845EF7EE}"/>
                </a:ext>
              </a:extLst>
            </p:cNvPr>
            <p:cNvSpPr>
              <a:spLocks noChangeShapeType="1"/>
            </p:cNvSpPr>
            <p:nvPr/>
          </p:nvSpPr>
          <p:spPr bwMode="auto">
            <a:xfrm flipH="1">
              <a:off x="5089525" y="1312863"/>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6" name="Line 390">
              <a:extLst>
                <a:ext uri="{FF2B5EF4-FFF2-40B4-BE49-F238E27FC236}">
                  <a16:creationId xmlns:a16="http://schemas.microsoft.com/office/drawing/2014/main" id="{7E8AF8D4-9AFF-E9FC-282A-6CB389547A16}"/>
                </a:ext>
              </a:extLst>
            </p:cNvPr>
            <p:cNvSpPr>
              <a:spLocks noChangeShapeType="1"/>
            </p:cNvSpPr>
            <p:nvPr/>
          </p:nvSpPr>
          <p:spPr bwMode="auto">
            <a:xfrm>
              <a:off x="5137150" y="1290638"/>
              <a:ext cx="0" cy="4445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7" name="Line 391">
              <a:extLst>
                <a:ext uri="{FF2B5EF4-FFF2-40B4-BE49-F238E27FC236}">
                  <a16:creationId xmlns:a16="http://schemas.microsoft.com/office/drawing/2014/main" id="{2785ECFD-FFAA-136F-F7A3-F258818E19AD}"/>
                </a:ext>
              </a:extLst>
            </p:cNvPr>
            <p:cNvSpPr>
              <a:spLocks noChangeShapeType="1"/>
            </p:cNvSpPr>
            <p:nvPr/>
          </p:nvSpPr>
          <p:spPr bwMode="auto">
            <a:xfrm flipH="1">
              <a:off x="5095875" y="1312863"/>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8" name="Line 392">
              <a:extLst>
                <a:ext uri="{FF2B5EF4-FFF2-40B4-BE49-F238E27FC236}">
                  <a16:creationId xmlns:a16="http://schemas.microsoft.com/office/drawing/2014/main" id="{25D9B6A8-48D7-0930-633A-861A1151BEEA}"/>
                </a:ext>
              </a:extLst>
            </p:cNvPr>
            <p:cNvSpPr>
              <a:spLocks noChangeShapeType="1"/>
            </p:cNvSpPr>
            <p:nvPr/>
          </p:nvSpPr>
          <p:spPr bwMode="auto">
            <a:xfrm>
              <a:off x="5146675" y="1290638"/>
              <a:ext cx="0" cy="4445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9" name="Line 393">
              <a:extLst>
                <a:ext uri="{FF2B5EF4-FFF2-40B4-BE49-F238E27FC236}">
                  <a16:creationId xmlns:a16="http://schemas.microsoft.com/office/drawing/2014/main" id="{9E49BED5-2977-42DA-8506-794231731762}"/>
                </a:ext>
              </a:extLst>
            </p:cNvPr>
            <p:cNvSpPr>
              <a:spLocks noChangeShapeType="1"/>
            </p:cNvSpPr>
            <p:nvPr/>
          </p:nvSpPr>
          <p:spPr bwMode="auto">
            <a:xfrm flipH="1">
              <a:off x="5105400" y="1312863"/>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0" name="Line 394">
              <a:extLst>
                <a:ext uri="{FF2B5EF4-FFF2-40B4-BE49-F238E27FC236}">
                  <a16:creationId xmlns:a16="http://schemas.microsoft.com/office/drawing/2014/main" id="{8A197F33-E410-5B7E-7DA8-5A4F169DF864}"/>
                </a:ext>
              </a:extLst>
            </p:cNvPr>
            <p:cNvSpPr>
              <a:spLocks noChangeShapeType="1"/>
            </p:cNvSpPr>
            <p:nvPr/>
          </p:nvSpPr>
          <p:spPr bwMode="auto">
            <a:xfrm>
              <a:off x="5086350" y="1271588"/>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1" name="Line 395">
              <a:extLst>
                <a:ext uri="{FF2B5EF4-FFF2-40B4-BE49-F238E27FC236}">
                  <a16:creationId xmlns:a16="http://schemas.microsoft.com/office/drawing/2014/main" id="{15F20716-8AFD-ECC1-D17F-F4175E6FB3EC}"/>
                </a:ext>
              </a:extLst>
            </p:cNvPr>
            <p:cNvSpPr>
              <a:spLocks noChangeShapeType="1"/>
            </p:cNvSpPr>
            <p:nvPr/>
          </p:nvSpPr>
          <p:spPr bwMode="auto">
            <a:xfrm flipH="1">
              <a:off x="5045075" y="1296988"/>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2" name="Line 396">
              <a:extLst>
                <a:ext uri="{FF2B5EF4-FFF2-40B4-BE49-F238E27FC236}">
                  <a16:creationId xmlns:a16="http://schemas.microsoft.com/office/drawing/2014/main" id="{1559D589-5F4E-0D5C-29A3-5245A2816DCF}"/>
                </a:ext>
              </a:extLst>
            </p:cNvPr>
            <p:cNvSpPr>
              <a:spLocks noChangeShapeType="1"/>
            </p:cNvSpPr>
            <p:nvPr/>
          </p:nvSpPr>
          <p:spPr bwMode="auto">
            <a:xfrm>
              <a:off x="5013325" y="1271588"/>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3" name="Line 397">
              <a:extLst>
                <a:ext uri="{FF2B5EF4-FFF2-40B4-BE49-F238E27FC236}">
                  <a16:creationId xmlns:a16="http://schemas.microsoft.com/office/drawing/2014/main" id="{E45FC94D-9042-BA08-E2C6-8693F2CEC335}"/>
                </a:ext>
              </a:extLst>
            </p:cNvPr>
            <p:cNvSpPr>
              <a:spLocks noChangeShapeType="1"/>
            </p:cNvSpPr>
            <p:nvPr/>
          </p:nvSpPr>
          <p:spPr bwMode="auto">
            <a:xfrm flipH="1">
              <a:off x="4972050" y="1296988"/>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4" name="Line 398">
              <a:extLst>
                <a:ext uri="{FF2B5EF4-FFF2-40B4-BE49-F238E27FC236}">
                  <a16:creationId xmlns:a16="http://schemas.microsoft.com/office/drawing/2014/main" id="{54528DEE-E243-0A5D-B786-9531F9B66711}"/>
                </a:ext>
              </a:extLst>
            </p:cNvPr>
            <p:cNvSpPr>
              <a:spLocks noChangeShapeType="1"/>
            </p:cNvSpPr>
            <p:nvPr/>
          </p:nvSpPr>
          <p:spPr bwMode="auto">
            <a:xfrm>
              <a:off x="4972050" y="1271588"/>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5" name="Line 399">
              <a:extLst>
                <a:ext uri="{FF2B5EF4-FFF2-40B4-BE49-F238E27FC236}">
                  <a16:creationId xmlns:a16="http://schemas.microsoft.com/office/drawing/2014/main" id="{ABE53BC2-B6BA-C82A-5501-9865463E09A8}"/>
                </a:ext>
              </a:extLst>
            </p:cNvPr>
            <p:cNvSpPr>
              <a:spLocks noChangeShapeType="1"/>
            </p:cNvSpPr>
            <p:nvPr/>
          </p:nvSpPr>
          <p:spPr bwMode="auto">
            <a:xfrm flipH="1">
              <a:off x="4930775" y="1296988"/>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6" name="Line 400">
              <a:extLst>
                <a:ext uri="{FF2B5EF4-FFF2-40B4-BE49-F238E27FC236}">
                  <a16:creationId xmlns:a16="http://schemas.microsoft.com/office/drawing/2014/main" id="{AE7A61AE-4E5E-101A-82EF-848DE3FCC30D}"/>
                </a:ext>
              </a:extLst>
            </p:cNvPr>
            <p:cNvSpPr>
              <a:spLocks noChangeShapeType="1"/>
            </p:cNvSpPr>
            <p:nvPr/>
          </p:nvSpPr>
          <p:spPr bwMode="auto">
            <a:xfrm>
              <a:off x="4978400" y="1271588"/>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7" name="Line 401">
              <a:extLst>
                <a:ext uri="{FF2B5EF4-FFF2-40B4-BE49-F238E27FC236}">
                  <a16:creationId xmlns:a16="http://schemas.microsoft.com/office/drawing/2014/main" id="{C484E5B1-0C15-17C5-1E31-F74C829E9C36}"/>
                </a:ext>
              </a:extLst>
            </p:cNvPr>
            <p:cNvSpPr>
              <a:spLocks noChangeShapeType="1"/>
            </p:cNvSpPr>
            <p:nvPr/>
          </p:nvSpPr>
          <p:spPr bwMode="auto">
            <a:xfrm flipH="1">
              <a:off x="4937125" y="1296988"/>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8" name="Line 402">
              <a:extLst>
                <a:ext uri="{FF2B5EF4-FFF2-40B4-BE49-F238E27FC236}">
                  <a16:creationId xmlns:a16="http://schemas.microsoft.com/office/drawing/2014/main" id="{0D5ECC61-89D5-AD84-46FF-806E681B2C97}"/>
                </a:ext>
              </a:extLst>
            </p:cNvPr>
            <p:cNvSpPr>
              <a:spLocks noChangeShapeType="1"/>
            </p:cNvSpPr>
            <p:nvPr/>
          </p:nvSpPr>
          <p:spPr bwMode="auto">
            <a:xfrm>
              <a:off x="4946650" y="1271588"/>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9" name="Line 403">
              <a:extLst>
                <a:ext uri="{FF2B5EF4-FFF2-40B4-BE49-F238E27FC236}">
                  <a16:creationId xmlns:a16="http://schemas.microsoft.com/office/drawing/2014/main" id="{BC2F3CCD-A2BA-AC95-2815-1C460C806EA3}"/>
                </a:ext>
              </a:extLst>
            </p:cNvPr>
            <p:cNvSpPr>
              <a:spLocks noChangeShapeType="1"/>
            </p:cNvSpPr>
            <p:nvPr/>
          </p:nvSpPr>
          <p:spPr bwMode="auto">
            <a:xfrm flipH="1">
              <a:off x="4905375" y="1296988"/>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0" name="Line 404">
              <a:extLst>
                <a:ext uri="{FF2B5EF4-FFF2-40B4-BE49-F238E27FC236}">
                  <a16:creationId xmlns:a16="http://schemas.microsoft.com/office/drawing/2014/main" id="{6C79C24A-F786-4F38-9170-34A0BDD63E99}"/>
                </a:ext>
              </a:extLst>
            </p:cNvPr>
            <p:cNvSpPr>
              <a:spLocks noChangeShapeType="1"/>
            </p:cNvSpPr>
            <p:nvPr/>
          </p:nvSpPr>
          <p:spPr bwMode="auto">
            <a:xfrm>
              <a:off x="4911725" y="1271588"/>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1" name="Line 405">
              <a:extLst>
                <a:ext uri="{FF2B5EF4-FFF2-40B4-BE49-F238E27FC236}">
                  <a16:creationId xmlns:a16="http://schemas.microsoft.com/office/drawing/2014/main" id="{A8B0AF55-44E2-7C48-4CD1-BD0DB8A8A5AE}"/>
                </a:ext>
              </a:extLst>
            </p:cNvPr>
            <p:cNvSpPr>
              <a:spLocks noChangeShapeType="1"/>
            </p:cNvSpPr>
            <p:nvPr/>
          </p:nvSpPr>
          <p:spPr bwMode="auto">
            <a:xfrm flipH="1">
              <a:off x="4870450" y="1296988"/>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2" name="Line 407">
              <a:extLst>
                <a:ext uri="{FF2B5EF4-FFF2-40B4-BE49-F238E27FC236}">
                  <a16:creationId xmlns:a16="http://schemas.microsoft.com/office/drawing/2014/main" id="{43B20BC7-F22F-55C7-4211-7943CD5369AF}"/>
                </a:ext>
              </a:extLst>
            </p:cNvPr>
            <p:cNvSpPr>
              <a:spLocks noChangeShapeType="1"/>
            </p:cNvSpPr>
            <p:nvPr/>
          </p:nvSpPr>
          <p:spPr bwMode="auto">
            <a:xfrm>
              <a:off x="4905376" y="1258888"/>
              <a:ext cx="0" cy="4445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3" name="Line 408">
              <a:extLst>
                <a:ext uri="{FF2B5EF4-FFF2-40B4-BE49-F238E27FC236}">
                  <a16:creationId xmlns:a16="http://schemas.microsoft.com/office/drawing/2014/main" id="{CDC53367-32DB-348D-F41C-35B37B8E4AE5}"/>
                </a:ext>
              </a:extLst>
            </p:cNvPr>
            <p:cNvSpPr>
              <a:spLocks noChangeShapeType="1"/>
            </p:cNvSpPr>
            <p:nvPr/>
          </p:nvSpPr>
          <p:spPr bwMode="auto">
            <a:xfrm flipH="1">
              <a:off x="4860926" y="1281113"/>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4" name="Line 409">
              <a:extLst>
                <a:ext uri="{FF2B5EF4-FFF2-40B4-BE49-F238E27FC236}">
                  <a16:creationId xmlns:a16="http://schemas.microsoft.com/office/drawing/2014/main" id="{1272E2D1-4D6C-A5F2-71DA-0A2E4DFE43D1}"/>
                </a:ext>
              </a:extLst>
            </p:cNvPr>
            <p:cNvSpPr>
              <a:spLocks noChangeShapeType="1"/>
            </p:cNvSpPr>
            <p:nvPr/>
          </p:nvSpPr>
          <p:spPr bwMode="auto">
            <a:xfrm>
              <a:off x="4876801" y="1258888"/>
              <a:ext cx="0" cy="4445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5" name="Line 410">
              <a:extLst>
                <a:ext uri="{FF2B5EF4-FFF2-40B4-BE49-F238E27FC236}">
                  <a16:creationId xmlns:a16="http://schemas.microsoft.com/office/drawing/2014/main" id="{BB053DBC-53BB-0ABF-58AD-3B14A40E7668}"/>
                </a:ext>
              </a:extLst>
            </p:cNvPr>
            <p:cNvSpPr>
              <a:spLocks noChangeShapeType="1"/>
            </p:cNvSpPr>
            <p:nvPr/>
          </p:nvSpPr>
          <p:spPr bwMode="auto">
            <a:xfrm flipH="1">
              <a:off x="4835526" y="1281113"/>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6" name="Line 411">
              <a:extLst>
                <a:ext uri="{FF2B5EF4-FFF2-40B4-BE49-F238E27FC236}">
                  <a16:creationId xmlns:a16="http://schemas.microsoft.com/office/drawing/2014/main" id="{DA16A61D-70F0-6D93-7133-5B3B18D2ED6B}"/>
                </a:ext>
              </a:extLst>
            </p:cNvPr>
            <p:cNvSpPr>
              <a:spLocks noChangeShapeType="1"/>
            </p:cNvSpPr>
            <p:nvPr/>
          </p:nvSpPr>
          <p:spPr bwMode="auto">
            <a:xfrm>
              <a:off x="4886326" y="1258888"/>
              <a:ext cx="0" cy="4445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7" name="Line 412">
              <a:extLst>
                <a:ext uri="{FF2B5EF4-FFF2-40B4-BE49-F238E27FC236}">
                  <a16:creationId xmlns:a16="http://schemas.microsoft.com/office/drawing/2014/main" id="{44DCFDF0-CF11-7A6C-EF28-7E19DA06E0CA}"/>
                </a:ext>
              </a:extLst>
            </p:cNvPr>
            <p:cNvSpPr>
              <a:spLocks noChangeShapeType="1"/>
            </p:cNvSpPr>
            <p:nvPr/>
          </p:nvSpPr>
          <p:spPr bwMode="auto">
            <a:xfrm flipH="1">
              <a:off x="4845051" y="1281113"/>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8" name="Line 413">
              <a:extLst>
                <a:ext uri="{FF2B5EF4-FFF2-40B4-BE49-F238E27FC236}">
                  <a16:creationId xmlns:a16="http://schemas.microsoft.com/office/drawing/2014/main" id="{F292DDED-D69C-0215-42BD-9ED056A5B842}"/>
                </a:ext>
              </a:extLst>
            </p:cNvPr>
            <p:cNvSpPr>
              <a:spLocks noChangeShapeType="1"/>
            </p:cNvSpPr>
            <p:nvPr/>
          </p:nvSpPr>
          <p:spPr bwMode="auto">
            <a:xfrm>
              <a:off x="4895851" y="1258888"/>
              <a:ext cx="0" cy="4445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9" name="Line 414">
              <a:extLst>
                <a:ext uri="{FF2B5EF4-FFF2-40B4-BE49-F238E27FC236}">
                  <a16:creationId xmlns:a16="http://schemas.microsoft.com/office/drawing/2014/main" id="{63A66D02-0F7F-DD63-25EB-B9E3BADC80DE}"/>
                </a:ext>
              </a:extLst>
            </p:cNvPr>
            <p:cNvSpPr>
              <a:spLocks noChangeShapeType="1"/>
            </p:cNvSpPr>
            <p:nvPr/>
          </p:nvSpPr>
          <p:spPr bwMode="auto">
            <a:xfrm flipH="1">
              <a:off x="4854576" y="1281113"/>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0" name="Line 415">
              <a:extLst>
                <a:ext uri="{FF2B5EF4-FFF2-40B4-BE49-F238E27FC236}">
                  <a16:creationId xmlns:a16="http://schemas.microsoft.com/office/drawing/2014/main" id="{15CB91D4-B3AE-2A44-A153-E904D6247375}"/>
                </a:ext>
              </a:extLst>
            </p:cNvPr>
            <p:cNvSpPr>
              <a:spLocks noChangeShapeType="1"/>
            </p:cNvSpPr>
            <p:nvPr/>
          </p:nvSpPr>
          <p:spPr bwMode="auto">
            <a:xfrm>
              <a:off x="4835526" y="1258888"/>
              <a:ext cx="0" cy="4445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1" name="Line 416">
              <a:extLst>
                <a:ext uri="{FF2B5EF4-FFF2-40B4-BE49-F238E27FC236}">
                  <a16:creationId xmlns:a16="http://schemas.microsoft.com/office/drawing/2014/main" id="{953AA966-FCDD-414D-132C-F06CD60E92C7}"/>
                </a:ext>
              </a:extLst>
            </p:cNvPr>
            <p:cNvSpPr>
              <a:spLocks noChangeShapeType="1"/>
            </p:cNvSpPr>
            <p:nvPr/>
          </p:nvSpPr>
          <p:spPr bwMode="auto">
            <a:xfrm flipH="1">
              <a:off x="4794251" y="1281113"/>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2" name="Line 417">
              <a:extLst>
                <a:ext uri="{FF2B5EF4-FFF2-40B4-BE49-F238E27FC236}">
                  <a16:creationId xmlns:a16="http://schemas.microsoft.com/office/drawing/2014/main" id="{E9C2CC83-7CC6-85F5-C601-BBA6790972C3}"/>
                </a:ext>
              </a:extLst>
            </p:cNvPr>
            <p:cNvSpPr>
              <a:spLocks noChangeShapeType="1"/>
            </p:cNvSpPr>
            <p:nvPr/>
          </p:nvSpPr>
          <p:spPr bwMode="auto">
            <a:xfrm>
              <a:off x="4797426" y="1246188"/>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3" name="Line 418">
              <a:extLst>
                <a:ext uri="{FF2B5EF4-FFF2-40B4-BE49-F238E27FC236}">
                  <a16:creationId xmlns:a16="http://schemas.microsoft.com/office/drawing/2014/main" id="{E75673EB-029B-D0F4-97CD-BCC51437C987}"/>
                </a:ext>
              </a:extLst>
            </p:cNvPr>
            <p:cNvSpPr>
              <a:spLocks noChangeShapeType="1"/>
            </p:cNvSpPr>
            <p:nvPr/>
          </p:nvSpPr>
          <p:spPr bwMode="auto">
            <a:xfrm flipH="1">
              <a:off x="4756151" y="1268413"/>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4" name="Line 419">
              <a:extLst>
                <a:ext uri="{FF2B5EF4-FFF2-40B4-BE49-F238E27FC236}">
                  <a16:creationId xmlns:a16="http://schemas.microsoft.com/office/drawing/2014/main" id="{E2EC8BFC-EBBB-1EC6-1E1C-727CCE6E205A}"/>
                </a:ext>
              </a:extLst>
            </p:cNvPr>
            <p:cNvSpPr>
              <a:spLocks noChangeShapeType="1"/>
            </p:cNvSpPr>
            <p:nvPr/>
          </p:nvSpPr>
          <p:spPr bwMode="auto">
            <a:xfrm>
              <a:off x="4737101" y="1246188"/>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5" name="Line 420">
              <a:extLst>
                <a:ext uri="{FF2B5EF4-FFF2-40B4-BE49-F238E27FC236}">
                  <a16:creationId xmlns:a16="http://schemas.microsoft.com/office/drawing/2014/main" id="{754E5979-FB2D-DB85-FE61-C67559A19348}"/>
                </a:ext>
              </a:extLst>
            </p:cNvPr>
            <p:cNvSpPr>
              <a:spLocks noChangeShapeType="1"/>
            </p:cNvSpPr>
            <p:nvPr/>
          </p:nvSpPr>
          <p:spPr bwMode="auto">
            <a:xfrm flipH="1">
              <a:off x="4695826" y="1268413"/>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6" name="Line 421">
              <a:extLst>
                <a:ext uri="{FF2B5EF4-FFF2-40B4-BE49-F238E27FC236}">
                  <a16:creationId xmlns:a16="http://schemas.microsoft.com/office/drawing/2014/main" id="{20D005E1-F248-0197-B63E-660BAAE1B961}"/>
                </a:ext>
              </a:extLst>
            </p:cNvPr>
            <p:cNvSpPr>
              <a:spLocks noChangeShapeType="1"/>
            </p:cNvSpPr>
            <p:nvPr/>
          </p:nvSpPr>
          <p:spPr bwMode="auto">
            <a:xfrm>
              <a:off x="4668838" y="1233488"/>
              <a:ext cx="0" cy="4445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7" name="Line 422">
              <a:extLst>
                <a:ext uri="{FF2B5EF4-FFF2-40B4-BE49-F238E27FC236}">
                  <a16:creationId xmlns:a16="http://schemas.microsoft.com/office/drawing/2014/main" id="{47704C66-E902-8279-13BA-4B8117EDDB90}"/>
                </a:ext>
              </a:extLst>
            </p:cNvPr>
            <p:cNvSpPr>
              <a:spLocks noChangeShapeType="1"/>
            </p:cNvSpPr>
            <p:nvPr/>
          </p:nvSpPr>
          <p:spPr bwMode="auto">
            <a:xfrm flipH="1">
              <a:off x="4627563" y="1255713"/>
              <a:ext cx="84138"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8" name="Line 423">
              <a:extLst>
                <a:ext uri="{FF2B5EF4-FFF2-40B4-BE49-F238E27FC236}">
                  <a16:creationId xmlns:a16="http://schemas.microsoft.com/office/drawing/2014/main" id="{5C78F720-A59E-A83F-B782-FC3AA0152F83}"/>
                </a:ext>
              </a:extLst>
            </p:cNvPr>
            <p:cNvSpPr>
              <a:spLocks noChangeShapeType="1"/>
            </p:cNvSpPr>
            <p:nvPr/>
          </p:nvSpPr>
          <p:spPr bwMode="auto">
            <a:xfrm>
              <a:off x="4656138" y="1233488"/>
              <a:ext cx="0" cy="4445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9" name="Line 424">
              <a:extLst>
                <a:ext uri="{FF2B5EF4-FFF2-40B4-BE49-F238E27FC236}">
                  <a16:creationId xmlns:a16="http://schemas.microsoft.com/office/drawing/2014/main" id="{B91448C0-E278-5C3D-3458-CA13DE65493E}"/>
                </a:ext>
              </a:extLst>
            </p:cNvPr>
            <p:cNvSpPr>
              <a:spLocks noChangeShapeType="1"/>
            </p:cNvSpPr>
            <p:nvPr/>
          </p:nvSpPr>
          <p:spPr bwMode="auto">
            <a:xfrm flipH="1">
              <a:off x="4614863" y="1255713"/>
              <a:ext cx="87313"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0" name="Line 425">
              <a:extLst>
                <a:ext uri="{FF2B5EF4-FFF2-40B4-BE49-F238E27FC236}">
                  <a16:creationId xmlns:a16="http://schemas.microsoft.com/office/drawing/2014/main" id="{855558D0-1F22-F628-9A27-9F94356F3841}"/>
                </a:ext>
              </a:extLst>
            </p:cNvPr>
            <p:cNvSpPr>
              <a:spLocks noChangeShapeType="1"/>
            </p:cNvSpPr>
            <p:nvPr/>
          </p:nvSpPr>
          <p:spPr bwMode="auto">
            <a:xfrm>
              <a:off x="4662488" y="1233488"/>
              <a:ext cx="0" cy="4445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1" name="Line 426">
              <a:extLst>
                <a:ext uri="{FF2B5EF4-FFF2-40B4-BE49-F238E27FC236}">
                  <a16:creationId xmlns:a16="http://schemas.microsoft.com/office/drawing/2014/main" id="{39CE3346-BA1F-94CD-1CBD-2FC27DE6B154}"/>
                </a:ext>
              </a:extLst>
            </p:cNvPr>
            <p:cNvSpPr>
              <a:spLocks noChangeShapeType="1"/>
            </p:cNvSpPr>
            <p:nvPr/>
          </p:nvSpPr>
          <p:spPr bwMode="auto">
            <a:xfrm flipH="1">
              <a:off x="4621213" y="1255713"/>
              <a:ext cx="84138"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2" name="Line 427">
              <a:extLst>
                <a:ext uri="{FF2B5EF4-FFF2-40B4-BE49-F238E27FC236}">
                  <a16:creationId xmlns:a16="http://schemas.microsoft.com/office/drawing/2014/main" id="{32572338-B8A6-CE7F-497B-18F312C0DEBA}"/>
                </a:ext>
              </a:extLst>
            </p:cNvPr>
            <p:cNvSpPr>
              <a:spLocks noChangeShapeType="1"/>
            </p:cNvSpPr>
            <p:nvPr/>
          </p:nvSpPr>
          <p:spPr bwMode="auto">
            <a:xfrm>
              <a:off x="4627563" y="1233488"/>
              <a:ext cx="0" cy="4445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3" name="Line 428">
              <a:extLst>
                <a:ext uri="{FF2B5EF4-FFF2-40B4-BE49-F238E27FC236}">
                  <a16:creationId xmlns:a16="http://schemas.microsoft.com/office/drawing/2014/main" id="{5C659829-4AA2-FBCE-148A-D5512654E723}"/>
                </a:ext>
              </a:extLst>
            </p:cNvPr>
            <p:cNvSpPr>
              <a:spLocks noChangeShapeType="1"/>
            </p:cNvSpPr>
            <p:nvPr/>
          </p:nvSpPr>
          <p:spPr bwMode="auto">
            <a:xfrm flipH="1">
              <a:off x="4586288" y="1255713"/>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4" name="Line 429">
              <a:extLst>
                <a:ext uri="{FF2B5EF4-FFF2-40B4-BE49-F238E27FC236}">
                  <a16:creationId xmlns:a16="http://schemas.microsoft.com/office/drawing/2014/main" id="{0D56F71C-A017-83F4-789B-62DF30C57DFB}"/>
                </a:ext>
              </a:extLst>
            </p:cNvPr>
            <p:cNvSpPr>
              <a:spLocks noChangeShapeType="1"/>
            </p:cNvSpPr>
            <p:nvPr/>
          </p:nvSpPr>
          <p:spPr bwMode="auto">
            <a:xfrm>
              <a:off x="4637088" y="1233488"/>
              <a:ext cx="0" cy="4445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5" name="Line 430">
              <a:extLst>
                <a:ext uri="{FF2B5EF4-FFF2-40B4-BE49-F238E27FC236}">
                  <a16:creationId xmlns:a16="http://schemas.microsoft.com/office/drawing/2014/main" id="{6D9A38A3-83F6-55AC-1394-25D6E44E9168}"/>
                </a:ext>
              </a:extLst>
            </p:cNvPr>
            <p:cNvSpPr>
              <a:spLocks noChangeShapeType="1"/>
            </p:cNvSpPr>
            <p:nvPr/>
          </p:nvSpPr>
          <p:spPr bwMode="auto">
            <a:xfrm flipH="1">
              <a:off x="4592638" y="1255713"/>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6" name="Line 431">
              <a:extLst>
                <a:ext uri="{FF2B5EF4-FFF2-40B4-BE49-F238E27FC236}">
                  <a16:creationId xmlns:a16="http://schemas.microsoft.com/office/drawing/2014/main" id="{D53EB633-5045-B4E0-B39E-D906DA57A31B}"/>
                </a:ext>
              </a:extLst>
            </p:cNvPr>
            <p:cNvSpPr>
              <a:spLocks noChangeShapeType="1"/>
            </p:cNvSpPr>
            <p:nvPr/>
          </p:nvSpPr>
          <p:spPr bwMode="auto">
            <a:xfrm>
              <a:off x="4589463" y="1233488"/>
              <a:ext cx="0" cy="4445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7" name="Line 432">
              <a:extLst>
                <a:ext uri="{FF2B5EF4-FFF2-40B4-BE49-F238E27FC236}">
                  <a16:creationId xmlns:a16="http://schemas.microsoft.com/office/drawing/2014/main" id="{A3EB5AF6-898A-9CDF-5F21-6133D5C06BD6}"/>
                </a:ext>
              </a:extLst>
            </p:cNvPr>
            <p:cNvSpPr>
              <a:spLocks noChangeShapeType="1"/>
            </p:cNvSpPr>
            <p:nvPr/>
          </p:nvSpPr>
          <p:spPr bwMode="auto">
            <a:xfrm flipH="1">
              <a:off x="4548188" y="1255713"/>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8" name="Line 433">
              <a:extLst>
                <a:ext uri="{FF2B5EF4-FFF2-40B4-BE49-F238E27FC236}">
                  <a16:creationId xmlns:a16="http://schemas.microsoft.com/office/drawing/2014/main" id="{DDB23C17-05A3-0BF7-B04D-CDA2F260C66E}"/>
                </a:ext>
              </a:extLst>
            </p:cNvPr>
            <p:cNvSpPr>
              <a:spLocks noChangeShapeType="1"/>
            </p:cNvSpPr>
            <p:nvPr/>
          </p:nvSpPr>
          <p:spPr bwMode="auto">
            <a:xfrm>
              <a:off x="4598988" y="1233488"/>
              <a:ext cx="0" cy="4445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9" name="Line 434">
              <a:extLst>
                <a:ext uri="{FF2B5EF4-FFF2-40B4-BE49-F238E27FC236}">
                  <a16:creationId xmlns:a16="http://schemas.microsoft.com/office/drawing/2014/main" id="{18AF4574-CD2B-95DD-C3E7-432B5773D8A2}"/>
                </a:ext>
              </a:extLst>
            </p:cNvPr>
            <p:cNvSpPr>
              <a:spLocks noChangeShapeType="1"/>
            </p:cNvSpPr>
            <p:nvPr/>
          </p:nvSpPr>
          <p:spPr bwMode="auto">
            <a:xfrm flipH="1">
              <a:off x="4557713" y="1255713"/>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0" name="Line 435">
              <a:extLst>
                <a:ext uri="{FF2B5EF4-FFF2-40B4-BE49-F238E27FC236}">
                  <a16:creationId xmlns:a16="http://schemas.microsoft.com/office/drawing/2014/main" id="{4ED1FEEE-78FB-BCBF-433D-A6AF4D29EE50}"/>
                </a:ext>
              </a:extLst>
            </p:cNvPr>
            <p:cNvSpPr>
              <a:spLocks noChangeShapeType="1"/>
            </p:cNvSpPr>
            <p:nvPr/>
          </p:nvSpPr>
          <p:spPr bwMode="auto">
            <a:xfrm>
              <a:off x="4608513" y="1233488"/>
              <a:ext cx="0" cy="4445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1" name="Line 436">
              <a:extLst>
                <a:ext uri="{FF2B5EF4-FFF2-40B4-BE49-F238E27FC236}">
                  <a16:creationId xmlns:a16="http://schemas.microsoft.com/office/drawing/2014/main" id="{DA8BF1ED-1D51-0820-9CE2-8F442CACDAA7}"/>
                </a:ext>
              </a:extLst>
            </p:cNvPr>
            <p:cNvSpPr>
              <a:spLocks noChangeShapeType="1"/>
            </p:cNvSpPr>
            <p:nvPr/>
          </p:nvSpPr>
          <p:spPr bwMode="auto">
            <a:xfrm flipH="1">
              <a:off x="4567238" y="1255713"/>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2" name="Line 437">
              <a:extLst>
                <a:ext uri="{FF2B5EF4-FFF2-40B4-BE49-F238E27FC236}">
                  <a16:creationId xmlns:a16="http://schemas.microsoft.com/office/drawing/2014/main" id="{DFB32102-147B-F8EC-FED1-59FFDC225D65}"/>
                </a:ext>
              </a:extLst>
            </p:cNvPr>
            <p:cNvSpPr>
              <a:spLocks noChangeShapeType="1"/>
            </p:cNvSpPr>
            <p:nvPr/>
          </p:nvSpPr>
          <p:spPr bwMode="auto">
            <a:xfrm>
              <a:off x="4560888" y="1214438"/>
              <a:ext cx="0" cy="4445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3" name="Line 438">
              <a:extLst>
                <a:ext uri="{FF2B5EF4-FFF2-40B4-BE49-F238E27FC236}">
                  <a16:creationId xmlns:a16="http://schemas.microsoft.com/office/drawing/2014/main" id="{1E8F4241-A487-6E0E-CDAE-20F7AF4B212B}"/>
                </a:ext>
              </a:extLst>
            </p:cNvPr>
            <p:cNvSpPr>
              <a:spLocks noChangeShapeType="1"/>
            </p:cNvSpPr>
            <p:nvPr/>
          </p:nvSpPr>
          <p:spPr bwMode="auto">
            <a:xfrm flipH="1">
              <a:off x="4519613" y="1236663"/>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4" name="Line 439">
              <a:extLst>
                <a:ext uri="{FF2B5EF4-FFF2-40B4-BE49-F238E27FC236}">
                  <a16:creationId xmlns:a16="http://schemas.microsoft.com/office/drawing/2014/main" id="{9C2B73D3-C283-EFC6-7FCB-1CDD88ECA7EC}"/>
                </a:ext>
              </a:extLst>
            </p:cNvPr>
            <p:cNvSpPr>
              <a:spLocks noChangeShapeType="1"/>
            </p:cNvSpPr>
            <p:nvPr/>
          </p:nvSpPr>
          <p:spPr bwMode="auto">
            <a:xfrm>
              <a:off x="4557713" y="1214438"/>
              <a:ext cx="0" cy="4445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5" name="Line 440">
              <a:extLst>
                <a:ext uri="{FF2B5EF4-FFF2-40B4-BE49-F238E27FC236}">
                  <a16:creationId xmlns:a16="http://schemas.microsoft.com/office/drawing/2014/main" id="{2EF9B783-3DAC-564D-B756-85EE9584466F}"/>
                </a:ext>
              </a:extLst>
            </p:cNvPr>
            <p:cNvSpPr>
              <a:spLocks noChangeShapeType="1"/>
            </p:cNvSpPr>
            <p:nvPr/>
          </p:nvSpPr>
          <p:spPr bwMode="auto">
            <a:xfrm flipH="1">
              <a:off x="4516438" y="1236663"/>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6" name="Line 441">
              <a:extLst>
                <a:ext uri="{FF2B5EF4-FFF2-40B4-BE49-F238E27FC236}">
                  <a16:creationId xmlns:a16="http://schemas.microsoft.com/office/drawing/2014/main" id="{2FCBD380-9B68-91AB-49A2-E9B21FC1716E}"/>
                </a:ext>
              </a:extLst>
            </p:cNvPr>
            <p:cNvSpPr>
              <a:spLocks noChangeShapeType="1"/>
            </p:cNvSpPr>
            <p:nvPr/>
          </p:nvSpPr>
          <p:spPr bwMode="auto">
            <a:xfrm>
              <a:off x="4538663" y="1214438"/>
              <a:ext cx="0" cy="4445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7" name="Line 442">
              <a:extLst>
                <a:ext uri="{FF2B5EF4-FFF2-40B4-BE49-F238E27FC236}">
                  <a16:creationId xmlns:a16="http://schemas.microsoft.com/office/drawing/2014/main" id="{B5657FE1-9235-900A-DFA8-58FD978115CC}"/>
                </a:ext>
              </a:extLst>
            </p:cNvPr>
            <p:cNvSpPr>
              <a:spLocks noChangeShapeType="1"/>
            </p:cNvSpPr>
            <p:nvPr/>
          </p:nvSpPr>
          <p:spPr bwMode="auto">
            <a:xfrm flipH="1">
              <a:off x="4497388" y="1236663"/>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8" name="Line 443">
              <a:extLst>
                <a:ext uri="{FF2B5EF4-FFF2-40B4-BE49-F238E27FC236}">
                  <a16:creationId xmlns:a16="http://schemas.microsoft.com/office/drawing/2014/main" id="{B6EC8CA7-1A24-CAC1-443D-21DFC5CAB691}"/>
                </a:ext>
              </a:extLst>
            </p:cNvPr>
            <p:cNvSpPr>
              <a:spLocks noChangeShapeType="1"/>
            </p:cNvSpPr>
            <p:nvPr/>
          </p:nvSpPr>
          <p:spPr bwMode="auto">
            <a:xfrm>
              <a:off x="4402138" y="1192213"/>
              <a:ext cx="0" cy="4445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9" name="Line 444">
              <a:extLst>
                <a:ext uri="{FF2B5EF4-FFF2-40B4-BE49-F238E27FC236}">
                  <a16:creationId xmlns:a16="http://schemas.microsoft.com/office/drawing/2014/main" id="{E455CC23-99FE-DAFC-A885-B66BD5FD8E98}"/>
                </a:ext>
              </a:extLst>
            </p:cNvPr>
            <p:cNvSpPr>
              <a:spLocks noChangeShapeType="1"/>
            </p:cNvSpPr>
            <p:nvPr/>
          </p:nvSpPr>
          <p:spPr bwMode="auto">
            <a:xfrm flipH="1">
              <a:off x="4360863" y="1214438"/>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0" name="Line 445">
              <a:extLst>
                <a:ext uri="{FF2B5EF4-FFF2-40B4-BE49-F238E27FC236}">
                  <a16:creationId xmlns:a16="http://schemas.microsoft.com/office/drawing/2014/main" id="{5864C47F-383B-4109-E017-83289163C50E}"/>
                </a:ext>
              </a:extLst>
            </p:cNvPr>
            <p:cNvSpPr>
              <a:spLocks noChangeShapeType="1"/>
            </p:cNvSpPr>
            <p:nvPr/>
          </p:nvSpPr>
          <p:spPr bwMode="auto">
            <a:xfrm>
              <a:off x="4411663" y="1192213"/>
              <a:ext cx="0" cy="4445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1" name="Line 446">
              <a:extLst>
                <a:ext uri="{FF2B5EF4-FFF2-40B4-BE49-F238E27FC236}">
                  <a16:creationId xmlns:a16="http://schemas.microsoft.com/office/drawing/2014/main" id="{E45EEC89-EF01-A33B-ED69-F53DD24DBB5B}"/>
                </a:ext>
              </a:extLst>
            </p:cNvPr>
            <p:cNvSpPr>
              <a:spLocks noChangeShapeType="1"/>
            </p:cNvSpPr>
            <p:nvPr/>
          </p:nvSpPr>
          <p:spPr bwMode="auto">
            <a:xfrm flipH="1">
              <a:off x="4370388" y="1214438"/>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2" name="Line 447">
              <a:extLst>
                <a:ext uri="{FF2B5EF4-FFF2-40B4-BE49-F238E27FC236}">
                  <a16:creationId xmlns:a16="http://schemas.microsoft.com/office/drawing/2014/main" id="{3D954549-19F6-FDBD-A3D1-4EE1C0F2269A}"/>
                </a:ext>
              </a:extLst>
            </p:cNvPr>
            <p:cNvSpPr>
              <a:spLocks noChangeShapeType="1"/>
            </p:cNvSpPr>
            <p:nvPr/>
          </p:nvSpPr>
          <p:spPr bwMode="auto">
            <a:xfrm>
              <a:off x="5372101" y="1300163"/>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3" name="Line 448">
              <a:extLst>
                <a:ext uri="{FF2B5EF4-FFF2-40B4-BE49-F238E27FC236}">
                  <a16:creationId xmlns:a16="http://schemas.microsoft.com/office/drawing/2014/main" id="{3C14F1C9-4DA7-F6A8-B627-193502FDF5D5}"/>
                </a:ext>
              </a:extLst>
            </p:cNvPr>
            <p:cNvSpPr>
              <a:spLocks noChangeShapeType="1"/>
            </p:cNvSpPr>
            <p:nvPr/>
          </p:nvSpPr>
          <p:spPr bwMode="auto">
            <a:xfrm flipH="1">
              <a:off x="5327651" y="1322388"/>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4" name="Line 449">
              <a:extLst>
                <a:ext uri="{FF2B5EF4-FFF2-40B4-BE49-F238E27FC236}">
                  <a16:creationId xmlns:a16="http://schemas.microsoft.com/office/drawing/2014/main" id="{B012C0F7-7B19-5F60-80D5-CD90EBCF35C0}"/>
                </a:ext>
              </a:extLst>
            </p:cNvPr>
            <p:cNvSpPr>
              <a:spLocks noChangeShapeType="1"/>
            </p:cNvSpPr>
            <p:nvPr/>
          </p:nvSpPr>
          <p:spPr bwMode="auto">
            <a:xfrm>
              <a:off x="5381626" y="1300163"/>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5" name="Line 450">
              <a:extLst>
                <a:ext uri="{FF2B5EF4-FFF2-40B4-BE49-F238E27FC236}">
                  <a16:creationId xmlns:a16="http://schemas.microsoft.com/office/drawing/2014/main" id="{37C4ED6A-CB97-E936-07BC-2B89D97DEC0E}"/>
                </a:ext>
              </a:extLst>
            </p:cNvPr>
            <p:cNvSpPr>
              <a:spLocks noChangeShapeType="1"/>
            </p:cNvSpPr>
            <p:nvPr/>
          </p:nvSpPr>
          <p:spPr bwMode="auto">
            <a:xfrm flipH="1">
              <a:off x="5337176" y="1322388"/>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6" name="Line 451">
              <a:extLst>
                <a:ext uri="{FF2B5EF4-FFF2-40B4-BE49-F238E27FC236}">
                  <a16:creationId xmlns:a16="http://schemas.microsoft.com/office/drawing/2014/main" id="{106C8A5E-4F6D-1577-211E-2DA23801F95C}"/>
                </a:ext>
              </a:extLst>
            </p:cNvPr>
            <p:cNvSpPr>
              <a:spLocks noChangeShapeType="1"/>
            </p:cNvSpPr>
            <p:nvPr/>
          </p:nvSpPr>
          <p:spPr bwMode="auto">
            <a:xfrm>
              <a:off x="5387976" y="1300163"/>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7" name="Line 452">
              <a:extLst>
                <a:ext uri="{FF2B5EF4-FFF2-40B4-BE49-F238E27FC236}">
                  <a16:creationId xmlns:a16="http://schemas.microsoft.com/office/drawing/2014/main" id="{706638ED-1EC6-E245-2BBD-AFE40BEF5613}"/>
                </a:ext>
              </a:extLst>
            </p:cNvPr>
            <p:cNvSpPr>
              <a:spLocks noChangeShapeType="1"/>
            </p:cNvSpPr>
            <p:nvPr/>
          </p:nvSpPr>
          <p:spPr bwMode="auto">
            <a:xfrm flipH="1">
              <a:off x="5346701" y="1322388"/>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8" name="Line 453">
              <a:extLst>
                <a:ext uri="{FF2B5EF4-FFF2-40B4-BE49-F238E27FC236}">
                  <a16:creationId xmlns:a16="http://schemas.microsoft.com/office/drawing/2014/main" id="{E2AC8123-55EA-489F-4C6B-4F255CEF9CAC}"/>
                </a:ext>
              </a:extLst>
            </p:cNvPr>
            <p:cNvSpPr>
              <a:spLocks noChangeShapeType="1"/>
            </p:cNvSpPr>
            <p:nvPr/>
          </p:nvSpPr>
          <p:spPr bwMode="auto">
            <a:xfrm>
              <a:off x="5451476" y="1312863"/>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9" name="Line 454">
              <a:extLst>
                <a:ext uri="{FF2B5EF4-FFF2-40B4-BE49-F238E27FC236}">
                  <a16:creationId xmlns:a16="http://schemas.microsoft.com/office/drawing/2014/main" id="{A02F842A-F390-D9E3-1EFC-0608F481E54E}"/>
                </a:ext>
              </a:extLst>
            </p:cNvPr>
            <p:cNvSpPr>
              <a:spLocks noChangeShapeType="1"/>
            </p:cNvSpPr>
            <p:nvPr/>
          </p:nvSpPr>
          <p:spPr bwMode="auto">
            <a:xfrm flipH="1">
              <a:off x="5410201" y="1335088"/>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0" name="Line 455">
              <a:extLst>
                <a:ext uri="{FF2B5EF4-FFF2-40B4-BE49-F238E27FC236}">
                  <a16:creationId xmlns:a16="http://schemas.microsoft.com/office/drawing/2014/main" id="{4DD62973-3A7F-130B-C8E4-A82E2F82D087}"/>
                </a:ext>
              </a:extLst>
            </p:cNvPr>
            <p:cNvSpPr>
              <a:spLocks noChangeShapeType="1"/>
            </p:cNvSpPr>
            <p:nvPr/>
          </p:nvSpPr>
          <p:spPr bwMode="auto">
            <a:xfrm>
              <a:off x="5691188" y="1360488"/>
              <a:ext cx="0" cy="4445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1" name="Line 456">
              <a:extLst>
                <a:ext uri="{FF2B5EF4-FFF2-40B4-BE49-F238E27FC236}">
                  <a16:creationId xmlns:a16="http://schemas.microsoft.com/office/drawing/2014/main" id="{A371BE82-743E-0E5B-06A4-1D3453E82447}"/>
                </a:ext>
              </a:extLst>
            </p:cNvPr>
            <p:cNvSpPr>
              <a:spLocks noChangeShapeType="1"/>
            </p:cNvSpPr>
            <p:nvPr/>
          </p:nvSpPr>
          <p:spPr bwMode="auto">
            <a:xfrm flipH="1">
              <a:off x="5649913" y="1382713"/>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2" name="Line 457">
              <a:extLst>
                <a:ext uri="{FF2B5EF4-FFF2-40B4-BE49-F238E27FC236}">
                  <a16:creationId xmlns:a16="http://schemas.microsoft.com/office/drawing/2014/main" id="{FE982B1A-52C9-DB5B-C922-384F704762F6}"/>
                </a:ext>
              </a:extLst>
            </p:cNvPr>
            <p:cNvSpPr>
              <a:spLocks noChangeShapeType="1"/>
            </p:cNvSpPr>
            <p:nvPr/>
          </p:nvSpPr>
          <p:spPr bwMode="auto">
            <a:xfrm>
              <a:off x="6269038" y="1463676"/>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3" name="Line 458">
              <a:extLst>
                <a:ext uri="{FF2B5EF4-FFF2-40B4-BE49-F238E27FC236}">
                  <a16:creationId xmlns:a16="http://schemas.microsoft.com/office/drawing/2014/main" id="{859325D1-89A7-8FBD-A007-70C8F1C0E941}"/>
                </a:ext>
              </a:extLst>
            </p:cNvPr>
            <p:cNvSpPr>
              <a:spLocks noChangeShapeType="1"/>
            </p:cNvSpPr>
            <p:nvPr/>
          </p:nvSpPr>
          <p:spPr bwMode="auto">
            <a:xfrm flipH="1">
              <a:off x="6227763" y="1485901"/>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4" name="Line 459">
              <a:extLst>
                <a:ext uri="{FF2B5EF4-FFF2-40B4-BE49-F238E27FC236}">
                  <a16:creationId xmlns:a16="http://schemas.microsoft.com/office/drawing/2014/main" id="{3BE9FE07-12C4-C049-7F1E-74AE28841859}"/>
                </a:ext>
              </a:extLst>
            </p:cNvPr>
            <p:cNvSpPr>
              <a:spLocks noChangeShapeType="1"/>
            </p:cNvSpPr>
            <p:nvPr/>
          </p:nvSpPr>
          <p:spPr bwMode="auto">
            <a:xfrm>
              <a:off x="6278563" y="1463676"/>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5" name="Line 460">
              <a:extLst>
                <a:ext uri="{FF2B5EF4-FFF2-40B4-BE49-F238E27FC236}">
                  <a16:creationId xmlns:a16="http://schemas.microsoft.com/office/drawing/2014/main" id="{7CF29F1F-4547-6C75-1DF9-9D41E6B5661D}"/>
                </a:ext>
              </a:extLst>
            </p:cNvPr>
            <p:cNvSpPr>
              <a:spLocks noChangeShapeType="1"/>
            </p:cNvSpPr>
            <p:nvPr/>
          </p:nvSpPr>
          <p:spPr bwMode="auto">
            <a:xfrm flipH="1">
              <a:off x="6237288" y="1485901"/>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6" name="Line 461">
              <a:extLst>
                <a:ext uri="{FF2B5EF4-FFF2-40B4-BE49-F238E27FC236}">
                  <a16:creationId xmlns:a16="http://schemas.microsoft.com/office/drawing/2014/main" id="{B8A7F6E3-47A8-6144-CAA3-F2D76E2FBACD}"/>
                </a:ext>
              </a:extLst>
            </p:cNvPr>
            <p:cNvSpPr>
              <a:spLocks noChangeShapeType="1"/>
            </p:cNvSpPr>
            <p:nvPr/>
          </p:nvSpPr>
          <p:spPr bwMode="auto">
            <a:xfrm>
              <a:off x="6288088" y="1463676"/>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7" name="Line 462">
              <a:extLst>
                <a:ext uri="{FF2B5EF4-FFF2-40B4-BE49-F238E27FC236}">
                  <a16:creationId xmlns:a16="http://schemas.microsoft.com/office/drawing/2014/main" id="{4CF7FE31-39B4-E06F-D308-B884879152DD}"/>
                </a:ext>
              </a:extLst>
            </p:cNvPr>
            <p:cNvSpPr>
              <a:spLocks noChangeShapeType="1"/>
            </p:cNvSpPr>
            <p:nvPr/>
          </p:nvSpPr>
          <p:spPr bwMode="auto">
            <a:xfrm flipH="1">
              <a:off x="6246813" y="1485901"/>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8" name="Line 463">
              <a:extLst>
                <a:ext uri="{FF2B5EF4-FFF2-40B4-BE49-F238E27FC236}">
                  <a16:creationId xmlns:a16="http://schemas.microsoft.com/office/drawing/2014/main" id="{C22B8A44-CE17-2F56-79A8-13BF316260D2}"/>
                </a:ext>
              </a:extLst>
            </p:cNvPr>
            <p:cNvSpPr>
              <a:spLocks noChangeShapeType="1"/>
            </p:cNvSpPr>
            <p:nvPr/>
          </p:nvSpPr>
          <p:spPr bwMode="auto">
            <a:xfrm>
              <a:off x="6475413" y="1473201"/>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9" name="Line 464">
              <a:extLst>
                <a:ext uri="{FF2B5EF4-FFF2-40B4-BE49-F238E27FC236}">
                  <a16:creationId xmlns:a16="http://schemas.microsoft.com/office/drawing/2014/main" id="{4CE4F2EE-70A3-3F15-0B7D-CD4F5E891C70}"/>
                </a:ext>
              </a:extLst>
            </p:cNvPr>
            <p:cNvSpPr>
              <a:spLocks noChangeShapeType="1"/>
            </p:cNvSpPr>
            <p:nvPr/>
          </p:nvSpPr>
          <p:spPr bwMode="auto">
            <a:xfrm flipH="1">
              <a:off x="6430963" y="1495426"/>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0" name="Line 465">
              <a:extLst>
                <a:ext uri="{FF2B5EF4-FFF2-40B4-BE49-F238E27FC236}">
                  <a16:creationId xmlns:a16="http://schemas.microsoft.com/office/drawing/2014/main" id="{8637F72B-722C-41E2-C522-2F3C8E206FD6}"/>
                </a:ext>
              </a:extLst>
            </p:cNvPr>
            <p:cNvSpPr>
              <a:spLocks noChangeShapeType="1"/>
            </p:cNvSpPr>
            <p:nvPr/>
          </p:nvSpPr>
          <p:spPr bwMode="auto">
            <a:xfrm>
              <a:off x="6373813" y="1473201"/>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1" name="Line 466">
              <a:extLst>
                <a:ext uri="{FF2B5EF4-FFF2-40B4-BE49-F238E27FC236}">
                  <a16:creationId xmlns:a16="http://schemas.microsoft.com/office/drawing/2014/main" id="{06D49052-623D-03AA-EFF8-4D40F02CD84A}"/>
                </a:ext>
              </a:extLst>
            </p:cNvPr>
            <p:cNvSpPr>
              <a:spLocks noChangeShapeType="1"/>
            </p:cNvSpPr>
            <p:nvPr/>
          </p:nvSpPr>
          <p:spPr bwMode="auto">
            <a:xfrm flipH="1">
              <a:off x="6332538" y="1495426"/>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2" name="Line 467">
              <a:extLst>
                <a:ext uri="{FF2B5EF4-FFF2-40B4-BE49-F238E27FC236}">
                  <a16:creationId xmlns:a16="http://schemas.microsoft.com/office/drawing/2014/main" id="{AF8BB53D-9EE6-2A60-961D-19878ADC535C}"/>
                </a:ext>
              </a:extLst>
            </p:cNvPr>
            <p:cNvSpPr>
              <a:spLocks noChangeShapeType="1"/>
            </p:cNvSpPr>
            <p:nvPr/>
          </p:nvSpPr>
          <p:spPr bwMode="auto">
            <a:xfrm>
              <a:off x="6594476" y="1495426"/>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3" name="Line 468">
              <a:extLst>
                <a:ext uri="{FF2B5EF4-FFF2-40B4-BE49-F238E27FC236}">
                  <a16:creationId xmlns:a16="http://schemas.microsoft.com/office/drawing/2014/main" id="{48C7BED3-9E51-7AD2-5CC4-6DEB7428A3B2}"/>
                </a:ext>
              </a:extLst>
            </p:cNvPr>
            <p:cNvSpPr>
              <a:spLocks noChangeShapeType="1"/>
            </p:cNvSpPr>
            <p:nvPr/>
          </p:nvSpPr>
          <p:spPr bwMode="auto">
            <a:xfrm flipH="1">
              <a:off x="6553201" y="1517651"/>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4" name="Line 469">
              <a:extLst>
                <a:ext uri="{FF2B5EF4-FFF2-40B4-BE49-F238E27FC236}">
                  <a16:creationId xmlns:a16="http://schemas.microsoft.com/office/drawing/2014/main" id="{ADB88C6A-9EB9-07A7-5C5B-7A1DCC2756A6}"/>
                </a:ext>
              </a:extLst>
            </p:cNvPr>
            <p:cNvSpPr>
              <a:spLocks noChangeShapeType="1"/>
            </p:cNvSpPr>
            <p:nvPr/>
          </p:nvSpPr>
          <p:spPr bwMode="auto">
            <a:xfrm>
              <a:off x="6610351" y="1495426"/>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5" name="Line 470">
              <a:extLst>
                <a:ext uri="{FF2B5EF4-FFF2-40B4-BE49-F238E27FC236}">
                  <a16:creationId xmlns:a16="http://schemas.microsoft.com/office/drawing/2014/main" id="{0C91072E-0D19-CD00-6BD2-7D4B42DAE8AF}"/>
                </a:ext>
              </a:extLst>
            </p:cNvPr>
            <p:cNvSpPr>
              <a:spLocks noChangeShapeType="1"/>
            </p:cNvSpPr>
            <p:nvPr/>
          </p:nvSpPr>
          <p:spPr bwMode="auto">
            <a:xfrm flipH="1">
              <a:off x="6565901" y="1517651"/>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6" name="Line 471">
              <a:extLst>
                <a:ext uri="{FF2B5EF4-FFF2-40B4-BE49-F238E27FC236}">
                  <a16:creationId xmlns:a16="http://schemas.microsoft.com/office/drawing/2014/main" id="{C0599CB1-25ED-5560-F955-403808612A81}"/>
                </a:ext>
              </a:extLst>
            </p:cNvPr>
            <p:cNvSpPr>
              <a:spLocks noChangeShapeType="1"/>
            </p:cNvSpPr>
            <p:nvPr/>
          </p:nvSpPr>
          <p:spPr bwMode="auto">
            <a:xfrm>
              <a:off x="6619876" y="1495426"/>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7" name="Line 472">
              <a:extLst>
                <a:ext uri="{FF2B5EF4-FFF2-40B4-BE49-F238E27FC236}">
                  <a16:creationId xmlns:a16="http://schemas.microsoft.com/office/drawing/2014/main" id="{2039C4E1-2CAA-B95F-2C46-646BD70D5B2D}"/>
                </a:ext>
              </a:extLst>
            </p:cNvPr>
            <p:cNvSpPr>
              <a:spLocks noChangeShapeType="1"/>
            </p:cNvSpPr>
            <p:nvPr/>
          </p:nvSpPr>
          <p:spPr bwMode="auto">
            <a:xfrm flipH="1">
              <a:off x="6575426" y="1517651"/>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8" name="Line 473">
              <a:extLst>
                <a:ext uri="{FF2B5EF4-FFF2-40B4-BE49-F238E27FC236}">
                  <a16:creationId xmlns:a16="http://schemas.microsoft.com/office/drawing/2014/main" id="{ADF7AD51-22B9-BE8B-6BA6-F5DAF322572D}"/>
                </a:ext>
              </a:extLst>
            </p:cNvPr>
            <p:cNvSpPr>
              <a:spLocks noChangeShapeType="1"/>
            </p:cNvSpPr>
            <p:nvPr/>
          </p:nvSpPr>
          <p:spPr bwMode="auto">
            <a:xfrm>
              <a:off x="6626226" y="1495426"/>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9" name="Line 474">
              <a:extLst>
                <a:ext uri="{FF2B5EF4-FFF2-40B4-BE49-F238E27FC236}">
                  <a16:creationId xmlns:a16="http://schemas.microsoft.com/office/drawing/2014/main" id="{B67560F6-8D4F-AE0D-B30A-5E96B7822785}"/>
                </a:ext>
              </a:extLst>
            </p:cNvPr>
            <p:cNvSpPr>
              <a:spLocks noChangeShapeType="1"/>
            </p:cNvSpPr>
            <p:nvPr/>
          </p:nvSpPr>
          <p:spPr bwMode="auto">
            <a:xfrm flipH="1">
              <a:off x="6584951" y="1517651"/>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0" name="Line 475">
              <a:extLst>
                <a:ext uri="{FF2B5EF4-FFF2-40B4-BE49-F238E27FC236}">
                  <a16:creationId xmlns:a16="http://schemas.microsoft.com/office/drawing/2014/main" id="{BAD16DAA-51C3-43E8-82C6-52204AED96CF}"/>
                </a:ext>
              </a:extLst>
            </p:cNvPr>
            <p:cNvSpPr>
              <a:spLocks noChangeShapeType="1"/>
            </p:cNvSpPr>
            <p:nvPr/>
          </p:nvSpPr>
          <p:spPr bwMode="auto">
            <a:xfrm>
              <a:off x="6569076" y="1495426"/>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1" name="Line 476">
              <a:extLst>
                <a:ext uri="{FF2B5EF4-FFF2-40B4-BE49-F238E27FC236}">
                  <a16:creationId xmlns:a16="http://schemas.microsoft.com/office/drawing/2014/main" id="{67179E5E-EA2F-4DC7-122F-0FE37C8BE2F2}"/>
                </a:ext>
              </a:extLst>
            </p:cNvPr>
            <p:cNvSpPr>
              <a:spLocks noChangeShapeType="1"/>
            </p:cNvSpPr>
            <p:nvPr/>
          </p:nvSpPr>
          <p:spPr bwMode="auto">
            <a:xfrm flipH="1">
              <a:off x="6527801" y="1517651"/>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2" name="Line 477">
              <a:extLst>
                <a:ext uri="{FF2B5EF4-FFF2-40B4-BE49-F238E27FC236}">
                  <a16:creationId xmlns:a16="http://schemas.microsoft.com/office/drawing/2014/main" id="{0568E012-4C57-980C-1CC4-6E43961D60A3}"/>
                </a:ext>
              </a:extLst>
            </p:cNvPr>
            <p:cNvSpPr>
              <a:spLocks noChangeShapeType="1"/>
            </p:cNvSpPr>
            <p:nvPr/>
          </p:nvSpPr>
          <p:spPr bwMode="auto">
            <a:xfrm>
              <a:off x="7042151" y="1568451"/>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3" name="Line 478">
              <a:extLst>
                <a:ext uri="{FF2B5EF4-FFF2-40B4-BE49-F238E27FC236}">
                  <a16:creationId xmlns:a16="http://schemas.microsoft.com/office/drawing/2014/main" id="{ACB4F657-37F5-0BB8-9FF8-46234076A527}"/>
                </a:ext>
              </a:extLst>
            </p:cNvPr>
            <p:cNvSpPr>
              <a:spLocks noChangeShapeType="1"/>
            </p:cNvSpPr>
            <p:nvPr/>
          </p:nvSpPr>
          <p:spPr bwMode="auto">
            <a:xfrm flipH="1">
              <a:off x="7000876" y="1590676"/>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4" name="Line 479">
              <a:extLst>
                <a:ext uri="{FF2B5EF4-FFF2-40B4-BE49-F238E27FC236}">
                  <a16:creationId xmlns:a16="http://schemas.microsoft.com/office/drawing/2014/main" id="{5E82D7F6-7B57-AFAC-929A-32D3B780D4E9}"/>
                </a:ext>
              </a:extLst>
            </p:cNvPr>
            <p:cNvSpPr>
              <a:spLocks noChangeShapeType="1"/>
            </p:cNvSpPr>
            <p:nvPr/>
          </p:nvSpPr>
          <p:spPr bwMode="auto">
            <a:xfrm>
              <a:off x="7051676" y="1568451"/>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5" name="Line 480">
              <a:extLst>
                <a:ext uri="{FF2B5EF4-FFF2-40B4-BE49-F238E27FC236}">
                  <a16:creationId xmlns:a16="http://schemas.microsoft.com/office/drawing/2014/main" id="{17DD1D19-914F-0C65-1A01-F92066FEE20E}"/>
                </a:ext>
              </a:extLst>
            </p:cNvPr>
            <p:cNvSpPr>
              <a:spLocks noChangeShapeType="1"/>
            </p:cNvSpPr>
            <p:nvPr/>
          </p:nvSpPr>
          <p:spPr bwMode="auto">
            <a:xfrm flipH="1">
              <a:off x="7007226" y="1590676"/>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6" name="Line 481">
              <a:extLst>
                <a:ext uri="{FF2B5EF4-FFF2-40B4-BE49-F238E27FC236}">
                  <a16:creationId xmlns:a16="http://schemas.microsoft.com/office/drawing/2014/main" id="{65B68B1A-28C7-3DF9-B06F-1138B4F5F37D}"/>
                </a:ext>
              </a:extLst>
            </p:cNvPr>
            <p:cNvSpPr>
              <a:spLocks noChangeShapeType="1"/>
            </p:cNvSpPr>
            <p:nvPr/>
          </p:nvSpPr>
          <p:spPr bwMode="auto">
            <a:xfrm>
              <a:off x="7127876" y="1577976"/>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7" name="Line 482">
              <a:extLst>
                <a:ext uri="{FF2B5EF4-FFF2-40B4-BE49-F238E27FC236}">
                  <a16:creationId xmlns:a16="http://schemas.microsoft.com/office/drawing/2014/main" id="{2D474E2E-04C7-DA67-AB77-A1B99B1BB91B}"/>
                </a:ext>
              </a:extLst>
            </p:cNvPr>
            <p:cNvSpPr>
              <a:spLocks noChangeShapeType="1"/>
            </p:cNvSpPr>
            <p:nvPr/>
          </p:nvSpPr>
          <p:spPr bwMode="auto">
            <a:xfrm flipH="1">
              <a:off x="7083426" y="1600201"/>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8" name="Line 483">
              <a:extLst>
                <a:ext uri="{FF2B5EF4-FFF2-40B4-BE49-F238E27FC236}">
                  <a16:creationId xmlns:a16="http://schemas.microsoft.com/office/drawing/2014/main" id="{4C345EC6-9164-4A1B-C9B1-753B785A7D68}"/>
                </a:ext>
              </a:extLst>
            </p:cNvPr>
            <p:cNvSpPr>
              <a:spLocks noChangeShapeType="1"/>
            </p:cNvSpPr>
            <p:nvPr/>
          </p:nvSpPr>
          <p:spPr bwMode="auto">
            <a:xfrm>
              <a:off x="7134226" y="1577976"/>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9" name="Line 484">
              <a:extLst>
                <a:ext uri="{FF2B5EF4-FFF2-40B4-BE49-F238E27FC236}">
                  <a16:creationId xmlns:a16="http://schemas.microsoft.com/office/drawing/2014/main" id="{AA78887F-FDA1-C78D-42A5-1E3A123B162B}"/>
                </a:ext>
              </a:extLst>
            </p:cNvPr>
            <p:cNvSpPr>
              <a:spLocks noChangeShapeType="1"/>
            </p:cNvSpPr>
            <p:nvPr/>
          </p:nvSpPr>
          <p:spPr bwMode="auto">
            <a:xfrm flipH="1">
              <a:off x="7092951" y="1600201"/>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0" name="Line 485">
              <a:extLst>
                <a:ext uri="{FF2B5EF4-FFF2-40B4-BE49-F238E27FC236}">
                  <a16:creationId xmlns:a16="http://schemas.microsoft.com/office/drawing/2014/main" id="{F51A3A41-77F1-F2BD-9BAB-EC2708A1656F}"/>
                </a:ext>
              </a:extLst>
            </p:cNvPr>
            <p:cNvSpPr>
              <a:spLocks noChangeShapeType="1"/>
            </p:cNvSpPr>
            <p:nvPr/>
          </p:nvSpPr>
          <p:spPr bwMode="auto">
            <a:xfrm>
              <a:off x="7140576" y="1577976"/>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1" name="Line 486">
              <a:extLst>
                <a:ext uri="{FF2B5EF4-FFF2-40B4-BE49-F238E27FC236}">
                  <a16:creationId xmlns:a16="http://schemas.microsoft.com/office/drawing/2014/main" id="{B55EB7A1-0B8D-99E0-FDDE-188B1FE8AE3B}"/>
                </a:ext>
              </a:extLst>
            </p:cNvPr>
            <p:cNvSpPr>
              <a:spLocks noChangeShapeType="1"/>
            </p:cNvSpPr>
            <p:nvPr/>
          </p:nvSpPr>
          <p:spPr bwMode="auto">
            <a:xfrm flipH="1">
              <a:off x="7099301" y="1600201"/>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2" name="Line 487">
              <a:extLst>
                <a:ext uri="{FF2B5EF4-FFF2-40B4-BE49-F238E27FC236}">
                  <a16:creationId xmlns:a16="http://schemas.microsoft.com/office/drawing/2014/main" id="{3EC6A521-7A47-C03C-1BEF-20F4C877937A}"/>
                </a:ext>
              </a:extLst>
            </p:cNvPr>
            <p:cNvSpPr>
              <a:spLocks noChangeShapeType="1"/>
            </p:cNvSpPr>
            <p:nvPr/>
          </p:nvSpPr>
          <p:spPr bwMode="auto">
            <a:xfrm>
              <a:off x="7150101" y="1577976"/>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3" name="Line 488">
              <a:extLst>
                <a:ext uri="{FF2B5EF4-FFF2-40B4-BE49-F238E27FC236}">
                  <a16:creationId xmlns:a16="http://schemas.microsoft.com/office/drawing/2014/main" id="{440EB541-4A4D-86EB-9120-F2F3B1537F24}"/>
                </a:ext>
              </a:extLst>
            </p:cNvPr>
            <p:cNvSpPr>
              <a:spLocks noChangeShapeType="1"/>
            </p:cNvSpPr>
            <p:nvPr/>
          </p:nvSpPr>
          <p:spPr bwMode="auto">
            <a:xfrm flipH="1">
              <a:off x="7105651" y="1600201"/>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4" name="Line 489">
              <a:extLst>
                <a:ext uri="{FF2B5EF4-FFF2-40B4-BE49-F238E27FC236}">
                  <a16:creationId xmlns:a16="http://schemas.microsoft.com/office/drawing/2014/main" id="{48901B68-5CA8-6879-5755-A83C4160682E}"/>
                </a:ext>
              </a:extLst>
            </p:cNvPr>
            <p:cNvSpPr>
              <a:spLocks noChangeShapeType="1"/>
            </p:cNvSpPr>
            <p:nvPr/>
          </p:nvSpPr>
          <p:spPr bwMode="auto">
            <a:xfrm>
              <a:off x="7334251" y="1612901"/>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5" name="Line 490">
              <a:extLst>
                <a:ext uri="{FF2B5EF4-FFF2-40B4-BE49-F238E27FC236}">
                  <a16:creationId xmlns:a16="http://schemas.microsoft.com/office/drawing/2014/main" id="{DB4E060D-D792-0F28-2282-161E20DDC051}"/>
                </a:ext>
              </a:extLst>
            </p:cNvPr>
            <p:cNvSpPr>
              <a:spLocks noChangeShapeType="1"/>
            </p:cNvSpPr>
            <p:nvPr/>
          </p:nvSpPr>
          <p:spPr bwMode="auto">
            <a:xfrm flipH="1">
              <a:off x="7292976" y="1635126"/>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6" name="Line 491">
              <a:extLst>
                <a:ext uri="{FF2B5EF4-FFF2-40B4-BE49-F238E27FC236}">
                  <a16:creationId xmlns:a16="http://schemas.microsoft.com/office/drawing/2014/main" id="{16D896E7-21A1-45ED-F46A-00439B40EF37}"/>
                </a:ext>
              </a:extLst>
            </p:cNvPr>
            <p:cNvSpPr>
              <a:spLocks noChangeShapeType="1"/>
            </p:cNvSpPr>
            <p:nvPr/>
          </p:nvSpPr>
          <p:spPr bwMode="auto">
            <a:xfrm>
              <a:off x="7343776" y="1612901"/>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7" name="Line 492">
              <a:extLst>
                <a:ext uri="{FF2B5EF4-FFF2-40B4-BE49-F238E27FC236}">
                  <a16:creationId xmlns:a16="http://schemas.microsoft.com/office/drawing/2014/main" id="{FDF3F931-DA86-1E7D-4C86-22369402D8C5}"/>
                </a:ext>
              </a:extLst>
            </p:cNvPr>
            <p:cNvSpPr>
              <a:spLocks noChangeShapeType="1"/>
            </p:cNvSpPr>
            <p:nvPr/>
          </p:nvSpPr>
          <p:spPr bwMode="auto">
            <a:xfrm flipH="1">
              <a:off x="7299326" y="1635126"/>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8" name="Line 493">
              <a:extLst>
                <a:ext uri="{FF2B5EF4-FFF2-40B4-BE49-F238E27FC236}">
                  <a16:creationId xmlns:a16="http://schemas.microsoft.com/office/drawing/2014/main" id="{6B8C7E8F-9445-812C-98CB-EEF5BD12AC41}"/>
                </a:ext>
              </a:extLst>
            </p:cNvPr>
            <p:cNvSpPr>
              <a:spLocks noChangeShapeType="1"/>
            </p:cNvSpPr>
            <p:nvPr/>
          </p:nvSpPr>
          <p:spPr bwMode="auto">
            <a:xfrm>
              <a:off x="7350126" y="1612901"/>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9" name="Line 494">
              <a:extLst>
                <a:ext uri="{FF2B5EF4-FFF2-40B4-BE49-F238E27FC236}">
                  <a16:creationId xmlns:a16="http://schemas.microsoft.com/office/drawing/2014/main" id="{419B57CD-CFA7-3592-BF58-A04EDD652B06}"/>
                </a:ext>
              </a:extLst>
            </p:cNvPr>
            <p:cNvSpPr>
              <a:spLocks noChangeShapeType="1"/>
            </p:cNvSpPr>
            <p:nvPr/>
          </p:nvSpPr>
          <p:spPr bwMode="auto">
            <a:xfrm flipH="1">
              <a:off x="7308851" y="1635126"/>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0" name="Line 495">
              <a:extLst>
                <a:ext uri="{FF2B5EF4-FFF2-40B4-BE49-F238E27FC236}">
                  <a16:creationId xmlns:a16="http://schemas.microsoft.com/office/drawing/2014/main" id="{53CA3D7C-2BB7-8887-2BEE-B804DDC75BB3}"/>
                </a:ext>
              </a:extLst>
            </p:cNvPr>
            <p:cNvSpPr>
              <a:spLocks noChangeShapeType="1"/>
            </p:cNvSpPr>
            <p:nvPr/>
          </p:nvSpPr>
          <p:spPr bwMode="auto">
            <a:xfrm>
              <a:off x="7369176" y="1612901"/>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1" name="Line 496">
              <a:extLst>
                <a:ext uri="{FF2B5EF4-FFF2-40B4-BE49-F238E27FC236}">
                  <a16:creationId xmlns:a16="http://schemas.microsoft.com/office/drawing/2014/main" id="{6E7EAF92-7E9A-5D06-1073-86C5BB87C444}"/>
                </a:ext>
              </a:extLst>
            </p:cNvPr>
            <p:cNvSpPr>
              <a:spLocks noChangeShapeType="1"/>
            </p:cNvSpPr>
            <p:nvPr/>
          </p:nvSpPr>
          <p:spPr bwMode="auto">
            <a:xfrm flipH="1">
              <a:off x="7324726" y="1635126"/>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2" name="Line 497">
              <a:extLst>
                <a:ext uri="{FF2B5EF4-FFF2-40B4-BE49-F238E27FC236}">
                  <a16:creationId xmlns:a16="http://schemas.microsoft.com/office/drawing/2014/main" id="{268B7A11-ECF5-8DCC-AEAA-958B7B2DEEAA}"/>
                </a:ext>
              </a:extLst>
            </p:cNvPr>
            <p:cNvSpPr>
              <a:spLocks noChangeShapeType="1"/>
            </p:cNvSpPr>
            <p:nvPr/>
          </p:nvSpPr>
          <p:spPr bwMode="auto">
            <a:xfrm>
              <a:off x="7359651" y="1612901"/>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3" name="Line 498">
              <a:extLst>
                <a:ext uri="{FF2B5EF4-FFF2-40B4-BE49-F238E27FC236}">
                  <a16:creationId xmlns:a16="http://schemas.microsoft.com/office/drawing/2014/main" id="{A45776C9-1E64-30A5-0571-F25A7DECF1FC}"/>
                </a:ext>
              </a:extLst>
            </p:cNvPr>
            <p:cNvSpPr>
              <a:spLocks noChangeShapeType="1"/>
            </p:cNvSpPr>
            <p:nvPr/>
          </p:nvSpPr>
          <p:spPr bwMode="auto">
            <a:xfrm flipH="1">
              <a:off x="7318376" y="1635126"/>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4" name="Line 499">
              <a:extLst>
                <a:ext uri="{FF2B5EF4-FFF2-40B4-BE49-F238E27FC236}">
                  <a16:creationId xmlns:a16="http://schemas.microsoft.com/office/drawing/2014/main" id="{7EFB352D-5AB2-3DAB-E75C-EFBF44D72951}"/>
                </a:ext>
              </a:extLst>
            </p:cNvPr>
            <p:cNvSpPr>
              <a:spLocks noChangeShapeType="1"/>
            </p:cNvSpPr>
            <p:nvPr/>
          </p:nvSpPr>
          <p:spPr bwMode="auto">
            <a:xfrm>
              <a:off x="7523163" y="1654176"/>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5" name="Line 500">
              <a:extLst>
                <a:ext uri="{FF2B5EF4-FFF2-40B4-BE49-F238E27FC236}">
                  <a16:creationId xmlns:a16="http://schemas.microsoft.com/office/drawing/2014/main" id="{8D2FE597-04BE-D155-B046-D3DF96E16210}"/>
                </a:ext>
              </a:extLst>
            </p:cNvPr>
            <p:cNvSpPr>
              <a:spLocks noChangeShapeType="1"/>
            </p:cNvSpPr>
            <p:nvPr/>
          </p:nvSpPr>
          <p:spPr bwMode="auto">
            <a:xfrm flipH="1">
              <a:off x="7481888" y="1679576"/>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6" name="Line 501">
              <a:extLst>
                <a:ext uri="{FF2B5EF4-FFF2-40B4-BE49-F238E27FC236}">
                  <a16:creationId xmlns:a16="http://schemas.microsoft.com/office/drawing/2014/main" id="{B8FDDB56-1F02-3427-E495-5B1686754DB5}"/>
                </a:ext>
              </a:extLst>
            </p:cNvPr>
            <p:cNvSpPr>
              <a:spLocks noChangeShapeType="1"/>
            </p:cNvSpPr>
            <p:nvPr/>
          </p:nvSpPr>
          <p:spPr bwMode="auto">
            <a:xfrm>
              <a:off x="7532688" y="1654176"/>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7" name="Line 502">
              <a:extLst>
                <a:ext uri="{FF2B5EF4-FFF2-40B4-BE49-F238E27FC236}">
                  <a16:creationId xmlns:a16="http://schemas.microsoft.com/office/drawing/2014/main" id="{8852F089-F2FB-23B6-F088-3B1DDA0721CB}"/>
                </a:ext>
              </a:extLst>
            </p:cNvPr>
            <p:cNvSpPr>
              <a:spLocks noChangeShapeType="1"/>
            </p:cNvSpPr>
            <p:nvPr/>
          </p:nvSpPr>
          <p:spPr bwMode="auto">
            <a:xfrm flipH="1">
              <a:off x="7491413" y="1679576"/>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8" name="Line 503">
              <a:extLst>
                <a:ext uri="{FF2B5EF4-FFF2-40B4-BE49-F238E27FC236}">
                  <a16:creationId xmlns:a16="http://schemas.microsoft.com/office/drawing/2014/main" id="{5D75C8B5-F518-AF7F-C185-BF36C00C1B3C}"/>
                </a:ext>
              </a:extLst>
            </p:cNvPr>
            <p:cNvSpPr>
              <a:spLocks noChangeShapeType="1"/>
            </p:cNvSpPr>
            <p:nvPr/>
          </p:nvSpPr>
          <p:spPr bwMode="auto">
            <a:xfrm>
              <a:off x="7542213" y="1654176"/>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9" name="Line 504">
              <a:extLst>
                <a:ext uri="{FF2B5EF4-FFF2-40B4-BE49-F238E27FC236}">
                  <a16:creationId xmlns:a16="http://schemas.microsoft.com/office/drawing/2014/main" id="{CEF46F08-9DCC-2E5A-E4F6-A274607CCC4E}"/>
                </a:ext>
              </a:extLst>
            </p:cNvPr>
            <p:cNvSpPr>
              <a:spLocks noChangeShapeType="1"/>
            </p:cNvSpPr>
            <p:nvPr/>
          </p:nvSpPr>
          <p:spPr bwMode="auto">
            <a:xfrm flipH="1">
              <a:off x="7500938" y="1679576"/>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0" name="Line 505">
              <a:extLst>
                <a:ext uri="{FF2B5EF4-FFF2-40B4-BE49-F238E27FC236}">
                  <a16:creationId xmlns:a16="http://schemas.microsoft.com/office/drawing/2014/main" id="{B27B704D-DFFB-23BA-2625-2FEC3B79CDB6}"/>
                </a:ext>
              </a:extLst>
            </p:cNvPr>
            <p:cNvSpPr>
              <a:spLocks noChangeShapeType="1"/>
            </p:cNvSpPr>
            <p:nvPr/>
          </p:nvSpPr>
          <p:spPr bwMode="auto">
            <a:xfrm>
              <a:off x="7551738" y="1654176"/>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1" name="Line 506">
              <a:extLst>
                <a:ext uri="{FF2B5EF4-FFF2-40B4-BE49-F238E27FC236}">
                  <a16:creationId xmlns:a16="http://schemas.microsoft.com/office/drawing/2014/main" id="{92154705-1A74-D08B-DE8C-811D9A3B7B26}"/>
                </a:ext>
              </a:extLst>
            </p:cNvPr>
            <p:cNvSpPr>
              <a:spLocks noChangeShapeType="1"/>
            </p:cNvSpPr>
            <p:nvPr/>
          </p:nvSpPr>
          <p:spPr bwMode="auto">
            <a:xfrm flipH="1">
              <a:off x="7510463" y="1679576"/>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2" name="Line 507">
              <a:extLst>
                <a:ext uri="{FF2B5EF4-FFF2-40B4-BE49-F238E27FC236}">
                  <a16:creationId xmlns:a16="http://schemas.microsoft.com/office/drawing/2014/main" id="{CCB5FE1E-32E9-48F2-0E13-359A9B5FBAFE}"/>
                </a:ext>
              </a:extLst>
            </p:cNvPr>
            <p:cNvSpPr>
              <a:spLocks noChangeShapeType="1"/>
            </p:cNvSpPr>
            <p:nvPr/>
          </p:nvSpPr>
          <p:spPr bwMode="auto">
            <a:xfrm>
              <a:off x="7561263" y="1654176"/>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3" name="Line 508">
              <a:extLst>
                <a:ext uri="{FF2B5EF4-FFF2-40B4-BE49-F238E27FC236}">
                  <a16:creationId xmlns:a16="http://schemas.microsoft.com/office/drawing/2014/main" id="{46D41897-7241-68F4-0CC6-1A65A1009140}"/>
                </a:ext>
              </a:extLst>
            </p:cNvPr>
            <p:cNvSpPr>
              <a:spLocks noChangeShapeType="1"/>
            </p:cNvSpPr>
            <p:nvPr/>
          </p:nvSpPr>
          <p:spPr bwMode="auto">
            <a:xfrm flipH="1">
              <a:off x="7519988" y="1679576"/>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4" name="Line 509">
              <a:extLst>
                <a:ext uri="{FF2B5EF4-FFF2-40B4-BE49-F238E27FC236}">
                  <a16:creationId xmlns:a16="http://schemas.microsoft.com/office/drawing/2014/main" id="{A072F4BC-A023-A59F-66E8-88D1153B225A}"/>
                </a:ext>
              </a:extLst>
            </p:cNvPr>
            <p:cNvSpPr>
              <a:spLocks noChangeShapeType="1"/>
            </p:cNvSpPr>
            <p:nvPr/>
          </p:nvSpPr>
          <p:spPr bwMode="auto">
            <a:xfrm>
              <a:off x="7570788" y="1654176"/>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5" name="Line 510">
              <a:extLst>
                <a:ext uri="{FF2B5EF4-FFF2-40B4-BE49-F238E27FC236}">
                  <a16:creationId xmlns:a16="http://schemas.microsoft.com/office/drawing/2014/main" id="{166910FF-CB8F-D41D-5734-55E3D2531361}"/>
                </a:ext>
              </a:extLst>
            </p:cNvPr>
            <p:cNvSpPr>
              <a:spLocks noChangeShapeType="1"/>
            </p:cNvSpPr>
            <p:nvPr/>
          </p:nvSpPr>
          <p:spPr bwMode="auto">
            <a:xfrm flipH="1">
              <a:off x="7529513" y="1679576"/>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6" name="Line 511">
              <a:extLst>
                <a:ext uri="{FF2B5EF4-FFF2-40B4-BE49-F238E27FC236}">
                  <a16:creationId xmlns:a16="http://schemas.microsoft.com/office/drawing/2014/main" id="{E35A2376-9DB0-194F-4807-ADDE11AB62AB}"/>
                </a:ext>
              </a:extLst>
            </p:cNvPr>
            <p:cNvSpPr>
              <a:spLocks noChangeShapeType="1"/>
            </p:cNvSpPr>
            <p:nvPr/>
          </p:nvSpPr>
          <p:spPr bwMode="auto">
            <a:xfrm>
              <a:off x="7580313" y="1654176"/>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7" name="Line 512">
              <a:extLst>
                <a:ext uri="{FF2B5EF4-FFF2-40B4-BE49-F238E27FC236}">
                  <a16:creationId xmlns:a16="http://schemas.microsoft.com/office/drawing/2014/main" id="{CD0A96EA-1582-5D05-23E5-1F45DE285654}"/>
                </a:ext>
              </a:extLst>
            </p:cNvPr>
            <p:cNvSpPr>
              <a:spLocks noChangeShapeType="1"/>
            </p:cNvSpPr>
            <p:nvPr/>
          </p:nvSpPr>
          <p:spPr bwMode="auto">
            <a:xfrm flipH="1">
              <a:off x="7535863" y="1679576"/>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8" name="Line 513">
              <a:extLst>
                <a:ext uri="{FF2B5EF4-FFF2-40B4-BE49-F238E27FC236}">
                  <a16:creationId xmlns:a16="http://schemas.microsoft.com/office/drawing/2014/main" id="{E5977F45-0F45-43DE-61BF-D8ADFCE12AC8}"/>
                </a:ext>
              </a:extLst>
            </p:cNvPr>
            <p:cNvSpPr>
              <a:spLocks noChangeShapeType="1"/>
            </p:cNvSpPr>
            <p:nvPr/>
          </p:nvSpPr>
          <p:spPr bwMode="auto">
            <a:xfrm>
              <a:off x="7802563" y="1682751"/>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9" name="Line 514">
              <a:extLst>
                <a:ext uri="{FF2B5EF4-FFF2-40B4-BE49-F238E27FC236}">
                  <a16:creationId xmlns:a16="http://schemas.microsoft.com/office/drawing/2014/main" id="{1E3D58AE-F732-CD87-CDBE-D432E0BD7F50}"/>
                </a:ext>
              </a:extLst>
            </p:cNvPr>
            <p:cNvSpPr>
              <a:spLocks noChangeShapeType="1"/>
            </p:cNvSpPr>
            <p:nvPr/>
          </p:nvSpPr>
          <p:spPr bwMode="auto">
            <a:xfrm flipH="1">
              <a:off x="7761288" y="1704976"/>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0" name="Line 515">
              <a:extLst>
                <a:ext uri="{FF2B5EF4-FFF2-40B4-BE49-F238E27FC236}">
                  <a16:creationId xmlns:a16="http://schemas.microsoft.com/office/drawing/2014/main" id="{FA255A49-17FE-33A8-B8D0-5DBCB29EC980}"/>
                </a:ext>
              </a:extLst>
            </p:cNvPr>
            <p:cNvSpPr>
              <a:spLocks noChangeShapeType="1"/>
            </p:cNvSpPr>
            <p:nvPr/>
          </p:nvSpPr>
          <p:spPr bwMode="auto">
            <a:xfrm>
              <a:off x="7808913" y="1682751"/>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1" name="Line 516">
              <a:extLst>
                <a:ext uri="{FF2B5EF4-FFF2-40B4-BE49-F238E27FC236}">
                  <a16:creationId xmlns:a16="http://schemas.microsoft.com/office/drawing/2014/main" id="{E0999A89-D3C6-CB28-2DFB-C9DE17E1407A}"/>
                </a:ext>
              </a:extLst>
            </p:cNvPr>
            <p:cNvSpPr>
              <a:spLocks noChangeShapeType="1"/>
            </p:cNvSpPr>
            <p:nvPr/>
          </p:nvSpPr>
          <p:spPr bwMode="auto">
            <a:xfrm flipH="1">
              <a:off x="7767638" y="1704976"/>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2" name="Line 517">
              <a:extLst>
                <a:ext uri="{FF2B5EF4-FFF2-40B4-BE49-F238E27FC236}">
                  <a16:creationId xmlns:a16="http://schemas.microsoft.com/office/drawing/2014/main" id="{F3DE927D-40D0-1B1F-47AB-DCA38A0F0AF2}"/>
                </a:ext>
              </a:extLst>
            </p:cNvPr>
            <p:cNvSpPr>
              <a:spLocks noChangeShapeType="1"/>
            </p:cNvSpPr>
            <p:nvPr/>
          </p:nvSpPr>
          <p:spPr bwMode="auto">
            <a:xfrm>
              <a:off x="7770813" y="1666876"/>
              <a:ext cx="0" cy="4445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3" name="Line 518">
              <a:extLst>
                <a:ext uri="{FF2B5EF4-FFF2-40B4-BE49-F238E27FC236}">
                  <a16:creationId xmlns:a16="http://schemas.microsoft.com/office/drawing/2014/main" id="{3B1DD61F-E933-4252-14D2-F5155103AA4A}"/>
                </a:ext>
              </a:extLst>
            </p:cNvPr>
            <p:cNvSpPr>
              <a:spLocks noChangeShapeType="1"/>
            </p:cNvSpPr>
            <p:nvPr/>
          </p:nvSpPr>
          <p:spPr bwMode="auto">
            <a:xfrm flipH="1">
              <a:off x="7729538" y="1689101"/>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4" name="Line 519">
              <a:extLst>
                <a:ext uri="{FF2B5EF4-FFF2-40B4-BE49-F238E27FC236}">
                  <a16:creationId xmlns:a16="http://schemas.microsoft.com/office/drawing/2014/main" id="{781A46EF-7F51-42B7-58B8-ACD94A88FBB2}"/>
                </a:ext>
              </a:extLst>
            </p:cNvPr>
            <p:cNvSpPr>
              <a:spLocks noChangeShapeType="1"/>
            </p:cNvSpPr>
            <p:nvPr/>
          </p:nvSpPr>
          <p:spPr bwMode="auto">
            <a:xfrm>
              <a:off x="7764463" y="1666876"/>
              <a:ext cx="0" cy="4445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5" name="Line 520">
              <a:extLst>
                <a:ext uri="{FF2B5EF4-FFF2-40B4-BE49-F238E27FC236}">
                  <a16:creationId xmlns:a16="http://schemas.microsoft.com/office/drawing/2014/main" id="{A3558D49-0226-0F63-A2C2-07CE011D4A60}"/>
                </a:ext>
              </a:extLst>
            </p:cNvPr>
            <p:cNvSpPr>
              <a:spLocks noChangeShapeType="1"/>
            </p:cNvSpPr>
            <p:nvPr/>
          </p:nvSpPr>
          <p:spPr bwMode="auto">
            <a:xfrm flipH="1">
              <a:off x="7720013" y="1689101"/>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6" name="Line 521">
              <a:extLst>
                <a:ext uri="{FF2B5EF4-FFF2-40B4-BE49-F238E27FC236}">
                  <a16:creationId xmlns:a16="http://schemas.microsoft.com/office/drawing/2014/main" id="{DBD30D6F-F397-3D71-B4D4-F45137A39BC1}"/>
                </a:ext>
              </a:extLst>
            </p:cNvPr>
            <p:cNvSpPr>
              <a:spLocks noChangeShapeType="1"/>
            </p:cNvSpPr>
            <p:nvPr/>
          </p:nvSpPr>
          <p:spPr bwMode="auto">
            <a:xfrm>
              <a:off x="7742238" y="1666876"/>
              <a:ext cx="0" cy="4445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7" name="Line 522">
              <a:extLst>
                <a:ext uri="{FF2B5EF4-FFF2-40B4-BE49-F238E27FC236}">
                  <a16:creationId xmlns:a16="http://schemas.microsoft.com/office/drawing/2014/main" id="{C20CC8C9-606B-7F64-ECCE-D1212F79279C}"/>
                </a:ext>
              </a:extLst>
            </p:cNvPr>
            <p:cNvSpPr>
              <a:spLocks noChangeShapeType="1"/>
            </p:cNvSpPr>
            <p:nvPr/>
          </p:nvSpPr>
          <p:spPr bwMode="auto">
            <a:xfrm flipH="1">
              <a:off x="7697788" y="1689101"/>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8" name="Line 523">
              <a:extLst>
                <a:ext uri="{FF2B5EF4-FFF2-40B4-BE49-F238E27FC236}">
                  <a16:creationId xmlns:a16="http://schemas.microsoft.com/office/drawing/2014/main" id="{A4320403-B70F-1328-B5B3-445B9A06604E}"/>
                </a:ext>
              </a:extLst>
            </p:cNvPr>
            <p:cNvSpPr>
              <a:spLocks noChangeShapeType="1"/>
            </p:cNvSpPr>
            <p:nvPr/>
          </p:nvSpPr>
          <p:spPr bwMode="auto">
            <a:xfrm>
              <a:off x="7694613" y="1666876"/>
              <a:ext cx="0" cy="4445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9" name="Line 524">
              <a:extLst>
                <a:ext uri="{FF2B5EF4-FFF2-40B4-BE49-F238E27FC236}">
                  <a16:creationId xmlns:a16="http://schemas.microsoft.com/office/drawing/2014/main" id="{79A01ADF-933E-FA5F-70F5-6DFEE10DEB1C}"/>
                </a:ext>
              </a:extLst>
            </p:cNvPr>
            <p:cNvSpPr>
              <a:spLocks noChangeShapeType="1"/>
            </p:cNvSpPr>
            <p:nvPr/>
          </p:nvSpPr>
          <p:spPr bwMode="auto">
            <a:xfrm flipH="1">
              <a:off x="7653338" y="1689101"/>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0" name="Line 525">
              <a:extLst>
                <a:ext uri="{FF2B5EF4-FFF2-40B4-BE49-F238E27FC236}">
                  <a16:creationId xmlns:a16="http://schemas.microsoft.com/office/drawing/2014/main" id="{EA3E5638-0AFC-42F3-1B5D-A9E9B6D29D9C}"/>
                </a:ext>
              </a:extLst>
            </p:cNvPr>
            <p:cNvSpPr>
              <a:spLocks noChangeShapeType="1"/>
            </p:cNvSpPr>
            <p:nvPr/>
          </p:nvSpPr>
          <p:spPr bwMode="auto">
            <a:xfrm>
              <a:off x="7704138" y="1666876"/>
              <a:ext cx="0" cy="4445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1" name="Line 526">
              <a:extLst>
                <a:ext uri="{FF2B5EF4-FFF2-40B4-BE49-F238E27FC236}">
                  <a16:creationId xmlns:a16="http://schemas.microsoft.com/office/drawing/2014/main" id="{4122FF36-FE86-981C-FB31-6C738863975F}"/>
                </a:ext>
              </a:extLst>
            </p:cNvPr>
            <p:cNvSpPr>
              <a:spLocks noChangeShapeType="1"/>
            </p:cNvSpPr>
            <p:nvPr/>
          </p:nvSpPr>
          <p:spPr bwMode="auto">
            <a:xfrm flipH="1">
              <a:off x="7662863" y="1689101"/>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2" name="Line 527">
              <a:extLst>
                <a:ext uri="{FF2B5EF4-FFF2-40B4-BE49-F238E27FC236}">
                  <a16:creationId xmlns:a16="http://schemas.microsoft.com/office/drawing/2014/main" id="{23134261-16F9-F1F8-3C43-9254BCCC5A0D}"/>
                </a:ext>
              </a:extLst>
            </p:cNvPr>
            <p:cNvSpPr>
              <a:spLocks noChangeShapeType="1"/>
            </p:cNvSpPr>
            <p:nvPr/>
          </p:nvSpPr>
          <p:spPr bwMode="auto">
            <a:xfrm>
              <a:off x="7710488" y="1666876"/>
              <a:ext cx="0" cy="4445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3" name="Line 528">
              <a:extLst>
                <a:ext uri="{FF2B5EF4-FFF2-40B4-BE49-F238E27FC236}">
                  <a16:creationId xmlns:a16="http://schemas.microsoft.com/office/drawing/2014/main" id="{A54EA849-8A76-636C-BAE3-B4403E738917}"/>
                </a:ext>
              </a:extLst>
            </p:cNvPr>
            <p:cNvSpPr>
              <a:spLocks noChangeShapeType="1"/>
            </p:cNvSpPr>
            <p:nvPr/>
          </p:nvSpPr>
          <p:spPr bwMode="auto">
            <a:xfrm flipH="1">
              <a:off x="7669213" y="1689101"/>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4" name="Line 529">
              <a:extLst>
                <a:ext uri="{FF2B5EF4-FFF2-40B4-BE49-F238E27FC236}">
                  <a16:creationId xmlns:a16="http://schemas.microsoft.com/office/drawing/2014/main" id="{3617F24C-40CE-371E-0596-2DC484543C79}"/>
                </a:ext>
              </a:extLst>
            </p:cNvPr>
            <p:cNvSpPr>
              <a:spLocks noChangeShapeType="1"/>
            </p:cNvSpPr>
            <p:nvPr/>
          </p:nvSpPr>
          <p:spPr bwMode="auto">
            <a:xfrm>
              <a:off x="7675563" y="1666876"/>
              <a:ext cx="0" cy="4445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5" name="Line 530">
              <a:extLst>
                <a:ext uri="{FF2B5EF4-FFF2-40B4-BE49-F238E27FC236}">
                  <a16:creationId xmlns:a16="http://schemas.microsoft.com/office/drawing/2014/main" id="{D7ED3050-071D-2799-8803-2D50242776DC}"/>
                </a:ext>
              </a:extLst>
            </p:cNvPr>
            <p:cNvSpPr>
              <a:spLocks noChangeShapeType="1"/>
            </p:cNvSpPr>
            <p:nvPr/>
          </p:nvSpPr>
          <p:spPr bwMode="auto">
            <a:xfrm flipH="1">
              <a:off x="7634288" y="1689101"/>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6" name="Line 531">
              <a:extLst>
                <a:ext uri="{FF2B5EF4-FFF2-40B4-BE49-F238E27FC236}">
                  <a16:creationId xmlns:a16="http://schemas.microsoft.com/office/drawing/2014/main" id="{43C5F244-70E3-A510-78E5-F0C4E339DADC}"/>
                </a:ext>
              </a:extLst>
            </p:cNvPr>
            <p:cNvSpPr>
              <a:spLocks noChangeShapeType="1"/>
            </p:cNvSpPr>
            <p:nvPr/>
          </p:nvSpPr>
          <p:spPr bwMode="auto">
            <a:xfrm>
              <a:off x="7659688" y="1666876"/>
              <a:ext cx="0" cy="4445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7" name="Line 532">
              <a:extLst>
                <a:ext uri="{FF2B5EF4-FFF2-40B4-BE49-F238E27FC236}">
                  <a16:creationId xmlns:a16="http://schemas.microsoft.com/office/drawing/2014/main" id="{BA6A156E-1F51-FE36-7E3F-32FA558A9F81}"/>
                </a:ext>
              </a:extLst>
            </p:cNvPr>
            <p:cNvSpPr>
              <a:spLocks noChangeShapeType="1"/>
            </p:cNvSpPr>
            <p:nvPr/>
          </p:nvSpPr>
          <p:spPr bwMode="auto">
            <a:xfrm flipH="1">
              <a:off x="7618413" y="1689101"/>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8" name="Line 533">
              <a:extLst>
                <a:ext uri="{FF2B5EF4-FFF2-40B4-BE49-F238E27FC236}">
                  <a16:creationId xmlns:a16="http://schemas.microsoft.com/office/drawing/2014/main" id="{CBC14672-080E-9D06-FBF7-39F384AE5C32}"/>
                </a:ext>
              </a:extLst>
            </p:cNvPr>
            <p:cNvSpPr>
              <a:spLocks noChangeShapeType="1"/>
            </p:cNvSpPr>
            <p:nvPr/>
          </p:nvSpPr>
          <p:spPr bwMode="auto">
            <a:xfrm>
              <a:off x="7653338" y="1666876"/>
              <a:ext cx="0" cy="4445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9" name="Line 534">
              <a:extLst>
                <a:ext uri="{FF2B5EF4-FFF2-40B4-BE49-F238E27FC236}">
                  <a16:creationId xmlns:a16="http://schemas.microsoft.com/office/drawing/2014/main" id="{73104CDF-3F9B-EFCC-5587-AA40F36FB8E6}"/>
                </a:ext>
              </a:extLst>
            </p:cNvPr>
            <p:cNvSpPr>
              <a:spLocks noChangeShapeType="1"/>
            </p:cNvSpPr>
            <p:nvPr/>
          </p:nvSpPr>
          <p:spPr bwMode="auto">
            <a:xfrm flipH="1">
              <a:off x="7608888" y="1689101"/>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0" name="Line 535">
              <a:extLst>
                <a:ext uri="{FF2B5EF4-FFF2-40B4-BE49-F238E27FC236}">
                  <a16:creationId xmlns:a16="http://schemas.microsoft.com/office/drawing/2014/main" id="{D096AC90-08BF-5CB3-6A6E-74472719E276}"/>
                </a:ext>
              </a:extLst>
            </p:cNvPr>
            <p:cNvSpPr>
              <a:spLocks noChangeShapeType="1"/>
            </p:cNvSpPr>
            <p:nvPr/>
          </p:nvSpPr>
          <p:spPr bwMode="auto">
            <a:xfrm>
              <a:off x="7643813" y="1666876"/>
              <a:ext cx="0" cy="4445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1" name="Line 536">
              <a:extLst>
                <a:ext uri="{FF2B5EF4-FFF2-40B4-BE49-F238E27FC236}">
                  <a16:creationId xmlns:a16="http://schemas.microsoft.com/office/drawing/2014/main" id="{7CC0C6D9-3D36-4591-759D-49CEDFAA48C9}"/>
                </a:ext>
              </a:extLst>
            </p:cNvPr>
            <p:cNvSpPr>
              <a:spLocks noChangeShapeType="1"/>
            </p:cNvSpPr>
            <p:nvPr/>
          </p:nvSpPr>
          <p:spPr bwMode="auto">
            <a:xfrm flipH="1">
              <a:off x="7599363" y="1689101"/>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2" name="Line 537">
              <a:extLst>
                <a:ext uri="{FF2B5EF4-FFF2-40B4-BE49-F238E27FC236}">
                  <a16:creationId xmlns:a16="http://schemas.microsoft.com/office/drawing/2014/main" id="{6B3829A5-72B9-A434-621B-2872FC5C0479}"/>
                </a:ext>
              </a:extLst>
            </p:cNvPr>
            <p:cNvSpPr>
              <a:spLocks noChangeShapeType="1"/>
            </p:cNvSpPr>
            <p:nvPr/>
          </p:nvSpPr>
          <p:spPr bwMode="auto">
            <a:xfrm>
              <a:off x="7627938" y="1654176"/>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3" name="Line 538">
              <a:extLst>
                <a:ext uri="{FF2B5EF4-FFF2-40B4-BE49-F238E27FC236}">
                  <a16:creationId xmlns:a16="http://schemas.microsoft.com/office/drawing/2014/main" id="{D6BC3D21-93E2-E946-1E02-7EEBA31B1684}"/>
                </a:ext>
              </a:extLst>
            </p:cNvPr>
            <p:cNvSpPr>
              <a:spLocks noChangeShapeType="1"/>
            </p:cNvSpPr>
            <p:nvPr/>
          </p:nvSpPr>
          <p:spPr bwMode="auto">
            <a:xfrm flipH="1">
              <a:off x="7583488" y="1679576"/>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4" name="Line 539">
              <a:extLst>
                <a:ext uri="{FF2B5EF4-FFF2-40B4-BE49-F238E27FC236}">
                  <a16:creationId xmlns:a16="http://schemas.microsoft.com/office/drawing/2014/main" id="{414B8735-59DA-9B88-1A92-4033E0C114D2}"/>
                </a:ext>
              </a:extLst>
            </p:cNvPr>
            <p:cNvSpPr>
              <a:spLocks noChangeShapeType="1"/>
            </p:cNvSpPr>
            <p:nvPr/>
          </p:nvSpPr>
          <p:spPr bwMode="auto">
            <a:xfrm>
              <a:off x="7618413" y="1654176"/>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5" name="Line 540">
              <a:extLst>
                <a:ext uri="{FF2B5EF4-FFF2-40B4-BE49-F238E27FC236}">
                  <a16:creationId xmlns:a16="http://schemas.microsoft.com/office/drawing/2014/main" id="{850A9323-10F1-BFB9-5DF6-D0F6DD9BA1F0}"/>
                </a:ext>
              </a:extLst>
            </p:cNvPr>
            <p:cNvSpPr>
              <a:spLocks noChangeShapeType="1"/>
            </p:cNvSpPr>
            <p:nvPr/>
          </p:nvSpPr>
          <p:spPr bwMode="auto">
            <a:xfrm flipH="1">
              <a:off x="7573963" y="1679576"/>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6" name="Line 541">
              <a:extLst>
                <a:ext uri="{FF2B5EF4-FFF2-40B4-BE49-F238E27FC236}">
                  <a16:creationId xmlns:a16="http://schemas.microsoft.com/office/drawing/2014/main" id="{F13F371A-A7A1-3937-8B29-E8256C38F632}"/>
                </a:ext>
              </a:extLst>
            </p:cNvPr>
            <p:cNvSpPr>
              <a:spLocks noChangeShapeType="1"/>
            </p:cNvSpPr>
            <p:nvPr/>
          </p:nvSpPr>
          <p:spPr bwMode="auto">
            <a:xfrm>
              <a:off x="7599363" y="1654176"/>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7" name="Line 542">
              <a:extLst>
                <a:ext uri="{FF2B5EF4-FFF2-40B4-BE49-F238E27FC236}">
                  <a16:creationId xmlns:a16="http://schemas.microsoft.com/office/drawing/2014/main" id="{DCB02A13-D486-7F3D-72D2-850C2D82B0EE}"/>
                </a:ext>
              </a:extLst>
            </p:cNvPr>
            <p:cNvSpPr>
              <a:spLocks noChangeShapeType="1"/>
            </p:cNvSpPr>
            <p:nvPr/>
          </p:nvSpPr>
          <p:spPr bwMode="auto">
            <a:xfrm flipH="1">
              <a:off x="7554913" y="1679576"/>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8" name="Line 543">
              <a:extLst>
                <a:ext uri="{FF2B5EF4-FFF2-40B4-BE49-F238E27FC236}">
                  <a16:creationId xmlns:a16="http://schemas.microsoft.com/office/drawing/2014/main" id="{D3671B8A-EFDE-8E10-D241-DE720DB8AE0E}"/>
                </a:ext>
              </a:extLst>
            </p:cNvPr>
            <p:cNvSpPr>
              <a:spLocks noChangeShapeType="1"/>
            </p:cNvSpPr>
            <p:nvPr/>
          </p:nvSpPr>
          <p:spPr bwMode="auto">
            <a:xfrm>
              <a:off x="8101013" y="1682751"/>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9" name="Line 544">
              <a:extLst>
                <a:ext uri="{FF2B5EF4-FFF2-40B4-BE49-F238E27FC236}">
                  <a16:creationId xmlns:a16="http://schemas.microsoft.com/office/drawing/2014/main" id="{A590031C-B05A-A28A-7AF3-7899163348A2}"/>
                </a:ext>
              </a:extLst>
            </p:cNvPr>
            <p:cNvSpPr>
              <a:spLocks noChangeShapeType="1"/>
            </p:cNvSpPr>
            <p:nvPr/>
          </p:nvSpPr>
          <p:spPr bwMode="auto">
            <a:xfrm flipH="1">
              <a:off x="8059738" y="1704976"/>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0" name="Line 545">
              <a:extLst>
                <a:ext uri="{FF2B5EF4-FFF2-40B4-BE49-F238E27FC236}">
                  <a16:creationId xmlns:a16="http://schemas.microsoft.com/office/drawing/2014/main" id="{79F8E70C-4399-5556-92FC-0697F5A6910E}"/>
                </a:ext>
              </a:extLst>
            </p:cNvPr>
            <p:cNvSpPr>
              <a:spLocks noChangeShapeType="1"/>
            </p:cNvSpPr>
            <p:nvPr/>
          </p:nvSpPr>
          <p:spPr bwMode="auto">
            <a:xfrm>
              <a:off x="8107363" y="1682751"/>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1" name="Line 546">
              <a:extLst>
                <a:ext uri="{FF2B5EF4-FFF2-40B4-BE49-F238E27FC236}">
                  <a16:creationId xmlns:a16="http://schemas.microsoft.com/office/drawing/2014/main" id="{BFEBCDB6-5779-8F7A-3B57-79981107AA53}"/>
                </a:ext>
              </a:extLst>
            </p:cNvPr>
            <p:cNvSpPr>
              <a:spLocks noChangeShapeType="1"/>
            </p:cNvSpPr>
            <p:nvPr/>
          </p:nvSpPr>
          <p:spPr bwMode="auto">
            <a:xfrm flipH="1">
              <a:off x="8066088" y="1704976"/>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2" name="Line 547">
              <a:extLst>
                <a:ext uri="{FF2B5EF4-FFF2-40B4-BE49-F238E27FC236}">
                  <a16:creationId xmlns:a16="http://schemas.microsoft.com/office/drawing/2014/main" id="{E2E59161-26A1-D12F-FFC3-18F224A7B62C}"/>
                </a:ext>
              </a:extLst>
            </p:cNvPr>
            <p:cNvSpPr>
              <a:spLocks noChangeShapeType="1"/>
            </p:cNvSpPr>
            <p:nvPr/>
          </p:nvSpPr>
          <p:spPr bwMode="auto">
            <a:xfrm>
              <a:off x="8266113" y="1682751"/>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3" name="Line 548">
              <a:extLst>
                <a:ext uri="{FF2B5EF4-FFF2-40B4-BE49-F238E27FC236}">
                  <a16:creationId xmlns:a16="http://schemas.microsoft.com/office/drawing/2014/main" id="{43CFCDB6-7A77-8B81-FC85-155AC1C0BA7A}"/>
                </a:ext>
              </a:extLst>
            </p:cNvPr>
            <p:cNvSpPr>
              <a:spLocks noChangeShapeType="1"/>
            </p:cNvSpPr>
            <p:nvPr/>
          </p:nvSpPr>
          <p:spPr bwMode="auto">
            <a:xfrm flipH="1">
              <a:off x="8224838" y="1704976"/>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4" name="Line 549">
              <a:extLst>
                <a:ext uri="{FF2B5EF4-FFF2-40B4-BE49-F238E27FC236}">
                  <a16:creationId xmlns:a16="http://schemas.microsoft.com/office/drawing/2014/main" id="{A0947809-E6F3-829C-F8C1-85469AE762A4}"/>
                </a:ext>
              </a:extLst>
            </p:cNvPr>
            <p:cNvSpPr>
              <a:spLocks noChangeShapeType="1"/>
            </p:cNvSpPr>
            <p:nvPr/>
          </p:nvSpPr>
          <p:spPr bwMode="auto">
            <a:xfrm>
              <a:off x="8353426" y="1682751"/>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5" name="Line 550">
              <a:extLst>
                <a:ext uri="{FF2B5EF4-FFF2-40B4-BE49-F238E27FC236}">
                  <a16:creationId xmlns:a16="http://schemas.microsoft.com/office/drawing/2014/main" id="{65BF8F2D-4051-67C0-C42D-6BFA9D724697}"/>
                </a:ext>
              </a:extLst>
            </p:cNvPr>
            <p:cNvSpPr>
              <a:spLocks noChangeShapeType="1"/>
            </p:cNvSpPr>
            <p:nvPr/>
          </p:nvSpPr>
          <p:spPr bwMode="auto">
            <a:xfrm flipH="1">
              <a:off x="8310563" y="1704976"/>
              <a:ext cx="84138"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6" name="Line 551">
              <a:extLst>
                <a:ext uri="{FF2B5EF4-FFF2-40B4-BE49-F238E27FC236}">
                  <a16:creationId xmlns:a16="http://schemas.microsoft.com/office/drawing/2014/main" id="{F05E7D93-A196-445F-A351-7B51E200A6D4}"/>
                </a:ext>
              </a:extLst>
            </p:cNvPr>
            <p:cNvSpPr>
              <a:spLocks noChangeShapeType="1"/>
            </p:cNvSpPr>
            <p:nvPr/>
          </p:nvSpPr>
          <p:spPr bwMode="auto">
            <a:xfrm>
              <a:off x="8362951" y="1682751"/>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7" name="Line 552">
              <a:extLst>
                <a:ext uri="{FF2B5EF4-FFF2-40B4-BE49-F238E27FC236}">
                  <a16:creationId xmlns:a16="http://schemas.microsoft.com/office/drawing/2014/main" id="{02C10632-3B08-E893-7A74-A3758BDD4566}"/>
                </a:ext>
              </a:extLst>
            </p:cNvPr>
            <p:cNvSpPr>
              <a:spLocks noChangeShapeType="1"/>
            </p:cNvSpPr>
            <p:nvPr/>
          </p:nvSpPr>
          <p:spPr bwMode="auto">
            <a:xfrm flipH="1">
              <a:off x="8316913" y="1704976"/>
              <a:ext cx="87313"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8" name="Line 553">
              <a:extLst>
                <a:ext uri="{FF2B5EF4-FFF2-40B4-BE49-F238E27FC236}">
                  <a16:creationId xmlns:a16="http://schemas.microsoft.com/office/drawing/2014/main" id="{925F5F49-A97B-6C6F-B6A5-7F5CD43E30D1}"/>
                </a:ext>
              </a:extLst>
            </p:cNvPr>
            <p:cNvSpPr>
              <a:spLocks noChangeShapeType="1"/>
            </p:cNvSpPr>
            <p:nvPr/>
          </p:nvSpPr>
          <p:spPr bwMode="auto">
            <a:xfrm>
              <a:off x="8369301" y="1682751"/>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9" name="Line 554">
              <a:extLst>
                <a:ext uri="{FF2B5EF4-FFF2-40B4-BE49-F238E27FC236}">
                  <a16:creationId xmlns:a16="http://schemas.microsoft.com/office/drawing/2014/main" id="{700F1675-5E34-6D0F-15F3-625FB9D1039A}"/>
                </a:ext>
              </a:extLst>
            </p:cNvPr>
            <p:cNvSpPr>
              <a:spLocks noChangeShapeType="1"/>
            </p:cNvSpPr>
            <p:nvPr/>
          </p:nvSpPr>
          <p:spPr bwMode="auto">
            <a:xfrm flipH="1">
              <a:off x="8326438" y="1704976"/>
              <a:ext cx="87313"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0" name="Line 555">
              <a:extLst>
                <a:ext uri="{FF2B5EF4-FFF2-40B4-BE49-F238E27FC236}">
                  <a16:creationId xmlns:a16="http://schemas.microsoft.com/office/drawing/2014/main" id="{28FA3EC7-7C83-D348-52C3-84ECE54733D3}"/>
                </a:ext>
              </a:extLst>
            </p:cNvPr>
            <p:cNvSpPr>
              <a:spLocks noChangeShapeType="1"/>
            </p:cNvSpPr>
            <p:nvPr/>
          </p:nvSpPr>
          <p:spPr bwMode="auto">
            <a:xfrm>
              <a:off x="8378826" y="1682751"/>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1" name="Line 556">
              <a:extLst>
                <a:ext uri="{FF2B5EF4-FFF2-40B4-BE49-F238E27FC236}">
                  <a16:creationId xmlns:a16="http://schemas.microsoft.com/office/drawing/2014/main" id="{83ABBA7C-3193-055D-3678-C863627ACBEC}"/>
                </a:ext>
              </a:extLst>
            </p:cNvPr>
            <p:cNvSpPr>
              <a:spLocks noChangeShapeType="1"/>
            </p:cNvSpPr>
            <p:nvPr/>
          </p:nvSpPr>
          <p:spPr bwMode="auto">
            <a:xfrm flipH="1">
              <a:off x="8335963" y="1704976"/>
              <a:ext cx="84138"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2" name="Line 557">
              <a:extLst>
                <a:ext uri="{FF2B5EF4-FFF2-40B4-BE49-F238E27FC236}">
                  <a16:creationId xmlns:a16="http://schemas.microsoft.com/office/drawing/2014/main" id="{7215599F-D18C-F697-9D89-749A62DFB896}"/>
                </a:ext>
              </a:extLst>
            </p:cNvPr>
            <p:cNvSpPr>
              <a:spLocks noChangeShapeType="1"/>
            </p:cNvSpPr>
            <p:nvPr/>
          </p:nvSpPr>
          <p:spPr bwMode="auto">
            <a:xfrm>
              <a:off x="8394701" y="1682751"/>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3" name="Line 558">
              <a:extLst>
                <a:ext uri="{FF2B5EF4-FFF2-40B4-BE49-F238E27FC236}">
                  <a16:creationId xmlns:a16="http://schemas.microsoft.com/office/drawing/2014/main" id="{C372E47A-98BF-ACC4-4FBB-9AC346729D05}"/>
                </a:ext>
              </a:extLst>
            </p:cNvPr>
            <p:cNvSpPr>
              <a:spLocks noChangeShapeType="1"/>
            </p:cNvSpPr>
            <p:nvPr/>
          </p:nvSpPr>
          <p:spPr bwMode="auto">
            <a:xfrm flipH="1">
              <a:off x="8353426" y="1704976"/>
              <a:ext cx="82550"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4" name="Line 559">
              <a:extLst>
                <a:ext uri="{FF2B5EF4-FFF2-40B4-BE49-F238E27FC236}">
                  <a16:creationId xmlns:a16="http://schemas.microsoft.com/office/drawing/2014/main" id="{A85D191B-F283-37DC-7C1F-8A20AB527C89}"/>
                </a:ext>
              </a:extLst>
            </p:cNvPr>
            <p:cNvSpPr>
              <a:spLocks noChangeShapeType="1"/>
            </p:cNvSpPr>
            <p:nvPr/>
          </p:nvSpPr>
          <p:spPr bwMode="auto">
            <a:xfrm>
              <a:off x="8388351" y="1682751"/>
              <a:ext cx="0" cy="47625"/>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5" name="Line 560">
              <a:extLst>
                <a:ext uri="{FF2B5EF4-FFF2-40B4-BE49-F238E27FC236}">
                  <a16:creationId xmlns:a16="http://schemas.microsoft.com/office/drawing/2014/main" id="{CD0213D6-2A14-7966-A122-ED1AF909FCCB}"/>
                </a:ext>
              </a:extLst>
            </p:cNvPr>
            <p:cNvSpPr>
              <a:spLocks noChangeShapeType="1"/>
            </p:cNvSpPr>
            <p:nvPr/>
          </p:nvSpPr>
          <p:spPr bwMode="auto">
            <a:xfrm flipH="1">
              <a:off x="8343901" y="1704976"/>
              <a:ext cx="85725" cy="0"/>
            </a:xfrm>
            <a:prstGeom prst="line">
              <a:avLst/>
            </a:prstGeom>
            <a:noFill/>
            <a:ln w="12700" cap="flat">
              <a:solidFill>
                <a:srgbClr val="868A89"/>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6" name="Freeform 561">
              <a:extLst>
                <a:ext uri="{FF2B5EF4-FFF2-40B4-BE49-F238E27FC236}">
                  <a16:creationId xmlns:a16="http://schemas.microsoft.com/office/drawing/2014/main" id="{8061F1DE-9859-6A2D-48BC-069837810170}"/>
                </a:ext>
              </a:extLst>
            </p:cNvPr>
            <p:cNvSpPr>
              <a:spLocks/>
            </p:cNvSpPr>
            <p:nvPr/>
          </p:nvSpPr>
          <p:spPr bwMode="auto">
            <a:xfrm>
              <a:off x="4379913" y="1214438"/>
              <a:ext cx="4059238" cy="490538"/>
            </a:xfrm>
            <a:custGeom>
              <a:avLst/>
              <a:gdLst>
                <a:gd name="T0" fmla="*/ 2150 w 2557"/>
                <a:gd name="T1" fmla="*/ 309 h 309"/>
                <a:gd name="T2" fmla="*/ 2050 w 2557"/>
                <a:gd name="T3" fmla="*/ 299 h 309"/>
                <a:gd name="T4" fmla="*/ 1944 w 2557"/>
                <a:gd name="T5" fmla="*/ 293 h 309"/>
                <a:gd name="T6" fmla="*/ 1924 w 2557"/>
                <a:gd name="T7" fmla="*/ 281 h 309"/>
                <a:gd name="T8" fmla="*/ 1823 w 2557"/>
                <a:gd name="T9" fmla="*/ 269 h 309"/>
                <a:gd name="T10" fmla="*/ 1773 w 2557"/>
                <a:gd name="T11" fmla="*/ 257 h 309"/>
                <a:gd name="T12" fmla="*/ 1703 w 2557"/>
                <a:gd name="T13" fmla="*/ 243 h 309"/>
                <a:gd name="T14" fmla="*/ 1655 w 2557"/>
                <a:gd name="T15" fmla="*/ 237 h 309"/>
                <a:gd name="T16" fmla="*/ 1633 w 2557"/>
                <a:gd name="T17" fmla="*/ 227 h 309"/>
                <a:gd name="T18" fmla="*/ 1575 w 2557"/>
                <a:gd name="T19" fmla="*/ 215 h 309"/>
                <a:gd name="T20" fmla="*/ 1503 w 2557"/>
                <a:gd name="T21" fmla="*/ 207 h 309"/>
                <a:gd name="T22" fmla="*/ 1455 w 2557"/>
                <a:gd name="T23" fmla="*/ 199 h 309"/>
                <a:gd name="T24" fmla="*/ 1375 w 2557"/>
                <a:gd name="T25" fmla="*/ 191 h 309"/>
                <a:gd name="T26" fmla="*/ 1250 w 2557"/>
                <a:gd name="T27" fmla="*/ 177 h 309"/>
                <a:gd name="T28" fmla="*/ 1180 w 2557"/>
                <a:gd name="T29" fmla="*/ 171 h 309"/>
                <a:gd name="T30" fmla="*/ 1136 w 2557"/>
                <a:gd name="T31" fmla="*/ 163 h 309"/>
                <a:gd name="T32" fmla="*/ 1090 w 2557"/>
                <a:gd name="T33" fmla="*/ 155 h 309"/>
                <a:gd name="T34" fmla="*/ 1046 w 2557"/>
                <a:gd name="T35" fmla="*/ 143 h 309"/>
                <a:gd name="T36" fmla="*/ 1004 w 2557"/>
                <a:gd name="T37" fmla="*/ 135 h 309"/>
                <a:gd name="T38" fmla="*/ 946 w 2557"/>
                <a:gd name="T39" fmla="*/ 127 h 309"/>
                <a:gd name="T40" fmla="*/ 854 w 2557"/>
                <a:gd name="T41" fmla="*/ 116 h 309"/>
                <a:gd name="T42" fmla="*/ 794 w 2557"/>
                <a:gd name="T43" fmla="*/ 104 h 309"/>
                <a:gd name="T44" fmla="*/ 759 w 2557"/>
                <a:gd name="T45" fmla="*/ 100 h 309"/>
                <a:gd name="T46" fmla="*/ 675 w 2557"/>
                <a:gd name="T47" fmla="*/ 88 h 309"/>
                <a:gd name="T48" fmla="*/ 643 w 2557"/>
                <a:gd name="T49" fmla="*/ 76 h 309"/>
                <a:gd name="T50" fmla="*/ 601 w 2557"/>
                <a:gd name="T51" fmla="*/ 68 h 309"/>
                <a:gd name="T52" fmla="*/ 473 w 2557"/>
                <a:gd name="T53" fmla="*/ 62 h 309"/>
                <a:gd name="T54" fmla="*/ 335 w 2557"/>
                <a:gd name="T55" fmla="*/ 52 h 309"/>
                <a:gd name="T56" fmla="*/ 287 w 2557"/>
                <a:gd name="T57" fmla="*/ 42 h 309"/>
                <a:gd name="T58" fmla="*/ 219 w 2557"/>
                <a:gd name="T59" fmla="*/ 34 h 309"/>
                <a:gd name="T60" fmla="*/ 132 w 2557"/>
                <a:gd name="T61" fmla="*/ 26 h 309"/>
                <a:gd name="T62" fmla="*/ 86 w 2557"/>
                <a:gd name="T63" fmla="*/ 14 h 309"/>
                <a:gd name="T64" fmla="*/ 0 w 2557"/>
                <a:gd name="T65" fmla="*/ 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57" h="309">
                  <a:moveTo>
                    <a:pt x="2557" y="309"/>
                  </a:moveTo>
                  <a:lnTo>
                    <a:pt x="2150" y="309"/>
                  </a:lnTo>
                  <a:lnTo>
                    <a:pt x="2150" y="299"/>
                  </a:lnTo>
                  <a:lnTo>
                    <a:pt x="2050" y="299"/>
                  </a:lnTo>
                  <a:lnTo>
                    <a:pt x="2050" y="293"/>
                  </a:lnTo>
                  <a:lnTo>
                    <a:pt x="1944" y="293"/>
                  </a:lnTo>
                  <a:lnTo>
                    <a:pt x="1944" y="281"/>
                  </a:lnTo>
                  <a:lnTo>
                    <a:pt x="1924" y="281"/>
                  </a:lnTo>
                  <a:lnTo>
                    <a:pt x="1924" y="269"/>
                  </a:lnTo>
                  <a:lnTo>
                    <a:pt x="1823" y="269"/>
                  </a:lnTo>
                  <a:lnTo>
                    <a:pt x="1823" y="257"/>
                  </a:lnTo>
                  <a:lnTo>
                    <a:pt x="1773" y="257"/>
                  </a:lnTo>
                  <a:lnTo>
                    <a:pt x="1773" y="243"/>
                  </a:lnTo>
                  <a:lnTo>
                    <a:pt x="1703" y="243"/>
                  </a:lnTo>
                  <a:lnTo>
                    <a:pt x="1703" y="237"/>
                  </a:lnTo>
                  <a:lnTo>
                    <a:pt x="1655" y="237"/>
                  </a:lnTo>
                  <a:lnTo>
                    <a:pt x="1655" y="227"/>
                  </a:lnTo>
                  <a:lnTo>
                    <a:pt x="1633" y="227"/>
                  </a:lnTo>
                  <a:lnTo>
                    <a:pt x="1633" y="215"/>
                  </a:lnTo>
                  <a:lnTo>
                    <a:pt x="1575" y="215"/>
                  </a:lnTo>
                  <a:lnTo>
                    <a:pt x="1575" y="207"/>
                  </a:lnTo>
                  <a:lnTo>
                    <a:pt x="1503" y="207"/>
                  </a:lnTo>
                  <a:lnTo>
                    <a:pt x="1503" y="199"/>
                  </a:lnTo>
                  <a:lnTo>
                    <a:pt x="1455" y="199"/>
                  </a:lnTo>
                  <a:lnTo>
                    <a:pt x="1455" y="191"/>
                  </a:lnTo>
                  <a:lnTo>
                    <a:pt x="1375" y="191"/>
                  </a:lnTo>
                  <a:lnTo>
                    <a:pt x="1375" y="177"/>
                  </a:lnTo>
                  <a:lnTo>
                    <a:pt x="1250" y="177"/>
                  </a:lnTo>
                  <a:lnTo>
                    <a:pt x="1250" y="171"/>
                  </a:lnTo>
                  <a:lnTo>
                    <a:pt x="1180" y="171"/>
                  </a:lnTo>
                  <a:lnTo>
                    <a:pt x="1180" y="163"/>
                  </a:lnTo>
                  <a:lnTo>
                    <a:pt x="1136" y="163"/>
                  </a:lnTo>
                  <a:lnTo>
                    <a:pt x="1136" y="155"/>
                  </a:lnTo>
                  <a:lnTo>
                    <a:pt x="1090" y="155"/>
                  </a:lnTo>
                  <a:lnTo>
                    <a:pt x="1090" y="143"/>
                  </a:lnTo>
                  <a:lnTo>
                    <a:pt x="1046" y="143"/>
                  </a:lnTo>
                  <a:lnTo>
                    <a:pt x="1046" y="135"/>
                  </a:lnTo>
                  <a:lnTo>
                    <a:pt x="1004" y="135"/>
                  </a:lnTo>
                  <a:lnTo>
                    <a:pt x="1004" y="127"/>
                  </a:lnTo>
                  <a:lnTo>
                    <a:pt x="946" y="127"/>
                  </a:lnTo>
                  <a:lnTo>
                    <a:pt x="946" y="116"/>
                  </a:lnTo>
                  <a:lnTo>
                    <a:pt x="854" y="116"/>
                  </a:lnTo>
                  <a:lnTo>
                    <a:pt x="854" y="104"/>
                  </a:lnTo>
                  <a:lnTo>
                    <a:pt x="794" y="104"/>
                  </a:lnTo>
                  <a:lnTo>
                    <a:pt x="794" y="100"/>
                  </a:lnTo>
                  <a:lnTo>
                    <a:pt x="759" y="100"/>
                  </a:lnTo>
                  <a:lnTo>
                    <a:pt x="759" y="88"/>
                  </a:lnTo>
                  <a:lnTo>
                    <a:pt x="675" y="88"/>
                  </a:lnTo>
                  <a:lnTo>
                    <a:pt x="675" y="76"/>
                  </a:lnTo>
                  <a:lnTo>
                    <a:pt x="643" y="76"/>
                  </a:lnTo>
                  <a:lnTo>
                    <a:pt x="643" y="68"/>
                  </a:lnTo>
                  <a:lnTo>
                    <a:pt x="601" y="68"/>
                  </a:lnTo>
                  <a:lnTo>
                    <a:pt x="601" y="62"/>
                  </a:lnTo>
                  <a:lnTo>
                    <a:pt x="473" y="62"/>
                  </a:lnTo>
                  <a:lnTo>
                    <a:pt x="473" y="52"/>
                  </a:lnTo>
                  <a:lnTo>
                    <a:pt x="335" y="52"/>
                  </a:lnTo>
                  <a:lnTo>
                    <a:pt x="335" y="42"/>
                  </a:lnTo>
                  <a:lnTo>
                    <a:pt x="287" y="42"/>
                  </a:lnTo>
                  <a:lnTo>
                    <a:pt x="287" y="34"/>
                  </a:lnTo>
                  <a:lnTo>
                    <a:pt x="219" y="34"/>
                  </a:lnTo>
                  <a:lnTo>
                    <a:pt x="219" y="26"/>
                  </a:lnTo>
                  <a:lnTo>
                    <a:pt x="132" y="26"/>
                  </a:lnTo>
                  <a:lnTo>
                    <a:pt x="132" y="14"/>
                  </a:lnTo>
                  <a:lnTo>
                    <a:pt x="86" y="14"/>
                  </a:lnTo>
                  <a:lnTo>
                    <a:pt x="86" y="0"/>
                  </a:lnTo>
                  <a:lnTo>
                    <a:pt x="0" y="0"/>
                  </a:lnTo>
                </a:path>
              </a:pathLst>
            </a:custGeom>
            <a:noFill/>
            <a:ln w="12700" cap="flat">
              <a:solidFill>
                <a:srgbClr val="868A89"/>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grpSp>
        <p:nvGrpSpPr>
          <p:cNvPr id="1507" name="Group 1506">
            <a:extLst>
              <a:ext uri="{FF2B5EF4-FFF2-40B4-BE49-F238E27FC236}">
                <a16:creationId xmlns:a16="http://schemas.microsoft.com/office/drawing/2014/main" id="{8428AF7E-B2F0-EFAA-E95A-800943D675C3}"/>
              </a:ext>
            </a:extLst>
          </p:cNvPr>
          <p:cNvGrpSpPr/>
          <p:nvPr/>
        </p:nvGrpSpPr>
        <p:grpSpPr>
          <a:xfrm>
            <a:off x="1397907" y="1267555"/>
            <a:ext cx="4080591" cy="1085850"/>
            <a:chOff x="4344988" y="1192213"/>
            <a:chExt cx="4068763" cy="1085850"/>
          </a:xfrm>
        </p:grpSpPr>
        <p:sp>
          <p:nvSpPr>
            <p:cNvPr id="1508" name="Line 562">
              <a:extLst>
                <a:ext uri="{FF2B5EF4-FFF2-40B4-BE49-F238E27FC236}">
                  <a16:creationId xmlns:a16="http://schemas.microsoft.com/office/drawing/2014/main" id="{97680C96-DB03-8218-E0BC-120C9A0EA8DE}"/>
                </a:ext>
              </a:extLst>
            </p:cNvPr>
            <p:cNvSpPr>
              <a:spLocks noChangeShapeType="1"/>
            </p:cNvSpPr>
            <p:nvPr/>
          </p:nvSpPr>
          <p:spPr bwMode="auto">
            <a:xfrm>
              <a:off x="8388351" y="2230438"/>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0" name="Line 564">
              <a:extLst>
                <a:ext uri="{FF2B5EF4-FFF2-40B4-BE49-F238E27FC236}">
                  <a16:creationId xmlns:a16="http://schemas.microsoft.com/office/drawing/2014/main" id="{5DB5C8CA-DF00-A4F0-FD63-72A0FCC7A9B0}"/>
                </a:ext>
              </a:extLst>
            </p:cNvPr>
            <p:cNvSpPr>
              <a:spLocks noChangeShapeType="1"/>
            </p:cNvSpPr>
            <p:nvPr/>
          </p:nvSpPr>
          <p:spPr bwMode="auto">
            <a:xfrm>
              <a:off x="8356601" y="2230438"/>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1" name="Line 565">
              <a:extLst>
                <a:ext uri="{FF2B5EF4-FFF2-40B4-BE49-F238E27FC236}">
                  <a16:creationId xmlns:a16="http://schemas.microsoft.com/office/drawing/2014/main" id="{A80A6DCF-F670-B703-CB97-DADA25B70C3E}"/>
                </a:ext>
              </a:extLst>
            </p:cNvPr>
            <p:cNvSpPr>
              <a:spLocks noChangeShapeType="1"/>
            </p:cNvSpPr>
            <p:nvPr/>
          </p:nvSpPr>
          <p:spPr bwMode="auto">
            <a:xfrm flipH="1">
              <a:off x="8313738" y="2252663"/>
              <a:ext cx="84138"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2" name="Line 566">
              <a:extLst>
                <a:ext uri="{FF2B5EF4-FFF2-40B4-BE49-F238E27FC236}">
                  <a16:creationId xmlns:a16="http://schemas.microsoft.com/office/drawing/2014/main" id="{ECAA75E5-1660-74D8-13D9-7FF0FAED8DA3}"/>
                </a:ext>
              </a:extLst>
            </p:cNvPr>
            <p:cNvSpPr>
              <a:spLocks noChangeShapeType="1"/>
            </p:cNvSpPr>
            <p:nvPr/>
          </p:nvSpPr>
          <p:spPr bwMode="auto">
            <a:xfrm>
              <a:off x="8362951" y="2230438"/>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4" name="Line 568">
              <a:extLst>
                <a:ext uri="{FF2B5EF4-FFF2-40B4-BE49-F238E27FC236}">
                  <a16:creationId xmlns:a16="http://schemas.microsoft.com/office/drawing/2014/main" id="{FB5CEF9D-6658-6CA9-FF0D-23E5DF99C549}"/>
                </a:ext>
              </a:extLst>
            </p:cNvPr>
            <p:cNvSpPr>
              <a:spLocks noChangeShapeType="1"/>
            </p:cNvSpPr>
            <p:nvPr/>
          </p:nvSpPr>
          <p:spPr bwMode="auto">
            <a:xfrm>
              <a:off x="8372476" y="2230438"/>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5" name="Line 569">
              <a:extLst>
                <a:ext uri="{FF2B5EF4-FFF2-40B4-BE49-F238E27FC236}">
                  <a16:creationId xmlns:a16="http://schemas.microsoft.com/office/drawing/2014/main" id="{40D7B34A-8F2C-7F5D-996D-5DCFDF3EF966}"/>
                </a:ext>
              </a:extLst>
            </p:cNvPr>
            <p:cNvSpPr>
              <a:spLocks noChangeShapeType="1"/>
            </p:cNvSpPr>
            <p:nvPr/>
          </p:nvSpPr>
          <p:spPr bwMode="auto">
            <a:xfrm flipH="1">
              <a:off x="8326438" y="2252663"/>
              <a:ext cx="87313"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6" name="Line 570">
              <a:extLst>
                <a:ext uri="{FF2B5EF4-FFF2-40B4-BE49-F238E27FC236}">
                  <a16:creationId xmlns:a16="http://schemas.microsoft.com/office/drawing/2014/main" id="{D3A94F9A-D75D-0109-0B80-A5421C9405C6}"/>
                </a:ext>
              </a:extLst>
            </p:cNvPr>
            <p:cNvSpPr>
              <a:spLocks noChangeShapeType="1"/>
            </p:cNvSpPr>
            <p:nvPr/>
          </p:nvSpPr>
          <p:spPr bwMode="auto">
            <a:xfrm>
              <a:off x="8107363" y="1993901"/>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7" name="Line 571">
              <a:extLst>
                <a:ext uri="{FF2B5EF4-FFF2-40B4-BE49-F238E27FC236}">
                  <a16:creationId xmlns:a16="http://schemas.microsoft.com/office/drawing/2014/main" id="{1EC1F314-7160-5D70-6ADF-96B7A1716100}"/>
                </a:ext>
              </a:extLst>
            </p:cNvPr>
            <p:cNvSpPr>
              <a:spLocks noChangeShapeType="1"/>
            </p:cNvSpPr>
            <p:nvPr/>
          </p:nvSpPr>
          <p:spPr bwMode="auto">
            <a:xfrm flipH="1">
              <a:off x="8066088" y="2016126"/>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8" name="Line 572">
              <a:extLst>
                <a:ext uri="{FF2B5EF4-FFF2-40B4-BE49-F238E27FC236}">
                  <a16:creationId xmlns:a16="http://schemas.microsoft.com/office/drawing/2014/main" id="{D4510735-FC8B-DC06-E8D1-FF312151E040}"/>
                </a:ext>
              </a:extLst>
            </p:cNvPr>
            <p:cNvSpPr>
              <a:spLocks noChangeShapeType="1"/>
            </p:cNvSpPr>
            <p:nvPr/>
          </p:nvSpPr>
          <p:spPr bwMode="auto">
            <a:xfrm>
              <a:off x="8075613" y="1993901"/>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9" name="Line 573">
              <a:extLst>
                <a:ext uri="{FF2B5EF4-FFF2-40B4-BE49-F238E27FC236}">
                  <a16:creationId xmlns:a16="http://schemas.microsoft.com/office/drawing/2014/main" id="{57C7CB0C-6F93-D182-822A-9A1BE977F3BD}"/>
                </a:ext>
              </a:extLst>
            </p:cNvPr>
            <p:cNvSpPr>
              <a:spLocks noChangeShapeType="1"/>
            </p:cNvSpPr>
            <p:nvPr/>
          </p:nvSpPr>
          <p:spPr bwMode="auto">
            <a:xfrm flipH="1">
              <a:off x="8034338" y="2016126"/>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0" name="Line 574">
              <a:extLst>
                <a:ext uri="{FF2B5EF4-FFF2-40B4-BE49-F238E27FC236}">
                  <a16:creationId xmlns:a16="http://schemas.microsoft.com/office/drawing/2014/main" id="{D9B07F47-3E16-FB8F-9855-2867F1CB7DE7}"/>
                </a:ext>
              </a:extLst>
            </p:cNvPr>
            <p:cNvSpPr>
              <a:spLocks noChangeShapeType="1"/>
            </p:cNvSpPr>
            <p:nvPr/>
          </p:nvSpPr>
          <p:spPr bwMode="auto">
            <a:xfrm>
              <a:off x="8037513" y="1800226"/>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2" name="Line 576">
              <a:extLst>
                <a:ext uri="{FF2B5EF4-FFF2-40B4-BE49-F238E27FC236}">
                  <a16:creationId xmlns:a16="http://schemas.microsoft.com/office/drawing/2014/main" id="{7F38FE07-2E3D-CDFB-C5B4-8B9F90FFBC13}"/>
                </a:ext>
              </a:extLst>
            </p:cNvPr>
            <p:cNvSpPr>
              <a:spLocks noChangeShapeType="1"/>
            </p:cNvSpPr>
            <p:nvPr/>
          </p:nvSpPr>
          <p:spPr bwMode="auto">
            <a:xfrm>
              <a:off x="7996238" y="1638301"/>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4" name="Line 578">
              <a:extLst>
                <a:ext uri="{FF2B5EF4-FFF2-40B4-BE49-F238E27FC236}">
                  <a16:creationId xmlns:a16="http://schemas.microsoft.com/office/drawing/2014/main" id="{3044B343-67F9-B7BC-FECA-C04456A6DBE4}"/>
                </a:ext>
              </a:extLst>
            </p:cNvPr>
            <p:cNvSpPr>
              <a:spLocks noChangeShapeType="1"/>
            </p:cNvSpPr>
            <p:nvPr/>
          </p:nvSpPr>
          <p:spPr bwMode="auto">
            <a:xfrm>
              <a:off x="7970838" y="1638301"/>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5" name="Line 579">
              <a:extLst>
                <a:ext uri="{FF2B5EF4-FFF2-40B4-BE49-F238E27FC236}">
                  <a16:creationId xmlns:a16="http://schemas.microsoft.com/office/drawing/2014/main" id="{935FDBF3-165C-6A9D-B993-0E632DD4A8D7}"/>
                </a:ext>
              </a:extLst>
            </p:cNvPr>
            <p:cNvSpPr>
              <a:spLocks noChangeShapeType="1"/>
            </p:cNvSpPr>
            <p:nvPr/>
          </p:nvSpPr>
          <p:spPr bwMode="auto">
            <a:xfrm flipH="1">
              <a:off x="7929563" y="1663701"/>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6" name="Line 580">
              <a:extLst>
                <a:ext uri="{FF2B5EF4-FFF2-40B4-BE49-F238E27FC236}">
                  <a16:creationId xmlns:a16="http://schemas.microsoft.com/office/drawing/2014/main" id="{5186FFF8-E691-F547-BD08-F0D02A6E865C}"/>
                </a:ext>
              </a:extLst>
            </p:cNvPr>
            <p:cNvSpPr>
              <a:spLocks noChangeShapeType="1"/>
            </p:cNvSpPr>
            <p:nvPr/>
          </p:nvSpPr>
          <p:spPr bwMode="auto">
            <a:xfrm>
              <a:off x="7977188" y="1638301"/>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7" name="Line 581">
              <a:extLst>
                <a:ext uri="{FF2B5EF4-FFF2-40B4-BE49-F238E27FC236}">
                  <a16:creationId xmlns:a16="http://schemas.microsoft.com/office/drawing/2014/main" id="{990584B9-FBF2-904C-9038-A3573EF60786}"/>
                </a:ext>
              </a:extLst>
            </p:cNvPr>
            <p:cNvSpPr>
              <a:spLocks noChangeShapeType="1"/>
            </p:cNvSpPr>
            <p:nvPr/>
          </p:nvSpPr>
          <p:spPr bwMode="auto">
            <a:xfrm flipH="1">
              <a:off x="7935913" y="1663701"/>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8" name="Line 582">
              <a:extLst>
                <a:ext uri="{FF2B5EF4-FFF2-40B4-BE49-F238E27FC236}">
                  <a16:creationId xmlns:a16="http://schemas.microsoft.com/office/drawing/2014/main" id="{77301F9C-05F7-7E13-E5D5-EB2CA3BEDE35}"/>
                </a:ext>
              </a:extLst>
            </p:cNvPr>
            <p:cNvSpPr>
              <a:spLocks noChangeShapeType="1"/>
            </p:cNvSpPr>
            <p:nvPr/>
          </p:nvSpPr>
          <p:spPr bwMode="auto">
            <a:xfrm>
              <a:off x="7986713" y="1638301"/>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0" name="Line 584">
              <a:extLst>
                <a:ext uri="{FF2B5EF4-FFF2-40B4-BE49-F238E27FC236}">
                  <a16:creationId xmlns:a16="http://schemas.microsoft.com/office/drawing/2014/main" id="{AC711205-4E82-0961-C2C4-5156A0F066DF}"/>
                </a:ext>
              </a:extLst>
            </p:cNvPr>
            <p:cNvSpPr>
              <a:spLocks noChangeShapeType="1"/>
            </p:cNvSpPr>
            <p:nvPr/>
          </p:nvSpPr>
          <p:spPr bwMode="auto">
            <a:xfrm>
              <a:off x="7948613" y="1638301"/>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1" name="Line 585">
              <a:extLst>
                <a:ext uri="{FF2B5EF4-FFF2-40B4-BE49-F238E27FC236}">
                  <a16:creationId xmlns:a16="http://schemas.microsoft.com/office/drawing/2014/main" id="{FC5BB34B-36F1-48D4-828C-9B30E003D500}"/>
                </a:ext>
              </a:extLst>
            </p:cNvPr>
            <p:cNvSpPr>
              <a:spLocks noChangeShapeType="1"/>
            </p:cNvSpPr>
            <p:nvPr/>
          </p:nvSpPr>
          <p:spPr bwMode="auto">
            <a:xfrm flipH="1">
              <a:off x="7904163" y="1663701"/>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2" name="Line 586">
              <a:extLst>
                <a:ext uri="{FF2B5EF4-FFF2-40B4-BE49-F238E27FC236}">
                  <a16:creationId xmlns:a16="http://schemas.microsoft.com/office/drawing/2014/main" id="{664569A5-0AB8-BC5B-B3FD-FF31D500F3BA}"/>
                </a:ext>
              </a:extLst>
            </p:cNvPr>
            <p:cNvSpPr>
              <a:spLocks noChangeShapeType="1"/>
            </p:cNvSpPr>
            <p:nvPr/>
          </p:nvSpPr>
          <p:spPr bwMode="auto">
            <a:xfrm>
              <a:off x="7939088" y="1638301"/>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3" name="Line 587">
              <a:extLst>
                <a:ext uri="{FF2B5EF4-FFF2-40B4-BE49-F238E27FC236}">
                  <a16:creationId xmlns:a16="http://schemas.microsoft.com/office/drawing/2014/main" id="{56C4F163-9DF7-AB1A-D9C4-9A1E43A2509C}"/>
                </a:ext>
              </a:extLst>
            </p:cNvPr>
            <p:cNvSpPr>
              <a:spLocks noChangeShapeType="1"/>
            </p:cNvSpPr>
            <p:nvPr/>
          </p:nvSpPr>
          <p:spPr bwMode="auto">
            <a:xfrm flipH="1">
              <a:off x="7897813" y="1663701"/>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4" name="Line 588">
              <a:extLst>
                <a:ext uri="{FF2B5EF4-FFF2-40B4-BE49-F238E27FC236}">
                  <a16:creationId xmlns:a16="http://schemas.microsoft.com/office/drawing/2014/main" id="{9396D82F-6887-708A-FEFC-7543CDB8902F}"/>
                </a:ext>
              </a:extLst>
            </p:cNvPr>
            <p:cNvSpPr>
              <a:spLocks noChangeShapeType="1"/>
            </p:cNvSpPr>
            <p:nvPr/>
          </p:nvSpPr>
          <p:spPr bwMode="auto">
            <a:xfrm>
              <a:off x="7923213" y="1638301"/>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5" name="Line 589">
              <a:extLst>
                <a:ext uri="{FF2B5EF4-FFF2-40B4-BE49-F238E27FC236}">
                  <a16:creationId xmlns:a16="http://schemas.microsoft.com/office/drawing/2014/main" id="{50CE1C80-9CAC-F1E1-34B1-4A999B73B3E3}"/>
                </a:ext>
              </a:extLst>
            </p:cNvPr>
            <p:cNvSpPr>
              <a:spLocks noChangeShapeType="1"/>
            </p:cNvSpPr>
            <p:nvPr/>
          </p:nvSpPr>
          <p:spPr bwMode="auto">
            <a:xfrm flipH="1">
              <a:off x="7881938" y="1663701"/>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6" name="Line 590">
              <a:extLst>
                <a:ext uri="{FF2B5EF4-FFF2-40B4-BE49-F238E27FC236}">
                  <a16:creationId xmlns:a16="http://schemas.microsoft.com/office/drawing/2014/main" id="{A05FF8DB-C005-5FFF-80D7-E97E34064E19}"/>
                </a:ext>
              </a:extLst>
            </p:cNvPr>
            <p:cNvSpPr>
              <a:spLocks noChangeShapeType="1"/>
            </p:cNvSpPr>
            <p:nvPr/>
          </p:nvSpPr>
          <p:spPr bwMode="auto">
            <a:xfrm>
              <a:off x="7885113" y="1638301"/>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8" name="Line 592">
              <a:extLst>
                <a:ext uri="{FF2B5EF4-FFF2-40B4-BE49-F238E27FC236}">
                  <a16:creationId xmlns:a16="http://schemas.microsoft.com/office/drawing/2014/main" id="{3172BB6F-67D5-DCDC-09A1-11BE538A0B50}"/>
                </a:ext>
              </a:extLst>
            </p:cNvPr>
            <p:cNvSpPr>
              <a:spLocks noChangeShapeType="1"/>
            </p:cNvSpPr>
            <p:nvPr/>
          </p:nvSpPr>
          <p:spPr bwMode="auto">
            <a:xfrm>
              <a:off x="7891463" y="1638301"/>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0" name="Line 594">
              <a:extLst>
                <a:ext uri="{FF2B5EF4-FFF2-40B4-BE49-F238E27FC236}">
                  <a16:creationId xmlns:a16="http://schemas.microsoft.com/office/drawing/2014/main" id="{75C881AF-0B5D-8B5F-DAB0-0195AA35299D}"/>
                </a:ext>
              </a:extLst>
            </p:cNvPr>
            <p:cNvSpPr>
              <a:spLocks noChangeShapeType="1"/>
            </p:cNvSpPr>
            <p:nvPr/>
          </p:nvSpPr>
          <p:spPr bwMode="auto">
            <a:xfrm>
              <a:off x="7900988" y="1638301"/>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2" name="Line 596">
              <a:extLst>
                <a:ext uri="{FF2B5EF4-FFF2-40B4-BE49-F238E27FC236}">
                  <a16:creationId xmlns:a16="http://schemas.microsoft.com/office/drawing/2014/main" id="{0EB138C3-1737-4906-3822-3602E6730665}"/>
                </a:ext>
              </a:extLst>
            </p:cNvPr>
            <p:cNvSpPr>
              <a:spLocks noChangeShapeType="1"/>
            </p:cNvSpPr>
            <p:nvPr/>
          </p:nvSpPr>
          <p:spPr bwMode="auto">
            <a:xfrm>
              <a:off x="7910513" y="1638301"/>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4" name="Line 598">
              <a:extLst>
                <a:ext uri="{FF2B5EF4-FFF2-40B4-BE49-F238E27FC236}">
                  <a16:creationId xmlns:a16="http://schemas.microsoft.com/office/drawing/2014/main" id="{05C8725B-16E4-65EF-42DC-B5650BB2AC73}"/>
                </a:ext>
              </a:extLst>
            </p:cNvPr>
            <p:cNvSpPr>
              <a:spLocks noChangeShapeType="1"/>
            </p:cNvSpPr>
            <p:nvPr/>
          </p:nvSpPr>
          <p:spPr bwMode="auto">
            <a:xfrm>
              <a:off x="7916863" y="1638301"/>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5" name="Line 599">
              <a:extLst>
                <a:ext uri="{FF2B5EF4-FFF2-40B4-BE49-F238E27FC236}">
                  <a16:creationId xmlns:a16="http://schemas.microsoft.com/office/drawing/2014/main" id="{F24A25F1-94E5-9EB0-1B28-0C1C6ABD4315}"/>
                </a:ext>
              </a:extLst>
            </p:cNvPr>
            <p:cNvSpPr>
              <a:spLocks noChangeShapeType="1"/>
            </p:cNvSpPr>
            <p:nvPr/>
          </p:nvSpPr>
          <p:spPr bwMode="auto">
            <a:xfrm flipH="1">
              <a:off x="7872413" y="1663701"/>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6" name="Line 600">
              <a:extLst>
                <a:ext uri="{FF2B5EF4-FFF2-40B4-BE49-F238E27FC236}">
                  <a16:creationId xmlns:a16="http://schemas.microsoft.com/office/drawing/2014/main" id="{1F881D56-D3BC-260E-8E03-737B27985D7F}"/>
                </a:ext>
              </a:extLst>
            </p:cNvPr>
            <p:cNvSpPr>
              <a:spLocks noChangeShapeType="1"/>
            </p:cNvSpPr>
            <p:nvPr/>
          </p:nvSpPr>
          <p:spPr bwMode="auto">
            <a:xfrm>
              <a:off x="7878763" y="1581151"/>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8" name="Line 602">
              <a:extLst>
                <a:ext uri="{FF2B5EF4-FFF2-40B4-BE49-F238E27FC236}">
                  <a16:creationId xmlns:a16="http://schemas.microsoft.com/office/drawing/2014/main" id="{4ABA26F9-FB20-0837-7A41-151C65AF4769}"/>
                </a:ext>
              </a:extLst>
            </p:cNvPr>
            <p:cNvSpPr>
              <a:spLocks noChangeShapeType="1"/>
            </p:cNvSpPr>
            <p:nvPr/>
          </p:nvSpPr>
          <p:spPr bwMode="auto">
            <a:xfrm>
              <a:off x="7793038" y="1581151"/>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9" name="Line 603">
              <a:extLst>
                <a:ext uri="{FF2B5EF4-FFF2-40B4-BE49-F238E27FC236}">
                  <a16:creationId xmlns:a16="http://schemas.microsoft.com/office/drawing/2014/main" id="{FAB0A90F-93DC-68E4-DEB4-F3B5619C27F3}"/>
                </a:ext>
              </a:extLst>
            </p:cNvPr>
            <p:cNvSpPr>
              <a:spLocks noChangeShapeType="1"/>
            </p:cNvSpPr>
            <p:nvPr/>
          </p:nvSpPr>
          <p:spPr bwMode="auto">
            <a:xfrm flipH="1">
              <a:off x="7751763" y="1603376"/>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0" name="Line 604">
              <a:extLst>
                <a:ext uri="{FF2B5EF4-FFF2-40B4-BE49-F238E27FC236}">
                  <a16:creationId xmlns:a16="http://schemas.microsoft.com/office/drawing/2014/main" id="{5938FCF4-20B6-6517-9DF4-84ACB0060041}"/>
                </a:ext>
              </a:extLst>
            </p:cNvPr>
            <p:cNvSpPr>
              <a:spLocks noChangeShapeType="1"/>
            </p:cNvSpPr>
            <p:nvPr/>
          </p:nvSpPr>
          <p:spPr bwMode="auto">
            <a:xfrm>
              <a:off x="7872413" y="1581151"/>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2" name="Line 606">
              <a:extLst>
                <a:ext uri="{FF2B5EF4-FFF2-40B4-BE49-F238E27FC236}">
                  <a16:creationId xmlns:a16="http://schemas.microsoft.com/office/drawing/2014/main" id="{D17C3F4F-3699-01BF-C0C6-978A8A3E044A}"/>
                </a:ext>
              </a:extLst>
            </p:cNvPr>
            <p:cNvSpPr>
              <a:spLocks noChangeShapeType="1"/>
            </p:cNvSpPr>
            <p:nvPr/>
          </p:nvSpPr>
          <p:spPr bwMode="auto">
            <a:xfrm>
              <a:off x="7856538" y="1581151"/>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3" name="Line 608">
              <a:extLst>
                <a:ext uri="{FF2B5EF4-FFF2-40B4-BE49-F238E27FC236}">
                  <a16:creationId xmlns:a16="http://schemas.microsoft.com/office/drawing/2014/main" id="{F6ADFC1E-6384-EFA9-6141-719F1E8D97E1}"/>
                </a:ext>
              </a:extLst>
            </p:cNvPr>
            <p:cNvSpPr>
              <a:spLocks noChangeShapeType="1"/>
            </p:cNvSpPr>
            <p:nvPr/>
          </p:nvSpPr>
          <p:spPr bwMode="auto">
            <a:xfrm flipH="1">
              <a:off x="7815263" y="1603375"/>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4" name="Line 609">
              <a:extLst>
                <a:ext uri="{FF2B5EF4-FFF2-40B4-BE49-F238E27FC236}">
                  <a16:creationId xmlns:a16="http://schemas.microsoft.com/office/drawing/2014/main" id="{3E193617-CE09-0C90-2B93-720E50D2EAD9}"/>
                </a:ext>
              </a:extLst>
            </p:cNvPr>
            <p:cNvSpPr>
              <a:spLocks noChangeShapeType="1"/>
            </p:cNvSpPr>
            <p:nvPr/>
          </p:nvSpPr>
          <p:spPr bwMode="auto">
            <a:xfrm>
              <a:off x="7862888" y="1581150"/>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6" name="Line 611">
              <a:extLst>
                <a:ext uri="{FF2B5EF4-FFF2-40B4-BE49-F238E27FC236}">
                  <a16:creationId xmlns:a16="http://schemas.microsoft.com/office/drawing/2014/main" id="{AEFB81B1-7CB2-5903-4D49-92660246525E}"/>
                </a:ext>
              </a:extLst>
            </p:cNvPr>
            <p:cNvSpPr>
              <a:spLocks noChangeShapeType="1"/>
            </p:cNvSpPr>
            <p:nvPr/>
          </p:nvSpPr>
          <p:spPr bwMode="auto">
            <a:xfrm>
              <a:off x="7850188" y="1581150"/>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7" name="Line 612">
              <a:extLst>
                <a:ext uri="{FF2B5EF4-FFF2-40B4-BE49-F238E27FC236}">
                  <a16:creationId xmlns:a16="http://schemas.microsoft.com/office/drawing/2014/main" id="{87B004DE-D16B-AABB-DB37-1C37B8736C83}"/>
                </a:ext>
              </a:extLst>
            </p:cNvPr>
            <p:cNvSpPr>
              <a:spLocks noChangeShapeType="1"/>
            </p:cNvSpPr>
            <p:nvPr/>
          </p:nvSpPr>
          <p:spPr bwMode="auto">
            <a:xfrm flipH="1">
              <a:off x="7805738" y="1603375"/>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8" name="Line 613">
              <a:extLst>
                <a:ext uri="{FF2B5EF4-FFF2-40B4-BE49-F238E27FC236}">
                  <a16:creationId xmlns:a16="http://schemas.microsoft.com/office/drawing/2014/main" id="{98C0BB7C-43B8-62BA-E7F8-2D4A364977C3}"/>
                </a:ext>
              </a:extLst>
            </p:cNvPr>
            <p:cNvSpPr>
              <a:spLocks noChangeShapeType="1"/>
            </p:cNvSpPr>
            <p:nvPr/>
          </p:nvSpPr>
          <p:spPr bwMode="auto">
            <a:xfrm>
              <a:off x="7834313" y="1581150"/>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9" name="Line 614">
              <a:extLst>
                <a:ext uri="{FF2B5EF4-FFF2-40B4-BE49-F238E27FC236}">
                  <a16:creationId xmlns:a16="http://schemas.microsoft.com/office/drawing/2014/main" id="{CD85E65D-8101-19B9-4A72-A139DE17BAB7}"/>
                </a:ext>
              </a:extLst>
            </p:cNvPr>
            <p:cNvSpPr>
              <a:spLocks noChangeShapeType="1"/>
            </p:cNvSpPr>
            <p:nvPr/>
          </p:nvSpPr>
          <p:spPr bwMode="auto">
            <a:xfrm flipH="1">
              <a:off x="7789863" y="1603375"/>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0" name="Line 615">
              <a:extLst>
                <a:ext uri="{FF2B5EF4-FFF2-40B4-BE49-F238E27FC236}">
                  <a16:creationId xmlns:a16="http://schemas.microsoft.com/office/drawing/2014/main" id="{C03A194F-2C3D-1253-A63E-1AE9E1FEBA0F}"/>
                </a:ext>
              </a:extLst>
            </p:cNvPr>
            <p:cNvSpPr>
              <a:spLocks noChangeShapeType="1"/>
            </p:cNvSpPr>
            <p:nvPr/>
          </p:nvSpPr>
          <p:spPr bwMode="auto">
            <a:xfrm>
              <a:off x="7824788" y="1581150"/>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1" name="Line 616">
              <a:extLst>
                <a:ext uri="{FF2B5EF4-FFF2-40B4-BE49-F238E27FC236}">
                  <a16:creationId xmlns:a16="http://schemas.microsoft.com/office/drawing/2014/main" id="{B9C3AEA5-47C0-A0E5-D931-51425DB80373}"/>
                </a:ext>
              </a:extLst>
            </p:cNvPr>
            <p:cNvSpPr>
              <a:spLocks noChangeShapeType="1"/>
            </p:cNvSpPr>
            <p:nvPr/>
          </p:nvSpPr>
          <p:spPr bwMode="auto">
            <a:xfrm flipH="1">
              <a:off x="7783513" y="1603375"/>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2" name="Line 617">
              <a:extLst>
                <a:ext uri="{FF2B5EF4-FFF2-40B4-BE49-F238E27FC236}">
                  <a16:creationId xmlns:a16="http://schemas.microsoft.com/office/drawing/2014/main" id="{A85CD8DF-99F0-058E-3EA3-16411E8A9CF5}"/>
                </a:ext>
              </a:extLst>
            </p:cNvPr>
            <p:cNvSpPr>
              <a:spLocks noChangeShapeType="1"/>
            </p:cNvSpPr>
            <p:nvPr/>
          </p:nvSpPr>
          <p:spPr bwMode="auto">
            <a:xfrm>
              <a:off x="7808913" y="1581150"/>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3" name="Line 618">
              <a:extLst>
                <a:ext uri="{FF2B5EF4-FFF2-40B4-BE49-F238E27FC236}">
                  <a16:creationId xmlns:a16="http://schemas.microsoft.com/office/drawing/2014/main" id="{BEDAC29B-54B0-15AF-0C6E-9FD62647277C}"/>
                </a:ext>
              </a:extLst>
            </p:cNvPr>
            <p:cNvSpPr>
              <a:spLocks noChangeShapeType="1"/>
            </p:cNvSpPr>
            <p:nvPr/>
          </p:nvSpPr>
          <p:spPr bwMode="auto">
            <a:xfrm flipH="1">
              <a:off x="7767638" y="1603375"/>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4" name="Line 619">
              <a:extLst>
                <a:ext uri="{FF2B5EF4-FFF2-40B4-BE49-F238E27FC236}">
                  <a16:creationId xmlns:a16="http://schemas.microsoft.com/office/drawing/2014/main" id="{728E0F24-C7E5-7517-E493-AD9DC522DCE5}"/>
                </a:ext>
              </a:extLst>
            </p:cNvPr>
            <p:cNvSpPr>
              <a:spLocks noChangeShapeType="1"/>
            </p:cNvSpPr>
            <p:nvPr/>
          </p:nvSpPr>
          <p:spPr bwMode="auto">
            <a:xfrm>
              <a:off x="7802563" y="1581150"/>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5" name="Line 620">
              <a:extLst>
                <a:ext uri="{FF2B5EF4-FFF2-40B4-BE49-F238E27FC236}">
                  <a16:creationId xmlns:a16="http://schemas.microsoft.com/office/drawing/2014/main" id="{1DFEC9CE-3898-1D37-CA1C-813FD8413BAD}"/>
                </a:ext>
              </a:extLst>
            </p:cNvPr>
            <p:cNvSpPr>
              <a:spLocks noChangeShapeType="1"/>
            </p:cNvSpPr>
            <p:nvPr/>
          </p:nvSpPr>
          <p:spPr bwMode="auto">
            <a:xfrm flipH="1">
              <a:off x="7758113" y="1603375"/>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6" name="Line 621">
              <a:extLst>
                <a:ext uri="{FF2B5EF4-FFF2-40B4-BE49-F238E27FC236}">
                  <a16:creationId xmlns:a16="http://schemas.microsoft.com/office/drawing/2014/main" id="{8FE183C3-916F-72BA-25E3-E93152B02E19}"/>
                </a:ext>
              </a:extLst>
            </p:cNvPr>
            <p:cNvSpPr>
              <a:spLocks noChangeShapeType="1"/>
            </p:cNvSpPr>
            <p:nvPr/>
          </p:nvSpPr>
          <p:spPr bwMode="auto">
            <a:xfrm>
              <a:off x="7773988" y="1581150"/>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7" name="Line 622">
              <a:extLst>
                <a:ext uri="{FF2B5EF4-FFF2-40B4-BE49-F238E27FC236}">
                  <a16:creationId xmlns:a16="http://schemas.microsoft.com/office/drawing/2014/main" id="{A56AFBDD-8E42-9146-BB16-B6904FB1E8A0}"/>
                </a:ext>
              </a:extLst>
            </p:cNvPr>
            <p:cNvSpPr>
              <a:spLocks noChangeShapeType="1"/>
            </p:cNvSpPr>
            <p:nvPr/>
          </p:nvSpPr>
          <p:spPr bwMode="auto">
            <a:xfrm flipH="1">
              <a:off x="7729538" y="1603375"/>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8" name="Line 623">
              <a:extLst>
                <a:ext uri="{FF2B5EF4-FFF2-40B4-BE49-F238E27FC236}">
                  <a16:creationId xmlns:a16="http://schemas.microsoft.com/office/drawing/2014/main" id="{6773E159-3836-1F90-308A-DAE93DEA55A9}"/>
                </a:ext>
              </a:extLst>
            </p:cNvPr>
            <p:cNvSpPr>
              <a:spLocks noChangeShapeType="1"/>
            </p:cNvSpPr>
            <p:nvPr/>
          </p:nvSpPr>
          <p:spPr bwMode="auto">
            <a:xfrm>
              <a:off x="7739063" y="1565275"/>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9" name="Line 624">
              <a:extLst>
                <a:ext uri="{FF2B5EF4-FFF2-40B4-BE49-F238E27FC236}">
                  <a16:creationId xmlns:a16="http://schemas.microsoft.com/office/drawing/2014/main" id="{5EBCD2E8-5B04-0256-391D-34C20D25EA1D}"/>
                </a:ext>
              </a:extLst>
            </p:cNvPr>
            <p:cNvSpPr>
              <a:spLocks noChangeShapeType="1"/>
            </p:cNvSpPr>
            <p:nvPr/>
          </p:nvSpPr>
          <p:spPr bwMode="auto">
            <a:xfrm flipH="1">
              <a:off x="7697788" y="1587500"/>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0" name="Line 625">
              <a:extLst>
                <a:ext uri="{FF2B5EF4-FFF2-40B4-BE49-F238E27FC236}">
                  <a16:creationId xmlns:a16="http://schemas.microsoft.com/office/drawing/2014/main" id="{968A4AD5-8FB8-0437-C28A-D5DEF4E7146D}"/>
                </a:ext>
              </a:extLst>
            </p:cNvPr>
            <p:cNvSpPr>
              <a:spLocks noChangeShapeType="1"/>
            </p:cNvSpPr>
            <p:nvPr/>
          </p:nvSpPr>
          <p:spPr bwMode="auto">
            <a:xfrm>
              <a:off x="7735888" y="1565275"/>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1" name="Line 626">
              <a:extLst>
                <a:ext uri="{FF2B5EF4-FFF2-40B4-BE49-F238E27FC236}">
                  <a16:creationId xmlns:a16="http://schemas.microsoft.com/office/drawing/2014/main" id="{0542A727-1FFB-F8AC-D452-F6C45B6165D5}"/>
                </a:ext>
              </a:extLst>
            </p:cNvPr>
            <p:cNvSpPr>
              <a:spLocks noChangeShapeType="1"/>
            </p:cNvSpPr>
            <p:nvPr/>
          </p:nvSpPr>
          <p:spPr bwMode="auto">
            <a:xfrm flipH="1">
              <a:off x="7694613" y="1587500"/>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2" name="Line 627">
              <a:extLst>
                <a:ext uri="{FF2B5EF4-FFF2-40B4-BE49-F238E27FC236}">
                  <a16:creationId xmlns:a16="http://schemas.microsoft.com/office/drawing/2014/main" id="{7C92BBEC-20AC-CC0E-3E00-C891EC866F94}"/>
                </a:ext>
              </a:extLst>
            </p:cNvPr>
            <p:cNvSpPr>
              <a:spLocks noChangeShapeType="1"/>
            </p:cNvSpPr>
            <p:nvPr/>
          </p:nvSpPr>
          <p:spPr bwMode="auto">
            <a:xfrm>
              <a:off x="7716838" y="1565275"/>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3" name="Line 628">
              <a:extLst>
                <a:ext uri="{FF2B5EF4-FFF2-40B4-BE49-F238E27FC236}">
                  <a16:creationId xmlns:a16="http://schemas.microsoft.com/office/drawing/2014/main" id="{3575C1DB-F437-149F-76CE-9443AE136718}"/>
                </a:ext>
              </a:extLst>
            </p:cNvPr>
            <p:cNvSpPr>
              <a:spLocks noChangeShapeType="1"/>
            </p:cNvSpPr>
            <p:nvPr/>
          </p:nvSpPr>
          <p:spPr bwMode="auto">
            <a:xfrm flipH="1">
              <a:off x="7675563" y="1587500"/>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4" name="Line 629">
              <a:extLst>
                <a:ext uri="{FF2B5EF4-FFF2-40B4-BE49-F238E27FC236}">
                  <a16:creationId xmlns:a16="http://schemas.microsoft.com/office/drawing/2014/main" id="{328CDE25-D230-CB4A-6D57-05F7374C15D8}"/>
                </a:ext>
              </a:extLst>
            </p:cNvPr>
            <p:cNvSpPr>
              <a:spLocks noChangeShapeType="1"/>
            </p:cNvSpPr>
            <p:nvPr/>
          </p:nvSpPr>
          <p:spPr bwMode="auto">
            <a:xfrm>
              <a:off x="7710488" y="1565275"/>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5" name="Line 630">
              <a:extLst>
                <a:ext uri="{FF2B5EF4-FFF2-40B4-BE49-F238E27FC236}">
                  <a16:creationId xmlns:a16="http://schemas.microsoft.com/office/drawing/2014/main" id="{20E11BBA-DFE6-3843-E80B-39E6409F95EB}"/>
                </a:ext>
              </a:extLst>
            </p:cNvPr>
            <p:cNvSpPr>
              <a:spLocks noChangeShapeType="1"/>
            </p:cNvSpPr>
            <p:nvPr/>
          </p:nvSpPr>
          <p:spPr bwMode="auto">
            <a:xfrm flipH="1">
              <a:off x="7669213" y="1587500"/>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6" name="Line 631">
              <a:extLst>
                <a:ext uri="{FF2B5EF4-FFF2-40B4-BE49-F238E27FC236}">
                  <a16:creationId xmlns:a16="http://schemas.microsoft.com/office/drawing/2014/main" id="{43C015E2-EB31-44A3-7914-60E92A8A7E55}"/>
                </a:ext>
              </a:extLst>
            </p:cNvPr>
            <p:cNvSpPr>
              <a:spLocks noChangeShapeType="1"/>
            </p:cNvSpPr>
            <p:nvPr/>
          </p:nvSpPr>
          <p:spPr bwMode="auto">
            <a:xfrm>
              <a:off x="7697788" y="1552575"/>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7" name="Line 632">
              <a:extLst>
                <a:ext uri="{FF2B5EF4-FFF2-40B4-BE49-F238E27FC236}">
                  <a16:creationId xmlns:a16="http://schemas.microsoft.com/office/drawing/2014/main" id="{F77C844F-0B1E-E973-5CE1-5CFDD26FA06A}"/>
                </a:ext>
              </a:extLst>
            </p:cNvPr>
            <p:cNvSpPr>
              <a:spLocks noChangeShapeType="1"/>
            </p:cNvSpPr>
            <p:nvPr/>
          </p:nvSpPr>
          <p:spPr bwMode="auto">
            <a:xfrm flipH="1">
              <a:off x="7653338" y="1577975"/>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8" name="Line 633">
              <a:extLst>
                <a:ext uri="{FF2B5EF4-FFF2-40B4-BE49-F238E27FC236}">
                  <a16:creationId xmlns:a16="http://schemas.microsoft.com/office/drawing/2014/main" id="{C91F4E5A-828F-DA4B-F154-6E552A4E8CD6}"/>
                </a:ext>
              </a:extLst>
            </p:cNvPr>
            <p:cNvSpPr>
              <a:spLocks noChangeShapeType="1"/>
            </p:cNvSpPr>
            <p:nvPr/>
          </p:nvSpPr>
          <p:spPr bwMode="auto">
            <a:xfrm>
              <a:off x="7694613" y="1552575"/>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9" name="Line 634">
              <a:extLst>
                <a:ext uri="{FF2B5EF4-FFF2-40B4-BE49-F238E27FC236}">
                  <a16:creationId xmlns:a16="http://schemas.microsoft.com/office/drawing/2014/main" id="{28A85172-D846-3C73-AF5B-1423D427FB94}"/>
                </a:ext>
              </a:extLst>
            </p:cNvPr>
            <p:cNvSpPr>
              <a:spLocks noChangeShapeType="1"/>
            </p:cNvSpPr>
            <p:nvPr/>
          </p:nvSpPr>
          <p:spPr bwMode="auto">
            <a:xfrm flipH="1">
              <a:off x="7650163" y="1577975"/>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0" name="Line 635">
              <a:extLst>
                <a:ext uri="{FF2B5EF4-FFF2-40B4-BE49-F238E27FC236}">
                  <a16:creationId xmlns:a16="http://schemas.microsoft.com/office/drawing/2014/main" id="{FB203370-AFF1-A3C5-C193-49ECE79A10EE}"/>
                </a:ext>
              </a:extLst>
            </p:cNvPr>
            <p:cNvSpPr>
              <a:spLocks noChangeShapeType="1"/>
            </p:cNvSpPr>
            <p:nvPr/>
          </p:nvSpPr>
          <p:spPr bwMode="auto">
            <a:xfrm>
              <a:off x="7678738" y="1546225"/>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1" name="Line 636">
              <a:extLst>
                <a:ext uri="{FF2B5EF4-FFF2-40B4-BE49-F238E27FC236}">
                  <a16:creationId xmlns:a16="http://schemas.microsoft.com/office/drawing/2014/main" id="{5DCF4F46-404A-6295-A3B1-592138973F00}"/>
                </a:ext>
              </a:extLst>
            </p:cNvPr>
            <p:cNvSpPr>
              <a:spLocks noChangeShapeType="1"/>
            </p:cNvSpPr>
            <p:nvPr/>
          </p:nvSpPr>
          <p:spPr bwMode="auto">
            <a:xfrm flipH="1">
              <a:off x="7637463" y="1568450"/>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2" name="Line 637">
              <a:extLst>
                <a:ext uri="{FF2B5EF4-FFF2-40B4-BE49-F238E27FC236}">
                  <a16:creationId xmlns:a16="http://schemas.microsoft.com/office/drawing/2014/main" id="{56297E52-B777-B561-8EC3-812B7E783B6B}"/>
                </a:ext>
              </a:extLst>
            </p:cNvPr>
            <p:cNvSpPr>
              <a:spLocks noChangeShapeType="1"/>
            </p:cNvSpPr>
            <p:nvPr/>
          </p:nvSpPr>
          <p:spPr bwMode="auto">
            <a:xfrm>
              <a:off x="7672388" y="1533525"/>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3" name="Line 638">
              <a:extLst>
                <a:ext uri="{FF2B5EF4-FFF2-40B4-BE49-F238E27FC236}">
                  <a16:creationId xmlns:a16="http://schemas.microsoft.com/office/drawing/2014/main" id="{65DAA787-EAA8-6E26-ABD4-8A1FDD637998}"/>
                </a:ext>
              </a:extLst>
            </p:cNvPr>
            <p:cNvSpPr>
              <a:spLocks noChangeShapeType="1"/>
            </p:cNvSpPr>
            <p:nvPr/>
          </p:nvSpPr>
          <p:spPr bwMode="auto">
            <a:xfrm flipH="1">
              <a:off x="7627938" y="1555750"/>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4" name="Line 639">
              <a:extLst>
                <a:ext uri="{FF2B5EF4-FFF2-40B4-BE49-F238E27FC236}">
                  <a16:creationId xmlns:a16="http://schemas.microsoft.com/office/drawing/2014/main" id="{5CB23202-D592-C571-99DC-313638F965A1}"/>
                </a:ext>
              </a:extLst>
            </p:cNvPr>
            <p:cNvSpPr>
              <a:spLocks noChangeShapeType="1"/>
            </p:cNvSpPr>
            <p:nvPr/>
          </p:nvSpPr>
          <p:spPr bwMode="auto">
            <a:xfrm>
              <a:off x="7656513" y="1533525"/>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5" name="Line 640">
              <a:extLst>
                <a:ext uri="{FF2B5EF4-FFF2-40B4-BE49-F238E27FC236}">
                  <a16:creationId xmlns:a16="http://schemas.microsoft.com/office/drawing/2014/main" id="{E85F4115-D02A-17A2-7DBF-B0A55EC15178}"/>
                </a:ext>
              </a:extLst>
            </p:cNvPr>
            <p:cNvSpPr>
              <a:spLocks noChangeShapeType="1"/>
            </p:cNvSpPr>
            <p:nvPr/>
          </p:nvSpPr>
          <p:spPr bwMode="auto">
            <a:xfrm flipH="1">
              <a:off x="7612063" y="1555750"/>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6" name="Line 641">
              <a:extLst>
                <a:ext uri="{FF2B5EF4-FFF2-40B4-BE49-F238E27FC236}">
                  <a16:creationId xmlns:a16="http://schemas.microsoft.com/office/drawing/2014/main" id="{709C7078-5E14-33A1-869E-48CA23F8F91B}"/>
                </a:ext>
              </a:extLst>
            </p:cNvPr>
            <p:cNvSpPr>
              <a:spLocks noChangeShapeType="1"/>
            </p:cNvSpPr>
            <p:nvPr/>
          </p:nvSpPr>
          <p:spPr bwMode="auto">
            <a:xfrm>
              <a:off x="7662863" y="1533525"/>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7" name="Line 642">
              <a:extLst>
                <a:ext uri="{FF2B5EF4-FFF2-40B4-BE49-F238E27FC236}">
                  <a16:creationId xmlns:a16="http://schemas.microsoft.com/office/drawing/2014/main" id="{BAA27449-7BEC-3643-200E-DE9734AF88D4}"/>
                </a:ext>
              </a:extLst>
            </p:cNvPr>
            <p:cNvSpPr>
              <a:spLocks noChangeShapeType="1"/>
            </p:cNvSpPr>
            <p:nvPr/>
          </p:nvSpPr>
          <p:spPr bwMode="auto">
            <a:xfrm flipH="1">
              <a:off x="7618413" y="1555750"/>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8" name="Line 643">
              <a:extLst>
                <a:ext uri="{FF2B5EF4-FFF2-40B4-BE49-F238E27FC236}">
                  <a16:creationId xmlns:a16="http://schemas.microsoft.com/office/drawing/2014/main" id="{3A5954D6-A091-5C77-4FD0-38647C9C647E}"/>
                </a:ext>
              </a:extLst>
            </p:cNvPr>
            <p:cNvSpPr>
              <a:spLocks noChangeShapeType="1"/>
            </p:cNvSpPr>
            <p:nvPr/>
          </p:nvSpPr>
          <p:spPr bwMode="auto">
            <a:xfrm>
              <a:off x="7637463" y="1533525"/>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9" name="Line 644">
              <a:extLst>
                <a:ext uri="{FF2B5EF4-FFF2-40B4-BE49-F238E27FC236}">
                  <a16:creationId xmlns:a16="http://schemas.microsoft.com/office/drawing/2014/main" id="{B28F5399-8090-F252-36C1-B63CA540AD9B}"/>
                </a:ext>
              </a:extLst>
            </p:cNvPr>
            <p:cNvSpPr>
              <a:spLocks noChangeShapeType="1"/>
            </p:cNvSpPr>
            <p:nvPr/>
          </p:nvSpPr>
          <p:spPr bwMode="auto">
            <a:xfrm flipH="1">
              <a:off x="7596188" y="1555750"/>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0" name="Line 645">
              <a:extLst>
                <a:ext uri="{FF2B5EF4-FFF2-40B4-BE49-F238E27FC236}">
                  <a16:creationId xmlns:a16="http://schemas.microsoft.com/office/drawing/2014/main" id="{A10AA4A5-DC60-B7EE-F14F-D44129D03FDE}"/>
                </a:ext>
              </a:extLst>
            </p:cNvPr>
            <p:cNvSpPr>
              <a:spLocks noChangeShapeType="1"/>
            </p:cNvSpPr>
            <p:nvPr/>
          </p:nvSpPr>
          <p:spPr bwMode="auto">
            <a:xfrm>
              <a:off x="7612063" y="1533525"/>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1" name="Line 646">
              <a:extLst>
                <a:ext uri="{FF2B5EF4-FFF2-40B4-BE49-F238E27FC236}">
                  <a16:creationId xmlns:a16="http://schemas.microsoft.com/office/drawing/2014/main" id="{71AB684D-FB98-10D9-B519-FA060AE83221}"/>
                </a:ext>
              </a:extLst>
            </p:cNvPr>
            <p:cNvSpPr>
              <a:spLocks noChangeShapeType="1"/>
            </p:cNvSpPr>
            <p:nvPr/>
          </p:nvSpPr>
          <p:spPr bwMode="auto">
            <a:xfrm flipH="1">
              <a:off x="7570788" y="1555750"/>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2" name="Line 647">
              <a:extLst>
                <a:ext uri="{FF2B5EF4-FFF2-40B4-BE49-F238E27FC236}">
                  <a16:creationId xmlns:a16="http://schemas.microsoft.com/office/drawing/2014/main" id="{C827CFA5-82E7-18DF-BE6A-B53D4E18EA29}"/>
                </a:ext>
              </a:extLst>
            </p:cNvPr>
            <p:cNvSpPr>
              <a:spLocks noChangeShapeType="1"/>
            </p:cNvSpPr>
            <p:nvPr/>
          </p:nvSpPr>
          <p:spPr bwMode="auto">
            <a:xfrm>
              <a:off x="7621588" y="1533525"/>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3" name="Line 648">
              <a:extLst>
                <a:ext uri="{FF2B5EF4-FFF2-40B4-BE49-F238E27FC236}">
                  <a16:creationId xmlns:a16="http://schemas.microsoft.com/office/drawing/2014/main" id="{0CD0EAD1-4DA1-18E4-1F37-FC5D8B30FA34}"/>
                </a:ext>
              </a:extLst>
            </p:cNvPr>
            <p:cNvSpPr>
              <a:spLocks noChangeShapeType="1"/>
            </p:cNvSpPr>
            <p:nvPr/>
          </p:nvSpPr>
          <p:spPr bwMode="auto">
            <a:xfrm flipH="1">
              <a:off x="7580313" y="1555750"/>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4" name="Line 649">
              <a:extLst>
                <a:ext uri="{FF2B5EF4-FFF2-40B4-BE49-F238E27FC236}">
                  <a16:creationId xmlns:a16="http://schemas.microsoft.com/office/drawing/2014/main" id="{9AA5B1EF-C451-F8B5-9E8E-82D2B6700774}"/>
                </a:ext>
              </a:extLst>
            </p:cNvPr>
            <p:cNvSpPr>
              <a:spLocks noChangeShapeType="1"/>
            </p:cNvSpPr>
            <p:nvPr/>
          </p:nvSpPr>
          <p:spPr bwMode="auto">
            <a:xfrm>
              <a:off x="7631113" y="1533525"/>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5" name="Line 650">
              <a:extLst>
                <a:ext uri="{FF2B5EF4-FFF2-40B4-BE49-F238E27FC236}">
                  <a16:creationId xmlns:a16="http://schemas.microsoft.com/office/drawing/2014/main" id="{6544CFA0-A42D-21F6-D291-9D3B68E57652}"/>
                </a:ext>
              </a:extLst>
            </p:cNvPr>
            <p:cNvSpPr>
              <a:spLocks noChangeShapeType="1"/>
            </p:cNvSpPr>
            <p:nvPr/>
          </p:nvSpPr>
          <p:spPr bwMode="auto">
            <a:xfrm flipH="1">
              <a:off x="7586663" y="1555750"/>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6" name="Line 651">
              <a:extLst>
                <a:ext uri="{FF2B5EF4-FFF2-40B4-BE49-F238E27FC236}">
                  <a16:creationId xmlns:a16="http://schemas.microsoft.com/office/drawing/2014/main" id="{A4F93F59-7AEE-3920-983D-3A9E1AEA24AE}"/>
                </a:ext>
              </a:extLst>
            </p:cNvPr>
            <p:cNvSpPr>
              <a:spLocks noChangeShapeType="1"/>
            </p:cNvSpPr>
            <p:nvPr/>
          </p:nvSpPr>
          <p:spPr bwMode="auto">
            <a:xfrm>
              <a:off x="7570788" y="1520825"/>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7" name="Line 652">
              <a:extLst>
                <a:ext uri="{FF2B5EF4-FFF2-40B4-BE49-F238E27FC236}">
                  <a16:creationId xmlns:a16="http://schemas.microsoft.com/office/drawing/2014/main" id="{B420B817-730E-4DB5-EBFA-60153BE192D2}"/>
                </a:ext>
              </a:extLst>
            </p:cNvPr>
            <p:cNvSpPr>
              <a:spLocks noChangeShapeType="1"/>
            </p:cNvSpPr>
            <p:nvPr/>
          </p:nvSpPr>
          <p:spPr bwMode="auto">
            <a:xfrm flipH="1">
              <a:off x="7529513" y="1543050"/>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8" name="Line 653">
              <a:extLst>
                <a:ext uri="{FF2B5EF4-FFF2-40B4-BE49-F238E27FC236}">
                  <a16:creationId xmlns:a16="http://schemas.microsoft.com/office/drawing/2014/main" id="{659CCEBF-D79D-52A3-6C25-46F3EFED177E}"/>
                </a:ext>
              </a:extLst>
            </p:cNvPr>
            <p:cNvSpPr>
              <a:spLocks noChangeShapeType="1"/>
            </p:cNvSpPr>
            <p:nvPr/>
          </p:nvSpPr>
          <p:spPr bwMode="auto">
            <a:xfrm>
              <a:off x="7577138" y="1520825"/>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9" name="Line 654">
              <a:extLst>
                <a:ext uri="{FF2B5EF4-FFF2-40B4-BE49-F238E27FC236}">
                  <a16:creationId xmlns:a16="http://schemas.microsoft.com/office/drawing/2014/main" id="{36370CFD-5AAE-9CBF-D9A6-9859856970F7}"/>
                </a:ext>
              </a:extLst>
            </p:cNvPr>
            <p:cNvSpPr>
              <a:spLocks noChangeShapeType="1"/>
            </p:cNvSpPr>
            <p:nvPr/>
          </p:nvSpPr>
          <p:spPr bwMode="auto">
            <a:xfrm flipH="1">
              <a:off x="7535863" y="1543050"/>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0" name="Line 655">
              <a:extLst>
                <a:ext uri="{FF2B5EF4-FFF2-40B4-BE49-F238E27FC236}">
                  <a16:creationId xmlns:a16="http://schemas.microsoft.com/office/drawing/2014/main" id="{46E43607-6940-7449-44CB-C7DFBBDEBEB3}"/>
                </a:ext>
              </a:extLst>
            </p:cNvPr>
            <p:cNvSpPr>
              <a:spLocks noChangeShapeType="1"/>
            </p:cNvSpPr>
            <p:nvPr/>
          </p:nvSpPr>
          <p:spPr bwMode="auto">
            <a:xfrm>
              <a:off x="7602538" y="1520825"/>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1" name="Line 656">
              <a:extLst>
                <a:ext uri="{FF2B5EF4-FFF2-40B4-BE49-F238E27FC236}">
                  <a16:creationId xmlns:a16="http://schemas.microsoft.com/office/drawing/2014/main" id="{3F97D024-828B-0B98-D5B2-1BF6AFA48911}"/>
                </a:ext>
              </a:extLst>
            </p:cNvPr>
            <p:cNvSpPr>
              <a:spLocks noChangeShapeType="1"/>
            </p:cNvSpPr>
            <p:nvPr/>
          </p:nvSpPr>
          <p:spPr bwMode="auto">
            <a:xfrm flipH="1">
              <a:off x="7561263" y="1543050"/>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2" name="Line 657">
              <a:extLst>
                <a:ext uri="{FF2B5EF4-FFF2-40B4-BE49-F238E27FC236}">
                  <a16:creationId xmlns:a16="http://schemas.microsoft.com/office/drawing/2014/main" id="{41580CDB-953D-0AA5-DA11-B59283263349}"/>
                </a:ext>
              </a:extLst>
            </p:cNvPr>
            <p:cNvSpPr>
              <a:spLocks noChangeShapeType="1"/>
            </p:cNvSpPr>
            <p:nvPr/>
          </p:nvSpPr>
          <p:spPr bwMode="auto">
            <a:xfrm>
              <a:off x="7586663" y="1520825"/>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3" name="Line 658">
              <a:extLst>
                <a:ext uri="{FF2B5EF4-FFF2-40B4-BE49-F238E27FC236}">
                  <a16:creationId xmlns:a16="http://schemas.microsoft.com/office/drawing/2014/main" id="{71CEE084-DA92-D142-422D-9FDBD672FA78}"/>
                </a:ext>
              </a:extLst>
            </p:cNvPr>
            <p:cNvSpPr>
              <a:spLocks noChangeShapeType="1"/>
            </p:cNvSpPr>
            <p:nvPr/>
          </p:nvSpPr>
          <p:spPr bwMode="auto">
            <a:xfrm flipH="1">
              <a:off x="7545388" y="1543050"/>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4" name="Line 659">
              <a:extLst>
                <a:ext uri="{FF2B5EF4-FFF2-40B4-BE49-F238E27FC236}">
                  <a16:creationId xmlns:a16="http://schemas.microsoft.com/office/drawing/2014/main" id="{4C890C7B-1B86-0B16-94FF-4495A6CCB49D}"/>
                </a:ext>
              </a:extLst>
            </p:cNvPr>
            <p:cNvSpPr>
              <a:spLocks noChangeShapeType="1"/>
            </p:cNvSpPr>
            <p:nvPr/>
          </p:nvSpPr>
          <p:spPr bwMode="auto">
            <a:xfrm>
              <a:off x="7596188" y="1520825"/>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5" name="Line 660">
              <a:extLst>
                <a:ext uri="{FF2B5EF4-FFF2-40B4-BE49-F238E27FC236}">
                  <a16:creationId xmlns:a16="http://schemas.microsoft.com/office/drawing/2014/main" id="{A6581BC5-EAAA-66A4-387F-9081EBA45B8E}"/>
                </a:ext>
              </a:extLst>
            </p:cNvPr>
            <p:cNvSpPr>
              <a:spLocks noChangeShapeType="1"/>
            </p:cNvSpPr>
            <p:nvPr/>
          </p:nvSpPr>
          <p:spPr bwMode="auto">
            <a:xfrm flipH="1">
              <a:off x="7551738" y="1543050"/>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6" name="Line 661">
              <a:extLst>
                <a:ext uri="{FF2B5EF4-FFF2-40B4-BE49-F238E27FC236}">
                  <a16:creationId xmlns:a16="http://schemas.microsoft.com/office/drawing/2014/main" id="{CD1AEB4A-734B-6324-E420-4D4389B41209}"/>
                </a:ext>
              </a:extLst>
            </p:cNvPr>
            <p:cNvSpPr>
              <a:spLocks noChangeShapeType="1"/>
            </p:cNvSpPr>
            <p:nvPr/>
          </p:nvSpPr>
          <p:spPr bwMode="auto">
            <a:xfrm>
              <a:off x="7545388" y="1520825"/>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7" name="Line 662">
              <a:extLst>
                <a:ext uri="{FF2B5EF4-FFF2-40B4-BE49-F238E27FC236}">
                  <a16:creationId xmlns:a16="http://schemas.microsoft.com/office/drawing/2014/main" id="{DD77AC5C-10FD-98BF-12D1-872CA07F4101}"/>
                </a:ext>
              </a:extLst>
            </p:cNvPr>
            <p:cNvSpPr>
              <a:spLocks noChangeShapeType="1"/>
            </p:cNvSpPr>
            <p:nvPr/>
          </p:nvSpPr>
          <p:spPr bwMode="auto">
            <a:xfrm flipH="1">
              <a:off x="7504113" y="1543050"/>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8" name="Line 663">
              <a:extLst>
                <a:ext uri="{FF2B5EF4-FFF2-40B4-BE49-F238E27FC236}">
                  <a16:creationId xmlns:a16="http://schemas.microsoft.com/office/drawing/2014/main" id="{8E53D958-27D9-7BF9-4FD9-3185A9E5519F}"/>
                </a:ext>
              </a:extLst>
            </p:cNvPr>
            <p:cNvSpPr>
              <a:spLocks noChangeShapeType="1"/>
            </p:cNvSpPr>
            <p:nvPr/>
          </p:nvSpPr>
          <p:spPr bwMode="auto">
            <a:xfrm>
              <a:off x="7485063" y="1520825"/>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9" name="Line 664">
              <a:extLst>
                <a:ext uri="{FF2B5EF4-FFF2-40B4-BE49-F238E27FC236}">
                  <a16:creationId xmlns:a16="http://schemas.microsoft.com/office/drawing/2014/main" id="{D2951AEE-70AF-B660-40C4-5C76489F6AB8}"/>
                </a:ext>
              </a:extLst>
            </p:cNvPr>
            <p:cNvSpPr>
              <a:spLocks noChangeShapeType="1"/>
            </p:cNvSpPr>
            <p:nvPr/>
          </p:nvSpPr>
          <p:spPr bwMode="auto">
            <a:xfrm flipH="1">
              <a:off x="7443788" y="1543050"/>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0" name="Line 665">
              <a:extLst>
                <a:ext uri="{FF2B5EF4-FFF2-40B4-BE49-F238E27FC236}">
                  <a16:creationId xmlns:a16="http://schemas.microsoft.com/office/drawing/2014/main" id="{F67D3E2A-2BB9-F8FC-01D0-0E99DDDF72CD}"/>
                </a:ext>
              </a:extLst>
            </p:cNvPr>
            <p:cNvSpPr>
              <a:spLocks noChangeShapeType="1"/>
            </p:cNvSpPr>
            <p:nvPr/>
          </p:nvSpPr>
          <p:spPr bwMode="auto">
            <a:xfrm>
              <a:off x="7494588" y="1520825"/>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1" name="Line 666">
              <a:extLst>
                <a:ext uri="{FF2B5EF4-FFF2-40B4-BE49-F238E27FC236}">
                  <a16:creationId xmlns:a16="http://schemas.microsoft.com/office/drawing/2014/main" id="{EF4178A0-255D-072A-8B49-951E8EBBF3FF}"/>
                </a:ext>
              </a:extLst>
            </p:cNvPr>
            <p:cNvSpPr>
              <a:spLocks noChangeShapeType="1"/>
            </p:cNvSpPr>
            <p:nvPr/>
          </p:nvSpPr>
          <p:spPr bwMode="auto">
            <a:xfrm flipH="1">
              <a:off x="7453313" y="1543050"/>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2" name="Line 667">
              <a:extLst>
                <a:ext uri="{FF2B5EF4-FFF2-40B4-BE49-F238E27FC236}">
                  <a16:creationId xmlns:a16="http://schemas.microsoft.com/office/drawing/2014/main" id="{8EBDB8B6-48EF-C2CC-9542-94F61C3379F0}"/>
                </a:ext>
              </a:extLst>
            </p:cNvPr>
            <p:cNvSpPr>
              <a:spLocks noChangeShapeType="1"/>
            </p:cNvSpPr>
            <p:nvPr/>
          </p:nvSpPr>
          <p:spPr bwMode="auto">
            <a:xfrm>
              <a:off x="7475538" y="1511300"/>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3" name="Line 668">
              <a:extLst>
                <a:ext uri="{FF2B5EF4-FFF2-40B4-BE49-F238E27FC236}">
                  <a16:creationId xmlns:a16="http://schemas.microsoft.com/office/drawing/2014/main" id="{D5C51CA3-E5CE-F637-C500-CDDFF3F6A5B9}"/>
                </a:ext>
              </a:extLst>
            </p:cNvPr>
            <p:cNvSpPr>
              <a:spLocks noChangeShapeType="1"/>
            </p:cNvSpPr>
            <p:nvPr/>
          </p:nvSpPr>
          <p:spPr bwMode="auto">
            <a:xfrm flipH="1">
              <a:off x="7434263" y="1533525"/>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4" name="Line 669">
              <a:extLst>
                <a:ext uri="{FF2B5EF4-FFF2-40B4-BE49-F238E27FC236}">
                  <a16:creationId xmlns:a16="http://schemas.microsoft.com/office/drawing/2014/main" id="{94AC1653-B48B-5DC6-A4A3-AA4458775F55}"/>
                </a:ext>
              </a:extLst>
            </p:cNvPr>
            <p:cNvSpPr>
              <a:spLocks noChangeShapeType="1"/>
            </p:cNvSpPr>
            <p:nvPr/>
          </p:nvSpPr>
          <p:spPr bwMode="auto">
            <a:xfrm>
              <a:off x="7472363" y="1511300"/>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5" name="Line 670">
              <a:extLst>
                <a:ext uri="{FF2B5EF4-FFF2-40B4-BE49-F238E27FC236}">
                  <a16:creationId xmlns:a16="http://schemas.microsoft.com/office/drawing/2014/main" id="{76F188ED-8FB4-694E-E04D-6164F20189A3}"/>
                </a:ext>
              </a:extLst>
            </p:cNvPr>
            <p:cNvSpPr>
              <a:spLocks noChangeShapeType="1"/>
            </p:cNvSpPr>
            <p:nvPr/>
          </p:nvSpPr>
          <p:spPr bwMode="auto">
            <a:xfrm flipH="1">
              <a:off x="7431088" y="1533525"/>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6" name="Line 671">
              <a:extLst>
                <a:ext uri="{FF2B5EF4-FFF2-40B4-BE49-F238E27FC236}">
                  <a16:creationId xmlns:a16="http://schemas.microsoft.com/office/drawing/2014/main" id="{AE3809D9-16C9-45C7-A3C4-B6421C0BA862}"/>
                </a:ext>
              </a:extLst>
            </p:cNvPr>
            <p:cNvSpPr>
              <a:spLocks noChangeShapeType="1"/>
            </p:cNvSpPr>
            <p:nvPr/>
          </p:nvSpPr>
          <p:spPr bwMode="auto">
            <a:xfrm>
              <a:off x="7446963" y="1511300"/>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7" name="Line 672">
              <a:extLst>
                <a:ext uri="{FF2B5EF4-FFF2-40B4-BE49-F238E27FC236}">
                  <a16:creationId xmlns:a16="http://schemas.microsoft.com/office/drawing/2014/main" id="{73B55627-50FD-3195-CF1D-D57DC48DBDF9}"/>
                </a:ext>
              </a:extLst>
            </p:cNvPr>
            <p:cNvSpPr>
              <a:spLocks noChangeShapeType="1"/>
            </p:cNvSpPr>
            <p:nvPr/>
          </p:nvSpPr>
          <p:spPr bwMode="auto">
            <a:xfrm flipH="1">
              <a:off x="7404101" y="1533525"/>
              <a:ext cx="84138"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8" name="Line 673">
              <a:extLst>
                <a:ext uri="{FF2B5EF4-FFF2-40B4-BE49-F238E27FC236}">
                  <a16:creationId xmlns:a16="http://schemas.microsoft.com/office/drawing/2014/main" id="{9B156210-3DC1-2FA7-7838-59EF37DB7E96}"/>
                </a:ext>
              </a:extLst>
            </p:cNvPr>
            <p:cNvSpPr>
              <a:spLocks noChangeShapeType="1"/>
            </p:cNvSpPr>
            <p:nvPr/>
          </p:nvSpPr>
          <p:spPr bwMode="auto">
            <a:xfrm>
              <a:off x="7431088" y="1511300"/>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9" name="Line 674">
              <a:extLst>
                <a:ext uri="{FF2B5EF4-FFF2-40B4-BE49-F238E27FC236}">
                  <a16:creationId xmlns:a16="http://schemas.microsoft.com/office/drawing/2014/main" id="{DDD2A16F-03A6-D9C8-BC51-90A1B0D8D2C0}"/>
                </a:ext>
              </a:extLst>
            </p:cNvPr>
            <p:cNvSpPr>
              <a:spLocks noChangeShapeType="1"/>
            </p:cNvSpPr>
            <p:nvPr/>
          </p:nvSpPr>
          <p:spPr bwMode="auto">
            <a:xfrm flipH="1">
              <a:off x="7388226" y="1533525"/>
              <a:ext cx="87313"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0" name="Line 675">
              <a:extLst>
                <a:ext uri="{FF2B5EF4-FFF2-40B4-BE49-F238E27FC236}">
                  <a16:creationId xmlns:a16="http://schemas.microsoft.com/office/drawing/2014/main" id="{31F3B062-41E1-9F5A-8E2F-C16241ADD348}"/>
                </a:ext>
              </a:extLst>
            </p:cNvPr>
            <p:cNvSpPr>
              <a:spLocks noChangeShapeType="1"/>
            </p:cNvSpPr>
            <p:nvPr/>
          </p:nvSpPr>
          <p:spPr bwMode="auto">
            <a:xfrm>
              <a:off x="7440613" y="1511300"/>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1" name="Line 676">
              <a:extLst>
                <a:ext uri="{FF2B5EF4-FFF2-40B4-BE49-F238E27FC236}">
                  <a16:creationId xmlns:a16="http://schemas.microsoft.com/office/drawing/2014/main" id="{FA2C9DCE-76FC-F946-1DA4-AC2E8E6F2829}"/>
                </a:ext>
              </a:extLst>
            </p:cNvPr>
            <p:cNvSpPr>
              <a:spLocks noChangeShapeType="1"/>
            </p:cNvSpPr>
            <p:nvPr/>
          </p:nvSpPr>
          <p:spPr bwMode="auto">
            <a:xfrm flipH="1">
              <a:off x="7394576" y="1533525"/>
              <a:ext cx="87313"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2" name="Line 677">
              <a:extLst>
                <a:ext uri="{FF2B5EF4-FFF2-40B4-BE49-F238E27FC236}">
                  <a16:creationId xmlns:a16="http://schemas.microsoft.com/office/drawing/2014/main" id="{20D6BDBB-3ABE-2394-426E-6BA952E7DC95}"/>
                </a:ext>
              </a:extLst>
            </p:cNvPr>
            <p:cNvSpPr>
              <a:spLocks noChangeShapeType="1"/>
            </p:cNvSpPr>
            <p:nvPr/>
          </p:nvSpPr>
          <p:spPr bwMode="auto">
            <a:xfrm>
              <a:off x="7423151" y="1498600"/>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3" name="Line 678">
              <a:extLst>
                <a:ext uri="{FF2B5EF4-FFF2-40B4-BE49-F238E27FC236}">
                  <a16:creationId xmlns:a16="http://schemas.microsoft.com/office/drawing/2014/main" id="{AD1C7808-A038-9D0C-A842-68D5C35B8D6C}"/>
                </a:ext>
              </a:extLst>
            </p:cNvPr>
            <p:cNvSpPr>
              <a:spLocks noChangeShapeType="1"/>
            </p:cNvSpPr>
            <p:nvPr/>
          </p:nvSpPr>
          <p:spPr bwMode="auto">
            <a:xfrm flipH="1">
              <a:off x="7378701" y="1520825"/>
              <a:ext cx="87313"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4" name="Line 679">
              <a:extLst>
                <a:ext uri="{FF2B5EF4-FFF2-40B4-BE49-F238E27FC236}">
                  <a16:creationId xmlns:a16="http://schemas.microsoft.com/office/drawing/2014/main" id="{DE19A863-AE30-FE32-BEB2-912B873EAB94}"/>
                </a:ext>
              </a:extLst>
            </p:cNvPr>
            <p:cNvSpPr>
              <a:spLocks noChangeShapeType="1"/>
            </p:cNvSpPr>
            <p:nvPr/>
          </p:nvSpPr>
          <p:spPr bwMode="auto">
            <a:xfrm>
              <a:off x="7504113" y="1520825"/>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5" name="Line 680">
              <a:extLst>
                <a:ext uri="{FF2B5EF4-FFF2-40B4-BE49-F238E27FC236}">
                  <a16:creationId xmlns:a16="http://schemas.microsoft.com/office/drawing/2014/main" id="{E774005C-BDDA-523F-FDAE-30C733E8C87E}"/>
                </a:ext>
              </a:extLst>
            </p:cNvPr>
            <p:cNvSpPr>
              <a:spLocks noChangeShapeType="1"/>
            </p:cNvSpPr>
            <p:nvPr/>
          </p:nvSpPr>
          <p:spPr bwMode="auto">
            <a:xfrm flipH="1">
              <a:off x="7459663" y="1543050"/>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6" name="Line 681">
              <a:extLst>
                <a:ext uri="{FF2B5EF4-FFF2-40B4-BE49-F238E27FC236}">
                  <a16:creationId xmlns:a16="http://schemas.microsoft.com/office/drawing/2014/main" id="{1599622F-C284-57B0-CD81-0C9312A87FCD}"/>
                </a:ext>
              </a:extLst>
            </p:cNvPr>
            <p:cNvSpPr>
              <a:spLocks noChangeShapeType="1"/>
            </p:cNvSpPr>
            <p:nvPr/>
          </p:nvSpPr>
          <p:spPr bwMode="auto">
            <a:xfrm>
              <a:off x="7510463" y="1520825"/>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7" name="Line 682">
              <a:extLst>
                <a:ext uri="{FF2B5EF4-FFF2-40B4-BE49-F238E27FC236}">
                  <a16:creationId xmlns:a16="http://schemas.microsoft.com/office/drawing/2014/main" id="{62A44647-B8CA-17E7-1C54-4E60F6011633}"/>
                </a:ext>
              </a:extLst>
            </p:cNvPr>
            <p:cNvSpPr>
              <a:spLocks noChangeShapeType="1"/>
            </p:cNvSpPr>
            <p:nvPr/>
          </p:nvSpPr>
          <p:spPr bwMode="auto">
            <a:xfrm flipH="1">
              <a:off x="7469188" y="1543050"/>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8" name="Line 683">
              <a:extLst>
                <a:ext uri="{FF2B5EF4-FFF2-40B4-BE49-F238E27FC236}">
                  <a16:creationId xmlns:a16="http://schemas.microsoft.com/office/drawing/2014/main" id="{3CD1145E-A08A-2C4F-2D3A-4595FB2A11DF}"/>
                </a:ext>
              </a:extLst>
            </p:cNvPr>
            <p:cNvSpPr>
              <a:spLocks noChangeShapeType="1"/>
            </p:cNvSpPr>
            <p:nvPr/>
          </p:nvSpPr>
          <p:spPr bwMode="auto">
            <a:xfrm>
              <a:off x="7519988" y="1520825"/>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9" name="Line 684">
              <a:extLst>
                <a:ext uri="{FF2B5EF4-FFF2-40B4-BE49-F238E27FC236}">
                  <a16:creationId xmlns:a16="http://schemas.microsoft.com/office/drawing/2014/main" id="{E6971166-B3DB-CEB8-0F8F-ECE31AD79C7F}"/>
                </a:ext>
              </a:extLst>
            </p:cNvPr>
            <p:cNvSpPr>
              <a:spLocks noChangeShapeType="1"/>
            </p:cNvSpPr>
            <p:nvPr/>
          </p:nvSpPr>
          <p:spPr bwMode="auto">
            <a:xfrm flipH="1">
              <a:off x="7478713" y="1543050"/>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0" name="Line 685">
              <a:extLst>
                <a:ext uri="{FF2B5EF4-FFF2-40B4-BE49-F238E27FC236}">
                  <a16:creationId xmlns:a16="http://schemas.microsoft.com/office/drawing/2014/main" id="{D723FC28-1C91-5C80-F278-C65143511551}"/>
                </a:ext>
              </a:extLst>
            </p:cNvPr>
            <p:cNvSpPr>
              <a:spLocks noChangeShapeType="1"/>
            </p:cNvSpPr>
            <p:nvPr/>
          </p:nvSpPr>
          <p:spPr bwMode="auto">
            <a:xfrm>
              <a:off x="7529513" y="1520825"/>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1" name="Line 686">
              <a:extLst>
                <a:ext uri="{FF2B5EF4-FFF2-40B4-BE49-F238E27FC236}">
                  <a16:creationId xmlns:a16="http://schemas.microsoft.com/office/drawing/2014/main" id="{420376C0-4E9B-EAC0-96F6-F3A9946C4B00}"/>
                </a:ext>
              </a:extLst>
            </p:cNvPr>
            <p:cNvSpPr>
              <a:spLocks noChangeShapeType="1"/>
            </p:cNvSpPr>
            <p:nvPr/>
          </p:nvSpPr>
          <p:spPr bwMode="auto">
            <a:xfrm flipH="1">
              <a:off x="7485063" y="1543050"/>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2" name="Line 687">
              <a:extLst>
                <a:ext uri="{FF2B5EF4-FFF2-40B4-BE49-F238E27FC236}">
                  <a16:creationId xmlns:a16="http://schemas.microsoft.com/office/drawing/2014/main" id="{0C96807E-66A3-1A4F-C193-A0DD14B543DF}"/>
                </a:ext>
              </a:extLst>
            </p:cNvPr>
            <p:cNvSpPr>
              <a:spLocks noChangeShapeType="1"/>
            </p:cNvSpPr>
            <p:nvPr/>
          </p:nvSpPr>
          <p:spPr bwMode="auto">
            <a:xfrm>
              <a:off x="7539038" y="1520825"/>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3" name="Line 688">
              <a:extLst>
                <a:ext uri="{FF2B5EF4-FFF2-40B4-BE49-F238E27FC236}">
                  <a16:creationId xmlns:a16="http://schemas.microsoft.com/office/drawing/2014/main" id="{62FA6156-B407-9088-DC5F-9DAC8FD35AA4}"/>
                </a:ext>
              </a:extLst>
            </p:cNvPr>
            <p:cNvSpPr>
              <a:spLocks noChangeShapeType="1"/>
            </p:cNvSpPr>
            <p:nvPr/>
          </p:nvSpPr>
          <p:spPr bwMode="auto">
            <a:xfrm flipH="1">
              <a:off x="7494588" y="1543050"/>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4" name="Line 689">
              <a:extLst>
                <a:ext uri="{FF2B5EF4-FFF2-40B4-BE49-F238E27FC236}">
                  <a16:creationId xmlns:a16="http://schemas.microsoft.com/office/drawing/2014/main" id="{34B4CE37-B3A2-96AF-5FED-BF7F5592938C}"/>
                </a:ext>
              </a:extLst>
            </p:cNvPr>
            <p:cNvSpPr>
              <a:spLocks noChangeShapeType="1"/>
            </p:cNvSpPr>
            <p:nvPr/>
          </p:nvSpPr>
          <p:spPr bwMode="auto">
            <a:xfrm>
              <a:off x="7404101" y="1498600"/>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5" name="Line 690">
              <a:extLst>
                <a:ext uri="{FF2B5EF4-FFF2-40B4-BE49-F238E27FC236}">
                  <a16:creationId xmlns:a16="http://schemas.microsoft.com/office/drawing/2014/main" id="{2B247A36-50E4-802A-251A-5791FB7D24DE}"/>
                </a:ext>
              </a:extLst>
            </p:cNvPr>
            <p:cNvSpPr>
              <a:spLocks noChangeShapeType="1"/>
            </p:cNvSpPr>
            <p:nvPr/>
          </p:nvSpPr>
          <p:spPr bwMode="auto">
            <a:xfrm flipH="1">
              <a:off x="7362826" y="1520825"/>
              <a:ext cx="84138"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6" name="Line 691">
              <a:extLst>
                <a:ext uri="{FF2B5EF4-FFF2-40B4-BE49-F238E27FC236}">
                  <a16:creationId xmlns:a16="http://schemas.microsoft.com/office/drawing/2014/main" id="{386B095A-6CD5-7E4C-D688-BB987D4D7EF5}"/>
                </a:ext>
              </a:extLst>
            </p:cNvPr>
            <p:cNvSpPr>
              <a:spLocks noChangeShapeType="1"/>
            </p:cNvSpPr>
            <p:nvPr/>
          </p:nvSpPr>
          <p:spPr bwMode="auto">
            <a:xfrm>
              <a:off x="7413626" y="1498600"/>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7" name="Line 692">
              <a:extLst>
                <a:ext uri="{FF2B5EF4-FFF2-40B4-BE49-F238E27FC236}">
                  <a16:creationId xmlns:a16="http://schemas.microsoft.com/office/drawing/2014/main" id="{E9B848F1-6666-FDF0-9429-E87BF41A57B7}"/>
                </a:ext>
              </a:extLst>
            </p:cNvPr>
            <p:cNvSpPr>
              <a:spLocks noChangeShapeType="1"/>
            </p:cNvSpPr>
            <p:nvPr/>
          </p:nvSpPr>
          <p:spPr bwMode="auto">
            <a:xfrm flipH="1">
              <a:off x="7369176" y="1520825"/>
              <a:ext cx="87313"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8" name="Line 693">
              <a:extLst>
                <a:ext uri="{FF2B5EF4-FFF2-40B4-BE49-F238E27FC236}">
                  <a16:creationId xmlns:a16="http://schemas.microsoft.com/office/drawing/2014/main" id="{46C431F0-7021-78F3-BDB5-2857A56656B5}"/>
                </a:ext>
              </a:extLst>
            </p:cNvPr>
            <p:cNvSpPr>
              <a:spLocks noChangeShapeType="1"/>
            </p:cNvSpPr>
            <p:nvPr/>
          </p:nvSpPr>
          <p:spPr bwMode="auto">
            <a:xfrm>
              <a:off x="7343776" y="1498600"/>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9" name="Line 694">
              <a:extLst>
                <a:ext uri="{FF2B5EF4-FFF2-40B4-BE49-F238E27FC236}">
                  <a16:creationId xmlns:a16="http://schemas.microsoft.com/office/drawing/2014/main" id="{F1D15247-8821-D5CC-CE4F-5B77A40E12CB}"/>
                </a:ext>
              </a:extLst>
            </p:cNvPr>
            <p:cNvSpPr>
              <a:spLocks noChangeShapeType="1"/>
            </p:cNvSpPr>
            <p:nvPr/>
          </p:nvSpPr>
          <p:spPr bwMode="auto">
            <a:xfrm flipH="1">
              <a:off x="7302501" y="1520825"/>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0" name="Line 695">
              <a:extLst>
                <a:ext uri="{FF2B5EF4-FFF2-40B4-BE49-F238E27FC236}">
                  <a16:creationId xmlns:a16="http://schemas.microsoft.com/office/drawing/2014/main" id="{129945FF-74BD-E347-5AEA-05907F651D85}"/>
                </a:ext>
              </a:extLst>
            </p:cNvPr>
            <p:cNvSpPr>
              <a:spLocks noChangeShapeType="1"/>
            </p:cNvSpPr>
            <p:nvPr/>
          </p:nvSpPr>
          <p:spPr bwMode="auto">
            <a:xfrm>
              <a:off x="7353301" y="1498600"/>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1" name="Line 696">
              <a:extLst>
                <a:ext uri="{FF2B5EF4-FFF2-40B4-BE49-F238E27FC236}">
                  <a16:creationId xmlns:a16="http://schemas.microsoft.com/office/drawing/2014/main" id="{9A84457C-E5CE-7BB5-B08C-704E963783AC}"/>
                </a:ext>
              </a:extLst>
            </p:cNvPr>
            <p:cNvSpPr>
              <a:spLocks noChangeShapeType="1"/>
            </p:cNvSpPr>
            <p:nvPr/>
          </p:nvSpPr>
          <p:spPr bwMode="auto">
            <a:xfrm flipH="1">
              <a:off x="7312026" y="1520825"/>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2" name="Line 697">
              <a:extLst>
                <a:ext uri="{FF2B5EF4-FFF2-40B4-BE49-F238E27FC236}">
                  <a16:creationId xmlns:a16="http://schemas.microsoft.com/office/drawing/2014/main" id="{1B074E85-768C-17DA-FE35-B19301FAA4A8}"/>
                </a:ext>
              </a:extLst>
            </p:cNvPr>
            <p:cNvSpPr>
              <a:spLocks noChangeShapeType="1"/>
            </p:cNvSpPr>
            <p:nvPr/>
          </p:nvSpPr>
          <p:spPr bwMode="auto">
            <a:xfrm>
              <a:off x="7321551" y="1498600"/>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3" name="Line 698">
              <a:extLst>
                <a:ext uri="{FF2B5EF4-FFF2-40B4-BE49-F238E27FC236}">
                  <a16:creationId xmlns:a16="http://schemas.microsoft.com/office/drawing/2014/main" id="{12288C4E-39B0-10BA-D04D-A1A1FDD84A5F}"/>
                </a:ext>
              </a:extLst>
            </p:cNvPr>
            <p:cNvSpPr>
              <a:spLocks noChangeShapeType="1"/>
            </p:cNvSpPr>
            <p:nvPr/>
          </p:nvSpPr>
          <p:spPr bwMode="auto">
            <a:xfrm flipH="1">
              <a:off x="7277101" y="1520825"/>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4" name="Line 699">
              <a:extLst>
                <a:ext uri="{FF2B5EF4-FFF2-40B4-BE49-F238E27FC236}">
                  <a16:creationId xmlns:a16="http://schemas.microsoft.com/office/drawing/2014/main" id="{ABDD2A90-C6D3-E749-36DB-F0D28A83BC94}"/>
                </a:ext>
              </a:extLst>
            </p:cNvPr>
            <p:cNvSpPr>
              <a:spLocks noChangeShapeType="1"/>
            </p:cNvSpPr>
            <p:nvPr/>
          </p:nvSpPr>
          <p:spPr bwMode="auto">
            <a:xfrm>
              <a:off x="7299326" y="1498600"/>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5" name="Line 700">
              <a:extLst>
                <a:ext uri="{FF2B5EF4-FFF2-40B4-BE49-F238E27FC236}">
                  <a16:creationId xmlns:a16="http://schemas.microsoft.com/office/drawing/2014/main" id="{BB1B1E31-7817-F574-B3B1-988098C8D2A4}"/>
                </a:ext>
              </a:extLst>
            </p:cNvPr>
            <p:cNvSpPr>
              <a:spLocks noChangeShapeType="1"/>
            </p:cNvSpPr>
            <p:nvPr/>
          </p:nvSpPr>
          <p:spPr bwMode="auto">
            <a:xfrm flipH="1">
              <a:off x="7258051" y="1520825"/>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6" name="Line 701">
              <a:extLst>
                <a:ext uri="{FF2B5EF4-FFF2-40B4-BE49-F238E27FC236}">
                  <a16:creationId xmlns:a16="http://schemas.microsoft.com/office/drawing/2014/main" id="{0CF1E8A6-D5E4-BBAA-2158-C9FD21E2D9F1}"/>
                </a:ext>
              </a:extLst>
            </p:cNvPr>
            <p:cNvSpPr>
              <a:spLocks noChangeShapeType="1"/>
            </p:cNvSpPr>
            <p:nvPr/>
          </p:nvSpPr>
          <p:spPr bwMode="auto">
            <a:xfrm>
              <a:off x="7296151" y="1498600"/>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7" name="Line 702">
              <a:extLst>
                <a:ext uri="{FF2B5EF4-FFF2-40B4-BE49-F238E27FC236}">
                  <a16:creationId xmlns:a16="http://schemas.microsoft.com/office/drawing/2014/main" id="{FC18F391-EAC5-AC3E-B753-29035668CE3B}"/>
                </a:ext>
              </a:extLst>
            </p:cNvPr>
            <p:cNvSpPr>
              <a:spLocks noChangeShapeType="1"/>
            </p:cNvSpPr>
            <p:nvPr/>
          </p:nvSpPr>
          <p:spPr bwMode="auto">
            <a:xfrm flipH="1">
              <a:off x="7251701" y="1520825"/>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8" name="Line 703">
              <a:extLst>
                <a:ext uri="{FF2B5EF4-FFF2-40B4-BE49-F238E27FC236}">
                  <a16:creationId xmlns:a16="http://schemas.microsoft.com/office/drawing/2014/main" id="{27D26410-579B-5D2B-5C5E-29EEDA62D238}"/>
                </a:ext>
              </a:extLst>
            </p:cNvPr>
            <p:cNvSpPr>
              <a:spLocks noChangeShapeType="1"/>
            </p:cNvSpPr>
            <p:nvPr/>
          </p:nvSpPr>
          <p:spPr bwMode="auto">
            <a:xfrm>
              <a:off x="7267576" y="1479550"/>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9" name="Line 704">
              <a:extLst>
                <a:ext uri="{FF2B5EF4-FFF2-40B4-BE49-F238E27FC236}">
                  <a16:creationId xmlns:a16="http://schemas.microsoft.com/office/drawing/2014/main" id="{0D81920F-83C7-5D37-3731-66BF1CD52696}"/>
                </a:ext>
              </a:extLst>
            </p:cNvPr>
            <p:cNvSpPr>
              <a:spLocks noChangeShapeType="1"/>
            </p:cNvSpPr>
            <p:nvPr/>
          </p:nvSpPr>
          <p:spPr bwMode="auto">
            <a:xfrm flipH="1">
              <a:off x="7226301" y="1501775"/>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0" name="Line 705">
              <a:extLst>
                <a:ext uri="{FF2B5EF4-FFF2-40B4-BE49-F238E27FC236}">
                  <a16:creationId xmlns:a16="http://schemas.microsoft.com/office/drawing/2014/main" id="{FEE5A08F-963F-B609-8466-4DF5B0537E7B}"/>
                </a:ext>
              </a:extLst>
            </p:cNvPr>
            <p:cNvSpPr>
              <a:spLocks noChangeShapeType="1"/>
            </p:cNvSpPr>
            <p:nvPr/>
          </p:nvSpPr>
          <p:spPr bwMode="auto">
            <a:xfrm>
              <a:off x="7267576" y="1479550"/>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1" name="Line 706">
              <a:extLst>
                <a:ext uri="{FF2B5EF4-FFF2-40B4-BE49-F238E27FC236}">
                  <a16:creationId xmlns:a16="http://schemas.microsoft.com/office/drawing/2014/main" id="{4A4C69FF-690E-9EEF-7C9F-6FBEDB5AD497}"/>
                </a:ext>
              </a:extLst>
            </p:cNvPr>
            <p:cNvSpPr>
              <a:spLocks noChangeShapeType="1"/>
            </p:cNvSpPr>
            <p:nvPr/>
          </p:nvSpPr>
          <p:spPr bwMode="auto">
            <a:xfrm flipH="1">
              <a:off x="7223126" y="1501775"/>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2" name="Line 707">
              <a:extLst>
                <a:ext uri="{FF2B5EF4-FFF2-40B4-BE49-F238E27FC236}">
                  <a16:creationId xmlns:a16="http://schemas.microsoft.com/office/drawing/2014/main" id="{90C1AB16-EA38-9EAD-59BB-A883A1F11890}"/>
                </a:ext>
              </a:extLst>
            </p:cNvPr>
            <p:cNvSpPr>
              <a:spLocks noChangeShapeType="1"/>
            </p:cNvSpPr>
            <p:nvPr/>
          </p:nvSpPr>
          <p:spPr bwMode="auto">
            <a:xfrm>
              <a:off x="7207251" y="1479550"/>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3" name="Line 708">
              <a:extLst>
                <a:ext uri="{FF2B5EF4-FFF2-40B4-BE49-F238E27FC236}">
                  <a16:creationId xmlns:a16="http://schemas.microsoft.com/office/drawing/2014/main" id="{4E7938F6-83D9-377E-8033-20838FA0F9EF}"/>
                </a:ext>
              </a:extLst>
            </p:cNvPr>
            <p:cNvSpPr>
              <a:spLocks noChangeShapeType="1"/>
            </p:cNvSpPr>
            <p:nvPr/>
          </p:nvSpPr>
          <p:spPr bwMode="auto">
            <a:xfrm flipH="1">
              <a:off x="7165976" y="1501775"/>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4" name="Line 709">
              <a:extLst>
                <a:ext uri="{FF2B5EF4-FFF2-40B4-BE49-F238E27FC236}">
                  <a16:creationId xmlns:a16="http://schemas.microsoft.com/office/drawing/2014/main" id="{8188B838-43DA-2958-C257-9623F3A7939C}"/>
                </a:ext>
              </a:extLst>
            </p:cNvPr>
            <p:cNvSpPr>
              <a:spLocks noChangeShapeType="1"/>
            </p:cNvSpPr>
            <p:nvPr/>
          </p:nvSpPr>
          <p:spPr bwMode="auto">
            <a:xfrm>
              <a:off x="7188201" y="1479550"/>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5" name="Line 710">
              <a:extLst>
                <a:ext uri="{FF2B5EF4-FFF2-40B4-BE49-F238E27FC236}">
                  <a16:creationId xmlns:a16="http://schemas.microsoft.com/office/drawing/2014/main" id="{53822FBF-BACE-1BDF-4914-9B3BEE492267}"/>
                </a:ext>
              </a:extLst>
            </p:cNvPr>
            <p:cNvSpPr>
              <a:spLocks noChangeShapeType="1"/>
            </p:cNvSpPr>
            <p:nvPr/>
          </p:nvSpPr>
          <p:spPr bwMode="auto">
            <a:xfrm flipH="1">
              <a:off x="7143751" y="1501775"/>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6" name="Line 711">
              <a:extLst>
                <a:ext uri="{FF2B5EF4-FFF2-40B4-BE49-F238E27FC236}">
                  <a16:creationId xmlns:a16="http://schemas.microsoft.com/office/drawing/2014/main" id="{275F23B2-0A55-84C1-025F-A916C84DD48E}"/>
                </a:ext>
              </a:extLst>
            </p:cNvPr>
            <p:cNvSpPr>
              <a:spLocks noChangeShapeType="1"/>
            </p:cNvSpPr>
            <p:nvPr/>
          </p:nvSpPr>
          <p:spPr bwMode="auto">
            <a:xfrm>
              <a:off x="7191376" y="1479550"/>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7" name="Line 712">
              <a:extLst>
                <a:ext uri="{FF2B5EF4-FFF2-40B4-BE49-F238E27FC236}">
                  <a16:creationId xmlns:a16="http://schemas.microsoft.com/office/drawing/2014/main" id="{AB33776D-D77D-B4C1-2C04-FF3E43E11D79}"/>
                </a:ext>
              </a:extLst>
            </p:cNvPr>
            <p:cNvSpPr>
              <a:spLocks noChangeShapeType="1"/>
            </p:cNvSpPr>
            <p:nvPr/>
          </p:nvSpPr>
          <p:spPr bwMode="auto">
            <a:xfrm flipH="1">
              <a:off x="7150101" y="1501775"/>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8" name="Line 713">
              <a:extLst>
                <a:ext uri="{FF2B5EF4-FFF2-40B4-BE49-F238E27FC236}">
                  <a16:creationId xmlns:a16="http://schemas.microsoft.com/office/drawing/2014/main" id="{831E03E0-309B-8420-3EEA-85E491229B01}"/>
                </a:ext>
              </a:extLst>
            </p:cNvPr>
            <p:cNvSpPr>
              <a:spLocks noChangeShapeType="1"/>
            </p:cNvSpPr>
            <p:nvPr/>
          </p:nvSpPr>
          <p:spPr bwMode="auto">
            <a:xfrm>
              <a:off x="7156451" y="1479550"/>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9" name="Line 714">
              <a:extLst>
                <a:ext uri="{FF2B5EF4-FFF2-40B4-BE49-F238E27FC236}">
                  <a16:creationId xmlns:a16="http://schemas.microsoft.com/office/drawing/2014/main" id="{7A8D8C9A-905B-14BF-83FE-71C23BDA975B}"/>
                </a:ext>
              </a:extLst>
            </p:cNvPr>
            <p:cNvSpPr>
              <a:spLocks noChangeShapeType="1"/>
            </p:cNvSpPr>
            <p:nvPr/>
          </p:nvSpPr>
          <p:spPr bwMode="auto">
            <a:xfrm flipH="1">
              <a:off x="7112001" y="1501775"/>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0" name="Line 715">
              <a:extLst>
                <a:ext uri="{FF2B5EF4-FFF2-40B4-BE49-F238E27FC236}">
                  <a16:creationId xmlns:a16="http://schemas.microsoft.com/office/drawing/2014/main" id="{E6068643-4633-126A-B507-E73385EFBB78}"/>
                </a:ext>
              </a:extLst>
            </p:cNvPr>
            <p:cNvSpPr>
              <a:spLocks noChangeShapeType="1"/>
            </p:cNvSpPr>
            <p:nvPr/>
          </p:nvSpPr>
          <p:spPr bwMode="auto">
            <a:xfrm>
              <a:off x="7108826" y="1479550"/>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1" name="Line 716">
              <a:extLst>
                <a:ext uri="{FF2B5EF4-FFF2-40B4-BE49-F238E27FC236}">
                  <a16:creationId xmlns:a16="http://schemas.microsoft.com/office/drawing/2014/main" id="{4208FE52-6EAF-82A0-3F74-5C10B233D228}"/>
                </a:ext>
              </a:extLst>
            </p:cNvPr>
            <p:cNvSpPr>
              <a:spLocks noChangeShapeType="1"/>
            </p:cNvSpPr>
            <p:nvPr/>
          </p:nvSpPr>
          <p:spPr bwMode="auto">
            <a:xfrm flipH="1">
              <a:off x="7067551" y="1501775"/>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2" name="Line 717">
              <a:extLst>
                <a:ext uri="{FF2B5EF4-FFF2-40B4-BE49-F238E27FC236}">
                  <a16:creationId xmlns:a16="http://schemas.microsoft.com/office/drawing/2014/main" id="{0BC8F25B-45E1-B88F-9106-3FC63A657FD3}"/>
                </a:ext>
              </a:extLst>
            </p:cNvPr>
            <p:cNvSpPr>
              <a:spLocks noChangeShapeType="1"/>
            </p:cNvSpPr>
            <p:nvPr/>
          </p:nvSpPr>
          <p:spPr bwMode="auto">
            <a:xfrm>
              <a:off x="7115176" y="1479550"/>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3" name="Line 718">
              <a:extLst>
                <a:ext uri="{FF2B5EF4-FFF2-40B4-BE49-F238E27FC236}">
                  <a16:creationId xmlns:a16="http://schemas.microsoft.com/office/drawing/2014/main" id="{9C690382-F001-8070-BB9E-0DA66151D7F4}"/>
                </a:ext>
              </a:extLst>
            </p:cNvPr>
            <p:cNvSpPr>
              <a:spLocks noChangeShapeType="1"/>
            </p:cNvSpPr>
            <p:nvPr/>
          </p:nvSpPr>
          <p:spPr bwMode="auto">
            <a:xfrm flipH="1">
              <a:off x="7073901" y="1501775"/>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4" name="Line 719">
              <a:extLst>
                <a:ext uri="{FF2B5EF4-FFF2-40B4-BE49-F238E27FC236}">
                  <a16:creationId xmlns:a16="http://schemas.microsoft.com/office/drawing/2014/main" id="{71964BCF-221A-D3F6-C5D4-DACE7DA617B2}"/>
                </a:ext>
              </a:extLst>
            </p:cNvPr>
            <p:cNvSpPr>
              <a:spLocks noChangeShapeType="1"/>
            </p:cNvSpPr>
            <p:nvPr/>
          </p:nvSpPr>
          <p:spPr bwMode="auto">
            <a:xfrm>
              <a:off x="7086601" y="1479550"/>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5" name="Line 720">
              <a:extLst>
                <a:ext uri="{FF2B5EF4-FFF2-40B4-BE49-F238E27FC236}">
                  <a16:creationId xmlns:a16="http://schemas.microsoft.com/office/drawing/2014/main" id="{99ADCA4E-B0F3-4739-F361-242F99A4FE0B}"/>
                </a:ext>
              </a:extLst>
            </p:cNvPr>
            <p:cNvSpPr>
              <a:spLocks noChangeShapeType="1"/>
            </p:cNvSpPr>
            <p:nvPr/>
          </p:nvSpPr>
          <p:spPr bwMode="auto">
            <a:xfrm flipH="1">
              <a:off x="7045326" y="1501775"/>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6" name="Line 721">
              <a:extLst>
                <a:ext uri="{FF2B5EF4-FFF2-40B4-BE49-F238E27FC236}">
                  <a16:creationId xmlns:a16="http://schemas.microsoft.com/office/drawing/2014/main" id="{EAE006CA-F252-C433-7B09-4752D374C476}"/>
                </a:ext>
              </a:extLst>
            </p:cNvPr>
            <p:cNvSpPr>
              <a:spLocks noChangeShapeType="1"/>
            </p:cNvSpPr>
            <p:nvPr/>
          </p:nvSpPr>
          <p:spPr bwMode="auto">
            <a:xfrm>
              <a:off x="7080251" y="1479550"/>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7" name="Line 722">
              <a:extLst>
                <a:ext uri="{FF2B5EF4-FFF2-40B4-BE49-F238E27FC236}">
                  <a16:creationId xmlns:a16="http://schemas.microsoft.com/office/drawing/2014/main" id="{28A16312-ADEA-5209-88DC-4CCF8F92DF69}"/>
                </a:ext>
              </a:extLst>
            </p:cNvPr>
            <p:cNvSpPr>
              <a:spLocks noChangeShapeType="1"/>
            </p:cNvSpPr>
            <p:nvPr/>
          </p:nvSpPr>
          <p:spPr bwMode="auto">
            <a:xfrm flipH="1">
              <a:off x="7038976" y="1501775"/>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8" name="Line 723">
              <a:extLst>
                <a:ext uri="{FF2B5EF4-FFF2-40B4-BE49-F238E27FC236}">
                  <a16:creationId xmlns:a16="http://schemas.microsoft.com/office/drawing/2014/main" id="{CB1E537B-4B71-F793-9932-384D94EC3D1E}"/>
                </a:ext>
              </a:extLst>
            </p:cNvPr>
            <p:cNvSpPr>
              <a:spLocks noChangeShapeType="1"/>
            </p:cNvSpPr>
            <p:nvPr/>
          </p:nvSpPr>
          <p:spPr bwMode="auto">
            <a:xfrm>
              <a:off x="7064376" y="1479550"/>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9" name="Line 724">
              <a:extLst>
                <a:ext uri="{FF2B5EF4-FFF2-40B4-BE49-F238E27FC236}">
                  <a16:creationId xmlns:a16="http://schemas.microsoft.com/office/drawing/2014/main" id="{031C82B2-434A-D9F5-65AC-D9715DD5A3C1}"/>
                </a:ext>
              </a:extLst>
            </p:cNvPr>
            <p:cNvSpPr>
              <a:spLocks noChangeShapeType="1"/>
            </p:cNvSpPr>
            <p:nvPr/>
          </p:nvSpPr>
          <p:spPr bwMode="auto">
            <a:xfrm flipH="1">
              <a:off x="7023101" y="1501775"/>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0" name="Line 725">
              <a:extLst>
                <a:ext uri="{FF2B5EF4-FFF2-40B4-BE49-F238E27FC236}">
                  <a16:creationId xmlns:a16="http://schemas.microsoft.com/office/drawing/2014/main" id="{A1D86351-F4DE-EF2C-3A32-8D0048FD45ED}"/>
                </a:ext>
              </a:extLst>
            </p:cNvPr>
            <p:cNvSpPr>
              <a:spLocks noChangeShapeType="1"/>
            </p:cNvSpPr>
            <p:nvPr/>
          </p:nvSpPr>
          <p:spPr bwMode="auto">
            <a:xfrm>
              <a:off x="7016751" y="1479550"/>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1" name="Line 726">
              <a:extLst>
                <a:ext uri="{FF2B5EF4-FFF2-40B4-BE49-F238E27FC236}">
                  <a16:creationId xmlns:a16="http://schemas.microsoft.com/office/drawing/2014/main" id="{736A4202-7FF1-9A07-987B-6CDE4F6C41B9}"/>
                </a:ext>
              </a:extLst>
            </p:cNvPr>
            <p:cNvSpPr>
              <a:spLocks noChangeShapeType="1"/>
            </p:cNvSpPr>
            <p:nvPr/>
          </p:nvSpPr>
          <p:spPr bwMode="auto">
            <a:xfrm flipH="1">
              <a:off x="6972301" y="1501775"/>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2" name="Line 727">
              <a:extLst>
                <a:ext uri="{FF2B5EF4-FFF2-40B4-BE49-F238E27FC236}">
                  <a16:creationId xmlns:a16="http://schemas.microsoft.com/office/drawing/2014/main" id="{C49C6389-FA29-E57C-E14D-82AF2933D5D1}"/>
                </a:ext>
              </a:extLst>
            </p:cNvPr>
            <p:cNvSpPr>
              <a:spLocks noChangeShapeType="1"/>
            </p:cNvSpPr>
            <p:nvPr/>
          </p:nvSpPr>
          <p:spPr bwMode="auto">
            <a:xfrm>
              <a:off x="7026276" y="1479550"/>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3" name="Line 728">
              <a:extLst>
                <a:ext uri="{FF2B5EF4-FFF2-40B4-BE49-F238E27FC236}">
                  <a16:creationId xmlns:a16="http://schemas.microsoft.com/office/drawing/2014/main" id="{1E03864B-3EBB-0844-7E51-ABFAFA1E296D}"/>
                </a:ext>
              </a:extLst>
            </p:cNvPr>
            <p:cNvSpPr>
              <a:spLocks noChangeShapeType="1"/>
            </p:cNvSpPr>
            <p:nvPr/>
          </p:nvSpPr>
          <p:spPr bwMode="auto">
            <a:xfrm flipH="1">
              <a:off x="6981826" y="1501775"/>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4" name="Line 729">
              <a:extLst>
                <a:ext uri="{FF2B5EF4-FFF2-40B4-BE49-F238E27FC236}">
                  <a16:creationId xmlns:a16="http://schemas.microsoft.com/office/drawing/2014/main" id="{58CFFB7D-98DE-C19F-5D2B-F80DAF6AA205}"/>
                </a:ext>
              </a:extLst>
            </p:cNvPr>
            <p:cNvSpPr>
              <a:spLocks noChangeShapeType="1"/>
            </p:cNvSpPr>
            <p:nvPr/>
          </p:nvSpPr>
          <p:spPr bwMode="auto">
            <a:xfrm>
              <a:off x="7032626" y="1479550"/>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5" name="Line 730">
              <a:extLst>
                <a:ext uri="{FF2B5EF4-FFF2-40B4-BE49-F238E27FC236}">
                  <a16:creationId xmlns:a16="http://schemas.microsoft.com/office/drawing/2014/main" id="{1EA03898-BD0D-33B0-A49B-7EA19947E4C8}"/>
                </a:ext>
              </a:extLst>
            </p:cNvPr>
            <p:cNvSpPr>
              <a:spLocks noChangeShapeType="1"/>
            </p:cNvSpPr>
            <p:nvPr/>
          </p:nvSpPr>
          <p:spPr bwMode="auto">
            <a:xfrm flipH="1">
              <a:off x="6991351" y="1501775"/>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6" name="Line 731">
              <a:extLst>
                <a:ext uri="{FF2B5EF4-FFF2-40B4-BE49-F238E27FC236}">
                  <a16:creationId xmlns:a16="http://schemas.microsoft.com/office/drawing/2014/main" id="{AEA11A03-E829-DDA7-417F-D160A43EED05}"/>
                </a:ext>
              </a:extLst>
            </p:cNvPr>
            <p:cNvSpPr>
              <a:spLocks noChangeShapeType="1"/>
            </p:cNvSpPr>
            <p:nvPr/>
          </p:nvSpPr>
          <p:spPr bwMode="auto">
            <a:xfrm>
              <a:off x="7045326" y="1479550"/>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7" name="Line 732">
              <a:extLst>
                <a:ext uri="{FF2B5EF4-FFF2-40B4-BE49-F238E27FC236}">
                  <a16:creationId xmlns:a16="http://schemas.microsoft.com/office/drawing/2014/main" id="{6CE8FE20-8D2F-1A0C-92A9-BDB8E421633E}"/>
                </a:ext>
              </a:extLst>
            </p:cNvPr>
            <p:cNvSpPr>
              <a:spLocks noChangeShapeType="1"/>
            </p:cNvSpPr>
            <p:nvPr/>
          </p:nvSpPr>
          <p:spPr bwMode="auto">
            <a:xfrm flipH="1">
              <a:off x="7004051" y="1501775"/>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8" name="Line 733">
              <a:extLst>
                <a:ext uri="{FF2B5EF4-FFF2-40B4-BE49-F238E27FC236}">
                  <a16:creationId xmlns:a16="http://schemas.microsoft.com/office/drawing/2014/main" id="{BE42F2DB-9DCA-06BE-605E-7F48801A786F}"/>
                </a:ext>
              </a:extLst>
            </p:cNvPr>
            <p:cNvSpPr>
              <a:spLocks noChangeShapeType="1"/>
            </p:cNvSpPr>
            <p:nvPr/>
          </p:nvSpPr>
          <p:spPr bwMode="auto">
            <a:xfrm>
              <a:off x="7038976" y="1479550"/>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9" name="Line 734">
              <a:extLst>
                <a:ext uri="{FF2B5EF4-FFF2-40B4-BE49-F238E27FC236}">
                  <a16:creationId xmlns:a16="http://schemas.microsoft.com/office/drawing/2014/main" id="{3051FB1E-9DBE-28EA-50CA-C835590BA04F}"/>
                </a:ext>
              </a:extLst>
            </p:cNvPr>
            <p:cNvSpPr>
              <a:spLocks noChangeShapeType="1"/>
            </p:cNvSpPr>
            <p:nvPr/>
          </p:nvSpPr>
          <p:spPr bwMode="auto">
            <a:xfrm flipH="1">
              <a:off x="6997701" y="1501775"/>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0" name="Line 735">
              <a:extLst>
                <a:ext uri="{FF2B5EF4-FFF2-40B4-BE49-F238E27FC236}">
                  <a16:creationId xmlns:a16="http://schemas.microsoft.com/office/drawing/2014/main" id="{F1ECF956-E3BD-DDBA-8B03-D74E1D845754}"/>
                </a:ext>
              </a:extLst>
            </p:cNvPr>
            <p:cNvSpPr>
              <a:spLocks noChangeShapeType="1"/>
            </p:cNvSpPr>
            <p:nvPr/>
          </p:nvSpPr>
          <p:spPr bwMode="auto">
            <a:xfrm>
              <a:off x="6991351" y="1479550"/>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1" name="Line 736">
              <a:extLst>
                <a:ext uri="{FF2B5EF4-FFF2-40B4-BE49-F238E27FC236}">
                  <a16:creationId xmlns:a16="http://schemas.microsoft.com/office/drawing/2014/main" id="{5018E14F-EB8C-66E7-7360-A8BACF41076B}"/>
                </a:ext>
              </a:extLst>
            </p:cNvPr>
            <p:cNvSpPr>
              <a:spLocks noChangeShapeType="1"/>
            </p:cNvSpPr>
            <p:nvPr/>
          </p:nvSpPr>
          <p:spPr bwMode="auto">
            <a:xfrm flipH="1">
              <a:off x="6946901" y="1501775"/>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2" name="Line 737">
              <a:extLst>
                <a:ext uri="{FF2B5EF4-FFF2-40B4-BE49-F238E27FC236}">
                  <a16:creationId xmlns:a16="http://schemas.microsoft.com/office/drawing/2014/main" id="{A50A799B-676D-1273-CD26-3AC8FD5CB4C9}"/>
                </a:ext>
              </a:extLst>
            </p:cNvPr>
            <p:cNvSpPr>
              <a:spLocks noChangeShapeType="1"/>
            </p:cNvSpPr>
            <p:nvPr/>
          </p:nvSpPr>
          <p:spPr bwMode="auto">
            <a:xfrm>
              <a:off x="6965951" y="1479550"/>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3" name="Line 738">
              <a:extLst>
                <a:ext uri="{FF2B5EF4-FFF2-40B4-BE49-F238E27FC236}">
                  <a16:creationId xmlns:a16="http://schemas.microsoft.com/office/drawing/2014/main" id="{F6313922-F287-269A-9787-6466867906DA}"/>
                </a:ext>
              </a:extLst>
            </p:cNvPr>
            <p:cNvSpPr>
              <a:spLocks noChangeShapeType="1"/>
            </p:cNvSpPr>
            <p:nvPr/>
          </p:nvSpPr>
          <p:spPr bwMode="auto">
            <a:xfrm flipH="1">
              <a:off x="6924676" y="1501775"/>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4" name="Line 739">
              <a:extLst>
                <a:ext uri="{FF2B5EF4-FFF2-40B4-BE49-F238E27FC236}">
                  <a16:creationId xmlns:a16="http://schemas.microsoft.com/office/drawing/2014/main" id="{AF04C709-BD1E-AC93-906C-7CE382BF5A81}"/>
                </a:ext>
              </a:extLst>
            </p:cNvPr>
            <p:cNvSpPr>
              <a:spLocks noChangeShapeType="1"/>
            </p:cNvSpPr>
            <p:nvPr/>
          </p:nvSpPr>
          <p:spPr bwMode="auto">
            <a:xfrm>
              <a:off x="6972301" y="1479550"/>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5" name="Line 740">
              <a:extLst>
                <a:ext uri="{FF2B5EF4-FFF2-40B4-BE49-F238E27FC236}">
                  <a16:creationId xmlns:a16="http://schemas.microsoft.com/office/drawing/2014/main" id="{6E95F08B-337E-2352-8DEE-C90861C23EF1}"/>
                </a:ext>
              </a:extLst>
            </p:cNvPr>
            <p:cNvSpPr>
              <a:spLocks noChangeShapeType="1"/>
            </p:cNvSpPr>
            <p:nvPr/>
          </p:nvSpPr>
          <p:spPr bwMode="auto">
            <a:xfrm flipH="1">
              <a:off x="6931026" y="1501775"/>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6" name="Line 741">
              <a:extLst>
                <a:ext uri="{FF2B5EF4-FFF2-40B4-BE49-F238E27FC236}">
                  <a16:creationId xmlns:a16="http://schemas.microsoft.com/office/drawing/2014/main" id="{995DEE40-2A1E-E6AE-BCC1-094578B2AA30}"/>
                </a:ext>
              </a:extLst>
            </p:cNvPr>
            <p:cNvSpPr>
              <a:spLocks noChangeShapeType="1"/>
            </p:cNvSpPr>
            <p:nvPr/>
          </p:nvSpPr>
          <p:spPr bwMode="auto">
            <a:xfrm>
              <a:off x="6981826" y="1479550"/>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7" name="Line 742">
              <a:extLst>
                <a:ext uri="{FF2B5EF4-FFF2-40B4-BE49-F238E27FC236}">
                  <a16:creationId xmlns:a16="http://schemas.microsoft.com/office/drawing/2014/main" id="{C99E80B9-2488-FB45-16E5-560680F96384}"/>
                </a:ext>
              </a:extLst>
            </p:cNvPr>
            <p:cNvSpPr>
              <a:spLocks noChangeShapeType="1"/>
            </p:cNvSpPr>
            <p:nvPr/>
          </p:nvSpPr>
          <p:spPr bwMode="auto">
            <a:xfrm flipH="1">
              <a:off x="6940551" y="1501775"/>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8" name="Line 743">
              <a:extLst>
                <a:ext uri="{FF2B5EF4-FFF2-40B4-BE49-F238E27FC236}">
                  <a16:creationId xmlns:a16="http://schemas.microsoft.com/office/drawing/2014/main" id="{B0719F03-7B3E-0BF6-26F2-4ADCAC5407FC}"/>
                </a:ext>
              </a:extLst>
            </p:cNvPr>
            <p:cNvSpPr>
              <a:spLocks noChangeShapeType="1"/>
            </p:cNvSpPr>
            <p:nvPr/>
          </p:nvSpPr>
          <p:spPr bwMode="auto">
            <a:xfrm>
              <a:off x="6956426" y="1466850"/>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9" name="Line 744">
              <a:extLst>
                <a:ext uri="{FF2B5EF4-FFF2-40B4-BE49-F238E27FC236}">
                  <a16:creationId xmlns:a16="http://schemas.microsoft.com/office/drawing/2014/main" id="{8C657D70-CCCE-4576-C182-600F3C15D4B4}"/>
                </a:ext>
              </a:extLst>
            </p:cNvPr>
            <p:cNvSpPr>
              <a:spLocks noChangeShapeType="1"/>
            </p:cNvSpPr>
            <p:nvPr/>
          </p:nvSpPr>
          <p:spPr bwMode="auto">
            <a:xfrm flipH="1">
              <a:off x="6915151" y="1489075"/>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0" name="Line 745">
              <a:extLst>
                <a:ext uri="{FF2B5EF4-FFF2-40B4-BE49-F238E27FC236}">
                  <a16:creationId xmlns:a16="http://schemas.microsoft.com/office/drawing/2014/main" id="{A73B2F30-E75C-E7B3-B723-37AE564877E0}"/>
                </a:ext>
              </a:extLst>
            </p:cNvPr>
            <p:cNvSpPr>
              <a:spLocks noChangeShapeType="1"/>
            </p:cNvSpPr>
            <p:nvPr/>
          </p:nvSpPr>
          <p:spPr bwMode="auto">
            <a:xfrm>
              <a:off x="6953251" y="1466850"/>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1" name="Line 746">
              <a:extLst>
                <a:ext uri="{FF2B5EF4-FFF2-40B4-BE49-F238E27FC236}">
                  <a16:creationId xmlns:a16="http://schemas.microsoft.com/office/drawing/2014/main" id="{6511F5E7-E392-996F-DED7-DBB006939E47}"/>
                </a:ext>
              </a:extLst>
            </p:cNvPr>
            <p:cNvSpPr>
              <a:spLocks noChangeShapeType="1"/>
            </p:cNvSpPr>
            <p:nvPr/>
          </p:nvSpPr>
          <p:spPr bwMode="auto">
            <a:xfrm flipH="1">
              <a:off x="6911976" y="1489075"/>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2" name="Line 747">
              <a:extLst>
                <a:ext uri="{FF2B5EF4-FFF2-40B4-BE49-F238E27FC236}">
                  <a16:creationId xmlns:a16="http://schemas.microsoft.com/office/drawing/2014/main" id="{3486C39F-50F1-BC16-2228-C824D2756F88}"/>
                </a:ext>
              </a:extLst>
            </p:cNvPr>
            <p:cNvSpPr>
              <a:spLocks noChangeShapeType="1"/>
            </p:cNvSpPr>
            <p:nvPr/>
          </p:nvSpPr>
          <p:spPr bwMode="auto">
            <a:xfrm>
              <a:off x="7153276" y="1479550"/>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3" name="Line 748">
              <a:extLst>
                <a:ext uri="{FF2B5EF4-FFF2-40B4-BE49-F238E27FC236}">
                  <a16:creationId xmlns:a16="http://schemas.microsoft.com/office/drawing/2014/main" id="{E5418426-BEF6-6993-106F-5C1B6C7BBF71}"/>
                </a:ext>
              </a:extLst>
            </p:cNvPr>
            <p:cNvSpPr>
              <a:spLocks noChangeShapeType="1"/>
            </p:cNvSpPr>
            <p:nvPr/>
          </p:nvSpPr>
          <p:spPr bwMode="auto">
            <a:xfrm flipH="1">
              <a:off x="7108826" y="1501775"/>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4" name="Line 749">
              <a:extLst>
                <a:ext uri="{FF2B5EF4-FFF2-40B4-BE49-F238E27FC236}">
                  <a16:creationId xmlns:a16="http://schemas.microsoft.com/office/drawing/2014/main" id="{2759D442-12CF-FDDF-8DEE-F566876909B3}"/>
                </a:ext>
              </a:extLst>
            </p:cNvPr>
            <p:cNvSpPr>
              <a:spLocks noChangeShapeType="1"/>
            </p:cNvSpPr>
            <p:nvPr/>
          </p:nvSpPr>
          <p:spPr bwMode="auto">
            <a:xfrm>
              <a:off x="7134226" y="1479550"/>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5" name="Line 750">
              <a:extLst>
                <a:ext uri="{FF2B5EF4-FFF2-40B4-BE49-F238E27FC236}">
                  <a16:creationId xmlns:a16="http://schemas.microsoft.com/office/drawing/2014/main" id="{D561E238-19BA-48B0-9E64-E871A2F8F96C}"/>
                </a:ext>
              </a:extLst>
            </p:cNvPr>
            <p:cNvSpPr>
              <a:spLocks noChangeShapeType="1"/>
            </p:cNvSpPr>
            <p:nvPr/>
          </p:nvSpPr>
          <p:spPr bwMode="auto">
            <a:xfrm flipH="1">
              <a:off x="7092951" y="1501775"/>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6" name="Line 751">
              <a:extLst>
                <a:ext uri="{FF2B5EF4-FFF2-40B4-BE49-F238E27FC236}">
                  <a16:creationId xmlns:a16="http://schemas.microsoft.com/office/drawing/2014/main" id="{0A9B8042-5FA2-831A-0F3D-988DC3A138C2}"/>
                </a:ext>
              </a:extLst>
            </p:cNvPr>
            <p:cNvSpPr>
              <a:spLocks noChangeShapeType="1"/>
            </p:cNvSpPr>
            <p:nvPr/>
          </p:nvSpPr>
          <p:spPr bwMode="auto">
            <a:xfrm>
              <a:off x="7362826" y="1498600"/>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7" name="Line 752">
              <a:extLst>
                <a:ext uri="{FF2B5EF4-FFF2-40B4-BE49-F238E27FC236}">
                  <a16:creationId xmlns:a16="http://schemas.microsoft.com/office/drawing/2014/main" id="{D44E6406-B1DB-5292-AECE-7C7685F010BB}"/>
                </a:ext>
              </a:extLst>
            </p:cNvPr>
            <p:cNvSpPr>
              <a:spLocks noChangeShapeType="1"/>
            </p:cNvSpPr>
            <p:nvPr/>
          </p:nvSpPr>
          <p:spPr bwMode="auto">
            <a:xfrm flipH="1">
              <a:off x="7318376" y="1520825"/>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8" name="Line 753">
              <a:extLst>
                <a:ext uri="{FF2B5EF4-FFF2-40B4-BE49-F238E27FC236}">
                  <a16:creationId xmlns:a16="http://schemas.microsoft.com/office/drawing/2014/main" id="{7FA66794-028E-360A-9735-A89A310F54D2}"/>
                </a:ext>
              </a:extLst>
            </p:cNvPr>
            <p:cNvSpPr>
              <a:spLocks noChangeShapeType="1"/>
            </p:cNvSpPr>
            <p:nvPr/>
          </p:nvSpPr>
          <p:spPr bwMode="auto">
            <a:xfrm>
              <a:off x="7369176" y="1498600"/>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9" name="Line 754">
              <a:extLst>
                <a:ext uri="{FF2B5EF4-FFF2-40B4-BE49-F238E27FC236}">
                  <a16:creationId xmlns:a16="http://schemas.microsoft.com/office/drawing/2014/main" id="{ADF8C2C9-F7EC-563C-CA87-F76F8CFE46FD}"/>
                </a:ext>
              </a:extLst>
            </p:cNvPr>
            <p:cNvSpPr>
              <a:spLocks noChangeShapeType="1"/>
            </p:cNvSpPr>
            <p:nvPr/>
          </p:nvSpPr>
          <p:spPr bwMode="auto">
            <a:xfrm flipH="1">
              <a:off x="7327901" y="1520825"/>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0" name="Line 755">
              <a:extLst>
                <a:ext uri="{FF2B5EF4-FFF2-40B4-BE49-F238E27FC236}">
                  <a16:creationId xmlns:a16="http://schemas.microsoft.com/office/drawing/2014/main" id="{78CEE3CF-A2E1-398B-33AB-A43BCD201ABF}"/>
                </a:ext>
              </a:extLst>
            </p:cNvPr>
            <p:cNvSpPr>
              <a:spLocks noChangeShapeType="1"/>
            </p:cNvSpPr>
            <p:nvPr/>
          </p:nvSpPr>
          <p:spPr bwMode="auto">
            <a:xfrm>
              <a:off x="7378701" y="1498600"/>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1" name="Line 756">
              <a:extLst>
                <a:ext uri="{FF2B5EF4-FFF2-40B4-BE49-F238E27FC236}">
                  <a16:creationId xmlns:a16="http://schemas.microsoft.com/office/drawing/2014/main" id="{039D73B2-D3D8-102D-E3F1-2C470BD1154B}"/>
                </a:ext>
              </a:extLst>
            </p:cNvPr>
            <p:cNvSpPr>
              <a:spLocks noChangeShapeType="1"/>
            </p:cNvSpPr>
            <p:nvPr/>
          </p:nvSpPr>
          <p:spPr bwMode="auto">
            <a:xfrm flipH="1">
              <a:off x="7337426" y="1520825"/>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2" name="Line 757">
              <a:extLst>
                <a:ext uri="{FF2B5EF4-FFF2-40B4-BE49-F238E27FC236}">
                  <a16:creationId xmlns:a16="http://schemas.microsoft.com/office/drawing/2014/main" id="{0E6C6989-4EB4-74EF-97F9-ED988CEF20BA}"/>
                </a:ext>
              </a:extLst>
            </p:cNvPr>
            <p:cNvSpPr>
              <a:spLocks noChangeShapeType="1"/>
            </p:cNvSpPr>
            <p:nvPr/>
          </p:nvSpPr>
          <p:spPr bwMode="auto">
            <a:xfrm>
              <a:off x="7388226" y="1498600"/>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3" name="Line 758">
              <a:extLst>
                <a:ext uri="{FF2B5EF4-FFF2-40B4-BE49-F238E27FC236}">
                  <a16:creationId xmlns:a16="http://schemas.microsoft.com/office/drawing/2014/main" id="{2314F6B4-B200-4FE4-7F5F-5DB3534F8CE3}"/>
                </a:ext>
              </a:extLst>
            </p:cNvPr>
            <p:cNvSpPr>
              <a:spLocks noChangeShapeType="1"/>
            </p:cNvSpPr>
            <p:nvPr/>
          </p:nvSpPr>
          <p:spPr bwMode="auto">
            <a:xfrm flipH="1">
              <a:off x="7343776" y="1520825"/>
              <a:ext cx="87313"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4" name="Line 759">
              <a:extLst>
                <a:ext uri="{FF2B5EF4-FFF2-40B4-BE49-F238E27FC236}">
                  <a16:creationId xmlns:a16="http://schemas.microsoft.com/office/drawing/2014/main" id="{356FE940-C3A2-2289-31CF-8C128A485D64}"/>
                </a:ext>
              </a:extLst>
            </p:cNvPr>
            <p:cNvSpPr>
              <a:spLocks noChangeShapeType="1"/>
            </p:cNvSpPr>
            <p:nvPr/>
          </p:nvSpPr>
          <p:spPr bwMode="auto">
            <a:xfrm>
              <a:off x="7394576" y="1498600"/>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5" name="Line 760">
              <a:extLst>
                <a:ext uri="{FF2B5EF4-FFF2-40B4-BE49-F238E27FC236}">
                  <a16:creationId xmlns:a16="http://schemas.microsoft.com/office/drawing/2014/main" id="{3BA94423-39AD-D628-1145-DC3604AF1841}"/>
                </a:ext>
              </a:extLst>
            </p:cNvPr>
            <p:cNvSpPr>
              <a:spLocks noChangeShapeType="1"/>
            </p:cNvSpPr>
            <p:nvPr/>
          </p:nvSpPr>
          <p:spPr bwMode="auto">
            <a:xfrm flipH="1">
              <a:off x="7353301" y="1520825"/>
              <a:ext cx="87313"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6" name="Line 761">
              <a:extLst>
                <a:ext uri="{FF2B5EF4-FFF2-40B4-BE49-F238E27FC236}">
                  <a16:creationId xmlns:a16="http://schemas.microsoft.com/office/drawing/2014/main" id="{EB16C92D-7E3D-71C4-E4ED-5539961EF062}"/>
                </a:ext>
              </a:extLst>
            </p:cNvPr>
            <p:cNvSpPr>
              <a:spLocks noChangeShapeType="1"/>
            </p:cNvSpPr>
            <p:nvPr/>
          </p:nvSpPr>
          <p:spPr bwMode="auto">
            <a:xfrm>
              <a:off x="6931026" y="1466850"/>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7" name="Line 762">
              <a:extLst>
                <a:ext uri="{FF2B5EF4-FFF2-40B4-BE49-F238E27FC236}">
                  <a16:creationId xmlns:a16="http://schemas.microsoft.com/office/drawing/2014/main" id="{F16B6059-7074-9668-2F78-F22816E858F9}"/>
                </a:ext>
              </a:extLst>
            </p:cNvPr>
            <p:cNvSpPr>
              <a:spLocks noChangeShapeType="1"/>
            </p:cNvSpPr>
            <p:nvPr/>
          </p:nvSpPr>
          <p:spPr bwMode="auto">
            <a:xfrm flipH="1">
              <a:off x="6889751" y="1489075"/>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8" name="Line 763">
              <a:extLst>
                <a:ext uri="{FF2B5EF4-FFF2-40B4-BE49-F238E27FC236}">
                  <a16:creationId xmlns:a16="http://schemas.microsoft.com/office/drawing/2014/main" id="{474343A8-DA90-8B1B-762E-CC617EC0FFF9}"/>
                </a:ext>
              </a:extLst>
            </p:cNvPr>
            <p:cNvSpPr>
              <a:spLocks noChangeShapeType="1"/>
            </p:cNvSpPr>
            <p:nvPr/>
          </p:nvSpPr>
          <p:spPr bwMode="auto">
            <a:xfrm>
              <a:off x="6915151" y="1466850"/>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9" name="Line 764">
              <a:extLst>
                <a:ext uri="{FF2B5EF4-FFF2-40B4-BE49-F238E27FC236}">
                  <a16:creationId xmlns:a16="http://schemas.microsoft.com/office/drawing/2014/main" id="{17122F25-FF13-6EA9-AEB5-E7CB97F562CD}"/>
                </a:ext>
              </a:extLst>
            </p:cNvPr>
            <p:cNvSpPr>
              <a:spLocks noChangeShapeType="1"/>
            </p:cNvSpPr>
            <p:nvPr/>
          </p:nvSpPr>
          <p:spPr bwMode="auto">
            <a:xfrm flipH="1">
              <a:off x="6873876" y="1489075"/>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0" name="Line 765">
              <a:extLst>
                <a:ext uri="{FF2B5EF4-FFF2-40B4-BE49-F238E27FC236}">
                  <a16:creationId xmlns:a16="http://schemas.microsoft.com/office/drawing/2014/main" id="{AFE5926D-2373-1D83-3215-0A447B9389FF}"/>
                </a:ext>
              </a:extLst>
            </p:cNvPr>
            <p:cNvSpPr>
              <a:spLocks noChangeShapeType="1"/>
            </p:cNvSpPr>
            <p:nvPr/>
          </p:nvSpPr>
          <p:spPr bwMode="auto">
            <a:xfrm>
              <a:off x="6924676" y="1466850"/>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1" name="Line 766">
              <a:extLst>
                <a:ext uri="{FF2B5EF4-FFF2-40B4-BE49-F238E27FC236}">
                  <a16:creationId xmlns:a16="http://schemas.microsoft.com/office/drawing/2014/main" id="{A270A7E3-6BF6-0276-A7CF-9F7DC4CAD230}"/>
                </a:ext>
              </a:extLst>
            </p:cNvPr>
            <p:cNvSpPr>
              <a:spLocks noChangeShapeType="1"/>
            </p:cNvSpPr>
            <p:nvPr/>
          </p:nvSpPr>
          <p:spPr bwMode="auto">
            <a:xfrm flipH="1">
              <a:off x="6880226" y="1489075"/>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2" name="Line 767">
              <a:extLst>
                <a:ext uri="{FF2B5EF4-FFF2-40B4-BE49-F238E27FC236}">
                  <a16:creationId xmlns:a16="http://schemas.microsoft.com/office/drawing/2014/main" id="{854748FE-504D-1967-2978-7A4952D27241}"/>
                </a:ext>
              </a:extLst>
            </p:cNvPr>
            <p:cNvSpPr>
              <a:spLocks noChangeShapeType="1"/>
            </p:cNvSpPr>
            <p:nvPr/>
          </p:nvSpPr>
          <p:spPr bwMode="auto">
            <a:xfrm>
              <a:off x="6854826" y="1466850"/>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3" name="Line 768">
              <a:extLst>
                <a:ext uri="{FF2B5EF4-FFF2-40B4-BE49-F238E27FC236}">
                  <a16:creationId xmlns:a16="http://schemas.microsoft.com/office/drawing/2014/main" id="{D34199C7-2EE2-1AB1-72CB-D1540E324426}"/>
                </a:ext>
              </a:extLst>
            </p:cNvPr>
            <p:cNvSpPr>
              <a:spLocks noChangeShapeType="1"/>
            </p:cNvSpPr>
            <p:nvPr/>
          </p:nvSpPr>
          <p:spPr bwMode="auto">
            <a:xfrm flipH="1">
              <a:off x="6813551" y="1489075"/>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4" name="Line 769">
              <a:extLst>
                <a:ext uri="{FF2B5EF4-FFF2-40B4-BE49-F238E27FC236}">
                  <a16:creationId xmlns:a16="http://schemas.microsoft.com/office/drawing/2014/main" id="{2CF33FE3-A5A5-6D4A-D23D-12FDE21583BD}"/>
                </a:ext>
              </a:extLst>
            </p:cNvPr>
            <p:cNvSpPr>
              <a:spLocks noChangeShapeType="1"/>
            </p:cNvSpPr>
            <p:nvPr/>
          </p:nvSpPr>
          <p:spPr bwMode="auto">
            <a:xfrm>
              <a:off x="6842126" y="1466850"/>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5" name="Line 770">
              <a:extLst>
                <a:ext uri="{FF2B5EF4-FFF2-40B4-BE49-F238E27FC236}">
                  <a16:creationId xmlns:a16="http://schemas.microsoft.com/office/drawing/2014/main" id="{0293D94E-B3B7-910C-F191-A366ECF66283}"/>
                </a:ext>
              </a:extLst>
            </p:cNvPr>
            <p:cNvSpPr>
              <a:spLocks noChangeShapeType="1"/>
            </p:cNvSpPr>
            <p:nvPr/>
          </p:nvSpPr>
          <p:spPr bwMode="auto">
            <a:xfrm flipH="1">
              <a:off x="6800851" y="1489075"/>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6" name="Line 771">
              <a:extLst>
                <a:ext uri="{FF2B5EF4-FFF2-40B4-BE49-F238E27FC236}">
                  <a16:creationId xmlns:a16="http://schemas.microsoft.com/office/drawing/2014/main" id="{659957A2-F599-E8C7-C7D2-F01AF3CCF96A}"/>
                </a:ext>
              </a:extLst>
            </p:cNvPr>
            <p:cNvSpPr>
              <a:spLocks noChangeShapeType="1"/>
            </p:cNvSpPr>
            <p:nvPr/>
          </p:nvSpPr>
          <p:spPr bwMode="auto">
            <a:xfrm>
              <a:off x="6848476" y="1466850"/>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7" name="Line 772">
              <a:extLst>
                <a:ext uri="{FF2B5EF4-FFF2-40B4-BE49-F238E27FC236}">
                  <a16:creationId xmlns:a16="http://schemas.microsoft.com/office/drawing/2014/main" id="{49B466C4-7050-EB04-C561-96B187BAA67D}"/>
                </a:ext>
              </a:extLst>
            </p:cNvPr>
            <p:cNvSpPr>
              <a:spLocks noChangeShapeType="1"/>
            </p:cNvSpPr>
            <p:nvPr/>
          </p:nvSpPr>
          <p:spPr bwMode="auto">
            <a:xfrm flipH="1">
              <a:off x="6807201" y="1489075"/>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8" name="Line 773">
              <a:extLst>
                <a:ext uri="{FF2B5EF4-FFF2-40B4-BE49-F238E27FC236}">
                  <a16:creationId xmlns:a16="http://schemas.microsoft.com/office/drawing/2014/main" id="{5512CF5E-50A8-D7F0-4B6D-4107C2D01EEE}"/>
                </a:ext>
              </a:extLst>
            </p:cNvPr>
            <p:cNvSpPr>
              <a:spLocks noChangeShapeType="1"/>
            </p:cNvSpPr>
            <p:nvPr/>
          </p:nvSpPr>
          <p:spPr bwMode="auto">
            <a:xfrm>
              <a:off x="6810376" y="1450975"/>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9" name="Line 774">
              <a:extLst>
                <a:ext uri="{FF2B5EF4-FFF2-40B4-BE49-F238E27FC236}">
                  <a16:creationId xmlns:a16="http://schemas.microsoft.com/office/drawing/2014/main" id="{CCAE00BC-CE8D-883A-8CE9-42769C70910C}"/>
                </a:ext>
              </a:extLst>
            </p:cNvPr>
            <p:cNvSpPr>
              <a:spLocks noChangeShapeType="1"/>
            </p:cNvSpPr>
            <p:nvPr/>
          </p:nvSpPr>
          <p:spPr bwMode="auto">
            <a:xfrm flipH="1">
              <a:off x="6765926" y="1476375"/>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20" name="Line 775">
              <a:extLst>
                <a:ext uri="{FF2B5EF4-FFF2-40B4-BE49-F238E27FC236}">
                  <a16:creationId xmlns:a16="http://schemas.microsoft.com/office/drawing/2014/main" id="{0371C651-8FED-892B-1557-86359488ED4B}"/>
                </a:ext>
              </a:extLst>
            </p:cNvPr>
            <p:cNvSpPr>
              <a:spLocks noChangeShapeType="1"/>
            </p:cNvSpPr>
            <p:nvPr/>
          </p:nvSpPr>
          <p:spPr bwMode="auto">
            <a:xfrm>
              <a:off x="6759576" y="1450975"/>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21" name="Line 776">
              <a:extLst>
                <a:ext uri="{FF2B5EF4-FFF2-40B4-BE49-F238E27FC236}">
                  <a16:creationId xmlns:a16="http://schemas.microsoft.com/office/drawing/2014/main" id="{E9DBFBC7-D4A1-E62D-C3F8-3DA6B15E6C79}"/>
                </a:ext>
              </a:extLst>
            </p:cNvPr>
            <p:cNvSpPr>
              <a:spLocks noChangeShapeType="1"/>
            </p:cNvSpPr>
            <p:nvPr/>
          </p:nvSpPr>
          <p:spPr bwMode="auto">
            <a:xfrm flipH="1">
              <a:off x="6718301" y="1476375"/>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22" name="Line 777">
              <a:extLst>
                <a:ext uri="{FF2B5EF4-FFF2-40B4-BE49-F238E27FC236}">
                  <a16:creationId xmlns:a16="http://schemas.microsoft.com/office/drawing/2014/main" id="{543B6CD5-C74D-68D4-6755-4C2B3811707A}"/>
                </a:ext>
              </a:extLst>
            </p:cNvPr>
            <p:cNvSpPr>
              <a:spLocks noChangeShapeType="1"/>
            </p:cNvSpPr>
            <p:nvPr/>
          </p:nvSpPr>
          <p:spPr bwMode="auto">
            <a:xfrm>
              <a:off x="6737351" y="1450975"/>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23" name="Line 778">
              <a:extLst>
                <a:ext uri="{FF2B5EF4-FFF2-40B4-BE49-F238E27FC236}">
                  <a16:creationId xmlns:a16="http://schemas.microsoft.com/office/drawing/2014/main" id="{4E0FFAB6-B6F1-C505-A583-3E1A032AC8C7}"/>
                </a:ext>
              </a:extLst>
            </p:cNvPr>
            <p:cNvSpPr>
              <a:spLocks noChangeShapeType="1"/>
            </p:cNvSpPr>
            <p:nvPr/>
          </p:nvSpPr>
          <p:spPr bwMode="auto">
            <a:xfrm flipH="1">
              <a:off x="6692901" y="1476375"/>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24" name="Line 779">
              <a:extLst>
                <a:ext uri="{FF2B5EF4-FFF2-40B4-BE49-F238E27FC236}">
                  <a16:creationId xmlns:a16="http://schemas.microsoft.com/office/drawing/2014/main" id="{9747AAC0-E380-CB4A-BC0D-4BD4C98DC226}"/>
                </a:ext>
              </a:extLst>
            </p:cNvPr>
            <p:cNvSpPr>
              <a:spLocks noChangeShapeType="1"/>
            </p:cNvSpPr>
            <p:nvPr/>
          </p:nvSpPr>
          <p:spPr bwMode="auto">
            <a:xfrm>
              <a:off x="6743701" y="1450975"/>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25" name="Line 780">
              <a:extLst>
                <a:ext uri="{FF2B5EF4-FFF2-40B4-BE49-F238E27FC236}">
                  <a16:creationId xmlns:a16="http://schemas.microsoft.com/office/drawing/2014/main" id="{32FA01DC-3C74-A43C-6ACC-E7224F3BD5F4}"/>
                </a:ext>
              </a:extLst>
            </p:cNvPr>
            <p:cNvSpPr>
              <a:spLocks noChangeShapeType="1"/>
            </p:cNvSpPr>
            <p:nvPr/>
          </p:nvSpPr>
          <p:spPr bwMode="auto">
            <a:xfrm flipH="1">
              <a:off x="6702426" y="1476375"/>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26" name="Line 781">
              <a:extLst>
                <a:ext uri="{FF2B5EF4-FFF2-40B4-BE49-F238E27FC236}">
                  <a16:creationId xmlns:a16="http://schemas.microsoft.com/office/drawing/2014/main" id="{4AA84719-EBD6-B252-86E8-F0A98863521E}"/>
                </a:ext>
              </a:extLst>
            </p:cNvPr>
            <p:cNvSpPr>
              <a:spLocks noChangeShapeType="1"/>
            </p:cNvSpPr>
            <p:nvPr/>
          </p:nvSpPr>
          <p:spPr bwMode="auto">
            <a:xfrm>
              <a:off x="6692901" y="1450975"/>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27" name="Line 782">
              <a:extLst>
                <a:ext uri="{FF2B5EF4-FFF2-40B4-BE49-F238E27FC236}">
                  <a16:creationId xmlns:a16="http://schemas.microsoft.com/office/drawing/2014/main" id="{E1EF48A8-E46B-D549-8FF8-A9D379723A7A}"/>
                </a:ext>
              </a:extLst>
            </p:cNvPr>
            <p:cNvSpPr>
              <a:spLocks noChangeShapeType="1"/>
            </p:cNvSpPr>
            <p:nvPr/>
          </p:nvSpPr>
          <p:spPr bwMode="auto">
            <a:xfrm flipH="1">
              <a:off x="6648451" y="1476375"/>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28" name="Line 783">
              <a:extLst>
                <a:ext uri="{FF2B5EF4-FFF2-40B4-BE49-F238E27FC236}">
                  <a16:creationId xmlns:a16="http://schemas.microsoft.com/office/drawing/2014/main" id="{BF44BBC1-3164-AAF4-C134-AB2372403FB4}"/>
                </a:ext>
              </a:extLst>
            </p:cNvPr>
            <p:cNvSpPr>
              <a:spLocks noChangeShapeType="1"/>
            </p:cNvSpPr>
            <p:nvPr/>
          </p:nvSpPr>
          <p:spPr bwMode="auto">
            <a:xfrm>
              <a:off x="6699251" y="1450975"/>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29" name="Line 784">
              <a:extLst>
                <a:ext uri="{FF2B5EF4-FFF2-40B4-BE49-F238E27FC236}">
                  <a16:creationId xmlns:a16="http://schemas.microsoft.com/office/drawing/2014/main" id="{096206B2-0DE0-67AE-C433-C4A1CC5655DC}"/>
                </a:ext>
              </a:extLst>
            </p:cNvPr>
            <p:cNvSpPr>
              <a:spLocks noChangeShapeType="1"/>
            </p:cNvSpPr>
            <p:nvPr/>
          </p:nvSpPr>
          <p:spPr bwMode="auto">
            <a:xfrm flipH="1">
              <a:off x="6657976" y="1476375"/>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30" name="Line 785">
              <a:extLst>
                <a:ext uri="{FF2B5EF4-FFF2-40B4-BE49-F238E27FC236}">
                  <a16:creationId xmlns:a16="http://schemas.microsoft.com/office/drawing/2014/main" id="{AAD33212-F827-D192-DC9A-BE88F196C58C}"/>
                </a:ext>
              </a:extLst>
            </p:cNvPr>
            <p:cNvSpPr>
              <a:spLocks noChangeShapeType="1"/>
            </p:cNvSpPr>
            <p:nvPr/>
          </p:nvSpPr>
          <p:spPr bwMode="auto">
            <a:xfrm>
              <a:off x="6657976" y="1450975"/>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31" name="Line 786">
              <a:extLst>
                <a:ext uri="{FF2B5EF4-FFF2-40B4-BE49-F238E27FC236}">
                  <a16:creationId xmlns:a16="http://schemas.microsoft.com/office/drawing/2014/main" id="{D8DAD87D-EB56-3BE3-3B23-77BA2997F871}"/>
                </a:ext>
              </a:extLst>
            </p:cNvPr>
            <p:cNvSpPr>
              <a:spLocks noChangeShapeType="1"/>
            </p:cNvSpPr>
            <p:nvPr/>
          </p:nvSpPr>
          <p:spPr bwMode="auto">
            <a:xfrm flipH="1">
              <a:off x="6613526" y="1476375"/>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32" name="Line 787">
              <a:extLst>
                <a:ext uri="{FF2B5EF4-FFF2-40B4-BE49-F238E27FC236}">
                  <a16:creationId xmlns:a16="http://schemas.microsoft.com/office/drawing/2014/main" id="{FDF5A1C6-2295-69BA-7BEF-195D557BA6E9}"/>
                </a:ext>
              </a:extLst>
            </p:cNvPr>
            <p:cNvSpPr>
              <a:spLocks noChangeShapeType="1"/>
            </p:cNvSpPr>
            <p:nvPr/>
          </p:nvSpPr>
          <p:spPr bwMode="auto">
            <a:xfrm>
              <a:off x="6632576" y="1450975"/>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33" name="Line 788">
              <a:extLst>
                <a:ext uri="{FF2B5EF4-FFF2-40B4-BE49-F238E27FC236}">
                  <a16:creationId xmlns:a16="http://schemas.microsoft.com/office/drawing/2014/main" id="{D26C430B-F871-17F2-CC23-FE8A62D16C57}"/>
                </a:ext>
              </a:extLst>
            </p:cNvPr>
            <p:cNvSpPr>
              <a:spLocks noChangeShapeType="1"/>
            </p:cNvSpPr>
            <p:nvPr/>
          </p:nvSpPr>
          <p:spPr bwMode="auto">
            <a:xfrm flipH="1">
              <a:off x="6588126" y="1476375"/>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34" name="Line 789">
              <a:extLst>
                <a:ext uri="{FF2B5EF4-FFF2-40B4-BE49-F238E27FC236}">
                  <a16:creationId xmlns:a16="http://schemas.microsoft.com/office/drawing/2014/main" id="{EEAFD2B2-369D-C595-F15D-2CD8945286D5}"/>
                </a:ext>
              </a:extLst>
            </p:cNvPr>
            <p:cNvSpPr>
              <a:spLocks noChangeShapeType="1"/>
            </p:cNvSpPr>
            <p:nvPr/>
          </p:nvSpPr>
          <p:spPr bwMode="auto">
            <a:xfrm>
              <a:off x="6616701" y="1435100"/>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35" name="Line 790">
              <a:extLst>
                <a:ext uri="{FF2B5EF4-FFF2-40B4-BE49-F238E27FC236}">
                  <a16:creationId xmlns:a16="http://schemas.microsoft.com/office/drawing/2014/main" id="{465D586D-138F-48B1-FC3A-C65AF842B30D}"/>
                </a:ext>
              </a:extLst>
            </p:cNvPr>
            <p:cNvSpPr>
              <a:spLocks noChangeShapeType="1"/>
            </p:cNvSpPr>
            <p:nvPr/>
          </p:nvSpPr>
          <p:spPr bwMode="auto">
            <a:xfrm flipH="1">
              <a:off x="6575426" y="1457325"/>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36" name="Line 791">
              <a:extLst>
                <a:ext uri="{FF2B5EF4-FFF2-40B4-BE49-F238E27FC236}">
                  <a16:creationId xmlns:a16="http://schemas.microsoft.com/office/drawing/2014/main" id="{EA5998E2-C644-71A2-C5B5-0ABC419C4489}"/>
                </a:ext>
              </a:extLst>
            </p:cNvPr>
            <p:cNvSpPr>
              <a:spLocks noChangeShapeType="1"/>
            </p:cNvSpPr>
            <p:nvPr/>
          </p:nvSpPr>
          <p:spPr bwMode="auto">
            <a:xfrm>
              <a:off x="6584951" y="1435100"/>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37" name="Line 792">
              <a:extLst>
                <a:ext uri="{FF2B5EF4-FFF2-40B4-BE49-F238E27FC236}">
                  <a16:creationId xmlns:a16="http://schemas.microsoft.com/office/drawing/2014/main" id="{A3929DAF-CFDE-4D8F-1F56-1E6B73F11B48}"/>
                </a:ext>
              </a:extLst>
            </p:cNvPr>
            <p:cNvSpPr>
              <a:spLocks noChangeShapeType="1"/>
            </p:cNvSpPr>
            <p:nvPr/>
          </p:nvSpPr>
          <p:spPr bwMode="auto">
            <a:xfrm flipH="1">
              <a:off x="6543676" y="1457325"/>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38" name="Line 793">
              <a:extLst>
                <a:ext uri="{FF2B5EF4-FFF2-40B4-BE49-F238E27FC236}">
                  <a16:creationId xmlns:a16="http://schemas.microsoft.com/office/drawing/2014/main" id="{06983AA2-5F0C-12FE-1FB3-D9B4D9CC0BF5}"/>
                </a:ext>
              </a:extLst>
            </p:cNvPr>
            <p:cNvSpPr>
              <a:spLocks noChangeShapeType="1"/>
            </p:cNvSpPr>
            <p:nvPr/>
          </p:nvSpPr>
          <p:spPr bwMode="auto">
            <a:xfrm>
              <a:off x="6537326" y="1435100"/>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39" name="Line 794">
              <a:extLst>
                <a:ext uri="{FF2B5EF4-FFF2-40B4-BE49-F238E27FC236}">
                  <a16:creationId xmlns:a16="http://schemas.microsoft.com/office/drawing/2014/main" id="{27A8D917-D1B4-D246-9B1E-63C1EC28CFB0}"/>
                </a:ext>
              </a:extLst>
            </p:cNvPr>
            <p:cNvSpPr>
              <a:spLocks noChangeShapeType="1"/>
            </p:cNvSpPr>
            <p:nvPr/>
          </p:nvSpPr>
          <p:spPr bwMode="auto">
            <a:xfrm flipH="1">
              <a:off x="6494463" y="1457325"/>
              <a:ext cx="87313"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40" name="Line 795">
              <a:extLst>
                <a:ext uri="{FF2B5EF4-FFF2-40B4-BE49-F238E27FC236}">
                  <a16:creationId xmlns:a16="http://schemas.microsoft.com/office/drawing/2014/main" id="{87BCFEE0-6470-2959-8AD6-8C8F2E7CBE91}"/>
                </a:ext>
              </a:extLst>
            </p:cNvPr>
            <p:cNvSpPr>
              <a:spLocks noChangeShapeType="1"/>
            </p:cNvSpPr>
            <p:nvPr/>
          </p:nvSpPr>
          <p:spPr bwMode="auto">
            <a:xfrm>
              <a:off x="6546851" y="1435100"/>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41" name="Line 796">
              <a:extLst>
                <a:ext uri="{FF2B5EF4-FFF2-40B4-BE49-F238E27FC236}">
                  <a16:creationId xmlns:a16="http://schemas.microsoft.com/office/drawing/2014/main" id="{0B6CF7A8-C207-E3A7-F4A0-5B5DAEC24965}"/>
                </a:ext>
              </a:extLst>
            </p:cNvPr>
            <p:cNvSpPr>
              <a:spLocks noChangeShapeType="1"/>
            </p:cNvSpPr>
            <p:nvPr/>
          </p:nvSpPr>
          <p:spPr bwMode="auto">
            <a:xfrm flipH="1">
              <a:off x="6503988" y="1457325"/>
              <a:ext cx="87313"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42" name="Line 797">
              <a:extLst>
                <a:ext uri="{FF2B5EF4-FFF2-40B4-BE49-F238E27FC236}">
                  <a16:creationId xmlns:a16="http://schemas.microsoft.com/office/drawing/2014/main" id="{F383D760-669A-E9B1-8759-6648BDBF7A26}"/>
                </a:ext>
              </a:extLst>
            </p:cNvPr>
            <p:cNvSpPr>
              <a:spLocks noChangeShapeType="1"/>
            </p:cNvSpPr>
            <p:nvPr/>
          </p:nvSpPr>
          <p:spPr bwMode="auto">
            <a:xfrm>
              <a:off x="6556376" y="1435100"/>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43" name="Line 798">
              <a:extLst>
                <a:ext uri="{FF2B5EF4-FFF2-40B4-BE49-F238E27FC236}">
                  <a16:creationId xmlns:a16="http://schemas.microsoft.com/office/drawing/2014/main" id="{7BFEEA18-565E-D85A-857C-69BA3F1F9756}"/>
                </a:ext>
              </a:extLst>
            </p:cNvPr>
            <p:cNvSpPr>
              <a:spLocks noChangeShapeType="1"/>
            </p:cNvSpPr>
            <p:nvPr/>
          </p:nvSpPr>
          <p:spPr bwMode="auto">
            <a:xfrm flipH="1">
              <a:off x="6513513" y="1457325"/>
              <a:ext cx="84138"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44" name="Line 799">
              <a:extLst>
                <a:ext uri="{FF2B5EF4-FFF2-40B4-BE49-F238E27FC236}">
                  <a16:creationId xmlns:a16="http://schemas.microsoft.com/office/drawing/2014/main" id="{B508569A-04E2-15FE-9D23-CF901314F5C4}"/>
                </a:ext>
              </a:extLst>
            </p:cNvPr>
            <p:cNvSpPr>
              <a:spLocks noChangeShapeType="1"/>
            </p:cNvSpPr>
            <p:nvPr/>
          </p:nvSpPr>
          <p:spPr bwMode="auto">
            <a:xfrm>
              <a:off x="6565901" y="1435100"/>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45" name="Line 800">
              <a:extLst>
                <a:ext uri="{FF2B5EF4-FFF2-40B4-BE49-F238E27FC236}">
                  <a16:creationId xmlns:a16="http://schemas.microsoft.com/office/drawing/2014/main" id="{856119DE-A625-72CC-51E2-20C8C3E654EC}"/>
                </a:ext>
              </a:extLst>
            </p:cNvPr>
            <p:cNvSpPr>
              <a:spLocks noChangeShapeType="1"/>
            </p:cNvSpPr>
            <p:nvPr/>
          </p:nvSpPr>
          <p:spPr bwMode="auto">
            <a:xfrm flipH="1">
              <a:off x="6524626" y="1457325"/>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46" name="Line 801">
              <a:extLst>
                <a:ext uri="{FF2B5EF4-FFF2-40B4-BE49-F238E27FC236}">
                  <a16:creationId xmlns:a16="http://schemas.microsoft.com/office/drawing/2014/main" id="{166787F6-18D1-5E32-5107-139FE2BD765A}"/>
                </a:ext>
              </a:extLst>
            </p:cNvPr>
            <p:cNvSpPr>
              <a:spLocks noChangeShapeType="1"/>
            </p:cNvSpPr>
            <p:nvPr/>
          </p:nvSpPr>
          <p:spPr bwMode="auto">
            <a:xfrm>
              <a:off x="6575426" y="1435100"/>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47" name="Line 802">
              <a:extLst>
                <a:ext uri="{FF2B5EF4-FFF2-40B4-BE49-F238E27FC236}">
                  <a16:creationId xmlns:a16="http://schemas.microsoft.com/office/drawing/2014/main" id="{B29017B0-D77C-D6E0-4AFD-DE11D72B6615}"/>
                </a:ext>
              </a:extLst>
            </p:cNvPr>
            <p:cNvSpPr>
              <a:spLocks noChangeShapeType="1"/>
            </p:cNvSpPr>
            <p:nvPr/>
          </p:nvSpPr>
          <p:spPr bwMode="auto">
            <a:xfrm flipH="1">
              <a:off x="6534151" y="1457325"/>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48" name="Line 803">
              <a:extLst>
                <a:ext uri="{FF2B5EF4-FFF2-40B4-BE49-F238E27FC236}">
                  <a16:creationId xmlns:a16="http://schemas.microsoft.com/office/drawing/2014/main" id="{31A47FFA-F9C0-EE3A-8ED5-90F6CF054913}"/>
                </a:ext>
              </a:extLst>
            </p:cNvPr>
            <p:cNvSpPr>
              <a:spLocks noChangeShapeType="1"/>
            </p:cNvSpPr>
            <p:nvPr/>
          </p:nvSpPr>
          <p:spPr bwMode="auto">
            <a:xfrm>
              <a:off x="6572251" y="1435100"/>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49" name="Line 804">
              <a:extLst>
                <a:ext uri="{FF2B5EF4-FFF2-40B4-BE49-F238E27FC236}">
                  <a16:creationId xmlns:a16="http://schemas.microsoft.com/office/drawing/2014/main" id="{C367CD2D-92D2-BDA8-945A-F4DA45A0B7D1}"/>
                </a:ext>
              </a:extLst>
            </p:cNvPr>
            <p:cNvSpPr>
              <a:spLocks noChangeShapeType="1"/>
            </p:cNvSpPr>
            <p:nvPr/>
          </p:nvSpPr>
          <p:spPr bwMode="auto">
            <a:xfrm flipH="1">
              <a:off x="6527801" y="1457325"/>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0" name="Line 805">
              <a:extLst>
                <a:ext uri="{FF2B5EF4-FFF2-40B4-BE49-F238E27FC236}">
                  <a16:creationId xmlns:a16="http://schemas.microsoft.com/office/drawing/2014/main" id="{4D2F27E9-9298-215D-638B-CC748FB8154E}"/>
                </a:ext>
              </a:extLst>
            </p:cNvPr>
            <p:cNvSpPr>
              <a:spLocks noChangeShapeType="1"/>
            </p:cNvSpPr>
            <p:nvPr/>
          </p:nvSpPr>
          <p:spPr bwMode="auto">
            <a:xfrm>
              <a:off x="6491288" y="1435100"/>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1" name="Line 806">
              <a:extLst>
                <a:ext uri="{FF2B5EF4-FFF2-40B4-BE49-F238E27FC236}">
                  <a16:creationId xmlns:a16="http://schemas.microsoft.com/office/drawing/2014/main" id="{17C5C24F-263A-7919-223B-365D1D136DEF}"/>
                </a:ext>
              </a:extLst>
            </p:cNvPr>
            <p:cNvSpPr>
              <a:spLocks noChangeShapeType="1"/>
            </p:cNvSpPr>
            <p:nvPr/>
          </p:nvSpPr>
          <p:spPr bwMode="auto">
            <a:xfrm flipH="1">
              <a:off x="6450013" y="1457325"/>
              <a:ext cx="84138"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2" name="Line 807">
              <a:extLst>
                <a:ext uri="{FF2B5EF4-FFF2-40B4-BE49-F238E27FC236}">
                  <a16:creationId xmlns:a16="http://schemas.microsoft.com/office/drawing/2014/main" id="{63ABC5CF-E5AE-BC5B-7D46-392AF8BFE5FF}"/>
                </a:ext>
              </a:extLst>
            </p:cNvPr>
            <p:cNvSpPr>
              <a:spLocks noChangeShapeType="1"/>
            </p:cNvSpPr>
            <p:nvPr/>
          </p:nvSpPr>
          <p:spPr bwMode="auto">
            <a:xfrm>
              <a:off x="6472238" y="1435100"/>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3" name="Line 809">
              <a:extLst>
                <a:ext uri="{FF2B5EF4-FFF2-40B4-BE49-F238E27FC236}">
                  <a16:creationId xmlns:a16="http://schemas.microsoft.com/office/drawing/2014/main" id="{0B4E08FD-837F-3DAF-628E-2630937B8A79}"/>
                </a:ext>
              </a:extLst>
            </p:cNvPr>
            <p:cNvSpPr>
              <a:spLocks noChangeShapeType="1"/>
            </p:cNvSpPr>
            <p:nvPr/>
          </p:nvSpPr>
          <p:spPr bwMode="auto">
            <a:xfrm flipH="1">
              <a:off x="6427788" y="1457326"/>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4" name="Line 810">
              <a:extLst>
                <a:ext uri="{FF2B5EF4-FFF2-40B4-BE49-F238E27FC236}">
                  <a16:creationId xmlns:a16="http://schemas.microsoft.com/office/drawing/2014/main" id="{8F3506BA-1B1F-45EC-8E75-989994BB1DE1}"/>
                </a:ext>
              </a:extLst>
            </p:cNvPr>
            <p:cNvSpPr>
              <a:spLocks noChangeShapeType="1"/>
            </p:cNvSpPr>
            <p:nvPr/>
          </p:nvSpPr>
          <p:spPr bwMode="auto">
            <a:xfrm>
              <a:off x="6459538" y="1419226"/>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5" name="Line 811">
              <a:extLst>
                <a:ext uri="{FF2B5EF4-FFF2-40B4-BE49-F238E27FC236}">
                  <a16:creationId xmlns:a16="http://schemas.microsoft.com/office/drawing/2014/main" id="{B53B7C0D-9354-5453-B1BE-A442D4D54D71}"/>
                </a:ext>
              </a:extLst>
            </p:cNvPr>
            <p:cNvSpPr>
              <a:spLocks noChangeShapeType="1"/>
            </p:cNvSpPr>
            <p:nvPr/>
          </p:nvSpPr>
          <p:spPr bwMode="auto">
            <a:xfrm flipH="1">
              <a:off x="6418263" y="1441451"/>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6" name="Line 812">
              <a:extLst>
                <a:ext uri="{FF2B5EF4-FFF2-40B4-BE49-F238E27FC236}">
                  <a16:creationId xmlns:a16="http://schemas.microsoft.com/office/drawing/2014/main" id="{39E5D4E4-CAC4-0126-4F38-87F72EA00DA0}"/>
                </a:ext>
              </a:extLst>
            </p:cNvPr>
            <p:cNvSpPr>
              <a:spLocks noChangeShapeType="1"/>
            </p:cNvSpPr>
            <p:nvPr/>
          </p:nvSpPr>
          <p:spPr bwMode="auto">
            <a:xfrm>
              <a:off x="6450013" y="1419226"/>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7" name="Line 813">
              <a:extLst>
                <a:ext uri="{FF2B5EF4-FFF2-40B4-BE49-F238E27FC236}">
                  <a16:creationId xmlns:a16="http://schemas.microsoft.com/office/drawing/2014/main" id="{61657306-4803-CFA8-7A74-A858FA7EF440}"/>
                </a:ext>
              </a:extLst>
            </p:cNvPr>
            <p:cNvSpPr>
              <a:spLocks noChangeShapeType="1"/>
            </p:cNvSpPr>
            <p:nvPr/>
          </p:nvSpPr>
          <p:spPr bwMode="auto">
            <a:xfrm flipH="1">
              <a:off x="6408738" y="1441451"/>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8" name="Line 814">
              <a:extLst>
                <a:ext uri="{FF2B5EF4-FFF2-40B4-BE49-F238E27FC236}">
                  <a16:creationId xmlns:a16="http://schemas.microsoft.com/office/drawing/2014/main" id="{82B03892-500D-4A9E-8C41-F7DAE8A20516}"/>
                </a:ext>
              </a:extLst>
            </p:cNvPr>
            <p:cNvSpPr>
              <a:spLocks noChangeShapeType="1"/>
            </p:cNvSpPr>
            <p:nvPr/>
          </p:nvSpPr>
          <p:spPr bwMode="auto">
            <a:xfrm>
              <a:off x="6434138" y="1419226"/>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9" name="Line 815">
              <a:extLst>
                <a:ext uri="{FF2B5EF4-FFF2-40B4-BE49-F238E27FC236}">
                  <a16:creationId xmlns:a16="http://schemas.microsoft.com/office/drawing/2014/main" id="{E90E07D5-ABC5-3D2A-E01E-C0F0F8478D48}"/>
                </a:ext>
              </a:extLst>
            </p:cNvPr>
            <p:cNvSpPr>
              <a:spLocks noChangeShapeType="1"/>
            </p:cNvSpPr>
            <p:nvPr/>
          </p:nvSpPr>
          <p:spPr bwMode="auto">
            <a:xfrm flipH="1">
              <a:off x="6389688" y="1441451"/>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60" name="Line 816">
              <a:extLst>
                <a:ext uri="{FF2B5EF4-FFF2-40B4-BE49-F238E27FC236}">
                  <a16:creationId xmlns:a16="http://schemas.microsoft.com/office/drawing/2014/main" id="{A8F04ED4-259F-918B-83C1-3E064994C9B6}"/>
                </a:ext>
              </a:extLst>
            </p:cNvPr>
            <p:cNvSpPr>
              <a:spLocks noChangeShapeType="1"/>
            </p:cNvSpPr>
            <p:nvPr/>
          </p:nvSpPr>
          <p:spPr bwMode="auto">
            <a:xfrm>
              <a:off x="6411913" y="1419226"/>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61" name="Line 817">
              <a:extLst>
                <a:ext uri="{FF2B5EF4-FFF2-40B4-BE49-F238E27FC236}">
                  <a16:creationId xmlns:a16="http://schemas.microsoft.com/office/drawing/2014/main" id="{3821015C-DEB4-173D-B0C5-45FBAE374847}"/>
                </a:ext>
              </a:extLst>
            </p:cNvPr>
            <p:cNvSpPr>
              <a:spLocks noChangeShapeType="1"/>
            </p:cNvSpPr>
            <p:nvPr/>
          </p:nvSpPr>
          <p:spPr bwMode="auto">
            <a:xfrm flipH="1">
              <a:off x="6367463" y="1441451"/>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62" name="Line 818">
              <a:extLst>
                <a:ext uri="{FF2B5EF4-FFF2-40B4-BE49-F238E27FC236}">
                  <a16:creationId xmlns:a16="http://schemas.microsoft.com/office/drawing/2014/main" id="{98FB637C-9FC0-94FB-7672-8108A0EE05DA}"/>
                </a:ext>
              </a:extLst>
            </p:cNvPr>
            <p:cNvSpPr>
              <a:spLocks noChangeShapeType="1"/>
            </p:cNvSpPr>
            <p:nvPr/>
          </p:nvSpPr>
          <p:spPr bwMode="auto">
            <a:xfrm>
              <a:off x="6402388" y="1419226"/>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63" name="Line 819">
              <a:extLst>
                <a:ext uri="{FF2B5EF4-FFF2-40B4-BE49-F238E27FC236}">
                  <a16:creationId xmlns:a16="http://schemas.microsoft.com/office/drawing/2014/main" id="{92B1E9D2-7BDE-9CBF-7686-39741A81CEC6}"/>
                </a:ext>
              </a:extLst>
            </p:cNvPr>
            <p:cNvSpPr>
              <a:spLocks noChangeShapeType="1"/>
            </p:cNvSpPr>
            <p:nvPr/>
          </p:nvSpPr>
          <p:spPr bwMode="auto">
            <a:xfrm flipH="1">
              <a:off x="6361113" y="1441451"/>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64" name="Line 820">
              <a:extLst>
                <a:ext uri="{FF2B5EF4-FFF2-40B4-BE49-F238E27FC236}">
                  <a16:creationId xmlns:a16="http://schemas.microsoft.com/office/drawing/2014/main" id="{9014C95F-FECD-F619-D0F2-B5110F6A3376}"/>
                </a:ext>
              </a:extLst>
            </p:cNvPr>
            <p:cNvSpPr>
              <a:spLocks noChangeShapeType="1"/>
            </p:cNvSpPr>
            <p:nvPr/>
          </p:nvSpPr>
          <p:spPr bwMode="auto">
            <a:xfrm>
              <a:off x="6396038" y="1408113"/>
              <a:ext cx="0" cy="46038"/>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65" name="Line 821">
              <a:extLst>
                <a:ext uri="{FF2B5EF4-FFF2-40B4-BE49-F238E27FC236}">
                  <a16:creationId xmlns:a16="http://schemas.microsoft.com/office/drawing/2014/main" id="{F037B47C-324D-DC0A-7617-8094EFE5D2AB}"/>
                </a:ext>
              </a:extLst>
            </p:cNvPr>
            <p:cNvSpPr>
              <a:spLocks noChangeShapeType="1"/>
            </p:cNvSpPr>
            <p:nvPr/>
          </p:nvSpPr>
          <p:spPr bwMode="auto">
            <a:xfrm flipH="1">
              <a:off x="6354763" y="1431926"/>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66" name="Line 822">
              <a:extLst>
                <a:ext uri="{FF2B5EF4-FFF2-40B4-BE49-F238E27FC236}">
                  <a16:creationId xmlns:a16="http://schemas.microsoft.com/office/drawing/2014/main" id="{66EEC394-9638-154D-9F05-C673F9327D64}"/>
                </a:ext>
              </a:extLst>
            </p:cNvPr>
            <p:cNvSpPr>
              <a:spLocks noChangeShapeType="1"/>
            </p:cNvSpPr>
            <p:nvPr/>
          </p:nvSpPr>
          <p:spPr bwMode="auto">
            <a:xfrm>
              <a:off x="6342063" y="1408113"/>
              <a:ext cx="0" cy="46038"/>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67" name="Line 823">
              <a:extLst>
                <a:ext uri="{FF2B5EF4-FFF2-40B4-BE49-F238E27FC236}">
                  <a16:creationId xmlns:a16="http://schemas.microsoft.com/office/drawing/2014/main" id="{44F12932-A87B-1940-D808-99BE7B40DCFF}"/>
                </a:ext>
              </a:extLst>
            </p:cNvPr>
            <p:cNvSpPr>
              <a:spLocks noChangeShapeType="1"/>
            </p:cNvSpPr>
            <p:nvPr/>
          </p:nvSpPr>
          <p:spPr bwMode="auto">
            <a:xfrm flipH="1">
              <a:off x="6300788" y="1431926"/>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68" name="Line 824">
              <a:extLst>
                <a:ext uri="{FF2B5EF4-FFF2-40B4-BE49-F238E27FC236}">
                  <a16:creationId xmlns:a16="http://schemas.microsoft.com/office/drawing/2014/main" id="{C87CEB13-6214-B64D-8F7E-BC5132B6BB08}"/>
                </a:ext>
              </a:extLst>
            </p:cNvPr>
            <p:cNvSpPr>
              <a:spLocks noChangeShapeType="1"/>
            </p:cNvSpPr>
            <p:nvPr/>
          </p:nvSpPr>
          <p:spPr bwMode="auto">
            <a:xfrm>
              <a:off x="6351588" y="1408113"/>
              <a:ext cx="0" cy="46038"/>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69" name="Line 825">
              <a:extLst>
                <a:ext uri="{FF2B5EF4-FFF2-40B4-BE49-F238E27FC236}">
                  <a16:creationId xmlns:a16="http://schemas.microsoft.com/office/drawing/2014/main" id="{A56527B9-2573-A9A7-C5C4-E06A63B0A35C}"/>
                </a:ext>
              </a:extLst>
            </p:cNvPr>
            <p:cNvSpPr>
              <a:spLocks noChangeShapeType="1"/>
            </p:cNvSpPr>
            <p:nvPr/>
          </p:nvSpPr>
          <p:spPr bwMode="auto">
            <a:xfrm flipH="1">
              <a:off x="6307138" y="1431926"/>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0" name="Line 826">
              <a:extLst>
                <a:ext uri="{FF2B5EF4-FFF2-40B4-BE49-F238E27FC236}">
                  <a16:creationId xmlns:a16="http://schemas.microsoft.com/office/drawing/2014/main" id="{06197D38-50F7-A315-A162-60990D84F46B}"/>
                </a:ext>
              </a:extLst>
            </p:cNvPr>
            <p:cNvSpPr>
              <a:spLocks noChangeShapeType="1"/>
            </p:cNvSpPr>
            <p:nvPr/>
          </p:nvSpPr>
          <p:spPr bwMode="auto">
            <a:xfrm>
              <a:off x="6357938" y="1408113"/>
              <a:ext cx="0" cy="46038"/>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1" name="Line 827">
              <a:extLst>
                <a:ext uri="{FF2B5EF4-FFF2-40B4-BE49-F238E27FC236}">
                  <a16:creationId xmlns:a16="http://schemas.microsoft.com/office/drawing/2014/main" id="{254CA5CF-BE0F-0C8F-8E18-63C15003D255}"/>
                </a:ext>
              </a:extLst>
            </p:cNvPr>
            <p:cNvSpPr>
              <a:spLocks noChangeShapeType="1"/>
            </p:cNvSpPr>
            <p:nvPr/>
          </p:nvSpPr>
          <p:spPr bwMode="auto">
            <a:xfrm flipH="1">
              <a:off x="6316663" y="1431926"/>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2" name="Line 828">
              <a:extLst>
                <a:ext uri="{FF2B5EF4-FFF2-40B4-BE49-F238E27FC236}">
                  <a16:creationId xmlns:a16="http://schemas.microsoft.com/office/drawing/2014/main" id="{3EF4F831-F5B8-EFF9-CB59-8C48AD22C558}"/>
                </a:ext>
              </a:extLst>
            </p:cNvPr>
            <p:cNvSpPr>
              <a:spLocks noChangeShapeType="1"/>
            </p:cNvSpPr>
            <p:nvPr/>
          </p:nvSpPr>
          <p:spPr bwMode="auto">
            <a:xfrm>
              <a:off x="6367463" y="1408113"/>
              <a:ext cx="0" cy="46038"/>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3" name="Line 829">
              <a:extLst>
                <a:ext uri="{FF2B5EF4-FFF2-40B4-BE49-F238E27FC236}">
                  <a16:creationId xmlns:a16="http://schemas.microsoft.com/office/drawing/2014/main" id="{22E359E1-DA17-5BB6-86E9-FD0346651849}"/>
                </a:ext>
              </a:extLst>
            </p:cNvPr>
            <p:cNvSpPr>
              <a:spLocks noChangeShapeType="1"/>
            </p:cNvSpPr>
            <p:nvPr/>
          </p:nvSpPr>
          <p:spPr bwMode="auto">
            <a:xfrm flipH="1">
              <a:off x="6326188" y="1431926"/>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4" name="Line 830">
              <a:extLst>
                <a:ext uri="{FF2B5EF4-FFF2-40B4-BE49-F238E27FC236}">
                  <a16:creationId xmlns:a16="http://schemas.microsoft.com/office/drawing/2014/main" id="{8E30F9D8-816D-0960-C1A6-C845A10D58CB}"/>
                </a:ext>
              </a:extLst>
            </p:cNvPr>
            <p:cNvSpPr>
              <a:spLocks noChangeShapeType="1"/>
            </p:cNvSpPr>
            <p:nvPr/>
          </p:nvSpPr>
          <p:spPr bwMode="auto">
            <a:xfrm>
              <a:off x="6376988" y="1408113"/>
              <a:ext cx="0" cy="46038"/>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5" name="Line 831">
              <a:extLst>
                <a:ext uri="{FF2B5EF4-FFF2-40B4-BE49-F238E27FC236}">
                  <a16:creationId xmlns:a16="http://schemas.microsoft.com/office/drawing/2014/main" id="{57BB2A5E-5C92-4BC3-B804-E9F044A8F87F}"/>
                </a:ext>
              </a:extLst>
            </p:cNvPr>
            <p:cNvSpPr>
              <a:spLocks noChangeShapeType="1"/>
            </p:cNvSpPr>
            <p:nvPr/>
          </p:nvSpPr>
          <p:spPr bwMode="auto">
            <a:xfrm flipH="1">
              <a:off x="6335713" y="1431926"/>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6" name="Line 832">
              <a:extLst>
                <a:ext uri="{FF2B5EF4-FFF2-40B4-BE49-F238E27FC236}">
                  <a16:creationId xmlns:a16="http://schemas.microsoft.com/office/drawing/2014/main" id="{3D8DE285-A56F-3EBB-E99D-1EBCA330A0C6}"/>
                </a:ext>
              </a:extLst>
            </p:cNvPr>
            <p:cNvSpPr>
              <a:spLocks noChangeShapeType="1"/>
            </p:cNvSpPr>
            <p:nvPr/>
          </p:nvSpPr>
          <p:spPr bwMode="auto">
            <a:xfrm>
              <a:off x="6383338" y="1408113"/>
              <a:ext cx="0" cy="46038"/>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7" name="Line 833">
              <a:extLst>
                <a:ext uri="{FF2B5EF4-FFF2-40B4-BE49-F238E27FC236}">
                  <a16:creationId xmlns:a16="http://schemas.microsoft.com/office/drawing/2014/main" id="{318ED671-237D-E451-8493-26BE6CF6DA3A}"/>
                </a:ext>
              </a:extLst>
            </p:cNvPr>
            <p:cNvSpPr>
              <a:spLocks noChangeShapeType="1"/>
            </p:cNvSpPr>
            <p:nvPr/>
          </p:nvSpPr>
          <p:spPr bwMode="auto">
            <a:xfrm flipH="1">
              <a:off x="6342063" y="1431926"/>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8" name="Line 834">
              <a:extLst>
                <a:ext uri="{FF2B5EF4-FFF2-40B4-BE49-F238E27FC236}">
                  <a16:creationId xmlns:a16="http://schemas.microsoft.com/office/drawing/2014/main" id="{7E2CC5C0-BA4C-514B-E555-7F5C0068833C}"/>
                </a:ext>
              </a:extLst>
            </p:cNvPr>
            <p:cNvSpPr>
              <a:spLocks noChangeShapeType="1"/>
            </p:cNvSpPr>
            <p:nvPr/>
          </p:nvSpPr>
          <p:spPr bwMode="auto">
            <a:xfrm>
              <a:off x="6389688" y="1408113"/>
              <a:ext cx="0" cy="46038"/>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9" name="Line 835">
              <a:extLst>
                <a:ext uri="{FF2B5EF4-FFF2-40B4-BE49-F238E27FC236}">
                  <a16:creationId xmlns:a16="http://schemas.microsoft.com/office/drawing/2014/main" id="{38C3F172-161A-5A3D-018C-DA914F68B99C}"/>
                </a:ext>
              </a:extLst>
            </p:cNvPr>
            <p:cNvSpPr>
              <a:spLocks noChangeShapeType="1"/>
            </p:cNvSpPr>
            <p:nvPr/>
          </p:nvSpPr>
          <p:spPr bwMode="auto">
            <a:xfrm flipH="1">
              <a:off x="6345238" y="1431926"/>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0" name="Line 836">
              <a:extLst>
                <a:ext uri="{FF2B5EF4-FFF2-40B4-BE49-F238E27FC236}">
                  <a16:creationId xmlns:a16="http://schemas.microsoft.com/office/drawing/2014/main" id="{39C8C746-BC6F-80F4-5AC2-4D89E2F00A89}"/>
                </a:ext>
              </a:extLst>
            </p:cNvPr>
            <p:cNvSpPr>
              <a:spLocks noChangeShapeType="1"/>
            </p:cNvSpPr>
            <p:nvPr/>
          </p:nvSpPr>
          <p:spPr bwMode="auto">
            <a:xfrm>
              <a:off x="6269038" y="1395413"/>
              <a:ext cx="0" cy="46038"/>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1" name="Line 837">
              <a:extLst>
                <a:ext uri="{FF2B5EF4-FFF2-40B4-BE49-F238E27FC236}">
                  <a16:creationId xmlns:a16="http://schemas.microsoft.com/office/drawing/2014/main" id="{E2053790-50AA-10E7-7A82-8DA5EDA5FFC5}"/>
                </a:ext>
              </a:extLst>
            </p:cNvPr>
            <p:cNvSpPr>
              <a:spLocks noChangeShapeType="1"/>
            </p:cNvSpPr>
            <p:nvPr/>
          </p:nvSpPr>
          <p:spPr bwMode="auto">
            <a:xfrm flipH="1">
              <a:off x="6224588" y="1419226"/>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2" name="Line 838">
              <a:extLst>
                <a:ext uri="{FF2B5EF4-FFF2-40B4-BE49-F238E27FC236}">
                  <a16:creationId xmlns:a16="http://schemas.microsoft.com/office/drawing/2014/main" id="{60B3FD73-6B6F-49D4-6157-B91D7F2592BA}"/>
                </a:ext>
              </a:extLst>
            </p:cNvPr>
            <p:cNvSpPr>
              <a:spLocks noChangeShapeType="1"/>
            </p:cNvSpPr>
            <p:nvPr/>
          </p:nvSpPr>
          <p:spPr bwMode="auto">
            <a:xfrm>
              <a:off x="6262688" y="1395413"/>
              <a:ext cx="0" cy="46038"/>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3" name="Line 839">
              <a:extLst>
                <a:ext uri="{FF2B5EF4-FFF2-40B4-BE49-F238E27FC236}">
                  <a16:creationId xmlns:a16="http://schemas.microsoft.com/office/drawing/2014/main" id="{5D07E856-DD40-D851-C32B-2E0D05BCE4C4}"/>
                </a:ext>
              </a:extLst>
            </p:cNvPr>
            <p:cNvSpPr>
              <a:spLocks noChangeShapeType="1"/>
            </p:cNvSpPr>
            <p:nvPr/>
          </p:nvSpPr>
          <p:spPr bwMode="auto">
            <a:xfrm flipH="1">
              <a:off x="6218238" y="1419226"/>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4" name="Line 840">
              <a:extLst>
                <a:ext uri="{FF2B5EF4-FFF2-40B4-BE49-F238E27FC236}">
                  <a16:creationId xmlns:a16="http://schemas.microsoft.com/office/drawing/2014/main" id="{587E3369-D9F6-C672-1881-BF9D467E60A9}"/>
                </a:ext>
              </a:extLst>
            </p:cNvPr>
            <p:cNvSpPr>
              <a:spLocks noChangeShapeType="1"/>
            </p:cNvSpPr>
            <p:nvPr/>
          </p:nvSpPr>
          <p:spPr bwMode="auto">
            <a:xfrm>
              <a:off x="6240463" y="1395413"/>
              <a:ext cx="0" cy="46038"/>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5" name="Line 841">
              <a:extLst>
                <a:ext uri="{FF2B5EF4-FFF2-40B4-BE49-F238E27FC236}">
                  <a16:creationId xmlns:a16="http://schemas.microsoft.com/office/drawing/2014/main" id="{E67C85DA-2A44-2FE4-9917-B9A98B90590E}"/>
                </a:ext>
              </a:extLst>
            </p:cNvPr>
            <p:cNvSpPr>
              <a:spLocks noChangeShapeType="1"/>
            </p:cNvSpPr>
            <p:nvPr/>
          </p:nvSpPr>
          <p:spPr bwMode="auto">
            <a:xfrm flipH="1">
              <a:off x="6199188" y="1419226"/>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6" name="Line 842">
              <a:extLst>
                <a:ext uri="{FF2B5EF4-FFF2-40B4-BE49-F238E27FC236}">
                  <a16:creationId xmlns:a16="http://schemas.microsoft.com/office/drawing/2014/main" id="{2F27D257-139B-18B0-D8B1-F6D7215AED93}"/>
                </a:ext>
              </a:extLst>
            </p:cNvPr>
            <p:cNvSpPr>
              <a:spLocks noChangeShapeType="1"/>
            </p:cNvSpPr>
            <p:nvPr/>
          </p:nvSpPr>
          <p:spPr bwMode="auto">
            <a:xfrm>
              <a:off x="6237288" y="1395413"/>
              <a:ext cx="0" cy="46038"/>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7" name="Line 843">
              <a:extLst>
                <a:ext uri="{FF2B5EF4-FFF2-40B4-BE49-F238E27FC236}">
                  <a16:creationId xmlns:a16="http://schemas.microsoft.com/office/drawing/2014/main" id="{C232C54A-CF9D-0549-4E7E-1D394317CF02}"/>
                </a:ext>
              </a:extLst>
            </p:cNvPr>
            <p:cNvSpPr>
              <a:spLocks noChangeShapeType="1"/>
            </p:cNvSpPr>
            <p:nvPr/>
          </p:nvSpPr>
          <p:spPr bwMode="auto">
            <a:xfrm flipH="1">
              <a:off x="6196013" y="1419226"/>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8" name="Line 844">
              <a:extLst>
                <a:ext uri="{FF2B5EF4-FFF2-40B4-BE49-F238E27FC236}">
                  <a16:creationId xmlns:a16="http://schemas.microsoft.com/office/drawing/2014/main" id="{3960E81E-2313-FB97-8C2B-57B4B4470AFF}"/>
                </a:ext>
              </a:extLst>
            </p:cNvPr>
            <p:cNvSpPr>
              <a:spLocks noChangeShapeType="1"/>
            </p:cNvSpPr>
            <p:nvPr/>
          </p:nvSpPr>
          <p:spPr bwMode="auto">
            <a:xfrm>
              <a:off x="6218238" y="1395413"/>
              <a:ext cx="0" cy="46038"/>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9" name="Line 845">
              <a:extLst>
                <a:ext uri="{FF2B5EF4-FFF2-40B4-BE49-F238E27FC236}">
                  <a16:creationId xmlns:a16="http://schemas.microsoft.com/office/drawing/2014/main" id="{39E38B34-2236-148F-3BB9-C056F4F944AF}"/>
                </a:ext>
              </a:extLst>
            </p:cNvPr>
            <p:cNvSpPr>
              <a:spLocks noChangeShapeType="1"/>
            </p:cNvSpPr>
            <p:nvPr/>
          </p:nvSpPr>
          <p:spPr bwMode="auto">
            <a:xfrm flipH="1">
              <a:off x="6176963" y="1419226"/>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0" name="Line 846">
              <a:extLst>
                <a:ext uri="{FF2B5EF4-FFF2-40B4-BE49-F238E27FC236}">
                  <a16:creationId xmlns:a16="http://schemas.microsoft.com/office/drawing/2014/main" id="{E1F22C6E-A834-5A18-9FA0-AF2744C218B3}"/>
                </a:ext>
              </a:extLst>
            </p:cNvPr>
            <p:cNvSpPr>
              <a:spLocks noChangeShapeType="1"/>
            </p:cNvSpPr>
            <p:nvPr/>
          </p:nvSpPr>
          <p:spPr bwMode="auto">
            <a:xfrm>
              <a:off x="6192838" y="1376363"/>
              <a:ext cx="0" cy="49213"/>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1" name="Line 847">
              <a:extLst>
                <a:ext uri="{FF2B5EF4-FFF2-40B4-BE49-F238E27FC236}">
                  <a16:creationId xmlns:a16="http://schemas.microsoft.com/office/drawing/2014/main" id="{5EE4CEB5-D979-BBCF-BC66-E14AEBC65BD3}"/>
                </a:ext>
              </a:extLst>
            </p:cNvPr>
            <p:cNvSpPr>
              <a:spLocks noChangeShapeType="1"/>
            </p:cNvSpPr>
            <p:nvPr/>
          </p:nvSpPr>
          <p:spPr bwMode="auto">
            <a:xfrm flipH="1">
              <a:off x="6151563" y="1398588"/>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2" name="Line 848">
              <a:extLst>
                <a:ext uri="{FF2B5EF4-FFF2-40B4-BE49-F238E27FC236}">
                  <a16:creationId xmlns:a16="http://schemas.microsoft.com/office/drawing/2014/main" id="{1BEDAD72-05C5-AF63-35E1-2DB1AD54F17F}"/>
                </a:ext>
              </a:extLst>
            </p:cNvPr>
            <p:cNvSpPr>
              <a:spLocks noChangeShapeType="1"/>
            </p:cNvSpPr>
            <p:nvPr/>
          </p:nvSpPr>
          <p:spPr bwMode="auto">
            <a:xfrm>
              <a:off x="6192838" y="1376363"/>
              <a:ext cx="0" cy="49213"/>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3" name="Line 849">
              <a:extLst>
                <a:ext uri="{FF2B5EF4-FFF2-40B4-BE49-F238E27FC236}">
                  <a16:creationId xmlns:a16="http://schemas.microsoft.com/office/drawing/2014/main" id="{596ED024-BDCE-DC7D-9EDE-ACB4F7BB77E9}"/>
                </a:ext>
              </a:extLst>
            </p:cNvPr>
            <p:cNvSpPr>
              <a:spLocks noChangeShapeType="1"/>
            </p:cNvSpPr>
            <p:nvPr/>
          </p:nvSpPr>
          <p:spPr bwMode="auto">
            <a:xfrm flipH="1">
              <a:off x="6148388" y="1398588"/>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4" name="Line 850">
              <a:extLst>
                <a:ext uri="{FF2B5EF4-FFF2-40B4-BE49-F238E27FC236}">
                  <a16:creationId xmlns:a16="http://schemas.microsoft.com/office/drawing/2014/main" id="{E47A5D6B-74F3-E8CE-7DFF-B8C68073DC2E}"/>
                </a:ext>
              </a:extLst>
            </p:cNvPr>
            <p:cNvSpPr>
              <a:spLocks noChangeShapeType="1"/>
            </p:cNvSpPr>
            <p:nvPr/>
          </p:nvSpPr>
          <p:spPr bwMode="auto">
            <a:xfrm>
              <a:off x="6170613" y="1376363"/>
              <a:ext cx="0" cy="49213"/>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5" name="Line 851">
              <a:extLst>
                <a:ext uri="{FF2B5EF4-FFF2-40B4-BE49-F238E27FC236}">
                  <a16:creationId xmlns:a16="http://schemas.microsoft.com/office/drawing/2014/main" id="{1F7F8FAA-3139-63CA-DE9A-159E0FD0772B}"/>
                </a:ext>
              </a:extLst>
            </p:cNvPr>
            <p:cNvSpPr>
              <a:spLocks noChangeShapeType="1"/>
            </p:cNvSpPr>
            <p:nvPr/>
          </p:nvSpPr>
          <p:spPr bwMode="auto">
            <a:xfrm flipH="1">
              <a:off x="6129338" y="1398588"/>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6" name="Line 852">
              <a:extLst>
                <a:ext uri="{FF2B5EF4-FFF2-40B4-BE49-F238E27FC236}">
                  <a16:creationId xmlns:a16="http://schemas.microsoft.com/office/drawing/2014/main" id="{D46D8DC7-523F-86F7-AD38-D3EC90A1F25F}"/>
                </a:ext>
              </a:extLst>
            </p:cNvPr>
            <p:cNvSpPr>
              <a:spLocks noChangeShapeType="1"/>
            </p:cNvSpPr>
            <p:nvPr/>
          </p:nvSpPr>
          <p:spPr bwMode="auto">
            <a:xfrm>
              <a:off x="6110288" y="1376363"/>
              <a:ext cx="0" cy="49213"/>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7" name="Line 853">
              <a:extLst>
                <a:ext uri="{FF2B5EF4-FFF2-40B4-BE49-F238E27FC236}">
                  <a16:creationId xmlns:a16="http://schemas.microsoft.com/office/drawing/2014/main" id="{185F1C1D-2828-389B-9B49-AE56BF249B76}"/>
                </a:ext>
              </a:extLst>
            </p:cNvPr>
            <p:cNvSpPr>
              <a:spLocks noChangeShapeType="1"/>
            </p:cNvSpPr>
            <p:nvPr/>
          </p:nvSpPr>
          <p:spPr bwMode="auto">
            <a:xfrm flipH="1">
              <a:off x="6065838" y="1398588"/>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8" name="Line 854">
              <a:extLst>
                <a:ext uri="{FF2B5EF4-FFF2-40B4-BE49-F238E27FC236}">
                  <a16:creationId xmlns:a16="http://schemas.microsoft.com/office/drawing/2014/main" id="{C55F116E-23D7-80F2-D7AD-896A8731B484}"/>
                </a:ext>
              </a:extLst>
            </p:cNvPr>
            <p:cNvSpPr>
              <a:spLocks noChangeShapeType="1"/>
            </p:cNvSpPr>
            <p:nvPr/>
          </p:nvSpPr>
          <p:spPr bwMode="auto">
            <a:xfrm>
              <a:off x="6119813" y="1376363"/>
              <a:ext cx="0" cy="49213"/>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9" name="Line 855">
              <a:extLst>
                <a:ext uri="{FF2B5EF4-FFF2-40B4-BE49-F238E27FC236}">
                  <a16:creationId xmlns:a16="http://schemas.microsoft.com/office/drawing/2014/main" id="{3C3E550F-92A5-1E4A-332B-827069E97A74}"/>
                </a:ext>
              </a:extLst>
            </p:cNvPr>
            <p:cNvSpPr>
              <a:spLocks noChangeShapeType="1"/>
            </p:cNvSpPr>
            <p:nvPr/>
          </p:nvSpPr>
          <p:spPr bwMode="auto">
            <a:xfrm flipH="1">
              <a:off x="6075363" y="1398588"/>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00" name="Line 856">
              <a:extLst>
                <a:ext uri="{FF2B5EF4-FFF2-40B4-BE49-F238E27FC236}">
                  <a16:creationId xmlns:a16="http://schemas.microsoft.com/office/drawing/2014/main" id="{A62CEF6D-F621-B68C-F46D-CE7F9C2C936D}"/>
                </a:ext>
              </a:extLst>
            </p:cNvPr>
            <p:cNvSpPr>
              <a:spLocks noChangeShapeType="1"/>
            </p:cNvSpPr>
            <p:nvPr/>
          </p:nvSpPr>
          <p:spPr bwMode="auto">
            <a:xfrm>
              <a:off x="6126163" y="1376363"/>
              <a:ext cx="0" cy="49213"/>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01" name="Line 857">
              <a:extLst>
                <a:ext uri="{FF2B5EF4-FFF2-40B4-BE49-F238E27FC236}">
                  <a16:creationId xmlns:a16="http://schemas.microsoft.com/office/drawing/2014/main" id="{54F3D56C-43DA-5097-61B1-C29E0F53946E}"/>
                </a:ext>
              </a:extLst>
            </p:cNvPr>
            <p:cNvSpPr>
              <a:spLocks noChangeShapeType="1"/>
            </p:cNvSpPr>
            <p:nvPr/>
          </p:nvSpPr>
          <p:spPr bwMode="auto">
            <a:xfrm flipH="1">
              <a:off x="6084888" y="1398588"/>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02" name="Line 858">
              <a:extLst>
                <a:ext uri="{FF2B5EF4-FFF2-40B4-BE49-F238E27FC236}">
                  <a16:creationId xmlns:a16="http://schemas.microsoft.com/office/drawing/2014/main" id="{5649E4F2-192C-3699-F107-01FEB2C426FA}"/>
                </a:ext>
              </a:extLst>
            </p:cNvPr>
            <p:cNvSpPr>
              <a:spLocks noChangeShapeType="1"/>
            </p:cNvSpPr>
            <p:nvPr/>
          </p:nvSpPr>
          <p:spPr bwMode="auto">
            <a:xfrm>
              <a:off x="6100763" y="1363663"/>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03" name="Line 859">
              <a:extLst>
                <a:ext uri="{FF2B5EF4-FFF2-40B4-BE49-F238E27FC236}">
                  <a16:creationId xmlns:a16="http://schemas.microsoft.com/office/drawing/2014/main" id="{DC61552F-2DBC-681A-FAC4-CF2BFC7D51BA}"/>
                </a:ext>
              </a:extLst>
            </p:cNvPr>
            <p:cNvSpPr>
              <a:spLocks noChangeShapeType="1"/>
            </p:cNvSpPr>
            <p:nvPr/>
          </p:nvSpPr>
          <p:spPr bwMode="auto">
            <a:xfrm flipH="1">
              <a:off x="6059488" y="1385888"/>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04" name="Line 860">
              <a:extLst>
                <a:ext uri="{FF2B5EF4-FFF2-40B4-BE49-F238E27FC236}">
                  <a16:creationId xmlns:a16="http://schemas.microsoft.com/office/drawing/2014/main" id="{84A9B46E-8978-2771-251B-C0871DB60C51}"/>
                </a:ext>
              </a:extLst>
            </p:cNvPr>
            <p:cNvSpPr>
              <a:spLocks noChangeShapeType="1"/>
            </p:cNvSpPr>
            <p:nvPr/>
          </p:nvSpPr>
          <p:spPr bwMode="auto">
            <a:xfrm>
              <a:off x="5957888" y="1363663"/>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05" name="Line 861">
              <a:extLst>
                <a:ext uri="{FF2B5EF4-FFF2-40B4-BE49-F238E27FC236}">
                  <a16:creationId xmlns:a16="http://schemas.microsoft.com/office/drawing/2014/main" id="{86B8A2FE-C424-59F6-E3E5-A6F783190B6A}"/>
                </a:ext>
              </a:extLst>
            </p:cNvPr>
            <p:cNvSpPr>
              <a:spLocks noChangeShapeType="1"/>
            </p:cNvSpPr>
            <p:nvPr/>
          </p:nvSpPr>
          <p:spPr bwMode="auto">
            <a:xfrm flipH="1">
              <a:off x="5913438" y="1385888"/>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06" name="Line 862">
              <a:extLst>
                <a:ext uri="{FF2B5EF4-FFF2-40B4-BE49-F238E27FC236}">
                  <a16:creationId xmlns:a16="http://schemas.microsoft.com/office/drawing/2014/main" id="{B352F72A-DC55-F30C-4354-A43E2DFEBC1E}"/>
                </a:ext>
              </a:extLst>
            </p:cNvPr>
            <p:cNvSpPr>
              <a:spLocks noChangeShapeType="1"/>
            </p:cNvSpPr>
            <p:nvPr/>
          </p:nvSpPr>
          <p:spPr bwMode="auto">
            <a:xfrm>
              <a:off x="5957888" y="1363663"/>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07" name="Line 863">
              <a:extLst>
                <a:ext uri="{FF2B5EF4-FFF2-40B4-BE49-F238E27FC236}">
                  <a16:creationId xmlns:a16="http://schemas.microsoft.com/office/drawing/2014/main" id="{EA616DA9-EB3D-B851-6AE3-396AA1712C32}"/>
                </a:ext>
              </a:extLst>
            </p:cNvPr>
            <p:cNvSpPr>
              <a:spLocks noChangeShapeType="1"/>
            </p:cNvSpPr>
            <p:nvPr/>
          </p:nvSpPr>
          <p:spPr bwMode="auto">
            <a:xfrm flipH="1">
              <a:off x="5916613" y="1385888"/>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08" name="Line 864">
              <a:extLst>
                <a:ext uri="{FF2B5EF4-FFF2-40B4-BE49-F238E27FC236}">
                  <a16:creationId xmlns:a16="http://schemas.microsoft.com/office/drawing/2014/main" id="{17E5EF8F-0B63-E68E-75E2-213532270573}"/>
                </a:ext>
              </a:extLst>
            </p:cNvPr>
            <p:cNvSpPr>
              <a:spLocks noChangeShapeType="1"/>
            </p:cNvSpPr>
            <p:nvPr/>
          </p:nvSpPr>
          <p:spPr bwMode="auto">
            <a:xfrm>
              <a:off x="5932488" y="1347788"/>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09" name="Line 865">
              <a:extLst>
                <a:ext uri="{FF2B5EF4-FFF2-40B4-BE49-F238E27FC236}">
                  <a16:creationId xmlns:a16="http://schemas.microsoft.com/office/drawing/2014/main" id="{01486640-6E90-2896-4007-7E01D602DC6C}"/>
                </a:ext>
              </a:extLst>
            </p:cNvPr>
            <p:cNvSpPr>
              <a:spLocks noChangeShapeType="1"/>
            </p:cNvSpPr>
            <p:nvPr/>
          </p:nvSpPr>
          <p:spPr bwMode="auto">
            <a:xfrm flipH="1">
              <a:off x="5891213" y="1370013"/>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10" name="Line 866">
              <a:extLst>
                <a:ext uri="{FF2B5EF4-FFF2-40B4-BE49-F238E27FC236}">
                  <a16:creationId xmlns:a16="http://schemas.microsoft.com/office/drawing/2014/main" id="{19C59B8B-8AEB-3B5F-0A25-D4E6B753236E}"/>
                </a:ext>
              </a:extLst>
            </p:cNvPr>
            <p:cNvSpPr>
              <a:spLocks noChangeShapeType="1"/>
            </p:cNvSpPr>
            <p:nvPr/>
          </p:nvSpPr>
          <p:spPr bwMode="auto">
            <a:xfrm>
              <a:off x="5872163" y="1347788"/>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11" name="Line 867">
              <a:extLst>
                <a:ext uri="{FF2B5EF4-FFF2-40B4-BE49-F238E27FC236}">
                  <a16:creationId xmlns:a16="http://schemas.microsoft.com/office/drawing/2014/main" id="{35B55867-0E6C-D2C0-FE78-0542489211A3}"/>
                </a:ext>
              </a:extLst>
            </p:cNvPr>
            <p:cNvSpPr>
              <a:spLocks noChangeShapeType="1"/>
            </p:cNvSpPr>
            <p:nvPr/>
          </p:nvSpPr>
          <p:spPr bwMode="auto">
            <a:xfrm flipH="1">
              <a:off x="5830888" y="1370013"/>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12" name="Line 868">
              <a:extLst>
                <a:ext uri="{FF2B5EF4-FFF2-40B4-BE49-F238E27FC236}">
                  <a16:creationId xmlns:a16="http://schemas.microsoft.com/office/drawing/2014/main" id="{62029A31-E64A-DB42-49AB-E3B82FB4425A}"/>
                </a:ext>
              </a:extLst>
            </p:cNvPr>
            <p:cNvSpPr>
              <a:spLocks noChangeShapeType="1"/>
            </p:cNvSpPr>
            <p:nvPr/>
          </p:nvSpPr>
          <p:spPr bwMode="auto">
            <a:xfrm>
              <a:off x="5878513" y="1347788"/>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13" name="Line 869">
              <a:extLst>
                <a:ext uri="{FF2B5EF4-FFF2-40B4-BE49-F238E27FC236}">
                  <a16:creationId xmlns:a16="http://schemas.microsoft.com/office/drawing/2014/main" id="{FAB3459C-B348-32D0-5C44-6C27216A6B12}"/>
                </a:ext>
              </a:extLst>
            </p:cNvPr>
            <p:cNvSpPr>
              <a:spLocks noChangeShapeType="1"/>
            </p:cNvSpPr>
            <p:nvPr/>
          </p:nvSpPr>
          <p:spPr bwMode="auto">
            <a:xfrm flipH="1">
              <a:off x="5837238" y="1370013"/>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14" name="Line 870">
              <a:extLst>
                <a:ext uri="{FF2B5EF4-FFF2-40B4-BE49-F238E27FC236}">
                  <a16:creationId xmlns:a16="http://schemas.microsoft.com/office/drawing/2014/main" id="{743B535B-7B78-E9D5-1ECB-1018F2F7B89E}"/>
                </a:ext>
              </a:extLst>
            </p:cNvPr>
            <p:cNvSpPr>
              <a:spLocks noChangeShapeType="1"/>
            </p:cNvSpPr>
            <p:nvPr/>
          </p:nvSpPr>
          <p:spPr bwMode="auto">
            <a:xfrm>
              <a:off x="5888038" y="1347788"/>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15" name="Line 871">
              <a:extLst>
                <a:ext uri="{FF2B5EF4-FFF2-40B4-BE49-F238E27FC236}">
                  <a16:creationId xmlns:a16="http://schemas.microsoft.com/office/drawing/2014/main" id="{DDBB0C20-26C5-D349-A287-5FE15B7C70C3}"/>
                </a:ext>
              </a:extLst>
            </p:cNvPr>
            <p:cNvSpPr>
              <a:spLocks noChangeShapeType="1"/>
            </p:cNvSpPr>
            <p:nvPr/>
          </p:nvSpPr>
          <p:spPr bwMode="auto">
            <a:xfrm flipH="1">
              <a:off x="5846763" y="1370013"/>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16" name="Line 872">
              <a:extLst>
                <a:ext uri="{FF2B5EF4-FFF2-40B4-BE49-F238E27FC236}">
                  <a16:creationId xmlns:a16="http://schemas.microsoft.com/office/drawing/2014/main" id="{2B371158-077E-74B5-BF39-079DEA52613F}"/>
                </a:ext>
              </a:extLst>
            </p:cNvPr>
            <p:cNvSpPr>
              <a:spLocks noChangeShapeType="1"/>
            </p:cNvSpPr>
            <p:nvPr/>
          </p:nvSpPr>
          <p:spPr bwMode="auto">
            <a:xfrm>
              <a:off x="5783263" y="1331913"/>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17" name="Line 873">
              <a:extLst>
                <a:ext uri="{FF2B5EF4-FFF2-40B4-BE49-F238E27FC236}">
                  <a16:creationId xmlns:a16="http://schemas.microsoft.com/office/drawing/2014/main" id="{775FEAAE-55E8-6894-6217-0D0F6046E565}"/>
                </a:ext>
              </a:extLst>
            </p:cNvPr>
            <p:cNvSpPr>
              <a:spLocks noChangeShapeType="1"/>
            </p:cNvSpPr>
            <p:nvPr/>
          </p:nvSpPr>
          <p:spPr bwMode="auto">
            <a:xfrm flipH="1">
              <a:off x="5741988" y="1357313"/>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18" name="Line 874">
              <a:extLst>
                <a:ext uri="{FF2B5EF4-FFF2-40B4-BE49-F238E27FC236}">
                  <a16:creationId xmlns:a16="http://schemas.microsoft.com/office/drawing/2014/main" id="{80973808-23F1-A3E5-7B35-B4A9487415A6}"/>
                </a:ext>
              </a:extLst>
            </p:cNvPr>
            <p:cNvSpPr>
              <a:spLocks noChangeShapeType="1"/>
            </p:cNvSpPr>
            <p:nvPr/>
          </p:nvSpPr>
          <p:spPr bwMode="auto">
            <a:xfrm>
              <a:off x="5792788" y="1331913"/>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19" name="Line 875">
              <a:extLst>
                <a:ext uri="{FF2B5EF4-FFF2-40B4-BE49-F238E27FC236}">
                  <a16:creationId xmlns:a16="http://schemas.microsoft.com/office/drawing/2014/main" id="{1B3F9D9E-165D-8353-3BF5-EF6EEF85A7A2}"/>
                </a:ext>
              </a:extLst>
            </p:cNvPr>
            <p:cNvSpPr>
              <a:spLocks noChangeShapeType="1"/>
            </p:cNvSpPr>
            <p:nvPr/>
          </p:nvSpPr>
          <p:spPr bwMode="auto">
            <a:xfrm flipH="1">
              <a:off x="5748338" y="1357313"/>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20" name="Line 876">
              <a:extLst>
                <a:ext uri="{FF2B5EF4-FFF2-40B4-BE49-F238E27FC236}">
                  <a16:creationId xmlns:a16="http://schemas.microsoft.com/office/drawing/2014/main" id="{97155681-4821-0A2F-8D70-FAC14C6DD072}"/>
                </a:ext>
              </a:extLst>
            </p:cNvPr>
            <p:cNvSpPr>
              <a:spLocks noChangeShapeType="1"/>
            </p:cNvSpPr>
            <p:nvPr/>
          </p:nvSpPr>
          <p:spPr bwMode="auto">
            <a:xfrm>
              <a:off x="5799138" y="1331913"/>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21" name="Line 877">
              <a:extLst>
                <a:ext uri="{FF2B5EF4-FFF2-40B4-BE49-F238E27FC236}">
                  <a16:creationId xmlns:a16="http://schemas.microsoft.com/office/drawing/2014/main" id="{E90C499A-3B7B-6AAB-6AD5-72E76222F62E}"/>
                </a:ext>
              </a:extLst>
            </p:cNvPr>
            <p:cNvSpPr>
              <a:spLocks noChangeShapeType="1"/>
            </p:cNvSpPr>
            <p:nvPr/>
          </p:nvSpPr>
          <p:spPr bwMode="auto">
            <a:xfrm flipH="1">
              <a:off x="5757863" y="1357313"/>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22" name="Line 878">
              <a:extLst>
                <a:ext uri="{FF2B5EF4-FFF2-40B4-BE49-F238E27FC236}">
                  <a16:creationId xmlns:a16="http://schemas.microsoft.com/office/drawing/2014/main" id="{C1DD3653-33E3-1640-0B46-7161C4B18FEA}"/>
                </a:ext>
              </a:extLst>
            </p:cNvPr>
            <p:cNvSpPr>
              <a:spLocks noChangeShapeType="1"/>
            </p:cNvSpPr>
            <p:nvPr/>
          </p:nvSpPr>
          <p:spPr bwMode="auto">
            <a:xfrm>
              <a:off x="5751513" y="1331913"/>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23" name="Line 879">
              <a:extLst>
                <a:ext uri="{FF2B5EF4-FFF2-40B4-BE49-F238E27FC236}">
                  <a16:creationId xmlns:a16="http://schemas.microsoft.com/office/drawing/2014/main" id="{F8CF9DF0-3FE7-CB52-8968-ED2312493860}"/>
                </a:ext>
              </a:extLst>
            </p:cNvPr>
            <p:cNvSpPr>
              <a:spLocks noChangeShapeType="1"/>
            </p:cNvSpPr>
            <p:nvPr/>
          </p:nvSpPr>
          <p:spPr bwMode="auto">
            <a:xfrm flipH="1">
              <a:off x="5707063" y="1357313"/>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24" name="Line 880">
              <a:extLst>
                <a:ext uri="{FF2B5EF4-FFF2-40B4-BE49-F238E27FC236}">
                  <a16:creationId xmlns:a16="http://schemas.microsoft.com/office/drawing/2014/main" id="{983BE2FE-EB8E-36DC-D383-D10316E1A780}"/>
                </a:ext>
              </a:extLst>
            </p:cNvPr>
            <p:cNvSpPr>
              <a:spLocks noChangeShapeType="1"/>
            </p:cNvSpPr>
            <p:nvPr/>
          </p:nvSpPr>
          <p:spPr bwMode="auto">
            <a:xfrm>
              <a:off x="5691188" y="1319213"/>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25" name="Line 881">
              <a:extLst>
                <a:ext uri="{FF2B5EF4-FFF2-40B4-BE49-F238E27FC236}">
                  <a16:creationId xmlns:a16="http://schemas.microsoft.com/office/drawing/2014/main" id="{40E2AB88-7AD1-68F4-3FB6-FE68396DC286}"/>
                </a:ext>
              </a:extLst>
            </p:cNvPr>
            <p:cNvSpPr>
              <a:spLocks noChangeShapeType="1"/>
            </p:cNvSpPr>
            <p:nvPr/>
          </p:nvSpPr>
          <p:spPr bwMode="auto">
            <a:xfrm flipH="1">
              <a:off x="5646738" y="1341438"/>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26" name="Line 882">
              <a:extLst>
                <a:ext uri="{FF2B5EF4-FFF2-40B4-BE49-F238E27FC236}">
                  <a16:creationId xmlns:a16="http://schemas.microsoft.com/office/drawing/2014/main" id="{CA3B4072-9F9A-DDD5-77C1-B1CA61E58490}"/>
                </a:ext>
              </a:extLst>
            </p:cNvPr>
            <p:cNvSpPr>
              <a:spLocks noChangeShapeType="1"/>
            </p:cNvSpPr>
            <p:nvPr/>
          </p:nvSpPr>
          <p:spPr bwMode="auto">
            <a:xfrm>
              <a:off x="5649913" y="1306513"/>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27" name="Line 883">
              <a:extLst>
                <a:ext uri="{FF2B5EF4-FFF2-40B4-BE49-F238E27FC236}">
                  <a16:creationId xmlns:a16="http://schemas.microsoft.com/office/drawing/2014/main" id="{FF39BF59-7D87-8718-D32A-F0809CEB3762}"/>
                </a:ext>
              </a:extLst>
            </p:cNvPr>
            <p:cNvSpPr>
              <a:spLocks noChangeShapeType="1"/>
            </p:cNvSpPr>
            <p:nvPr/>
          </p:nvSpPr>
          <p:spPr bwMode="auto">
            <a:xfrm flipH="1">
              <a:off x="5608638" y="1328738"/>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28" name="Line 884">
              <a:extLst>
                <a:ext uri="{FF2B5EF4-FFF2-40B4-BE49-F238E27FC236}">
                  <a16:creationId xmlns:a16="http://schemas.microsoft.com/office/drawing/2014/main" id="{0EDE4CC2-EEA4-7ADB-97C9-7A2DF6C0EA78}"/>
                </a:ext>
              </a:extLst>
            </p:cNvPr>
            <p:cNvSpPr>
              <a:spLocks noChangeShapeType="1"/>
            </p:cNvSpPr>
            <p:nvPr/>
          </p:nvSpPr>
          <p:spPr bwMode="auto">
            <a:xfrm>
              <a:off x="5662613" y="1306513"/>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29" name="Line 885">
              <a:extLst>
                <a:ext uri="{FF2B5EF4-FFF2-40B4-BE49-F238E27FC236}">
                  <a16:creationId xmlns:a16="http://schemas.microsoft.com/office/drawing/2014/main" id="{5147569F-2CE6-D865-E657-F199AB0F7171}"/>
                </a:ext>
              </a:extLst>
            </p:cNvPr>
            <p:cNvSpPr>
              <a:spLocks noChangeShapeType="1"/>
            </p:cNvSpPr>
            <p:nvPr/>
          </p:nvSpPr>
          <p:spPr bwMode="auto">
            <a:xfrm flipH="1">
              <a:off x="5621338" y="1328738"/>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30" name="Line 886">
              <a:extLst>
                <a:ext uri="{FF2B5EF4-FFF2-40B4-BE49-F238E27FC236}">
                  <a16:creationId xmlns:a16="http://schemas.microsoft.com/office/drawing/2014/main" id="{A90C5D2B-D897-9CDC-11A5-58D5B360CF09}"/>
                </a:ext>
              </a:extLst>
            </p:cNvPr>
            <p:cNvSpPr>
              <a:spLocks noChangeShapeType="1"/>
            </p:cNvSpPr>
            <p:nvPr/>
          </p:nvSpPr>
          <p:spPr bwMode="auto">
            <a:xfrm>
              <a:off x="5659438" y="1306513"/>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31" name="Line 887">
              <a:extLst>
                <a:ext uri="{FF2B5EF4-FFF2-40B4-BE49-F238E27FC236}">
                  <a16:creationId xmlns:a16="http://schemas.microsoft.com/office/drawing/2014/main" id="{70A1D40E-7A2E-BEE0-F998-CA0853113117}"/>
                </a:ext>
              </a:extLst>
            </p:cNvPr>
            <p:cNvSpPr>
              <a:spLocks noChangeShapeType="1"/>
            </p:cNvSpPr>
            <p:nvPr/>
          </p:nvSpPr>
          <p:spPr bwMode="auto">
            <a:xfrm flipH="1">
              <a:off x="5618163" y="1328738"/>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32" name="Line 888">
              <a:extLst>
                <a:ext uri="{FF2B5EF4-FFF2-40B4-BE49-F238E27FC236}">
                  <a16:creationId xmlns:a16="http://schemas.microsoft.com/office/drawing/2014/main" id="{C0C80E17-0C4A-D0B7-2A83-1EEA45120B6E}"/>
                </a:ext>
              </a:extLst>
            </p:cNvPr>
            <p:cNvSpPr>
              <a:spLocks noChangeShapeType="1"/>
            </p:cNvSpPr>
            <p:nvPr/>
          </p:nvSpPr>
          <p:spPr bwMode="auto">
            <a:xfrm>
              <a:off x="5611813" y="1306513"/>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33" name="Line 889">
              <a:extLst>
                <a:ext uri="{FF2B5EF4-FFF2-40B4-BE49-F238E27FC236}">
                  <a16:creationId xmlns:a16="http://schemas.microsoft.com/office/drawing/2014/main" id="{F3C6A23A-D330-A0E9-0266-6A1CAFBE1BF3}"/>
                </a:ext>
              </a:extLst>
            </p:cNvPr>
            <p:cNvSpPr>
              <a:spLocks noChangeShapeType="1"/>
            </p:cNvSpPr>
            <p:nvPr/>
          </p:nvSpPr>
          <p:spPr bwMode="auto">
            <a:xfrm flipH="1">
              <a:off x="5568951" y="1328738"/>
              <a:ext cx="87313"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34" name="Line 890">
              <a:extLst>
                <a:ext uri="{FF2B5EF4-FFF2-40B4-BE49-F238E27FC236}">
                  <a16:creationId xmlns:a16="http://schemas.microsoft.com/office/drawing/2014/main" id="{D600F5B1-8380-685D-9E3A-5F5BACD4896D}"/>
                </a:ext>
              </a:extLst>
            </p:cNvPr>
            <p:cNvSpPr>
              <a:spLocks noChangeShapeType="1"/>
            </p:cNvSpPr>
            <p:nvPr/>
          </p:nvSpPr>
          <p:spPr bwMode="auto">
            <a:xfrm>
              <a:off x="5621338" y="1306513"/>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35" name="Line 891">
              <a:extLst>
                <a:ext uri="{FF2B5EF4-FFF2-40B4-BE49-F238E27FC236}">
                  <a16:creationId xmlns:a16="http://schemas.microsoft.com/office/drawing/2014/main" id="{C46FBE72-E411-E02F-BD03-70D102326A4B}"/>
                </a:ext>
              </a:extLst>
            </p:cNvPr>
            <p:cNvSpPr>
              <a:spLocks noChangeShapeType="1"/>
            </p:cNvSpPr>
            <p:nvPr/>
          </p:nvSpPr>
          <p:spPr bwMode="auto">
            <a:xfrm flipH="1">
              <a:off x="5578476" y="1328738"/>
              <a:ext cx="84138"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36" name="Line 892">
              <a:extLst>
                <a:ext uri="{FF2B5EF4-FFF2-40B4-BE49-F238E27FC236}">
                  <a16:creationId xmlns:a16="http://schemas.microsoft.com/office/drawing/2014/main" id="{0B84BCA9-8D70-44E0-57A2-BC6090053816}"/>
                </a:ext>
              </a:extLst>
            </p:cNvPr>
            <p:cNvSpPr>
              <a:spLocks noChangeShapeType="1"/>
            </p:cNvSpPr>
            <p:nvPr/>
          </p:nvSpPr>
          <p:spPr bwMode="auto">
            <a:xfrm>
              <a:off x="5627688" y="1306513"/>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37" name="Line 893">
              <a:extLst>
                <a:ext uri="{FF2B5EF4-FFF2-40B4-BE49-F238E27FC236}">
                  <a16:creationId xmlns:a16="http://schemas.microsoft.com/office/drawing/2014/main" id="{B7109BA7-2A20-8646-3962-FD2B72E2122D}"/>
                </a:ext>
              </a:extLst>
            </p:cNvPr>
            <p:cNvSpPr>
              <a:spLocks noChangeShapeType="1"/>
            </p:cNvSpPr>
            <p:nvPr/>
          </p:nvSpPr>
          <p:spPr bwMode="auto">
            <a:xfrm flipH="1">
              <a:off x="5584826" y="1328738"/>
              <a:ext cx="84138"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38" name="Line 894">
              <a:extLst>
                <a:ext uri="{FF2B5EF4-FFF2-40B4-BE49-F238E27FC236}">
                  <a16:creationId xmlns:a16="http://schemas.microsoft.com/office/drawing/2014/main" id="{00B8C14D-0BF6-BC13-2909-4DBCE33A69BB}"/>
                </a:ext>
              </a:extLst>
            </p:cNvPr>
            <p:cNvSpPr>
              <a:spLocks noChangeShapeType="1"/>
            </p:cNvSpPr>
            <p:nvPr/>
          </p:nvSpPr>
          <p:spPr bwMode="auto">
            <a:xfrm>
              <a:off x="5454651" y="1290638"/>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39" name="Line 895">
              <a:extLst>
                <a:ext uri="{FF2B5EF4-FFF2-40B4-BE49-F238E27FC236}">
                  <a16:creationId xmlns:a16="http://schemas.microsoft.com/office/drawing/2014/main" id="{C0505B11-8FB9-B56B-A9F7-8460136B1CCC}"/>
                </a:ext>
              </a:extLst>
            </p:cNvPr>
            <p:cNvSpPr>
              <a:spLocks noChangeShapeType="1"/>
            </p:cNvSpPr>
            <p:nvPr/>
          </p:nvSpPr>
          <p:spPr bwMode="auto">
            <a:xfrm flipH="1">
              <a:off x="5413376" y="1312863"/>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40" name="Line 896">
              <a:extLst>
                <a:ext uri="{FF2B5EF4-FFF2-40B4-BE49-F238E27FC236}">
                  <a16:creationId xmlns:a16="http://schemas.microsoft.com/office/drawing/2014/main" id="{02586D18-1861-47B7-8B97-F3D876FC4590}"/>
                </a:ext>
              </a:extLst>
            </p:cNvPr>
            <p:cNvSpPr>
              <a:spLocks noChangeShapeType="1"/>
            </p:cNvSpPr>
            <p:nvPr/>
          </p:nvSpPr>
          <p:spPr bwMode="auto">
            <a:xfrm>
              <a:off x="5457826" y="1290638"/>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41" name="Line 897">
              <a:extLst>
                <a:ext uri="{FF2B5EF4-FFF2-40B4-BE49-F238E27FC236}">
                  <a16:creationId xmlns:a16="http://schemas.microsoft.com/office/drawing/2014/main" id="{E59177CD-F3A9-E5E2-2390-391F0E911208}"/>
                </a:ext>
              </a:extLst>
            </p:cNvPr>
            <p:cNvSpPr>
              <a:spLocks noChangeShapeType="1"/>
            </p:cNvSpPr>
            <p:nvPr/>
          </p:nvSpPr>
          <p:spPr bwMode="auto">
            <a:xfrm flipH="1">
              <a:off x="5416551" y="1312863"/>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42" name="Line 898">
              <a:extLst>
                <a:ext uri="{FF2B5EF4-FFF2-40B4-BE49-F238E27FC236}">
                  <a16:creationId xmlns:a16="http://schemas.microsoft.com/office/drawing/2014/main" id="{49954ED0-9BE3-3036-A22B-F614BE7A1737}"/>
                </a:ext>
              </a:extLst>
            </p:cNvPr>
            <p:cNvSpPr>
              <a:spLocks noChangeShapeType="1"/>
            </p:cNvSpPr>
            <p:nvPr/>
          </p:nvSpPr>
          <p:spPr bwMode="auto">
            <a:xfrm>
              <a:off x="5375276" y="1290638"/>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43" name="Line 899">
              <a:extLst>
                <a:ext uri="{FF2B5EF4-FFF2-40B4-BE49-F238E27FC236}">
                  <a16:creationId xmlns:a16="http://schemas.microsoft.com/office/drawing/2014/main" id="{90AE0FBA-D222-DCE7-6E80-73CA47489203}"/>
                </a:ext>
              </a:extLst>
            </p:cNvPr>
            <p:cNvSpPr>
              <a:spLocks noChangeShapeType="1"/>
            </p:cNvSpPr>
            <p:nvPr/>
          </p:nvSpPr>
          <p:spPr bwMode="auto">
            <a:xfrm flipH="1">
              <a:off x="5334001" y="1312863"/>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44" name="Line 900">
              <a:extLst>
                <a:ext uri="{FF2B5EF4-FFF2-40B4-BE49-F238E27FC236}">
                  <a16:creationId xmlns:a16="http://schemas.microsoft.com/office/drawing/2014/main" id="{C06852D1-5113-DB5D-C046-E588A1F22D7F}"/>
                </a:ext>
              </a:extLst>
            </p:cNvPr>
            <p:cNvSpPr>
              <a:spLocks noChangeShapeType="1"/>
            </p:cNvSpPr>
            <p:nvPr/>
          </p:nvSpPr>
          <p:spPr bwMode="auto">
            <a:xfrm>
              <a:off x="5378451" y="1290638"/>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45" name="Line 901">
              <a:extLst>
                <a:ext uri="{FF2B5EF4-FFF2-40B4-BE49-F238E27FC236}">
                  <a16:creationId xmlns:a16="http://schemas.microsoft.com/office/drawing/2014/main" id="{939DD2D0-0D10-56D7-DB12-3BFA5A5F3256}"/>
                </a:ext>
              </a:extLst>
            </p:cNvPr>
            <p:cNvSpPr>
              <a:spLocks noChangeShapeType="1"/>
            </p:cNvSpPr>
            <p:nvPr/>
          </p:nvSpPr>
          <p:spPr bwMode="auto">
            <a:xfrm flipH="1">
              <a:off x="5334001" y="1312863"/>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46" name="Line 902">
              <a:extLst>
                <a:ext uri="{FF2B5EF4-FFF2-40B4-BE49-F238E27FC236}">
                  <a16:creationId xmlns:a16="http://schemas.microsoft.com/office/drawing/2014/main" id="{B09C98BA-9AD0-E189-39B2-54BAB68C6175}"/>
                </a:ext>
              </a:extLst>
            </p:cNvPr>
            <p:cNvSpPr>
              <a:spLocks noChangeShapeType="1"/>
            </p:cNvSpPr>
            <p:nvPr/>
          </p:nvSpPr>
          <p:spPr bwMode="auto">
            <a:xfrm>
              <a:off x="5381626" y="1290638"/>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47" name="Line 903">
              <a:extLst>
                <a:ext uri="{FF2B5EF4-FFF2-40B4-BE49-F238E27FC236}">
                  <a16:creationId xmlns:a16="http://schemas.microsoft.com/office/drawing/2014/main" id="{ECBEBFDC-54BB-5442-19BF-5068D788090A}"/>
                </a:ext>
              </a:extLst>
            </p:cNvPr>
            <p:cNvSpPr>
              <a:spLocks noChangeShapeType="1"/>
            </p:cNvSpPr>
            <p:nvPr/>
          </p:nvSpPr>
          <p:spPr bwMode="auto">
            <a:xfrm flipH="1">
              <a:off x="5340351" y="1312863"/>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48" name="Line 904">
              <a:extLst>
                <a:ext uri="{FF2B5EF4-FFF2-40B4-BE49-F238E27FC236}">
                  <a16:creationId xmlns:a16="http://schemas.microsoft.com/office/drawing/2014/main" id="{7EE88D28-FF99-A520-2C67-510D7F197C35}"/>
                </a:ext>
              </a:extLst>
            </p:cNvPr>
            <p:cNvSpPr>
              <a:spLocks noChangeShapeType="1"/>
            </p:cNvSpPr>
            <p:nvPr/>
          </p:nvSpPr>
          <p:spPr bwMode="auto">
            <a:xfrm>
              <a:off x="5384801" y="1290638"/>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49" name="Line 905">
              <a:extLst>
                <a:ext uri="{FF2B5EF4-FFF2-40B4-BE49-F238E27FC236}">
                  <a16:creationId xmlns:a16="http://schemas.microsoft.com/office/drawing/2014/main" id="{0A9874F9-A846-5CD9-A5DC-17BDC91D5958}"/>
                </a:ext>
              </a:extLst>
            </p:cNvPr>
            <p:cNvSpPr>
              <a:spLocks noChangeShapeType="1"/>
            </p:cNvSpPr>
            <p:nvPr/>
          </p:nvSpPr>
          <p:spPr bwMode="auto">
            <a:xfrm flipH="1">
              <a:off x="5343526" y="1312863"/>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50" name="Line 906">
              <a:extLst>
                <a:ext uri="{FF2B5EF4-FFF2-40B4-BE49-F238E27FC236}">
                  <a16:creationId xmlns:a16="http://schemas.microsoft.com/office/drawing/2014/main" id="{4B426049-8C18-F6A5-80FE-15025D006F24}"/>
                </a:ext>
              </a:extLst>
            </p:cNvPr>
            <p:cNvSpPr>
              <a:spLocks noChangeShapeType="1"/>
            </p:cNvSpPr>
            <p:nvPr/>
          </p:nvSpPr>
          <p:spPr bwMode="auto">
            <a:xfrm>
              <a:off x="5308601" y="1271588"/>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51" name="Line 907">
              <a:extLst>
                <a:ext uri="{FF2B5EF4-FFF2-40B4-BE49-F238E27FC236}">
                  <a16:creationId xmlns:a16="http://schemas.microsoft.com/office/drawing/2014/main" id="{B6DF0932-0A2C-5618-185D-A4768C6A5628}"/>
                </a:ext>
              </a:extLst>
            </p:cNvPr>
            <p:cNvSpPr>
              <a:spLocks noChangeShapeType="1"/>
            </p:cNvSpPr>
            <p:nvPr/>
          </p:nvSpPr>
          <p:spPr bwMode="auto">
            <a:xfrm flipH="1">
              <a:off x="5267326" y="1293813"/>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52" name="Line 908">
              <a:extLst>
                <a:ext uri="{FF2B5EF4-FFF2-40B4-BE49-F238E27FC236}">
                  <a16:creationId xmlns:a16="http://schemas.microsoft.com/office/drawing/2014/main" id="{F14D89A4-F8D8-AD2B-EF84-984CDC164286}"/>
                </a:ext>
              </a:extLst>
            </p:cNvPr>
            <p:cNvSpPr>
              <a:spLocks noChangeShapeType="1"/>
            </p:cNvSpPr>
            <p:nvPr/>
          </p:nvSpPr>
          <p:spPr bwMode="auto">
            <a:xfrm>
              <a:off x="5321301" y="1271588"/>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53" name="Line 909">
              <a:extLst>
                <a:ext uri="{FF2B5EF4-FFF2-40B4-BE49-F238E27FC236}">
                  <a16:creationId xmlns:a16="http://schemas.microsoft.com/office/drawing/2014/main" id="{6316F066-9274-B6AB-67C3-D9AF8F7C403A}"/>
                </a:ext>
              </a:extLst>
            </p:cNvPr>
            <p:cNvSpPr>
              <a:spLocks noChangeShapeType="1"/>
            </p:cNvSpPr>
            <p:nvPr/>
          </p:nvSpPr>
          <p:spPr bwMode="auto">
            <a:xfrm flipH="1">
              <a:off x="5280026" y="1293813"/>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54" name="Line 910">
              <a:extLst>
                <a:ext uri="{FF2B5EF4-FFF2-40B4-BE49-F238E27FC236}">
                  <a16:creationId xmlns:a16="http://schemas.microsoft.com/office/drawing/2014/main" id="{62836CBD-1FB6-11DC-A014-2A942E9F67CD}"/>
                </a:ext>
              </a:extLst>
            </p:cNvPr>
            <p:cNvSpPr>
              <a:spLocks noChangeShapeType="1"/>
            </p:cNvSpPr>
            <p:nvPr/>
          </p:nvSpPr>
          <p:spPr bwMode="auto">
            <a:xfrm>
              <a:off x="5270501" y="1271588"/>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55" name="Line 911">
              <a:extLst>
                <a:ext uri="{FF2B5EF4-FFF2-40B4-BE49-F238E27FC236}">
                  <a16:creationId xmlns:a16="http://schemas.microsoft.com/office/drawing/2014/main" id="{92B7814C-BD4B-9D93-3DC2-8395B88ED7BD}"/>
                </a:ext>
              </a:extLst>
            </p:cNvPr>
            <p:cNvSpPr>
              <a:spLocks noChangeShapeType="1"/>
            </p:cNvSpPr>
            <p:nvPr/>
          </p:nvSpPr>
          <p:spPr bwMode="auto">
            <a:xfrm flipH="1">
              <a:off x="5229226" y="1293813"/>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56" name="Line 912">
              <a:extLst>
                <a:ext uri="{FF2B5EF4-FFF2-40B4-BE49-F238E27FC236}">
                  <a16:creationId xmlns:a16="http://schemas.microsoft.com/office/drawing/2014/main" id="{08CB4AEA-BD29-E399-6B17-70F00DCB721B}"/>
                </a:ext>
              </a:extLst>
            </p:cNvPr>
            <p:cNvSpPr>
              <a:spLocks noChangeShapeType="1"/>
            </p:cNvSpPr>
            <p:nvPr/>
          </p:nvSpPr>
          <p:spPr bwMode="auto">
            <a:xfrm>
              <a:off x="5276851" y="1271588"/>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57" name="Line 913">
              <a:extLst>
                <a:ext uri="{FF2B5EF4-FFF2-40B4-BE49-F238E27FC236}">
                  <a16:creationId xmlns:a16="http://schemas.microsoft.com/office/drawing/2014/main" id="{28844B78-0501-466D-723E-B02F2211E086}"/>
                </a:ext>
              </a:extLst>
            </p:cNvPr>
            <p:cNvSpPr>
              <a:spLocks noChangeShapeType="1"/>
            </p:cNvSpPr>
            <p:nvPr/>
          </p:nvSpPr>
          <p:spPr bwMode="auto">
            <a:xfrm flipH="1">
              <a:off x="5235576" y="1293813"/>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58" name="Line 914">
              <a:extLst>
                <a:ext uri="{FF2B5EF4-FFF2-40B4-BE49-F238E27FC236}">
                  <a16:creationId xmlns:a16="http://schemas.microsoft.com/office/drawing/2014/main" id="{F05BE002-AC5A-96CE-EBD4-D158B3BF74F8}"/>
                </a:ext>
              </a:extLst>
            </p:cNvPr>
            <p:cNvSpPr>
              <a:spLocks noChangeShapeType="1"/>
            </p:cNvSpPr>
            <p:nvPr/>
          </p:nvSpPr>
          <p:spPr bwMode="auto">
            <a:xfrm>
              <a:off x="5283201" y="1271588"/>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59" name="Line 915">
              <a:extLst>
                <a:ext uri="{FF2B5EF4-FFF2-40B4-BE49-F238E27FC236}">
                  <a16:creationId xmlns:a16="http://schemas.microsoft.com/office/drawing/2014/main" id="{CBE94AC6-A054-E350-319D-8464C5F04F80}"/>
                </a:ext>
              </a:extLst>
            </p:cNvPr>
            <p:cNvSpPr>
              <a:spLocks noChangeShapeType="1"/>
            </p:cNvSpPr>
            <p:nvPr/>
          </p:nvSpPr>
          <p:spPr bwMode="auto">
            <a:xfrm flipH="1">
              <a:off x="5238751" y="1293813"/>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60" name="Line 916">
              <a:extLst>
                <a:ext uri="{FF2B5EF4-FFF2-40B4-BE49-F238E27FC236}">
                  <a16:creationId xmlns:a16="http://schemas.microsoft.com/office/drawing/2014/main" id="{5D444BEE-395D-FCC4-2FFF-F86699486B71}"/>
                </a:ext>
              </a:extLst>
            </p:cNvPr>
            <p:cNvSpPr>
              <a:spLocks noChangeShapeType="1"/>
            </p:cNvSpPr>
            <p:nvPr/>
          </p:nvSpPr>
          <p:spPr bwMode="auto">
            <a:xfrm>
              <a:off x="5251451" y="1271588"/>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61" name="Line 917">
              <a:extLst>
                <a:ext uri="{FF2B5EF4-FFF2-40B4-BE49-F238E27FC236}">
                  <a16:creationId xmlns:a16="http://schemas.microsoft.com/office/drawing/2014/main" id="{1B64EC36-609F-9ABB-1246-A1A339E33FEF}"/>
                </a:ext>
              </a:extLst>
            </p:cNvPr>
            <p:cNvSpPr>
              <a:spLocks noChangeShapeType="1"/>
            </p:cNvSpPr>
            <p:nvPr/>
          </p:nvSpPr>
          <p:spPr bwMode="auto">
            <a:xfrm flipH="1">
              <a:off x="5207001" y="1293813"/>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62" name="Line 918">
              <a:extLst>
                <a:ext uri="{FF2B5EF4-FFF2-40B4-BE49-F238E27FC236}">
                  <a16:creationId xmlns:a16="http://schemas.microsoft.com/office/drawing/2014/main" id="{9CC2DE8E-6B7A-FA3A-4850-AF60D07128FE}"/>
                </a:ext>
              </a:extLst>
            </p:cNvPr>
            <p:cNvSpPr>
              <a:spLocks noChangeShapeType="1"/>
            </p:cNvSpPr>
            <p:nvPr/>
          </p:nvSpPr>
          <p:spPr bwMode="auto">
            <a:xfrm>
              <a:off x="5203826" y="1258888"/>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63" name="Line 919">
              <a:extLst>
                <a:ext uri="{FF2B5EF4-FFF2-40B4-BE49-F238E27FC236}">
                  <a16:creationId xmlns:a16="http://schemas.microsoft.com/office/drawing/2014/main" id="{1CE8FFD4-1E57-FF4C-56D6-FD4E696D347D}"/>
                </a:ext>
              </a:extLst>
            </p:cNvPr>
            <p:cNvSpPr>
              <a:spLocks noChangeShapeType="1"/>
            </p:cNvSpPr>
            <p:nvPr/>
          </p:nvSpPr>
          <p:spPr bwMode="auto">
            <a:xfrm flipH="1">
              <a:off x="5162551" y="1284288"/>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64" name="Line 920">
              <a:extLst>
                <a:ext uri="{FF2B5EF4-FFF2-40B4-BE49-F238E27FC236}">
                  <a16:creationId xmlns:a16="http://schemas.microsoft.com/office/drawing/2014/main" id="{29C3416D-2113-30AF-D19F-E1C7D18A4F4C}"/>
                </a:ext>
              </a:extLst>
            </p:cNvPr>
            <p:cNvSpPr>
              <a:spLocks noChangeShapeType="1"/>
            </p:cNvSpPr>
            <p:nvPr/>
          </p:nvSpPr>
          <p:spPr bwMode="auto">
            <a:xfrm>
              <a:off x="5168901" y="1258888"/>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65" name="Line 921">
              <a:extLst>
                <a:ext uri="{FF2B5EF4-FFF2-40B4-BE49-F238E27FC236}">
                  <a16:creationId xmlns:a16="http://schemas.microsoft.com/office/drawing/2014/main" id="{8E7A0CE1-F2E9-9B85-82F8-24E4A453DE36}"/>
                </a:ext>
              </a:extLst>
            </p:cNvPr>
            <p:cNvSpPr>
              <a:spLocks noChangeShapeType="1"/>
            </p:cNvSpPr>
            <p:nvPr/>
          </p:nvSpPr>
          <p:spPr bwMode="auto">
            <a:xfrm flipH="1">
              <a:off x="5127626" y="1284288"/>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66" name="Line 922">
              <a:extLst>
                <a:ext uri="{FF2B5EF4-FFF2-40B4-BE49-F238E27FC236}">
                  <a16:creationId xmlns:a16="http://schemas.microsoft.com/office/drawing/2014/main" id="{A8838464-0A5C-3391-1AF2-F9124EBAFE52}"/>
                </a:ext>
              </a:extLst>
            </p:cNvPr>
            <p:cNvSpPr>
              <a:spLocks noChangeShapeType="1"/>
            </p:cNvSpPr>
            <p:nvPr/>
          </p:nvSpPr>
          <p:spPr bwMode="auto">
            <a:xfrm>
              <a:off x="5162551" y="1258888"/>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67" name="Line 923">
              <a:extLst>
                <a:ext uri="{FF2B5EF4-FFF2-40B4-BE49-F238E27FC236}">
                  <a16:creationId xmlns:a16="http://schemas.microsoft.com/office/drawing/2014/main" id="{05BAFA14-566B-B083-D014-8DD6DB673D75}"/>
                </a:ext>
              </a:extLst>
            </p:cNvPr>
            <p:cNvSpPr>
              <a:spLocks noChangeShapeType="1"/>
            </p:cNvSpPr>
            <p:nvPr/>
          </p:nvSpPr>
          <p:spPr bwMode="auto">
            <a:xfrm flipH="1">
              <a:off x="5118101" y="1284288"/>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68" name="Line 924">
              <a:extLst>
                <a:ext uri="{FF2B5EF4-FFF2-40B4-BE49-F238E27FC236}">
                  <a16:creationId xmlns:a16="http://schemas.microsoft.com/office/drawing/2014/main" id="{C970C472-BB0B-93FC-5229-75841AE7BA5C}"/>
                </a:ext>
              </a:extLst>
            </p:cNvPr>
            <p:cNvSpPr>
              <a:spLocks noChangeShapeType="1"/>
            </p:cNvSpPr>
            <p:nvPr/>
          </p:nvSpPr>
          <p:spPr bwMode="auto">
            <a:xfrm>
              <a:off x="5130801" y="1258888"/>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69" name="Line 925">
              <a:extLst>
                <a:ext uri="{FF2B5EF4-FFF2-40B4-BE49-F238E27FC236}">
                  <a16:creationId xmlns:a16="http://schemas.microsoft.com/office/drawing/2014/main" id="{21C6888D-3392-0CE8-E288-C689B9856EC7}"/>
                </a:ext>
              </a:extLst>
            </p:cNvPr>
            <p:cNvSpPr>
              <a:spLocks noChangeShapeType="1"/>
            </p:cNvSpPr>
            <p:nvPr/>
          </p:nvSpPr>
          <p:spPr bwMode="auto">
            <a:xfrm flipH="1">
              <a:off x="5089526" y="1284288"/>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70" name="Line 926">
              <a:extLst>
                <a:ext uri="{FF2B5EF4-FFF2-40B4-BE49-F238E27FC236}">
                  <a16:creationId xmlns:a16="http://schemas.microsoft.com/office/drawing/2014/main" id="{7D6C1725-FFB5-5FF9-C66D-21DF70D7B801}"/>
                </a:ext>
              </a:extLst>
            </p:cNvPr>
            <p:cNvSpPr>
              <a:spLocks noChangeShapeType="1"/>
            </p:cNvSpPr>
            <p:nvPr/>
          </p:nvSpPr>
          <p:spPr bwMode="auto">
            <a:xfrm>
              <a:off x="5140326" y="1258888"/>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71" name="Line 927">
              <a:extLst>
                <a:ext uri="{FF2B5EF4-FFF2-40B4-BE49-F238E27FC236}">
                  <a16:creationId xmlns:a16="http://schemas.microsoft.com/office/drawing/2014/main" id="{43977F2F-E652-63BC-46E8-C1C22A5746F2}"/>
                </a:ext>
              </a:extLst>
            </p:cNvPr>
            <p:cNvSpPr>
              <a:spLocks noChangeShapeType="1"/>
            </p:cNvSpPr>
            <p:nvPr/>
          </p:nvSpPr>
          <p:spPr bwMode="auto">
            <a:xfrm flipH="1">
              <a:off x="5099051" y="1284288"/>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72" name="Line 928">
              <a:extLst>
                <a:ext uri="{FF2B5EF4-FFF2-40B4-BE49-F238E27FC236}">
                  <a16:creationId xmlns:a16="http://schemas.microsoft.com/office/drawing/2014/main" id="{09D69D1E-34AD-31B0-9E1F-43AFEA6463EA}"/>
                </a:ext>
              </a:extLst>
            </p:cNvPr>
            <p:cNvSpPr>
              <a:spLocks noChangeShapeType="1"/>
            </p:cNvSpPr>
            <p:nvPr/>
          </p:nvSpPr>
          <p:spPr bwMode="auto">
            <a:xfrm>
              <a:off x="5105401" y="1246188"/>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73" name="Line 929">
              <a:extLst>
                <a:ext uri="{FF2B5EF4-FFF2-40B4-BE49-F238E27FC236}">
                  <a16:creationId xmlns:a16="http://schemas.microsoft.com/office/drawing/2014/main" id="{10685812-9802-FADD-FD00-77A905A8C331}"/>
                </a:ext>
              </a:extLst>
            </p:cNvPr>
            <p:cNvSpPr>
              <a:spLocks noChangeShapeType="1"/>
            </p:cNvSpPr>
            <p:nvPr/>
          </p:nvSpPr>
          <p:spPr bwMode="auto">
            <a:xfrm flipH="1">
              <a:off x="5060951" y="1271588"/>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74" name="Line 930">
              <a:extLst>
                <a:ext uri="{FF2B5EF4-FFF2-40B4-BE49-F238E27FC236}">
                  <a16:creationId xmlns:a16="http://schemas.microsoft.com/office/drawing/2014/main" id="{AFE3AB90-9A8E-651F-9249-440D2B607DAD}"/>
                </a:ext>
              </a:extLst>
            </p:cNvPr>
            <p:cNvSpPr>
              <a:spLocks noChangeShapeType="1"/>
            </p:cNvSpPr>
            <p:nvPr/>
          </p:nvSpPr>
          <p:spPr bwMode="auto">
            <a:xfrm>
              <a:off x="5064126" y="1246188"/>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75" name="Line 931">
              <a:extLst>
                <a:ext uri="{FF2B5EF4-FFF2-40B4-BE49-F238E27FC236}">
                  <a16:creationId xmlns:a16="http://schemas.microsoft.com/office/drawing/2014/main" id="{B375C04E-DDD5-968E-D15D-18CB2261EA1C}"/>
                </a:ext>
              </a:extLst>
            </p:cNvPr>
            <p:cNvSpPr>
              <a:spLocks noChangeShapeType="1"/>
            </p:cNvSpPr>
            <p:nvPr/>
          </p:nvSpPr>
          <p:spPr bwMode="auto">
            <a:xfrm flipH="1">
              <a:off x="5022851" y="1271588"/>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76" name="Line 932">
              <a:extLst>
                <a:ext uri="{FF2B5EF4-FFF2-40B4-BE49-F238E27FC236}">
                  <a16:creationId xmlns:a16="http://schemas.microsoft.com/office/drawing/2014/main" id="{D568921B-4E18-7922-CF66-6FD97A2872CD}"/>
                </a:ext>
              </a:extLst>
            </p:cNvPr>
            <p:cNvSpPr>
              <a:spLocks noChangeShapeType="1"/>
            </p:cNvSpPr>
            <p:nvPr/>
          </p:nvSpPr>
          <p:spPr bwMode="auto">
            <a:xfrm>
              <a:off x="5038726" y="1246188"/>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77" name="Line 933">
              <a:extLst>
                <a:ext uri="{FF2B5EF4-FFF2-40B4-BE49-F238E27FC236}">
                  <a16:creationId xmlns:a16="http://schemas.microsoft.com/office/drawing/2014/main" id="{032D8FD4-72AF-F78D-DCF3-1EAD44DA1E6C}"/>
                </a:ext>
              </a:extLst>
            </p:cNvPr>
            <p:cNvSpPr>
              <a:spLocks noChangeShapeType="1"/>
            </p:cNvSpPr>
            <p:nvPr/>
          </p:nvSpPr>
          <p:spPr bwMode="auto">
            <a:xfrm flipH="1">
              <a:off x="4997451" y="1271588"/>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78" name="Line 934">
              <a:extLst>
                <a:ext uri="{FF2B5EF4-FFF2-40B4-BE49-F238E27FC236}">
                  <a16:creationId xmlns:a16="http://schemas.microsoft.com/office/drawing/2014/main" id="{2D9FFBA8-F521-11A7-96D4-A732F9E98C9F}"/>
                </a:ext>
              </a:extLst>
            </p:cNvPr>
            <p:cNvSpPr>
              <a:spLocks noChangeShapeType="1"/>
            </p:cNvSpPr>
            <p:nvPr/>
          </p:nvSpPr>
          <p:spPr bwMode="auto">
            <a:xfrm>
              <a:off x="4987926" y="1246188"/>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79" name="Line 935">
              <a:extLst>
                <a:ext uri="{FF2B5EF4-FFF2-40B4-BE49-F238E27FC236}">
                  <a16:creationId xmlns:a16="http://schemas.microsoft.com/office/drawing/2014/main" id="{64199277-F0E9-1512-CFAE-A7E4A286B1C3}"/>
                </a:ext>
              </a:extLst>
            </p:cNvPr>
            <p:cNvSpPr>
              <a:spLocks noChangeShapeType="1"/>
            </p:cNvSpPr>
            <p:nvPr/>
          </p:nvSpPr>
          <p:spPr bwMode="auto">
            <a:xfrm flipH="1">
              <a:off x="4943476" y="1271588"/>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80" name="Line 936">
              <a:extLst>
                <a:ext uri="{FF2B5EF4-FFF2-40B4-BE49-F238E27FC236}">
                  <a16:creationId xmlns:a16="http://schemas.microsoft.com/office/drawing/2014/main" id="{49599631-D4F5-24E7-3263-D98FFCB5173D}"/>
                </a:ext>
              </a:extLst>
            </p:cNvPr>
            <p:cNvSpPr>
              <a:spLocks noChangeShapeType="1"/>
            </p:cNvSpPr>
            <p:nvPr/>
          </p:nvSpPr>
          <p:spPr bwMode="auto">
            <a:xfrm>
              <a:off x="5000626" y="1246188"/>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81" name="Line 937">
              <a:extLst>
                <a:ext uri="{FF2B5EF4-FFF2-40B4-BE49-F238E27FC236}">
                  <a16:creationId xmlns:a16="http://schemas.microsoft.com/office/drawing/2014/main" id="{52D32C2A-A0D6-4610-D260-CE7A0EC6C582}"/>
                </a:ext>
              </a:extLst>
            </p:cNvPr>
            <p:cNvSpPr>
              <a:spLocks noChangeShapeType="1"/>
            </p:cNvSpPr>
            <p:nvPr/>
          </p:nvSpPr>
          <p:spPr bwMode="auto">
            <a:xfrm flipH="1">
              <a:off x="4959351" y="1271588"/>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82" name="Line 938">
              <a:extLst>
                <a:ext uri="{FF2B5EF4-FFF2-40B4-BE49-F238E27FC236}">
                  <a16:creationId xmlns:a16="http://schemas.microsoft.com/office/drawing/2014/main" id="{870D8ACF-1D06-33F6-342E-49441CCEA361}"/>
                </a:ext>
              </a:extLst>
            </p:cNvPr>
            <p:cNvSpPr>
              <a:spLocks noChangeShapeType="1"/>
            </p:cNvSpPr>
            <p:nvPr/>
          </p:nvSpPr>
          <p:spPr bwMode="auto">
            <a:xfrm>
              <a:off x="4994276" y="1246188"/>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83" name="Line 939">
              <a:extLst>
                <a:ext uri="{FF2B5EF4-FFF2-40B4-BE49-F238E27FC236}">
                  <a16:creationId xmlns:a16="http://schemas.microsoft.com/office/drawing/2014/main" id="{50DB1735-28B5-9B5F-F9B6-5EF7059456F3}"/>
                </a:ext>
              </a:extLst>
            </p:cNvPr>
            <p:cNvSpPr>
              <a:spLocks noChangeShapeType="1"/>
            </p:cNvSpPr>
            <p:nvPr/>
          </p:nvSpPr>
          <p:spPr bwMode="auto">
            <a:xfrm flipH="1">
              <a:off x="4949826" y="1271588"/>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84" name="Line 940">
              <a:extLst>
                <a:ext uri="{FF2B5EF4-FFF2-40B4-BE49-F238E27FC236}">
                  <a16:creationId xmlns:a16="http://schemas.microsoft.com/office/drawing/2014/main" id="{980052E3-4293-A2BB-9C50-699A76659772}"/>
                </a:ext>
              </a:extLst>
            </p:cNvPr>
            <p:cNvSpPr>
              <a:spLocks noChangeShapeType="1"/>
            </p:cNvSpPr>
            <p:nvPr/>
          </p:nvSpPr>
          <p:spPr bwMode="auto">
            <a:xfrm>
              <a:off x="4959351" y="1246188"/>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85" name="Line 941">
              <a:extLst>
                <a:ext uri="{FF2B5EF4-FFF2-40B4-BE49-F238E27FC236}">
                  <a16:creationId xmlns:a16="http://schemas.microsoft.com/office/drawing/2014/main" id="{BB767E4D-C9E5-4F7B-A88E-991C583A263E}"/>
                </a:ext>
              </a:extLst>
            </p:cNvPr>
            <p:cNvSpPr>
              <a:spLocks noChangeShapeType="1"/>
            </p:cNvSpPr>
            <p:nvPr/>
          </p:nvSpPr>
          <p:spPr bwMode="auto">
            <a:xfrm flipH="1">
              <a:off x="4918076" y="1271588"/>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86" name="Line 942">
              <a:extLst>
                <a:ext uri="{FF2B5EF4-FFF2-40B4-BE49-F238E27FC236}">
                  <a16:creationId xmlns:a16="http://schemas.microsoft.com/office/drawing/2014/main" id="{C93EB4DC-2CCA-002C-D022-8CBDB0AC94D3}"/>
                </a:ext>
              </a:extLst>
            </p:cNvPr>
            <p:cNvSpPr>
              <a:spLocks noChangeShapeType="1"/>
            </p:cNvSpPr>
            <p:nvPr/>
          </p:nvSpPr>
          <p:spPr bwMode="auto">
            <a:xfrm>
              <a:off x="4933951" y="1233488"/>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87" name="Line 943">
              <a:extLst>
                <a:ext uri="{FF2B5EF4-FFF2-40B4-BE49-F238E27FC236}">
                  <a16:creationId xmlns:a16="http://schemas.microsoft.com/office/drawing/2014/main" id="{567F8631-06B3-E1EA-BCD9-415135A720AF}"/>
                </a:ext>
              </a:extLst>
            </p:cNvPr>
            <p:cNvSpPr>
              <a:spLocks noChangeShapeType="1"/>
            </p:cNvSpPr>
            <p:nvPr/>
          </p:nvSpPr>
          <p:spPr bwMode="auto">
            <a:xfrm flipH="1">
              <a:off x="4892676" y="1258888"/>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88" name="Line 944">
              <a:extLst>
                <a:ext uri="{FF2B5EF4-FFF2-40B4-BE49-F238E27FC236}">
                  <a16:creationId xmlns:a16="http://schemas.microsoft.com/office/drawing/2014/main" id="{FDBDB854-78F8-FE81-5071-A8D85C932B64}"/>
                </a:ext>
              </a:extLst>
            </p:cNvPr>
            <p:cNvSpPr>
              <a:spLocks noChangeShapeType="1"/>
            </p:cNvSpPr>
            <p:nvPr/>
          </p:nvSpPr>
          <p:spPr bwMode="auto">
            <a:xfrm>
              <a:off x="4911726" y="1233488"/>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89" name="Line 945">
              <a:extLst>
                <a:ext uri="{FF2B5EF4-FFF2-40B4-BE49-F238E27FC236}">
                  <a16:creationId xmlns:a16="http://schemas.microsoft.com/office/drawing/2014/main" id="{371A185D-6F5E-DEE6-0D1D-8D416F4F01A8}"/>
                </a:ext>
              </a:extLst>
            </p:cNvPr>
            <p:cNvSpPr>
              <a:spLocks noChangeShapeType="1"/>
            </p:cNvSpPr>
            <p:nvPr/>
          </p:nvSpPr>
          <p:spPr bwMode="auto">
            <a:xfrm flipH="1">
              <a:off x="4870451" y="1258888"/>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90" name="Line 946">
              <a:extLst>
                <a:ext uri="{FF2B5EF4-FFF2-40B4-BE49-F238E27FC236}">
                  <a16:creationId xmlns:a16="http://schemas.microsoft.com/office/drawing/2014/main" id="{732E3B8C-1F72-947A-AB75-D9882D7AE34D}"/>
                </a:ext>
              </a:extLst>
            </p:cNvPr>
            <p:cNvSpPr>
              <a:spLocks noChangeShapeType="1"/>
            </p:cNvSpPr>
            <p:nvPr/>
          </p:nvSpPr>
          <p:spPr bwMode="auto">
            <a:xfrm>
              <a:off x="4870451" y="1233488"/>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91" name="Line 947">
              <a:extLst>
                <a:ext uri="{FF2B5EF4-FFF2-40B4-BE49-F238E27FC236}">
                  <a16:creationId xmlns:a16="http://schemas.microsoft.com/office/drawing/2014/main" id="{C37557FE-5899-51E7-3FB1-205A4CCA2EA3}"/>
                </a:ext>
              </a:extLst>
            </p:cNvPr>
            <p:cNvSpPr>
              <a:spLocks noChangeShapeType="1"/>
            </p:cNvSpPr>
            <p:nvPr/>
          </p:nvSpPr>
          <p:spPr bwMode="auto">
            <a:xfrm flipH="1">
              <a:off x="4829176" y="1258888"/>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92" name="Line 948">
              <a:extLst>
                <a:ext uri="{FF2B5EF4-FFF2-40B4-BE49-F238E27FC236}">
                  <a16:creationId xmlns:a16="http://schemas.microsoft.com/office/drawing/2014/main" id="{E44FDB3C-8790-F3CD-3A8B-3D9B380CE2C9}"/>
                </a:ext>
              </a:extLst>
            </p:cNvPr>
            <p:cNvSpPr>
              <a:spLocks noChangeShapeType="1"/>
            </p:cNvSpPr>
            <p:nvPr/>
          </p:nvSpPr>
          <p:spPr bwMode="auto">
            <a:xfrm>
              <a:off x="4879976" y="1233488"/>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93" name="Line 949">
              <a:extLst>
                <a:ext uri="{FF2B5EF4-FFF2-40B4-BE49-F238E27FC236}">
                  <a16:creationId xmlns:a16="http://schemas.microsoft.com/office/drawing/2014/main" id="{9A120473-A74C-9466-A342-680141A4BC4F}"/>
                </a:ext>
              </a:extLst>
            </p:cNvPr>
            <p:cNvSpPr>
              <a:spLocks noChangeShapeType="1"/>
            </p:cNvSpPr>
            <p:nvPr/>
          </p:nvSpPr>
          <p:spPr bwMode="auto">
            <a:xfrm flipH="1">
              <a:off x="4838701" y="1258888"/>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94" name="Line 950">
              <a:extLst>
                <a:ext uri="{FF2B5EF4-FFF2-40B4-BE49-F238E27FC236}">
                  <a16:creationId xmlns:a16="http://schemas.microsoft.com/office/drawing/2014/main" id="{A4208535-7CE8-1465-55E4-2644BFD255CE}"/>
                </a:ext>
              </a:extLst>
            </p:cNvPr>
            <p:cNvSpPr>
              <a:spLocks noChangeShapeType="1"/>
            </p:cNvSpPr>
            <p:nvPr/>
          </p:nvSpPr>
          <p:spPr bwMode="auto">
            <a:xfrm>
              <a:off x="4889501" y="1233488"/>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95" name="Line 951">
              <a:extLst>
                <a:ext uri="{FF2B5EF4-FFF2-40B4-BE49-F238E27FC236}">
                  <a16:creationId xmlns:a16="http://schemas.microsoft.com/office/drawing/2014/main" id="{18F055AA-1031-22C0-7720-C673585423C2}"/>
                </a:ext>
              </a:extLst>
            </p:cNvPr>
            <p:cNvSpPr>
              <a:spLocks noChangeShapeType="1"/>
            </p:cNvSpPr>
            <p:nvPr/>
          </p:nvSpPr>
          <p:spPr bwMode="auto">
            <a:xfrm flipH="1">
              <a:off x="4848226" y="1258888"/>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96" name="Line 952">
              <a:extLst>
                <a:ext uri="{FF2B5EF4-FFF2-40B4-BE49-F238E27FC236}">
                  <a16:creationId xmlns:a16="http://schemas.microsoft.com/office/drawing/2014/main" id="{89937B5D-8F9D-C6E4-5A3E-8739150F7CDB}"/>
                </a:ext>
              </a:extLst>
            </p:cNvPr>
            <p:cNvSpPr>
              <a:spLocks noChangeShapeType="1"/>
            </p:cNvSpPr>
            <p:nvPr/>
          </p:nvSpPr>
          <p:spPr bwMode="auto">
            <a:xfrm>
              <a:off x="4895851" y="1233488"/>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97" name="Line 953">
              <a:extLst>
                <a:ext uri="{FF2B5EF4-FFF2-40B4-BE49-F238E27FC236}">
                  <a16:creationId xmlns:a16="http://schemas.microsoft.com/office/drawing/2014/main" id="{758D8EF8-44C9-69AC-25D4-E9FDB52E399E}"/>
                </a:ext>
              </a:extLst>
            </p:cNvPr>
            <p:cNvSpPr>
              <a:spLocks noChangeShapeType="1"/>
            </p:cNvSpPr>
            <p:nvPr/>
          </p:nvSpPr>
          <p:spPr bwMode="auto">
            <a:xfrm flipH="1">
              <a:off x="4854576" y="1258888"/>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98" name="Line 954">
              <a:extLst>
                <a:ext uri="{FF2B5EF4-FFF2-40B4-BE49-F238E27FC236}">
                  <a16:creationId xmlns:a16="http://schemas.microsoft.com/office/drawing/2014/main" id="{B27AABA0-205A-3B8D-037B-E6B672DAE307}"/>
                </a:ext>
              </a:extLst>
            </p:cNvPr>
            <p:cNvSpPr>
              <a:spLocks noChangeShapeType="1"/>
            </p:cNvSpPr>
            <p:nvPr/>
          </p:nvSpPr>
          <p:spPr bwMode="auto">
            <a:xfrm>
              <a:off x="4759326" y="1217613"/>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99" name="Line 955">
              <a:extLst>
                <a:ext uri="{FF2B5EF4-FFF2-40B4-BE49-F238E27FC236}">
                  <a16:creationId xmlns:a16="http://schemas.microsoft.com/office/drawing/2014/main" id="{E718A74D-1ABC-DF79-A56D-4D0B45C87EAC}"/>
                </a:ext>
              </a:extLst>
            </p:cNvPr>
            <p:cNvSpPr>
              <a:spLocks noChangeShapeType="1"/>
            </p:cNvSpPr>
            <p:nvPr/>
          </p:nvSpPr>
          <p:spPr bwMode="auto">
            <a:xfrm flipH="1">
              <a:off x="4718051" y="1239838"/>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00" name="Line 956">
              <a:extLst>
                <a:ext uri="{FF2B5EF4-FFF2-40B4-BE49-F238E27FC236}">
                  <a16:creationId xmlns:a16="http://schemas.microsoft.com/office/drawing/2014/main" id="{5250DE2E-A66C-A34D-0706-AD2266609C36}"/>
                </a:ext>
              </a:extLst>
            </p:cNvPr>
            <p:cNvSpPr>
              <a:spLocks noChangeShapeType="1"/>
            </p:cNvSpPr>
            <p:nvPr/>
          </p:nvSpPr>
          <p:spPr bwMode="auto">
            <a:xfrm>
              <a:off x="4752976" y="1217613"/>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01" name="Line 957">
              <a:extLst>
                <a:ext uri="{FF2B5EF4-FFF2-40B4-BE49-F238E27FC236}">
                  <a16:creationId xmlns:a16="http://schemas.microsoft.com/office/drawing/2014/main" id="{13798742-E84F-9E87-5CB2-EBCA81A15267}"/>
                </a:ext>
              </a:extLst>
            </p:cNvPr>
            <p:cNvSpPr>
              <a:spLocks noChangeShapeType="1"/>
            </p:cNvSpPr>
            <p:nvPr/>
          </p:nvSpPr>
          <p:spPr bwMode="auto">
            <a:xfrm flipH="1">
              <a:off x="4708526" y="1239838"/>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02" name="Line 958">
              <a:extLst>
                <a:ext uri="{FF2B5EF4-FFF2-40B4-BE49-F238E27FC236}">
                  <a16:creationId xmlns:a16="http://schemas.microsoft.com/office/drawing/2014/main" id="{22D5EB5E-55F3-A2B6-6678-7FB121044A7A}"/>
                </a:ext>
              </a:extLst>
            </p:cNvPr>
            <p:cNvSpPr>
              <a:spLocks noChangeShapeType="1"/>
            </p:cNvSpPr>
            <p:nvPr/>
          </p:nvSpPr>
          <p:spPr bwMode="auto">
            <a:xfrm>
              <a:off x="4711701" y="1217613"/>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03" name="Line 959">
              <a:extLst>
                <a:ext uri="{FF2B5EF4-FFF2-40B4-BE49-F238E27FC236}">
                  <a16:creationId xmlns:a16="http://schemas.microsoft.com/office/drawing/2014/main" id="{D2335598-4C7C-3B64-B283-D78BBBD7826C}"/>
                </a:ext>
              </a:extLst>
            </p:cNvPr>
            <p:cNvSpPr>
              <a:spLocks noChangeShapeType="1"/>
            </p:cNvSpPr>
            <p:nvPr/>
          </p:nvSpPr>
          <p:spPr bwMode="auto">
            <a:xfrm flipH="1">
              <a:off x="4665663" y="1239838"/>
              <a:ext cx="87313"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04" name="Line 960">
              <a:extLst>
                <a:ext uri="{FF2B5EF4-FFF2-40B4-BE49-F238E27FC236}">
                  <a16:creationId xmlns:a16="http://schemas.microsoft.com/office/drawing/2014/main" id="{EC1BA12E-8AC9-D3EF-4C63-2B60D6214EF2}"/>
                </a:ext>
              </a:extLst>
            </p:cNvPr>
            <p:cNvSpPr>
              <a:spLocks noChangeShapeType="1"/>
            </p:cNvSpPr>
            <p:nvPr/>
          </p:nvSpPr>
          <p:spPr bwMode="auto">
            <a:xfrm>
              <a:off x="4691063" y="1217613"/>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05" name="Line 961">
              <a:extLst>
                <a:ext uri="{FF2B5EF4-FFF2-40B4-BE49-F238E27FC236}">
                  <a16:creationId xmlns:a16="http://schemas.microsoft.com/office/drawing/2014/main" id="{82F55F72-EC6C-5F86-CFA8-B1E04A201B11}"/>
                </a:ext>
              </a:extLst>
            </p:cNvPr>
            <p:cNvSpPr>
              <a:spLocks noChangeShapeType="1"/>
            </p:cNvSpPr>
            <p:nvPr/>
          </p:nvSpPr>
          <p:spPr bwMode="auto">
            <a:xfrm flipH="1">
              <a:off x="4649788" y="1239838"/>
              <a:ext cx="84138"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06" name="Line 962">
              <a:extLst>
                <a:ext uri="{FF2B5EF4-FFF2-40B4-BE49-F238E27FC236}">
                  <a16:creationId xmlns:a16="http://schemas.microsoft.com/office/drawing/2014/main" id="{937E5EA5-D073-A7B9-E977-FDF1D5764BB9}"/>
                </a:ext>
              </a:extLst>
            </p:cNvPr>
            <p:cNvSpPr>
              <a:spLocks noChangeShapeType="1"/>
            </p:cNvSpPr>
            <p:nvPr/>
          </p:nvSpPr>
          <p:spPr bwMode="auto">
            <a:xfrm>
              <a:off x="4659313" y="1217613"/>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07" name="Line 963">
              <a:extLst>
                <a:ext uri="{FF2B5EF4-FFF2-40B4-BE49-F238E27FC236}">
                  <a16:creationId xmlns:a16="http://schemas.microsoft.com/office/drawing/2014/main" id="{C19D4186-5409-C49A-3029-2D994FDF17B1}"/>
                </a:ext>
              </a:extLst>
            </p:cNvPr>
            <p:cNvSpPr>
              <a:spLocks noChangeShapeType="1"/>
            </p:cNvSpPr>
            <p:nvPr/>
          </p:nvSpPr>
          <p:spPr bwMode="auto">
            <a:xfrm flipH="1">
              <a:off x="4614863" y="1239838"/>
              <a:ext cx="87313"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08" name="Line 964">
              <a:extLst>
                <a:ext uri="{FF2B5EF4-FFF2-40B4-BE49-F238E27FC236}">
                  <a16:creationId xmlns:a16="http://schemas.microsoft.com/office/drawing/2014/main" id="{84BB0375-0848-3736-C8D8-CB3C9CBB921C}"/>
                </a:ext>
              </a:extLst>
            </p:cNvPr>
            <p:cNvSpPr>
              <a:spLocks noChangeShapeType="1"/>
            </p:cNvSpPr>
            <p:nvPr/>
          </p:nvSpPr>
          <p:spPr bwMode="auto">
            <a:xfrm>
              <a:off x="4621213" y="1217613"/>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09" name="Line 965">
              <a:extLst>
                <a:ext uri="{FF2B5EF4-FFF2-40B4-BE49-F238E27FC236}">
                  <a16:creationId xmlns:a16="http://schemas.microsoft.com/office/drawing/2014/main" id="{4676AA50-D418-0CC4-7B0A-0B8131087C53}"/>
                </a:ext>
              </a:extLst>
            </p:cNvPr>
            <p:cNvSpPr>
              <a:spLocks noChangeShapeType="1"/>
            </p:cNvSpPr>
            <p:nvPr/>
          </p:nvSpPr>
          <p:spPr bwMode="auto">
            <a:xfrm flipH="1">
              <a:off x="4576763" y="1239838"/>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10" name="Line 966">
              <a:extLst>
                <a:ext uri="{FF2B5EF4-FFF2-40B4-BE49-F238E27FC236}">
                  <a16:creationId xmlns:a16="http://schemas.microsoft.com/office/drawing/2014/main" id="{CF89A4C3-7185-99DF-B21A-DFF15CDA8EFE}"/>
                </a:ext>
              </a:extLst>
            </p:cNvPr>
            <p:cNvSpPr>
              <a:spLocks noChangeShapeType="1"/>
            </p:cNvSpPr>
            <p:nvPr/>
          </p:nvSpPr>
          <p:spPr bwMode="auto">
            <a:xfrm>
              <a:off x="4630738" y="1217613"/>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11" name="Line 967">
              <a:extLst>
                <a:ext uri="{FF2B5EF4-FFF2-40B4-BE49-F238E27FC236}">
                  <a16:creationId xmlns:a16="http://schemas.microsoft.com/office/drawing/2014/main" id="{5D76C408-9045-A5EA-0B0E-AD2886089B66}"/>
                </a:ext>
              </a:extLst>
            </p:cNvPr>
            <p:cNvSpPr>
              <a:spLocks noChangeShapeType="1"/>
            </p:cNvSpPr>
            <p:nvPr/>
          </p:nvSpPr>
          <p:spPr bwMode="auto">
            <a:xfrm flipH="1">
              <a:off x="4586288" y="1239838"/>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12" name="Line 968">
              <a:extLst>
                <a:ext uri="{FF2B5EF4-FFF2-40B4-BE49-F238E27FC236}">
                  <a16:creationId xmlns:a16="http://schemas.microsoft.com/office/drawing/2014/main" id="{C4A5DECD-0E17-3625-E43F-60FA50110C15}"/>
                </a:ext>
              </a:extLst>
            </p:cNvPr>
            <p:cNvSpPr>
              <a:spLocks noChangeShapeType="1"/>
            </p:cNvSpPr>
            <p:nvPr/>
          </p:nvSpPr>
          <p:spPr bwMode="auto">
            <a:xfrm>
              <a:off x="4637088" y="1217613"/>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13" name="Line 969">
              <a:extLst>
                <a:ext uri="{FF2B5EF4-FFF2-40B4-BE49-F238E27FC236}">
                  <a16:creationId xmlns:a16="http://schemas.microsoft.com/office/drawing/2014/main" id="{DD44A564-7878-CB9E-6E3D-0FE3E08DE2EA}"/>
                </a:ext>
              </a:extLst>
            </p:cNvPr>
            <p:cNvSpPr>
              <a:spLocks noChangeShapeType="1"/>
            </p:cNvSpPr>
            <p:nvPr/>
          </p:nvSpPr>
          <p:spPr bwMode="auto">
            <a:xfrm flipH="1">
              <a:off x="4595813" y="1239838"/>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14" name="Line 970">
              <a:extLst>
                <a:ext uri="{FF2B5EF4-FFF2-40B4-BE49-F238E27FC236}">
                  <a16:creationId xmlns:a16="http://schemas.microsoft.com/office/drawing/2014/main" id="{19C6D025-F8AE-AF5A-F17C-993DC4058777}"/>
                </a:ext>
              </a:extLst>
            </p:cNvPr>
            <p:cNvSpPr>
              <a:spLocks noChangeShapeType="1"/>
            </p:cNvSpPr>
            <p:nvPr/>
          </p:nvSpPr>
          <p:spPr bwMode="auto">
            <a:xfrm>
              <a:off x="4649788" y="1217613"/>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15" name="Line 971">
              <a:extLst>
                <a:ext uri="{FF2B5EF4-FFF2-40B4-BE49-F238E27FC236}">
                  <a16:creationId xmlns:a16="http://schemas.microsoft.com/office/drawing/2014/main" id="{F8FD04F4-E345-9ABD-F74E-81ABFDFD8DC9}"/>
                </a:ext>
              </a:extLst>
            </p:cNvPr>
            <p:cNvSpPr>
              <a:spLocks noChangeShapeType="1"/>
            </p:cNvSpPr>
            <p:nvPr/>
          </p:nvSpPr>
          <p:spPr bwMode="auto">
            <a:xfrm flipH="1">
              <a:off x="4608513" y="1239838"/>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16" name="Line 972">
              <a:extLst>
                <a:ext uri="{FF2B5EF4-FFF2-40B4-BE49-F238E27FC236}">
                  <a16:creationId xmlns:a16="http://schemas.microsoft.com/office/drawing/2014/main" id="{D4DB98FF-FB04-2BD5-A64F-9CC7F2D939CC}"/>
                </a:ext>
              </a:extLst>
            </p:cNvPr>
            <p:cNvSpPr>
              <a:spLocks noChangeShapeType="1"/>
            </p:cNvSpPr>
            <p:nvPr/>
          </p:nvSpPr>
          <p:spPr bwMode="auto">
            <a:xfrm>
              <a:off x="4643438" y="1217613"/>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17" name="Line 973">
              <a:extLst>
                <a:ext uri="{FF2B5EF4-FFF2-40B4-BE49-F238E27FC236}">
                  <a16:creationId xmlns:a16="http://schemas.microsoft.com/office/drawing/2014/main" id="{21BEBBBD-698A-4945-8B69-00E687FDECB1}"/>
                </a:ext>
              </a:extLst>
            </p:cNvPr>
            <p:cNvSpPr>
              <a:spLocks noChangeShapeType="1"/>
            </p:cNvSpPr>
            <p:nvPr/>
          </p:nvSpPr>
          <p:spPr bwMode="auto">
            <a:xfrm flipH="1">
              <a:off x="4602163" y="1239838"/>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18" name="Line 974">
              <a:extLst>
                <a:ext uri="{FF2B5EF4-FFF2-40B4-BE49-F238E27FC236}">
                  <a16:creationId xmlns:a16="http://schemas.microsoft.com/office/drawing/2014/main" id="{C65939B4-6F4C-672D-24CF-7D718B08738A}"/>
                </a:ext>
              </a:extLst>
            </p:cNvPr>
            <p:cNvSpPr>
              <a:spLocks noChangeShapeType="1"/>
            </p:cNvSpPr>
            <p:nvPr/>
          </p:nvSpPr>
          <p:spPr bwMode="auto">
            <a:xfrm>
              <a:off x="4529138" y="1192213"/>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19" name="Line 975">
              <a:extLst>
                <a:ext uri="{FF2B5EF4-FFF2-40B4-BE49-F238E27FC236}">
                  <a16:creationId xmlns:a16="http://schemas.microsoft.com/office/drawing/2014/main" id="{CBE147F6-3535-E1E7-52C6-6D12939D229A}"/>
                </a:ext>
              </a:extLst>
            </p:cNvPr>
            <p:cNvSpPr>
              <a:spLocks noChangeShapeType="1"/>
            </p:cNvSpPr>
            <p:nvPr/>
          </p:nvSpPr>
          <p:spPr bwMode="auto">
            <a:xfrm flipH="1">
              <a:off x="4484688" y="1214438"/>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20" name="Line 976">
              <a:extLst>
                <a:ext uri="{FF2B5EF4-FFF2-40B4-BE49-F238E27FC236}">
                  <a16:creationId xmlns:a16="http://schemas.microsoft.com/office/drawing/2014/main" id="{A3CA95B6-74D9-3597-744D-6DDF28A35D37}"/>
                </a:ext>
              </a:extLst>
            </p:cNvPr>
            <p:cNvSpPr>
              <a:spLocks noChangeShapeType="1"/>
            </p:cNvSpPr>
            <p:nvPr/>
          </p:nvSpPr>
          <p:spPr bwMode="auto">
            <a:xfrm>
              <a:off x="4506913" y="1192213"/>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21" name="Line 977">
              <a:extLst>
                <a:ext uri="{FF2B5EF4-FFF2-40B4-BE49-F238E27FC236}">
                  <a16:creationId xmlns:a16="http://schemas.microsoft.com/office/drawing/2014/main" id="{C924F0E0-A292-8D53-1D72-EA43416EBAD7}"/>
                </a:ext>
              </a:extLst>
            </p:cNvPr>
            <p:cNvSpPr>
              <a:spLocks noChangeShapeType="1"/>
            </p:cNvSpPr>
            <p:nvPr/>
          </p:nvSpPr>
          <p:spPr bwMode="auto">
            <a:xfrm flipH="1">
              <a:off x="4462463" y="1214438"/>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22" name="Line 978">
              <a:extLst>
                <a:ext uri="{FF2B5EF4-FFF2-40B4-BE49-F238E27FC236}">
                  <a16:creationId xmlns:a16="http://schemas.microsoft.com/office/drawing/2014/main" id="{CA4C1DE0-4F65-43B4-6950-F743E2975B57}"/>
                </a:ext>
              </a:extLst>
            </p:cNvPr>
            <p:cNvSpPr>
              <a:spLocks noChangeShapeType="1"/>
            </p:cNvSpPr>
            <p:nvPr/>
          </p:nvSpPr>
          <p:spPr bwMode="auto">
            <a:xfrm>
              <a:off x="4487863" y="1192213"/>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23" name="Line 979">
              <a:extLst>
                <a:ext uri="{FF2B5EF4-FFF2-40B4-BE49-F238E27FC236}">
                  <a16:creationId xmlns:a16="http://schemas.microsoft.com/office/drawing/2014/main" id="{351D1402-F784-330B-35A0-51A723AD41F0}"/>
                </a:ext>
              </a:extLst>
            </p:cNvPr>
            <p:cNvSpPr>
              <a:spLocks noChangeShapeType="1"/>
            </p:cNvSpPr>
            <p:nvPr/>
          </p:nvSpPr>
          <p:spPr bwMode="auto">
            <a:xfrm flipH="1">
              <a:off x="4446588" y="1214438"/>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24" name="Line 980">
              <a:extLst>
                <a:ext uri="{FF2B5EF4-FFF2-40B4-BE49-F238E27FC236}">
                  <a16:creationId xmlns:a16="http://schemas.microsoft.com/office/drawing/2014/main" id="{4523246A-FBB6-EED1-A671-9ED766143330}"/>
                </a:ext>
              </a:extLst>
            </p:cNvPr>
            <p:cNvSpPr>
              <a:spLocks noChangeShapeType="1"/>
            </p:cNvSpPr>
            <p:nvPr/>
          </p:nvSpPr>
          <p:spPr bwMode="auto">
            <a:xfrm>
              <a:off x="4481513" y="1192213"/>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25" name="Line 981">
              <a:extLst>
                <a:ext uri="{FF2B5EF4-FFF2-40B4-BE49-F238E27FC236}">
                  <a16:creationId xmlns:a16="http://schemas.microsoft.com/office/drawing/2014/main" id="{926201AB-5789-D8C9-4D94-CC1258290405}"/>
                </a:ext>
              </a:extLst>
            </p:cNvPr>
            <p:cNvSpPr>
              <a:spLocks noChangeShapeType="1"/>
            </p:cNvSpPr>
            <p:nvPr/>
          </p:nvSpPr>
          <p:spPr bwMode="auto">
            <a:xfrm flipH="1">
              <a:off x="4437063" y="1214438"/>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26" name="Line 982">
              <a:extLst>
                <a:ext uri="{FF2B5EF4-FFF2-40B4-BE49-F238E27FC236}">
                  <a16:creationId xmlns:a16="http://schemas.microsoft.com/office/drawing/2014/main" id="{C5490975-9CD2-177E-DD05-213B45379367}"/>
                </a:ext>
              </a:extLst>
            </p:cNvPr>
            <p:cNvSpPr>
              <a:spLocks noChangeShapeType="1"/>
            </p:cNvSpPr>
            <p:nvPr/>
          </p:nvSpPr>
          <p:spPr bwMode="auto">
            <a:xfrm>
              <a:off x="4430713" y="1192213"/>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27" name="Line 983">
              <a:extLst>
                <a:ext uri="{FF2B5EF4-FFF2-40B4-BE49-F238E27FC236}">
                  <a16:creationId xmlns:a16="http://schemas.microsoft.com/office/drawing/2014/main" id="{E7A11E85-C5BD-00A3-2960-341AFEBFAB06}"/>
                </a:ext>
              </a:extLst>
            </p:cNvPr>
            <p:cNvSpPr>
              <a:spLocks noChangeShapeType="1"/>
            </p:cNvSpPr>
            <p:nvPr/>
          </p:nvSpPr>
          <p:spPr bwMode="auto">
            <a:xfrm flipH="1">
              <a:off x="4386263" y="1214438"/>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28" name="Line 984">
              <a:extLst>
                <a:ext uri="{FF2B5EF4-FFF2-40B4-BE49-F238E27FC236}">
                  <a16:creationId xmlns:a16="http://schemas.microsoft.com/office/drawing/2014/main" id="{28E03A83-1EAA-494F-B8E5-E587EC948553}"/>
                </a:ext>
              </a:extLst>
            </p:cNvPr>
            <p:cNvSpPr>
              <a:spLocks noChangeShapeType="1"/>
            </p:cNvSpPr>
            <p:nvPr/>
          </p:nvSpPr>
          <p:spPr bwMode="auto">
            <a:xfrm>
              <a:off x="4433888" y="1192213"/>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29" name="Line 985">
              <a:extLst>
                <a:ext uri="{FF2B5EF4-FFF2-40B4-BE49-F238E27FC236}">
                  <a16:creationId xmlns:a16="http://schemas.microsoft.com/office/drawing/2014/main" id="{F801AF30-CD2B-D0A8-6804-008F4ED80EFD}"/>
                </a:ext>
              </a:extLst>
            </p:cNvPr>
            <p:cNvSpPr>
              <a:spLocks noChangeShapeType="1"/>
            </p:cNvSpPr>
            <p:nvPr/>
          </p:nvSpPr>
          <p:spPr bwMode="auto">
            <a:xfrm flipH="1">
              <a:off x="4392613" y="1214438"/>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30" name="Line 986">
              <a:extLst>
                <a:ext uri="{FF2B5EF4-FFF2-40B4-BE49-F238E27FC236}">
                  <a16:creationId xmlns:a16="http://schemas.microsoft.com/office/drawing/2014/main" id="{1D6964DB-18D7-C873-324C-4010141C00A2}"/>
                </a:ext>
              </a:extLst>
            </p:cNvPr>
            <p:cNvSpPr>
              <a:spLocks noChangeShapeType="1"/>
            </p:cNvSpPr>
            <p:nvPr/>
          </p:nvSpPr>
          <p:spPr bwMode="auto">
            <a:xfrm>
              <a:off x="4389438" y="1192213"/>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31" name="Line 987">
              <a:extLst>
                <a:ext uri="{FF2B5EF4-FFF2-40B4-BE49-F238E27FC236}">
                  <a16:creationId xmlns:a16="http://schemas.microsoft.com/office/drawing/2014/main" id="{EDFDBF6A-0154-3A3C-CE9B-514514AFA029}"/>
                </a:ext>
              </a:extLst>
            </p:cNvPr>
            <p:cNvSpPr>
              <a:spLocks noChangeShapeType="1"/>
            </p:cNvSpPr>
            <p:nvPr/>
          </p:nvSpPr>
          <p:spPr bwMode="auto">
            <a:xfrm flipH="1">
              <a:off x="4344988" y="1214438"/>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32" name="Line 988">
              <a:extLst>
                <a:ext uri="{FF2B5EF4-FFF2-40B4-BE49-F238E27FC236}">
                  <a16:creationId xmlns:a16="http://schemas.microsoft.com/office/drawing/2014/main" id="{5F11A9D1-533C-B7B5-5BB2-1DB037DE7683}"/>
                </a:ext>
              </a:extLst>
            </p:cNvPr>
            <p:cNvSpPr>
              <a:spLocks noChangeShapeType="1"/>
            </p:cNvSpPr>
            <p:nvPr/>
          </p:nvSpPr>
          <p:spPr bwMode="auto">
            <a:xfrm>
              <a:off x="4392613" y="1192213"/>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33" name="Line 989">
              <a:extLst>
                <a:ext uri="{FF2B5EF4-FFF2-40B4-BE49-F238E27FC236}">
                  <a16:creationId xmlns:a16="http://schemas.microsoft.com/office/drawing/2014/main" id="{4F3C57C6-E800-E1C4-1D65-ED9591DE5E3B}"/>
                </a:ext>
              </a:extLst>
            </p:cNvPr>
            <p:cNvSpPr>
              <a:spLocks noChangeShapeType="1"/>
            </p:cNvSpPr>
            <p:nvPr/>
          </p:nvSpPr>
          <p:spPr bwMode="auto">
            <a:xfrm flipH="1">
              <a:off x="4351338" y="1214438"/>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34" name="Line 990">
              <a:extLst>
                <a:ext uri="{FF2B5EF4-FFF2-40B4-BE49-F238E27FC236}">
                  <a16:creationId xmlns:a16="http://schemas.microsoft.com/office/drawing/2014/main" id="{F0E9821B-67C0-E7D0-2CD8-7A6176E06A25}"/>
                </a:ext>
              </a:extLst>
            </p:cNvPr>
            <p:cNvSpPr>
              <a:spLocks noChangeShapeType="1"/>
            </p:cNvSpPr>
            <p:nvPr/>
          </p:nvSpPr>
          <p:spPr bwMode="auto">
            <a:xfrm>
              <a:off x="4421188" y="1192213"/>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35" name="Line 991">
              <a:extLst>
                <a:ext uri="{FF2B5EF4-FFF2-40B4-BE49-F238E27FC236}">
                  <a16:creationId xmlns:a16="http://schemas.microsoft.com/office/drawing/2014/main" id="{0667C4BE-B4F6-BB6A-2685-DFAC02C89AE3}"/>
                </a:ext>
              </a:extLst>
            </p:cNvPr>
            <p:cNvSpPr>
              <a:spLocks noChangeShapeType="1"/>
            </p:cNvSpPr>
            <p:nvPr/>
          </p:nvSpPr>
          <p:spPr bwMode="auto">
            <a:xfrm flipH="1">
              <a:off x="4379913" y="1214438"/>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36" name="Line 992">
              <a:extLst>
                <a:ext uri="{FF2B5EF4-FFF2-40B4-BE49-F238E27FC236}">
                  <a16:creationId xmlns:a16="http://schemas.microsoft.com/office/drawing/2014/main" id="{2430742A-310A-C894-B3C9-C4B44E3E20B8}"/>
                </a:ext>
              </a:extLst>
            </p:cNvPr>
            <p:cNvSpPr>
              <a:spLocks noChangeShapeType="1"/>
            </p:cNvSpPr>
            <p:nvPr/>
          </p:nvSpPr>
          <p:spPr bwMode="auto">
            <a:xfrm>
              <a:off x="5318126" y="1271588"/>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37" name="Line 993">
              <a:extLst>
                <a:ext uri="{FF2B5EF4-FFF2-40B4-BE49-F238E27FC236}">
                  <a16:creationId xmlns:a16="http://schemas.microsoft.com/office/drawing/2014/main" id="{D557305F-EAF1-7C67-1A93-921657E177E6}"/>
                </a:ext>
              </a:extLst>
            </p:cNvPr>
            <p:cNvSpPr>
              <a:spLocks noChangeShapeType="1"/>
            </p:cNvSpPr>
            <p:nvPr/>
          </p:nvSpPr>
          <p:spPr bwMode="auto">
            <a:xfrm flipH="1">
              <a:off x="5273676" y="1293813"/>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38" name="Line 994">
              <a:extLst>
                <a:ext uri="{FF2B5EF4-FFF2-40B4-BE49-F238E27FC236}">
                  <a16:creationId xmlns:a16="http://schemas.microsoft.com/office/drawing/2014/main" id="{15444526-C718-6019-A219-E3B668A8E057}"/>
                </a:ext>
              </a:extLst>
            </p:cNvPr>
            <p:cNvSpPr>
              <a:spLocks noChangeShapeType="1"/>
            </p:cNvSpPr>
            <p:nvPr/>
          </p:nvSpPr>
          <p:spPr bwMode="auto">
            <a:xfrm>
              <a:off x="5321301" y="1271588"/>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39" name="Line 995">
              <a:extLst>
                <a:ext uri="{FF2B5EF4-FFF2-40B4-BE49-F238E27FC236}">
                  <a16:creationId xmlns:a16="http://schemas.microsoft.com/office/drawing/2014/main" id="{ABF34572-0960-6289-D261-C0550FEBDC1E}"/>
                </a:ext>
              </a:extLst>
            </p:cNvPr>
            <p:cNvSpPr>
              <a:spLocks noChangeShapeType="1"/>
            </p:cNvSpPr>
            <p:nvPr/>
          </p:nvSpPr>
          <p:spPr bwMode="auto">
            <a:xfrm flipH="1">
              <a:off x="5276851" y="1293813"/>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40" name="Line 996">
              <a:extLst>
                <a:ext uri="{FF2B5EF4-FFF2-40B4-BE49-F238E27FC236}">
                  <a16:creationId xmlns:a16="http://schemas.microsoft.com/office/drawing/2014/main" id="{51CEB9DB-8290-6684-73A0-D48C1797B188}"/>
                </a:ext>
              </a:extLst>
            </p:cNvPr>
            <p:cNvSpPr>
              <a:spLocks noChangeShapeType="1"/>
            </p:cNvSpPr>
            <p:nvPr/>
          </p:nvSpPr>
          <p:spPr bwMode="auto">
            <a:xfrm>
              <a:off x="5426076" y="1290638"/>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41" name="Line 997">
              <a:extLst>
                <a:ext uri="{FF2B5EF4-FFF2-40B4-BE49-F238E27FC236}">
                  <a16:creationId xmlns:a16="http://schemas.microsoft.com/office/drawing/2014/main" id="{80F6607C-B77F-3F34-825B-28A7735558CF}"/>
                </a:ext>
              </a:extLst>
            </p:cNvPr>
            <p:cNvSpPr>
              <a:spLocks noChangeShapeType="1"/>
            </p:cNvSpPr>
            <p:nvPr/>
          </p:nvSpPr>
          <p:spPr bwMode="auto">
            <a:xfrm flipH="1">
              <a:off x="5384801" y="1312863"/>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42" name="Line 998">
              <a:extLst>
                <a:ext uri="{FF2B5EF4-FFF2-40B4-BE49-F238E27FC236}">
                  <a16:creationId xmlns:a16="http://schemas.microsoft.com/office/drawing/2014/main" id="{AACEF696-672A-E457-4FC2-5E449543753A}"/>
                </a:ext>
              </a:extLst>
            </p:cNvPr>
            <p:cNvSpPr>
              <a:spLocks noChangeShapeType="1"/>
            </p:cNvSpPr>
            <p:nvPr/>
          </p:nvSpPr>
          <p:spPr bwMode="auto">
            <a:xfrm>
              <a:off x="5710238" y="1331913"/>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43" name="Line 999">
              <a:extLst>
                <a:ext uri="{FF2B5EF4-FFF2-40B4-BE49-F238E27FC236}">
                  <a16:creationId xmlns:a16="http://schemas.microsoft.com/office/drawing/2014/main" id="{6D5A3EE2-E9D0-DB80-6858-CB164C837396}"/>
                </a:ext>
              </a:extLst>
            </p:cNvPr>
            <p:cNvSpPr>
              <a:spLocks noChangeShapeType="1"/>
            </p:cNvSpPr>
            <p:nvPr/>
          </p:nvSpPr>
          <p:spPr bwMode="auto">
            <a:xfrm flipH="1">
              <a:off x="5668963" y="1357313"/>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44" name="Line 1000">
              <a:extLst>
                <a:ext uri="{FF2B5EF4-FFF2-40B4-BE49-F238E27FC236}">
                  <a16:creationId xmlns:a16="http://schemas.microsoft.com/office/drawing/2014/main" id="{A68DF90F-26F7-7425-6F39-8FA8D048B2B4}"/>
                </a:ext>
              </a:extLst>
            </p:cNvPr>
            <p:cNvSpPr>
              <a:spLocks noChangeShapeType="1"/>
            </p:cNvSpPr>
            <p:nvPr/>
          </p:nvSpPr>
          <p:spPr bwMode="auto">
            <a:xfrm>
              <a:off x="5719763" y="1331913"/>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45" name="Line 1001">
              <a:extLst>
                <a:ext uri="{FF2B5EF4-FFF2-40B4-BE49-F238E27FC236}">
                  <a16:creationId xmlns:a16="http://schemas.microsoft.com/office/drawing/2014/main" id="{28A93CBA-65BD-CCFA-EA67-D07C955F8B86}"/>
                </a:ext>
              </a:extLst>
            </p:cNvPr>
            <p:cNvSpPr>
              <a:spLocks noChangeShapeType="1"/>
            </p:cNvSpPr>
            <p:nvPr/>
          </p:nvSpPr>
          <p:spPr bwMode="auto">
            <a:xfrm flipH="1">
              <a:off x="5675313" y="1357313"/>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46" name="Line 1002">
              <a:extLst>
                <a:ext uri="{FF2B5EF4-FFF2-40B4-BE49-F238E27FC236}">
                  <a16:creationId xmlns:a16="http://schemas.microsoft.com/office/drawing/2014/main" id="{818F43FF-18A4-C115-C839-0BBB4B0A3DEC}"/>
                </a:ext>
              </a:extLst>
            </p:cNvPr>
            <p:cNvSpPr>
              <a:spLocks noChangeShapeType="1"/>
            </p:cNvSpPr>
            <p:nvPr/>
          </p:nvSpPr>
          <p:spPr bwMode="auto">
            <a:xfrm>
              <a:off x="5894388" y="1347788"/>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47" name="Line 1003">
              <a:extLst>
                <a:ext uri="{FF2B5EF4-FFF2-40B4-BE49-F238E27FC236}">
                  <a16:creationId xmlns:a16="http://schemas.microsoft.com/office/drawing/2014/main" id="{324ED918-7925-F67D-CD4B-168E3CF89F4D}"/>
                </a:ext>
              </a:extLst>
            </p:cNvPr>
            <p:cNvSpPr>
              <a:spLocks noChangeShapeType="1"/>
            </p:cNvSpPr>
            <p:nvPr/>
          </p:nvSpPr>
          <p:spPr bwMode="auto">
            <a:xfrm flipH="1">
              <a:off x="5849938" y="1370013"/>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48" name="Line 1004">
              <a:extLst>
                <a:ext uri="{FF2B5EF4-FFF2-40B4-BE49-F238E27FC236}">
                  <a16:creationId xmlns:a16="http://schemas.microsoft.com/office/drawing/2014/main" id="{56E53BD3-0F82-0758-C0D6-5C1FE9263910}"/>
                </a:ext>
              </a:extLst>
            </p:cNvPr>
            <p:cNvSpPr>
              <a:spLocks noChangeShapeType="1"/>
            </p:cNvSpPr>
            <p:nvPr/>
          </p:nvSpPr>
          <p:spPr bwMode="auto">
            <a:xfrm>
              <a:off x="6135688" y="1376363"/>
              <a:ext cx="0" cy="49213"/>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49" name="Line 1005">
              <a:extLst>
                <a:ext uri="{FF2B5EF4-FFF2-40B4-BE49-F238E27FC236}">
                  <a16:creationId xmlns:a16="http://schemas.microsoft.com/office/drawing/2014/main" id="{7E90514F-1474-195D-0847-8FFA4092E290}"/>
                </a:ext>
              </a:extLst>
            </p:cNvPr>
            <p:cNvSpPr>
              <a:spLocks noChangeShapeType="1"/>
            </p:cNvSpPr>
            <p:nvPr/>
          </p:nvSpPr>
          <p:spPr bwMode="auto">
            <a:xfrm flipH="1">
              <a:off x="6094413" y="1398588"/>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50" name="Line 1006">
              <a:extLst>
                <a:ext uri="{FF2B5EF4-FFF2-40B4-BE49-F238E27FC236}">
                  <a16:creationId xmlns:a16="http://schemas.microsoft.com/office/drawing/2014/main" id="{D51B892D-E1E0-2704-0CCC-053ABC5BAAB0}"/>
                </a:ext>
              </a:extLst>
            </p:cNvPr>
            <p:cNvSpPr>
              <a:spLocks noChangeShapeType="1"/>
            </p:cNvSpPr>
            <p:nvPr/>
          </p:nvSpPr>
          <p:spPr bwMode="auto">
            <a:xfrm>
              <a:off x="6142038" y="1376363"/>
              <a:ext cx="0" cy="49213"/>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51" name="Line 1007">
              <a:extLst>
                <a:ext uri="{FF2B5EF4-FFF2-40B4-BE49-F238E27FC236}">
                  <a16:creationId xmlns:a16="http://schemas.microsoft.com/office/drawing/2014/main" id="{E83B417D-01DF-3E0C-F35B-795DAD82B824}"/>
                </a:ext>
              </a:extLst>
            </p:cNvPr>
            <p:cNvSpPr>
              <a:spLocks noChangeShapeType="1"/>
            </p:cNvSpPr>
            <p:nvPr/>
          </p:nvSpPr>
          <p:spPr bwMode="auto">
            <a:xfrm flipH="1">
              <a:off x="6100763" y="1398588"/>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52" name="Line 1008">
              <a:extLst>
                <a:ext uri="{FF2B5EF4-FFF2-40B4-BE49-F238E27FC236}">
                  <a16:creationId xmlns:a16="http://schemas.microsoft.com/office/drawing/2014/main" id="{35CD3FBA-2550-9888-4161-63B82732DB95}"/>
                </a:ext>
              </a:extLst>
            </p:cNvPr>
            <p:cNvSpPr>
              <a:spLocks noChangeShapeType="1"/>
            </p:cNvSpPr>
            <p:nvPr/>
          </p:nvSpPr>
          <p:spPr bwMode="auto">
            <a:xfrm>
              <a:off x="6151563" y="1376363"/>
              <a:ext cx="0" cy="49213"/>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53" name="Line 1010">
              <a:extLst>
                <a:ext uri="{FF2B5EF4-FFF2-40B4-BE49-F238E27FC236}">
                  <a16:creationId xmlns:a16="http://schemas.microsoft.com/office/drawing/2014/main" id="{EBACA8D1-6395-0095-A08D-DCD3CF486591}"/>
                </a:ext>
              </a:extLst>
            </p:cNvPr>
            <p:cNvSpPr>
              <a:spLocks noChangeShapeType="1"/>
            </p:cNvSpPr>
            <p:nvPr/>
          </p:nvSpPr>
          <p:spPr bwMode="auto">
            <a:xfrm flipH="1">
              <a:off x="6110288" y="1398588"/>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54" name="Line 1011">
              <a:extLst>
                <a:ext uri="{FF2B5EF4-FFF2-40B4-BE49-F238E27FC236}">
                  <a16:creationId xmlns:a16="http://schemas.microsoft.com/office/drawing/2014/main" id="{F3E7EA59-0071-EFC5-264F-A245EE5FBAE0}"/>
                </a:ext>
              </a:extLst>
            </p:cNvPr>
            <p:cNvSpPr>
              <a:spLocks noChangeShapeType="1"/>
            </p:cNvSpPr>
            <p:nvPr/>
          </p:nvSpPr>
          <p:spPr bwMode="auto">
            <a:xfrm>
              <a:off x="6154738" y="1376363"/>
              <a:ext cx="0" cy="49213"/>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55" name="Line 1012">
              <a:extLst>
                <a:ext uri="{FF2B5EF4-FFF2-40B4-BE49-F238E27FC236}">
                  <a16:creationId xmlns:a16="http://schemas.microsoft.com/office/drawing/2014/main" id="{FB4754A1-C2D9-A499-9100-1148347D4536}"/>
                </a:ext>
              </a:extLst>
            </p:cNvPr>
            <p:cNvSpPr>
              <a:spLocks noChangeShapeType="1"/>
            </p:cNvSpPr>
            <p:nvPr/>
          </p:nvSpPr>
          <p:spPr bwMode="auto">
            <a:xfrm flipH="1">
              <a:off x="6110288" y="1398588"/>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56" name="Line 1013">
              <a:extLst>
                <a:ext uri="{FF2B5EF4-FFF2-40B4-BE49-F238E27FC236}">
                  <a16:creationId xmlns:a16="http://schemas.microsoft.com/office/drawing/2014/main" id="{70527F00-250C-10DB-3B80-78AF19E36C2F}"/>
                </a:ext>
              </a:extLst>
            </p:cNvPr>
            <p:cNvSpPr>
              <a:spLocks noChangeShapeType="1"/>
            </p:cNvSpPr>
            <p:nvPr/>
          </p:nvSpPr>
          <p:spPr bwMode="auto">
            <a:xfrm>
              <a:off x="6161088" y="1376363"/>
              <a:ext cx="0" cy="49213"/>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57" name="Line 1014">
              <a:extLst>
                <a:ext uri="{FF2B5EF4-FFF2-40B4-BE49-F238E27FC236}">
                  <a16:creationId xmlns:a16="http://schemas.microsoft.com/office/drawing/2014/main" id="{1DBC217E-F05F-3ECE-5396-FCF996A7FF92}"/>
                </a:ext>
              </a:extLst>
            </p:cNvPr>
            <p:cNvSpPr>
              <a:spLocks noChangeShapeType="1"/>
            </p:cNvSpPr>
            <p:nvPr/>
          </p:nvSpPr>
          <p:spPr bwMode="auto">
            <a:xfrm flipH="1">
              <a:off x="6119813" y="1398588"/>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58" name="Line 1015">
              <a:extLst>
                <a:ext uri="{FF2B5EF4-FFF2-40B4-BE49-F238E27FC236}">
                  <a16:creationId xmlns:a16="http://schemas.microsoft.com/office/drawing/2014/main" id="{937588D0-E209-65AE-EB15-DC1356C68479}"/>
                </a:ext>
              </a:extLst>
            </p:cNvPr>
            <p:cNvSpPr>
              <a:spLocks noChangeShapeType="1"/>
            </p:cNvSpPr>
            <p:nvPr/>
          </p:nvSpPr>
          <p:spPr bwMode="auto">
            <a:xfrm>
              <a:off x="6521450" y="1435100"/>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59" name="Line 1016">
              <a:extLst>
                <a:ext uri="{FF2B5EF4-FFF2-40B4-BE49-F238E27FC236}">
                  <a16:creationId xmlns:a16="http://schemas.microsoft.com/office/drawing/2014/main" id="{37462BCF-0255-A12B-BE9C-B18753A57275}"/>
                </a:ext>
              </a:extLst>
            </p:cNvPr>
            <p:cNvSpPr>
              <a:spLocks noChangeShapeType="1"/>
            </p:cNvSpPr>
            <p:nvPr/>
          </p:nvSpPr>
          <p:spPr bwMode="auto">
            <a:xfrm flipH="1">
              <a:off x="6475413" y="1457325"/>
              <a:ext cx="87313"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60" name="Line 1017">
              <a:extLst>
                <a:ext uri="{FF2B5EF4-FFF2-40B4-BE49-F238E27FC236}">
                  <a16:creationId xmlns:a16="http://schemas.microsoft.com/office/drawing/2014/main" id="{7190FBAC-3C86-49DB-467D-4EC3D9434891}"/>
                </a:ext>
              </a:extLst>
            </p:cNvPr>
            <p:cNvSpPr>
              <a:spLocks noChangeShapeType="1"/>
            </p:cNvSpPr>
            <p:nvPr/>
          </p:nvSpPr>
          <p:spPr bwMode="auto">
            <a:xfrm>
              <a:off x="6500813" y="1435100"/>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61" name="Line 1018">
              <a:extLst>
                <a:ext uri="{FF2B5EF4-FFF2-40B4-BE49-F238E27FC236}">
                  <a16:creationId xmlns:a16="http://schemas.microsoft.com/office/drawing/2014/main" id="{779CCCD9-901C-EDA1-3746-BA4F878C8F46}"/>
                </a:ext>
              </a:extLst>
            </p:cNvPr>
            <p:cNvSpPr>
              <a:spLocks noChangeShapeType="1"/>
            </p:cNvSpPr>
            <p:nvPr/>
          </p:nvSpPr>
          <p:spPr bwMode="auto">
            <a:xfrm flipH="1">
              <a:off x="6459538" y="1457325"/>
              <a:ext cx="84138"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62" name="Line 1019">
              <a:extLst>
                <a:ext uri="{FF2B5EF4-FFF2-40B4-BE49-F238E27FC236}">
                  <a16:creationId xmlns:a16="http://schemas.microsoft.com/office/drawing/2014/main" id="{7B2A3667-657F-574A-D9C7-69E3DDCC8216}"/>
                </a:ext>
              </a:extLst>
            </p:cNvPr>
            <p:cNvSpPr>
              <a:spLocks noChangeShapeType="1"/>
            </p:cNvSpPr>
            <p:nvPr/>
          </p:nvSpPr>
          <p:spPr bwMode="auto">
            <a:xfrm>
              <a:off x="6510338" y="1435100"/>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63" name="Line 1020">
              <a:extLst>
                <a:ext uri="{FF2B5EF4-FFF2-40B4-BE49-F238E27FC236}">
                  <a16:creationId xmlns:a16="http://schemas.microsoft.com/office/drawing/2014/main" id="{8B71546F-A21D-8C93-DEAE-9A4CAA2B18B2}"/>
                </a:ext>
              </a:extLst>
            </p:cNvPr>
            <p:cNvSpPr>
              <a:spLocks noChangeShapeType="1"/>
            </p:cNvSpPr>
            <p:nvPr/>
          </p:nvSpPr>
          <p:spPr bwMode="auto">
            <a:xfrm flipH="1">
              <a:off x="6465888" y="1457325"/>
              <a:ext cx="87313"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64" name="Line 1021">
              <a:extLst>
                <a:ext uri="{FF2B5EF4-FFF2-40B4-BE49-F238E27FC236}">
                  <a16:creationId xmlns:a16="http://schemas.microsoft.com/office/drawing/2014/main" id="{D35C44B6-CED4-CE96-42E5-CEDA1B784380}"/>
                </a:ext>
              </a:extLst>
            </p:cNvPr>
            <p:cNvSpPr>
              <a:spLocks noChangeShapeType="1"/>
            </p:cNvSpPr>
            <p:nvPr/>
          </p:nvSpPr>
          <p:spPr bwMode="auto">
            <a:xfrm>
              <a:off x="6791325" y="1450975"/>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65" name="Line 1022">
              <a:extLst>
                <a:ext uri="{FF2B5EF4-FFF2-40B4-BE49-F238E27FC236}">
                  <a16:creationId xmlns:a16="http://schemas.microsoft.com/office/drawing/2014/main" id="{D47F154C-EE7F-E84D-F5DF-2C9FE59725EA}"/>
                </a:ext>
              </a:extLst>
            </p:cNvPr>
            <p:cNvSpPr>
              <a:spLocks noChangeShapeType="1"/>
            </p:cNvSpPr>
            <p:nvPr/>
          </p:nvSpPr>
          <p:spPr bwMode="auto">
            <a:xfrm flipH="1">
              <a:off x="6746875" y="1476375"/>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66" name="Line 1023">
              <a:extLst>
                <a:ext uri="{FF2B5EF4-FFF2-40B4-BE49-F238E27FC236}">
                  <a16:creationId xmlns:a16="http://schemas.microsoft.com/office/drawing/2014/main" id="{8C166322-54FA-7F4F-4702-370A89668C93}"/>
                </a:ext>
              </a:extLst>
            </p:cNvPr>
            <p:cNvSpPr>
              <a:spLocks noChangeShapeType="1"/>
            </p:cNvSpPr>
            <p:nvPr/>
          </p:nvSpPr>
          <p:spPr bwMode="auto">
            <a:xfrm>
              <a:off x="6800850" y="1450975"/>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67" name="Line 1024">
              <a:extLst>
                <a:ext uri="{FF2B5EF4-FFF2-40B4-BE49-F238E27FC236}">
                  <a16:creationId xmlns:a16="http://schemas.microsoft.com/office/drawing/2014/main" id="{39D8A890-458F-9AD9-7196-BDC72EB6CE90}"/>
                </a:ext>
              </a:extLst>
            </p:cNvPr>
            <p:cNvSpPr>
              <a:spLocks noChangeShapeType="1"/>
            </p:cNvSpPr>
            <p:nvPr/>
          </p:nvSpPr>
          <p:spPr bwMode="auto">
            <a:xfrm flipH="1">
              <a:off x="6756400" y="1476375"/>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68" name="Line 1025">
              <a:extLst>
                <a:ext uri="{FF2B5EF4-FFF2-40B4-BE49-F238E27FC236}">
                  <a16:creationId xmlns:a16="http://schemas.microsoft.com/office/drawing/2014/main" id="{C1D1A8FB-5590-BF08-33DD-DB5FB524B4B0}"/>
                </a:ext>
              </a:extLst>
            </p:cNvPr>
            <p:cNvSpPr>
              <a:spLocks noChangeShapeType="1"/>
            </p:cNvSpPr>
            <p:nvPr/>
          </p:nvSpPr>
          <p:spPr bwMode="auto">
            <a:xfrm>
              <a:off x="6864350" y="1466850"/>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69" name="Line 1026">
              <a:extLst>
                <a:ext uri="{FF2B5EF4-FFF2-40B4-BE49-F238E27FC236}">
                  <a16:creationId xmlns:a16="http://schemas.microsoft.com/office/drawing/2014/main" id="{EA1C23C5-5552-EEE7-C623-8BBAA6B34AB9}"/>
                </a:ext>
              </a:extLst>
            </p:cNvPr>
            <p:cNvSpPr>
              <a:spLocks noChangeShapeType="1"/>
            </p:cNvSpPr>
            <p:nvPr/>
          </p:nvSpPr>
          <p:spPr bwMode="auto">
            <a:xfrm flipH="1">
              <a:off x="6819900" y="1489075"/>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70" name="Line 1027">
              <a:extLst>
                <a:ext uri="{FF2B5EF4-FFF2-40B4-BE49-F238E27FC236}">
                  <a16:creationId xmlns:a16="http://schemas.microsoft.com/office/drawing/2014/main" id="{ACED1787-134B-DD7E-5967-A7AA51AEB735}"/>
                </a:ext>
              </a:extLst>
            </p:cNvPr>
            <p:cNvSpPr>
              <a:spLocks noChangeShapeType="1"/>
            </p:cNvSpPr>
            <p:nvPr/>
          </p:nvSpPr>
          <p:spPr bwMode="auto">
            <a:xfrm>
              <a:off x="6870700" y="1466850"/>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71" name="Line 1028">
              <a:extLst>
                <a:ext uri="{FF2B5EF4-FFF2-40B4-BE49-F238E27FC236}">
                  <a16:creationId xmlns:a16="http://schemas.microsoft.com/office/drawing/2014/main" id="{97E4C53A-A5A2-5236-4332-9AEB0BDC88A5}"/>
                </a:ext>
              </a:extLst>
            </p:cNvPr>
            <p:cNvSpPr>
              <a:spLocks noChangeShapeType="1"/>
            </p:cNvSpPr>
            <p:nvPr/>
          </p:nvSpPr>
          <p:spPr bwMode="auto">
            <a:xfrm flipH="1">
              <a:off x="6829425" y="1489075"/>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72" name="Line 1029">
              <a:extLst>
                <a:ext uri="{FF2B5EF4-FFF2-40B4-BE49-F238E27FC236}">
                  <a16:creationId xmlns:a16="http://schemas.microsoft.com/office/drawing/2014/main" id="{CC4FC851-370F-1A19-5EB6-7E8FD34169F0}"/>
                </a:ext>
              </a:extLst>
            </p:cNvPr>
            <p:cNvSpPr>
              <a:spLocks noChangeShapeType="1"/>
            </p:cNvSpPr>
            <p:nvPr/>
          </p:nvSpPr>
          <p:spPr bwMode="auto">
            <a:xfrm>
              <a:off x="6880225" y="1466850"/>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73" name="Line 1030">
              <a:extLst>
                <a:ext uri="{FF2B5EF4-FFF2-40B4-BE49-F238E27FC236}">
                  <a16:creationId xmlns:a16="http://schemas.microsoft.com/office/drawing/2014/main" id="{A58FB592-A8FC-3DF9-7B06-2F2A6603BC6E}"/>
                </a:ext>
              </a:extLst>
            </p:cNvPr>
            <p:cNvSpPr>
              <a:spLocks noChangeShapeType="1"/>
            </p:cNvSpPr>
            <p:nvPr/>
          </p:nvSpPr>
          <p:spPr bwMode="auto">
            <a:xfrm flipH="1">
              <a:off x="6838950" y="1489075"/>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74" name="Line 1031">
              <a:extLst>
                <a:ext uri="{FF2B5EF4-FFF2-40B4-BE49-F238E27FC236}">
                  <a16:creationId xmlns:a16="http://schemas.microsoft.com/office/drawing/2014/main" id="{A66EF57E-E317-43D2-E1D0-6D18E14BAFD3}"/>
                </a:ext>
              </a:extLst>
            </p:cNvPr>
            <p:cNvSpPr>
              <a:spLocks noChangeShapeType="1"/>
            </p:cNvSpPr>
            <p:nvPr/>
          </p:nvSpPr>
          <p:spPr bwMode="auto">
            <a:xfrm>
              <a:off x="6889750" y="1466850"/>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75" name="Line 1032">
              <a:extLst>
                <a:ext uri="{FF2B5EF4-FFF2-40B4-BE49-F238E27FC236}">
                  <a16:creationId xmlns:a16="http://schemas.microsoft.com/office/drawing/2014/main" id="{D1DCB714-22D2-B220-C1CF-50742FD479A4}"/>
                </a:ext>
              </a:extLst>
            </p:cNvPr>
            <p:cNvSpPr>
              <a:spLocks noChangeShapeType="1"/>
            </p:cNvSpPr>
            <p:nvPr/>
          </p:nvSpPr>
          <p:spPr bwMode="auto">
            <a:xfrm flipH="1">
              <a:off x="6848475" y="1489075"/>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76" name="Line 1033">
              <a:extLst>
                <a:ext uri="{FF2B5EF4-FFF2-40B4-BE49-F238E27FC236}">
                  <a16:creationId xmlns:a16="http://schemas.microsoft.com/office/drawing/2014/main" id="{662724B6-821D-33EB-B26F-F66AF55171C0}"/>
                </a:ext>
              </a:extLst>
            </p:cNvPr>
            <p:cNvSpPr>
              <a:spLocks noChangeShapeType="1"/>
            </p:cNvSpPr>
            <p:nvPr/>
          </p:nvSpPr>
          <p:spPr bwMode="auto">
            <a:xfrm>
              <a:off x="6899275" y="1466850"/>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77" name="Line 1034">
              <a:extLst>
                <a:ext uri="{FF2B5EF4-FFF2-40B4-BE49-F238E27FC236}">
                  <a16:creationId xmlns:a16="http://schemas.microsoft.com/office/drawing/2014/main" id="{427824EC-1801-32FD-27DC-02928BF061C8}"/>
                </a:ext>
              </a:extLst>
            </p:cNvPr>
            <p:cNvSpPr>
              <a:spLocks noChangeShapeType="1"/>
            </p:cNvSpPr>
            <p:nvPr/>
          </p:nvSpPr>
          <p:spPr bwMode="auto">
            <a:xfrm flipH="1">
              <a:off x="6854825" y="1489075"/>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78" name="Line 1035">
              <a:extLst>
                <a:ext uri="{FF2B5EF4-FFF2-40B4-BE49-F238E27FC236}">
                  <a16:creationId xmlns:a16="http://schemas.microsoft.com/office/drawing/2014/main" id="{E0E5ECFC-AE58-4249-4AC8-73DA3C9B4499}"/>
                </a:ext>
              </a:extLst>
            </p:cNvPr>
            <p:cNvSpPr>
              <a:spLocks noChangeShapeType="1"/>
            </p:cNvSpPr>
            <p:nvPr/>
          </p:nvSpPr>
          <p:spPr bwMode="auto">
            <a:xfrm>
              <a:off x="6905625" y="1466850"/>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79" name="Line 1036">
              <a:extLst>
                <a:ext uri="{FF2B5EF4-FFF2-40B4-BE49-F238E27FC236}">
                  <a16:creationId xmlns:a16="http://schemas.microsoft.com/office/drawing/2014/main" id="{8460A10F-DC64-23B0-65BF-103E0D0E204A}"/>
                </a:ext>
              </a:extLst>
            </p:cNvPr>
            <p:cNvSpPr>
              <a:spLocks noChangeShapeType="1"/>
            </p:cNvSpPr>
            <p:nvPr/>
          </p:nvSpPr>
          <p:spPr bwMode="auto">
            <a:xfrm flipH="1">
              <a:off x="6864350" y="1489075"/>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80" name="Line 1037">
              <a:extLst>
                <a:ext uri="{FF2B5EF4-FFF2-40B4-BE49-F238E27FC236}">
                  <a16:creationId xmlns:a16="http://schemas.microsoft.com/office/drawing/2014/main" id="{447C8B36-7212-29D3-29C2-8F7A22A67787}"/>
                </a:ext>
              </a:extLst>
            </p:cNvPr>
            <p:cNvSpPr>
              <a:spLocks noChangeShapeType="1"/>
            </p:cNvSpPr>
            <p:nvPr/>
          </p:nvSpPr>
          <p:spPr bwMode="auto">
            <a:xfrm>
              <a:off x="7767638" y="1581150"/>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81" name="Line 1038">
              <a:extLst>
                <a:ext uri="{FF2B5EF4-FFF2-40B4-BE49-F238E27FC236}">
                  <a16:creationId xmlns:a16="http://schemas.microsoft.com/office/drawing/2014/main" id="{80F31C3C-0491-060F-AB6E-19476E815FAD}"/>
                </a:ext>
              </a:extLst>
            </p:cNvPr>
            <p:cNvSpPr>
              <a:spLocks noChangeShapeType="1"/>
            </p:cNvSpPr>
            <p:nvPr/>
          </p:nvSpPr>
          <p:spPr bwMode="auto">
            <a:xfrm flipH="1">
              <a:off x="7723188" y="1603375"/>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82" name="Line 1039">
              <a:extLst>
                <a:ext uri="{FF2B5EF4-FFF2-40B4-BE49-F238E27FC236}">
                  <a16:creationId xmlns:a16="http://schemas.microsoft.com/office/drawing/2014/main" id="{2C49B0E4-9802-5435-0C7F-08BE4702376E}"/>
                </a:ext>
              </a:extLst>
            </p:cNvPr>
            <p:cNvSpPr>
              <a:spLocks noChangeShapeType="1"/>
            </p:cNvSpPr>
            <p:nvPr/>
          </p:nvSpPr>
          <p:spPr bwMode="auto">
            <a:xfrm>
              <a:off x="7818438" y="1581150"/>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83" name="Line 1040">
              <a:extLst>
                <a:ext uri="{FF2B5EF4-FFF2-40B4-BE49-F238E27FC236}">
                  <a16:creationId xmlns:a16="http://schemas.microsoft.com/office/drawing/2014/main" id="{9D83F3C4-0BC4-08A6-5CBD-DEAC48F9508D}"/>
                </a:ext>
              </a:extLst>
            </p:cNvPr>
            <p:cNvSpPr>
              <a:spLocks noChangeShapeType="1"/>
            </p:cNvSpPr>
            <p:nvPr/>
          </p:nvSpPr>
          <p:spPr bwMode="auto">
            <a:xfrm flipH="1">
              <a:off x="7773988" y="1603375"/>
              <a:ext cx="85725"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84" name="Line 1041">
              <a:extLst>
                <a:ext uri="{FF2B5EF4-FFF2-40B4-BE49-F238E27FC236}">
                  <a16:creationId xmlns:a16="http://schemas.microsoft.com/office/drawing/2014/main" id="{7FB88E08-493E-E7DC-A978-10CA3A38F7C2}"/>
                </a:ext>
              </a:extLst>
            </p:cNvPr>
            <p:cNvSpPr>
              <a:spLocks noChangeShapeType="1"/>
            </p:cNvSpPr>
            <p:nvPr/>
          </p:nvSpPr>
          <p:spPr bwMode="auto">
            <a:xfrm>
              <a:off x="7840663" y="1581150"/>
              <a:ext cx="0" cy="4445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85" name="Line 1042">
              <a:extLst>
                <a:ext uri="{FF2B5EF4-FFF2-40B4-BE49-F238E27FC236}">
                  <a16:creationId xmlns:a16="http://schemas.microsoft.com/office/drawing/2014/main" id="{F6330349-3DBA-7CD7-8401-3B0CD993E656}"/>
                </a:ext>
              </a:extLst>
            </p:cNvPr>
            <p:cNvSpPr>
              <a:spLocks noChangeShapeType="1"/>
            </p:cNvSpPr>
            <p:nvPr/>
          </p:nvSpPr>
          <p:spPr bwMode="auto">
            <a:xfrm flipH="1">
              <a:off x="7799388" y="1603375"/>
              <a:ext cx="82550" cy="0"/>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86" name="Line 1043">
              <a:extLst>
                <a:ext uri="{FF2B5EF4-FFF2-40B4-BE49-F238E27FC236}">
                  <a16:creationId xmlns:a16="http://schemas.microsoft.com/office/drawing/2014/main" id="{C492F5F2-E5AD-CAB9-8D82-A28C907BF85C}"/>
                </a:ext>
              </a:extLst>
            </p:cNvPr>
            <p:cNvSpPr>
              <a:spLocks noChangeShapeType="1"/>
            </p:cNvSpPr>
            <p:nvPr/>
          </p:nvSpPr>
          <p:spPr bwMode="auto">
            <a:xfrm>
              <a:off x="8378825" y="2230438"/>
              <a:ext cx="0" cy="47625"/>
            </a:xfrm>
            <a:prstGeom prst="line">
              <a:avLst/>
            </a:prstGeom>
            <a:noFill/>
            <a:ln w="12700" cap="flat">
              <a:solidFill>
                <a:srgbClr val="126278"/>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88" name="Freeform 1045">
              <a:extLst>
                <a:ext uri="{FF2B5EF4-FFF2-40B4-BE49-F238E27FC236}">
                  <a16:creationId xmlns:a16="http://schemas.microsoft.com/office/drawing/2014/main" id="{F052FEE2-6374-F7B4-5DDA-218ED2DCF420}"/>
                </a:ext>
              </a:extLst>
            </p:cNvPr>
            <p:cNvSpPr>
              <a:spLocks/>
            </p:cNvSpPr>
            <p:nvPr/>
          </p:nvSpPr>
          <p:spPr bwMode="auto">
            <a:xfrm>
              <a:off x="4389438" y="1214438"/>
              <a:ext cx="3998913" cy="1038225"/>
            </a:xfrm>
            <a:custGeom>
              <a:avLst/>
              <a:gdLst>
                <a:gd name="T0" fmla="*/ 2484 w 2519"/>
                <a:gd name="T1" fmla="*/ 654 h 654"/>
                <a:gd name="T2" fmla="*/ 2310 w 2519"/>
                <a:gd name="T3" fmla="*/ 505 h 654"/>
                <a:gd name="T4" fmla="*/ 2276 w 2519"/>
                <a:gd name="T5" fmla="*/ 383 h 654"/>
                <a:gd name="T6" fmla="*/ 2204 w 2519"/>
                <a:gd name="T7" fmla="*/ 283 h 654"/>
                <a:gd name="T8" fmla="*/ 2200 w 2519"/>
                <a:gd name="T9" fmla="*/ 265 h 654"/>
                <a:gd name="T10" fmla="*/ 2126 w 2519"/>
                <a:gd name="T11" fmla="*/ 245 h 654"/>
                <a:gd name="T12" fmla="*/ 2094 w 2519"/>
                <a:gd name="T13" fmla="*/ 235 h 654"/>
                <a:gd name="T14" fmla="*/ 2076 w 2519"/>
                <a:gd name="T15" fmla="*/ 229 h 654"/>
                <a:gd name="T16" fmla="*/ 2064 w 2519"/>
                <a:gd name="T17" fmla="*/ 223 h 654"/>
                <a:gd name="T18" fmla="*/ 2028 w 2519"/>
                <a:gd name="T19" fmla="*/ 215 h 654"/>
                <a:gd name="T20" fmla="*/ 1942 w 2519"/>
                <a:gd name="T21" fmla="*/ 207 h 654"/>
                <a:gd name="T22" fmla="*/ 1913 w 2519"/>
                <a:gd name="T23" fmla="*/ 201 h 654"/>
                <a:gd name="T24" fmla="*/ 1827 w 2519"/>
                <a:gd name="T25" fmla="*/ 193 h 654"/>
                <a:gd name="T26" fmla="*/ 1613 w 2519"/>
                <a:gd name="T27" fmla="*/ 181 h 654"/>
                <a:gd name="T28" fmla="*/ 1531 w 2519"/>
                <a:gd name="T29" fmla="*/ 173 h 654"/>
                <a:gd name="T30" fmla="*/ 1413 w 2519"/>
                <a:gd name="T31" fmla="*/ 165 h 654"/>
                <a:gd name="T32" fmla="*/ 1306 w 2519"/>
                <a:gd name="T33" fmla="*/ 153 h 654"/>
                <a:gd name="T34" fmla="*/ 1268 w 2519"/>
                <a:gd name="T35" fmla="*/ 143 h 654"/>
                <a:gd name="T36" fmla="*/ 1228 w 2519"/>
                <a:gd name="T37" fmla="*/ 137 h 654"/>
                <a:gd name="T38" fmla="*/ 1144 w 2519"/>
                <a:gd name="T39" fmla="*/ 129 h 654"/>
                <a:gd name="T40" fmla="*/ 1078 w 2519"/>
                <a:gd name="T41" fmla="*/ 116 h 654"/>
                <a:gd name="T42" fmla="*/ 988 w 2519"/>
                <a:gd name="T43" fmla="*/ 108 h 654"/>
                <a:gd name="T44" fmla="*/ 914 w 2519"/>
                <a:gd name="T45" fmla="*/ 98 h 654"/>
                <a:gd name="T46" fmla="*/ 820 w 2519"/>
                <a:gd name="T47" fmla="*/ 90 h 654"/>
                <a:gd name="T48" fmla="*/ 727 w 2519"/>
                <a:gd name="T49" fmla="*/ 72 h 654"/>
                <a:gd name="T50" fmla="*/ 601 w 2519"/>
                <a:gd name="T51" fmla="*/ 62 h 654"/>
                <a:gd name="T52" fmla="*/ 535 w 2519"/>
                <a:gd name="T53" fmla="*/ 50 h 654"/>
                <a:gd name="T54" fmla="*/ 451 w 2519"/>
                <a:gd name="T55" fmla="*/ 44 h 654"/>
                <a:gd name="T56" fmla="*/ 359 w 2519"/>
                <a:gd name="T57" fmla="*/ 36 h 654"/>
                <a:gd name="T58" fmla="*/ 279 w 2519"/>
                <a:gd name="T59" fmla="*/ 28 h 654"/>
                <a:gd name="T60" fmla="*/ 124 w 2519"/>
                <a:gd name="T61" fmla="*/ 16 h 654"/>
                <a:gd name="T62" fmla="*/ 0 w 2519"/>
                <a:gd name="T63" fmla="*/ 0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519" h="654">
                  <a:moveTo>
                    <a:pt x="2519" y="654"/>
                  </a:moveTo>
                  <a:lnTo>
                    <a:pt x="2484" y="654"/>
                  </a:lnTo>
                  <a:lnTo>
                    <a:pt x="2484" y="505"/>
                  </a:lnTo>
                  <a:lnTo>
                    <a:pt x="2310" y="505"/>
                  </a:lnTo>
                  <a:lnTo>
                    <a:pt x="2310" y="383"/>
                  </a:lnTo>
                  <a:lnTo>
                    <a:pt x="2276" y="383"/>
                  </a:lnTo>
                  <a:lnTo>
                    <a:pt x="2276" y="283"/>
                  </a:lnTo>
                  <a:lnTo>
                    <a:pt x="2204" y="283"/>
                  </a:lnTo>
                  <a:lnTo>
                    <a:pt x="2204" y="265"/>
                  </a:lnTo>
                  <a:lnTo>
                    <a:pt x="2200" y="265"/>
                  </a:lnTo>
                  <a:lnTo>
                    <a:pt x="2200" y="245"/>
                  </a:lnTo>
                  <a:lnTo>
                    <a:pt x="2126" y="245"/>
                  </a:lnTo>
                  <a:lnTo>
                    <a:pt x="2126" y="235"/>
                  </a:lnTo>
                  <a:lnTo>
                    <a:pt x="2094" y="235"/>
                  </a:lnTo>
                  <a:lnTo>
                    <a:pt x="2094" y="229"/>
                  </a:lnTo>
                  <a:lnTo>
                    <a:pt x="2076" y="229"/>
                  </a:lnTo>
                  <a:lnTo>
                    <a:pt x="2076" y="223"/>
                  </a:lnTo>
                  <a:lnTo>
                    <a:pt x="2064" y="223"/>
                  </a:lnTo>
                  <a:lnTo>
                    <a:pt x="2064" y="215"/>
                  </a:lnTo>
                  <a:lnTo>
                    <a:pt x="2028" y="215"/>
                  </a:lnTo>
                  <a:lnTo>
                    <a:pt x="2028" y="207"/>
                  </a:lnTo>
                  <a:lnTo>
                    <a:pt x="1942" y="207"/>
                  </a:lnTo>
                  <a:lnTo>
                    <a:pt x="1942" y="201"/>
                  </a:lnTo>
                  <a:lnTo>
                    <a:pt x="1913" y="201"/>
                  </a:lnTo>
                  <a:lnTo>
                    <a:pt x="1913" y="193"/>
                  </a:lnTo>
                  <a:lnTo>
                    <a:pt x="1827" y="193"/>
                  </a:lnTo>
                  <a:lnTo>
                    <a:pt x="1827" y="181"/>
                  </a:lnTo>
                  <a:lnTo>
                    <a:pt x="1613" y="181"/>
                  </a:lnTo>
                  <a:lnTo>
                    <a:pt x="1613" y="173"/>
                  </a:lnTo>
                  <a:lnTo>
                    <a:pt x="1531" y="173"/>
                  </a:lnTo>
                  <a:lnTo>
                    <a:pt x="1531" y="165"/>
                  </a:lnTo>
                  <a:lnTo>
                    <a:pt x="1413" y="165"/>
                  </a:lnTo>
                  <a:lnTo>
                    <a:pt x="1413" y="153"/>
                  </a:lnTo>
                  <a:lnTo>
                    <a:pt x="1306" y="153"/>
                  </a:lnTo>
                  <a:lnTo>
                    <a:pt x="1306" y="143"/>
                  </a:lnTo>
                  <a:lnTo>
                    <a:pt x="1268" y="143"/>
                  </a:lnTo>
                  <a:lnTo>
                    <a:pt x="1268" y="137"/>
                  </a:lnTo>
                  <a:lnTo>
                    <a:pt x="1228" y="137"/>
                  </a:lnTo>
                  <a:lnTo>
                    <a:pt x="1228" y="129"/>
                  </a:lnTo>
                  <a:lnTo>
                    <a:pt x="1144" y="129"/>
                  </a:lnTo>
                  <a:lnTo>
                    <a:pt x="1144" y="116"/>
                  </a:lnTo>
                  <a:lnTo>
                    <a:pt x="1078" y="116"/>
                  </a:lnTo>
                  <a:lnTo>
                    <a:pt x="1078" y="108"/>
                  </a:lnTo>
                  <a:lnTo>
                    <a:pt x="988" y="108"/>
                  </a:lnTo>
                  <a:lnTo>
                    <a:pt x="988" y="98"/>
                  </a:lnTo>
                  <a:lnTo>
                    <a:pt x="914" y="98"/>
                  </a:lnTo>
                  <a:lnTo>
                    <a:pt x="914" y="90"/>
                  </a:lnTo>
                  <a:lnTo>
                    <a:pt x="820" y="90"/>
                  </a:lnTo>
                  <a:lnTo>
                    <a:pt x="820" y="72"/>
                  </a:lnTo>
                  <a:lnTo>
                    <a:pt x="727" y="72"/>
                  </a:lnTo>
                  <a:lnTo>
                    <a:pt x="727" y="62"/>
                  </a:lnTo>
                  <a:lnTo>
                    <a:pt x="601" y="62"/>
                  </a:lnTo>
                  <a:lnTo>
                    <a:pt x="601" y="50"/>
                  </a:lnTo>
                  <a:lnTo>
                    <a:pt x="535" y="50"/>
                  </a:lnTo>
                  <a:lnTo>
                    <a:pt x="535" y="44"/>
                  </a:lnTo>
                  <a:lnTo>
                    <a:pt x="451" y="44"/>
                  </a:lnTo>
                  <a:lnTo>
                    <a:pt x="451" y="36"/>
                  </a:lnTo>
                  <a:lnTo>
                    <a:pt x="359" y="36"/>
                  </a:lnTo>
                  <a:lnTo>
                    <a:pt x="359" y="28"/>
                  </a:lnTo>
                  <a:lnTo>
                    <a:pt x="279" y="28"/>
                  </a:lnTo>
                  <a:lnTo>
                    <a:pt x="279" y="16"/>
                  </a:lnTo>
                  <a:lnTo>
                    <a:pt x="124" y="16"/>
                  </a:lnTo>
                  <a:lnTo>
                    <a:pt x="124" y="0"/>
                  </a:lnTo>
                  <a:lnTo>
                    <a:pt x="0" y="0"/>
                  </a:lnTo>
                </a:path>
              </a:pathLst>
            </a:custGeom>
            <a:noFill/>
            <a:ln w="12700" cap="flat">
              <a:solidFill>
                <a:srgbClr val="126278"/>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7982597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8" name="Table 4">
            <a:extLst>
              <a:ext uri="{FF2B5EF4-FFF2-40B4-BE49-F238E27FC236}">
                <a16:creationId xmlns:a16="http://schemas.microsoft.com/office/drawing/2014/main" id="{3E4F1B0B-A1C5-BEC0-1991-56F8A22C1DAE}"/>
              </a:ext>
            </a:extLst>
          </p:cNvPr>
          <p:cNvGraphicFramePr>
            <a:graphicFrameLocks noGrp="1"/>
          </p:cNvGraphicFramePr>
          <p:nvPr/>
        </p:nvGraphicFramePr>
        <p:xfrm>
          <a:off x="1673352" y="719750"/>
          <a:ext cx="8032622" cy="5051298"/>
        </p:xfrm>
        <a:graphic>
          <a:graphicData uri="http://schemas.openxmlformats.org/drawingml/2006/table">
            <a:tbl>
              <a:tblPr firstRow="1" bandRow="1">
                <a:tableStyleId>{F5AB1C69-6EDB-4FF4-983F-18BD219EF322}</a:tableStyleId>
              </a:tblPr>
              <a:tblGrid>
                <a:gridCol w="2442794">
                  <a:extLst>
                    <a:ext uri="{9D8B030D-6E8A-4147-A177-3AD203B41FA5}">
                      <a16:colId xmlns:a16="http://schemas.microsoft.com/office/drawing/2014/main" val="3268209492"/>
                    </a:ext>
                  </a:extLst>
                </a:gridCol>
                <a:gridCol w="1082076">
                  <a:extLst>
                    <a:ext uri="{9D8B030D-6E8A-4147-A177-3AD203B41FA5}">
                      <a16:colId xmlns:a16="http://schemas.microsoft.com/office/drawing/2014/main" val="1685864403"/>
                    </a:ext>
                  </a:extLst>
                </a:gridCol>
                <a:gridCol w="1082076">
                  <a:extLst>
                    <a:ext uri="{9D8B030D-6E8A-4147-A177-3AD203B41FA5}">
                      <a16:colId xmlns:a16="http://schemas.microsoft.com/office/drawing/2014/main" val="958614917"/>
                    </a:ext>
                  </a:extLst>
                </a:gridCol>
                <a:gridCol w="1771901">
                  <a:extLst>
                    <a:ext uri="{9D8B030D-6E8A-4147-A177-3AD203B41FA5}">
                      <a16:colId xmlns:a16="http://schemas.microsoft.com/office/drawing/2014/main" val="477536361"/>
                    </a:ext>
                  </a:extLst>
                </a:gridCol>
                <a:gridCol w="590634">
                  <a:extLst>
                    <a:ext uri="{9D8B030D-6E8A-4147-A177-3AD203B41FA5}">
                      <a16:colId xmlns:a16="http://schemas.microsoft.com/office/drawing/2014/main" val="3142182507"/>
                    </a:ext>
                  </a:extLst>
                </a:gridCol>
                <a:gridCol w="1063141">
                  <a:extLst>
                    <a:ext uri="{9D8B030D-6E8A-4147-A177-3AD203B41FA5}">
                      <a16:colId xmlns:a16="http://schemas.microsoft.com/office/drawing/2014/main" val="4140043631"/>
                    </a:ext>
                  </a:extLst>
                </a:gridCol>
              </a:tblGrid>
              <a:tr h="380315">
                <a:tc>
                  <a:txBody>
                    <a:bodyPr/>
                    <a:lstStyle/>
                    <a:p>
                      <a:pPr algn="l"/>
                      <a:r>
                        <a:rPr lang="en-US" sz="1200">
                          <a:solidFill>
                            <a:srgbClr val="05416B"/>
                          </a:solidFill>
                          <a:latin typeface="Arial Narrow" panose="020B0606020202030204" pitchFamily="34" charset="0"/>
                          <a:cs typeface="Arial" panose="020B0604020202020204" pitchFamily="34" charset="0"/>
                        </a:rPr>
                        <a:t>Subgroup</a:t>
                      </a:r>
                    </a:p>
                  </a:txBody>
                  <a:tcPr marT="9144" marB="9144" anchor="b">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bg1"/>
                    </a:solidFill>
                  </a:tcPr>
                </a:tc>
                <a:tc>
                  <a:txBody>
                    <a:bodyPr/>
                    <a:lstStyle/>
                    <a:p>
                      <a:pPr algn="ctr"/>
                      <a:r>
                        <a:rPr lang="en-US" sz="1200">
                          <a:solidFill>
                            <a:srgbClr val="05416B"/>
                          </a:solidFill>
                          <a:latin typeface="Arial Narrow" panose="020B0606020202030204" pitchFamily="34" charset="0"/>
                          <a:cs typeface="Arial" panose="020B0604020202020204" pitchFamily="34" charset="0"/>
                        </a:rPr>
                        <a:t>RIB + NSAI</a:t>
                      </a:r>
                    </a:p>
                    <a:p>
                      <a:pPr algn="ctr"/>
                      <a:r>
                        <a:rPr lang="en-US" sz="1200">
                          <a:solidFill>
                            <a:srgbClr val="05416B"/>
                          </a:solidFill>
                          <a:latin typeface="Arial Narrow" panose="020B0606020202030204" pitchFamily="34" charset="0"/>
                          <a:cs typeface="Arial" panose="020B0604020202020204" pitchFamily="34" charset="0"/>
                        </a:rPr>
                        <a:t>n = 2549</a:t>
                      </a:r>
                    </a:p>
                  </a:txBody>
                  <a:tcPr marL="0" marR="0" marT="9144" marB="9144" anchor="b">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bg1"/>
                    </a:solidFill>
                  </a:tcPr>
                </a:tc>
                <a:tc>
                  <a:txBody>
                    <a:bodyPr/>
                    <a:lstStyle/>
                    <a:p>
                      <a:pPr algn="ctr"/>
                      <a:r>
                        <a:rPr lang="en-US" sz="1200">
                          <a:solidFill>
                            <a:srgbClr val="05416B"/>
                          </a:solidFill>
                          <a:latin typeface="Arial Narrow" panose="020B0606020202030204" pitchFamily="34" charset="0"/>
                          <a:cs typeface="Arial" panose="020B0604020202020204" pitchFamily="34" charset="0"/>
                        </a:rPr>
                        <a:t>NSAI Alone</a:t>
                      </a:r>
                    </a:p>
                    <a:p>
                      <a:pPr algn="ctr"/>
                      <a:r>
                        <a:rPr lang="en-US" sz="1200">
                          <a:solidFill>
                            <a:srgbClr val="05416B"/>
                          </a:solidFill>
                          <a:latin typeface="Arial Narrow" panose="020B0606020202030204" pitchFamily="34" charset="0"/>
                          <a:cs typeface="Arial" panose="020B0604020202020204" pitchFamily="34" charset="0"/>
                        </a:rPr>
                        <a:t>n = 2552</a:t>
                      </a:r>
                    </a:p>
                  </a:txBody>
                  <a:tcPr marL="0" marR="0" marT="9144" marB="9144" anchor="b">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bg1"/>
                    </a:solidFill>
                  </a:tcPr>
                </a:tc>
                <a:tc>
                  <a:txBody>
                    <a:bodyPr/>
                    <a:lstStyle/>
                    <a:p>
                      <a:pPr algn="ctr"/>
                      <a:endParaRPr lang="en-US" sz="1200">
                        <a:solidFill>
                          <a:srgbClr val="05416B"/>
                        </a:solidFill>
                        <a:latin typeface="Arial Narrow" panose="020B0606020202030204" pitchFamily="34" charset="0"/>
                        <a:cs typeface="Arial" panose="020B0604020202020204" pitchFamily="34" charset="0"/>
                      </a:endParaRPr>
                    </a:p>
                  </a:txBody>
                  <a:tcPr marT="9144" marB="9144" anchor="b">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bg1"/>
                    </a:solidFill>
                  </a:tcPr>
                </a:tc>
                <a:tc>
                  <a:txBody>
                    <a:bodyPr/>
                    <a:lstStyle/>
                    <a:p>
                      <a:pPr algn="ctr"/>
                      <a:r>
                        <a:rPr lang="en-US" sz="1200">
                          <a:solidFill>
                            <a:srgbClr val="05416B"/>
                          </a:solidFill>
                          <a:latin typeface="Arial Narrow" panose="020B0606020202030204" pitchFamily="34" charset="0"/>
                          <a:cs typeface="Arial" panose="020B0604020202020204" pitchFamily="34" charset="0"/>
                        </a:rPr>
                        <a:t>HR</a:t>
                      </a:r>
                    </a:p>
                  </a:txBody>
                  <a:tcPr marT="9144" marB="9144" anchor="b">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bg1"/>
                    </a:solidFill>
                  </a:tcPr>
                </a:tc>
                <a:tc>
                  <a:txBody>
                    <a:bodyPr/>
                    <a:lstStyle/>
                    <a:p>
                      <a:pPr algn="ctr"/>
                      <a:r>
                        <a:rPr lang="en-US" sz="1200">
                          <a:solidFill>
                            <a:srgbClr val="05416B"/>
                          </a:solidFill>
                          <a:latin typeface="Arial Narrow" panose="020B0606020202030204" pitchFamily="34" charset="0"/>
                          <a:cs typeface="Arial" panose="020B0604020202020204" pitchFamily="34" charset="0"/>
                        </a:rPr>
                        <a:t>(95% CI)</a:t>
                      </a:r>
                    </a:p>
                  </a:txBody>
                  <a:tcPr marL="0" marR="45720" marT="9144" marB="9144" anchor="b">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106452838"/>
                  </a:ext>
                </a:extLst>
              </a:tr>
              <a:tr h="184875">
                <a:tc>
                  <a:txBody>
                    <a:bodyPr/>
                    <a:lstStyle/>
                    <a:p>
                      <a:pPr algn="l" rtl="0" fontAlgn="ctr"/>
                      <a:r>
                        <a:rPr lang="en-US" sz="1200" b="1" i="0" u="none" strike="noStrike">
                          <a:solidFill>
                            <a:srgbClr val="05416B"/>
                          </a:solidFill>
                          <a:effectLst/>
                          <a:latin typeface="Arial Narrow" panose="020B0606020202030204" pitchFamily="34" charset="0"/>
                          <a:cs typeface="Arial" panose="020B0604020202020204" pitchFamily="34" charset="0"/>
                        </a:rPr>
                        <a:t>Menopausal status</a:t>
                      </a:r>
                    </a:p>
                  </a:txBody>
                  <a:tcPr marL="45720" marR="3810" marT="3810"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algn="ctr" rtl="0" fontAlgn="ctr"/>
                      <a:endParaRPr lang="en-US" sz="1200" b="0" i="0" u="none" strike="noStrike">
                        <a:solidFill>
                          <a:srgbClr val="05416B"/>
                        </a:solidFill>
                        <a:effectLst/>
                        <a:latin typeface="Arial Narrow" panose="020B0606020202030204" pitchFamily="34" charset="0"/>
                        <a:cs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algn="ctr" rtl="0" fontAlgn="ctr"/>
                      <a:endParaRPr lang="en-US" sz="1200" b="0" i="0" u="none" strike="noStrike">
                        <a:solidFill>
                          <a:srgbClr val="05416B"/>
                        </a:solidFill>
                        <a:effectLst/>
                        <a:latin typeface="Arial Narrow" panose="020B0606020202030204" pitchFamily="34" charset="0"/>
                        <a:cs typeface="Arial" panose="020B0604020202020204" pitchFamily="34" charset="0"/>
                      </a:endParaRPr>
                    </a:p>
                  </a:txBody>
                  <a:tcPr marL="0" marR="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algn="ctr" rtl="0" fontAlgn="ctr"/>
                      <a:endParaRPr lang="en-US" sz="1200" b="0" i="0" u="none" strike="noStrike">
                        <a:solidFill>
                          <a:srgbClr val="05416B"/>
                        </a:solidFill>
                        <a:effectLst/>
                        <a:latin typeface="Arial Narrow" panose="020B0606020202030204" pitchFamily="34" charset="0"/>
                        <a:cs typeface="Arial" panose="020B0604020202020204" pitchFamily="34" charset="0"/>
                      </a:endParaRPr>
                    </a:p>
                  </a:txBody>
                  <a:tcPr marL="3810" marR="3810" marT="3810"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algn="ctr" rtl="0" fontAlgn="ctr"/>
                      <a:endParaRPr lang="en-US" sz="1200" b="0" i="0" u="none" strike="noStrike">
                        <a:solidFill>
                          <a:srgbClr val="05416B"/>
                        </a:solidFill>
                        <a:effectLst/>
                        <a:latin typeface="Arial Narrow" panose="020B0606020202030204" pitchFamily="34" charset="0"/>
                        <a:cs typeface="Arial" panose="020B0604020202020204" pitchFamily="34" charset="0"/>
                      </a:endParaRPr>
                    </a:p>
                  </a:txBody>
                  <a:tcPr marL="3810" marR="3810" marT="3810"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algn="r" rtl="0" fontAlgn="ctr"/>
                      <a:endParaRPr lang="en-US" sz="1200" b="0" i="0" u="none" strike="noStrike">
                        <a:solidFill>
                          <a:srgbClr val="05416B"/>
                        </a:solidFill>
                        <a:effectLst/>
                        <a:latin typeface="Arial Narrow" panose="020B0606020202030204" pitchFamily="34" charset="0"/>
                        <a:cs typeface="Arial" panose="020B0604020202020204" pitchFamily="34" charset="0"/>
                      </a:endParaRPr>
                    </a:p>
                  </a:txBody>
                  <a:tcPr marL="0" marR="4572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3592561411"/>
                  </a:ext>
                </a:extLst>
              </a:tr>
              <a:tr h="184875">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US" sz="1200" b="0" i="0" u="none" strike="noStrike">
                          <a:solidFill>
                            <a:srgbClr val="05416B"/>
                          </a:solidFill>
                          <a:effectLst/>
                          <a:latin typeface="Arial Narrow" panose="020B0606020202030204" pitchFamily="34" charset="0"/>
                          <a:cs typeface="Arial" panose="020B0604020202020204" pitchFamily="34" charset="0"/>
                        </a:rPr>
                        <a:t>Men and premenopausal women</a:t>
                      </a:r>
                    </a:p>
                  </a:txBody>
                  <a:tcPr marL="18288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algn="ctr" rtl="0" fontAlgn="ctr"/>
                      <a:r>
                        <a:rPr lang="pt-BR" sz="1200" b="0" i="0" u="none" strike="noStrike">
                          <a:solidFill>
                            <a:srgbClr val="05416B"/>
                          </a:solidFill>
                          <a:effectLst/>
                          <a:latin typeface="Arial Narrow" panose="020B0606020202030204" pitchFamily="34" charset="0"/>
                          <a:cs typeface="Arial" panose="020B0604020202020204" pitchFamily="34" charset="0"/>
                        </a:rPr>
                        <a:t>71/1126</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algn="ctr" rtl="0" fontAlgn="ctr"/>
                      <a:r>
                        <a:rPr lang="pt-BR" sz="1200" b="0" i="0" u="none" strike="noStrike">
                          <a:solidFill>
                            <a:srgbClr val="05416B"/>
                          </a:solidFill>
                          <a:effectLst/>
                          <a:latin typeface="Arial Narrow" panose="020B0606020202030204" pitchFamily="34" charset="0"/>
                          <a:cs typeface="Arial" panose="020B0604020202020204" pitchFamily="34" charset="0"/>
                        </a:rPr>
                        <a:t>93/1132</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algn="ctr" rtl="0" fontAlgn="ctr"/>
                      <a:endParaRPr lang="pt-BR" sz="1200" b="0" i="0" u="none" strike="noStrike">
                        <a:solidFill>
                          <a:srgbClr val="05416B"/>
                        </a:solidFill>
                        <a:effectLst/>
                        <a:latin typeface="Arial Narrow" panose="020B0606020202030204" pitchFamily="34" charset="0"/>
                        <a:cs typeface="Arial" panose="020B0604020202020204" pitchFamily="34" charset="0"/>
                      </a:endParaRPr>
                    </a:p>
                  </a:txBody>
                  <a:tcPr marL="381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algn="ctr" rtl="0" fontAlgn="ctr"/>
                      <a:r>
                        <a:rPr lang="pt-BR" sz="1200" b="0" i="0" u="none" strike="noStrike">
                          <a:solidFill>
                            <a:srgbClr val="05416B"/>
                          </a:solidFill>
                          <a:effectLst/>
                          <a:latin typeface="Arial Narrow" panose="020B0606020202030204" pitchFamily="34" charset="0"/>
                          <a:cs typeface="Arial" panose="020B0604020202020204" pitchFamily="34" charset="0"/>
                        </a:rPr>
                        <a:t>0.722</a:t>
                      </a:r>
                    </a:p>
                  </a:txBody>
                  <a:tcPr marL="381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en-US" sz="1200" b="0" i="0" u="none" strike="noStrike">
                          <a:solidFill>
                            <a:srgbClr val="05416B"/>
                          </a:solidFill>
                          <a:effectLst/>
                          <a:latin typeface="Arial Narrow" panose="020B0606020202030204" pitchFamily="34" charset="0"/>
                          <a:cs typeface="Arial" panose="020B0604020202020204" pitchFamily="34" charset="0"/>
                        </a:rPr>
                        <a:t>(0.530-0.983)</a:t>
                      </a:r>
                    </a:p>
                  </a:txBody>
                  <a:tcPr marL="0" marR="4572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1904393973"/>
                  </a:ext>
                </a:extLst>
              </a:tr>
              <a:tr h="184875">
                <a:tc>
                  <a:txBody>
                    <a:bodyPr/>
                    <a:lstStyle/>
                    <a:p>
                      <a:pPr algn="l" rtl="0" fontAlgn="ctr"/>
                      <a:r>
                        <a:rPr lang="en-US" sz="1200" b="0" i="0" u="none" strike="noStrike">
                          <a:solidFill>
                            <a:srgbClr val="05416B"/>
                          </a:solidFill>
                          <a:effectLst/>
                          <a:latin typeface="Arial Narrow" panose="020B0606020202030204" pitchFamily="34" charset="0"/>
                          <a:cs typeface="Arial" panose="020B0604020202020204" pitchFamily="34" charset="0"/>
                        </a:rPr>
                        <a:t>Postmenopausal women</a:t>
                      </a:r>
                    </a:p>
                  </a:txBody>
                  <a:tcPr marL="18288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algn="ctr" rtl="0" fontAlgn="ctr"/>
                      <a:r>
                        <a:rPr lang="pt-BR" sz="1200" b="0" i="0" u="none" strike="noStrike">
                          <a:solidFill>
                            <a:srgbClr val="05416B"/>
                          </a:solidFill>
                          <a:effectLst/>
                          <a:latin typeface="Arial Narrow" panose="020B0606020202030204" pitchFamily="34" charset="0"/>
                          <a:cs typeface="Arial" panose="020B0604020202020204" pitchFamily="34" charset="0"/>
                        </a:rPr>
                        <a:t>118/1423</a:t>
                      </a:r>
                      <a:endParaRPr lang="en-US" sz="1200" b="0" i="0" u="none" strike="noStrike">
                        <a:solidFill>
                          <a:srgbClr val="05416B"/>
                        </a:solidFill>
                        <a:effectLst/>
                        <a:latin typeface="Arial Narrow" panose="020B0606020202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algn="ctr" rtl="0" fontAlgn="ctr"/>
                      <a:r>
                        <a:rPr lang="pt-BR" sz="1200" b="0" i="0" u="none" strike="noStrike">
                          <a:solidFill>
                            <a:srgbClr val="05416B"/>
                          </a:solidFill>
                          <a:effectLst/>
                          <a:latin typeface="Arial Narrow" panose="020B0606020202030204" pitchFamily="34" charset="0"/>
                          <a:cs typeface="Arial" panose="020B0604020202020204" pitchFamily="34" charset="0"/>
                        </a:rPr>
                        <a:t>144/1420</a:t>
                      </a:r>
                      <a:endParaRPr lang="en-US" sz="1200" b="0" i="0" u="none" strike="noStrike">
                        <a:solidFill>
                          <a:srgbClr val="05416B"/>
                        </a:solidFill>
                        <a:effectLst/>
                        <a:latin typeface="Arial Narrow" panose="020B0606020202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algn="ctr" rtl="0" fontAlgn="ctr"/>
                      <a:endParaRPr lang="en-US" sz="1200" b="0" i="0" u="none" strike="noStrike">
                        <a:solidFill>
                          <a:srgbClr val="05416B"/>
                        </a:solidFill>
                        <a:effectLst/>
                        <a:latin typeface="Arial Narrow" panose="020B0606020202030204" pitchFamily="34" charset="0"/>
                        <a:cs typeface="Arial" panose="020B0604020202020204" pitchFamily="34" charset="0"/>
                      </a:endParaRPr>
                    </a:p>
                  </a:txBody>
                  <a:tcPr marL="381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algn="ctr" rtl="0" fontAlgn="ctr"/>
                      <a:r>
                        <a:rPr lang="pt-BR" sz="1200" b="0" i="0" u="none" strike="noStrike">
                          <a:solidFill>
                            <a:srgbClr val="05416B"/>
                          </a:solidFill>
                          <a:effectLst/>
                          <a:latin typeface="Arial Narrow" panose="020B0606020202030204" pitchFamily="34" charset="0"/>
                          <a:cs typeface="Arial" panose="020B0604020202020204" pitchFamily="34" charset="0"/>
                        </a:rPr>
                        <a:t>0.781</a:t>
                      </a:r>
                    </a:p>
                  </a:txBody>
                  <a:tcPr marL="381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algn="r" fontAlgn="b"/>
                      <a:r>
                        <a:rPr lang="en-US" sz="1200" b="0" i="0" u="none" strike="noStrike">
                          <a:solidFill>
                            <a:srgbClr val="05416B"/>
                          </a:solidFill>
                          <a:effectLst/>
                          <a:latin typeface="Arial Narrow" panose="020B0606020202030204" pitchFamily="34" charset="0"/>
                          <a:cs typeface="Arial" panose="020B0604020202020204" pitchFamily="34" charset="0"/>
                        </a:rPr>
                        <a:t>(0.613-0.997)</a:t>
                      </a:r>
                    </a:p>
                  </a:txBody>
                  <a:tcPr marL="0" marR="4572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168954876"/>
                  </a:ext>
                </a:extLst>
              </a:tr>
              <a:tr h="184875">
                <a:tc>
                  <a:txBody>
                    <a:bodyPr/>
                    <a:lstStyle/>
                    <a:p>
                      <a:pPr algn="l" rtl="0" fontAlgn="ctr"/>
                      <a:r>
                        <a:rPr lang="en-US" sz="1200" b="1" i="0" u="none" strike="noStrike">
                          <a:solidFill>
                            <a:srgbClr val="05416B"/>
                          </a:solidFill>
                          <a:effectLst/>
                          <a:latin typeface="Arial Narrow" panose="020B0606020202030204" pitchFamily="34" charset="0"/>
                          <a:cs typeface="Arial" panose="020B0604020202020204" pitchFamily="34" charset="0"/>
                        </a:rPr>
                        <a:t>AJCC stage</a:t>
                      </a:r>
                    </a:p>
                  </a:txBody>
                  <a:tcPr marL="4572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rtl="0" fontAlgn="ctr"/>
                      <a:endParaRPr lang="en-US" sz="1200" b="0" i="0" u="none" strike="noStrike">
                        <a:solidFill>
                          <a:srgbClr val="05416B"/>
                        </a:solidFill>
                        <a:effectLst/>
                        <a:latin typeface="Arial Narrow" panose="020B0606020202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rtl="0" fontAlgn="ctr"/>
                      <a:endParaRPr lang="en-US" sz="1200" b="0" i="0" u="none" strike="noStrike">
                        <a:solidFill>
                          <a:srgbClr val="05416B"/>
                        </a:solidFill>
                        <a:effectLst/>
                        <a:latin typeface="Arial Narrow" panose="020B0606020202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rtl="0" fontAlgn="ctr"/>
                      <a:endParaRPr lang="en-US" sz="1200" b="0" i="0" u="none" strike="noStrike">
                        <a:solidFill>
                          <a:srgbClr val="05416B"/>
                        </a:solidFill>
                        <a:effectLst/>
                        <a:latin typeface="Arial Narrow" panose="020B0606020202030204" pitchFamily="34" charset="0"/>
                        <a:cs typeface="Arial" panose="020B0604020202020204" pitchFamily="34" charset="0"/>
                      </a:endParaRPr>
                    </a:p>
                  </a:txBody>
                  <a:tcPr marL="381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b"/>
                      <a:endParaRPr lang="en-US" sz="1200" b="0" i="0" u="none" strike="noStrike">
                        <a:solidFill>
                          <a:srgbClr val="05416B"/>
                        </a:solidFill>
                        <a:effectLst/>
                        <a:latin typeface="Arial Narrow" panose="020B0606020202030204" pitchFamily="34" charset="0"/>
                        <a:cs typeface="Arial" panose="020B0604020202020204" pitchFamily="34" charset="0"/>
                      </a:endParaRPr>
                    </a:p>
                  </a:txBody>
                  <a:tcPr marL="381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b"/>
                      <a:endParaRPr lang="en-US" sz="1200" b="0" i="0" u="none" strike="noStrike">
                        <a:solidFill>
                          <a:srgbClr val="05416B"/>
                        </a:solidFill>
                        <a:effectLst/>
                        <a:latin typeface="Arial Narrow" panose="020B0606020202030204" pitchFamily="34" charset="0"/>
                        <a:cs typeface="Arial" panose="020B0604020202020204" pitchFamily="34" charset="0"/>
                      </a:endParaRPr>
                    </a:p>
                  </a:txBody>
                  <a:tcPr marL="0" marR="4572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4050166958"/>
                  </a:ext>
                </a:extLst>
              </a:tr>
              <a:tr h="184875">
                <a:tc>
                  <a:txBody>
                    <a:bodyPr/>
                    <a:lstStyle/>
                    <a:p>
                      <a:pPr algn="l" rtl="0" fontAlgn="ctr"/>
                      <a:r>
                        <a:rPr lang="en-US" sz="1200" b="0" i="0" u="none" strike="noStrike">
                          <a:solidFill>
                            <a:srgbClr val="05416B"/>
                          </a:solidFill>
                          <a:effectLst/>
                          <a:latin typeface="Arial Narrow" panose="020B0606020202030204" pitchFamily="34" charset="0"/>
                          <a:cs typeface="Arial" panose="020B0604020202020204" pitchFamily="34" charset="0"/>
                        </a:rPr>
                        <a:t>Stage II</a:t>
                      </a:r>
                    </a:p>
                  </a:txBody>
                  <a:tcPr marL="18288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rtl="0" fontAlgn="ctr"/>
                      <a:r>
                        <a:rPr lang="pt-BR" sz="1200" b="0" i="0" u="none" strike="noStrike">
                          <a:solidFill>
                            <a:srgbClr val="05416B"/>
                          </a:solidFill>
                          <a:effectLst/>
                          <a:latin typeface="Arial Narrow" panose="020B0606020202030204" pitchFamily="34" charset="0"/>
                          <a:cs typeface="Arial" panose="020B0604020202020204" pitchFamily="34" charset="0"/>
                        </a:rPr>
                        <a:t>49/1011</a:t>
                      </a:r>
                      <a:endParaRPr lang="en-US" sz="1200" b="0" i="0" u="none" strike="noStrike">
                        <a:solidFill>
                          <a:srgbClr val="05416B"/>
                        </a:solidFill>
                        <a:effectLst/>
                        <a:latin typeface="Arial Narrow" panose="020B0606020202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rtl="0" fontAlgn="ctr"/>
                      <a:r>
                        <a:rPr lang="pt-BR" sz="1200" b="0" i="0" u="none" strike="noStrike">
                          <a:solidFill>
                            <a:srgbClr val="05416B"/>
                          </a:solidFill>
                          <a:effectLst/>
                          <a:latin typeface="Arial Narrow" panose="020B0606020202030204" pitchFamily="34" charset="0"/>
                          <a:cs typeface="Arial" panose="020B0604020202020204" pitchFamily="34" charset="0"/>
                        </a:rPr>
                        <a:t>65/1034</a:t>
                      </a:r>
                      <a:endParaRPr lang="en-US" sz="1200" b="0" i="0" u="none" strike="noStrike">
                        <a:solidFill>
                          <a:srgbClr val="05416B"/>
                        </a:solidFill>
                        <a:effectLst/>
                        <a:latin typeface="Arial Narrow" panose="020B0606020202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rtl="0" fontAlgn="ctr"/>
                      <a:endParaRPr lang="en-US" sz="1200" b="0" i="0" u="none" strike="noStrike">
                        <a:solidFill>
                          <a:srgbClr val="05416B"/>
                        </a:solidFill>
                        <a:effectLst/>
                        <a:latin typeface="Arial Narrow" panose="020B0606020202030204" pitchFamily="34" charset="0"/>
                        <a:cs typeface="Arial" panose="020B0604020202020204" pitchFamily="34" charset="0"/>
                      </a:endParaRPr>
                    </a:p>
                  </a:txBody>
                  <a:tcPr marL="381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en-US" sz="1200" b="0" i="0" u="none" strike="noStrike">
                          <a:solidFill>
                            <a:srgbClr val="05416B"/>
                          </a:solidFill>
                          <a:effectLst/>
                          <a:latin typeface="Arial Narrow" panose="020B0606020202030204" pitchFamily="34" charset="0"/>
                          <a:cs typeface="Arial" panose="020B0604020202020204" pitchFamily="34" charset="0"/>
                        </a:rPr>
                        <a:t>0.761</a:t>
                      </a:r>
                    </a:p>
                  </a:txBody>
                  <a:tcPr marL="381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en-US" sz="1200" b="0" i="0" u="none" strike="noStrike">
                          <a:solidFill>
                            <a:srgbClr val="05416B"/>
                          </a:solidFill>
                          <a:effectLst/>
                          <a:latin typeface="Arial Narrow" panose="020B0606020202030204" pitchFamily="34" charset="0"/>
                          <a:cs typeface="Arial" panose="020B0604020202020204" pitchFamily="34" charset="0"/>
                        </a:rPr>
                        <a:t>(0.525-1.103)</a:t>
                      </a:r>
                    </a:p>
                  </a:txBody>
                  <a:tcPr marL="0" marR="4572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140581277"/>
                  </a:ext>
                </a:extLst>
              </a:tr>
              <a:tr h="184875">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US" sz="1200" b="0" i="0" u="none" strike="noStrike">
                          <a:solidFill>
                            <a:srgbClr val="05416B"/>
                          </a:solidFill>
                          <a:effectLst/>
                          <a:latin typeface="Arial Narrow" panose="020B0606020202030204" pitchFamily="34" charset="0"/>
                          <a:cs typeface="Arial" panose="020B0604020202020204" pitchFamily="34" charset="0"/>
                        </a:rPr>
                        <a:t>Stage Ill</a:t>
                      </a:r>
                    </a:p>
                  </a:txBody>
                  <a:tcPr marL="18288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rtl="0" fontAlgn="ctr"/>
                      <a:r>
                        <a:rPr lang="pt-BR" sz="1200" b="0" i="0" u="none" strike="noStrike">
                          <a:solidFill>
                            <a:srgbClr val="05416B"/>
                          </a:solidFill>
                          <a:effectLst/>
                          <a:latin typeface="Arial Narrow" panose="020B0606020202030204" pitchFamily="34" charset="0"/>
                          <a:cs typeface="Arial" panose="020B0604020202020204" pitchFamily="34" charset="0"/>
                        </a:rPr>
                        <a:t>140/1528</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rtl="0" fontAlgn="ctr"/>
                      <a:r>
                        <a:rPr lang="pt-BR" sz="1200" b="0" i="0" u="none" strike="noStrike">
                          <a:solidFill>
                            <a:srgbClr val="05416B"/>
                          </a:solidFill>
                          <a:effectLst/>
                          <a:latin typeface="Arial Narrow" panose="020B0606020202030204" pitchFamily="34" charset="0"/>
                          <a:cs typeface="Arial" panose="020B0604020202020204" pitchFamily="34" charset="0"/>
                        </a:rPr>
                        <a:t>172/1512</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rtl="0" fontAlgn="ctr"/>
                      <a:endParaRPr lang="pt-BR" sz="1200" b="0" i="0" u="none" strike="noStrike">
                        <a:solidFill>
                          <a:srgbClr val="05416B"/>
                        </a:solidFill>
                        <a:effectLst/>
                        <a:latin typeface="Arial Narrow" panose="020B0606020202030204" pitchFamily="34" charset="0"/>
                        <a:cs typeface="Arial" panose="020B0604020202020204" pitchFamily="34" charset="0"/>
                      </a:endParaRPr>
                    </a:p>
                  </a:txBody>
                  <a:tcPr marL="381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fontAlgn="b"/>
                      <a:r>
                        <a:rPr lang="en-US" sz="1200" b="0" i="0" u="none" strike="noStrike">
                          <a:solidFill>
                            <a:srgbClr val="05416B"/>
                          </a:solidFill>
                          <a:effectLst/>
                          <a:latin typeface="Arial Narrow" panose="020B0606020202030204" pitchFamily="34" charset="0"/>
                          <a:cs typeface="Arial" panose="020B0604020202020204" pitchFamily="34" charset="0"/>
                        </a:rPr>
                        <a:t>0.740</a:t>
                      </a:r>
                    </a:p>
                  </a:txBody>
                  <a:tcPr marL="381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en-US" sz="1200" b="0" i="0" u="none" strike="noStrike">
                          <a:solidFill>
                            <a:srgbClr val="05416B"/>
                          </a:solidFill>
                          <a:effectLst/>
                          <a:latin typeface="Arial Narrow" panose="020B0606020202030204" pitchFamily="34" charset="0"/>
                          <a:cs typeface="Arial" panose="020B0604020202020204" pitchFamily="34" charset="0"/>
                        </a:rPr>
                        <a:t>(0.592-0.925)</a:t>
                      </a:r>
                    </a:p>
                  </a:txBody>
                  <a:tcPr marL="0" marR="4572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7413714"/>
                  </a:ext>
                </a:extLst>
              </a:tr>
              <a:tr h="184875">
                <a:tc>
                  <a:txBody>
                    <a:bodyPr/>
                    <a:lstStyle/>
                    <a:p>
                      <a:pPr algn="l" rtl="0" fontAlgn="ctr"/>
                      <a:r>
                        <a:rPr lang="en-US" sz="1200" b="1" i="0" u="none" strike="noStrike">
                          <a:solidFill>
                            <a:srgbClr val="05416B"/>
                          </a:solidFill>
                          <a:effectLst/>
                          <a:latin typeface="Arial Narrow" panose="020B0606020202030204" pitchFamily="34" charset="0"/>
                          <a:cs typeface="Arial" panose="020B0604020202020204" pitchFamily="34" charset="0"/>
                        </a:rPr>
                        <a:t>Prior CT</a:t>
                      </a:r>
                    </a:p>
                  </a:txBody>
                  <a:tcPr marL="4572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algn="ctr" rtl="0" fontAlgn="ctr"/>
                      <a:endParaRPr lang="en-US" sz="1200" b="0" i="0" u="none" strike="noStrike">
                        <a:solidFill>
                          <a:srgbClr val="05416B"/>
                        </a:solidFill>
                        <a:effectLst/>
                        <a:latin typeface="Arial Narrow" panose="020B0606020202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algn="ctr" rtl="0" fontAlgn="ctr"/>
                      <a:endParaRPr lang="en-US" sz="1200" b="0" i="0" u="none" strike="noStrike">
                        <a:solidFill>
                          <a:srgbClr val="05416B"/>
                        </a:solidFill>
                        <a:effectLst/>
                        <a:latin typeface="Arial Narrow" panose="020B0606020202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algn="ctr" rtl="0" fontAlgn="ctr"/>
                      <a:endParaRPr lang="en-US" sz="1200" b="0" i="0" u="none" strike="noStrike">
                        <a:solidFill>
                          <a:srgbClr val="05416B"/>
                        </a:solidFill>
                        <a:effectLst/>
                        <a:latin typeface="Arial Narrow" panose="020B0606020202030204" pitchFamily="34" charset="0"/>
                        <a:cs typeface="Arial" panose="020B0604020202020204" pitchFamily="34" charset="0"/>
                      </a:endParaRPr>
                    </a:p>
                  </a:txBody>
                  <a:tcPr marL="381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algn="ctr" fontAlgn="b"/>
                      <a:endParaRPr lang="en-US" sz="1200" b="0" i="0" u="none" strike="noStrike">
                        <a:solidFill>
                          <a:srgbClr val="05416B"/>
                        </a:solidFill>
                        <a:effectLst/>
                        <a:latin typeface="Arial Narrow" panose="020B0606020202030204" pitchFamily="34" charset="0"/>
                        <a:cs typeface="Arial" panose="020B0604020202020204" pitchFamily="34" charset="0"/>
                      </a:endParaRPr>
                    </a:p>
                  </a:txBody>
                  <a:tcPr marL="381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algn="r" fontAlgn="b"/>
                      <a:endParaRPr lang="en-US" sz="1200" b="0" i="0" u="none" strike="noStrike">
                        <a:solidFill>
                          <a:srgbClr val="05416B"/>
                        </a:solidFill>
                        <a:effectLst/>
                        <a:latin typeface="Arial Narrow" panose="020B0606020202030204" pitchFamily="34" charset="0"/>
                        <a:cs typeface="Arial" panose="020B0604020202020204" pitchFamily="34" charset="0"/>
                      </a:endParaRPr>
                    </a:p>
                  </a:txBody>
                  <a:tcPr marL="0" marR="4572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3069800162"/>
                  </a:ext>
                </a:extLst>
              </a:tr>
              <a:tr h="184875">
                <a:tc>
                  <a:txBody>
                    <a:bodyPr/>
                    <a:lstStyle/>
                    <a:p>
                      <a:pPr algn="l" rtl="0" fontAlgn="ctr"/>
                      <a:r>
                        <a:rPr lang="en-US" sz="1200" b="0" i="0" u="none" strike="noStrike">
                          <a:solidFill>
                            <a:srgbClr val="05416B"/>
                          </a:solidFill>
                          <a:effectLst/>
                          <a:latin typeface="Arial Narrow" panose="020B0606020202030204" pitchFamily="34" charset="0"/>
                          <a:cs typeface="Arial" panose="020B0604020202020204" pitchFamily="34" charset="0"/>
                        </a:rPr>
                        <a:t>Neoadjuvant</a:t>
                      </a:r>
                    </a:p>
                  </a:txBody>
                  <a:tcPr marL="18288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marL="0" algn="ctr" defTabSz="914400" rtl="0" eaLnBrk="1" fontAlgn="ctr" latinLnBrk="0" hangingPunct="1"/>
                      <a:r>
                        <a:rPr lang="pt-BR" sz="1200" b="0" i="0" u="none" strike="noStrike" kern="1200">
                          <a:solidFill>
                            <a:srgbClr val="05416B"/>
                          </a:solidFill>
                          <a:effectLst/>
                          <a:latin typeface="Arial Narrow" panose="020B0606020202030204" pitchFamily="34" charset="0"/>
                          <a:ea typeface="+mn-ea"/>
                          <a:cs typeface="Arial" panose="020B0604020202020204" pitchFamily="34" charset="0"/>
                        </a:rPr>
                        <a:t>111/1085</a:t>
                      </a:r>
                      <a:endParaRPr lang="en-US" sz="1200" b="0" i="0" u="none" strike="noStrike" kern="1200">
                        <a:solidFill>
                          <a:srgbClr val="05416B"/>
                        </a:solidFill>
                        <a:effectLst/>
                        <a:latin typeface="Arial Narrow" panose="020B0606020202030204" pitchFamily="34" charset="0"/>
                        <a:ea typeface="+mn-ea"/>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marL="0" algn="ctr" defTabSz="914400" rtl="0" eaLnBrk="1" fontAlgn="ctr" latinLnBrk="0" hangingPunct="1"/>
                      <a:r>
                        <a:rPr lang="pt-BR" sz="1200" b="0" i="0" u="none" strike="noStrike" kern="1200">
                          <a:solidFill>
                            <a:srgbClr val="05416B"/>
                          </a:solidFill>
                          <a:effectLst/>
                          <a:latin typeface="Arial Narrow" panose="020B0606020202030204" pitchFamily="34" charset="0"/>
                          <a:ea typeface="+mn-ea"/>
                          <a:cs typeface="Arial" panose="020B0604020202020204" pitchFamily="34" charset="0"/>
                        </a:rPr>
                        <a:t>132/1095</a:t>
                      </a:r>
                      <a:endParaRPr lang="en-US" sz="1200" b="0" i="0" u="none" strike="noStrike" kern="1200">
                        <a:solidFill>
                          <a:srgbClr val="05416B"/>
                        </a:solidFill>
                        <a:effectLst/>
                        <a:latin typeface="Arial Narrow" panose="020B0606020202030204" pitchFamily="34" charset="0"/>
                        <a:ea typeface="+mn-ea"/>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marL="0" algn="ctr" defTabSz="914400" rtl="0" eaLnBrk="1" fontAlgn="ctr" latinLnBrk="0" hangingPunct="1"/>
                      <a:endParaRPr lang="en-US" sz="1200" b="0" i="0" u="none" strike="noStrike" kern="1200">
                        <a:solidFill>
                          <a:srgbClr val="05416B"/>
                        </a:solidFill>
                        <a:effectLst/>
                        <a:latin typeface="Arial Narrow" panose="020B0606020202030204" pitchFamily="34" charset="0"/>
                        <a:ea typeface="+mn-ea"/>
                        <a:cs typeface="Arial" panose="020B0604020202020204" pitchFamily="34" charset="0"/>
                      </a:endParaRPr>
                    </a:p>
                  </a:txBody>
                  <a:tcPr marL="381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marL="0" algn="ctr" defTabSz="914400" rtl="0" eaLnBrk="1" fontAlgn="ctr" latinLnBrk="0" hangingPunct="1"/>
                      <a:r>
                        <a:rPr lang="en-US" sz="1200" b="0" i="0" u="none" strike="noStrike" kern="1200">
                          <a:solidFill>
                            <a:srgbClr val="05416B"/>
                          </a:solidFill>
                          <a:effectLst/>
                          <a:latin typeface="Arial Narrow" panose="020B0606020202030204" pitchFamily="34" charset="0"/>
                          <a:ea typeface="+mn-ea"/>
                          <a:cs typeface="Arial" panose="020B0604020202020204" pitchFamily="34" charset="0"/>
                        </a:rPr>
                        <a:t>0.785</a:t>
                      </a:r>
                    </a:p>
                  </a:txBody>
                  <a:tcPr marL="381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a:solidFill>
                            <a:srgbClr val="05416B"/>
                          </a:solidFill>
                          <a:effectLst/>
                          <a:latin typeface="Arial Narrow" panose="020B0606020202030204" pitchFamily="34" charset="0"/>
                          <a:ea typeface="+mn-ea"/>
                          <a:cs typeface="Arial" panose="020B0604020202020204" pitchFamily="34" charset="0"/>
                        </a:rPr>
                        <a:t>(0.610-1.011)</a:t>
                      </a:r>
                    </a:p>
                  </a:txBody>
                  <a:tcPr marL="0" marR="4572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2871871491"/>
                  </a:ext>
                </a:extLst>
              </a:tr>
              <a:tr h="184875">
                <a:tc>
                  <a:txBody>
                    <a:bodyPr/>
                    <a:lstStyle/>
                    <a:p>
                      <a:pPr algn="l" rtl="0" fontAlgn="ctr"/>
                      <a:r>
                        <a:rPr lang="en-US" sz="1200" b="0" i="0" u="none" strike="noStrike">
                          <a:solidFill>
                            <a:srgbClr val="05416B"/>
                          </a:solidFill>
                          <a:effectLst/>
                          <a:latin typeface="Arial Narrow" panose="020B0606020202030204" pitchFamily="34" charset="0"/>
                          <a:cs typeface="Arial" panose="020B0604020202020204" pitchFamily="34" charset="0"/>
                        </a:rPr>
                        <a:t>Adjuvant</a:t>
                      </a:r>
                    </a:p>
                  </a:txBody>
                  <a:tcPr marL="18288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marL="0" algn="ctr" defTabSz="914400" rtl="0" eaLnBrk="1" fontAlgn="ctr" latinLnBrk="0" hangingPunct="1"/>
                      <a:r>
                        <a:rPr lang="pt-BR" sz="1200" b="0" i="0" u="none" strike="noStrike" kern="1200">
                          <a:solidFill>
                            <a:srgbClr val="05416B"/>
                          </a:solidFill>
                          <a:effectLst/>
                          <a:latin typeface="Arial Narrow" panose="020B0606020202030204" pitchFamily="34" charset="0"/>
                          <a:ea typeface="+mn-ea"/>
                          <a:cs typeface="Arial" panose="020B0604020202020204" pitchFamily="34" charset="0"/>
                        </a:rPr>
                        <a:t>63/1223</a:t>
                      </a:r>
                      <a:endParaRPr lang="en-US" sz="1200" b="0" i="0" u="none" strike="noStrike" kern="1200">
                        <a:solidFill>
                          <a:srgbClr val="05416B"/>
                        </a:solidFill>
                        <a:effectLst/>
                        <a:latin typeface="Arial Narrow" panose="020B0606020202030204" pitchFamily="34" charset="0"/>
                        <a:ea typeface="+mn-ea"/>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marL="0" algn="ctr" defTabSz="914400" rtl="0" eaLnBrk="1" fontAlgn="ctr" latinLnBrk="0" hangingPunct="1"/>
                      <a:r>
                        <a:rPr lang="pt-BR" sz="1200" b="0" i="0" u="none" strike="noStrike" kern="1200">
                          <a:solidFill>
                            <a:srgbClr val="05416B"/>
                          </a:solidFill>
                          <a:effectLst/>
                          <a:latin typeface="Arial Narrow" panose="020B0606020202030204" pitchFamily="34" charset="0"/>
                          <a:ea typeface="+mn-ea"/>
                          <a:cs typeface="Arial" panose="020B0604020202020204" pitchFamily="34" charset="0"/>
                        </a:rPr>
                        <a:t>89/1220</a:t>
                      </a:r>
                      <a:endParaRPr lang="en-US" sz="1200" b="0" i="0" u="none" strike="noStrike" kern="1200">
                        <a:solidFill>
                          <a:srgbClr val="05416B"/>
                        </a:solidFill>
                        <a:effectLst/>
                        <a:latin typeface="Arial Narrow" panose="020B0606020202030204" pitchFamily="34" charset="0"/>
                        <a:ea typeface="+mn-ea"/>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marL="0" algn="ctr" defTabSz="914400" rtl="0" eaLnBrk="1" fontAlgn="ctr" latinLnBrk="0" hangingPunct="1"/>
                      <a:endParaRPr lang="en-US" sz="1200" b="0" i="0" u="none" strike="noStrike" kern="1200">
                        <a:solidFill>
                          <a:srgbClr val="05416B"/>
                        </a:solidFill>
                        <a:effectLst/>
                        <a:latin typeface="Arial Narrow" panose="020B0606020202030204" pitchFamily="34" charset="0"/>
                        <a:ea typeface="+mn-ea"/>
                        <a:cs typeface="Arial" panose="020B0604020202020204" pitchFamily="34" charset="0"/>
                      </a:endParaRPr>
                    </a:p>
                  </a:txBody>
                  <a:tcPr marL="381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marL="0" algn="ctr" defTabSz="914400" rtl="0" eaLnBrk="1" fontAlgn="ctr" latinLnBrk="0" hangingPunct="1"/>
                      <a:r>
                        <a:rPr lang="en-US" sz="1200" b="0" i="0" u="none" strike="noStrike" kern="1200">
                          <a:solidFill>
                            <a:srgbClr val="05416B"/>
                          </a:solidFill>
                          <a:effectLst/>
                          <a:latin typeface="Arial Narrow" panose="020B0606020202030204" pitchFamily="34" charset="0"/>
                          <a:ea typeface="+mn-ea"/>
                          <a:cs typeface="Arial" panose="020B0604020202020204" pitchFamily="34" charset="0"/>
                        </a:rPr>
                        <a:t>0.671</a:t>
                      </a:r>
                    </a:p>
                  </a:txBody>
                  <a:tcPr marL="381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a:solidFill>
                            <a:srgbClr val="05416B"/>
                          </a:solidFill>
                          <a:effectLst/>
                          <a:latin typeface="Arial Narrow" panose="020B0606020202030204" pitchFamily="34" charset="0"/>
                          <a:ea typeface="+mn-ea"/>
                          <a:cs typeface="Arial" panose="020B0604020202020204" pitchFamily="34" charset="0"/>
                        </a:rPr>
                        <a:t>(0.486-0.927)</a:t>
                      </a:r>
                    </a:p>
                  </a:txBody>
                  <a:tcPr marL="0" marR="4572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2127986560"/>
                  </a:ext>
                </a:extLst>
              </a:tr>
              <a:tr h="184875">
                <a:tc>
                  <a:txBody>
                    <a:bodyPr/>
                    <a:lstStyle/>
                    <a:p>
                      <a:pPr algn="l" rtl="0" fontAlgn="ctr"/>
                      <a:r>
                        <a:rPr lang="en-US" sz="1200" b="1" i="0" u="none" strike="noStrike">
                          <a:solidFill>
                            <a:srgbClr val="05416B"/>
                          </a:solidFill>
                          <a:effectLst/>
                          <a:latin typeface="Arial Narrow" panose="020B0606020202030204" pitchFamily="34" charset="0"/>
                          <a:cs typeface="Arial" panose="020B0604020202020204" pitchFamily="34" charset="0"/>
                        </a:rPr>
                        <a:t>Prior ET</a:t>
                      </a:r>
                    </a:p>
                  </a:txBody>
                  <a:tcPr marL="4572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0" algn="ctr" defTabSz="914400" rtl="0" eaLnBrk="1" fontAlgn="ctr" latinLnBrk="0" hangingPunct="1"/>
                      <a:endParaRPr lang="en-US" sz="1200" b="0" i="0" u="none" strike="noStrike" kern="1200">
                        <a:solidFill>
                          <a:srgbClr val="05416B"/>
                        </a:solidFill>
                        <a:effectLst/>
                        <a:latin typeface="Arial Narrow" panose="020B0606020202030204" pitchFamily="34" charset="0"/>
                        <a:ea typeface="+mn-ea"/>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0" algn="ctr" defTabSz="914400" rtl="0" eaLnBrk="1" fontAlgn="ctr" latinLnBrk="0" hangingPunct="1"/>
                      <a:endParaRPr lang="en-US" sz="1200" b="0" i="0" u="none" strike="noStrike" kern="1200">
                        <a:solidFill>
                          <a:srgbClr val="05416B"/>
                        </a:solidFill>
                        <a:effectLst/>
                        <a:latin typeface="Arial Narrow" panose="020B0606020202030204" pitchFamily="34" charset="0"/>
                        <a:ea typeface="+mn-ea"/>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0" algn="ctr" defTabSz="914400" rtl="0" eaLnBrk="1" fontAlgn="ctr" latinLnBrk="0" hangingPunct="1"/>
                      <a:endParaRPr lang="en-US" sz="1200" b="0" i="0" u="none" strike="noStrike" kern="1200">
                        <a:solidFill>
                          <a:srgbClr val="05416B"/>
                        </a:solidFill>
                        <a:effectLst/>
                        <a:latin typeface="Arial Narrow" panose="020B0606020202030204" pitchFamily="34" charset="0"/>
                        <a:ea typeface="+mn-ea"/>
                        <a:cs typeface="Arial" panose="020B0604020202020204" pitchFamily="34" charset="0"/>
                      </a:endParaRPr>
                    </a:p>
                  </a:txBody>
                  <a:tcPr marL="381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0" algn="ctr" defTabSz="914400" rtl="0" eaLnBrk="1" fontAlgn="ctr" latinLnBrk="0" hangingPunct="1"/>
                      <a:endParaRPr lang="en-US" sz="1200" b="0" i="0" u="none" strike="noStrike" kern="1200">
                        <a:solidFill>
                          <a:srgbClr val="05416B"/>
                        </a:solidFill>
                        <a:effectLst/>
                        <a:latin typeface="Arial Narrow" panose="020B0606020202030204" pitchFamily="34" charset="0"/>
                        <a:ea typeface="+mn-ea"/>
                        <a:cs typeface="Arial" panose="020B0604020202020204" pitchFamily="34" charset="0"/>
                      </a:endParaRPr>
                    </a:p>
                  </a:txBody>
                  <a:tcPr marL="381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endParaRPr lang="en-US" sz="1200" b="0" i="0" u="none" strike="noStrike" kern="1200">
                        <a:solidFill>
                          <a:srgbClr val="05416B"/>
                        </a:solidFill>
                        <a:effectLst/>
                        <a:latin typeface="Arial Narrow" panose="020B0606020202030204" pitchFamily="34" charset="0"/>
                        <a:ea typeface="+mn-ea"/>
                        <a:cs typeface="Arial" panose="020B0604020202020204" pitchFamily="34" charset="0"/>
                      </a:endParaRPr>
                    </a:p>
                  </a:txBody>
                  <a:tcPr marL="0" marR="4572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61350791"/>
                  </a:ext>
                </a:extLst>
              </a:tr>
              <a:tr h="184875">
                <a:tc>
                  <a:txBody>
                    <a:bodyPr/>
                    <a:lstStyle/>
                    <a:p>
                      <a:pPr algn="l" rtl="0" fontAlgn="ctr"/>
                      <a:r>
                        <a:rPr lang="en-US" sz="1200" b="0" i="0" u="none" strike="noStrike">
                          <a:solidFill>
                            <a:srgbClr val="05416B"/>
                          </a:solidFill>
                          <a:effectLst/>
                          <a:latin typeface="Arial Narrow" panose="020B0606020202030204" pitchFamily="34" charset="0"/>
                          <a:cs typeface="Arial" panose="020B0604020202020204" pitchFamily="34" charset="0"/>
                        </a:rPr>
                        <a:t>Yes</a:t>
                      </a:r>
                    </a:p>
                  </a:txBody>
                  <a:tcPr marL="18288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0" algn="ctr" defTabSz="914400" rtl="0" eaLnBrk="1" fontAlgn="ctr" latinLnBrk="0" hangingPunct="1"/>
                      <a:r>
                        <a:rPr lang="en-US" sz="1200" b="0" i="0" u="none" strike="noStrike" kern="1200">
                          <a:solidFill>
                            <a:srgbClr val="05416B"/>
                          </a:solidFill>
                          <a:effectLst/>
                          <a:latin typeface="Arial Narrow" panose="020B0606020202030204" pitchFamily="34" charset="0"/>
                          <a:ea typeface="+mn-ea"/>
                          <a:cs typeface="Arial" panose="020B0604020202020204" pitchFamily="34" charset="0"/>
                        </a:rPr>
                        <a:t>127/1824</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0" algn="ctr" defTabSz="914400" rtl="0" eaLnBrk="1" fontAlgn="ctr" latinLnBrk="0" hangingPunct="1"/>
                      <a:r>
                        <a:rPr lang="en-US" sz="1200" b="0" i="0" u="none" strike="noStrike" kern="1200">
                          <a:solidFill>
                            <a:srgbClr val="05416B"/>
                          </a:solidFill>
                          <a:effectLst/>
                          <a:latin typeface="Arial Narrow" panose="020B0606020202030204" pitchFamily="34" charset="0"/>
                          <a:ea typeface="+mn-ea"/>
                          <a:cs typeface="Arial" panose="020B0604020202020204" pitchFamily="34" charset="0"/>
                        </a:rPr>
                        <a:t>157/1801</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0" algn="ctr" defTabSz="914400" rtl="0" eaLnBrk="1" fontAlgn="ctr" latinLnBrk="0" hangingPunct="1"/>
                      <a:endParaRPr lang="en-US" sz="1200" b="0" i="0" u="none" strike="noStrike" kern="1200">
                        <a:solidFill>
                          <a:srgbClr val="05416B"/>
                        </a:solidFill>
                        <a:effectLst/>
                        <a:latin typeface="Arial Narrow" panose="020B0606020202030204" pitchFamily="34" charset="0"/>
                        <a:ea typeface="+mn-ea"/>
                        <a:cs typeface="Arial" panose="020B0604020202020204" pitchFamily="34" charset="0"/>
                      </a:endParaRPr>
                    </a:p>
                  </a:txBody>
                  <a:tcPr marL="381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0" algn="ctr" defTabSz="914400" rtl="0" eaLnBrk="1" fontAlgn="ctr" latinLnBrk="0" hangingPunct="1"/>
                      <a:r>
                        <a:rPr lang="en-US" sz="1200" b="0" i="0" u="none" strike="noStrike" kern="1200">
                          <a:solidFill>
                            <a:srgbClr val="05416B"/>
                          </a:solidFill>
                          <a:effectLst/>
                          <a:latin typeface="Arial Narrow" panose="020B0606020202030204" pitchFamily="34" charset="0"/>
                          <a:ea typeface="+mn-ea"/>
                          <a:cs typeface="Arial" panose="020B0604020202020204" pitchFamily="34" charset="0"/>
                        </a:rPr>
                        <a:t>0.756</a:t>
                      </a:r>
                    </a:p>
                  </a:txBody>
                  <a:tcPr marL="381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a:solidFill>
                            <a:srgbClr val="05416B"/>
                          </a:solidFill>
                          <a:effectLst/>
                          <a:latin typeface="Arial Narrow" panose="020B0606020202030204" pitchFamily="34" charset="0"/>
                          <a:ea typeface="+mn-ea"/>
                          <a:cs typeface="Arial" panose="020B0604020202020204" pitchFamily="34" charset="0"/>
                        </a:rPr>
                        <a:t>(0.598-0.955)</a:t>
                      </a:r>
                    </a:p>
                  </a:txBody>
                  <a:tcPr marL="0" marR="4572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580486145"/>
                  </a:ext>
                </a:extLst>
              </a:tr>
              <a:tr h="184875">
                <a:tc>
                  <a:txBody>
                    <a:bodyPr/>
                    <a:lstStyle/>
                    <a:p>
                      <a:pPr algn="l" rtl="0" fontAlgn="ctr"/>
                      <a:r>
                        <a:rPr lang="en-US" sz="1200" b="0" i="0" u="none" strike="noStrike">
                          <a:solidFill>
                            <a:srgbClr val="05416B"/>
                          </a:solidFill>
                          <a:effectLst/>
                          <a:latin typeface="Arial Narrow" panose="020B0606020202030204" pitchFamily="34" charset="0"/>
                          <a:cs typeface="Arial" panose="020B0604020202020204" pitchFamily="34" charset="0"/>
                        </a:rPr>
                        <a:t>No</a:t>
                      </a:r>
                    </a:p>
                  </a:txBody>
                  <a:tcPr marL="18288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0" algn="ctr" defTabSz="914400" rtl="0" eaLnBrk="1" fontAlgn="ctr" latinLnBrk="0" hangingPunct="1"/>
                      <a:r>
                        <a:rPr lang="en-US" sz="1200" b="0" i="0" u="none" strike="noStrike" kern="1200">
                          <a:solidFill>
                            <a:srgbClr val="05416B"/>
                          </a:solidFill>
                          <a:effectLst/>
                          <a:latin typeface="Arial Narrow" panose="020B0606020202030204" pitchFamily="34" charset="0"/>
                          <a:ea typeface="+mn-ea"/>
                          <a:cs typeface="Arial" panose="020B0604020202020204" pitchFamily="34" charset="0"/>
                        </a:rPr>
                        <a:t>62/725</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0" algn="ctr" defTabSz="914400" rtl="0" eaLnBrk="1" fontAlgn="ctr" latinLnBrk="0" hangingPunct="1"/>
                      <a:r>
                        <a:rPr lang="en-US" sz="1200" b="0" i="0" u="none" strike="noStrike" kern="1200">
                          <a:solidFill>
                            <a:srgbClr val="05416B"/>
                          </a:solidFill>
                          <a:effectLst/>
                          <a:latin typeface="Arial Narrow" panose="020B0606020202030204" pitchFamily="34" charset="0"/>
                          <a:ea typeface="+mn-ea"/>
                          <a:cs typeface="Arial" panose="020B0604020202020204" pitchFamily="34" charset="0"/>
                        </a:rPr>
                        <a:t>80/751</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0" algn="ctr" defTabSz="914400" rtl="0" eaLnBrk="1" fontAlgn="ctr" latinLnBrk="0" hangingPunct="1"/>
                      <a:endParaRPr lang="en-US" sz="1200" b="0" i="0" u="none" strike="noStrike" kern="1200">
                        <a:solidFill>
                          <a:srgbClr val="05416B"/>
                        </a:solidFill>
                        <a:effectLst/>
                        <a:latin typeface="Arial Narrow" panose="020B0606020202030204" pitchFamily="34" charset="0"/>
                        <a:ea typeface="+mn-ea"/>
                        <a:cs typeface="Arial" panose="020B0604020202020204" pitchFamily="34" charset="0"/>
                      </a:endParaRPr>
                    </a:p>
                  </a:txBody>
                  <a:tcPr marL="381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0" algn="ctr" defTabSz="914400" rtl="0" eaLnBrk="1" fontAlgn="ctr" latinLnBrk="0" hangingPunct="1"/>
                      <a:r>
                        <a:rPr lang="en-US" sz="1200" b="0" i="0" u="none" strike="noStrike" kern="1200">
                          <a:solidFill>
                            <a:srgbClr val="05416B"/>
                          </a:solidFill>
                          <a:effectLst/>
                          <a:latin typeface="Arial Narrow" panose="020B0606020202030204" pitchFamily="34" charset="0"/>
                          <a:ea typeface="+mn-ea"/>
                          <a:cs typeface="Arial" panose="020B0604020202020204" pitchFamily="34" charset="0"/>
                        </a:rPr>
                        <a:t>0.774</a:t>
                      </a:r>
                    </a:p>
                  </a:txBody>
                  <a:tcPr marL="381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kern="1200">
                          <a:solidFill>
                            <a:srgbClr val="05416B"/>
                          </a:solidFill>
                          <a:effectLst/>
                          <a:latin typeface="Arial Narrow" panose="020B0606020202030204" pitchFamily="34" charset="0"/>
                          <a:ea typeface="+mn-ea"/>
                          <a:cs typeface="Arial" panose="020B0604020202020204" pitchFamily="34" charset="0"/>
                        </a:rPr>
                        <a:t>(0.556-1.079)</a:t>
                      </a:r>
                    </a:p>
                  </a:txBody>
                  <a:tcPr marL="0" marR="4572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748106772"/>
                  </a:ext>
                </a:extLst>
              </a:tr>
              <a:tr h="184875">
                <a:tc>
                  <a:txBody>
                    <a:bodyPr/>
                    <a:lstStyle/>
                    <a:p>
                      <a:pPr algn="l" rtl="0" fontAlgn="ctr"/>
                      <a:r>
                        <a:rPr lang="en-US" sz="1200" b="1" i="0" u="none" strike="noStrike">
                          <a:solidFill>
                            <a:srgbClr val="05416B"/>
                          </a:solidFill>
                          <a:effectLst/>
                          <a:latin typeface="Arial Narrow" panose="020B0606020202030204" pitchFamily="34" charset="0"/>
                          <a:cs typeface="Arial" panose="020B0604020202020204" pitchFamily="34" charset="0"/>
                        </a:rPr>
                        <a:t>Region</a:t>
                      </a:r>
                    </a:p>
                  </a:txBody>
                  <a:tcPr marL="4572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DEDED"/>
                    </a:solidFill>
                  </a:tcPr>
                </a:tc>
                <a:tc>
                  <a:txBody>
                    <a:bodyPr/>
                    <a:lstStyle/>
                    <a:p>
                      <a:pPr algn="ctr" rtl="0" fontAlgn="ctr"/>
                      <a:endParaRPr lang="en-US" sz="1200" b="0" i="0" u="none" strike="noStrike">
                        <a:solidFill>
                          <a:srgbClr val="05416B"/>
                        </a:solidFill>
                        <a:effectLst/>
                        <a:latin typeface="Arial Narrow" panose="020B0606020202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DEDED"/>
                    </a:solidFill>
                  </a:tcPr>
                </a:tc>
                <a:tc>
                  <a:txBody>
                    <a:bodyPr/>
                    <a:lstStyle/>
                    <a:p>
                      <a:pPr algn="ctr" rtl="0" fontAlgn="ctr"/>
                      <a:endParaRPr lang="en-US" sz="1200" b="0" i="0" u="none" strike="noStrike">
                        <a:solidFill>
                          <a:srgbClr val="05416B"/>
                        </a:solidFill>
                        <a:effectLst/>
                        <a:latin typeface="Arial Narrow" panose="020B0606020202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DEDED"/>
                    </a:solidFill>
                  </a:tcPr>
                </a:tc>
                <a:tc>
                  <a:txBody>
                    <a:bodyPr/>
                    <a:lstStyle/>
                    <a:p>
                      <a:pPr algn="ctr" rtl="0" fontAlgn="ctr"/>
                      <a:endParaRPr lang="en-US" sz="1200" b="0" i="0" u="none" strike="noStrike">
                        <a:solidFill>
                          <a:srgbClr val="05416B"/>
                        </a:solidFill>
                        <a:effectLst/>
                        <a:latin typeface="Arial Narrow" panose="020B0606020202030204" pitchFamily="34" charset="0"/>
                        <a:cs typeface="Arial" panose="020B0604020202020204" pitchFamily="34" charset="0"/>
                      </a:endParaRPr>
                    </a:p>
                  </a:txBody>
                  <a:tcPr marL="381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DEDED"/>
                    </a:solidFill>
                  </a:tcPr>
                </a:tc>
                <a:tc>
                  <a:txBody>
                    <a:bodyPr/>
                    <a:lstStyle/>
                    <a:p>
                      <a:pPr algn="ctr" fontAlgn="b"/>
                      <a:endParaRPr lang="en-US" sz="1200" b="0" i="0" u="none" strike="noStrike">
                        <a:solidFill>
                          <a:srgbClr val="05416B"/>
                        </a:solidFill>
                        <a:effectLst/>
                        <a:latin typeface="Arial Narrow" panose="020B0606020202030204" pitchFamily="34" charset="0"/>
                        <a:cs typeface="Arial" panose="020B0604020202020204" pitchFamily="34" charset="0"/>
                      </a:endParaRPr>
                    </a:p>
                  </a:txBody>
                  <a:tcPr marL="381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DEDED"/>
                    </a:solidFill>
                  </a:tcPr>
                </a:tc>
                <a:tc>
                  <a:txBody>
                    <a:bodyPr/>
                    <a:lstStyle/>
                    <a:p>
                      <a:pPr algn="r" fontAlgn="b"/>
                      <a:endParaRPr lang="en-US" sz="1200" b="0" i="0" u="none" strike="noStrike">
                        <a:solidFill>
                          <a:srgbClr val="05416B"/>
                        </a:solidFill>
                        <a:effectLst/>
                        <a:latin typeface="Arial Narrow" panose="020B0606020202030204" pitchFamily="34" charset="0"/>
                        <a:cs typeface="Arial" panose="020B0604020202020204" pitchFamily="34" charset="0"/>
                      </a:endParaRPr>
                    </a:p>
                  </a:txBody>
                  <a:tcPr marL="0" marR="4572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DEDED"/>
                    </a:solidFill>
                  </a:tcPr>
                </a:tc>
                <a:extLst>
                  <a:ext uri="{0D108BD9-81ED-4DB2-BD59-A6C34878D82A}">
                    <a16:rowId xmlns:a16="http://schemas.microsoft.com/office/drawing/2014/main" val="870544052"/>
                  </a:ext>
                </a:extLst>
              </a:tr>
              <a:tr h="184875">
                <a:tc>
                  <a:txBody>
                    <a:bodyPr/>
                    <a:lstStyle/>
                    <a:p>
                      <a:pPr algn="l" rtl="0" fontAlgn="ctr"/>
                      <a:r>
                        <a:rPr lang="en-US" sz="1200" b="0" i="0" u="none" strike="noStrike">
                          <a:solidFill>
                            <a:srgbClr val="05416B"/>
                          </a:solidFill>
                          <a:effectLst/>
                          <a:latin typeface="Arial Narrow" panose="020B0606020202030204" pitchFamily="34" charset="0"/>
                          <a:cs typeface="Arial" panose="020B0604020202020204" pitchFamily="34" charset="0"/>
                        </a:rPr>
                        <a:t>North America/Western Europe/Oceania</a:t>
                      </a:r>
                    </a:p>
                  </a:txBody>
                  <a:tcPr marL="18288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algn="ctr" rtl="0" fontAlgn="ctr"/>
                      <a:r>
                        <a:rPr lang="pt-BR" sz="1200" b="0" i="0" u="none" strike="noStrike">
                          <a:solidFill>
                            <a:srgbClr val="05416B"/>
                          </a:solidFill>
                          <a:effectLst/>
                          <a:latin typeface="Arial Narrow" panose="020B0606020202030204" pitchFamily="34" charset="0"/>
                          <a:cs typeface="Arial" panose="020B0604020202020204" pitchFamily="34" charset="0"/>
                        </a:rPr>
                        <a:t>111/1563</a:t>
                      </a:r>
                      <a:endParaRPr lang="en-US" sz="1200" b="0" i="0" u="none" strike="noStrike">
                        <a:solidFill>
                          <a:srgbClr val="05416B"/>
                        </a:solidFill>
                        <a:effectLst/>
                        <a:latin typeface="Arial Narrow" panose="020B0606020202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algn="ctr" rtl="0" fontAlgn="ctr"/>
                      <a:r>
                        <a:rPr lang="pt-BR" sz="1200" b="0" i="0" u="none" strike="noStrike">
                          <a:solidFill>
                            <a:srgbClr val="05416B"/>
                          </a:solidFill>
                          <a:effectLst/>
                          <a:latin typeface="Arial Narrow" panose="020B0606020202030204" pitchFamily="34" charset="0"/>
                          <a:cs typeface="Arial" panose="020B0604020202020204" pitchFamily="34" charset="0"/>
                        </a:rPr>
                        <a:t>139/1565</a:t>
                      </a:r>
                      <a:endParaRPr lang="en-US" sz="1200" b="0" i="0" u="none" strike="noStrike">
                        <a:solidFill>
                          <a:srgbClr val="05416B"/>
                        </a:solidFill>
                        <a:effectLst/>
                        <a:latin typeface="Arial Narrow" panose="020B0606020202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algn="ctr" rtl="0" fontAlgn="ctr"/>
                      <a:endParaRPr lang="en-US" sz="1200" b="0" i="0" u="none" strike="noStrike">
                        <a:solidFill>
                          <a:srgbClr val="05416B"/>
                        </a:solidFill>
                        <a:effectLst/>
                        <a:latin typeface="Arial Narrow" panose="020B0606020202030204" pitchFamily="34" charset="0"/>
                        <a:cs typeface="Arial" panose="020B0604020202020204" pitchFamily="34" charset="0"/>
                      </a:endParaRPr>
                    </a:p>
                  </a:txBody>
                  <a:tcPr marL="381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algn="ctr" fontAlgn="b"/>
                      <a:r>
                        <a:rPr lang="en-US" sz="1200" b="0" i="0" u="none" strike="noStrike">
                          <a:solidFill>
                            <a:srgbClr val="05416B"/>
                          </a:solidFill>
                          <a:effectLst/>
                          <a:latin typeface="Arial Narrow" panose="020B0606020202030204" pitchFamily="34" charset="0"/>
                          <a:cs typeface="Arial" panose="020B0604020202020204" pitchFamily="34" charset="0"/>
                        </a:rPr>
                        <a:t>0.759</a:t>
                      </a:r>
                    </a:p>
                  </a:txBody>
                  <a:tcPr marL="381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algn="r" fontAlgn="b"/>
                      <a:r>
                        <a:rPr lang="en-US" sz="1200" b="0" i="0" u="none" strike="noStrike">
                          <a:solidFill>
                            <a:srgbClr val="05416B"/>
                          </a:solidFill>
                          <a:effectLst/>
                          <a:latin typeface="Arial Narrow" panose="020B0606020202030204" pitchFamily="34" charset="0"/>
                          <a:cs typeface="Arial" panose="020B0604020202020204" pitchFamily="34" charset="0"/>
                        </a:rPr>
                        <a:t>(0.591-0.974)</a:t>
                      </a:r>
                    </a:p>
                  </a:txBody>
                  <a:tcPr marL="0" marR="4572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3101246238"/>
                  </a:ext>
                </a:extLst>
              </a:tr>
              <a:tr h="184875">
                <a:tc>
                  <a:txBody>
                    <a:bodyPr/>
                    <a:lstStyle/>
                    <a:p>
                      <a:pPr algn="l" rtl="0" fontAlgn="ctr"/>
                      <a:r>
                        <a:rPr lang="en-US" sz="1200" b="0" i="0" u="none" strike="noStrike">
                          <a:solidFill>
                            <a:srgbClr val="05416B"/>
                          </a:solidFill>
                          <a:effectLst/>
                          <a:latin typeface="Arial Narrow" panose="020B0606020202030204" pitchFamily="34" charset="0"/>
                          <a:cs typeface="Arial" panose="020B0604020202020204" pitchFamily="34" charset="0"/>
                        </a:rPr>
                        <a:t>Rest of world</a:t>
                      </a:r>
                    </a:p>
                  </a:txBody>
                  <a:tcPr marL="18288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DEDED"/>
                    </a:solidFill>
                  </a:tcPr>
                </a:tc>
                <a:tc>
                  <a:txBody>
                    <a:bodyPr/>
                    <a:lstStyle/>
                    <a:p>
                      <a:pPr algn="ctr" rtl="0" fontAlgn="ctr"/>
                      <a:r>
                        <a:rPr lang="pt-BR" sz="1200" b="0" i="0" u="none" strike="noStrike">
                          <a:solidFill>
                            <a:srgbClr val="05416B"/>
                          </a:solidFill>
                          <a:effectLst/>
                          <a:latin typeface="Arial Narrow" panose="020B0606020202030204" pitchFamily="34" charset="0"/>
                          <a:cs typeface="Arial" panose="020B0604020202020204" pitchFamily="34" charset="0"/>
                        </a:rPr>
                        <a:t>78/986</a:t>
                      </a:r>
                      <a:endParaRPr lang="en-US" sz="1200" b="0" i="0" u="none" strike="noStrike">
                        <a:solidFill>
                          <a:srgbClr val="05416B"/>
                        </a:solidFill>
                        <a:effectLst/>
                        <a:latin typeface="Arial Narrow" panose="020B0606020202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DEDED"/>
                    </a:solidFill>
                  </a:tcPr>
                </a:tc>
                <a:tc>
                  <a:txBody>
                    <a:bodyPr/>
                    <a:lstStyle/>
                    <a:p>
                      <a:pPr algn="ctr" rtl="0" fontAlgn="ctr"/>
                      <a:r>
                        <a:rPr lang="pt-BR" sz="1200" b="0" i="0" u="none" strike="noStrike">
                          <a:solidFill>
                            <a:srgbClr val="05416B"/>
                          </a:solidFill>
                          <a:effectLst/>
                          <a:latin typeface="Arial Narrow" panose="020B0606020202030204" pitchFamily="34" charset="0"/>
                          <a:cs typeface="Arial" panose="020B0604020202020204" pitchFamily="34" charset="0"/>
                        </a:rPr>
                        <a:t>98/987</a:t>
                      </a:r>
                      <a:endParaRPr lang="en-US" sz="1200" b="0" i="0" u="none" strike="noStrike">
                        <a:solidFill>
                          <a:srgbClr val="05416B"/>
                        </a:solidFill>
                        <a:effectLst/>
                        <a:latin typeface="Arial Narrow" panose="020B0606020202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DEDED"/>
                    </a:solidFill>
                  </a:tcPr>
                </a:tc>
                <a:tc>
                  <a:txBody>
                    <a:bodyPr/>
                    <a:lstStyle/>
                    <a:p>
                      <a:pPr algn="ctr" rtl="0" fontAlgn="ctr"/>
                      <a:endParaRPr lang="en-US" sz="1200" b="0" i="0" u="none" strike="noStrike">
                        <a:solidFill>
                          <a:srgbClr val="05416B"/>
                        </a:solidFill>
                        <a:effectLst/>
                        <a:latin typeface="Arial Narrow" panose="020B0606020202030204" pitchFamily="34" charset="0"/>
                        <a:cs typeface="Arial" panose="020B0604020202020204" pitchFamily="34" charset="0"/>
                      </a:endParaRPr>
                    </a:p>
                  </a:txBody>
                  <a:tcPr marL="381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DEDED"/>
                    </a:solidFill>
                  </a:tcPr>
                </a:tc>
                <a:tc>
                  <a:txBody>
                    <a:bodyPr/>
                    <a:lstStyle/>
                    <a:p>
                      <a:pPr algn="ctr" fontAlgn="b"/>
                      <a:r>
                        <a:rPr lang="en-US" sz="1200" b="0" i="0" u="none" strike="noStrike">
                          <a:solidFill>
                            <a:srgbClr val="05416B"/>
                          </a:solidFill>
                          <a:effectLst/>
                          <a:latin typeface="Arial Narrow" panose="020B0606020202030204" pitchFamily="34" charset="0"/>
                          <a:cs typeface="Arial" panose="020B0604020202020204" pitchFamily="34" charset="0"/>
                        </a:rPr>
                        <a:t>0.757</a:t>
                      </a:r>
                    </a:p>
                  </a:txBody>
                  <a:tcPr marL="381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DEDED"/>
                    </a:solidFill>
                  </a:tcP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en-US" sz="1200" b="0" i="0" u="none" strike="noStrike">
                          <a:solidFill>
                            <a:srgbClr val="05416B"/>
                          </a:solidFill>
                          <a:effectLst/>
                          <a:latin typeface="Arial Narrow" panose="020B0606020202030204" pitchFamily="34" charset="0"/>
                          <a:cs typeface="Arial" panose="020B0604020202020204" pitchFamily="34" charset="0"/>
                        </a:rPr>
                        <a:t>(0.562-1.019)</a:t>
                      </a:r>
                    </a:p>
                  </a:txBody>
                  <a:tcPr marL="0" marR="4572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EDEDED"/>
                    </a:solidFill>
                  </a:tcPr>
                </a:tc>
                <a:extLst>
                  <a:ext uri="{0D108BD9-81ED-4DB2-BD59-A6C34878D82A}">
                    <a16:rowId xmlns:a16="http://schemas.microsoft.com/office/drawing/2014/main" val="156152559"/>
                  </a:ext>
                </a:extLst>
              </a:tr>
              <a:tr h="184875">
                <a:tc>
                  <a:txBody>
                    <a:bodyPr/>
                    <a:lstStyle/>
                    <a:p>
                      <a:pPr algn="l" rtl="0" fontAlgn="ctr"/>
                      <a:r>
                        <a:rPr lang="en-US" sz="1200" b="1" i="0" u="none" strike="noStrike">
                          <a:solidFill>
                            <a:srgbClr val="05416B"/>
                          </a:solidFill>
                          <a:effectLst/>
                          <a:latin typeface="Arial Narrow" panose="020B0606020202030204" pitchFamily="34" charset="0"/>
                          <a:cs typeface="Arial" panose="020B0604020202020204" pitchFamily="34" charset="0"/>
                        </a:rPr>
                        <a:t>Histological grade at time of surgery</a:t>
                      </a:r>
                    </a:p>
                  </a:txBody>
                  <a:tcPr marL="4572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rtl="0" fontAlgn="ctr"/>
                      <a:endParaRPr lang="en-US" sz="1200" b="0" i="0" u="none" strike="noStrike">
                        <a:solidFill>
                          <a:srgbClr val="05416B"/>
                        </a:solidFill>
                        <a:effectLst/>
                        <a:latin typeface="Arial Narrow" panose="020B0606020202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rtl="0" fontAlgn="ctr"/>
                      <a:endParaRPr lang="en-US" sz="1200" b="0" i="0" u="none" strike="noStrike">
                        <a:solidFill>
                          <a:srgbClr val="05416B"/>
                        </a:solidFill>
                        <a:effectLst/>
                        <a:latin typeface="Arial Narrow" panose="020B0606020202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rtl="0" fontAlgn="ctr"/>
                      <a:endParaRPr lang="en-US" sz="1200" b="0" i="0" u="none" strike="noStrike">
                        <a:solidFill>
                          <a:srgbClr val="05416B"/>
                        </a:solidFill>
                        <a:effectLst/>
                        <a:latin typeface="Arial Narrow" panose="020B0606020202030204" pitchFamily="34" charset="0"/>
                        <a:cs typeface="Arial" panose="020B0604020202020204" pitchFamily="34" charset="0"/>
                      </a:endParaRPr>
                    </a:p>
                  </a:txBody>
                  <a:tcPr marL="381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rtl="0" fontAlgn="ctr"/>
                      <a:endParaRPr lang="en-US" sz="1200" b="0" i="0" u="none" strike="noStrike">
                        <a:solidFill>
                          <a:srgbClr val="05416B"/>
                        </a:solidFill>
                        <a:effectLst/>
                        <a:latin typeface="Arial Narrow" panose="020B0606020202030204" pitchFamily="34" charset="0"/>
                        <a:cs typeface="Arial" panose="020B0604020202020204" pitchFamily="34" charset="0"/>
                      </a:endParaRPr>
                    </a:p>
                  </a:txBody>
                  <a:tcPr marL="381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rtl="0" fontAlgn="ctr"/>
                      <a:endParaRPr lang="en-US" sz="1200" b="0" i="0" u="none" strike="noStrike">
                        <a:solidFill>
                          <a:srgbClr val="05416B"/>
                        </a:solidFill>
                        <a:effectLst/>
                        <a:latin typeface="Arial Narrow" panose="020B0606020202030204" pitchFamily="34" charset="0"/>
                        <a:cs typeface="Arial" panose="020B0604020202020204" pitchFamily="34" charset="0"/>
                      </a:endParaRPr>
                    </a:p>
                  </a:txBody>
                  <a:tcPr marL="0" marR="4572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914425134"/>
                  </a:ext>
                </a:extLst>
              </a:tr>
              <a:tr h="184875">
                <a:tc>
                  <a:txBody>
                    <a:bodyPr/>
                    <a:lstStyle/>
                    <a:p>
                      <a:pPr algn="l" rtl="0" fontAlgn="ctr"/>
                      <a:r>
                        <a:rPr lang="en-US" sz="1200" b="0" i="0" u="none" strike="noStrike">
                          <a:solidFill>
                            <a:srgbClr val="05416B"/>
                          </a:solidFill>
                          <a:effectLst/>
                          <a:latin typeface="Arial Narrow" panose="020B0606020202030204" pitchFamily="34" charset="0"/>
                          <a:cs typeface="Arial" panose="020B0604020202020204" pitchFamily="34" charset="0"/>
                        </a:rPr>
                        <a:t>Grade 1</a:t>
                      </a:r>
                    </a:p>
                  </a:txBody>
                  <a:tcPr marL="18288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rtl="0" fontAlgn="ctr"/>
                      <a:r>
                        <a:rPr lang="pt-BR" sz="1200" b="0" i="0" u="none" strike="noStrike">
                          <a:solidFill>
                            <a:srgbClr val="05416B"/>
                          </a:solidFill>
                          <a:effectLst/>
                          <a:latin typeface="Arial Narrow" panose="020B0606020202030204" pitchFamily="34" charset="0"/>
                          <a:cs typeface="Arial" panose="020B0604020202020204" pitchFamily="34" charset="0"/>
                        </a:rPr>
                        <a:t>9/213</a:t>
                      </a:r>
                      <a:endParaRPr lang="en-US" sz="1200" b="0" i="0" u="none" strike="noStrike">
                        <a:solidFill>
                          <a:srgbClr val="05416B"/>
                        </a:solidFill>
                        <a:effectLst/>
                        <a:latin typeface="Arial Narrow" panose="020B0606020202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rtl="0" fontAlgn="ctr"/>
                      <a:r>
                        <a:rPr lang="pt-BR" sz="1200" b="0" i="0" u="none" strike="noStrike">
                          <a:solidFill>
                            <a:srgbClr val="05416B"/>
                          </a:solidFill>
                          <a:effectLst/>
                          <a:latin typeface="Arial Narrow" panose="020B0606020202030204" pitchFamily="34" charset="0"/>
                          <a:cs typeface="Arial" panose="020B0604020202020204" pitchFamily="34" charset="0"/>
                        </a:rPr>
                        <a:t>12/217</a:t>
                      </a:r>
                      <a:endParaRPr lang="en-US" sz="1200" b="0" i="0" u="none" strike="noStrike">
                        <a:solidFill>
                          <a:srgbClr val="05416B"/>
                        </a:solidFill>
                        <a:effectLst/>
                        <a:latin typeface="Arial Narrow" panose="020B0606020202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rtl="0" fontAlgn="ctr"/>
                      <a:endParaRPr lang="en-US" sz="1200" b="0" i="0" u="none" strike="noStrike">
                        <a:solidFill>
                          <a:srgbClr val="05416B"/>
                        </a:solidFill>
                        <a:effectLst/>
                        <a:latin typeface="Arial Narrow" panose="020B0606020202030204" pitchFamily="34" charset="0"/>
                        <a:cs typeface="Arial" panose="020B0604020202020204" pitchFamily="34" charset="0"/>
                      </a:endParaRPr>
                    </a:p>
                  </a:txBody>
                  <a:tcPr marL="381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rtl="0" fontAlgn="ctr"/>
                      <a:r>
                        <a:rPr lang="pt-BR" sz="1200" b="0" i="0" u="none" strike="noStrike">
                          <a:solidFill>
                            <a:srgbClr val="05416B"/>
                          </a:solidFill>
                          <a:effectLst/>
                          <a:latin typeface="Arial Narrow" panose="020B0606020202030204" pitchFamily="34" charset="0"/>
                          <a:cs typeface="Arial" panose="020B0604020202020204" pitchFamily="34" charset="0"/>
                        </a:rPr>
                        <a:t>0.778</a:t>
                      </a:r>
                    </a:p>
                  </a:txBody>
                  <a:tcPr marL="381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b"/>
                      <a:r>
                        <a:rPr lang="en-US" sz="1200" b="0" i="0" u="none" strike="noStrike">
                          <a:solidFill>
                            <a:srgbClr val="05416B"/>
                          </a:solidFill>
                          <a:effectLst/>
                          <a:latin typeface="Arial Narrow" panose="020B0606020202030204" pitchFamily="34" charset="0"/>
                          <a:cs typeface="Arial" panose="020B0604020202020204" pitchFamily="34" charset="0"/>
                        </a:rPr>
                        <a:t>(0.328-1.846)</a:t>
                      </a:r>
                    </a:p>
                  </a:txBody>
                  <a:tcPr marL="0" marR="4572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246490415"/>
                  </a:ext>
                </a:extLst>
              </a:tr>
              <a:tr h="184875">
                <a:tc>
                  <a:txBody>
                    <a:bodyPr/>
                    <a:lstStyle/>
                    <a:p>
                      <a:pPr algn="l" rtl="0" fontAlgn="ctr"/>
                      <a:r>
                        <a:rPr lang="en-US" sz="1200" b="0" i="0" u="none" strike="noStrike">
                          <a:solidFill>
                            <a:srgbClr val="05416B"/>
                          </a:solidFill>
                          <a:effectLst/>
                          <a:latin typeface="Arial Narrow" panose="020B0606020202030204" pitchFamily="34" charset="0"/>
                          <a:cs typeface="Arial" panose="020B0604020202020204" pitchFamily="34" charset="0"/>
                        </a:rPr>
                        <a:t>Grade 2</a:t>
                      </a:r>
                    </a:p>
                  </a:txBody>
                  <a:tcPr marL="18288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rtl="0" fontAlgn="ctr"/>
                      <a:r>
                        <a:rPr lang="pt-BR" sz="1200" b="0" i="0" u="none" strike="noStrike">
                          <a:solidFill>
                            <a:srgbClr val="05416B"/>
                          </a:solidFill>
                          <a:effectLst/>
                          <a:latin typeface="Arial Narrow" panose="020B0606020202030204" pitchFamily="34" charset="0"/>
                          <a:cs typeface="Arial" panose="020B0604020202020204" pitchFamily="34" charset="0"/>
                        </a:rPr>
                        <a:t>102/1460</a:t>
                      </a:r>
                      <a:endParaRPr lang="en-US" sz="1200" b="0" i="0" u="none" strike="noStrike">
                        <a:solidFill>
                          <a:srgbClr val="05416B"/>
                        </a:solidFill>
                        <a:effectLst/>
                        <a:latin typeface="Arial Narrow" panose="020B0606020202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rtl="0" fontAlgn="ctr"/>
                      <a:r>
                        <a:rPr lang="pt-BR" sz="1200" b="0" i="0" u="none" strike="noStrike">
                          <a:solidFill>
                            <a:srgbClr val="05416B"/>
                          </a:solidFill>
                          <a:effectLst/>
                          <a:latin typeface="Arial Narrow" panose="020B0606020202030204" pitchFamily="34" charset="0"/>
                          <a:cs typeface="Arial" panose="020B0604020202020204" pitchFamily="34" charset="0"/>
                        </a:rPr>
                        <a:t>125/1432</a:t>
                      </a:r>
                      <a:endParaRPr lang="en-US" sz="1200" b="0" i="0" u="none" strike="noStrike">
                        <a:solidFill>
                          <a:srgbClr val="05416B"/>
                        </a:solidFill>
                        <a:effectLst/>
                        <a:latin typeface="Arial Narrow" panose="020B0606020202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rtl="0" fontAlgn="ctr"/>
                      <a:endParaRPr lang="en-US" sz="1200" b="0" i="0" u="none" strike="noStrike">
                        <a:solidFill>
                          <a:srgbClr val="05416B"/>
                        </a:solidFill>
                        <a:effectLst/>
                        <a:latin typeface="Arial Narrow" panose="020B0606020202030204" pitchFamily="34" charset="0"/>
                        <a:cs typeface="Arial" panose="020B0604020202020204" pitchFamily="34" charset="0"/>
                      </a:endParaRPr>
                    </a:p>
                  </a:txBody>
                  <a:tcPr marL="381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rtl="0" fontAlgn="ctr"/>
                      <a:r>
                        <a:rPr lang="pt-BR" sz="1200" b="0" i="0" u="none" strike="noStrike">
                          <a:solidFill>
                            <a:srgbClr val="05416B"/>
                          </a:solidFill>
                          <a:effectLst/>
                          <a:latin typeface="Arial Narrow" panose="020B0606020202030204" pitchFamily="34" charset="0"/>
                          <a:cs typeface="Arial" panose="020B0604020202020204" pitchFamily="34" charset="0"/>
                        </a:rPr>
                        <a:t>0.749</a:t>
                      </a:r>
                    </a:p>
                  </a:txBody>
                  <a:tcPr marL="381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r>
                        <a:rPr lang="en-US" sz="1200" b="0" i="0" u="none" strike="noStrike">
                          <a:solidFill>
                            <a:srgbClr val="05416B"/>
                          </a:solidFill>
                          <a:effectLst/>
                          <a:latin typeface="Arial Narrow" panose="020B0606020202030204" pitchFamily="34" charset="0"/>
                          <a:cs typeface="Arial" panose="020B0604020202020204" pitchFamily="34" charset="0"/>
                        </a:rPr>
                        <a:t>(0.577-0.973)</a:t>
                      </a:r>
                    </a:p>
                  </a:txBody>
                  <a:tcPr marL="0" marR="4572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065934669"/>
                  </a:ext>
                </a:extLst>
              </a:tr>
              <a:tr h="184875">
                <a:tc>
                  <a:txBody>
                    <a:bodyPr/>
                    <a:lstStyle/>
                    <a:p>
                      <a:pPr algn="l" rtl="0" fontAlgn="ctr"/>
                      <a:r>
                        <a:rPr lang="en-US" sz="1200" b="0" i="0" u="none" strike="noStrike">
                          <a:solidFill>
                            <a:srgbClr val="05416B"/>
                          </a:solidFill>
                          <a:effectLst/>
                          <a:latin typeface="Arial Narrow" panose="020B0606020202030204" pitchFamily="34" charset="0"/>
                          <a:cs typeface="Arial" panose="020B0604020202020204" pitchFamily="34" charset="0"/>
                        </a:rPr>
                        <a:t>Grade 3</a:t>
                      </a:r>
                    </a:p>
                  </a:txBody>
                  <a:tcPr marL="18288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rtl="0" fontAlgn="ctr"/>
                      <a:r>
                        <a:rPr lang="pt-BR" sz="1200" b="0" i="0" u="none" strike="noStrike">
                          <a:solidFill>
                            <a:srgbClr val="05416B"/>
                          </a:solidFill>
                          <a:effectLst/>
                          <a:latin typeface="Arial Narrow" panose="020B0606020202030204" pitchFamily="34" charset="0"/>
                          <a:cs typeface="Arial" panose="020B0604020202020204" pitchFamily="34" charset="0"/>
                        </a:rPr>
                        <a:t>61/684</a:t>
                      </a:r>
                      <a:endParaRPr lang="en-US" sz="1200" b="0" i="0" u="none" strike="noStrike">
                        <a:solidFill>
                          <a:srgbClr val="05416B"/>
                        </a:solidFill>
                        <a:effectLst/>
                        <a:latin typeface="Arial Narrow" panose="020B0606020202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rtl="0" fontAlgn="ctr"/>
                      <a:r>
                        <a:rPr lang="pt-BR" sz="1200" b="0" i="0" u="none" strike="noStrike">
                          <a:solidFill>
                            <a:srgbClr val="05416B"/>
                          </a:solidFill>
                          <a:effectLst/>
                          <a:latin typeface="Arial Narrow" panose="020B0606020202030204" pitchFamily="34" charset="0"/>
                          <a:cs typeface="Arial" panose="020B0604020202020204" pitchFamily="34" charset="0"/>
                        </a:rPr>
                        <a:t>78/702</a:t>
                      </a:r>
                      <a:endParaRPr lang="en-US" sz="1200" b="0" i="0" u="none" strike="noStrike">
                        <a:solidFill>
                          <a:srgbClr val="05416B"/>
                        </a:solidFill>
                        <a:effectLst/>
                        <a:latin typeface="Arial Narrow" panose="020B0606020202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rtl="0" fontAlgn="ctr"/>
                      <a:endParaRPr lang="en-US" sz="1200" b="0" i="0" u="none" strike="noStrike">
                        <a:solidFill>
                          <a:srgbClr val="05416B"/>
                        </a:solidFill>
                        <a:effectLst/>
                        <a:latin typeface="Arial Narrow" panose="020B0606020202030204" pitchFamily="34" charset="0"/>
                        <a:cs typeface="Arial" panose="020B0604020202020204" pitchFamily="34" charset="0"/>
                      </a:endParaRPr>
                    </a:p>
                  </a:txBody>
                  <a:tcPr marL="381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rtl="0" fontAlgn="ctr"/>
                      <a:r>
                        <a:rPr lang="pt-BR" sz="1200" b="0" i="0" u="none" strike="noStrike">
                          <a:solidFill>
                            <a:srgbClr val="05416B"/>
                          </a:solidFill>
                          <a:effectLst/>
                          <a:latin typeface="Arial Narrow" panose="020B0606020202030204" pitchFamily="34" charset="0"/>
                          <a:cs typeface="Arial" panose="020B0604020202020204" pitchFamily="34" charset="0"/>
                        </a:rPr>
                        <a:t>0.776</a:t>
                      </a:r>
                    </a:p>
                  </a:txBody>
                  <a:tcPr marL="381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b"/>
                      <a:r>
                        <a:rPr lang="en-US" sz="1200" b="0" i="0" u="none" strike="noStrike">
                          <a:solidFill>
                            <a:srgbClr val="05416B"/>
                          </a:solidFill>
                          <a:effectLst/>
                          <a:latin typeface="Arial Narrow" panose="020B0606020202030204" pitchFamily="34" charset="0"/>
                          <a:cs typeface="Arial" panose="020B0604020202020204" pitchFamily="34" charset="0"/>
                        </a:rPr>
                        <a:t>(0.555-1.085)</a:t>
                      </a:r>
                    </a:p>
                  </a:txBody>
                  <a:tcPr marL="0" marR="4572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689217412"/>
                  </a:ext>
                </a:extLst>
              </a:tr>
              <a:tr h="184875">
                <a:tc>
                  <a:txBody>
                    <a:bodyPr/>
                    <a:lstStyle/>
                    <a:p>
                      <a:pPr algn="l" rtl="0" fontAlgn="ctr"/>
                      <a:r>
                        <a:rPr lang="de-DE" sz="1200" b="1" i="0" u="none" strike="noStrike">
                          <a:solidFill>
                            <a:srgbClr val="05416B"/>
                          </a:solidFill>
                          <a:effectLst/>
                          <a:latin typeface="Arial Narrow" panose="020B0606020202030204" pitchFamily="34" charset="0"/>
                          <a:cs typeface="Arial" panose="020B0604020202020204" pitchFamily="34" charset="0"/>
                        </a:rPr>
                        <a:t>Ki-67 status</a:t>
                      </a:r>
                      <a:r>
                        <a:rPr lang="de-DE" sz="1200" b="1" i="0" u="none" strike="noStrike" baseline="30000">
                          <a:solidFill>
                            <a:srgbClr val="05416B"/>
                          </a:solidFill>
                          <a:effectLst/>
                          <a:latin typeface="Arial Narrow" panose="020B0606020202030204" pitchFamily="34" charset="0"/>
                          <a:cs typeface="Arial" panose="020B0604020202020204" pitchFamily="34" charset="0"/>
                        </a:rPr>
                        <a:t>a</a:t>
                      </a:r>
                      <a:endParaRPr lang="de-DE" sz="1200" b="1" i="0" u="none" strike="noStrike">
                        <a:solidFill>
                          <a:srgbClr val="05416B"/>
                        </a:solidFill>
                        <a:effectLst/>
                        <a:latin typeface="Arial Narrow" panose="020B0606020202030204" pitchFamily="34" charset="0"/>
                        <a:cs typeface="Arial" panose="020B0604020202020204" pitchFamily="34" charset="0"/>
                      </a:endParaRPr>
                    </a:p>
                  </a:txBody>
                  <a:tcPr marL="4572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algn="ctr" rtl="0" fontAlgn="ctr"/>
                      <a:endParaRPr lang="de-DE" sz="1200" b="0" i="0" u="none" strike="noStrike">
                        <a:solidFill>
                          <a:srgbClr val="05416B"/>
                        </a:solidFill>
                        <a:effectLst/>
                        <a:latin typeface="Arial Narrow" panose="020B0606020202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algn="ctr" rtl="0" fontAlgn="ctr"/>
                      <a:endParaRPr lang="de-DE" sz="1200" b="0" i="0" u="none" strike="noStrike">
                        <a:solidFill>
                          <a:srgbClr val="05416B"/>
                        </a:solidFill>
                        <a:effectLst/>
                        <a:latin typeface="Arial Narrow" panose="020B0606020202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algn="ctr" rtl="0" fontAlgn="ctr"/>
                      <a:endParaRPr lang="de-DE" sz="1200" b="0" i="0" u="none" strike="noStrike">
                        <a:solidFill>
                          <a:srgbClr val="05416B"/>
                        </a:solidFill>
                        <a:effectLst/>
                        <a:latin typeface="Arial Narrow" panose="020B0606020202030204" pitchFamily="34" charset="0"/>
                        <a:cs typeface="Arial" panose="020B0604020202020204" pitchFamily="34" charset="0"/>
                      </a:endParaRPr>
                    </a:p>
                  </a:txBody>
                  <a:tcPr marL="381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algn="ctr" rtl="0" fontAlgn="ctr"/>
                      <a:endParaRPr lang="de-DE" sz="1200" b="0" i="0" u="none" strike="noStrike">
                        <a:solidFill>
                          <a:srgbClr val="05416B"/>
                        </a:solidFill>
                        <a:effectLst/>
                        <a:latin typeface="Arial Narrow" panose="020B0606020202030204" pitchFamily="34" charset="0"/>
                        <a:cs typeface="Arial" panose="020B0604020202020204" pitchFamily="34" charset="0"/>
                      </a:endParaRPr>
                    </a:p>
                  </a:txBody>
                  <a:tcPr marL="381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algn="r" fontAlgn="b"/>
                      <a:endParaRPr lang="en-US" sz="1200" b="0" i="0" u="none" strike="noStrike">
                        <a:solidFill>
                          <a:srgbClr val="05416B"/>
                        </a:solidFill>
                        <a:effectLst/>
                        <a:latin typeface="Arial Narrow" panose="020B0606020202030204" pitchFamily="34" charset="0"/>
                        <a:cs typeface="Arial" panose="020B0604020202020204" pitchFamily="34" charset="0"/>
                      </a:endParaRPr>
                    </a:p>
                  </a:txBody>
                  <a:tcPr marL="0" marR="4572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374582097"/>
                  </a:ext>
                </a:extLst>
              </a:tr>
              <a:tr h="184875">
                <a:tc>
                  <a:txBody>
                    <a:bodyPr/>
                    <a:lstStyle/>
                    <a:p>
                      <a:pPr algn="l" rtl="0" fontAlgn="ctr"/>
                      <a:r>
                        <a:rPr lang="en-US" sz="1200" b="0" i="0" u="none" strike="noStrike">
                          <a:solidFill>
                            <a:srgbClr val="05416B"/>
                          </a:solidFill>
                          <a:effectLst/>
                          <a:latin typeface="Arial Narrow" panose="020B0606020202030204" pitchFamily="34" charset="0"/>
                          <a:cs typeface="Arial" panose="020B0604020202020204" pitchFamily="34" charset="0"/>
                        </a:rPr>
                        <a:t>Ki-67 ≤ 20%</a:t>
                      </a:r>
                    </a:p>
                  </a:txBody>
                  <a:tcPr marL="18288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algn="ctr" rtl="0" fontAlgn="ctr"/>
                      <a:r>
                        <a:rPr lang="pt-BR" sz="1200" b="0" i="0" u="none" strike="noStrike">
                          <a:solidFill>
                            <a:srgbClr val="05416B"/>
                          </a:solidFill>
                          <a:effectLst/>
                          <a:latin typeface="Arial Narrow" panose="020B0606020202030204" pitchFamily="34" charset="0"/>
                          <a:cs typeface="Arial" panose="020B0604020202020204" pitchFamily="34" charset="0"/>
                        </a:rPr>
                        <a:t>76/1199</a:t>
                      </a:r>
                      <a:endParaRPr lang="en-US" sz="1200" b="0" i="0" u="none" strike="noStrike">
                        <a:solidFill>
                          <a:srgbClr val="05416B"/>
                        </a:solidFill>
                        <a:effectLst/>
                        <a:latin typeface="Arial Narrow" panose="020B0606020202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algn="ctr" rtl="0" fontAlgn="ctr"/>
                      <a:r>
                        <a:rPr lang="pt-BR" sz="1200" b="0" i="0" u="none" strike="noStrike">
                          <a:solidFill>
                            <a:srgbClr val="05416B"/>
                          </a:solidFill>
                          <a:effectLst/>
                          <a:latin typeface="Arial Narrow" panose="020B0606020202030204" pitchFamily="34" charset="0"/>
                          <a:cs typeface="Arial" panose="020B0604020202020204" pitchFamily="34" charset="0"/>
                        </a:rPr>
                        <a:t>95/1236</a:t>
                      </a:r>
                      <a:endParaRPr lang="en-US" sz="1200" b="0" i="0" u="none" strike="noStrike">
                        <a:solidFill>
                          <a:srgbClr val="05416B"/>
                        </a:solidFill>
                        <a:effectLst/>
                        <a:latin typeface="Arial Narrow" panose="020B0606020202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algn="ctr" rtl="0" fontAlgn="ctr"/>
                      <a:endParaRPr lang="en-US" sz="1200" b="0" i="0" u="none" strike="noStrike">
                        <a:solidFill>
                          <a:srgbClr val="05416B"/>
                        </a:solidFill>
                        <a:effectLst/>
                        <a:latin typeface="Arial Narrow" panose="020B0606020202030204" pitchFamily="34" charset="0"/>
                        <a:cs typeface="Arial" panose="020B0604020202020204" pitchFamily="34" charset="0"/>
                      </a:endParaRPr>
                    </a:p>
                  </a:txBody>
                  <a:tcPr marL="381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algn="ctr" rtl="0" fontAlgn="ctr"/>
                      <a:r>
                        <a:rPr lang="pt-BR" sz="1200" b="0" i="0" u="none" strike="noStrike">
                          <a:solidFill>
                            <a:srgbClr val="05416B"/>
                          </a:solidFill>
                          <a:effectLst/>
                          <a:latin typeface="Arial Narrow" panose="020B0606020202030204" pitchFamily="34" charset="0"/>
                          <a:cs typeface="Arial" panose="020B0604020202020204" pitchFamily="34" charset="0"/>
                        </a:rPr>
                        <a:t>0.801</a:t>
                      </a:r>
                    </a:p>
                  </a:txBody>
                  <a:tcPr marL="381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marL="0" marR="0" lvl="0" indent="0" algn="r" defTabSz="914400" rtl="0" eaLnBrk="1" fontAlgn="b" latinLnBrk="0" hangingPunct="1">
                        <a:lnSpc>
                          <a:spcPct val="100000"/>
                        </a:lnSpc>
                        <a:spcBef>
                          <a:spcPts val="0"/>
                        </a:spcBef>
                        <a:spcAft>
                          <a:spcPts val="0"/>
                        </a:spcAft>
                        <a:buClrTx/>
                        <a:buSzTx/>
                        <a:buFontTx/>
                        <a:buNone/>
                        <a:tabLst/>
                        <a:defRPr/>
                      </a:pPr>
                      <a:r>
                        <a:rPr lang="en-US" sz="1200" b="0" i="0" u="none" strike="noStrike">
                          <a:solidFill>
                            <a:srgbClr val="05416B"/>
                          </a:solidFill>
                          <a:effectLst/>
                          <a:latin typeface="Arial Narrow" panose="020B0606020202030204" pitchFamily="34" charset="0"/>
                          <a:cs typeface="Arial" panose="020B0604020202020204" pitchFamily="34" charset="0"/>
                        </a:rPr>
                        <a:t>(0.593-1.083)</a:t>
                      </a:r>
                    </a:p>
                  </a:txBody>
                  <a:tcPr marL="0" marR="4572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494501854"/>
                  </a:ext>
                </a:extLst>
              </a:tr>
              <a:tr h="184875">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US" sz="1200" b="0" i="0" u="none" strike="noStrike">
                          <a:solidFill>
                            <a:srgbClr val="05416B"/>
                          </a:solidFill>
                          <a:effectLst/>
                          <a:latin typeface="Arial Narrow" panose="020B0606020202030204" pitchFamily="34" charset="0"/>
                          <a:cs typeface="Arial" panose="020B0604020202020204" pitchFamily="34" charset="0"/>
                        </a:rPr>
                        <a:t>Ki-67 &gt; 20%</a:t>
                      </a:r>
                    </a:p>
                  </a:txBody>
                  <a:tcPr marL="18288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algn="ctr" rtl="0" fontAlgn="ctr"/>
                      <a:r>
                        <a:rPr lang="pt-BR" sz="1200" b="0" i="0" u="none" strike="noStrike">
                          <a:solidFill>
                            <a:srgbClr val="05416B"/>
                          </a:solidFill>
                          <a:effectLst/>
                          <a:latin typeface="Arial Narrow" panose="020B0606020202030204" pitchFamily="34" charset="0"/>
                          <a:cs typeface="Arial" panose="020B0604020202020204" pitchFamily="34" charset="0"/>
                        </a:rPr>
                        <a:t>82/920</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algn="ctr" rtl="0" fontAlgn="ctr"/>
                      <a:r>
                        <a:rPr lang="pt-BR" sz="1200" b="0" i="0" u="none" strike="noStrike">
                          <a:solidFill>
                            <a:srgbClr val="05416B"/>
                          </a:solidFill>
                          <a:effectLst/>
                          <a:latin typeface="Arial Narrow" panose="020B0606020202030204" pitchFamily="34" charset="0"/>
                          <a:cs typeface="Arial" panose="020B0604020202020204" pitchFamily="34" charset="0"/>
                        </a:rPr>
                        <a:t>105/938</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algn="ctr" rtl="0" fontAlgn="ctr"/>
                      <a:endParaRPr lang="pt-BR" sz="1200" b="0" i="0" u="none" strike="noStrike">
                        <a:solidFill>
                          <a:srgbClr val="05416B"/>
                        </a:solidFill>
                        <a:effectLst/>
                        <a:latin typeface="Arial Narrow" panose="020B0606020202030204" pitchFamily="34" charset="0"/>
                        <a:cs typeface="Arial" panose="020B0604020202020204" pitchFamily="34" charset="0"/>
                      </a:endParaRPr>
                    </a:p>
                  </a:txBody>
                  <a:tcPr marL="381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algn="ctr" rtl="0" fontAlgn="ctr"/>
                      <a:r>
                        <a:rPr lang="pt-BR" sz="1200" b="0" i="0" u="none" strike="noStrike">
                          <a:solidFill>
                            <a:srgbClr val="05416B"/>
                          </a:solidFill>
                          <a:effectLst/>
                          <a:latin typeface="Arial Narrow" panose="020B0606020202030204" pitchFamily="34" charset="0"/>
                          <a:cs typeface="Arial" panose="020B0604020202020204" pitchFamily="34" charset="0"/>
                        </a:rPr>
                        <a:t>0.746</a:t>
                      </a:r>
                    </a:p>
                  </a:txBody>
                  <a:tcPr marL="381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tc>
                  <a:txBody>
                    <a:bodyPr/>
                    <a:lstStyle/>
                    <a:p>
                      <a:pPr algn="r" fontAlgn="b"/>
                      <a:r>
                        <a:rPr lang="en-US" sz="1200" b="0" i="0" u="none" strike="noStrike">
                          <a:solidFill>
                            <a:srgbClr val="05416B"/>
                          </a:solidFill>
                          <a:effectLst/>
                          <a:latin typeface="Arial Narrow" panose="020B0606020202030204" pitchFamily="34" charset="0"/>
                          <a:cs typeface="Arial" panose="020B0604020202020204" pitchFamily="34" charset="0"/>
                        </a:rPr>
                        <a:t>(0.559-0.996)</a:t>
                      </a:r>
                    </a:p>
                  </a:txBody>
                  <a:tcPr marL="0" marR="4572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3553235014"/>
                  </a:ext>
                </a:extLst>
              </a:tr>
              <a:tr h="184875">
                <a:tc>
                  <a:txBody>
                    <a:bodyPr/>
                    <a:lstStyle/>
                    <a:p>
                      <a:pPr algn="l" rtl="0" fontAlgn="ctr"/>
                      <a:r>
                        <a:rPr lang="en-US" sz="1200" b="1" i="0" u="none" strike="noStrike">
                          <a:solidFill>
                            <a:srgbClr val="05416B"/>
                          </a:solidFill>
                          <a:effectLst/>
                          <a:latin typeface="Arial Narrow" panose="020B0606020202030204" pitchFamily="34" charset="0"/>
                          <a:cs typeface="Arial" panose="020B0604020202020204" pitchFamily="34" charset="0"/>
                        </a:rPr>
                        <a:t>Nodal status</a:t>
                      </a:r>
                      <a:r>
                        <a:rPr lang="en-US" sz="1200" b="1" i="0" u="none" strike="noStrike" baseline="30000">
                          <a:solidFill>
                            <a:srgbClr val="05416B"/>
                          </a:solidFill>
                          <a:effectLst/>
                          <a:latin typeface="Arial Narrow" panose="020B0606020202030204" pitchFamily="34" charset="0"/>
                          <a:cs typeface="Arial" panose="020B0604020202020204" pitchFamily="34" charset="0"/>
                        </a:rPr>
                        <a:t>b,c</a:t>
                      </a:r>
                    </a:p>
                  </a:txBody>
                  <a:tcPr marL="4572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rtl="0" fontAlgn="ctr"/>
                      <a:endParaRPr lang="en-US" sz="1200" b="0" i="0" u="none" strike="noStrike">
                        <a:solidFill>
                          <a:srgbClr val="05416B"/>
                        </a:solidFill>
                        <a:effectLst/>
                        <a:latin typeface="Arial Narrow" panose="020B0606020202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rtl="0" fontAlgn="ctr"/>
                      <a:endParaRPr lang="en-US" sz="1200" b="0" i="0" u="none" strike="noStrike">
                        <a:solidFill>
                          <a:srgbClr val="05416B"/>
                        </a:solidFill>
                        <a:effectLst/>
                        <a:latin typeface="Arial Narrow" panose="020B0606020202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rtl="0" fontAlgn="ctr"/>
                      <a:endParaRPr lang="en-US" sz="1200" b="0" i="0" u="none" strike="noStrike">
                        <a:solidFill>
                          <a:srgbClr val="05416B"/>
                        </a:solidFill>
                        <a:effectLst/>
                        <a:latin typeface="Arial Narrow" panose="020B0606020202030204" pitchFamily="34" charset="0"/>
                        <a:cs typeface="Arial" panose="020B0604020202020204" pitchFamily="34" charset="0"/>
                      </a:endParaRPr>
                    </a:p>
                  </a:txBody>
                  <a:tcPr marL="381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rtl="0" fontAlgn="ctr"/>
                      <a:endParaRPr lang="en-US" sz="1200" b="0" i="0" u="none" strike="noStrike">
                        <a:solidFill>
                          <a:srgbClr val="05416B"/>
                        </a:solidFill>
                        <a:effectLst/>
                        <a:latin typeface="Arial Narrow" panose="020B0606020202030204" pitchFamily="34" charset="0"/>
                        <a:cs typeface="Arial" panose="020B0604020202020204" pitchFamily="34" charset="0"/>
                      </a:endParaRPr>
                    </a:p>
                  </a:txBody>
                  <a:tcPr marL="381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b"/>
                      <a:endParaRPr lang="en-US" sz="1200" b="0" i="0" u="none" strike="noStrike">
                        <a:solidFill>
                          <a:srgbClr val="05416B"/>
                        </a:solidFill>
                        <a:effectLst/>
                        <a:latin typeface="Arial Narrow" panose="020B0606020202030204" pitchFamily="34" charset="0"/>
                        <a:cs typeface="Arial" panose="020B0604020202020204" pitchFamily="34" charset="0"/>
                      </a:endParaRPr>
                    </a:p>
                  </a:txBody>
                  <a:tcPr marL="0" marR="4572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814940726"/>
                  </a:ext>
                </a:extLst>
              </a:tr>
              <a:tr h="184875">
                <a:tc>
                  <a:txBody>
                    <a:bodyPr/>
                    <a:lstStyle/>
                    <a:p>
                      <a:pPr algn="l" rtl="0" fontAlgn="ctr"/>
                      <a:r>
                        <a:rPr lang="en-US" sz="1200" b="0" i="0" u="none" strike="noStrike">
                          <a:solidFill>
                            <a:srgbClr val="05416B"/>
                          </a:solidFill>
                          <a:effectLst/>
                          <a:latin typeface="Arial Narrow" panose="020B0606020202030204" pitchFamily="34" charset="0"/>
                          <a:cs typeface="Arial" panose="020B0604020202020204" pitchFamily="34" charset="0"/>
                        </a:rPr>
                        <a:t>N0</a:t>
                      </a:r>
                    </a:p>
                  </a:txBody>
                  <a:tcPr marL="18288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rtl="0" fontAlgn="ctr"/>
                      <a:r>
                        <a:rPr lang="pt-BR" sz="1200" b="0" i="0" u="none" strike="noStrike">
                          <a:solidFill>
                            <a:srgbClr val="05416B"/>
                          </a:solidFill>
                          <a:effectLst/>
                          <a:latin typeface="Arial Narrow" panose="020B0606020202030204" pitchFamily="34" charset="0"/>
                          <a:cs typeface="Arial" panose="020B0604020202020204" pitchFamily="34" charset="0"/>
                        </a:rPr>
                        <a:t>16/285</a:t>
                      </a:r>
                      <a:endParaRPr lang="en-US" sz="1200" b="0" i="0" u="none" strike="noStrike">
                        <a:solidFill>
                          <a:srgbClr val="05416B"/>
                        </a:solidFill>
                        <a:effectLst/>
                        <a:latin typeface="Arial Narrow" panose="020B0606020202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rtl="0" fontAlgn="ctr"/>
                      <a:r>
                        <a:rPr lang="pt-BR" sz="1200" b="0" i="0" u="none" strike="noStrike">
                          <a:solidFill>
                            <a:srgbClr val="05416B"/>
                          </a:solidFill>
                          <a:effectLst/>
                          <a:latin typeface="Arial Narrow" panose="020B0606020202030204" pitchFamily="34" charset="0"/>
                          <a:cs typeface="Arial" panose="020B0604020202020204" pitchFamily="34" charset="0"/>
                        </a:rPr>
                        <a:t>28/328</a:t>
                      </a:r>
                      <a:endParaRPr lang="en-US" sz="1200" b="0" i="0" u="none" strike="noStrike">
                        <a:solidFill>
                          <a:srgbClr val="05416B"/>
                        </a:solidFill>
                        <a:effectLst/>
                        <a:latin typeface="Arial Narrow" panose="020B0606020202030204" pitchFamily="34" charset="0"/>
                        <a:cs typeface="Arial" panose="020B0604020202020204" pitchFamily="34" charset="0"/>
                      </a:endParaRP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rtl="0" fontAlgn="ctr"/>
                      <a:endParaRPr lang="en-US" sz="1200" b="0" i="0" u="none" strike="noStrike">
                        <a:solidFill>
                          <a:srgbClr val="05416B"/>
                        </a:solidFill>
                        <a:effectLst/>
                        <a:latin typeface="Arial Narrow" panose="020B0606020202030204" pitchFamily="34" charset="0"/>
                        <a:cs typeface="Arial" panose="020B0604020202020204" pitchFamily="34" charset="0"/>
                      </a:endParaRPr>
                    </a:p>
                  </a:txBody>
                  <a:tcPr marL="381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rtl="0" fontAlgn="ctr"/>
                      <a:r>
                        <a:rPr lang="pt-BR" sz="1200" b="0" i="0" u="none" strike="noStrike">
                          <a:solidFill>
                            <a:srgbClr val="05416B"/>
                          </a:solidFill>
                          <a:effectLst/>
                          <a:latin typeface="Arial Narrow" panose="020B0606020202030204" pitchFamily="34" charset="0"/>
                          <a:cs typeface="Arial" panose="020B0604020202020204" pitchFamily="34" charset="0"/>
                        </a:rPr>
                        <a:t>0.630</a:t>
                      </a:r>
                    </a:p>
                  </a:txBody>
                  <a:tcPr marL="381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b"/>
                      <a:r>
                        <a:rPr lang="en-US" sz="1200" b="0" i="0" u="none" strike="noStrike">
                          <a:solidFill>
                            <a:srgbClr val="05416B"/>
                          </a:solidFill>
                          <a:effectLst/>
                          <a:latin typeface="Arial Narrow" panose="020B0606020202030204" pitchFamily="34" charset="0"/>
                          <a:cs typeface="Arial" panose="020B0604020202020204" pitchFamily="34" charset="0"/>
                        </a:rPr>
                        <a:t>(0.341-1.165)</a:t>
                      </a:r>
                    </a:p>
                  </a:txBody>
                  <a:tcPr marL="0" marR="4572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667535632"/>
                  </a:ext>
                </a:extLst>
              </a:tr>
              <a:tr h="184875">
                <a:tc>
                  <a:txBody>
                    <a:bodyPr/>
                    <a:lstStyle/>
                    <a:p>
                      <a:pPr algn="l" rtl="0" fontAlgn="ctr"/>
                      <a:r>
                        <a:rPr lang="en-US" sz="1200" b="0" i="0" u="none" strike="noStrike">
                          <a:solidFill>
                            <a:srgbClr val="05416B"/>
                          </a:solidFill>
                          <a:effectLst/>
                          <a:latin typeface="Arial Narrow" panose="020B0606020202030204" pitchFamily="34" charset="0"/>
                          <a:cs typeface="Arial" panose="020B0604020202020204" pitchFamily="34" charset="0"/>
                        </a:rPr>
                        <a:t>N1-N3</a:t>
                      </a:r>
                    </a:p>
                  </a:txBody>
                  <a:tcPr marL="18288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rtl="0" fontAlgn="ctr"/>
                      <a:r>
                        <a:rPr lang="pt-BR" sz="1200" b="0" i="0" u="none" strike="noStrike">
                          <a:solidFill>
                            <a:srgbClr val="05416B"/>
                          </a:solidFill>
                          <a:effectLst/>
                          <a:latin typeface="Arial Narrow" panose="020B0606020202030204" pitchFamily="34" charset="0"/>
                          <a:cs typeface="Arial" panose="020B0604020202020204" pitchFamily="34" charset="0"/>
                        </a:rPr>
                        <a:t>173/2261</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rtl="0" fontAlgn="ctr"/>
                      <a:r>
                        <a:rPr lang="pt-BR" sz="1200" b="0" i="0" u="none" strike="noStrike">
                          <a:solidFill>
                            <a:srgbClr val="05416B"/>
                          </a:solidFill>
                          <a:effectLst/>
                          <a:latin typeface="Arial Narrow" panose="020B0606020202030204" pitchFamily="34" charset="0"/>
                          <a:cs typeface="Arial" panose="020B0604020202020204" pitchFamily="34" charset="0"/>
                        </a:rPr>
                        <a:t>208/2219</a:t>
                      </a:r>
                    </a:p>
                  </a:txBody>
                  <a:tcPr marL="0" marR="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rtl="0" fontAlgn="ctr"/>
                      <a:endParaRPr lang="pt-BR" sz="1200" b="0" i="0" u="none" strike="noStrike">
                        <a:solidFill>
                          <a:srgbClr val="05416B"/>
                        </a:solidFill>
                        <a:effectLst/>
                        <a:latin typeface="Arial Narrow" panose="020B0606020202030204" pitchFamily="34" charset="0"/>
                        <a:cs typeface="Arial" panose="020B0604020202020204" pitchFamily="34" charset="0"/>
                      </a:endParaRPr>
                    </a:p>
                  </a:txBody>
                  <a:tcPr marL="381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ctr" rtl="0" fontAlgn="ctr"/>
                      <a:r>
                        <a:rPr lang="pt-BR" sz="1200" b="0" i="0" u="none" strike="noStrike">
                          <a:solidFill>
                            <a:srgbClr val="05416B"/>
                          </a:solidFill>
                          <a:effectLst/>
                          <a:latin typeface="Arial Narrow" panose="020B0606020202030204" pitchFamily="34" charset="0"/>
                          <a:cs typeface="Arial" panose="020B0604020202020204" pitchFamily="34" charset="0"/>
                        </a:rPr>
                        <a:t>0.771</a:t>
                      </a:r>
                    </a:p>
                  </a:txBody>
                  <a:tcPr marL="3810" marR="3810" marT="381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tc>
                  <a:txBody>
                    <a:bodyPr/>
                    <a:lstStyle/>
                    <a:p>
                      <a:pPr algn="r" fontAlgn="b"/>
                      <a:r>
                        <a:rPr lang="en-US" sz="1200" b="0" i="0" u="none" strike="noStrike">
                          <a:solidFill>
                            <a:srgbClr val="05416B"/>
                          </a:solidFill>
                          <a:effectLst/>
                          <a:latin typeface="Arial Narrow" panose="020B0606020202030204" pitchFamily="34" charset="0"/>
                          <a:cs typeface="Arial" panose="020B0604020202020204" pitchFamily="34" charset="0"/>
                        </a:rPr>
                        <a:t>(0.630-0.944)</a:t>
                      </a:r>
                    </a:p>
                  </a:txBody>
                  <a:tcPr marL="0" marR="4572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614407148"/>
                  </a:ext>
                </a:extLst>
              </a:tr>
            </a:tbl>
          </a:graphicData>
        </a:graphic>
      </p:graphicFrame>
      <p:sp>
        <p:nvSpPr>
          <p:cNvPr id="29" name="Line 5">
            <a:extLst>
              <a:ext uri="{FF2B5EF4-FFF2-40B4-BE49-F238E27FC236}">
                <a16:creationId xmlns:a16="http://schemas.microsoft.com/office/drawing/2014/main" id="{BC421154-6A25-B60C-A75F-C11A380BC1FC}"/>
              </a:ext>
            </a:extLst>
          </p:cNvPr>
          <p:cNvSpPr>
            <a:spLocks noChangeShapeType="1"/>
          </p:cNvSpPr>
          <p:nvPr/>
        </p:nvSpPr>
        <p:spPr bwMode="auto">
          <a:xfrm flipV="1">
            <a:off x="7854950" y="5817194"/>
            <a:ext cx="0" cy="4127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 name="Line 6">
            <a:extLst>
              <a:ext uri="{FF2B5EF4-FFF2-40B4-BE49-F238E27FC236}">
                <a16:creationId xmlns:a16="http://schemas.microsoft.com/office/drawing/2014/main" id="{B385A494-6171-E02E-8CF0-EDE23322949F}"/>
              </a:ext>
            </a:extLst>
          </p:cNvPr>
          <p:cNvSpPr>
            <a:spLocks noChangeShapeType="1"/>
          </p:cNvSpPr>
          <p:nvPr/>
        </p:nvSpPr>
        <p:spPr bwMode="auto">
          <a:xfrm flipV="1">
            <a:off x="7504113" y="5817194"/>
            <a:ext cx="0" cy="4127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 name="Line 7">
            <a:extLst>
              <a:ext uri="{FF2B5EF4-FFF2-40B4-BE49-F238E27FC236}">
                <a16:creationId xmlns:a16="http://schemas.microsoft.com/office/drawing/2014/main" id="{9B058C1E-5492-0238-037E-23AE7638884A}"/>
              </a:ext>
            </a:extLst>
          </p:cNvPr>
          <p:cNvSpPr>
            <a:spLocks noChangeShapeType="1"/>
          </p:cNvSpPr>
          <p:nvPr/>
        </p:nvSpPr>
        <p:spPr bwMode="auto">
          <a:xfrm flipV="1">
            <a:off x="6796088" y="5817194"/>
            <a:ext cx="0" cy="4127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 name="Line 8">
            <a:extLst>
              <a:ext uri="{FF2B5EF4-FFF2-40B4-BE49-F238E27FC236}">
                <a16:creationId xmlns:a16="http://schemas.microsoft.com/office/drawing/2014/main" id="{44B36DD9-E9AE-A03D-EF97-D6E20D2C1139}"/>
              </a:ext>
            </a:extLst>
          </p:cNvPr>
          <p:cNvSpPr>
            <a:spLocks noChangeShapeType="1"/>
          </p:cNvSpPr>
          <p:nvPr/>
        </p:nvSpPr>
        <p:spPr bwMode="auto">
          <a:xfrm flipV="1">
            <a:off x="7150100" y="5817194"/>
            <a:ext cx="0" cy="4127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 name="Line 9">
            <a:extLst>
              <a:ext uri="{FF2B5EF4-FFF2-40B4-BE49-F238E27FC236}">
                <a16:creationId xmlns:a16="http://schemas.microsoft.com/office/drawing/2014/main" id="{629AE084-2111-94AF-E7E2-C12C8685D0C8}"/>
              </a:ext>
            </a:extLst>
          </p:cNvPr>
          <p:cNvSpPr>
            <a:spLocks noChangeShapeType="1"/>
          </p:cNvSpPr>
          <p:nvPr/>
        </p:nvSpPr>
        <p:spPr bwMode="auto">
          <a:xfrm flipV="1">
            <a:off x="7150100" y="1045169"/>
            <a:ext cx="0" cy="475488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 name="Line 10">
            <a:extLst>
              <a:ext uri="{FF2B5EF4-FFF2-40B4-BE49-F238E27FC236}">
                <a16:creationId xmlns:a16="http://schemas.microsoft.com/office/drawing/2014/main" id="{A3E4DF9E-EFA7-B520-DF18-11E1EB7F44AC}"/>
              </a:ext>
            </a:extLst>
          </p:cNvPr>
          <p:cNvSpPr>
            <a:spLocks noChangeShapeType="1"/>
          </p:cNvSpPr>
          <p:nvPr/>
        </p:nvSpPr>
        <p:spPr bwMode="auto">
          <a:xfrm flipV="1">
            <a:off x="7007225" y="1045169"/>
            <a:ext cx="0" cy="4754880"/>
          </a:xfrm>
          <a:prstGeom prst="line">
            <a:avLst/>
          </a:prstGeom>
          <a:noFill/>
          <a:ln w="12700" cap="flat">
            <a:solidFill>
              <a:srgbClr val="000000"/>
            </a:solidFill>
            <a:prstDash val="dash"/>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 name="Line 11">
            <a:extLst>
              <a:ext uri="{FF2B5EF4-FFF2-40B4-BE49-F238E27FC236}">
                <a16:creationId xmlns:a16="http://schemas.microsoft.com/office/drawing/2014/main" id="{7063E75F-12D4-4F88-7C34-4AE61F80DE7D}"/>
              </a:ext>
            </a:extLst>
          </p:cNvPr>
          <p:cNvSpPr>
            <a:spLocks noChangeShapeType="1"/>
          </p:cNvSpPr>
          <p:nvPr/>
        </p:nvSpPr>
        <p:spPr bwMode="auto">
          <a:xfrm flipV="1">
            <a:off x="8208963" y="5817194"/>
            <a:ext cx="0" cy="41275"/>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 name="Freeform 12">
            <a:extLst>
              <a:ext uri="{FF2B5EF4-FFF2-40B4-BE49-F238E27FC236}">
                <a16:creationId xmlns:a16="http://schemas.microsoft.com/office/drawing/2014/main" id="{8A79327C-9D7D-1099-21B9-D51CE931993F}"/>
              </a:ext>
            </a:extLst>
          </p:cNvPr>
          <p:cNvSpPr>
            <a:spLocks/>
          </p:cNvSpPr>
          <p:nvPr/>
        </p:nvSpPr>
        <p:spPr bwMode="auto">
          <a:xfrm>
            <a:off x="6442075" y="5817194"/>
            <a:ext cx="2120900" cy="41275"/>
          </a:xfrm>
          <a:custGeom>
            <a:avLst/>
            <a:gdLst>
              <a:gd name="T0" fmla="*/ 1336 w 1336"/>
              <a:gd name="T1" fmla="*/ 26 h 26"/>
              <a:gd name="T2" fmla="*/ 1336 w 1336"/>
              <a:gd name="T3" fmla="*/ 0 h 26"/>
              <a:gd name="T4" fmla="*/ 0 w 1336"/>
              <a:gd name="T5" fmla="*/ 0 h 26"/>
              <a:gd name="T6" fmla="*/ 0 w 1336"/>
              <a:gd name="T7" fmla="*/ 26 h 26"/>
            </a:gdLst>
            <a:ahLst/>
            <a:cxnLst>
              <a:cxn ang="0">
                <a:pos x="T0" y="T1"/>
              </a:cxn>
              <a:cxn ang="0">
                <a:pos x="T2" y="T3"/>
              </a:cxn>
              <a:cxn ang="0">
                <a:pos x="T4" y="T5"/>
              </a:cxn>
              <a:cxn ang="0">
                <a:pos x="T6" y="T7"/>
              </a:cxn>
            </a:cxnLst>
            <a:rect l="0" t="0" r="r" b="b"/>
            <a:pathLst>
              <a:path w="1336" h="26">
                <a:moveTo>
                  <a:pt x="1336" y="26"/>
                </a:moveTo>
                <a:lnTo>
                  <a:pt x="1336" y="0"/>
                </a:lnTo>
                <a:lnTo>
                  <a:pt x="0" y="0"/>
                </a:lnTo>
                <a:lnTo>
                  <a:pt x="0" y="26"/>
                </a:lnTo>
              </a:path>
            </a:pathLst>
          </a:custGeom>
          <a:noFill/>
          <a:ln w="12700"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 name="Rectangle 13">
            <a:extLst>
              <a:ext uri="{FF2B5EF4-FFF2-40B4-BE49-F238E27FC236}">
                <a16:creationId xmlns:a16="http://schemas.microsoft.com/office/drawing/2014/main" id="{F09E56D2-4C78-9479-8DCC-5E1F0B9EEAA7}"/>
              </a:ext>
            </a:extLst>
          </p:cNvPr>
          <p:cNvSpPr>
            <a:spLocks noChangeArrowheads="1"/>
          </p:cNvSpPr>
          <p:nvPr/>
        </p:nvSpPr>
        <p:spPr bwMode="auto">
          <a:xfrm>
            <a:off x="7090552" y="6013327"/>
            <a:ext cx="823945"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050" b="1" i="0" u="none" strike="noStrike" kern="1200" cap="none" spc="0" normalizeH="0" baseline="0" noProof="0">
                <a:ln>
                  <a:noFill/>
                </a:ln>
                <a:solidFill>
                  <a:srgbClr val="000000"/>
                </a:solidFill>
                <a:effectLst/>
                <a:uLnTx/>
                <a:uFillTx/>
                <a:latin typeface="Arial" panose="020B0604020202020204" pitchFamily="34" charset="0"/>
                <a:ea typeface="+mn-ea"/>
                <a:cs typeface="+mn-cs"/>
              </a:rPr>
              <a:t>Hazard Ratio</a:t>
            </a:r>
            <a:endParaRPr kumimoji="0" lang="en-US" altLang="en-US" sz="2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8" name="Rectangle 14">
            <a:extLst>
              <a:ext uri="{FF2B5EF4-FFF2-40B4-BE49-F238E27FC236}">
                <a16:creationId xmlns:a16="http://schemas.microsoft.com/office/drawing/2014/main" id="{3DA2E3EF-07CD-4D64-0877-77826CCE8E9F}"/>
              </a:ext>
            </a:extLst>
          </p:cNvPr>
          <p:cNvSpPr>
            <a:spLocks noChangeArrowheads="1"/>
          </p:cNvSpPr>
          <p:nvPr/>
        </p:nvSpPr>
        <p:spPr bwMode="auto">
          <a:xfrm>
            <a:off x="7409448" y="5877519"/>
            <a:ext cx="187552"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050" b="0" i="0" u="none" strike="noStrike" kern="1200" cap="none" spc="0" normalizeH="0" baseline="0" noProof="0">
                <a:ln>
                  <a:noFill/>
                </a:ln>
                <a:solidFill>
                  <a:srgbClr val="000000"/>
                </a:solidFill>
                <a:effectLst/>
                <a:uLnTx/>
                <a:uFillTx/>
                <a:latin typeface="Arial" panose="020B0604020202020204" pitchFamily="34" charset="0"/>
                <a:ea typeface="+mn-ea"/>
                <a:cs typeface="+mn-cs"/>
              </a:rPr>
              <a:t>1.5</a:t>
            </a:r>
            <a:endParaRPr kumimoji="0" lang="en-US" altLang="en-US" sz="2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9" name="Rectangle 15">
            <a:extLst>
              <a:ext uri="{FF2B5EF4-FFF2-40B4-BE49-F238E27FC236}">
                <a16:creationId xmlns:a16="http://schemas.microsoft.com/office/drawing/2014/main" id="{C744B939-A094-238F-41B6-3AAE282500DA}"/>
              </a:ext>
            </a:extLst>
          </p:cNvPr>
          <p:cNvSpPr>
            <a:spLocks noChangeArrowheads="1"/>
          </p:cNvSpPr>
          <p:nvPr/>
        </p:nvSpPr>
        <p:spPr bwMode="auto">
          <a:xfrm>
            <a:off x="8471485" y="5877519"/>
            <a:ext cx="187552"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050" b="0" i="0" u="none" strike="noStrike" kern="1200" cap="none" spc="0" normalizeH="0" baseline="0" noProof="0">
                <a:ln>
                  <a:noFill/>
                </a:ln>
                <a:solidFill>
                  <a:srgbClr val="000000"/>
                </a:solidFill>
                <a:effectLst/>
                <a:uLnTx/>
                <a:uFillTx/>
                <a:latin typeface="Arial" panose="020B0604020202020204" pitchFamily="34" charset="0"/>
                <a:ea typeface="+mn-ea"/>
                <a:cs typeface="+mn-cs"/>
              </a:rPr>
              <a:t>3.0</a:t>
            </a:r>
            <a:endParaRPr kumimoji="0" lang="en-US" altLang="en-US" sz="2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0" name="Rectangle 16">
            <a:extLst>
              <a:ext uri="{FF2B5EF4-FFF2-40B4-BE49-F238E27FC236}">
                <a16:creationId xmlns:a16="http://schemas.microsoft.com/office/drawing/2014/main" id="{16DD7A06-1CB6-AF63-D167-3E7D4C560EFF}"/>
              </a:ext>
            </a:extLst>
          </p:cNvPr>
          <p:cNvSpPr>
            <a:spLocks noChangeArrowheads="1"/>
          </p:cNvSpPr>
          <p:nvPr/>
        </p:nvSpPr>
        <p:spPr bwMode="auto">
          <a:xfrm>
            <a:off x="8117473" y="5877519"/>
            <a:ext cx="187552"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050" b="0" i="0" u="none" strike="noStrike" kern="1200" cap="none" spc="0" normalizeH="0" baseline="0" noProof="0">
                <a:ln>
                  <a:noFill/>
                </a:ln>
                <a:solidFill>
                  <a:srgbClr val="000000"/>
                </a:solidFill>
                <a:effectLst/>
                <a:uLnTx/>
                <a:uFillTx/>
                <a:latin typeface="Arial" panose="020B0604020202020204" pitchFamily="34" charset="0"/>
                <a:ea typeface="+mn-ea"/>
                <a:cs typeface="+mn-cs"/>
              </a:rPr>
              <a:t>2.5</a:t>
            </a:r>
            <a:endParaRPr kumimoji="0" lang="en-US" altLang="en-US" sz="2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1" name="Rectangle 17">
            <a:extLst>
              <a:ext uri="{FF2B5EF4-FFF2-40B4-BE49-F238E27FC236}">
                <a16:creationId xmlns:a16="http://schemas.microsoft.com/office/drawing/2014/main" id="{6C20084C-648C-766E-F0FB-2A655A99C11E}"/>
              </a:ext>
            </a:extLst>
          </p:cNvPr>
          <p:cNvSpPr>
            <a:spLocks noChangeArrowheads="1"/>
          </p:cNvSpPr>
          <p:nvPr/>
        </p:nvSpPr>
        <p:spPr bwMode="auto">
          <a:xfrm>
            <a:off x="7763460" y="5877519"/>
            <a:ext cx="187552"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050" b="0" i="0" u="none" strike="noStrike" kern="1200" cap="none" spc="0" normalizeH="0" baseline="0" noProof="0">
                <a:ln>
                  <a:noFill/>
                </a:ln>
                <a:solidFill>
                  <a:srgbClr val="000000"/>
                </a:solidFill>
                <a:effectLst/>
                <a:uLnTx/>
                <a:uFillTx/>
                <a:latin typeface="Arial" panose="020B0604020202020204" pitchFamily="34" charset="0"/>
                <a:ea typeface="+mn-ea"/>
                <a:cs typeface="+mn-cs"/>
              </a:rPr>
              <a:t>2.0</a:t>
            </a:r>
            <a:endParaRPr kumimoji="0" lang="en-US" altLang="en-US" sz="2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2" name="Rectangle 18">
            <a:extLst>
              <a:ext uri="{FF2B5EF4-FFF2-40B4-BE49-F238E27FC236}">
                <a16:creationId xmlns:a16="http://schemas.microsoft.com/office/drawing/2014/main" id="{A2B75C72-C6C4-2200-CDC2-9E517410FA4B}"/>
              </a:ext>
            </a:extLst>
          </p:cNvPr>
          <p:cNvSpPr>
            <a:spLocks noChangeArrowheads="1"/>
          </p:cNvSpPr>
          <p:nvPr/>
        </p:nvSpPr>
        <p:spPr bwMode="auto">
          <a:xfrm>
            <a:off x="6347410" y="5877519"/>
            <a:ext cx="187552"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050" b="0" i="0" u="none" strike="noStrike" kern="1200" cap="none" spc="0" normalizeH="0" baseline="0" noProof="0">
                <a:ln>
                  <a:noFill/>
                </a:ln>
                <a:solidFill>
                  <a:srgbClr val="000000"/>
                </a:solidFill>
                <a:effectLst/>
                <a:uLnTx/>
                <a:uFillTx/>
                <a:latin typeface="Arial" panose="020B0604020202020204" pitchFamily="34" charset="0"/>
                <a:ea typeface="+mn-ea"/>
                <a:cs typeface="+mn-cs"/>
              </a:rPr>
              <a:t>0.0</a:t>
            </a:r>
            <a:endParaRPr kumimoji="0" lang="en-US" altLang="en-US" sz="2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3" name="Rectangle 19">
            <a:extLst>
              <a:ext uri="{FF2B5EF4-FFF2-40B4-BE49-F238E27FC236}">
                <a16:creationId xmlns:a16="http://schemas.microsoft.com/office/drawing/2014/main" id="{41334C18-50C1-6E49-3D4D-5B373BE851E4}"/>
              </a:ext>
            </a:extLst>
          </p:cNvPr>
          <p:cNvSpPr>
            <a:spLocks noChangeArrowheads="1"/>
          </p:cNvSpPr>
          <p:nvPr/>
        </p:nvSpPr>
        <p:spPr bwMode="auto">
          <a:xfrm>
            <a:off x="6701423" y="5877519"/>
            <a:ext cx="187552"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050" b="0" i="0" u="none" strike="noStrike" kern="1200" cap="none" spc="0" normalizeH="0" baseline="0" noProof="0">
                <a:ln>
                  <a:noFill/>
                </a:ln>
                <a:solidFill>
                  <a:srgbClr val="000000"/>
                </a:solidFill>
                <a:effectLst/>
                <a:uLnTx/>
                <a:uFillTx/>
                <a:latin typeface="Arial" panose="020B0604020202020204" pitchFamily="34" charset="0"/>
                <a:ea typeface="+mn-ea"/>
                <a:cs typeface="+mn-cs"/>
              </a:rPr>
              <a:t>0.5</a:t>
            </a:r>
            <a:endParaRPr kumimoji="0" lang="en-US" altLang="en-US" sz="2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4" name="Rectangle 20">
            <a:extLst>
              <a:ext uri="{FF2B5EF4-FFF2-40B4-BE49-F238E27FC236}">
                <a16:creationId xmlns:a16="http://schemas.microsoft.com/office/drawing/2014/main" id="{A70B7BBF-892A-3C5A-A945-C8A3373C9B1A}"/>
              </a:ext>
            </a:extLst>
          </p:cNvPr>
          <p:cNvSpPr>
            <a:spLocks noChangeArrowheads="1"/>
          </p:cNvSpPr>
          <p:nvPr/>
        </p:nvSpPr>
        <p:spPr bwMode="auto">
          <a:xfrm>
            <a:off x="7055435" y="5877519"/>
            <a:ext cx="187552"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050" b="0" i="0" u="none" strike="noStrike" kern="1200" cap="none" spc="0" normalizeH="0" baseline="0" noProof="0">
                <a:ln>
                  <a:noFill/>
                </a:ln>
                <a:solidFill>
                  <a:srgbClr val="000000"/>
                </a:solidFill>
                <a:effectLst/>
                <a:uLnTx/>
                <a:uFillTx/>
                <a:latin typeface="Arial" panose="020B0604020202020204" pitchFamily="34" charset="0"/>
                <a:ea typeface="+mn-ea"/>
                <a:cs typeface="+mn-cs"/>
              </a:rPr>
              <a:t>1.0</a:t>
            </a:r>
            <a:endParaRPr kumimoji="0" lang="en-US" altLang="en-US" sz="2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51" name="Line 29">
            <a:extLst>
              <a:ext uri="{FF2B5EF4-FFF2-40B4-BE49-F238E27FC236}">
                <a16:creationId xmlns:a16="http://schemas.microsoft.com/office/drawing/2014/main" id="{AF57143D-AC5A-945C-A8BC-FD577705CD30}"/>
              </a:ext>
            </a:extLst>
          </p:cNvPr>
          <p:cNvSpPr>
            <a:spLocks noChangeShapeType="1"/>
          </p:cNvSpPr>
          <p:nvPr/>
        </p:nvSpPr>
        <p:spPr bwMode="auto">
          <a:xfrm>
            <a:off x="6888494" y="5653682"/>
            <a:ext cx="219456" cy="0"/>
          </a:xfrm>
          <a:prstGeom prst="line">
            <a:avLst/>
          </a:prstGeom>
          <a:noFill/>
          <a:ln w="19050" cap="flat">
            <a:solidFill>
              <a:srgbClr val="05416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 name="Line 30">
            <a:extLst>
              <a:ext uri="{FF2B5EF4-FFF2-40B4-BE49-F238E27FC236}">
                <a16:creationId xmlns:a16="http://schemas.microsoft.com/office/drawing/2014/main" id="{3E27B0EB-906B-19F0-BEDB-BE987206EAC0}"/>
              </a:ext>
            </a:extLst>
          </p:cNvPr>
          <p:cNvSpPr>
            <a:spLocks noChangeShapeType="1"/>
          </p:cNvSpPr>
          <p:nvPr/>
        </p:nvSpPr>
        <p:spPr bwMode="auto">
          <a:xfrm>
            <a:off x="6881670" y="5621932"/>
            <a:ext cx="0" cy="66675"/>
          </a:xfrm>
          <a:prstGeom prst="line">
            <a:avLst/>
          </a:prstGeom>
          <a:noFill/>
          <a:ln w="19050" cap="flat">
            <a:solidFill>
              <a:srgbClr val="05416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 name="Line 31">
            <a:extLst>
              <a:ext uri="{FF2B5EF4-FFF2-40B4-BE49-F238E27FC236}">
                <a16:creationId xmlns:a16="http://schemas.microsoft.com/office/drawing/2014/main" id="{95FF1B6A-498C-61C0-5B02-A649662D5B0F}"/>
              </a:ext>
            </a:extLst>
          </p:cNvPr>
          <p:cNvSpPr>
            <a:spLocks noChangeShapeType="1"/>
          </p:cNvSpPr>
          <p:nvPr/>
        </p:nvSpPr>
        <p:spPr bwMode="auto">
          <a:xfrm>
            <a:off x="7101053" y="5621932"/>
            <a:ext cx="0" cy="66675"/>
          </a:xfrm>
          <a:prstGeom prst="line">
            <a:avLst/>
          </a:prstGeom>
          <a:noFill/>
          <a:ln w="19050" cap="flat">
            <a:solidFill>
              <a:srgbClr val="05416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 name="Line 33">
            <a:extLst>
              <a:ext uri="{FF2B5EF4-FFF2-40B4-BE49-F238E27FC236}">
                <a16:creationId xmlns:a16="http://schemas.microsoft.com/office/drawing/2014/main" id="{39A9835C-BD52-F5C0-670D-C24CB3FD315E}"/>
              </a:ext>
            </a:extLst>
          </p:cNvPr>
          <p:cNvSpPr>
            <a:spLocks noChangeShapeType="1"/>
          </p:cNvSpPr>
          <p:nvPr/>
        </p:nvSpPr>
        <p:spPr bwMode="auto">
          <a:xfrm>
            <a:off x="6686572" y="5466357"/>
            <a:ext cx="576072" cy="0"/>
          </a:xfrm>
          <a:prstGeom prst="line">
            <a:avLst/>
          </a:prstGeom>
          <a:noFill/>
          <a:ln w="19050" cap="flat">
            <a:solidFill>
              <a:srgbClr val="05416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5" name="Line 34">
            <a:extLst>
              <a:ext uri="{FF2B5EF4-FFF2-40B4-BE49-F238E27FC236}">
                <a16:creationId xmlns:a16="http://schemas.microsoft.com/office/drawing/2014/main" id="{20675C5F-823F-F708-78E6-8E1E7F2B3807}"/>
              </a:ext>
            </a:extLst>
          </p:cNvPr>
          <p:cNvSpPr>
            <a:spLocks noChangeShapeType="1"/>
          </p:cNvSpPr>
          <p:nvPr/>
        </p:nvSpPr>
        <p:spPr bwMode="auto">
          <a:xfrm>
            <a:off x="6679749" y="5431432"/>
            <a:ext cx="0" cy="69850"/>
          </a:xfrm>
          <a:prstGeom prst="line">
            <a:avLst/>
          </a:prstGeom>
          <a:noFill/>
          <a:ln w="19050" cap="flat">
            <a:solidFill>
              <a:srgbClr val="05416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 name="Line 35">
            <a:extLst>
              <a:ext uri="{FF2B5EF4-FFF2-40B4-BE49-F238E27FC236}">
                <a16:creationId xmlns:a16="http://schemas.microsoft.com/office/drawing/2014/main" id="{69E3B607-5B0F-C890-A473-668E1E65F2CA}"/>
              </a:ext>
            </a:extLst>
          </p:cNvPr>
          <p:cNvSpPr>
            <a:spLocks noChangeShapeType="1"/>
          </p:cNvSpPr>
          <p:nvPr/>
        </p:nvSpPr>
        <p:spPr bwMode="auto">
          <a:xfrm>
            <a:off x="7268523" y="5431432"/>
            <a:ext cx="0" cy="69850"/>
          </a:xfrm>
          <a:prstGeom prst="line">
            <a:avLst/>
          </a:prstGeom>
          <a:noFill/>
          <a:ln w="19050" cap="flat">
            <a:solidFill>
              <a:srgbClr val="05416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7" name="Line 37">
            <a:extLst>
              <a:ext uri="{FF2B5EF4-FFF2-40B4-BE49-F238E27FC236}">
                <a16:creationId xmlns:a16="http://schemas.microsoft.com/office/drawing/2014/main" id="{914C67CA-310C-E158-A4DD-B8F3FA5D258C}"/>
              </a:ext>
            </a:extLst>
          </p:cNvPr>
          <p:cNvSpPr>
            <a:spLocks noChangeShapeType="1"/>
          </p:cNvSpPr>
          <p:nvPr/>
        </p:nvSpPr>
        <p:spPr bwMode="auto">
          <a:xfrm>
            <a:off x="6844044" y="5134569"/>
            <a:ext cx="292608" cy="0"/>
          </a:xfrm>
          <a:prstGeom prst="line">
            <a:avLst/>
          </a:prstGeom>
          <a:noFill/>
          <a:ln w="19050" cap="flat">
            <a:solidFill>
              <a:srgbClr val="05416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8" name="Line 38">
            <a:extLst>
              <a:ext uri="{FF2B5EF4-FFF2-40B4-BE49-F238E27FC236}">
                <a16:creationId xmlns:a16="http://schemas.microsoft.com/office/drawing/2014/main" id="{E611200B-9F09-579A-138E-B738652326A7}"/>
              </a:ext>
            </a:extLst>
          </p:cNvPr>
          <p:cNvSpPr>
            <a:spLocks noChangeShapeType="1"/>
          </p:cNvSpPr>
          <p:nvPr/>
        </p:nvSpPr>
        <p:spPr bwMode="auto">
          <a:xfrm>
            <a:off x="6830396" y="5102819"/>
            <a:ext cx="0" cy="66675"/>
          </a:xfrm>
          <a:prstGeom prst="line">
            <a:avLst/>
          </a:prstGeom>
          <a:noFill/>
          <a:ln w="19050" cap="flat">
            <a:solidFill>
              <a:srgbClr val="05416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9" name="Line 39">
            <a:extLst>
              <a:ext uri="{FF2B5EF4-FFF2-40B4-BE49-F238E27FC236}">
                <a16:creationId xmlns:a16="http://schemas.microsoft.com/office/drawing/2014/main" id="{7F910B47-FD66-8895-B220-859C6540C743}"/>
              </a:ext>
            </a:extLst>
          </p:cNvPr>
          <p:cNvSpPr>
            <a:spLocks noChangeShapeType="1"/>
          </p:cNvSpPr>
          <p:nvPr/>
        </p:nvSpPr>
        <p:spPr bwMode="auto">
          <a:xfrm>
            <a:off x="7146451" y="5102819"/>
            <a:ext cx="0" cy="66675"/>
          </a:xfrm>
          <a:prstGeom prst="line">
            <a:avLst/>
          </a:prstGeom>
          <a:noFill/>
          <a:ln w="19050" cap="flat">
            <a:solidFill>
              <a:srgbClr val="05416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0" name="Line 41">
            <a:extLst>
              <a:ext uri="{FF2B5EF4-FFF2-40B4-BE49-F238E27FC236}">
                <a16:creationId xmlns:a16="http://schemas.microsoft.com/office/drawing/2014/main" id="{88796CDC-421C-8AA0-9D79-75786A8BBAC3}"/>
              </a:ext>
            </a:extLst>
          </p:cNvPr>
          <p:cNvSpPr>
            <a:spLocks noChangeShapeType="1"/>
          </p:cNvSpPr>
          <p:nvPr/>
        </p:nvSpPr>
        <p:spPr bwMode="auto">
          <a:xfrm>
            <a:off x="6869444" y="4939624"/>
            <a:ext cx="338328" cy="0"/>
          </a:xfrm>
          <a:prstGeom prst="line">
            <a:avLst/>
          </a:prstGeom>
          <a:noFill/>
          <a:ln w="19050" cap="flat">
            <a:solidFill>
              <a:srgbClr val="05416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 name="Line 42">
            <a:extLst>
              <a:ext uri="{FF2B5EF4-FFF2-40B4-BE49-F238E27FC236}">
                <a16:creationId xmlns:a16="http://schemas.microsoft.com/office/drawing/2014/main" id="{1AFE6A09-8337-E0FC-F55E-3C25255C8DF3}"/>
              </a:ext>
            </a:extLst>
          </p:cNvPr>
          <p:cNvSpPr>
            <a:spLocks noChangeShapeType="1"/>
          </p:cNvSpPr>
          <p:nvPr/>
        </p:nvSpPr>
        <p:spPr bwMode="auto">
          <a:xfrm>
            <a:off x="6869444" y="4904699"/>
            <a:ext cx="0" cy="69850"/>
          </a:xfrm>
          <a:prstGeom prst="line">
            <a:avLst/>
          </a:prstGeom>
          <a:noFill/>
          <a:ln w="19050" cap="flat">
            <a:solidFill>
              <a:srgbClr val="05416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 name="Line 43">
            <a:extLst>
              <a:ext uri="{FF2B5EF4-FFF2-40B4-BE49-F238E27FC236}">
                <a16:creationId xmlns:a16="http://schemas.microsoft.com/office/drawing/2014/main" id="{AAE9438F-654F-F7EA-289E-978C2799846E}"/>
              </a:ext>
            </a:extLst>
          </p:cNvPr>
          <p:cNvSpPr>
            <a:spLocks noChangeShapeType="1"/>
          </p:cNvSpPr>
          <p:nvPr/>
        </p:nvSpPr>
        <p:spPr bwMode="auto">
          <a:xfrm>
            <a:off x="7210899" y="4904699"/>
            <a:ext cx="0" cy="69850"/>
          </a:xfrm>
          <a:prstGeom prst="line">
            <a:avLst/>
          </a:prstGeom>
          <a:noFill/>
          <a:ln w="19050" cap="flat">
            <a:solidFill>
              <a:srgbClr val="05416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 name="Line 45">
            <a:extLst>
              <a:ext uri="{FF2B5EF4-FFF2-40B4-BE49-F238E27FC236}">
                <a16:creationId xmlns:a16="http://schemas.microsoft.com/office/drawing/2014/main" id="{A291C0A8-073D-6E3B-DDCC-9F230C09AC0A}"/>
              </a:ext>
            </a:extLst>
          </p:cNvPr>
          <p:cNvSpPr>
            <a:spLocks noChangeShapeType="1"/>
          </p:cNvSpPr>
          <p:nvPr/>
        </p:nvSpPr>
        <p:spPr bwMode="auto">
          <a:xfrm>
            <a:off x="6837220" y="4582754"/>
            <a:ext cx="374904" cy="0"/>
          </a:xfrm>
          <a:prstGeom prst="line">
            <a:avLst/>
          </a:prstGeom>
          <a:noFill/>
          <a:ln w="19050" cap="flat">
            <a:solidFill>
              <a:srgbClr val="05416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4" name="Line 46">
            <a:extLst>
              <a:ext uri="{FF2B5EF4-FFF2-40B4-BE49-F238E27FC236}">
                <a16:creationId xmlns:a16="http://schemas.microsoft.com/office/drawing/2014/main" id="{BC2DB369-6744-4A05-59B6-1AB71D7CBD3D}"/>
              </a:ext>
            </a:extLst>
          </p:cNvPr>
          <p:cNvSpPr>
            <a:spLocks noChangeShapeType="1"/>
          </p:cNvSpPr>
          <p:nvPr/>
        </p:nvSpPr>
        <p:spPr bwMode="auto">
          <a:xfrm>
            <a:off x="6830396" y="4547829"/>
            <a:ext cx="0" cy="69850"/>
          </a:xfrm>
          <a:prstGeom prst="line">
            <a:avLst/>
          </a:prstGeom>
          <a:noFill/>
          <a:ln w="19050" cap="flat">
            <a:solidFill>
              <a:srgbClr val="05416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5" name="Line 47">
            <a:extLst>
              <a:ext uri="{FF2B5EF4-FFF2-40B4-BE49-F238E27FC236}">
                <a16:creationId xmlns:a16="http://schemas.microsoft.com/office/drawing/2014/main" id="{929C1129-C08F-E384-1280-DF3B7FB9C9B0}"/>
              </a:ext>
            </a:extLst>
          </p:cNvPr>
          <p:cNvSpPr>
            <a:spLocks noChangeShapeType="1"/>
          </p:cNvSpPr>
          <p:nvPr/>
        </p:nvSpPr>
        <p:spPr bwMode="auto">
          <a:xfrm>
            <a:off x="7204075" y="4547829"/>
            <a:ext cx="0" cy="69850"/>
          </a:xfrm>
          <a:prstGeom prst="line">
            <a:avLst/>
          </a:prstGeom>
          <a:noFill/>
          <a:ln w="19050" cap="flat">
            <a:solidFill>
              <a:srgbClr val="05416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6" name="Line 49">
            <a:extLst>
              <a:ext uri="{FF2B5EF4-FFF2-40B4-BE49-F238E27FC236}">
                <a16:creationId xmlns:a16="http://schemas.microsoft.com/office/drawing/2014/main" id="{E7DF92D4-D698-E808-90C3-1357E7609AF9}"/>
              </a:ext>
            </a:extLst>
          </p:cNvPr>
          <p:cNvSpPr>
            <a:spLocks noChangeShapeType="1"/>
          </p:cNvSpPr>
          <p:nvPr/>
        </p:nvSpPr>
        <p:spPr bwMode="auto">
          <a:xfrm>
            <a:off x="6849920" y="4395429"/>
            <a:ext cx="292608" cy="0"/>
          </a:xfrm>
          <a:prstGeom prst="line">
            <a:avLst/>
          </a:prstGeom>
          <a:noFill/>
          <a:ln w="19050" cap="flat">
            <a:solidFill>
              <a:srgbClr val="05416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7" name="Line 50">
            <a:extLst>
              <a:ext uri="{FF2B5EF4-FFF2-40B4-BE49-F238E27FC236}">
                <a16:creationId xmlns:a16="http://schemas.microsoft.com/office/drawing/2014/main" id="{129987D7-6C7F-1B2E-A4D7-92CA35E85089}"/>
              </a:ext>
            </a:extLst>
          </p:cNvPr>
          <p:cNvSpPr>
            <a:spLocks noChangeShapeType="1"/>
          </p:cNvSpPr>
          <p:nvPr/>
        </p:nvSpPr>
        <p:spPr bwMode="auto">
          <a:xfrm>
            <a:off x="6849920" y="4360504"/>
            <a:ext cx="0" cy="69850"/>
          </a:xfrm>
          <a:prstGeom prst="line">
            <a:avLst/>
          </a:prstGeom>
          <a:noFill/>
          <a:ln w="19050" cap="flat">
            <a:solidFill>
              <a:srgbClr val="05416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8" name="Line 51">
            <a:extLst>
              <a:ext uri="{FF2B5EF4-FFF2-40B4-BE49-F238E27FC236}">
                <a16:creationId xmlns:a16="http://schemas.microsoft.com/office/drawing/2014/main" id="{8E5D7839-065A-6E9D-2D8A-E10EB43A4C5B}"/>
              </a:ext>
            </a:extLst>
          </p:cNvPr>
          <p:cNvSpPr>
            <a:spLocks noChangeShapeType="1"/>
          </p:cNvSpPr>
          <p:nvPr/>
        </p:nvSpPr>
        <p:spPr bwMode="auto">
          <a:xfrm>
            <a:off x="7137400" y="4360504"/>
            <a:ext cx="0" cy="69850"/>
          </a:xfrm>
          <a:prstGeom prst="line">
            <a:avLst/>
          </a:prstGeom>
          <a:noFill/>
          <a:ln w="19050" cap="flat">
            <a:solidFill>
              <a:srgbClr val="05416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9" name="Line 53">
            <a:extLst>
              <a:ext uri="{FF2B5EF4-FFF2-40B4-BE49-F238E27FC236}">
                <a16:creationId xmlns:a16="http://schemas.microsoft.com/office/drawing/2014/main" id="{0E08D93D-1F09-1C74-869C-FA596C084FBB}"/>
              </a:ext>
            </a:extLst>
          </p:cNvPr>
          <p:cNvSpPr>
            <a:spLocks noChangeShapeType="1"/>
          </p:cNvSpPr>
          <p:nvPr/>
        </p:nvSpPr>
        <p:spPr bwMode="auto">
          <a:xfrm>
            <a:off x="6680697" y="4186673"/>
            <a:ext cx="1078992" cy="0"/>
          </a:xfrm>
          <a:prstGeom prst="line">
            <a:avLst/>
          </a:prstGeom>
          <a:noFill/>
          <a:ln w="19050" cap="flat">
            <a:solidFill>
              <a:srgbClr val="05416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0" name="Line 54">
            <a:extLst>
              <a:ext uri="{FF2B5EF4-FFF2-40B4-BE49-F238E27FC236}">
                <a16:creationId xmlns:a16="http://schemas.microsoft.com/office/drawing/2014/main" id="{92F0969D-08BA-D313-AE40-5CEEA8B04101}"/>
              </a:ext>
            </a:extLst>
          </p:cNvPr>
          <p:cNvSpPr>
            <a:spLocks noChangeShapeType="1"/>
          </p:cNvSpPr>
          <p:nvPr/>
        </p:nvSpPr>
        <p:spPr bwMode="auto">
          <a:xfrm>
            <a:off x="6673873" y="4152542"/>
            <a:ext cx="0" cy="68263"/>
          </a:xfrm>
          <a:prstGeom prst="line">
            <a:avLst/>
          </a:prstGeom>
          <a:noFill/>
          <a:ln w="19050" cap="flat">
            <a:solidFill>
              <a:srgbClr val="05416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1" name="Line 55">
            <a:extLst>
              <a:ext uri="{FF2B5EF4-FFF2-40B4-BE49-F238E27FC236}">
                <a16:creationId xmlns:a16="http://schemas.microsoft.com/office/drawing/2014/main" id="{B2C52D9B-FD26-B282-1E4A-DDA87E0FFB8A}"/>
              </a:ext>
            </a:extLst>
          </p:cNvPr>
          <p:cNvSpPr>
            <a:spLocks noChangeShapeType="1"/>
          </p:cNvSpPr>
          <p:nvPr/>
        </p:nvSpPr>
        <p:spPr bwMode="auto">
          <a:xfrm>
            <a:off x="7751101" y="4152542"/>
            <a:ext cx="0" cy="68263"/>
          </a:xfrm>
          <a:prstGeom prst="line">
            <a:avLst/>
          </a:prstGeom>
          <a:noFill/>
          <a:ln w="19050" cap="flat">
            <a:solidFill>
              <a:srgbClr val="05416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2" name="Line 57">
            <a:extLst>
              <a:ext uri="{FF2B5EF4-FFF2-40B4-BE49-F238E27FC236}">
                <a16:creationId xmlns:a16="http://schemas.microsoft.com/office/drawing/2014/main" id="{51F39FC8-AE0E-81E0-8EBC-58311DF68953}"/>
              </a:ext>
            </a:extLst>
          </p:cNvPr>
          <p:cNvSpPr>
            <a:spLocks noChangeShapeType="1"/>
          </p:cNvSpPr>
          <p:nvPr/>
        </p:nvSpPr>
        <p:spPr bwMode="auto">
          <a:xfrm>
            <a:off x="6834188" y="3829835"/>
            <a:ext cx="322263" cy="0"/>
          </a:xfrm>
          <a:prstGeom prst="line">
            <a:avLst/>
          </a:prstGeom>
          <a:noFill/>
          <a:ln w="19050" cap="flat">
            <a:solidFill>
              <a:srgbClr val="05416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3" name="Line 58">
            <a:extLst>
              <a:ext uri="{FF2B5EF4-FFF2-40B4-BE49-F238E27FC236}">
                <a16:creationId xmlns:a16="http://schemas.microsoft.com/office/drawing/2014/main" id="{AB8C9284-C10F-5FD7-F54E-2A06960E33E5}"/>
              </a:ext>
            </a:extLst>
          </p:cNvPr>
          <p:cNvSpPr>
            <a:spLocks noChangeShapeType="1"/>
          </p:cNvSpPr>
          <p:nvPr/>
        </p:nvSpPr>
        <p:spPr bwMode="auto">
          <a:xfrm>
            <a:off x="6827364" y="3798085"/>
            <a:ext cx="0" cy="66675"/>
          </a:xfrm>
          <a:prstGeom prst="line">
            <a:avLst/>
          </a:prstGeom>
          <a:noFill/>
          <a:ln w="19050" cap="flat">
            <a:solidFill>
              <a:srgbClr val="05416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4" name="Line 59">
            <a:extLst>
              <a:ext uri="{FF2B5EF4-FFF2-40B4-BE49-F238E27FC236}">
                <a16:creationId xmlns:a16="http://schemas.microsoft.com/office/drawing/2014/main" id="{23E25E09-BF5B-4668-CA30-958DD5028C0B}"/>
              </a:ext>
            </a:extLst>
          </p:cNvPr>
          <p:cNvSpPr>
            <a:spLocks noChangeShapeType="1"/>
          </p:cNvSpPr>
          <p:nvPr/>
        </p:nvSpPr>
        <p:spPr bwMode="auto">
          <a:xfrm>
            <a:off x="7156450" y="3798085"/>
            <a:ext cx="0" cy="66675"/>
          </a:xfrm>
          <a:prstGeom prst="line">
            <a:avLst/>
          </a:prstGeom>
          <a:noFill/>
          <a:ln w="19050" cap="flat">
            <a:solidFill>
              <a:srgbClr val="05416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5" name="Line 61">
            <a:extLst>
              <a:ext uri="{FF2B5EF4-FFF2-40B4-BE49-F238E27FC236}">
                <a16:creationId xmlns:a16="http://schemas.microsoft.com/office/drawing/2014/main" id="{4F7E222D-52D9-11BD-B151-E71D0E91C4DE}"/>
              </a:ext>
            </a:extLst>
          </p:cNvPr>
          <p:cNvSpPr>
            <a:spLocks noChangeShapeType="1"/>
          </p:cNvSpPr>
          <p:nvPr/>
        </p:nvSpPr>
        <p:spPr bwMode="auto">
          <a:xfrm>
            <a:off x="6853238" y="3632985"/>
            <a:ext cx="271463" cy="0"/>
          </a:xfrm>
          <a:prstGeom prst="line">
            <a:avLst/>
          </a:prstGeom>
          <a:noFill/>
          <a:ln w="19050" cap="flat">
            <a:solidFill>
              <a:srgbClr val="05416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6" name="Line 62">
            <a:extLst>
              <a:ext uri="{FF2B5EF4-FFF2-40B4-BE49-F238E27FC236}">
                <a16:creationId xmlns:a16="http://schemas.microsoft.com/office/drawing/2014/main" id="{42D1361E-205E-E18F-FB6B-DD0D26F87B3D}"/>
              </a:ext>
            </a:extLst>
          </p:cNvPr>
          <p:cNvSpPr>
            <a:spLocks noChangeShapeType="1"/>
          </p:cNvSpPr>
          <p:nvPr/>
        </p:nvSpPr>
        <p:spPr bwMode="auto">
          <a:xfrm>
            <a:off x="6853238" y="3598060"/>
            <a:ext cx="0" cy="69850"/>
          </a:xfrm>
          <a:prstGeom prst="line">
            <a:avLst/>
          </a:prstGeom>
          <a:noFill/>
          <a:ln w="19050" cap="flat">
            <a:solidFill>
              <a:srgbClr val="05416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 name="Line 63">
            <a:extLst>
              <a:ext uri="{FF2B5EF4-FFF2-40B4-BE49-F238E27FC236}">
                <a16:creationId xmlns:a16="http://schemas.microsoft.com/office/drawing/2014/main" id="{BE769745-EBB2-F14D-921F-A1FF9C728644}"/>
              </a:ext>
            </a:extLst>
          </p:cNvPr>
          <p:cNvSpPr>
            <a:spLocks noChangeShapeType="1"/>
          </p:cNvSpPr>
          <p:nvPr/>
        </p:nvSpPr>
        <p:spPr bwMode="auto">
          <a:xfrm>
            <a:off x="7124700" y="3598060"/>
            <a:ext cx="0" cy="69850"/>
          </a:xfrm>
          <a:prstGeom prst="line">
            <a:avLst/>
          </a:prstGeom>
          <a:noFill/>
          <a:ln w="19050" cap="flat">
            <a:solidFill>
              <a:srgbClr val="05416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4" name="Line 73">
            <a:extLst>
              <a:ext uri="{FF2B5EF4-FFF2-40B4-BE49-F238E27FC236}">
                <a16:creationId xmlns:a16="http://schemas.microsoft.com/office/drawing/2014/main" id="{FBFC8E44-379A-CD74-977F-F88CC8E3143C}"/>
              </a:ext>
            </a:extLst>
          </p:cNvPr>
          <p:cNvSpPr>
            <a:spLocks noChangeShapeType="1"/>
          </p:cNvSpPr>
          <p:nvPr/>
        </p:nvSpPr>
        <p:spPr bwMode="auto">
          <a:xfrm>
            <a:off x="6869113" y="1567965"/>
            <a:ext cx="274638" cy="0"/>
          </a:xfrm>
          <a:prstGeom prst="line">
            <a:avLst/>
          </a:prstGeom>
          <a:noFill/>
          <a:ln w="19050" cap="flat">
            <a:solidFill>
              <a:srgbClr val="05416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5" name="Line 74">
            <a:extLst>
              <a:ext uri="{FF2B5EF4-FFF2-40B4-BE49-F238E27FC236}">
                <a16:creationId xmlns:a16="http://schemas.microsoft.com/office/drawing/2014/main" id="{BDB61B16-DB7D-7025-C978-46E28E0F104E}"/>
              </a:ext>
            </a:extLst>
          </p:cNvPr>
          <p:cNvSpPr>
            <a:spLocks noChangeShapeType="1"/>
          </p:cNvSpPr>
          <p:nvPr/>
        </p:nvSpPr>
        <p:spPr bwMode="auto">
          <a:xfrm>
            <a:off x="6869113" y="1533040"/>
            <a:ext cx="0" cy="69850"/>
          </a:xfrm>
          <a:prstGeom prst="line">
            <a:avLst/>
          </a:prstGeom>
          <a:noFill/>
          <a:ln w="19050" cap="flat">
            <a:solidFill>
              <a:srgbClr val="05416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6" name="Line 75">
            <a:extLst>
              <a:ext uri="{FF2B5EF4-FFF2-40B4-BE49-F238E27FC236}">
                <a16:creationId xmlns:a16="http://schemas.microsoft.com/office/drawing/2014/main" id="{2E39460B-95FB-9277-22EB-64A47089DE94}"/>
              </a:ext>
            </a:extLst>
          </p:cNvPr>
          <p:cNvSpPr>
            <a:spLocks noChangeShapeType="1"/>
          </p:cNvSpPr>
          <p:nvPr/>
        </p:nvSpPr>
        <p:spPr bwMode="auto">
          <a:xfrm>
            <a:off x="7143750" y="1533040"/>
            <a:ext cx="0" cy="69850"/>
          </a:xfrm>
          <a:prstGeom prst="line">
            <a:avLst/>
          </a:prstGeom>
          <a:noFill/>
          <a:ln w="19050" cap="flat">
            <a:solidFill>
              <a:srgbClr val="05416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7" name="Line 77">
            <a:extLst>
              <a:ext uri="{FF2B5EF4-FFF2-40B4-BE49-F238E27FC236}">
                <a16:creationId xmlns:a16="http://schemas.microsoft.com/office/drawing/2014/main" id="{7CDA10CB-1D92-262C-D848-762487D4BB5E}"/>
              </a:ext>
            </a:extLst>
          </p:cNvPr>
          <p:cNvSpPr>
            <a:spLocks noChangeShapeType="1"/>
          </p:cNvSpPr>
          <p:nvPr/>
        </p:nvSpPr>
        <p:spPr bwMode="auto">
          <a:xfrm>
            <a:off x="6811963" y="1371115"/>
            <a:ext cx="322263" cy="0"/>
          </a:xfrm>
          <a:prstGeom prst="line">
            <a:avLst/>
          </a:prstGeom>
          <a:noFill/>
          <a:ln w="19050" cap="flat">
            <a:solidFill>
              <a:srgbClr val="05416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8" name="Line 78">
            <a:extLst>
              <a:ext uri="{FF2B5EF4-FFF2-40B4-BE49-F238E27FC236}">
                <a16:creationId xmlns:a16="http://schemas.microsoft.com/office/drawing/2014/main" id="{316F0C40-1193-8C14-8C64-48AB3EB3AAE7}"/>
              </a:ext>
            </a:extLst>
          </p:cNvPr>
          <p:cNvSpPr>
            <a:spLocks noChangeShapeType="1"/>
          </p:cNvSpPr>
          <p:nvPr/>
        </p:nvSpPr>
        <p:spPr bwMode="auto">
          <a:xfrm>
            <a:off x="6811963" y="1336190"/>
            <a:ext cx="0" cy="66675"/>
          </a:xfrm>
          <a:prstGeom prst="line">
            <a:avLst/>
          </a:prstGeom>
          <a:noFill/>
          <a:ln w="19050" cap="flat">
            <a:solidFill>
              <a:srgbClr val="05416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9" name="Line 79">
            <a:extLst>
              <a:ext uri="{FF2B5EF4-FFF2-40B4-BE49-F238E27FC236}">
                <a16:creationId xmlns:a16="http://schemas.microsoft.com/office/drawing/2014/main" id="{DD066301-9314-5865-E019-1FABA5A2E920}"/>
              </a:ext>
            </a:extLst>
          </p:cNvPr>
          <p:cNvSpPr>
            <a:spLocks noChangeShapeType="1"/>
          </p:cNvSpPr>
          <p:nvPr/>
        </p:nvSpPr>
        <p:spPr bwMode="auto">
          <a:xfrm>
            <a:off x="7134225" y="1336190"/>
            <a:ext cx="0" cy="66675"/>
          </a:xfrm>
          <a:prstGeom prst="line">
            <a:avLst/>
          </a:prstGeom>
          <a:noFill/>
          <a:ln w="19050" cap="flat">
            <a:solidFill>
              <a:srgbClr val="05416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0" name="Oval 80">
            <a:extLst>
              <a:ext uri="{FF2B5EF4-FFF2-40B4-BE49-F238E27FC236}">
                <a16:creationId xmlns:a16="http://schemas.microsoft.com/office/drawing/2014/main" id="{988CF31F-5C7B-6670-BF0B-DC74F63EA6EF}"/>
              </a:ext>
            </a:extLst>
          </p:cNvPr>
          <p:cNvSpPr>
            <a:spLocks noChangeArrowheads="1"/>
          </p:cNvSpPr>
          <p:nvPr/>
        </p:nvSpPr>
        <p:spPr bwMode="auto">
          <a:xfrm>
            <a:off x="6923088" y="1345715"/>
            <a:ext cx="49213" cy="47625"/>
          </a:xfrm>
          <a:prstGeom prst="ellipse">
            <a:avLst/>
          </a:prstGeom>
          <a:solidFill>
            <a:srgbClr val="000000"/>
          </a:solidFill>
          <a:ln w="19050">
            <a:solidFill>
              <a:srgbClr val="05416B"/>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1" name="Line 81">
            <a:extLst>
              <a:ext uri="{FF2B5EF4-FFF2-40B4-BE49-F238E27FC236}">
                <a16:creationId xmlns:a16="http://schemas.microsoft.com/office/drawing/2014/main" id="{6021B1CB-0E53-C36E-6390-53DF85DE99A1}"/>
              </a:ext>
            </a:extLst>
          </p:cNvPr>
          <p:cNvSpPr>
            <a:spLocks noChangeShapeType="1"/>
          </p:cNvSpPr>
          <p:nvPr/>
        </p:nvSpPr>
        <p:spPr bwMode="auto">
          <a:xfrm>
            <a:off x="6853238" y="2122383"/>
            <a:ext cx="239713" cy="0"/>
          </a:xfrm>
          <a:prstGeom prst="line">
            <a:avLst/>
          </a:prstGeom>
          <a:noFill/>
          <a:ln w="19050" cap="flat">
            <a:solidFill>
              <a:srgbClr val="05416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2" name="Line 82">
            <a:extLst>
              <a:ext uri="{FF2B5EF4-FFF2-40B4-BE49-F238E27FC236}">
                <a16:creationId xmlns:a16="http://schemas.microsoft.com/office/drawing/2014/main" id="{090AB3FC-A105-4AE8-41EC-32F07BE3E10E}"/>
              </a:ext>
            </a:extLst>
          </p:cNvPr>
          <p:cNvSpPr>
            <a:spLocks noChangeShapeType="1"/>
          </p:cNvSpPr>
          <p:nvPr/>
        </p:nvSpPr>
        <p:spPr bwMode="auto">
          <a:xfrm>
            <a:off x="6853238" y="2090633"/>
            <a:ext cx="0" cy="66675"/>
          </a:xfrm>
          <a:prstGeom prst="line">
            <a:avLst/>
          </a:prstGeom>
          <a:noFill/>
          <a:ln w="19050" cap="flat">
            <a:solidFill>
              <a:srgbClr val="05416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3" name="Line 83">
            <a:extLst>
              <a:ext uri="{FF2B5EF4-FFF2-40B4-BE49-F238E27FC236}">
                <a16:creationId xmlns:a16="http://schemas.microsoft.com/office/drawing/2014/main" id="{B719F189-E40E-9A41-21BF-5B9DB56B97DA}"/>
              </a:ext>
            </a:extLst>
          </p:cNvPr>
          <p:cNvSpPr>
            <a:spLocks noChangeShapeType="1"/>
          </p:cNvSpPr>
          <p:nvPr/>
        </p:nvSpPr>
        <p:spPr bwMode="auto">
          <a:xfrm>
            <a:off x="7092950" y="2090633"/>
            <a:ext cx="0" cy="66675"/>
          </a:xfrm>
          <a:prstGeom prst="line">
            <a:avLst/>
          </a:prstGeom>
          <a:noFill/>
          <a:ln w="19050" cap="flat">
            <a:solidFill>
              <a:srgbClr val="05416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4" name="Line 85">
            <a:extLst>
              <a:ext uri="{FF2B5EF4-FFF2-40B4-BE49-F238E27FC236}">
                <a16:creationId xmlns:a16="http://schemas.microsoft.com/office/drawing/2014/main" id="{2B5032B7-FF8B-C0CA-040B-28C27C0A8C5E}"/>
              </a:ext>
            </a:extLst>
          </p:cNvPr>
          <p:cNvSpPr>
            <a:spLocks noChangeShapeType="1"/>
          </p:cNvSpPr>
          <p:nvPr/>
        </p:nvSpPr>
        <p:spPr bwMode="auto">
          <a:xfrm>
            <a:off x="6808788" y="1933471"/>
            <a:ext cx="407988" cy="0"/>
          </a:xfrm>
          <a:prstGeom prst="line">
            <a:avLst/>
          </a:prstGeom>
          <a:noFill/>
          <a:ln w="19050" cap="flat">
            <a:solidFill>
              <a:srgbClr val="05416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5" name="Line 86">
            <a:extLst>
              <a:ext uri="{FF2B5EF4-FFF2-40B4-BE49-F238E27FC236}">
                <a16:creationId xmlns:a16="http://schemas.microsoft.com/office/drawing/2014/main" id="{D70E65D1-731B-6267-933E-5EB445B6A4CB}"/>
              </a:ext>
            </a:extLst>
          </p:cNvPr>
          <p:cNvSpPr>
            <a:spLocks noChangeShapeType="1"/>
          </p:cNvSpPr>
          <p:nvPr/>
        </p:nvSpPr>
        <p:spPr bwMode="auto">
          <a:xfrm>
            <a:off x="6808788" y="1898546"/>
            <a:ext cx="0" cy="69850"/>
          </a:xfrm>
          <a:prstGeom prst="line">
            <a:avLst/>
          </a:prstGeom>
          <a:noFill/>
          <a:ln w="19050" cap="flat">
            <a:solidFill>
              <a:srgbClr val="05416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6" name="Line 87">
            <a:extLst>
              <a:ext uri="{FF2B5EF4-FFF2-40B4-BE49-F238E27FC236}">
                <a16:creationId xmlns:a16="http://schemas.microsoft.com/office/drawing/2014/main" id="{E17F90E0-98E6-868F-765B-F2F9403229E3}"/>
              </a:ext>
            </a:extLst>
          </p:cNvPr>
          <p:cNvSpPr>
            <a:spLocks noChangeShapeType="1"/>
          </p:cNvSpPr>
          <p:nvPr/>
        </p:nvSpPr>
        <p:spPr bwMode="auto">
          <a:xfrm>
            <a:off x="7216775" y="1898546"/>
            <a:ext cx="0" cy="69850"/>
          </a:xfrm>
          <a:prstGeom prst="line">
            <a:avLst/>
          </a:prstGeom>
          <a:noFill/>
          <a:ln w="19050" cap="flat">
            <a:solidFill>
              <a:srgbClr val="05416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7" name="Oval 80">
            <a:extLst>
              <a:ext uri="{FF2B5EF4-FFF2-40B4-BE49-F238E27FC236}">
                <a16:creationId xmlns:a16="http://schemas.microsoft.com/office/drawing/2014/main" id="{9389ABE9-3B12-2DF5-D8C1-F1842B596633}"/>
              </a:ext>
            </a:extLst>
          </p:cNvPr>
          <p:cNvSpPr>
            <a:spLocks noChangeArrowheads="1"/>
          </p:cNvSpPr>
          <p:nvPr/>
        </p:nvSpPr>
        <p:spPr bwMode="auto">
          <a:xfrm>
            <a:off x="6961507" y="1544152"/>
            <a:ext cx="49213" cy="47625"/>
          </a:xfrm>
          <a:prstGeom prst="ellipse">
            <a:avLst/>
          </a:prstGeom>
          <a:solidFill>
            <a:schemeClr val="tx1"/>
          </a:solidFill>
          <a:ln w="19050">
            <a:solidFill>
              <a:srgbClr val="05416B"/>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0" name="Oval 80">
            <a:extLst>
              <a:ext uri="{FF2B5EF4-FFF2-40B4-BE49-F238E27FC236}">
                <a16:creationId xmlns:a16="http://schemas.microsoft.com/office/drawing/2014/main" id="{59AA988B-26F7-2CA7-56A2-FD24116B21F0}"/>
              </a:ext>
            </a:extLst>
          </p:cNvPr>
          <p:cNvSpPr>
            <a:spLocks noChangeArrowheads="1"/>
          </p:cNvSpPr>
          <p:nvPr/>
        </p:nvSpPr>
        <p:spPr bwMode="auto">
          <a:xfrm>
            <a:off x="6938169" y="2100158"/>
            <a:ext cx="49213" cy="47625"/>
          </a:xfrm>
          <a:prstGeom prst="ellipse">
            <a:avLst/>
          </a:prstGeom>
          <a:solidFill>
            <a:schemeClr val="tx1"/>
          </a:solidFill>
          <a:ln w="19050">
            <a:solidFill>
              <a:srgbClr val="05416B"/>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1" name="Oval 80">
            <a:extLst>
              <a:ext uri="{FF2B5EF4-FFF2-40B4-BE49-F238E27FC236}">
                <a16:creationId xmlns:a16="http://schemas.microsoft.com/office/drawing/2014/main" id="{C6F9FF9C-ADDD-7C69-2F08-7D2228EC48C6}"/>
              </a:ext>
            </a:extLst>
          </p:cNvPr>
          <p:cNvSpPr>
            <a:spLocks noChangeArrowheads="1"/>
          </p:cNvSpPr>
          <p:nvPr/>
        </p:nvSpPr>
        <p:spPr bwMode="auto">
          <a:xfrm>
            <a:off x="6950869" y="1909659"/>
            <a:ext cx="49213" cy="47625"/>
          </a:xfrm>
          <a:prstGeom prst="ellipse">
            <a:avLst/>
          </a:prstGeom>
          <a:solidFill>
            <a:schemeClr val="tx1"/>
          </a:solidFill>
          <a:ln w="19050">
            <a:solidFill>
              <a:srgbClr val="05416B"/>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2" name="Oval 80">
            <a:extLst>
              <a:ext uri="{FF2B5EF4-FFF2-40B4-BE49-F238E27FC236}">
                <a16:creationId xmlns:a16="http://schemas.microsoft.com/office/drawing/2014/main" id="{A6C618A4-15EB-C7D7-0A4B-7A788EF29347}"/>
              </a:ext>
            </a:extLst>
          </p:cNvPr>
          <p:cNvSpPr>
            <a:spLocks noChangeArrowheads="1"/>
          </p:cNvSpPr>
          <p:nvPr/>
        </p:nvSpPr>
        <p:spPr bwMode="auto">
          <a:xfrm>
            <a:off x="6950869" y="3807610"/>
            <a:ext cx="49213" cy="47625"/>
          </a:xfrm>
          <a:prstGeom prst="ellipse">
            <a:avLst/>
          </a:prstGeom>
          <a:solidFill>
            <a:schemeClr val="tx1"/>
          </a:solidFill>
          <a:ln w="19050">
            <a:solidFill>
              <a:srgbClr val="05416B"/>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3" name="Oval 80">
            <a:extLst>
              <a:ext uri="{FF2B5EF4-FFF2-40B4-BE49-F238E27FC236}">
                <a16:creationId xmlns:a16="http://schemas.microsoft.com/office/drawing/2014/main" id="{69FD46EF-90FC-5EA1-434F-2CEB547DB8B5}"/>
              </a:ext>
            </a:extLst>
          </p:cNvPr>
          <p:cNvSpPr>
            <a:spLocks noChangeArrowheads="1"/>
          </p:cNvSpPr>
          <p:nvPr/>
        </p:nvSpPr>
        <p:spPr bwMode="auto">
          <a:xfrm>
            <a:off x="6960380" y="4162861"/>
            <a:ext cx="49213" cy="47625"/>
          </a:xfrm>
          <a:prstGeom prst="ellipse">
            <a:avLst/>
          </a:prstGeom>
          <a:solidFill>
            <a:schemeClr val="tx1"/>
          </a:solidFill>
          <a:ln w="19050">
            <a:solidFill>
              <a:srgbClr val="05416B"/>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4" name="Oval 80">
            <a:extLst>
              <a:ext uri="{FF2B5EF4-FFF2-40B4-BE49-F238E27FC236}">
                <a16:creationId xmlns:a16="http://schemas.microsoft.com/office/drawing/2014/main" id="{FA345966-E74B-706A-719C-3AD5BC3398BB}"/>
              </a:ext>
            </a:extLst>
          </p:cNvPr>
          <p:cNvSpPr>
            <a:spLocks noChangeArrowheads="1"/>
          </p:cNvSpPr>
          <p:nvPr/>
        </p:nvSpPr>
        <p:spPr bwMode="auto">
          <a:xfrm>
            <a:off x="6950869" y="3609172"/>
            <a:ext cx="49213" cy="47625"/>
          </a:xfrm>
          <a:prstGeom prst="ellipse">
            <a:avLst/>
          </a:prstGeom>
          <a:solidFill>
            <a:schemeClr val="tx1"/>
          </a:solidFill>
          <a:ln w="19050">
            <a:solidFill>
              <a:srgbClr val="05416B"/>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5" name="Oval 80">
            <a:extLst>
              <a:ext uri="{FF2B5EF4-FFF2-40B4-BE49-F238E27FC236}">
                <a16:creationId xmlns:a16="http://schemas.microsoft.com/office/drawing/2014/main" id="{871DD7D1-0BAE-2386-36EA-C7D0593286C6}"/>
              </a:ext>
            </a:extLst>
          </p:cNvPr>
          <p:cNvSpPr>
            <a:spLocks noChangeArrowheads="1"/>
          </p:cNvSpPr>
          <p:nvPr/>
        </p:nvSpPr>
        <p:spPr bwMode="auto">
          <a:xfrm>
            <a:off x="6944355" y="4371617"/>
            <a:ext cx="49213" cy="47625"/>
          </a:xfrm>
          <a:prstGeom prst="ellipse">
            <a:avLst/>
          </a:prstGeom>
          <a:solidFill>
            <a:schemeClr val="tx1"/>
          </a:solidFill>
          <a:ln w="19050">
            <a:solidFill>
              <a:srgbClr val="05416B"/>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6" name="Oval 80">
            <a:extLst>
              <a:ext uri="{FF2B5EF4-FFF2-40B4-BE49-F238E27FC236}">
                <a16:creationId xmlns:a16="http://schemas.microsoft.com/office/drawing/2014/main" id="{D13B9191-A3DE-30DF-128D-901FC4F9A466}"/>
              </a:ext>
            </a:extLst>
          </p:cNvPr>
          <p:cNvSpPr>
            <a:spLocks noChangeArrowheads="1"/>
          </p:cNvSpPr>
          <p:nvPr/>
        </p:nvSpPr>
        <p:spPr bwMode="auto">
          <a:xfrm>
            <a:off x="6966435" y="4558942"/>
            <a:ext cx="49213" cy="47625"/>
          </a:xfrm>
          <a:prstGeom prst="ellipse">
            <a:avLst/>
          </a:prstGeom>
          <a:solidFill>
            <a:schemeClr val="tx1"/>
          </a:solidFill>
          <a:ln w="19050">
            <a:solidFill>
              <a:srgbClr val="05416B"/>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7" name="Oval 80">
            <a:extLst>
              <a:ext uri="{FF2B5EF4-FFF2-40B4-BE49-F238E27FC236}">
                <a16:creationId xmlns:a16="http://schemas.microsoft.com/office/drawing/2014/main" id="{C4B257DE-2EEC-2737-16F9-11541306DAF3}"/>
              </a:ext>
            </a:extLst>
          </p:cNvPr>
          <p:cNvSpPr>
            <a:spLocks noChangeArrowheads="1"/>
          </p:cNvSpPr>
          <p:nvPr/>
        </p:nvSpPr>
        <p:spPr bwMode="auto">
          <a:xfrm>
            <a:off x="6978661" y="4915812"/>
            <a:ext cx="49213" cy="47625"/>
          </a:xfrm>
          <a:prstGeom prst="ellipse">
            <a:avLst/>
          </a:prstGeom>
          <a:solidFill>
            <a:schemeClr val="tx1"/>
          </a:solidFill>
          <a:ln w="19050">
            <a:solidFill>
              <a:srgbClr val="05416B"/>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8" name="Oval 80">
            <a:extLst>
              <a:ext uri="{FF2B5EF4-FFF2-40B4-BE49-F238E27FC236}">
                <a16:creationId xmlns:a16="http://schemas.microsoft.com/office/drawing/2014/main" id="{DC698C44-5933-DA3E-7667-522D8C6286F5}"/>
              </a:ext>
            </a:extLst>
          </p:cNvPr>
          <p:cNvSpPr>
            <a:spLocks noChangeArrowheads="1"/>
          </p:cNvSpPr>
          <p:nvPr/>
        </p:nvSpPr>
        <p:spPr bwMode="auto">
          <a:xfrm>
            <a:off x="6936912" y="5112344"/>
            <a:ext cx="49213" cy="47625"/>
          </a:xfrm>
          <a:prstGeom prst="ellipse">
            <a:avLst/>
          </a:prstGeom>
          <a:solidFill>
            <a:schemeClr val="tx1"/>
          </a:solidFill>
          <a:ln w="19050">
            <a:solidFill>
              <a:srgbClr val="05416B"/>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9" name="Oval 80">
            <a:extLst>
              <a:ext uri="{FF2B5EF4-FFF2-40B4-BE49-F238E27FC236}">
                <a16:creationId xmlns:a16="http://schemas.microsoft.com/office/drawing/2014/main" id="{D5513CA1-4CDA-21E8-5E5C-043A15192535}"/>
              </a:ext>
            </a:extLst>
          </p:cNvPr>
          <p:cNvSpPr>
            <a:spLocks noChangeArrowheads="1"/>
          </p:cNvSpPr>
          <p:nvPr/>
        </p:nvSpPr>
        <p:spPr bwMode="auto">
          <a:xfrm>
            <a:off x="6847859" y="5442544"/>
            <a:ext cx="49213" cy="47625"/>
          </a:xfrm>
          <a:prstGeom prst="ellipse">
            <a:avLst/>
          </a:prstGeom>
          <a:solidFill>
            <a:schemeClr val="tx1"/>
          </a:solidFill>
          <a:ln w="19050">
            <a:solidFill>
              <a:srgbClr val="05416B"/>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0" name="Oval 80">
            <a:extLst>
              <a:ext uri="{FF2B5EF4-FFF2-40B4-BE49-F238E27FC236}">
                <a16:creationId xmlns:a16="http://schemas.microsoft.com/office/drawing/2014/main" id="{93E0EE16-615D-12BB-E695-059E4088530B}"/>
              </a:ext>
            </a:extLst>
          </p:cNvPr>
          <p:cNvSpPr>
            <a:spLocks noChangeArrowheads="1"/>
          </p:cNvSpPr>
          <p:nvPr/>
        </p:nvSpPr>
        <p:spPr bwMode="auto">
          <a:xfrm>
            <a:off x="6949612" y="5631457"/>
            <a:ext cx="49213" cy="47625"/>
          </a:xfrm>
          <a:prstGeom prst="ellipse">
            <a:avLst/>
          </a:prstGeom>
          <a:solidFill>
            <a:schemeClr val="tx1"/>
          </a:solidFill>
          <a:ln w="19050">
            <a:solidFill>
              <a:srgbClr val="05416B"/>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 name="Title 1">
            <a:extLst>
              <a:ext uri="{FF2B5EF4-FFF2-40B4-BE49-F238E27FC236}">
                <a16:creationId xmlns:a16="http://schemas.microsoft.com/office/drawing/2014/main" id="{8C9DF3CE-CC1A-65AE-1977-369B784C44F4}"/>
              </a:ext>
            </a:extLst>
          </p:cNvPr>
          <p:cNvSpPr>
            <a:spLocks noGrp="1"/>
          </p:cNvSpPr>
          <p:nvPr>
            <p:ph type="title"/>
          </p:nvPr>
        </p:nvSpPr>
        <p:spPr>
          <a:xfrm>
            <a:off x="640079" y="365124"/>
            <a:ext cx="11551919" cy="1371600"/>
          </a:xfrm>
        </p:spPr>
        <p:txBody>
          <a:bodyPr anchor="t">
            <a:normAutofit/>
          </a:bodyPr>
          <a:lstStyle/>
          <a:p>
            <a:r>
              <a:rPr lang="en-US" sz="2600" err="1"/>
              <a:t>iDFS</a:t>
            </a:r>
            <a:r>
              <a:rPr lang="en-US" sz="2600"/>
              <a:t> benefit was consistent across prespecified key subgroups</a:t>
            </a:r>
          </a:p>
        </p:txBody>
      </p:sp>
      <p:sp>
        <p:nvSpPr>
          <p:cNvPr id="3" name="Slide Number Placeholder 2">
            <a:extLst>
              <a:ext uri="{FF2B5EF4-FFF2-40B4-BE49-F238E27FC236}">
                <a16:creationId xmlns:a16="http://schemas.microsoft.com/office/drawing/2014/main" id="{E7EC1754-A289-7C3E-06AE-F7422C102568}"/>
              </a:ext>
            </a:extLst>
          </p:cNvPr>
          <p:cNvSpPr>
            <a:spLocks noGrp="1"/>
          </p:cNvSpPr>
          <p:nvPr>
            <p:ph type="sldNum" sz="quarter" idx="12"/>
          </p:nvPr>
        </p:nvSpPr>
        <p:spPr>
          <a:xfrm>
            <a:off x="11083564" y="238300"/>
            <a:ext cx="874486"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E33F7A0-71F0-446B-9DE8-6D75BE64EE0F}" type="slidenum">
              <a:rPr kumimoji="0" lang="en-US" sz="800" b="0" i="0" u="none" strike="noStrike" kern="1200" cap="none" spc="0" normalizeH="0" baseline="0" noProof="0" smtClean="0">
                <a:ln>
                  <a:noFill/>
                </a:ln>
                <a:solidFill>
                  <a:prstClr val="white"/>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105</a:t>
            </a:fld>
            <a:endParaRPr kumimoji="0" lang="en-US" sz="800" b="0"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5" name="Text Placeholder 4">
            <a:extLst>
              <a:ext uri="{FF2B5EF4-FFF2-40B4-BE49-F238E27FC236}">
                <a16:creationId xmlns:a16="http://schemas.microsoft.com/office/drawing/2014/main" id="{7022F378-3F97-E7A9-77AC-7FDFB3896B2A}"/>
              </a:ext>
            </a:extLst>
          </p:cNvPr>
          <p:cNvSpPr>
            <a:spLocks noGrp="1"/>
          </p:cNvSpPr>
          <p:nvPr>
            <p:ph type="body" sz="quarter" idx="15"/>
          </p:nvPr>
        </p:nvSpPr>
        <p:spPr/>
        <p:txBody>
          <a:bodyPr/>
          <a:lstStyle/>
          <a:p>
            <a:r>
              <a:rPr lang="en-US"/>
              <a:t>Dennis Slamon MD, PhD</a:t>
            </a:r>
          </a:p>
        </p:txBody>
      </p:sp>
      <p:sp>
        <p:nvSpPr>
          <p:cNvPr id="4" name="TextBox 3">
            <a:extLst>
              <a:ext uri="{FF2B5EF4-FFF2-40B4-BE49-F238E27FC236}">
                <a16:creationId xmlns:a16="http://schemas.microsoft.com/office/drawing/2014/main" id="{3EBC6C65-F1A3-F61A-B201-7C9D68F9C2C4}"/>
              </a:ext>
            </a:extLst>
          </p:cNvPr>
          <p:cNvSpPr txBox="1"/>
          <p:nvPr/>
        </p:nvSpPr>
        <p:spPr>
          <a:xfrm>
            <a:off x="640080" y="5730736"/>
            <a:ext cx="11317970" cy="523220"/>
          </a:xfrm>
          <a:prstGeom prst="rect">
            <a:avLst/>
          </a:prstGeom>
          <a:noFill/>
        </p:spPr>
        <p:txBody>
          <a:bodyPr wrap="square"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noFill/>
                </a:ln>
                <a:solidFill>
                  <a:prstClr val="black"/>
                </a:solidFill>
                <a:effectLst/>
                <a:uLnTx/>
                <a:uFillTx/>
                <a:latin typeface="Arial" panose="020B0604020202020204"/>
                <a:ea typeface="+mn-ea"/>
                <a:cs typeface="+mn-cs"/>
              </a:rPr>
              <a:t>AJCC, American Joint Committee on Cancer; CT, chemotherapy; ET, endocrine therapy; iDFS, invasive disease–free survival; </a:t>
            </a:r>
            <a:br>
              <a:rPr kumimoji="0" lang="en-US" sz="700" b="0" i="0" u="none" strike="noStrike" kern="1200" cap="none" spc="0" normalizeH="0" baseline="0" noProof="0">
                <a:ln>
                  <a:noFill/>
                </a:ln>
                <a:solidFill>
                  <a:prstClr val="black"/>
                </a:solidFill>
                <a:effectLst/>
                <a:uLnTx/>
                <a:uFillTx/>
                <a:latin typeface="Arial" panose="020B0604020202020204"/>
                <a:ea typeface="+mn-ea"/>
                <a:cs typeface="+mn-cs"/>
              </a:rPr>
            </a:br>
            <a:r>
              <a:rPr kumimoji="0" lang="en-US" sz="700" b="0" i="0" u="none" strike="noStrike" kern="1200" cap="none" spc="0" normalizeH="0" baseline="0" noProof="0">
                <a:ln>
                  <a:noFill/>
                </a:ln>
                <a:solidFill>
                  <a:prstClr val="black"/>
                </a:solidFill>
                <a:effectLst/>
                <a:uLnTx/>
                <a:uFillTx/>
                <a:latin typeface="Arial" panose="020B0604020202020204"/>
                <a:ea typeface="+mn-ea"/>
                <a:cs typeface="+mn-cs"/>
              </a:rPr>
              <a:t>NSAI, nonsteroidal aromatase inhibitor; RIB, ribociclib.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30000" noProof="0">
                <a:ln>
                  <a:noFill/>
                </a:ln>
                <a:solidFill>
                  <a:prstClr val="black"/>
                </a:solidFill>
                <a:effectLst/>
                <a:uLnTx/>
                <a:uFillTx/>
                <a:latin typeface="Arial" panose="020B0604020202020204"/>
                <a:ea typeface="+mn-ea"/>
                <a:cs typeface="+mn-cs"/>
              </a:rPr>
              <a:t>a</a:t>
            </a:r>
            <a:r>
              <a:rPr kumimoji="0" lang="en-US" sz="700" b="0" i="0" u="none" strike="noStrike" kern="1200" cap="none" spc="0" normalizeH="0" baseline="0" noProof="0">
                <a:ln>
                  <a:noFill/>
                </a:ln>
                <a:solidFill>
                  <a:prstClr val="black"/>
                </a:solidFill>
                <a:effectLst/>
                <a:uLnTx/>
                <a:uFillTx/>
                <a:latin typeface="Arial" panose="020B0604020202020204"/>
                <a:ea typeface="+mn-ea"/>
                <a:cs typeface="+mn-cs"/>
              </a:rPr>
              <a:t> From archival tumor tissue. </a:t>
            </a:r>
            <a:r>
              <a:rPr kumimoji="0" lang="en-US" sz="700" b="0" i="0" u="none" strike="noStrike" kern="1200" cap="none" spc="0" normalizeH="0" baseline="30000" noProof="0">
                <a:ln>
                  <a:noFill/>
                </a:ln>
                <a:solidFill>
                  <a:prstClr val="black"/>
                </a:solidFill>
                <a:effectLst/>
                <a:uLnTx/>
                <a:uFillTx/>
                <a:latin typeface="Arial" panose="020B0604020202020204"/>
                <a:ea typeface="+mn-ea"/>
                <a:cs typeface="+mn-cs"/>
              </a:rPr>
              <a:t>b</a:t>
            </a:r>
            <a:r>
              <a:rPr kumimoji="0" lang="en-US" sz="700" b="0" i="0" u="none" strike="noStrike" kern="1200" cap="none" spc="0" normalizeH="0" baseline="0" noProof="0">
                <a:ln>
                  <a:noFill/>
                </a:ln>
                <a:solidFill>
                  <a:prstClr val="black"/>
                </a:solidFill>
                <a:effectLst/>
                <a:uLnTx/>
                <a:uFillTx/>
                <a:latin typeface="Arial" panose="020B0604020202020204"/>
                <a:ea typeface="+mn-ea"/>
                <a:cs typeface="+mn-cs"/>
              </a:rPr>
              <a:t> Nodal status classification according to AJCC staging. </a:t>
            </a:r>
            <a:r>
              <a:rPr kumimoji="0" lang="en-US" sz="700" b="0" i="0" u="none" strike="noStrike" kern="1200" cap="none" spc="0" normalizeH="0" baseline="30000" noProof="0">
                <a:ln>
                  <a:noFill/>
                </a:ln>
                <a:solidFill>
                  <a:prstClr val="black"/>
                </a:solidFill>
                <a:effectLst/>
                <a:uLnTx/>
                <a:uFillTx/>
                <a:latin typeface="Arial" panose="020B0604020202020204"/>
                <a:ea typeface="+mn-ea"/>
                <a:cs typeface="+mn-cs"/>
              </a:rPr>
              <a:t>c</a:t>
            </a:r>
            <a:r>
              <a:rPr kumimoji="0" lang="en-US" sz="700" b="0" i="0" u="none" strike="noStrike" kern="1200" cap="none" spc="0" normalizeH="0" baseline="0" noProof="0">
                <a:ln>
                  <a:noFill/>
                </a:ln>
                <a:solidFill>
                  <a:prstClr val="black"/>
                </a:solidFill>
                <a:effectLst/>
                <a:uLnTx/>
                <a:uFillTx/>
                <a:latin typeface="Arial" panose="020B0604020202020204"/>
                <a:ea typeface="+mn-ea"/>
                <a:cs typeface="+mn-cs"/>
              </a:rPr>
              <a:t> Nodal status is from the worse stage derived </a:t>
            </a:r>
            <a:br>
              <a:rPr kumimoji="0" lang="en-US" sz="700" b="0" i="0" u="none" strike="noStrike" kern="1200" cap="none" spc="0" normalizeH="0" baseline="0" noProof="0">
                <a:ln>
                  <a:noFill/>
                </a:ln>
                <a:solidFill>
                  <a:prstClr val="black"/>
                </a:solidFill>
                <a:effectLst/>
                <a:uLnTx/>
                <a:uFillTx/>
                <a:latin typeface="Arial" panose="020B0604020202020204"/>
                <a:ea typeface="+mn-ea"/>
                <a:cs typeface="+mn-cs"/>
              </a:rPr>
            </a:br>
            <a:r>
              <a:rPr kumimoji="0" lang="en-US" sz="700" b="0" i="0" u="none" strike="noStrike" kern="1200" cap="none" spc="0" normalizeH="0" baseline="0" noProof="0">
                <a:ln>
                  <a:noFill/>
                </a:ln>
                <a:solidFill>
                  <a:prstClr val="black"/>
                </a:solidFill>
                <a:effectLst/>
                <a:uLnTx/>
                <a:uFillTx/>
                <a:latin typeface="Arial" panose="020B0604020202020204"/>
                <a:ea typeface="+mn-ea"/>
                <a:cs typeface="+mn-cs"/>
              </a:rPr>
              <a:t>per surgical specimen or at diagnosis.</a:t>
            </a:r>
          </a:p>
        </p:txBody>
      </p:sp>
      <p:sp>
        <p:nvSpPr>
          <p:cNvPr id="7" name="Line 85">
            <a:extLst>
              <a:ext uri="{FF2B5EF4-FFF2-40B4-BE49-F238E27FC236}">
                <a16:creationId xmlns:a16="http://schemas.microsoft.com/office/drawing/2014/main" id="{5210B432-11F6-BE0F-F207-DDF2750828B6}"/>
              </a:ext>
            </a:extLst>
          </p:cNvPr>
          <p:cNvSpPr>
            <a:spLocks noChangeShapeType="1"/>
          </p:cNvSpPr>
          <p:nvPr/>
        </p:nvSpPr>
        <p:spPr bwMode="auto">
          <a:xfrm>
            <a:off x="6872752" y="2495446"/>
            <a:ext cx="301752" cy="0"/>
          </a:xfrm>
          <a:prstGeom prst="line">
            <a:avLst/>
          </a:prstGeom>
          <a:noFill/>
          <a:ln w="19050" cap="flat">
            <a:solidFill>
              <a:srgbClr val="05416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 name="Line 86">
            <a:extLst>
              <a:ext uri="{FF2B5EF4-FFF2-40B4-BE49-F238E27FC236}">
                <a16:creationId xmlns:a16="http://schemas.microsoft.com/office/drawing/2014/main" id="{C8A5C74F-BAB1-937F-80FA-B6B6699BDFA3}"/>
              </a:ext>
            </a:extLst>
          </p:cNvPr>
          <p:cNvSpPr>
            <a:spLocks noChangeShapeType="1"/>
          </p:cNvSpPr>
          <p:nvPr/>
        </p:nvSpPr>
        <p:spPr bwMode="auto">
          <a:xfrm>
            <a:off x="6872752" y="2460521"/>
            <a:ext cx="0" cy="69850"/>
          </a:xfrm>
          <a:prstGeom prst="line">
            <a:avLst/>
          </a:prstGeom>
          <a:noFill/>
          <a:ln w="19050" cap="flat">
            <a:solidFill>
              <a:srgbClr val="05416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 name="Line 87">
            <a:extLst>
              <a:ext uri="{FF2B5EF4-FFF2-40B4-BE49-F238E27FC236}">
                <a16:creationId xmlns:a16="http://schemas.microsoft.com/office/drawing/2014/main" id="{000FFB30-4511-59F1-EA57-71E1C5AE848B}"/>
              </a:ext>
            </a:extLst>
          </p:cNvPr>
          <p:cNvSpPr>
            <a:spLocks noChangeShapeType="1"/>
          </p:cNvSpPr>
          <p:nvPr/>
        </p:nvSpPr>
        <p:spPr bwMode="auto">
          <a:xfrm>
            <a:off x="7164731" y="2460521"/>
            <a:ext cx="0" cy="69850"/>
          </a:xfrm>
          <a:prstGeom prst="line">
            <a:avLst/>
          </a:prstGeom>
          <a:noFill/>
          <a:ln w="19050" cap="flat">
            <a:solidFill>
              <a:srgbClr val="05416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 name="Oval 80">
            <a:extLst>
              <a:ext uri="{FF2B5EF4-FFF2-40B4-BE49-F238E27FC236}">
                <a16:creationId xmlns:a16="http://schemas.microsoft.com/office/drawing/2014/main" id="{BB1E5CCE-181D-652C-E8DF-56766F5B68DD}"/>
              </a:ext>
            </a:extLst>
          </p:cNvPr>
          <p:cNvSpPr>
            <a:spLocks noChangeArrowheads="1"/>
          </p:cNvSpPr>
          <p:nvPr/>
        </p:nvSpPr>
        <p:spPr bwMode="auto">
          <a:xfrm>
            <a:off x="6973889" y="2471634"/>
            <a:ext cx="49213" cy="47625"/>
          </a:xfrm>
          <a:prstGeom prst="ellipse">
            <a:avLst/>
          </a:prstGeom>
          <a:solidFill>
            <a:schemeClr val="tx1"/>
          </a:solidFill>
          <a:ln w="19050">
            <a:solidFill>
              <a:srgbClr val="05416B"/>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 name="Line 85">
            <a:extLst>
              <a:ext uri="{FF2B5EF4-FFF2-40B4-BE49-F238E27FC236}">
                <a16:creationId xmlns:a16="http://schemas.microsoft.com/office/drawing/2014/main" id="{58B6F7F7-766A-05B7-62FF-D2FF4F18935A}"/>
              </a:ext>
            </a:extLst>
          </p:cNvPr>
          <p:cNvSpPr>
            <a:spLocks noChangeShapeType="1"/>
          </p:cNvSpPr>
          <p:nvPr/>
        </p:nvSpPr>
        <p:spPr bwMode="auto">
          <a:xfrm>
            <a:off x="6792728" y="2693566"/>
            <a:ext cx="320040" cy="0"/>
          </a:xfrm>
          <a:prstGeom prst="line">
            <a:avLst/>
          </a:prstGeom>
          <a:noFill/>
          <a:ln w="19050" cap="flat">
            <a:solidFill>
              <a:srgbClr val="05416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 name="Line 86">
            <a:extLst>
              <a:ext uri="{FF2B5EF4-FFF2-40B4-BE49-F238E27FC236}">
                <a16:creationId xmlns:a16="http://schemas.microsoft.com/office/drawing/2014/main" id="{4487E8FD-34B5-B4D7-7FE0-07DEB7FDAB61}"/>
              </a:ext>
            </a:extLst>
          </p:cNvPr>
          <p:cNvSpPr>
            <a:spLocks noChangeShapeType="1"/>
          </p:cNvSpPr>
          <p:nvPr/>
        </p:nvSpPr>
        <p:spPr bwMode="auto">
          <a:xfrm>
            <a:off x="6785904" y="2658641"/>
            <a:ext cx="0" cy="69850"/>
          </a:xfrm>
          <a:prstGeom prst="line">
            <a:avLst/>
          </a:prstGeom>
          <a:noFill/>
          <a:ln w="19050" cap="flat">
            <a:solidFill>
              <a:srgbClr val="05416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 name="Line 87">
            <a:extLst>
              <a:ext uri="{FF2B5EF4-FFF2-40B4-BE49-F238E27FC236}">
                <a16:creationId xmlns:a16="http://schemas.microsoft.com/office/drawing/2014/main" id="{68C6CE31-E3D9-9CCA-E577-F8ED91C9B17B}"/>
              </a:ext>
            </a:extLst>
          </p:cNvPr>
          <p:cNvSpPr>
            <a:spLocks noChangeShapeType="1"/>
          </p:cNvSpPr>
          <p:nvPr/>
        </p:nvSpPr>
        <p:spPr bwMode="auto">
          <a:xfrm>
            <a:off x="7108591" y="2658641"/>
            <a:ext cx="0" cy="69850"/>
          </a:xfrm>
          <a:prstGeom prst="line">
            <a:avLst/>
          </a:prstGeom>
          <a:noFill/>
          <a:ln w="19050" cap="flat">
            <a:solidFill>
              <a:srgbClr val="05416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 name="Oval 80">
            <a:extLst>
              <a:ext uri="{FF2B5EF4-FFF2-40B4-BE49-F238E27FC236}">
                <a16:creationId xmlns:a16="http://schemas.microsoft.com/office/drawing/2014/main" id="{FDA76C43-8C7E-79F8-EEE4-C0C2A76A27FB}"/>
              </a:ext>
            </a:extLst>
          </p:cNvPr>
          <p:cNvSpPr>
            <a:spLocks noChangeArrowheads="1"/>
          </p:cNvSpPr>
          <p:nvPr/>
        </p:nvSpPr>
        <p:spPr bwMode="auto">
          <a:xfrm>
            <a:off x="6893865" y="2669754"/>
            <a:ext cx="49213" cy="47625"/>
          </a:xfrm>
          <a:prstGeom prst="ellipse">
            <a:avLst/>
          </a:prstGeom>
          <a:solidFill>
            <a:schemeClr val="tx1"/>
          </a:solidFill>
          <a:ln w="19050">
            <a:solidFill>
              <a:srgbClr val="05416B"/>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 name="Rectangle 14">
            <a:extLst>
              <a:ext uri="{FF2B5EF4-FFF2-40B4-BE49-F238E27FC236}">
                <a16:creationId xmlns:a16="http://schemas.microsoft.com/office/drawing/2014/main" id="{1AC415EC-03CF-F173-7AB2-F2C10C10FDB8}"/>
              </a:ext>
            </a:extLst>
          </p:cNvPr>
          <p:cNvSpPr/>
          <p:nvPr/>
        </p:nvSpPr>
        <p:spPr>
          <a:xfrm>
            <a:off x="1650854" y="1673272"/>
            <a:ext cx="8052641" cy="1103268"/>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16" name="Rectangle 15">
            <a:extLst>
              <a:ext uri="{FF2B5EF4-FFF2-40B4-BE49-F238E27FC236}">
                <a16:creationId xmlns:a16="http://schemas.microsoft.com/office/drawing/2014/main" id="{830B5426-4161-3F37-D306-38505F1AFC31}"/>
              </a:ext>
            </a:extLst>
          </p:cNvPr>
          <p:cNvSpPr/>
          <p:nvPr/>
        </p:nvSpPr>
        <p:spPr>
          <a:xfrm>
            <a:off x="1650854" y="5195950"/>
            <a:ext cx="8055864" cy="576072"/>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26" name="Line 85">
            <a:extLst>
              <a:ext uri="{FF2B5EF4-FFF2-40B4-BE49-F238E27FC236}">
                <a16:creationId xmlns:a16="http://schemas.microsoft.com/office/drawing/2014/main" id="{27D5A6B3-92F8-7846-5F07-1CD6DF352FC2}"/>
              </a:ext>
            </a:extLst>
          </p:cNvPr>
          <p:cNvSpPr>
            <a:spLocks noChangeShapeType="1"/>
          </p:cNvSpPr>
          <p:nvPr/>
        </p:nvSpPr>
        <p:spPr bwMode="auto">
          <a:xfrm>
            <a:off x="6868121" y="3064278"/>
            <a:ext cx="265176" cy="0"/>
          </a:xfrm>
          <a:prstGeom prst="line">
            <a:avLst/>
          </a:prstGeom>
          <a:noFill/>
          <a:ln w="19050" cap="flat">
            <a:solidFill>
              <a:srgbClr val="05416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 name="Line 86">
            <a:extLst>
              <a:ext uri="{FF2B5EF4-FFF2-40B4-BE49-F238E27FC236}">
                <a16:creationId xmlns:a16="http://schemas.microsoft.com/office/drawing/2014/main" id="{9DF49064-6861-AFE1-9DE8-94CC4BD0DB60}"/>
              </a:ext>
            </a:extLst>
          </p:cNvPr>
          <p:cNvSpPr>
            <a:spLocks noChangeShapeType="1"/>
          </p:cNvSpPr>
          <p:nvPr/>
        </p:nvSpPr>
        <p:spPr bwMode="auto">
          <a:xfrm>
            <a:off x="6857321" y="3029353"/>
            <a:ext cx="0" cy="69850"/>
          </a:xfrm>
          <a:prstGeom prst="line">
            <a:avLst/>
          </a:prstGeom>
          <a:noFill/>
          <a:ln w="19050" cap="flat">
            <a:solidFill>
              <a:srgbClr val="05416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 name="Line 87">
            <a:extLst>
              <a:ext uri="{FF2B5EF4-FFF2-40B4-BE49-F238E27FC236}">
                <a16:creationId xmlns:a16="http://schemas.microsoft.com/office/drawing/2014/main" id="{49D65A11-74F4-A299-1DAD-EC0EA0B73AED}"/>
              </a:ext>
            </a:extLst>
          </p:cNvPr>
          <p:cNvSpPr>
            <a:spLocks noChangeShapeType="1"/>
          </p:cNvSpPr>
          <p:nvPr/>
        </p:nvSpPr>
        <p:spPr bwMode="auto">
          <a:xfrm>
            <a:off x="7119152" y="3029353"/>
            <a:ext cx="0" cy="69850"/>
          </a:xfrm>
          <a:prstGeom prst="line">
            <a:avLst/>
          </a:prstGeom>
          <a:noFill/>
          <a:ln w="19050" cap="flat">
            <a:solidFill>
              <a:srgbClr val="05416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 name="Oval 80">
            <a:extLst>
              <a:ext uri="{FF2B5EF4-FFF2-40B4-BE49-F238E27FC236}">
                <a16:creationId xmlns:a16="http://schemas.microsoft.com/office/drawing/2014/main" id="{52B21DCF-2E49-067B-FAA6-883E6F732D66}"/>
              </a:ext>
            </a:extLst>
          </p:cNvPr>
          <p:cNvSpPr>
            <a:spLocks noChangeArrowheads="1"/>
          </p:cNvSpPr>
          <p:nvPr/>
        </p:nvSpPr>
        <p:spPr bwMode="auto">
          <a:xfrm>
            <a:off x="6952306" y="3040466"/>
            <a:ext cx="49213" cy="47625"/>
          </a:xfrm>
          <a:prstGeom prst="ellipse">
            <a:avLst/>
          </a:prstGeom>
          <a:solidFill>
            <a:schemeClr val="tx1"/>
          </a:solidFill>
          <a:ln w="19050">
            <a:solidFill>
              <a:srgbClr val="05416B"/>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7" name="Line 85">
            <a:extLst>
              <a:ext uri="{FF2B5EF4-FFF2-40B4-BE49-F238E27FC236}">
                <a16:creationId xmlns:a16="http://schemas.microsoft.com/office/drawing/2014/main" id="{DBDDF583-B12D-F0D6-946B-374116A5B276}"/>
              </a:ext>
            </a:extLst>
          </p:cNvPr>
          <p:cNvSpPr>
            <a:spLocks noChangeShapeType="1"/>
          </p:cNvSpPr>
          <p:nvPr/>
        </p:nvSpPr>
        <p:spPr bwMode="auto">
          <a:xfrm>
            <a:off x="6835721" y="3259223"/>
            <a:ext cx="374904" cy="0"/>
          </a:xfrm>
          <a:prstGeom prst="line">
            <a:avLst/>
          </a:prstGeom>
          <a:noFill/>
          <a:ln w="19050" cap="flat">
            <a:solidFill>
              <a:srgbClr val="05416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8" name="Line 86">
            <a:extLst>
              <a:ext uri="{FF2B5EF4-FFF2-40B4-BE49-F238E27FC236}">
                <a16:creationId xmlns:a16="http://schemas.microsoft.com/office/drawing/2014/main" id="{113BDEDB-AAB1-8F6B-E45D-CCD8FC07F220}"/>
              </a:ext>
            </a:extLst>
          </p:cNvPr>
          <p:cNvSpPr>
            <a:spLocks noChangeShapeType="1"/>
          </p:cNvSpPr>
          <p:nvPr/>
        </p:nvSpPr>
        <p:spPr bwMode="auto">
          <a:xfrm>
            <a:off x="6827553" y="3224298"/>
            <a:ext cx="0" cy="69850"/>
          </a:xfrm>
          <a:prstGeom prst="line">
            <a:avLst/>
          </a:prstGeom>
          <a:noFill/>
          <a:ln w="19050" cap="flat">
            <a:solidFill>
              <a:srgbClr val="05416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 name="Line 87">
            <a:extLst>
              <a:ext uri="{FF2B5EF4-FFF2-40B4-BE49-F238E27FC236}">
                <a16:creationId xmlns:a16="http://schemas.microsoft.com/office/drawing/2014/main" id="{FA5FE835-11E2-8CD4-F2C6-74C50BB6E39C}"/>
              </a:ext>
            </a:extLst>
          </p:cNvPr>
          <p:cNvSpPr>
            <a:spLocks noChangeShapeType="1"/>
          </p:cNvSpPr>
          <p:nvPr/>
        </p:nvSpPr>
        <p:spPr bwMode="auto">
          <a:xfrm>
            <a:off x="7207304" y="3224298"/>
            <a:ext cx="0" cy="69850"/>
          </a:xfrm>
          <a:prstGeom prst="line">
            <a:avLst/>
          </a:prstGeom>
          <a:noFill/>
          <a:ln w="19050" cap="flat">
            <a:solidFill>
              <a:srgbClr val="05416B"/>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 name="Oval 80">
            <a:extLst>
              <a:ext uri="{FF2B5EF4-FFF2-40B4-BE49-F238E27FC236}">
                <a16:creationId xmlns:a16="http://schemas.microsoft.com/office/drawing/2014/main" id="{858D660B-EABC-4D09-764E-B56C2F04A0EF}"/>
              </a:ext>
            </a:extLst>
          </p:cNvPr>
          <p:cNvSpPr>
            <a:spLocks noChangeArrowheads="1"/>
          </p:cNvSpPr>
          <p:nvPr/>
        </p:nvSpPr>
        <p:spPr bwMode="auto">
          <a:xfrm>
            <a:off x="6966410" y="3235411"/>
            <a:ext cx="49213" cy="47625"/>
          </a:xfrm>
          <a:prstGeom prst="ellipse">
            <a:avLst/>
          </a:prstGeom>
          <a:solidFill>
            <a:schemeClr val="tx1"/>
          </a:solidFill>
          <a:ln w="19050">
            <a:solidFill>
              <a:srgbClr val="05416B"/>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cxnSp>
        <p:nvCxnSpPr>
          <p:cNvPr id="19" name="Straight Arrow Connector 18">
            <a:extLst>
              <a:ext uri="{FF2B5EF4-FFF2-40B4-BE49-F238E27FC236}">
                <a16:creationId xmlns:a16="http://schemas.microsoft.com/office/drawing/2014/main" id="{63AABDD0-7219-C569-86C8-23BEEBF19D24}"/>
              </a:ext>
            </a:extLst>
          </p:cNvPr>
          <p:cNvCxnSpPr>
            <a:cxnSpLocks/>
          </p:cNvCxnSpPr>
          <p:nvPr/>
        </p:nvCxnSpPr>
        <p:spPr>
          <a:xfrm flipH="1">
            <a:off x="6447117" y="6202618"/>
            <a:ext cx="691222"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C64B2D72-CF7E-D9A3-65DA-A9223C5A97FA}"/>
              </a:ext>
            </a:extLst>
          </p:cNvPr>
          <p:cNvCxnSpPr>
            <a:cxnSpLocks/>
          </p:cNvCxnSpPr>
          <p:nvPr/>
        </p:nvCxnSpPr>
        <p:spPr>
          <a:xfrm>
            <a:off x="7174504" y="6202618"/>
            <a:ext cx="694944" cy="0"/>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BBB0620F-5FC7-C951-A88B-78216E12F377}"/>
              </a:ext>
            </a:extLst>
          </p:cNvPr>
          <p:cNvSpPr txBox="1"/>
          <p:nvPr/>
        </p:nvSpPr>
        <p:spPr>
          <a:xfrm>
            <a:off x="6099285" y="6196129"/>
            <a:ext cx="1104790"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05416B"/>
                </a:solidFill>
                <a:effectLst/>
                <a:uLnTx/>
                <a:uFillTx/>
                <a:latin typeface="Arial Narrow" panose="020B0606020202030204" pitchFamily="34" charset="0"/>
                <a:ea typeface="+mn-ea"/>
                <a:cs typeface="+mn-cs"/>
              </a:rPr>
              <a:t>Favors RIB + NSAI</a:t>
            </a:r>
          </a:p>
        </p:txBody>
      </p:sp>
      <p:sp>
        <p:nvSpPr>
          <p:cNvPr id="23" name="TextBox 22">
            <a:extLst>
              <a:ext uri="{FF2B5EF4-FFF2-40B4-BE49-F238E27FC236}">
                <a16:creationId xmlns:a16="http://schemas.microsoft.com/office/drawing/2014/main" id="{3A472426-0F6D-1C44-66E3-2DDF93E8F601}"/>
              </a:ext>
            </a:extLst>
          </p:cNvPr>
          <p:cNvSpPr txBox="1"/>
          <p:nvPr/>
        </p:nvSpPr>
        <p:spPr>
          <a:xfrm>
            <a:off x="7094572" y="6196129"/>
            <a:ext cx="1107996"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05416B"/>
                </a:solidFill>
                <a:effectLst/>
                <a:uLnTx/>
                <a:uFillTx/>
                <a:latin typeface="Arial Narrow" panose="020B0606020202030204" pitchFamily="34" charset="0"/>
                <a:ea typeface="+mn-ea"/>
                <a:cs typeface="+mn-cs"/>
              </a:rPr>
              <a:t>Favors NSAI alone</a:t>
            </a:r>
          </a:p>
        </p:txBody>
      </p:sp>
    </p:spTree>
    <p:extLst>
      <p:ext uri="{BB962C8B-B14F-4D97-AF65-F5344CB8AC3E}">
        <p14:creationId xmlns:p14="http://schemas.microsoft.com/office/powerpoint/2010/main" val="3855311253"/>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3">
            <a:extLst>
              <a:ext uri="{FF2B5EF4-FFF2-40B4-BE49-F238E27FC236}">
                <a16:creationId xmlns:a16="http://schemas.microsoft.com/office/drawing/2014/main" id="{0A78C647-56AD-53C1-4336-236C1E10AAA8}"/>
              </a:ext>
            </a:extLst>
          </p:cNvPr>
          <p:cNvSpPr>
            <a:spLocks noGrp="1"/>
          </p:cNvSpPr>
          <p:nvPr>
            <p:ph type="sldNum" sz="quarter" idx="12"/>
          </p:nvPr>
        </p:nvSpPr>
        <p:spPr>
          <a:xfrm>
            <a:off x="11312966" y="6350394"/>
            <a:ext cx="516861"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106035A-8B03-1F43-AD4A-8C63AF4A697A}" type="slidenum">
              <a:rPr kumimoji="0" lang="en-US" sz="1200" b="0" i="0" u="none" strike="noStrike" kern="1200" cap="none" spc="0" normalizeH="0" baseline="0" noProof="0" smtClean="0">
                <a:ln>
                  <a:noFill/>
                </a:ln>
                <a:solidFill>
                  <a:srgbClr val="2A3C86"/>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106</a:t>
            </a:fld>
            <a:endParaRPr kumimoji="0" lang="en-US" sz="1200" b="0" i="0" u="none" strike="noStrike" kern="1200" cap="none" spc="0" normalizeH="0" baseline="0" noProof="0" dirty="0">
              <a:ln>
                <a:noFill/>
              </a:ln>
              <a:solidFill>
                <a:srgbClr val="2A3C86"/>
              </a:solidFill>
              <a:effectLst/>
              <a:uLnTx/>
              <a:uFillTx/>
              <a:latin typeface="Calibri" panose="020F0502020204030204"/>
              <a:ea typeface="+mn-ea"/>
              <a:cs typeface="+mn-cs"/>
            </a:endParaRPr>
          </a:p>
        </p:txBody>
      </p:sp>
      <p:sp>
        <p:nvSpPr>
          <p:cNvPr id="2" name="Rectangle 2">
            <a:extLst>
              <a:ext uri="{FF2B5EF4-FFF2-40B4-BE49-F238E27FC236}">
                <a16:creationId xmlns:a16="http://schemas.microsoft.com/office/drawing/2014/main" id="{92530920-F4D8-CC04-8066-C9E633026D5F}"/>
              </a:ext>
            </a:extLst>
          </p:cNvPr>
          <p:cNvSpPr txBox="1">
            <a:spLocks noChangeArrowheads="1"/>
          </p:cNvSpPr>
          <p:nvPr/>
        </p:nvSpPr>
        <p:spPr bwMode="auto">
          <a:xfrm>
            <a:off x="611347" y="356466"/>
            <a:ext cx="10872444" cy="1103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1" fontAlgn="base" hangingPunct="1">
              <a:spcBef>
                <a:spcPct val="0"/>
              </a:spcBef>
              <a:spcAft>
                <a:spcPct val="0"/>
              </a:spcAft>
              <a:defRPr sz="3600" b="1">
                <a:solidFill>
                  <a:srgbClr val="0054A0"/>
                </a:solidFill>
                <a:latin typeface="Calibri" panose="020F0502020204030204" pitchFamily="34" charset="0"/>
                <a:ea typeface="+mj-ea"/>
                <a:cs typeface="+mj-cs"/>
              </a:defRPr>
            </a:lvl1pPr>
            <a:lvl2pPr algn="l" rtl="0" eaLnBrk="1" fontAlgn="base" hangingPunct="1">
              <a:spcBef>
                <a:spcPct val="0"/>
              </a:spcBef>
              <a:spcAft>
                <a:spcPct val="0"/>
              </a:spcAft>
              <a:defRPr sz="3600" b="1">
                <a:solidFill>
                  <a:schemeClr val="tx2"/>
                </a:solidFill>
                <a:latin typeface="Arial" charset="0"/>
              </a:defRPr>
            </a:lvl2pPr>
            <a:lvl3pPr algn="l" rtl="0" eaLnBrk="1" fontAlgn="base" hangingPunct="1">
              <a:spcBef>
                <a:spcPct val="0"/>
              </a:spcBef>
              <a:spcAft>
                <a:spcPct val="0"/>
              </a:spcAft>
              <a:defRPr sz="3600" b="1">
                <a:solidFill>
                  <a:schemeClr val="tx2"/>
                </a:solidFill>
                <a:latin typeface="Arial" charset="0"/>
              </a:defRPr>
            </a:lvl3pPr>
            <a:lvl4pPr algn="l" rtl="0" eaLnBrk="1" fontAlgn="base" hangingPunct="1">
              <a:spcBef>
                <a:spcPct val="0"/>
              </a:spcBef>
              <a:spcAft>
                <a:spcPct val="0"/>
              </a:spcAft>
              <a:defRPr sz="3600" b="1">
                <a:solidFill>
                  <a:schemeClr val="tx2"/>
                </a:solidFill>
                <a:latin typeface="Arial" charset="0"/>
              </a:defRPr>
            </a:lvl4pPr>
            <a:lvl5pPr algn="l" rtl="0" eaLnBrk="1" fontAlgn="base" hangingPunct="1">
              <a:spcBef>
                <a:spcPct val="0"/>
              </a:spcBef>
              <a:spcAft>
                <a:spcPct val="0"/>
              </a:spcAft>
              <a:defRPr sz="3600" b="1">
                <a:solidFill>
                  <a:schemeClr val="tx2"/>
                </a:solidFill>
                <a:latin typeface="Arial" charset="0"/>
              </a:defRPr>
            </a:lvl5pPr>
            <a:lvl6pPr marL="457200" algn="l" rtl="0" eaLnBrk="1" fontAlgn="base" hangingPunct="1">
              <a:spcBef>
                <a:spcPct val="0"/>
              </a:spcBef>
              <a:spcAft>
                <a:spcPct val="0"/>
              </a:spcAft>
              <a:defRPr sz="3500" b="1">
                <a:solidFill>
                  <a:schemeClr val="tx2"/>
                </a:solidFill>
                <a:latin typeface="Arial" charset="0"/>
              </a:defRPr>
            </a:lvl6pPr>
            <a:lvl7pPr marL="914400" algn="l" rtl="0" eaLnBrk="1" fontAlgn="base" hangingPunct="1">
              <a:spcBef>
                <a:spcPct val="0"/>
              </a:spcBef>
              <a:spcAft>
                <a:spcPct val="0"/>
              </a:spcAft>
              <a:defRPr sz="3500" b="1">
                <a:solidFill>
                  <a:schemeClr val="tx2"/>
                </a:solidFill>
                <a:latin typeface="Arial" charset="0"/>
              </a:defRPr>
            </a:lvl7pPr>
            <a:lvl8pPr marL="1371600" algn="l" rtl="0" eaLnBrk="1" fontAlgn="base" hangingPunct="1">
              <a:spcBef>
                <a:spcPct val="0"/>
              </a:spcBef>
              <a:spcAft>
                <a:spcPct val="0"/>
              </a:spcAft>
              <a:defRPr sz="3500" b="1">
                <a:solidFill>
                  <a:schemeClr val="tx2"/>
                </a:solidFill>
                <a:latin typeface="Arial" charset="0"/>
              </a:defRPr>
            </a:lvl8pPr>
            <a:lvl9pPr marL="1828800" algn="l" rtl="0" eaLnBrk="1" fontAlgn="base" hangingPunct="1">
              <a:spcBef>
                <a:spcPct val="0"/>
              </a:spcBef>
              <a:spcAft>
                <a:spcPct val="0"/>
              </a:spcAft>
              <a:defRPr sz="3500" b="1">
                <a:solidFill>
                  <a:schemeClr val="tx2"/>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0" cap="none" spc="0" normalizeH="0" baseline="0" noProof="0" dirty="0" err="1">
                <a:ln>
                  <a:noFill/>
                </a:ln>
                <a:solidFill>
                  <a:srgbClr val="0054A0"/>
                </a:solidFill>
                <a:effectLst/>
                <a:uLnTx/>
                <a:uFillTx/>
                <a:latin typeface="Calibri" panose="020F0502020204030204" pitchFamily="34" charset="0"/>
                <a:ea typeface="+mj-ea"/>
                <a:cs typeface="+mj-cs"/>
              </a:rPr>
              <a:t>OlympiA</a:t>
            </a:r>
            <a:r>
              <a:rPr kumimoji="0" lang="en-US" altLang="en-US" sz="3600" b="1" i="0" u="none" strike="noStrike" kern="0" cap="none" spc="0" normalizeH="0" baseline="0" noProof="0" dirty="0">
                <a:ln>
                  <a:noFill/>
                </a:ln>
                <a:solidFill>
                  <a:srgbClr val="0054A0"/>
                </a:solidFill>
                <a:effectLst/>
                <a:uLnTx/>
                <a:uFillTx/>
                <a:latin typeface="Calibri" panose="020F0502020204030204" pitchFamily="34" charset="0"/>
                <a:ea typeface="+mj-ea"/>
                <a:cs typeface="+mj-cs"/>
              </a:rPr>
              <a:t>: Adjuvant Olaparib for Germline </a:t>
            </a:r>
            <a:br>
              <a:rPr kumimoji="0" lang="en-US" altLang="en-US" sz="3600" b="1" i="0" u="none" strike="noStrike" kern="0" cap="none" spc="0" normalizeH="0" baseline="0" noProof="0" dirty="0">
                <a:ln>
                  <a:noFill/>
                </a:ln>
                <a:solidFill>
                  <a:srgbClr val="0054A0"/>
                </a:solidFill>
                <a:effectLst/>
                <a:uLnTx/>
                <a:uFillTx/>
                <a:latin typeface="Calibri" panose="020F0502020204030204" pitchFamily="34" charset="0"/>
                <a:ea typeface="+mj-ea"/>
                <a:cs typeface="+mj-cs"/>
              </a:rPr>
            </a:br>
            <a:r>
              <a:rPr kumimoji="0" lang="en-US" altLang="en-US" sz="3600" b="1" i="1" u="none" strike="noStrike" kern="0" cap="none" spc="0" normalizeH="0" baseline="0" noProof="0" dirty="0">
                <a:ln>
                  <a:noFill/>
                </a:ln>
                <a:solidFill>
                  <a:srgbClr val="0054A0"/>
                </a:solidFill>
                <a:effectLst/>
                <a:uLnTx/>
                <a:uFillTx/>
                <a:latin typeface="Calibri" panose="020F0502020204030204" pitchFamily="34" charset="0"/>
                <a:ea typeface="+mj-ea"/>
                <a:cs typeface="+mj-cs"/>
              </a:rPr>
              <a:t>BRCA1/2</a:t>
            </a:r>
            <a:r>
              <a:rPr kumimoji="0" lang="en-US" altLang="en-US" sz="3600" b="1" i="0" u="none" strike="noStrike" kern="0" cap="none" spc="0" normalizeH="0" baseline="0" noProof="0" dirty="0">
                <a:ln>
                  <a:noFill/>
                </a:ln>
                <a:solidFill>
                  <a:srgbClr val="0054A0"/>
                </a:solidFill>
                <a:effectLst/>
                <a:uLnTx/>
                <a:uFillTx/>
                <a:latin typeface="Calibri" panose="020F0502020204030204" pitchFamily="34" charset="0"/>
                <a:ea typeface="+mj-ea"/>
                <a:cs typeface="+mj-cs"/>
              </a:rPr>
              <a:t>-Mutated HER2- Early Breast Cancer</a:t>
            </a:r>
          </a:p>
        </p:txBody>
      </p:sp>
      <p:sp>
        <p:nvSpPr>
          <p:cNvPr id="4" name="Text Box 45">
            <a:extLst>
              <a:ext uri="{FF2B5EF4-FFF2-40B4-BE49-F238E27FC236}">
                <a16:creationId xmlns:a16="http://schemas.microsoft.com/office/drawing/2014/main" id="{D8EA9BAC-1DF2-78DD-B7F5-358EE4C24589}"/>
              </a:ext>
            </a:extLst>
          </p:cNvPr>
          <p:cNvSpPr txBox="1">
            <a:spLocks noChangeArrowheads="1"/>
          </p:cNvSpPr>
          <p:nvPr/>
        </p:nvSpPr>
        <p:spPr bwMode="auto">
          <a:xfrm>
            <a:off x="656125" y="2777846"/>
            <a:ext cx="3185944"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r>
              <a:rPr kumimoji="0" lang="en-GB" altLang="en-US" sz="1600" b="0" i="0" u="none" strike="noStrike" kern="1200" cap="none" spc="0" normalizeH="0" baseline="0" noProof="0" dirty="0">
                <a:ln>
                  <a:noFill/>
                </a:ln>
                <a:solidFill>
                  <a:srgbClr val="000000"/>
                </a:solidFill>
                <a:effectLst/>
                <a:uLnTx/>
                <a:uFillTx/>
                <a:latin typeface="Calibri"/>
                <a:ea typeface="+mn-ea"/>
                <a:cs typeface="Calibri" panose="020F0502020204030204" pitchFamily="34" charset="0"/>
              </a:rPr>
              <a:t>Men and women with germline pathogenic or likely pathogenic variants in </a:t>
            </a:r>
            <a:r>
              <a:rPr kumimoji="0" lang="en-GB" altLang="en-US" sz="1600" b="0" i="1" u="none" strike="noStrike" kern="1200" cap="none" spc="0" normalizeH="0" baseline="0" noProof="0" dirty="0">
                <a:ln>
                  <a:noFill/>
                </a:ln>
                <a:solidFill>
                  <a:srgbClr val="000000"/>
                </a:solidFill>
                <a:effectLst/>
                <a:uLnTx/>
                <a:uFillTx/>
                <a:latin typeface="Calibri"/>
                <a:ea typeface="+mn-ea"/>
                <a:cs typeface="Calibri" panose="020F0502020204030204" pitchFamily="34" charset="0"/>
              </a:rPr>
              <a:t>BRCA1/2</a:t>
            </a:r>
            <a:r>
              <a:rPr kumimoji="0" lang="en-GB" altLang="en-US" sz="1600" b="0" i="0" u="none" strike="noStrike" kern="1200" cap="none" spc="0" normalizeH="0" baseline="0" noProof="0" dirty="0">
                <a:ln>
                  <a:noFill/>
                </a:ln>
                <a:solidFill>
                  <a:srgbClr val="000000"/>
                </a:solidFill>
                <a:effectLst/>
                <a:uLnTx/>
                <a:uFillTx/>
                <a:latin typeface="Calibri"/>
                <a:ea typeface="+mn-ea"/>
                <a:cs typeface="Calibri" panose="020F0502020204030204" pitchFamily="34" charset="0"/>
              </a:rPr>
              <a:t>, HER2-negative  </a:t>
            </a:r>
            <a:br>
              <a:rPr kumimoji="0" lang="en-GB" altLang="en-US" sz="1600" b="0" i="0" u="none" strike="noStrike" kern="1200" cap="none" spc="0" normalizeH="0" baseline="0" noProof="0" dirty="0">
                <a:ln>
                  <a:noFill/>
                </a:ln>
                <a:solidFill>
                  <a:srgbClr val="000000"/>
                </a:solidFill>
                <a:effectLst/>
                <a:uLnTx/>
                <a:uFillTx/>
                <a:latin typeface="Calibri"/>
                <a:ea typeface="+mn-ea"/>
                <a:cs typeface="Calibri" panose="020F0502020204030204" pitchFamily="34" charset="0"/>
              </a:rPr>
            </a:br>
            <a:r>
              <a:rPr kumimoji="0" lang="en-GB" altLang="en-US" sz="1600" b="0" i="0" u="none" strike="noStrike" kern="1200" cap="none" spc="0" normalizeH="0" baseline="0" noProof="0" dirty="0">
                <a:ln>
                  <a:noFill/>
                </a:ln>
                <a:solidFill>
                  <a:srgbClr val="000000"/>
                </a:solidFill>
                <a:effectLst/>
                <a:uLnTx/>
                <a:uFillTx/>
                <a:latin typeface="Calibri"/>
                <a:ea typeface="+mn-ea"/>
                <a:cs typeface="Calibri" panose="020F0502020204030204" pitchFamily="34" charset="0"/>
              </a:rPr>
              <a:t>high-risk primary BC; completed definitive local tx and ≥6 cycles of (neo)adjuvant CT containing anthracyclines and/or taxanes; ECOG PS 0/1 </a:t>
            </a:r>
          </a:p>
          <a:p>
            <a:pPr marL="0" marR="0" lvl="0" indent="0" algn="ctr" defTabSz="914400" rtl="0" eaLnBrk="1" fontAlgn="auto" latinLnBrk="0" hangingPunct="1">
              <a:lnSpc>
                <a:spcPct val="100000"/>
              </a:lnSpc>
              <a:spcBef>
                <a:spcPct val="0"/>
              </a:spcBef>
              <a:spcAft>
                <a:spcPct val="0"/>
              </a:spcAft>
              <a:buClrTx/>
              <a:buSzTx/>
              <a:buFontTx/>
              <a:buNone/>
              <a:tabLst/>
              <a:defRPr/>
            </a:pPr>
            <a:r>
              <a:rPr kumimoji="0" lang="en-GB" altLang="en-US" sz="1600" b="0" i="0" u="none" strike="noStrike" kern="1200" cap="none" spc="0" normalizeH="0" baseline="0" noProof="0" dirty="0">
                <a:ln>
                  <a:noFill/>
                </a:ln>
                <a:solidFill>
                  <a:srgbClr val="000000"/>
                </a:solidFill>
                <a:effectLst/>
                <a:uLnTx/>
                <a:uFillTx/>
                <a:latin typeface="Calibri"/>
                <a:ea typeface="+mn-ea"/>
                <a:cs typeface="Calibri" panose="020F0502020204030204" pitchFamily="34" charset="0"/>
              </a:rPr>
              <a:t>(N = 1836)</a:t>
            </a:r>
            <a:endParaRPr kumimoji="0" lang="en-US" altLang="en-US" sz="1600" b="0" i="0" u="none" strike="noStrike" kern="1200" cap="none" spc="0" normalizeH="0" baseline="0" noProof="0" dirty="0">
              <a:ln>
                <a:noFill/>
              </a:ln>
              <a:solidFill>
                <a:srgbClr val="000000"/>
              </a:solidFill>
              <a:effectLst/>
              <a:uLnTx/>
              <a:uFillTx/>
              <a:latin typeface="Calibri"/>
              <a:ea typeface="+mn-ea"/>
              <a:cs typeface="Calibri" panose="020F0502020204030204" pitchFamily="34" charset="0"/>
            </a:endParaRPr>
          </a:p>
        </p:txBody>
      </p:sp>
      <p:sp>
        <p:nvSpPr>
          <p:cNvPr id="5" name="Rectangle 49">
            <a:extLst>
              <a:ext uri="{FF2B5EF4-FFF2-40B4-BE49-F238E27FC236}">
                <a16:creationId xmlns:a16="http://schemas.microsoft.com/office/drawing/2014/main" id="{753A3B9A-F56B-9565-10A8-E918B90023BF}"/>
              </a:ext>
            </a:extLst>
          </p:cNvPr>
          <p:cNvSpPr>
            <a:spLocks noChangeArrowheads="1"/>
          </p:cNvSpPr>
          <p:nvPr/>
        </p:nvSpPr>
        <p:spPr bwMode="auto">
          <a:xfrm>
            <a:off x="8400679" y="2611215"/>
            <a:ext cx="2578148" cy="1201022"/>
          </a:xfrm>
          <a:prstGeom prst="rect">
            <a:avLst/>
          </a:prstGeom>
          <a:solidFill>
            <a:srgbClr val="0054A0"/>
          </a:solidFill>
          <a:ln>
            <a:noFill/>
          </a:ln>
        </p:spPr>
        <p:txBody>
          <a:bodyPr wrap="square" anchor="ctr" anchorCtr="1"/>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 typeface="Wingdings" panose="05000000000000000000" pitchFamily="2" charset="2"/>
              <a:buNone/>
              <a:tabLst/>
              <a:defRPr/>
            </a:pPr>
            <a:r>
              <a:rPr kumimoji="0" lang="en-US" altLang="en-US" sz="1600" b="1" i="0" u="none" strike="noStrike" kern="0" cap="none" spc="0" normalizeH="0" baseline="0" noProof="0" dirty="0">
                <a:ln>
                  <a:noFill/>
                </a:ln>
                <a:solidFill>
                  <a:srgbClr val="FFFFFF"/>
                </a:solidFill>
                <a:effectLst/>
                <a:uLnTx/>
                <a:uFillTx/>
                <a:latin typeface="Calibri"/>
                <a:ea typeface="+mn-ea"/>
                <a:cs typeface="Calibri" panose="020F0502020204030204" pitchFamily="34" charset="0"/>
              </a:rPr>
              <a:t>Olaparib </a:t>
            </a:r>
          </a:p>
          <a:p>
            <a:pPr marL="0" marR="0" lvl="0" indent="0" algn="ctr" defTabSz="914400" rtl="0" eaLnBrk="1" fontAlgn="auto" latinLnBrk="0" hangingPunct="1">
              <a:lnSpc>
                <a:spcPct val="100000"/>
              </a:lnSpc>
              <a:spcBef>
                <a:spcPct val="0"/>
              </a:spcBef>
              <a:spcAft>
                <a:spcPct val="0"/>
              </a:spcAft>
              <a:buClrTx/>
              <a:buSzTx/>
              <a:buFont typeface="Wingdings" panose="05000000000000000000" pitchFamily="2" charset="2"/>
              <a:buNone/>
              <a:tabLst/>
              <a:defRPr/>
            </a:pPr>
            <a:r>
              <a:rPr kumimoji="0" lang="en-US" altLang="en-US" sz="1600" b="0" i="0" u="none" strike="noStrike" kern="0" cap="none" spc="0" normalizeH="0" baseline="0" noProof="0" dirty="0">
                <a:ln>
                  <a:noFill/>
                </a:ln>
                <a:solidFill>
                  <a:srgbClr val="FFFFFF"/>
                </a:solidFill>
                <a:effectLst/>
                <a:uLnTx/>
                <a:uFillTx/>
                <a:latin typeface="Calibri"/>
                <a:ea typeface="+mn-ea"/>
                <a:cs typeface="Calibri" panose="020F0502020204030204" pitchFamily="34" charset="0"/>
              </a:rPr>
              <a:t>300 mg BID for 1 yr</a:t>
            </a:r>
          </a:p>
          <a:p>
            <a:pPr marL="0" marR="0" lvl="0" indent="0" algn="ctr" defTabSz="914400" rtl="0" eaLnBrk="1" fontAlgn="auto" latinLnBrk="0" hangingPunct="1">
              <a:lnSpc>
                <a:spcPct val="100000"/>
              </a:lnSpc>
              <a:spcBef>
                <a:spcPct val="0"/>
              </a:spcBef>
              <a:spcAft>
                <a:spcPct val="0"/>
              </a:spcAft>
              <a:buClrTx/>
              <a:buSzTx/>
              <a:buFont typeface="Wingdings" panose="05000000000000000000" pitchFamily="2" charset="2"/>
              <a:buNone/>
              <a:tabLst/>
              <a:defRPr/>
            </a:pPr>
            <a:r>
              <a:rPr kumimoji="0" lang="en-US" altLang="en-US" sz="1600" b="0" i="0" u="none" strike="noStrike" kern="0" cap="none" spc="0" normalizeH="0" baseline="0" noProof="0" dirty="0">
                <a:ln>
                  <a:noFill/>
                </a:ln>
                <a:solidFill>
                  <a:srgbClr val="FFFFFF"/>
                </a:solidFill>
                <a:effectLst/>
                <a:uLnTx/>
                <a:uFillTx/>
                <a:latin typeface="Calibri"/>
                <a:ea typeface="+mn-ea"/>
                <a:cs typeface="Calibri" panose="020F0502020204030204" pitchFamily="34" charset="0"/>
              </a:rPr>
              <a:t>(n = 921)</a:t>
            </a:r>
          </a:p>
        </p:txBody>
      </p:sp>
      <p:sp>
        <p:nvSpPr>
          <p:cNvPr id="6" name="Rectangle 50">
            <a:extLst>
              <a:ext uri="{FF2B5EF4-FFF2-40B4-BE49-F238E27FC236}">
                <a16:creationId xmlns:a16="http://schemas.microsoft.com/office/drawing/2014/main" id="{938A92DB-94B7-2A6D-60D0-53C45486409E}"/>
              </a:ext>
            </a:extLst>
          </p:cNvPr>
          <p:cNvSpPr>
            <a:spLocks noChangeArrowheads="1"/>
          </p:cNvSpPr>
          <p:nvPr/>
        </p:nvSpPr>
        <p:spPr bwMode="auto">
          <a:xfrm>
            <a:off x="8400679" y="3983844"/>
            <a:ext cx="2578148" cy="1201022"/>
          </a:xfrm>
          <a:prstGeom prst="rect">
            <a:avLst/>
          </a:prstGeom>
          <a:solidFill>
            <a:srgbClr val="E1471D"/>
          </a:solidFill>
          <a:ln>
            <a:noFill/>
          </a:ln>
        </p:spPr>
        <p:txBody>
          <a:bodyPr wrap="square" anchor="ctr" anchorCtr="1"/>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 typeface="Wingdings" panose="05000000000000000000" pitchFamily="2" charset="2"/>
              <a:buNone/>
              <a:tabLst/>
              <a:defRPr/>
            </a:pPr>
            <a:r>
              <a:rPr kumimoji="0" lang="en-US" altLang="en-US" sz="1600" b="1" i="0" u="none" strike="noStrike" kern="0" cap="none" spc="0" normalizeH="0" baseline="0" noProof="0" dirty="0">
                <a:ln>
                  <a:noFill/>
                </a:ln>
                <a:solidFill>
                  <a:srgbClr val="FFFFFF"/>
                </a:solidFill>
                <a:effectLst/>
                <a:uLnTx/>
                <a:uFillTx/>
                <a:latin typeface="Calibri"/>
                <a:ea typeface="+mn-ea"/>
                <a:cs typeface="Calibri" panose="020F0502020204030204" pitchFamily="34" charset="0"/>
              </a:rPr>
              <a:t>Placebo </a:t>
            </a:r>
          </a:p>
          <a:p>
            <a:pPr marL="0" marR="0" lvl="0" indent="0" algn="ctr" defTabSz="914400" rtl="0" eaLnBrk="1" fontAlgn="auto" latinLnBrk="0" hangingPunct="1">
              <a:lnSpc>
                <a:spcPct val="100000"/>
              </a:lnSpc>
              <a:spcBef>
                <a:spcPct val="0"/>
              </a:spcBef>
              <a:spcAft>
                <a:spcPct val="0"/>
              </a:spcAft>
              <a:buClrTx/>
              <a:buSzTx/>
              <a:buFont typeface="Wingdings" panose="05000000000000000000" pitchFamily="2" charset="2"/>
              <a:buNone/>
              <a:tabLst/>
              <a:defRPr/>
            </a:pPr>
            <a:r>
              <a:rPr kumimoji="0" lang="en-US" altLang="en-US" sz="1600" b="0" i="0" u="none" strike="noStrike" kern="0" cap="none" spc="0" normalizeH="0" baseline="0" noProof="0" dirty="0">
                <a:ln>
                  <a:noFill/>
                </a:ln>
                <a:solidFill>
                  <a:srgbClr val="FFFFFF"/>
                </a:solidFill>
                <a:effectLst/>
                <a:uLnTx/>
                <a:uFillTx/>
                <a:latin typeface="Calibri"/>
                <a:ea typeface="+mn-ea"/>
                <a:cs typeface="Calibri" panose="020F0502020204030204" pitchFamily="34" charset="0"/>
              </a:rPr>
              <a:t>BID</a:t>
            </a:r>
            <a:r>
              <a:rPr kumimoji="0" lang="en-US" altLang="en-US" sz="1600" b="1" i="0" u="none" strike="noStrike" kern="0" cap="none" spc="0" normalizeH="0" baseline="0" noProof="0" dirty="0">
                <a:ln>
                  <a:noFill/>
                </a:ln>
                <a:solidFill>
                  <a:srgbClr val="FFFFFF"/>
                </a:solidFill>
                <a:effectLst/>
                <a:uLnTx/>
                <a:uFillTx/>
                <a:latin typeface="Calibri"/>
                <a:ea typeface="+mn-ea"/>
                <a:cs typeface="Calibri" panose="020F0502020204030204" pitchFamily="34" charset="0"/>
              </a:rPr>
              <a:t> </a:t>
            </a:r>
            <a:r>
              <a:rPr kumimoji="0" lang="en-US" altLang="en-US" sz="1600" b="0" i="0" u="none" strike="noStrike" kern="0" cap="none" spc="0" normalizeH="0" baseline="0" noProof="0" dirty="0">
                <a:ln>
                  <a:noFill/>
                </a:ln>
                <a:solidFill>
                  <a:srgbClr val="FFFFFF"/>
                </a:solidFill>
                <a:effectLst/>
                <a:uLnTx/>
                <a:uFillTx/>
                <a:latin typeface="Calibri"/>
                <a:ea typeface="+mn-ea"/>
                <a:cs typeface="Calibri" panose="020F0502020204030204" pitchFamily="34" charset="0"/>
              </a:rPr>
              <a:t>for 1 yr</a:t>
            </a:r>
          </a:p>
          <a:p>
            <a:pPr marL="0" marR="0" lvl="0" indent="0" algn="ctr" defTabSz="914400" rtl="0" eaLnBrk="1" fontAlgn="auto" latinLnBrk="0" hangingPunct="1">
              <a:lnSpc>
                <a:spcPct val="100000"/>
              </a:lnSpc>
              <a:spcBef>
                <a:spcPct val="0"/>
              </a:spcBef>
              <a:spcAft>
                <a:spcPct val="0"/>
              </a:spcAft>
              <a:buClrTx/>
              <a:buSzTx/>
              <a:buFont typeface="Wingdings" panose="05000000000000000000" pitchFamily="2" charset="2"/>
              <a:buNone/>
              <a:tabLst/>
              <a:defRPr/>
            </a:pPr>
            <a:r>
              <a:rPr kumimoji="0" lang="en-US" altLang="en-US" sz="1600" b="0" i="0" u="none" strike="noStrike" kern="0" cap="none" spc="0" normalizeH="0" baseline="0" noProof="0" dirty="0">
                <a:ln>
                  <a:noFill/>
                </a:ln>
                <a:solidFill>
                  <a:srgbClr val="FFFFFF"/>
                </a:solidFill>
                <a:effectLst/>
                <a:uLnTx/>
                <a:uFillTx/>
                <a:latin typeface="Calibri"/>
                <a:ea typeface="+mn-ea"/>
                <a:cs typeface="Calibri" panose="020F0502020204030204" pitchFamily="34" charset="0"/>
              </a:rPr>
              <a:t>(n = 915)</a:t>
            </a:r>
          </a:p>
        </p:txBody>
      </p:sp>
      <p:sp>
        <p:nvSpPr>
          <p:cNvPr id="7" name="Line 53">
            <a:extLst>
              <a:ext uri="{FF2B5EF4-FFF2-40B4-BE49-F238E27FC236}">
                <a16:creationId xmlns:a16="http://schemas.microsoft.com/office/drawing/2014/main" id="{ABB5F32B-687A-74C3-5140-4634E0C0C81F}"/>
              </a:ext>
            </a:extLst>
          </p:cNvPr>
          <p:cNvSpPr>
            <a:spLocks noChangeShapeType="1"/>
          </p:cNvSpPr>
          <p:nvPr/>
        </p:nvSpPr>
        <p:spPr bwMode="auto">
          <a:xfrm>
            <a:off x="7509219" y="4584356"/>
            <a:ext cx="706473" cy="8295"/>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0" cap="none" spc="0" normalizeH="0" baseline="0" noProof="0" dirty="0">
              <a:ln>
                <a:noFill/>
              </a:ln>
              <a:solidFill>
                <a:srgbClr val="000000"/>
              </a:solidFill>
              <a:effectLst/>
              <a:uLnTx/>
              <a:uFillTx/>
              <a:latin typeface="HelveticaNeueLT Std" panose="020B0604020202020204" pitchFamily="34" charset="0"/>
              <a:ea typeface="+mn-ea"/>
              <a:cs typeface="Calibri" panose="020F0502020204030204" pitchFamily="34" charset="0"/>
            </a:endParaRPr>
          </a:p>
        </p:txBody>
      </p:sp>
      <p:sp>
        <p:nvSpPr>
          <p:cNvPr id="8" name="Line 54">
            <a:extLst>
              <a:ext uri="{FF2B5EF4-FFF2-40B4-BE49-F238E27FC236}">
                <a16:creationId xmlns:a16="http://schemas.microsoft.com/office/drawing/2014/main" id="{7FA58386-DE64-D360-0A2B-919E4CC961A1}"/>
              </a:ext>
            </a:extLst>
          </p:cNvPr>
          <p:cNvSpPr>
            <a:spLocks noChangeShapeType="1"/>
          </p:cNvSpPr>
          <p:nvPr/>
        </p:nvSpPr>
        <p:spPr bwMode="auto">
          <a:xfrm flipV="1">
            <a:off x="7520816" y="3135123"/>
            <a:ext cx="706473" cy="8294"/>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0" cap="none" spc="0" normalizeH="0" baseline="0" noProof="0" dirty="0">
              <a:ln>
                <a:noFill/>
              </a:ln>
              <a:solidFill>
                <a:srgbClr val="000000"/>
              </a:solidFill>
              <a:effectLst/>
              <a:uLnTx/>
              <a:uFillTx/>
              <a:latin typeface="HelveticaNeueLT Std" panose="020B0604020202020204" pitchFamily="34" charset="0"/>
              <a:ea typeface="+mn-ea"/>
              <a:cs typeface="Calibri" panose="020F0502020204030204" pitchFamily="34" charset="0"/>
            </a:endParaRPr>
          </a:p>
        </p:txBody>
      </p:sp>
      <p:sp>
        <p:nvSpPr>
          <p:cNvPr id="9" name="Rectangle 46">
            <a:extLst>
              <a:ext uri="{FF2B5EF4-FFF2-40B4-BE49-F238E27FC236}">
                <a16:creationId xmlns:a16="http://schemas.microsoft.com/office/drawing/2014/main" id="{575F525D-5955-41AF-25BD-D09F0D52DC47}"/>
              </a:ext>
            </a:extLst>
          </p:cNvPr>
          <p:cNvSpPr>
            <a:spLocks noChangeArrowheads="1"/>
          </p:cNvSpPr>
          <p:nvPr/>
        </p:nvSpPr>
        <p:spPr bwMode="auto">
          <a:xfrm>
            <a:off x="5263601" y="1813980"/>
            <a:ext cx="524389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r>
              <a:rPr kumimoji="0" lang="en-US" altLang="en-US" sz="1600" b="0" i="1" u="none" strike="noStrike" kern="1200" cap="none" spc="0" normalizeH="0" baseline="0" noProof="0" dirty="0">
                <a:ln>
                  <a:noFill/>
                </a:ln>
                <a:solidFill>
                  <a:srgbClr val="000000"/>
                </a:solidFill>
                <a:effectLst/>
                <a:uLnTx/>
                <a:uFillTx/>
                <a:latin typeface="Calibri"/>
                <a:ea typeface="+mn-ea"/>
                <a:cs typeface="Calibri" panose="020F0502020204030204" pitchFamily="34" charset="0"/>
              </a:rPr>
              <a:t>Stratified by HR status (HR+ vs TNBC), prior CT (neoadjuvant vs adjuvant), prior platinum-based CT (yes vs no)</a:t>
            </a:r>
          </a:p>
        </p:txBody>
      </p:sp>
      <p:cxnSp>
        <p:nvCxnSpPr>
          <p:cNvPr id="10" name="Straight Arrow Connector 9">
            <a:extLst>
              <a:ext uri="{FF2B5EF4-FFF2-40B4-BE49-F238E27FC236}">
                <a16:creationId xmlns:a16="http://schemas.microsoft.com/office/drawing/2014/main" id="{A91E4649-947B-C18E-0762-6ABA452FD61E}"/>
              </a:ext>
            </a:extLst>
          </p:cNvPr>
          <p:cNvCxnSpPr>
            <a:cxnSpLocks/>
          </p:cNvCxnSpPr>
          <p:nvPr/>
        </p:nvCxnSpPr>
        <p:spPr bwMode="auto">
          <a:xfrm>
            <a:off x="7885550" y="2358167"/>
            <a:ext cx="0" cy="725267"/>
          </a:xfrm>
          <a:prstGeom prst="straightConnector1">
            <a:avLst/>
          </a:prstGeom>
          <a:noFill/>
          <a:ln w="28575" cap="flat" cmpd="sng" algn="ctr">
            <a:solidFill>
              <a:srgbClr val="CDCDCF">
                <a:lumMod val="75000"/>
              </a:srgbClr>
            </a:solidFill>
            <a:prstDash val="sysDash"/>
            <a:round/>
            <a:headEnd type="none" w="med" len="med"/>
            <a:tailEnd type="triangle"/>
          </a:ln>
          <a:effectLst/>
        </p:spPr>
      </p:cxnSp>
      <p:sp>
        <p:nvSpPr>
          <p:cNvPr id="11" name="Rectangle 49">
            <a:extLst>
              <a:ext uri="{FF2B5EF4-FFF2-40B4-BE49-F238E27FC236}">
                <a16:creationId xmlns:a16="http://schemas.microsoft.com/office/drawing/2014/main" id="{9FA18C07-2DD7-37FD-8FBF-7CE81E858311}"/>
              </a:ext>
            </a:extLst>
          </p:cNvPr>
          <p:cNvSpPr>
            <a:spLocks noChangeArrowheads="1"/>
          </p:cNvSpPr>
          <p:nvPr/>
        </p:nvSpPr>
        <p:spPr bwMode="auto">
          <a:xfrm>
            <a:off x="4437663" y="2611215"/>
            <a:ext cx="2986244" cy="1201022"/>
          </a:xfrm>
          <a:prstGeom prst="rect">
            <a:avLst/>
          </a:prstGeom>
          <a:solidFill>
            <a:srgbClr val="FFFFFF">
              <a:lumMod val="85000"/>
            </a:srgbClr>
          </a:solidFill>
          <a:ln>
            <a:noFill/>
          </a:ln>
        </p:spPr>
        <p:txBody>
          <a:bodyPr wrap="square" anchor="ctr" anchorCtr="1"/>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 typeface="Wingdings" panose="05000000000000000000" pitchFamily="2" charset="2"/>
              <a:buNone/>
              <a:tabLst/>
              <a:defRPr/>
            </a:pPr>
            <a:r>
              <a:rPr kumimoji="0" lang="en-US" altLang="en-US" sz="1600" b="1" i="0" u="none" strike="noStrike" kern="0" cap="none" spc="0" normalizeH="0" baseline="0" noProof="0" dirty="0">
                <a:ln>
                  <a:noFill/>
                </a:ln>
                <a:solidFill>
                  <a:srgbClr val="000000"/>
                </a:solidFill>
                <a:effectLst/>
                <a:uLnTx/>
                <a:uFillTx/>
                <a:latin typeface="Calibri"/>
                <a:ea typeface="+mn-ea"/>
                <a:cs typeface="Calibri" panose="020F0502020204030204" pitchFamily="34" charset="0"/>
              </a:rPr>
              <a:t>TNBC Subgroup</a:t>
            </a:r>
          </a:p>
          <a:p>
            <a:pPr marL="0" marR="0" lvl="0" indent="0" algn="ctr" defTabSz="914400" rtl="0" eaLnBrk="1" fontAlgn="auto" latinLnBrk="0" hangingPunct="1">
              <a:lnSpc>
                <a:spcPct val="100000"/>
              </a:lnSpc>
              <a:spcBef>
                <a:spcPct val="0"/>
              </a:spcBef>
              <a:spcAft>
                <a:spcPct val="0"/>
              </a:spcAft>
              <a:buClrTx/>
              <a:buSzTx/>
              <a:buFont typeface="Wingdings" panose="05000000000000000000" pitchFamily="2" charset="2"/>
              <a:buNone/>
              <a:tabLst/>
              <a:defRPr/>
            </a:pPr>
            <a:r>
              <a:rPr kumimoji="0" lang="en-US" altLang="en-US" sz="1600" b="0" i="1" u="none" strike="noStrike" kern="0" cap="none" spc="0" normalizeH="0" baseline="0" noProof="0" dirty="0">
                <a:ln>
                  <a:noFill/>
                </a:ln>
                <a:solidFill>
                  <a:srgbClr val="000000"/>
                </a:solidFill>
                <a:effectLst/>
                <a:uLnTx/>
                <a:uFillTx/>
                <a:latin typeface="Calibri"/>
                <a:ea typeface="+mn-ea"/>
                <a:cs typeface="Calibri" panose="020F0502020204030204" pitchFamily="34" charset="0"/>
              </a:rPr>
              <a:t>Prior neoadjuvant tx:</a:t>
            </a:r>
            <a:r>
              <a:rPr kumimoji="0" lang="en-US" altLang="en-US" sz="1600" b="0" i="0" u="none" strike="noStrike" kern="0" cap="none" spc="0" normalizeH="0" baseline="0" noProof="0" dirty="0">
                <a:ln>
                  <a:noFill/>
                </a:ln>
                <a:solidFill>
                  <a:srgbClr val="000000"/>
                </a:solidFill>
                <a:effectLst/>
                <a:uLnTx/>
                <a:uFillTx/>
                <a:latin typeface="Calibri"/>
                <a:ea typeface="+mn-ea"/>
                <a:cs typeface="Calibri" panose="020F0502020204030204" pitchFamily="34" charset="0"/>
              </a:rPr>
              <a:t> no pCR</a:t>
            </a:r>
          </a:p>
          <a:p>
            <a:pPr marL="0" marR="0" lvl="0" indent="0" algn="ctr" defTabSz="914400" rtl="0" eaLnBrk="1" fontAlgn="auto" latinLnBrk="0" hangingPunct="1">
              <a:lnSpc>
                <a:spcPct val="100000"/>
              </a:lnSpc>
              <a:spcBef>
                <a:spcPct val="0"/>
              </a:spcBef>
              <a:spcAft>
                <a:spcPct val="0"/>
              </a:spcAft>
              <a:buClrTx/>
              <a:buSzTx/>
              <a:buFont typeface="Wingdings" panose="05000000000000000000" pitchFamily="2" charset="2"/>
              <a:buNone/>
              <a:tabLst/>
              <a:defRPr/>
            </a:pPr>
            <a:r>
              <a:rPr kumimoji="0" lang="en-US" altLang="en-US" sz="1600" b="0" i="1" u="none" strike="noStrike" kern="0" cap="none" spc="0" normalizeH="0" baseline="0" noProof="0" dirty="0">
                <a:ln>
                  <a:noFill/>
                </a:ln>
                <a:solidFill>
                  <a:srgbClr val="000000"/>
                </a:solidFill>
                <a:effectLst/>
                <a:uLnTx/>
                <a:uFillTx/>
                <a:latin typeface="Calibri"/>
                <a:ea typeface="+mn-ea"/>
                <a:cs typeface="Calibri" panose="020F0502020204030204" pitchFamily="34" charset="0"/>
              </a:rPr>
              <a:t>Prior adjuvant tx:</a:t>
            </a:r>
            <a:r>
              <a:rPr kumimoji="0" lang="en-US" altLang="en-US" sz="1600" b="0" i="0" u="none" strike="noStrike" kern="0" cap="none" spc="0" normalizeH="0" baseline="0" noProof="0" dirty="0">
                <a:ln>
                  <a:noFill/>
                </a:ln>
                <a:solidFill>
                  <a:srgbClr val="000000"/>
                </a:solidFill>
                <a:effectLst/>
                <a:uLnTx/>
                <a:uFillTx/>
                <a:latin typeface="Calibri"/>
                <a:ea typeface="+mn-ea"/>
                <a:cs typeface="Calibri" panose="020F0502020204030204" pitchFamily="34" charset="0"/>
              </a:rPr>
              <a:t> ≥ pN1 or ≥ pT2</a:t>
            </a:r>
          </a:p>
          <a:p>
            <a:pPr marL="0" marR="0" lvl="0" indent="0" algn="ctr" defTabSz="914400" rtl="0" eaLnBrk="1" fontAlgn="auto" latinLnBrk="0" hangingPunct="1">
              <a:lnSpc>
                <a:spcPct val="100000"/>
              </a:lnSpc>
              <a:spcBef>
                <a:spcPct val="0"/>
              </a:spcBef>
              <a:spcAft>
                <a:spcPct val="0"/>
              </a:spcAft>
              <a:buClrTx/>
              <a:buSzTx/>
              <a:buFont typeface="Wingdings" panose="05000000000000000000" pitchFamily="2" charset="2"/>
              <a:buNone/>
              <a:tabLst/>
              <a:defRPr/>
            </a:pPr>
            <a:r>
              <a:rPr kumimoji="0" lang="en-US" altLang="en-US" sz="1600" b="0" i="0" u="none" strike="noStrike" kern="0" cap="none" spc="0" normalizeH="0" baseline="0" noProof="0" dirty="0">
                <a:ln>
                  <a:noFill/>
                </a:ln>
                <a:solidFill>
                  <a:srgbClr val="000000"/>
                </a:solidFill>
                <a:effectLst/>
                <a:uLnTx/>
                <a:uFillTx/>
                <a:latin typeface="Calibri"/>
                <a:ea typeface="+mn-ea"/>
                <a:cs typeface="Calibri" panose="020F0502020204030204" pitchFamily="34" charset="0"/>
              </a:rPr>
              <a:t>(n = 1509)</a:t>
            </a:r>
          </a:p>
        </p:txBody>
      </p:sp>
      <p:sp>
        <p:nvSpPr>
          <p:cNvPr id="12" name="Rectangle 49">
            <a:extLst>
              <a:ext uri="{FF2B5EF4-FFF2-40B4-BE49-F238E27FC236}">
                <a16:creationId xmlns:a16="http://schemas.microsoft.com/office/drawing/2014/main" id="{4785D285-4959-526F-CD57-3EE50879F12B}"/>
              </a:ext>
            </a:extLst>
          </p:cNvPr>
          <p:cNvSpPr>
            <a:spLocks noChangeArrowheads="1"/>
          </p:cNvSpPr>
          <p:nvPr/>
        </p:nvSpPr>
        <p:spPr bwMode="auto">
          <a:xfrm>
            <a:off x="4437663" y="3983844"/>
            <a:ext cx="2986244" cy="1201022"/>
          </a:xfrm>
          <a:prstGeom prst="rect">
            <a:avLst/>
          </a:prstGeom>
          <a:solidFill>
            <a:srgbClr val="FFFFFF">
              <a:lumMod val="85000"/>
            </a:srgbClr>
          </a:solidFill>
          <a:ln>
            <a:noFill/>
          </a:ln>
        </p:spPr>
        <p:txBody>
          <a:bodyPr wrap="square" anchor="ctr" anchorCtr="1"/>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 typeface="Wingdings" panose="05000000000000000000" pitchFamily="2" charset="2"/>
              <a:buNone/>
              <a:tabLst/>
              <a:defRPr/>
            </a:pPr>
            <a:r>
              <a:rPr kumimoji="0" lang="en-US" altLang="en-US" sz="1600" b="1" i="0" u="none" strike="noStrike" kern="0" cap="none" spc="0" normalizeH="0" baseline="0" noProof="0" dirty="0">
                <a:ln>
                  <a:noFill/>
                </a:ln>
                <a:solidFill>
                  <a:srgbClr val="000000"/>
                </a:solidFill>
                <a:effectLst/>
                <a:uLnTx/>
                <a:uFillTx/>
                <a:latin typeface="Calibri"/>
                <a:ea typeface="+mn-ea"/>
                <a:cs typeface="Calibri" panose="020F0502020204030204" pitchFamily="34" charset="0"/>
              </a:rPr>
              <a:t>HR+/HER2- BC Subgroup</a:t>
            </a:r>
          </a:p>
          <a:p>
            <a:pPr marL="0" marR="0" lvl="0" indent="0" algn="ctr" defTabSz="914400" rtl="0" eaLnBrk="1" fontAlgn="auto" latinLnBrk="0" hangingPunct="1">
              <a:lnSpc>
                <a:spcPct val="100000"/>
              </a:lnSpc>
              <a:spcBef>
                <a:spcPct val="0"/>
              </a:spcBef>
              <a:spcAft>
                <a:spcPct val="0"/>
              </a:spcAft>
              <a:buClrTx/>
              <a:buSzTx/>
              <a:buFont typeface="Wingdings" panose="05000000000000000000" pitchFamily="2" charset="2"/>
              <a:buNone/>
              <a:tabLst/>
              <a:defRPr/>
            </a:pPr>
            <a:r>
              <a:rPr kumimoji="0" lang="en-US" altLang="en-US" sz="1600" b="0" i="1" u="none" strike="noStrike" kern="0" cap="none" spc="0" normalizeH="0" baseline="0" noProof="0" dirty="0">
                <a:ln>
                  <a:noFill/>
                </a:ln>
                <a:solidFill>
                  <a:srgbClr val="000000"/>
                </a:solidFill>
                <a:effectLst/>
                <a:uLnTx/>
                <a:uFillTx/>
                <a:latin typeface="Calibri"/>
                <a:ea typeface="+mn-ea"/>
                <a:cs typeface="Calibri" panose="020F0502020204030204" pitchFamily="34" charset="0"/>
              </a:rPr>
              <a:t>Prior neoadjuvant tx:</a:t>
            </a:r>
            <a:r>
              <a:rPr kumimoji="0" lang="en-US" altLang="en-US" sz="1600" b="0" i="0" u="none" strike="noStrike" kern="0" cap="none" spc="0" normalizeH="0" baseline="0" noProof="0" dirty="0">
                <a:ln>
                  <a:noFill/>
                </a:ln>
                <a:solidFill>
                  <a:srgbClr val="000000"/>
                </a:solidFill>
                <a:effectLst/>
                <a:uLnTx/>
                <a:uFillTx/>
                <a:latin typeface="Calibri"/>
                <a:ea typeface="+mn-ea"/>
                <a:cs typeface="Calibri" panose="020F0502020204030204" pitchFamily="34" charset="0"/>
              </a:rPr>
              <a:t> no pCR </a:t>
            </a:r>
            <a:br>
              <a:rPr kumimoji="0" lang="en-US" altLang="en-US" sz="1600" b="0" i="0" u="none" strike="noStrike" kern="0" cap="none" spc="0" normalizeH="0" baseline="0" noProof="0" dirty="0">
                <a:ln>
                  <a:noFill/>
                </a:ln>
                <a:solidFill>
                  <a:srgbClr val="000000"/>
                </a:solidFill>
                <a:effectLst/>
                <a:uLnTx/>
                <a:uFillTx/>
                <a:latin typeface="Calibri"/>
                <a:ea typeface="+mn-ea"/>
                <a:cs typeface="Calibri" panose="020F0502020204030204" pitchFamily="34" charset="0"/>
              </a:rPr>
            </a:br>
            <a:r>
              <a:rPr kumimoji="0" lang="en-US" altLang="en-US" sz="1600" b="0" i="0" u="none" strike="noStrike" kern="0" cap="none" spc="0" normalizeH="0" baseline="0" noProof="0" dirty="0">
                <a:ln>
                  <a:noFill/>
                </a:ln>
                <a:solidFill>
                  <a:srgbClr val="000000"/>
                </a:solidFill>
                <a:effectLst/>
                <a:uLnTx/>
                <a:uFillTx/>
                <a:latin typeface="Calibri"/>
                <a:ea typeface="+mn-ea"/>
                <a:cs typeface="Calibri" panose="020F0502020204030204" pitchFamily="34" charset="0"/>
              </a:rPr>
              <a:t>and CPS + EG score ≥3</a:t>
            </a:r>
            <a:endParaRPr kumimoji="0" lang="en-US" altLang="en-US" sz="1600" b="0" i="0" u="none" strike="noStrike" kern="0" cap="none" spc="0" normalizeH="0" baseline="30000" noProof="0" dirty="0">
              <a:ln>
                <a:noFill/>
              </a:ln>
              <a:solidFill>
                <a:srgbClr val="000000"/>
              </a:solidFill>
              <a:effectLst/>
              <a:uLnTx/>
              <a:uFillTx/>
              <a:latin typeface="Calibri"/>
              <a:ea typeface="+mn-ea"/>
              <a:cs typeface="Calibri" panose="020F0502020204030204" pitchFamily="34" charset="0"/>
            </a:endParaRPr>
          </a:p>
          <a:p>
            <a:pPr marL="0" marR="0" lvl="0" indent="0" algn="ctr" defTabSz="914400" rtl="0" eaLnBrk="1" fontAlgn="auto" latinLnBrk="0" hangingPunct="1">
              <a:lnSpc>
                <a:spcPct val="100000"/>
              </a:lnSpc>
              <a:spcBef>
                <a:spcPct val="0"/>
              </a:spcBef>
              <a:spcAft>
                <a:spcPct val="0"/>
              </a:spcAft>
              <a:buClrTx/>
              <a:buSzTx/>
              <a:buFont typeface="Wingdings" panose="05000000000000000000" pitchFamily="2" charset="2"/>
              <a:buNone/>
              <a:tabLst/>
              <a:defRPr/>
            </a:pPr>
            <a:r>
              <a:rPr kumimoji="0" lang="en-US" altLang="en-US" sz="1600" b="0" i="1" u="none" strike="noStrike" kern="0" cap="none" spc="0" normalizeH="0" baseline="0" noProof="0" dirty="0">
                <a:ln>
                  <a:noFill/>
                </a:ln>
                <a:solidFill>
                  <a:srgbClr val="000000"/>
                </a:solidFill>
                <a:effectLst/>
                <a:uLnTx/>
                <a:uFillTx/>
                <a:latin typeface="Calibri"/>
                <a:ea typeface="+mn-ea"/>
                <a:cs typeface="Calibri" panose="020F0502020204030204" pitchFamily="34" charset="0"/>
              </a:rPr>
              <a:t>Prior adjuvant tx:</a:t>
            </a:r>
            <a:r>
              <a:rPr kumimoji="0" lang="en-US" altLang="en-US" sz="1600" b="0" i="0" u="none" strike="noStrike" kern="0" cap="none" spc="0" normalizeH="0" baseline="0" noProof="0" dirty="0">
                <a:ln>
                  <a:noFill/>
                </a:ln>
                <a:solidFill>
                  <a:srgbClr val="000000"/>
                </a:solidFill>
                <a:effectLst/>
                <a:uLnTx/>
                <a:uFillTx/>
                <a:latin typeface="Calibri"/>
                <a:ea typeface="+mn-ea"/>
                <a:cs typeface="Calibri" panose="020F0502020204030204" pitchFamily="34" charset="0"/>
              </a:rPr>
              <a:t> ≥4 LN+</a:t>
            </a:r>
          </a:p>
          <a:p>
            <a:pPr marL="0" marR="0" lvl="0" indent="0" algn="ctr" defTabSz="914400" rtl="0" eaLnBrk="1" fontAlgn="auto" latinLnBrk="0" hangingPunct="1">
              <a:lnSpc>
                <a:spcPct val="100000"/>
              </a:lnSpc>
              <a:spcBef>
                <a:spcPct val="0"/>
              </a:spcBef>
              <a:spcAft>
                <a:spcPct val="0"/>
              </a:spcAft>
              <a:buClrTx/>
              <a:buSzTx/>
              <a:buFont typeface="Wingdings" panose="05000000000000000000" pitchFamily="2" charset="2"/>
              <a:buNone/>
              <a:tabLst/>
              <a:defRPr/>
            </a:pPr>
            <a:r>
              <a:rPr kumimoji="0" lang="en-US" altLang="en-US" sz="1600" b="0" i="0" u="none" strike="noStrike" kern="0" cap="none" spc="0" normalizeH="0" baseline="0" noProof="0" dirty="0">
                <a:ln>
                  <a:noFill/>
                </a:ln>
                <a:solidFill>
                  <a:srgbClr val="000000"/>
                </a:solidFill>
                <a:effectLst/>
                <a:uLnTx/>
                <a:uFillTx/>
                <a:latin typeface="Calibri"/>
                <a:ea typeface="+mn-ea"/>
                <a:cs typeface="Calibri" panose="020F0502020204030204" pitchFamily="34" charset="0"/>
              </a:rPr>
              <a:t>(n = 325)</a:t>
            </a:r>
          </a:p>
        </p:txBody>
      </p:sp>
      <p:cxnSp>
        <p:nvCxnSpPr>
          <p:cNvPr id="13" name="Straight Arrow Connector 12">
            <a:extLst>
              <a:ext uri="{FF2B5EF4-FFF2-40B4-BE49-F238E27FC236}">
                <a16:creationId xmlns:a16="http://schemas.microsoft.com/office/drawing/2014/main" id="{566DBF04-A8DC-5CB0-865A-4D70B657F08C}"/>
              </a:ext>
            </a:extLst>
          </p:cNvPr>
          <p:cNvCxnSpPr>
            <a:cxnSpLocks/>
          </p:cNvCxnSpPr>
          <p:nvPr/>
        </p:nvCxnSpPr>
        <p:spPr bwMode="auto">
          <a:xfrm>
            <a:off x="3842070" y="3211726"/>
            <a:ext cx="484913" cy="0"/>
          </a:xfrm>
          <a:prstGeom prst="straightConnector1">
            <a:avLst/>
          </a:prstGeom>
          <a:noFill/>
          <a:ln w="28575" cap="flat" cmpd="sng" algn="ctr">
            <a:solidFill>
              <a:srgbClr val="000000"/>
            </a:solidFill>
            <a:prstDash val="solid"/>
            <a:round/>
            <a:headEnd type="none" w="med" len="med"/>
            <a:tailEnd type="triangle"/>
          </a:ln>
          <a:effectLst/>
        </p:spPr>
      </p:cxnSp>
      <p:cxnSp>
        <p:nvCxnSpPr>
          <p:cNvPr id="14" name="Straight Arrow Connector 13">
            <a:extLst>
              <a:ext uri="{FF2B5EF4-FFF2-40B4-BE49-F238E27FC236}">
                <a16:creationId xmlns:a16="http://schemas.microsoft.com/office/drawing/2014/main" id="{5E5E1D3C-02A6-B663-0CED-7DB4D2176A46}"/>
              </a:ext>
            </a:extLst>
          </p:cNvPr>
          <p:cNvCxnSpPr>
            <a:cxnSpLocks/>
          </p:cNvCxnSpPr>
          <p:nvPr/>
        </p:nvCxnSpPr>
        <p:spPr bwMode="auto">
          <a:xfrm>
            <a:off x="3842070" y="4584355"/>
            <a:ext cx="484913" cy="0"/>
          </a:xfrm>
          <a:prstGeom prst="straightConnector1">
            <a:avLst/>
          </a:prstGeom>
          <a:noFill/>
          <a:ln w="28575" cap="flat" cmpd="sng" algn="ctr">
            <a:solidFill>
              <a:srgbClr val="000000"/>
            </a:solidFill>
            <a:prstDash val="solid"/>
            <a:round/>
            <a:headEnd type="none" w="med" len="med"/>
            <a:tailEnd type="triangle"/>
          </a:ln>
          <a:effectLst/>
        </p:spPr>
      </p:cxnSp>
      <p:sp>
        <p:nvSpPr>
          <p:cNvPr id="15" name="Line 54">
            <a:extLst>
              <a:ext uri="{FF2B5EF4-FFF2-40B4-BE49-F238E27FC236}">
                <a16:creationId xmlns:a16="http://schemas.microsoft.com/office/drawing/2014/main" id="{605AB7A5-03A8-CFCB-11A4-E2778C8474E2}"/>
              </a:ext>
            </a:extLst>
          </p:cNvPr>
          <p:cNvSpPr>
            <a:spLocks noChangeShapeType="1"/>
          </p:cNvSpPr>
          <p:nvPr/>
        </p:nvSpPr>
        <p:spPr bwMode="auto">
          <a:xfrm flipV="1">
            <a:off x="7520815" y="4043949"/>
            <a:ext cx="622300" cy="424045"/>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0" cap="none" spc="0" normalizeH="0" baseline="0" noProof="0" dirty="0">
              <a:ln>
                <a:noFill/>
              </a:ln>
              <a:solidFill>
                <a:srgbClr val="000000"/>
              </a:solidFill>
              <a:effectLst/>
              <a:uLnTx/>
              <a:uFillTx/>
              <a:latin typeface="HelveticaNeueLT Std" panose="020B0604020202020204" pitchFamily="34" charset="0"/>
              <a:ea typeface="+mn-ea"/>
              <a:cs typeface="Calibri" panose="020F0502020204030204" pitchFamily="34" charset="0"/>
            </a:endParaRPr>
          </a:p>
        </p:txBody>
      </p:sp>
      <p:sp>
        <p:nvSpPr>
          <p:cNvPr id="16" name="Line 53">
            <a:extLst>
              <a:ext uri="{FF2B5EF4-FFF2-40B4-BE49-F238E27FC236}">
                <a16:creationId xmlns:a16="http://schemas.microsoft.com/office/drawing/2014/main" id="{0E646681-8D05-5EB8-524A-4D4AD9B15586}"/>
              </a:ext>
            </a:extLst>
          </p:cNvPr>
          <p:cNvSpPr>
            <a:spLocks noChangeShapeType="1"/>
          </p:cNvSpPr>
          <p:nvPr/>
        </p:nvSpPr>
        <p:spPr bwMode="auto">
          <a:xfrm>
            <a:off x="7520815" y="3285487"/>
            <a:ext cx="622300" cy="432340"/>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0" cap="none" spc="0" normalizeH="0" baseline="0" noProof="0" dirty="0">
              <a:ln>
                <a:noFill/>
              </a:ln>
              <a:solidFill>
                <a:srgbClr val="000000"/>
              </a:solidFill>
              <a:effectLst/>
              <a:uLnTx/>
              <a:uFillTx/>
              <a:latin typeface="HelveticaNeueLT Std" panose="020B0604020202020204" pitchFamily="34" charset="0"/>
              <a:ea typeface="+mn-ea"/>
              <a:cs typeface="Calibri" panose="020F0502020204030204" pitchFamily="34" charset="0"/>
            </a:endParaRPr>
          </a:p>
        </p:txBody>
      </p:sp>
      <p:sp>
        <p:nvSpPr>
          <p:cNvPr id="18" name="Text Box 11">
            <a:extLst>
              <a:ext uri="{FF2B5EF4-FFF2-40B4-BE49-F238E27FC236}">
                <a16:creationId xmlns:a16="http://schemas.microsoft.com/office/drawing/2014/main" id="{30292DF1-B6A5-C883-2636-167CAB70C58E}"/>
              </a:ext>
            </a:extLst>
          </p:cNvPr>
          <p:cNvSpPr txBox="1">
            <a:spLocks noChangeArrowheads="1"/>
          </p:cNvSpPr>
          <p:nvPr/>
        </p:nvSpPr>
        <p:spPr bwMode="auto">
          <a:xfrm>
            <a:off x="712832" y="6401387"/>
            <a:ext cx="840776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nchor="b">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Tx/>
              <a:buSzTx/>
              <a:buFont typeface="Wingdings" panose="05000000000000000000" pitchFamily="2" charset="2"/>
              <a:buNone/>
              <a:tabLst/>
              <a:defRPr/>
            </a:pPr>
            <a:r>
              <a:rPr kumimoji="0" lang="en-US" alt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mn-cs"/>
              </a:rPr>
              <a:t>Tutt. NEJM. 2021;384:2394. Geyer CE et al. Ann Oncol.2022;33:1250. </a:t>
            </a:r>
          </a:p>
        </p:txBody>
      </p:sp>
      <p:sp>
        <p:nvSpPr>
          <p:cNvPr id="19" name="TextBox 18">
            <a:extLst>
              <a:ext uri="{FF2B5EF4-FFF2-40B4-BE49-F238E27FC236}">
                <a16:creationId xmlns:a16="http://schemas.microsoft.com/office/drawing/2014/main" id="{31B8519D-FC25-C671-86F9-61200CE80827}"/>
              </a:ext>
            </a:extLst>
          </p:cNvPr>
          <p:cNvSpPr txBox="1"/>
          <p:nvPr/>
        </p:nvSpPr>
        <p:spPr bwMode="auto">
          <a:xfrm>
            <a:off x="545315" y="5191458"/>
            <a:ext cx="11273119"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342900" marR="0" lvl="0" indent="-342900" algn="l" defTabSz="914400" rtl="0" eaLnBrk="1" fontAlgn="auto" latinLnBrk="0" hangingPunct="1">
              <a:lnSpc>
                <a:spcPct val="100000"/>
              </a:lnSpc>
              <a:spcBef>
                <a:spcPct val="50000"/>
              </a:spcBef>
              <a:spcAft>
                <a:spcPts val="0"/>
              </a:spcAft>
              <a:buClrTx/>
              <a:buSzTx/>
              <a:buFont typeface="Wingdings" panose="05000000000000000000" pitchFamily="2"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Primary endpoint: invasive DFS</a:t>
            </a:r>
          </a:p>
          <a:p>
            <a:pPr marL="342900" marR="0" lvl="0" indent="-342900" algn="l" defTabSz="914400" rtl="0" eaLnBrk="1" fontAlgn="auto" latinLnBrk="0" hangingPunct="1">
              <a:lnSpc>
                <a:spcPct val="100000"/>
              </a:lnSpc>
              <a:spcBef>
                <a:spcPct val="50000"/>
              </a:spcBef>
              <a:spcAft>
                <a:spcPts val="0"/>
              </a:spcAft>
              <a:buClrTx/>
              <a:buSzTx/>
              <a:buFont typeface="Wingdings" panose="05000000000000000000" pitchFamily="2"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Secondary endpoints: OS, distant DFS, incidence of new cancers, QoL</a:t>
            </a:r>
          </a:p>
        </p:txBody>
      </p:sp>
      <p:sp>
        <p:nvSpPr>
          <p:cNvPr id="20" name="TextBox 19">
            <a:extLst>
              <a:ext uri="{FF2B5EF4-FFF2-40B4-BE49-F238E27FC236}">
                <a16:creationId xmlns:a16="http://schemas.microsoft.com/office/drawing/2014/main" id="{056A3400-E9EA-85D2-121D-F5C5164AEA92}"/>
              </a:ext>
            </a:extLst>
          </p:cNvPr>
          <p:cNvSpPr txBox="1"/>
          <p:nvPr/>
        </p:nvSpPr>
        <p:spPr bwMode="auto">
          <a:xfrm>
            <a:off x="606540" y="1417408"/>
            <a:ext cx="1027414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342900" marR="0" lvl="0" indent="-342900" algn="l" defTabSz="914400" rtl="0" eaLnBrk="1" fontAlgn="auto" latinLnBrk="0" hangingPunct="1">
              <a:lnSpc>
                <a:spcPct val="100000"/>
              </a:lnSpc>
              <a:spcBef>
                <a:spcPct val="50000"/>
              </a:spcBef>
              <a:spcAft>
                <a:spcPts val="0"/>
              </a:spcAft>
              <a:buClrTx/>
              <a:buSzTx/>
              <a:buFont typeface="Wingdings" panose="05000000000000000000" pitchFamily="2"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Randomized, double-blind phase III trial</a:t>
            </a:r>
          </a:p>
        </p:txBody>
      </p:sp>
      <p:sp>
        <p:nvSpPr>
          <p:cNvPr id="17" name="TextBox 16">
            <a:extLst>
              <a:ext uri="{FF2B5EF4-FFF2-40B4-BE49-F238E27FC236}">
                <a16:creationId xmlns:a16="http://schemas.microsoft.com/office/drawing/2014/main" id="{5F19D292-3F60-8985-B570-44BD7BE75B87}"/>
              </a:ext>
            </a:extLst>
          </p:cNvPr>
          <p:cNvSpPr txBox="1"/>
          <p:nvPr/>
        </p:nvSpPr>
        <p:spPr>
          <a:xfrm>
            <a:off x="5486400" y="6221662"/>
            <a:ext cx="6443330" cy="570124"/>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89292075"/>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3">
            <a:extLst>
              <a:ext uri="{FF2B5EF4-FFF2-40B4-BE49-F238E27FC236}">
                <a16:creationId xmlns:a16="http://schemas.microsoft.com/office/drawing/2014/main" id="{0A78C647-56AD-53C1-4336-236C1E10AAA8}"/>
              </a:ext>
            </a:extLst>
          </p:cNvPr>
          <p:cNvSpPr>
            <a:spLocks noGrp="1"/>
          </p:cNvSpPr>
          <p:nvPr>
            <p:ph type="sldNum" sz="quarter" idx="12"/>
          </p:nvPr>
        </p:nvSpPr>
        <p:spPr>
          <a:xfrm>
            <a:off x="11312966" y="6070691"/>
            <a:ext cx="516861"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106035A-8B03-1F43-AD4A-8C63AF4A697A}" type="slidenum">
              <a:rPr kumimoji="0" lang="en-US" sz="1200" b="0" i="0" u="none" strike="noStrike" kern="1200" cap="none" spc="0" normalizeH="0" baseline="0" noProof="0" dirty="0" smtClean="0">
                <a:ln>
                  <a:noFill/>
                </a:ln>
                <a:solidFill>
                  <a:srgbClr val="2A3C86"/>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107</a:t>
            </a:fld>
            <a:endParaRPr kumimoji="0" lang="en-US" sz="1200" b="0" i="0" u="none" strike="noStrike" kern="1200" cap="none" spc="0" normalizeH="0" baseline="0" noProof="0" dirty="0">
              <a:ln>
                <a:noFill/>
              </a:ln>
              <a:solidFill>
                <a:srgbClr val="2A3C86"/>
              </a:solidFill>
              <a:effectLst/>
              <a:uLnTx/>
              <a:uFillTx/>
              <a:latin typeface="Calibri" panose="020F0502020204030204"/>
              <a:ea typeface="+mn-ea"/>
              <a:cs typeface="+mn-cs"/>
            </a:endParaRPr>
          </a:p>
        </p:txBody>
      </p:sp>
      <p:sp>
        <p:nvSpPr>
          <p:cNvPr id="150" name="TextBox 149">
            <a:extLst>
              <a:ext uri="{FF2B5EF4-FFF2-40B4-BE49-F238E27FC236}">
                <a16:creationId xmlns:a16="http://schemas.microsoft.com/office/drawing/2014/main" id="{8781501A-5DC1-8714-99FB-5120BA6342C3}"/>
              </a:ext>
            </a:extLst>
          </p:cNvPr>
          <p:cNvSpPr txBox="1"/>
          <p:nvPr/>
        </p:nvSpPr>
        <p:spPr>
          <a:xfrm>
            <a:off x="1887868" y="4971450"/>
            <a:ext cx="371856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a:ea typeface="+mn-ea"/>
                <a:cs typeface="+mn-cs"/>
              </a:rPr>
              <a:t>Mo Since Randomization</a:t>
            </a:r>
          </a:p>
        </p:txBody>
      </p:sp>
      <p:sp>
        <p:nvSpPr>
          <p:cNvPr id="151" name="TextBox 150">
            <a:extLst>
              <a:ext uri="{FF2B5EF4-FFF2-40B4-BE49-F238E27FC236}">
                <a16:creationId xmlns:a16="http://schemas.microsoft.com/office/drawing/2014/main" id="{6A479BB2-E1A4-C2C9-098D-B48AD9D5ECC1}"/>
              </a:ext>
            </a:extLst>
          </p:cNvPr>
          <p:cNvSpPr txBox="1"/>
          <p:nvPr/>
        </p:nvSpPr>
        <p:spPr>
          <a:xfrm rot="16200000">
            <a:off x="-812196" y="2879310"/>
            <a:ext cx="3327587"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a:ea typeface="+mn-ea"/>
                <a:cs typeface="+mn-cs"/>
              </a:rPr>
              <a:t>iDFS (%)</a:t>
            </a:r>
          </a:p>
        </p:txBody>
      </p:sp>
      <p:sp>
        <p:nvSpPr>
          <p:cNvPr id="152" name="TextBox 151">
            <a:extLst>
              <a:ext uri="{FF2B5EF4-FFF2-40B4-BE49-F238E27FC236}">
                <a16:creationId xmlns:a16="http://schemas.microsoft.com/office/drawing/2014/main" id="{93F54590-EC94-7A56-2784-318B95BAA7F2}"/>
              </a:ext>
            </a:extLst>
          </p:cNvPr>
          <p:cNvSpPr txBox="1"/>
          <p:nvPr/>
        </p:nvSpPr>
        <p:spPr>
          <a:xfrm>
            <a:off x="1634820" y="2608158"/>
            <a:ext cx="4443985" cy="124649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a:ea typeface="+mn-ea"/>
                <a:cs typeface="+mn-cs"/>
              </a:rPr>
              <a:t>Difference in 4-yr iDFS rate: 7.3%</a:t>
            </a:r>
            <a:br>
              <a:rPr kumimoji="0" lang="en-US" sz="1400" b="0" i="0" u="none" strike="noStrike" kern="1200" cap="none" spc="0" normalizeH="0" baseline="0" noProof="0" dirty="0">
                <a:ln>
                  <a:noFill/>
                </a:ln>
                <a:solidFill>
                  <a:srgbClr val="000000"/>
                </a:solidFill>
                <a:effectLst/>
                <a:uLnTx/>
                <a:uFillTx/>
                <a:latin typeface="Calibri"/>
                <a:ea typeface="+mn-ea"/>
                <a:cs typeface="+mn-cs"/>
              </a:rPr>
            </a:br>
            <a:r>
              <a:rPr kumimoji="0" lang="en-US" sz="1400" b="0" i="0" u="none" strike="noStrike" kern="1200" cap="none" spc="0" normalizeH="0" baseline="0" noProof="0" dirty="0">
                <a:ln>
                  <a:noFill/>
                </a:ln>
                <a:solidFill>
                  <a:srgbClr val="000000"/>
                </a:solidFill>
                <a:effectLst/>
                <a:uLnTx/>
                <a:uFillTx/>
                <a:latin typeface="Calibri"/>
                <a:ea typeface="+mn-ea"/>
                <a:cs typeface="+mn-cs"/>
              </a:rPr>
              <a:t>(95% CI: 3.0% to 11.5%)</a:t>
            </a:r>
          </a:p>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a:ea typeface="+mn-ea"/>
                <a:cs typeface="+mn-cs"/>
              </a:rPr>
              <a:t>Difference in 3-yr iDFS rate: 8.8%</a:t>
            </a:r>
            <a:br>
              <a:rPr kumimoji="0" lang="en-US" sz="1400" b="0" i="0" u="none" strike="noStrike" kern="1200" cap="none" spc="0" normalizeH="0" baseline="0" noProof="0" dirty="0">
                <a:ln>
                  <a:noFill/>
                </a:ln>
                <a:solidFill>
                  <a:srgbClr val="000000"/>
                </a:solidFill>
                <a:effectLst/>
                <a:uLnTx/>
                <a:uFillTx/>
                <a:latin typeface="Calibri"/>
                <a:ea typeface="+mn-ea"/>
                <a:cs typeface="+mn-cs"/>
              </a:rPr>
            </a:br>
            <a:r>
              <a:rPr kumimoji="0" lang="en-US" sz="1400" b="0" i="0" u="none" strike="noStrike" kern="1200" cap="none" spc="0" normalizeH="0" baseline="0" noProof="0" dirty="0">
                <a:ln>
                  <a:noFill/>
                </a:ln>
                <a:solidFill>
                  <a:srgbClr val="000000"/>
                </a:solidFill>
                <a:effectLst/>
                <a:uLnTx/>
                <a:uFillTx/>
                <a:latin typeface="Calibri"/>
                <a:ea typeface="+mn-ea"/>
                <a:cs typeface="+mn-cs"/>
              </a:rPr>
              <a:t>(95% CI: 5.0% to 12.6%)</a:t>
            </a:r>
          </a:p>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a:ea typeface="+mn-ea"/>
                <a:cs typeface="+mn-cs"/>
              </a:rPr>
              <a:t>Stratified HR: 0.63 (95% CI: 0.50 to 0.78)</a:t>
            </a:r>
          </a:p>
        </p:txBody>
      </p:sp>
      <p:sp>
        <p:nvSpPr>
          <p:cNvPr id="153" name="TextBox 152">
            <a:extLst>
              <a:ext uri="{FF2B5EF4-FFF2-40B4-BE49-F238E27FC236}">
                <a16:creationId xmlns:a16="http://schemas.microsoft.com/office/drawing/2014/main" id="{94DE3DEC-374D-472C-F8E2-150554EC925E}"/>
              </a:ext>
            </a:extLst>
          </p:cNvPr>
          <p:cNvSpPr txBox="1"/>
          <p:nvPr/>
        </p:nvSpPr>
        <p:spPr>
          <a:xfrm>
            <a:off x="451239" y="5025692"/>
            <a:ext cx="887802"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a:ea typeface="+mn-ea"/>
                <a:cs typeface="+mn-cs"/>
              </a:rPr>
              <a:t>Patients at Risk, n</a:t>
            </a:r>
          </a:p>
        </p:txBody>
      </p:sp>
      <p:grpSp>
        <p:nvGrpSpPr>
          <p:cNvPr id="154" name="Group 153">
            <a:extLst>
              <a:ext uri="{FF2B5EF4-FFF2-40B4-BE49-F238E27FC236}">
                <a16:creationId xmlns:a16="http://schemas.microsoft.com/office/drawing/2014/main" id="{E5028EBA-8730-DFFB-EE39-F51013D60448}"/>
              </a:ext>
            </a:extLst>
          </p:cNvPr>
          <p:cNvGrpSpPr/>
          <p:nvPr/>
        </p:nvGrpSpPr>
        <p:grpSpPr>
          <a:xfrm>
            <a:off x="950585" y="1198411"/>
            <a:ext cx="497251" cy="3626381"/>
            <a:chOff x="1112297" y="1574031"/>
            <a:chExt cx="497251" cy="3317192"/>
          </a:xfrm>
        </p:grpSpPr>
        <p:sp>
          <p:nvSpPr>
            <p:cNvPr id="155" name="TextBox 154">
              <a:extLst>
                <a:ext uri="{FF2B5EF4-FFF2-40B4-BE49-F238E27FC236}">
                  <a16:creationId xmlns:a16="http://schemas.microsoft.com/office/drawing/2014/main" id="{5696084C-2C64-0DFB-0320-15F31355B334}"/>
                </a:ext>
              </a:extLst>
            </p:cNvPr>
            <p:cNvSpPr txBox="1"/>
            <p:nvPr/>
          </p:nvSpPr>
          <p:spPr>
            <a:xfrm>
              <a:off x="1311068" y="4581534"/>
              <a:ext cx="298480" cy="309689"/>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0</a:t>
              </a:r>
            </a:p>
          </p:txBody>
        </p:sp>
        <p:sp>
          <p:nvSpPr>
            <p:cNvPr id="156" name="TextBox 155">
              <a:extLst>
                <a:ext uri="{FF2B5EF4-FFF2-40B4-BE49-F238E27FC236}">
                  <a16:creationId xmlns:a16="http://schemas.microsoft.com/office/drawing/2014/main" id="{26F68D94-1D49-51C7-2862-2E5F1AAE02F3}"/>
                </a:ext>
              </a:extLst>
            </p:cNvPr>
            <p:cNvSpPr txBox="1"/>
            <p:nvPr/>
          </p:nvSpPr>
          <p:spPr>
            <a:xfrm>
              <a:off x="1216492" y="3982948"/>
              <a:ext cx="393056" cy="309689"/>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20</a:t>
              </a:r>
            </a:p>
          </p:txBody>
        </p:sp>
        <p:sp>
          <p:nvSpPr>
            <p:cNvPr id="157" name="TextBox 156">
              <a:extLst>
                <a:ext uri="{FF2B5EF4-FFF2-40B4-BE49-F238E27FC236}">
                  <a16:creationId xmlns:a16="http://schemas.microsoft.com/office/drawing/2014/main" id="{5FD57D90-7922-84ED-5591-63D1440D8CD7}"/>
                </a:ext>
              </a:extLst>
            </p:cNvPr>
            <p:cNvSpPr txBox="1"/>
            <p:nvPr/>
          </p:nvSpPr>
          <p:spPr>
            <a:xfrm>
              <a:off x="1216492" y="3390563"/>
              <a:ext cx="393056" cy="309689"/>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40</a:t>
              </a:r>
            </a:p>
          </p:txBody>
        </p:sp>
        <p:sp>
          <p:nvSpPr>
            <p:cNvPr id="158" name="TextBox 157">
              <a:extLst>
                <a:ext uri="{FF2B5EF4-FFF2-40B4-BE49-F238E27FC236}">
                  <a16:creationId xmlns:a16="http://schemas.microsoft.com/office/drawing/2014/main" id="{A31553A3-B2BB-63AA-8FF1-FD3008ACD434}"/>
                </a:ext>
              </a:extLst>
            </p:cNvPr>
            <p:cNvSpPr txBox="1"/>
            <p:nvPr/>
          </p:nvSpPr>
          <p:spPr>
            <a:xfrm>
              <a:off x="1216492" y="2772486"/>
              <a:ext cx="393056" cy="309689"/>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60</a:t>
              </a:r>
            </a:p>
          </p:txBody>
        </p:sp>
        <p:sp>
          <p:nvSpPr>
            <p:cNvPr id="159" name="TextBox 158">
              <a:extLst>
                <a:ext uri="{FF2B5EF4-FFF2-40B4-BE49-F238E27FC236}">
                  <a16:creationId xmlns:a16="http://schemas.microsoft.com/office/drawing/2014/main" id="{F5F41EBA-8AA1-E193-587F-54389BE42B29}"/>
                </a:ext>
              </a:extLst>
            </p:cNvPr>
            <p:cNvSpPr txBox="1"/>
            <p:nvPr/>
          </p:nvSpPr>
          <p:spPr>
            <a:xfrm>
              <a:off x="1216492" y="2166370"/>
              <a:ext cx="393056" cy="309689"/>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80</a:t>
              </a:r>
            </a:p>
          </p:txBody>
        </p:sp>
        <p:sp>
          <p:nvSpPr>
            <p:cNvPr id="160" name="TextBox 159">
              <a:extLst>
                <a:ext uri="{FF2B5EF4-FFF2-40B4-BE49-F238E27FC236}">
                  <a16:creationId xmlns:a16="http://schemas.microsoft.com/office/drawing/2014/main" id="{58351E4C-D167-554A-4662-52BAB66C1E1A}"/>
                </a:ext>
              </a:extLst>
            </p:cNvPr>
            <p:cNvSpPr txBox="1"/>
            <p:nvPr/>
          </p:nvSpPr>
          <p:spPr>
            <a:xfrm>
              <a:off x="1112297" y="1574031"/>
              <a:ext cx="497251" cy="309689"/>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100</a:t>
              </a:r>
            </a:p>
          </p:txBody>
        </p:sp>
      </p:grpSp>
      <p:grpSp>
        <p:nvGrpSpPr>
          <p:cNvPr id="161" name="Group 160">
            <a:extLst>
              <a:ext uri="{FF2B5EF4-FFF2-40B4-BE49-F238E27FC236}">
                <a16:creationId xmlns:a16="http://schemas.microsoft.com/office/drawing/2014/main" id="{685EE08B-AF9F-1F75-261E-81E6379167CF}"/>
              </a:ext>
            </a:extLst>
          </p:cNvPr>
          <p:cNvGrpSpPr/>
          <p:nvPr/>
        </p:nvGrpSpPr>
        <p:grpSpPr>
          <a:xfrm>
            <a:off x="1324416" y="4712377"/>
            <a:ext cx="4854502" cy="338554"/>
            <a:chOff x="1565547" y="4910873"/>
            <a:chExt cx="10540987" cy="349722"/>
          </a:xfrm>
        </p:grpSpPr>
        <p:sp>
          <p:nvSpPr>
            <p:cNvPr id="162" name="TextBox 161">
              <a:extLst>
                <a:ext uri="{FF2B5EF4-FFF2-40B4-BE49-F238E27FC236}">
                  <a16:creationId xmlns:a16="http://schemas.microsoft.com/office/drawing/2014/main" id="{BE429D2C-0EE2-F0FE-0C50-C7735F30A670}"/>
                </a:ext>
              </a:extLst>
            </p:cNvPr>
            <p:cNvSpPr txBox="1"/>
            <p:nvPr/>
          </p:nvSpPr>
          <p:spPr>
            <a:xfrm>
              <a:off x="1565547" y="4910873"/>
              <a:ext cx="648115" cy="34972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0</a:t>
              </a:r>
            </a:p>
          </p:txBody>
        </p:sp>
        <p:sp>
          <p:nvSpPr>
            <p:cNvPr id="163" name="TextBox 162">
              <a:extLst>
                <a:ext uri="{FF2B5EF4-FFF2-40B4-BE49-F238E27FC236}">
                  <a16:creationId xmlns:a16="http://schemas.microsoft.com/office/drawing/2014/main" id="{19947192-B5AB-2ECF-BFBE-64C88EBE09B2}"/>
                </a:ext>
              </a:extLst>
            </p:cNvPr>
            <p:cNvSpPr txBox="1"/>
            <p:nvPr/>
          </p:nvSpPr>
          <p:spPr>
            <a:xfrm>
              <a:off x="2652666" y="4910873"/>
              <a:ext cx="648115" cy="34972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6</a:t>
              </a:r>
            </a:p>
          </p:txBody>
        </p:sp>
        <p:sp>
          <p:nvSpPr>
            <p:cNvPr id="164" name="TextBox 163">
              <a:extLst>
                <a:ext uri="{FF2B5EF4-FFF2-40B4-BE49-F238E27FC236}">
                  <a16:creationId xmlns:a16="http://schemas.microsoft.com/office/drawing/2014/main" id="{583AF541-C4CB-FF8B-C482-3D3083277436}"/>
                </a:ext>
              </a:extLst>
            </p:cNvPr>
            <p:cNvSpPr txBox="1"/>
            <p:nvPr/>
          </p:nvSpPr>
          <p:spPr>
            <a:xfrm>
              <a:off x="3647266" y="4910873"/>
              <a:ext cx="853475" cy="34972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12</a:t>
              </a:r>
            </a:p>
          </p:txBody>
        </p:sp>
        <p:sp>
          <p:nvSpPr>
            <p:cNvPr id="165" name="TextBox 164">
              <a:extLst>
                <a:ext uri="{FF2B5EF4-FFF2-40B4-BE49-F238E27FC236}">
                  <a16:creationId xmlns:a16="http://schemas.microsoft.com/office/drawing/2014/main" id="{BED79256-1776-E0F5-DC3A-0ABE6CDE441C}"/>
                </a:ext>
              </a:extLst>
            </p:cNvPr>
            <p:cNvSpPr txBox="1"/>
            <p:nvPr/>
          </p:nvSpPr>
          <p:spPr>
            <a:xfrm>
              <a:off x="4724224" y="4910873"/>
              <a:ext cx="853475" cy="34972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18</a:t>
              </a:r>
            </a:p>
          </p:txBody>
        </p:sp>
        <p:sp>
          <p:nvSpPr>
            <p:cNvPr id="166" name="TextBox 165">
              <a:extLst>
                <a:ext uri="{FF2B5EF4-FFF2-40B4-BE49-F238E27FC236}">
                  <a16:creationId xmlns:a16="http://schemas.microsoft.com/office/drawing/2014/main" id="{9A59C9A8-F58A-D266-3C10-D7D41CAFB826}"/>
                </a:ext>
              </a:extLst>
            </p:cNvPr>
            <p:cNvSpPr txBox="1"/>
            <p:nvPr/>
          </p:nvSpPr>
          <p:spPr>
            <a:xfrm>
              <a:off x="5823735" y="4910873"/>
              <a:ext cx="853475" cy="34972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24</a:t>
              </a:r>
            </a:p>
          </p:txBody>
        </p:sp>
        <p:sp>
          <p:nvSpPr>
            <p:cNvPr id="167" name="TextBox 166">
              <a:extLst>
                <a:ext uri="{FF2B5EF4-FFF2-40B4-BE49-F238E27FC236}">
                  <a16:creationId xmlns:a16="http://schemas.microsoft.com/office/drawing/2014/main" id="{0314594B-6B6C-B1D1-2F24-800FF031A035}"/>
                </a:ext>
              </a:extLst>
            </p:cNvPr>
            <p:cNvSpPr txBox="1"/>
            <p:nvPr/>
          </p:nvSpPr>
          <p:spPr>
            <a:xfrm>
              <a:off x="6900696" y="4910873"/>
              <a:ext cx="853475" cy="34972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30</a:t>
              </a:r>
            </a:p>
          </p:txBody>
        </p:sp>
        <p:sp>
          <p:nvSpPr>
            <p:cNvPr id="168" name="TextBox 167">
              <a:extLst>
                <a:ext uri="{FF2B5EF4-FFF2-40B4-BE49-F238E27FC236}">
                  <a16:creationId xmlns:a16="http://schemas.microsoft.com/office/drawing/2014/main" id="{EBF0F078-457C-C21D-764A-9AC87C6672CB}"/>
                </a:ext>
              </a:extLst>
            </p:cNvPr>
            <p:cNvSpPr txBox="1"/>
            <p:nvPr/>
          </p:nvSpPr>
          <p:spPr>
            <a:xfrm>
              <a:off x="7991699" y="4910873"/>
              <a:ext cx="853475" cy="34972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36</a:t>
              </a:r>
            </a:p>
          </p:txBody>
        </p:sp>
        <p:sp>
          <p:nvSpPr>
            <p:cNvPr id="169" name="TextBox 168">
              <a:extLst>
                <a:ext uri="{FF2B5EF4-FFF2-40B4-BE49-F238E27FC236}">
                  <a16:creationId xmlns:a16="http://schemas.microsoft.com/office/drawing/2014/main" id="{A8655F23-1A01-74B5-0B79-1F60B662447D}"/>
                </a:ext>
              </a:extLst>
            </p:cNvPr>
            <p:cNvSpPr txBox="1"/>
            <p:nvPr/>
          </p:nvSpPr>
          <p:spPr>
            <a:xfrm>
              <a:off x="9078820" y="4910873"/>
              <a:ext cx="853475" cy="34972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42</a:t>
              </a:r>
            </a:p>
          </p:txBody>
        </p:sp>
        <p:sp>
          <p:nvSpPr>
            <p:cNvPr id="170" name="TextBox 169">
              <a:extLst>
                <a:ext uri="{FF2B5EF4-FFF2-40B4-BE49-F238E27FC236}">
                  <a16:creationId xmlns:a16="http://schemas.microsoft.com/office/drawing/2014/main" id="{56405B62-A959-1713-2412-C04EF247AA5B}"/>
                </a:ext>
              </a:extLst>
            </p:cNvPr>
            <p:cNvSpPr txBox="1"/>
            <p:nvPr/>
          </p:nvSpPr>
          <p:spPr>
            <a:xfrm>
              <a:off x="10165938" y="4910873"/>
              <a:ext cx="853475" cy="34972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48</a:t>
              </a:r>
            </a:p>
          </p:txBody>
        </p:sp>
        <p:sp>
          <p:nvSpPr>
            <p:cNvPr id="171" name="TextBox 170">
              <a:extLst>
                <a:ext uri="{FF2B5EF4-FFF2-40B4-BE49-F238E27FC236}">
                  <a16:creationId xmlns:a16="http://schemas.microsoft.com/office/drawing/2014/main" id="{B7860848-13CC-2DCC-AECB-E29FBEC4E720}"/>
                </a:ext>
              </a:extLst>
            </p:cNvPr>
            <p:cNvSpPr txBox="1"/>
            <p:nvPr/>
          </p:nvSpPr>
          <p:spPr>
            <a:xfrm>
              <a:off x="11253059" y="4910873"/>
              <a:ext cx="853475" cy="34972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54</a:t>
              </a:r>
            </a:p>
          </p:txBody>
        </p:sp>
      </p:grpSp>
      <p:grpSp>
        <p:nvGrpSpPr>
          <p:cNvPr id="172" name="Group 171">
            <a:extLst>
              <a:ext uri="{FF2B5EF4-FFF2-40B4-BE49-F238E27FC236}">
                <a16:creationId xmlns:a16="http://schemas.microsoft.com/office/drawing/2014/main" id="{0D14E1F1-02E8-E9E3-0077-6EA016498CFE}"/>
              </a:ext>
            </a:extLst>
          </p:cNvPr>
          <p:cNvGrpSpPr/>
          <p:nvPr/>
        </p:nvGrpSpPr>
        <p:grpSpPr>
          <a:xfrm>
            <a:off x="1288019" y="5452449"/>
            <a:ext cx="4930864" cy="424732"/>
            <a:chOff x="1433463" y="4910873"/>
            <a:chExt cx="10702474" cy="424732"/>
          </a:xfrm>
        </p:grpSpPr>
        <p:sp>
          <p:nvSpPr>
            <p:cNvPr id="173" name="TextBox 172">
              <a:extLst>
                <a:ext uri="{FF2B5EF4-FFF2-40B4-BE49-F238E27FC236}">
                  <a16:creationId xmlns:a16="http://schemas.microsoft.com/office/drawing/2014/main" id="{2B07F3A0-3F27-18CB-8958-ED5BAA69ADC1}"/>
                </a:ext>
              </a:extLst>
            </p:cNvPr>
            <p:cNvSpPr txBox="1"/>
            <p:nvPr/>
          </p:nvSpPr>
          <p:spPr>
            <a:xfrm>
              <a:off x="1433463" y="4910873"/>
              <a:ext cx="912279" cy="4247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mn-cs"/>
                </a:rPr>
                <a:t>921</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mn-cs"/>
                </a:rPr>
                <a:t>915</a:t>
              </a:r>
            </a:p>
          </p:txBody>
        </p:sp>
        <p:sp>
          <p:nvSpPr>
            <p:cNvPr id="174" name="TextBox 173">
              <a:extLst>
                <a:ext uri="{FF2B5EF4-FFF2-40B4-BE49-F238E27FC236}">
                  <a16:creationId xmlns:a16="http://schemas.microsoft.com/office/drawing/2014/main" id="{A915081F-B7E3-38E9-4C40-148181002281}"/>
                </a:ext>
              </a:extLst>
            </p:cNvPr>
            <p:cNvSpPr txBox="1"/>
            <p:nvPr/>
          </p:nvSpPr>
          <p:spPr>
            <a:xfrm>
              <a:off x="2520583" y="4910873"/>
              <a:ext cx="912279" cy="4247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mn-cs"/>
                </a:rPr>
                <a:t>825</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mn-cs"/>
                </a:rPr>
                <a:t>807</a:t>
              </a:r>
            </a:p>
          </p:txBody>
        </p:sp>
        <p:sp>
          <p:nvSpPr>
            <p:cNvPr id="175" name="TextBox 174">
              <a:extLst>
                <a:ext uri="{FF2B5EF4-FFF2-40B4-BE49-F238E27FC236}">
                  <a16:creationId xmlns:a16="http://schemas.microsoft.com/office/drawing/2014/main" id="{2B8BE03F-026B-9E53-F925-C9A8F4D3F196}"/>
                </a:ext>
              </a:extLst>
            </p:cNvPr>
            <p:cNvSpPr txBox="1"/>
            <p:nvPr/>
          </p:nvSpPr>
          <p:spPr>
            <a:xfrm>
              <a:off x="3617863" y="4910873"/>
              <a:ext cx="912279" cy="4247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mn-cs"/>
                </a:rPr>
                <a:t>777</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mn-cs"/>
                </a:rPr>
                <a:t>765</a:t>
              </a:r>
            </a:p>
          </p:txBody>
        </p:sp>
        <p:sp>
          <p:nvSpPr>
            <p:cNvPr id="176" name="TextBox 175">
              <a:extLst>
                <a:ext uri="{FF2B5EF4-FFF2-40B4-BE49-F238E27FC236}">
                  <a16:creationId xmlns:a16="http://schemas.microsoft.com/office/drawing/2014/main" id="{B499349D-495F-21C9-78F1-A0191DB642ED}"/>
                </a:ext>
              </a:extLst>
            </p:cNvPr>
            <p:cNvSpPr txBox="1"/>
            <p:nvPr/>
          </p:nvSpPr>
          <p:spPr>
            <a:xfrm>
              <a:off x="4694823" y="4910873"/>
              <a:ext cx="912279" cy="4247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mn-cs"/>
                </a:rPr>
                <a:t>738</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mn-cs"/>
                </a:rPr>
                <a:t>715</a:t>
              </a:r>
            </a:p>
          </p:txBody>
        </p:sp>
        <p:sp>
          <p:nvSpPr>
            <p:cNvPr id="177" name="TextBox 176">
              <a:extLst>
                <a:ext uri="{FF2B5EF4-FFF2-40B4-BE49-F238E27FC236}">
                  <a16:creationId xmlns:a16="http://schemas.microsoft.com/office/drawing/2014/main" id="{A1896123-90AB-7972-6A6D-26A1C08396B5}"/>
                </a:ext>
              </a:extLst>
            </p:cNvPr>
            <p:cNvSpPr txBox="1"/>
            <p:nvPr/>
          </p:nvSpPr>
          <p:spPr>
            <a:xfrm>
              <a:off x="5794335" y="4910873"/>
              <a:ext cx="912279" cy="4247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mn-cs"/>
                </a:rPr>
                <a:t>694</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mn-cs"/>
                </a:rPr>
                <a:t>656</a:t>
              </a:r>
            </a:p>
          </p:txBody>
        </p:sp>
        <p:sp>
          <p:nvSpPr>
            <p:cNvPr id="178" name="TextBox 177">
              <a:extLst>
                <a:ext uri="{FF2B5EF4-FFF2-40B4-BE49-F238E27FC236}">
                  <a16:creationId xmlns:a16="http://schemas.microsoft.com/office/drawing/2014/main" id="{7B06F57A-E66D-49AD-11B6-C76DEBBB608B}"/>
                </a:ext>
              </a:extLst>
            </p:cNvPr>
            <p:cNvSpPr txBox="1"/>
            <p:nvPr/>
          </p:nvSpPr>
          <p:spPr>
            <a:xfrm>
              <a:off x="6871294" y="4910873"/>
              <a:ext cx="912279" cy="4247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mn-cs"/>
                </a:rPr>
                <a:t>603</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mn-cs"/>
                </a:rPr>
                <a:t>571</a:t>
              </a:r>
            </a:p>
          </p:txBody>
        </p:sp>
        <p:sp>
          <p:nvSpPr>
            <p:cNvPr id="179" name="TextBox 178">
              <a:extLst>
                <a:ext uri="{FF2B5EF4-FFF2-40B4-BE49-F238E27FC236}">
                  <a16:creationId xmlns:a16="http://schemas.microsoft.com/office/drawing/2014/main" id="{9EB7999D-E8BE-CA34-5D41-5F4528BD1435}"/>
                </a:ext>
              </a:extLst>
            </p:cNvPr>
            <p:cNvSpPr txBox="1"/>
            <p:nvPr/>
          </p:nvSpPr>
          <p:spPr>
            <a:xfrm>
              <a:off x="7962300" y="4910873"/>
              <a:ext cx="912279" cy="4247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mn-cs"/>
                </a:rPr>
                <a:t>495</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mn-cs"/>
                </a:rPr>
                <a:t>459</a:t>
              </a:r>
            </a:p>
          </p:txBody>
        </p:sp>
        <p:sp>
          <p:nvSpPr>
            <p:cNvPr id="180" name="TextBox 179">
              <a:extLst>
                <a:ext uri="{FF2B5EF4-FFF2-40B4-BE49-F238E27FC236}">
                  <a16:creationId xmlns:a16="http://schemas.microsoft.com/office/drawing/2014/main" id="{F20E5420-8607-C0DF-ABFC-368E41303C2F}"/>
                </a:ext>
              </a:extLst>
            </p:cNvPr>
            <p:cNvSpPr txBox="1"/>
            <p:nvPr/>
          </p:nvSpPr>
          <p:spPr>
            <a:xfrm>
              <a:off x="9049418" y="4910873"/>
              <a:ext cx="912279" cy="4247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mn-cs"/>
                </a:rPr>
                <a:t>382</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mn-cs"/>
                </a:rPr>
                <a:t>370</a:t>
              </a:r>
            </a:p>
          </p:txBody>
        </p:sp>
        <p:sp>
          <p:nvSpPr>
            <p:cNvPr id="181" name="TextBox 180">
              <a:extLst>
                <a:ext uri="{FF2B5EF4-FFF2-40B4-BE49-F238E27FC236}">
                  <a16:creationId xmlns:a16="http://schemas.microsoft.com/office/drawing/2014/main" id="{7B2C02B7-0D12-3103-E582-E2B343F85C1C}"/>
                </a:ext>
              </a:extLst>
            </p:cNvPr>
            <p:cNvSpPr txBox="1"/>
            <p:nvPr/>
          </p:nvSpPr>
          <p:spPr>
            <a:xfrm>
              <a:off x="10136538" y="4910873"/>
              <a:ext cx="912279" cy="4247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mn-cs"/>
                </a:rPr>
                <a:t>293</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mn-cs"/>
                </a:rPr>
                <a:t>293</a:t>
              </a:r>
            </a:p>
          </p:txBody>
        </p:sp>
        <p:sp>
          <p:nvSpPr>
            <p:cNvPr id="182" name="TextBox 181">
              <a:extLst>
                <a:ext uri="{FF2B5EF4-FFF2-40B4-BE49-F238E27FC236}">
                  <a16:creationId xmlns:a16="http://schemas.microsoft.com/office/drawing/2014/main" id="{5575F565-B1A4-1E0B-27D3-9EC7A510EBCF}"/>
                </a:ext>
              </a:extLst>
            </p:cNvPr>
            <p:cNvSpPr txBox="1"/>
            <p:nvPr/>
          </p:nvSpPr>
          <p:spPr>
            <a:xfrm>
              <a:off x="11223658" y="4910873"/>
              <a:ext cx="912279" cy="4247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mn-cs"/>
                </a:rPr>
                <a:t>204</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mn-cs"/>
                </a:rPr>
                <a:t>187</a:t>
              </a:r>
            </a:p>
          </p:txBody>
        </p:sp>
      </p:grpSp>
      <p:sp>
        <p:nvSpPr>
          <p:cNvPr id="183" name="TextBox 182">
            <a:extLst>
              <a:ext uri="{FF2B5EF4-FFF2-40B4-BE49-F238E27FC236}">
                <a16:creationId xmlns:a16="http://schemas.microsoft.com/office/drawing/2014/main" id="{E04E79CC-E931-F34B-BA10-3EFA15155A99}"/>
              </a:ext>
            </a:extLst>
          </p:cNvPr>
          <p:cNvSpPr txBox="1"/>
          <p:nvPr/>
        </p:nvSpPr>
        <p:spPr>
          <a:xfrm>
            <a:off x="617806" y="5452449"/>
            <a:ext cx="737701" cy="424732"/>
          </a:xfrm>
          <a:prstGeom prst="rect">
            <a:avLst/>
          </a:prstGeom>
          <a:noFill/>
        </p:spPr>
        <p:txBody>
          <a:bodyPr wrap="none" rtlCol="0">
            <a:sp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54A0"/>
                </a:solidFill>
                <a:effectLst/>
                <a:uLnTx/>
                <a:uFillTx/>
                <a:latin typeface="Calibri"/>
                <a:ea typeface="+mn-ea"/>
                <a:cs typeface="+mn-cs"/>
              </a:rPr>
              <a:t>Olaparib</a:t>
            </a:r>
          </a:p>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E1471D"/>
                </a:solidFill>
                <a:effectLst/>
                <a:uLnTx/>
                <a:uFillTx/>
                <a:latin typeface="Calibri"/>
                <a:ea typeface="+mn-ea"/>
                <a:cs typeface="+mn-cs"/>
              </a:rPr>
              <a:t>Placebo</a:t>
            </a:r>
          </a:p>
        </p:txBody>
      </p:sp>
      <p:grpSp>
        <p:nvGrpSpPr>
          <p:cNvPr id="184" name="Group 183">
            <a:extLst>
              <a:ext uri="{FF2B5EF4-FFF2-40B4-BE49-F238E27FC236}">
                <a16:creationId xmlns:a16="http://schemas.microsoft.com/office/drawing/2014/main" id="{E6528D6B-E7D0-103F-A28A-3822BD1201D3}"/>
              </a:ext>
            </a:extLst>
          </p:cNvPr>
          <p:cNvGrpSpPr/>
          <p:nvPr/>
        </p:nvGrpSpPr>
        <p:grpSpPr>
          <a:xfrm>
            <a:off x="1753114" y="4060741"/>
            <a:ext cx="2263854" cy="480131"/>
            <a:chOff x="4209522" y="3603391"/>
            <a:chExt cx="2263854" cy="480131"/>
          </a:xfrm>
        </p:grpSpPr>
        <p:sp>
          <p:nvSpPr>
            <p:cNvPr id="185" name="TextBox 184">
              <a:extLst>
                <a:ext uri="{FF2B5EF4-FFF2-40B4-BE49-F238E27FC236}">
                  <a16:creationId xmlns:a16="http://schemas.microsoft.com/office/drawing/2014/main" id="{19C1DC1F-98FA-DB62-2736-5F4D2829BA07}"/>
                </a:ext>
              </a:extLst>
            </p:cNvPr>
            <p:cNvSpPr txBox="1"/>
            <p:nvPr/>
          </p:nvSpPr>
          <p:spPr>
            <a:xfrm>
              <a:off x="4646657" y="3603391"/>
              <a:ext cx="1826719" cy="4801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Calibri"/>
                  <a:ea typeface="+mn-ea"/>
                  <a:cs typeface="+mn-cs"/>
                </a:rPr>
                <a:t>Olaparib (134 events)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Calibri"/>
                  <a:ea typeface="+mn-ea"/>
                  <a:cs typeface="+mn-cs"/>
                </a:rPr>
                <a:t>Placebo (207 events) </a:t>
              </a:r>
            </a:p>
          </p:txBody>
        </p:sp>
        <p:cxnSp>
          <p:nvCxnSpPr>
            <p:cNvPr id="186" name="Straight Connector 185">
              <a:extLst>
                <a:ext uri="{FF2B5EF4-FFF2-40B4-BE49-F238E27FC236}">
                  <a16:creationId xmlns:a16="http://schemas.microsoft.com/office/drawing/2014/main" id="{130D9D99-3DFA-55CF-093F-0927D7A654BB}"/>
                </a:ext>
              </a:extLst>
            </p:cNvPr>
            <p:cNvCxnSpPr/>
            <p:nvPr/>
          </p:nvCxnSpPr>
          <p:spPr>
            <a:xfrm>
              <a:off x="4209522" y="3748628"/>
              <a:ext cx="476661" cy="0"/>
            </a:xfrm>
            <a:prstGeom prst="line">
              <a:avLst/>
            </a:prstGeom>
            <a:noFill/>
            <a:ln w="28575" cap="flat" cmpd="sng" algn="ctr">
              <a:solidFill>
                <a:srgbClr val="0054A0">
                  <a:shade val="95000"/>
                  <a:satMod val="105000"/>
                </a:srgbClr>
              </a:solidFill>
              <a:prstDash val="solid"/>
            </a:ln>
            <a:effectLst/>
          </p:spPr>
        </p:cxnSp>
        <p:cxnSp>
          <p:nvCxnSpPr>
            <p:cNvPr id="187" name="Straight Connector 186">
              <a:extLst>
                <a:ext uri="{FF2B5EF4-FFF2-40B4-BE49-F238E27FC236}">
                  <a16:creationId xmlns:a16="http://schemas.microsoft.com/office/drawing/2014/main" id="{4FF8E8FE-4842-3E9D-F4CF-9F29E4D8CD64}"/>
                </a:ext>
              </a:extLst>
            </p:cNvPr>
            <p:cNvCxnSpPr/>
            <p:nvPr/>
          </p:nvCxnSpPr>
          <p:spPr>
            <a:xfrm>
              <a:off x="4209522" y="3926428"/>
              <a:ext cx="476661" cy="0"/>
            </a:xfrm>
            <a:prstGeom prst="line">
              <a:avLst/>
            </a:prstGeom>
            <a:noFill/>
            <a:ln w="28575" cap="flat" cmpd="sng" algn="ctr">
              <a:solidFill>
                <a:srgbClr val="E1471D"/>
              </a:solidFill>
              <a:prstDash val="solid"/>
            </a:ln>
            <a:effectLst/>
          </p:spPr>
        </p:cxnSp>
      </p:grpSp>
      <p:sp>
        <p:nvSpPr>
          <p:cNvPr id="188" name="TextBox 187">
            <a:extLst>
              <a:ext uri="{FF2B5EF4-FFF2-40B4-BE49-F238E27FC236}">
                <a16:creationId xmlns:a16="http://schemas.microsoft.com/office/drawing/2014/main" id="{A482C158-D4E0-310E-661C-EFF012C9FEE0}"/>
              </a:ext>
            </a:extLst>
          </p:cNvPr>
          <p:cNvSpPr txBox="1"/>
          <p:nvPr/>
        </p:nvSpPr>
        <p:spPr>
          <a:xfrm>
            <a:off x="2201762" y="1235253"/>
            <a:ext cx="551753" cy="3139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54A0"/>
                </a:solidFill>
                <a:effectLst/>
                <a:uLnTx/>
                <a:uFillTx/>
                <a:latin typeface="Calibri"/>
                <a:ea typeface="+mn-ea"/>
                <a:cs typeface="+mn-cs"/>
              </a:rPr>
              <a:t>93.4</a:t>
            </a:r>
          </a:p>
        </p:txBody>
      </p:sp>
      <p:sp>
        <p:nvSpPr>
          <p:cNvPr id="189" name="TextBox 188">
            <a:extLst>
              <a:ext uri="{FF2B5EF4-FFF2-40B4-BE49-F238E27FC236}">
                <a16:creationId xmlns:a16="http://schemas.microsoft.com/office/drawing/2014/main" id="{6A87DDDB-5E1B-4F74-4BC4-09E38506AC46}"/>
              </a:ext>
            </a:extLst>
          </p:cNvPr>
          <p:cNvSpPr txBox="1"/>
          <p:nvPr/>
        </p:nvSpPr>
        <p:spPr>
          <a:xfrm>
            <a:off x="2201762" y="1827759"/>
            <a:ext cx="551753" cy="3139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E1471D"/>
                </a:solidFill>
                <a:effectLst/>
                <a:uLnTx/>
                <a:uFillTx/>
                <a:latin typeface="Calibri"/>
                <a:ea typeface="+mn-ea"/>
                <a:cs typeface="+mn-cs"/>
              </a:rPr>
              <a:t>88.4</a:t>
            </a:r>
          </a:p>
        </p:txBody>
      </p:sp>
      <p:sp>
        <p:nvSpPr>
          <p:cNvPr id="190" name="TextBox 189">
            <a:extLst>
              <a:ext uri="{FF2B5EF4-FFF2-40B4-BE49-F238E27FC236}">
                <a16:creationId xmlns:a16="http://schemas.microsoft.com/office/drawing/2014/main" id="{A7C67796-15D9-3E18-E2F6-B4E9828770DF}"/>
              </a:ext>
            </a:extLst>
          </p:cNvPr>
          <p:cNvSpPr txBox="1"/>
          <p:nvPr/>
        </p:nvSpPr>
        <p:spPr>
          <a:xfrm>
            <a:off x="3210260" y="1416385"/>
            <a:ext cx="551753" cy="3139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54A0"/>
                </a:solidFill>
                <a:effectLst/>
                <a:uLnTx/>
                <a:uFillTx/>
                <a:latin typeface="Calibri"/>
                <a:ea typeface="+mn-ea"/>
                <a:cs typeface="+mn-cs"/>
              </a:rPr>
              <a:t>89.7</a:t>
            </a:r>
          </a:p>
        </p:txBody>
      </p:sp>
      <p:sp>
        <p:nvSpPr>
          <p:cNvPr id="191" name="TextBox 190">
            <a:extLst>
              <a:ext uri="{FF2B5EF4-FFF2-40B4-BE49-F238E27FC236}">
                <a16:creationId xmlns:a16="http://schemas.microsoft.com/office/drawing/2014/main" id="{83B9D8B6-63DC-8B47-8471-61CFB7776679}"/>
              </a:ext>
            </a:extLst>
          </p:cNvPr>
          <p:cNvSpPr txBox="1"/>
          <p:nvPr/>
        </p:nvSpPr>
        <p:spPr>
          <a:xfrm>
            <a:off x="3210260" y="2030117"/>
            <a:ext cx="551753" cy="3139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E1471D"/>
                </a:solidFill>
                <a:effectLst/>
                <a:uLnTx/>
                <a:uFillTx/>
                <a:latin typeface="Calibri"/>
                <a:ea typeface="+mn-ea"/>
                <a:cs typeface="+mn-cs"/>
              </a:rPr>
              <a:t>81.4</a:t>
            </a:r>
          </a:p>
        </p:txBody>
      </p:sp>
      <p:sp>
        <p:nvSpPr>
          <p:cNvPr id="192" name="TextBox 191">
            <a:extLst>
              <a:ext uri="{FF2B5EF4-FFF2-40B4-BE49-F238E27FC236}">
                <a16:creationId xmlns:a16="http://schemas.microsoft.com/office/drawing/2014/main" id="{FFE5C186-CA78-1544-3446-C0202EF7FB5A}"/>
              </a:ext>
            </a:extLst>
          </p:cNvPr>
          <p:cNvSpPr txBox="1"/>
          <p:nvPr/>
        </p:nvSpPr>
        <p:spPr>
          <a:xfrm>
            <a:off x="4226910" y="1541366"/>
            <a:ext cx="551753" cy="3139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54A0"/>
                </a:solidFill>
                <a:effectLst/>
                <a:uLnTx/>
                <a:uFillTx/>
                <a:latin typeface="Calibri"/>
                <a:ea typeface="+mn-ea"/>
                <a:cs typeface="+mn-cs"/>
              </a:rPr>
              <a:t>86.1</a:t>
            </a:r>
          </a:p>
        </p:txBody>
      </p:sp>
      <p:sp>
        <p:nvSpPr>
          <p:cNvPr id="193" name="TextBox 192">
            <a:extLst>
              <a:ext uri="{FF2B5EF4-FFF2-40B4-BE49-F238E27FC236}">
                <a16:creationId xmlns:a16="http://schemas.microsoft.com/office/drawing/2014/main" id="{795F8F10-08BE-F80C-5923-5CC18BBC37A0}"/>
              </a:ext>
            </a:extLst>
          </p:cNvPr>
          <p:cNvSpPr txBox="1"/>
          <p:nvPr/>
        </p:nvSpPr>
        <p:spPr>
          <a:xfrm>
            <a:off x="4226910" y="2183396"/>
            <a:ext cx="551753" cy="3139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E1471D"/>
                </a:solidFill>
                <a:effectLst/>
                <a:uLnTx/>
                <a:uFillTx/>
                <a:latin typeface="Calibri"/>
                <a:ea typeface="+mn-ea"/>
                <a:cs typeface="+mn-cs"/>
              </a:rPr>
              <a:t>77.3</a:t>
            </a:r>
          </a:p>
        </p:txBody>
      </p:sp>
      <p:sp>
        <p:nvSpPr>
          <p:cNvPr id="194" name="TextBox 193">
            <a:extLst>
              <a:ext uri="{FF2B5EF4-FFF2-40B4-BE49-F238E27FC236}">
                <a16:creationId xmlns:a16="http://schemas.microsoft.com/office/drawing/2014/main" id="{C4359942-99B6-5C66-E9FC-900D7C96E960}"/>
              </a:ext>
            </a:extLst>
          </p:cNvPr>
          <p:cNvSpPr txBox="1"/>
          <p:nvPr/>
        </p:nvSpPr>
        <p:spPr>
          <a:xfrm>
            <a:off x="5226124" y="1634567"/>
            <a:ext cx="551753" cy="3139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54A0"/>
                </a:solidFill>
                <a:effectLst/>
                <a:uLnTx/>
                <a:uFillTx/>
                <a:latin typeface="Calibri"/>
                <a:ea typeface="+mn-ea"/>
                <a:cs typeface="+mn-cs"/>
              </a:rPr>
              <a:t>82.7</a:t>
            </a:r>
          </a:p>
        </p:txBody>
      </p:sp>
      <p:sp>
        <p:nvSpPr>
          <p:cNvPr id="195" name="TextBox 194">
            <a:extLst>
              <a:ext uri="{FF2B5EF4-FFF2-40B4-BE49-F238E27FC236}">
                <a16:creationId xmlns:a16="http://schemas.microsoft.com/office/drawing/2014/main" id="{983AA3E6-9A83-2420-502C-B33D5CEF4E2C}"/>
              </a:ext>
            </a:extLst>
          </p:cNvPr>
          <p:cNvSpPr txBox="1"/>
          <p:nvPr/>
        </p:nvSpPr>
        <p:spPr>
          <a:xfrm>
            <a:off x="5226124" y="2224961"/>
            <a:ext cx="551753" cy="3139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E1471D"/>
                </a:solidFill>
                <a:effectLst/>
                <a:uLnTx/>
                <a:uFillTx/>
                <a:latin typeface="Calibri"/>
                <a:ea typeface="+mn-ea"/>
                <a:cs typeface="+mn-cs"/>
              </a:rPr>
              <a:t>75.4</a:t>
            </a:r>
          </a:p>
        </p:txBody>
      </p:sp>
      <p:grpSp>
        <p:nvGrpSpPr>
          <p:cNvPr id="196" name="Group 195">
            <a:extLst>
              <a:ext uri="{FF2B5EF4-FFF2-40B4-BE49-F238E27FC236}">
                <a16:creationId xmlns:a16="http://schemas.microsoft.com/office/drawing/2014/main" id="{B85A348E-45F8-4322-8B9D-B3B22B009E28}"/>
              </a:ext>
            </a:extLst>
          </p:cNvPr>
          <p:cNvGrpSpPr/>
          <p:nvPr/>
        </p:nvGrpSpPr>
        <p:grpSpPr>
          <a:xfrm>
            <a:off x="1493210" y="1402735"/>
            <a:ext cx="4616327" cy="846983"/>
            <a:chOff x="1794933" y="1794933"/>
            <a:chExt cx="10349442" cy="773642"/>
          </a:xfrm>
        </p:grpSpPr>
        <p:sp>
          <p:nvSpPr>
            <p:cNvPr id="197" name="Freeform: Shape 196">
              <a:extLst>
                <a:ext uri="{FF2B5EF4-FFF2-40B4-BE49-F238E27FC236}">
                  <a16:creationId xmlns:a16="http://schemas.microsoft.com/office/drawing/2014/main" id="{C8F384B1-7159-2110-A372-4E5DDC86B9B8}"/>
                </a:ext>
              </a:extLst>
            </p:cNvPr>
            <p:cNvSpPr/>
            <p:nvPr/>
          </p:nvSpPr>
          <p:spPr>
            <a:xfrm>
              <a:off x="1794933" y="1794933"/>
              <a:ext cx="5930900" cy="639234"/>
            </a:xfrm>
            <a:custGeom>
              <a:avLst/>
              <a:gdLst>
                <a:gd name="connsiteX0" fmla="*/ 0 w 5930900"/>
                <a:gd name="connsiteY0" fmla="*/ 0 h 639234"/>
                <a:gd name="connsiteX1" fmla="*/ 160867 w 5930900"/>
                <a:gd name="connsiteY1" fmla="*/ 0 h 639234"/>
                <a:gd name="connsiteX2" fmla="*/ 160867 w 5930900"/>
                <a:gd name="connsiteY2" fmla="*/ 0 h 639234"/>
                <a:gd name="connsiteX3" fmla="*/ 177800 w 5930900"/>
                <a:gd name="connsiteY3" fmla="*/ 16933 h 639234"/>
                <a:gd name="connsiteX4" fmla="*/ 177800 w 5930900"/>
                <a:gd name="connsiteY4" fmla="*/ 46567 h 639234"/>
                <a:gd name="connsiteX5" fmla="*/ 258234 w 5930900"/>
                <a:gd name="connsiteY5" fmla="*/ 46567 h 639234"/>
                <a:gd name="connsiteX6" fmla="*/ 258234 w 5930900"/>
                <a:gd name="connsiteY6" fmla="*/ 50800 h 639234"/>
                <a:gd name="connsiteX7" fmla="*/ 321734 w 5930900"/>
                <a:gd name="connsiteY7" fmla="*/ 50800 h 639234"/>
                <a:gd name="connsiteX8" fmla="*/ 321734 w 5930900"/>
                <a:gd name="connsiteY8" fmla="*/ 55034 h 639234"/>
                <a:gd name="connsiteX9" fmla="*/ 406400 w 5930900"/>
                <a:gd name="connsiteY9" fmla="*/ 55034 h 639234"/>
                <a:gd name="connsiteX10" fmla="*/ 406400 w 5930900"/>
                <a:gd name="connsiteY10" fmla="*/ 76200 h 639234"/>
                <a:gd name="connsiteX11" fmla="*/ 469900 w 5930900"/>
                <a:gd name="connsiteY11" fmla="*/ 76200 h 639234"/>
                <a:gd name="connsiteX12" fmla="*/ 469900 w 5930900"/>
                <a:gd name="connsiteY12" fmla="*/ 93134 h 639234"/>
                <a:gd name="connsiteX13" fmla="*/ 529167 w 5930900"/>
                <a:gd name="connsiteY13" fmla="*/ 93134 h 639234"/>
                <a:gd name="connsiteX14" fmla="*/ 529167 w 5930900"/>
                <a:gd name="connsiteY14" fmla="*/ 110067 h 639234"/>
                <a:gd name="connsiteX15" fmla="*/ 588434 w 5930900"/>
                <a:gd name="connsiteY15" fmla="*/ 110067 h 639234"/>
                <a:gd name="connsiteX16" fmla="*/ 588434 w 5930900"/>
                <a:gd name="connsiteY16" fmla="*/ 122767 h 639234"/>
                <a:gd name="connsiteX17" fmla="*/ 647700 w 5930900"/>
                <a:gd name="connsiteY17" fmla="*/ 122767 h 639234"/>
                <a:gd name="connsiteX18" fmla="*/ 647700 w 5930900"/>
                <a:gd name="connsiteY18" fmla="*/ 131234 h 639234"/>
                <a:gd name="connsiteX19" fmla="*/ 690034 w 5930900"/>
                <a:gd name="connsiteY19" fmla="*/ 131234 h 639234"/>
                <a:gd name="connsiteX20" fmla="*/ 690034 w 5930900"/>
                <a:gd name="connsiteY20" fmla="*/ 148167 h 639234"/>
                <a:gd name="connsiteX21" fmla="*/ 749300 w 5930900"/>
                <a:gd name="connsiteY21" fmla="*/ 148167 h 639234"/>
                <a:gd name="connsiteX22" fmla="*/ 749300 w 5930900"/>
                <a:gd name="connsiteY22" fmla="*/ 152400 h 639234"/>
                <a:gd name="connsiteX23" fmla="*/ 804334 w 5930900"/>
                <a:gd name="connsiteY23" fmla="*/ 152400 h 639234"/>
                <a:gd name="connsiteX24" fmla="*/ 817034 w 5930900"/>
                <a:gd name="connsiteY24" fmla="*/ 165100 h 639234"/>
                <a:gd name="connsiteX25" fmla="*/ 910167 w 5930900"/>
                <a:gd name="connsiteY25" fmla="*/ 165100 h 639234"/>
                <a:gd name="connsiteX26" fmla="*/ 910167 w 5930900"/>
                <a:gd name="connsiteY26" fmla="*/ 177800 h 639234"/>
                <a:gd name="connsiteX27" fmla="*/ 956734 w 5930900"/>
                <a:gd name="connsiteY27" fmla="*/ 177800 h 639234"/>
                <a:gd name="connsiteX28" fmla="*/ 956734 w 5930900"/>
                <a:gd name="connsiteY28" fmla="*/ 198967 h 639234"/>
                <a:gd name="connsiteX29" fmla="*/ 999067 w 5930900"/>
                <a:gd name="connsiteY29" fmla="*/ 198967 h 639234"/>
                <a:gd name="connsiteX30" fmla="*/ 990600 w 5930900"/>
                <a:gd name="connsiteY30" fmla="*/ 207434 h 639234"/>
                <a:gd name="connsiteX31" fmla="*/ 1079500 w 5930900"/>
                <a:gd name="connsiteY31" fmla="*/ 207434 h 639234"/>
                <a:gd name="connsiteX32" fmla="*/ 1079500 w 5930900"/>
                <a:gd name="connsiteY32" fmla="*/ 224367 h 639234"/>
                <a:gd name="connsiteX33" fmla="*/ 1244600 w 5930900"/>
                <a:gd name="connsiteY33" fmla="*/ 224367 h 639234"/>
                <a:gd name="connsiteX34" fmla="*/ 1248834 w 5930900"/>
                <a:gd name="connsiteY34" fmla="*/ 228601 h 639234"/>
                <a:gd name="connsiteX35" fmla="*/ 1341967 w 5930900"/>
                <a:gd name="connsiteY35" fmla="*/ 228601 h 639234"/>
                <a:gd name="connsiteX36" fmla="*/ 1341967 w 5930900"/>
                <a:gd name="connsiteY36" fmla="*/ 237067 h 639234"/>
                <a:gd name="connsiteX37" fmla="*/ 1413934 w 5930900"/>
                <a:gd name="connsiteY37" fmla="*/ 237067 h 639234"/>
                <a:gd name="connsiteX38" fmla="*/ 1413934 w 5930900"/>
                <a:gd name="connsiteY38" fmla="*/ 266700 h 639234"/>
                <a:gd name="connsiteX39" fmla="*/ 1659467 w 5930900"/>
                <a:gd name="connsiteY39" fmla="*/ 266700 h 639234"/>
                <a:gd name="connsiteX40" fmla="*/ 1659467 w 5930900"/>
                <a:gd name="connsiteY40" fmla="*/ 283634 h 639234"/>
                <a:gd name="connsiteX41" fmla="*/ 1858434 w 5930900"/>
                <a:gd name="connsiteY41" fmla="*/ 283634 h 639234"/>
                <a:gd name="connsiteX42" fmla="*/ 1866900 w 5930900"/>
                <a:gd name="connsiteY42" fmla="*/ 292100 h 639234"/>
                <a:gd name="connsiteX43" fmla="*/ 1981200 w 5930900"/>
                <a:gd name="connsiteY43" fmla="*/ 292100 h 639234"/>
                <a:gd name="connsiteX44" fmla="*/ 1981200 w 5930900"/>
                <a:gd name="connsiteY44" fmla="*/ 304800 h 639234"/>
                <a:gd name="connsiteX45" fmla="*/ 2061634 w 5930900"/>
                <a:gd name="connsiteY45" fmla="*/ 304800 h 639234"/>
                <a:gd name="connsiteX46" fmla="*/ 2061634 w 5930900"/>
                <a:gd name="connsiteY46" fmla="*/ 330200 h 639234"/>
                <a:gd name="connsiteX47" fmla="*/ 2167467 w 5930900"/>
                <a:gd name="connsiteY47" fmla="*/ 330200 h 639234"/>
                <a:gd name="connsiteX48" fmla="*/ 2175934 w 5930900"/>
                <a:gd name="connsiteY48" fmla="*/ 338667 h 639234"/>
                <a:gd name="connsiteX49" fmla="*/ 2247900 w 5930900"/>
                <a:gd name="connsiteY49" fmla="*/ 338667 h 639234"/>
                <a:gd name="connsiteX50" fmla="*/ 2247900 w 5930900"/>
                <a:gd name="connsiteY50" fmla="*/ 342900 h 639234"/>
                <a:gd name="connsiteX51" fmla="*/ 2273300 w 5930900"/>
                <a:gd name="connsiteY51" fmla="*/ 368300 h 639234"/>
                <a:gd name="connsiteX52" fmla="*/ 2497667 w 5930900"/>
                <a:gd name="connsiteY52" fmla="*/ 368300 h 639234"/>
                <a:gd name="connsiteX53" fmla="*/ 2497667 w 5930900"/>
                <a:gd name="connsiteY53" fmla="*/ 393700 h 639234"/>
                <a:gd name="connsiteX54" fmla="*/ 2798234 w 5930900"/>
                <a:gd name="connsiteY54" fmla="*/ 393700 h 639234"/>
                <a:gd name="connsiteX55" fmla="*/ 2798234 w 5930900"/>
                <a:gd name="connsiteY55" fmla="*/ 414867 h 639234"/>
                <a:gd name="connsiteX56" fmla="*/ 2916767 w 5930900"/>
                <a:gd name="connsiteY56" fmla="*/ 414867 h 639234"/>
                <a:gd name="connsiteX57" fmla="*/ 2916767 w 5930900"/>
                <a:gd name="connsiteY57" fmla="*/ 427567 h 639234"/>
                <a:gd name="connsiteX58" fmla="*/ 2997200 w 5930900"/>
                <a:gd name="connsiteY58" fmla="*/ 427567 h 639234"/>
                <a:gd name="connsiteX59" fmla="*/ 3005667 w 5930900"/>
                <a:gd name="connsiteY59" fmla="*/ 436034 h 639234"/>
                <a:gd name="connsiteX60" fmla="*/ 3115734 w 5930900"/>
                <a:gd name="connsiteY60" fmla="*/ 436034 h 639234"/>
                <a:gd name="connsiteX61" fmla="*/ 3115734 w 5930900"/>
                <a:gd name="connsiteY61" fmla="*/ 461434 h 639234"/>
                <a:gd name="connsiteX62" fmla="*/ 3200400 w 5930900"/>
                <a:gd name="connsiteY62" fmla="*/ 461434 h 639234"/>
                <a:gd name="connsiteX63" fmla="*/ 3433234 w 5930900"/>
                <a:gd name="connsiteY63" fmla="*/ 461434 h 639234"/>
                <a:gd name="connsiteX64" fmla="*/ 3445934 w 5930900"/>
                <a:gd name="connsiteY64" fmla="*/ 474134 h 639234"/>
                <a:gd name="connsiteX65" fmla="*/ 3649134 w 5930900"/>
                <a:gd name="connsiteY65" fmla="*/ 474134 h 639234"/>
                <a:gd name="connsiteX66" fmla="*/ 3649134 w 5930900"/>
                <a:gd name="connsiteY66" fmla="*/ 486834 h 639234"/>
                <a:gd name="connsiteX67" fmla="*/ 3716867 w 5930900"/>
                <a:gd name="connsiteY67" fmla="*/ 486834 h 639234"/>
                <a:gd name="connsiteX68" fmla="*/ 3725334 w 5930900"/>
                <a:gd name="connsiteY68" fmla="*/ 495301 h 639234"/>
                <a:gd name="connsiteX69" fmla="*/ 3903134 w 5930900"/>
                <a:gd name="connsiteY69" fmla="*/ 495301 h 639234"/>
                <a:gd name="connsiteX70" fmla="*/ 3903134 w 5930900"/>
                <a:gd name="connsiteY70" fmla="*/ 529167 h 639234"/>
                <a:gd name="connsiteX71" fmla="*/ 4072467 w 5930900"/>
                <a:gd name="connsiteY71" fmla="*/ 529167 h 639234"/>
                <a:gd name="connsiteX72" fmla="*/ 4080934 w 5930900"/>
                <a:gd name="connsiteY72" fmla="*/ 537634 h 639234"/>
                <a:gd name="connsiteX73" fmla="*/ 4229100 w 5930900"/>
                <a:gd name="connsiteY73" fmla="*/ 537634 h 639234"/>
                <a:gd name="connsiteX74" fmla="*/ 4237567 w 5930900"/>
                <a:gd name="connsiteY74" fmla="*/ 546101 h 639234"/>
                <a:gd name="connsiteX75" fmla="*/ 4525434 w 5930900"/>
                <a:gd name="connsiteY75" fmla="*/ 546101 h 639234"/>
                <a:gd name="connsiteX76" fmla="*/ 4525434 w 5930900"/>
                <a:gd name="connsiteY76" fmla="*/ 575734 h 639234"/>
                <a:gd name="connsiteX77" fmla="*/ 4610100 w 5930900"/>
                <a:gd name="connsiteY77" fmla="*/ 575734 h 639234"/>
                <a:gd name="connsiteX78" fmla="*/ 4610100 w 5930900"/>
                <a:gd name="connsiteY78" fmla="*/ 579967 h 639234"/>
                <a:gd name="connsiteX79" fmla="*/ 5139267 w 5930900"/>
                <a:gd name="connsiteY79" fmla="*/ 579967 h 639234"/>
                <a:gd name="connsiteX80" fmla="*/ 5139267 w 5930900"/>
                <a:gd name="connsiteY80" fmla="*/ 592667 h 639234"/>
                <a:gd name="connsiteX81" fmla="*/ 5266267 w 5930900"/>
                <a:gd name="connsiteY81" fmla="*/ 592667 h 639234"/>
                <a:gd name="connsiteX82" fmla="*/ 5266267 w 5930900"/>
                <a:gd name="connsiteY82" fmla="*/ 601134 h 639234"/>
                <a:gd name="connsiteX83" fmla="*/ 5596467 w 5930900"/>
                <a:gd name="connsiteY83" fmla="*/ 601134 h 639234"/>
                <a:gd name="connsiteX84" fmla="*/ 5596467 w 5930900"/>
                <a:gd name="connsiteY84" fmla="*/ 613834 h 639234"/>
                <a:gd name="connsiteX85" fmla="*/ 5634567 w 5930900"/>
                <a:gd name="connsiteY85" fmla="*/ 613834 h 639234"/>
                <a:gd name="connsiteX86" fmla="*/ 5634567 w 5930900"/>
                <a:gd name="connsiteY86" fmla="*/ 622300 h 639234"/>
                <a:gd name="connsiteX87" fmla="*/ 5668434 w 5930900"/>
                <a:gd name="connsiteY87" fmla="*/ 622300 h 639234"/>
                <a:gd name="connsiteX88" fmla="*/ 5668434 w 5930900"/>
                <a:gd name="connsiteY88" fmla="*/ 639234 h 639234"/>
                <a:gd name="connsiteX89" fmla="*/ 5930900 w 5930900"/>
                <a:gd name="connsiteY89" fmla="*/ 639234 h 639234"/>
                <a:gd name="connsiteX0" fmla="*/ 0 w 5930900"/>
                <a:gd name="connsiteY0" fmla="*/ 0 h 639234"/>
                <a:gd name="connsiteX1" fmla="*/ 160867 w 5930900"/>
                <a:gd name="connsiteY1" fmla="*/ 0 h 639234"/>
                <a:gd name="connsiteX2" fmla="*/ 160867 w 5930900"/>
                <a:gd name="connsiteY2" fmla="*/ 0 h 639234"/>
                <a:gd name="connsiteX3" fmla="*/ 157162 w 5930900"/>
                <a:gd name="connsiteY3" fmla="*/ 23283 h 639234"/>
                <a:gd name="connsiteX4" fmla="*/ 177800 w 5930900"/>
                <a:gd name="connsiteY4" fmla="*/ 46567 h 639234"/>
                <a:gd name="connsiteX5" fmla="*/ 258234 w 5930900"/>
                <a:gd name="connsiteY5" fmla="*/ 46567 h 639234"/>
                <a:gd name="connsiteX6" fmla="*/ 258234 w 5930900"/>
                <a:gd name="connsiteY6" fmla="*/ 50800 h 639234"/>
                <a:gd name="connsiteX7" fmla="*/ 321734 w 5930900"/>
                <a:gd name="connsiteY7" fmla="*/ 50800 h 639234"/>
                <a:gd name="connsiteX8" fmla="*/ 321734 w 5930900"/>
                <a:gd name="connsiteY8" fmla="*/ 55034 h 639234"/>
                <a:gd name="connsiteX9" fmla="*/ 406400 w 5930900"/>
                <a:gd name="connsiteY9" fmla="*/ 55034 h 639234"/>
                <a:gd name="connsiteX10" fmla="*/ 406400 w 5930900"/>
                <a:gd name="connsiteY10" fmla="*/ 76200 h 639234"/>
                <a:gd name="connsiteX11" fmla="*/ 469900 w 5930900"/>
                <a:gd name="connsiteY11" fmla="*/ 76200 h 639234"/>
                <a:gd name="connsiteX12" fmla="*/ 469900 w 5930900"/>
                <a:gd name="connsiteY12" fmla="*/ 93134 h 639234"/>
                <a:gd name="connsiteX13" fmla="*/ 529167 w 5930900"/>
                <a:gd name="connsiteY13" fmla="*/ 93134 h 639234"/>
                <a:gd name="connsiteX14" fmla="*/ 529167 w 5930900"/>
                <a:gd name="connsiteY14" fmla="*/ 110067 h 639234"/>
                <a:gd name="connsiteX15" fmla="*/ 588434 w 5930900"/>
                <a:gd name="connsiteY15" fmla="*/ 110067 h 639234"/>
                <a:gd name="connsiteX16" fmla="*/ 588434 w 5930900"/>
                <a:gd name="connsiteY16" fmla="*/ 122767 h 639234"/>
                <a:gd name="connsiteX17" fmla="*/ 647700 w 5930900"/>
                <a:gd name="connsiteY17" fmla="*/ 122767 h 639234"/>
                <a:gd name="connsiteX18" fmla="*/ 647700 w 5930900"/>
                <a:gd name="connsiteY18" fmla="*/ 131234 h 639234"/>
                <a:gd name="connsiteX19" fmla="*/ 690034 w 5930900"/>
                <a:gd name="connsiteY19" fmla="*/ 131234 h 639234"/>
                <a:gd name="connsiteX20" fmla="*/ 690034 w 5930900"/>
                <a:gd name="connsiteY20" fmla="*/ 148167 h 639234"/>
                <a:gd name="connsiteX21" fmla="*/ 749300 w 5930900"/>
                <a:gd name="connsiteY21" fmla="*/ 148167 h 639234"/>
                <a:gd name="connsiteX22" fmla="*/ 749300 w 5930900"/>
                <a:gd name="connsiteY22" fmla="*/ 152400 h 639234"/>
                <a:gd name="connsiteX23" fmla="*/ 804334 w 5930900"/>
                <a:gd name="connsiteY23" fmla="*/ 152400 h 639234"/>
                <a:gd name="connsiteX24" fmla="*/ 817034 w 5930900"/>
                <a:gd name="connsiteY24" fmla="*/ 165100 h 639234"/>
                <a:gd name="connsiteX25" fmla="*/ 910167 w 5930900"/>
                <a:gd name="connsiteY25" fmla="*/ 165100 h 639234"/>
                <a:gd name="connsiteX26" fmla="*/ 910167 w 5930900"/>
                <a:gd name="connsiteY26" fmla="*/ 177800 h 639234"/>
                <a:gd name="connsiteX27" fmla="*/ 956734 w 5930900"/>
                <a:gd name="connsiteY27" fmla="*/ 177800 h 639234"/>
                <a:gd name="connsiteX28" fmla="*/ 956734 w 5930900"/>
                <a:gd name="connsiteY28" fmla="*/ 198967 h 639234"/>
                <a:gd name="connsiteX29" fmla="*/ 999067 w 5930900"/>
                <a:gd name="connsiteY29" fmla="*/ 198967 h 639234"/>
                <a:gd name="connsiteX30" fmla="*/ 990600 w 5930900"/>
                <a:gd name="connsiteY30" fmla="*/ 207434 h 639234"/>
                <a:gd name="connsiteX31" fmla="*/ 1079500 w 5930900"/>
                <a:gd name="connsiteY31" fmla="*/ 207434 h 639234"/>
                <a:gd name="connsiteX32" fmla="*/ 1079500 w 5930900"/>
                <a:gd name="connsiteY32" fmla="*/ 224367 h 639234"/>
                <a:gd name="connsiteX33" fmla="*/ 1244600 w 5930900"/>
                <a:gd name="connsiteY33" fmla="*/ 224367 h 639234"/>
                <a:gd name="connsiteX34" fmla="*/ 1248834 w 5930900"/>
                <a:gd name="connsiteY34" fmla="*/ 228601 h 639234"/>
                <a:gd name="connsiteX35" fmla="*/ 1341967 w 5930900"/>
                <a:gd name="connsiteY35" fmla="*/ 228601 h 639234"/>
                <a:gd name="connsiteX36" fmla="*/ 1341967 w 5930900"/>
                <a:gd name="connsiteY36" fmla="*/ 237067 h 639234"/>
                <a:gd name="connsiteX37" fmla="*/ 1413934 w 5930900"/>
                <a:gd name="connsiteY37" fmla="*/ 237067 h 639234"/>
                <a:gd name="connsiteX38" fmla="*/ 1413934 w 5930900"/>
                <a:gd name="connsiteY38" fmla="*/ 266700 h 639234"/>
                <a:gd name="connsiteX39" fmla="*/ 1659467 w 5930900"/>
                <a:gd name="connsiteY39" fmla="*/ 266700 h 639234"/>
                <a:gd name="connsiteX40" fmla="*/ 1659467 w 5930900"/>
                <a:gd name="connsiteY40" fmla="*/ 283634 h 639234"/>
                <a:gd name="connsiteX41" fmla="*/ 1858434 w 5930900"/>
                <a:gd name="connsiteY41" fmla="*/ 283634 h 639234"/>
                <a:gd name="connsiteX42" fmla="*/ 1866900 w 5930900"/>
                <a:gd name="connsiteY42" fmla="*/ 292100 h 639234"/>
                <a:gd name="connsiteX43" fmla="*/ 1981200 w 5930900"/>
                <a:gd name="connsiteY43" fmla="*/ 292100 h 639234"/>
                <a:gd name="connsiteX44" fmla="*/ 1981200 w 5930900"/>
                <a:gd name="connsiteY44" fmla="*/ 304800 h 639234"/>
                <a:gd name="connsiteX45" fmla="*/ 2061634 w 5930900"/>
                <a:gd name="connsiteY45" fmla="*/ 304800 h 639234"/>
                <a:gd name="connsiteX46" fmla="*/ 2061634 w 5930900"/>
                <a:gd name="connsiteY46" fmla="*/ 330200 h 639234"/>
                <a:gd name="connsiteX47" fmla="*/ 2167467 w 5930900"/>
                <a:gd name="connsiteY47" fmla="*/ 330200 h 639234"/>
                <a:gd name="connsiteX48" fmla="*/ 2175934 w 5930900"/>
                <a:gd name="connsiteY48" fmla="*/ 338667 h 639234"/>
                <a:gd name="connsiteX49" fmla="*/ 2247900 w 5930900"/>
                <a:gd name="connsiteY49" fmla="*/ 338667 h 639234"/>
                <a:gd name="connsiteX50" fmla="*/ 2247900 w 5930900"/>
                <a:gd name="connsiteY50" fmla="*/ 342900 h 639234"/>
                <a:gd name="connsiteX51" fmla="*/ 2273300 w 5930900"/>
                <a:gd name="connsiteY51" fmla="*/ 368300 h 639234"/>
                <a:gd name="connsiteX52" fmla="*/ 2497667 w 5930900"/>
                <a:gd name="connsiteY52" fmla="*/ 368300 h 639234"/>
                <a:gd name="connsiteX53" fmla="*/ 2497667 w 5930900"/>
                <a:gd name="connsiteY53" fmla="*/ 393700 h 639234"/>
                <a:gd name="connsiteX54" fmla="*/ 2798234 w 5930900"/>
                <a:gd name="connsiteY54" fmla="*/ 393700 h 639234"/>
                <a:gd name="connsiteX55" fmla="*/ 2798234 w 5930900"/>
                <a:gd name="connsiteY55" fmla="*/ 414867 h 639234"/>
                <a:gd name="connsiteX56" fmla="*/ 2916767 w 5930900"/>
                <a:gd name="connsiteY56" fmla="*/ 414867 h 639234"/>
                <a:gd name="connsiteX57" fmla="*/ 2916767 w 5930900"/>
                <a:gd name="connsiteY57" fmla="*/ 427567 h 639234"/>
                <a:gd name="connsiteX58" fmla="*/ 2997200 w 5930900"/>
                <a:gd name="connsiteY58" fmla="*/ 427567 h 639234"/>
                <a:gd name="connsiteX59" fmla="*/ 3005667 w 5930900"/>
                <a:gd name="connsiteY59" fmla="*/ 436034 h 639234"/>
                <a:gd name="connsiteX60" fmla="*/ 3115734 w 5930900"/>
                <a:gd name="connsiteY60" fmla="*/ 436034 h 639234"/>
                <a:gd name="connsiteX61" fmla="*/ 3115734 w 5930900"/>
                <a:gd name="connsiteY61" fmla="*/ 461434 h 639234"/>
                <a:gd name="connsiteX62" fmla="*/ 3200400 w 5930900"/>
                <a:gd name="connsiteY62" fmla="*/ 461434 h 639234"/>
                <a:gd name="connsiteX63" fmla="*/ 3433234 w 5930900"/>
                <a:gd name="connsiteY63" fmla="*/ 461434 h 639234"/>
                <a:gd name="connsiteX64" fmla="*/ 3445934 w 5930900"/>
                <a:gd name="connsiteY64" fmla="*/ 474134 h 639234"/>
                <a:gd name="connsiteX65" fmla="*/ 3649134 w 5930900"/>
                <a:gd name="connsiteY65" fmla="*/ 474134 h 639234"/>
                <a:gd name="connsiteX66" fmla="*/ 3649134 w 5930900"/>
                <a:gd name="connsiteY66" fmla="*/ 486834 h 639234"/>
                <a:gd name="connsiteX67" fmla="*/ 3716867 w 5930900"/>
                <a:gd name="connsiteY67" fmla="*/ 486834 h 639234"/>
                <a:gd name="connsiteX68" fmla="*/ 3725334 w 5930900"/>
                <a:gd name="connsiteY68" fmla="*/ 495301 h 639234"/>
                <a:gd name="connsiteX69" fmla="*/ 3903134 w 5930900"/>
                <a:gd name="connsiteY69" fmla="*/ 495301 h 639234"/>
                <a:gd name="connsiteX70" fmla="*/ 3903134 w 5930900"/>
                <a:gd name="connsiteY70" fmla="*/ 529167 h 639234"/>
                <a:gd name="connsiteX71" fmla="*/ 4072467 w 5930900"/>
                <a:gd name="connsiteY71" fmla="*/ 529167 h 639234"/>
                <a:gd name="connsiteX72" fmla="*/ 4080934 w 5930900"/>
                <a:gd name="connsiteY72" fmla="*/ 537634 h 639234"/>
                <a:gd name="connsiteX73" fmla="*/ 4229100 w 5930900"/>
                <a:gd name="connsiteY73" fmla="*/ 537634 h 639234"/>
                <a:gd name="connsiteX74" fmla="*/ 4237567 w 5930900"/>
                <a:gd name="connsiteY74" fmla="*/ 546101 h 639234"/>
                <a:gd name="connsiteX75" fmla="*/ 4525434 w 5930900"/>
                <a:gd name="connsiteY75" fmla="*/ 546101 h 639234"/>
                <a:gd name="connsiteX76" fmla="*/ 4525434 w 5930900"/>
                <a:gd name="connsiteY76" fmla="*/ 575734 h 639234"/>
                <a:gd name="connsiteX77" fmla="*/ 4610100 w 5930900"/>
                <a:gd name="connsiteY77" fmla="*/ 575734 h 639234"/>
                <a:gd name="connsiteX78" fmla="*/ 4610100 w 5930900"/>
                <a:gd name="connsiteY78" fmla="*/ 579967 h 639234"/>
                <a:gd name="connsiteX79" fmla="*/ 5139267 w 5930900"/>
                <a:gd name="connsiteY79" fmla="*/ 579967 h 639234"/>
                <a:gd name="connsiteX80" fmla="*/ 5139267 w 5930900"/>
                <a:gd name="connsiteY80" fmla="*/ 592667 h 639234"/>
                <a:gd name="connsiteX81" fmla="*/ 5266267 w 5930900"/>
                <a:gd name="connsiteY81" fmla="*/ 592667 h 639234"/>
                <a:gd name="connsiteX82" fmla="*/ 5266267 w 5930900"/>
                <a:gd name="connsiteY82" fmla="*/ 601134 h 639234"/>
                <a:gd name="connsiteX83" fmla="*/ 5596467 w 5930900"/>
                <a:gd name="connsiteY83" fmla="*/ 601134 h 639234"/>
                <a:gd name="connsiteX84" fmla="*/ 5596467 w 5930900"/>
                <a:gd name="connsiteY84" fmla="*/ 613834 h 639234"/>
                <a:gd name="connsiteX85" fmla="*/ 5634567 w 5930900"/>
                <a:gd name="connsiteY85" fmla="*/ 613834 h 639234"/>
                <a:gd name="connsiteX86" fmla="*/ 5634567 w 5930900"/>
                <a:gd name="connsiteY86" fmla="*/ 622300 h 639234"/>
                <a:gd name="connsiteX87" fmla="*/ 5668434 w 5930900"/>
                <a:gd name="connsiteY87" fmla="*/ 622300 h 639234"/>
                <a:gd name="connsiteX88" fmla="*/ 5668434 w 5930900"/>
                <a:gd name="connsiteY88" fmla="*/ 639234 h 639234"/>
                <a:gd name="connsiteX89" fmla="*/ 5930900 w 5930900"/>
                <a:gd name="connsiteY89" fmla="*/ 639234 h 639234"/>
                <a:gd name="connsiteX0" fmla="*/ 0 w 5930900"/>
                <a:gd name="connsiteY0" fmla="*/ 0 h 639234"/>
                <a:gd name="connsiteX1" fmla="*/ 160867 w 5930900"/>
                <a:gd name="connsiteY1" fmla="*/ 0 h 639234"/>
                <a:gd name="connsiteX2" fmla="*/ 160867 w 5930900"/>
                <a:gd name="connsiteY2" fmla="*/ 0 h 639234"/>
                <a:gd name="connsiteX3" fmla="*/ 157162 w 5930900"/>
                <a:gd name="connsiteY3" fmla="*/ 23283 h 639234"/>
                <a:gd name="connsiteX4" fmla="*/ 180975 w 5930900"/>
                <a:gd name="connsiteY4" fmla="*/ 27517 h 639234"/>
                <a:gd name="connsiteX5" fmla="*/ 258234 w 5930900"/>
                <a:gd name="connsiteY5" fmla="*/ 46567 h 639234"/>
                <a:gd name="connsiteX6" fmla="*/ 258234 w 5930900"/>
                <a:gd name="connsiteY6" fmla="*/ 50800 h 639234"/>
                <a:gd name="connsiteX7" fmla="*/ 321734 w 5930900"/>
                <a:gd name="connsiteY7" fmla="*/ 50800 h 639234"/>
                <a:gd name="connsiteX8" fmla="*/ 321734 w 5930900"/>
                <a:gd name="connsiteY8" fmla="*/ 55034 h 639234"/>
                <a:gd name="connsiteX9" fmla="*/ 406400 w 5930900"/>
                <a:gd name="connsiteY9" fmla="*/ 55034 h 639234"/>
                <a:gd name="connsiteX10" fmla="*/ 406400 w 5930900"/>
                <a:gd name="connsiteY10" fmla="*/ 76200 h 639234"/>
                <a:gd name="connsiteX11" fmla="*/ 469900 w 5930900"/>
                <a:gd name="connsiteY11" fmla="*/ 76200 h 639234"/>
                <a:gd name="connsiteX12" fmla="*/ 469900 w 5930900"/>
                <a:gd name="connsiteY12" fmla="*/ 93134 h 639234"/>
                <a:gd name="connsiteX13" fmla="*/ 529167 w 5930900"/>
                <a:gd name="connsiteY13" fmla="*/ 93134 h 639234"/>
                <a:gd name="connsiteX14" fmla="*/ 529167 w 5930900"/>
                <a:gd name="connsiteY14" fmla="*/ 110067 h 639234"/>
                <a:gd name="connsiteX15" fmla="*/ 588434 w 5930900"/>
                <a:gd name="connsiteY15" fmla="*/ 110067 h 639234"/>
                <a:gd name="connsiteX16" fmla="*/ 588434 w 5930900"/>
                <a:gd name="connsiteY16" fmla="*/ 122767 h 639234"/>
                <a:gd name="connsiteX17" fmla="*/ 647700 w 5930900"/>
                <a:gd name="connsiteY17" fmla="*/ 122767 h 639234"/>
                <a:gd name="connsiteX18" fmla="*/ 647700 w 5930900"/>
                <a:gd name="connsiteY18" fmla="*/ 131234 h 639234"/>
                <a:gd name="connsiteX19" fmla="*/ 690034 w 5930900"/>
                <a:gd name="connsiteY19" fmla="*/ 131234 h 639234"/>
                <a:gd name="connsiteX20" fmla="*/ 690034 w 5930900"/>
                <a:gd name="connsiteY20" fmla="*/ 148167 h 639234"/>
                <a:gd name="connsiteX21" fmla="*/ 749300 w 5930900"/>
                <a:gd name="connsiteY21" fmla="*/ 148167 h 639234"/>
                <a:gd name="connsiteX22" fmla="*/ 749300 w 5930900"/>
                <a:gd name="connsiteY22" fmla="*/ 152400 h 639234"/>
                <a:gd name="connsiteX23" fmla="*/ 804334 w 5930900"/>
                <a:gd name="connsiteY23" fmla="*/ 152400 h 639234"/>
                <a:gd name="connsiteX24" fmla="*/ 817034 w 5930900"/>
                <a:gd name="connsiteY24" fmla="*/ 165100 h 639234"/>
                <a:gd name="connsiteX25" fmla="*/ 910167 w 5930900"/>
                <a:gd name="connsiteY25" fmla="*/ 165100 h 639234"/>
                <a:gd name="connsiteX26" fmla="*/ 910167 w 5930900"/>
                <a:gd name="connsiteY26" fmla="*/ 177800 h 639234"/>
                <a:gd name="connsiteX27" fmla="*/ 956734 w 5930900"/>
                <a:gd name="connsiteY27" fmla="*/ 177800 h 639234"/>
                <a:gd name="connsiteX28" fmla="*/ 956734 w 5930900"/>
                <a:gd name="connsiteY28" fmla="*/ 198967 h 639234"/>
                <a:gd name="connsiteX29" fmla="*/ 999067 w 5930900"/>
                <a:gd name="connsiteY29" fmla="*/ 198967 h 639234"/>
                <a:gd name="connsiteX30" fmla="*/ 990600 w 5930900"/>
                <a:gd name="connsiteY30" fmla="*/ 207434 h 639234"/>
                <a:gd name="connsiteX31" fmla="*/ 1079500 w 5930900"/>
                <a:gd name="connsiteY31" fmla="*/ 207434 h 639234"/>
                <a:gd name="connsiteX32" fmla="*/ 1079500 w 5930900"/>
                <a:gd name="connsiteY32" fmla="*/ 224367 h 639234"/>
                <a:gd name="connsiteX33" fmla="*/ 1244600 w 5930900"/>
                <a:gd name="connsiteY33" fmla="*/ 224367 h 639234"/>
                <a:gd name="connsiteX34" fmla="*/ 1248834 w 5930900"/>
                <a:gd name="connsiteY34" fmla="*/ 228601 h 639234"/>
                <a:gd name="connsiteX35" fmla="*/ 1341967 w 5930900"/>
                <a:gd name="connsiteY35" fmla="*/ 228601 h 639234"/>
                <a:gd name="connsiteX36" fmla="*/ 1341967 w 5930900"/>
                <a:gd name="connsiteY36" fmla="*/ 237067 h 639234"/>
                <a:gd name="connsiteX37" fmla="*/ 1413934 w 5930900"/>
                <a:gd name="connsiteY37" fmla="*/ 237067 h 639234"/>
                <a:gd name="connsiteX38" fmla="*/ 1413934 w 5930900"/>
                <a:gd name="connsiteY38" fmla="*/ 266700 h 639234"/>
                <a:gd name="connsiteX39" fmla="*/ 1659467 w 5930900"/>
                <a:gd name="connsiteY39" fmla="*/ 266700 h 639234"/>
                <a:gd name="connsiteX40" fmla="*/ 1659467 w 5930900"/>
                <a:gd name="connsiteY40" fmla="*/ 283634 h 639234"/>
                <a:gd name="connsiteX41" fmla="*/ 1858434 w 5930900"/>
                <a:gd name="connsiteY41" fmla="*/ 283634 h 639234"/>
                <a:gd name="connsiteX42" fmla="*/ 1866900 w 5930900"/>
                <a:gd name="connsiteY42" fmla="*/ 292100 h 639234"/>
                <a:gd name="connsiteX43" fmla="*/ 1981200 w 5930900"/>
                <a:gd name="connsiteY43" fmla="*/ 292100 h 639234"/>
                <a:gd name="connsiteX44" fmla="*/ 1981200 w 5930900"/>
                <a:gd name="connsiteY44" fmla="*/ 304800 h 639234"/>
                <a:gd name="connsiteX45" fmla="*/ 2061634 w 5930900"/>
                <a:gd name="connsiteY45" fmla="*/ 304800 h 639234"/>
                <a:gd name="connsiteX46" fmla="*/ 2061634 w 5930900"/>
                <a:gd name="connsiteY46" fmla="*/ 330200 h 639234"/>
                <a:gd name="connsiteX47" fmla="*/ 2167467 w 5930900"/>
                <a:gd name="connsiteY47" fmla="*/ 330200 h 639234"/>
                <a:gd name="connsiteX48" fmla="*/ 2175934 w 5930900"/>
                <a:gd name="connsiteY48" fmla="*/ 338667 h 639234"/>
                <a:gd name="connsiteX49" fmla="*/ 2247900 w 5930900"/>
                <a:gd name="connsiteY49" fmla="*/ 338667 h 639234"/>
                <a:gd name="connsiteX50" fmla="*/ 2247900 w 5930900"/>
                <a:gd name="connsiteY50" fmla="*/ 342900 h 639234"/>
                <a:gd name="connsiteX51" fmla="*/ 2273300 w 5930900"/>
                <a:gd name="connsiteY51" fmla="*/ 368300 h 639234"/>
                <a:gd name="connsiteX52" fmla="*/ 2497667 w 5930900"/>
                <a:gd name="connsiteY52" fmla="*/ 368300 h 639234"/>
                <a:gd name="connsiteX53" fmla="*/ 2497667 w 5930900"/>
                <a:gd name="connsiteY53" fmla="*/ 393700 h 639234"/>
                <a:gd name="connsiteX54" fmla="*/ 2798234 w 5930900"/>
                <a:gd name="connsiteY54" fmla="*/ 393700 h 639234"/>
                <a:gd name="connsiteX55" fmla="*/ 2798234 w 5930900"/>
                <a:gd name="connsiteY55" fmla="*/ 414867 h 639234"/>
                <a:gd name="connsiteX56" fmla="*/ 2916767 w 5930900"/>
                <a:gd name="connsiteY56" fmla="*/ 414867 h 639234"/>
                <a:gd name="connsiteX57" fmla="*/ 2916767 w 5930900"/>
                <a:gd name="connsiteY57" fmla="*/ 427567 h 639234"/>
                <a:gd name="connsiteX58" fmla="*/ 2997200 w 5930900"/>
                <a:gd name="connsiteY58" fmla="*/ 427567 h 639234"/>
                <a:gd name="connsiteX59" fmla="*/ 3005667 w 5930900"/>
                <a:gd name="connsiteY59" fmla="*/ 436034 h 639234"/>
                <a:gd name="connsiteX60" fmla="*/ 3115734 w 5930900"/>
                <a:gd name="connsiteY60" fmla="*/ 436034 h 639234"/>
                <a:gd name="connsiteX61" fmla="*/ 3115734 w 5930900"/>
                <a:gd name="connsiteY61" fmla="*/ 461434 h 639234"/>
                <a:gd name="connsiteX62" fmla="*/ 3200400 w 5930900"/>
                <a:gd name="connsiteY62" fmla="*/ 461434 h 639234"/>
                <a:gd name="connsiteX63" fmla="*/ 3433234 w 5930900"/>
                <a:gd name="connsiteY63" fmla="*/ 461434 h 639234"/>
                <a:gd name="connsiteX64" fmla="*/ 3445934 w 5930900"/>
                <a:gd name="connsiteY64" fmla="*/ 474134 h 639234"/>
                <a:gd name="connsiteX65" fmla="*/ 3649134 w 5930900"/>
                <a:gd name="connsiteY65" fmla="*/ 474134 h 639234"/>
                <a:gd name="connsiteX66" fmla="*/ 3649134 w 5930900"/>
                <a:gd name="connsiteY66" fmla="*/ 486834 h 639234"/>
                <a:gd name="connsiteX67" fmla="*/ 3716867 w 5930900"/>
                <a:gd name="connsiteY67" fmla="*/ 486834 h 639234"/>
                <a:gd name="connsiteX68" fmla="*/ 3725334 w 5930900"/>
                <a:gd name="connsiteY68" fmla="*/ 495301 h 639234"/>
                <a:gd name="connsiteX69" fmla="*/ 3903134 w 5930900"/>
                <a:gd name="connsiteY69" fmla="*/ 495301 h 639234"/>
                <a:gd name="connsiteX70" fmla="*/ 3903134 w 5930900"/>
                <a:gd name="connsiteY70" fmla="*/ 529167 h 639234"/>
                <a:gd name="connsiteX71" fmla="*/ 4072467 w 5930900"/>
                <a:gd name="connsiteY71" fmla="*/ 529167 h 639234"/>
                <a:gd name="connsiteX72" fmla="*/ 4080934 w 5930900"/>
                <a:gd name="connsiteY72" fmla="*/ 537634 h 639234"/>
                <a:gd name="connsiteX73" fmla="*/ 4229100 w 5930900"/>
                <a:gd name="connsiteY73" fmla="*/ 537634 h 639234"/>
                <a:gd name="connsiteX74" fmla="*/ 4237567 w 5930900"/>
                <a:gd name="connsiteY74" fmla="*/ 546101 h 639234"/>
                <a:gd name="connsiteX75" fmla="*/ 4525434 w 5930900"/>
                <a:gd name="connsiteY75" fmla="*/ 546101 h 639234"/>
                <a:gd name="connsiteX76" fmla="*/ 4525434 w 5930900"/>
                <a:gd name="connsiteY76" fmla="*/ 575734 h 639234"/>
                <a:gd name="connsiteX77" fmla="*/ 4610100 w 5930900"/>
                <a:gd name="connsiteY77" fmla="*/ 575734 h 639234"/>
                <a:gd name="connsiteX78" fmla="*/ 4610100 w 5930900"/>
                <a:gd name="connsiteY78" fmla="*/ 579967 h 639234"/>
                <a:gd name="connsiteX79" fmla="*/ 5139267 w 5930900"/>
                <a:gd name="connsiteY79" fmla="*/ 579967 h 639234"/>
                <a:gd name="connsiteX80" fmla="*/ 5139267 w 5930900"/>
                <a:gd name="connsiteY80" fmla="*/ 592667 h 639234"/>
                <a:gd name="connsiteX81" fmla="*/ 5266267 w 5930900"/>
                <a:gd name="connsiteY81" fmla="*/ 592667 h 639234"/>
                <a:gd name="connsiteX82" fmla="*/ 5266267 w 5930900"/>
                <a:gd name="connsiteY82" fmla="*/ 601134 h 639234"/>
                <a:gd name="connsiteX83" fmla="*/ 5596467 w 5930900"/>
                <a:gd name="connsiteY83" fmla="*/ 601134 h 639234"/>
                <a:gd name="connsiteX84" fmla="*/ 5596467 w 5930900"/>
                <a:gd name="connsiteY84" fmla="*/ 613834 h 639234"/>
                <a:gd name="connsiteX85" fmla="*/ 5634567 w 5930900"/>
                <a:gd name="connsiteY85" fmla="*/ 613834 h 639234"/>
                <a:gd name="connsiteX86" fmla="*/ 5634567 w 5930900"/>
                <a:gd name="connsiteY86" fmla="*/ 622300 h 639234"/>
                <a:gd name="connsiteX87" fmla="*/ 5668434 w 5930900"/>
                <a:gd name="connsiteY87" fmla="*/ 622300 h 639234"/>
                <a:gd name="connsiteX88" fmla="*/ 5668434 w 5930900"/>
                <a:gd name="connsiteY88" fmla="*/ 639234 h 639234"/>
                <a:gd name="connsiteX89" fmla="*/ 5930900 w 5930900"/>
                <a:gd name="connsiteY89" fmla="*/ 639234 h 639234"/>
                <a:gd name="connsiteX0" fmla="*/ 0 w 5930900"/>
                <a:gd name="connsiteY0" fmla="*/ 0 h 639234"/>
                <a:gd name="connsiteX1" fmla="*/ 160867 w 5930900"/>
                <a:gd name="connsiteY1" fmla="*/ 0 h 639234"/>
                <a:gd name="connsiteX2" fmla="*/ 160867 w 5930900"/>
                <a:gd name="connsiteY2" fmla="*/ 0 h 639234"/>
                <a:gd name="connsiteX3" fmla="*/ 157162 w 5930900"/>
                <a:gd name="connsiteY3" fmla="*/ 23283 h 639234"/>
                <a:gd name="connsiteX4" fmla="*/ 179387 w 5930900"/>
                <a:gd name="connsiteY4" fmla="*/ 44980 h 639234"/>
                <a:gd name="connsiteX5" fmla="*/ 258234 w 5930900"/>
                <a:gd name="connsiteY5" fmla="*/ 46567 h 639234"/>
                <a:gd name="connsiteX6" fmla="*/ 258234 w 5930900"/>
                <a:gd name="connsiteY6" fmla="*/ 50800 h 639234"/>
                <a:gd name="connsiteX7" fmla="*/ 321734 w 5930900"/>
                <a:gd name="connsiteY7" fmla="*/ 50800 h 639234"/>
                <a:gd name="connsiteX8" fmla="*/ 321734 w 5930900"/>
                <a:gd name="connsiteY8" fmla="*/ 55034 h 639234"/>
                <a:gd name="connsiteX9" fmla="*/ 406400 w 5930900"/>
                <a:gd name="connsiteY9" fmla="*/ 55034 h 639234"/>
                <a:gd name="connsiteX10" fmla="*/ 406400 w 5930900"/>
                <a:gd name="connsiteY10" fmla="*/ 76200 h 639234"/>
                <a:gd name="connsiteX11" fmla="*/ 469900 w 5930900"/>
                <a:gd name="connsiteY11" fmla="*/ 76200 h 639234"/>
                <a:gd name="connsiteX12" fmla="*/ 469900 w 5930900"/>
                <a:gd name="connsiteY12" fmla="*/ 93134 h 639234"/>
                <a:gd name="connsiteX13" fmla="*/ 529167 w 5930900"/>
                <a:gd name="connsiteY13" fmla="*/ 93134 h 639234"/>
                <a:gd name="connsiteX14" fmla="*/ 529167 w 5930900"/>
                <a:gd name="connsiteY14" fmla="*/ 110067 h 639234"/>
                <a:gd name="connsiteX15" fmla="*/ 588434 w 5930900"/>
                <a:gd name="connsiteY15" fmla="*/ 110067 h 639234"/>
                <a:gd name="connsiteX16" fmla="*/ 588434 w 5930900"/>
                <a:gd name="connsiteY16" fmla="*/ 122767 h 639234"/>
                <a:gd name="connsiteX17" fmla="*/ 647700 w 5930900"/>
                <a:gd name="connsiteY17" fmla="*/ 122767 h 639234"/>
                <a:gd name="connsiteX18" fmla="*/ 647700 w 5930900"/>
                <a:gd name="connsiteY18" fmla="*/ 131234 h 639234"/>
                <a:gd name="connsiteX19" fmla="*/ 690034 w 5930900"/>
                <a:gd name="connsiteY19" fmla="*/ 131234 h 639234"/>
                <a:gd name="connsiteX20" fmla="*/ 690034 w 5930900"/>
                <a:gd name="connsiteY20" fmla="*/ 148167 h 639234"/>
                <a:gd name="connsiteX21" fmla="*/ 749300 w 5930900"/>
                <a:gd name="connsiteY21" fmla="*/ 148167 h 639234"/>
                <a:gd name="connsiteX22" fmla="*/ 749300 w 5930900"/>
                <a:gd name="connsiteY22" fmla="*/ 152400 h 639234"/>
                <a:gd name="connsiteX23" fmla="*/ 804334 w 5930900"/>
                <a:gd name="connsiteY23" fmla="*/ 152400 h 639234"/>
                <a:gd name="connsiteX24" fmla="*/ 817034 w 5930900"/>
                <a:gd name="connsiteY24" fmla="*/ 165100 h 639234"/>
                <a:gd name="connsiteX25" fmla="*/ 910167 w 5930900"/>
                <a:gd name="connsiteY25" fmla="*/ 165100 h 639234"/>
                <a:gd name="connsiteX26" fmla="*/ 910167 w 5930900"/>
                <a:gd name="connsiteY26" fmla="*/ 177800 h 639234"/>
                <a:gd name="connsiteX27" fmla="*/ 956734 w 5930900"/>
                <a:gd name="connsiteY27" fmla="*/ 177800 h 639234"/>
                <a:gd name="connsiteX28" fmla="*/ 956734 w 5930900"/>
                <a:gd name="connsiteY28" fmla="*/ 198967 h 639234"/>
                <a:gd name="connsiteX29" fmla="*/ 999067 w 5930900"/>
                <a:gd name="connsiteY29" fmla="*/ 198967 h 639234"/>
                <a:gd name="connsiteX30" fmla="*/ 990600 w 5930900"/>
                <a:gd name="connsiteY30" fmla="*/ 207434 h 639234"/>
                <a:gd name="connsiteX31" fmla="*/ 1079500 w 5930900"/>
                <a:gd name="connsiteY31" fmla="*/ 207434 h 639234"/>
                <a:gd name="connsiteX32" fmla="*/ 1079500 w 5930900"/>
                <a:gd name="connsiteY32" fmla="*/ 224367 h 639234"/>
                <a:gd name="connsiteX33" fmla="*/ 1244600 w 5930900"/>
                <a:gd name="connsiteY33" fmla="*/ 224367 h 639234"/>
                <a:gd name="connsiteX34" fmla="*/ 1248834 w 5930900"/>
                <a:gd name="connsiteY34" fmla="*/ 228601 h 639234"/>
                <a:gd name="connsiteX35" fmla="*/ 1341967 w 5930900"/>
                <a:gd name="connsiteY35" fmla="*/ 228601 h 639234"/>
                <a:gd name="connsiteX36" fmla="*/ 1341967 w 5930900"/>
                <a:gd name="connsiteY36" fmla="*/ 237067 h 639234"/>
                <a:gd name="connsiteX37" fmla="*/ 1413934 w 5930900"/>
                <a:gd name="connsiteY37" fmla="*/ 237067 h 639234"/>
                <a:gd name="connsiteX38" fmla="*/ 1413934 w 5930900"/>
                <a:gd name="connsiteY38" fmla="*/ 266700 h 639234"/>
                <a:gd name="connsiteX39" fmla="*/ 1659467 w 5930900"/>
                <a:gd name="connsiteY39" fmla="*/ 266700 h 639234"/>
                <a:gd name="connsiteX40" fmla="*/ 1659467 w 5930900"/>
                <a:gd name="connsiteY40" fmla="*/ 283634 h 639234"/>
                <a:gd name="connsiteX41" fmla="*/ 1858434 w 5930900"/>
                <a:gd name="connsiteY41" fmla="*/ 283634 h 639234"/>
                <a:gd name="connsiteX42" fmla="*/ 1866900 w 5930900"/>
                <a:gd name="connsiteY42" fmla="*/ 292100 h 639234"/>
                <a:gd name="connsiteX43" fmla="*/ 1981200 w 5930900"/>
                <a:gd name="connsiteY43" fmla="*/ 292100 h 639234"/>
                <a:gd name="connsiteX44" fmla="*/ 1981200 w 5930900"/>
                <a:gd name="connsiteY44" fmla="*/ 304800 h 639234"/>
                <a:gd name="connsiteX45" fmla="*/ 2061634 w 5930900"/>
                <a:gd name="connsiteY45" fmla="*/ 304800 h 639234"/>
                <a:gd name="connsiteX46" fmla="*/ 2061634 w 5930900"/>
                <a:gd name="connsiteY46" fmla="*/ 330200 h 639234"/>
                <a:gd name="connsiteX47" fmla="*/ 2167467 w 5930900"/>
                <a:gd name="connsiteY47" fmla="*/ 330200 h 639234"/>
                <a:gd name="connsiteX48" fmla="*/ 2175934 w 5930900"/>
                <a:gd name="connsiteY48" fmla="*/ 338667 h 639234"/>
                <a:gd name="connsiteX49" fmla="*/ 2247900 w 5930900"/>
                <a:gd name="connsiteY49" fmla="*/ 338667 h 639234"/>
                <a:gd name="connsiteX50" fmla="*/ 2247900 w 5930900"/>
                <a:gd name="connsiteY50" fmla="*/ 342900 h 639234"/>
                <a:gd name="connsiteX51" fmla="*/ 2273300 w 5930900"/>
                <a:gd name="connsiteY51" fmla="*/ 368300 h 639234"/>
                <a:gd name="connsiteX52" fmla="*/ 2497667 w 5930900"/>
                <a:gd name="connsiteY52" fmla="*/ 368300 h 639234"/>
                <a:gd name="connsiteX53" fmla="*/ 2497667 w 5930900"/>
                <a:gd name="connsiteY53" fmla="*/ 393700 h 639234"/>
                <a:gd name="connsiteX54" fmla="*/ 2798234 w 5930900"/>
                <a:gd name="connsiteY54" fmla="*/ 393700 h 639234"/>
                <a:gd name="connsiteX55" fmla="*/ 2798234 w 5930900"/>
                <a:gd name="connsiteY55" fmla="*/ 414867 h 639234"/>
                <a:gd name="connsiteX56" fmla="*/ 2916767 w 5930900"/>
                <a:gd name="connsiteY56" fmla="*/ 414867 h 639234"/>
                <a:gd name="connsiteX57" fmla="*/ 2916767 w 5930900"/>
                <a:gd name="connsiteY57" fmla="*/ 427567 h 639234"/>
                <a:gd name="connsiteX58" fmla="*/ 2997200 w 5930900"/>
                <a:gd name="connsiteY58" fmla="*/ 427567 h 639234"/>
                <a:gd name="connsiteX59" fmla="*/ 3005667 w 5930900"/>
                <a:gd name="connsiteY59" fmla="*/ 436034 h 639234"/>
                <a:gd name="connsiteX60" fmla="*/ 3115734 w 5930900"/>
                <a:gd name="connsiteY60" fmla="*/ 436034 h 639234"/>
                <a:gd name="connsiteX61" fmla="*/ 3115734 w 5930900"/>
                <a:gd name="connsiteY61" fmla="*/ 461434 h 639234"/>
                <a:gd name="connsiteX62" fmla="*/ 3200400 w 5930900"/>
                <a:gd name="connsiteY62" fmla="*/ 461434 h 639234"/>
                <a:gd name="connsiteX63" fmla="*/ 3433234 w 5930900"/>
                <a:gd name="connsiteY63" fmla="*/ 461434 h 639234"/>
                <a:gd name="connsiteX64" fmla="*/ 3445934 w 5930900"/>
                <a:gd name="connsiteY64" fmla="*/ 474134 h 639234"/>
                <a:gd name="connsiteX65" fmla="*/ 3649134 w 5930900"/>
                <a:gd name="connsiteY65" fmla="*/ 474134 h 639234"/>
                <a:gd name="connsiteX66" fmla="*/ 3649134 w 5930900"/>
                <a:gd name="connsiteY66" fmla="*/ 486834 h 639234"/>
                <a:gd name="connsiteX67" fmla="*/ 3716867 w 5930900"/>
                <a:gd name="connsiteY67" fmla="*/ 486834 h 639234"/>
                <a:gd name="connsiteX68" fmla="*/ 3725334 w 5930900"/>
                <a:gd name="connsiteY68" fmla="*/ 495301 h 639234"/>
                <a:gd name="connsiteX69" fmla="*/ 3903134 w 5930900"/>
                <a:gd name="connsiteY69" fmla="*/ 495301 h 639234"/>
                <a:gd name="connsiteX70" fmla="*/ 3903134 w 5930900"/>
                <a:gd name="connsiteY70" fmla="*/ 529167 h 639234"/>
                <a:gd name="connsiteX71" fmla="*/ 4072467 w 5930900"/>
                <a:gd name="connsiteY71" fmla="*/ 529167 h 639234"/>
                <a:gd name="connsiteX72" fmla="*/ 4080934 w 5930900"/>
                <a:gd name="connsiteY72" fmla="*/ 537634 h 639234"/>
                <a:gd name="connsiteX73" fmla="*/ 4229100 w 5930900"/>
                <a:gd name="connsiteY73" fmla="*/ 537634 h 639234"/>
                <a:gd name="connsiteX74" fmla="*/ 4237567 w 5930900"/>
                <a:gd name="connsiteY74" fmla="*/ 546101 h 639234"/>
                <a:gd name="connsiteX75" fmla="*/ 4525434 w 5930900"/>
                <a:gd name="connsiteY75" fmla="*/ 546101 h 639234"/>
                <a:gd name="connsiteX76" fmla="*/ 4525434 w 5930900"/>
                <a:gd name="connsiteY76" fmla="*/ 575734 h 639234"/>
                <a:gd name="connsiteX77" fmla="*/ 4610100 w 5930900"/>
                <a:gd name="connsiteY77" fmla="*/ 575734 h 639234"/>
                <a:gd name="connsiteX78" fmla="*/ 4610100 w 5930900"/>
                <a:gd name="connsiteY78" fmla="*/ 579967 h 639234"/>
                <a:gd name="connsiteX79" fmla="*/ 5139267 w 5930900"/>
                <a:gd name="connsiteY79" fmla="*/ 579967 h 639234"/>
                <a:gd name="connsiteX80" fmla="*/ 5139267 w 5930900"/>
                <a:gd name="connsiteY80" fmla="*/ 592667 h 639234"/>
                <a:gd name="connsiteX81" fmla="*/ 5266267 w 5930900"/>
                <a:gd name="connsiteY81" fmla="*/ 592667 h 639234"/>
                <a:gd name="connsiteX82" fmla="*/ 5266267 w 5930900"/>
                <a:gd name="connsiteY82" fmla="*/ 601134 h 639234"/>
                <a:gd name="connsiteX83" fmla="*/ 5596467 w 5930900"/>
                <a:gd name="connsiteY83" fmla="*/ 601134 h 639234"/>
                <a:gd name="connsiteX84" fmla="*/ 5596467 w 5930900"/>
                <a:gd name="connsiteY84" fmla="*/ 613834 h 639234"/>
                <a:gd name="connsiteX85" fmla="*/ 5634567 w 5930900"/>
                <a:gd name="connsiteY85" fmla="*/ 613834 h 639234"/>
                <a:gd name="connsiteX86" fmla="*/ 5634567 w 5930900"/>
                <a:gd name="connsiteY86" fmla="*/ 622300 h 639234"/>
                <a:gd name="connsiteX87" fmla="*/ 5668434 w 5930900"/>
                <a:gd name="connsiteY87" fmla="*/ 622300 h 639234"/>
                <a:gd name="connsiteX88" fmla="*/ 5668434 w 5930900"/>
                <a:gd name="connsiteY88" fmla="*/ 639234 h 639234"/>
                <a:gd name="connsiteX89" fmla="*/ 5930900 w 5930900"/>
                <a:gd name="connsiteY89" fmla="*/ 639234 h 639234"/>
                <a:gd name="connsiteX0" fmla="*/ 0 w 5930900"/>
                <a:gd name="connsiteY0" fmla="*/ 0 h 639234"/>
                <a:gd name="connsiteX1" fmla="*/ 160867 w 5930900"/>
                <a:gd name="connsiteY1" fmla="*/ 0 h 639234"/>
                <a:gd name="connsiteX2" fmla="*/ 160867 w 5930900"/>
                <a:gd name="connsiteY2" fmla="*/ 0 h 639234"/>
                <a:gd name="connsiteX3" fmla="*/ 169862 w 5930900"/>
                <a:gd name="connsiteY3" fmla="*/ 23283 h 639234"/>
                <a:gd name="connsiteX4" fmla="*/ 179387 w 5930900"/>
                <a:gd name="connsiteY4" fmla="*/ 44980 h 639234"/>
                <a:gd name="connsiteX5" fmla="*/ 258234 w 5930900"/>
                <a:gd name="connsiteY5" fmla="*/ 46567 h 639234"/>
                <a:gd name="connsiteX6" fmla="*/ 258234 w 5930900"/>
                <a:gd name="connsiteY6" fmla="*/ 50800 h 639234"/>
                <a:gd name="connsiteX7" fmla="*/ 321734 w 5930900"/>
                <a:gd name="connsiteY7" fmla="*/ 50800 h 639234"/>
                <a:gd name="connsiteX8" fmla="*/ 321734 w 5930900"/>
                <a:gd name="connsiteY8" fmla="*/ 55034 h 639234"/>
                <a:gd name="connsiteX9" fmla="*/ 406400 w 5930900"/>
                <a:gd name="connsiteY9" fmla="*/ 55034 h 639234"/>
                <a:gd name="connsiteX10" fmla="*/ 406400 w 5930900"/>
                <a:gd name="connsiteY10" fmla="*/ 76200 h 639234"/>
                <a:gd name="connsiteX11" fmla="*/ 469900 w 5930900"/>
                <a:gd name="connsiteY11" fmla="*/ 76200 h 639234"/>
                <a:gd name="connsiteX12" fmla="*/ 469900 w 5930900"/>
                <a:gd name="connsiteY12" fmla="*/ 93134 h 639234"/>
                <a:gd name="connsiteX13" fmla="*/ 529167 w 5930900"/>
                <a:gd name="connsiteY13" fmla="*/ 93134 h 639234"/>
                <a:gd name="connsiteX14" fmla="*/ 529167 w 5930900"/>
                <a:gd name="connsiteY14" fmla="*/ 110067 h 639234"/>
                <a:gd name="connsiteX15" fmla="*/ 588434 w 5930900"/>
                <a:gd name="connsiteY15" fmla="*/ 110067 h 639234"/>
                <a:gd name="connsiteX16" fmla="*/ 588434 w 5930900"/>
                <a:gd name="connsiteY16" fmla="*/ 122767 h 639234"/>
                <a:gd name="connsiteX17" fmla="*/ 647700 w 5930900"/>
                <a:gd name="connsiteY17" fmla="*/ 122767 h 639234"/>
                <a:gd name="connsiteX18" fmla="*/ 647700 w 5930900"/>
                <a:gd name="connsiteY18" fmla="*/ 131234 h 639234"/>
                <a:gd name="connsiteX19" fmla="*/ 690034 w 5930900"/>
                <a:gd name="connsiteY19" fmla="*/ 131234 h 639234"/>
                <a:gd name="connsiteX20" fmla="*/ 690034 w 5930900"/>
                <a:gd name="connsiteY20" fmla="*/ 148167 h 639234"/>
                <a:gd name="connsiteX21" fmla="*/ 749300 w 5930900"/>
                <a:gd name="connsiteY21" fmla="*/ 148167 h 639234"/>
                <a:gd name="connsiteX22" fmla="*/ 749300 w 5930900"/>
                <a:gd name="connsiteY22" fmla="*/ 152400 h 639234"/>
                <a:gd name="connsiteX23" fmla="*/ 804334 w 5930900"/>
                <a:gd name="connsiteY23" fmla="*/ 152400 h 639234"/>
                <a:gd name="connsiteX24" fmla="*/ 817034 w 5930900"/>
                <a:gd name="connsiteY24" fmla="*/ 165100 h 639234"/>
                <a:gd name="connsiteX25" fmla="*/ 910167 w 5930900"/>
                <a:gd name="connsiteY25" fmla="*/ 165100 h 639234"/>
                <a:gd name="connsiteX26" fmla="*/ 910167 w 5930900"/>
                <a:gd name="connsiteY26" fmla="*/ 177800 h 639234"/>
                <a:gd name="connsiteX27" fmla="*/ 956734 w 5930900"/>
                <a:gd name="connsiteY27" fmla="*/ 177800 h 639234"/>
                <a:gd name="connsiteX28" fmla="*/ 956734 w 5930900"/>
                <a:gd name="connsiteY28" fmla="*/ 198967 h 639234"/>
                <a:gd name="connsiteX29" fmla="*/ 999067 w 5930900"/>
                <a:gd name="connsiteY29" fmla="*/ 198967 h 639234"/>
                <a:gd name="connsiteX30" fmla="*/ 990600 w 5930900"/>
                <a:gd name="connsiteY30" fmla="*/ 207434 h 639234"/>
                <a:gd name="connsiteX31" fmla="*/ 1079500 w 5930900"/>
                <a:gd name="connsiteY31" fmla="*/ 207434 h 639234"/>
                <a:gd name="connsiteX32" fmla="*/ 1079500 w 5930900"/>
                <a:gd name="connsiteY32" fmla="*/ 224367 h 639234"/>
                <a:gd name="connsiteX33" fmla="*/ 1244600 w 5930900"/>
                <a:gd name="connsiteY33" fmla="*/ 224367 h 639234"/>
                <a:gd name="connsiteX34" fmla="*/ 1248834 w 5930900"/>
                <a:gd name="connsiteY34" fmla="*/ 228601 h 639234"/>
                <a:gd name="connsiteX35" fmla="*/ 1341967 w 5930900"/>
                <a:gd name="connsiteY35" fmla="*/ 228601 h 639234"/>
                <a:gd name="connsiteX36" fmla="*/ 1341967 w 5930900"/>
                <a:gd name="connsiteY36" fmla="*/ 237067 h 639234"/>
                <a:gd name="connsiteX37" fmla="*/ 1413934 w 5930900"/>
                <a:gd name="connsiteY37" fmla="*/ 237067 h 639234"/>
                <a:gd name="connsiteX38" fmla="*/ 1413934 w 5930900"/>
                <a:gd name="connsiteY38" fmla="*/ 266700 h 639234"/>
                <a:gd name="connsiteX39" fmla="*/ 1659467 w 5930900"/>
                <a:gd name="connsiteY39" fmla="*/ 266700 h 639234"/>
                <a:gd name="connsiteX40" fmla="*/ 1659467 w 5930900"/>
                <a:gd name="connsiteY40" fmla="*/ 283634 h 639234"/>
                <a:gd name="connsiteX41" fmla="*/ 1858434 w 5930900"/>
                <a:gd name="connsiteY41" fmla="*/ 283634 h 639234"/>
                <a:gd name="connsiteX42" fmla="*/ 1866900 w 5930900"/>
                <a:gd name="connsiteY42" fmla="*/ 292100 h 639234"/>
                <a:gd name="connsiteX43" fmla="*/ 1981200 w 5930900"/>
                <a:gd name="connsiteY43" fmla="*/ 292100 h 639234"/>
                <a:gd name="connsiteX44" fmla="*/ 1981200 w 5930900"/>
                <a:gd name="connsiteY44" fmla="*/ 304800 h 639234"/>
                <a:gd name="connsiteX45" fmla="*/ 2061634 w 5930900"/>
                <a:gd name="connsiteY45" fmla="*/ 304800 h 639234"/>
                <a:gd name="connsiteX46" fmla="*/ 2061634 w 5930900"/>
                <a:gd name="connsiteY46" fmla="*/ 330200 h 639234"/>
                <a:gd name="connsiteX47" fmla="*/ 2167467 w 5930900"/>
                <a:gd name="connsiteY47" fmla="*/ 330200 h 639234"/>
                <a:gd name="connsiteX48" fmla="*/ 2175934 w 5930900"/>
                <a:gd name="connsiteY48" fmla="*/ 338667 h 639234"/>
                <a:gd name="connsiteX49" fmla="*/ 2247900 w 5930900"/>
                <a:gd name="connsiteY49" fmla="*/ 338667 h 639234"/>
                <a:gd name="connsiteX50" fmla="*/ 2247900 w 5930900"/>
                <a:gd name="connsiteY50" fmla="*/ 342900 h 639234"/>
                <a:gd name="connsiteX51" fmla="*/ 2273300 w 5930900"/>
                <a:gd name="connsiteY51" fmla="*/ 368300 h 639234"/>
                <a:gd name="connsiteX52" fmla="*/ 2497667 w 5930900"/>
                <a:gd name="connsiteY52" fmla="*/ 368300 h 639234"/>
                <a:gd name="connsiteX53" fmla="*/ 2497667 w 5930900"/>
                <a:gd name="connsiteY53" fmla="*/ 393700 h 639234"/>
                <a:gd name="connsiteX54" fmla="*/ 2798234 w 5930900"/>
                <a:gd name="connsiteY54" fmla="*/ 393700 h 639234"/>
                <a:gd name="connsiteX55" fmla="*/ 2798234 w 5930900"/>
                <a:gd name="connsiteY55" fmla="*/ 414867 h 639234"/>
                <a:gd name="connsiteX56" fmla="*/ 2916767 w 5930900"/>
                <a:gd name="connsiteY56" fmla="*/ 414867 h 639234"/>
                <a:gd name="connsiteX57" fmla="*/ 2916767 w 5930900"/>
                <a:gd name="connsiteY57" fmla="*/ 427567 h 639234"/>
                <a:gd name="connsiteX58" fmla="*/ 2997200 w 5930900"/>
                <a:gd name="connsiteY58" fmla="*/ 427567 h 639234"/>
                <a:gd name="connsiteX59" fmla="*/ 3005667 w 5930900"/>
                <a:gd name="connsiteY59" fmla="*/ 436034 h 639234"/>
                <a:gd name="connsiteX60" fmla="*/ 3115734 w 5930900"/>
                <a:gd name="connsiteY60" fmla="*/ 436034 h 639234"/>
                <a:gd name="connsiteX61" fmla="*/ 3115734 w 5930900"/>
                <a:gd name="connsiteY61" fmla="*/ 461434 h 639234"/>
                <a:gd name="connsiteX62" fmla="*/ 3200400 w 5930900"/>
                <a:gd name="connsiteY62" fmla="*/ 461434 h 639234"/>
                <a:gd name="connsiteX63" fmla="*/ 3433234 w 5930900"/>
                <a:gd name="connsiteY63" fmla="*/ 461434 h 639234"/>
                <a:gd name="connsiteX64" fmla="*/ 3445934 w 5930900"/>
                <a:gd name="connsiteY64" fmla="*/ 474134 h 639234"/>
                <a:gd name="connsiteX65" fmla="*/ 3649134 w 5930900"/>
                <a:gd name="connsiteY65" fmla="*/ 474134 h 639234"/>
                <a:gd name="connsiteX66" fmla="*/ 3649134 w 5930900"/>
                <a:gd name="connsiteY66" fmla="*/ 486834 h 639234"/>
                <a:gd name="connsiteX67" fmla="*/ 3716867 w 5930900"/>
                <a:gd name="connsiteY67" fmla="*/ 486834 h 639234"/>
                <a:gd name="connsiteX68" fmla="*/ 3725334 w 5930900"/>
                <a:gd name="connsiteY68" fmla="*/ 495301 h 639234"/>
                <a:gd name="connsiteX69" fmla="*/ 3903134 w 5930900"/>
                <a:gd name="connsiteY69" fmla="*/ 495301 h 639234"/>
                <a:gd name="connsiteX70" fmla="*/ 3903134 w 5930900"/>
                <a:gd name="connsiteY70" fmla="*/ 529167 h 639234"/>
                <a:gd name="connsiteX71" fmla="*/ 4072467 w 5930900"/>
                <a:gd name="connsiteY71" fmla="*/ 529167 h 639234"/>
                <a:gd name="connsiteX72" fmla="*/ 4080934 w 5930900"/>
                <a:gd name="connsiteY72" fmla="*/ 537634 h 639234"/>
                <a:gd name="connsiteX73" fmla="*/ 4229100 w 5930900"/>
                <a:gd name="connsiteY73" fmla="*/ 537634 h 639234"/>
                <a:gd name="connsiteX74" fmla="*/ 4237567 w 5930900"/>
                <a:gd name="connsiteY74" fmla="*/ 546101 h 639234"/>
                <a:gd name="connsiteX75" fmla="*/ 4525434 w 5930900"/>
                <a:gd name="connsiteY75" fmla="*/ 546101 h 639234"/>
                <a:gd name="connsiteX76" fmla="*/ 4525434 w 5930900"/>
                <a:gd name="connsiteY76" fmla="*/ 575734 h 639234"/>
                <a:gd name="connsiteX77" fmla="*/ 4610100 w 5930900"/>
                <a:gd name="connsiteY77" fmla="*/ 575734 h 639234"/>
                <a:gd name="connsiteX78" fmla="*/ 4610100 w 5930900"/>
                <a:gd name="connsiteY78" fmla="*/ 579967 h 639234"/>
                <a:gd name="connsiteX79" fmla="*/ 5139267 w 5930900"/>
                <a:gd name="connsiteY79" fmla="*/ 579967 h 639234"/>
                <a:gd name="connsiteX80" fmla="*/ 5139267 w 5930900"/>
                <a:gd name="connsiteY80" fmla="*/ 592667 h 639234"/>
                <a:gd name="connsiteX81" fmla="*/ 5266267 w 5930900"/>
                <a:gd name="connsiteY81" fmla="*/ 592667 h 639234"/>
                <a:gd name="connsiteX82" fmla="*/ 5266267 w 5930900"/>
                <a:gd name="connsiteY82" fmla="*/ 601134 h 639234"/>
                <a:gd name="connsiteX83" fmla="*/ 5596467 w 5930900"/>
                <a:gd name="connsiteY83" fmla="*/ 601134 h 639234"/>
                <a:gd name="connsiteX84" fmla="*/ 5596467 w 5930900"/>
                <a:gd name="connsiteY84" fmla="*/ 613834 h 639234"/>
                <a:gd name="connsiteX85" fmla="*/ 5634567 w 5930900"/>
                <a:gd name="connsiteY85" fmla="*/ 613834 h 639234"/>
                <a:gd name="connsiteX86" fmla="*/ 5634567 w 5930900"/>
                <a:gd name="connsiteY86" fmla="*/ 622300 h 639234"/>
                <a:gd name="connsiteX87" fmla="*/ 5668434 w 5930900"/>
                <a:gd name="connsiteY87" fmla="*/ 622300 h 639234"/>
                <a:gd name="connsiteX88" fmla="*/ 5668434 w 5930900"/>
                <a:gd name="connsiteY88" fmla="*/ 639234 h 639234"/>
                <a:gd name="connsiteX89" fmla="*/ 5930900 w 5930900"/>
                <a:gd name="connsiteY89" fmla="*/ 639234 h 639234"/>
                <a:gd name="connsiteX0" fmla="*/ 0 w 5930900"/>
                <a:gd name="connsiteY0" fmla="*/ 0 h 639234"/>
                <a:gd name="connsiteX1" fmla="*/ 160867 w 5930900"/>
                <a:gd name="connsiteY1" fmla="*/ 0 h 639234"/>
                <a:gd name="connsiteX2" fmla="*/ 160867 w 5930900"/>
                <a:gd name="connsiteY2" fmla="*/ 0 h 639234"/>
                <a:gd name="connsiteX3" fmla="*/ 169862 w 5930900"/>
                <a:gd name="connsiteY3" fmla="*/ 23283 h 639234"/>
                <a:gd name="connsiteX4" fmla="*/ 179387 w 5930900"/>
                <a:gd name="connsiteY4" fmla="*/ 44980 h 639234"/>
                <a:gd name="connsiteX5" fmla="*/ 258234 w 5930900"/>
                <a:gd name="connsiteY5" fmla="*/ 46567 h 639234"/>
                <a:gd name="connsiteX6" fmla="*/ 258234 w 5930900"/>
                <a:gd name="connsiteY6" fmla="*/ 50800 h 639234"/>
                <a:gd name="connsiteX7" fmla="*/ 321734 w 5930900"/>
                <a:gd name="connsiteY7" fmla="*/ 50800 h 639234"/>
                <a:gd name="connsiteX8" fmla="*/ 321734 w 5930900"/>
                <a:gd name="connsiteY8" fmla="*/ 55034 h 639234"/>
                <a:gd name="connsiteX9" fmla="*/ 406400 w 5930900"/>
                <a:gd name="connsiteY9" fmla="*/ 55034 h 639234"/>
                <a:gd name="connsiteX10" fmla="*/ 406400 w 5930900"/>
                <a:gd name="connsiteY10" fmla="*/ 76200 h 639234"/>
                <a:gd name="connsiteX11" fmla="*/ 469900 w 5930900"/>
                <a:gd name="connsiteY11" fmla="*/ 76200 h 639234"/>
                <a:gd name="connsiteX12" fmla="*/ 469900 w 5930900"/>
                <a:gd name="connsiteY12" fmla="*/ 93134 h 639234"/>
                <a:gd name="connsiteX13" fmla="*/ 529167 w 5930900"/>
                <a:gd name="connsiteY13" fmla="*/ 93134 h 639234"/>
                <a:gd name="connsiteX14" fmla="*/ 529167 w 5930900"/>
                <a:gd name="connsiteY14" fmla="*/ 110067 h 639234"/>
                <a:gd name="connsiteX15" fmla="*/ 588434 w 5930900"/>
                <a:gd name="connsiteY15" fmla="*/ 110067 h 639234"/>
                <a:gd name="connsiteX16" fmla="*/ 588434 w 5930900"/>
                <a:gd name="connsiteY16" fmla="*/ 122767 h 639234"/>
                <a:gd name="connsiteX17" fmla="*/ 647700 w 5930900"/>
                <a:gd name="connsiteY17" fmla="*/ 122767 h 639234"/>
                <a:gd name="connsiteX18" fmla="*/ 647700 w 5930900"/>
                <a:gd name="connsiteY18" fmla="*/ 131234 h 639234"/>
                <a:gd name="connsiteX19" fmla="*/ 690034 w 5930900"/>
                <a:gd name="connsiteY19" fmla="*/ 131234 h 639234"/>
                <a:gd name="connsiteX20" fmla="*/ 690034 w 5930900"/>
                <a:gd name="connsiteY20" fmla="*/ 148167 h 639234"/>
                <a:gd name="connsiteX21" fmla="*/ 749300 w 5930900"/>
                <a:gd name="connsiteY21" fmla="*/ 148167 h 639234"/>
                <a:gd name="connsiteX22" fmla="*/ 749300 w 5930900"/>
                <a:gd name="connsiteY22" fmla="*/ 152400 h 639234"/>
                <a:gd name="connsiteX23" fmla="*/ 804334 w 5930900"/>
                <a:gd name="connsiteY23" fmla="*/ 152400 h 639234"/>
                <a:gd name="connsiteX24" fmla="*/ 817034 w 5930900"/>
                <a:gd name="connsiteY24" fmla="*/ 165100 h 639234"/>
                <a:gd name="connsiteX25" fmla="*/ 910167 w 5930900"/>
                <a:gd name="connsiteY25" fmla="*/ 165100 h 639234"/>
                <a:gd name="connsiteX26" fmla="*/ 910167 w 5930900"/>
                <a:gd name="connsiteY26" fmla="*/ 177800 h 639234"/>
                <a:gd name="connsiteX27" fmla="*/ 956734 w 5930900"/>
                <a:gd name="connsiteY27" fmla="*/ 177800 h 639234"/>
                <a:gd name="connsiteX28" fmla="*/ 956734 w 5930900"/>
                <a:gd name="connsiteY28" fmla="*/ 198967 h 639234"/>
                <a:gd name="connsiteX29" fmla="*/ 999067 w 5930900"/>
                <a:gd name="connsiteY29" fmla="*/ 198967 h 639234"/>
                <a:gd name="connsiteX30" fmla="*/ 1000125 w 5930900"/>
                <a:gd name="connsiteY30" fmla="*/ 207434 h 639234"/>
                <a:gd name="connsiteX31" fmla="*/ 1079500 w 5930900"/>
                <a:gd name="connsiteY31" fmla="*/ 207434 h 639234"/>
                <a:gd name="connsiteX32" fmla="*/ 1079500 w 5930900"/>
                <a:gd name="connsiteY32" fmla="*/ 224367 h 639234"/>
                <a:gd name="connsiteX33" fmla="*/ 1244600 w 5930900"/>
                <a:gd name="connsiteY33" fmla="*/ 224367 h 639234"/>
                <a:gd name="connsiteX34" fmla="*/ 1248834 w 5930900"/>
                <a:gd name="connsiteY34" fmla="*/ 228601 h 639234"/>
                <a:gd name="connsiteX35" fmla="*/ 1341967 w 5930900"/>
                <a:gd name="connsiteY35" fmla="*/ 228601 h 639234"/>
                <a:gd name="connsiteX36" fmla="*/ 1341967 w 5930900"/>
                <a:gd name="connsiteY36" fmla="*/ 237067 h 639234"/>
                <a:gd name="connsiteX37" fmla="*/ 1413934 w 5930900"/>
                <a:gd name="connsiteY37" fmla="*/ 237067 h 639234"/>
                <a:gd name="connsiteX38" fmla="*/ 1413934 w 5930900"/>
                <a:gd name="connsiteY38" fmla="*/ 266700 h 639234"/>
                <a:gd name="connsiteX39" fmla="*/ 1659467 w 5930900"/>
                <a:gd name="connsiteY39" fmla="*/ 266700 h 639234"/>
                <a:gd name="connsiteX40" fmla="*/ 1659467 w 5930900"/>
                <a:gd name="connsiteY40" fmla="*/ 283634 h 639234"/>
                <a:gd name="connsiteX41" fmla="*/ 1858434 w 5930900"/>
                <a:gd name="connsiteY41" fmla="*/ 283634 h 639234"/>
                <a:gd name="connsiteX42" fmla="*/ 1866900 w 5930900"/>
                <a:gd name="connsiteY42" fmla="*/ 292100 h 639234"/>
                <a:gd name="connsiteX43" fmla="*/ 1981200 w 5930900"/>
                <a:gd name="connsiteY43" fmla="*/ 292100 h 639234"/>
                <a:gd name="connsiteX44" fmla="*/ 1981200 w 5930900"/>
                <a:gd name="connsiteY44" fmla="*/ 304800 h 639234"/>
                <a:gd name="connsiteX45" fmla="*/ 2061634 w 5930900"/>
                <a:gd name="connsiteY45" fmla="*/ 304800 h 639234"/>
                <a:gd name="connsiteX46" fmla="*/ 2061634 w 5930900"/>
                <a:gd name="connsiteY46" fmla="*/ 330200 h 639234"/>
                <a:gd name="connsiteX47" fmla="*/ 2167467 w 5930900"/>
                <a:gd name="connsiteY47" fmla="*/ 330200 h 639234"/>
                <a:gd name="connsiteX48" fmla="*/ 2175934 w 5930900"/>
                <a:gd name="connsiteY48" fmla="*/ 338667 h 639234"/>
                <a:gd name="connsiteX49" fmla="*/ 2247900 w 5930900"/>
                <a:gd name="connsiteY49" fmla="*/ 338667 h 639234"/>
                <a:gd name="connsiteX50" fmla="*/ 2247900 w 5930900"/>
                <a:gd name="connsiteY50" fmla="*/ 342900 h 639234"/>
                <a:gd name="connsiteX51" fmla="*/ 2273300 w 5930900"/>
                <a:gd name="connsiteY51" fmla="*/ 368300 h 639234"/>
                <a:gd name="connsiteX52" fmla="*/ 2497667 w 5930900"/>
                <a:gd name="connsiteY52" fmla="*/ 368300 h 639234"/>
                <a:gd name="connsiteX53" fmla="*/ 2497667 w 5930900"/>
                <a:gd name="connsiteY53" fmla="*/ 393700 h 639234"/>
                <a:gd name="connsiteX54" fmla="*/ 2798234 w 5930900"/>
                <a:gd name="connsiteY54" fmla="*/ 393700 h 639234"/>
                <a:gd name="connsiteX55" fmla="*/ 2798234 w 5930900"/>
                <a:gd name="connsiteY55" fmla="*/ 414867 h 639234"/>
                <a:gd name="connsiteX56" fmla="*/ 2916767 w 5930900"/>
                <a:gd name="connsiteY56" fmla="*/ 414867 h 639234"/>
                <a:gd name="connsiteX57" fmla="*/ 2916767 w 5930900"/>
                <a:gd name="connsiteY57" fmla="*/ 427567 h 639234"/>
                <a:gd name="connsiteX58" fmla="*/ 2997200 w 5930900"/>
                <a:gd name="connsiteY58" fmla="*/ 427567 h 639234"/>
                <a:gd name="connsiteX59" fmla="*/ 3005667 w 5930900"/>
                <a:gd name="connsiteY59" fmla="*/ 436034 h 639234"/>
                <a:gd name="connsiteX60" fmla="*/ 3115734 w 5930900"/>
                <a:gd name="connsiteY60" fmla="*/ 436034 h 639234"/>
                <a:gd name="connsiteX61" fmla="*/ 3115734 w 5930900"/>
                <a:gd name="connsiteY61" fmla="*/ 461434 h 639234"/>
                <a:gd name="connsiteX62" fmla="*/ 3200400 w 5930900"/>
                <a:gd name="connsiteY62" fmla="*/ 461434 h 639234"/>
                <a:gd name="connsiteX63" fmla="*/ 3433234 w 5930900"/>
                <a:gd name="connsiteY63" fmla="*/ 461434 h 639234"/>
                <a:gd name="connsiteX64" fmla="*/ 3445934 w 5930900"/>
                <a:gd name="connsiteY64" fmla="*/ 474134 h 639234"/>
                <a:gd name="connsiteX65" fmla="*/ 3649134 w 5930900"/>
                <a:gd name="connsiteY65" fmla="*/ 474134 h 639234"/>
                <a:gd name="connsiteX66" fmla="*/ 3649134 w 5930900"/>
                <a:gd name="connsiteY66" fmla="*/ 486834 h 639234"/>
                <a:gd name="connsiteX67" fmla="*/ 3716867 w 5930900"/>
                <a:gd name="connsiteY67" fmla="*/ 486834 h 639234"/>
                <a:gd name="connsiteX68" fmla="*/ 3725334 w 5930900"/>
                <a:gd name="connsiteY68" fmla="*/ 495301 h 639234"/>
                <a:gd name="connsiteX69" fmla="*/ 3903134 w 5930900"/>
                <a:gd name="connsiteY69" fmla="*/ 495301 h 639234"/>
                <a:gd name="connsiteX70" fmla="*/ 3903134 w 5930900"/>
                <a:gd name="connsiteY70" fmla="*/ 529167 h 639234"/>
                <a:gd name="connsiteX71" fmla="*/ 4072467 w 5930900"/>
                <a:gd name="connsiteY71" fmla="*/ 529167 h 639234"/>
                <a:gd name="connsiteX72" fmla="*/ 4080934 w 5930900"/>
                <a:gd name="connsiteY72" fmla="*/ 537634 h 639234"/>
                <a:gd name="connsiteX73" fmla="*/ 4229100 w 5930900"/>
                <a:gd name="connsiteY73" fmla="*/ 537634 h 639234"/>
                <a:gd name="connsiteX74" fmla="*/ 4237567 w 5930900"/>
                <a:gd name="connsiteY74" fmla="*/ 546101 h 639234"/>
                <a:gd name="connsiteX75" fmla="*/ 4525434 w 5930900"/>
                <a:gd name="connsiteY75" fmla="*/ 546101 h 639234"/>
                <a:gd name="connsiteX76" fmla="*/ 4525434 w 5930900"/>
                <a:gd name="connsiteY76" fmla="*/ 575734 h 639234"/>
                <a:gd name="connsiteX77" fmla="*/ 4610100 w 5930900"/>
                <a:gd name="connsiteY77" fmla="*/ 575734 h 639234"/>
                <a:gd name="connsiteX78" fmla="*/ 4610100 w 5930900"/>
                <a:gd name="connsiteY78" fmla="*/ 579967 h 639234"/>
                <a:gd name="connsiteX79" fmla="*/ 5139267 w 5930900"/>
                <a:gd name="connsiteY79" fmla="*/ 579967 h 639234"/>
                <a:gd name="connsiteX80" fmla="*/ 5139267 w 5930900"/>
                <a:gd name="connsiteY80" fmla="*/ 592667 h 639234"/>
                <a:gd name="connsiteX81" fmla="*/ 5266267 w 5930900"/>
                <a:gd name="connsiteY81" fmla="*/ 592667 h 639234"/>
                <a:gd name="connsiteX82" fmla="*/ 5266267 w 5930900"/>
                <a:gd name="connsiteY82" fmla="*/ 601134 h 639234"/>
                <a:gd name="connsiteX83" fmla="*/ 5596467 w 5930900"/>
                <a:gd name="connsiteY83" fmla="*/ 601134 h 639234"/>
                <a:gd name="connsiteX84" fmla="*/ 5596467 w 5930900"/>
                <a:gd name="connsiteY84" fmla="*/ 613834 h 639234"/>
                <a:gd name="connsiteX85" fmla="*/ 5634567 w 5930900"/>
                <a:gd name="connsiteY85" fmla="*/ 613834 h 639234"/>
                <a:gd name="connsiteX86" fmla="*/ 5634567 w 5930900"/>
                <a:gd name="connsiteY86" fmla="*/ 622300 h 639234"/>
                <a:gd name="connsiteX87" fmla="*/ 5668434 w 5930900"/>
                <a:gd name="connsiteY87" fmla="*/ 622300 h 639234"/>
                <a:gd name="connsiteX88" fmla="*/ 5668434 w 5930900"/>
                <a:gd name="connsiteY88" fmla="*/ 639234 h 639234"/>
                <a:gd name="connsiteX89" fmla="*/ 5930900 w 5930900"/>
                <a:gd name="connsiteY89" fmla="*/ 639234 h 639234"/>
                <a:gd name="connsiteX0" fmla="*/ 0 w 5930900"/>
                <a:gd name="connsiteY0" fmla="*/ 0 h 639234"/>
                <a:gd name="connsiteX1" fmla="*/ 160867 w 5930900"/>
                <a:gd name="connsiteY1" fmla="*/ 0 h 639234"/>
                <a:gd name="connsiteX2" fmla="*/ 160867 w 5930900"/>
                <a:gd name="connsiteY2" fmla="*/ 0 h 639234"/>
                <a:gd name="connsiteX3" fmla="*/ 169862 w 5930900"/>
                <a:gd name="connsiteY3" fmla="*/ 23283 h 639234"/>
                <a:gd name="connsiteX4" fmla="*/ 179387 w 5930900"/>
                <a:gd name="connsiteY4" fmla="*/ 44980 h 639234"/>
                <a:gd name="connsiteX5" fmla="*/ 258234 w 5930900"/>
                <a:gd name="connsiteY5" fmla="*/ 46567 h 639234"/>
                <a:gd name="connsiteX6" fmla="*/ 258234 w 5930900"/>
                <a:gd name="connsiteY6" fmla="*/ 50800 h 639234"/>
                <a:gd name="connsiteX7" fmla="*/ 321734 w 5930900"/>
                <a:gd name="connsiteY7" fmla="*/ 50800 h 639234"/>
                <a:gd name="connsiteX8" fmla="*/ 321734 w 5930900"/>
                <a:gd name="connsiteY8" fmla="*/ 55034 h 639234"/>
                <a:gd name="connsiteX9" fmla="*/ 406400 w 5930900"/>
                <a:gd name="connsiteY9" fmla="*/ 55034 h 639234"/>
                <a:gd name="connsiteX10" fmla="*/ 406400 w 5930900"/>
                <a:gd name="connsiteY10" fmla="*/ 76200 h 639234"/>
                <a:gd name="connsiteX11" fmla="*/ 469900 w 5930900"/>
                <a:gd name="connsiteY11" fmla="*/ 76200 h 639234"/>
                <a:gd name="connsiteX12" fmla="*/ 469900 w 5930900"/>
                <a:gd name="connsiteY12" fmla="*/ 93134 h 639234"/>
                <a:gd name="connsiteX13" fmla="*/ 529167 w 5930900"/>
                <a:gd name="connsiteY13" fmla="*/ 93134 h 639234"/>
                <a:gd name="connsiteX14" fmla="*/ 529167 w 5930900"/>
                <a:gd name="connsiteY14" fmla="*/ 110067 h 639234"/>
                <a:gd name="connsiteX15" fmla="*/ 588434 w 5930900"/>
                <a:gd name="connsiteY15" fmla="*/ 110067 h 639234"/>
                <a:gd name="connsiteX16" fmla="*/ 588434 w 5930900"/>
                <a:gd name="connsiteY16" fmla="*/ 122767 h 639234"/>
                <a:gd name="connsiteX17" fmla="*/ 647700 w 5930900"/>
                <a:gd name="connsiteY17" fmla="*/ 122767 h 639234"/>
                <a:gd name="connsiteX18" fmla="*/ 647700 w 5930900"/>
                <a:gd name="connsiteY18" fmla="*/ 131234 h 639234"/>
                <a:gd name="connsiteX19" fmla="*/ 690034 w 5930900"/>
                <a:gd name="connsiteY19" fmla="*/ 131234 h 639234"/>
                <a:gd name="connsiteX20" fmla="*/ 690034 w 5930900"/>
                <a:gd name="connsiteY20" fmla="*/ 148167 h 639234"/>
                <a:gd name="connsiteX21" fmla="*/ 749300 w 5930900"/>
                <a:gd name="connsiteY21" fmla="*/ 148167 h 639234"/>
                <a:gd name="connsiteX22" fmla="*/ 749300 w 5930900"/>
                <a:gd name="connsiteY22" fmla="*/ 152400 h 639234"/>
                <a:gd name="connsiteX23" fmla="*/ 804334 w 5930900"/>
                <a:gd name="connsiteY23" fmla="*/ 152400 h 639234"/>
                <a:gd name="connsiteX24" fmla="*/ 817034 w 5930900"/>
                <a:gd name="connsiteY24" fmla="*/ 165100 h 639234"/>
                <a:gd name="connsiteX25" fmla="*/ 910167 w 5930900"/>
                <a:gd name="connsiteY25" fmla="*/ 165100 h 639234"/>
                <a:gd name="connsiteX26" fmla="*/ 910167 w 5930900"/>
                <a:gd name="connsiteY26" fmla="*/ 177800 h 639234"/>
                <a:gd name="connsiteX27" fmla="*/ 956734 w 5930900"/>
                <a:gd name="connsiteY27" fmla="*/ 177800 h 639234"/>
                <a:gd name="connsiteX28" fmla="*/ 956734 w 5930900"/>
                <a:gd name="connsiteY28" fmla="*/ 198967 h 639234"/>
                <a:gd name="connsiteX29" fmla="*/ 999067 w 5930900"/>
                <a:gd name="connsiteY29" fmla="*/ 198967 h 639234"/>
                <a:gd name="connsiteX30" fmla="*/ 1000125 w 5930900"/>
                <a:gd name="connsiteY30" fmla="*/ 207434 h 639234"/>
                <a:gd name="connsiteX31" fmla="*/ 1079500 w 5930900"/>
                <a:gd name="connsiteY31" fmla="*/ 207434 h 639234"/>
                <a:gd name="connsiteX32" fmla="*/ 1079500 w 5930900"/>
                <a:gd name="connsiteY32" fmla="*/ 224367 h 639234"/>
                <a:gd name="connsiteX33" fmla="*/ 1244600 w 5930900"/>
                <a:gd name="connsiteY33" fmla="*/ 224367 h 639234"/>
                <a:gd name="connsiteX34" fmla="*/ 1248834 w 5930900"/>
                <a:gd name="connsiteY34" fmla="*/ 228601 h 639234"/>
                <a:gd name="connsiteX35" fmla="*/ 1341967 w 5930900"/>
                <a:gd name="connsiteY35" fmla="*/ 228601 h 639234"/>
                <a:gd name="connsiteX36" fmla="*/ 1338792 w 5930900"/>
                <a:gd name="connsiteY36" fmla="*/ 248180 h 639234"/>
                <a:gd name="connsiteX37" fmla="*/ 1413934 w 5930900"/>
                <a:gd name="connsiteY37" fmla="*/ 237067 h 639234"/>
                <a:gd name="connsiteX38" fmla="*/ 1413934 w 5930900"/>
                <a:gd name="connsiteY38" fmla="*/ 266700 h 639234"/>
                <a:gd name="connsiteX39" fmla="*/ 1659467 w 5930900"/>
                <a:gd name="connsiteY39" fmla="*/ 266700 h 639234"/>
                <a:gd name="connsiteX40" fmla="*/ 1659467 w 5930900"/>
                <a:gd name="connsiteY40" fmla="*/ 283634 h 639234"/>
                <a:gd name="connsiteX41" fmla="*/ 1858434 w 5930900"/>
                <a:gd name="connsiteY41" fmla="*/ 283634 h 639234"/>
                <a:gd name="connsiteX42" fmla="*/ 1866900 w 5930900"/>
                <a:gd name="connsiteY42" fmla="*/ 292100 h 639234"/>
                <a:gd name="connsiteX43" fmla="*/ 1981200 w 5930900"/>
                <a:gd name="connsiteY43" fmla="*/ 292100 h 639234"/>
                <a:gd name="connsiteX44" fmla="*/ 1981200 w 5930900"/>
                <a:gd name="connsiteY44" fmla="*/ 304800 h 639234"/>
                <a:gd name="connsiteX45" fmla="*/ 2061634 w 5930900"/>
                <a:gd name="connsiteY45" fmla="*/ 304800 h 639234"/>
                <a:gd name="connsiteX46" fmla="*/ 2061634 w 5930900"/>
                <a:gd name="connsiteY46" fmla="*/ 330200 h 639234"/>
                <a:gd name="connsiteX47" fmla="*/ 2167467 w 5930900"/>
                <a:gd name="connsiteY47" fmla="*/ 330200 h 639234"/>
                <a:gd name="connsiteX48" fmla="*/ 2175934 w 5930900"/>
                <a:gd name="connsiteY48" fmla="*/ 338667 h 639234"/>
                <a:gd name="connsiteX49" fmla="*/ 2247900 w 5930900"/>
                <a:gd name="connsiteY49" fmla="*/ 338667 h 639234"/>
                <a:gd name="connsiteX50" fmla="*/ 2247900 w 5930900"/>
                <a:gd name="connsiteY50" fmla="*/ 342900 h 639234"/>
                <a:gd name="connsiteX51" fmla="*/ 2273300 w 5930900"/>
                <a:gd name="connsiteY51" fmla="*/ 368300 h 639234"/>
                <a:gd name="connsiteX52" fmla="*/ 2497667 w 5930900"/>
                <a:gd name="connsiteY52" fmla="*/ 368300 h 639234"/>
                <a:gd name="connsiteX53" fmla="*/ 2497667 w 5930900"/>
                <a:gd name="connsiteY53" fmla="*/ 393700 h 639234"/>
                <a:gd name="connsiteX54" fmla="*/ 2798234 w 5930900"/>
                <a:gd name="connsiteY54" fmla="*/ 393700 h 639234"/>
                <a:gd name="connsiteX55" fmla="*/ 2798234 w 5930900"/>
                <a:gd name="connsiteY55" fmla="*/ 414867 h 639234"/>
                <a:gd name="connsiteX56" fmla="*/ 2916767 w 5930900"/>
                <a:gd name="connsiteY56" fmla="*/ 414867 h 639234"/>
                <a:gd name="connsiteX57" fmla="*/ 2916767 w 5930900"/>
                <a:gd name="connsiteY57" fmla="*/ 427567 h 639234"/>
                <a:gd name="connsiteX58" fmla="*/ 2997200 w 5930900"/>
                <a:gd name="connsiteY58" fmla="*/ 427567 h 639234"/>
                <a:gd name="connsiteX59" fmla="*/ 3005667 w 5930900"/>
                <a:gd name="connsiteY59" fmla="*/ 436034 h 639234"/>
                <a:gd name="connsiteX60" fmla="*/ 3115734 w 5930900"/>
                <a:gd name="connsiteY60" fmla="*/ 436034 h 639234"/>
                <a:gd name="connsiteX61" fmla="*/ 3115734 w 5930900"/>
                <a:gd name="connsiteY61" fmla="*/ 461434 h 639234"/>
                <a:gd name="connsiteX62" fmla="*/ 3200400 w 5930900"/>
                <a:gd name="connsiteY62" fmla="*/ 461434 h 639234"/>
                <a:gd name="connsiteX63" fmla="*/ 3433234 w 5930900"/>
                <a:gd name="connsiteY63" fmla="*/ 461434 h 639234"/>
                <a:gd name="connsiteX64" fmla="*/ 3445934 w 5930900"/>
                <a:gd name="connsiteY64" fmla="*/ 474134 h 639234"/>
                <a:gd name="connsiteX65" fmla="*/ 3649134 w 5930900"/>
                <a:gd name="connsiteY65" fmla="*/ 474134 h 639234"/>
                <a:gd name="connsiteX66" fmla="*/ 3649134 w 5930900"/>
                <a:gd name="connsiteY66" fmla="*/ 486834 h 639234"/>
                <a:gd name="connsiteX67" fmla="*/ 3716867 w 5930900"/>
                <a:gd name="connsiteY67" fmla="*/ 486834 h 639234"/>
                <a:gd name="connsiteX68" fmla="*/ 3725334 w 5930900"/>
                <a:gd name="connsiteY68" fmla="*/ 495301 h 639234"/>
                <a:gd name="connsiteX69" fmla="*/ 3903134 w 5930900"/>
                <a:gd name="connsiteY69" fmla="*/ 495301 h 639234"/>
                <a:gd name="connsiteX70" fmla="*/ 3903134 w 5930900"/>
                <a:gd name="connsiteY70" fmla="*/ 529167 h 639234"/>
                <a:gd name="connsiteX71" fmla="*/ 4072467 w 5930900"/>
                <a:gd name="connsiteY71" fmla="*/ 529167 h 639234"/>
                <a:gd name="connsiteX72" fmla="*/ 4080934 w 5930900"/>
                <a:gd name="connsiteY72" fmla="*/ 537634 h 639234"/>
                <a:gd name="connsiteX73" fmla="*/ 4229100 w 5930900"/>
                <a:gd name="connsiteY73" fmla="*/ 537634 h 639234"/>
                <a:gd name="connsiteX74" fmla="*/ 4237567 w 5930900"/>
                <a:gd name="connsiteY74" fmla="*/ 546101 h 639234"/>
                <a:gd name="connsiteX75" fmla="*/ 4525434 w 5930900"/>
                <a:gd name="connsiteY75" fmla="*/ 546101 h 639234"/>
                <a:gd name="connsiteX76" fmla="*/ 4525434 w 5930900"/>
                <a:gd name="connsiteY76" fmla="*/ 575734 h 639234"/>
                <a:gd name="connsiteX77" fmla="*/ 4610100 w 5930900"/>
                <a:gd name="connsiteY77" fmla="*/ 575734 h 639234"/>
                <a:gd name="connsiteX78" fmla="*/ 4610100 w 5930900"/>
                <a:gd name="connsiteY78" fmla="*/ 579967 h 639234"/>
                <a:gd name="connsiteX79" fmla="*/ 5139267 w 5930900"/>
                <a:gd name="connsiteY79" fmla="*/ 579967 h 639234"/>
                <a:gd name="connsiteX80" fmla="*/ 5139267 w 5930900"/>
                <a:gd name="connsiteY80" fmla="*/ 592667 h 639234"/>
                <a:gd name="connsiteX81" fmla="*/ 5266267 w 5930900"/>
                <a:gd name="connsiteY81" fmla="*/ 592667 h 639234"/>
                <a:gd name="connsiteX82" fmla="*/ 5266267 w 5930900"/>
                <a:gd name="connsiteY82" fmla="*/ 601134 h 639234"/>
                <a:gd name="connsiteX83" fmla="*/ 5596467 w 5930900"/>
                <a:gd name="connsiteY83" fmla="*/ 601134 h 639234"/>
                <a:gd name="connsiteX84" fmla="*/ 5596467 w 5930900"/>
                <a:gd name="connsiteY84" fmla="*/ 613834 h 639234"/>
                <a:gd name="connsiteX85" fmla="*/ 5634567 w 5930900"/>
                <a:gd name="connsiteY85" fmla="*/ 613834 h 639234"/>
                <a:gd name="connsiteX86" fmla="*/ 5634567 w 5930900"/>
                <a:gd name="connsiteY86" fmla="*/ 622300 h 639234"/>
                <a:gd name="connsiteX87" fmla="*/ 5668434 w 5930900"/>
                <a:gd name="connsiteY87" fmla="*/ 622300 h 639234"/>
                <a:gd name="connsiteX88" fmla="*/ 5668434 w 5930900"/>
                <a:gd name="connsiteY88" fmla="*/ 639234 h 639234"/>
                <a:gd name="connsiteX89" fmla="*/ 5930900 w 5930900"/>
                <a:gd name="connsiteY89" fmla="*/ 639234 h 639234"/>
                <a:gd name="connsiteX0" fmla="*/ 0 w 5930900"/>
                <a:gd name="connsiteY0" fmla="*/ 0 h 639234"/>
                <a:gd name="connsiteX1" fmla="*/ 160867 w 5930900"/>
                <a:gd name="connsiteY1" fmla="*/ 0 h 639234"/>
                <a:gd name="connsiteX2" fmla="*/ 160867 w 5930900"/>
                <a:gd name="connsiteY2" fmla="*/ 0 h 639234"/>
                <a:gd name="connsiteX3" fmla="*/ 169862 w 5930900"/>
                <a:gd name="connsiteY3" fmla="*/ 23283 h 639234"/>
                <a:gd name="connsiteX4" fmla="*/ 179387 w 5930900"/>
                <a:gd name="connsiteY4" fmla="*/ 44980 h 639234"/>
                <a:gd name="connsiteX5" fmla="*/ 258234 w 5930900"/>
                <a:gd name="connsiteY5" fmla="*/ 46567 h 639234"/>
                <a:gd name="connsiteX6" fmla="*/ 258234 w 5930900"/>
                <a:gd name="connsiteY6" fmla="*/ 50800 h 639234"/>
                <a:gd name="connsiteX7" fmla="*/ 321734 w 5930900"/>
                <a:gd name="connsiteY7" fmla="*/ 50800 h 639234"/>
                <a:gd name="connsiteX8" fmla="*/ 321734 w 5930900"/>
                <a:gd name="connsiteY8" fmla="*/ 55034 h 639234"/>
                <a:gd name="connsiteX9" fmla="*/ 406400 w 5930900"/>
                <a:gd name="connsiteY9" fmla="*/ 55034 h 639234"/>
                <a:gd name="connsiteX10" fmla="*/ 406400 w 5930900"/>
                <a:gd name="connsiteY10" fmla="*/ 76200 h 639234"/>
                <a:gd name="connsiteX11" fmla="*/ 469900 w 5930900"/>
                <a:gd name="connsiteY11" fmla="*/ 76200 h 639234"/>
                <a:gd name="connsiteX12" fmla="*/ 469900 w 5930900"/>
                <a:gd name="connsiteY12" fmla="*/ 93134 h 639234"/>
                <a:gd name="connsiteX13" fmla="*/ 529167 w 5930900"/>
                <a:gd name="connsiteY13" fmla="*/ 93134 h 639234"/>
                <a:gd name="connsiteX14" fmla="*/ 529167 w 5930900"/>
                <a:gd name="connsiteY14" fmla="*/ 110067 h 639234"/>
                <a:gd name="connsiteX15" fmla="*/ 588434 w 5930900"/>
                <a:gd name="connsiteY15" fmla="*/ 110067 h 639234"/>
                <a:gd name="connsiteX16" fmla="*/ 588434 w 5930900"/>
                <a:gd name="connsiteY16" fmla="*/ 122767 h 639234"/>
                <a:gd name="connsiteX17" fmla="*/ 647700 w 5930900"/>
                <a:gd name="connsiteY17" fmla="*/ 122767 h 639234"/>
                <a:gd name="connsiteX18" fmla="*/ 647700 w 5930900"/>
                <a:gd name="connsiteY18" fmla="*/ 131234 h 639234"/>
                <a:gd name="connsiteX19" fmla="*/ 690034 w 5930900"/>
                <a:gd name="connsiteY19" fmla="*/ 131234 h 639234"/>
                <a:gd name="connsiteX20" fmla="*/ 690034 w 5930900"/>
                <a:gd name="connsiteY20" fmla="*/ 148167 h 639234"/>
                <a:gd name="connsiteX21" fmla="*/ 749300 w 5930900"/>
                <a:gd name="connsiteY21" fmla="*/ 148167 h 639234"/>
                <a:gd name="connsiteX22" fmla="*/ 749300 w 5930900"/>
                <a:gd name="connsiteY22" fmla="*/ 152400 h 639234"/>
                <a:gd name="connsiteX23" fmla="*/ 804334 w 5930900"/>
                <a:gd name="connsiteY23" fmla="*/ 152400 h 639234"/>
                <a:gd name="connsiteX24" fmla="*/ 817034 w 5930900"/>
                <a:gd name="connsiteY24" fmla="*/ 165100 h 639234"/>
                <a:gd name="connsiteX25" fmla="*/ 910167 w 5930900"/>
                <a:gd name="connsiteY25" fmla="*/ 165100 h 639234"/>
                <a:gd name="connsiteX26" fmla="*/ 910167 w 5930900"/>
                <a:gd name="connsiteY26" fmla="*/ 177800 h 639234"/>
                <a:gd name="connsiteX27" fmla="*/ 956734 w 5930900"/>
                <a:gd name="connsiteY27" fmla="*/ 177800 h 639234"/>
                <a:gd name="connsiteX28" fmla="*/ 956734 w 5930900"/>
                <a:gd name="connsiteY28" fmla="*/ 198967 h 639234"/>
                <a:gd name="connsiteX29" fmla="*/ 999067 w 5930900"/>
                <a:gd name="connsiteY29" fmla="*/ 198967 h 639234"/>
                <a:gd name="connsiteX30" fmla="*/ 1000125 w 5930900"/>
                <a:gd name="connsiteY30" fmla="*/ 207434 h 639234"/>
                <a:gd name="connsiteX31" fmla="*/ 1079500 w 5930900"/>
                <a:gd name="connsiteY31" fmla="*/ 207434 h 639234"/>
                <a:gd name="connsiteX32" fmla="*/ 1079500 w 5930900"/>
                <a:gd name="connsiteY32" fmla="*/ 224367 h 639234"/>
                <a:gd name="connsiteX33" fmla="*/ 1244600 w 5930900"/>
                <a:gd name="connsiteY33" fmla="*/ 224367 h 639234"/>
                <a:gd name="connsiteX34" fmla="*/ 1248834 w 5930900"/>
                <a:gd name="connsiteY34" fmla="*/ 228601 h 639234"/>
                <a:gd name="connsiteX35" fmla="*/ 1341967 w 5930900"/>
                <a:gd name="connsiteY35" fmla="*/ 228601 h 639234"/>
                <a:gd name="connsiteX36" fmla="*/ 1338792 w 5930900"/>
                <a:gd name="connsiteY36" fmla="*/ 248180 h 639234"/>
                <a:gd name="connsiteX37" fmla="*/ 1413934 w 5930900"/>
                <a:gd name="connsiteY37" fmla="*/ 252942 h 639234"/>
                <a:gd name="connsiteX38" fmla="*/ 1413934 w 5930900"/>
                <a:gd name="connsiteY38" fmla="*/ 266700 h 639234"/>
                <a:gd name="connsiteX39" fmla="*/ 1659467 w 5930900"/>
                <a:gd name="connsiteY39" fmla="*/ 266700 h 639234"/>
                <a:gd name="connsiteX40" fmla="*/ 1659467 w 5930900"/>
                <a:gd name="connsiteY40" fmla="*/ 283634 h 639234"/>
                <a:gd name="connsiteX41" fmla="*/ 1858434 w 5930900"/>
                <a:gd name="connsiteY41" fmla="*/ 283634 h 639234"/>
                <a:gd name="connsiteX42" fmla="*/ 1866900 w 5930900"/>
                <a:gd name="connsiteY42" fmla="*/ 292100 h 639234"/>
                <a:gd name="connsiteX43" fmla="*/ 1981200 w 5930900"/>
                <a:gd name="connsiteY43" fmla="*/ 292100 h 639234"/>
                <a:gd name="connsiteX44" fmla="*/ 1981200 w 5930900"/>
                <a:gd name="connsiteY44" fmla="*/ 304800 h 639234"/>
                <a:gd name="connsiteX45" fmla="*/ 2061634 w 5930900"/>
                <a:gd name="connsiteY45" fmla="*/ 304800 h 639234"/>
                <a:gd name="connsiteX46" fmla="*/ 2061634 w 5930900"/>
                <a:gd name="connsiteY46" fmla="*/ 330200 h 639234"/>
                <a:gd name="connsiteX47" fmla="*/ 2167467 w 5930900"/>
                <a:gd name="connsiteY47" fmla="*/ 330200 h 639234"/>
                <a:gd name="connsiteX48" fmla="*/ 2175934 w 5930900"/>
                <a:gd name="connsiteY48" fmla="*/ 338667 h 639234"/>
                <a:gd name="connsiteX49" fmla="*/ 2247900 w 5930900"/>
                <a:gd name="connsiteY49" fmla="*/ 338667 h 639234"/>
                <a:gd name="connsiteX50" fmla="*/ 2247900 w 5930900"/>
                <a:gd name="connsiteY50" fmla="*/ 342900 h 639234"/>
                <a:gd name="connsiteX51" fmla="*/ 2273300 w 5930900"/>
                <a:gd name="connsiteY51" fmla="*/ 368300 h 639234"/>
                <a:gd name="connsiteX52" fmla="*/ 2497667 w 5930900"/>
                <a:gd name="connsiteY52" fmla="*/ 368300 h 639234"/>
                <a:gd name="connsiteX53" fmla="*/ 2497667 w 5930900"/>
                <a:gd name="connsiteY53" fmla="*/ 393700 h 639234"/>
                <a:gd name="connsiteX54" fmla="*/ 2798234 w 5930900"/>
                <a:gd name="connsiteY54" fmla="*/ 393700 h 639234"/>
                <a:gd name="connsiteX55" fmla="*/ 2798234 w 5930900"/>
                <a:gd name="connsiteY55" fmla="*/ 414867 h 639234"/>
                <a:gd name="connsiteX56" fmla="*/ 2916767 w 5930900"/>
                <a:gd name="connsiteY56" fmla="*/ 414867 h 639234"/>
                <a:gd name="connsiteX57" fmla="*/ 2916767 w 5930900"/>
                <a:gd name="connsiteY57" fmla="*/ 427567 h 639234"/>
                <a:gd name="connsiteX58" fmla="*/ 2997200 w 5930900"/>
                <a:gd name="connsiteY58" fmla="*/ 427567 h 639234"/>
                <a:gd name="connsiteX59" fmla="*/ 3005667 w 5930900"/>
                <a:gd name="connsiteY59" fmla="*/ 436034 h 639234"/>
                <a:gd name="connsiteX60" fmla="*/ 3115734 w 5930900"/>
                <a:gd name="connsiteY60" fmla="*/ 436034 h 639234"/>
                <a:gd name="connsiteX61" fmla="*/ 3115734 w 5930900"/>
                <a:gd name="connsiteY61" fmla="*/ 461434 h 639234"/>
                <a:gd name="connsiteX62" fmla="*/ 3200400 w 5930900"/>
                <a:gd name="connsiteY62" fmla="*/ 461434 h 639234"/>
                <a:gd name="connsiteX63" fmla="*/ 3433234 w 5930900"/>
                <a:gd name="connsiteY63" fmla="*/ 461434 h 639234"/>
                <a:gd name="connsiteX64" fmla="*/ 3445934 w 5930900"/>
                <a:gd name="connsiteY64" fmla="*/ 474134 h 639234"/>
                <a:gd name="connsiteX65" fmla="*/ 3649134 w 5930900"/>
                <a:gd name="connsiteY65" fmla="*/ 474134 h 639234"/>
                <a:gd name="connsiteX66" fmla="*/ 3649134 w 5930900"/>
                <a:gd name="connsiteY66" fmla="*/ 486834 h 639234"/>
                <a:gd name="connsiteX67" fmla="*/ 3716867 w 5930900"/>
                <a:gd name="connsiteY67" fmla="*/ 486834 h 639234"/>
                <a:gd name="connsiteX68" fmla="*/ 3725334 w 5930900"/>
                <a:gd name="connsiteY68" fmla="*/ 495301 h 639234"/>
                <a:gd name="connsiteX69" fmla="*/ 3903134 w 5930900"/>
                <a:gd name="connsiteY69" fmla="*/ 495301 h 639234"/>
                <a:gd name="connsiteX70" fmla="*/ 3903134 w 5930900"/>
                <a:gd name="connsiteY70" fmla="*/ 529167 h 639234"/>
                <a:gd name="connsiteX71" fmla="*/ 4072467 w 5930900"/>
                <a:gd name="connsiteY71" fmla="*/ 529167 h 639234"/>
                <a:gd name="connsiteX72" fmla="*/ 4080934 w 5930900"/>
                <a:gd name="connsiteY72" fmla="*/ 537634 h 639234"/>
                <a:gd name="connsiteX73" fmla="*/ 4229100 w 5930900"/>
                <a:gd name="connsiteY73" fmla="*/ 537634 h 639234"/>
                <a:gd name="connsiteX74" fmla="*/ 4237567 w 5930900"/>
                <a:gd name="connsiteY74" fmla="*/ 546101 h 639234"/>
                <a:gd name="connsiteX75" fmla="*/ 4525434 w 5930900"/>
                <a:gd name="connsiteY75" fmla="*/ 546101 h 639234"/>
                <a:gd name="connsiteX76" fmla="*/ 4525434 w 5930900"/>
                <a:gd name="connsiteY76" fmla="*/ 575734 h 639234"/>
                <a:gd name="connsiteX77" fmla="*/ 4610100 w 5930900"/>
                <a:gd name="connsiteY77" fmla="*/ 575734 h 639234"/>
                <a:gd name="connsiteX78" fmla="*/ 4610100 w 5930900"/>
                <a:gd name="connsiteY78" fmla="*/ 579967 h 639234"/>
                <a:gd name="connsiteX79" fmla="*/ 5139267 w 5930900"/>
                <a:gd name="connsiteY79" fmla="*/ 579967 h 639234"/>
                <a:gd name="connsiteX80" fmla="*/ 5139267 w 5930900"/>
                <a:gd name="connsiteY80" fmla="*/ 592667 h 639234"/>
                <a:gd name="connsiteX81" fmla="*/ 5266267 w 5930900"/>
                <a:gd name="connsiteY81" fmla="*/ 592667 h 639234"/>
                <a:gd name="connsiteX82" fmla="*/ 5266267 w 5930900"/>
                <a:gd name="connsiteY82" fmla="*/ 601134 h 639234"/>
                <a:gd name="connsiteX83" fmla="*/ 5596467 w 5930900"/>
                <a:gd name="connsiteY83" fmla="*/ 601134 h 639234"/>
                <a:gd name="connsiteX84" fmla="*/ 5596467 w 5930900"/>
                <a:gd name="connsiteY84" fmla="*/ 613834 h 639234"/>
                <a:gd name="connsiteX85" fmla="*/ 5634567 w 5930900"/>
                <a:gd name="connsiteY85" fmla="*/ 613834 h 639234"/>
                <a:gd name="connsiteX86" fmla="*/ 5634567 w 5930900"/>
                <a:gd name="connsiteY86" fmla="*/ 622300 h 639234"/>
                <a:gd name="connsiteX87" fmla="*/ 5668434 w 5930900"/>
                <a:gd name="connsiteY87" fmla="*/ 622300 h 639234"/>
                <a:gd name="connsiteX88" fmla="*/ 5668434 w 5930900"/>
                <a:gd name="connsiteY88" fmla="*/ 639234 h 639234"/>
                <a:gd name="connsiteX89" fmla="*/ 5930900 w 5930900"/>
                <a:gd name="connsiteY89" fmla="*/ 639234 h 639234"/>
                <a:gd name="connsiteX0" fmla="*/ 0 w 5930900"/>
                <a:gd name="connsiteY0" fmla="*/ 0 h 639234"/>
                <a:gd name="connsiteX1" fmla="*/ 160867 w 5930900"/>
                <a:gd name="connsiteY1" fmla="*/ 0 h 639234"/>
                <a:gd name="connsiteX2" fmla="*/ 160867 w 5930900"/>
                <a:gd name="connsiteY2" fmla="*/ 0 h 639234"/>
                <a:gd name="connsiteX3" fmla="*/ 169862 w 5930900"/>
                <a:gd name="connsiteY3" fmla="*/ 23283 h 639234"/>
                <a:gd name="connsiteX4" fmla="*/ 179387 w 5930900"/>
                <a:gd name="connsiteY4" fmla="*/ 44980 h 639234"/>
                <a:gd name="connsiteX5" fmla="*/ 258234 w 5930900"/>
                <a:gd name="connsiteY5" fmla="*/ 46567 h 639234"/>
                <a:gd name="connsiteX6" fmla="*/ 258234 w 5930900"/>
                <a:gd name="connsiteY6" fmla="*/ 50800 h 639234"/>
                <a:gd name="connsiteX7" fmla="*/ 321734 w 5930900"/>
                <a:gd name="connsiteY7" fmla="*/ 50800 h 639234"/>
                <a:gd name="connsiteX8" fmla="*/ 321734 w 5930900"/>
                <a:gd name="connsiteY8" fmla="*/ 55034 h 639234"/>
                <a:gd name="connsiteX9" fmla="*/ 406400 w 5930900"/>
                <a:gd name="connsiteY9" fmla="*/ 55034 h 639234"/>
                <a:gd name="connsiteX10" fmla="*/ 406400 w 5930900"/>
                <a:gd name="connsiteY10" fmla="*/ 76200 h 639234"/>
                <a:gd name="connsiteX11" fmla="*/ 469900 w 5930900"/>
                <a:gd name="connsiteY11" fmla="*/ 76200 h 639234"/>
                <a:gd name="connsiteX12" fmla="*/ 469900 w 5930900"/>
                <a:gd name="connsiteY12" fmla="*/ 93134 h 639234"/>
                <a:gd name="connsiteX13" fmla="*/ 529167 w 5930900"/>
                <a:gd name="connsiteY13" fmla="*/ 93134 h 639234"/>
                <a:gd name="connsiteX14" fmla="*/ 529167 w 5930900"/>
                <a:gd name="connsiteY14" fmla="*/ 110067 h 639234"/>
                <a:gd name="connsiteX15" fmla="*/ 588434 w 5930900"/>
                <a:gd name="connsiteY15" fmla="*/ 110067 h 639234"/>
                <a:gd name="connsiteX16" fmla="*/ 588434 w 5930900"/>
                <a:gd name="connsiteY16" fmla="*/ 122767 h 639234"/>
                <a:gd name="connsiteX17" fmla="*/ 647700 w 5930900"/>
                <a:gd name="connsiteY17" fmla="*/ 122767 h 639234"/>
                <a:gd name="connsiteX18" fmla="*/ 647700 w 5930900"/>
                <a:gd name="connsiteY18" fmla="*/ 131234 h 639234"/>
                <a:gd name="connsiteX19" fmla="*/ 690034 w 5930900"/>
                <a:gd name="connsiteY19" fmla="*/ 131234 h 639234"/>
                <a:gd name="connsiteX20" fmla="*/ 690034 w 5930900"/>
                <a:gd name="connsiteY20" fmla="*/ 148167 h 639234"/>
                <a:gd name="connsiteX21" fmla="*/ 749300 w 5930900"/>
                <a:gd name="connsiteY21" fmla="*/ 148167 h 639234"/>
                <a:gd name="connsiteX22" fmla="*/ 749300 w 5930900"/>
                <a:gd name="connsiteY22" fmla="*/ 152400 h 639234"/>
                <a:gd name="connsiteX23" fmla="*/ 804334 w 5930900"/>
                <a:gd name="connsiteY23" fmla="*/ 152400 h 639234"/>
                <a:gd name="connsiteX24" fmla="*/ 817034 w 5930900"/>
                <a:gd name="connsiteY24" fmla="*/ 165100 h 639234"/>
                <a:gd name="connsiteX25" fmla="*/ 910167 w 5930900"/>
                <a:gd name="connsiteY25" fmla="*/ 165100 h 639234"/>
                <a:gd name="connsiteX26" fmla="*/ 910167 w 5930900"/>
                <a:gd name="connsiteY26" fmla="*/ 177800 h 639234"/>
                <a:gd name="connsiteX27" fmla="*/ 956734 w 5930900"/>
                <a:gd name="connsiteY27" fmla="*/ 177800 h 639234"/>
                <a:gd name="connsiteX28" fmla="*/ 956734 w 5930900"/>
                <a:gd name="connsiteY28" fmla="*/ 198967 h 639234"/>
                <a:gd name="connsiteX29" fmla="*/ 999067 w 5930900"/>
                <a:gd name="connsiteY29" fmla="*/ 198967 h 639234"/>
                <a:gd name="connsiteX30" fmla="*/ 1000125 w 5930900"/>
                <a:gd name="connsiteY30" fmla="*/ 207434 h 639234"/>
                <a:gd name="connsiteX31" fmla="*/ 1079500 w 5930900"/>
                <a:gd name="connsiteY31" fmla="*/ 207434 h 639234"/>
                <a:gd name="connsiteX32" fmla="*/ 1079500 w 5930900"/>
                <a:gd name="connsiteY32" fmla="*/ 224367 h 639234"/>
                <a:gd name="connsiteX33" fmla="*/ 1244600 w 5930900"/>
                <a:gd name="connsiteY33" fmla="*/ 224367 h 639234"/>
                <a:gd name="connsiteX34" fmla="*/ 1248834 w 5930900"/>
                <a:gd name="connsiteY34" fmla="*/ 228601 h 639234"/>
                <a:gd name="connsiteX35" fmla="*/ 1341967 w 5930900"/>
                <a:gd name="connsiteY35" fmla="*/ 228601 h 639234"/>
                <a:gd name="connsiteX36" fmla="*/ 1338792 w 5930900"/>
                <a:gd name="connsiteY36" fmla="*/ 248180 h 639234"/>
                <a:gd name="connsiteX37" fmla="*/ 1413934 w 5930900"/>
                <a:gd name="connsiteY37" fmla="*/ 252942 h 639234"/>
                <a:gd name="connsiteX38" fmla="*/ 1410759 w 5930900"/>
                <a:gd name="connsiteY38" fmla="*/ 276225 h 639234"/>
                <a:gd name="connsiteX39" fmla="*/ 1659467 w 5930900"/>
                <a:gd name="connsiteY39" fmla="*/ 266700 h 639234"/>
                <a:gd name="connsiteX40" fmla="*/ 1659467 w 5930900"/>
                <a:gd name="connsiteY40" fmla="*/ 283634 h 639234"/>
                <a:gd name="connsiteX41" fmla="*/ 1858434 w 5930900"/>
                <a:gd name="connsiteY41" fmla="*/ 283634 h 639234"/>
                <a:gd name="connsiteX42" fmla="*/ 1866900 w 5930900"/>
                <a:gd name="connsiteY42" fmla="*/ 292100 h 639234"/>
                <a:gd name="connsiteX43" fmla="*/ 1981200 w 5930900"/>
                <a:gd name="connsiteY43" fmla="*/ 292100 h 639234"/>
                <a:gd name="connsiteX44" fmla="*/ 1981200 w 5930900"/>
                <a:gd name="connsiteY44" fmla="*/ 304800 h 639234"/>
                <a:gd name="connsiteX45" fmla="*/ 2061634 w 5930900"/>
                <a:gd name="connsiteY45" fmla="*/ 304800 h 639234"/>
                <a:gd name="connsiteX46" fmla="*/ 2061634 w 5930900"/>
                <a:gd name="connsiteY46" fmla="*/ 330200 h 639234"/>
                <a:gd name="connsiteX47" fmla="*/ 2167467 w 5930900"/>
                <a:gd name="connsiteY47" fmla="*/ 330200 h 639234"/>
                <a:gd name="connsiteX48" fmla="*/ 2175934 w 5930900"/>
                <a:gd name="connsiteY48" fmla="*/ 338667 h 639234"/>
                <a:gd name="connsiteX49" fmla="*/ 2247900 w 5930900"/>
                <a:gd name="connsiteY49" fmla="*/ 338667 h 639234"/>
                <a:gd name="connsiteX50" fmla="*/ 2247900 w 5930900"/>
                <a:gd name="connsiteY50" fmla="*/ 342900 h 639234"/>
                <a:gd name="connsiteX51" fmla="*/ 2273300 w 5930900"/>
                <a:gd name="connsiteY51" fmla="*/ 368300 h 639234"/>
                <a:gd name="connsiteX52" fmla="*/ 2497667 w 5930900"/>
                <a:gd name="connsiteY52" fmla="*/ 368300 h 639234"/>
                <a:gd name="connsiteX53" fmla="*/ 2497667 w 5930900"/>
                <a:gd name="connsiteY53" fmla="*/ 393700 h 639234"/>
                <a:gd name="connsiteX54" fmla="*/ 2798234 w 5930900"/>
                <a:gd name="connsiteY54" fmla="*/ 393700 h 639234"/>
                <a:gd name="connsiteX55" fmla="*/ 2798234 w 5930900"/>
                <a:gd name="connsiteY55" fmla="*/ 414867 h 639234"/>
                <a:gd name="connsiteX56" fmla="*/ 2916767 w 5930900"/>
                <a:gd name="connsiteY56" fmla="*/ 414867 h 639234"/>
                <a:gd name="connsiteX57" fmla="*/ 2916767 w 5930900"/>
                <a:gd name="connsiteY57" fmla="*/ 427567 h 639234"/>
                <a:gd name="connsiteX58" fmla="*/ 2997200 w 5930900"/>
                <a:gd name="connsiteY58" fmla="*/ 427567 h 639234"/>
                <a:gd name="connsiteX59" fmla="*/ 3005667 w 5930900"/>
                <a:gd name="connsiteY59" fmla="*/ 436034 h 639234"/>
                <a:gd name="connsiteX60" fmla="*/ 3115734 w 5930900"/>
                <a:gd name="connsiteY60" fmla="*/ 436034 h 639234"/>
                <a:gd name="connsiteX61" fmla="*/ 3115734 w 5930900"/>
                <a:gd name="connsiteY61" fmla="*/ 461434 h 639234"/>
                <a:gd name="connsiteX62" fmla="*/ 3200400 w 5930900"/>
                <a:gd name="connsiteY62" fmla="*/ 461434 h 639234"/>
                <a:gd name="connsiteX63" fmla="*/ 3433234 w 5930900"/>
                <a:gd name="connsiteY63" fmla="*/ 461434 h 639234"/>
                <a:gd name="connsiteX64" fmla="*/ 3445934 w 5930900"/>
                <a:gd name="connsiteY64" fmla="*/ 474134 h 639234"/>
                <a:gd name="connsiteX65" fmla="*/ 3649134 w 5930900"/>
                <a:gd name="connsiteY65" fmla="*/ 474134 h 639234"/>
                <a:gd name="connsiteX66" fmla="*/ 3649134 w 5930900"/>
                <a:gd name="connsiteY66" fmla="*/ 486834 h 639234"/>
                <a:gd name="connsiteX67" fmla="*/ 3716867 w 5930900"/>
                <a:gd name="connsiteY67" fmla="*/ 486834 h 639234"/>
                <a:gd name="connsiteX68" fmla="*/ 3725334 w 5930900"/>
                <a:gd name="connsiteY68" fmla="*/ 495301 h 639234"/>
                <a:gd name="connsiteX69" fmla="*/ 3903134 w 5930900"/>
                <a:gd name="connsiteY69" fmla="*/ 495301 h 639234"/>
                <a:gd name="connsiteX70" fmla="*/ 3903134 w 5930900"/>
                <a:gd name="connsiteY70" fmla="*/ 529167 h 639234"/>
                <a:gd name="connsiteX71" fmla="*/ 4072467 w 5930900"/>
                <a:gd name="connsiteY71" fmla="*/ 529167 h 639234"/>
                <a:gd name="connsiteX72" fmla="*/ 4080934 w 5930900"/>
                <a:gd name="connsiteY72" fmla="*/ 537634 h 639234"/>
                <a:gd name="connsiteX73" fmla="*/ 4229100 w 5930900"/>
                <a:gd name="connsiteY73" fmla="*/ 537634 h 639234"/>
                <a:gd name="connsiteX74" fmla="*/ 4237567 w 5930900"/>
                <a:gd name="connsiteY74" fmla="*/ 546101 h 639234"/>
                <a:gd name="connsiteX75" fmla="*/ 4525434 w 5930900"/>
                <a:gd name="connsiteY75" fmla="*/ 546101 h 639234"/>
                <a:gd name="connsiteX76" fmla="*/ 4525434 w 5930900"/>
                <a:gd name="connsiteY76" fmla="*/ 575734 h 639234"/>
                <a:gd name="connsiteX77" fmla="*/ 4610100 w 5930900"/>
                <a:gd name="connsiteY77" fmla="*/ 575734 h 639234"/>
                <a:gd name="connsiteX78" fmla="*/ 4610100 w 5930900"/>
                <a:gd name="connsiteY78" fmla="*/ 579967 h 639234"/>
                <a:gd name="connsiteX79" fmla="*/ 5139267 w 5930900"/>
                <a:gd name="connsiteY79" fmla="*/ 579967 h 639234"/>
                <a:gd name="connsiteX80" fmla="*/ 5139267 w 5930900"/>
                <a:gd name="connsiteY80" fmla="*/ 592667 h 639234"/>
                <a:gd name="connsiteX81" fmla="*/ 5266267 w 5930900"/>
                <a:gd name="connsiteY81" fmla="*/ 592667 h 639234"/>
                <a:gd name="connsiteX82" fmla="*/ 5266267 w 5930900"/>
                <a:gd name="connsiteY82" fmla="*/ 601134 h 639234"/>
                <a:gd name="connsiteX83" fmla="*/ 5596467 w 5930900"/>
                <a:gd name="connsiteY83" fmla="*/ 601134 h 639234"/>
                <a:gd name="connsiteX84" fmla="*/ 5596467 w 5930900"/>
                <a:gd name="connsiteY84" fmla="*/ 613834 h 639234"/>
                <a:gd name="connsiteX85" fmla="*/ 5634567 w 5930900"/>
                <a:gd name="connsiteY85" fmla="*/ 613834 h 639234"/>
                <a:gd name="connsiteX86" fmla="*/ 5634567 w 5930900"/>
                <a:gd name="connsiteY86" fmla="*/ 622300 h 639234"/>
                <a:gd name="connsiteX87" fmla="*/ 5668434 w 5930900"/>
                <a:gd name="connsiteY87" fmla="*/ 622300 h 639234"/>
                <a:gd name="connsiteX88" fmla="*/ 5668434 w 5930900"/>
                <a:gd name="connsiteY88" fmla="*/ 639234 h 639234"/>
                <a:gd name="connsiteX89" fmla="*/ 5930900 w 5930900"/>
                <a:gd name="connsiteY89" fmla="*/ 639234 h 639234"/>
                <a:gd name="connsiteX0" fmla="*/ 0 w 5930900"/>
                <a:gd name="connsiteY0" fmla="*/ 0 h 639234"/>
                <a:gd name="connsiteX1" fmla="*/ 160867 w 5930900"/>
                <a:gd name="connsiteY1" fmla="*/ 0 h 639234"/>
                <a:gd name="connsiteX2" fmla="*/ 160867 w 5930900"/>
                <a:gd name="connsiteY2" fmla="*/ 0 h 639234"/>
                <a:gd name="connsiteX3" fmla="*/ 169862 w 5930900"/>
                <a:gd name="connsiteY3" fmla="*/ 23283 h 639234"/>
                <a:gd name="connsiteX4" fmla="*/ 179387 w 5930900"/>
                <a:gd name="connsiteY4" fmla="*/ 44980 h 639234"/>
                <a:gd name="connsiteX5" fmla="*/ 258234 w 5930900"/>
                <a:gd name="connsiteY5" fmla="*/ 46567 h 639234"/>
                <a:gd name="connsiteX6" fmla="*/ 258234 w 5930900"/>
                <a:gd name="connsiteY6" fmla="*/ 50800 h 639234"/>
                <a:gd name="connsiteX7" fmla="*/ 321734 w 5930900"/>
                <a:gd name="connsiteY7" fmla="*/ 50800 h 639234"/>
                <a:gd name="connsiteX8" fmla="*/ 321734 w 5930900"/>
                <a:gd name="connsiteY8" fmla="*/ 55034 h 639234"/>
                <a:gd name="connsiteX9" fmla="*/ 406400 w 5930900"/>
                <a:gd name="connsiteY9" fmla="*/ 55034 h 639234"/>
                <a:gd name="connsiteX10" fmla="*/ 406400 w 5930900"/>
                <a:gd name="connsiteY10" fmla="*/ 76200 h 639234"/>
                <a:gd name="connsiteX11" fmla="*/ 469900 w 5930900"/>
                <a:gd name="connsiteY11" fmla="*/ 76200 h 639234"/>
                <a:gd name="connsiteX12" fmla="*/ 469900 w 5930900"/>
                <a:gd name="connsiteY12" fmla="*/ 93134 h 639234"/>
                <a:gd name="connsiteX13" fmla="*/ 529167 w 5930900"/>
                <a:gd name="connsiteY13" fmla="*/ 93134 h 639234"/>
                <a:gd name="connsiteX14" fmla="*/ 529167 w 5930900"/>
                <a:gd name="connsiteY14" fmla="*/ 110067 h 639234"/>
                <a:gd name="connsiteX15" fmla="*/ 588434 w 5930900"/>
                <a:gd name="connsiteY15" fmla="*/ 110067 h 639234"/>
                <a:gd name="connsiteX16" fmla="*/ 588434 w 5930900"/>
                <a:gd name="connsiteY16" fmla="*/ 122767 h 639234"/>
                <a:gd name="connsiteX17" fmla="*/ 647700 w 5930900"/>
                <a:gd name="connsiteY17" fmla="*/ 122767 h 639234"/>
                <a:gd name="connsiteX18" fmla="*/ 647700 w 5930900"/>
                <a:gd name="connsiteY18" fmla="*/ 131234 h 639234"/>
                <a:gd name="connsiteX19" fmla="*/ 690034 w 5930900"/>
                <a:gd name="connsiteY19" fmla="*/ 131234 h 639234"/>
                <a:gd name="connsiteX20" fmla="*/ 690034 w 5930900"/>
                <a:gd name="connsiteY20" fmla="*/ 148167 h 639234"/>
                <a:gd name="connsiteX21" fmla="*/ 749300 w 5930900"/>
                <a:gd name="connsiteY21" fmla="*/ 148167 h 639234"/>
                <a:gd name="connsiteX22" fmla="*/ 749300 w 5930900"/>
                <a:gd name="connsiteY22" fmla="*/ 152400 h 639234"/>
                <a:gd name="connsiteX23" fmla="*/ 804334 w 5930900"/>
                <a:gd name="connsiteY23" fmla="*/ 152400 h 639234"/>
                <a:gd name="connsiteX24" fmla="*/ 817034 w 5930900"/>
                <a:gd name="connsiteY24" fmla="*/ 165100 h 639234"/>
                <a:gd name="connsiteX25" fmla="*/ 910167 w 5930900"/>
                <a:gd name="connsiteY25" fmla="*/ 165100 h 639234"/>
                <a:gd name="connsiteX26" fmla="*/ 910167 w 5930900"/>
                <a:gd name="connsiteY26" fmla="*/ 177800 h 639234"/>
                <a:gd name="connsiteX27" fmla="*/ 956734 w 5930900"/>
                <a:gd name="connsiteY27" fmla="*/ 177800 h 639234"/>
                <a:gd name="connsiteX28" fmla="*/ 956734 w 5930900"/>
                <a:gd name="connsiteY28" fmla="*/ 198967 h 639234"/>
                <a:gd name="connsiteX29" fmla="*/ 999067 w 5930900"/>
                <a:gd name="connsiteY29" fmla="*/ 198967 h 639234"/>
                <a:gd name="connsiteX30" fmla="*/ 1000125 w 5930900"/>
                <a:gd name="connsiteY30" fmla="*/ 207434 h 639234"/>
                <a:gd name="connsiteX31" fmla="*/ 1079500 w 5930900"/>
                <a:gd name="connsiteY31" fmla="*/ 207434 h 639234"/>
                <a:gd name="connsiteX32" fmla="*/ 1079500 w 5930900"/>
                <a:gd name="connsiteY32" fmla="*/ 224367 h 639234"/>
                <a:gd name="connsiteX33" fmla="*/ 1244600 w 5930900"/>
                <a:gd name="connsiteY33" fmla="*/ 224367 h 639234"/>
                <a:gd name="connsiteX34" fmla="*/ 1248834 w 5930900"/>
                <a:gd name="connsiteY34" fmla="*/ 228601 h 639234"/>
                <a:gd name="connsiteX35" fmla="*/ 1341967 w 5930900"/>
                <a:gd name="connsiteY35" fmla="*/ 228601 h 639234"/>
                <a:gd name="connsiteX36" fmla="*/ 1338792 w 5930900"/>
                <a:gd name="connsiteY36" fmla="*/ 248180 h 639234"/>
                <a:gd name="connsiteX37" fmla="*/ 1415522 w 5930900"/>
                <a:gd name="connsiteY37" fmla="*/ 245005 h 639234"/>
                <a:gd name="connsiteX38" fmla="*/ 1410759 w 5930900"/>
                <a:gd name="connsiteY38" fmla="*/ 276225 h 639234"/>
                <a:gd name="connsiteX39" fmla="*/ 1659467 w 5930900"/>
                <a:gd name="connsiteY39" fmla="*/ 266700 h 639234"/>
                <a:gd name="connsiteX40" fmla="*/ 1659467 w 5930900"/>
                <a:gd name="connsiteY40" fmla="*/ 283634 h 639234"/>
                <a:gd name="connsiteX41" fmla="*/ 1858434 w 5930900"/>
                <a:gd name="connsiteY41" fmla="*/ 283634 h 639234"/>
                <a:gd name="connsiteX42" fmla="*/ 1866900 w 5930900"/>
                <a:gd name="connsiteY42" fmla="*/ 292100 h 639234"/>
                <a:gd name="connsiteX43" fmla="*/ 1981200 w 5930900"/>
                <a:gd name="connsiteY43" fmla="*/ 292100 h 639234"/>
                <a:gd name="connsiteX44" fmla="*/ 1981200 w 5930900"/>
                <a:gd name="connsiteY44" fmla="*/ 304800 h 639234"/>
                <a:gd name="connsiteX45" fmla="*/ 2061634 w 5930900"/>
                <a:gd name="connsiteY45" fmla="*/ 304800 h 639234"/>
                <a:gd name="connsiteX46" fmla="*/ 2061634 w 5930900"/>
                <a:gd name="connsiteY46" fmla="*/ 330200 h 639234"/>
                <a:gd name="connsiteX47" fmla="*/ 2167467 w 5930900"/>
                <a:gd name="connsiteY47" fmla="*/ 330200 h 639234"/>
                <a:gd name="connsiteX48" fmla="*/ 2175934 w 5930900"/>
                <a:gd name="connsiteY48" fmla="*/ 338667 h 639234"/>
                <a:gd name="connsiteX49" fmla="*/ 2247900 w 5930900"/>
                <a:gd name="connsiteY49" fmla="*/ 338667 h 639234"/>
                <a:gd name="connsiteX50" fmla="*/ 2247900 w 5930900"/>
                <a:gd name="connsiteY50" fmla="*/ 342900 h 639234"/>
                <a:gd name="connsiteX51" fmla="*/ 2273300 w 5930900"/>
                <a:gd name="connsiteY51" fmla="*/ 368300 h 639234"/>
                <a:gd name="connsiteX52" fmla="*/ 2497667 w 5930900"/>
                <a:gd name="connsiteY52" fmla="*/ 368300 h 639234"/>
                <a:gd name="connsiteX53" fmla="*/ 2497667 w 5930900"/>
                <a:gd name="connsiteY53" fmla="*/ 393700 h 639234"/>
                <a:gd name="connsiteX54" fmla="*/ 2798234 w 5930900"/>
                <a:gd name="connsiteY54" fmla="*/ 393700 h 639234"/>
                <a:gd name="connsiteX55" fmla="*/ 2798234 w 5930900"/>
                <a:gd name="connsiteY55" fmla="*/ 414867 h 639234"/>
                <a:gd name="connsiteX56" fmla="*/ 2916767 w 5930900"/>
                <a:gd name="connsiteY56" fmla="*/ 414867 h 639234"/>
                <a:gd name="connsiteX57" fmla="*/ 2916767 w 5930900"/>
                <a:gd name="connsiteY57" fmla="*/ 427567 h 639234"/>
                <a:gd name="connsiteX58" fmla="*/ 2997200 w 5930900"/>
                <a:gd name="connsiteY58" fmla="*/ 427567 h 639234"/>
                <a:gd name="connsiteX59" fmla="*/ 3005667 w 5930900"/>
                <a:gd name="connsiteY59" fmla="*/ 436034 h 639234"/>
                <a:gd name="connsiteX60" fmla="*/ 3115734 w 5930900"/>
                <a:gd name="connsiteY60" fmla="*/ 436034 h 639234"/>
                <a:gd name="connsiteX61" fmla="*/ 3115734 w 5930900"/>
                <a:gd name="connsiteY61" fmla="*/ 461434 h 639234"/>
                <a:gd name="connsiteX62" fmla="*/ 3200400 w 5930900"/>
                <a:gd name="connsiteY62" fmla="*/ 461434 h 639234"/>
                <a:gd name="connsiteX63" fmla="*/ 3433234 w 5930900"/>
                <a:gd name="connsiteY63" fmla="*/ 461434 h 639234"/>
                <a:gd name="connsiteX64" fmla="*/ 3445934 w 5930900"/>
                <a:gd name="connsiteY64" fmla="*/ 474134 h 639234"/>
                <a:gd name="connsiteX65" fmla="*/ 3649134 w 5930900"/>
                <a:gd name="connsiteY65" fmla="*/ 474134 h 639234"/>
                <a:gd name="connsiteX66" fmla="*/ 3649134 w 5930900"/>
                <a:gd name="connsiteY66" fmla="*/ 486834 h 639234"/>
                <a:gd name="connsiteX67" fmla="*/ 3716867 w 5930900"/>
                <a:gd name="connsiteY67" fmla="*/ 486834 h 639234"/>
                <a:gd name="connsiteX68" fmla="*/ 3725334 w 5930900"/>
                <a:gd name="connsiteY68" fmla="*/ 495301 h 639234"/>
                <a:gd name="connsiteX69" fmla="*/ 3903134 w 5930900"/>
                <a:gd name="connsiteY69" fmla="*/ 495301 h 639234"/>
                <a:gd name="connsiteX70" fmla="*/ 3903134 w 5930900"/>
                <a:gd name="connsiteY70" fmla="*/ 529167 h 639234"/>
                <a:gd name="connsiteX71" fmla="*/ 4072467 w 5930900"/>
                <a:gd name="connsiteY71" fmla="*/ 529167 h 639234"/>
                <a:gd name="connsiteX72" fmla="*/ 4080934 w 5930900"/>
                <a:gd name="connsiteY72" fmla="*/ 537634 h 639234"/>
                <a:gd name="connsiteX73" fmla="*/ 4229100 w 5930900"/>
                <a:gd name="connsiteY73" fmla="*/ 537634 h 639234"/>
                <a:gd name="connsiteX74" fmla="*/ 4237567 w 5930900"/>
                <a:gd name="connsiteY74" fmla="*/ 546101 h 639234"/>
                <a:gd name="connsiteX75" fmla="*/ 4525434 w 5930900"/>
                <a:gd name="connsiteY75" fmla="*/ 546101 h 639234"/>
                <a:gd name="connsiteX76" fmla="*/ 4525434 w 5930900"/>
                <a:gd name="connsiteY76" fmla="*/ 575734 h 639234"/>
                <a:gd name="connsiteX77" fmla="*/ 4610100 w 5930900"/>
                <a:gd name="connsiteY77" fmla="*/ 575734 h 639234"/>
                <a:gd name="connsiteX78" fmla="*/ 4610100 w 5930900"/>
                <a:gd name="connsiteY78" fmla="*/ 579967 h 639234"/>
                <a:gd name="connsiteX79" fmla="*/ 5139267 w 5930900"/>
                <a:gd name="connsiteY79" fmla="*/ 579967 h 639234"/>
                <a:gd name="connsiteX80" fmla="*/ 5139267 w 5930900"/>
                <a:gd name="connsiteY80" fmla="*/ 592667 h 639234"/>
                <a:gd name="connsiteX81" fmla="*/ 5266267 w 5930900"/>
                <a:gd name="connsiteY81" fmla="*/ 592667 h 639234"/>
                <a:gd name="connsiteX82" fmla="*/ 5266267 w 5930900"/>
                <a:gd name="connsiteY82" fmla="*/ 601134 h 639234"/>
                <a:gd name="connsiteX83" fmla="*/ 5596467 w 5930900"/>
                <a:gd name="connsiteY83" fmla="*/ 601134 h 639234"/>
                <a:gd name="connsiteX84" fmla="*/ 5596467 w 5930900"/>
                <a:gd name="connsiteY84" fmla="*/ 613834 h 639234"/>
                <a:gd name="connsiteX85" fmla="*/ 5634567 w 5930900"/>
                <a:gd name="connsiteY85" fmla="*/ 613834 h 639234"/>
                <a:gd name="connsiteX86" fmla="*/ 5634567 w 5930900"/>
                <a:gd name="connsiteY86" fmla="*/ 622300 h 639234"/>
                <a:gd name="connsiteX87" fmla="*/ 5668434 w 5930900"/>
                <a:gd name="connsiteY87" fmla="*/ 622300 h 639234"/>
                <a:gd name="connsiteX88" fmla="*/ 5668434 w 5930900"/>
                <a:gd name="connsiteY88" fmla="*/ 639234 h 639234"/>
                <a:gd name="connsiteX89" fmla="*/ 5930900 w 5930900"/>
                <a:gd name="connsiteY89" fmla="*/ 639234 h 639234"/>
                <a:gd name="connsiteX0" fmla="*/ 0 w 5930900"/>
                <a:gd name="connsiteY0" fmla="*/ 0 h 639234"/>
                <a:gd name="connsiteX1" fmla="*/ 160867 w 5930900"/>
                <a:gd name="connsiteY1" fmla="*/ 0 h 639234"/>
                <a:gd name="connsiteX2" fmla="*/ 160867 w 5930900"/>
                <a:gd name="connsiteY2" fmla="*/ 0 h 639234"/>
                <a:gd name="connsiteX3" fmla="*/ 169862 w 5930900"/>
                <a:gd name="connsiteY3" fmla="*/ 23283 h 639234"/>
                <a:gd name="connsiteX4" fmla="*/ 179387 w 5930900"/>
                <a:gd name="connsiteY4" fmla="*/ 44980 h 639234"/>
                <a:gd name="connsiteX5" fmla="*/ 258234 w 5930900"/>
                <a:gd name="connsiteY5" fmla="*/ 46567 h 639234"/>
                <a:gd name="connsiteX6" fmla="*/ 258234 w 5930900"/>
                <a:gd name="connsiteY6" fmla="*/ 50800 h 639234"/>
                <a:gd name="connsiteX7" fmla="*/ 321734 w 5930900"/>
                <a:gd name="connsiteY7" fmla="*/ 50800 h 639234"/>
                <a:gd name="connsiteX8" fmla="*/ 321734 w 5930900"/>
                <a:gd name="connsiteY8" fmla="*/ 55034 h 639234"/>
                <a:gd name="connsiteX9" fmla="*/ 406400 w 5930900"/>
                <a:gd name="connsiteY9" fmla="*/ 55034 h 639234"/>
                <a:gd name="connsiteX10" fmla="*/ 406400 w 5930900"/>
                <a:gd name="connsiteY10" fmla="*/ 76200 h 639234"/>
                <a:gd name="connsiteX11" fmla="*/ 469900 w 5930900"/>
                <a:gd name="connsiteY11" fmla="*/ 76200 h 639234"/>
                <a:gd name="connsiteX12" fmla="*/ 469900 w 5930900"/>
                <a:gd name="connsiteY12" fmla="*/ 93134 h 639234"/>
                <a:gd name="connsiteX13" fmla="*/ 529167 w 5930900"/>
                <a:gd name="connsiteY13" fmla="*/ 93134 h 639234"/>
                <a:gd name="connsiteX14" fmla="*/ 529167 w 5930900"/>
                <a:gd name="connsiteY14" fmla="*/ 110067 h 639234"/>
                <a:gd name="connsiteX15" fmla="*/ 588434 w 5930900"/>
                <a:gd name="connsiteY15" fmla="*/ 110067 h 639234"/>
                <a:gd name="connsiteX16" fmla="*/ 588434 w 5930900"/>
                <a:gd name="connsiteY16" fmla="*/ 122767 h 639234"/>
                <a:gd name="connsiteX17" fmla="*/ 647700 w 5930900"/>
                <a:gd name="connsiteY17" fmla="*/ 122767 h 639234"/>
                <a:gd name="connsiteX18" fmla="*/ 647700 w 5930900"/>
                <a:gd name="connsiteY18" fmla="*/ 131234 h 639234"/>
                <a:gd name="connsiteX19" fmla="*/ 690034 w 5930900"/>
                <a:gd name="connsiteY19" fmla="*/ 131234 h 639234"/>
                <a:gd name="connsiteX20" fmla="*/ 690034 w 5930900"/>
                <a:gd name="connsiteY20" fmla="*/ 148167 h 639234"/>
                <a:gd name="connsiteX21" fmla="*/ 749300 w 5930900"/>
                <a:gd name="connsiteY21" fmla="*/ 148167 h 639234"/>
                <a:gd name="connsiteX22" fmla="*/ 749300 w 5930900"/>
                <a:gd name="connsiteY22" fmla="*/ 152400 h 639234"/>
                <a:gd name="connsiteX23" fmla="*/ 804334 w 5930900"/>
                <a:gd name="connsiteY23" fmla="*/ 152400 h 639234"/>
                <a:gd name="connsiteX24" fmla="*/ 817034 w 5930900"/>
                <a:gd name="connsiteY24" fmla="*/ 165100 h 639234"/>
                <a:gd name="connsiteX25" fmla="*/ 910167 w 5930900"/>
                <a:gd name="connsiteY25" fmla="*/ 165100 h 639234"/>
                <a:gd name="connsiteX26" fmla="*/ 910167 w 5930900"/>
                <a:gd name="connsiteY26" fmla="*/ 177800 h 639234"/>
                <a:gd name="connsiteX27" fmla="*/ 956734 w 5930900"/>
                <a:gd name="connsiteY27" fmla="*/ 177800 h 639234"/>
                <a:gd name="connsiteX28" fmla="*/ 956734 w 5930900"/>
                <a:gd name="connsiteY28" fmla="*/ 198967 h 639234"/>
                <a:gd name="connsiteX29" fmla="*/ 999067 w 5930900"/>
                <a:gd name="connsiteY29" fmla="*/ 198967 h 639234"/>
                <a:gd name="connsiteX30" fmla="*/ 1000125 w 5930900"/>
                <a:gd name="connsiteY30" fmla="*/ 207434 h 639234"/>
                <a:gd name="connsiteX31" fmla="*/ 1079500 w 5930900"/>
                <a:gd name="connsiteY31" fmla="*/ 207434 h 639234"/>
                <a:gd name="connsiteX32" fmla="*/ 1079500 w 5930900"/>
                <a:gd name="connsiteY32" fmla="*/ 224367 h 639234"/>
                <a:gd name="connsiteX33" fmla="*/ 1244600 w 5930900"/>
                <a:gd name="connsiteY33" fmla="*/ 224367 h 639234"/>
                <a:gd name="connsiteX34" fmla="*/ 1248834 w 5930900"/>
                <a:gd name="connsiteY34" fmla="*/ 228601 h 639234"/>
                <a:gd name="connsiteX35" fmla="*/ 1341967 w 5930900"/>
                <a:gd name="connsiteY35" fmla="*/ 228601 h 639234"/>
                <a:gd name="connsiteX36" fmla="*/ 1338792 w 5930900"/>
                <a:gd name="connsiteY36" fmla="*/ 248180 h 639234"/>
                <a:gd name="connsiteX37" fmla="*/ 1415522 w 5930900"/>
                <a:gd name="connsiteY37" fmla="*/ 249767 h 639234"/>
                <a:gd name="connsiteX38" fmla="*/ 1410759 w 5930900"/>
                <a:gd name="connsiteY38" fmla="*/ 276225 h 639234"/>
                <a:gd name="connsiteX39" fmla="*/ 1659467 w 5930900"/>
                <a:gd name="connsiteY39" fmla="*/ 266700 h 639234"/>
                <a:gd name="connsiteX40" fmla="*/ 1659467 w 5930900"/>
                <a:gd name="connsiteY40" fmla="*/ 283634 h 639234"/>
                <a:gd name="connsiteX41" fmla="*/ 1858434 w 5930900"/>
                <a:gd name="connsiteY41" fmla="*/ 283634 h 639234"/>
                <a:gd name="connsiteX42" fmla="*/ 1866900 w 5930900"/>
                <a:gd name="connsiteY42" fmla="*/ 292100 h 639234"/>
                <a:gd name="connsiteX43" fmla="*/ 1981200 w 5930900"/>
                <a:gd name="connsiteY43" fmla="*/ 292100 h 639234"/>
                <a:gd name="connsiteX44" fmla="*/ 1981200 w 5930900"/>
                <a:gd name="connsiteY44" fmla="*/ 304800 h 639234"/>
                <a:gd name="connsiteX45" fmla="*/ 2061634 w 5930900"/>
                <a:gd name="connsiteY45" fmla="*/ 304800 h 639234"/>
                <a:gd name="connsiteX46" fmla="*/ 2061634 w 5930900"/>
                <a:gd name="connsiteY46" fmla="*/ 330200 h 639234"/>
                <a:gd name="connsiteX47" fmla="*/ 2167467 w 5930900"/>
                <a:gd name="connsiteY47" fmla="*/ 330200 h 639234"/>
                <a:gd name="connsiteX48" fmla="*/ 2175934 w 5930900"/>
                <a:gd name="connsiteY48" fmla="*/ 338667 h 639234"/>
                <a:gd name="connsiteX49" fmla="*/ 2247900 w 5930900"/>
                <a:gd name="connsiteY49" fmla="*/ 338667 h 639234"/>
                <a:gd name="connsiteX50" fmla="*/ 2247900 w 5930900"/>
                <a:gd name="connsiteY50" fmla="*/ 342900 h 639234"/>
                <a:gd name="connsiteX51" fmla="*/ 2273300 w 5930900"/>
                <a:gd name="connsiteY51" fmla="*/ 368300 h 639234"/>
                <a:gd name="connsiteX52" fmla="*/ 2497667 w 5930900"/>
                <a:gd name="connsiteY52" fmla="*/ 368300 h 639234"/>
                <a:gd name="connsiteX53" fmla="*/ 2497667 w 5930900"/>
                <a:gd name="connsiteY53" fmla="*/ 393700 h 639234"/>
                <a:gd name="connsiteX54" fmla="*/ 2798234 w 5930900"/>
                <a:gd name="connsiteY54" fmla="*/ 393700 h 639234"/>
                <a:gd name="connsiteX55" fmla="*/ 2798234 w 5930900"/>
                <a:gd name="connsiteY55" fmla="*/ 414867 h 639234"/>
                <a:gd name="connsiteX56" fmla="*/ 2916767 w 5930900"/>
                <a:gd name="connsiteY56" fmla="*/ 414867 h 639234"/>
                <a:gd name="connsiteX57" fmla="*/ 2916767 w 5930900"/>
                <a:gd name="connsiteY57" fmla="*/ 427567 h 639234"/>
                <a:gd name="connsiteX58" fmla="*/ 2997200 w 5930900"/>
                <a:gd name="connsiteY58" fmla="*/ 427567 h 639234"/>
                <a:gd name="connsiteX59" fmla="*/ 3005667 w 5930900"/>
                <a:gd name="connsiteY59" fmla="*/ 436034 h 639234"/>
                <a:gd name="connsiteX60" fmla="*/ 3115734 w 5930900"/>
                <a:gd name="connsiteY60" fmla="*/ 436034 h 639234"/>
                <a:gd name="connsiteX61" fmla="*/ 3115734 w 5930900"/>
                <a:gd name="connsiteY61" fmla="*/ 461434 h 639234"/>
                <a:gd name="connsiteX62" fmla="*/ 3200400 w 5930900"/>
                <a:gd name="connsiteY62" fmla="*/ 461434 h 639234"/>
                <a:gd name="connsiteX63" fmla="*/ 3433234 w 5930900"/>
                <a:gd name="connsiteY63" fmla="*/ 461434 h 639234"/>
                <a:gd name="connsiteX64" fmla="*/ 3445934 w 5930900"/>
                <a:gd name="connsiteY64" fmla="*/ 474134 h 639234"/>
                <a:gd name="connsiteX65" fmla="*/ 3649134 w 5930900"/>
                <a:gd name="connsiteY65" fmla="*/ 474134 h 639234"/>
                <a:gd name="connsiteX66" fmla="*/ 3649134 w 5930900"/>
                <a:gd name="connsiteY66" fmla="*/ 486834 h 639234"/>
                <a:gd name="connsiteX67" fmla="*/ 3716867 w 5930900"/>
                <a:gd name="connsiteY67" fmla="*/ 486834 h 639234"/>
                <a:gd name="connsiteX68" fmla="*/ 3725334 w 5930900"/>
                <a:gd name="connsiteY68" fmla="*/ 495301 h 639234"/>
                <a:gd name="connsiteX69" fmla="*/ 3903134 w 5930900"/>
                <a:gd name="connsiteY69" fmla="*/ 495301 h 639234"/>
                <a:gd name="connsiteX70" fmla="*/ 3903134 w 5930900"/>
                <a:gd name="connsiteY70" fmla="*/ 529167 h 639234"/>
                <a:gd name="connsiteX71" fmla="*/ 4072467 w 5930900"/>
                <a:gd name="connsiteY71" fmla="*/ 529167 h 639234"/>
                <a:gd name="connsiteX72" fmla="*/ 4080934 w 5930900"/>
                <a:gd name="connsiteY72" fmla="*/ 537634 h 639234"/>
                <a:gd name="connsiteX73" fmla="*/ 4229100 w 5930900"/>
                <a:gd name="connsiteY73" fmla="*/ 537634 h 639234"/>
                <a:gd name="connsiteX74" fmla="*/ 4237567 w 5930900"/>
                <a:gd name="connsiteY74" fmla="*/ 546101 h 639234"/>
                <a:gd name="connsiteX75" fmla="*/ 4525434 w 5930900"/>
                <a:gd name="connsiteY75" fmla="*/ 546101 h 639234"/>
                <a:gd name="connsiteX76" fmla="*/ 4525434 w 5930900"/>
                <a:gd name="connsiteY76" fmla="*/ 575734 h 639234"/>
                <a:gd name="connsiteX77" fmla="*/ 4610100 w 5930900"/>
                <a:gd name="connsiteY77" fmla="*/ 575734 h 639234"/>
                <a:gd name="connsiteX78" fmla="*/ 4610100 w 5930900"/>
                <a:gd name="connsiteY78" fmla="*/ 579967 h 639234"/>
                <a:gd name="connsiteX79" fmla="*/ 5139267 w 5930900"/>
                <a:gd name="connsiteY79" fmla="*/ 579967 h 639234"/>
                <a:gd name="connsiteX80" fmla="*/ 5139267 w 5930900"/>
                <a:gd name="connsiteY80" fmla="*/ 592667 h 639234"/>
                <a:gd name="connsiteX81" fmla="*/ 5266267 w 5930900"/>
                <a:gd name="connsiteY81" fmla="*/ 592667 h 639234"/>
                <a:gd name="connsiteX82" fmla="*/ 5266267 w 5930900"/>
                <a:gd name="connsiteY82" fmla="*/ 601134 h 639234"/>
                <a:gd name="connsiteX83" fmla="*/ 5596467 w 5930900"/>
                <a:gd name="connsiteY83" fmla="*/ 601134 h 639234"/>
                <a:gd name="connsiteX84" fmla="*/ 5596467 w 5930900"/>
                <a:gd name="connsiteY84" fmla="*/ 613834 h 639234"/>
                <a:gd name="connsiteX85" fmla="*/ 5634567 w 5930900"/>
                <a:gd name="connsiteY85" fmla="*/ 613834 h 639234"/>
                <a:gd name="connsiteX86" fmla="*/ 5634567 w 5930900"/>
                <a:gd name="connsiteY86" fmla="*/ 622300 h 639234"/>
                <a:gd name="connsiteX87" fmla="*/ 5668434 w 5930900"/>
                <a:gd name="connsiteY87" fmla="*/ 622300 h 639234"/>
                <a:gd name="connsiteX88" fmla="*/ 5668434 w 5930900"/>
                <a:gd name="connsiteY88" fmla="*/ 639234 h 639234"/>
                <a:gd name="connsiteX89" fmla="*/ 5930900 w 5930900"/>
                <a:gd name="connsiteY89" fmla="*/ 639234 h 639234"/>
                <a:gd name="connsiteX0" fmla="*/ 0 w 5930900"/>
                <a:gd name="connsiteY0" fmla="*/ 0 h 639234"/>
                <a:gd name="connsiteX1" fmla="*/ 160867 w 5930900"/>
                <a:gd name="connsiteY1" fmla="*/ 0 h 639234"/>
                <a:gd name="connsiteX2" fmla="*/ 160867 w 5930900"/>
                <a:gd name="connsiteY2" fmla="*/ 0 h 639234"/>
                <a:gd name="connsiteX3" fmla="*/ 169862 w 5930900"/>
                <a:gd name="connsiteY3" fmla="*/ 23283 h 639234"/>
                <a:gd name="connsiteX4" fmla="*/ 179387 w 5930900"/>
                <a:gd name="connsiteY4" fmla="*/ 44980 h 639234"/>
                <a:gd name="connsiteX5" fmla="*/ 258234 w 5930900"/>
                <a:gd name="connsiteY5" fmla="*/ 46567 h 639234"/>
                <a:gd name="connsiteX6" fmla="*/ 258234 w 5930900"/>
                <a:gd name="connsiteY6" fmla="*/ 50800 h 639234"/>
                <a:gd name="connsiteX7" fmla="*/ 321734 w 5930900"/>
                <a:gd name="connsiteY7" fmla="*/ 50800 h 639234"/>
                <a:gd name="connsiteX8" fmla="*/ 321734 w 5930900"/>
                <a:gd name="connsiteY8" fmla="*/ 55034 h 639234"/>
                <a:gd name="connsiteX9" fmla="*/ 406400 w 5930900"/>
                <a:gd name="connsiteY9" fmla="*/ 55034 h 639234"/>
                <a:gd name="connsiteX10" fmla="*/ 406400 w 5930900"/>
                <a:gd name="connsiteY10" fmla="*/ 76200 h 639234"/>
                <a:gd name="connsiteX11" fmla="*/ 469900 w 5930900"/>
                <a:gd name="connsiteY11" fmla="*/ 76200 h 639234"/>
                <a:gd name="connsiteX12" fmla="*/ 469900 w 5930900"/>
                <a:gd name="connsiteY12" fmla="*/ 93134 h 639234"/>
                <a:gd name="connsiteX13" fmla="*/ 529167 w 5930900"/>
                <a:gd name="connsiteY13" fmla="*/ 93134 h 639234"/>
                <a:gd name="connsiteX14" fmla="*/ 529167 w 5930900"/>
                <a:gd name="connsiteY14" fmla="*/ 110067 h 639234"/>
                <a:gd name="connsiteX15" fmla="*/ 588434 w 5930900"/>
                <a:gd name="connsiteY15" fmla="*/ 110067 h 639234"/>
                <a:gd name="connsiteX16" fmla="*/ 588434 w 5930900"/>
                <a:gd name="connsiteY16" fmla="*/ 122767 h 639234"/>
                <a:gd name="connsiteX17" fmla="*/ 647700 w 5930900"/>
                <a:gd name="connsiteY17" fmla="*/ 122767 h 639234"/>
                <a:gd name="connsiteX18" fmla="*/ 647700 w 5930900"/>
                <a:gd name="connsiteY18" fmla="*/ 131234 h 639234"/>
                <a:gd name="connsiteX19" fmla="*/ 690034 w 5930900"/>
                <a:gd name="connsiteY19" fmla="*/ 131234 h 639234"/>
                <a:gd name="connsiteX20" fmla="*/ 690034 w 5930900"/>
                <a:gd name="connsiteY20" fmla="*/ 148167 h 639234"/>
                <a:gd name="connsiteX21" fmla="*/ 749300 w 5930900"/>
                <a:gd name="connsiteY21" fmla="*/ 148167 h 639234"/>
                <a:gd name="connsiteX22" fmla="*/ 749300 w 5930900"/>
                <a:gd name="connsiteY22" fmla="*/ 152400 h 639234"/>
                <a:gd name="connsiteX23" fmla="*/ 804334 w 5930900"/>
                <a:gd name="connsiteY23" fmla="*/ 152400 h 639234"/>
                <a:gd name="connsiteX24" fmla="*/ 817034 w 5930900"/>
                <a:gd name="connsiteY24" fmla="*/ 165100 h 639234"/>
                <a:gd name="connsiteX25" fmla="*/ 910167 w 5930900"/>
                <a:gd name="connsiteY25" fmla="*/ 165100 h 639234"/>
                <a:gd name="connsiteX26" fmla="*/ 910167 w 5930900"/>
                <a:gd name="connsiteY26" fmla="*/ 177800 h 639234"/>
                <a:gd name="connsiteX27" fmla="*/ 956734 w 5930900"/>
                <a:gd name="connsiteY27" fmla="*/ 177800 h 639234"/>
                <a:gd name="connsiteX28" fmla="*/ 956734 w 5930900"/>
                <a:gd name="connsiteY28" fmla="*/ 198967 h 639234"/>
                <a:gd name="connsiteX29" fmla="*/ 999067 w 5930900"/>
                <a:gd name="connsiteY29" fmla="*/ 198967 h 639234"/>
                <a:gd name="connsiteX30" fmla="*/ 1000125 w 5930900"/>
                <a:gd name="connsiteY30" fmla="*/ 207434 h 639234"/>
                <a:gd name="connsiteX31" fmla="*/ 1079500 w 5930900"/>
                <a:gd name="connsiteY31" fmla="*/ 207434 h 639234"/>
                <a:gd name="connsiteX32" fmla="*/ 1079500 w 5930900"/>
                <a:gd name="connsiteY32" fmla="*/ 224367 h 639234"/>
                <a:gd name="connsiteX33" fmla="*/ 1244600 w 5930900"/>
                <a:gd name="connsiteY33" fmla="*/ 224367 h 639234"/>
                <a:gd name="connsiteX34" fmla="*/ 1248834 w 5930900"/>
                <a:gd name="connsiteY34" fmla="*/ 228601 h 639234"/>
                <a:gd name="connsiteX35" fmla="*/ 1341967 w 5930900"/>
                <a:gd name="connsiteY35" fmla="*/ 228601 h 639234"/>
                <a:gd name="connsiteX36" fmla="*/ 1338792 w 5930900"/>
                <a:gd name="connsiteY36" fmla="*/ 248180 h 639234"/>
                <a:gd name="connsiteX37" fmla="*/ 1415522 w 5930900"/>
                <a:gd name="connsiteY37" fmla="*/ 249767 h 639234"/>
                <a:gd name="connsiteX38" fmla="*/ 1410759 w 5930900"/>
                <a:gd name="connsiteY38" fmla="*/ 269875 h 639234"/>
                <a:gd name="connsiteX39" fmla="*/ 1659467 w 5930900"/>
                <a:gd name="connsiteY39" fmla="*/ 266700 h 639234"/>
                <a:gd name="connsiteX40" fmla="*/ 1659467 w 5930900"/>
                <a:gd name="connsiteY40" fmla="*/ 283634 h 639234"/>
                <a:gd name="connsiteX41" fmla="*/ 1858434 w 5930900"/>
                <a:gd name="connsiteY41" fmla="*/ 283634 h 639234"/>
                <a:gd name="connsiteX42" fmla="*/ 1866900 w 5930900"/>
                <a:gd name="connsiteY42" fmla="*/ 292100 h 639234"/>
                <a:gd name="connsiteX43" fmla="*/ 1981200 w 5930900"/>
                <a:gd name="connsiteY43" fmla="*/ 292100 h 639234"/>
                <a:gd name="connsiteX44" fmla="*/ 1981200 w 5930900"/>
                <a:gd name="connsiteY44" fmla="*/ 304800 h 639234"/>
                <a:gd name="connsiteX45" fmla="*/ 2061634 w 5930900"/>
                <a:gd name="connsiteY45" fmla="*/ 304800 h 639234"/>
                <a:gd name="connsiteX46" fmla="*/ 2061634 w 5930900"/>
                <a:gd name="connsiteY46" fmla="*/ 330200 h 639234"/>
                <a:gd name="connsiteX47" fmla="*/ 2167467 w 5930900"/>
                <a:gd name="connsiteY47" fmla="*/ 330200 h 639234"/>
                <a:gd name="connsiteX48" fmla="*/ 2175934 w 5930900"/>
                <a:gd name="connsiteY48" fmla="*/ 338667 h 639234"/>
                <a:gd name="connsiteX49" fmla="*/ 2247900 w 5930900"/>
                <a:gd name="connsiteY49" fmla="*/ 338667 h 639234"/>
                <a:gd name="connsiteX50" fmla="*/ 2247900 w 5930900"/>
                <a:gd name="connsiteY50" fmla="*/ 342900 h 639234"/>
                <a:gd name="connsiteX51" fmla="*/ 2273300 w 5930900"/>
                <a:gd name="connsiteY51" fmla="*/ 368300 h 639234"/>
                <a:gd name="connsiteX52" fmla="*/ 2497667 w 5930900"/>
                <a:gd name="connsiteY52" fmla="*/ 368300 h 639234"/>
                <a:gd name="connsiteX53" fmla="*/ 2497667 w 5930900"/>
                <a:gd name="connsiteY53" fmla="*/ 393700 h 639234"/>
                <a:gd name="connsiteX54" fmla="*/ 2798234 w 5930900"/>
                <a:gd name="connsiteY54" fmla="*/ 393700 h 639234"/>
                <a:gd name="connsiteX55" fmla="*/ 2798234 w 5930900"/>
                <a:gd name="connsiteY55" fmla="*/ 414867 h 639234"/>
                <a:gd name="connsiteX56" fmla="*/ 2916767 w 5930900"/>
                <a:gd name="connsiteY56" fmla="*/ 414867 h 639234"/>
                <a:gd name="connsiteX57" fmla="*/ 2916767 w 5930900"/>
                <a:gd name="connsiteY57" fmla="*/ 427567 h 639234"/>
                <a:gd name="connsiteX58" fmla="*/ 2997200 w 5930900"/>
                <a:gd name="connsiteY58" fmla="*/ 427567 h 639234"/>
                <a:gd name="connsiteX59" fmla="*/ 3005667 w 5930900"/>
                <a:gd name="connsiteY59" fmla="*/ 436034 h 639234"/>
                <a:gd name="connsiteX60" fmla="*/ 3115734 w 5930900"/>
                <a:gd name="connsiteY60" fmla="*/ 436034 h 639234"/>
                <a:gd name="connsiteX61" fmla="*/ 3115734 w 5930900"/>
                <a:gd name="connsiteY61" fmla="*/ 461434 h 639234"/>
                <a:gd name="connsiteX62" fmla="*/ 3200400 w 5930900"/>
                <a:gd name="connsiteY62" fmla="*/ 461434 h 639234"/>
                <a:gd name="connsiteX63" fmla="*/ 3433234 w 5930900"/>
                <a:gd name="connsiteY63" fmla="*/ 461434 h 639234"/>
                <a:gd name="connsiteX64" fmla="*/ 3445934 w 5930900"/>
                <a:gd name="connsiteY64" fmla="*/ 474134 h 639234"/>
                <a:gd name="connsiteX65" fmla="*/ 3649134 w 5930900"/>
                <a:gd name="connsiteY65" fmla="*/ 474134 h 639234"/>
                <a:gd name="connsiteX66" fmla="*/ 3649134 w 5930900"/>
                <a:gd name="connsiteY66" fmla="*/ 486834 h 639234"/>
                <a:gd name="connsiteX67" fmla="*/ 3716867 w 5930900"/>
                <a:gd name="connsiteY67" fmla="*/ 486834 h 639234"/>
                <a:gd name="connsiteX68" fmla="*/ 3725334 w 5930900"/>
                <a:gd name="connsiteY68" fmla="*/ 495301 h 639234"/>
                <a:gd name="connsiteX69" fmla="*/ 3903134 w 5930900"/>
                <a:gd name="connsiteY69" fmla="*/ 495301 h 639234"/>
                <a:gd name="connsiteX70" fmla="*/ 3903134 w 5930900"/>
                <a:gd name="connsiteY70" fmla="*/ 529167 h 639234"/>
                <a:gd name="connsiteX71" fmla="*/ 4072467 w 5930900"/>
                <a:gd name="connsiteY71" fmla="*/ 529167 h 639234"/>
                <a:gd name="connsiteX72" fmla="*/ 4080934 w 5930900"/>
                <a:gd name="connsiteY72" fmla="*/ 537634 h 639234"/>
                <a:gd name="connsiteX73" fmla="*/ 4229100 w 5930900"/>
                <a:gd name="connsiteY73" fmla="*/ 537634 h 639234"/>
                <a:gd name="connsiteX74" fmla="*/ 4237567 w 5930900"/>
                <a:gd name="connsiteY74" fmla="*/ 546101 h 639234"/>
                <a:gd name="connsiteX75" fmla="*/ 4525434 w 5930900"/>
                <a:gd name="connsiteY75" fmla="*/ 546101 h 639234"/>
                <a:gd name="connsiteX76" fmla="*/ 4525434 w 5930900"/>
                <a:gd name="connsiteY76" fmla="*/ 575734 h 639234"/>
                <a:gd name="connsiteX77" fmla="*/ 4610100 w 5930900"/>
                <a:gd name="connsiteY77" fmla="*/ 575734 h 639234"/>
                <a:gd name="connsiteX78" fmla="*/ 4610100 w 5930900"/>
                <a:gd name="connsiteY78" fmla="*/ 579967 h 639234"/>
                <a:gd name="connsiteX79" fmla="*/ 5139267 w 5930900"/>
                <a:gd name="connsiteY79" fmla="*/ 579967 h 639234"/>
                <a:gd name="connsiteX80" fmla="*/ 5139267 w 5930900"/>
                <a:gd name="connsiteY80" fmla="*/ 592667 h 639234"/>
                <a:gd name="connsiteX81" fmla="*/ 5266267 w 5930900"/>
                <a:gd name="connsiteY81" fmla="*/ 592667 h 639234"/>
                <a:gd name="connsiteX82" fmla="*/ 5266267 w 5930900"/>
                <a:gd name="connsiteY82" fmla="*/ 601134 h 639234"/>
                <a:gd name="connsiteX83" fmla="*/ 5596467 w 5930900"/>
                <a:gd name="connsiteY83" fmla="*/ 601134 h 639234"/>
                <a:gd name="connsiteX84" fmla="*/ 5596467 w 5930900"/>
                <a:gd name="connsiteY84" fmla="*/ 613834 h 639234"/>
                <a:gd name="connsiteX85" fmla="*/ 5634567 w 5930900"/>
                <a:gd name="connsiteY85" fmla="*/ 613834 h 639234"/>
                <a:gd name="connsiteX86" fmla="*/ 5634567 w 5930900"/>
                <a:gd name="connsiteY86" fmla="*/ 622300 h 639234"/>
                <a:gd name="connsiteX87" fmla="*/ 5668434 w 5930900"/>
                <a:gd name="connsiteY87" fmla="*/ 622300 h 639234"/>
                <a:gd name="connsiteX88" fmla="*/ 5668434 w 5930900"/>
                <a:gd name="connsiteY88" fmla="*/ 639234 h 639234"/>
                <a:gd name="connsiteX89" fmla="*/ 5930900 w 5930900"/>
                <a:gd name="connsiteY89" fmla="*/ 639234 h 639234"/>
                <a:gd name="connsiteX0" fmla="*/ 0 w 5930900"/>
                <a:gd name="connsiteY0" fmla="*/ 0 h 639234"/>
                <a:gd name="connsiteX1" fmla="*/ 160867 w 5930900"/>
                <a:gd name="connsiteY1" fmla="*/ 0 h 639234"/>
                <a:gd name="connsiteX2" fmla="*/ 160867 w 5930900"/>
                <a:gd name="connsiteY2" fmla="*/ 0 h 639234"/>
                <a:gd name="connsiteX3" fmla="*/ 169862 w 5930900"/>
                <a:gd name="connsiteY3" fmla="*/ 23283 h 639234"/>
                <a:gd name="connsiteX4" fmla="*/ 179387 w 5930900"/>
                <a:gd name="connsiteY4" fmla="*/ 44980 h 639234"/>
                <a:gd name="connsiteX5" fmla="*/ 258234 w 5930900"/>
                <a:gd name="connsiteY5" fmla="*/ 46567 h 639234"/>
                <a:gd name="connsiteX6" fmla="*/ 258234 w 5930900"/>
                <a:gd name="connsiteY6" fmla="*/ 50800 h 639234"/>
                <a:gd name="connsiteX7" fmla="*/ 321734 w 5930900"/>
                <a:gd name="connsiteY7" fmla="*/ 50800 h 639234"/>
                <a:gd name="connsiteX8" fmla="*/ 321734 w 5930900"/>
                <a:gd name="connsiteY8" fmla="*/ 55034 h 639234"/>
                <a:gd name="connsiteX9" fmla="*/ 406400 w 5930900"/>
                <a:gd name="connsiteY9" fmla="*/ 55034 h 639234"/>
                <a:gd name="connsiteX10" fmla="*/ 406400 w 5930900"/>
                <a:gd name="connsiteY10" fmla="*/ 76200 h 639234"/>
                <a:gd name="connsiteX11" fmla="*/ 469900 w 5930900"/>
                <a:gd name="connsiteY11" fmla="*/ 76200 h 639234"/>
                <a:gd name="connsiteX12" fmla="*/ 469900 w 5930900"/>
                <a:gd name="connsiteY12" fmla="*/ 93134 h 639234"/>
                <a:gd name="connsiteX13" fmla="*/ 529167 w 5930900"/>
                <a:gd name="connsiteY13" fmla="*/ 93134 h 639234"/>
                <a:gd name="connsiteX14" fmla="*/ 529167 w 5930900"/>
                <a:gd name="connsiteY14" fmla="*/ 110067 h 639234"/>
                <a:gd name="connsiteX15" fmla="*/ 588434 w 5930900"/>
                <a:gd name="connsiteY15" fmla="*/ 110067 h 639234"/>
                <a:gd name="connsiteX16" fmla="*/ 588434 w 5930900"/>
                <a:gd name="connsiteY16" fmla="*/ 122767 h 639234"/>
                <a:gd name="connsiteX17" fmla="*/ 647700 w 5930900"/>
                <a:gd name="connsiteY17" fmla="*/ 122767 h 639234"/>
                <a:gd name="connsiteX18" fmla="*/ 647700 w 5930900"/>
                <a:gd name="connsiteY18" fmla="*/ 131234 h 639234"/>
                <a:gd name="connsiteX19" fmla="*/ 690034 w 5930900"/>
                <a:gd name="connsiteY19" fmla="*/ 131234 h 639234"/>
                <a:gd name="connsiteX20" fmla="*/ 690034 w 5930900"/>
                <a:gd name="connsiteY20" fmla="*/ 148167 h 639234"/>
                <a:gd name="connsiteX21" fmla="*/ 749300 w 5930900"/>
                <a:gd name="connsiteY21" fmla="*/ 148167 h 639234"/>
                <a:gd name="connsiteX22" fmla="*/ 749300 w 5930900"/>
                <a:gd name="connsiteY22" fmla="*/ 152400 h 639234"/>
                <a:gd name="connsiteX23" fmla="*/ 804334 w 5930900"/>
                <a:gd name="connsiteY23" fmla="*/ 152400 h 639234"/>
                <a:gd name="connsiteX24" fmla="*/ 817034 w 5930900"/>
                <a:gd name="connsiteY24" fmla="*/ 165100 h 639234"/>
                <a:gd name="connsiteX25" fmla="*/ 910167 w 5930900"/>
                <a:gd name="connsiteY25" fmla="*/ 165100 h 639234"/>
                <a:gd name="connsiteX26" fmla="*/ 910167 w 5930900"/>
                <a:gd name="connsiteY26" fmla="*/ 177800 h 639234"/>
                <a:gd name="connsiteX27" fmla="*/ 956734 w 5930900"/>
                <a:gd name="connsiteY27" fmla="*/ 177800 h 639234"/>
                <a:gd name="connsiteX28" fmla="*/ 956734 w 5930900"/>
                <a:gd name="connsiteY28" fmla="*/ 198967 h 639234"/>
                <a:gd name="connsiteX29" fmla="*/ 999067 w 5930900"/>
                <a:gd name="connsiteY29" fmla="*/ 198967 h 639234"/>
                <a:gd name="connsiteX30" fmla="*/ 1000125 w 5930900"/>
                <a:gd name="connsiteY30" fmla="*/ 207434 h 639234"/>
                <a:gd name="connsiteX31" fmla="*/ 1079500 w 5930900"/>
                <a:gd name="connsiteY31" fmla="*/ 207434 h 639234"/>
                <a:gd name="connsiteX32" fmla="*/ 1079500 w 5930900"/>
                <a:gd name="connsiteY32" fmla="*/ 224367 h 639234"/>
                <a:gd name="connsiteX33" fmla="*/ 1244600 w 5930900"/>
                <a:gd name="connsiteY33" fmla="*/ 224367 h 639234"/>
                <a:gd name="connsiteX34" fmla="*/ 1248834 w 5930900"/>
                <a:gd name="connsiteY34" fmla="*/ 228601 h 639234"/>
                <a:gd name="connsiteX35" fmla="*/ 1341967 w 5930900"/>
                <a:gd name="connsiteY35" fmla="*/ 228601 h 639234"/>
                <a:gd name="connsiteX36" fmla="*/ 1338792 w 5930900"/>
                <a:gd name="connsiteY36" fmla="*/ 248180 h 639234"/>
                <a:gd name="connsiteX37" fmla="*/ 1415522 w 5930900"/>
                <a:gd name="connsiteY37" fmla="*/ 249767 h 639234"/>
                <a:gd name="connsiteX38" fmla="*/ 1421872 w 5930900"/>
                <a:gd name="connsiteY38" fmla="*/ 266700 h 639234"/>
                <a:gd name="connsiteX39" fmla="*/ 1659467 w 5930900"/>
                <a:gd name="connsiteY39" fmla="*/ 266700 h 639234"/>
                <a:gd name="connsiteX40" fmla="*/ 1659467 w 5930900"/>
                <a:gd name="connsiteY40" fmla="*/ 283634 h 639234"/>
                <a:gd name="connsiteX41" fmla="*/ 1858434 w 5930900"/>
                <a:gd name="connsiteY41" fmla="*/ 283634 h 639234"/>
                <a:gd name="connsiteX42" fmla="*/ 1866900 w 5930900"/>
                <a:gd name="connsiteY42" fmla="*/ 292100 h 639234"/>
                <a:gd name="connsiteX43" fmla="*/ 1981200 w 5930900"/>
                <a:gd name="connsiteY43" fmla="*/ 292100 h 639234"/>
                <a:gd name="connsiteX44" fmla="*/ 1981200 w 5930900"/>
                <a:gd name="connsiteY44" fmla="*/ 304800 h 639234"/>
                <a:gd name="connsiteX45" fmla="*/ 2061634 w 5930900"/>
                <a:gd name="connsiteY45" fmla="*/ 304800 h 639234"/>
                <a:gd name="connsiteX46" fmla="*/ 2061634 w 5930900"/>
                <a:gd name="connsiteY46" fmla="*/ 330200 h 639234"/>
                <a:gd name="connsiteX47" fmla="*/ 2167467 w 5930900"/>
                <a:gd name="connsiteY47" fmla="*/ 330200 h 639234"/>
                <a:gd name="connsiteX48" fmla="*/ 2175934 w 5930900"/>
                <a:gd name="connsiteY48" fmla="*/ 338667 h 639234"/>
                <a:gd name="connsiteX49" fmla="*/ 2247900 w 5930900"/>
                <a:gd name="connsiteY49" fmla="*/ 338667 h 639234"/>
                <a:gd name="connsiteX50" fmla="*/ 2247900 w 5930900"/>
                <a:gd name="connsiteY50" fmla="*/ 342900 h 639234"/>
                <a:gd name="connsiteX51" fmla="*/ 2273300 w 5930900"/>
                <a:gd name="connsiteY51" fmla="*/ 368300 h 639234"/>
                <a:gd name="connsiteX52" fmla="*/ 2497667 w 5930900"/>
                <a:gd name="connsiteY52" fmla="*/ 368300 h 639234"/>
                <a:gd name="connsiteX53" fmla="*/ 2497667 w 5930900"/>
                <a:gd name="connsiteY53" fmla="*/ 393700 h 639234"/>
                <a:gd name="connsiteX54" fmla="*/ 2798234 w 5930900"/>
                <a:gd name="connsiteY54" fmla="*/ 393700 h 639234"/>
                <a:gd name="connsiteX55" fmla="*/ 2798234 w 5930900"/>
                <a:gd name="connsiteY55" fmla="*/ 414867 h 639234"/>
                <a:gd name="connsiteX56" fmla="*/ 2916767 w 5930900"/>
                <a:gd name="connsiteY56" fmla="*/ 414867 h 639234"/>
                <a:gd name="connsiteX57" fmla="*/ 2916767 w 5930900"/>
                <a:gd name="connsiteY57" fmla="*/ 427567 h 639234"/>
                <a:gd name="connsiteX58" fmla="*/ 2997200 w 5930900"/>
                <a:gd name="connsiteY58" fmla="*/ 427567 h 639234"/>
                <a:gd name="connsiteX59" fmla="*/ 3005667 w 5930900"/>
                <a:gd name="connsiteY59" fmla="*/ 436034 h 639234"/>
                <a:gd name="connsiteX60" fmla="*/ 3115734 w 5930900"/>
                <a:gd name="connsiteY60" fmla="*/ 436034 h 639234"/>
                <a:gd name="connsiteX61" fmla="*/ 3115734 w 5930900"/>
                <a:gd name="connsiteY61" fmla="*/ 461434 h 639234"/>
                <a:gd name="connsiteX62" fmla="*/ 3200400 w 5930900"/>
                <a:gd name="connsiteY62" fmla="*/ 461434 h 639234"/>
                <a:gd name="connsiteX63" fmla="*/ 3433234 w 5930900"/>
                <a:gd name="connsiteY63" fmla="*/ 461434 h 639234"/>
                <a:gd name="connsiteX64" fmla="*/ 3445934 w 5930900"/>
                <a:gd name="connsiteY64" fmla="*/ 474134 h 639234"/>
                <a:gd name="connsiteX65" fmla="*/ 3649134 w 5930900"/>
                <a:gd name="connsiteY65" fmla="*/ 474134 h 639234"/>
                <a:gd name="connsiteX66" fmla="*/ 3649134 w 5930900"/>
                <a:gd name="connsiteY66" fmla="*/ 486834 h 639234"/>
                <a:gd name="connsiteX67" fmla="*/ 3716867 w 5930900"/>
                <a:gd name="connsiteY67" fmla="*/ 486834 h 639234"/>
                <a:gd name="connsiteX68" fmla="*/ 3725334 w 5930900"/>
                <a:gd name="connsiteY68" fmla="*/ 495301 h 639234"/>
                <a:gd name="connsiteX69" fmla="*/ 3903134 w 5930900"/>
                <a:gd name="connsiteY69" fmla="*/ 495301 h 639234"/>
                <a:gd name="connsiteX70" fmla="*/ 3903134 w 5930900"/>
                <a:gd name="connsiteY70" fmla="*/ 529167 h 639234"/>
                <a:gd name="connsiteX71" fmla="*/ 4072467 w 5930900"/>
                <a:gd name="connsiteY71" fmla="*/ 529167 h 639234"/>
                <a:gd name="connsiteX72" fmla="*/ 4080934 w 5930900"/>
                <a:gd name="connsiteY72" fmla="*/ 537634 h 639234"/>
                <a:gd name="connsiteX73" fmla="*/ 4229100 w 5930900"/>
                <a:gd name="connsiteY73" fmla="*/ 537634 h 639234"/>
                <a:gd name="connsiteX74" fmla="*/ 4237567 w 5930900"/>
                <a:gd name="connsiteY74" fmla="*/ 546101 h 639234"/>
                <a:gd name="connsiteX75" fmla="*/ 4525434 w 5930900"/>
                <a:gd name="connsiteY75" fmla="*/ 546101 h 639234"/>
                <a:gd name="connsiteX76" fmla="*/ 4525434 w 5930900"/>
                <a:gd name="connsiteY76" fmla="*/ 575734 h 639234"/>
                <a:gd name="connsiteX77" fmla="*/ 4610100 w 5930900"/>
                <a:gd name="connsiteY77" fmla="*/ 575734 h 639234"/>
                <a:gd name="connsiteX78" fmla="*/ 4610100 w 5930900"/>
                <a:gd name="connsiteY78" fmla="*/ 579967 h 639234"/>
                <a:gd name="connsiteX79" fmla="*/ 5139267 w 5930900"/>
                <a:gd name="connsiteY79" fmla="*/ 579967 h 639234"/>
                <a:gd name="connsiteX80" fmla="*/ 5139267 w 5930900"/>
                <a:gd name="connsiteY80" fmla="*/ 592667 h 639234"/>
                <a:gd name="connsiteX81" fmla="*/ 5266267 w 5930900"/>
                <a:gd name="connsiteY81" fmla="*/ 592667 h 639234"/>
                <a:gd name="connsiteX82" fmla="*/ 5266267 w 5930900"/>
                <a:gd name="connsiteY82" fmla="*/ 601134 h 639234"/>
                <a:gd name="connsiteX83" fmla="*/ 5596467 w 5930900"/>
                <a:gd name="connsiteY83" fmla="*/ 601134 h 639234"/>
                <a:gd name="connsiteX84" fmla="*/ 5596467 w 5930900"/>
                <a:gd name="connsiteY84" fmla="*/ 613834 h 639234"/>
                <a:gd name="connsiteX85" fmla="*/ 5634567 w 5930900"/>
                <a:gd name="connsiteY85" fmla="*/ 613834 h 639234"/>
                <a:gd name="connsiteX86" fmla="*/ 5634567 w 5930900"/>
                <a:gd name="connsiteY86" fmla="*/ 622300 h 639234"/>
                <a:gd name="connsiteX87" fmla="*/ 5668434 w 5930900"/>
                <a:gd name="connsiteY87" fmla="*/ 622300 h 639234"/>
                <a:gd name="connsiteX88" fmla="*/ 5668434 w 5930900"/>
                <a:gd name="connsiteY88" fmla="*/ 639234 h 639234"/>
                <a:gd name="connsiteX89" fmla="*/ 5930900 w 5930900"/>
                <a:gd name="connsiteY89" fmla="*/ 639234 h 639234"/>
                <a:gd name="connsiteX0" fmla="*/ 0 w 5930900"/>
                <a:gd name="connsiteY0" fmla="*/ 0 h 639234"/>
                <a:gd name="connsiteX1" fmla="*/ 160867 w 5930900"/>
                <a:gd name="connsiteY1" fmla="*/ 0 h 639234"/>
                <a:gd name="connsiteX2" fmla="*/ 160867 w 5930900"/>
                <a:gd name="connsiteY2" fmla="*/ 0 h 639234"/>
                <a:gd name="connsiteX3" fmla="*/ 169862 w 5930900"/>
                <a:gd name="connsiteY3" fmla="*/ 23283 h 639234"/>
                <a:gd name="connsiteX4" fmla="*/ 179387 w 5930900"/>
                <a:gd name="connsiteY4" fmla="*/ 44980 h 639234"/>
                <a:gd name="connsiteX5" fmla="*/ 258234 w 5930900"/>
                <a:gd name="connsiteY5" fmla="*/ 46567 h 639234"/>
                <a:gd name="connsiteX6" fmla="*/ 258234 w 5930900"/>
                <a:gd name="connsiteY6" fmla="*/ 50800 h 639234"/>
                <a:gd name="connsiteX7" fmla="*/ 321734 w 5930900"/>
                <a:gd name="connsiteY7" fmla="*/ 50800 h 639234"/>
                <a:gd name="connsiteX8" fmla="*/ 321734 w 5930900"/>
                <a:gd name="connsiteY8" fmla="*/ 55034 h 639234"/>
                <a:gd name="connsiteX9" fmla="*/ 406400 w 5930900"/>
                <a:gd name="connsiteY9" fmla="*/ 55034 h 639234"/>
                <a:gd name="connsiteX10" fmla="*/ 406400 w 5930900"/>
                <a:gd name="connsiteY10" fmla="*/ 76200 h 639234"/>
                <a:gd name="connsiteX11" fmla="*/ 469900 w 5930900"/>
                <a:gd name="connsiteY11" fmla="*/ 76200 h 639234"/>
                <a:gd name="connsiteX12" fmla="*/ 469900 w 5930900"/>
                <a:gd name="connsiteY12" fmla="*/ 93134 h 639234"/>
                <a:gd name="connsiteX13" fmla="*/ 529167 w 5930900"/>
                <a:gd name="connsiteY13" fmla="*/ 93134 h 639234"/>
                <a:gd name="connsiteX14" fmla="*/ 529167 w 5930900"/>
                <a:gd name="connsiteY14" fmla="*/ 110067 h 639234"/>
                <a:gd name="connsiteX15" fmla="*/ 588434 w 5930900"/>
                <a:gd name="connsiteY15" fmla="*/ 110067 h 639234"/>
                <a:gd name="connsiteX16" fmla="*/ 588434 w 5930900"/>
                <a:gd name="connsiteY16" fmla="*/ 122767 h 639234"/>
                <a:gd name="connsiteX17" fmla="*/ 647700 w 5930900"/>
                <a:gd name="connsiteY17" fmla="*/ 122767 h 639234"/>
                <a:gd name="connsiteX18" fmla="*/ 647700 w 5930900"/>
                <a:gd name="connsiteY18" fmla="*/ 131234 h 639234"/>
                <a:gd name="connsiteX19" fmla="*/ 690034 w 5930900"/>
                <a:gd name="connsiteY19" fmla="*/ 131234 h 639234"/>
                <a:gd name="connsiteX20" fmla="*/ 690034 w 5930900"/>
                <a:gd name="connsiteY20" fmla="*/ 148167 h 639234"/>
                <a:gd name="connsiteX21" fmla="*/ 749300 w 5930900"/>
                <a:gd name="connsiteY21" fmla="*/ 148167 h 639234"/>
                <a:gd name="connsiteX22" fmla="*/ 749300 w 5930900"/>
                <a:gd name="connsiteY22" fmla="*/ 152400 h 639234"/>
                <a:gd name="connsiteX23" fmla="*/ 804334 w 5930900"/>
                <a:gd name="connsiteY23" fmla="*/ 152400 h 639234"/>
                <a:gd name="connsiteX24" fmla="*/ 817034 w 5930900"/>
                <a:gd name="connsiteY24" fmla="*/ 165100 h 639234"/>
                <a:gd name="connsiteX25" fmla="*/ 910167 w 5930900"/>
                <a:gd name="connsiteY25" fmla="*/ 165100 h 639234"/>
                <a:gd name="connsiteX26" fmla="*/ 910167 w 5930900"/>
                <a:gd name="connsiteY26" fmla="*/ 177800 h 639234"/>
                <a:gd name="connsiteX27" fmla="*/ 956734 w 5930900"/>
                <a:gd name="connsiteY27" fmla="*/ 177800 h 639234"/>
                <a:gd name="connsiteX28" fmla="*/ 956734 w 5930900"/>
                <a:gd name="connsiteY28" fmla="*/ 198967 h 639234"/>
                <a:gd name="connsiteX29" fmla="*/ 999067 w 5930900"/>
                <a:gd name="connsiteY29" fmla="*/ 198967 h 639234"/>
                <a:gd name="connsiteX30" fmla="*/ 1000125 w 5930900"/>
                <a:gd name="connsiteY30" fmla="*/ 207434 h 639234"/>
                <a:gd name="connsiteX31" fmla="*/ 1079500 w 5930900"/>
                <a:gd name="connsiteY31" fmla="*/ 207434 h 639234"/>
                <a:gd name="connsiteX32" fmla="*/ 1079500 w 5930900"/>
                <a:gd name="connsiteY32" fmla="*/ 224367 h 639234"/>
                <a:gd name="connsiteX33" fmla="*/ 1244600 w 5930900"/>
                <a:gd name="connsiteY33" fmla="*/ 224367 h 639234"/>
                <a:gd name="connsiteX34" fmla="*/ 1248834 w 5930900"/>
                <a:gd name="connsiteY34" fmla="*/ 228601 h 639234"/>
                <a:gd name="connsiteX35" fmla="*/ 1341967 w 5930900"/>
                <a:gd name="connsiteY35" fmla="*/ 228601 h 639234"/>
                <a:gd name="connsiteX36" fmla="*/ 1338792 w 5930900"/>
                <a:gd name="connsiteY36" fmla="*/ 248180 h 639234"/>
                <a:gd name="connsiteX37" fmla="*/ 1420285 w 5930900"/>
                <a:gd name="connsiteY37" fmla="*/ 248179 h 639234"/>
                <a:gd name="connsiteX38" fmla="*/ 1421872 w 5930900"/>
                <a:gd name="connsiteY38" fmla="*/ 266700 h 639234"/>
                <a:gd name="connsiteX39" fmla="*/ 1659467 w 5930900"/>
                <a:gd name="connsiteY39" fmla="*/ 266700 h 639234"/>
                <a:gd name="connsiteX40" fmla="*/ 1659467 w 5930900"/>
                <a:gd name="connsiteY40" fmla="*/ 283634 h 639234"/>
                <a:gd name="connsiteX41" fmla="*/ 1858434 w 5930900"/>
                <a:gd name="connsiteY41" fmla="*/ 283634 h 639234"/>
                <a:gd name="connsiteX42" fmla="*/ 1866900 w 5930900"/>
                <a:gd name="connsiteY42" fmla="*/ 292100 h 639234"/>
                <a:gd name="connsiteX43" fmla="*/ 1981200 w 5930900"/>
                <a:gd name="connsiteY43" fmla="*/ 292100 h 639234"/>
                <a:gd name="connsiteX44" fmla="*/ 1981200 w 5930900"/>
                <a:gd name="connsiteY44" fmla="*/ 304800 h 639234"/>
                <a:gd name="connsiteX45" fmla="*/ 2061634 w 5930900"/>
                <a:gd name="connsiteY45" fmla="*/ 304800 h 639234"/>
                <a:gd name="connsiteX46" fmla="*/ 2061634 w 5930900"/>
                <a:gd name="connsiteY46" fmla="*/ 330200 h 639234"/>
                <a:gd name="connsiteX47" fmla="*/ 2167467 w 5930900"/>
                <a:gd name="connsiteY47" fmla="*/ 330200 h 639234"/>
                <a:gd name="connsiteX48" fmla="*/ 2175934 w 5930900"/>
                <a:gd name="connsiteY48" fmla="*/ 338667 h 639234"/>
                <a:gd name="connsiteX49" fmla="*/ 2247900 w 5930900"/>
                <a:gd name="connsiteY49" fmla="*/ 338667 h 639234"/>
                <a:gd name="connsiteX50" fmla="*/ 2247900 w 5930900"/>
                <a:gd name="connsiteY50" fmla="*/ 342900 h 639234"/>
                <a:gd name="connsiteX51" fmla="*/ 2273300 w 5930900"/>
                <a:gd name="connsiteY51" fmla="*/ 368300 h 639234"/>
                <a:gd name="connsiteX52" fmla="*/ 2497667 w 5930900"/>
                <a:gd name="connsiteY52" fmla="*/ 368300 h 639234"/>
                <a:gd name="connsiteX53" fmla="*/ 2497667 w 5930900"/>
                <a:gd name="connsiteY53" fmla="*/ 393700 h 639234"/>
                <a:gd name="connsiteX54" fmla="*/ 2798234 w 5930900"/>
                <a:gd name="connsiteY54" fmla="*/ 393700 h 639234"/>
                <a:gd name="connsiteX55" fmla="*/ 2798234 w 5930900"/>
                <a:gd name="connsiteY55" fmla="*/ 414867 h 639234"/>
                <a:gd name="connsiteX56" fmla="*/ 2916767 w 5930900"/>
                <a:gd name="connsiteY56" fmla="*/ 414867 h 639234"/>
                <a:gd name="connsiteX57" fmla="*/ 2916767 w 5930900"/>
                <a:gd name="connsiteY57" fmla="*/ 427567 h 639234"/>
                <a:gd name="connsiteX58" fmla="*/ 2997200 w 5930900"/>
                <a:gd name="connsiteY58" fmla="*/ 427567 h 639234"/>
                <a:gd name="connsiteX59" fmla="*/ 3005667 w 5930900"/>
                <a:gd name="connsiteY59" fmla="*/ 436034 h 639234"/>
                <a:gd name="connsiteX60" fmla="*/ 3115734 w 5930900"/>
                <a:gd name="connsiteY60" fmla="*/ 436034 h 639234"/>
                <a:gd name="connsiteX61" fmla="*/ 3115734 w 5930900"/>
                <a:gd name="connsiteY61" fmla="*/ 461434 h 639234"/>
                <a:gd name="connsiteX62" fmla="*/ 3200400 w 5930900"/>
                <a:gd name="connsiteY62" fmla="*/ 461434 h 639234"/>
                <a:gd name="connsiteX63" fmla="*/ 3433234 w 5930900"/>
                <a:gd name="connsiteY63" fmla="*/ 461434 h 639234"/>
                <a:gd name="connsiteX64" fmla="*/ 3445934 w 5930900"/>
                <a:gd name="connsiteY64" fmla="*/ 474134 h 639234"/>
                <a:gd name="connsiteX65" fmla="*/ 3649134 w 5930900"/>
                <a:gd name="connsiteY65" fmla="*/ 474134 h 639234"/>
                <a:gd name="connsiteX66" fmla="*/ 3649134 w 5930900"/>
                <a:gd name="connsiteY66" fmla="*/ 486834 h 639234"/>
                <a:gd name="connsiteX67" fmla="*/ 3716867 w 5930900"/>
                <a:gd name="connsiteY67" fmla="*/ 486834 h 639234"/>
                <a:gd name="connsiteX68" fmla="*/ 3725334 w 5930900"/>
                <a:gd name="connsiteY68" fmla="*/ 495301 h 639234"/>
                <a:gd name="connsiteX69" fmla="*/ 3903134 w 5930900"/>
                <a:gd name="connsiteY69" fmla="*/ 495301 h 639234"/>
                <a:gd name="connsiteX70" fmla="*/ 3903134 w 5930900"/>
                <a:gd name="connsiteY70" fmla="*/ 529167 h 639234"/>
                <a:gd name="connsiteX71" fmla="*/ 4072467 w 5930900"/>
                <a:gd name="connsiteY71" fmla="*/ 529167 h 639234"/>
                <a:gd name="connsiteX72" fmla="*/ 4080934 w 5930900"/>
                <a:gd name="connsiteY72" fmla="*/ 537634 h 639234"/>
                <a:gd name="connsiteX73" fmla="*/ 4229100 w 5930900"/>
                <a:gd name="connsiteY73" fmla="*/ 537634 h 639234"/>
                <a:gd name="connsiteX74" fmla="*/ 4237567 w 5930900"/>
                <a:gd name="connsiteY74" fmla="*/ 546101 h 639234"/>
                <a:gd name="connsiteX75" fmla="*/ 4525434 w 5930900"/>
                <a:gd name="connsiteY75" fmla="*/ 546101 h 639234"/>
                <a:gd name="connsiteX76" fmla="*/ 4525434 w 5930900"/>
                <a:gd name="connsiteY76" fmla="*/ 575734 h 639234"/>
                <a:gd name="connsiteX77" fmla="*/ 4610100 w 5930900"/>
                <a:gd name="connsiteY77" fmla="*/ 575734 h 639234"/>
                <a:gd name="connsiteX78" fmla="*/ 4610100 w 5930900"/>
                <a:gd name="connsiteY78" fmla="*/ 579967 h 639234"/>
                <a:gd name="connsiteX79" fmla="*/ 5139267 w 5930900"/>
                <a:gd name="connsiteY79" fmla="*/ 579967 h 639234"/>
                <a:gd name="connsiteX80" fmla="*/ 5139267 w 5930900"/>
                <a:gd name="connsiteY80" fmla="*/ 592667 h 639234"/>
                <a:gd name="connsiteX81" fmla="*/ 5266267 w 5930900"/>
                <a:gd name="connsiteY81" fmla="*/ 592667 h 639234"/>
                <a:gd name="connsiteX82" fmla="*/ 5266267 w 5930900"/>
                <a:gd name="connsiteY82" fmla="*/ 601134 h 639234"/>
                <a:gd name="connsiteX83" fmla="*/ 5596467 w 5930900"/>
                <a:gd name="connsiteY83" fmla="*/ 601134 h 639234"/>
                <a:gd name="connsiteX84" fmla="*/ 5596467 w 5930900"/>
                <a:gd name="connsiteY84" fmla="*/ 613834 h 639234"/>
                <a:gd name="connsiteX85" fmla="*/ 5634567 w 5930900"/>
                <a:gd name="connsiteY85" fmla="*/ 613834 h 639234"/>
                <a:gd name="connsiteX86" fmla="*/ 5634567 w 5930900"/>
                <a:gd name="connsiteY86" fmla="*/ 622300 h 639234"/>
                <a:gd name="connsiteX87" fmla="*/ 5668434 w 5930900"/>
                <a:gd name="connsiteY87" fmla="*/ 622300 h 639234"/>
                <a:gd name="connsiteX88" fmla="*/ 5668434 w 5930900"/>
                <a:gd name="connsiteY88" fmla="*/ 639234 h 639234"/>
                <a:gd name="connsiteX89" fmla="*/ 5930900 w 5930900"/>
                <a:gd name="connsiteY89" fmla="*/ 639234 h 639234"/>
                <a:gd name="connsiteX0" fmla="*/ 0 w 5930900"/>
                <a:gd name="connsiteY0" fmla="*/ 0 h 639234"/>
                <a:gd name="connsiteX1" fmla="*/ 160867 w 5930900"/>
                <a:gd name="connsiteY1" fmla="*/ 0 h 639234"/>
                <a:gd name="connsiteX2" fmla="*/ 160867 w 5930900"/>
                <a:gd name="connsiteY2" fmla="*/ 0 h 639234"/>
                <a:gd name="connsiteX3" fmla="*/ 169862 w 5930900"/>
                <a:gd name="connsiteY3" fmla="*/ 23283 h 639234"/>
                <a:gd name="connsiteX4" fmla="*/ 179387 w 5930900"/>
                <a:gd name="connsiteY4" fmla="*/ 44980 h 639234"/>
                <a:gd name="connsiteX5" fmla="*/ 258234 w 5930900"/>
                <a:gd name="connsiteY5" fmla="*/ 46567 h 639234"/>
                <a:gd name="connsiteX6" fmla="*/ 258234 w 5930900"/>
                <a:gd name="connsiteY6" fmla="*/ 50800 h 639234"/>
                <a:gd name="connsiteX7" fmla="*/ 321734 w 5930900"/>
                <a:gd name="connsiteY7" fmla="*/ 50800 h 639234"/>
                <a:gd name="connsiteX8" fmla="*/ 321734 w 5930900"/>
                <a:gd name="connsiteY8" fmla="*/ 55034 h 639234"/>
                <a:gd name="connsiteX9" fmla="*/ 406400 w 5930900"/>
                <a:gd name="connsiteY9" fmla="*/ 55034 h 639234"/>
                <a:gd name="connsiteX10" fmla="*/ 406400 w 5930900"/>
                <a:gd name="connsiteY10" fmla="*/ 76200 h 639234"/>
                <a:gd name="connsiteX11" fmla="*/ 469900 w 5930900"/>
                <a:gd name="connsiteY11" fmla="*/ 76200 h 639234"/>
                <a:gd name="connsiteX12" fmla="*/ 469900 w 5930900"/>
                <a:gd name="connsiteY12" fmla="*/ 93134 h 639234"/>
                <a:gd name="connsiteX13" fmla="*/ 529167 w 5930900"/>
                <a:gd name="connsiteY13" fmla="*/ 93134 h 639234"/>
                <a:gd name="connsiteX14" fmla="*/ 529167 w 5930900"/>
                <a:gd name="connsiteY14" fmla="*/ 110067 h 639234"/>
                <a:gd name="connsiteX15" fmla="*/ 588434 w 5930900"/>
                <a:gd name="connsiteY15" fmla="*/ 110067 h 639234"/>
                <a:gd name="connsiteX16" fmla="*/ 588434 w 5930900"/>
                <a:gd name="connsiteY16" fmla="*/ 122767 h 639234"/>
                <a:gd name="connsiteX17" fmla="*/ 647700 w 5930900"/>
                <a:gd name="connsiteY17" fmla="*/ 122767 h 639234"/>
                <a:gd name="connsiteX18" fmla="*/ 647700 w 5930900"/>
                <a:gd name="connsiteY18" fmla="*/ 131234 h 639234"/>
                <a:gd name="connsiteX19" fmla="*/ 690034 w 5930900"/>
                <a:gd name="connsiteY19" fmla="*/ 131234 h 639234"/>
                <a:gd name="connsiteX20" fmla="*/ 690034 w 5930900"/>
                <a:gd name="connsiteY20" fmla="*/ 148167 h 639234"/>
                <a:gd name="connsiteX21" fmla="*/ 749300 w 5930900"/>
                <a:gd name="connsiteY21" fmla="*/ 148167 h 639234"/>
                <a:gd name="connsiteX22" fmla="*/ 749300 w 5930900"/>
                <a:gd name="connsiteY22" fmla="*/ 152400 h 639234"/>
                <a:gd name="connsiteX23" fmla="*/ 804334 w 5930900"/>
                <a:gd name="connsiteY23" fmla="*/ 152400 h 639234"/>
                <a:gd name="connsiteX24" fmla="*/ 817034 w 5930900"/>
                <a:gd name="connsiteY24" fmla="*/ 165100 h 639234"/>
                <a:gd name="connsiteX25" fmla="*/ 910167 w 5930900"/>
                <a:gd name="connsiteY25" fmla="*/ 165100 h 639234"/>
                <a:gd name="connsiteX26" fmla="*/ 910167 w 5930900"/>
                <a:gd name="connsiteY26" fmla="*/ 177800 h 639234"/>
                <a:gd name="connsiteX27" fmla="*/ 956734 w 5930900"/>
                <a:gd name="connsiteY27" fmla="*/ 177800 h 639234"/>
                <a:gd name="connsiteX28" fmla="*/ 956734 w 5930900"/>
                <a:gd name="connsiteY28" fmla="*/ 198967 h 639234"/>
                <a:gd name="connsiteX29" fmla="*/ 999067 w 5930900"/>
                <a:gd name="connsiteY29" fmla="*/ 198967 h 639234"/>
                <a:gd name="connsiteX30" fmla="*/ 1000125 w 5930900"/>
                <a:gd name="connsiteY30" fmla="*/ 207434 h 639234"/>
                <a:gd name="connsiteX31" fmla="*/ 1079500 w 5930900"/>
                <a:gd name="connsiteY31" fmla="*/ 207434 h 639234"/>
                <a:gd name="connsiteX32" fmla="*/ 1079500 w 5930900"/>
                <a:gd name="connsiteY32" fmla="*/ 224367 h 639234"/>
                <a:gd name="connsiteX33" fmla="*/ 1244600 w 5930900"/>
                <a:gd name="connsiteY33" fmla="*/ 224367 h 639234"/>
                <a:gd name="connsiteX34" fmla="*/ 1248834 w 5930900"/>
                <a:gd name="connsiteY34" fmla="*/ 228601 h 639234"/>
                <a:gd name="connsiteX35" fmla="*/ 1341967 w 5930900"/>
                <a:gd name="connsiteY35" fmla="*/ 228601 h 639234"/>
                <a:gd name="connsiteX36" fmla="*/ 1338792 w 5930900"/>
                <a:gd name="connsiteY36" fmla="*/ 248180 h 639234"/>
                <a:gd name="connsiteX37" fmla="*/ 1420285 w 5930900"/>
                <a:gd name="connsiteY37" fmla="*/ 248179 h 639234"/>
                <a:gd name="connsiteX38" fmla="*/ 1421872 w 5930900"/>
                <a:gd name="connsiteY38" fmla="*/ 266700 h 639234"/>
                <a:gd name="connsiteX39" fmla="*/ 1659467 w 5930900"/>
                <a:gd name="connsiteY39" fmla="*/ 266700 h 639234"/>
                <a:gd name="connsiteX40" fmla="*/ 1657880 w 5930900"/>
                <a:gd name="connsiteY40" fmla="*/ 286809 h 639234"/>
                <a:gd name="connsiteX41" fmla="*/ 1858434 w 5930900"/>
                <a:gd name="connsiteY41" fmla="*/ 283634 h 639234"/>
                <a:gd name="connsiteX42" fmla="*/ 1866900 w 5930900"/>
                <a:gd name="connsiteY42" fmla="*/ 292100 h 639234"/>
                <a:gd name="connsiteX43" fmla="*/ 1981200 w 5930900"/>
                <a:gd name="connsiteY43" fmla="*/ 292100 h 639234"/>
                <a:gd name="connsiteX44" fmla="*/ 1981200 w 5930900"/>
                <a:gd name="connsiteY44" fmla="*/ 304800 h 639234"/>
                <a:gd name="connsiteX45" fmla="*/ 2061634 w 5930900"/>
                <a:gd name="connsiteY45" fmla="*/ 304800 h 639234"/>
                <a:gd name="connsiteX46" fmla="*/ 2061634 w 5930900"/>
                <a:gd name="connsiteY46" fmla="*/ 330200 h 639234"/>
                <a:gd name="connsiteX47" fmla="*/ 2167467 w 5930900"/>
                <a:gd name="connsiteY47" fmla="*/ 330200 h 639234"/>
                <a:gd name="connsiteX48" fmla="*/ 2175934 w 5930900"/>
                <a:gd name="connsiteY48" fmla="*/ 338667 h 639234"/>
                <a:gd name="connsiteX49" fmla="*/ 2247900 w 5930900"/>
                <a:gd name="connsiteY49" fmla="*/ 338667 h 639234"/>
                <a:gd name="connsiteX50" fmla="*/ 2247900 w 5930900"/>
                <a:gd name="connsiteY50" fmla="*/ 342900 h 639234"/>
                <a:gd name="connsiteX51" fmla="*/ 2273300 w 5930900"/>
                <a:gd name="connsiteY51" fmla="*/ 368300 h 639234"/>
                <a:gd name="connsiteX52" fmla="*/ 2497667 w 5930900"/>
                <a:gd name="connsiteY52" fmla="*/ 368300 h 639234"/>
                <a:gd name="connsiteX53" fmla="*/ 2497667 w 5930900"/>
                <a:gd name="connsiteY53" fmla="*/ 393700 h 639234"/>
                <a:gd name="connsiteX54" fmla="*/ 2798234 w 5930900"/>
                <a:gd name="connsiteY54" fmla="*/ 393700 h 639234"/>
                <a:gd name="connsiteX55" fmla="*/ 2798234 w 5930900"/>
                <a:gd name="connsiteY55" fmla="*/ 414867 h 639234"/>
                <a:gd name="connsiteX56" fmla="*/ 2916767 w 5930900"/>
                <a:gd name="connsiteY56" fmla="*/ 414867 h 639234"/>
                <a:gd name="connsiteX57" fmla="*/ 2916767 w 5930900"/>
                <a:gd name="connsiteY57" fmla="*/ 427567 h 639234"/>
                <a:gd name="connsiteX58" fmla="*/ 2997200 w 5930900"/>
                <a:gd name="connsiteY58" fmla="*/ 427567 h 639234"/>
                <a:gd name="connsiteX59" fmla="*/ 3005667 w 5930900"/>
                <a:gd name="connsiteY59" fmla="*/ 436034 h 639234"/>
                <a:gd name="connsiteX60" fmla="*/ 3115734 w 5930900"/>
                <a:gd name="connsiteY60" fmla="*/ 436034 h 639234"/>
                <a:gd name="connsiteX61" fmla="*/ 3115734 w 5930900"/>
                <a:gd name="connsiteY61" fmla="*/ 461434 h 639234"/>
                <a:gd name="connsiteX62" fmla="*/ 3200400 w 5930900"/>
                <a:gd name="connsiteY62" fmla="*/ 461434 h 639234"/>
                <a:gd name="connsiteX63" fmla="*/ 3433234 w 5930900"/>
                <a:gd name="connsiteY63" fmla="*/ 461434 h 639234"/>
                <a:gd name="connsiteX64" fmla="*/ 3445934 w 5930900"/>
                <a:gd name="connsiteY64" fmla="*/ 474134 h 639234"/>
                <a:gd name="connsiteX65" fmla="*/ 3649134 w 5930900"/>
                <a:gd name="connsiteY65" fmla="*/ 474134 h 639234"/>
                <a:gd name="connsiteX66" fmla="*/ 3649134 w 5930900"/>
                <a:gd name="connsiteY66" fmla="*/ 486834 h 639234"/>
                <a:gd name="connsiteX67" fmla="*/ 3716867 w 5930900"/>
                <a:gd name="connsiteY67" fmla="*/ 486834 h 639234"/>
                <a:gd name="connsiteX68" fmla="*/ 3725334 w 5930900"/>
                <a:gd name="connsiteY68" fmla="*/ 495301 h 639234"/>
                <a:gd name="connsiteX69" fmla="*/ 3903134 w 5930900"/>
                <a:gd name="connsiteY69" fmla="*/ 495301 h 639234"/>
                <a:gd name="connsiteX70" fmla="*/ 3903134 w 5930900"/>
                <a:gd name="connsiteY70" fmla="*/ 529167 h 639234"/>
                <a:gd name="connsiteX71" fmla="*/ 4072467 w 5930900"/>
                <a:gd name="connsiteY71" fmla="*/ 529167 h 639234"/>
                <a:gd name="connsiteX72" fmla="*/ 4080934 w 5930900"/>
                <a:gd name="connsiteY72" fmla="*/ 537634 h 639234"/>
                <a:gd name="connsiteX73" fmla="*/ 4229100 w 5930900"/>
                <a:gd name="connsiteY73" fmla="*/ 537634 h 639234"/>
                <a:gd name="connsiteX74" fmla="*/ 4237567 w 5930900"/>
                <a:gd name="connsiteY74" fmla="*/ 546101 h 639234"/>
                <a:gd name="connsiteX75" fmla="*/ 4525434 w 5930900"/>
                <a:gd name="connsiteY75" fmla="*/ 546101 h 639234"/>
                <a:gd name="connsiteX76" fmla="*/ 4525434 w 5930900"/>
                <a:gd name="connsiteY76" fmla="*/ 575734 h 639234"/>
                <a:gd name="connsiteX77" fmla="*/ 4610100 w 5930900"/>
                <a:gd name="connsiteY77" fmla="*/ 575734 h 639234"/>
                <a:gd name="connsiteX78" fmla="*/ 4610100 w 5930900"/>
                <a:gd name="connsiteY78" fmla="*/ 579967 h 639234"/>
                <a:gd name="connsiteX79" fmla="*/ 5139267 w 5930900"/>
                <a:gd name="connsiteY79" fmla="*/ 579967 h 639234"/>
                <a:gd name="connsiteX80" fmla="*/ 5139267 w 5930900"/>
                <a:gd name="connsiteY80" fmla="*/ 592667 h 639234"/>
                <a:gd name="connsiteX81" fmla="*/ 5266267 w 5930900"/>
                <a:gd name="connsiteY81" fmla="*/ 592667 h 639234"/>
                <a:gd name="connsiteX82" fmla="*/ 5266267 w 5930900"/>
                <a:gd name="connsiteY82" fmla="*/ 601134 h 639234"/>
                <a:gd name="connsiteX83" fmla="*/ 5596467 w 5930900"/>
                <a:gd name="connsiteY83" fmla="*/ 601134 h 639234"/>
                <a:gd name="connsiteX84" fmla="*/ 5596467 w 5930900"/>
                <a:gd name="connsiteY84" fmla="*/ 613834 h 639234"/>
                <a:gd name="connsiteX85" fmla="*/ 5634567 w 5930900"/>
                <a:gd name="connsiteY85" fmla="*/ 613834 h 639234"/>
                <a:gd name="connsiteX86" fmla="*/ 5634567 w 5930900"/>
                <a:gd name="connsiteY86" fmla="*/ 622300 h 639234"/>
                <a:gd name="connsiteX87" fmla="*/ 5668434 w 5930900"/>
                <a:gd name="connsiteY87" fmla="*/ 622300 h 639234"/>
                <a:gd name="connsiteX88" fmla="*/ 5668434 w 5930900"/>
                <a:gd name="connsiteY88" fmla="*/ 639234 h 639234"/>
                <a:gd name="connsiteX89" fmla="*/ 5930900 w 5930900"/>
                <a:gd name="connsiteY89" fmla="*/ 639234 h 639234"/>
                <a:gd name="connsiteX0" fmla="*/ 0 w 5930900"/>
                <a:gd name="connsiteY0" fmla="*/ 0 h 639234"/>
                <a:gd name="connsiteX1" fmla="*/ 160867 w 5930900"/>
                <a:gd name="connsiteY1" fmla="*/ 0 h 639234"/>
                <a:gd name="connsiteX2" fmla="*/ 160867 w 5930900"/>
                <a:gd name="connsiteY2" fmla="*/ 0 h 639234"/>
                <a:gd name="connsiteX3" fmla="*/ 169862 w 5930900"/>
                <a:gd name="connsiteY3" fmla="*/ 23283 h 639234"/>
                <a:gd name="connsiteX4" fmla="*/ 179387 w 5930900"/>
                <a:gd name="connsiteY4" fmla="*/ 44980 h 639234"/>
                <a:gd name="connsiteX5" fmla="*/ 258234 w 5930900"/>
                <a:gd name="connsiteY5" fmla="*/ 46567 h 639234"/>
                <a:gd name="connsiteX6" fmla="*/ 258234 w 5930900"/>
                <a:gd name="connsiteY6" fmla="*/ 50800 h 639234"/>
                <a:gd name="connsiteX7" fmla="*/ 321734 w 5930900"/>
                <a:gd name="connsiteY7" fmla="*/ 50800 h 639234"/>
                <a:gd name="connsiteX8" fmla="*/ 321734 w 5930900"/>
                <a:gd name="connsiteY8" fmla="*/ 55034 h 639234"/>
                <a:gd name="connsiteX9" fmla="*/ 406400 w 5930900"/>
                <a:gd name="connsiteY9" fmla="*/ 55034 h 639234"/>
                <a:gd name="connsiteX10" fmla="*/ 406400 w 5930900"/>
                <a:gd name="connsiteY10" fmla="*/ 76200 h 639234"/>
                <a:gd name="connsiteX11" fmla="*/ 469900 w 5930900"/>
                <a:gd name="connsiteY11" fmla="*/ 76200 h 639234"/>
                <a:gd name="connsiteX12" fmla="*/ 469900 w 5930900"/>
                <a:gd name="connsiteY12" fmla="*/ 93134 h 639234"/>
                <a:gd name="connsiteX13" fmla="*/ 529167 w 5930900"/>
                <a:gd name="connsiteY13" fmla="*/ 93134 h 639234"/>
                <a:gd name="connsiteX14" fmla="*/ 529167 w 5930900"/>
                <a:gd name="connsiteY14" fmla="*/ 110067 h 639234"/>
                <a:gd name="connsiteX15" fmla="*/ 588434 w 5930900"/>
                <a:gd name="connsiteY15" fmla="*/ 110067 h 639234"/>
                <a:gd name="connsiteX16" fmla="*/ 588434 w 5930900"/>
                <a:gd name="connsiteY16" fmla="*/ 122767 h 639234"/>
                <a:gd name="connsiteX17" fmla="*/ 647700 w 5930900"/>
                <a:gd name="connsiteY17" fmla="*/ 122767 h 639234"/>
                <a:gd name="connsiteX18" fmla="*/ 647700 w 5930900"/>
                <a:gd name="connsiteY18" fmla="*/ 131234 h 639234"/>
                <a:gd name="connsiteX19" fmla="*/ 690034 w 5930900"/>
                <a:gd name="connsiteY19" fmla="*/ 131234 h 639234"/>
                <a:gd name="connsiteX20" fmla="*/ 690034 w 5930900"/>
                <a:gd name="connsiteY20" fmla="*/ 148167 h 639234"/>
                <a:gd name="connsiteX21" fmla="*/ 749300 w 5930900"/>
                <a:gd name="connsiteY21" fmla="*/ 148167 h 639234"/>
                <a:gd name="connsiteX22" fmla="*/ 749300 w 5930900"/>
                <a:gd name="connsiteY22" fmla="*/ 152400 h 639234"/>
                <a:gd name="connsiteX23" fmla="*/ 804334 w 5930900"/>
                <a:gd name="connsiteY23" fmla="*/ 152400 h 639234"/>
                <a:gd name="connsiteX24" fmla="*/ 817034 w 5930900"/>
                <a:gd name="connsiteY24" fmla="*/ 165100 h 639234"/>
                <a:gd name="connsiteX25" fmla="*/ 910167 w 5930900"/>
                <a:gd name="connsiteY25" fmla="*/ 165100 h 639234"/>
                <a:gd name="connsiteX26" fmla="*/ 910167 w 5930900"/>
                <a:gd name="connsiteY26" fmla="*/ 177800 h 639234"/>
                <a:gd name="connsiteX27" fmla="*/ 956734 w 5930900"/>
                <a:gd name="connsiteY27" fmla="*/ 177800 h 639234"/>
                <a:gd name="connsiteX28" fmla="*/ 956734 w 5930900"/>
                <a:gd name="connsiteY28" fmla="*/ 198967 h 639234"/>
                <a:gd name="connsiteX29" fmla="*/ 999067 w 5930900"/>
                <a:gd name="connsiteY29" fmla="*/ 198967 h 639234"/>
                <a:gd name="connsiteX30" fmla="*/ 1000125 w 5930900"/>
                <a:gd name="connsiteY30" fmla="*/ 207434 h 639234"/>
                <a:gd name="connsiteX31" fmla="*/ 1079500 w 5930900"/>
                <a:gd name="connsiteY31" fmla="*/ 207434 h 639234"/>
                <a:gd name="connsiteX32" fmla="*/ 1079500 w 5930900"/>
                <a:gd name="connsiteY32" fmla="*/ 224367 h 639234"/>
                <a:gd name="connsiteX33" fmla="*/ 1244600 w 5930900"/>
                <a:gd name="connsiteY33" fmla="*/ 224367 h 639234"/>
                <a:gd name="connsiteX34" fmla="*/ 1248834 w 5930900"/>
                <a:gd name="connsiteY34" fmla="*/ 228601 h 639234"/>
                <a:gd name="connsiteX35" fmla="*/ 1341967 w 5930900"/>
                <a:gd name="connsiteY35" fmla="*/ 228601 h 639234"/>
                <a:gd name="connsiteX36" fmla="*/ 1338792 w 5930900"/>
                <a:gd name="connsiteY36" fmla="*/ 248180 h 639234"/>
                <a:gd name="connsiteX37" fmla="*/ 1420285 w 5930900"/>
                <a:gd name="connsiteY37" fmla="*/ 248179 h 639234"/>
                <a:gd name="connsiteX38" fmla="*/ 1421872 w 5930900"/>
                <a:gd name="connsiteY38" fmla="*/ 266700 h 639234"/>
                <a:gd name="connsiteX39" fmla="*/ 1659467 w 5930900"/>
                <a:gd name="connsiteY39" fmla="*/ 266700 h 639234"/>
                <a:gd name="connsiteX40" fmla="*/ 1657880 w 5930900"/>
                <a:gd name="connsiteY40" fmla="*/ 286809 h 639234"/>
                <a:gd name="connsiteX41" fmla="*/ 1858434 w 5930900"/>
                <a:gd name="connsiteY41" fmla="*/ 283634 h 639234"/>
                <a:gd name="connsiteX42" fmla="*/ 1862138 w 5930900"/>
                <a:gd name="connsiteY42" fmla="*/ 301625 h 639234"/>
                <a:gd name="connsiteX43" fmla="*/ 1981200 w 5930900"/>
                <a:gd name="connsiteY43" fmla="*/ 292100 h 639234"/>
                <a:gd name="connsiteX44" fmla="*/ 1981200 w 5930900"/>
                <a:gd name="connsiteY44" fmla="*/ 304800 h 639234"/>
                <a:gd name="connsiteX45" fmla="*/ 2061634 w 5930900"/>
                <a:gd name="connsiteY45" fmla="*/ 304800 h 639234"/>
                <a:gd name="connsiteX46" fmla="*/ 2061634 w 5930900"/>
                <a:gd name="connsiteY46" fmla="*/ 330200 h 639234"/>
                <a:gd name="connsiteX47" fmla="*/ 2167467 w 5930900"/>
                <a:gd name="connsiteY47" fmla="*/ 330200 h 639234"/>
                <a:gd name="connsiteX48" fmla="*/ 2175934 w 5930900"/>
                <a:gd name="connsiteY48" fmla="*/ 338667 h 639234"/>
                <a:gd name="connsiteX49" fmla="*/ 2247900 w 5930900"/>
                <a:gd name="connsiteY49" fmla="*/ 338667 h 639234"/>
                <a:gd name="connsiteX50" fmla="*/ 2247900 w 5930900"/>
                <a:gd name="connsiteY50" fmla="*/ 342900 h 639234"/>
                <a:gd name="connsiteX51" fmla="*/ 2273300 w 5930900"/>
                <a:gd name="connsiteY51" fmla="*/ 368300 h 639234"/>
                <a:gd name="connsiteX52" fmla="*/ 2497667 w 5930900"/>
                <a:gd name="connsiteY52" fmla="*/ 368300 h 639234"/>
                <a:gd name="connsiteX53" fmla="*/ 2497667 w 5930900"/>
                <a:gd name="connsiteY53" fmla="*/ 393700 h 639234"/>
                <a:gd name="connsiteX54" fmla="*/ 2798234 w 5930900"/>
                <a:gd name="connsiteY54" fmla="*/ 393700 h 639234"/>
                <a:gd name="connsiteX55" fmla="*/ 2798234 w 5930900"/>
                <a:gd name="connsiteY55" fmla="*/ 414867 h 639234"/>
                <a:gd name="connsiteX56" fmla="*/ 2916767 w 5930900"/>
                <a:gd name="connsiteY56" fmla="*/ 414867 h 639234"/>
                <a:gd name="connsiteX57" fmla="*/ 2916767 w 5930900"/>
                <a:gd name="connsiteY57" fmla="*/ 427567 h 639234"/>
                <a:gd name="connsiteX58" fmla="*/ 2997200 w 5930900"/>
                <a:gd name="connsiteY58" fmla="*/ 427567 h 639234"/>
                <a:gd name="connsiteX59" fmla="*/ 3005667 w 5930900"/>
                <a:gd name="connsiteY59" fmla="*/ 436034 h 639234"/>
                <a:gd name="connsiteX60" fmla="*/ 3115734 w 5930900"/>
                <a:gd name="connsiteY60" fmla="*/ 436034 h 639234"/>
                <a:gd name="connsiteX61" fmla="*/ 3115734 w 5930900"/>
                <a:gd name="connsiteY61" fmla="*/ 461434 h 639234"/>
                <a:gd name="connsiteX62" fmla="*/ 3200400 w 5930900"/>
                <a:gd name="connsiteY62" fmla="*/ 461434 h 639234"/>
                <a:gd name="connsiteX63" fmla="*/ 3433234 w 5930900"/>
                <a:gd name="connsiteY63" fmla="*/ 461434 h 639234"/>
                <a:gd name="connsiteX64" fmla="*/ 3445934 w 5930900"/>
                <a:gd name="connsiteY64" fmla="*/ 474134 h 639234"/>
                <a:gd name="connsiteX65" fmla="*/ 3649134 w 5930900"/>
                <a:gd name="connsiteY65" fmla="*/ 474134 h 639234"/>
                <a:gd name="connsiteX66" fmla="*/ 3649134 w 5930900"/>
                <a:gd name="connsiteY66" fmla="*/ 486834 h 639234"/>
                <a:gd name="connsiteX67" fmla="*/ 3716867 w 5930900"/>
                <a:gd name="connsiteY67" fmla="*/ 486834 h 639234"/>
                <a:gd name="connsiteX68" fmla="*/ 3725334 w 5930900"/>
                <a:gd name="connsiteY68" fmla="*/ 495301 h 639234"/>
                <a:gd name="connsiteX69" fmla="*/ 3903134 w 5930900"/>
                <a:gd name="connsiteY69" fmla="*/ 495301 h 639234"/>
                <a:gd name="connsiteX70" fmla="*/ 3903134 w 5930900"/>
                <a:gd name="connsiteY70" fmla="*/ 529167 h 639234"/>
                <a:gd name="connsiteX71" fmla="*/ 4072467 w 5930900"/>
                <a:gd name="connsiteY71" fmla="*/ 529167 h 639234"/>
                <a:gd name="connsiteX72" fmla="*/ 4080934 w 5930900"/>
                <a:gd name="connsiteY72" fmla="*/ 537634 h 639234"/>
                <a:gd name="connsiteX73" fmla="*/ 4229100 w 5930900"/>
                <a:gd name="connsiteY73" fmla="*/ 537634 h 639234"/>
                <a:gd name="connsiteX74" fmla="*/ 4237567 w 5930900"/>
                <a:gd name="connsiteY74" fmla="*/ 546101 h 639234"/>
                <a:gd name="connsiteX75" fmla="*/ 4525434 w 5930900"/>
                <a:gd name="connsiteY75" fmla="*/ 546101 h 639234"/>
                <a:gd name="connsiteX76" fmla="*/ 4525434 w 5930900"/>
                <a:gd name="connsiteY76" fmla="*/ 575734 h 639234"/>
                <a:gd name="connsiteX77" fmla="*/ 4610100 w 5930900"/>
                <a:gd name="connsiteY77" fmla="*/ 575734 h 639234"/>
                <a:gd name="connsiteX78" fmla="*/ 4610100 w 5930900"/>
                <a:gd name="connsiteY78" fmla="*/ 579967 h 639234"/>
                <a:gd name="connsiteX79" fmla="*/ 5139267 w 5930900"/>
                <a:gd name="connsiteY79" fmla="*/ 579967 h 639234"/>
                <a:gd name="connsiteX80" fmla="*/ 5139267 w 5930900"/>
                <a:gd name="connsiteY80" fmla="*/ 592667 h 639234"/>
                <a:gd name="connsiteX81" fmla="*/ 5266267 w 5930900"/>
                <a:gd name="connsiteY81" fmla="*/ 592667 h 639234"/>
                <a:gd name="connsiteX82" fmla="*/ 5266267 w 5930900"/>
                <a:gd name="connsiteY82" fmla="*/ 601134 h 639234"/>
                <a:gd name="connsiteX83" fmla="*/ 5596467 w 5930900"/>
                <a:gd name="connsiteY83" fmla="*/ 601134 h 639234"/>
                <a:gd name="connsiteX84" fmla="*/ 5596467 w 5930900"/>
                <a:gd name="connsiteY84" fmla="*/ 613834 h 639234"/>
                <a:gd name="connsiteX85" fmla="*/ 5634567 w 5930900"/>
                <a:gd name="connsiteY85" fmla="*/ 613834 h 639234"/>
                <a:gd name="connsiteX86" fmla="*/ 5634567 w 5930900"/>
                <a:gd name="connsiteY86" fmla="*/ 622300 h 639234"/>
                <a:gd name="connsiteX87" fmla="*/ 5668434 w 5930900"/>
                <a:gd name="connsiteY87" fmla="*/ 622300 h 639234"/>
                <a:gd name="connsiteX88" fmla="*/ 5668434 w 5930900"/>
                <a:gd name="connsiteY88" fmla="*/ 639234 h 639234"/>
                <a:gd name="connsiteX89" fmla="*/ 5930900 w 5930900"/>
                <a:gd name="connsiteY89" fmla="*/ 639234 h 639234"/>
                <a:gd name="connsiteX0" fmla="*/ 0 w 5930900"/>
                <a:gd name="connsiteY0" fmla="*/ 0 h 639234"/>
                <a:gd name="connsiteX1" fmla="*/ 160867 w 5930900"/>
                <a:gd name="connsiteY1" fmla="*/ 0 h 639234"/>
                <a:gd name="connsiteX2" fmla="*/ 160867 w 5930900"/>
                <a:gd name="connsiteY2" fmla="*/ 0 h 639234"/>
                <a:gd name="connsiteX3" fmla="*/ 169862 w 5930900"/>
                <a:gd name="connsiteY3" fmla="*/ 23283 h 639234"/>
                <a:gd name="connsiteX4" fmla="*/ 179387 w 5930900"/>
                <a:gd name="connsiteY4" fmla="*/ 44980 h 639234"/>
                <a:gd name="connsiteX5" fmla="*/ 258234 w 5930900"/>
                <a:gd name="connsiteY5" fmla="*/ 46567 h 639234"/>
                <a:gd name="connsiteX6" fmla="*/ 258234 w 5930900"/>
                <a:gd name="connsiteY6" fmla="*/ 50800 h 639234"/>
                <a:gd name="connsiteX7" fmla="*/ 321734 w 5930900"/>
                <a:gd name="connsiteY7" fmla="*/ 50800 h 639234"/>
                <a:gd name="connsiteX8" fmla="*/ 321734 w 5930900"/>
                <a:gd name="connsiteY8" fmla="*/ 55034 h 639234"/>
                <a:gd name="connsiteX9" fmla="*/ 406400 w 5930900"/>
                <a:gd name="connsiteY9" fmla="*/ 55034 h 639234"/>
                <a:gd name="connsiteX10" fmla="*/ 406400 w 5930900"/>
                <a:gd name="connsiteY10" fmla="*/ 76200 h 639234"/>
                <a:gd name="connsiteX11" fmla="*/ 469900 w 5930900"/>
                <a:gd name="connsiteY11" fmla="*/ 76200 h 639234"/>
                <a:gd name="connsiteX12" fmla="*/ 469900 w 5930900"/>
                <a:gd name="connsiteY12" fmla="*/ 93134 h 639234"/>
                <a:gd name="connsiteX13" fmla="*/ 529167 w 5930900"/>
                <a:gd name="connsiteY13" fmla="*/ 93134 h 639234"/>
                <a:gd name="connsiteX14" fmla="*/ 529167 w 5930900"/>
                <a:gd name="connsiteY14" fmla="*/ 110067 h 639234"/>
                <a:gd name="connsiteX15" fmla="*/ 588434 w 5930900"/>
                <a:gd name="connsiteY15" fmla="*/ 110067 h 639234"/>
                <a:gd name="connsiteX16" fmla="*/ 588434 w 5930900"/>
                <a:gd name="connsiteY16" fmla="*/ 122767 h 639234"/>
                <a:gd name="connsiteX17" fmla="*/ 647700 w 5930900"/>
                <a:gd name="connsiteY17" fmla="*/ 122767 h 639234"/>
                <a:gd name="connsiteX18" fmla="*/ 647700 w 5930900"/>
                <a:gd name="connsiteY18" fmla="*/ 131234 h 639234"/>
                <a:gd name="connsiteX19" fmla="*/ 690034 w 5930900"/>
                <a:gd name="connsiteY19" fmla="*/ 131234 h 639234"/>
                <a:gd name="connsiteX20" fmla="*/ 690034 w 5930900"/>
                <a:gd name="connsiteY20" fmla="*/ 148167 h 639234"/>
                <a:gd name="connsiteX21" fmla="*/ 749300 w 5930900"/>
                <a:gd name="connsiteY21" fmla="*/ 148167 h 639234"/>
                <a:gd name="connsiteX22" fmla="*/ 749300 w 5930900"/>
                <a:gd name="connsiteY22" fmla="*/ 152400 h 639234"/>
                <a:gd name="connsiteX23" fmla="*/ 804334 w 5930900"/>
                <a:gd name="connsiteY23" fmla="*/ 152400 h 639234"/>
                <a:gd name="connsiteX24" fmla="*/ 817034 w 5930900"/>
                <a:gd name="connsiteY24" fmla="*/ 165100 h 639234"/>
                <a:gd name="connsiteX25" fmla="*/ 910167 w 5930900"/>
                <a:gd name="connsiteY25" fmla="*/ 165100 h 639234"/>
                <a:gd name="connsiteX26" fmla="*/ 910167 w 5930900"/>
                <a:gd name="connsiteY26" fmla="*/ 177800 h 639234"/>
                <a:gd name="connsiteX27" fmla="*/ 956734 w 5930900"/>
                <a:gd name="connsiteY27" fmla="*/ 177800 h 639234"/>
                <a:gd name="connsiteX28" fmla="*/ 956734 w 5930900"/>
                <a:gd name="connsiteY28" fmla="*/ 198967 h 639234"/>
                <a:gd name="connsiteX29" fmla="*/ 999067 w 5930900"/>
                <a:gd name="connsiteY29" fmla="*/ 198967 h 639234"/>
                <a:gd name="connsiteX30" fmla="*/ 1000125 w 5930900"/>
                <a:gd name="connsiteY30" fmla="*/ 207434 h 639234"/>
                <a:gd name="connsiteX31" fmla="*/ 1079500 w 5930900"/>
                <a:gd name="connsiteY31" fmla="*/ 207434 h 639234"/>
                <a:gd name="connsiteX32" fmla="*/ 1079500 w 5930900"/>
                <a:gd name="connsiteY32" fmla="*/ 224367 h 639234"/>
                <a:gd name="connsiteX33" fmla="*/ 1244600 w 5930900"/>
                <a:gd name="connsiteY33" fmla="*/ 224367 h 639234"/>
                <a:gd name="connsiteX34" fmla="*/ 1248834 w 5930900"/>
                <a:gd name="connsiteY34" fmla="*/ 228601 h 639234"/>
                <a:gd name="connsiteX35" fmla="*/ 1341967 w 5930900"/>
                <a:gd name="connsiteY35" fmla="*/ 228601 h 639234"/>
                <a:gd name="connsiteX36" fmla="*/ 1338792 w 5930900"/>
                <a:gd name="connsiteY36" fmla="*/ 248180 h 639234"/>
                <a:gd name="connsiteX37" fmla="*/ 1420285 w 5930900"/>
                <a:gd name="connsiteY37" fmla="*/ 248179 h 639234"/>
                <a:gd name="connsiteX38" fmla="*/ 1421872 w 5930900"/>
                <a:gd name="connsiteY38" fmla="*/ 266700 h 639234"/>
                <a:gd name="connsiteX39" fmla="*/ 1659467 w 5930900"/>
                <a:gd name="connsiteY39" fmla="*/ 266700 h 639234"/>
                <a:gd name="connsiteX40" fmla="*/ 1657880 w 5930900"/>
                <a:gd name="connsiteY40" fmla="*/ 286809 h 639234"/>
                <a:gd name="connsiteX41" fmla="*/ 1856846 w 5930900"/>
                <a:gd name="connsiteY41" fmla="*/ 283634 h 639234"/>
                <a:gd name="connsiteX42" fmla="*/ 1862138 w 5930900"/>
                <a:gd name="connsiteY42" fmla="*/ 301625 h 639234"/>
                <a:gd name="connsiteX43" fmla="*/ 1981200 w 5930900"/>
                <a:gd name="connsiteY43" fmla="*/ 292100 h 639234"/>
                <a:gd name="connsiteX44" fmla="*/ 1981200 w 5930900"/>
                <a:gd name="connsiteY44" fmla="*/ 304800 h 639234"/>
                <a:gd name="connsiteX45" fmla="*/ 2061634 w 5930900"/>
                <a:gd name="connsiteY45" fmla="*/ 304800 h 639234"/>
                <a:gd name="connsiteX46" fmla="*/ 2061634 w 5930900"/>
                <a:gd name="connsiteY46" fmla="*/ 330200 h 639234"/>
                <a:gd name="connsiteX47" fmla="*/ 2167467 w 5930900"/>
                <a:gd name="connsiteY47" fmla="*/ 330200 h 639234"/>
                <a:gd name="connsiteX48" fmla="*/ 2175934 w 5930900"/>
                <a:gd name="connsiteY48" fmla="*/ 338667 h 639234"/>
                <a:gd name="connsiteX49" fmla="*/ 2247900 w 5930900"/>
                <a:gd name="connsiteY49" fmla="*/ 338667 h 639234"/>
                <a:gd name="connsiteX50" fmla="*/ 2247900 w 5930900"/>
                <a:gd name="connsiteY50" fmla="*/ 342900 h 639234"/>
                <a:gd name="connsiteX51" fmla="*/ 2273300 w 5930900"/>
                <a:gd name="connsiteY51" fmla="*/ 368300 h 639234"/>
                <a:gd name="connsiteX52" fmla="*/ 2497667 w 5930900"/>
                <a:gd name="connsiteY52" fmla="*/ 368300 h 639234"/>
                <a:gd name="connsiteX53" fmla="*/ 2497667 w 5930900"/>
                <a:gd name="connsiteY53" fmla="*/ 393700 h 639234"/>
                <a:gd name="connsiteX54" fmla="*/ 2798234 w 5930900"/>
                <a:gd name="connsiteY54" fmla="*/ 393700 h 639234"/>
                <a:gd name="connsiteX55" fmla="*/ 2798234 w 5930900"/>
                <a:gd name="connsiteY55" fmla="*/ 414867 h 639234"/>
                <a:gd name="connsiteX56" fmla="*/ 2916767 w 5930900"/>
                <a:gd name="connsiteY56" fmla="*/ 414867 h 639234"/>
                <a:gd name="connsiteX57" fmla="*/ 2916767 w 5930900"/>
                <a:gd name="connsiteY57" fmla="*/ 427567 h 639234"/>
                <a:gd name="connsiteX58" fmla="*/ 2997200 w 5930900"/>
                <a:gd name="connsiteY58" fmla="*/ 427567 h 639234"/>
                <a:gd name="connsiteX59" fmla="*/ 3005667 w 5930900"/>
                <a:gd name="connsiteY59" fmla="*/ 436034 h 639234"/>
                <a:gd name="connsiteX60" fmla="*/ 3115734 w 5930900"/>
                <a:gd name="connsiteY60" fmla="*/ 436034 h 639234"/>
                <a:gd name="connsiteX61" fmla="*/ 3115734 w 5930900"/>
                <a:gd name="connsiteY61" fmla="*/ 461434 h 639234"/>
                <a:gd name="connsiteX62" fmla="*/ 3200400 w 5930900"/>
                <a:gd name="connsiteY62" fmla="*/ 461434 h 639234"/>
                <a:gd name="connsiteX63" fmla="*/ 3433234 w 5930900"/>
                <a:gd name="connsiteY63" fmla="*/ 461434 h 639234"/>
                <a:gd name="connsiteX64" fmla="*/ 3445934 w 5930900"/>
                <a:gd name="connsiteY64" fmla="*/ 474134 h 639234"/>
                <a:gd name="connsiteX65" fmla="*/ 3649134 w 5930900"/>
                <a:gd name="connsiteY65" fmla="*/ 474134 h 639234"/>
                <a:gd name="connsiteX66" fmla="*/ 3649134 w 5930900"/>
                <a:gd name="connsiteY66" fmla="*/ 486834 h 639234"/>
                <a:gd name="connsiteX67" fmla="*/ 3716867 w 5930900"/>
                <a:gd name="connsiteY67" fmla="*/ 486834 h 639234"/>
                <a:gd name="connsiteX68" fmla="*/ 3725334 w 5930900"/>
                <a:gd name="connsiteY68" fmla="*/ 495301 h 639234"/>
                <a:gd name="connsiteX69" fmla="*/ 3903134 w 5930900"/>
                <a:gd name="connsiteY69" fmla="*/ 495301 h 639234"/>
                <a:gd name="connsiteX70" fmla="*/ 3903134 w 5930900"/>
                <a:gd name="connsiteY70" fmla="*/ 529167 h 639234"/>
                <a:gd name="connsiteX71" fmla="*/ 4072467 w 5930900"/>
                <a:gd name="connsiteY71" fmla="*/ 529167 h 639234"/>
                <a:gd name="connsiteX72" fmla="*/ 4080934 w 5930900"/>
                <a:gd name="connsiteY72" fmla="*/ 537634 h 639234"/>
                <a:gd name="connsiteX73" fmla="*/ 4229100 w 5930900"/>
                <a:gd name="connsiteY73" fmla="*/ 537634 h 639234"/>
                <a:gd name="connsiteX74" fmla="*/ 4237567 w 5930900"/>
                <a:gd name="connsiteY74" fmla="*/ 546101 h 639234"/>
                <a:gd name="connsiteX75" fmla="*/ 4525434 w 5930900"/>
                <a:gd name="connsiteY75" fmla="*/ 546101 h 639234"/>
                <a:gd name="connsiteX76" fmla="*/ 4525434 w 5930900"/>
                <a:gd name="connsiteY76" fmla="*/ 575734 h 639234"/>
                <a:gd name="connsiteX77" fmla="*/ 4610100 w 5930900"/>
                <a:gd name="connsiteY77" fmla="*/ 575734 h 639234"/>
                <a:gd name="connsiteX78" fmla="*/ 4610100 w 5930900"/>
                <a:gd name="connsiteY78" fmla="*/ 579967 h 639234"/>
                <a:gd name="connsiteX79" fmla="*/ 5139267 w 5930900"/>
                <a:gd name="connsiteY79" fmla="*/ 579967 h 639234"/>
                <a:gd name="connsiteX80" fmla="*/ 5139267 w 5930900"/>
                <a:gd name="connsiteY80" fmla="*/ 592667 h 639234"/>
                <a:gd name="connsiteX81" fmla="*/ 5266267 w 5930900"/>
                <a:gd name="connsiteY81" fmla="*/ 592667 h 639234"/>
                <a:gd name="connsiteX82" fmla="*/ 5266267 w 5930900"/>
                <a:gd name="connsiteY82" fmla="*/ 601134 h 639234"/>
                <a:gd name="connsiteX83" fmla="*/ 5596467 w 5930900"/>
                <a:gd name="connsiteY83" fmla="*/ 601134 h 639234"/>
                <a:gd name="connsiteX84" fmla="*/ 5596467 w 5930900"/>
                <a:gd name="connsiteY84" fmla="*/ 613834 h 639234"/>
                <a:gd name="connsiteX85" fmla="*/ 5634567 w 5930900"/>
                <a:gd name="connsiteY85" fmla="*/ 613834 h 639234"/>
                <a:gd name="connsiteX86" fmla="*/ 5634567 w 5930900"/>
                <a:gd name="connsiteY86" fmla="*/ 622300 h 639234"/>
                <a:gd name="connsiteX87" fmla="*/ 5668434 w 5930900"/>
                <a:gd name="connsiteY87" fmla="*/ 622300 h 639234"/>
                <a:gd name="connsiteX88" fmla="*/ 5668434 w 5930900"/>
                <a:gd name="connsiteY88" fmla="*/ 639234 h 639234"/>
                <a:gd name="connsiteX89" fmla="*/ 5930900 w 5930900"/>
                <a:gd name="connsiteY89" fmla="*/ 639234 h 639234"/>
                <a:gd name="connsiteX0" fmla="*/ 0 w 5930900"/>
                <a:gd name="connsiteY0" fmla="*/ 0 h 639234"/>
                <a:gd name="connsiteX1" fmla="*/ 160867 w 5930900"/>
                <a:gd name="connsiteY1" fmla="*/ 0 h 639234"/>
                <a:gd name="connsiteX2" fmla="*/ 160867 w 5930900"/>
                <a:gd name="connsiteY2" fmla="*/ 0 h 639234"/>
                <a:gd name="connsiteX3" fmla="*/ 169862 w 5930900"/>
                <a:gd name="connsiteY3" fmla="*/ 23283 h 639234"/>
                <a:gd name="connsiteX4" fmla="*/ 179387 w 5930900"/>
                <a:gd name="connsiteY4" fmla="*/ 44980 h 639234"/>
                <a:gd name="connsiteX5" fmla="*/ 258234 w 5930900"/>
                <a:gd name="connsiteY5" fmla="*/ 46567 h 639234"/>
                <a:gd name="connsiteX6" fmla="*/ 258234 w 5930900"/>
                <a:gd name="connsiteY6" fmla="*/ 50800 h 639234"/>
                <a:gd name="connsiteX7" fmla="*/ 321734 w 5930900"/>
                <a:gd name="connsiteY7" fmla="*/ 50800 h 639234"/>
                <a:gd name="connsiteX8" fmla="*/ 321734 w 5930900"/>
                <a:gd name="connsiteY8" fmla="*/ 55034 h 639234"/>
                <a:gd name="connsiteX9" fmla="*/ 406400 w 5930900"/>
                <a:gd name="connsiteY9" fmla="*/ 55034 h 639234"/>
                <a:gd name="connsiteX10" fmla="*/ 406400 w 5930900"/>
                <a:gd name="connsiteY10" fmla="*/ 76200 h 639234"/>
                <a:gd name="connsiteX11" fmla="*/ 469900 w 5930900"/>
                <a:gd name="connsiteY11" fmla="*/ 76200 h 639234"/>
                <a:gd name="connsiteX12" fmla="*/ 469900 w 5930900"/>
                <a:gd name="connsiteY12" fmla="*/ 93134 h 639234"/>
                <a:gd name="connsiteX13" fmla="*/ 529167 w 5930900"/>
                <a:gd name="connsiteY13" fmla="*/ 93134 h 639234"/>
                <a:gd name="connsiteX14" fmla="*/ 529167 w 5930900"/>
                <a:gd name="connsiteY14" fmla="*/ 110067 h 639234"/>
                <a:gd name="connsiteX15" fmla="*/ 588434 w 5930900"/>
                <a:gd name="connsiteY15" fmla="*/ 110067 h 639234"/>
                <a:gd name="connsiteX16" fmla="*/ 588434 w 5930900"/>
                <a:gd name="connsiteY16" fmla="*/ 122767 h 639234"/>
                <a:gd name="connsiteX17" fmla="*/ 647700 w 5930900"/>
                <a:gd name="connsiteY17" fmla="*/ 122767 h 639234"/>
                <a:gd name="connsiteX18" fmla="*/ 647700 w 5930900"/>
                <a:gd name="connsiteY18" fmla="*/ 131234 h 639234"/>
                <a:gd name="connsiteX19" fmla="*/ 690034 w 5930900"/>
                <a:gd name="connsiteY19" fmla="*/ 131234 h 639234"/>
                <a:gd name="connsiteX20" fmla="*/ 690034 w 5930900"/>
                <a:gd name="connsiteY20" fmla="*/ 148167 h 639234"/>
                <a:gd name="connsiteX21" fmla="*/ 749300 w 5930900"/>
                <a:gd name="connsiteY21" fmla="*/ 148167 h 639234"/>
                <a:gd name="connsiteX22" fmla="*/ 749300 w 5930900"/>
                <a:gd name="connsiteY22" fmla="*/ 152400 h 639234"/>
                <a:gd name="connsiteX23" fmla="*/ 804334 w 5930900"/>
                <a:gd name="connsiteY23" fmla="*/ 152400 h 639234"/>
                <a:gd name="connsiteX24" fmla="*/ 817034 w 5930900"/>
                <a:gd name="connsiteY24" fmla="*/ 165100 h 639234"/>
                <a:gd name="connsiteX25" fmla="*/ 910167 w 5930900"/>
                <a:gd name="connsiteY25" fmla="*/ 165100 h 639234"/>
                <a:gd name="connsiteX26" fmla="*/ 910167 w 5930900"/>
                <a:gd name="connsiteY26" fmla="*/ 177800 h 639234"/>
                <a:gd name="connsiteX27" fmla="*/ 956734 w 5930900"/>
                <a:gd name="connsiteY27" fmla="*/ 177800 h 639234"/>
                <a:gd name="connsiteX28" fmla="*/ 956734 w 5930900"/>
                <a:gd name="connsiteY28" fmla="*/ 198967 h 639234"/>
                <a:gd name="connsiteX29" fmla="*/ 999067 w 5930900"/>
                <a:gd name="connsiteY29" fmla="*/ 198967 h 639234"/>
                <a:gd name="connsiteX30" fmla="*/ 1000125 w 5930900"/>
                <a:gd name="connsiteY30" fmla="*/ 207434 h 639234"/>
                <a:gd name="connsiteX31" fmla="*/ 1079500 w 5930900"/>
                <a:gd name="connsiteY31" fmla="*/ 207434 h 639234"/>
                <a:gd name="connsiteX32" fmla="*/ 1079500 w 5930900"/>
                <a:gd name="connsiteY32" fmla="*/ 224367 h 639234"/>
                <a:gd name="connsiteX33" fmla="*/ 1244600 w 5930900"/>
                <a:gd name="connsiteY33" fmla="*/ 224367 h 639234"/>
                <a:gd name="connsiteX34" fmla="*/ 1248834 w 5930900"/>
                <a:gd name="connsiteY34" fmla="*/ 228601 h 639234"/>
                <a:gd name="connsiteX35" fmla="*/ 1341967 w 5930900"/>
                <a:gd name="connsiteY35" fmla="*/ 228601 h 639234"/>
                <a:gd name="connsiteX36" fmla="*/ 1338792 w 5930900"/>
                <a:gd name="connsiteY36" fmla="*/ 248180 h 639234"/>
                <a:gd name="connsiteX37" fmla="*/ 1420285 w 5930900"/>
                <a:gd name="connsiteY37" fmla="*/ 248179 h 639234"/>
                <a:gd name="connsiteX38" fmla="*/ 1421872 w 5930900"/>
                <a:gd name="connsiteY38" fmla="*/ 266700 h 639234"/>
                <a:gd name="connsiteX39" fmla="*/ 1659467 w 5930900"/>
                <a:gd name="connsiteY39" fmla="*/ 266700 h 639234"/>
                <a:gd name="connsiteX40" fmla="*/ 1657880 w 5930900"/>
                <a:gd name="connsiteY40" fmla="*/ 286809 h 639234"/>
                <a:gd name="connsiteX41" fmla="*/ 1856846 w 5930900"/>
                <a:gd name="connsiteY41" fmla="*/ 288397 h 639234"/>
                <a:gd name="connsiteX42" fmla="*/ 1862138 w 5930900"/>
                <a:gd name="connsiteY42" fmla="*/ 301625 h 639234"/>
                <a:gd name="connsiteX43" fmla="*/ 1981200 w 5930900"/>
                <a:gd name="connsiteY43" fmla="*/ 292100 h 639234"/>
                <a:gd name="connsiteX44" fmla="*/ 1981200 w 5930900"/>
                <a:gd name="connsiteY44" fmla="*/ 304800 h 639234"/>
                <a:gd name="connsiteX45" fmla="*/ 2061634 w 5930900"/>
                <a:gd name="connsiteY45" fmla="*/ 304800 h 639234"/>
                <a:gd name="connsiteX46" fmla="*/ 2061634 w 5930900"/>
                <a:gd name="connsiteY46" fmla="*/ 330200 h 639234"/>
                <a:gd name="connsiteX47" fmla="*/ 2167467 w 5930900"/>
                <a:gd name="connsiteY47" fmla="*/ 330200 h 639234"/>
                <a:gd name="connsiteX48" fmla="*/ 2175934 w 5930900"/>
                <a:gd name="connsiteY48" fmla="*/ 338667 h 639234"/>
                <a:gd name="connsiteX49" fmla="*/ 2247900 w 5930900"/>
                <a:gd name="connsiteY49" fmla="*/ 338667 h 639234"/>
                <a:gd name="connsiteX50" fmla="*/ 2247900 w 5930900"/>
                <a:gd name="connsiteY50" fmla="*/ 342900 h 639234"/>
                <a:gd name="connsiteX51" fmla="*/ 2273300 w 5930900"/>
                <a:gd name="connsiteY51" fmla="*/ 368300 h 639234"/>
                <a:gd name="connsiteX52" fmla="*/ 2497667 w 5930900"/>
                <a:gd name="connsiteY52" fmla="*/ 368300 h 639234"/>
                <a:gd name="connsiteX53" fmla="*/ 2497667 w 5930900"/>
                <a:gd name="connsiteY53" fmla="*/ 393700 h 639234"/>
                <a:gd name="connsiteX54" fmla="*/ 2798234 w 5930900"/>
                <a:gd name="connsiteY54" fmla="*/ 393700 h 639234"/>
                <a:gd name="connsiteX55" fmla="*/ 2798234 w 5930900"/>
                <a:gd name="connsiteY55" fmla="*/ 414867 h 639234"/>
                <a:gd name="connsiteX56" fmla="*/ 2916767 w 5930900"/>
                <a:gd name="connsiteY56" fmla="*/ 414867 h 639234"/>
                <a:gd name="connsiteX57" fmla="*/ 2916767 w 5930900"/>
                <a:gd name="connsiteY57" fmla="*/ 427567 h 639234"/>
                <a:gd name="connsiteX58" fmla="*/ 2997200 w 5930900"/>
                <a:gd name="connsiteY58" fmla="*/ 427567 h 639234"/>
                <a:gd name="connsiteX59" fmla="*/ 3005667 w 5930900"/>
                <a:gd name="connsiteY59" fmla="*/ 436034 h 639234"/>
                <a:gd name="connsiteX60" fmla="*/ 3115734 w 5930900"/>
                <a:gd name="connsiteY60" fmla="*/ 436034 h 639234"/>
                <a:gd name="connsiteX61" fmla="*/ 3115734 w 5930900"/>
                <a:gd name="connsiteY61" fmla="*/ 461434 h 639234"/>
                <a:gd name="connsiteX62" fmla="*/ 3200400 w 5930900"/>
                <a:gd name="connsiteY62" fmla="*/ 461434 h 639234"/>
                <a:gd name="connsiteX63" fmla="*/ 3433234 w 5930900"/>
                <a:gd name="connsiteY63" fmla="*/ 461434 h 639234"/>
                <a:gd name="connsiteX64" fmla="*/ 3445934 w 5930900"/>
                <a:gd name="connsiteY64" fmla="*/ 474134 h 639234"/>
                <a:gd name="connsiteX65" fmla="*/ 3649134 w 5930900"/>
                <a:gd name="connsiteY65" fmla="*/ 474134 h 639234"/>
                <a:gd name="connsiteX66" fmla="*/ 3649134 w 5930900"/>
                <a:gd name="connsiteY66" fmla="*/ 486834 h 639234"/>
                <a:gd name="connsiteX67" fmla="*/ 3716867 w 5930900"/>
                <a:gd name="connsiteY67" fmla="*/ 486834 h 639234"/>
                <a:gd name="connsiteX68" fmla="*/ 3725334 w 5930900"/>
                <a:gd name="connsiteY68" fmla="*/ 495301 h 639234"/>
                <a:gd name="connsiteX69" fmla="*/ 3903134 w 5930900"/>
                <a:gd name="connsiteY69" fmla="*/ 495301 h 639234"/>
                <a:gd name="connsiteX70" fmla="*/ 3903134 w 5930900"/>
                <a:gd name="connsiteY70" fmla="*/ 529167 h 639234"/>
                <a:gd name="connsiteX71" fmla="*/ 4072467 w 5930900"/>
                <a:gd name="connsiteY71" fmla="*/ 529167 h 639234"/>
                <a:gd name="connsiteX72" fmla="*/ 4080934 w 5930900"/>
                <a:gd name="connsiteY72" fmla="*/ 537634 h 639234"/>
                <a:gd name="connsiteX73" fmla="*/ 4229100 w 5930900"/>
                <a:gd name="connsiteY73" fmla="*/ 537634 h 639234"/>
                <a:gd name="connsiteX74" fmla="*/ 4237567 w 5930900"/>
                <a:gd name="connsiteY74" fmla="*/ 546101 h 639234"/>
                <a:gd name="connsiteX75" fmla="*/ 4525434 w 5930900"/>
                <a:gd name="connsiteY75" fmla="*/ 546101 h 639234"/>
                <a:gd name="connsiteX76" fmla="*/ 4525434 w 5930900"/>
                <a:gd name="connsiteY76" fmla="*/ 575734 h 639234"/>
                <a:gd name="connsiteX77" fmla="*/ 4610100 w 5930900"/>
                <a:gd name="connsiteY77" fmla="*/ 575734 h 639234"/>
                <a:gd name="connsiteX78" fmla="*/ 4610100 w 5930900"/>
                <a:gd name="connsiteY78" fmla="*/ 579967 h 639234"/>
                <a:gd name="connsiteX79" fmla="*/ 5139267 w 5930900"/>
                <a:gd name="connsiteY79" fmla="*/ 579967 h 639234"/>
                <a:gd name="connsiteX80" fmla="*/ 5139267 w 5930900"/>
                <a:gd name="connsiteY80" fmla="*/ 592667 h 639234"/>
                <a:gd name="connsiteX81" fmla="*/ 5266267 w 5930900"/>
                <a:gd name="connsiteY81" fmla="*/ 592667 h 639234"/>
                <a:gd name="connsiteX82" fmla="*/ 5266267 w 5930900"/>
                <a:gd name="connsiteY82" fmla="*/ 601134 h 639234"/>
                <a:gd name="connsiteX83" fmla="*/ 5596467 w 5930900"/>
                <a:gd name="connsiteY83" fmla="*/ 601134 h 639234"/>
                <a:gd name="connsiteX84" fmla="*/ 5596467 w 5930900"/>
                <a:gd name="connsiteY84" fmla="*/ 613834 h 639234"/>
                <a:gd name="connsiteX85" fmla="*/ 5634567 w 5930900"/>
                <a:gd name="connsiteY85" fmla="*/ 613834 h 639234"/>
                <a:gd name="connsiteX86" fmla="*/ 5634567 w 5930900"/>
                <a:gd name="connsiteY86" fmla="*/ 622300 h 639234"/>
                <a:gd name="connsiteX87" fmla="*/ 5668434 w 5930900"/>
                <a:gd name="connsiteY87" fmla="*/ 622300 h 639234"/>
                <a:gd name="connsiteX88" fmla="*/ 5668434 w 5930900"/>
                <a:gd name="connsiteY88" fmla="*/ 639234 h 639234"/>
                <a:gd name="connsiteX89" fmla="*/ 5930900 w 5930900"/>
                <a:gd name="connsiteY89" fmla="*/ 639234 h 639234"/>
                <a:gd name="connsiteX0" fmla="*/ 0 w 5930900"/>
                <a:gd name="connsiteY0" fmla="*/ 0 h 639234"/>
                <a:gd name="connsiteX1" fmla="*/ 160867 w 5930900"/>
                <a:gd name="connsiteY1" fmla="*/ 0 h 639234"/>
                <a:gd name="connsiteX2" fmla="*/ 160867 w 5930900"/>
                <a:gd name="connsiteY2" fmla="*/ 0 h 639234"/>
                <a:gd name="connsiteX3" fmla="*/ 169862 w 5930900"/>
                <a:gd name="connsiteY3" fmla="*/ 23283 h 639234"/>
                <a:gd name="connsiteX4" fmla="*/ 179387 w 5930900"/>
                <a:gd name="connsiteY4" fmla="*/ 44980 h 639234"/>
                <a:gd name="connsiteX5" fmla="*/ 258234 w 5930900"/>
                <a:gd name="connsiteY5" fmla="*/ 46567 h 639234"/>
                <a:gd name="connsiteX6" fmla="*/ 258234 w 5930900"/>
                <a:gd name="connsiteY6" fmla="*/ 50800 h 639234"/>
                <a:gd name="connsiteX7" fmla="*/ 321734 w 5930900"/>
                <a:gd name="connsiteY7" fmla="*/ 50800 h 639234"/>
                <a:gd name="connsiteX8" fmla="*/ 321734 w 5930900"/>
                <a:gd name="connsiteY8" fmla="*/ 55034 h 639234"/>
                <a:gd name="connsiteX9" fmla="*/ 406400 w 5930900"/>
                <a:gd name="connsiteY9" fmla="*/ 55034 h 639234"/>
                <a:gd name="connsiteX10" fmla="*/ 406400 w 5930900"/>
                <a:gd name="connsiteY10" fmla="*/ 76200 h 639234"/>
                <a:gd name="connsiteX11" fmla="*/ 469900 w 5930900"/>
                <a:gd name="connsiteY11" fmla="*/ 76200 h 639234"/>
                <a:gd name="connsiteX12" fmla="*/ 469900 w 5930900"/>
                <a:gd name="connsiteY12" fmla="*/ 93134 h 639234"/>
                <a:gd name="connsiteX13" fmla="*/ 529167 w 5930900"/>
                <a:gd name="connsiteY13" fmla="*/ 93134 h 639234"/>
                <a:gd name="connsiteX14" fmla="*/ 529167 w 5930900"/>
                <a:gd name="connsiteY14" fmla="*/ 110067 h 639234"/>
                <a:gd name="connsiteX15" fmla="*/ 588434 w 5930900"/>
                <a:gd name="connsiteY15" fmla="*/ 110067 h 639234"/>
                <a:gd name="connsiteX16" fmla="*/ 588434 w 5930900"/>
                <a:gd name="connsiteY16" fmla="*/ 122767 h 639234"/>
                <a:gd name="connsiteX17" fmla="*/ 647700 w 5930900"/>
                <a:gd name="connsiteY17" fmla="*/ 122767 h 639234"/>
                <a:gd name="connsiteX18" fmla="*/ 647700 w 5930900"/>
                <a:gd name="connsiteY18" fmla="*/ 131234 h 639234"/>
                <a:gd name="connsiteX19" fmla="*/ 690034 w 5930900"/>
                <a:gd name="connsiteY19" fmla="*/ 131234 h 639234"/>
                <a:gd name="connsiteX20" fmla="*/ 690034 w 5930900"/>
                <a:gd name="connsiteY20" fmla="*/ 148167 h 639234"/>
                <a:gd name="connsiteX21" fmla="*/ 749300 w 5930900"/>
                <a:gd name="connsiteY21" fmla="*/ 148167 h 639234"/>
                <a:gd name="connsiteX22" fmla="*/ 749300 w 5930900"/>
                <a:gd name="connsiteY22" fmla="*/ 152400 h 639234"/>
                <a:gd name="connsiteX23" fmla="*/ 804334 w 5930900"/>
                <a:gd name="connsiteY23" fmla="*/ 152400 h 639234"/>
                <a:gd name="connsiteX24" fmla="*/ 817034 w 5930900"/>
                <a:gd name="connsiteY24" fmla="*/ 165100 h 639234"/>
                <a:gd name="connsiteX25" fmla="*/ 910167 w 5930900"/>
                <a:gd name="connsiteY25" fmla="*/ 165100 h 639234"/>
                <a:gd name="connsiteX26" fmla="*/ 910167 w 5930900"/>
                <a:gd name="connsiteY26" fmla="*/ 177800 h 639234"/>
                <a:gd name="connsiteX27" fmla="*/ 956734 w 5930900"/>
                <a:gd name="connsiteY27" fmla="*/ 177800 h 639234"/>
                <a:gd name="connsiteX28" fmla="*/ 956734 w 5930900"/>
                <a:gd name="connsiteY28" fmla="*/ 198967 h 639234"/>
                <a:gd name="connsiteX29" fmla="*/ 999067 w 5930900"/>
                <a:gd name="connsiteY29" fmla="*/ 198967 h 639234"/>
                <a:gd name="connsiteX30" fmla="*/ 1000125 w 5930900"/>
                <a:gd name="connsiteY30" fmla="*/ 207434 h 639234"/>
                <a:gd name="connsiteX31" fmla="*/ 1079500 w 5930900"/>
                <a:gd name="connsiteY31" fmla="*/ 207434 h 639234"/>
                <a:gd name="connsiteX32" fmla="*/ 1079500 w 5930900"/>
                <a:gd name="connsiteY32" fmla="*/ 224367 h 639234"/>
                <a:gd name="connsiteX33" fmla="*/ 1244600 w 5930900"/>
                <a:gd name="connsiteY33" fmla="*/ 224367 h 639234"/>
                <a:gd name="connsiteX34" fmla="*/ 1248834 w 5930900"/>
                <a:gd name="connsiteY34" fmla="*/ 228601 h 639234"/>
                <a:gd name="connsiteX35" fmla="*/ 1341967 w 5930900"/>
                <a:gd name="connsiteY35" fmla="*/ 228601 h 639234"/>
                <a:gd name="connsiteX36" fmla="*/ 1338792 w 5930900"/>
                <a:gd name="connsiteY36" fmla="*/ 248180 h 639234"/>
                <a:gd name="connsiteX37" fmla="*/ 1420285 w 5930900"/>
                <a:gd name="connsiteY37" fmla="*/ 248179 h 639234"/>
                <a:gd name="connsiteX38" fmla="*/ 1421872 w 5930900"/>
                <a:gd name="connsiteY38" fmla="*/ 266700 h 639234"/>
                <a:gd name="connsiteX39" fmla="*/ 1659467 w 5930900"/>
                <a:gd name="connsiteY39" fmla="*/ 266700 h 639234"/>
                <a:gd name="connsiteX40" fmla="*/ 1657880 w 5930900"/>
                <a:gd name="connsiteY40" fmla="*/ 286809 h 639234"/>
                <a:gd name="connsiteX41" fmla="*/ 1856846 w 5930900"/>
                <a:gd name="connsiteY41" fmla="*/ 288397 h 639234"/>
                <a:gd name="connsiteX42" fmla="*/ 1862138 w 5930900"/>
                <a:gd name="connsiteY42" fmla="*/ 301625 h 639234"/>
                <a:gd name="connsiteX43" fmla="*/ 1976438 w 5930900"/>
                <a:gd name="connsiteY43" fmla="*/ 293687 h 639234"/>
                <a:gd name="connsiteX44" fmla="*/ 1981200 w 5930900"/>
                <a:gd name="connsiteY44" fmla="*/ 304800 h 639234"/>
                <a:gd name="connsiteX45" fmla="*/ 2061634 w 5930900"/>
                <a:gd name="connsiteY45" fmla="*/ 304800 h 639234"/>
                <a:gd name="connsiteX46" fmla="*/ 2061634 w 5930900"/>
                <a:gd name="connsiteY46" fmla="*/ 330200 h 639234"/>
                <a:gd name="connsiteX47" fmla="*/ 2167467 w 5930900"/>
                <a:gd name="connsiteY47" fmla="*/ 330200 h 639234"/>
                <a:gd name="connsiteX48" fmla="*/ 2175934 w 5930900"/>
                <a:gd name="connsiteY48" fmla="*/ 338667 h 639234"/>
                <a:gd name="connsiteX49" fmla="*/ 2247900 w 5930900"/>
                <a:gd name="connsiteY49" fmla="*/ 338667 h 639234"/>
                <a:gd name="connsiteX50" fmla="*/ 2247900 w 5930900"/>
                <a:gd name="connsiteY50" fmla="*/ 342900 h 639234"/>
                <a:gd name="connsiteX51" fmla="*/ 2273300 w 5930900"/>
                <a:gd name="connsiteY51" fmla="*/ 368300 h 639234"/>
                <a:gd name="connsiteX52" fmla="*/ 2497667 w 5930900"/>
                <a:gd name="connsiteY52" fmla="*/ 368300 h 639234"/>
                <a:gd name="connsiteX53" fmla="*/ 2497667 w 5930900"/>
                <a:gd name="connsiteY53" fmla="*/ 393700 h 639234"/>
                <a:gd name="connsiteX54" fmla="*/ 2798234 w 5930900"/>
                <a:gd name="connsiteY54" fmla="*/ 393700 h 639234"/>
                <a:gd name="connsiteX55" fmla="*/ 2798234 w 5930900"/>
                <a:gd name="connsiteY55" fmla="*/ 414867 h 639234"/>
                <a:gd name="connsiteX56" fmla="*/ 2916767 w 5930900"/>
                <a:gd name="connsiteY56" fmla="*/ 414867 h 639234"/>
                <a:gd name="connsiteX57" fmla="*/ 2916767 w 5930900"/>
                <a:gd name="connsiteY57" fmla="*/ 427567 h 639234"/>
                <a:gd name="connsiteX58" fmla="*/ 2997200 w 5930900"/>
                <a:gd name="connsiteY58" fmla="*/ 427567 h 639234"/>
                <a:gd name="connsiteX59" fmla="*/ 3005667 w 5930900"/>
                <a:gd name="connsiteY59" fmla="*/ 436034 h 639234"/>
                <a:gd name="connsiteX60" fmla="*/ 3115734 w 5930900"/>
                <a:gd name="connsiteY60" fmla="*/ 436034 h 639234"/>
                <a:gd name="connsiteX61" fmla="*/ 3115734 w 5930900"/>
                <a:gd name="connsiteY61" fmla="*/ 461434 h 639234"/>
                <a:gd name="connsiteX62" fmla="*/ 3200400 w 5930900"/>
                <a:gd name="connsiteY62" fmla="*/ 461434 h 639234"/>
                <a:gd name="connsiteX63" fmla="*/ 3433234 w 5930900"/>
                <a:gd name="connsiteY63" fmla="*/ 461434 h 639234"/>
                <a:gd name="connsiteX64" fmla="*/ 3445934 w 5930900"/>
                <a:gd name="connsiteY64" fmla="*/ 474134 h 639234"/>
                <a:gd name="connsiteX65" fmla="*/ 3649134 w 5930900"/>
                <a:gd name="connsiteY65" fmla="*/ 474134 h 639234"/>
                <a:gd name="connsiteX66" fmla="*/ 3649134 w 5930900"/>
                <a:gd name="connsiteY66" fmla="*/ 486834 h 639234"/>
                <a:gd name="connsiteX67" fmla="*/ 3716867 w 5930900"/>
                <a:gd name="connsiteY67" fmla="*/ 486834 h 639234"/>
                <a:gd name="connsiteX68" fmla="*/ 3725334 w 5930900"/>
                <a:gd name="connsiteY68" fmla="*/ 495301 h 639234"/>
                <a:gd name="connsiteX69" fmla="*/ 3903134 w 5930900"/>
                <a:gd name="connsiteY69" fmla="*/ 495301 h 639234"/>
                <a:gd name="connsiteX70" fmla="*/ 3903134 w 5930900"/>
                <a:gd name="connsiteY70" fmla="*/ 529167 h 639234"/>
                <a:gd name="connsiteX71" fmla="*/ 4072467 w 5930900"/>
                <a:gd name="connsiteY71" fmla="*/ 529167 h 639234"/>
                <a:gd name="connsiteX72" fmla="*/ 4080934 w 5930900"/>
                <a:gd name="connsiteY72" fmla="*/ 537634 h 639234"/>
                <a:gd name="connsiteX73" fmla="*/ 4229100 w 5930900"/>
                <a:gd name="connsiteY73" fmla="*/ 537634 h 639234"/>
                <a:gd name="connsiteX74" fmla="*/ 4237567 w 5930900"/>
                <a:gd name="connsiteY74" fmla="*/ 546101 h 639234"/>
                <a:gd name="connsiteX75" fmla="*/ 4525434 w 5930900"/>
                <a:gd name="connsiteY75" fmla="*/ 546101 h 639234"/>
                <a:gd name="connsiteX76" fmla="*/ 4525434 w 5930900"/>
                <a:gd name="connsiteY76" fmla="*/ 575734 h 639234"/>
                <a:gd name="connsiteX77" fmla="*/ 4610100 w 5930900"/>
                <a:gd name="connsiteY77" fmla="*/ 575734 h 639234"/>
                <a:gd name="connsiteX78" fmla="*/ 4610100 w 5930900"/>
                <a:gd name="connsiteY78" fmla="*/ 579967 h 639234"/>
                <a:gd name="connsiteX79" fmla="*/ 5139267 w 5930900"/>
                <a:gd name="connsiteY79" fmla="*/ 579967 h 639234"/>
                <a:gd name="connsiteX80" fmla="*/ 5139267 w 5930900"/>
                <a:gd name="connsiteY80" fmla="*/ 592667 h 639234"/>
                <a:gd name="connsiteX81" fmla="*/ 5266267 w 5930900"/>
                <a:gd name="connsiteY81" fmla="*/ 592667 h 639234"/>
                <a:gd name="connsiteX82" fmla="*/ 5266267 w 5930900"/>
                <a:gd name="connsiteY82" fmla="*/ 601134 h 639234"/>
                <a:gd name="connsiteX83" fmla="*/ 5596467 w 5930900"/>
                <a:gd name="connsiteY83" fmla="*/ 601134 h 639234"/>
                <a:gd name="connsiteX84" fmla="*/ 5596467 w 5930900"/>
                <a:gd name="connsiteY84" fmla="*/ 613834 h 639234"/>
                <a:gd name="connsiteX85" fmla="*/ 5634567 w 5930900"/>
                <a:gd name="connsiteY85" fmla="*/ 613834 h 639234"/>
                <a:gd name="connsiteX86" fmla="*/ 5634567 w 5930900"/>
                <a:gd name="connsiteY86" fmla="*/ 622300 h 639234"/>
                <a:gd name="connsiteX87" fmla="*/ 5668434 w 5930900"/>
                <a:gd name="connsiteY87" fmla="*/ 622300 h 639234"/>
                <a:gd name="connsiteX88" fmla="*/ 5668434 w 5930900"/>
                <a:gd name="connsiteY88" fmla="*/ 639234 h 639234"/>
                <a:gd name="connsiteX89" fmla="*/ 5930900 w 5930900"/>
                <a:gd name="connsiteY89" fmla="*/ 639234 h 639234"/>
                <a:gd name="connsiteX0" fmla="*/ 0 w 5930900"/>
                <a:gd name="connsiteY0" fmla="*/ 0 h 639234"/>
                <a:gd name="connsiteX1" fmla="*/ 160867 w 5930900"/>
                <a:gd name="connsiteY1" fmla="*/ 0 h 639234"/>
                <a:gd name="connsiteX2" fmla="*/ 160867 w 5930900"/>
                <a:gd name="connsiteY2" fmla="*/ 0 h 639234"/>
                <a:gd name="connsiteX3" fmla="*/ 169862 w 5930900"/>
                <a:gd name="connsiteY3" fmla="*/ 23283 h 639234"/>
                <a:gd name="connsiteX4" fmla="*/ 179387 w 5930900"/>
                <a:gd name="connsiteY4" fmla="*/ 44980 h 639234"/>
                <a:gd name="connsiteX5" fmla="*/ 258234 w 5930900"/>
                <a:gd name="connsiteY5" fmla="*/ 46567 h 639234"/>
                <a:gd name="connsiteX6" fmla="*/ 258234 w 5930900"/>
                <a:gd name="connsiteY6" fmla="*/ 50800 h 639234"/>
                <a:gd name="connsiteX7" fmla="*/ 321734 w 5930900"/>
                <a:gd name="connsiteY7" fmla="*/ 50800 h 639234"/>
                <a:gd name="connsiteX8" fmla="*/ 321734 w 5930900"/>
                <a:gd name="connsiteY8" fmla="*/ 55034 h 639234"/>
                <a:gd name="connsiteX9" fmla="*/ 406400 w 5930900"/>
                <a:gd name="connsiteY9" fmla="*/ 55034 h 639234"/>
                <a:gd name="connsiteX10" fmla="*/ 406400 w 5930900"/>
                <a:gd name="connsiteY10" fmla="*/ 76200 h 639234"/>
                <a:gd name="connsiteX11" fmla="*/ 469900 w 5930900"/>
                <a:gd name="connsiteY11" fmla="*/ 76200 h 639234"/>
                <a:gd name="connsiteX12" fmla="*/ 469900 w 5930900"/>
                <a:gd name="connsiteY12" fmla="*/ 93134 h 639234"/>
                <a:gd name="connsiteX13" fmla="*/ 529167 w 5930900"/>
                <a:gd name="connsiteY13" fmla="*/ 93134 h 639234"/>
                <a:gd name="connsiteX14" fmla="*/ 529167 w 5930900"/>
                <a:gd name="connsiteY14" fmla="*/ 110067 h 639234"/>
                <a:gd name="connsiteX15" fmla="*/ 588434 w 5930900"/>
                <a:gd name="connsiteY15" fmla="*/ 110067 h 639234"/>
                <a:gd name="connsiteX16" fmla="*/ 588434 w 5930900"/>
                <a:gd name="connsiteY16" fmla="*/ 122767 h 639234"/>
                <a:gd name="connsiteX17" fmla="*/ 647700 w 5930900"/>
                <a:gd name="connsiteY17" fmla="*/ 122767 h 639234"/>
                <a:gd name="connsiteX18" fmla="*/ 647700 w 5930900"/>
                <a:gd name="connsiteY18" fmla="*/ 131234 h 639234"/>
                <a:gd name="connsiteX19" fmla="*/ 690034 w 5930900"/>
                <a:gd name="connsiteY19" fmla="*/ 131234 h 639234"/>
                <a:gd name="connsiteX20" fmla="*/ 690034 w 5930900"/>
                <a:gd name="connsiteY20" fmla="*/ 148167 h 639234"/>
                <a:gd name="connsiteX21" fmla="*/ 749300 w 5930900"/>
                <a:gd name="connsiteY21" fmla="*/ 148167 h 639234"/>
                <a:gd name="connsiteX22" fmla="*/ 749300 w 5930900"/>
                <a:gd name="connsiteY22" fmla="*/ 152400 h 639234"/>
                <a:gd name="connsiteX23" fmla="*/ 804334 w 5930900"/>
                <a:gd name="connsiteY23" fmla="*/ 152400 h 639234"/>
                <a:gd name="connsiteX24" fmla="*/ 817034 w 5930900"/>
                <a:gd name="connsiteY24" fmla="*/ 165100 h 639234"/>
                <a:gd name="connsiteX25" fmla="*/ 910167 w 5930900"/>
                <a:gd name="connsiteY25" fmla="*/ 165100 h 639234"/>
                <a:gd name="connsiteX26" fmla="*/ 910167 w 5930900"/>
                <a:gd name="connsiteY26" fmla="*/ 177800 h 639234"/>
                <a:gd name="connsiteX27" fmla="*/ 956734 w 5930900"/>
                <a:gd name="connsiteY27" fmla="*/ 177800 h 639234"/>
                <a:gd name="connsiteX28" fmla="*/ 956734 w 5930900"/>
                <a:gd name="connsiteY28" fmla="*/ 198967 h 639234"/>
                <a:gd name="connsiteX29" fmla="*/ 999067 w 5930900"/>
                <a:gd name="connsiteY29" fmla="*/ 198967 h 639234"/>
                <a:gd name="connsiteX30" fmla="*/ 1000125 w 5930900"/>
                <a:gd name="connsiteY30" fmla="*/ 207434 h 639234"/>
                <a:gd name="connsiteX31" fmla="*/ 1079500 w 5930900"/>
                <a:gd name="connsiteY31" fmla="*/ 207434 h 639234"/>
                <a:gd name="connsiteX32" fmla="*/ 1079500 w 5930900"/>
                <a:gd name="connsiteY32" fmla="*/ 224367 h 639234"/>
                <a:gd name="connsiteX33" fmla="*/ 1244600 w 5930900"/>
                <a:gd name="connsiteY33" fmla="*/ 224367 h 639234"/>
                <a:gd name="connsiteX34" fmla="*/ 1248834 w 5930900"/>
                <a:gd name="connsiteY34" fmla="*/ 228601 h 639234"/>
                <a:gd name="connsiteX35" fmla="*/ 1341967 w 5930900"/>
                <a:gd name="connsiteY35" fmla="*/ 228601 h 639234"/>
                <a:gd name="connsiteX36" fmla="*/ 1338792 w 5930900"/>
                <a:gd name="connsiteY36" fmla="*/ 248180 h 639234"/>
                <a:gd name="connsiteX37" fmla="*/ 1420285 w 5930900"/>
                <a:gd name="connsiteY37" fmla="*/ 248179 h 639234"/>
                <a:gd name="connsiteX38" fmla="*/ 1421872 w 5930900"/>
                <a:gd name="connsiteY38" fmla="*/ 266700 h 639234"/>
                <a:gd name="connsiteX39" fmla="*/ 1659467 w 5930900"/>
                <a:gd name="connsiteY39" fmla="*/ 266700 h 639234"/>
                <a:gd name="connsiteX40" fmla="*/ 1657880 w 5930900"/>
                <a:gd name="connsiteY40" fmla="*/ 286809 h 639234"/>
                <a:gd name="connsiteX41" fmla="*/ 1856846 w 5930900"/>
                <a:gd name="connsiteY41" fmla="*/ 288397 h 639234"/>
                <a:gd name="connsiteX42" fmla="*/ 1863726 w 5930900"/>
                <a:gd name="connsiteY42" fmla="*/ 296862 h 639234"/>
                <a:gd name="connsiteX43" fmla="*/ 1976438 w 5930900"/>
                <a:gd name="connsiteY43" fmla="*/ 293687 h 639234"/>
                <a:gd name="connsiteX44" fmla="*/ 1981200 w 5930900"/>
                <a:gd name="connsiteY44" fmla="*/ 304800 h 639234"/>
                <a:gd name="connsiteX45" fmla="*/ 2061634 w 5930900"/>
                <a:gd name="connsiteY45" fmla="*/ 304800 h 639234"/>
                <a:gd name="connsiteX46" fmla="*/ 2061634 w 5930900"/>
                <a:gd name="connsiteY46" fmla="*/ 330200 h 639234"/>
                <a:gd name="connsiteX47" fmla="*/ 2167467 w 5930900"/>
                <a:gd name="connsiteY47" fmla="*/ 330200 h 639234"/>
                <a:gd name="connsiteX48" fmla="*/ 2175934 w 5930900"/>
                <a:gd name="connsiteY48" fmla="*/ 338667 h 639234"/>
                <a:gd name="connsiteX49" fmla="*/ 2247900 w 5930900"/>
                <a:gd name="connsiteY49" fmla="*/ 338667 h 639234"/>
                <a:gd name="connsiteX50" fmla="*/ 2247900 w 5930900"/>
                <a:gd name="connsiteY50" fmla="*/ 342900 h 639234"/>
                <a:gd name="connsiteX51" fmla="*/ 2273300 w 5930900"/>
                <a:gd name="connsiteY51" fmla="*/ 368300 h 639234"/>
                <a:gd name="connsiteX52" fmla="*/ 2497667 w 5930900"/>
                <a:gd name="connsiteY52" fmla="*/ 368300 h 639234"/>
                <a:gd name="connsiteX53" fmla="*/ 2497667 w 5930900"/>
                <a:gd name="connsiteY53" fmla="*/ 393700 h 639234"/>
                <a:gd name="connsiteX54" fmla="*/ 2798234 w 5930900"/>
                <a:gd name="connsiteY54" fmla="*/ 393700 h 639234"/>
                <a:gd name="connsiteX55" fmla="*/ 2798234 w 5930900"/>
                <a:gd name="connsiteY55" fmla="*/ 414867 h 639234"/>
                <a:gd name="connsiteX56" fmla="*/ 2916767 w 5930900"/>
                <a:gd name="connsiteY56" fmla="*/ 414867 h 639234"/>
                <a:gd name="connsiteX57" fmla="*/ 2916767 w 5930900"/>
                <a:gd name="connsiteY57" fmla="*/ 427567 h 639234"/>
                <a:gd name="connsiteX58" fmla="*/ 2997200 w 5930900"/>
                <a:gd name="connsiteY58" fmla="*/ 427567 h 639234"/>
                <a:gd name="connsiteX59" fmla="*/ 3005667 w 5930900"/>
                <a:gd name="connsiteY59" fmla="*/ 436034 h 639234"/>
                <a:gd name="connsiteX60" fmla="*/ 3115734 w 5930900"/>
                <a:gd name="connsiteY60" fmla="*/ 436034 h 639234"/>
                <a:gd name="connsiteX61" fmla="*/ 3115734 w 5930900"/>
                <a:gd name="connsiteY61" fmla="*/ 461434 h 639234"/>
                <a:gd name="connsiteX62" fmla="*/ 3200400 w 5930900"/>
                <a:gd name="connsiteY62" fmla="*/ 461434 h 639234"/>
                <a:gd name="connsiteX63" fmla="*/ 3433234 w 5930900"/>
                <a:gd name="connsiteY63" fmla="*/ 461434 h 639234"/>
                <a:gd name="connsiteX64" fmla="*/ 3445934 w 5930900"/>
                <a:gd name="connsiteY64" fmla="*/ 474134 h 639234"/>
                <a:gd name="connsiteX65" fmla="*/ 3649134 w 5930900"/>
                <a:gd name="connsiteY65" fmla="*/ 474134 h 639234"/>
                <a:gd name="connsiteX66" fmla="*/ 3649134 w 5930900"/>
                <a:gd name="connsiteY66" fmla="*/ 486834 h 639234"/>
                <a:gd name="connsiteX67" fmla="*/ 3716867 w 5930900"/>
                <a:gd name="connsiteY67" fmla="*/ 486834 h 639234"/>
                <a:gd name="connsiteX68" fmla="*/ 3725334 w 5930900"/>
                <a:gd name="connsiteY68" fmla="*/ 495301 h 639234"/>
                <a:gd name="connsiteX69" fmla="*/ 3903134 w 5930900"/>
                <a:gd name="connsiteY69" fmla="*/ 495301 h 639234"/>
                <a:gd name="connsiteX70" fmla="*/ 3903134 w 5930900"/>
                <a:gd name="connsiteY70" fmla="*/ 529167 h 639234"/>
                <a:gd name="connsiteX71" fmla="*/ 4072467 w 5930900"/>
                <a:gd name="connsiteY71" fmla="*/ 529167 h 639234"/>
                <a:gd name="connsiteX72" fmla="*/ 4080934 w 5930900"/>
                <a:gd name="connsiteY72" fmla="*/ 537634 h 639234"/>
                <a:gd name="connsiteX73" fmla="*/ 4229100 w 5930900"/>
                <a:gd name="connsiteY73" fmla="*/ 537634 h 639234"/>
                <a:gd name="connsiteX74" fmla="*/ 4237567 w 5930900"/>
                <a:gd name="connsiteY74" fmla="*/ 546101 h 639234"/>
                <a:gd name="connsiteX75" fmla="*/ 4525434 w 5930900"/>
                <a:gd name="connsiteY75" fmla="*/ 546101 h 639234"/>
                <a:gd name="connsiteX76" fmla="*/ 4525434 w 5930900"/>
                <a:gd name="connsiteY76" fmla="*/ 575734 h 639234"/>
                <a:gd name="connsiteX77" fmla="*/ 4610100 w 5930900"/>
                <a:gd name="connsiteY77" fmla="*/ 575734 h 639234"/>
                <a:gd name="connsiteX78" fmla="*/ 4610100 w 5930900"/>
                <a:gd name="connsiteY78" fmla="*/ 579967 h 639234"/>
                <a:gd name="connsiteX79" fmla="*/ 5139267 w 5930900"/>
                <a:gd name="connsiteY79" fmla="*/ 579967 h 639234"/>
                <a:gd name="connsiteX80" fmla="*/ 5139267 w 5930900"/>
                <a:gd name="connsiteY80" fmla="*/ 592667 h 639234"/>
                <a:gd name="connsiteX81" fmla="*/ 5266267 w 5930900"/>
                <a:gd name="connsiteY81" fmla="*/ 592667 h 639234"/>
                <a:gd name="connsiteX82" fmla="*/ 5266267 w 5930900"/>
                <a:gd name="connsiteY82" fmla="*/ 601134 h 639234"/>
                <a:gd name="connsiteX83" fmla="*/ 5596467 w 5930900"/>
                <a:gd name="connsiteY83" fmla="*/ 601134 h 639234"/>
                <a:gd name="connsiteX84" fmla="*/ 5596467 w 5930900"/>
                <a:gd name="connsiteY84" fmla="*/ 613834 h 639234"/>
                <a:gd name="connsiteX85" fmla="*/ 5634567 w 5930900"/>
                <a:gd name="connsiteY85" fmla="*/ 613834 h 639234"/>
                <a:gd name="connsiteX86" fmla="*/ 5634567 w 5930900"/>
                <a:gd name="connsiteY86" fmla="*/ 622300 h 639234"/>
                <a:gd name="connsiteX87" fmla="*/ 5668434 w 5930900"/>
                <a:gd name="connsiteY87" fmla="*/ 622300 h 639234"/>
                <a:gd name="connsiteX88" fmla="*/ 5668434 w 5930900"/>
                <a:gd name="connsiteY88" fmla="*/ 639234 h 639234"/>
                <a:gd name="connsiteX89" fmla="*/ 5930900 w 5930900"/>
                <a:gd name="connsiteY89" fmla="*/ 639234 h 639234"/>
                <a:gd name="connsiteX0" fmla="*/ 0 w 5930900"/>
                <a:gd name="connsiteY0" fmla="*/ 0 h 639234"/>
                <a:gd name="connsiteX1" fmla="*/ 160867 w 5930900"/>
                <a:gd name="connsiteY1" fmla="*/ 0 h 639234"/>
                <a:gd name="connsiteX2" fmla="*/ 160867 w 5930900"/>
                <a:gd name="connsiteY2" fmla="*/ 0 h 639234"/>
                <a:gd name="connsiteX3" fmla="*/ 169862 w 5930900"/>
                <a:gd name="connsiteY3" fmla="*/ 23283 h 639234"/>
                <a:gd name="connsiteX4" fmla="*/ 179387 w 5930900"/>
                <a:gd name="connsiteY4" fmla="*/ 44980 h 639234"/>
                <a:gd name="connsiteX5" fmla="*/ 258234 w 5930900"/>
                <a:gd name="connsiteY5" fmla="*/ 46567 h 639234"/>
                <a:gd name="connsiteX6" fmla="*/ 258234 w 5930900"/>
                <a:gd name="connsiteY6" fmla="*/ 50800 h 639234"/>
                <a:gd name="connsiteX7" fmla="*/ 321734 w 5930900"/>
                <a:gd name="connsiteY7" fmla="*/ 50800 h 639234"/>
                <a:gd name="connsiteX8" fmla="*/ 321734 w 5930900"/>
                <a:gd name="connsiteY8" fmla="*/ 55034 h 639234"/>
                <a:gd name="connsiteX9" fmla="*/ 406400 w 5930900"/>
                <a:gd name="connsiteY9" fmla="*/ 55034 h 639234"/>
                <a:gd name="connsiteX10" fmla="*/ 406400 w 5930900"/>
                <a:gd name="connsiteY10" fmla="*/ 76200 h 639234"/>
                <a:gd name="connsiteX11" fmla="*/ 469900 w 5930900"/>
                <a:gd name="connsiteY11" fmla="*/ 76200 h 639234"/>
                <a:gd name="connsiteX12" fmla="*/ 469900 w 5930900"/>
                <a:gd name="connsiteY12" fmla="*/ 93134 h 639234"/>
                <a:gd name="connsiteX13" fmla="*/ 529167 w 5930900"/>
                <a:gd name="connsiteY13" fmla="*/ 93134 h 639234"/>
                <a:gd name="connsiteX14" fmla="*/ 529167 w 5930900"/>
                <a:gd name="connsiteY14" fmla="*/ 110067 h 639234"/>
                <a:gd name="connsiteX15" fmla="*/ 588434 w 5930900"/>
                <a:gd name="connsiteY15" fmla="*/ 110067 h 639234"/>
                <a:gd name="connsiteX16" fmla="*/ 588434 w 5930900"/>
                <a:gd name="connsiteY16" fmla="*/ 122767 h 639234"/>
                <a:gd name="connsiteX17" fmla="*/ 647700 w 5930900"/>
                <a:gd name="connsiteY17" fmla="*/ 122767 h 639234"/>
                <a:gd name="connsiteX18" fmla="*/ 647700 w 5930900"/>
                <a:gd name="connsiteY18" fmla="*/ 131234 h 639234"/>
                <a:gd name="connsiteX19" fmla="*/ 690034 w 5930900"/>
                <a:gd name="connsiteY19" fmla="*/ 131234 h 639234"/>
                <a:gd name="connsiteX20" fmla="*/ 690034 w 5930900"/>
                <a:gd name="connsiteY20" fmla="*/ 148167 h 639234"/>
                <a:gd name="connsiteX21" fmla="*/ 749300 w 5930900"/>
                <a:gd name="connsiteY21" fmla="*/ 148167 h 639234"/>
                <a:gd name="connsiteX22" fmla="*/ 749300 w 5930900"/>
                <a:gd name="connsiteY22" fmla="*/ 152400 h 639234"/>
                <a:gd name="connsiteX23" fmla="*/ 804334 w 5930900"/>
                <a:gd name="connsiteY23" fmla="*/ 152400 h 639234"/>
                <a:gd name="connsiteX24" fmla="*/ 817034 w 5930900"/>
                <a:gd name="connsiteY24" fmla="*/ 165100 h 639234"/>
                <a:gd name="connsiteX25" fmla="*/ 910167 w 5930900"/>
                <a:gd name="connsiteY25" fmla="*/ 165100 h 639234"/>
                <a:gd name="connsiteX26" fmla="*/ 910167 w 5930900"/>
                <a:gd name="connsiteY26" fmla="*/ 177800 h 639234"/>
                <a:gd name="connsiteX27" fmla="*/ 956734 w 5930900"/>
                <a:gd name="connsiteY27" fmla="*/ 177800 h 639234"/>
                <a:gd name="connsiteX28" fmla="*/ 956734 w 5930900"/>
                <a:gd name="connsiteY28" fmla="*/ 198967 h 639234"/>
                <a:gd name="connsiteX29" fmla="*/ 999067 w 5930900"/>
                <a:gd name="connsiteY29" fmla="*/ 198967 h 639234"/>
                <a:gd name="connsiteX30" fmla="*/ 1000125 w 5930900"/>
                <a:gd name="connsiteY30" fmla="*/ 207434 h 639234"/>
                <a:gd name="connsiteX31" fmla="*/ 1079500 w 5930900"/>
                <a:gd name="connsiteY31" fmla="*/ 207434 h 639234"/>
                <a:gd name="connsiteX32" fmla="*/ 1079500 w 5930900"/>
                <a:gd name="connsiteY32" fmla="*/ 224367 h 639234"/>
                <a:gd name="connsiteX33" fmla="*/ 1244600 w 5930900"/>
                <a:gd name="connsiteY33" fmla="*/ 224367 h 639234"/>
                <a:gd name="connsiteX34" fmla="*/ 1248834 w 5930900"/>
                <a:gd name="connsiteY34" fmla="*/ 228601 h 639234"/>
                <a:gd name="connsiteX35" fmla="*/ 1341967 w 5930900"/>
                <a:gd name="connsiteY35" fmla="*/ 228601 h 639234"/>
                <a:gd name="connsiteX36" fmla="*/ 1338792 w 5930900"/>
                <a:gd name="connsiteY36" fmla="*/ 248180 h 639234"/>
                <a:gd name="connsiteX37" fmla="*/ 1420285 w 5930900"/>
                <a:gd name="connsiteY37" fmla="*/ 248179 h 639234"/>
                <a:gd name="connsiteX38" fmla="*/ 1421872 w 5930900"/>
                <a:gd name="connsiteY38" fmla="*/ 266700 h 639234"/>
                <a:gd name="connsiteX39" fmla="*/ 1659467 w 5930900"/>
                <a:gd name="connsiteY39" fmla="*/ 266700 h 639234"/>
                <a:gd name="connsiteX40" fmla="*/ 1657880 w 5930900"/>
                <a:gd name="connsiteY40" fmla="*/ 286809 h 639234"/>
                <a:gd name="connsiteX41" fmla="*/ 1856846 w 5930900"/>
                <a:gd name="connsiteY41" fmla="*/ 288397 h 639234"/>
                <a:gd name="connsiteX42" fmla="*/ 1863726 w 5930900"/>
                <a:gd name="connsiteY42" fmla="*/ 296862 h 639234"/>
                <a:gd name="connsiteX43" fmla="*/ 1976438 w 5930900"/>
                <a:gd name="connsiteY43" fmla="*/ 293687 h 639234"/>
                <a:gd name="connsiteX44" fmla="*/ 1981200 w 5930900"/>
                <a:gd name="connsiteY44" fmla="*/ 304800 h 639234"/>
                <a:gd name="connsiteX45" fmla="*/ 2061634 w 5930900"/>
                <a:gd name="connsiteY45" fmla="*/ 304800 h 639234"/>
                <a:gd name="connsiteX46" fmla="*/ 2061634 w 5930900"/>
                <a:gd name="connsiteY46" fmla="*/ 330200 h 639234"/>
                <a:gd name="connsiteX47" fmla="*/ 2167467 w 5930900"/>
                <a:gd name="connsiteY47" fmla="*/ 330200 h 639234"/>
                <a:gd name="connsiteX48" fmla="*/ 2175934 w 5930900"/>
                <a:gd name="connsiteY48" fmla="*/ 338667 h 639234"/>
                <a:gd name="connsiteX49" fmla="*/ 2247900 w 5930900"/>
                <a:gd name="connsiteY49" fmla="*/ 338667 h 639234"/>
                <a:gd name="connsiteX50" fmla="*/ 2247900 w 5930900"/>
                <a:gd name="connsiteY50" fmla="*/ 342900 h 639234"/>
                <a:gd name="connsiteX51" fmla="*/ 2273300 w 5930900"/>
                <a:gd name="connsiteY51" fmla="*/ 368300 h 639234"/>
                <a:gd name="connsiteX52" fmla="*/ 2497667 w 5930900"/>
                <a:gd name="connsiteY52" fmla="*/ 368300 h 639234"/>
                <a:gd name="connsiteX53" fmla="*/ 2497667 w 5930900"/>
                <a:gd name="connsiteY53" fmla="*/ 393700 h 639234"/>
                <a:gd name="connsiteX54" fmla="*/ 2798234 w 5930900"/>
                <a:gd name="connsiteY54" fmla="*/ 393700 h 639234"/>
                <a:gd name="connsiteX55" fmla="*/ 2798234 w 5930900"/>
                <a:gd name="connsiteY55" fmla="*/ 414867 h 639234"/>
                <a:gd name="connsiteX56" fmla="*/ 2916767 w 5930900"/>
                <a:gd name="connsiteY56" fmla="*/ 414867 h 639234"/>
                <a:gd name="connsiteX57" fmla="*/ 2916767 w 5930900"/>
                <a:gd name="connsiteY57" fmla="*/ 427567 h 639234"/>
                <a:gd name="connsiteX58" fmla="*/ 2997200 w 5930900"/>
                <a:gd name="connsiteY58" fmla="*/ 427567 h 639234"/>
                <a:gd name="connsiteX59" fmla="*/ 3005667 w 5930900"/>
                <a:gd name="connsiteY59" fmla="*/ 436034 h 639234"/>
                <a:gd name="connsiteX60" fmla="*/ 3115734 w 5930900"/>
                <a:gd name="connsiteY60" fmla="*/ 436034 h 639234"/>
                <a:gd name="connsiteX61" fmla="*/ 3115734 w 5930900"/>
                <a:gd name="connsiteY61" fmla="*/ 461434 h 639234"/>
                <a:gd name="connsiteX62" fmla="*/ 3200400 w 5930900"/>
                <a:gd name="connsiteY62" fmla="*/ 461434 h 639234"/>
                <a:gd name="connsiteX63" fmla="*/ 3433234 w 5930900"/>
                <a:gd name="connsiteY63" fmla="*/ 461434 h 639234"/>
                <a:gd name="connsiteX64" fmla="*/ 3445934 w 5930900"/>
                <a:gd name="connsiteY64" fmla="*/ 474134 h 639234"/>
                <a:gd name="connsiteX65" fmla="*/ 3649134 w 5930900"/>
                <a:gd name="connsiteY65" fmla="*/ 474134 h 639234"/>
                <a:gd name="connsiteX66" fmla="*/ 3649134 w 5930900"/>
                <a:gd name="connsiteY66" fmla="*/ 486834 h 639234"/>
                <a:gd name="connsiteX67" fmla="*/ 3716867 w 5930900"/>
                <a:gd name="connsiteY67" fmla="*/ 486834 h 639234"/>
                <a:gd name="connsiteX68" fmla="*/ 3725334 w 5930900"/>
                <a:gd name="connsiteY68" fmla="*/ 495301 h 639234"/>
                <a:gd name="connsiteX69" fmla="*/ 3903134 w 5930900"/>
                <a:gd name="connsiteY69" fmla="*/ 495301 h 639234"/>
                <a:gd name="connsiteX70" fmla="*/ 3903134 w 5930900"/>
                <a:gd name="connsiteY70" fmla="*/ 529167 h 639234"/>
                <a:gd name="connsiteX71" fmla="*/ 4072467 w 5930900"/>
                <a:gd name="connsiteY71" fmla="*/ 529167 h 639234"/>
                <a:gd name="connsiteX72" fmla="*/ 4080934 w 5930900"/>
                <a:gd name="connsiteY72" fmla="*/ 537634 h 639234"/>
                <a:gd name="connsiteX73" fmla="*/ 4229100 w 5930900"/>
                <a:gd name="connsiteY73" fmla="*/ 537634 h 639234"/>
                <a:gd name="connsiteX74" fmla="*/ 4237567 w 5930900"/>
                <a:gd name="connsiteY74" fmla="*/ 546101 h 639234"/>
                <a:gd name="connsiteX75" fmla="*/ 4525434 w 5930900"/>
                <a:gd name="connsiteY75" fmla="*/ 546101 h 639234"/>
                <a:gd name="connsiteX76" fmla="*/ 4525434 w 5930900"/>
                <a:gd name="connsiteY76" fmla="*/ 575734 h 639234"/>
                <a:gd name="connsiteX77" fmla="*/ 4610100 w 5930900"/>
                <a:gd name="connsiteY77" fmla="*/ 575734 h 639234"/>
                <a:gd name="connsiteX78" fmla="*/ 4610100 w 5930900"/>
                <a:gd name="connsiteY78" fmla="*/ 579967 h 639234"/>
                <a:gd name="connsiteX79" fmla="*/ 5139267 w 5930900"/>
                <a:gd name="connsiteY79" fmla="*/ 579967 h 639234"/>
                <a:gd name="connsiteX80" fmla="*/ 5139267 w 5930900"/>
                <a:gd name="connsiteY80" fmla="*/ 592667 h 639234"/>
                <a:gd name="connsiteX81" fmla="*/ 5266267 w 5930900"/>
                <a:gd name="connsiteY81" fmla="*/ 592667 h 639234"/>
                <a:gd name="connsiteX82" fmla="*/ 5266267 w 5930900"/>
                <a:gd name="connsiteY82" fmla="*/ 601134 h 639234"/>
                <a:gd name="connsiteX83" fmla="*/ 5596467 w 5930900"/>
                <a:gd name="connsiteY83" fmla="*/ 601134 h 639234"/>
                <a:gd name="connsiteX84" fmla="*/ 5596467 w 5930900"/>
                <a:gd name="connsiteY84" fmla="*/ 613834 h 639234"/>
                <a:gd name="connsiteX85" fmla="*/ 5634567 w 5930900"/>
                <a:gd name="connsiteY85" fmla="*/ 613834 h 639234"/>
                <a:gd name="connsiteX86" fmla="*/ 5634567 w 5930900"/>
                <a:gd name="connsiteY86" fmla="*/ 622300 h 639234"/>
                <a:gd name="connsiteX87" fmla="*/ 5668434 w 5930900"/>
                <a:gd name="connsiteY87" fmla="*/ 622300 h 639234"/>
                <a:gd name="connsiteX88" fmla="*/ 5668434 w 5930900"/>
                <a:gd name="connsiteY88" fmla="*/ 639234 h 639234"/>
                <a:gd name="connsiteX89" fmla="*/ 5930900 w 5930900"/>
                <a:gd name="connsiteY89" fmla="*/ 639234 h 639234"/>
                <a:gd name="connsiteX0" fmla="*/ 0 w 5930900"/>
                <a:gd name="connsiteY0" fmla="*/ 0 h 639234"/>
                <a:gd name="connsiteX1" fmla="*/ 160867 w 5930900"/>
                <a:gd name="connsiteY1" fmla="*/ 0 h 639234"/>
                <a:gd name="connsiteX2" fmla="*/ 160867 w 5930900"/>
                <a:gd name="connsiteY2" fmla="*/ 0 h 639234"/>
                <a:gd name="connsiteX3" fmla="*/ 169862 w 5930900"/>
                <a:gd name="connsiteY3" fmla="*/ 23283 h 639234"/>
                <a:gd name="connsiteX4" fmla="*/ 179387 w 5930900"/>
                <a:gd name="connsiteY4" fmla="*/ 44980 h 639234"/>
                <a:gd name="connsiteX5" fmla="*/ 258234 w 5930900"/>
                <a:gd name="connsiteY5" fmla="*/ 46567 h 639234"/>
                <a:gd name="connsiteX6" fmla="*/ 258234 w 5930900"/>
                <a:gd name="connsiteY6" fmla="*/ 50800 h 639234"/>
                <a:gd name="connsiteX7" fmla="*/ 321734 w 5930900"/>
                <a:gd name="connsiteY7" fmla="*/ 50800 h 639234"/>
                <a:gd name="connsiteX8" fmla="*/ 321734 w 5930900"/>
                <a:gd name="connsiteY8" fmla="*/ 55034 h 639234"/>
                <a:gd name="connsiteX9" fmla="*/ 406400 w 5930900"/>
                <a:gd name="connsiteY9" fmla="*/ 55034 h 639234"/>
                <a:gd name="connsiteX10" fmla="*/ 406400 w 5930900"/>
                <a:gd name="connsiteY10" fmla="*/ 76200 h 639234"/>
                <a:gd name="connsiteX11" fmla="*/ 469900 w 5930900"/>
                <a:gd name="connsiteY11" fmla="*/ 76200 h 639234"/>
                <a:gd name="connsiteX12" fmla="*/ 469900 w 5930900"/>
                <a:gd name="connsiteY12" fmla="*/ 93134 h 639234"/>
                <a:gd name="connsiteX13" fmla="*/ 529167 w 5930900"/>
                <a:gd name="connsiteY13" fmla="*/ 93134 h 639234"/>
                <a:gd name="connsiteX14" fmla="*/ 529167 w 5930900"/>
                <a:gd name="connsiteY14" fmla="*/ 110067 h 639234"/>
                <a:gd name="connsiteX15" fmla="*/ 588434 w 5930900"/>
                <a:gd name="connsiteY15" fmla="*/ 110067 h 639234"/>
                <a:gd name="connsiteX16" fmla="*/ 588434 w 5930900"/>
                <a:gd name="connsiteY16" fmla="*/ 122767 h 639234"/>
                <a:gd name="connsiteX17" fmla="*/ 647700 w 5930900"/>
                <a:gd name="connsiteY17" fmla="*/ 122767 h 639234"/>
                <a:gd name="connsiteX18" fmla="*/ 647700 w 5930900"/>
                <a:gd name="connsiteY18" fmla="*/ 131234 h 639234"/>
                <a:gd name="connsiteX19" fmla="*/ 690034 w 5930900"/>
                <a:gd name="connsiteY19" fmla="*/ 131234 h 639234"/>
                <a:gd name="connsiteX20" fmla="*/ 690034 w 5930900"/>
                <a:gd name="connsiteY20" fmla="*/ 148167 h 639234"/>
                <a:gd name="connsiteX21" fmla="*/ 749300 w 5930900"/>
                <a:gd name="connsiteY21" fmla="*/ 148167 h 639234"/>
                <a:gd name="connsiteX22" fmla="*/ 749300 w 5930900"/>
                <a:gd name="connsiteY22" fmla="*/ 152400 h 639234"/>
                <a:gd name="connsiteX23" fmla="*/ 804334 w 5930900"/>
                <a:gd name="connsiteY23" fmla="*/ 152400 h 639234"/>
                <a:gd name="connsiteX24" fmla="*/ 817034 w 5930900"/>
                <a:gd name="connsiteY24" fmla="*/ 165100 h 639234"/>
                <a:gd name="connsiteX25" fmla="*/ 910167 w 5930900"/>
                <a:gd name="connsiteY25" fmla="*/ 165100 h 639234"/>
                <a:gd name="connsiteX26" fmla="*/ 910167 w 5930900"/>
                <a:gd name="connsiteY26" fmla="*/ 177800 h 639234"/>
                <a:gd name="connsiteX27" fmla="*/ 956734 w 5930900"/>
                <a:gd name="connsiteY27" fmla="*/ 177800 h 639234"/>
                <a:gd name="connsiteX28" fmla="*/ 956734 w 5930900"/>
                <a:gd name="connsiteY28" fmla="*/ 198967 h 639234"/>
                <a:gd name="connsiteX29" fmla="*/ 999067 w 5930900"/>
                <a:gd name="connsiteY29" fmla="*/ 198967 h 639234"/>
                <a:gd name="connsiteX30" fmla="*/ 1000125 w 5930900"/>
                <a:gd name="connsiteY30" fmla="*/ 207434 h 639234"/>
                <a:gd name="connsiteX31" fmla="*/ 1079500 w 5930900"/>
                <a:gd name="connsiteY31" fmla="*/ 207434 h 639234"/>
                <a:gd name="connsiteX32" fmla="*/ 1079500 w 5930900"/>
                <a:gd name="connsiteY32" fmla="*/ 224367 h 639234"/>
                <a:gd name="connsiteX33" fmla="*/ 1244600 w 5930900"/>
                <a:gd name="connsiteY33" fmla="*/ 224367 h 639234"/>
                <a:gd name="connsiteX34" fmla="*/ 1248834 w 5930900"/>
                <a:gd name="connsiteY34" fmla="*/ 228601 h 639234"/>
                <a:gd name="connsiteX35" fmla="*/ 1341967 w 5930900"/>
                <a:gd name="connsiteY35" fmla="*/ 228601 h 639234"/>
                <a:gd name="connsiteX36" fmla="*/ 1338792 w 5930900"/>
                <a:gd name="connsiteY36" fmla="*/ 248180 h 639234"/>
                <a:gd name="connsiteX37" fmla="*/ 1420285 w 5930900"/>
                <a:gd name="connsiteY37" fmla="*/ 248179 h 639234"/>
                <a:gd name="connsiteX38" fmla="*/ 1421872 w 5930900"/>
                <a:gd name="connsiteY38" fmla="*/ 266700 h 639234"/>
                <a:gd name="connsiteX39" fmla="*/ 1659467 w 5930900"/>
                <a:gd name="connsiteY39" fmla="*/ 266700 h 639234"/>
                <a:gd name="connsiteX40" fmla="*/ 1657880 w 5930900"/>
                <a:gd name="connsiteY40" fmla="*/ 286809 h 639234"/>
                <a:gd name="connsiteX41" fmla="*/ 1856846 w 5930900"/>
                <a:gd name="connsiteY41" fmla="*/ 288397 h 639234"/>
                <a:gd name="connsiteX42" fmla="*/ 1863726 w 5930900"/>
                <a:gd name="connsiteY42" fmla="*/ 296862 h 639234"/>
                <a:gd name="connsiteX43" fmla="*/ 1974850 w 5930900"/>
                <a:gd name="connsiteY43" fmla="*/ 296862 h 639234"/>
                <a:gd name="connsiteX44" fmla="*/ 1981200 w 5930900"/>
                <a:gd name="connsiteY44" fmla="*/ 304800 h 639234"/>
                <a:gd name="connsiteX45" fmla="*/ 2061634 w 5930900"/>
                <a:gd name="connsiteY45" fmla="*/ 304800 h 639234"/>
                <a:gd name="connsiteX46" fmla="*/ 2061634 w 5930900"/>
                <a:gd name="connsiteY46" fmla="*/ 330200 h 639234"/>
                <a:gd name="connsiteX47" fmla="*/ 2167467 w 5930900"/>
                <a:gd name="connsiteY47" fmla="*/ 330200 h 639234"/>
                <a:gd name="connsiteX48" fmla="*/ 2175934 w 5930900"/>
                <a:gd name="connsiteY48" fmla="*/ 338667 h 639234"/>
                <a:gd name="connsiteX49" fmla="*/ 2247900 w 5930900"/>
                <a:gd name="connsiteY49" fmla="*/ 338667 h 639234"/>
                <a:gd name="connsiteX50" fmla="*/ 2247900 w 5930900"/>
                <a:gd name="connsiteY50" fmla="*/ 342900 h 639234"/>
                <a:gd name="connsiteX51" fmla="*/ 2273300 w 5930900"/>
                <a:gd name="connsiteY51" fmla="*/ 368300 h 639234"/>
                <a:gd name="connsiteX52" fmla="*/ 2497667 w 5930900"/>
                <a:gd name="connsiteY52" fmla="*/ 368300 h 639234"/>
                <a:gd name="connsiteX53" fmla="*/ 2497667 w 5930900"/>
                <a:gd name="connsiteY53" fmla="*/ 393700 h 639234"/>
                <a:gd name="connsiteX54" fmla="*/ 2798234 w 5930900"/>
                <a:gd name="connsiteY54" fmla="*/ 393700 h 639234"/>
                <a:gd name="connsiteX55" fmla="*/ 2798234 w 5930900"/>
                <a:gd name="connsiteY55" fmla="*/ 414867 h 639234"/>
                <a:gd name="connsiteX56" fmla="*/ 2916767 w 5930900"/>
                <a:gd name="connsiteY56" fmla="*/ 414867 h 639234"/>
                <a:gd name="connsiteX57" fmla="*/ 2916767 w 5930900"/>
                <a:gd name="connsiteY57" fmla="*/ 427567 h 639234"/>
                <a:gd name="connsiteX58" fmla="*/ 2997200 w 5930900"/>
                <a:gd name="connsiteY58" fmla="*/ 427567 h 639234"/>
                <a:gd name="connsiteX59" fmla="*/ 3005667 w 5930900"/>
                <a:gd name="connsiteY59" fmla="*/ 436034 h 639234"/>
                <a:gd name="connsiteX60" fmla="*/ 3115734 w 5930900"/>
                <a:gd name="connsiteY60" fmla="*/ 436034 h 639234"/>
                <a:gd name="connsiteX61" fmla="*/ 3115734 w 5930900"/>
                <a:gd name="connsiteY61" fmla="*/ 461434 h 639234"/>
                <a:gd name="connsiteX62" fmla="*/ 3200400 w 5930900"/>
                <a:gd name="connsiteY62" fmla="*/ 461434 h 639234"/>
                <a:gd name="connsiteX63" fmla="*/ 3433234 w 5930900"/>
                <a:gd name="connsiteY63" fmla="*/ 461434 h 639234"/>
                <a:gd name="connsiteX64" fmla="*/ 3445934 w 5930900"/>
                <a:gd name="connsiteY64" fmla="*/ 474134 h 639234"/>
                <a:gd name="connsiteX65" fmla="*/ 3649134 w 5930900"/>
                <a:gd name="connsiteY65" fmla="*/ 474134 h 639234"/>
                <a:gd name="connsiteX66" fmla="*/ 3649134 w 5930900"/>
                <a:gd name="connsiteY66" fmla="*/ 486834 h 639234"/>
                <a:gd name="connsiteX67" fmla="*/ 3716867 w 5930900"/>
                <a:gd name="connsiteY67" fmla="*/ 486834 h 639234"/>
                <a:gd name="connsiteX68" fmla="*/ 3725334 w 5930900"/>
                <a:gd name="connsiteY68" fmla="*/ 495301 h 639234"/>
                <a:gd name="connsiteX69" fmla="*/ 3903134 w 5930900"/>
                <a:gd name="connsiteY69" fmla="*/ 495301 h 639234"/>
                <a:gd name="connsiteX70" fmla="*/ 3903134 w 5930900"/>
                <a:gd name="connsiteY70" fmla="*/ 529167 h 639234"/>
                <a:gd name="connsiteX71" fmla="*/ 4072467 w 5930900"/>
                <a:gd name="connsiteY71" fmla="*/ 529167 h 639234"/>
                <a:gd name="connsiteX72" fmla="*/ 4080934 w 5930900"/>
                <a:gd name="connsiteY72" fmla="*/ 537634 h 639234"/>
                <a:gd name="connsiteX73" fmla="*/ 4229100 w 5930900"/>
                <a:gd name="connsiteY73" fmla="*/ 537634 h 639234"/>
                <a:gd name="connsiteX74" fmla="*/ 4237567 w 5930900"/>
                <a:gd name="connsiteY74" fmla="*/ 546101 h 639234"/>
                <a:gd name="connsiteX75" fmla="*/ 4525434 w 5930900"/>
                <a:gd name="connsiteY75" fmla="*/ 546101 h 639234"/>
                <a:gd name="connsiteX76" fmla="*/ 4525434 w 5930900"/>
                <a:gd name="connsiteY76" fmla="*/ 575734 h 639234"/>
                <a:gd name="connsiteX77" fmla="*/ 4610100 w 5930900"/>
                <a:gd name="connsiteY77" fmla="*/ 575734 h 639234"/>
                <a:gd name="connsiteX78" fmla="*/ 4610100 w 5930900"/>
                <a:gd name="connsiteY78" fmla="*/ 579967 h 639234"/>
                <a:gd name="connsiteX79" fmla="*/ 5139267 w 5930900"/>
                <a:gd name="connsiteY79" fmla="*/ 579967 h 639234"/>
                <a:gd name="connsiteX80" fmla="*/ 5139267 w 5930900"/>
                <a:gd name="connsiteY80" fmla="*/ 592667 h 639234"/>
                <a:gd name="connsiteX81" fmla="*/ 5266267 w 5930900"/>
                <a:gd name="connsiteY81" fmla="*/ 592667 h 639234"/>
                <a:gd name="connsiteX82" fmla="*/ 5266267 w 5930900"/>
                <a:gd name="connsiteY82" fmla="*/ 601134 h 639234"/>
                <a:gd name="connsiteX83" fmla="*/ 5596467 w 5930900"/>
                <a:gd name="connsiteY83" fmla="*/ 601134 h 639234"/>
                <a:gd name="connsiteX84" fmla="*/ 5596467 w 5930900"/>
                <a:gd name="connsiteY84" fmla="*/ 613834 h 639234"/>
                <a:gd name="connsiteX85" fmla="*/ 5634567 w 5930900"/>
                <a:gd name="connsiteY85" fmla="*/ 613834 h 639234"/>
                <a:gd name="connsiteX86" fmla="*/ 5634567 w 5930900"/>
                <a:gd name="connsiteY86" fmla="*/ 622300 h 639234"/>
                <a:gd name="connsiteX87" fmla="*/ 5668434 w 5930900"/>
                <a:gd name="connsiteY87" fmla="*/ 622300 h 639234"/>
                <a:gd name="connsiteX88" fmla="*/ 5668434 w 5930900"/>
                <a:gd name="connsiteY88" fmla="*/ 639234 h 639234"/>
                <a:gd name="connsiteX89" fmla="*/ 5930900 w 5930900"/>
                <a:gd name="connsiteY89" fmla="*/ 639234 h 639234"/>
                <a:gd name="connsiteX0" fmla="*/ 0 w 5930900"/>
                <a:gd name="connsiteY0" fmla="*/ 0 h 639234"/>
                <a:gd name="connsiteX1" fmla="*/ 160867 w 5930900"/>
                <a:gd name="connsiteY1" fmla="*/ 0 h 639234"/>
                <a:gd name="connsiteX2" fmla="*/ 160867 w 5930900"/>
                <a:gd name="connsiteY2" fmla="*/ 0 h 639234"/>
                <a:gd name="connsiteX3" fmla="*/ 169862 w 5930900"/>
                <a:gd name="connsiteY3" fmla="*/ 23283 h 639234"/>
                <a:gd name="connsiteX4" fmla="*/ 179387 w 5930900"/>
                <a:gd name="connsiteY4" fmla="*/ 44980 h 639234"/>
                <a:gd name="connsiteX5" fmla="*/ 258234 w 5930900"/>
                <a:gd name="connsiteY5" fmla="*/ 46567 h 639234"/>
                <a:gd name="connsiteX6" fmla="*/ 258234 w 5930900"/>
                <a:gd name="connsiteY6" fmla="*/ 50800 h 639234"/>
                <a:gd name="connsiteX7" fmla="*/ 321734 w 5930900"/>
                <a:gd name="connsiteY7" fmla="*/ 50800 h 639234"/>
                <a:gd name="connsiteX8" fmla="*/ 321734 w 5930900"/>
                <a:gd name="connsiteY8" fmla="*/ 55034 h 639234"/>
                <a:gd name="connsiteX9" fmla="*/ 406400 w 5930900"/>
                <a:gd name="connsiteY9" fmla="*/ 55034 h 639234"/>
                <a:gd name="connsiteX10" fmla="*/ 406400 w 5930900"/>
                <a:gd name="connsiteY10" fmla="*/ 76200 h 639234"/>
                <a:gd name="connsiteX11" fmla="*/ 469900 w 5930900"/>
                <a:gd name="connsiteY11" fmla="*/ 76200 h 639234"/>
                <a:gd name="connsiteX12" fmla="*/ 469900 w 5930900"/>
                <a:gd name="connsiteY12" fmla="*/ 93134 h 639234"/>
                <a:gd name="connsiteX13" fmla="*/ 529167 w 5930900"/>
                <a:gd name="connsiteY13" fmla="*/ 93134 h 639234"/>
                <a:gd name="connsiteX14" fmla="*/ 529167 w 5930900"/>
                <a:gd name="connsiteY14" fmla="*/ 110067 h 639234"/>
                <a:gd name="connsiteX15" fmla="*/ 588434 w 5930900"/>
                <a:gd name="connsiteY15" fmla="*/ 110067 h 639234"/>
                <a:gd name="connsiteX16" fmla="*/ 588434 w 5930900"/>
                <a:gd name="connsiteY16" fmla="*/ 122767 h 639234"/>
                <a:gd name="connsiteX17" fmla="*/ 647700 w 5930900"/>
                <a:gd name="connsiteY17" fmla="*/ 122767 h 639234"/>
                <a:gd name="connsiteX18" fmla="*/ 647700 w 5930900"/>
                <a:gd name="connsiteY18" fmla="*/ 131234 h 639234"/>
                <a:gd name="connsiteX19" fmla="*/ 690034 w 5930900"/>
                <a:gd name="connsiteY19" fmla="*/ 131234 h 639234"/>
                <a:gd name="connsiteX20" fmla="*/ 690034 w 5930900"/>
                <a:gd name="connsiteY20" fmla="*/ 148167 h 639234"/>
                <a:gd name="connsiteX21" fmla="*/ 749300 w 5930900"/>
                <a:gd name="connsiteY21" fmla="*/ 148167 h 639234"/>
                <a:gd name="connsiteX22" fmla="*/ 749300 w 5930900"/>
                <a:gd name="connsiteY22" fmla="*/ 152400 h 639234"/>
                <a:gd name="connsiteX23" fmla="*/ 804334 w 5930900"/>
                <a:gd name="connsiteY23" fmla="*/ 152400 h 639234"/>
                <a:gd name="connsiteX24" fmla="*/ 817034 w 5930900"/>
                <a:gd name="connsiteY24" fmla="*/ 165100 h 639234"/>
                <a:gd name="connsiteX25" fmla="*/ 910167 w 5930900"/>
                <a:gd name="connsiteY25" fmla="*/ 165100 h 639234"/>
                <a:gd name="connsiteX26" fmla="*/ 910167 w 5930900"/>
                <a:gd name="connsiteY26" fmla="*/ 177800 h 639234"/>
                <a:gd name="connsiteX27" fmla="*/ 956734 w 5930900"/>
                <a:gd name="connsiteY27" fmla="*/ 177800 h 639234"/>
                <a:gd name="connsiteX28" fmla="*/ 956734 w 5930900"/>
                <a:gd name="connsiteY28" fmla="*/ 198967 h 639234"/>
                <a:gd name="connsiteX29" fmla="*/ 999067 w 5930900"/>
                <a:gd name="connsiteY29" fmla="*/ 198967 h 639234"/>
                <a:gd name="connsiteX30" fmla="*/ 1000125 w 5930900"/>
                <a:gd name="connsiteY30" fmla="*/ 207434 h 639234"/>
                <a:gd name="connsiteX31" fmla="*/ 1079500 w 5930900"/>
                <a:gd name="connsiteY31" fmla="*/ 207434 h 639234"/>
                <a:gd name="connsiteX32" fmla="*/ 1079500 w 5930900"/>
                <a:gd name="connsiteY32" fmla="*/ 224367 h 639234"/>
                <a:gd name="connsiteX33" fmla="*/ 1244600 w 5930900"/>
                <a:gd name="connsiteY33" fmla="*/ 224367 h 639234"/>
                <a:gd name="connsiteX34" fmla="*/ 1248834 w 5930900"/>
                <a:gd name="connsiteY34" fmla="*/ 228601 h 639234"/>
                <a:gd name="connsiteX35" fmla="*/ 1341967 w 5930900"/>
                <a:gd name="connsiteY35" fmla="*/ 228601 h 639234"/>
                <a:gd name="connsiteX36" fmla="*/ 1338792 w 5930900"/>
                <a:gd name="connsiteY36" fmla="*/ 248180 h 639234"/>
                <a:gd name="connsiteX37" fmla="*/ 1420285 w 5930900"/>
                <a:gd name="connsiteY37" fmla="*/ 248179 h 639234"/>
                <a:gd name="connsiteX38" fmla="*/ 1421872 w 5930900"/>
                <a:gd name="connsiteY38" fmla="*/ 266700 h 639234"/>
                <a:gd name="connsiteX39" fmla="*/ 1659467 w 5930900"/>
                <a:gd name="connsiteY39" fmla="*/ 266700 h 639234"/>
                <a:gd name="connsiteX40" fmla="*/ 1657880 w 5930900"/>
                <a:gd name="connsiteY40" fmla="*/ 286809 h 639234"/>
                <a:gd name="connsiteX41" fmla="*/ 1856846 w 5930900"/>
                <a:gd name="connsiteY41" fmla="*/ 288397 h 639234"/>
                <a:gd name="connsiteX42" fmla="*/ 1863726 w 5930900"/>
                <a:gd name="connsiteY42" fmla="*/ 296862 h 639234"/>
                <a:gd name="connsiteX43" fmla="*/ 1974850 w 5930900"/>
                <a:gd name="connsiteY43" fmla="*/ 296862 h 639234"/>
                <a:gd name="connsiteX44" fmla="*/ 1981200 w 5930900"/>
                <a:gd name="connsiteY44" fmla="*/ 304800 h 639234"/>
                <a:gd name="connsiteX45" fmla="*/ 2061634 w 5930900"/>
                <a:gd name="connsiteY45" fmla="*/ 304800 h 639234"/>
                <a:gd name="connsiteX46" fmla="*/ 2066396 w 5930900"/>
                <a:gd name="connsiteY46" fmla="*/ 319088 h 639234"/>
                <a:gd name="connsiteX47" fmla="*/ 2167467 w 5930900"/>
                <a:gd name="connsiteY47" fmla="*/ 330200 h 639234"/>
                <a:gd name="connsiteX48" fmla="*/ 2175934 w 5930900"/>
                <a:gd name="connsiteY48" fmla="*/ 338667 h 639234"/>
                <a:gd name="connsiteX49" fmla="*/ 2247900 w 5930900"/>
                <a:gd name="connsiteY49" fmla="*/ 338667 h 639234"/>
                <a:gd name="connsiteX50" fmla="*/ 2247900 w 5930900"/>
                <a:gd name="connsiteY50" fmla="*/ 342900 h 639234"/>
                <a:gd name="connsiteX51" fmla="*/ 2273300 w 5930900"/>
                <a:gd name="connsiteY51" fmla="*/ 368300 h 639234"/>
                <a:gd name="connsiteX52" fmla="*/ 2497667 w 5930900"/>
                <a:gd name="connsiteY52" fmla="*/ 368300 h 639234"/>
                <a:gd name="connsiteX53" fmla="*/ 2497667 w 5930900"/>
                <a:gd name="connsiteY53" fmla="*/ 393700 h 639234"/>
                <a:gd name="connsiteX54" fmla="*/ 2798234 w 5930900"/>
                <a:gd name="connsiteY54" fmla="*/ 393700 h 639234"/>
                <a:gd name="connsiteX55" fmla="*/ 2798234 w 5930900"/>
                <a:gd name="connsiteY55" fmla="*/ 414867 h 639234"/>
                <a:gd name="connsiteX56" fmla="*/ 2916767 w 5930900"/>
                <a:gd name="connsiteY56" fmla="*/ 414867 h 639234"/>
                <a:gd name="connsiteX57" fmla="*/ 2916767 w 5930900"/>
                <a:gd name="connsiteY57" fmla="*/ 427567 h 639234"/>
                <a:gd name="connsiteX58" fmla="*/ 2997200 w 5930900"/>
                <a:gd name="connsiteY58" fmla="*/ 427567 h 639234"/>
                <a:gd name="connsiteX59" fmla="*/ 3005667 w 5930900"/>
                <a:gd name="connsiteY59" fmla="*/ 436034 h 639234"/>
                <a:gd name="connsiteX60" fmla="*/ 3115734 w 5930900"/>
                <a:gd name="connsiteY60" fmla="*/ 436034 h 639234"/>
                <a:gd name="connsiteX61" fmla="*/ 3115734 w 5930900"/>
                <a:gd name="connsiteY61" fmla="*/ 461434 h 639234"/>
                <a:gd name="connsiteX62" fmla="*/ 3200400 w 5930900"/>
                <a:gd name="connsiteY62" fmla="*/ 461434 h 639234"/>
                <a:gd name="connsiteX63" fmla="*/ 3433234 w 5930900"/>
                <a:gd name="connsiteY63" fmla="*/ 461434 h 639234"/>
                <a:gd name="connsiteX64" fmla="*/ 3445934 w 5930900"/>
                <a:gd name="connsiteY64" fmla="*/ 474134 h 639234"/>
                <a:gd name="connsiteX65" fmla="*/ 3649134 w 5930900"/>
                <a:gd name="connsiteY65" fmla="*/ 474134 h 639234"/>
                <a:gd name="connsiteX66" fmla="*/ 3649134 w 5930900"/>
                <a:gd name="connsiteY66" fmla="*/ 486834 h 639234"/>
                <a:gd name="connsiteX67" fmla="*/ 3716867 w 5930900"/>
                <a:gd name="connsiteY67" fmla="*/ 486834 h 639234"/>
                <a:gd name="connsiteX68" fmla="*/ 3725334 w 5930900"/>
                <a:gd name="connsiteY68" fmla="*/ 495301 h 639234"/>
                <a:gd name="connsiteX69" fmla="*/ 3903134 w 5930900"/>
                <a:gd name="connsiteY69" fmla="*/ 495301 h 639234"/>
                <a:gd name="connsiteX70" fmla="*/ 3903134 w 5930900"/>
                <a:gd name="connsiteY70" fmla="*/ 529167 h 639234"/>
                <a:gd name="connsiteX71" fmla="*/ 4072467 w 5930900"/>
                <a:gd name="connsiteY71" fmla="*/ 529167 h 639234"/>
                <a:gd name="connsiteX72" fmla="*/ 4080934 w 5930900"/>
                <a:gd name="connsiteY72" fmla="*/ 537634 h 639234"/>
                <a:gd name="connsiteX73" fmla="*/ 4229100 w 5930900"/>
                <a:gd name="connsiteY73" fmla="*/ 537634 h 639234"/>
                <a:gd name="connsiteX74" fmla="*/ 4237567 w 5930900"/>
                <a:gd name="connsiteY74" fmla="*/ 546101 h 639234"/>
                <a:gd name="connsiteX75" fmla="*/ 4525434 w 5930900"/>
                <a:gd name="connsiteY75" fmla="*/ 546101 h 639234"/>
                <a:gd name="connsiteX76" fmla="*/ 4525434 w 5930900"/>
                <a:gd name="connsiteY76" fmla="*/ 575734 h 639234"/>
                <a:gd name="connsiteX77" fmla="*/ 4610100 w 5930900"/>
                <a:gd name="connsiteY77" fmla="*/ 575734 h 639234"/>
                <a:gd name="connsiteX78" fmla="*/ 4610100 w 5930900"/>
                <a:gd name="connsiteY78" fmla="*/ 579967 h 639234"/>
                <a:gd name="connsiteX79" fmla="*/ 5139267 w 5930900"/>
                <a:gd name="connsiteY79" fmla="*/ 579967 h 639234"/>
                <a:gd name="connsiteX80" fmla="*/ 5139267 w 5930900"/>
                <a:gd name="connsiteY80" fmla="*/ 592667 h 639234"/>
                <a:gd name="connsiteX81" fmla="*/ 5266267 w 5930900"/>
                <a:gd name="connsiteY81" fmla="*/ 592667 h 639234"/>
                <a:gd name="connsiteX82" fmla="*/ 5266267 w 5930900"/>
                <a:gd name="connsiteY82" fmla="*/ 601134 h 639234"/>
                <a:gd name="connsiteX83" fmla="*/ 5596467 w 5930900"/>
                <a:gd name="connsiteY83" fmla="*/ 601134 h 639234"/>
                <a:gd name="connsiteX84" fmla="*/ 5596467 w 5930900"/>
                <a:gd name="connsiteY84" fmla="*/ 613834 h 639234"/>
                <a:gd name="connsiteX85" fmla="*/ 5634567 w 5930900"/>
                <a:gd name="connsiteY85" fmla="*/ 613834 h 639234"/>
                <a:gd name="connsiteX86" fmla="*/ 5634567 w 5930900"/>
                <a:gd name="connsiteY86" fmla="*/ 622300 h 639234"/>
                <a:gd name="connsiteX87" fmla="*/ 5668434 w 5930900"/>
                <a:gd name="connsiteY87" fmla="*/ 622300 h 639234"/>
                <a:gd name="connsiteX88" fmla="*/ 5668434 w 5930900"/>
                <a:gd name="connsiteY88" fmla="*/ 639234 h 639234"/>
                <a:gd name="connsiteX89" fmla="*/ 5930900 w 5930900"/>
                <a:gd name="connsiteY89" fmla="*/ 639234 h 639234"/>
                <a:gd name="connsiteX0" fmla="*/ 0 w 5930900"/>
                <a:gd name="connsiteY0" fmla="*/ 0 h 639234"/>
                <a:gd name="connsiteX1" fmla="*/ 160867 w 5930900"/>
                <a:gd name="connsiteY1" fmla="*/ 0 h 639234"/>
                <a:gd name="connsiteX2" fmla="*/ 160867 w 5930900"/>
                <a:gd name="connsiteY2" fmla="*/ 0 h 639234"/>
                <a:gd name="connsiteX3" fmla="*/ 169862 w 5930900"/>
                <a:gd name="connsiteY3" fmla="*/ 23283 h 639234"/>
                <a:gd name="connsiteX4" fmla="*/ 179387 w 5930900"/>
                <a:gd name="connsiteY4" fmla="*/ 44980 h 639234"/>
                <a:gd name="connsiteX5" fmla="*/ 258234 w 5930900"/>
                <a:gd name="connsiteY5" fmla="*/ 46567 h 639234"/>
                <a:gd name="connsiteX6" fmla="*/ 258234 w 5930900"/>
                <a:gd name="connsiteY6" fmla="*/ 50800 h 639234"/>
                <a:gd name="connsiteX7" fmla="*/ 321734 w 5930900"/>
                <a:gd name="connsiteY7" fmla="*/ 50800 h 639234"/>
                <a:gd name="connsiteX8" fmla="*/ 321734 w 5930900"/>
                <a:gd name="connsiteY8" fmla="*/ 55034 h 639234"/>
                <a:gd name="connsiteX9" fmla="*/ 406400 w 5930900"/>
                <a:gd name="connsiteY9" fmla="*/ 55034 h 639234"/>
                <a:gd name="connsiteX10" fmla="*/ 406400 w 5930900"/>
                <a:gd name="connsiteY10" fmla="*/ 76200 h 639234"/>
                <a:gd name="connsiteX11" fmla="*/ 469900 w 5930900"/>
                <a:gd name="connsiteY11" fmla="*/ 76200 h 639234"/>
                <a:gd name="connsiteX12" fmla="*/ 469900 w 5930900"/>
                <a:gd name="connsiteY12" fmla="*/ 93134 h 639234"/>
                <a:gd name="connsiteX13" fmla="*/ 529167 w 5930900"/>
                <a:gd name="connsiteY13" fmla="*/ 93134 h 639234"/>
                <a:gd name="connsiteX14" fmla="*/ 529167 w 5930900"/>
                <a:gd name="connsiteY14" fmla="*/ 110067 h 639234"/>
                <a:gd name="connsiteX15" fmla="*/ 588434 w 5930900"/>
                <a:gd name="connsiteY15" fmla="*/ 110067 h 639234"/>
                <a:gd name="connsiteX16" fmla="*/ 588434 w 5930900"/>
                <a:gd name="connsiteY16" fmla="*/ 122767 h 639234"/>
                <a:gd name="connsiteX17" fmla="*/ 647700 w 5930900"/>
                <a:gd name="connsiteY17" fmla="*/ 122767 h 639234"/>
                <a:gd name="connsiteX18" fmla="*/ 647700 w 5930900"/>
                <a:gd name="connsiteY18" fmla="*/ 131234 h 639234"/>
                <a:gd name="connsiteX19" fmla="*/ 690034 w 5930900"/>
                <a:gd name="connsiteY19" fmla="*/ 131234 h 639234"/>
                <a:gd name="connsiteX20" fmla="*/ 690034 w 5930900"/>
                <a:gd name="connsiteY20" fmla="*/ 148167 h 639234"/>
                <a:gd name="connsiteX21" fmla="*/ 749300 w 5930900"/>
                <a:gd name="connsiteY21" fmla="*/ 148167 h 639234"/>
                <a:gd name="connsiteX22" fmla="*/ 749300 w 5930900"/>
                <a:gd name="connsiteY22" fmla="*/ 152400 h 639234"/>
                <a:gd name="connsiteX23" fmla="*/ 804334 w 5930900"/>
                <a:gd name="connsiteY23" fmla="*/ 152400 h 639234"/>
                <a:gd name="connsiteX24" fmla="*/ 817034 w 5930900"/>
                <a:gd name="connsiteY24" fmla="*/ 165100 h 639234"/>
                <a:gd name="connsiteX25" fmla="*/ 910167 w 5930900"/>
                <a:gd name="connsiteY25" fmla="*/ 165100 h 639234"/>
                <a:gd name="connsiteX26" fmla="*/ 910167 w 5930900"/>
                <a:gd name="connsiteY26" fmla="*/ 177800 h 639234"/>
                <a:gd name="connsiteX27" fmla="*/ 956734 w 5930900"/>
                <a:gd name="connsiteY27" fmla="*/ 177800 h 639234"/>
                <a:gd name="connsiteX28" fmla="*/ 956734 w 5930900"/>
                <a:gd name="connsiteY28" fmla="*/ 198967 h 639234"/>
                <a:gd name="connsiteX29" fmla="*/ 999067 w 5930900"/>
                <a:gd name="connsiteY29" fmla="*/ 198967 h 639234"/>
                <a:gd name="connsiteX30" fmla="*/ 1000125 w 5930900"/>
                <a:gd name="connsiteY30" fmla="*/ 207434 h 639234"/>
                <a:gd name="connsiteX31" fmla="*/ 1079500 w 5930900"/>
                <a:gd name="connsiteY31" fmla="*/ 207434 h 639234"/>
                <a:gd name="connsiteX32" fmla="*/ 1079500 w 5930900"/>
                <a:gd name="connsiteY32" fmla="*/ 224367 h 639234"/>
                <a:gd name="connsiteX33" fmla="*/ 1244600 w 5930900"/>
                <a:gd name="connsiteY33" fmla="*/ 224367 h 639234"/>
                <a:gd name="connsiteX34" fmla="*/ 1248834 w 5930900"/>
                <a:gd name="connsiteY34" fmla="*/ 228601 h 639234"/>
                <a:gd name="connsiteX35" fmla="*/ 1341967 w 5930900"/>
                <a:gd name="connsiteY35" fmla="*/ 228601 h 639234"/>
                <a:gd name="connsiteX36" fmla="*/ 1338792 w 5930900"/>
                <a:gd name="connsiteY36" fmla="*/ 248180 h 639234"/>
                <a:gd name="connsiteX37" fmla="*/ 1420285 w 5930900"/>
                <a:gd name="connsiteY37" fmla="*/ 248179 h 639234"/>
                <a:gd name="connsiteX38" fmla="*/ 1421872 w 5930900"/>
                <a:gd name="connsiteY38" fmla="*/ 266700 h 639234"/>
                <a:gd name="connsiteX39" fmla="*/ 1659467 w 5930900"/>
                <a:gd name="connsiteY39" fmla="*/ 266700 h 639234"/>
                <a:gd name="connsiteX40" fmla="*/ 1657880 w 5930900"/>
                <a:gd name="connsiteY40" fmla="*/ 286809 h 639234"/>
                <a:gd name="connsiteX41" fmla="*/ 1856846 w 5930900"/>
                <a:gd name="connsiteY41" fmla="*/ 288397 h 639234"/>
                <a:gd name="connsiteX42" fmla="*/ 1863726 w 5930900"/>
                <a:gd name="connsiteY42" fmla="*/ 296862 h 639234"/>
                <a:gd name="connsiteX43" fmla="*/ 1974850 w 5930900"/>
                <a:gd name="connsiteY43" fmla="*/ 296862 h 639234"/>
                <a:gd name="connsiteX44" fmla="*/ 1981200 w 5930900"/>
                <a:gd name="connsiteY44" fmla="*/ 304800 h 639234"/>
                <a:gd name="connsiteX45" fmla="*/ 2061634 w 5930900"/>
                <a:gd name="connsiteY45" fmla="*/ 304800 h 639234"/>
                <a:gd name="connsiteX46" fmla="*/ 2066396 w 5930900"/>
                <a:gd name="connsiteY46" fmla="*/ 319088 h 639234"/>
                <a:gd name="connsiteX47" fmla="*/ 2167467 w 5930900"/>
                <a:gd name="connsiteY47" fmla="*/ 330200 h 639234"/>
                <a:gd name="connsiteX48" fmla="*/ 2185459 w 5930900"/>
                <a:gd name="connsiteY48" fmla="*/ 364067 h 639234"/>
                <a:gd name="connsiteX49" fmla="*/ 2247900 w 5930900"/>
                <a:gd name="connsiteY49" fmla="*/ 338667 h 639234"/>
                <a:gd name="connsiteX50" fmla="*/ 2247900 w 5930900"/>
                <a:gd name="connsiteY50" fmla="*/ 342900 h 639234"/>
                <a:gd name="connsiteX51" fmla="*/ 2273300 w 5930900"/>
                <a:gd name="connsiteY51" fmla="*/ 368300 h 639234"/>
                <a:gd name="connsiteX52" fmla="*/ 2497667 w 5930900"/>
                <a:gd name="connsiteY52" fmla="*/ 368300 h 639234"/>
                <a:gd name="connsiteX53" fmla="*/ 2497667 w 5930900"/>
                <a:gd name="connsiteY53" fmla="*/ 393700 h 639234"/>
                <a:gd name="connsiteX54" fmla="*/ 2798234 w 5930900"/>
                <a:gd name="connsiteY54" fmla="*/ 393700 h 639234"/>
                <a:gd name="connsiteX55" fmla="*/ 2798234 w 5930900"/>
                <a:gd name="connsiteY55" fmla="*/ 414867 h 639234"/>
                <a:gd name="connsiteX56" fmla="*/ 2916767 w 5930900"/>
                <a:gd name="connsiteY56" fmla="*/ 414867 h 639234"/>
                <a:gd name="connsiteX57" fmla="*/ 2916767 w 5930900"/>
                <a:gd name="connsiteY57" fmla="*/ 427567 h 639234"/>
                <a:gd name="connsiteX58" fmla="*/ 2997200 w 5930900"/>
                <a:gd name="connsiteY58" fmla="*/ 427567 h 639234"/>
                <a:gd name="connsiteX59" fmla="*/ 3005667 w 5930900"/>
                <a:gd name="connsiteY59" fmla="*/ 436034 h 639234"/>
                <a:gd name="connsiteX60" fmla="*/ 3115734 w 5930900"/>
                <a:gd name="connsiteY60" fmla="*/ 436034 h 639234"/>
                <a:gd name="connsiteX61" fmla="*/ 3115734 w 5930900"/>
                <a:gd name="connsiteY61" fmla="*/ 461434 h 639234"/>
                <a:gd name="connsiteX62" fmla="*/ 3200400 w 5930900"/>
                <a:gd name="connsiteY62" fmla="*/ 461434 h 639234"/>
                <a:gd name="connsiteX63" fmla="*/ 3433234 w 5930900"/>
                <a:gd name="connsiteY63" fmla="*/ 461434 h 639234"/>
                <a:gd name="connsiteX64" fmla="*/ 3445934 w 5930900"/>
                <a:gd name="connsiteY64" fmla="*/ 474134 h 639234"/>
                <a:gd name="connsiteX65" fmla="*/ 3649134 w 5930900"/>
                <a:gd name="connsiteY65" fmla="*/ 474134 h 639234"/>
                <a:gd name="connsiteX66" fmla="*/ 3649134 w 5930900"/>
                <a:gd name="connsiteY66" fmla="*/ 486834 h 639234"/>
                <a:gd name="connsiteX67" fmla="*/ 3716867 w 5930900"/>
                <a:gd name="connsiteY67" fmla="*/ 486834 h 639234"/>
                <a:gd name="connsiteX68" fmla="*/ 3725334 w 5930900"/>
                <a:gd name="connsiteY68" fmla="*/ 495301 h 639234"/>
                <a:gd name="connsiteX69" fmla="*/ 3903134 w 5930900"/>
                <a:gd name="connsiteY69" fmla="*/ 495301 h 639234"/>
                <a:gd name="connsiteX70" fmla="*/ 3903134 w 5930900"/>
                <a:gd name="connsiteY70" fmla="*/ 529167 h 639234"/>
                <a:gd name="connsiteX71" fmla="*/ 4072467 w 5930900"/>
                <a:gd name="connsiteY71" fmla="*/ 529167 h 639234"/>
                <a:gd name="connsiteX72" fmla="*/ 4080934 w 5930900"/>
                <a:gd name="connsiteY72" fmla="*/ 537634 h 639234"/>
                <a:gd name="connsiteX73" fmla="*/ 4229100 w 5930900"/>
                <a:gd name="connsiteY73" fmla="*/ 537634 h 639234"/>
                <a:gd name="connsiteX74" fmla="*/ 4237567 w 5930900"/>
                <a:gd name="connsiteY74" fmla="*/ 546101 h 639234"/>
                <a:gd name="connsiteX75" fmla="*/ 4525434 w 5930900"/>
                <a:gd name="connsiteY75" fmla="*/ 546101 h 639234"/>
                <a:gd name="connsiteX76" fmla="*/ 4525434 w 5930900"/>
                <a:gd name="connsiteY76" fmla="*/ 575734 h 639234"/>
                <a:gd name="connsiteX77" fmla="*/ 4610100 w 5930900"/>
                <a:gd name="connsiteY77" fmla="*/ 575734 h 639234"/>
                <a:gd name="connsiteX78" fmla="*/ 4610100 w 5930900"/>
                <a:gd name="connsiteY78" fmla="*/ 579967 h 639234"/>
                <a:gd name="connsiteX79" fmla="*/ 5139267 w 5930900"/>
                <a:gd name="connsiteY79" fmla="*/ 579967 h 639234"/>
                <a:gd name="connsiteX80" fmla="*/ 5139267 w 5930900"/>
                <a:gd name="connsiteY80" fmla="*/ 592667 h 639234"/>
                <a:gd name="connsiteX81" fmla="*/ 5266267 w 5930900"/>
                <a:gd name="connsiteY81" fmla="*/ 592667 h 639234"/>
                <a:gd name="connsiteX82" fmla="*/ 5266267 w 5930900"/>
                <a:gd name="connsiteY82" fmla="*/ 601134 h 639234"/>
                <a:gd name="connsiteX83" fmla="*/ 5596467 w 5930900"/>
                <a:gd name="connsiteY83" fmla="*/ 601134 h 639234"/>
                <a:gd name="connsiteX84" fmla="*/ 5596467 w 5930900"/>
                <a:gd name="connsiteY84" fmla="*/ 613834 h 639234"/>
                <a:gd name="connsiteX85" fmla="*/ 5634567 w 5930900"/>
                <a:gd name="connsiteY85" fmla="*/ 613834 h 639234"/>
                <a:gd name="connsiteX86" fmla="*/ 5634567 w 5930900"/>
                <a:gd name="connsiteY86" fmla="*/ 622300 h 639234"/>
                <a:gd name="connsiteX87" fmla="*/ 5668434 w 5930900"/>
                <a:gd name="connsiteY87" fmla="*/ 622300 h 639234"/>
                <a:gd name="connsiteX88" fmla="*/ 5668434 w 5930900"/>
                <a:gd name="connsiteY88" fmla="*/ 639234 h 639234"/>
                <a:gd name="connsiteX89" fmla="*/ 5930900 w 5930900"/>
                <a:gd name="connsiteY89" fmla="*/ 639234 h 639234"/>
                <a:gd name="connsiteX0" fmla="*/ 0 w 5930900"/>
                <a:gd name="connsiteY0" fmla="*/ 0 h 639234"/>
                <a:gd name="connsiteX1" fmla="*/ 160867 w 5930900"/>
                <a:gd name="connsiteY1" fmla="*/ 0 h 639234"/>
                <a:gd name="connsiteX2" fmla="*/ 160867 w 5930900"/>
                <a:gd name="connsiteY2" fmla="*/ 0 h 639234"/>
                <a:gd name="connsiteX3" fmla="*/ 169862 w 5930900"/>
                <a:gd name="connsiteY3" fmla="*/ 23283 h 639234"/>
                <a:gd name="connsiteX4" fmla="*/ 179387 w 5930900"/>
                <a:gd name="connsiteY4" fmla="*/ 44980 h 639234"/>
                <a:gd name="connsiteX5" fmla="*/ 258234 w 5930900"/>
                <a:gd name="connsiteY5" fmla="*/ 46567 h 639234"/>
                <a:gd name="connsiteX6" fmla="*/ 258234 w 5930900"/>
                <a:gd name="connsiteY6" fmla="*/ 50800 h 639234"/>
                <a:gd name="connsiteX7" fmla="*/ 321734 w 5930900"/>
                <a:gd name="connsiteY7" fmla="*/ 50800 h 639234"/>
                <a:gd name="connsiteX8" fmla="*/ 321734 w 5930900"/>
                <a:gd name="connsiteY8" fmla="*/ 55034 h 639234"/>
                <a:gd name="connsiteX9" fmla="*/ 406400 w 5930900"/>
                <a:gd name="connsiteY9" fmla="*/ 55034 h 639234"/>
                <a:gd name="connsiteX10" fmla="*/ 406400 w 5930900"/>
                <a:gd name="connsiteY10" fmla="*/ 76200 h 639234"/>
                <a:gd name="connsiteX11" fmla="*/ 469900 w 5930900"/>
                <a:gd name="connsiteY11" fmla="*/ 76200 h 639234"/>
                <a:gd name="connsiteX12" fmla="*/ 469900 w 5930900"/>
                <a:gd name="connsiteY12" fmla="*/ 93134 h 639234"/>
                <a:gd name="connsiteX13" fmla="*/ 529167 w 5930900"/>
                <a:gd name="connsiteY13" fmla="*/ 93134 h 639234"/>
                <a:gd name="connsiteX14" fmla="*/ 529167 w 5930900"/>
                <a:gd name="connsiteY14" fmla="*/ 110067 h 639234"/>
                <a:gd name="connsiteX15" fmla="*/ 588434 w 5930900"/>
                <a:gd name="connsiteY15" fmla="*/ 110067 h 639234"/>
                <a:gd name="connsiteX16" fmla="*/ 588434 w 5930900"/>
                <a:gd name="connsiteY16" fmla="*/ 122767 h 639234"/>
                <a:gd name="connsiteX17" fmla="*/ 647700 w 5930900"/>
                <a:gd name="connsiteY17" fmla="*/ 122767 h 639234"/>
                <a:gd name="connsiteX18" fmla="*/ 647700 w 5930900"/>
                <a:gd name="connsiteY18" fmla="*/ 131234 h 639234"/>
                <a:gd name="connsiteX19" fmla="*/ 690034 w 5930900"/>
                <a:gd name="connsiteY19" fmla="*/ 131234 h 639234"/>
                <a:gd name="connsiteX20" fmla="*/ 690034 w 5930900"/>
                <a:gd name="connsiteY20" fmla="*/ 148167 h 639234"/>
                <a:gd name="connsiteX21" fmla="*/ 749300 w 5930900"/>
                <a:gd name="connsiteY21" fmla="*/ 148167 h 639234"/>
                <a:gd name="connsiteX22" fmla="*/ 749300 w 5930900"/>
                <a:gd name="connsiteY22" fmla="*/ 152400 h 639234"/>
                <a:gd name="connsiteX23" fmla="*/ 804334 w 5930900"/>
                <a:gd name="connsiteY23" fmla="*/ 152400 h 639234"/>
                <a:gd name="connsiteX24" fmla="*/ 817034 w 5930900"/>
                <a:gd name="connsiteY24" fmla="*/ 165100 h 639234"/>
                <a:gd name="connsiteX25" fmla="*/ 910167 w 5930900"/>
                <a:gd name="connsiteY25" fmla="*/ 165100 h 639234"/>
                <a:gd name="connsiteX26" fmla="*/ 910167 w 5930900"/>
                <a:gd name="connsiteY26" fmla="*/ 177800 h 639234"/>
                <a:gd name="connsiteX27" fmla="*/ 956734 w 5930900"/>
                <a:gd name="connsiteY27" fmla="*/ 177800 h 639234"/>
                <a:gd name="connsiteX28" fmla="*/ 956734 w 5930900"/>
                <a:gd name="connsiteY28" fmla="*/ 198967 h 639234"/>
                <a:gd name="connsiteX29" fmla="*/ 999067 w 5930900"/>
                <a:gd name="connsiteY29" fmla="*/ 198967 h 639234"/>
                <a:gd name="connsiteX30" fmla="*/ 1000125 w 5930900"/>
                <a:gd name="connsiteY30" fmla="*/ 207434 h 639234"/>
                <a:gd name="connsiteX31" fmla="*/ 1079500 w 5930900"/>
                <a:gd name="connsiteY31" fmla="*/ 207434 h 639234"/>
                <a:gd name="connsiteX32" fmla="*/ 1079500 w 5930900"/>
                <a:gd name="connsiteY32" fmla="*/ 224367 h 639234"/>
                <a:gd name="connsiteX33" fmla="*/ 1244600 w 5930900"/>
                <a:gd name="connsiteY33" fmla="*/ 224367 h 639234"/>
                <a:gd name="connsiteX34" fmla="*/ 1248834 w 5930900"/>
                <a:gd name="connsiteY34" fmla="*/ 228601 h 639234"/>
                <a:gd name="connsiteX35" fmla="*/ 1341967 w 5930900"/>
                <a:gd name="connsiteY35" fmla="*/ 228601 h 639234"/>
                <a:gd name="connsiteX36" fmla="*/ 1338792 w 5930900"/>
                <a:gd name="connsiteY36" fmla="*/ 248180 h 639234"/>
                <a:gd name="connsiteX37" fmla="*/ 1420285 w 5930900"/>
                <a:gd name="connsiteY37" fmla="*/ 248179 h 639234"/>
                <a:gd name="connsiteX38" fmla="*/ 1421872 w 5930900"/>
                <a:gd name="connsiteY38" fmla="*/ 266700 h 639234"/>
                <a:gd name="connsiteX39" fmla="*/ 1659467 w 5930900"/>
                <a:gd name="connsiteY39" fmla="*/ 266700 h 639234"/>
                <a:gd name="connsiteX40" fmla="*/ 1657880 w 5930900"/>
                <a:gd name="connsiteY40" fmla="*/ 286809 h 639234"/>
                <a:gd name="connsiteX41" fmla="*/ 1856846 w 5930900"/>
                <a:gd name="connsiteY41" fmla="*/ 288397 h 639234"/>
                <a:gd name="connsiteX42" fmla="*/ 1863726 w 5930900"/>
                <a:gd name="connsiteY42" fmla="*/ 296862 h 639234"/>
                <a:gd name="connsiteX43" fmla="*/ 1974850 w 5930900"/>
                <a:gd name="connsiteY43" fmla="*/ 296862 h 639234"/>
                <a:gd name="connsiteX44" fmla="*/ 1981200 w 5930900"/>
                <a:gd name="connsiteY44" fmla="*/ 304800 h 639234"/>
                <a:gd name="connsiteX45" fmla="*/ 2061634 w 5930900"/>
                <a:gd name="connsiteY45" fmla="*/ 304800 h 639234"/>
                <a:gd name="connsiteX46" fmla="*/ 2066396 w 5930900"/>
                <a:gd name="connsiteY46" fmla="*/ 319088 h 639234"/>
                <a:gd name="connsiteX47" fmla="*/ 2146829 w 5930900"/>
                <a:gd name="connsiteY47" fmla="*/ 314325 h 639234"/>
                <a:gd name="connsiteX48" fmla="*/ 2185459 w 5930900"/>
                <a:gd name="connsiteY48" fmla="*/ 364067 h 639234"/>
                <a:gd name="connsiteX49" fmla="*/ 2247900 w 5930900"/>
                <a:gd name="connsiteY49" fmla="*/ 338667 h 639234"/>
                <a:gd name="connsiteX50" fmla="*/ 2247900 w 5930900"/>
                <a:gd name="connsiteY50" fmla="*/ 342900 h 639234"/>
                <a:gd name="connsiteX51" fmla="*/ 2273300 w 5930900"/>
                <a:gd name="connsiteY51" fmla="*/ 368300 h 639234"/>
                <a:gd name="connsiteX52" fmla="*/ 2497667 w 5930900"/>
                <a:gd name="connsiteY52" fmla="*/ 368300 h 639234"/>
                <a:gd name="connsiteX53" fmla="*/ 2497667 w 5930900"/>
                <a:gd name="connsiteY53" fmla="*/ 393700 h 639234"/>
                <a:gd name="connsiteX54" fmla="*/ 2798234 w 5930900"/>
                <a:gd name="connsiteY54" fmla="*/ 393700 h 639234"/>
                <a:gd name="connsiteX55" fmla="*/ 2798234 w 5930900"/>
                <a:gd name="connsiteY55" fmla="*/ 414867 h 639234"/>
                <a:gd name="connsiteX56" fmla="*/ 2916767 w 5930900"/>
                <a:gd name="connsiteY56" fmla="*/ 414867 h 639234"/>
                <a:gd name="connsiteX57" fmla="*/ 2916767 w 5930900"/>
                <a:gd name="connsiteY57" fmla="*/ 427567 h 639234"/>
                <a:gd name="connsiteX58" fmla="*/ 2997200 w 5930900"/>
                <a:gd name="connsiteY58" fmla="*/ 427567 h 639234"/>
                <a:gd name="connsiteX59" fmla="*/ 3005667 w 5930900"/>
                <a:gd name="connsiteY59" fmla="*/ 436034 h 639234"/>
                <a:gd name="connsiteX60" fmla="*/ 3115734 w 5930900"/>
                <a:gd name="connsiteY60" fmla="*/ 436034 h 639234"/>
                <a:gd name="connsiteX61" fmla="*/ 3115734 w 5930900"/>
                <a:gd name="connsiteY61" fmla="*/ 461434 h 639234"/>
                <a:gd name="connsiteX62" fmla="*/ 3200400 w 5930900"/>
                <a:gd name="connsiteY62" fmla="*/ 461434 h 639234"/>
                <a:gd name="connsiteX63" fmla="*/ 3433234 w 5930900"/>
                <a:gd name="connsiteY63" fmla="*/ 461434 h 639234"/>
                <a:gd name="connsiteX64" fmla="*/ 3445934 w 5930900"/>
                <a:gd name="connsiteY64" fmla="*/ 474134 h 639234"/>
                <a:gd name="connsiteX65" fmla="*/ 3649134 w 5930900"/>
                <a:gd name="connsiteY65" fmla="*/ 474134 h 639234"/>
                <a:gd name="connsiteX66" fmla="*/ 3649134 w 5930900"/>
                <a:gd name="connsiteY66" fmla="*/ 486834 h 639234"/>
                <a:gd name="connsiteX67" fmla="*/ 3716867 w 5930900"/>
                <a:gd name="connsiteY67" fmla="*/ 486834 h 639234"/>
                <a:gd name="connsiteX68" fmla="*/ 3725334 w 5930900"/>
                <a:gd name="connsiteY68" fmla="*/ 495301 h 639234"/>
                <a:gd name="connsiteX69" fmla="*/ 3903134 w 5930900"/>
                <a:gd name="connsiteY69" fmla="*/ 495301 h 639234"/>
                <a:gd name="connsiteX70" fmla="*/ 3903134 w 5930900"/>
                <a:gd name="connsiteY70" fmla="*/ 529167 h 639234"/>
                <a:gd name="connsiteX71" fmla="*/ 4072467 w 5930900"/>
                <a:gd name="connsiteY71" fmla="*/ 529167 h 639234"/>
                <a:gd name="connsiteX72" fmla="*/ 4080934 w 5930900"/>
                <a:gd name="connsiteY72" fmla="*/ 537634 h 639234"/>
                <a:gd name="connsiteX73" fmla="*/ 4229100 w 5930900"/>
                <a:gd name="connsiteY73" fmla="*/ 537634 h 639234"/>
                <a:gd name="connsiteX74" fmla="*/ 4237567 w 5930900"/>
                <a:gd name="connsiteY74" fmla="*/ 546101 h 639234"/>
                <a:gd name="connsiteX75" fmla="*/ 4525434 w 5930900"/>
                <a:gd name="connsiteY75" fmla="*/ 546101 h 639234"/>
                <a:gd name="connsiteX76" fmla="*/ 4525434 w 5930900"/>
                <a:gd name="connsiteY76" fmla="*/ 575734 h 639234"/>
                <a:gd name="connsiteX77" fmla="*/ 4610100 w 5930900"/>
                <a:gd name="connsiteY77" fmla="*/ 575734 h 639234"/>
                <a:gd name="connsiteX78" fmla="*/ 4610100 w 5930900"/>
                <a:gd name="connsiteY78" fmla="*/ 579967 h 639234"/>
                <a:gd name="connsiteX79" fmla="*/ 5139267 w 5930900"/>
                <a:gd name="connsiteY79" fmla="*/ 579967 h 639234"/>
                <a:gd name="connsiteX80" fmla="*/ 5139267 w 5930900"/>
                <a:gd name="connsiteY80" fmla="*/ 592667 h 639234"/>
                <a:gd name="connsiteX81" fmla="*/ 5266267 w 5930900"/>
                <a:gd name="connsiteY81" fmla="*/ 592667 h 639234"/>
                <a:gd name="connsiteX82" fmla="*/ 5266267 w 5930900"/>
                <a:gd name="connsiteY82" fmla="*/ 601134 h 639234"/>
                <a:gd name="connsiteX83" fmla="*/ 5596467 w 5930900"/>
                <a:gd name="connsiteY83" fmla="*/ 601134 h 639234"/>
                <a:gd name="connsiteX84" fmla="*/ 5596467 w 5930900"/>
                <a:gd name="connsiteY84" fmla="*/ 613834 h 639234"/>
                <a:gd name="connsiteX85" fmla="*/ 5634567 w 5930900"/>
                <a:gd name="connsiteY85" fmla="*/ 613834 h 639234"/>
                <a:gd name="connsiteX86" fmla="*/ 5634567 w 5930900"/>
                <a:gd name="connsiteY86" fmla="*/ 622300 h 639234"/>
                <a:gd name="connsiteX87" fmla="*/ 5668434 w 5930900"/>
                <a:gd name="connsiteY87" fmla="*/ 622300 h 639234"/>
                <a:gd name="connsiteX88" fmla="*/ 5668434 w 5930900"/>
                <a:gd name="connsiteY88" fmla="*/ 639234 h 639234"/>
                <a:gd name="connsiteX89" fmla="*/ 5930900 w 5930900"/>
                <a:gd name="connsiteY89" fmla="*/ 639234 h 639234"/>
                <a:gd name="connsiteX0" fmla="*/ 0 w 5930900"/>
                <a:gd name="connsiteY0" fmla="*/ 0 h 639234"/>
                <a:gd name="connsiteX1" fmla="*/ 160867 w 5930900"/>
                <a:gd name="connsiteY1" fmla="*/ 0 h 639234"/>
                <a:gd name="connsiteX2" fmla="*/ 160867 w 5930900"/>
                <a:gd name="connsiteY2" fmla="*/ 0 h 639234"/>
                <a:gd name="connsiteX3" fmla="*/ 169862 w 5930900"/>
                <a:gd name="connsiteY3" fmla="*/ 23283 h 639234"/>
                <a:gd name="connsiteX4" fmla="*/ 179387 w 5930900"/>
                <a:gd name="connsiteY4" fmla="*/ 44980 h 639234"/>
                <a:gd name="connsiteX5" fmla="*/ 258234 w 5930900"/>
                <a:gd name="connsiteY5" fmla="*/ 46567 h 639234"/>
                <a:gd name="connsiteX6" fmla="*/ 258234 w 5930900"/>
                <a:gd name="connsiteY6" fmla="*/ 50800 h 639234"/>
                <a:gd name="connsiteX7" fmla="*/ 321734 w 5930900"/>
                <a:gd name="connsiteY7" fmla="*/ 50800 h 639234"/>
                <a:gd name="connsiteX8" fmla="*/ 321734 w 5930900"/>
                <a:gd name="connsiteY8" fmla="*/ 55034 h 639234"/>
                <a:gd name="connsiteX9" fmla="*/ 406400 w 5930900"/>
                <a:gd name="connsiteY9" fmla="*/ 55034 h 639234"/>
                <a:gd name="connsiteX10" fmla="*/ 406400 w 5930900"/>
                <a:gd name="connsiteY10" fmla="*/ 76200 h 639234"/>
                <a:gd name="connsiteX11" fmla="*/ 469900 w 5930900"/>
                <a:gd name="connsiteY11" fmla="*/ 76200 h 639234"/>
                <a:gd name="connsiteX12" fmla="*/ 469900 w 5930900"/>
                <a:gd name="connsiteY12" fmla="*/ 93134 h 639234"/>
                <a:gd name="connsiteX13" fmla="*/ 529167 w 5930900"/>
                <a:gd name="connsiteY13" fmla="*/ 93134 h 639234"/>
                <a:gd name="connsiteX14" fmla="*/ 529167 w 5930900"/>
                <a:gd name="connsiteY14" fmla="*/ 110067 h 639234"/>
                <a:gd name="connsiteX15" fmla="*/ 588434 w 5930900"/>
                <a:gd name="connsiteY15" fmla="*/ 110067 h 639234"/>
                <a:gd name="connsiteX16" fmla="*/ 588434 w 5930900"/>
                <a:gd name="connsiteY16" fmla="*/ 122767 h 639234"/>
                <a:gd name="connsiteX17" fmla="*/ 647700 w 5930900"/>
                <a:gd name="connsiteY17" fmla="*/ 122767 h 639234"/>
                <a:gd name="connsiteX18" fmla="*/ 647700 w 5930900"/>
                <a:gd name="connsiteY18" fmla="*/ 131234 h 639234"/>
                <a:gd name="connsiteX19" fmla="*/ 690034 w 5930900"/>
                <a:gd name="connsiteY19" fmla="*/ 131234 h 639234"/>
                <a:gd name="connsiteX20" fmla="*/ 690034 w 5930900"/>
                <a:gd name="connsiteY20" fmla="*/ 148167 h 639234"/>
                <a:gd name="connsiteX21" fmla="*/ 749300 w 5930900"/>
                <a:gd name="connsiteY21" fmla="*/ 148167 h 639234"/>
                <a:gd name="connsiteX22" fmla="*/ 749300 w 5930900"/>
                <a:gd name="connsiteY22" fmla="*/ 152400 h 639234"/>
                <a:gd name="connsiteX23" fmla="*/ 804334 w 5930900"/>
                <a:gd name="connsiteY23" fmla="*/ 152400 h 639234"/>
                <a:gd name="connsiteX24" fmla="*/ 817034 w 5930900"/>
                <a:gd name="connsiteY24" fmla="*/ 165100 h 639234"/>
                <a:gd name="connsiteX25" fmla="*/ 910167 w 5930900"/>
                <a:gd name="connsiteY25" fmla="*/ 165100 h 639234"/>
                <a:gd name="connsiteX26" fmla="*/ 910167 w 5930900"/>
                <a:gd name="connsiteY26" fmla="*/ 177800 h 639234"/>
                <a:gd name="connsiteX27" fmla="*/ 956734 w 5930900"/>
                <a:gd name="connsiteY27" fmla="*/ 177800 h 639234"/>
                <a:gd name="connsiteX28" fmla="*/ 956734 w 5930900"/>
                <a:gd name="connsiteY28" fmla="*/ 198967 h 639234"/>
                <a:gd name="connsiteX29" fmla="*/ 999067 w 5930900"/>
                <a:gd name="connsiteY29" fmla="*/ 198967 h 639234"/>
                <a:gd name="connsiteX30" fmla="*/ 1000125 w 5930900"/>
                <a:gd name="connsiteY30" fmla="*/ 207434 h 639234"/>
                <a:gd name="connsiteX31" fmla="*/ 1079500 w 5930900"/>
                <a:gd name="connsiteY31" fmla="*/ 207434 h 639234"/>
                <a:gd name="connsiteX32" fmla="*/ 1079500 w 5930900"/>
                <a:gd name="connsiteY32" fmla="*/ 224367 h 639234"/>
                <a:gd name="connsiteX33" fmla="*/ 1244600 w 5930900"/>
                <a:gd name="connsiteY33" fmla="*/ 224367 h 639234"/>
                <a:gd name="connsiteX34" fmla="*/ 1248834 w 5930900"/>
                <a:gd name="connsiteY34" fmla="*/ 228601 h 639234"/>
                <a:gd name="connsiteX35" fmla="*/ 1341967 w 5930900"/>
                <a:gd name="connsiteY35" fmla="*/ 228601 h 639234"/>
                <a:gd name="connsiteX36" fmla="*/ 1338792 w 5930900"/>
                <a:gd name="connsiteY36" fmla="*/ 248180 h 639234"/>
                <a:gd name="connsiteX37" fmla="*/ 1420285 w 5930900"/>
                <a:gd name="connsiteY37" fmla="*/ 248179 h 639234"/>
                <a:gd name="connsiteX38" fmla="*/ 1421872 w 5930900"/>
                <a:gd name="connsiteY38" fmla="*/ 266700 h 639234"/>
                <a:gd name="connsiteX39" fmla="*/ 1659467 w 5930900"/>
                <a:gd name="connsiteY39" fmla="*/ 266700 h 639234"/>
                <a:gd name="connsiteX40" fmla="*/ 1657880 w 5930900"/>
                <a:gd name="connsiteY40" fmla="*/ 286809 h 639234"/>
                <a:gd name="connsiteX41" fmla="*/ 1856846 w 5930900"/>
                <a:gd name="connsiteY41" fmla="*/ 288397 h 639234"/>
                <a:gd name="connsiteX42" fmla="*/ 1863726 w 5930900"/>
                <a:gd name="connsiteY42" fmla="*/ 296862 h 639234"/>
                <a:gd name="connsiteX43" fmla="*/ 1974850 w 5930900"/>
                <a:gd name="connsiteY43" fmla="*/ 296862 h 639234"/>
                <a:gd name="connsiteX44" fmla="*/ 1981200 w 5930900"/>
                <a:gd name="connsiteY44" fmla="*/ 304800 h 639234"/>
                <a:gd name="connsiteX45" fmla="*/ 2061634 w 5930900"/>
                <a:gd name="connsiteY45" fmla="*/ 304800 h 639234"/>
                <a:gd name="connsiteX46" fmla="*/ 2066396 w 5930900"/>
                <a:gd name="connsiteY46" fmla="*/ 319088 h 639234"/>
                <a:gd name="connsiteX47" fmla="*/ 2146829 w 5930900"/>
                <a:gd name="connsiteY47" fmla="*/ 314325 h 639234"/>
                <a:gd name="connsiteX48" fmla="*/ 2160059 w 5930900"/>
                <a:gd name="connsiteY48" fmla="*/ 332317 h 639234"/>
                <a:gd name="connsiteX49" fmla="*/ 2247900 w 5930900"/>
                <a:gd name="connsiteY49" fmla="*/ 338667 h 639234"/>
                <a:gd name="connsiteX50" fmla="*/ 2247900 w 5930900"/>
                <a:gd name="connsiteY50" fmla="*/ 342900 h 639234"/>
                <a:gd name="connsiteX51" fmla="*/ 2273300 w 5930900"/>
                <a:gd name="connsiteY51" fmla="*/ 368300 h 639234"/>
                <a:gd name="connsiteX52" fmla="*/ 2497667 w 5930900"/>
                <a:gd name="connsiteY52" fmla="*/ 368300 h 639234"/>
                <a:gd name="connsiteX53" fmla="*/ 2497667 w 5930900"/>
                <a:gd name="connsiteY53" fmla="*/ 393700 h 639234"/>
                <a:gd name="connsiteX54" fmla="*/ 2798234 w 5930900"/>
                <a:gd name="connsiteY54" fmla="*/ 393700 h 639234"/>
                <a:gd name="connsiteX55" fmla="*/ 2798234 w 5930900"/>
                <a:gd name="connsiteY55" fmla="*/ 414867 h 639234"/>
                <a:gd name="connsiteX56" fmla="*/ 2916767 w 5930900"/>
                <a:gd name="connsiteY56" fmla="*/ 414867 h 639234"/>
                <a:gd name="connsiteX57" fmla="*/ 2916767 w 5930900"/>
                <a:gd name="connsiteY57" fmla="*/ 427567 h 639234"/>
                <a:gd name="connsiteX58" fmla="*/ 2997200 w 5930900"/>
                <a:gd name="connsiteY58" fmla="*/ 427567 h 639234"/>
                <a:gd name="connsiteX59" fmla="*/ 3005667 w 5930900"/>
                <a:gd name="connsiteY59" fmla="*/ 436034 h 639234"/>
                <a:gd name="connsiteX60" fmla="*/ 3115734 w 5930900"/>
                <a:gd name="connsiteY60" fmla="*/ 436034 h 639234"/>
                <a:gd name="connsiteX61" fmla="*/ 3115734 w 5930900"/>
                <a:gd name="connsiteY61" fmla="*/ 461434 h 639234"/>
                <a:gd name="connsiteX62" fmla="*/ 3200400 w 5930900"/>
                <a:gd name="connsiteY62" fmla="*/ 461434 h 639234"/>
                <a:gd name="connsiteX63" fmla="*/ 3433234 w 5930900"/>
                <a:gd name="connsiteY63" fmla="*/ 461434 h 639234"/>
                <a:gd name="connsiteX64" fmla="*/ 3445934 w 5930900"/>
                <a:gd name="connsiteY64" fmla="*/ 474134 h 639234"/>
                <a:gd name="connsiteX65" fmla="*/ 3649134 w 5930900"/>
                <a:gd name="connsiteY65" fmla="*/ 474134 h 639234"/>
                <a:gd name="connsiteX66" fmla="*/ 3649134 w 5930900"/>
                <a:gd name="connsiteY66" fmla="*/ 486834 h 639234"/>
                <a:gd name="connsiteX67" fmla="*/ 3716867 w 5930900"/>
                <a:gd name="connsiteY67" fmla="*/ 486834 h 639234"/>
                <a:gd name="connsiteX68" fmla="*/ 3725334 w 5930900"/>
                <a:gd name="connsiteY68" fmla="*/ 495301 h 639234"/>
                <a:gd name="connsiteX69" fmla="*/ 3903134 w 5930900"/>
                <a:gd name="connsiteY69" fmla="*/ 495301 h 639234"/>
                <a:gd name="connsiteX70" fmla="*/ 3903134 w 5930900"/>
                <a:gd name="connsiteY70" fmla="*/ 529167 h 639234"/>
                <a:gd name="connsiteX71" fmla="*/ 4072467 w 5930900"/>
                <a:gd name="connsiteY71" fmla="*/ 529167 h 639234"/>
                <a:gd name="connsiteX72" fmla="*/ 4080934 w 5930900"/>
                <a:gd name="connsiteY72" fmla="*/ 537634 h 639234"/>
                <a:gd name="connsiteX73" fmla="*/ 4229100 w 5930900"/>
                <a:gd name="connsiteY73" fmla="*/ 537634 h 639234"/>
                <a:gd name="connsiteX74" fmla="*/ 4237567 w 5930900"/>
                <a:gd name="connsiteY74" fmla="*/ 546101 h 639234"/>
                <a:gd name="connsiteX75" fmla="*/ 4525434 w 5930900"/>
                <a:gd name="connsiteY75" fmla="*/ 546101 h 639234"/>
                <a:gd name="connsiteX76" fmla="*/ 4525434 w 5930900"/>
                <a:gd name="connsiteY76" fmla="*/ 575734 h 639234"/>
                <a:gd name="connsiteX77" fmla="*/ 4610100 w 5930900"/>
                <a:gd name="connsiteY77" fmla="*/ 575734 h 639234"/>
                <a:gd name="connsiteX78" fmla="*/ 4610100 w 5930900"/>
                <a:gd name="connsiteY78" fmla="*/ 579967 h 639234"/>
                <a:gd name="connsiteX79" fmla="*/ 5139267 w 5930900"/>
                <a:gd name="connsiteY79" fmla="*/ 579967 h 639234"/>
                <a:gd name="connsiteX80" fmla="*/ 5139267 w 5930900"/>
                <a:gd name="connsiteY80" fmla="*/ 592667 h 639234"/>
                <a:gd name="connsiteX81" fmla="*/ 5266267 w 5930900"/>
                <a:gd name="connsiteY81" fmla="*/ 592667 h 639234"/>
                <a:gd name="connsiteX82" fmla="*/ 5266267 w 5930900"/>
                <a:gd name="connsiteY82" fmla="*/ 601134 h 639234"/>
                <a:gd name="connsiteX83" fmla="*/ 5596467 w 5930900"/>
                <a:gd name="connsiteY83" fmla="*/ 601134 h 639234"/>
                <a:gd name="connsiteX84" fmla="*/ 5596467 w 5930900"/>
                <a:gd name="connsiteY84" fmla="*/ 613834 h 639234"/>
                <a:gd name="connsiteX85" fmla="*/ 5634567 w 5930900"/>
                <a:gd name="connsiteY85" fmla="*/ 613834 h 639234"/>
                <a:gd name="connsiteX86" fmla="*/ 5634567 w 5930900"/>
                <a:gd name="connsiteY86" fmla="*/ 622300 h 639234"/>
                <a:gd name="connsiteX87" fmla="*/ 5668434 w 5930900"/>
                <a:gd name="connsiteY87" fmla="*/ 622300 h 639234"/>
                <a:gd name="connsiteX88" fmla="*/ 5668434 w 5930900"/>
                <a:gd name="connsiteY88" fmla="*/ 639234 h 639234"/>
                <a:gd name="connsiteX89" fmla="*/ 5930900 w 5930900"/>
                <a:gd name="connsiteY89" fmla="*/ 639234 h 639234"/>
                <a:gd name="connsiteX0" fmla="*/ 0 w 5930900"/>
                <a:gd name="connsiteY0" fmla="*/ 0 h 639234"/>
                <a:gd name="connsiteX1" fmla="*/ 160867 w 5930900"/>
                <a:gd name="connsiteY1" fmla="*/ 0 h 639234"/>
                <a:gd name="connsiteX2" fmla="*/ 160867 w 5930900"/>
                <a:gd name="connsiteY2" fmla="*/ 0 h 639234"/>
                <a:gd name="connsiteX3" fmla="*/ 169862 w 5930900"/>
                <a:gd name="connsiteY3" fmla="*/ 23283 h 639234"/>
                <a:gd name="connsiteX4" fmla="*/ 179387 w 5930900"/>
                <a:gd name="connsiteY4" fmla="*/ 44980 h 639234"/>
                <a:gd name="connsiteX5" fmla="*/ 258234 w 5930900"/>
                <a:gd name="connsiteY5" fmla="*/ 46567 h 639234"/>
                <a:gd name="connsiteX6" fmla="*/ 258234 w 5930900"/>
                <a:gd name="connsiteY6" fmla="*/ 50800 h 639234"/>
                <a:gd name="connsiteX7" fmla="*/ 321734 w 5930900"/>
                <a:gd name="connsiteY7" fmla="*/ 50800 h 639234"/>
                <a:gd name="connsiteX8" fmla="*/ 321734 w 5930900"/>
                <a:gd name="connsiteY8" fmla="*/ 55034 h 639234"/>
                <a:gd name="connsiteX9" fmla="*/ 406400 w 5930900"/>
                <a:gd name="connsiteY9" fmla="*/ 55034 h 639234"/>
                <a:gd name="connsiteX10" fmla="*/ 406400 w 5930900"/>
                <a:gd name="connsiteY10" fmla="*/ 76200 h 639234"/>
                <a:gd name="connsiteX11" fmla="*/ 469900 w 5930900"/>
                <a:gd name="connsiteY11" fmla="*/ 76200 h 639234"/>
                <a:gd name="connsiteX12" fmla="*/ 469900 w 5930900"/>
                <a:gd name="connsiteY12" fmla="*/ 93134 h 639234"/>
                <a:gd name="connsiteX13" fmla="*/ 529167 w 5930900"/>
                <a:gd name="connsiteY13" fmla="*/ 93134 h 639234"/>
                <a:gd name="connsiteX14" fmla="*/ 529167 w 5930900"/>
                <a:gd name="connsiteY14" fmla="*/ 110067 h 639234"/>
                <a:gd name="connsiteX15" fmla="*/ 588434 w 5930900"/>
                <a:gd name="connsiteY15" fmla="*/ 110067 h 639234"/>
                <a:gd name="connsiteX16" fmla="*/ 588434 w 5930900"/>
                <a:gd name="connsiteY16" fmla="*/ 122767 h 639234"/>
                <a:gd name="connsiteX17" fmla="*/ 647700 w 5930900"/>
                <a:gd name="connsiteY17" fmla="*/ 122767 h 639234"/>
                <a:gd name="connsiteX18" fmla="*/ 647700 w 5930900"/>
                <a:gd name="connsiteY18" fmla="*/ 131234 h 639234"/>
                <a:gd name="connsiteX19" fmla="*/ 690034 w 5930900"/>
                <a:gd name="connsiteY19" fmla="*/ 131234 h 639234"/>
                <a:gd name="connsiteX20" fmla="*/ 690034 w 5930900"/>
                <a:gd name="connsiteY20" fmla="*/ 148167 h 639234"/>
                <a:gd name="connsiteX21" fmla="*/ 749300 w 5930900"/>
                <a:gd name="connsiteY21" fmla="*/ 148167 h 639234"/>
                <a:gd name="connsiteX22" fmla="*/ 749300 w 5930900"/>
                <a:gd name="connsiteY22" fmla="*/ 152400 h 639234"/>
                <a:gd name="connsiteX23" fmla="*/ 804334 w 5930900"/>
                <a:gd name="connsiteY23" fmla="*/ 152400 h 639234"/>
                <a:gd name="connsiteX24" fmla="*/ 817034 w 5930900"/>
                <a:gd name="connsiteY24" fmla="*/ 165100 h 639234"/>
                <a:gd name="connsiteX25" fmla="*/ 910167 w 5930900"/>
                <a:gd name="connsiteY25" fmla="*/ 165100 h 639234"/>
                <a:gd name="connsiteX26" fmla="*/ 910167 w 5930900"/>
                <a:gd name="connsiteY26" fmla="*/ 177800 h 639234"/>
                <a:gd name="connsiteX27" fmla="*/ 956734 w 5930900"/>
                <a:gd name="connsiteY27" fmla="*/ 177800 h 639234"/>
                <a:gd name="connsiteX28" fmla="*/ 956734 w 5930900"/>
                <a:gd name="connsiteY28" fmla="*/ 198967 h 639234"/>
                <a:gd name="connsiteX29" fmla="*/ 999067 w 5930900"/>
                <a:gd name="connsiteY29" fmla="*/ 198967 h 639234"/>
                <a:gd name="connsiteX30" fmla="*/ 1000125 w 5930900"/>
                <a:gd name="connsiteY30" fmla="*/ 207434 h 639234"/>
                <a:gd name="connsiteX31" fmla="*/ 1079500 w 5930900"/>
                <a:gd name="connsiteY31" fmla="*/ 207434 h 639234"/>
                <a:gd name="connsiteX32" fmla="*/ 1079500 w 5930900"/>
                <a:gd name="connsiteY32" fmla="*/ 224367 h 639234"/>
                <a:gd name="connsiteX33" fmla="*/ 1244600 w 5930900"/>
                <a:gd name="connsiteY33" fmla="*/ 224367 h 639234"/>
                <a:gd name="connsiteX34" fmla="*/ 1248834 w 5930900"/>
                <a:gd name="connsiteY34" fmla="*/ 228601 h 639234"/>
                <a:gd name="connsiteX35" fmla="*/ 1341967 w 5930900"/>
                <a:gd name="connsiteY35" fmla="*/ 228601 h 639234"/>
                <a:gd name="connsiteX36" fmla="*/ 1338792 w 5930900"/>
                <a:gd name="connsiteY36" fmla="*/ 248180 h 639234"/>
                <a:gd name="connsiteX37" fmla="*/ 1420285 w 5930900"/>
                <a:gd name="connsiteY37" fmla="*/ 248179 h 639234"/>
                <a:gd name="connsiteX38" fmla="*/ 1421872 w 5930900"/>
                <a:gd name="connsiteY38" fmla="*/ 266700 h 639234"/>
                <a:gd name="connsiteX39" fmla="*/ 1659467 w 5930900"/>
                <a:gd name="connsiteY39" fmla="*/ 266700 h 639234"/>
                <a:gd name="connsiteX40" fmla="*/ 1657880 w 5930900"/>
                <a:gd name="connsiteY40" fmla="*/ 286809 h 639234"/>
                <a:gd name="connsiteX41" fmla="*/ 1856846 w 5930900"/>
                <a:gd name="connsiteY41" fmla="*/ 288397 h 639234"/>
                <a:gd name="connsiteX42" fmla="*/ 1863726 w 5930900"/>
                <a:gd name="connsiteY42" fmla="*/ 296862 h 639234"/>
                <a:gd name="connsiteX43" fmla="*/ 1974850 w 5930900"/>
                <a:gd name="connsiteY43" fmla="*/ 296862 h 639234"/>
                <a:gd name="connsiteX44" fmla="*/ 1981200 w 5930900"/>
                <a:gd name="connsiteY44" fmla="*/ 304800 h 639234"/>
                <a:gd name="connsiteX45" fmla="*/ 2061634 w 5930900"/>
                <a:gd name="connsiteY45" fmla="*/ 304800 h 639234"/>
                <a:gd name="connsiteX46" fmla="*/ 2066396 w 5930900"/>
                <a:gd name="connsiteY46" fmla="*/ 314326 h 639234"/>
                <a:gd name="connsiteX47" fmla="*/ 2146829 w 5930900"/>
                <a:gd name="connsiteY47" fmla="*/ 314325 h 639234"/>
                <a:gd name="connsiteX48" fmla="*/ 2160059 w 5930900"/>
                <a:gd name="connsiteY48" fmla="*/ 332317 h 639234"/>
                <a:gd name="connsiteX49" fmla="*/ 2247900 w 5930900"/>
                <a:gd name="connsiteY49" fmla="*/ 338667 h 639234"/>
                <a:gd name="connsiteX50" fmla="*/ 2247900 w 5930900"/>
                <a:gd name="connsiteY50" fmla="*/ 342900 h 639234"/>
                <a:gd name="connsiteX51" fmla="*/ 2273300 w 5930900"/>
                <a:gd name="connsiteY51" fmla="*/ 368300 h 639234"/>
                <a:gd name="connsiteX52" fmla="*/ 2497667 w 5930900"/>
                <a:gd name="connsiteY52" fmla="*/ 368300 h 639234"/>
                <a:gd name="connsiteX53" fmla="*/ 2497667 w 5930900"/>
                <a:gd name="connsiteY53" fmla="*/ 393700 h 639234"/>
                <a:gd name="connsiteX54" fmla="*/ 2798234 w 5930900"/>
                <a:gd name="connsiteY54" fmla="*/ 393700 h 639234"/>
                <a:gd name="connsiteX55" fmla="*/ 2798234 w 5930900"/>
                <a:gd name="connsiteY55" fmla="*/ 414867 h 639234"/>
                <a:gd name="connsiteX56" fmla="*/ 2916767 w 5930900"/>
                <a:gd name="connsiteY56" fmla="*/ 414867 h 639234"/>
                <a:gd name="connsiteX57" fmla="*/ 2916767 w 5930900"/>
                <a:gd name="connsiteY57" fmla="*/ 427567 h 639234"/>
                <a:gd name="connsiteX58" fmla="*/ 2997200 w 5930900"/>
                <a:gd name="connsiteY58" fmla="*/ 427567 h 639234"/>
                <a:gd name="connsiteX59" fmla="*/ 3005667 w 5930900"/>
                <a:gd name="connsiteY59" fmla="*/ 436034 h 639234"/>
                <a:gd name="connsiteX60" fmla="*/ 3115734 w 5930900"/>
                <a:gd name="connsiteY60" fmla="*/ 436034 h 639234"/>
                <a:gd name="connsiteX61" fmla="*/ 3115734 w 5930900"/>
                <a:gd name="connsiteY61" fmla="*/ 461434 h 639234"/>
                <a:gd name="connsiteX62" fmla="*/ 3200400 w 5930900"/>
                <a:gd name="connsiteY62" fmla="*/ 461434 h 639234"/>
                <a:gd name="connsiteX63" fmla="*/ 3433234 w 5930900"/>
                <a:gd name="connsiteY63" fmla="*/ 461434 h 639234"/>
                <a:gd name="connsiteX64" fmla="*/ 3445934 w 5930900"/>
                <a:gd name="connsiteY64" fmla="*/ 474134 h 639234"/>
                <a:gd name="connsiteX65" fmla="*/ 3649134 w 5930900"/>
                <a:gd name="connsiteY65" fmla="*/ 474134 h 639234"/>
                <a:gd name="connsiteX66" fmla="*/ 3649134 w 5930900"/>
                <a:gd name="connsiteY66" fmla="*/ 486834 h 639234"/>
                <a:gd name="connsiteX67" fmla="*/ 3716867 w 5930900"/>
                <a:gd name="connsiteY67" fmla="*/ 486834 h 639234"/>
                <a:gd name="connsiteX68" fmla="*/ 3725334 w 5930900"/>
                <a:gd name="connsiteY68" fmla="*/ 495301 h 639234"/>
                <a:gd name="connsiteX69" fmla="*/ 3903134 w 5930900"/>
                <a:gd name="connsiteY69" fmla="*/ 495301 h 639234"/>
                <a:gd name="connsiteX70" fmla="*/ 3903134 w 5930900"/>
                <a:gd name="connsiteY70" fmla="*/ 529167 h 639234"/>
                <a:gd name="connsiteX71" fmla="*/ 4072467 w 5930900"/>
                <a:gd name="connsiteY71" fmla="*/ 529167 h 639234"/>
                <a:gd name="connsiteX72" fmla="*/ 4080934 w 5930900"/>
                <a:gd name="connsiteY72" fmla="*/ 537634 h 639234"/>
                <a:gd name="connsiteX73" fmla="*/ 4229100 w 5930900"/>
                <a:gd name="connsiteY73" fmla="*/ 537634 h 639234"/>
                <a:gd name="connsiteX74" fmla="*/ 4237567 w 5930900"/>
                <a:gd name="connsiteY74" fmla="*/ 546101 h 639234"/>
                <a:gd name="connsiteX75" fmla="*/ 4525434 w 5930900"/>
                <a:gd name="connsiteY75" fmla="*/ 546101 h 639234"/>
                <a:gd name="connsiteX76" fmla="*/ 4525434 w 5930900"/>
                <a:gd name="connsiteY76" fmla="*/ 575734 h 639234"/>
                <a:gd name="connsiteX77" fmla="*/ 4610100 w 5930900"/>
                <a:gd name="connsiteY77" fmla="*/ 575734 h 639234"/>
                <a:gd name="connsiteX78" fmla="*/ 4610100 w 5930900"/>
                <a:gd name="connsiteY78" fmla="*/ 579967 h 639234"/>
                <a:gd name="connsiteX79" fmla="*/ 5139267 w 5930900"/>
                <a:gd name="connsiteY79" fmla="*/ 579967 h 639234"/>
                <a:gd name="connsiteX80" fmla="*/ 5139267 w 5930900"/>
                <a:gd name="connsiteY80" fmla="*/ 592667 h 639234"/>
                <a:gd name="connsiteX81" fmla="*/ 5266267 w 5930900"/>
                <a:gd name="connsiteY81" fmla="*/ 592667 h 639234"/>
                <a:gd name="connsiteX82" fmla="*/ 5266267 w 5930900"/>
                <a:gd name="connsiteY82" fmla="*/ 601134 h 639234"/>
                <a:gd name="connsiteX83" fmla="*/ 5596467 w 5930900"/>
                <a:gd name="connsiteY83" fmla="*/ 601134 h 639234"/>
                <a:gd name="connsiteX84" fmla="*/ 5596467 w 5930900"/>
                <a:gd name="connsiteY84" fmla="*/ 613834 h 639234"/>
                <a:gd name="connsiteX85" fmla="*/ 5634567 w 5930900"/>
                <a:gd name="connsiteY85" fmla="*/ 613834 h 639234"/>
                <a:gd name="connsiteX86" fmla="*/ 5634567 w 5930900"/>
                <a:gd name="connsiteY86" fmla="*/ 622300 h 639234"/>
                <a:gd name="connsiteX87" fmla="*/ 5668434 w 5930900"/>
                <a:gd name="connsiteY87" fmla="*/ 622300 h 639234"/>
                <a:gd name="connsiteX88" fmla="*/ 5668434 w 5930900"/>
                <a:gd name="connsiteY88" fmla="*/ 639234 h 639234"/>
                <a:gd name="connsiteX89" fmla="*/ 5930900 w 5930900"/>
                <a:gd name="connsiteY89" fmla="*/ 639234 h 639234"/>
                <a:gd name="connsiteX0" fmla="*/ 0 w 5930900"/>
                <a:gd name="connsiteY0" fmla="*/ 0 h 639234"/>
                <a:gd name="connsiteX1" fmla="*/ 160867 w 5930900"/>
                <a:gd name="connsiteY1" fmla="*/ 0 h 639234"/>
                <a:gd name="connsiteX2" fmla="*/ 160867 w 5930900"/>
                <a:gd name="connsiteY2" fmla="*/ 0 h 639234"/>
                <a:gd name="connsiteX3" fmla="*/ 169862 w 5930900"/>
                <a:gd name="connsiteY3" fmla="*/ 23283 h 639234"/>
                <a:gd name="connsiteX4" fmla="*/ 179387 w 5930900"/>
                <a:gd name="connsiteY4" fmla="*/ 44980 h 639234"/>
                <a:gd name="connsiteX5" fmla="*/ 258234 w 5930900"/>
                <a:gd name="connsiteY5" fmla="*/ 46567 h 639234"/>
                <a:gd name="connsiteX6" fmla="*/ 258234 w 5930900"/>
                <a:gd name="connsiteY6" fmla="*/ 50800 h 639234"/>
                <a:gd name="connsiteX7" fmla="*/ 321734 w 5930900"/>
                <a:gd name="connsiteY7" fmla="*/ 50800 h 639234"/>
                <a:gd name="connsiteX8" fmla="*/ 321734 w 5930900"/>
                <a:gd name="connsiteY8" fmla="*/ 55034 h 639234"/>
                <a:gd name="connsiteX9" fmla="*/ 406400 w 5930900"/>
                <a:gd name="connsiteY9" fmla="*/ 55034 h 639234"/>
                <a:gd name="connsiteX10" fmla="*/ 406400 w 5930900"/>
                <a:gd name="connsiteY10" fmla="*/ 76200 h 639234"/>
                <a:gd name="connsiteX11" fmla="*/ 469900 w 5930900"/>
                <a:gd name="connsiteY11" fmla="*/ 76200 h 639234"/>
                <a:gd name="connsiteX12" fmla="*/ 469900 w 5930900"/>
                <a:gd name="connsiteY12" fmla="*/ 93134 h 639234"/>
                <a:gd name="connsiteX13" fmla="*/ 529167 w 5930900"/>
                <a:gd name="connsiteY13" fmla="*/ 93134 h 639234"/>
                <a:gd name="connsiteX14" fmla="*/ 529167 w 5930900"/>
                <a:gd name="connsiteY14" fmla="*/ 110067 h 639234"/>
                <a:gd name="connsiteX15" fmla="*/ 588434 w 5930900"/>
                <a:gd name="connsiteY15" fmla="*/ 110067 h 639234"/>
                <a:gd name="connsiteX16" fmla="*/ 588434 w 5930900"/>
                <a:gd name="connsiteY16" fmla="*/ 122767 h 639234"/>
                <a:gd name="connsiteX17" fmla="*/ 647700 w 5930900"/>
                <a:gd name="connsiteY17" fmla="*/ 122767 h 639234"/>
                <a:gd name="connsiteX18" fmla="*/ 647700 w 5930900"/>
                <a:gd name="connsiteY18" fmla="*/ 131234 h 639234"/>
                <a:gd name="connsiteX19" fmla="*/ 690034 w 5930900"/>
                <a:gd name="connsiteY19" fmla="*/ 131234 h 639234"/>
                <a:gd name="connsiteX20" fmla="*/ 690034 w 5930900"/>
                <a:gd name="connsiteY20" fmla="*/ 148167 h 639234"/>
                <a:gd name="connsiteX21" fmla="*/ 749300 w 5930900"/>
                <a:gd name="connsiteY21" fmla="*/ 148167 h 639234"/>
                <a:gd name="connsiteX22" fmla="*/ 749300 w 5930900"/>
                <a:gd name="connsiteY22" fmla="*/ 152400 h 639234"/>
                <a:gd name="connsiteX23" fmla="*/ 804334 w 5930900"/>
                <a:gd name="connsiteY23" fmla="*/ 152400 h 639234"/>
                <a:gd name="connsiteX24" fmla="*/ 817034 w 5930900"/>
                <a:gd name="connsiteY24" fmla="*/ 165100 h 639234"/>
                <a:gd name="connsiteX25" fmla="*/ 910167 w 5930900"/>
                <a:gd name="connsiteY25" fmla="*/ 165100 h 639234"/>
                <a:gd name="connsiteX26" fmla="*/ 910167 w 5930900"/>
                <a:gd name="connsiteY26" fmla="*/ 177800 h 639234"/>
                <a:gd name="connsiteX27" fmla="*/ 956734 w 5930900"/>
                <a:gd name="connsiteY27" fmla="*/ 177800 h 639234"/>
                <a:gd name="connsiteX28" fmla="*/ 956734 w 5930900"/>
                <a:gd name="connsiteY28" fmla="*/ 198967 h 639234"/>
                <a:gd name="connsiteX29" fmla="*/ 999067 w 5930900"/>
                <a:gd name="connsiteY29" fmla="*/ 198967 h 639234"/>
                <a:gd name="connsiteX30" fmla="*/ 1000125 w 5930900"/>
                <a:gd name="connsiteY30" fmla="*/ 207434 h 639234"/>
                <a:gd name="connsiteX31" fmla="*/ 1079500 w 5930900"/>
                <a:gd name="connsiteY31" fmla="*/ 207434 h 639234"/>
                <a:gd name="connsiteX32" fmla="*/ 1079500 w 5930900"/>
                <a:gd name="connsiteY32" fmla="*/ 224367 h 639234"/>
                <a:gd name="connsiteX33" fmla="*/ 1244600 w 5930900"/>
                <a:gd name="connsiteY33" fmla="*/ 224367 h 639234"/>
                <a:gd name="connsiteX34" fmla="*/ 1248834 w 5930900"/>
                <a:gd name="connsiteY34" fmla="*/ 228601 h 639234"/>
                <a:gd name="connsiteX35" fmla="*/ 1341967 w 5930900"/>
                <a:gd name="connsiteY35" fmla="*/ 228601 h 639234"/>
                <a:gd name="connsiteX36" fmla="*/ 1338792 w 5930900"/>
                <a:gd name="connsiteY36" fmla="*/ 248180 h 639234"/>
                <a:gd name="connsiteX37" fmla="*/ 1420285 w 5930900"/>
                <a:gd name="connsiteY37" fmla="*/ 248179 h 639234"/>
                <a:gd name="connsiteX38" fmla="*/ 1421872 w 5930900"/>
                <a:gd name="connsiteY38" fmla="*/ 266700 h 639234"/>
                <a:gd name="connsiteX39" fmla="*/ 1659467 w 5930900"/>
                <a:gd name="connsiteY39" fmla="*/ 266700 h 639234"/>
                <a:gd name="connsiteX40" fmla="*/ 1657880 w 5930900"/>
                <a:gd name="connsiteY40" fmla="*/ 286809 h 639234"/>
                <a:gd name="connsiteX41" fmla="*/ 1856846 w 5930900"/>
                <a:gd name="connsiteY41" fmla="*/ 288397 h 639234"/>
                <a:gd name="connsiteX42" fmla="*/ 1863726 w 5930900"/>
                <a:gd name="connsiteY42" fmla="*/ 296862 h 639234"/>
                <a:gd name="connsiteX43" fmla="*/ 1974850 w 5930900"/>
                <a:gd name="connsiteY43" fmla="*/ 296862 h 639234"/>
                <a:gd name="connsiteX44" fmla="*/ 1981200 w 5930900"/>
                <a:gd name="connsiteY44" fmla="*/ 304800 h 639234"/>
                <a:gd name="connsiteX45" fmla="*/ 2061634 w 5930900"/>
                <a:gd name="connsiteY45" fmla="*/ 304800 h 639234"/>
                <a:gd name="connsiteX46" fmla="*/ 2066396 w 5930900"/>
                <a:gd name="connsiteY46" fmla="*/ 314326 h 639234"/>
                <a:gd name="connsiteX47" fmla="*/ 2146829 w 5930900"/>
                <a:gd name="connsiteY47" fmla="*/ 314325 h 639234"/>
                <a:gd name="connsiteX48" fmla="*/ 2160059 w 5930900"/>
                <a:gd name="connsiteY48" fmla="*/ 332317 h 639234"/>
                <a:gd name="connsiteX49" fmla="*/ 2247900 w 5930900"/>
                <a:gd name="connsiteY49" fmla="*/ 338667 h 639234"/>
                <a:gd name="connsiteX50" fmla="*/ 2241550 w 5930900"/>
                <a:gd name="connsiteY50" fmla="*/ 363537 h 639234"/>
                <a:gd name="connsiteX51" fmla="*/ 2273300 w 5930900"/>
                <a:gd name="connsiteY51" fmla="*/ 368300 h 639234"/>
                <a:gd name="connsiteX52" fmla="*/ 2497667 w 5930900"/>
                <a:gd name="connsiteY52" fmla="*/ 368300 h 639234"/>
                <a:gd name="connsiteX53" fmla="*/ 2497667 w 5930900"/>
                <a:gd name="connsiteY53" fmla="*/ 393700 h 639234"/>
                <a:gd name="connsiteX54" fmla="*/ 2798234 w 5930900"/>
                <a:gd name="connsiteY54" fmla="*/ 393700 h 639234"/>
                <a:gd name="connsiteX55" fmla="*/ 2798234 w 5930900"/>
                <a:gd name="connsiteY55" fmla="*/ 414867 h 639234"/>
                <a:gd name="connsiteX56" fmla="*/ 2916767 w 5930900"/>
                <a:gd name="connsiteY56" fmla="*/ 414867 h 639234"/>
                <a:gd name="connsiteX57" fmla="*/ 2916767 w 5930900"/>
                <a:gd name="connsiteY57" fmla="*/ 427567 h 639234"/>
                <a:gd name="connsiteX58" fmla="*/ 2997200 w 5930900"/>
                <a:gd name="connsiteY58" fmla="*/ 427567 h 639234"/>
                <a:gd name="connsiteX59" fmla="*/ 3005667 w 5930900"/>
                <a:gd name="connsiteY59" fmla="*/ 436034 h 639234"/>
                <a:gd name="connsiteX60" fmla="*/ 3115734 w 5930900"/>
                <a:gd name="connsiteY60" fmla="*/ 436034 h 639234"/>
                <a:gd name="connsiteX61" fmla="*/ 3115734 w 5930900"/>
                <a:gd name="connsiteY61" fmla="*/ 461434 h 639234"/>
                <a:gd name="connsiteX62" fmla="*/ 3200400 w 5930900"/>
                <a:gd name="connsiteY62" fmla="*/ 461434 h 639234"/>
                <a:gd name="connsiteX63" fmla="*/ 3433234 w 5930900"/>
                <a:gd name="connsiteY63" fmla="*/ 461434 h 639234"/>
                <a:gd name="connsiteX64" fmla="*/ 3445934 w 5930900"/>
                <a:gd name="connsiteY64" fmla="*/ 474134 h 639234"/>
                <a:gd name="connsiteX65" fmla="*/ 3649134 w 5930900"/>
                <a:gd name="connsiteY65" fmla="*/ 474134 h 639234"/>
                <a:gd name="connsiteX66" fmla="*/ 3649134 w 5930900"/>
                <a:gd name="connsiteY66" fmla="*/ 486834 h 639234"/>
                <a:gd name="connsiteX67" fmla="*/ 3716867 w 5930900"/>
                <a:gd name="connsiteY67" fmla="*/ 486834 h 639234"/>
                <a:gd name="connsiteX68" fmla="*/ 3725334 w 5930900"/>
                <a:gd name="connsiteY68" fmla="*/ 495301 h 639234"/>
                <a:gd name="connsiteX69" fmla="*/ 3903134 w 5930900"/>
                <a:gd name="connsiteY69" fmla="*/ 495301 h 639234"/>
                <a:gd name="connsiteX70" fmla="*/ 3903134 w 5930900"/>
                <a:gd name="connsiteY70" fmla="*/ 529167 h 639234"/>
                <a:gd name="connsiteX71" fmla="*/ 4072467 w 5930900"/>
                <a:gd name="connsiteY71" fmla="*/ 529167 h 639234"/>
                <a:gd name="connsiteX72" fmla="*/ 4080934 w 5930900"/>
                <a:gd name="connsiteY72" fmla="*/ 537634 h 639234"/>
                <a:gd name="connsiteX73" fmla="*/ 4229100 w 5930900"/>
                <a:gd name="connsiteY73" fmla="*/ 537634 h 639234"/>
                <a:gd name="connsiteX74" fmla="*/ 4237567 w 5930900"/>
                <a:gd name="connsiteY74" fmla="*/ 546101 h 639234"/>
                <a:gd name="connsiteX75" fmla="*/ 4525434 w 5930900"/>
                <a:gd name="connsiteY75" fmla="*/ 546101 h 639234"/>
                <a:gd name="connsiteX76" fmla="*/ 4525434 w 5930900"/>
                <a:gd name="connsiteY76" fmla="*/ 575734 h 639234"/>
                <a:gd name="connsiteX77" fmla="*/ 4610100 w 5930900"/>
                <a:gd name="connsiteY77" fmla="*/ 575734 h 639234"/>
                <a:gd name="connsiteX78" fmla="*/ 4610100 w 5930900"/>
                <a:gd name="connsiteY78" fmla="*/ 579967 h 639234"/>
                <a:gd name="connsiteX79" fmla="*/ 5139267 w 5930900"/>
                <a:gd name="connsiteY79" fmla="*/ 579967 h 639234"/>
                <a:gd name="connsiteX80" fmla="*/ 5139267 w 5930900"/>
                <a:gd name="connsiteY80" fmla="*/ 592667 h 639234"/>
                <a:gd name="connsiteX81" fmla="*/ 5266267 w 5930900"/>
                <a:gd name="connsiteY81" fmla="*/ 592667 h 639234"/>
                <a:gd name="connsiteX82" fmla="*/ 5266267 w 5930900"/>
                <a:gd name="connsiteY82" fmla="*/ 601134 h 639234"/>
                <a:gd name="connsiteX83" fmla="*/ 5596467 w 5930900"/>
                <a:gd name="connsiteY83" fmla="*/ 601134 h 639234"/>
                <a:gd name="connsiteX84" fmla="*/ 5596467 w 5930900"/>
                <a:gd name="connsiteY84" fmla="*/ 613834 h 639234"/>
                <a:gd name="connsiteX85" fmla="*/ 5634567 w 5930900"/>
                <a:gd name="connsiteY85" fmla="*/ 613834 h 639234"/>
                <a:gd name="connsiteX86" fmla="*/ 5634567 w 5930900"/>
                <a:gd name="connsiteY86" fmla="*/ 622300 h 639234"/>
                <a:gd name="connsiteX87" fmla="*/ 5668434 w 5930900"/>
                <a:gd name="connsiteY87" fmla="*/ 622300 h 639234"/>
                <a:gd name="connsiteX88" fmla="*/ 5668434 w 5930900"/>
                <a:gd name="connsiteY88" fmla="*/ 639234 h 639234"/>
                <a:gd name="connsiteX89" fmla="*/ 5930900 w 5930900"/>
                <a:gd name="connsiteY89" fmla="*/ 639234 h 639234"/>
                <a:gd name="connsiteX0" fmla="*/ 0 w 5930900"/>
                <a:gd name="connsiteY0" fmla="*/ 0 h 639234"/>
                <a:gd name="connsiteX1" fmla="*/ 160867 w 5930900"/>
                <a:gd name="connsiteY1" fmla="*/ 0 h 639234"/>
                <a:gd name="connsiteX2" fmla="*/ 160867 w 5930900"/>
                <a:gd name="connsiteY2" fmla="*/ 0 h 639234"/>
                <a:gd name="connsiteX3" fmla="*/ 169862 w 5930900"/>
                <a:gd name="connsiteY3" fmla="*/ 23283 h 639234"/>
                <a:gd name="connsiteX4" fmla="*/ 179387 w 5930900"/>
                <a:gd name="connsiteY4" fmla="*/ 44980 h 639234"/>
                <a:gd name="connsiteX5" fmla="*/ 258234 w 5930900"/>
                <a:gd name="connsiteY5" fmla="*/ 46567 h 639234"/>
                <a:gd name="connsiteX6" fmla="*/ 258234 w 5930900"/>
                <a:gd name="connsiteY6" fmla="*/ 50800 h 639234"/>
                <a:gd name="connsiteX7" fmla="*/ 321734 w 5930900"/>
                <a:gd name="connsiteY7" fmla="*/ 50800 h 639234"/>
                <a:gd name="connsiteX8" fmla="*/ 321734 w 5930900"/>
                <a:gd name="connsiteY8" fmla="*/ 55034 h 639234"/>
                <a:gd name="connsiteX9" fmla="*/ 406400 w 5930900"/>
                <a:gd name="connsiteY9" fmla="*/ 55034 h 639234"/>
                <a:gd name="connsiteX10" fmla="*/ 406400 w 5930900"/>
                <a:gd name="connsiteY10" fmla="*/ 76200 h 639234"/>
                <a:gd name="connsiteX11" fmla="*/ 469900 w 5930900"/>
                <a:gd name="connsiteY11" fmla="*/ 76200 h 639234"/>
                <a:gd name="connsiteX12" fmla="*/ 469900 w 5930900"/>
                <a:gd name="connsiteY12" fmla="*/ 93134 h 639234"/>
                <a:gd name="connsiteX13" fmla="*/ 529167 w 5930900"/>
                <a:gd name="connsiteY13" fmla="*/ 93134 h 639234"/>
                <a:gd name="connsiteX14" fmla="*/ 529167 w 5930900"/>
                <a:gd name="connsiteY14" fmla="*/ 110067 h 639234"/>
                <a:gd name="connsiteX15" fmla="*/ 588434 w 5930900"/>
                <a:gd name="connsiteY15" fmla="*/ 110067 h 639234"/>
                <a:gd name="connsiteX16" fmla="*/ 588434 w 5930900"/>
                <a:gd name="connsiteY16" fmla="*/ 122767 h 639234"/>
                <a:gd name="connsiteX17" fmla="*/ 647700 w 5930900"/>
                <a:gd name="connsiteY17" fmla="*/ 122767 h 639234"/>
                <a:gd name="connsiteX18" fmla="*/ 647700 w 5930900"/>
                <a:gd name="connsiteY18" fmla="*/ 131234 h 639234"/>
                <a:gd name="connsiteX19" fmla="*/ 690034 w 5930900"/>
                <a:gd name="connsiteY19" fmla="*/ 131234 h 639234"/>
                <a:gd name="connsiteX20" fmla="*/ 690034 w 5930900"/>
                <a:gd name="connsiteY20" fmla="*/ 148167 h 639234"/>
                <a:gd name="connsiteX21" fmla="*/ 749300 w 5930900"/>
                <a:gd name="connsiteY21" fmla="*/ 148167 h 639234"/>
                <a:gd name="connsiteX22" fmla="*/ 749300 w 5930900"/>
                <a:gd name="connsiteY22" fmla="*/ 152400 h 639234"/>
                <a:gd name="connsiteX23" fmla="*/ 804334 w 5930900"/>
                <a:gd name="connsiteY23" fmla="*/ 152400 h 639234"/>
                <a:gd name="connsiteX24" fmla="*/ 817034 w 5930900"/>
                <a:gd name="connsiteY24" fmla="*/ 165100 h 639234"/>
                <a:gd name="connsiteX25" fmla="*/ 910167 w 5930900"/>
                <a:gd name="connsiteY25" fmla="*/ 165100 h 639234"/>
                <a:gd name="connsiteX26" fmla="*/ 910167 w 5930900"/>
                <a:gd name="connsiteY26" fmla="*/ 177800 h 639234"/>
                <a:gd name="connsiteX27" fmla="*/ 956734 w 5930900"/>
                <a:gd name="connsiteY27" fmla="*/ 177800 h 639234"/>
                <a:gd name="connsiteX28" fmla="*/ 956734 w 5930900"/>
                <a:gd name="connsiteY28" fmla="*/ 198967 h 639234"/>
                <a:gd name="connsiteX29" fmla="*/ 999067 w 5930900"/>
                <a:gd name="connsiteY29" fmla="*/ 198967 h 639234"/>
                <a:gd name="connsiteX30" fmla="*/ 1000125 w 5930900"/>
                <a:gd name="connsiteY30" fmla="*/ 207434 h 639234"/>
                <a:gd name="connsiteX31" fmla="*/ 1079500 w 5930900"/>
                <a:gd name="connsiteY31" fmla="*/ 207434 h 639234"/>
                <a:gd name="connsiteX32" fmla="*/ 1079500 w 5930900"/>
                <a:gd name="connsiteY32" fmla="*/ 224367 h 639234"/>
                <a:gd name="connsiteX33" fmla="*/ 1244600 w 5930900"/>
                <a:gd name="connsiteY33" fmla="*/ 224367 h 639234"/>
                <a:gd name="connsiteX34" fmla="*/ 1248834 w 5930900"/>
                <a:gd name="connsiteY34" fmla="*/ 228601 h 639234"/>
                <a:gd name="connsiteX35" fmla="*/ 1341967 w 5930900"/>
                <a:gd name="connsiteY35" fmla="*/ 228601 h 639234"/>
                <a:gd name="connsiteX36" fmla="*/ 1338792 w 5930900"/>
                <a:gd name="connsiteY36" fmla="*/ 248180 h 639234"/>
                <a:gd name="connsiteX37" fmla="*/ 1420285 w 5930900"/>
                <a:gd name="connsiteY37" fmla="*/ 248179 h 639234"/>
                <a:gd name="connsiteX38" fmla="*/ 1421872 w 5930900"/>
                <a:gd name="connsiteY38" fmla="*/ 266700 h 639234"/>
                <a:gd name="connsiteX39" fmla="*/ 1659467 w 5930900"/>
                <a:gd name="connsiteY39" fmla="*/ 266700 h 639234"/>
                <a:gd name="connsiteX40" fmla="*/ 1657880 w 5930900"/>
                <a:gd name="connsiteY40" fmla="*/ 286809 h 639234"/>
                <a:gd name="connsiteX41" fmla="*/ 1856846 w 5930900"/>
                <a:gd name="connsiteY41" fmla="*/ 288397 h 639234"/>
                <a:gd name="connsiteX42" fmla="*/ 1863726 w 5930900"/>
                <a:gd name="connsiteY42" fmla="*/ 296862 h 639234"/>
                <a:gd name="connsiteX43" fmla="*/ 1974850 w 5930900"/>
                <a:gd name="connsiteY43" fmla="*/ 296862 h 639234"/>
                <a:gd name="connsiteX44" fmla="*/ 1981200 w 5930900"/>
                <a:gd name="connsiteY44" fmla="*/ 304800 h 639234"/>
                <a:gd name="connsiteX45" fmla="*/ 2061634 w 5930900"/>
                <a:gd name="connsiteY45" fmla="*/ 304800 h 639234"/>
                <a:gd name="connsiteX46" fmla="*/ 2066396 w 5930900"/>
                <a:gd name="connsiteY46" fmla="*/ 314326 h 639234"/>
                <a:gd name="connsiteX47" fmla="*/ 2146829 w 5930900"/>
                <a:gd name="connsiteY47" fmla="*/ 314325 h 639234"/>
                <a:gd name="connsiteX48" fmla="*/ 2160059 w 5930900"/>
                <a:gd name="connsiteY48" fmla="*/ 332317 h 639234"/>
                <a:gd name="connsiteX49" fmla="*/ 2222500 w 5930900"/>
                <a:gd name="connsiteY49" fmla="*/ 322792 h 639234"/>
                <a:gd name="connsiteX50" fmla="*/ 2241550 w 5930900"/>
                <a:gd name="connsiteY50" fmla="*/ 363537 h 639234"/>
                <a:gd name="connsiteX51" fmla="*/ 2273300 w 5930900"/>
                <a:gd name="connsiteY51" fmla="*/ 368300 h 639234"/>
                <a:gd name="connsiteX52" fmla="*/ 2497667 w 5930900"/>
                <a:gd name="connsiteY52" fmla="*/ 368300 h 639234"/>
                <a:gd name="connsiteX53" fmla="*/ 2497667 w 5930900"/>
                <a:gd name="connsiteY53" fmla="*/ 393700 h 639234"/>
                <a:gd name="connsiteX54" fmla="*/ 2798234 w 5930900"/>
                <a:gd name="connsiteY54" fmla="*/ 393700 h 639234"/>
                <a:gd name="connsiteX55" fmla="*/ 2798234 w 5930900"/>
                <a:gd name="connsiteY55" fmla="*/ 414867 h 639234"/>
                <a:gd name="connsiteX56" fmla="*/ 2916767 w 5930900"/>
                <a:gd name="connsiteY56" fmla="*/ 414867 h 639234"/>
                <a:gd name="connsiteX57" fmla="*/ 2916767 w 5930900"/>
                <a:gd name="connsiteY57" fmla="*/ 427567 h 639234"/>
                <a:gd name="connsiteX58" fmla="*/ 2997200 w 5930900"/>
                <a:gd name="connsiteY58" fmla="*/ 427567 h 639234"/>
                <a:gd name="connsiteX59" fmla="*/ 3005667 w 5930900"/>
                <a:gd name="connsiteY59" fmla="*/ 436034 h 639234"/>
                <a:gd name="connsiteX60" fmla="*/ 3115734 w 5930900"/>
                <a:gd name="connsiteY60" fmla="*/ 436034 h 639234"/>
                <a:gd name="connsiteX61" fmla="*/ 3115734 w 5930900"/>
                <a:gd name="connsiteY61" fmla="*/ 461434 h 639234"/>
                <a:gd name="connsiteX62" fmla="*/ 3200400 w 5930900"/>
                <a:gd name="connsiteY62" fmla="*/ 461434 h 639234"/>
                <a:gd name="connsiteX63" fmla="*/ 3433234 w 5930900"/>
                <a:gd name="connsiteY63" fmla="*/ 461434 h 639234"/>
                <a:gd name="connsiteX64" fmla="*/ 3445934 w 5930900"/>
                <a:gd name="connsiteY64" fmla="*/ 474134 h 639234"/>
                <a:gd name="connsiteX65" fmla="*/ 3649134 w 5930900"/>
                <a:gd name="connsiteY65" fmla="*/ 474134 h 639234"/>
                <a:gd name="connsiteX66" fmla="*/ 3649134 w 5930900"/>
                <a:gd name="connsiteY66" fmla="*/ 486834 h 639234"/>
                <a:gd name="connsiteX67" fmla="*/ 3716867 w 5930900"/>
                <a:gd name="connsiteY67" fmla="*/ 486834 h 639234"/>
                <a:gd name="connsiteX68" fmla="*/ 3725334 w 5930900"/>
                <a:gd name="connsiteY68" fmla="*/ 495301 h 639234"/>
                <a:gd name="connsiteX69" fmla="*/ 3903134 w 5930900"/>
                <a:gd name="connsiteY69" fmla="*/ 495301 h 639234"/>
                <a:gd name="connsiteX70" fmla="*/ 3903134 w 5930900"/>
                <a:gd name="connsiteY70" fmla="*/ 529167 h 639234"/>
                <a:gd name="connsiteX71" fmla="*/ 4072467 w 5930900"/>
                <a:gd name="connsiteY71" fmla="*/ 529167 h 639234"/>
                <a:gd name="connsiteX72" fmla="*/ 4080934 w 5930900"/>
                <a:gd name="connsiteY72" fmla="*/ 537634 h 639234"/>
                <a:gd name="connsiteX73" fmla="*/ 4229100 w 5930900"/>
                <a:gd name="connsiteY73" fmla="*/ 537634 h 639234"/>
                <a:gd name="connsiteX74" fmla="*/ 4237567 w 5930900"/>
                <a:gd name="connsiteY74" fmla="*/ 546101 h 639234"/>
                <a:gd name="connsiteX75" fmla="*/ 4525434 w 5930900"/>
                <a:gd name="connsiteY75" fmla="*/ 546101 h 639234"/>
                <a:gd name="connsiteX76" fmla="*/ 4525434 w 5930900"/>
                <a:gd name="connsiteY76" fmla="*/ 575734 h 639234"/>
                <a:gd name="connsiteX77" fmla="*/ 4610100 w 5930900"/>
                <a:gd name="connsiteY77" fmla="*/ 575734 h 639234"/>
                <a:gd name="connsiteX78" fmla="*/ 4610100 w 5930900"/>
                <a:gd name="connsiteY78" fmla="*/ 579967 h 639234"/>
                <a:gd name="connsiteX79" fmla="*/ 5139267 w 5930900"/>
                <a:gd name="connsiteY79" fmla="*/ 579967 h 639234"/>
                <a:gd name="connsiteX80" fmla="*/ 5139267 w 5930900"/>
                <a:gd name="connsiteY80" fmla="*/ 592667 h 639234"/>
                <a:gd name="connsiteX81" fmla="*/ 5266267 w 5930900"/>
                <a:gd name="connsiteY81" fmla="*/ 592667 h 639234"/>
                <a:gd name="connsiteX82" fmla="*/ 5266267 w 5930900"/>
                <a:gd name="connsiteY82" fmla="*/ 601134 h 639234"/>
                <a:gd name="connsiteX83" fmla="*/ 5596467 w 5930900"/>
                <a:gd name="connsiteY83" fmla="*/ 601134 h 639234"/>
                <a:gd name="connsiteX84" fmla="*/ 5596467 w 5930900"/>
                <a:gd name="connsiteY84" fmla="*/ 613834 h 639234"/>
                <a:gd name="connsiteX85" fmla="*/ 5634567 w 5930900"/>
                <a:gd name="connsiteY85" fmla="*/ 613834 h 639234"/>
                <a:gd name="connsiteX86" fmla="*/ 5634567 w 5930900"/>
                <a:gd name="connsiteY86" fmla="*/ 622300 h 639234"/>
                <a:gd name="connsiteX87" fmla="*/ 5668434 w 5930900"/>
                <a:gd name="connsiteY87" fmla="*/ 622300 h 639234"/>
                <a:gd name="connsiteX88" fmla="*/ 5668434 w 5930900"/>
                <a:gd name="connsiteY88" fmla="*/ 639234 h 639234"/>
                <a:gd name="connsiteX89" fmla="*/ 5930900 w 5930900"/>
                <a:gd name="connsiteY89" fmla="*/ 639234 h 639234"/>
                <a:gd name="connsiteX0" fmla="*/ 0 w 5930900"/>
                <a:gd name="connsiteY0" fmla="*/ 0 h 639234"/>
                <a:gd name="connsiteX1" fmla="*/ 160867 w 5930900"/>
                <a:gd name="connsiteY1" fmla="*/ 0 h 639234"/>
                <a:gd name="connsiteX2" fmla="*/ 160867 w 5930900"/>
                <a:gd name="connsiteY2" fmla="*/ 0 h 639234"/>
                <a:gd name="connsiteX3" fmla="*/ 169862 w 5930900"/>
                <a:gd name="connsiteY3" fmla="*/ 23283 h 639234"/>
                <a:gd name="connsiteX4" fmla="*/ 179387 w 5930900"/>
                <a:gd name="connsiteY4" fmla="*/ 44980 h 639234"/>
                <a:gd name="connsiteX5" fmla="*/ 258234 w 5930900"/>
                <a:gd name="connsiteY5" fmla="*/ 46567 h 639234"/>
                <a:gd name="connsiteX6" fmla="*/ 258234 w 5930900"/>
                <a:gd name="connsiteY6" fmla="*/ 50800 h 639234"/>
                <a:gd name="connsiteX7" fmla="*/ 321734 w 5930900"/>
                <a:gd name="connsiteY7" fmla="*/ 50800 h 639234"/>
                <a:gd name="connsiteX8" fmla="*/ 321734 w 5930900"/>
                <a:gd name="connsiteY8" fmla="*/ 55034 h 639234"/>
                <a:gd name="connsiteX9" fmla="*/ 406400 w 5930900"/>
                <a:gd name="connsiteY9" fmla="*/ 55034 h 639234"/>
                <a:gd name="connsiteX10" fmla="*/ 406400 w 5930900"/>
                <a:gd name="connsiteY10" fmla="*/ 76200 h 639234"/>
                <a:gd name="connsiteX11" fmla="*/ 469900 w 5930900"/>
                <a:gd name="connsiteY11" fmla="*/ 76200 h 639234"/>
                <a:gd name="connsiteX12" fmla="*/ 469900 w 5930900"/>
                <a:gd name="connsiteY12" fmla="*/ 93134 h 639234"/>
                <a:gd name="connsiteX13" fmla="*/ 529167 w 5930900"/>
                <a:gd name="connsiteY13" fmla="*/ 93134 h 639234"/>
                <a:gd name="connsiteX14" fmla="*/ 529167 w 5930900"/>
                <a:gd name="connsiteY14" fmla="*/ 110067 h 639234"/>
                <a:gd name="connsiteX15" fmla="*/ 588434 w 5930900"/>
                <a:gd name="connsiteY15" fmla="*/ 110067 h 639234"/>
                <a:gd name="connsiteX16" fmla="*/ 588434 w 5930900"/>
                <a:gd name="connsiteY16" fmla="*/ 122767 h 639234"/>
                <a:gd name="connsiteX17" fmla="*/ 647700 w 5930900"/>
                <a:gd name="connsiteY17" fmla="*/ 122767 h 639234"/>
                <a:gd name="connsiteX18" fmla="*/ 647700 w 5930900"/>
                <a:gd name="connsiteY18" fmla="*/ 131234 h 639234"/>
                <a:gd name="connsiteX19" fmla="*/ 690034 w 5930900"/>
                <a:gd name="connsiteY19" fmla="*/ 131234 h 639234"/>
                <a:gd name="connsiteX20" fmla="*/ 690034 w 5930900"/>
                <a:gd name="connsiteY20" fmla="*/ 148167 h 639234"/>
                <a:gd name="connsiteX21" fmla="*/ 749300 w 5930900"/>
                <a:gd name="connsiteY21" fmla="*/ 148167 h 639234"/>
                <a:gd name="connsiteX22" fmla="*/ 749300 w 5930900"/>
                <a:gd name="connsiteY22" fmla="*/ 152400 h 639234"/>
                <a:gd name="connsiteX23" fmla="*/ 804334 w 5930900"/>
                <a:gd name="connsiteY23" fmla="*/ 152400 h 639234"/>
                <a:gd name="connsiteX24" fmla="*/ 817034 w 5930900"/>
                <a:gd name="connsiteY24" fmla="*/ 165100 h 639234"/>
                <a:gd name="connsiteX25" fmla="*/ 910167 w 5930900"/>
                <a:gd name="connsiteY25" fmla="*/ 165100 h 639234"/>
                <a:gd name="connsiteX26" fmla="*/ 910167 w 5930900"/>
                <a:gd name="connsiteY26" fmla="*/ 177800 h 639234"/>
                <a:gd name="connsiteX27" fmla="*/ 956734 w 5930900"/>
                <a:gd name="connsiteY27" fmla="*/ 177800 h 639234"/>
                <a:gd name="connsiteX28" fmla="*/ 956734 w 5930900"/>
                <a:gd name="connsiteY28" fmla="*/ 198967 h 639234"/>
                <a:gd name="connsiteX29" fmla="*/ 999067 w 5930900"/>
                <a:gd name="connsiteY29" fmla="*/ 198967 h 639234"/>
                <a:gd name="connsiteX30" fmla="*/ 1000125 w 5930900"/>
                <a:gd name="connsiteY30" fmla="*/ 207434 h 639234"/>
                <a:gd name="connsiteX31" fmla="*/ 1079500 w 5930900"/>
                <a:gd name="connsiteY31" fmla="*/ 207434 h 639234"/>
                <a:gd name="connsiteX32" fmla="*/ 1079500 w 5930900"/>
                <a:gd name="connsiteY32" fmla="*/ 224367 h 639234"/>
                <a:gd name="connsiteX33" fmla="*/ 1244600 w 5930900"/>
                <a:gd name="connsiteY33" fmla="*/ 224367 h 639234"/>
                <a:gd name="connsiteX34" fmla="*/ 1248834 w 5930900"/>
                <a:gd name="connsiteY34" fmla="*/ 228601 h 639234"/>
                <a:gd name="connsiteX35" fmla="*/ 1341967 w 5930900"/>
                <a:gd name="connsiteY35" fmla="*/ 228601 h 639234"/>
                <a:gd name="connsiteX36" fmla="*/ 1338792 w 5930900"/>
                <a:gd name="connsiteY36" fmla="*/ 248180 h 639234"/>
                <a:gd name="connsiteX37" fmla="*/ 1420285 w 5930900"/>
                <a:gd name="connsiteY37" fmla="*/ 248179 h 639234"/>
                <a:gd name="connsiteX38" fmla="*/ 1421872 w 5930900"/>
                <a:gd name="connsiteY38" fmla="*/ 266700 h 639234"/>
                <a:gd name="connsiteX39" fmla="*/ 1659467 w 5930900"/>
                <a:gd name="connsiteY39" fmla="*/ 266700 h 639234"/>
                <a:gd name="connsiteX40" fmla="*/ 1657880 w 5930900"/>
                <a:gd name="connsiteY40" fmla="*/ 286809 h 639234"/>
                <a:gd name="connsiteX41" fmla="*/ 1856846 w 5930900"/>
                <a:gd name="connsiteY41" fmla="*/ 288397 h 639234"/>
                <a:gd name="connsiteX42" fmla="*/ 1863726 w 5930900"/>
                <a:gd name="connsiteY42" fmla="*/ 296862 h 639234"/>
                <a:gd name="connsiteX43" fmla="*/ 1974850 w 5930900"/>
                <a:gd name="connsiteY43" fmla="*/ 296862 h 639234"/>
                <a:gd name="connsiteX44" fmla="*/ 1981200 w 5930900"/>
                <a:gd name="connsiteY44" fmla="*/ 304800 h 639234"/>
                <a:gd name="connsiteX45" fmla="*/ 2061634 w 5930900"/>
                <a:gd name="connsiteY45" fmla="*/ 304800 h 639234"/>
                <a:gd name="connsiteX46" fmla="*/ 2066396 w 5930900"/>
                <a:gd name="connsiteY46" fmla="*/ 314326 h 639234"/>
                <a:gd name="connsiteX47" fmla="*/ 2146829 w 5930900"/>
                <a:gd name="connsiteY47" fmla="*/ 314325 h 639234"/>
                <a:gd name="connsiteX48" fmla="*/ 2160059 w 5930900"/>
                <a:gd name="connsiteY48" fmla="*/ 332317 h 639234"/>
                <a:gd name="connsiteX49" fmla="*/ 2219325 w 5930900"/>
                <a:gd name="connsiteY49" fmla="*/ 325967 h 639234"/>
                <a:gd name="connsiteX50" fmla="*/ 2241550 w 5930900"/>
                <a:gd name="connsiteY50" fmla="*/ 363537 h 639234"/>
                <a:gd name="connsiteX51" fmla="*/ 2273300 w 5930900"/>
                <a:gd name="connsiteY51" fmla="*/ 368300 h 639234"/>
                <a:gd name="connsiteX52" fmla="*/ 2497667 w 5930900"/>
                <a:gd name="connsiteY52" fmla="*/ 368300 h 639234"/>
                <a:gd name="connsiteX53" fmla="*/ 2497667 w 5930900"/>
                <a:gd name="connsiteY53" fmla="*/ 393700 h 639234"/>
                <a:gd name="connsiteX54" fmla="*/ 2798234 w 5930900"/>
                <a:gd name="connsiteY54" fmla="*/ 393700 h 639234"/>
                <a:gd name="connsiteX55" fmla="*/ 2798234 w 5930900"/>
                <a:gd name="connsiteY55" fmla="*/ 414867 h 639234"/>
                <a:gd name="connsiteX56" fmla="*/ 2916767 w 5930900"/>
                <a:gd name="connsiteY56" fmla="*/ 414867 h 639234"/>
                <a:gd name="connsiteX57" fmla="*/ 2916767 w 5930900"/>
                <a:gd name="connsiteY57" fmla="*/ 427567 h 639234"/>
                <a:gd name="connsiteX58" fmla="*/ 2997200 w 5930900"/>
                <a:gd name="connsiteY58" fmla="*/ 427567 h 639234"/>
                <a:gd name="connsiteX59" fmla="*/ 3005667 w 5930900"/>
                <a:gd name="connsiteY59" fmla="*/ 436034 h 639234"/>
                <a:gd name="connsiteX60" fmla="*/ 3115734 w 5930900"/>
                <a:gd name="connsiteY60" fmla="*/ 436034 h 639234"/>
                <a:gd name="connsiteX61" fmla="*/ 3115734 w 5930900"/>
                <a:gd name="connsiteY61" fmla="*/ 461434 h 639234"/>
                <a:gd name="connsiteX62" fmla="*/ 3200400 w 5930900"/>
                <a:gd name="connsiteY62" fmla="*/ 461434 h 639234"/>
                <a:gd name="connsiteX63" fmla="*/ 3433234 w 5930900"/>
                <a:gd name="connsiteY63" fmla="*/ 461434 h 639234"/>
                <a:gd name="connsiteX64" fmla="*/ 3445934 w 5930900"/>
                <a:gd name="connsiteY64" fmla="*/ 474134 h 639234"/>
                <a:gd name="connsiteX65" fmla="*/ 3649134 w 5930900"/>
                <a:gd name="connsiteY65" fmla="*/ 474134 h 639234"/>
                <a:gd name="connsiteX66" fmla="*/ 3649134 w 5930900"/>
                <a:gd name="connsiteY66" fmla="*/ 486834 h 639234"/>
                <a:gd name="connsiteX67" fmla="*/ 3716867 w 5930900"/>
                <a:gd name="connsiteY67" fmla="*/ 486834 h 639234"/>
                <a:gd name="connsiteX68" fmla="*/ 3725334 w 5930900"/>
                <a:gd name="connsiteY68" fmla="*/ 495301 h 639234"/>
                <a:gd name="connsiteX69" fmla="*/ 3903134 w 5930900"/>
                <a:gd name="connsiteY69" fmla="*/ 495301 h 639234"/>
                <a:gd name="connsiteX70" fmla="*/ 3903134 w 5930900"/>
                <a:gd name="connsiteY70" fmla="*/ 529167 h 639234"/>
                <a:gd name="connsiteX71" fmla="*/ 4072467 w 5930900"/>
                <a:gd name="connsiteY71" fmla="*/ 529167 h 639234"/>
                <a:gd name="connsiteX72" fmla="*/ 4080934 w 5930900"/>
                <a:gd name="connsiteY72" fmla="*/ 537634 h 639234"/>
                <a:gd name="connsiteX73" fmla="*/ 4229100 w 5930900"/>
                <a:gd name="connsiteY73" fmla="*/ 537634 h 639234"/>
                <a:gd name="connsiteX74" fmla="*/ 4237567 w 5930900"/>
                <a:gd name="connsiteY74" fmla="*/ 546101 h 639234"/>
                <a:gd name="connsiteX75" fmla="*/ 4525434 w 5930900"/>
                <a:gd name="connsiteY75" fmla="*/ 546101 h 639234"/>
                <a:gd name="connsiteX76" fmla="*/ 4525434 w 5930900"/>
                <a:gd name="connsiteY76" fmla="*/ 575734 h 639234"/>
                <a:gd name="connsiteX77" fmla="*/ 4610100 w 5930900"/>
                <a:gd name="connsiteY77" fmla="*/ 575734 h 639234"/>
                <a:gd name="connsiteX78" fmla="*/ 4610100 w 5930900"/>
                <a:gd name="connsiteY78" fmla="*/ 579967 h 639234"/>
                <a:gd name="connsiteX79" fmla="*/ 5139267 w 5930900"/>
                <a:gd name="connsiteY79" fmla="*/ 579967 h 639234"/>
                <a:gd name="connsiteX80" fmla="*/ 5139267 w 5930900"/>
                <a:gd name="connsiteY80" fmla="*/ 592667 h 639234"/>
                <a:gd name="connsiteX81" fmla="*/ 5266267 w 5930900"/>
                <a:gd name="connsiteY81" fmla="*/ 592667 h 639234"/>
                <a:gd name="connsiteX82" fmla="*/ 5266267 w 5930900"/>
                <a:gd name="connsiteY82" fmla="*/ 601134 h 639234"/>
                <a:gd name="connsiteX83" fmla="*/ 5596467 w 5930900"/>
                <a:gd name="connsiteY83" fmla="*/ 601134 h 639234"/>
                <a:gd name="connsiteX84" fmla="*/ 5596467 w 5930900"/>
                <a:gd name="connsiteY84" fmla="*/ 613834 h 639234"/>
                <a:gd name="connsiteX85" fmla="*/ 5634567 w 5930900"/>
                <a:gd name="connsiteY85" fmla="*/ 613834 h 639234"/>
                <a:gd name="connsiteX86" fmla="*/ 5634567 w 5930900"/>
                <a:gd name="connsiteY86" fmla="*/ 622300 h 639234"/>
                <a:gd name="connsiteX87" fmla="*/ 5668434 w 5930900"/>
                <a:gd name="connsiteY87" fmla="*/ 622300 h 639234"/>
                <a:gd name="connsiteX88" fmla="*/ 5668434 w 5930900"/>
                <a:gd name="connsiteY88" fmla="*/ 639234 h 639234"/>
                <a:gd name="connsiteX89" fmla="*/ 5930900 w 5930900"/>
                <a:gd name="connsiteY89" fmla="*/ 639234 h 639234"/>
                <a:gd name="connsiteX0" fmla="*/ 0 w 5930900"/>
                <a:gd name="connsiteY0" fmla="*/ 0 h 639234"/>
                <a:gd name="connsiteX1" fmla="*/ 160867 w 5930900"/>
                <a:gd name="connsiteY1" fmla="*/ 0 h 639234"/>
                <a:gd name="connsiteX2" fmla="*/ 160867 w 5930900"/>
                <a:gd name="connsiteY2" fmla="*/ 0 h 639234"/>
                <a:gd name="connsiteX3" fmla="*/ 169862 w 5930900"/>
                <a:gd name="connsiteY3" fmla="*/ 23283 h 639234"/>
                <a:gd name="connsiteX4" fmla="*/ 179387 w 5930900"/>
                <a:gd name="connsiteY4" fmla="*/ 44980 h 639234"/>
                <a:gd name="connsiteX5" fmla="*/ 258234 w 5930900"/>
                <a:gd name="connsiteY5" fmla="*/ 46567 h 639234"/>
                <a:gd name="connsiteX6" fmla="*/ 258234 w 5930900"/>
                <a:gd name="connsiteY6" fmla="*/ 50800 h 639234"/>
                <a:gd name="connsiteX7" fmla="*/ 321734 w 5930900"/>
                <a:gd name="connsiteY7" fmla="*/ 50800 h 639234"/>
                <a:gd name="connsiteX8" fmla="*/ 321734 w 5930900"/>
                <a:gd name="connsiteY8" fmla="*/ 55034 h 639234"/>
                <a:gd name="connsiteX9" fmla="*/ 406400 w 5930900"/>
                <a:gd name="connsiteY9" fmla="*/ 55034 h 639234"/>
                <a:gd name="connsiteX10" fmla="*/ 406400 w 5930900"/>
                <a:gd name="connsiteY10" fmla="*/ 76200 h 639234"/>
                <a:gd name="connsiteX11" fmla="*/ 469900 w 5930900"/>
                <a:gd name="connsiteY11" fmla="*/ 76200 h 639234"/>
                <a:gd name="connsiteX12" fmla="*/ 469900 w 5930900"/>
                <a:gd name="connsiteY12" fmla="*/ 93134 h 639234"/>
                <a:gd name="connsiteX13" fmla="*/ 529167 w 5930900"/>
                <a:gd name="connsiteY13" fmla="*/ 93134 h 639234"/>
                <a:gd name="connsiteX14" fmla="*/ 529167 w 5930900"/>
                <a:gd name="connsiteY14" fmla="*/ 110067 h 639234"/>
                <a:gd name="connsiteX15" fmla="*/ 588434 w 5930900"/>
                <a:gd name="connsiteY15" fmla="*/ 110067 h 639234"/>
                <a:gd name="connsiteX16" fmla="*/ 588434 w 5930900"/>
                <a:gd name="connsiteY16" fmla="*/ 122767 h 639234"/>
                <a:gd name="connsiteX17" fmla="*/ 647700 w 5930900"/>
                <a:gd name="connsiteY17" fmla="*/ 122767 h 639234"/>
                <a:gd name="connsiteX18" fmla="*/ 647700 w 5930900"/>
                <a:gd name="connsiteY18" fmla="*/ 131234 h 639234"/>
                <a:gd name="connsiteX19" fmla="*/ 690034 w 5930900"/>
                <a:gd name="connsiteY19" fmla="*/ 131234 h 639234"/>
                <a:gd name="connsiteX20" fmla="*/ 690034 w 5930900"/>
                <a:gd name="connsiteY20" fmla="*/ 148167 h 639234"/>
                <a:gd name="connsiteX21" fmla="*/ 749300 w 5930900"/>
                <a:gd name="connsiteY21" fmla="*/ 148167 h 639234"/>
                <a:gd name="connsiteX22" fmla="*/ 749300 w 5930900"/>
                <a:gd name="connsiteY22" fmla="*/ 152400 h 639234"/>
                <a:gd name="connsiteX23" fmla="*/ 804334 w 5930900"/>
                <a:gd name="connsiteY23" fmla="*/ 152400 h 639234"/>
                <a:gd name="connsiteX24" fmla="*/ 817034 w 5930900"/>
                <a:gd name="connsiteY24" fmla="*/ 165100 h 639234"/>
                <a:gd name="connsiteX25" fmla="*/ 910167 w 5930900"/>
                <a:gd name="connsiteY25" fmla="*/ 165100 h 639234"/>
                <a:gd name="connsiteX26" fmla="*/ 910167 w 5930900"/>
                <a:gd name="connsiteY26" fmla="*/ 177800 h 639234"/>
                <a:gd name="connsiteX27" fmla="*/ 956734 w 5930900"/>
                <a:gd name="connsiteY27" fmla="*/ 177800 h 639234"/>
                <a:gd name="connsiteX28" fmla="*/ 956734 w 5930900"/>
                <a:gd name="connsiteY28" fmla="*/ 198967 h 639234"/>
                <a:gd name="connsiteX29" fmla="*/ 999067 w 5930900"/>
                <a:gd name="connsiteY29" fmla="*/ 198967 h 639234"/>
                <a:gd name="connsiteX30" fmla="*/ 1000125 w 5930900"/>
                <a:gd name="connsiteY30" fmla="*/ 207434 h 639234"/>
                <a:gd name="connsiteX31" fmla="*/ 1079500 w 5930900"/>
                <a:gd name="connsiteY31" fmla="*/ 207434 h 639234"/>
                <a:gd name="connsiteX32" fmla="*/ 1079500 w 5930900"/>
                <a:gd name="connsiteY32" fmla="*/ 224367 h 639234"/>
                <a:gd name="connsiteX33" fmla="*/ 1244600 w 5930900"/>
                <a:gd name="connsiteY33" fmla="*/ 224367 h 639234"/>
                <a:gd name="connsiteX34" fmla="*/ 1248834 w 5930900"/>
                <a:gd name="connsiteY34" fmla="*/ 228601 h 639234"/>
                <a:gd name="connsiteX35" fmla="*/ 1341967 w 5930900"/>
                <a:gd name="connsiteY35" fmla="*/ 228601 h 639234"/>
                <a:gd name="connsiteX36" fmla="*/ 1338792 w 5930900"/>
                <a:gd name="connsiteY36" fmla="*/ 248180 h 639234"/>
                <a:gd name="connsiteX37" fmla="*/ 1420285 w 5930900"/>
                <a:gd name="connsiteY37" fmla="*/ 248179 h 639234"/>
                <a:gd name="connsiteX38" fmla="*/ 1421872 w 5930900"/>
                <a:gd name="connsiteY38" fmla="*/ 266700 h 639234"/>
                <a:gd name="connsiteX39" fmla="*/ 1659467 w 5930900"/>
                <a:gd name="connsiteY39" fmla="*/ 266700 h 639234"/>
                <a:gd name="connsiteX40" fmla="*/ 1657880 w 5930900"/>
                <a:gd name="connsiteY40" fmla="*/ 286809 h 639234"/>
                <a:gd name="connsiteX41" fmla="*/ 1856846 w 5930900"/>
                <a:gd name="connsiteY41" fmla="*/ 288397 h 639234"/>
                <a:gd name="connsiteX42" fmla="*/ 1863726 w 5930900"/>
                <a:gd name="connsiteY42" fmla="*/ 296862 h 639234"/>
                <a:gd name="connsiteX43" fmla="*/ 1974850 w 5930900"/>
                <a:gd name="connsiteY43" fmla="*/ 296862 h 639234"/>
                <a:gd name="connsiteX44" fmla="*/ 1981200 w 5930900"/>
                <a:gd name="connsiteY44" fmla="*/ 304800 h 639234"/>
                <a:gd name="connsiteX45" fmla="*/ 2061634 w 5930900"/>
                <a:gd name="connsiteY45" fmla="*/ 304800 h 639234"/>
                <a:gd name="connsiteX46" fmla="*/ 2066396 w 5930900"/>
                <a:gd name="connsiteY46" fmla="*/ 314326 h 639234"/>
                <a:gd name="connsiteX47" fmla="*/ 2146829 w 5930900"/>
                <a:gd name="connsiteY47" fmla="*/ 314325 h 639234"/>
                <a:gd name="connsiteX48" fmla="*/ 2160059 w 5930900"/>
                <a:gd name="connsiteY48" fmla="*/ 332317 h 639234"/>
                <a:gd name="connsiteX49" fmla="*/ 2217737 w 5930900"/>
                <a:gd name="connsiteY49" fmla="*/ 330729 h 639234"/>
                <a:gd name="connsiteX50" fmla="*/ 2241550 w 5930900"/>
                <a:gd name="connsiteY50" fmla="*/ 363537 h 639234"/>
                <a:gd name="connsiteX51" fmla="*/ 2273300 w 5930900"/>
                <a:gd name="connsiteY51" fmla="*/ 368300 h 639234"/>
                <a:gd name="connsiteX52" fmla="*/ 2497667 w 5930900"/>
                <a:gd name="connsiteY52" fmla="*/ 368300 h 639234"/>
                <a:gd name="connsiteX53" fmla="*/ 2497667 w 5930900"/>
                <a:gd name="connsiteY53" fmla="*/ 393700 h 639234"/>
                <a:gd name="connsiteX54" fmla="*/ 2798234 w 5930900"/>
                <a:gd name="connsiteY54" fmla="*/ 393700 h 639234"/>
                <a:gd name="connsiteX55" fmla="*/ 2798234 w 5930900"/>
                <a:gd name="connsiteY55" fmla="*/ 414867 h 639234"/>
                <a:gd name="connsiteX56" fmla="*/ 2916767 w 5930900"/>
                <a:gd name="connsiteY56" fmla="*/ 414867 h 639234"/>
                <a:gd name="connsiteX57" fmla="*/ 2916767 w 5930900"/>
                <a:gd name="connsiteY57" fmla="*/ 427567 h 639234"/>
                <a:gd name="connsiteX58" fmla="*/ 2997200 w 5930900"/>
                <a:gd name="connsiteY58" fmla="*/ 427567 h 639234"/>
                <a:gd name="connsiteX59" fmla="*/ 3005667 w 5930900"/>
                <a:gd name="connsiteY59" fmla="*/ 436034 h 639234"/>
                <a:gd name="connsiteX60" fmla="*/ 3115734 w 5930900"/>
                <a:gd name="connsiteY60" fmla="*/ 436034 h 639234"/>
                <a:gd name="connsiteX61" fmla="*/ 3115734 w 5930900"/>
                <a:gd name="connsiteY61" fmla="*/ 461434 h 639234"/>
                <a:gd name="connsiteX62" fmla="*/ 3200400 w 5930900"/>
                <a:gd name="connsiteY62" fmla="*/ 461434 h 639234"/>
                <a:gd name="connsiteX63" fmla="*/ 3433234 w 5930900"/>
                <a:gd name="connsiteY63" fmla="*/ 461434 h 639234"/>
                <a:gd name="connsiteX64" fmla="*/ 3445934 w 5930900"/>
                <a:gd name="connsiteY64" fmla="*/ 474134 h 639234"/>
                <a:gd name="connsiteX65" fmla="*/ 3649134 w 5930900"/>
                <a:gd name="connsiteY65" fmla="*/ 474134 h 639234"/>
                <a:gd name="connsiteX66" fmla="*/ 3649134 w 5930900"/>
                <a:gd name="connsiteY66" fmla="*/ 486834 h 639234"/>
                <a:gd name="connsiteX67" fmla="*/ 3716867 w 5930900"/>
                <a:gd name="connsiteY67" fmla="*/ 486834 h 639234"/>
                <a:gd name="connsiteX68" fmla="*/ 3725334 w 5930900"/>
                <a:gd name="connsiteY68" fmla="*/ 495301 h 639234"/>
                <a:gd name="connsiteX69" fmla="*/ 3903134 w 5930900"/>
                <a:gd name="connsiteY69" fmla="*/ 495301 h 639234"/>
                <a:gd name="connsiteX70" fmla="*/ 3903134 w 5930900"/>
                <a:gd name="connsiteY70" fmla="*/ 529167 h 639234"/>
                <a:gd name="connsiteX71" fmla="*/ 4072467 w 5930900"/>
                <a:gd name="connsiteY71" fmla="*/ 529167 h 639234"/>
                <a:gd name="connsiteX72" fmla="*/ 4080934 w 5930900"/>
                <a:gd name="connsiteY72" fmla="*/ 537634 h 639234"/>
                <a:gd name="connsiteX73" fmla="*/ 4229100 w 5930900"/>
                <a:gd name="connsiteY73" fmla="*/ 537634 h 639234"/>
                <a:gd name="connsiteX74" fmla="*/ 4237567 w 5930900"/>
                <a:gd name="connsiteY74" fmla="*/ 546101 h 639234"/>
                <a:gd name="connsiteX75" fmla="*/ 4525434 w 5930900"/>
                <a:gd name="connsiteY75" fmla="*/ 546101 h 639234"/>
                <a:gd name="connsiteX76" fmla="*/ 4525434 w 5930900"/>
                <a:gd name="connsiteY76" fmla="*/ 575734 h 639234"/>
                <a:gd name="connsiteX77" fmla="*/ 4610100 w 5930900"/>
                <a:gd name="connsiteY77" fmla="*/ 575734 h 639234"/>
                <a:gd name="connsiteX78" fmla="*/ 4610100 w 5930900"/>
                <a:gd name="connsiteY78" fmla="*/ 579967 h 639234"/>
                <a:gd name="connsiteX79" fmla="*/ 5139267 w 5930900"/>
                <a:gd name="connsiteY79" fmla="*/ 579967 h 639234"/>
                <a:gd name="connsiteX80" fmla="*/ 5139267 w 5930900"/>
                <a:gd name="connsiteY80" fmla="*/ 592667 h 639234"/>
                <a:gd name="connsiteX81" fmla="*/ 5266267 w 5930900"/>
                <a:gd name="connsiteY81" fmla="*/ 592667 h 639234"/>
                <a:gd name="connsiteX82" fmla="*/ 5266267 w 5930900"/>
                <a:gd name="connsiteY82" fmla="*/ 601134 h 639234"/>
                <a:gd name="connsiteX83" fmla="*/ 5596467 w 5930900"/>
                <a:gd name="connsiteY83" fmla="*/ 601134 h 639234"/>
                <a:gd name="connsiteX84" fmla="*/ 5596467 w 5930900"/>
                <a:gd name="connsiteY84" fmla="*/ 613834 h 639234"/>
                <a:gd name="connsiteX85" fmla="*/ 5634567 w 5930900"/>
                <a:gd name="connsiteY85" fmla="*/ 613834 h 639234"/>
                <a:gd name="connsiteX86" fmla="*/ 5634567 w 5930900"/>
                <a:gd name="connsiteY86" fmla="*/ 622300 h 639234"/>
                <a:gd name="connsiteX87" fmla="*/ 5668434 w 5930900"/>
                <a:gd name="connsiteY87" fmla="*/ 622300 h 639234"/>
                <a:gd name="connsiteX88" fmla="*/ 5668434 w 5930900"/>
                <a:gd name="connsiteY88" fmla="*/ 639234 h 639234"/>
                <a:gd name="connsiteX89" fmla="*/ 5930900 w 5930900"/>
                <a:gd name="connsiteY89" fmla="*/ 639234 h 639234"/>
                <a:gd name="connsiteX0" fmla="*/ 0 w 5930900"/>
                <a:gd name="connsiteY0" fmla="*/ 0 h 639234"/>
                <a:gd name="connsiteX1" fmla="*/ 160867 w 5930900"/>
                <a:gd name="connsiteY1" fmla="*/ 0 h 639234"/>
                <a:gd name="connsiteX2" fmla="*/ 160867 w 5930900"/>
                <a:gd name="connsiteY2" fmla="*/ 0 h 639234"/>
                <a:gd name="connsiteX3" fmla="*/ 169862 w 5930900"/>
                <a:gd name="connsiteY3" fmla="*/ 23283 h 639234"/>
                <a:gd name="connsiteX4" fmla="*/ 179387 w 5930900"/>
                <a:gd name="connsiteY4" fmla="*/ 44980 h 639234"/>
                <a:gd name="connsiteX5" fmla="*/ 258234 w 5930900"/>
                <a:gd name="connsiteY5" fmla="*/ 46567 h 639234"/>
                <a:gd name="connsiteX6" fmla="*/ 258234 w 5930900"/>
                <a:gd name="connsiteY6" fmla="*/ 50800 h 639234"/>
                <a:gd name="connsiteX7" fmla="*/ 321734 w 5930900"/>
                <a:gd name="connsiteY7" fmla="*/ 50800 h 639234"/>
                <a:gd name="connsiteX8" fmla="*/ 321734 w 5930900"/>
                <a:gd name="connsiteY8" fmla="*/ 55034 h 639234"/>
                <a:gd name="connsiteX9" fmla="*/ 406400 w 5930900"/>
                <a:gd name="connsiteY9" fmla="*/ 55034 h 639234"/>
                <a:gd name="connsiteX10" fmla="*/ 406400 w 5930900"/>
                <a:gd name="connsiteY10" fmla="*/ 76200 h 639234"/>
                <a:gd name="connsiteX11" fmla="*/ 469900 w 5930900"/>
                <a:gd name="connsiteY11" fmla="*/ 76200 h 639234"/>
                <a:gd name="connsiteX12" fmla="*/ 469900 w 5930900"/>
                <a:gd name="connsiteY12" fmla="*/ 93134 h 639234"/>
                <a:gd name="connsiteX13" fmla="*/ 529167 w 5930900"/>
                <a:gd name="connsiteY13" fmla="*/ 93134 h 639234"/>
                <a:gd name="connsiteX14" fmla="*/ 529167 w 5930900"/>
                <a:gd name="connsiteY14" fmla="*/ 110067 h 639234"/>
                <a:gd name="connsiteX15" fmla="*/ 588434 w 5930900"/>
                <a:gd name="connsiteY15" fmla="*/ 110067 h 639234"/>
                <a:gd name="connsiteX16" fmla="*/ 588434 w 5930900"/>
                <a:gd name="connsiteY16" fmla="*/ 122767 h 639234"/>
                <a:gd name="connsiteX17" fmla="*/ 647700 w 5930900"/>
                <a:gd name="connsiteY17" fmla="*/ 122767 h 639234"/>
                <a:gd name="connsiteX18" fmla="*/ 647700 w 5930900"/>
                <a:gd name="connsiteY18" fmla="*/ 131234 h 639234"/>
                <a:gd name="connsiteX19" fmla="*/ 690034 w 5930900"/>
                <a:gd name="connsiteY19" fmla="*/ 131234 h 639234"/>
                <a:gd name="connsiteX20" fmla="*/ 690034 w 5930900"/>
                <a:gd name="connsiteY20" fmla="*/ 148167 h 639234"/>
                <a:gd name="connsiteX21" fmla="*/ 749300 w 5930900"/>
                <a:gd name="connsiteY21" fmla="*/ 148167 h 639234"/>
                <a:gd name="connsiteX22" fmla="*/ 749300 w 5930900"/>
                <a:gd name="connsiteY22" fmla="*/ 152400 h 639234"/>
                <a:gd name="connsiteX23" fmla="*/ 804334 w 5930900"/>
                <a:gd name="connsiteY23" fmla="*/ 152400 h 639234"/>
                <a:gd name="connsiteX24" fmla="*/ 817034 w 5930900"/>
                <a:gd name="connsiteY24" fmla="*/ 165100 h 639234"/>
                <a:gd name="connsiteX25" fmla="*/ 910167 w 5930900"/>
                <a:gd name="connsiteY25" fmla="*/ 165100 h 639234"/>
                <a:gd name="connsiteX26" fmla="*/ 910167 w 5930900"/>
                <a:gd name="connsiteY26" fmla="*/ 177800 h 639234"/>
                <a:gd name="connsiteX27" fmla="*/ 956734 w 5930900"/>
                <a:gd name="connsiteY27" fmla="*/ 177800 h 639234"/>
                <a:gd name="connsiteX28" fmla="*/ 956734 w 5930900"/>
                <a:gd name="connsiteY28" fmla="*/ 198967 h 639234"/>
                <a:gd name="connsiteX29" fmla="*/ 999067 w 5930900"/>
                <a:gd name="connsiteY29" fmla="*/ 198967 h 639234"/>
                <a:gd name="connsiteX30" fmla="*/ 1000125 w 5930900"/>
                <a:gd name="connsiteY30" fmla="*/ 207434 h 639234"/>
                <a:gd name="connsiteX31" fmla="*/ 1079500 w 5930900"/>
                <a:gd name="connsiteY31" fmla="*/ 207434 h 639234"/>
                <a:gd name="connsiteX32" fmla="*/ 1079500 w 5930900"/>
                <a:gd name="connsiteY32" fmla="*/ 224367 h 639234"/>
                <a:gd name="connsiteX33" fmla="*/ 1244600 w 5930900"/>
                <a:gd name="connsiteY33" fmla="*/ 224367 h 639234"/>
                <a:gd name="connsiteX34" fmla="*/ 1248834 w 5930900"/>
                <a:gd name="connsiteY34" fmla="*/ 228601 h 639234"/>
                <a:gd name="connsiteX35" fmla="*/ 1341967 w 5930900"/>
                <a:gd name="connsiteY35" fmla="*/ 228601 h 639234"/>
                <a:gd name="connsiteX36" fmla="*/ 1338792 w 5930900"/>
                <a:gd name="connsiteY36" fmla="*/ 248180 h 639234"/>
                <a:gd name="connsiteX37" fmla="*/ 1420285 w 5930900"/>
                <a:gd name="connsiteY37" fmla="*/ 248179 h 639234"/>
                <a:gd name="connsiteX38" fmla="*/ 1421872 w 5930900"/>
                <a:gd name="connsiteY38" fmla="*/ 266700 h 639234"/>
                <a:gd name="connsiteX39" fmla="*/ 1659467 w 5930900"/>
                <a:gd name="connsiteY39" fmla="*/ 266700 h 639234"/>
                <a:gd name="connsiteX40" fmla="*/ 1657880 w 5930900"/>
                <a:gd name="connsiteY40" fmla="*/ 286809 h 639234"/>
                <a:gd name="connsiteX41" fmla="*/ 1856846 w 5930900"/>
                <a:gd name="connsiteY41" fmla="*/ 288397 h 639234"/>
                <a:gd name="connsiteX42" fmla="*/ 1863726 w 5930900"/>
                <a:gd name="connsiteY42" fmla="*/ 296862 h 639234"/>
                <a:gd name="connsiteX43" fmla="*/ 1974850 w 5930900"/>
                <a:gd name="connsiteY43" fmla="*/ 296862 h 639234"/>
                <a:gd name="connsiteX44" fmla="*/ 1981200 w 5930900"/>
                <a:gd name="connsiteY44" fmla="*/ 304800 h 639234"/>
                <a:gd name="connsiteX45" fmla="*/ 2061634 w 5930900"/>
                <a:gd name="connsiteY45" fmla="*/ 304800 h 639234"/>
                <a:gd name="connsiteX46" fmla="*/ 2066396 w 5930900"/>
                <a:gd name="connsiteY46" fmla="*/ 314326 h 639234"/>
                <a:gd name="connsiteX47" fmla="*/ 2146829 w 5930900"/>
                <a:gd name="connsiteY47" fmla="*/ 314325 h 639234"/>
                <a:gd name="connsiteX48" fmla="*/ 2160059 w 5930900"/>
                <a:gd name="connsiteY48" fmla="*/ 332317 h 639234"/>
                <a:gd name="connsiteX49" fmla="*/ 2217737 w 5930900"/>
                <a:gd name="connsiteY49" fmla="*/ 330729 h 639234"/>
                <a:gd name="connsiteX50" fmla="*/ 2216150 w 5930900"/>
                <a:gd name="connsiteY50" fmla="*/ 346075 h 639234"/>
                <a:gd name="connsiteX51" fmla="*/ 2273300 w 5930900"/>
                <a:gd name="connsiteY51" fmla="*/ 368300 h 639234"/>
                <a:gd name="connsiteX52" fmla="*/ 2497667 w 5930900"/>
                <a:gd name="connsiteY52" fmla="*/ 368300 h 639234"/>
                <a:gd name="connsiteX53" fmla="*/ 2497667 w 5930900"/>
                <a:gd name="connsiteY53" fmla="*/ 393700 h 639234"/>
                <a:gd name="connsiteX54" fmla="*/ 2798234 w 5930900"/>
                <a:gd name="connsiteY54" fmla="*/ 393700 h 639234"/>
                <a:gd name="connsiteX55" fmla="*/ 2798234 w 5930900"/>
                <a:gd name="connsiteY55" fmla="*/ 414867 h 639234"/>
                <a:gd name="connsiteX56" fmla="*/ 2916767 w 5930900"/>
                <a:gd name="connsiteY56" fmla="*/ 414867 h 639234"/>
                <a:gd name="connsiteX57" fmla="*/ 2916767 w 5930900"/>
                <a:gd name="connsiteY57" fmla="*/ 427567 h 639234"/>
                <a:gd name="connsiteX58" fmla="*/ 2997200 w 5930900"/>
                <a:gd name="connsiteY58" fmla="*/ 427567 h 639234"/>
                <a:gd name="connsiteX59" fmla="*/ 3005667 w 5930900"/>
                <a:gd name="connsiteY59" fmla="*/ 436034 h 639234"/>
                <a:gd name="connsiteX60" fmla="*/ 3115734 w 5930900"/>
                <a:gd name="connsiteY60" fmla="*/ 436034 h 639234"/>
                <a:gd name="connsiteX61" fmla="*/ 3115734 w 5930900"/>
                <a:gd name="connsiteY61" fmla="*/ 461434 h 639234"/>
                <a:gd name="connsiteX62" fmla="*/ 3200400 w 5930900"/>
                <a:gd name="connsiteY62" fmla="*/ 461434 h 639234"/>
                <a:gd name="connsiteX63" fmla="*/ 3433234 w 5930900"/>
                <a:gd name="connsiteY63" fmla="*/ 461434 h 639234"/>
                <a:gd name="connsiteX64" fmla="*/ 3445934 w 5930900"/>
                <a:gd name="connsiteY64" fmla="*/ 474134 h 639234"/>
                <a:gd name="connsiteX65" fmla="*/ 3649134 w 5930900"/>
                <a:gd name="connsiteY65" fmla="*/ 474134 h 639234"/>
                <a:gd name="connsiteX66" fmla="*/ 3649134 w 5930900"/>
                <a:gd name="connsiteY66" fmla="*/ 486834 h 639234"/>
                <a:gd name="connsiteX67" fmla="*/ 3716867 w 5930900"/>
                <a:gd name="connsiteY67" fmla="*/ 486834 h 639234"/>
                <a:gd name="connsiteX68" fmla="*/ 3725334 w 5930900"/>
                <a:gd name="connsiteY68" fmla="*/ 495301 h 639234"/>
                <a:gd name="connsiteX69" fmla="*/ 3903134 w 5930900"/>
                <a:gd name="connsiteY69" fmla="*/ 495301 h 639234"/>
                <a:gd name="connsiteX70" fmla="*/ 3903134 w 5930900"/>
                <a:gd name="connsiteY70" fmla="*/ 529167 h 639234"/>
                <a:gd name="connsiteX71" fmla="*/ 4072467 w 5930900"/>
                <a:gd name="connsiteY71" fmla="*/ 529167 h 639234"/>
                <a:gd name="connsiteX72" fmla="*/ 4080934 w 5930900"/>
                <a:gd name="connsiteY72" fmla="*/ 537634 h 639234"/>
                <a:gd name="connsiteX73" fmla="*/ 4229100 w 5930900"/>
                <a:gd name="connsiteY73" fmla="*/ 537634 h 639234"/>
                <a:gd name="connsiteX74" fmla="*/ 4237567 w 5930900"/>
                <a:gd name="connsiteY74" fmla="*/ 546101 h 639234"/>
                <a:gd name="connsiteX75" fmla="*/ 4525434 w 5930900"/>
                <a:gd name="connsiteY75" fmla="*/ 546101 h 639234"/>
                <a:gd name="connsiteX76" fmla="*/ 4525434 w 5930900"/>
                <a:gd name="connsiteY76" fmla="*/ 575734 h 639234"/>
                <a:gd name="connsiteX77" fmla="*/ 4610100 w 5930900"/>
                <a:gd name="connsiteY77" fmla="*/ 575734 h 639234"/>
                <a:gd name="connsiteX78" fmla="*/ 4610100 w 5930900"/>
                <a:gd name="connsiteY78" fmla="*/ 579967 h 639234"/>
                <a:gd name="connsiteX79" fmla="*/ 5139267 w 5930900"/>
                <a:gd name="connsiteY79" fmla="*/ 579967 h 639234"/>
                <a:gd name="connsiteX80" fmla="*/ 5139267 w 5930900"/>
                <a:gd name="connsiteY80" fmla="*/ 592667 h 639234"/>
                <a:gd name="connsiteX81" fmla="*/ 5266267 w 5930900"/>
                <a:gd name="connsiteY81" fmla="*/ 592667 h 639234"/>
                <a:gd name="connsiteX82" fmla="*/ 5266267 w 5930900"/>
                <a:gd name="connsiteY82" fmla="*/ 601134 h 639234"/>
                <a:gd name="connsiteX83" fmla="*/ 5596467 w 5930900"/>
                <a:gd name="connsiteY83" fmla="*/ 601134 h 639234"/>
                <a:gd name="connsiteX84" fmla="*/ 5596467 w 5930900"/>
                <a:gd name="connsiteY84" fmla="*/ 613834 h 639234"/>
                <a:gd name="connsiteX85" fmla="*/ 5634567 w 5930900"/>
                <a:gd name="connsiteY85" fmla="*/ 613834 h 639234"/>
                <a:gd name="connsiteX86" fmla="*/ 5634567 w 5930900"/>
                <a:gd name="connsiteY86" fmla="*/ 622300 h 639234"/>
                <a:gd name="connsiteX87" fmla="*/ 5668434 w 5930900"/>
                <a:gd name="connsiteY87" fmla="*/ 622300 h 639234"/>
                <a:gd name="connsiteX88" fmla="*/ 5668434 w 5930900"/>
                <a:gd name="connsiteY88" fmla="*/ 639234 h 639234"/>
                <a:gd name="connsiteX89" fmla="*/ 5930900 w 5930900"/>
                <a:gd name="connsiteY89" fmla="*/ 639234 h 639234"/>
                <a:gd name="connsiteX0" fmla="*/ 0 w 5930900"/>
                <a:gd name="connsiteY0" fmla="*/ 0 h 639234"/>
                <a:gd name="connsiteX1" fmla="*/ 160867 w 5930900"/>
                <a:gd name="connsiteY1" fmla="*/ 0 h 639234"/>
                <a:gd name="connsiteX2" fmla="*/ 160867 w 5930900"/>
                <a:gd name="connsiteY2" fmla="*/ 0 h 639234"/>
                <a:gd name="connsiteX3" fmla="*/ 169862 w 5930900"/>
                <a:gd name="connsiteY3" fmla="*/ 23283 h 639234"/>
                <a:gd name="connsiteX4" fmla="*/ 179387 w 5930900"/>
                <a:gd name="connsiteY4" fmla="*/ 44980 h 639234"/>
                <a:gd name="connsiteX5" fmla="*/ 258234 w 5930900"/>
                <a:gd name="connsiteY5" fmla="*/ 46567 h 639234"/>
                <a:gd name="connsiteX6" fmla="*/ 258234 w 5930900"/>
                <a:gd name="connsiteY6" fmla="*/ 50800 h 639234"/>
                <a:gd name="connsiteX7" fmla="*/ 321734 w 5930900"/>
                <a:gd name="connsiteY7" fmla="*/ 50800 h 639234"/>
                <a:gd name="connsiteX8" fmla="*/ 321734 w 5930900"/>
                <a:gd name="connsiteY8" fmla="*/ 55034 h 639234"/>
                <a:gd name="connsiteX9" fmla="*/ 406400 w 5930900"/>
                <a:gd name="connsiteY9" fmla="*/ 55034 h 639234"/>
                <a:gd name="connsiteX10" fmla="*/ 406400 w 5930900"/>
                <a:gd name="connsiteY10" fmla="*/ 76200 h 639234"/>
                <a:gd name="connsiteX11" fmla="*/ 469900 w 5930900"/>
                <a:gd name="connsiteY11" fmla="*/ 76200 h 639234"/>
                <a:gd name="connsiteX12" fmla="*/ 469900 w 5930900"/>
                <a:gd name="connsiteY12" fmla="*/ 93134 h 639234"/>
                <a:gd name="connsiteX13" fmla="*/ 529167 w 5930900"/>
                <a:gd name="connsiteY13" fmla="*/ 93134 h 639234"/>
                <a:gd name="connsiteX14" fmla="*/ 529167 w 5930900"/>
                <a:gd name="connsiteY14" fmla="*/ 110067 h 639234"/>
                <a:gd name="connsiteX15" fmla="*/ 588434 w 5930900"/>
                <a:gd name="connsiteY15" fmla="*/ 110067 h 639234"/>
                <a:gd name="connsiteX16" fmla="*/ 588434 w 5930900"/>
                <a:gd name="connsiteY16" fmla="*/ 122767 h 639234"/>
                <a:gd name="connsiteX17" fmla="*/ 647700 w 5930900"/>
                <a:gd name="connsiteY17" fmla="*/ 122767 h 639234"/>
                <a:gd name="connsiteX18" fmla="*/ 647700 w 5930900"/>
                <a:gd name="connsiteY18" fmla="*/ 131234 h 639234"/>
                <a:gd name="connsiteX19" fmla="*/ 690034 w 5930900"/>
                <a:gd name="connsiteY19" fmla="*/ 131234 h 639234"/>
                <a:gd name="connsiteX20" fmla="*/ 690034 w 5930900"/>
                <a:gd name="connsiteY20" fmla="*/ 148167 h 639234"/>
                <a:gd name="connsiteX21" fmla="*/ 749300 w 5930900"/>
                <a:gd name="connsiteY21" fmla="*/ 148167 h 639234"/>
                <a:gd name="connsiteX22" fmla="*/ 749300 w 5930900"/>
                <a:gd name="connsiteY22" fmla="*/ 152400 h 639234"/>
                <a:gd name="connsiteX23" fmla="*/ 804334 w 5930900"/>
                <a:gd name="connsiteY23" fmla="*/ 152400 h 639234"/>
                <a:gd name="connsiteX24" fmla="*/ 817034 w 5930900"/>
                <a:gd name="connsiteY24" fmla="*/ 165100 h 639234"/>
                <a:gd name="connsiteX25" fmla="*/ 910167 w 5930900"/>
                <a:gd name="connsiteY25" fmla="*/ 165100 h 639234"/>
                <a:gd name="connsiteX26" fmla="*/ 910167 w 5930900"/>
                <a:gd name="connsiteY26" fmla="*/ 177800 h 639234"/>
                <a:gd name="connsiteX27" fmla="*/ 956734 w 5930900"/>
                <a:gd name="connsiteY27" fmla="*/ 177800 h 639234"/>
                <a:gd name="connsiteX28" fmla="*/ 956734 w 5930900"/>
                <a:gd name="connsiteY28" fmla="*/ 198967 h 639234"/>
                <a:gd name="connsiteX29" fmla="*/ 999067 w 5930900"/>
                <a:gd name="connsiteY29" fmla="*/ 198967 h 639234"/>
                <a:gd name="connsiteX30" fmla="*/ 1000125 w 5930900"/>
                <a:gd name="connsiteY30" fmla="*/ 207434 h 639234"/>
                <a:gd name="connsiteX31" fmla="*/ 1079500 w 5930900"/>
                <a:gd name="connsiteY31" fmla="*/ 207434 h 639234"/>
                <a:gd name="connsiteX32" fmla="*/ 1079500 w 5930900"/>
                <a:gd name="connsiteY32" fmla="*/ 224367 h 639234"/>
                <a:gd name="connsiteX33" fmla="*/ 1244600 w 5930900"/>
                <a:gd name="connsiteY33" fmla="*/ 224367 h 639234"/>
                <a:gd name="connsiteX34" fmla="*/ 1248834 w 5930900"/>
                <a:gd name="connsiteY34" fmla="*/ 228601 h 639234"/>
                <a:gd name="connsiteX35" fmla="*/ 1341967 w 5930900"/>
                <a:gd name="connsiteY35" fmla="*/ 228601 h 639234"/>
                <a:gd name="connsiteX36" fmla="*/ 1338792 w 5930900"/>
                <a:gd name="connsiteY36" fmla="*/ 248180 h 639234"/>
                <a:gd name="connsiteX37" fmla="*/ 1420285 w 5930900"/>
                <a:gd name="connsiteY37" fmla="*/ 248179 h 639234"/>
                <a:gd name="connsiteX38" fmla="*/ 1421872 w 5930900"/>
                <a:gd name="connsiteY38" fmla="*/ 266700 h 639234"/>
                <a:gd name="connsiteX39" fmla="*/ 1659467 w 5930900"/>
                <a:gd name="connsiteY39" fmla="*/ 266700 h 639234"/>
                <a:gd name="connsiteX40" fmla="*/ 1657880 w 5930900"/>
                <a:gd name="connsiteY40" fmla="*/ 286809 h 639234"/>
                <a:gd name="connsiteX41" fmla="*/ 1856846 w 5930900"/>
                <a:gd name="connsiteY41" fmla="*/ 288397 h 639234"/>
                <a:gd name="connsiteX42" fmla="*/ 1863726 w 5930900"/>
                <a:gd name="connsiteY42" fmla="*/ 296862 h 639234"/>
                <a:gd name="connsiteX43" fmla="*/ 1974850 w 5930900"/>
                <a:gd name="connsiteY43" fmla="*/ 296862 h 639234"/>
                <a:gd name="connsiteX44" fmla="*/ 1981200 w 5930900"/>
                <a:gd name="connsiteY44" fmla="*/ 304800 h 639234"/>
                <a:gd name="connsiteX45" fmla="*/ 2061634 w 5930900"/>
                <a:gd name="connsiteY45" fmla="*/ 304800 h 639234"/>
                <a:gd name="connsiteX46" fmla="*/ 2066396 w 5930900"/>
                <a:gd name="connsiteY46" fmla="*/ 314326 h 639234"/>
                <a:gd name="connsiteX47" fmla="*/ 2146829 w 5930900"/>
                <a:gd name="connsiteY47" fmla="*/ 314325 h 639234"/>
                <a:gd name="connsiteX48" fmla="*/ 2160059 w 5930900"/>
                <a:gd name="connsiteY48" fmla="*/ 332317 h 639234"/>
                <a:gd name="connsiteX49" fmla="*/ 2217737 w 5930900"/>
                <a:gd name="connsiteY49" fmla="*/ 330729 h 639234"/>
                <a:gd name="connsiteX50" fmla="*/ 2216150 w 5930900"/>
                <a:gd name="connsiteY50" fmla="*/ 346075 h 639234"/>
                <a:gd name="connsiteX51" fmla="*/ 2263775 w 5930900"/>
                <a:gd name="connsiteY51" fmla="*/ 346075 h 639234"/>
                <a:gd name="connsiteX52" fmla="*/ 2497667 w 5930900"/>
                <a:gd name="connsiteY52" fmla="*/ 368300 h 639234"/>
                <a:gd name="connsiteX53" fmla="*/ 2497667 w 5930900"/>
                <a:gd name="connsiteY53" fmla="*/ 393700 h 639234"/>
                <a:gd name="connsiteX54" fmla="*/ 2798234 w 5930900"/>
                <a:gd name="connsiteY54" fmla="*/ 393700 h 639234"/>
                <a:gd name="connsiteX55" fmla="*/ 2798234 w 5930900"/>
                <a:gd name="connsiteY55" fmla="*/ 414867 h 639234"/>
                <a:gd name="connsiteX56" fmla="*/ 2916767 w 5930900"/>
                <a:gd name="connsiteY56" fmla="*/ 414867 h 639234"/>
                <a:gd name="connsiteX57" fmla="*/ 2916767 w 5930900"/>
                <a:gd name="connsiteY57" fmla="*/ 427567 h 639234"/>
                <a:gd name="connsiteX58" fmla="*/ 2997200 w 5930900"/>
                <a:gd name="connsiteY58" fmla="*/ 427567 h 639234"/>
                <a:gd name="connsiteX59" fmla="*/ 3005667 w 5930900"/>
                <a:gd name="connsiteY59" fmla="*/ 436034 h 639234"/>
                <a:gd name="connsiteX60" fmla="*/ 3115734 w 5930900"/>
                <a:gd name="connsiteY60" fmla="*/ 436034 h 639234"/>
                <a:gd name="connsiteX61" fmla="*/ 3115734 w 5930900"/>
                <a:gd name="connsiteY61" fmla="*/ 461434 h 639234"/>
                <a:gd name="connsiteX62" fmla="*/ 3200400 w 5930900"/>
                <a:gd name="connsiteY62" fmla="*/ 461434 h 639234"/>
                <a:gd name="connsiteX63" fmla="*/ 3433234 w 5930900"/>
                <a:gd name="connsiteY63" fmla="*/ 461434 h 639234"/>
                <a:gd name="connsiteX64" fmla="*/ 3445934 w 5930900"/>
                <a:gd name="connsiteY64" fmla="*/ 474134 h 639234"/>
                <a:gd name="connsiteX65" fmla="*/ 3649134 w 5930900"/>
                <a:gd name="connsiteY65" fmla="*/ 474134 h 639234"/>
                <a:gd name="connsiteX66" fmla="*/ 3649134 w 5930900"/>
                <a:gd name="connsiteY66" fmla="*/ 486834 h 639234"/>
                <a:gd name="connsiteX67" fmla="*/ 3716867 w 5930900"/>
                <a:gd name="connsiteY67" fmla="*/ 486834 h 639234"/>
                <a:gd name="connsiteX68" fmla="*/ 3725334 w 5930900"/>
                <a:gd name="connsiteY68" fmla="*/ 495301 h 639234"/>
                <a:gd name="connsiteX69" fmla="*/ 3903134 w 5930900"/>
                <a:gd name="connsiteY69" fmla="*/ 495301 h 639234"/>
                <a:gd name="connsiteX70" fmla="*/ 3903134 w 5930900"/>
                <a:gd name="connsiteY70" fmla="*/ 529167 h 639234"/>
                <a:gd name="connsiteX71" fmla="*/ 4072467 w 5930900"/>
                <a:gd name="connsiteY71" fmla="*/ 529167 h 639234"/>
                <a:gd name="connsiteX72" fmla="*/ 4080934 w 5930900"/>
                <a:gd name="connsiteY72" fmla="*/ 537634 h 639234"/>
                <a:gd name="connsiteX73" fmla="*/ 4229100 w 5930900"/>
                <a:gd name="connsiteY73" fmla="*/ 537634 h 639234"/>
                <a:gd name="connsiteX74" fmla="*/ 4237567 w 5930900"/>
                <a:gd name="connsiteY74" fmla="*/ 546101 h 639234"/>
                <a:gd name="connsiteX75" fmla="*/ 4525434 w 5930900"/>
                <a:gd name="connsiteY75" fmla="*/ 546101 h 639234"/>
                <a:gd name="connsiteX76" fmla="*/ 4525434 w 5930900"/>
                <a:gd name="connsiteY76" fmla="*/ 575734 h 639234"/>
                <a:gd name="connsiteX77" fmla="*/ 4610100 w 5930900"/>
                <a:gd name="connsiteY77" fmla="*/ 575734 h 639234"/>
                <a:gd name="connsiteX78" fmla="*/ 4610100 w 5930900"/>
                <a:gd name="connsiteY78" fmla="*/ 579967 h 639234"/>
                <a:gd name="connsiteX79" fmla="*/ 5139267 w 5930900"/>
                <a:gd name="connsiteY79" fmla="*/ 579967 h 639234"/>
                <a:gd name="connsiteX80" fmla="*/ 5139267 w 5930900"/>
                <a:gd name="connsiteY80" fmla="*/ 592667 h 639234"/>
                <a:gd name="connsiteX81" fmla="*/ 5266267 w 5930900"/>
                <a:gd name="connsiteY81" fmla="*/ 592667 h 639234"/>
                <a:gd name="connsiteX82" fmla="*/ 5266267 w 5930900"/>
                <a:gd name="connsiteY82" fmla="*/ 601134 h 639234"/>
                <a:gd name="connsiteX83" fmla="*/ 5596467 w 5930900"/>
                <a:gd name="connsiteY83" fmla="*/ 601134 h 639234"/>
                <a:gd name="connsiteX84" fmla="*/ 5596467 w 5930900"/>
                <a:gd name="connsiteY84" fmla="*/ 613834 h 639234"/>
                <a:gd name="connsiteX85" fmla="*/ 5634567 w 5930900"/>
                <a:gd name="connsiteY85" fmla="*/ 613834 h 639234"/>
                <a:gd name="connsiteX86" fmla="*/ 5634567 w 5930900"/>
                <a:gd name="connsiteY86" fmla="*/ 622300 h 639234"/>
                <a:gd name="connsiteX87" fmla="*/ 5668434 w 5930900"/>
                <a:gd name="connsiteY87" fmla="*/ 622300 h 639234"/>
                <a:gd name="connsiteX88" fmla="*/ 5668434 w 5930900"/>
                <a:gd name="connsiteY88" fmla="*/ 639234 h 639234"/>
                <a:gd name="connsiteX89" fmla="*/ 5930900 w 5930900"/>
                <a:gd name="connsiteY89" fmla="*/ 639234 h 639234"/>
                <a:gd name="connsiteX0" fmla="*/ 0 w 5930900"/>
                <a:gd name="connsiteY0" fmla="*/ 0 h 639234"/>
                <a:gd name="connsiteX1" fmla="*/ 160867 w 5930900"/>
                <a:gd name="connsiteY1" fmla="*/ 0 h 639234"/>
                <a:gd name="connsiteX2" fmla="*/ 160867 w 5930900"/>
                <a:gd name="connsiteY2" fmla="*/ 0 h 639234"/>
                <a:gd name="connsiteX3" fmla="*/ 169862 w 5930900"/>
                <a:gd name="connsiteY3" fmla="*/ 23283 h 639234"/>
                <a:gd name="connsiteX4" fmla="*/ 179387 w 5930900"/>
                <a:gd name="connsiteY4" fmla="*/ 44980 h 639234"/>
                <a:gd name="connsiteX5" fmla="*/ 258234 w 5930900"/>
                <a:gd name="connsiteY5" fmla="*/ 46567 h 639234"/>
                <a:gd name="connsiteX6" fmla="*/ 258234 w 5930900"/>
                <a:gd name="connsiteY6" fmla="*/ 50800 h 639234"/>
                <a:gd name="connsiteX7" fmla="*/ 321734 w 5930900"/>
                <a:gd name="connsiteY7" fmla="*/ 50800 h 639234"/>
                <a:gd name="connsiteX8" fmla="*/ 321734 w 5930900"/>
                <a:gd name="connsiteY8" fmla="*/ 55034 h 639234"/>
                <a:gd name="connsiteX9" fmla="*/ 406400 w 5930900"/>
                <a:gd name="connsiteY9" fmla="*/ 55034 h 639234"/>
                <a:gd name="connsiteX10" fmla="*/ 406400 w 5930900"/>
                <a:gd name="connsiteY10" fmla="*/ 76200 h 639234"/>
                <a:gd name="connsiteX11" fmla="*/ 469900 w 5930900"/>
                <a:gd name="connsiteY11" fmla="*/ 76200 h 639234"/>
                <a:gd name="connsiteX12" fmla="*/ 469900 w 5930900"/>
                <a:gd name="connsiteY12" fmla="*/ 93134 h 639234"/>
                <a:gd name="connsiteX13" fmla="*/ 529167 w 5930900"/>
                <a:gd name="connsiteY13" fmla="*/ 93134 h 639234"/>
                <a:gd name="connsiteX14" fmla="*/ 529167 w 5930900"/>
                <a:gd name="connsiteY14" fmla="*/ 110067 h 639234"/>
                <a:gd name="connsiteX15" fmla="*/ 588434 w 5930900"/>
                <a:gd name="connsiteY15" fmla="*/ 110067 h 639234"/>
                <a:gd name="connsiteX16" fmla="*/ 588434 w 5930900"/>
                <a:gd name="connsiteY16" fmla="*/ 122767 h 639234"/>
                <a:gd name="connsiteX17" fmla="*/ 647700 w 5930900"/>
                <a:gd name="connsiteY17" fmla="*/ 122767 h 639234"/>
                <a:gd name="connsiteX18" fmla="*/ 647700 w 5930900"/>
                <a:gd name="connsiteY18" fmla="*/ 131234 h 639234"/>
                <a:gd name="connsiteX19" fmla="*/ 690034 w 5930900"/>
                <a:gd name="connsiteY19" fmla="*/ 131234 h 639234"/>
                <a:gd name="connsiteX20" fmla="*/ 690034 w 5930900"/>
                <a:gd name="connsiteY20" fmla="*/ 148167 h 639234"/>
                <a:gd name="connsiteX21" fmla="*/ 749300 w 5930900"/>
                <a:gd name="connsiteY21" fmla="*/ 148167 h 639234"/>
                <a:gd name="connsiteX22" fmla="*/ 749300 w 5930900"/>
                <a:gd name="connsiteY22" fmla="*/ 152400 h 639234"/>
                <a:gd name="connsiteX23" fmla="*/ 804334 w 5930900"/>
                <a:gd name="connsiteY23" fmla="*/ 152400 h 639234"/>
                <a:gd name="connsiteX24" fmla="*/ 817034 w 5930900"/>
                <a:gd name="connsiteY24" fmla="*/ 165100 h 639234"/>
                <a:gd name="connsiteX25" fmla="*/ 910167 w 5930900"/>
                <a:gd name="connsiteY25" fmla="*/ 165100 h 639234"/>
                <a:gd name="connsiteX26" fmla="*/ 910167 w 5930900"/>
                <a:gd name="connsiteY26" fmla="*/ 177800 h 639234"/>
                <a:gd name="connsiteX27" fmla="*/ 956734 w 5930900"/>
                <a:gd name="connsiteY27" fmla="*/ 177800 h 639234"/>
                <a:gd name="connsiteX28" fmla="*/ 956734 w 5930900"/>
                <a:gd name="connsiteY28" fmla="*/ 198967 h 639234"/>
                <a:gd name="connsiteX29" fmla="*/ 999067 w 5930900"/>
                <a:gd name="connsiteY29" fmla="*/ 198967 h 639234"/>
                <a:gd name="connsiteX30" fmla="*/ 1000125 w 5930900"/>
                <a:gd name="connsiteY30" fmla="*/ 207434 h 639234"/>
                <a:gd name="connsiteX31" fmla="*/ 1079500 w 5930900"/>
                <a:gd name="connsiteY31" fmla="*/ 207434 h 639234"/>
                <a:gd name="connsiteX32" fmla="*/ 1079500 w 5930900"/>
                <a:gd name="connsiteY32" fmla="*/ 224367 h 639234"/>
                <a:gd name="connsiteX33" fmla="*/ 1244600 w 5930900"/>
                <a:gd name="connsiteY33" fmla="*/ 224367 h 639234"/>
                <a:gd name="connsiteX34" fmla="*/ 1248834 w 5930900"/>
                <a:gd name="connsiteY34" fmla="*/ 228601 h 639234"/>
                <a:gd name="connsiteX35" fmla="*/ 1341967 w 5930900"/>
                <a:gd name="connsiteY35" fmla="*/ 228601 h 639234"/>
                <a:gd name="connsiteX36" fmla="*/ 1338792 w 5930900"/>
                <a:gd name="connsiteY36" fmla="*/ 248180 h 639234"/>
                <a:gd name="connsiteX37" fmla="*/ 1420285 w 5930900"/>
                <a:gd name="connsiteY37" fmla="*/ 248179 h 639234"/>
                <a:gd name="connsiteX38" fmla="*/ 1421872 w 5930900"/>
                <a:gd name="connsiteY38" fmla="*/ 266700 h 639234"/>
                <a:gd name="connsiteX39" fmla="*/ 1659467 w 5930900"/>
                <a:gd name="connsiteY39" fmla="*/ 266700 h 639234"/>
                <a:gd name="connsiteX40" fmla="*/ 1657880 w 5930900"/>
                <a:gd name="connsiteY40" fmla="*/ 286809 h 639234"/>
                <a:gd name="connsiteX41" fmla="*/ 1856846 w 5930900"/>
                <a:gd name="connsiteY41" fmla="*/ 288397 h 639234"/>
                <a:gd name="connsiteX42" fmla="*/ 1863726 w 5930900"/>
                <a:gd name="connsiteY42" fmla="*/ 296862 h 639234"/>
                <a:gd name="connsiteX43" fmla="*/ 1974850 w 5930900"/>
                <a:gd name="connsiteY43" fmla="*/ 296862 h 639234"/>
                <a:gd name="connsiteX44" fmla="*/ 1981200 w 5930900"/>
                <a:gd name="connsiteY44" fmla="*/ 304800 h 639234"/>
                <a:gd name="connsiteX45" fmla="*/ 2061634 w 5930900"/>
                <a:gd name="connsiteY45" fmla="*/ 304800 h 639234"/>
                <a:gd name="connsiteX46" fmla="*/ 2066396 w 5930900"/>
                <a:gd name="connsiteY46" fmla="*/ 314326 h 639234"/>
                <a:gd name="connsiteX47" fmla="*/ 2146829 w 5930900"/>
                <a:gd name="connsiteY47" fmla="*/ 314325 h 639234"/>
                <a:gd name="connsiteX48" fmla="*/ 2160059 w 5930900"/>
                <a:gd name="connsiteY48" fmla="*/ 332317 h 639234"/>
                <a:gd name="connsiteX49" fmla="*/ 2217737 w 5930900"/>
                <a:gd name="connsiteY49" fmla="*/ 330729 h 639234"/>
                <a:gd name="connsiteX50" fmla="*/ 2216150 w 5930900"/>
                <a:gd name="connsiteY50" fmla="*/ 346075 h 639234"/>
                <a:gd name="connsiteX51" fmla="*/ 2263775 w 5930900"/>
                <a:gd name="connsiteY51" fmla="*/ 346075 h 639234"/>
                <a:gd name="connsiteX52" fmla="*/ 2297642 w 5930900"/>
                <a:gd name="connsiteY52" fmla="*/ 348192 h 639234"/>
                <a:gd name="connsiteX53" fmla="*/ 2497667 w 5930900"/>
                <a:gd name="connsiteY53" fmla="*/ 368300 h 639234"/>
                <a:gd name="connsiteX54" fmla="*/ 2497667 w 5930900"/>
                <a:gd name="connsiteY54" fmla="*/ 393700 h 639234"/>
                <a:gd name="connsiteX55" fmla="*/ 2798234 w 5930900"/>
                <a:gd name="connsiteY55" fmla="*/ 393700 h 639234"/>
                <a:gd name="connsiteX56" fmla="*/ 2798234 w 5930900"/>
                <a:gd name="connsiteY56" fmla="*/ 414867 h 639234"/>
                <a:gd name="connsiteX57" fmla="*/ 2916767 w 5930900"/>
                <a:gd name="connsiteY57" fmla="*/ 414867 h 639234"/>
                <a:gd name="connsiteX58" fmla="*/ 2916767 w 5930900"/>
                <a:gd name="connsiteY58" fmla="*/ 427567 h 639234"/>
                <a:gd name="connsiteX59" fmla="*/ 2997200 w 5930900"/>
                <a:gd name="connsiteY59" fmla="*/ 427567 h 639234"/>
                <a:gd name="connsiteX60" fmla="*/ 3005667 w 5930900"/>
                <a:gd name="connsiteY60" fmla="*/ 436034 h 639234"/>
                <a:gd name="connsiteX61" fmla="*/ 3115734 w 5930900"/>
                <a:gd name="connsiteY61" fmla="*/ 436034 h 639234"/>
                <a:gd name="connsiteX62" fmla="*/ 3115734 w 5930900"/>
                <a:gd name="connsiteY62" fmla="*/ 461434 h 639234"/>
                <a:gd name="connsiteX63" fmla="*/ 3200400 w 5930900"/>
                <a:gd name="connsiteY63" fmla="*/ 461434 h 639234"/>
                <a:gd name="connsiteX64" fmla="*/ 3433234 w 5930900"/>
                <a:gd name="connsiteY64" fmla="*/ 461434 h 639234"/>
                <a:gd name="connsiteX65" fmla="*/ 3445934 w 5930900"/>
                <a:gd name="connsiteY65" fmla="*/ 474134 h 639234"/>
                <a:gd name="connsiteX66" fmla="*/ 3649134 w 5930900"/>
                <a:gd name="connsiteY66" fmla="*/ 474134 h 639234"/>
                <a:gd name="connsiteX67" fmla="*/ 3649134 w 5930900"/>
                <a:gd name="connsiteY67" fmla="*/ 486834 h 639234"/>
                <a:gd name="connsiteX68" fmla="*/ 3716867 w 5930900"/>
                <a:gd name="connsiteY68" fmla="*/ 486834 h 639234"/>
                <a:gd name="connsiteX69" fmla="*/ 3725334 w 5930900"/>
                <a:gd name="connsiteY69" fmla="*/ 495301 h 639234"/>
                <a:gd name="connsiteX70" fmla="*/ 3903134 w 5930900"/>
                <a:gd name="connsiteY70" fmla="*/ 495301 h 639234"/>
                <a:gd name="connsiteX71" fmla="*/ 3903134 w 5930900"/>
                <a:gd name="connsiteY71" fmla="*/ 529167 h 639234"/>
                <a:gd name="connsiteX72" fmla="*/ 4072467 w 5930900"/>
                <a:gd name="connsiteY72" fmla="*/ 529167 h 639234"/>
                <a:gd name="connsiteX73" fmla="*/ 4080934 w 5930900"/>
                <a:gd name="connsiteY73" fmla="*/ 537634 h 639234"/>
                <a:gd name="connsiteX74" fmla="*/ 4229100 w 5930900"/>
                <a:gd name="connsiteY74" fmla="*/ 537634 h 639234"/>
                <a:gd name="connsiteX75" fmla="*/ 4237567 w 5930900"/>
                <a:gd name="connsiteY75" fmla="*/ 546101 h 639234"/>
                <a:gd name="connsiteX76" fmla="*/ 4525434 w 5930900"/>
                <a:gd name="connsiteY76" fmla="*/ 546101 h 639234"/>
                <a:gd name="connsiteX77" fmla="*/ 4525434 w 5930900"/>
                <a:gd name="connsiteY77" fmla="*/ 575734 h 639234"/>
                <a:gd name="connsiteX78" fmla="*/ 4610100 w 5930900"/>
                <a:gd name="connsiteY78" fmla="*/ 575734 h 639234"/>
                <a:gd name="connsiteX79" fmla="*/ 4610100 w 5930900"/>
                <a:gd name="connsiteY79" fmla="*/ 579967 h 639234"/>
                <a:gd name="connsiteX80" fmla="*/ 5139267 w 5930900"/>
                <a:gd name="connsiteY80" fmla="*/ 579967 h 639234"/>
                <a:gd name="connsiteX81" fmla="*/ 5139267 w 5930900"/>
                <a:gd name="connsiteY81" fmla="*/ 592667 h 639234"/>
                <a:gd name="connsiteX82" fmla="*/ 5266267 w 5930900"/>
                <a:gd name="connsiteY82" fmla="*/ 592667 h 639234"/>
                <a:gd name="connsiteX83" fmla="*/ 5266267 w 5930900"/>
                <a:gd name="connsiteY83" fmla="*/ 601134 h 639234"/>
                <a:gd name="connsiteX84" fmla="*/ 5596467 w 5930900"/>
                <a:gd name="connsiteY84" fmla="*/ 601134 h 639234"/>
                <a:gd name="connsiteX85" fmla="*/ 5596467 w 5930900"/>
                <a:gd name="connsiteY85" fmla="*/ 613834 h 639234"/>
                <a:gd name="connsiteX86" fmla="*/ 5634567 w 5930900"/>
                <a:gd name="connsiteY86" fmla="*/ 613834 h 639234"/>
                <a:gd name="connsiteX87" fmla="*/ 5634567 w 5930900"/>
                <a:gd name="connsiteY87" fmla="*/ 622300 h 639234"/>
                <a:gd name="connsiteX88" fmla="*/ 5668434 w 5930900"/>
                <a:gd name="connsiteY88" fmla="*/ 622300 h 639234"/>
                <a:gd name="connsiteX89" fmla="*/ 5668434 w 5930900"/>
                <a:gd name="connsiteY89" fmla="*/ 639234 h 639234"/>
                <a:gd name="connsiteX90" fmla="*/ 5930900 w 5930900"/>
                <a:gd name="connsiteY90" fmla="*/ 639234 h 639234"/>
                <a:gd name="connsiteX0" fmla="*/ 0 w 5930900"/>
                <a:gd name="connsiteY0" fmla="*/ 0 h 639234"/>
                <a:gd name="connsiteX1" fmla="*/ 160867 w 5930900"/>
                <a:gd name="connsiteY1" fmla="*/ 0 h 639234"/>
                <a:gd name="connsiteX2" fmla="*/ 160867 w 5930900"/>
                <a:gd name="connsiteY2" fmla="*/ 0 h 639234"/>
                <a:gd name="connsiteX3" fmla="*/ 169862 w 5930900"/>
                <a:gd name="connsiteY3" fmla="*/ 23283 h 639234"/>
                <a:gd name="connsiteX4" fmla="*/ 179387 w 5930900"/>
                <a:gd name="connsiteY4" fmla="*/ 44980 h 639234"/>
                <a:gd name="connsiteX5" fmla="*/ 258234 w 5930900"/>
                <a:gd name="connsiteY5" fmla="*/ 46567 h 639234"/>
                <a:gd name="connsiteX6" fmla="*/ 258234 w 5930900"/>
                <a:gd name="connsiteY6" fmla="*/ 50800 h 639234"/>
                <a:gd name="connsiteX7" fmla="*/ 321734 w 5930900"/>
                <a:gd name="connsiteY7" fmla="*/ 50800 h 639234"/>
                <a:gd name="connsiteX8" fmla="*/ 321734 w 5930900"/>
                <a:gd name="connsiteY8" fmla="*/ 55034 h 639234"/>
                <a:gd name="connsiteX9" fmla="*/ 406400 w 5930900"/>
                <a:gd name="connsiteY9" fmla="*/ 55034 h 639234"/>
                <a:gd name="connsiteX10" fmla="*/ 406400 w 5930900"/>
                <a:gd name="connsiteY10" fmla="*/ 76200 h 639234"/>
                <a:gd name="connsiteX11" fmla="*/ 469900 w 5930900"/>
                <a:gd name="connsiteY11" fmla="*/ 76200 h 639234"/>
                <a:gd name="connsiteX12" fmla="*/ 469900 w 5930900"/>
                <a:gd name="connsiteY12" fmla="*/ 93134 h 639234"/>
                <a:gd name="connsiteX13" fmla="*/ 529167 w 5930900"/>
                <a:gd name="connsiteY13" fmla="*/ 93134 h 639234"/>
                <a:gd name="connsiteX14" fmla="*/ 529167 w 5930900"/>
                <a:gd name="connsiteY14" fmla="*/ 110067 h 639234"/>
                <a:gd name="connsiteX15" fmla="*/ 588434 w 5930900"/>
                <a:gd name="connsiteY15" fmla="*/ 110067 h 639234"/>
                <a:gd name="connsiteX16" fmla="*/ 588434 w 5930900"/>
                <a:gd name="connsiteY16" fmla="*/ 122767 h 639234"/>
                <a:gd name="connsiteX17" fmla="*/ 647700 w 5930900"/>
                <a:gd name="connsiteY17" fmla="*/ 122767 h 639234"/>
                <a:gd name="connsiteX18" fmla="*/ 647700 w 5930900"/>
                <a:gd name="connsiteY18" fmla="*/ 131234 h 639234"/>
                <a:gd name="connsiteX19" fmla="*/ 690034 w 5930900"/>
                <a:gd name="connsiteY19" fmla="*/ 131234 h 639234"/>
                <a:gd name="connsiteX20" fmla="*/ 690034 w 5930900"/>
                <a:gd name="connsiteY20" fmla="*/ 148167 h 639234"/>
                <a:gd name="connsiteX21" fmla="*/ 749300 w 5930900"/>
                <a:gd name="connsiteY21" fmla="*/ 148167 h 639234"/>
                <a:gd name="connsiteX22" fmla="*/ 749300 w 5930900"/>
                <a:gd name="connsiteY22" fmla="*/ 152400 h 639234"/>
                <a:gd name="connsiteX23" fmla="*/ 804334 w 5930900"/>
                <a:gd name="connsiteY23" fmla="*/ 152400 h 639234"/>
                <a:gd name="connsiteX24" fmla="*/ 817034 w 5930900"/>
                <a:gd name="connsiteY24" fmla="*/ 165100 h 639234"/>
                <a:gd name="connsiteX25" fmla="*/ 910167 w 5930900"/>
                <a:gd name="connsiteY25" fmla="*/ 165100 h 639234"/>
                <a:gd name="connsiteX26" fmla="*/ 910167 w 5930900"/>
                <a:gd name="connsiteY26" fmla="*/ 177800 h 639234"/>
                <a:gd name="connsiteX27" fmla="*/ 956734 w 5930900"/>
                <a:gd name="connsiteY27" fmla="*/ 177800 h 639234"/>
                <a:gd name="connsiteX28" fmla="*/ 956734 w 5930900"/>
                <a:gd name="connsiteY28" fmla="*/ 198967 h 639234"/>
                <a:gd name="connsiteX29" fmla="*/ 999067 w 5930900"/>
                <a:gd name="connsiteY29" fmla="*/ 198967 h 639234"/>
                <a:gd name="connsiteX30" fmla="*/ 1000125 w 5930900"/>
                <a:gd name="connsiteY30" fmla="*/ 207434 h 639234"/>
                <a:gd name="connsiteX31" fmla="*/ 1079500 w 5930900"/>
                <a:gd name="connsiteY31" fmla="*/ 207434 h 639234"/>
                <a:gd name="connsiteX32" fmla="*/ 1079500 w 5930900"/>
                <a:gd name="connsiteY32" fmla="*/ 224367 h 639234"/>
                <a:gd name="connsiteX33" fmla="*/ 1244600 w 5930900"/>
                <a:gd name="connsiteY33" fmla="*/ 224367 h 639234"/>
                <a:gd name="connsiteX34" fmla="*/ 1248834 w 5930900"/>
                <a:gd name="connsiteY34" fmla="*/ 228601 h 639234"/>
                <a:gd name="connsiteX35" fmla="*/ 1341967 w 5930900"/>
                <a:gd name="connsiteY35" fmla="*/ 228601 h 639234"/>
                <a:gd name="connsiteX36" fmla="*/ 1338792 w 5930900"/>
                <a:gd name="connsiteY36" fmla="*/ 248180 h 639234"/>
                <a:gd name="connsiteX37" fmla="*/ 1420285 w 5930900"/>
                <a:gd name="connsiteY37" fmla="*/ 248179 h 639234"/>
                <a:gd name="connsiteX38" fmla="*/ 1421872 w 5930900"/>
                <a:gd name="connsiteY38" fmla="*/ 266700 h 639234"/>
                <a:gd name="connsiteX39" fmla="*/ 1659467 w 5930900"/>
                <a:gd name="connsiteY39" fmla="*/ 266700 h 639234"/>
                <a:gd name="connsiteX40" fmla="*/ 1657880 w 5930900"/>
                <a:gd name="connsiteY40" fmla="*/ 286809 h 639234"/>
                <a:gd name="connsiteX41" fmla="*/ 1856846 w 5930900"/>
                <a:gd name="connsiteY41" fmla="*/ 288397 h 639234"/>
                <a:gd name="connsiteX42" fmla="*/ 1863726 w 5930900"/>
                <a:gd name="connsiteY42" fmla="*/ 296862 h 639234"/>
                <a:gd name="connsiteX43" fmla="*/ 1974850 w 5930900"/>
                <a:gd name="connsiteY43" fmla="*/ 296862 h 639234"/>
                <a:gd name="connsiteX44" fmla="*/ 1981200 w 5930900"/>
                <a:gd name="connsiteY44" fmla="*/ 304800 h 639234"/>
                <a:gd name="connsiteX45" fmla="*/ 2061634 w 5930900"/>
                <a:gd name="connsiteY45" fmla="*/ 304800 h 639234"/>
                <a:gd name="connsiteX46" fmla="*/ 2066396 w 5930900"/>
                <a:gd name="connsiteY46" fmla="*/ 314326 h 639234"/>
                <a:gd name="connsiteX47" fmla="*/ 2146829 w 5930900"/>
                <a:gd name="connsiteY47" fmla="*/ 314325 h 639234"/>
                <a:gd name="connsiteX48" fmla="*/ 2160059 w 5930900"/>
                <a:gd name="connsiteY48" fmla="*/ 332317 h 639234"/>
                <a:gd name="connsiteX49" fmla="*/ 2217737 w 5930900"/>
                <a:gd name="connsiteY49" fmla="*/ 330729 h 639234"/>
                <a:gd name="connsiteX50" fmla="*/ 2216150 w 5930900"/>
                <a:gd name="connsiteY50" fmla="*/ 346075 h 639234"/>
                <a:gd name="connsiteX51" fmla="*/ 2263775 w 5930900"/>
                <a:gd name="connsiteY51" fmla="*/ 346075 h 639234"/>
                <a:gd name="connsiteX52" fmla="*/ 2272242 w 5930900"/>
                <a:gd name="connsiteY52" fmla="*/ 379942 h 639234"/>
                <a:gd name="connsiteX53" fmla="*/ 2497667 w 5930900"/>
                <a:gd name="connsiteY53" fmla="*/ 368300 h 639234"/>
                <a:gd name="connsiteX54" fmla="*/ 2497667 w 5930900"/>
                <a:gd name="connsiteY54" fmla="*/ 393700 h 639234"/>
                <a:gd name="connsiteX55" fmla="*/ 2798234 w 5930900"/>
                <a:gd name="connsiteY55" fmla="*/ 393700 h 639234"/>
                <a:gd name="connsiteX56" fmla="*/ 2798234 w 5930900"/>
                <a:gd name="connsiteY56" fmla="*/ 414867 h 639234"/>
                <a:gd name="connsiteX57" fmla="*/ 2916767 w 5930900"/>
                <a:gd name="connsiteY57" fmla="*/ 414867 h 639234"/>
                <a:gd name="connsiteX58" fmla="*/ 2916767 w 5930900"/>
                <a:gd name="connsiteY58" fmla="*/ 427567 h 639234"/>
                <a:gd name="connsiteX59" fmla="*/ 2997200 w 5930900"/>
                <a:gd name="connsiteY59" fmla="*/ 427567 h 639234"/>
                <a:gd name="connsiteX60" fmla="*/ 3005667 w 5930900"/>
                <a:gd name="connsiteY60" fmla="*/ 436034 h 639234"/>
                <a:gd name="connsiteX61" fmla="*/ 3115734 w 5930900"/>
                <a:gd name="connsiteY61" fmla="*/ 436034 h 639234"/>
                <a:gd name="connsiteX62" fmla="*/ 3115734 w 5930900"/>
                <a:gd name="connsiteY62" fmla="*/ 461434 h 639234"/>
                <a:gd name="connsiteX63" fmla="*/ 3200400 w 5930900"/>
                <a:gd name="connsiteY63" fmla="*/ 461434 h 639234"/>
                <a:gd name="connsiteX64" fmla="*/ 3433234 w 5930900"/>
                <a:gd name="connsiteY64" fmla="*/ 461434 h 639234"/>
                <a:gd name="connsiteX65" fmla="*/ 3445934 w 5930900"/>
                <a:gd name="connsiteY65" fmla="*/ 474134 h 639234"/>
                <a:gd name="connsiteX66" fmla="*/ 3649134 w 5930900"/>
                <a:gd name="connsiteY66" fmla="*/ 474134 h 639234"/>
                <a:gd name="connsiteX67" fmla="*/ 3649134 w 5930900"/>
                <a:gd name="connsiteY67" fmla="*/ 486834 h 639234"/>
                <a:gd name="connsiteX68" fmla="*/ 3716867 w 5930900"/>
                <a:gd name="connsiteY68" fmla="*/ 486834 h 639234"/>
                <a:gd name="connsiteX69" fmla="*/ 3725334 w 5930900"/>
                <a:gd name="connsiteY69" fmla="*/ 495301 h 639234"/>
                <a:gd name="connsiteX70" fmla="*/ 3903134 w 5930900"/>
                <a:gd name="connsiteY70" fmla="*/ 495301 h 639234"/>
                <a:gd name="connsiteX71" fmla="*/ 3903134 w 5930900"/>
                <a:gd name="connsiteY71" fmla="*/ 529167 h 639234"/>
                <a:gd name="connsiteX72" fmla="*/ 4072467 w 5930900"/>
                <a:gd name="connsiteY72" fmla="*/ 529167 h 639234"/>
                <a:gd name="connsiteX73" fmla="*/ 4080934 w 5930900"/>
                <a:gd name="connsiteY73" fmla="*/ 537634 h 639234"/>
                <a:gd name="connsiteX74" fmla="*/ 4229100 w 5930900"/>
                <a:gd name="connsiteY74" fmla="*/ 537634 h 639234"/>
                <a:gd name="connsiteX75" fmla="*/ 4237567 w 5930900"/>
                <a:gd name="connsiteY75" fmla="*/ 546101 h 639234"/>
                <a:gd name="connsiteX76" fmla="*/ 4525434 w 5930900"/>
                <a:gd name="connsiteY76" fmla="*/ 546101 h 639234"/>
                <a:gd name="connsiteX77" fmla="*/ 4525434 w 5930900"/>
                <a:gd name="connsiteY77" fmla="*/ 575734 h 639234"/>
                <a:gd name="connsiteX78" fmla="*/ 4610100 w 5930900"/>
                <a:gd name="connsiteY78" fmla="*/ 575734 h 639234"/>
                <a:gd name="connsiteX79" fmla="*/ 4610100 w 5930900"/>
                <a:gd name="connsiteY79" fmla="*/ 579967 h 639234"/>
                <a:gd name="connsiteX80" fmla="*/ 5139267 w 5930900"/>
                <a:gd name="connsiteY80" fmla="*/ 579967 h 639234"/>
                <a:gd name="connsiteX81" fmla="*/ 5139267 w 5930900"/>
                <a:gd name="connsiteY81" fmla="*/ 592667 h 639234"/>
                <a:gd name="connsiteX82" fmla="*/ 5266267 w 5930900"/>
                <a:gd name="connsiteY82" fmla="*/ 592667 h 639234"/>
                <a:gd name="connsiteX83" fmla="*/ 5266267 w 5930900"/>
                <a:gd name="connsiteY83" fmla="*/ 601134 h 639234"/>
                <a:gd name="connsiteX84" fmla="*/ 5596467 w 5930900"/>
                <a:gd name="connsiteY84" fmla="*/ 601134 h 639234"/>
                <a:gd name="connsiteX85" fmla="*/ 5596467 w 5930900"/>
                <a:gd name="connsiteY85" fmla="*/ 613834 h 639234"/>
                <a:gd name="connsiteX86" fmla="*/ 5634567 w 5930900"/>
                <a:gd name="connsiteY86" fmla="*/ 613834 h 639234"/>
                <a:gd name="connsiteX87" fmla="*/ 5634567 w 5930900"/>
                <a:gd name="connsiteY87" fmla="*/ 622300 h 639234"/>
                <a:gd name="connsiteX88" fmla="*/ 5668434 w 5930900"/>
                <a:gd name="connsiteY88" fmla="*/ 622300 h 639234"/>
                <a:gd name="connsiteX89" fmla="*/ 5668434 w 5930900"/>
                <a:gd name="connsiteY89" fmla="*/ 639234 h 639234"/>
                <a:gd name="connsiteX90" fmla="*/ 5930900 w 5930900"/>
                <a:gd name="connsiteY90" fmla="*/ 639234 h 639234"/>
                <a:gd name="connsiteX0" fmla="*/ 0 w 5930900"/>
                <a:gd name="connsiteY0" fmla="*/ 0 h 639234"/>
                <a:gd name="connsiteX1" fmla="*/ 160867 w 5930900"/>
                <a:gd name="connsiteY1" fmla="*/ 0 h 639234"/>
                <a:gd name="connsiteX2" fmla="*/ 160867 w 5930900"/>
                <a:gd name="connsiteY2" fmla="*/ 0 h 639234"/>
                <a:gd name="connsiteX3" fmla="*/ 169862 w 5930900"/>
                <a:gd name="connsiteY3" fmla="*/ 23283 h 639234"/>
                <a:gd name="connsiteX4" fmla="*/ 179387 w 5930900"/>
                <a:gd name="connsiteY4" fmla="*/ 44980 h 639234"/>
                <a:gd name="connsiteX5" fmla="*/ 258234 w 5930900"/>
                <a:gd name="connsiteY5" fmla="*/ 46567 h 639234"/>
                <a:gd name="connsiteX6" fmla="*/ 258234 w 5930900"/>
                <a:gd name="connsiteY6" fmla="*/ 50800 h 639234"/>
                <a:gd name="connsiteX7" fmla="*/ 321734 w 5930900"/>
                <a:gd name="connsiteY7" fmla="*/ 50800 h 639234"/>
                <a:gd name="connsiteX8" fmla="*/ 321734 w 5930900"/>
                <a:gd name="connsiteY8" fmla="*/ 55034 h 639234"/>
                <a:gd name="connsiteX9" fmla="*/ 406400 w 5930900"/>
                <a:gd name="connsiteY9" fmla="*/ 55034 h 639234"/>
                <a:gd name="connsiteX10" fmla="*/ 406400 w 5930900"/>
                <a:gd name="connsiteY10" fmla="*/ 76200 h 639234"/>
                <a:gd name="connsiteX11" fmla="*/ 469900 w 5930900"/>
                <a:gd name="connsiteY11" fmla="*/ 76200 h 639234"/>
                <a:gd name="connsiteX12" fmla="*/ 469900 w 5930900"/>
                <a:gd name="connsiteY12" fmla="*/ 93134 h 639234"/>
                <a:gd name="connsiteX13" fmla="*/ 529167 w 5930900"/>
                <a:gd name="connsiteY13" fmla="*/ 93134 h 639234"/>
                <a:gd name="connsiteX14" fmla="*/ 529167 w 5930900"/>
                <a:gd name="connsiteY14" fmla="*/ 110067 h 639234"/>
                <a:gd name="connsiteX15" fmla="*/ 588434 w 5930900"/>
                <a:gd name="connsiteY15" fmla="*/ 110067 h 639234"/>
                <a:gd name="connsiteX16" fmla="*/ 588434 w 5930900"/>
                <a:gd name="connsiteY16" fmla="*/ 122767 h 639234"/>
                <a:gd name="connsiteX17" fmla="*/ 647700 w 5930900"/>
                <a:gd name="connsiteY17" fmla="*/ 122767 h 639234"/>
                <a:gd name="connsiteX18" fmla="*/ 647700 w 5930900"/>
                <a:gd name="connsiteY18" fmla="*/ 131234 h 639234"/>
                <a:gd name="connsiteX19" fmla="*/ 690034 w 5930900"/>
                <a:gd name="connsiteY19" fmla="*/ 131234 h 639234"/>
                <a:gd name="connsiteX20" fmla="*/ 690034 w 5930900"/>
                <a:gd name="connsiteY20" fmla="*/ 148167 h 639234"/>
                <a:gd name="connsiteX21" fmla="*/ 749300 w 5930900"/>
                <a:gd name="connsiteY21" fmla="*/ 148167 h 639234"/>
                <a:gd name="connsiteX22" fmla="*/ 749300 w 5930900"/>
                <a:gd name="connsiteY22" fmla="*/ 152400 h 639234"/>
                <a:gd name="connsiteX23" fmla="*/ 804334 w 5930900"/>
                <a:gd name="connsiteY23" fmla="*/ 152400 h 639234"/>
                <a:gd name="connsiteX24" fmla="*/ 817034 w 5930900"/>
                <a:gd name="connsiteY24" fmla="*/ 165100 h 639234"/>
                <a:gd name="connsiteX25" fmla="*/ 910167 w 5930900"/>
                <a:gd name="connsiteY25" fmla="*/ 165100 h 639234"/>
                <a:gd name="connsiteX26" fmla="*/ 910167 w 5930900"/>
                <a:gd name="connsiteY26" fmla="*/ 177800 h 639234"/>
                <a:gd name="connsiteX27" fmla="*/ 956734 w 5930900"/>
                <a:gd name="connsiteY27" fmla="*/ 177800 h 639234"/>
                <a:gd name="connsiteX28" fmla="*/ 956734 w 5930900"/>
                <a:gd name="connsiteY28" fmla="*/ 198967 h 639234"/>
                <a:gd name="connsiteX29" fmla="*/ 999067 w 5930900"/>
                <a:gd name="connsiteY29" fmla="*/ 198967 h 639234"/>
                <a:gd name="connsiteX30" fmla="*/ 1000125 w 5930900"/>
                <a:gd name="connsiteY30" fmla="*/ 207434 h 639234"/>
                <a:gd name="connsiteX31" fmla="*/ 1079500 w 5930900"/>
                <a:gd name="connsiteY31" fmla="*/ 207434 h 639234"/>
                <a:gd name="connsiteX32" fmla="*/ 1079500 w 5930900"/>
                <a:gd name="connsiteY32" fmla="*/ 224367 h 639234"/>
                <a:gd name="connsiteX33" fmla="*/ 1244600 w 5930900"/>
                <a:gd name="connsiteY33" fmla="*/ 224367 h 639234"/>
                <a:gd name="connsiteX34" fmla="*/ 1248834 w 5930900"/>
                <a:gd name="connsiteY34" fmla="*/ 228601 h 639234"/>
                <a:gd name="connsiteX35" fmla="*/ 1341967 w 5930900"/>
                <a:gd name="connsiteY35" fmla="*/ 228601 h 639234"/>
                <a:gd name="connsiteX36" fmla="*/ 1338792 w 5930900"/>
                <a:gd name="connsiteY36" fmla="*/ 248180 h 639234"/>
                <a:gd name="connsiteX37" fmla="*/ 1420285 w 5930900"/>
                <a:gd name="connsiteY37" fmla="*/ 248179 h 639234"/>
                <a:gd name="connsiteX38" fmla="*/ 1421872 w 5930900"/>
                <a:gd name="connsiteY38" fmla="*/ 266700 h 639234"/>
                <a:gd name="connsiteX39" fmla="*/ 1659467 w 5930900"/>
                <a:gd name="connsiteY39" fmla="*/ 266700 h 639234"/>
                <a:gd name="connsiteX40" fmla="*/ 1657880 w 5930900"/>
                <a:gd name="connsiteY40" fmla="*/ 286809 h 639234"/>
                <a:gd name="connsiteX41" fmla="*/ 1856846 w 5930900"/>
                <a:gd name="connsiteY41" fmla="*/ 288397 h 639234"/>
                <a:gd name="connsiteX42" fmla="*/ 1863726 w 5930900"/>
                <a:gd name="connsiteY42" fmla="*/ 296862 h 639234"/>
                <a:gd name="connsiteX43" fmla="*/ 1974850 w 5930900"/>
                <a:gd name="connsiteY43" fmla="*/ 296862 h 639234"/>
                <a:gd name="connsiteX44" fmla="*/ 1981200 w 5930900"/>
                <a:gd name="connsiteY44" fmla="*/ 304800 h 639234"/>
                <a:gd name="connsiteX45" fmla="*/ 2061634 w 5930900"/>
                <a:gd name="connsiteY45" fmla="*/ 304800 h 639234"/>
                <a:gd name="connsiteX46" fmla="*/ 2066396 w 5930900"/>
                <a:gd name="connsiteY46" fmla="*/ 314326 h 639234"/>
                <a:gd name="connsiteX47" fmla="*/ 2146829 w 5930900"/>
                <a:gd name="connsiteY47" fmla="*/ 314325 h 639234"/>
                <a:gd name="connsiteX48" fmla="*/ 2160059 w 5930900"/>
                <a:gd name="connsiteY48" fmla="*/ 332317 h 639234"/>
                <a:gd name="connsiteX49" fmla="*/ 2217737 w 5930900"/>
                <a:gd name="connsiteY49" fmla="*/ 330729 h 639234"/>
                <a:gd name="connsiteX50" fmla="*/ 2216150 w 5930900"/>
                <a:gd name="connsiteY50" fmla="*/ 346075 h 639234"/>
                <a:gd name="connsiteX51" fmla="*/ 2263775 w 5930900"/>
                <a:gd name="connsiteY51" fmla="*/ 346075 h 639234"/>
                <a:gd name="connsiteX52" fmla="*/ 2272242 w 5930900"/>
                <a:gd name="connsiteY52" fmla="*/ 375179 h 639234"/>
                <a:gd name="connsiteX53" fmla="*/ 2497667 w 5930900"/>
                <a:gd name="connsiteY53" fmla="*/ 368300 h 639234"/>
                <a:gd name="connsiteX54" fmla="*/ 2497667 w 5930900"/>
                <a:gd name="connsiteY54" fmla="*/ 393700 h 639234"/>
                <a:gd name="connsiteX55" fmla="*/ 2798234 w 5930900"/>
                <a:gd name="connsiteY55" fmla="*/ 393700 h 639234"/>
                <a:gd name="connsiteX56" fmla="*/ 2798234 w 5930900"/>
                <a:gd name="connsiteY56" fmla="*/ 414867 h 639234"/>
                <a:gd name="connsiteX57" fmla="*/ 2916767 w 5930900"/>
                <a:gd name="connsiteY57" fmla="*/ 414867 h 639234"/>
                <a:gd name="connsiteX58" fmla="*/ 2916767 w 5930900"/>
                <a:gd name="connsiteY58" fmla="*/ 427567 h 639234"/>
                <a:gd name="connsiteX59" fmla="*/ 2997200 w 5930900"/>
                <a:gd name="connsiteY59" fmla="*/ 427567 h 639234"/>
                <a:gd name="connsiteX60" fmla="*/ 3005667 w 5930900"/>
                <a:gd name="connsiteY60" fmla="*/ 436034 h 639234"/>
                <a:gd name="connsiteX61" fmla="*/ 3115734 w 5930900"/>
                <a:gd name="connsiteY61" fmla="*/ 436034 h 639234"/>
                <a:gd name="connsiteX62" fmla="*/ 3115734 w 5930900"/>
                <a:gd name="connsiteY62" fmla="*/ 461434 h 639234"/>
                <a:gd name="connsiteX63" fmla="*/ 3200400 w 5930900"/>
                <a:gd name="connsiteY63" fmla="*/ 461434 h 639234"/>
                <a:gd name="connsiteX64" fmla="*/ 3433234 w 5930900"/>
                <a:gd name="connsiteY64" fmla="*/ 461434 h 639234"/>
                <a:gd name="connsiteX65" fmla="*/ 3445934 w 5930900"/>
                <a:gd name="connsiteY65" fmla="*/ 474134 h 639234"/>
                <a:gd name="connsiteX66" fmla="*/ 3649134 w 5930900"/>
                <a:gd name="connsiteY66" fmla="*/ 474134 h 639234"/>
                <a:gd name="connsiteX67" fmla="*/ 3649134 w 5930900"/>
                <a:gd name="connsiteY67" fmla="*/ 486834 h 639234"/>
                <a:gd name="connsiteX68" fmla="*/ 3716867 w 5930900"/>
                <a:gd name="connsiteY68" fmla="*/ 486834 h 639234"/>
                <a:gd name="connsiteX69" fmla="*/ 3725334 w 5930900"/>
                <a:gd name="connsiteY69" fmla="*/ 495301 h 639234"/>
                <a:gd name="connsiteX70" fmla="*/ 3903134 w 5930900"/>
                <a:gd name="connsiteY70" fmla="*/ 495301 h 639234"/>
                <a:gd name="connsiteX71" fmla="*/ 3903134 w 5930900"/>
                <a:gd name="connsiteY71" fmla="*/ 529167 h 639234"/>
                <a:gd name="connsiteX72" fmla="*/ 4072467 w 5930900"/>
                <a:gd name="connsiteY72" fmla="*/ 529167 h 639234"/>
                <a:gd name="connsiteX73" fmla="*/ 4080934 w 5930900"/>
                <a:gd name="connsiteY73" fmla="*/ 537634 h 639234"/>
                <a:gd name="connsiteX74" fmla="*/ 4229100 w 5930900"/>
                <a:gd name="connsiteY74" fmla="*/ 537634 h 639234"/>
                <a:gd name="connsiteX75" fmla="*/ 4237567 w 5930900"/>
                <a:gd name="connsiteY75" fmla="*/ 546101 h 639234"/>
                <a:gd name="connsiteX76" fmla="*/ 4525434 w 5930900"/>
                <a:gd name="connsiteY76" fmla="*/ 546101 h 639234"/>
                <a:gd name="connsiteX77" fmla="*/ 4525434 w 5930900"/>
                <a:gd name="connsiteY77" fmla="*/ 575734 h 639234"/>
                <a:gd name="connsiteX78" fmla="*/ 4610100 w 5930900"/>
                <a:gd name="connsiteY78" fmla="*/ 575734 h 639234"/>
                <a:gd name="connsiteX79" fmla="*/ 4610100 w 5930900"/>
                <a:gd name="connsiteY79" fmla="*/ 579967 h 639234"/>
                <a:gd name="connsiteX80" fmla="*/ 5139267 w 5930900"/>
                <a:gd name="connsiteY80" fmla="*/ 579967 h 639234"/>
                <a:gd name="connsiteX81" fmla="*/ 5139267 w 5930900"/>
                <a:gd name="connsiteY81" fmla="*/ 592667 h 639234"/>
                <a:gd name="connsiteX82" fmla="*/ 5266267 w 5930900"/>
                <a:gd name="connsiteY82" fmla="*/ 592667 h 639234"/>
                <a:gd name="connsiteX83" fmla="*/ 5266267 w 5930900"/>
                <a:gd name="connsiteY83" fmla="*/ 601134 h 639234"/>
                <a:gd name="connsiteX84" fmla="*/ 5596467 w 5930900"/>
                <a:gd name="connsiteY84" fmla="*/ 601134 h 639234"/>
                <a:gd name="connsiteX85" fmla="*/ 5596467 w 5930900"/>
                <a:gd name="connsiteY85" fmla="*/ 613834 h 639234"/>
                <a:gd name="connsiteX86" fmla="*/ 5634567 w 5930900"/>
                <a:gd name="connsiteY86" fmla="*/ 613834 h 639234"/>
                <a:gd name="connsiteX87" fmla="*/ 5634567 w 5930900"/>
                <a:gd name="connsiteY87" fmla="*/ 622300 h 639234"/>
                <a:gd name="connsiteX88" fmla="*/ 5668434 w 5930900"/>
                <a:gd name="connsiteY88" fmla="*/ 622300 h 639234"/>
                <a:gd name="connsiteX89" fmla="*/ 5668434 w 5930900"/>
                <a:gd name="connsiteY89" fmla="*/ 639234 h 639234"/>
                <a:gd name="connsiteX90" fmla="*/ 5930900 w 5930900"/>
                <a:gd name="connsiteY90" fmla="*/ 639234 h 639234"/>
                <a:gd name="connsiteX0" fmla="*/ 0 w 5930900"/>
                <a:gd name="connsiteY0" fmla="*/ 0 h 639234"/>
                <a:gd name="connsiteX1" fmla="*/ 160867 w 5930900"/>
                <a:gd name="connsiteY1" fmla="*/ 0 h 639234"/>
                <a:gd name="connsiteX2" fmla="*/ 160867 w 5930900"/>
                <a:gd name="connsiteY2" fmla="*/ 0 h 639234"/>
                <a:gd name="connsiteX3" fmla="*/ 169862 w 5930900"/>
                <a:gd name="connsiteY3" fmla="*/ 23283 h 639234"/>
                <a:gd name="connsiteX4" fmla="*/ 179387 w 5930900"/>
                <a:gd name="connsiteY4" fmla="*/ 44980 h 639234"/>
                <a:gd name="connsiteX5" fmla="*/ 258234 w 5930900"/>
                <a:gd name="connsiteY5" fmla="*/ 46567 h 639234"/>
                <a:gd name="connsiteX6" fmla="*/ 258234 w 5930900"/>
                <a:gd name="connsiteY6" fmla="*/ 50800 h 639234"/>
                <a:gd name="connsiteX7" fmla="*/ 321734 w 5930900"/>
                <a:gd name="connsiteY7" fmla="*/ 50800 h 639234"/>
                <a:gd name="connsiteX8" fmla="*/ 321734 w 5930900"/>
                <a:gd name="connsiteY8" fmla="*/ 55034 h 639234"/>
                <a:gd name="connsiteX9" fmla="*/ 406400 w 5930900"/>
                <a:gd name="connsiteY9" fmla="*/ 55034 h 639234"/>
                <a:gd name="connsiteX10" fmla="*/ 406400 w 5930900"/>
                <a:gd name="connsiteY10" fmla="*/ 76200 h 639234"/>
                <a:gd name="connsiteX11" fmla="*/ 469900 w 5930900"/>
                <a:gd name="connsiteY11" fmla="*/ 76200 h 639234"/>
                <a:gd name="connsiteX12" fmla="*/ 469900 w 5930900"/>
                <a:gd name="connsiteY12" fmla="*/ 93134 h 639234"/>
                <a:gd name="connsiteX13" fmla="*/ 529167 w 5930900"/>
                <a:gd name="connsiteY13" fmla="*/ 93134 h 639234"/>
                <a:gd name="connsiteX14" fmla="*/ 529167 w 5930900"/>
                <a:gd name="connsiteY14" fmla="*/ 110067 h 639234"/>
                <a:gd name="connsiteX15" fmla="*/ 588434 w 5930900"/>
                <a:gd name="connsiteY15" fmla="*/ 110067 h 639234"/>
                <a:gd name="connsiteX16" fmla="*/ 588434 w 5930900"/>
                <a:gd name="connsiteY16" fmla="*/ 122767 h 639234"/>
                <a:gd name="connsiteX17" fmla="*/ 647700 w 5930900"/>
                <a:gd name="connsiteY17" fmla="*/ 122767 h 639234"/>
                <a:gd name="connsiteX18" fmla="*/ 647700 w 5930900"/>
                <a:gd name="connsiteY18" fmla="*/ 131234 h 639234"/>
                <a:gd name="connsiteX19" fmla="*/ 690034 w 5930900"/>
                <a:gd name="connsiteY19" fmla="*/ 131234 h 639234"/>
                <a:gd name="connsiteX20" fmla="*/ 690034 w 5930900"/>
                <a:gd name="connsiteY20" fmla="*/ 148167 h 639234"/>
                <a:gd name="connsiteX21" fmla="*/ 749300 w 5930900"/>
                <a:gd name="connsiteY21" fmla="*/ 148167 h 639234"/>
                <a:gd name="connsiteX22" fmla="*/ 749300 w 5930900"/>
                <a:gd name="connsiteY22" fmla="*/ 152400 h 639234"/>
                <a:gd name="connsiteX23" fmla="*/ 804334 w 5930900"/>
                <a:gd name="connsiteY23" fmla="*/ 152400 h 639234"/>
                <a:gd name="connsiteX24" fmla="*/ 817034 w 5930900"/>
                <a:gd name="connsiteY24" fmla="*/ 165100 h 639234"/>
                <a:gd name="connsiteX25" fmla="*/ 910167 w 5930900"/>
                <a:gd name="connsiteY25" fmla="*/ 165100 h 639234"/>
                <a:gd name="connsiteX26" fmla="*/ 910167 w 5930900"/>
                <a:gd name="connsiteY26" fmla="*/ 177800 h 639234"/>
                <a:gd name="connsiteX27" fmla="*/ 956734 w 5930900"/>
                <a:gd name="connsiteY27" fmla="*/ 177800 h 639234"/>
                <a:gd name="connsiteX28" fmla="*/ 956734 w 5930900"/>
                <a:gd name="connsiteY28" fmla="*/ 198967 h 639234"/>
                <a:gd name="connsiteX29" fmla="*/ 999067 w 5930900"/>
                <a:gd name="connsiteY29" fmla="*/ 198967 h 639234"/>
                <a:gd name="connsiteX30" fmla="*/ 1000125 w 5930900"/>
                <a:gd name="connsiteY30" fmla="*/ 207434 h 639234"/>
                <a:gd name="connsiteX31" fmla="*/ 1079500 w 5930900"/>
                <a:gd name="connsiteY31" fmla="*/ 207434 h 639234"/>
                <a:gd name="connsiteX32" fmla="*/ 1079500 w 5930900"/>
                <a:gd name="connsiteY32" fmla="*/ 224367 h 639234"/>
                <a:gd name="connsiteX33" fmla="*/ 1244600 w 5930900"/>
                <a:gd name="connsiteY33" fmla="*/ 224367 h 639234"/>
                <a:gd name="connsiteX34" fmla="*/ 1248834 w 5930900"/>
                <a:gd name="connsiteY34" fmla="*/ 228601 h 639234"/>
                <a:gd name="connsiteX35" fmla="*/ 1341967 w 5930900"/>
                <a:gd name="connsiteY35" fmla="*/ 228601 h 639234"/>
                <a:gd name="connsiteX36" fmla="*/ 1338792 w 5930900"/>
                <a:gd name="connsiteY36" fmla="*/ 248180 h 639234"/>
                <a:gd name="connsiteX37" fmla="*/ 1420285 w 5930900"/>
                <a:gd name="connsiteY37" fmla="*/ 248179 h 639234"/>
                <a:gd name="connsiteX38" fmla="*/ 1421872 w 5930900"/>
                <a:gd name="connsiteY38" fmla="*/ 266700 h 639234"/>
                <a:gd name="connsiteX39" fmla="*/ 1659467 w 5930900"/>
                <a:gd name="connsiteY39" fmla="*/ 266700 h 639234"/>
                <a:gd name="connsiteX40" fmla="*/ 1657880 w 5930900"/>
                <a:gd name="connsiteY40" fmla="*/ 286809 h 639234"/>
                <a:gd name="connsiteX41" fmla="*/ 1856846 w 5930900"/>
                <a:gd name="connsiteY41" fmla="*/ 288397 h 639234"/>
                <a:gd name="connsiteX42" fmla="*/ 1863726 w 5930900"/>
                <a:gd name="connsiteY42" fmla="*/ 296862 h 639234"/>
                <a:gd name="connsiteX43" fmla="*/ 1974850 w 5930900"/>
                <a:gd name="connsiteY43" fmla="*/ 296862 h 639234"/>
                <a:gd name="connsiteX44" fmla="*/ 1981200 w 5930900"/>
                <a:gd name="connsiteY44" fmla="*/ 304800 h 639234"/>
                <a:gd name="connsiteX45" fmla="*/ 2061634 w 5930900"/>
                <a:gd name="connsiteY45" fmla="*/ 304800 h 639234"/>
                <a:gd name="connsiteX46" fmla="*/ 2066396 w 5930900"/>
                <a:gd name="connsiteY46" fmla="*/ 314326 h 639234"/>
                <a:gd name="connsiteX47" fmla="*/ 2146829 w 5930900"/>
                <a:gd name="connsiteY47" fmla="*/ 314325 h 639234"/>
                <a:gd name="connsiteX48" fmla="*/ 2160059 w 5930900"/>
                <a:gd name="connsiteY48" fmla="*/ 332317 h 639234"/>
                <a:gd name="connsiteX49" fmla="*/ 2217737 w 5930900"/>
                <a:gd name="connsiteY49" fmla="*/ 330729 h 639234"/>
                <a:gd name="connsiteX50" fmla="*/ 2216150 w 5930900"/>
                <a:gd name="connsiteY50" fmla="*/ 346075 h 639234"/>
                <a:gd name="connsiteX51" fmla="*/ 2254250 w 5930900"/>
                <a:gd name="connsiteY51" fmla="*/ 346075 h 639234"/>
                <a:gd name="connsiteX52" fmla="*/ 2272242 w 5930900"/>
                <a:gd name="connsiteY52" fmla="*/ 375179 h 639234"/>
                <a:gd name="connsiteX53" fmla="*/ 2497667 w 5930900"/>
                <a:gd name="connsiteY53" fmla="*/ 368300 h 639234"/>
                <a:gd name="connsiteX54" fmla="*/ 2497667 w 5930900"/>
                <a:gd name="connsiteY54" fmla="*/ 393700 h 639234"/>
                <a:gd name="connsiteX55" fmla="*/ 2798234 w 5930900"/>
                <a:gd name="connsiteY55" fmla="*/ 393700 h 639234"/>
                <a:gd name="connsiteX56" fmla="*/ 2798234 w 5930900"/>
                <a:gd name="connsiteY56" fmla="*/ 414867 h 639234"/>
                <a:gd name="connsiteX57" fmla="*/ 2916767 w 5930900"/>
                <a:gd name="connsiteY57" fmla="*/ 414867 h 639234"/>
                <a:gd name="connsiteX58" fmla="*/ 2916767 w 5930900"/>
                <a:gd name="connsiteY58" fmla="*/ 427567 h 639234"/>
                <a:gd name="connsiteX59" fmla="*/ 2997200 w 5930900"/>
                <a:gd name="connsiteY59" fmla="*/ 427567 h 639234"/>
                <a:gd name="connsiteX60" fmla="*/ 3005667 w 5930900"/>
                <a:gd name="connsiteY60" fmla="*/ 436034 h 639234"/>
                <a:gd name="connsiteX61" fmla="*/ 3115734 w 5930900"/>
                <a:gd name="connsiteY61" fmla="*/ 436034 h 639234"/>
                <a:gd name="connsiteX62" fmla="*/ 3115734 w 5930900"/>
                <a:gd name="connsiteY62" fmla="*/ 461434 h 639234"/>
                <a:gd name="connsiteX63" fmla="*/ 3200400 w 5930900"/>
                <a:gd name="connsiteY63" fmla="*/ 461434 h 639234"/>
                <a:gd name="connsiteX64" fmla="*/ 3433234 w 5930900"/>
                <a:gd name="connsiteY64" fmla="*/ 461434 h 639234"/>
                <a:gd name="connsiteX65" fmla="*/ 3445934 w 5930900"/>
                <a:gd name="connsiteY65" fmla="*/ 474134 h 639234"/>
                <a:gd name="connsiteX66" fmla="*/ 3649134 w 5930900"/>
                <a:gd name="connsiteY66" fmla="*/ 474134 h 639234"/>
                <a:gd name="connsiteX67" fmla="*/ 3649134 w 5930900"/>
                <a:gd name="connsiteY67" fmla="*/ 486834 h 639234"/>
                <a:gd name="connsiteX68" fmla="*/ 3716867 w 5930900"/>
                <a:gd name="connsiteY68" fmla="*/ 486834 h 639234"/>
                <a:gd name="connsiteX69" fmla="*/ 3725334 w 5930900"/>
                <a:gd name="connsiteY69" fmla="*/ 495301 h 639234"/>
                <a:gd name="connsiteX70" fmla="*/ 3903134 w 5930900"/>
                <a:gd name="connsiteY70" fmla="*/ 495301 h 639234"/>
                <a:gd name="connsiteX71" fmla="*/ 3903134 w 5930900"/>
                <a:gd name="connsiteY71" fmla="*/ 529167 h 639234"/>
                <a:gd name="connsiteX72" fmla="*/ 4072467 w 5930900"/>
                <a:gd name="connsiteY72" fmla="*/ 529167 h 639234"/>
                <a:gd name="connsiteX73" fmla="*/ 4080934 w 5930900"/>
                <a:gd name="connsiteY73" fmla="*/ 537634 h 639234"/>
                <a:gd name="connsiteX74" fmla="*/ 4229100 w 5930900"/>
                <a:gd name="connsiteY74" fmla="*/ 537634 h 639234"/>
                <a:gd name="connsiteX75" fmla="*/ 4237567 w 5930900"/>
                <a:gd name="connsiteY75" fmla="*/ 546101 h 639234"/>
                <a:gd name="connsiteX76" fmla="*/ 4525434 w 5930900"/>
                <a:gd name="connsiteY76" fmla="*/ 546101 h 639234"/>
                <a:gd name="connsiteX77" fmla="*/ 4525434 w 5930900"/>
                <a:gd name="connsiteY77" fmla="*/ 575734 h 639234"/>
                <a:gd name="connsiteX78" fmla="*/ 4610100 w 5930900"/>
                <a:gd name="connsiteY78" fmla="*/ 575734 h 639234"/>
                <a:gd name="connsiteX79" fmla="*/ 4610100 w 5930900"/>
                <a:gd name="connsiteY79" fmla="*/ 579967 h 639234"/>
                <a:gd name="connsiteX80" fmla="*/ 5139267 w 5930900"/>
                <a:gd name="connsiteY80" fmla="*/ 579967 h 639234"/>
                <a:gd name="connsiteX81" fmla="*/ 5139267 w 5930900"/>
                <a:gd name="connsiteY81" fmla="*/ 592667 h 639234"/>
                <a:gd name="connsiteX82" fmla="*/ 5266267 w 5930900"/>
                <a:gd name="connsiteY82" fmla="*/ 592667 h 639234"/>
                <a:gd name="connsiteX83" fmla="*/ 5266267 w 5930900"/>
                <a:gd name="connsiteY83" fmla="*/ 601134 h 639234"/>
                <a:gd name="connsiteX84" fmla="*/ 5596467 w 5930900"/>
                <a:gd name="connsiteY84" fmla="*/ 601134 h 639234"/>
                <a:gd name="connsiteX85" fmla="*/ 5596467 w 5930900"/>
                <a:gd name="connsiteY85" fmla="*/ 613834 h 639234"/>
                <a:gd name="connsiteX86" fmla="*/ 5634567 w 5930900"/>
                <a:gd name="connsiteY86" fmla="*/ 613834 h 639234"/>
                <a:gd name="connsiteX87" fmla="*/ 5634567 w 5930900"/>
                <a:gd name="connsiteY87" fmla="*/ 622300 h 639234"/>
                <a:gd name="connsiteX88" fmla="*/ 5668434 w 5930900"/>
                <a:gd name="connsiteY88" fmla="*/ 622300 h 639234"/>
                <a:gd name="connsiteX89" fmla="*/ 5668434 w 5930900"/>
                <a:gd name="connsiteY89" fmla="*/ 639234 h 639234"/>
                <a:gd name="connsiteX90" fmla="*/ 5930900 w 5930900"/>
                <a:gd name="connsiteY90" fmla="*/ 639234 h 639234"/>
                <a:gd name="connsiteX0" fmla="*/ 0 w 5930900"/>
                <a:gd name="connsiteY0" fmla="*/ 0 h 639234"/>
                <a:gd name="connsiteX1" fmla="*/ 160867 w 5930900"/>
                <a:gd name="connsiteY1" fmla="*/ 0 h 639234"/>
                <a:gd name="connsiteX2" fmla="*/ 160867 w 5930900"/>
                <a:gd name="connsiteY2" fmla="*/ 0 h 639234"/>
                <a:gd name="connsiteX3" fmla="*/ 169862 w 5930900"/>
                <a:gd name="connsiteY3" fmla="*/ 23283 h 639234"/>
                <a:gd name="connsiteX4" fmla="*/ 179387 w 5930900"/>
                <a:gd name="connsiteY4" fmla="*/ 44980 h 639234"/>
                <a:gd name="connsiteX5" fmla="*/ 258234 w 5930900"/>
                <a:gd name="connsiteY5" fmla="*/ 46567 h 639234"/>
                <a:gd name="connsiteX6" fmla="*/ 258234 w 5930900"/>
                <a:gd name="connsiteY6" fmla="*/ 50800 h 639234"/>
                <a:gd name="connsiteX7" fmla="*/ 321734 w 5930900"/>
                <a:gd name="connsiteY7" fmla="*/ 50800 h 639234"/>
                <a:gd name="connsiteX8" fmla="*/ 321734 w 5930900"/>
                <a:gd name="connsiteY8" fmla="*/ 55034 h 639234"/>
                <a:gd name="connsiteX9" fmla="*/ 406400 w 5930900"/>
                <a:gd name="connsiteY9" fmla="*/ 55034 h 639234"/>
                <a:gd name="connsiteX10" fmla="*/ 406400 w 5930900"/>
                <a:gd name="connsiteY10" fmla="*/ 76200 h 639234"/>
                <a:gd name="connsiteX11" fmla="*/ 469900 w 5930900"/>
                <a:gd name="connsiteY11" fmla="*/ 76200 h 639234"/>
                <a:gd name="connsiteX12" fmla="*/ 469900 w 5930900"/>
                <a:gd name="connsiteY12" fmla="*/ 93134 h 639234"/>
                <a:gd name="connsiteX13" fmla="*/ 529167 w 5930900"/>
                <a:gd name="connsiteY13" fmla="*/ 93134 h 639234"/>
                <a:gd name="connsiteX14" fmla="*/ 529167 w 5930900"/>
                <a:gd name="connsiteY14" fmla="*/ 110067 h 639234"/>
                <a:gd name="connsiteX15" fmla="*/ 588434 w 5930900"/>
                <a:gd name="connsiteY15" fmla="*/ 110067 h 639234"/>
                <a:gd name="connsiteX16" fmla="*/ 588434 w 5930900"/>
                <a:gd name="connsiteY16" fmla="*/ 122767 h 639234"/>
                <a:gd name="connsiteX17" fmla="*/ 647700 w 5930900"/>
                <a:gd name="connsiteY17" fmla="*/ 122767 h 639234"/>
                <a:gd name="connsiteX18" fmla="*/ 647700 w 5930900"/>
                <a:gd name="connsiteY18" fmla="*/ 131234 h 639234"/>
                <a:gd name="connsiteX19" fmla="*/ 690034 w 5930900"/>
                <a:gd name="connsiteY19" fmla="*/ 131234 h 639234"/>
                <a:gd name="connsiteX20" fmla="*/ 690034 w 5930900"/>
                <a:gd name="connsiteY20" fmla="*/ 148167 h 639234"/>
                <a:gd name="connsiteX21" fmla="*/ 749300 w 5930900"/>
                <a:gd name="connsiteY21" fmla="*/ 148167 h 639234"/>
                <a:gd name="connsiteX22" fmla="*/ 749300 w 5930900"/>
                <a:gd name="connsiteY22" fmla="*/ 152400 h 639234"/>
                <a:gd name="connsiteX23" fmla="*/ 804334 w 5930900"/>
                <a:gd name="connsiteY23" fmla="*/ 152400 h 639234"/>
                <a:gd name="connsiteX24" fmla="*/ 817034 w 5930900"/>
                <a:gd name="connsiteY24" fmla="*/ 165100 h 639234"/>
                <a:gd name="connsiteX25" fmla="*/ 910167 w 5930900"/>
                <a:gd name="connsiteY25" fmla="*/ 165100 h 639234"/>
                <a:gd name="connsiteX26" fmla="*/ 910167 w 5930900"/>
                <a:gd name="connsiteY26" fmla="*/ 177800 h 639234"/>
                <a:gd name="connsiteX27" fmla="*/ 956734 w 5930900"/>
                <a:gd name="connsiteY27" fmla="*/ 177800 h 639234"/>
                <a:gd name="connsiteX28" fmla="*/ 956734 w 5930900"/>
                <a:gd name="connsiteY28" fmla="*/ 198967 h 639234"/>
                <a:gd name="connsiteX29" fmla="*/ 999067 w 5930900"/>
                <a:gd name="connsiteY29" fmla="*/ 198967 h 639234"/>
                <a:gd name="connsiteX30" fmla="*/ 1000125 w 5930900"/>
                <a:gd name="connsiteY30" fmla="*/ 207434 h 639234"/>
                <a:gd name="connsiteX31" fmla="*/ 1079500 w 5930900"/>
                <a:gd name="connsiteY31" fmla="*/ 207434 h 639234"/>
                <a:gd name="connsiteX32" fmla="*/ 1079500 w 5930900"/>
                <a:gd name="connsiteY32" fmla="*/ 224367 h 639234"/>
                <a:gd name="connsiteX33" fmla="*/ 1244600 w 5930900"/>
                <a:gd name="connsiteY33" fmla="*/ 224367 h 639234"/>
                <a:gd name="connsiteX34" fmla="*/ 1248834 w 5930900"/>
                <a:gd name="connsiteY34" fmla="*/ 228601 h 639234"/>
                <a:gd name="connsiteX35" fmla="*/ 1341967 w 5930900"/>
                <a:gd name="connsiteY35" fmla="*/ 228601 h 639234"/>
                <a:gd name="connsiteX36" fmla="*/ 1338792 w 5930900"/>
                <a:gd name="connsiteY36" fmla="*/ 248180 h 639234"/>
                <a:gd name="connsiteX37" fmla="*/ 1420285 w 5930900"/>
                <a:gd name="connsiteY37" fmla="*/ 248179 h 639234"/>
                <a:gd name="connsiteX38" fmla="*/ 1421872 w 5930900"/>
                <a:gd name="connsiteY38" fmla="*/ 266700 h 639234"/>
                <a:gd name="connsiteX39" fmla="*/ 1659467 w 5930900"/>
                <a:gd name="connsiteY39" fmla="*/ 266700 h 639234"/>
                <a:gd name="connsiteX40" fmla="*/ 1657880 w 5930900"/>
                <a:gd name="connsiteY40" fmla="*/ 286809 h 639234"/>
                <a:gd name="connsiteX41" fmla="*/ 1856846 w 5930900"/>
                <a:gd name="connsiteY41" fmla="*/ 288397 h 639234"/>
                <a:gd name="connsiteX42" fmla="*/ 1863726 w 5930900"/>
                <a:gd name="connsiteY42" fmla="*/ 296862 h 639234"/>
                <a:gd name="connsiteX43" fmla="*/ 1974850 w 5930900"/>
                <a:gd name="connsiteY43" fmla="*/ 296862 h 639234"/>
                <a:gd name="connsiteX44" fmla="*/ 1981200 w 5930900"/>
                <a:gd name="connsiteY44" fmla="*/ 304800 h 639234"/>
                <a:gd name="connsiteX45" fmla="*/ 2061634 w 5930900"/>
                <a:gd name="connsiteY45" fmla="*/ 304800 h 639234"/>
                <a:gd name="connsiteX46" fmla="*/ 2066396 w 5930900"/>
                <a:gd name="connsiteY46" fmla="*/ 314326 h 639234"/>
                <a:gd name="connsiteX47" fmla="*/ 2146829 w 5930900"/>
                <a:gd name="connsiteY47" fmla="*/ 314325 h 639234"/>
                <a:gd name="connsiteX48" fmla="*/ 2160059 w 5930900"/>
                <a:gd name="connsiteY48" fmla="*/ 332317 h 639234"/>
                <a:gd name="connsiteX49" fmla="*/ 2217737 w 5930900"/>
                <a:gd name="connsiteY49" fmla="*/ 330729 h 639234"/>
                <a:gd name="connsiteX50" fmla="*/ 2216150 w 5930900"/>
                <a:gd name="connsiteY50" fmla="*/ 346075 h 639234"/>
                <a:gd name="connsiteX51" fmla="*/ 2254250 w 5930900"/>
                <a:gd name="connsiteY51" fmla="*/ 346075 h 639234"/>
                <a:gd name="connsiteX52" fmla="*/ 2272242 w 5930900"/>
                <a:gd name="connsiteY52" fmla="*/ 375179 h 639234"/>
                <a:gd name="connsiteX53" fmla="*/ 2497667 w 5930900"/>
                <a:gd name="connsiteY53" fmla="*/ 368300 h 639234"/>
                <a:gd name="connsiteX54" fmla="*/ 2497667 w 5930900"/>
                <a:gd name="connsiteY54" fmla="*/ 393700 h 639234"/>
                <a:gd name="connsiteX55" fmla="*/ 2798234 w 5930900"/>
                <a:gd name="connsiteY55" fmla="*/ 393700 h 639234"/>
                <a:gd name="connsiteX56" fmla="*/ 2798234 w 5930900"/>
                <a:gd name="connsiteY56" fmla="*/ 414867 h 639234"/>
                <a:gd name="connsiteX57" fmla="*/ 2916767 w 5930900"/>
                <a:gd name="connsiteY57" fmla="*/ 414867 h 639234"/>
                <a:gd name="connsiteX58" fmla="*/ 2916767 w 5930900"/>
                <a:gd name="connsiteY58" fmla="*/ 427567 h 639234"/>
                <a:gd name="connsiteX59" fmla="*/ 2997200 w 5930900"/>
                <a:gd name="connsiteY59" fmla="*/ 427567 h 639234"/>
                <a:gd name="connsiteX60" fmla="*/ 3005667 w 5930900"/>
                <a:gd name="connsiteY60" fmla="*/ 436034 h 639234"/>
                <a:gd name="connsiteX61" fmla="*/ 3115734 w 5930900"/>
                <a:gd name="connsiteY61" fmla="*/ 436034 h 639234"/>
                <a:gd name="connsiteX62" fmla="*/ 3115734 w 5930900"/>
                <a:gd name="connsiteY62" fmla="*/ 461434 h 639234"/>
                <a:gd name="connsiteX63" fmla="*/ 3200400 w 5930900"/>
                <a:gd name="connsiteY63" fmla="*/ 461434 h 639234"/>
                <a:gd name="connsiteX64" fmla="*/ 3433234 w 5930900"/>
                <a:gd name="connsiteY64" fmla="*/ 461434 h 639234"/>
                <a:gd name="connsiteX65" fmla="*/ 3445934 w 5930900"/>
                <a:gd name="connsiteY65" fmla="*/ 474134 h 639234"/>
                <a:gd name="connsiteX66" fmla="*/ 3649134 w 5930900"/>
                <a:gd name="connsiteY66" fmla="*/ 474134 h 639234"/>
                <a:gd name="connsiteX67" fmla="*/ 3649134 w 5930900"/>
                <a:gd name="connsiteY67" fmla="*/ 486834 h 639234"/>
                <a:gd name="connsiteX68" fmla="*/ 3716867 w 5930900"/>
                <a:gd name="connsiteY68" fmla="*/ 486834 h 639234"/>
                <a:gd name="connsiteX69" fmla="*/ 3725334 w 5930900"/>
                <a:gd name="connsiteY69" fmla="*/ 495301 h 639234"/>
                <a:gd name="connsiteX70" fmla="*/ 3903134 w 5930900"/>
                <a:gd name="connsiteY70" fmla="*/ 495301 h 639234"/>
                <a:gd name="connsiteX71" fmla="*/ 3903134 w 5930900"/>
                <a:gd name="connsiteY71" fmla="*/ 529167 h 639234"/>
                <a:gd name="connsiteX72" fmla="*/ 4072467 w 5930900"/>
                <a:gd name="connsiteY72" fmla="*/ 529167 h 639234"/>
                <a:gd name="connsiteX73" fmla="*/ 4080934 w 5930900"/>
                <a:gd name="connsiteY73" fmla="*/ 537634 h 639234"/>
                <a:gd name="connsiteX74" fmla="*/ 4229100 w 5930900"/>
                <a:gd name="connsiteY74" fmla="*/ 537634 h 639234"/>
                <a:gd name="connsiteX75" fmla="*/ 4237567 w 5930900"/>
                <a:gd name="connsiteY75" fmla="*/ 546101 h 639234"/>
                <a:gd name="connsiteX76" fmla="*/ 4525434 w 5930900"/>
                <a:gd name="connsiteY76" fmla="*/ 546101 h 639234"/>
                <a:gd name="connsiteX77" fmla="*/ 4525434 w 5930900"/>
                <a:gd name="connsiteY77" fmla="*/ 575734 h 639234"/>
                <a:gd name="connsiteX78" fmla="*/ 4610100 w 5930900"/>
                <a:gd name="connsiteY78" fmla="*/ 575734 h 639234"/>
                <a:gd name="connsiteX79" fmla="*/ 4610100 w 5930900"/>
                <a:gd name="connsiteY79" fmla="*/ 579967 h 639234"/>
                <a:gd name="connsiteX80" fmla="*/ 5139267 w 5930900"/>
                <a:gd name="connsiteY80" fmla="*/ 579967 h 639234"/>
                <a:gd name="connsiteX81" fmla="*/ 5139267 w 5930900"/>
                <a:gd name="connsiteY81" fmla="*/ 592667 h 639234"/>
                <a:gd name="connsiteX82" fmla="*/ 5266267 w 5930900"/>
                <a:gd name="connsiteY82" fmla="*/ 592667 h 639234"/>
                <a:gd name="connsiteX83" fmla="*/ 5266267 w 5930900"/>
                <a:gd name="connsiteY83" fmla="*/ 601134 h 639234"/>
                <a:gd name="connsiteX84" fmla="*/ 5596467 w 5930900"/>
                <a:gd name="connsiteY84" fmla="*/ 601134 h 639234"/>
                <a:gd name="connsiteX85" fmla="*/ 5596467 w 5930900"/>
                <a:gd name="connsiteY85" fmla="*/ 613834 h 639234"/>
                <a:gd name="connsiteX86" fmla="*/ 5634567 w 5930900"/>
                <a:gd name="connsiteY86" fmla="*/ 613834 h 639234"/>
                <a:gd name="connsiteX87" fmla="*/ 5634567 w 5930900"/>
                <a:gd name="connsiteY87" fmla="*/ 622300 h 639234"/>
                <a:gd name="connsiteX88" fmla="*/ 5668434 w 5930900"/>
                <a:gd name="connsiteY88" fmla="*/ 622300 h 639234"/>
                <a:gd name="connsiteX89" fmla="*/ 5668434 w 5930900"/>
                <a:gd name="connsiteY89" fmla="*/ 639234 h 639234"/>
                <a:gd name="connsiteX90" fmla="*/ 5930900 w 5930900"/>
                <a:gd name="connsiteY90" fmla="*/ 639234 h 639234"/>
                <a:gd name="connsiteX0" fmla="*/ 0 w 5930900"/>
                <a:gd name="connsiteY0" fmla="*/ 0 h 639234"/>
                <a:gd name="connsiteX1" fmla="*/ 160867 w 5930900"/>
                <a:gd name="connsiteY1" fmla="*/ 0 h 639234"/>
                <a:gd name="connsiteX2" fmla="*/ 160867 w 5930900"/>
                <a:gd name="connsiteY2" fmla="*/ 0 h 639234"/>
                <a:gd name="connsiteX3" fmla="*/ 169862 w 5930900"/>
                <a:gd name="connsiteY3" fmla="*/ 23283 h 639234"/>
                <a:gd name="connsiteX4" fmla="*/ 179387 w 5930900"/>
                <a:gd name="connsiteY4" fmla="*/ 44980 h 639234"/>
                <a:gd name="connsiteX5" fmla="*/ 258234 w 5930900"/>
                <a:gd name="connsiteY5" fmla="*/ 46567 h 639234"/>
                <a:gd name="connsiteX6" fmla="*/ 258234 w 5930900"/>
                <a:gd name="connsiteY6" fmla="*/ 50800 h 639234"/>
                <a:gd name="connsiteX7" fmla="*/ 321734 w 5930900"/>
                <a:gd name="connsiteY7" fmla="*/ 50800 h 639234"/>
                <a:gd name="connsiteX8" fmla="*/ 321734 w 5930900"/>
                <a:gd name="connsiteY8" fmla="*/ 55034 h 639234"/>
                <a:gd name="connsiteX9" fmla="*/ 406400 w 5930900"/>
                <a:gd name="connsiteY9" fmla="*/ 55034 h 639234"/>
                <a:gd name="connsiteX10" fmla="*/ 406400 w 5930900"/>
                <a:gd name="connsiteY10" fmla="*/ 76200 h 639234"/>
                <a:gd name="connsiteX11" fmla="*/ 469900 w 5930900"/>
                <a:gd name="connsiteY11" fmla="*/ 76200 h 639234"/>
                <a:gd name="connsiteX12" fmla="*/ 469900 w 5930900"/>
                <a:gd name="connsiteY12" fmla="*/ 93134 h 639234"/>
                <a:gd name="connsiteX13" fmla="*/ 529167 w 5930900"/>
                <a:gd name="connsiteY13" fmla="*/ 93134 h 639234"/>
                <a:gd name="connsiteX14" fmla="*/ 529167 w 5930900"/>
                <a:gd name="connsiteY14" fmla="*/ 110067 h 639234"/>
                <a:gd name="connsiteX15" fmla="*/ 588434 w 5930900"/>
                <a:gd name="connsiteY15" fmla="*/ 110067 h 639234"/>
                <a:gd name="connsiteX16" fmla="*/ 588434 w 5930900"/>
                <a:gd name="connsiteY16" fmla="*/ 122767 h 639234"/>
                <a:gd name="connsiteX17" fmla="*/ 647700 w 5930900"/>
                <a:gd name="connsiteY17" fmla="*/ 122767 h 639234"/>
                <a:gd name="connsiteX18" fmla="*/ 647700 w 5930900"/>
                <a:gd name="connsiteY18" fmla="*/ 131234 h 639234"/>
                <a:gd name="connsiteX19" fmla="*/ 690034 w 5930900"/>
                <a:gd name="connsiteY19" fmla="*/ 131234 h 639234"/>
                <a:gd name="connsiteX20" fmla="*/ 690034 w 5930900"/>
                <a:gd name="connsiteY20" fmla="*/ 148167 h 639234"/>
                <a:gd name="connsiteX21" fmla="*/ 749300 w 5930900"/>
                <a:gd name="connsiteY21" fmla="*/ 148167 h 639234"/>
                <a:gd name="connsiteX22" fmla="*/ 749300 w 5930900"/>
                <a:gd name="connsiteY22" fmla="*/ 152400 h 639234"/>
                <a:gd name="connsiteX23" fmla="*/ 804334 w 5930900"/>
                <a:gd name="connsiteY23" fmla="*/ 152400 h 639234"/>
                <a:gd name="connsiteX24" fmla="*/ 817034 w 5930900"/>
                <a:gd name="connsiteY24" fmla="*/ 165100 h 639234"/>
                <a:gd name="connsiteX25" fmla="*/ 910167 w 5930900"/>
                <a:gd name="connsiteY25" fmla="*/ 165100 h 639234"/>
                <a:gd name="connsiteX26" fmla="*/ 910167 w 5930900"/>
                <a:gd name="connsiteY26" fmla="*/ 177800 h 639234"/>
                <a:gd name="connsiteX27" fmla="*/ 956734 w 5930900"/>
                <a:gd name="connsiteY27" fmla="*/ 177800 h 639234"/>
                <a:gd name="connsiteX28" fmla="*/ 956734 w 5930900"/>
                <a:gd name="connsiteY28" fmla="*/ 198967 h 639234"/>
                <a:gd name="connsiteX29" fmla="*/ 999067 w 5930900"/>
                <a:gd name="connsiteY29" fmla="*/ 198967 h 639234"/>
                <a:gd name="connsiteX30" fmla="*/ 1000125 w 5930900"/>
                <a:gd name="connsiteY30" fmla="*/ 207434 h 639234"/>
                <a:gd name="connsiteX31" fmla="*/ 1079500 w 5930900"/>
                <a:gd name="connsiteY31" fmla="*/ 207434 h 639234"/>
                <a:gd name="connsiteX32" fmla="*/ 1079500 w 5930900"/>
                <a:gd name="connsiteY32" fmla="*/ 224367 h 639234"/>
                <a:gd name="connsiteX33" fmla="*/ 1244600 w 5930900"/>
                <a:gd name="connsiteY33" fmla="*/ 224367 h 639234"/>
                <a:gd name="connsiteX34" fmla="*/ 1248834 w 5930900"/>
                <a:gd name="connsiteY34" fmla="*/ 228601 h 639234"/>
                <a:gd name="connsiteX35" fmla="*/ 1341967 w 5930900"/>
                <a:gd name="connsiteY35" fmla="*/ 228601 h 639234"/>
                <a:gd name="connsiteX36" fmla="*/ 1338792 w 5930900"/>
                <a:gd name="connsiteY36" fmla="*/ 248180 h 639234"/>
                <a:gd name="connsiteX37" fmla="*/ 1420285 w 5930900"/>
                <a:gd name="connsiteY37" fmla="*/ 248179 h 639234"/>
                <a:gd name="connsiteX38" fmla="*/ 1421872 w 5930900"/>
                <a:gd name="connsiteY38" fmla="*/ 266700 h 639234"/>
                <a:gd name="connsiteX39" fmla="*/ 1659467 w 5930900"/>
                <a:gd name="connsiteY39" fmla="*/ 266700 h 639234"/>
                <a:gd name="connsiteX40" fmla="*/ 1657880 w 5930900"/>
                <a:gd name="connsiteY40" fmla="*/ 286809 h 639234"/>
                <a:gd name="connsiteX41" fmla="*/ 1856846 w 5930900"/>
                <a:gd name="connsiteY41" fmla="*/ 288397 h 639234"/>
                <a:gd name="connsiteX42" fmla="*/ 1863726 w 5930900"/>
                <a:gd name="connsiteY42" fmla="*/ 296862 h 639234"/>
                <a:gd name="connsiteX43" fmla="*/ 1974850 w 5930900"/>
                <a:gd name="connsiteY43" fmla="*/ 296862 h 639234"/>
                <a:gd name="connsiteX44" fmla="*/ 1981200 w 5930900"/>
                <a:gd name="connsiteY44" fmla="*/ 304800 h 639234"/>
                <a:gd name="connsiteX45" fmla="*/ 2061634 w 5930900"/>
                <a:gd name="connsiteY45" fmla="*/ 304800 h 639234"/>
                <a:gd name="connsiteX46" fmla="*/ 2066396 w 5930900"/>
                <a:gd name="connsiteY46" fmla="*/ 314326 h 639234"/>
                <a:gd name="connsiteX47" fmla="*/ 2146829 w 5930900"/>
                <a:gd name="connsiteY47" fmla="*/ 314325 h 639234"/>
                <a:gd name="connsiteX48" fmla="*/ 2160059 w 5930900"/>
                <a:gd name="connsiteY48" fmla="*/ 332317 h 639234"/>
                <a:gd name="connsiteX49" fmla="*/ 2217737 w 5930900"/>
                <a:gd name="connsiteY49" fmla="*/ 330729 h 639234"/>
                <a:gd name="connsiteX50" fmla="*/ 2216150 w 5930900"/>
                <a:gd name="connsiteY50" fmla="*/ 346075 h 639234"/>
                <a:gd name="connsiteX51" fmla="*/ 2254250 w 5930900"/>
                <a:gd name="connsiteY51" fmla="*/ 346075 h 639234"/>
                <a:gd name="connsiteX52" fmla="*/ 2272242 w 5930900"/>
                <a:gd name="connsiteY52" fmla="*/ 375179 h 639234"/>
                <a:gd name="connsiteX53" fmla="*/ 2496080 w 5930900"/>
                <a:gd name="connsiteY53" fmla="*/ 373063 h 639234"/>
                <a:gd name="connsiteX54" fmla="*/ 2497667 w 5930900"/>
                <a:gd name="connsiteY54" fmla="*/ 393700 h 639234"/>
                <a:gd name="connsiteX55" fmla="*/ 2798234 w 5930900"/>
                <a:gd name="connsiteY55" fmla="*/ 393700 h 639234"/>
                <a:gd name="connsiteX56" fmla="*/ 2798234 w 5930900"/>
                <a:gd name="connsiteY56" fmla="*/ 414867 h 639234"/>
                <a:gd name="connsiteX57" fmla="*/ 2916767 w 5930900"/>
                <a:gd name="connsiteY57" fmla="*/ 414867 h 639234"/>
                <a:gd name="connsiteX58" fmla="*/ 2916767 w 5930900"/>
                <a:gd name="connsiteY58" fmla="*/ 427567 h 639234"/>
                <a:gd name="connsiteX59" fmla="*/ 2997200 w 5930900"/>
                <a:gd name="connsiteY59" fmla="*/ 427567 h 639234"/>
                <a:gd name="connsiteX60" fmla="*/ 3005667 w 5930900"/>
                <a:gd name="connsiteY60" fmla="*/ 436034 h 639234"/>
                <a:gd name="connsiteX61" fmla="*/ 3115734 w 5930900"/>
                <a:gd name="connsiteY61" fmla="*/ 436034 h 639234"/>
                <a:gd name="connsiteX62" fmla="*/ 3115734 w 5930900"/>
                <a:gd name="connsiteY62" fmla="*/ 461434 h 639234"/>
                <a:gd name="connsiteX63" fmla="*/ 3200400 w 5930900"/>
                <a:gd name="connsiteY63" fmla="*/ 461434 h 639234"/>
                <a:gd name="connsiteX64" fmla="*/ 3433234 w 5930900"/>
                <a:gd name="connsiteY64" fmla="*/ 461434 h 639234"/>
                <a:gd name="connsiteX65" fmla="*/ 3445934 w 5930900"/>
                <a:gd name="connsiteY65" fmla="*/ 474134 h 639234"/>
                <a:gd name="connsiteX66" fmla="*/ 3649134 w 5930900"/>
                <a:gd name="connsiteY66" fmla="*/ 474134 h 639234"/>
                <a:gd name="connsiteX67" fmla="*/ 3649134 w 5930900"/>
                <a:gd name="connsiteY67" fmla="*/ 486834 h 639234"/>
                <a:gd name="connsiteX68" fmla="*/ 3716867 w 5930900"/>
                <a:gd name="connsiteY68" fmla="*/ 486834 h 639234"/>
                <a:gd name="connsiteX69" fmla="*/ 3725334 w 5930900"/>
                <a:gd name="connsiteY69" fmla="*/ 495301 h 639234"/>
                <a:gd name="connsiteX70" fmla="*/ 3903134 w 5930900"/>
                <a:gd name="connsiteY70" fmla="*/ 495301 h 639234"/>
                <a:gd name="connsiteX71" fmla="*/ 3903134 w 5930900"/>
                <a:gd name="connsiteY71" fmla="*/ 529167 h 639234"/>
                <a:gd name="connsiteX72" fmla="*/ 4072467 w 5930900"/>
                <a:gd name="connsiteY72" fmla="*/ 529167 h 639234"/>
                <a:gd name="connsiteX73" fmla="*/ 4080934 w 5930900"/>
                <a:gd name="connsiteY73" fmla="*/ 537634 h 639234"/>
                <a:gd name="connsiteX74" fmla="*/ 4229100 w 5930900"/>
                <a:gd name="connsiteY74" fmla="*/ 537634 h 639234"/>
                <a:gd name="connsiteX75" fmla="*/ 4237567 w 5930900"/>
                <a:gd name="connsiteY75" fmla="*/ 546101 h 639234"/>
                <a:gd name="connsiteX76" fmla="*/ 4525434 w 5930900"/>
                <a:gd name="connsiteY76" fmla="*/ 546101 h 639234"/>
                <a:gd name="connsiteX77" fmla="*/ 4525434 w 5930900"/>
                <a:gd name="connsiteY77" fmla="*/ 575734 h 639234"/>
                <a:gd name="connsiteX78" fmla="*/ 4610100 w 5930900"/>
                <a:gd name="connsiteY78" fmla="*/ 575734 h 639234"/>
                <a:gd name="connsiteX79" fmla="*/ 4610100 w 5930900"/>
                <a:gd name="connsiteY79" fmla="*/ 579967 h 639234"/>
                <a:gd name="connsiteX80" fmla="*/ 5139267 w 5930900"/>
                <a:gd name="connsiteY80" fmla="*/ 579967 h 639234"/>
                <a:gd name="connsiteX81" fmla="*/ 5139267 w 5930900"/>
                <a:gd name="connsiteY81" fmla="*/ 592667 h 639234"/>
                <a:gd name="connsiteX82" fmla="*/ 5266267 w 5930900"/>
                <a:gd name="connsiteY82" fmla="*/ 592667 h 639234"/>
                <a:gd name="connsiteX83" fmla="*/ 5266267 w 5930900"/>
                <a:gd name="connsiteY83" fmla="*/ 601134 h 639234"/>
                <a:gd name="connsiteX84" fmla="*/ 5596467 w 5930900"/>
                <a:gd name="connsiteY84" fmla="*/ 601134 h 639234"/>
                <a:gd name="connsiteX85" fmla="*/ 5596467 w 5930900"/>
                <a:gd name="connsiteY85" fmla="*/ 613834 h 639234"/>
                <a:gd name="connsiteX86" fmla="*/ 5634567 w 5930900"/>
                <a:gd name="connsiteY86" fmla="*/ 613834 h 639234"/>
                <a:gd name="connsiteX87" fmla="*/ 5634567 w 5930900"/>
                <a:gd name="connsiteY87" fmla="*/ 622300 h 639234"/>
                <a:gd name="connsiteX88" fmla="*/ 5668434 w 5930900"/>
                <a:gd name="connsiteY88" fmla="*/ 622300 h 639234"/>
                <a:gd name="connsiteX89" fmla="*/ 5668434 w 5930900"/>
                <a:gd name="connsiteY89" fmla="*/ 639234 h 639234"/>
                <a:gd name="connsiteX90" fmla="*/ 5930900 w 5930900"/>
                <a:gd name="connsiteY90" fmla="*/ 639234 h 639234"/>
                <a:gd name="connsiteX0" fmla="*/ 0 w 5930900"/>
                <a:gd name="connsiteY0" fmla="*/ 0 h 639234"/>
                <a:gd name="connsiteX1" fmla="*/ 160867 w 5930900"/>
                <a:gd name="connsiteY1" fmla="*/ 0 h 639234"/>
                <a:gd name="connsiteX2" fmla="*/ 160867 w 5930900"/>
                <a:gd name="connsiteY2" fmla="*/ 0 h 639234"/>
                <a:gd name="connsiteX3" fmla="*/ 169862 w 5930900"/>
                <a:gd name="connsiteY3" fmla="*/ 23283 h 639234"/>
                <a:gd name="connsiteX4" fmla="*/ 179387 w 5930900"/>
                <a:gd name="connsiteY4" fmla="*/ 44980 h 639234"/>
                <a:gd name="connsiteX5" fmla="*/ 258234 w 5930900"/>
                <a:gd name="connsiteY5" fmla="*/ 46567 h 639234"/>
                <a:gd name="connsiteX6" fmla="*/ 258234 w 5930900"/>
                <a:gd name="connsiteY6" fmla="*/ 50800 h 639234"/>
                <a:gd name="connsiteX7" fmla="*/ 321734 w 5930900"/>
                <a:gd name="connsiteY7" fmla="*/ 50800 h 639234"/>
                <a:gd name="connsiteX8" fmla="*/ 321734 w 5930900"/>
                <a:gd name="connsiteY8" fmla="*/ 55034 h 639234"/>
                <a:gd name="connsiteX9" fmla="*/ 406400 w 5930900"/>
                <a:gd name="connsiteY9" fmla="*/ 55034 h 639234"/>
                <a:gd name="connsiteX10" fmla="*/ 406400 w 5930900"/>
                <a:gd name="connsiteY10" fmla="*/ 76200 h 639234"/>
                <a:gd name="connsiteX11" fmla="*/ 469900 w 5930900"/>
                <a:gd name="connsiteY11" fmla="*/ 76200 h 639234"/>
                <a:gd name="connsiteX12" fmla="*/ 469900 w 5930900"/>
                <a:gd name="connsiteY12" fmla="*/ 93134 h 639234"/>
                <a:gd name="connsiteX13" fmla="*/ 529167 w 5930900"/>
                <a:gd name="connsiteY13" fmla="*/ 93134 h 639234"/>
                <a:gd name="connsiteX14" fmla="*/ 529167 w 5930900"/>
                <a:gd name="connsiteY14" fmla="*/ 110067 h 639234"/>
                <a:gd name="connsiteX15" fmla="*/ 588434 w 5930900"/>
                <a:gd name="connsiteY15" fmla="*/ 110067 h 639234"/>
                <a:gd name="connsiteX16" fmla="*/ 588434 w 5930900"/>
                <a:gd name="connsiteY16" fmla="*/ 122767 h 639234"/>
                <a:gd name="connsiteX17" fmla="*/ 647700 w 5930900"/>
                <a:gd name="connsiteY17" fmla="*/ 122767 h 639234"/>
                <a:gd name="connsiteX18" fmla="*/ 647700 w 5930900"/>
                <a:gd name="connsiteY18" fmla="*/ 131234 h 639234"/>
                <a:gd name="connsiteX19" fmla="*/ 690034 w 5930900"/>
                <a:gd name="connsiteY19" fmla="*/ 131234 h 639234"/>
                <a:gd name="connsiteX20" fmla="*/ 690034 w 5930900"/>
                <a:gd name="connsiteY20" fmla="*/ 148167 h 639234"/>
                <a:gd name="connsiteX21" fmla="*/ 749300 w 5930900"/>
                <a:gd name="connsiteY21" fmla="*/ 148167 h 639234"/>
                <a:gd name="connsiteX22" fmla="*/ 749300 w 5930900"/>
                <a:gd name="connsiteY22" fmla="*/ 152400 h 639234"/>
                <a:gd name="connsiteX23" fmla="*/ 804334 w 5930900"/>
                <a:gd name="connsiteY23" fmla="*/ 152400 h 639234"/>
                <a:gd name="connsiteX24" fmla="*/ 817034 w 5930900"/>
                <a:gd name="connsiteY24" fmla="*/ 165100 h 639234"/>
                <a:gd name="connsiteX25" fmla="*/ 910167 w 5930900"/>
                <a:gd name="connsiteY25" fmla="*/ 165100 h 639234"/>
                <a:gd name="connsiteX26" fmla="*/ 910167 w 5930900"/>
                <a:gd name="connsiteY26" fmla="*/ 177800 h 639234"/>
                <a:gd name="connsiteX27" fmla="*/ 956734 w 5930900"/>
                <a:gd name="connsiteY27" fmla="*/ 177800 h 639234"/>
                <a:gd name="connsiteX28" fmla="*/ 956734 w 5930900"/>
                <a:gd name="connsiteY28" fmla="*/ 198967 h 639234"/>
                <a:gd name="connsiteX29" fmla="*/ 999067 w 5930900"/>
                <a:gd name="connsiteY29" fmla="*/ 198967 h 639234"/>
                <a:gd name="connsiteX30" fmla="*/ 1000125 w 5930900"/>
                <a:gd name="connsiteY30" fmla="*/ 207434 h 639234"/>
                <a:gd name="connsiteX31" fmla="*/ 1079500 w 5930900"/>
                <a:gd name="connsiteY31" fmla="*/ 207434 h 639234"/>
                <a:gd name="connsiteX32" fmla="*/ 1079500 w 5930900"/>
                <a:gd name="connsiteY32" fmla="*/ 224367 h 639234"/>
                <a:gd name="connsiteX33" fmla="*/ 1244600 w 5930900"/>
                <a:gd name="connsiteY33" fmla="*/ 224367 h 639234"/>
                <a:gd name="connsiteX34" fmla="*/ 1248834 w 5930900"/>
                <a:gd name="connsiteY34" fmla="*/ 228601 h 639234"/>
                <a:gd name="connsiteX35" fmla="*/ 1341967 w 5930900"/>
                <a:gd name="connsiteY35" fmla="*/ 228601 h 639234"/>
                <a:gd name="connsiteX36" fmla="*/ 1338792 w 5930900"/>
                <a:gd name="connsiteY36" fmla="*/ 248180 h 639234"/>
                <a:gd name="connsiteX37" fmla="*/ 1420285 w 5930900"/>
                <a:gd name="connsiteY37" fmla="*/ 248179 h 639234"/>
                <a:gd name="connsiteX38" fmla="*/ 1421872 w 5930900"/>
                <a:gd name="connsiteY38" fmla="*/ 266700 h 639234"/>
                <a:gd name="connsiteX39" fmla="*/ 1659467 w 5930900"/>
                <a:gd name="connsiteY39" fmla="*/ 266700 h 639234"/>
                <a:gd name="connsiteX40" fmla="*/ 1657880 w 5930900"/>
                <a:gd name="connsiteY40" fmla="*/ 286809 h 639234"/>
                <a:gd name="connsiteX41" fmla="*/ 1856846 w 5930900"/>
                <a:gd name="connsiteY41" fmla="*/ 288397 h 639234"/>
                <a:gd name="connsiteX42" fmla="*/ 1863726 w 5930900"/>
                <a:gd name="connsiteY42" fmla="*/ 296862 h 639234"/>
                <a:gd name="connsiteX43" fmla="*/ 1974850 w 5930900"/>
                <a:gd name="connsiteY43" fmla="*/ 296862 h 639234"/>
                <a:gd name="connsiteX44" fmla="*/ 1981200 w 5930900"/>
                <a:gd name="connsiteY44" fmla="*/ 304800 h 639234"/>
                <a:gd name="connsiteX45" fmla="*/ 2061634 w 5930900"/>
                <a:gd name="connsiteY45" fmla="*/ 304800 h 639234"/>
                <a:gd name="connsiteX46" fmla="*/ 2066396 w 5930900"/>
                <a:gd name="connsiteY46" fmla="*/ 314326 h 639234"/>
                <a:gd name="connsiteX47" fmla="*/ 2146829 w 5930900"/>
                <a:gd name="connsiteY47" fmla="*/ 314325 h 639234"/>
                <a:gd name="connsiteX48" fmla="*/ 2160059 w 5930900"/>
                <a:gd name="connsiteY48" fmla="*/ 332317 h 639234"/>
                <a:gd name="connsiteX49" fmla="*/ 2217737 w 5930900"/>
                <a:gd name="connsiteY49" fmla="*/ 330729 h 639234"/>
                <a:gd name="connsiteX50" fmla="*/ 2216150 w 5930900"/>
                <a:gd name="connsiteY50" fmla="*/ 346075 h 639234"/>
                <a:gd name="connsiteX51" fmla="*/ 2260600 w 5930900"/>
                <a:gd name="connsiteY51" fmla="*/ 344488 h 639234"/>
                <a:gd name="connsiteX52" fmla="*/ 2272242 w 5930900"/>
                <a:gd name="connsiteY52" fmla="*/ 375179 h 639234"/>
                <a:gd name="connsiteX53" fmla="*/ 2496080 w 5930900"/>
                <a:gd name="connsiteY53" fmla="*/ 373063 h 639234"/>
                <a:gd name="connsiteX54" fmla="*/ 2497667 w 5930900"/>
                <a:gd name="connsiteY54" fmla="*/ 393700 h 639234"/>
                <a:gd name="connsiteX55" fmla="*/ 2798234 w 5930900"/>
                <a:gd name="connsiteY55" fmla="*/ 393700 h 639234"/>
                <a:gd name="connsiteX56" fmla="*/ 2798234 w 5930900"/>
                <a:gd name="connsiteY56" fmla="*/ 414867 h 639234"/>
                <a:gd name="connsiteX57" fmla="*/ 2916767 w 5930900"/>
                <a:gd name="connsiteY57" fmla="*/ 414867 h 639234"/>
                <a:gd name="connsiteX58" fmla="*/ 2916767 w 5930900"/>
                <a:gd name="connsiteY58" fmla="*/ 427567 h 639234"/>
                <a:gd name="connsiteX59" fmla="*/ 2997200 w 5930900"/>
                <a:gd name="connsiteY59" fmla="*/ 427567 h 639234"/>
                <a:gd name="connsiteX60" fmla="*/ 3005667 w 5930900"/>
                <a:gd name="connsiteY60" fmla="*/ 436034 h 639234"/>
                <a:gd name="connsiteX61" fmla="*/ 3115734 w 5930900"/>
                <a:gd name="connsiteY61" fmla="*/ 436034 h 639234"/>
                <a:gd name="connsiteX62" fmla="*/ 3115734 w 5930900"/>
                <a:gd name="connsiteY62" fmla="*/ 461434 h 639234"/>
                <a:gd name="connsiteX63" fmla="*/ 3200400 w 5930900"/>
                <a:gd name="connsiteY63" fmla="*/ 461434 h 639234"/>
                <a:gd name="connsiteX64" fmla="*/ 3433234 w 5930900"/>
                <a:gd name="connsiteY64" fmla="*/ 461434 h 639234"/>
                <a:gd name="connsiteX65" fmla="*/ 3445934 w 5930900"/>
                <a:gd name="connsiteY65" fmla="*/ 474134 h 639234"/>
                <a:gd name="connsiteX66" fmla="*/ 3649134 w 5930900"/>
                <a:gd name="connsiteY66" fmla="*/ 474134 h 639234"/>
                <a:gd name="connsiteX67" fmla="*/ 3649134 w 5930900"/>
                <a:gd name="connsiteY67" fmla="*/ 486834 h 639234"/>
                <a:gd name="connsiteX68" fmla="*/ 3716867 w 5930900"/>
                <a:gd name="connsiteY68" fmla="*/ 486834 h 639234"/>
                <a:gd name="connsiteX69" fmla="*/ 3725334 w 5930900"/>
                <a:gd name="connsiteY69" fmla="*/ 495301 h 639234"/>
                <a:gd name="connsiteX70" fmla="*/ 3903134 w 5930900"/>
                <a:gd name="connsiteY70" fmla="*/ 495301 h 639234"/>
                <a:gd name="connsiteX71" fmla="*/ 3903134 w 5930900"/>
                <a:gd name="connsiteY71" fmla="*/ 529167 h 639234"/>
                <a:gd name="connsiteX72" fmla="*/ 4072467 w 5930900"/>
                <a:gd name="connsiteY72" fmla="*/ 529167 h 639234"/>
                <a:gd name="connsiteX73" fmla="*/ 4080934 w 5930900"/>
                <a:gd name="connsiteY73" fmla="*/ 537634 h 639234"/>
                <a:gd name="connsiteX74" fmla="*/ 4229100 w 5930900"/>
                <a:gd name="connsiteY74" fmla="*/ 537634 h 639234"/>
                <a:gd name="connsiteX75" fmla="*/ 4237567 w 5930900"/>
                <a:gd name="connsiteY75" fmla="*/ 546101 h 639234"/>
                <a:gd name="connsiteX76" fmla="*/ 4525434 w 5930900"/>
                <a:gd name="connsiteY76" fmla="*/ 546101 h 639234"/>
                <a:gd name="connsiteX77" fmla="*/ 4525434 w 5930900"/>
                <a:gd name="connsiteY77" fmla="*/ 575734 h 639234"/>
                <a:gd name="connsiteX78" fmla="*/ 4610100 w 5930900"/>
                <a:gd name="connsiteY78" fmla="*/ 575734 h 639234"/>
                <a:gd name="connsiteX79" fmla="*/ 4610100 w 5930900"/>
                <a:gd name="connsiteY79" fmla="*/ 579967 h 639234"/>
                <a:gd name="connsiteX80" fmla="*/ 5139267 w 5930900"/>
                <a:gd name="connsiteY80" fmla="*/ 579967 h 639234"/>
                <a:gd name="connsiteX81" fmla="*/ 5139267 w 5930900"/>
                <a:gd name="connsiteY81" fmla="*/ 592667 h 639234"/>
                <a:gd name="connsiteX82" fmla="*/ 5266267 w 5930900"/>
                <a:gd name="connsiteY82" fmla="*/ 592667 h 639234"/>
                <a:gd name="connsiteX83" fmla="*/ 5266267 w 5930900"/>
                <a:gd name="connsiteY83" fmla="*/ 601134 h 639234"/>
                <a:gd name="connsiteX84" fmla="*/ 5596467 w 5930900"/>
                <a:gd name="connsiteY84" fmla="*/ 601134 h 639234"/>
                <a:gd name="connsiteX85" fmla="*/ 5596467 w 5930900"/>
                <a:gd name="connsiteY85" fmla="*/ 613834 h 639234"/>
                <a:gd name="connsiteX86" fmla="*/ 5634567 w 5930900"/>
                <a:gd name="connsiteY86" fmla="*/ 613834 h 639234"/>
                <a:gd name="connsiteX87" fmla="*/ 5634567 w 5930900"/>
                <a:gd name="connsiteY87" fmla="*/ 622300 h 639234"/>
                <a:gd name="connsiteX88" fmla="*/ 5668434 w 5930900"/>
                <a:gd name="connsiteY88" fmla="*/ 622300 h 639234"/>
                <a:gd name="connsiteX89" fmla="*/ 5668434 w 5930900"/>
                <a:gd name="connsiteY89" fmla="*/ 639234 h 639234"/>
                <a:gd name="connsiteX90" fmla="*/ 5930900 w 5930900"/>
                <a:gd name="connsiteY90" fmla="*/ 639234 h 639234"/>
                <a:gd name="connsiteX0" fmla="*/ 0 w 5930900"/>
                <a:gd name="connsiteY0" fmla="*/ 0 h 639234"/>
                <a:gd name="connsiteX1" fmla="*/ 160867 w 5930900"/>
                <a:gd name="connsiteY1" fmla="*/ 0 h 639234"/>
                <a:gd name="connsiteX2" fmla="*/ 160867 w 5930900"/>
                <a:gd name="connsiteY2" fmla="*/ 0 h 639234"/>
                <a:gd name="connsiteX3" fmla="*/ 169862 w 5930900"/>
                <a:gd name="connsiteY3" fmla="*/ 23283 h 639234"/>
                <a:gd name="connsiteX4" fmla="*/ 179387 w 5930900"/>
                <a:gd name="connsiteY4" fmla="*/ 44980 h 639234"/>
                <a:gd name="connsiteX5" fmla="*/ 258234 w 5930900"/>
                <a:gd name="connsiteY5" fmla="*/ 46567 h 639234"/>
                <a:gd name="connsiteX6" fmla="*/ 258234 w 5930900"/>
                <a:gd name="connsiteY6" fmla="*/ 50800 h 639234"/>
                <a:gd name="connsiteX7" fmla="*/ 321734 w 5930900"/>
                <a:gd name="connsiteY7" fmla="*/ 50800 h 639234"/>
                <a:gd name="connsiteX8" fmla="*/ 321734 w 5930900"/>
                <a:gd name="connsiteY8" fmla="*/ 55034 h 639234"/>
                <a:gd name="connsiteX9" fmla="*/ 406400 w 5930900"/>
                <a:gd name="connsiteY9" fmla="*/ 55034 h 639234"/>
                <a:gd name="connsiteX10" fmla="*/ 406400 w 5930900"/>
                <a:gd name="connsiteY10" fmla="*/ 76200 h 639234"/>
                <a:gd name="connsiteX11" fmla="*/ 469900 w 5930900"/>
                <a:gd name="connsiteY11" fmla="*/ 76200 h 639234"/>
                <a:gd name="connsiteX12" fmla="*/ 469900 w 5930900"/>
                <a:gd name="connsiteY12" fmla="*/ 93134 h 639234"/>
                <a:gd name="connsiteX13" fmla="*/ 529167 w 5930900"/>
                <a:gd name="connsiteY13" fmla="*/ 93134 h 639234"/>
                <a:gd name="connsiteX14" fmla="*/ 529167 w 5930900"/>
                <a:gd name="connsiteY14" fmla="*/ 110067 h 639234"/>
                <a:gd name="connsiteX15" fmla="*/ 588434 w 5930900"/>
                <a:gd name="connsiteY15" fmla="*/ 110067 h 639234"/>
                <a:gd name="connsiteX16" fmla="*/ 588434 w 5930900"/>
                <a:gd name="connsiteY16" fmla="*/ 122767 h 639234"/>
                <a:gd name="connsiteX17" fmla="*/ 647700 w 5930900"/>
                <a:gd name="connsiteY17" fmla="*/ 122767 h 639234"/>
                <a:gd name="connsiteX18" fmla="*/ 647700 w 5930900"/>
                <a:gd name="connsiteY18" fmla="*/ 131234 h 639234"/>
                <a:gd name="connsiteX19" fmla="*/ 690034 w 5930900"/>
                <a:gd name="connsiteY19" fmla="*/ 131234 h 639234"/>
                <a:gd name="connsiteX20" fmla="*/ 690034 w 5930900"/>
                <a:gd name="connsiteY20" fmla="*/ 148167 h 639234"/>
                <a:gd name="connsiteX21" fmla="*/ 749300 w 5930900"/>
                <a:gd name="connsiteY21" fmla="*/ 148167 h 639234"/>
                <a:gd name="connsiteX22" fmla="*/ 749300 w 5930900"/>
                <a:gd name="connsiteY22" fmla="*/ 152400 h 639234"/>
                <a:gd name="connsiteX23" fmla="*/ 804334 w 5930900"/>
                <a:gd name="connsiteY23" fmla="*/ 152400 h 639234"/>
                <a:gd name="connsiteX24" fmla="*/ 817034 w 5930900"/>
                <a:gd name="connsiteY24" fmla="*/ 165100 h 639234"/>
                <a:gd name="connsiteX25" fmla="*/ 910167 w 5930900"/>
                <a:gd name="connsiteY25" fmla="*/ 165100 h 639234"/>
                <a:gd name="connsiteX26" fmla="*/ 910167 w 5930900"/>
                <a:gd name="connsiteY26" fmla="*/ 177800 h 639234"/>
                <a:gd name="connsiteX27" fmla="*/ 956734 w 5930900"/>
                <a:gd name="connsiteY27" fmla="*/ 177800 h 639234"/>
                <a:gd name="connsiteX28" fmla="*/ 956734 w 5930900"/>
                <a:gd name="connsiteY28" fmla="*/ 198967 h 639234"/>
                <a:gd name="connsiteX29" fmla="*/ 999067 w 5930900"/>
                <a:gd name="connsiteY29" fmla="*/ 198967 h 639234"/>
                <a:gd name="connsiteX30" fmla="*/ 1000125 w 5930900"/>
                <a:gd name="connsiteY30" fmla="*/ 207434 h 639234"/>
                <a:gd name="connsiteX31" fmla="*/ 1079500 w 5930900"/>
                <a:gd name="connsiteY31" fmla="*/ 207434 h 639234"/>
                <a:gd name="connsiteX32" fmla="*/ 1079500 w 5930900"/>
                <a:gd name="connsiteY32" fmla="*/ 224367 h 639234"/>
                <a:gd name="connsiteX33" fmla="*/ 1244600 w 5930900"/>
                <a:gd name="connsiteY33" fmla="*/ 224367 h 639234"/>
                <a:gd name="connsiteX34" fmla="*/ 1248834 w 5930900"/>
                <a:gd name="connsiteY34" fmla="*/ 228601 h 639234"/>
                <a:gd name="connsiteX35" fmla="*/ 1341967 w 5930900"/>
                <a:gd name="connsiteY35" fmla="*/ 228601 h 639234"/>
                <a:gd name="connsiteX36" fmla="*/ 1338792 w 5930900"/>
                <a:gd name="connsiteY36" fmla="*/ 248180 h 639234"/>
                <a:gd name="connsiteX37" fmla="*/ 1420285 w 5930900"/>
                <a:gd name="connsiteY37" fmla="*/ 248179 h 639234"/>
                <a:gd name="connsiteX38" fmla="*/ 1421872 w 5930900"/>
                <a:gd name="connsiteY38" fmla="*/ 266700 h 639234"/>
                <a:gd name="connsiteX39" fmla="*/ 1659467 w 5930900"/>
                <a:gd name="connsiteY39" fmla="*/ 266700 h 639234"/>
                <a:gd name="connsiteX40" fmla="*/ 1657880 w 5930900"/>
                <a:gd name="connsiteY40" fmla="*/ 286809 h 639234"/>
                <a:gd name="connsiteX41" fmla="*/ 1856846 w 5930900"/>
                <a:gd name="connsiteY41" fmla="*/ 288397 h 639234"/>
                <a:gd name="connsiteX42" fmla="*/ 1863726 w 5930900"/>
                <a:gd name="connsiteY42" fmla="*/ 296862 h 639234"/>
                <a:gd name="connsiteX43" fmla="*/ 1974850 w 5930900"/>
                <a:gd name="connsiteY43" fmla="*/ 296862 h 639234"/>
                <a:gd name="connsiteX44" fmla="*/ 1981200 w 5930900"/>
                <a:gd name="connsiteY44" fmla="*/ 304800 h 639234"/>
                <a:gd name="connsiteX45" fmla="*/ 2061634 w 5930900"/>
                <a:gd name="connsiteY45" fmla="*/ 304800 h 639234"/>
                <a:gd name="connsiteX46" fmla="*/ 2066396 w 5930900"/>
                <a:gd name="connsiteY46" fmla="*/ 314326 h 639234"/>
                <a:gd name="connsiteX47" fmla="*/ 2146829 w 5930900"/>
                <a:gd name="connsiteY47" fmla="*/ 314325 h 639234"/>
                <a:gd name="connsiteX48" fmla="*/ 2160059 w 5930900"/>
                <a:gd name="connsiteY48" fmla="*/ 332317 h 639234"/>
                <a:gd name="connsiteX49" fmla="*/ 2217737 w 5930900"/>
                <a:gd name="connsiteY49" fmla="*/ 330729 h 639234"/>
                <a:gd name="connsiteX50" fmla="*/ 2216150 w 5930900"/>
                <a:gd name="connsiteY50" fmla="*/ 346075 h 639234"/>
                <a:gd name="connsiteX51" fmla="*/ 2254250 w 5930900"/>
                <a:gd name="connsiteY51" fmla="*/ 344488 h 639234"/>
                <a:gd name="connsiteX52" fmla="*/ 2272242 w 5930900"/>
                <a:gd name="connsiteY52" fmla="*/ 375179 h 639234"/>
                <a:gd name="connsiteX53" fmla="*/ 2496080 w 5930900"/>
                <a:gd name="connsiteY53" fmla="*/ 373063 h 639234"/>
                <a:gd name="connsiteX54" fmla="*/ 2497667 w 5930900"/>
                <a:gd name="connsiteY54" fmla="*/ 393700 h 639234"/>
                <a:gd name="connsiteX55" fmla="*/ 2798234 w 5930900"/>
                <a:gd name="connsiteY55" fmla="*/ 393700 h 639234"/>
                <a:gd name="connsiteX56" fmla="*/ 2798234 w 5930900"/>
                <a:gd name="connsiteY56" fmla="*/ 414867 h 639234"/>
                <a:gd name="connsiteX57" fmla="*/ 2916767 w 5930900"/>
                <a:gd name="connsiteY57" fmla="*/ 414867 h 639234"/>
                <a:gd name="connsiteX58" fmla="*/ 2916767 w 5930900"/>
                <a:gd name="connsiteY58" fmla="*/ 427567 h 639234"/>
                <a:gd name="connsiteX59" fmla="*/ 2997200 w 5930900"/>
                <a:gd name="connsiteY59" fmla="*/ 427567 h 639234"/>
                <a:gd name="connsiteX60" fmla="*/ 3005667 w 5930900"/>
                <a:gd name="connsiteY60" fmla="*/ 436034 h 639234"/>
                <a:gd name="connsiteX61" fmla="*/ 3115734 w 5930900"/>
                <a:gd name="connsiteY61" fmla="*/ 436034 h 639234"/>
                <a:gd name="connsiteX62" fmla="*/ 3115734 w 5930900"/>
                <a:gd name="connsiteY62" fmla="*/ 461434 h 639234"/>
                <a:gd name="connsiteX63" fmla="*/ 3200400 w 5930900"/>
                <a:gd name="connsiteY63" fmla="*/ 461434 h 639234"/>
                <a:gd name="connsiteX64" fmla="*/ 3433234 w 5930900"/>
                <a:gd name="connsiteY64" fmla="*/ 461434 h 639234"/>
                <a:gd name="connsiteX65" fmla="*/ 3445934 w 5930900"/>
                <a:gd name="connsiteY65" fmla="*/ 474134 h 639234"/>
                <a:gd name="connsiteX66" fmla="*/ 3649134 w 5930900"/>
                <a:gd name="connsiteY66" fmla="*/ 474134 h 639234"/>
                <a:gd name="connsiteX67" fmla="*/ 3649134 w 5930900"/>
                <a:gd name="connsiteY67" fmla="*/ 486834 h 639234"/>
                <a:gd name="connsiteX68" fmla="*/ 3716867 w 5930900"/>
                <a:gd name="connsiteY68" fmla="*/ 486834 h 639234"/>
                <a:gd name="connsiteX69" fmla="*/ 3725334 w 5930900"/>
                <a:gd name="connsiteY69" fmla="*/ 495301 h 639234"/>
                <a:gd name="connsiteX70" fmla="*/ 3903134 w 5930900"/>
                <a:gd name="connsiteY70" fmla="*/ 495301 h 639234"/>
                <a:gd name="connsiteX71" fmla="*/ 3903134 w 5930900"/>
                <a:gd name="connsiteY71" fmla="*/ 529167 h 639234"/>
                <a:gd name="connsiteX72" fmla="*/ 4072467 w 5930900"/>
                <a:gd name="connsiteY72" fmla="*/ 529167 h 639234"/>
                <a:gd name="connsiteX73" fmla="*/ 4080934 w 5930900"/>
                <a:gd name="connsiteY73" fmla="*/ 537634 h 639234"/>
                <a:gd name="connsiteX74" fmla="*/ 4229100 w 5930900"/>
                <a:gd name="connsiteY74" fmla="*/ 537634 h 639234"/>
                <a:gd name="connsiteX75" fmla="*/ 4237567 w 5930900"/>
                <a:gd name="connsiteY75" fmla="*/ 546101 h 639234"/>
                <a:gd name="connsiteX76" fmla="*/ 4525434 w 5930900"/>
                <a:gd name="connsiteY76" fmla="*/ 546101 h 639234"/>
                <a:gd name="connsiteX77" fmla="*/ 4525434 w 5930900"/>
                <a:gd name="connsiteY77" fmla="*/ 575734 h 639234"/>
                <a:gd name="connsiteX78" fmla="*/ 4610100 w 5930900"/>
                <a:gd name="connsiteY78" fmla="*/ 575734 h 639234"/>
                <a:gd name="connsiteX79" fmla="*/ 4610100 w 5930900"/>
                <a:gd name="connsiteY79" fmla="*/ 579967 h 639234"/>
                <a:gd name="connsiteX80" fmla="*/ 5139267 w 5930900"/>
                <a:gd name="connsiteY80" fmla="*/ 579967 h 639234"/>
                <a:gd name="connsiteX81" fmla="*/ 5139267 w 5930900"/>
                <a:gd name="connsiteY81" fmla="*/ 592667 h 639234"/>
                <a:gd name="connsiteX82" fmla="*/ 5266267 w 5930900"/>
                <a:gd name="connsiteY82" fmla="*/ 592667 h 639234"/>
                <a:gd name="connsiteX83" fmla="*/ 5266267 w 5930900"/>
                <a:gd name="connsiteY83" fmla="*/ 601134 h 639234"/>
                <a:gd name="connsiteX84" fmla="*/ 5596467 w 5930900"/>
                <a:gd name="connsiteY84" fmla="*/ 601134 h 639234"/>
                <a:gd name="connsiteX85" fmla="*/ 5596467 w 5930900"/>
                <a:gd name="connsiteY85" fmla="*/ 613834 h 639234"/>
                <a:gd name="connsiteX86" fmla="*/ 5634567 w 5930900"/>
                <a:gd name="connsiteY86" fmla="*/ 613834 h 639234"/>
                <a:gd name="connsiteX87" fmla="*/ 5634567 w 5930900"/>
                <a:gd name="connsiteY87" fmla="*/ 622300 h 639234"/>
                <a:gd name="connsiteX88" fmla="*/ 5668434 w 5930900"/>
                <a:gd name="connsiteY88" fmla="*/ 622300 h 639234"/>
                <a:gd name="connsiteX89" fmla="*/ 5668434 w 5930900"/>
                <a:gd name="connsiteY89" fmla="*/ 639234 h 639234"/>
                <a:gd name="connsiteX90" fmla="*/ 5930900 w 5930900"/>
                <a:gd name="connsiteY90" fmla="*/ 639234 h 639234"/>
                <a:gd name="connsiteX0" fmla="*/ 0 w 5930900"/>
                <a:gd name="connsiteY0" fmla="*/ 0 h 639234"/>
                <a:gd name="connsiteX1" fmla="*/ 160867 w 5930900"/>
                <a:gd name="connsiteY1" fmla="*/ 0 h 639234"/>
                <a:gd name="connsiteX2" fmla="*/ 160867 w 5930900"/>
                <a:gd name="connsiteY2" fmla="*/ 0 h 639234"/>
                <a:gd name="connsiteX3" fmla="*/ 169862 w 5930900"/>
                <a:gd name="connsiteY3" fmla="*/ 23283 h 639234"/>
                <a:gd name="connsiteX4" fmla="*/ 179387 w 5930900"/>
                <a:gd name="connsiteY4" fmla="*/ 44980 h 639234"/>
                <a:gd name="connsiteX5" fmla="*/ 258234 w 5930900"/>
                <a:gd name="connsiteY5" fmla="*/ 46567 h 639234"/>
                <a:gd name="connsiteX6" fmla="*/ 258234 w 5930900"/>
                <a:gd name="connsiteY6" fmla="*/ 50800 h 639234"/>
                <a:gd name="connsiteX7" fmla="*/ 321734 w 5930900"/>
                <a:gd name="connsiteY7" fmla="*/ 50800 h 639234"/>
                <a:gd name="connsiteX8" fmla="*/ 321734 w 5930900"/>
                <a:gd name="connsiteY8" fmla="*/ 55034 h 639234"/>
                <a:gd name="connsiteX9" fmla="*/ 406400 w 5930900"/>
                <a:gd name="connsiteY9" fmla="*/ 55034 h 639234"/>
                <a:gd name="connsiteX10" fmla="*/ 406400 w 5930900"/>
                <a:gd name="connsiteY10" fmla="*/ 76200 h 639234"/>
                <a:gd name="connsiteX11" fmla="*/ 469900 w 5930900"/>
                <a:gd name="connsiteY11" fmla="*/ 76200 h 639234"/>
                <a:gd name="connsiteX12" fmla="*/ 469900 w 5930900"/>
                <a:gd name="connsiteY12" fmla="*/ 93134 h 639234"/>
                <a:gd name="connsiteX13" fmla="*/ 529167 w 5930900"/>
                <a:gd name="connsiteY13" fmla="*/ 93134 h 639234"/>
                <a:gd name="connsiteX14" fmla="*/ 529167 w 5930900"/>
                <a:gd name="connsiteY14" fmla="*/ 110067 h 639234"/>
                <a:gd name="connsiteX15" fmla="*/ 588434 w 5930900"/>
                <a:gd name="connsiteY15" fmla="*/ 110067 h 639234"/>
                <a:gd name="connsiteX16" fmla="*/ 588434 w 5930900"/>
                <a:gd name="connsiteY16" fmla="*/ 122767 h 639234"/>
                <a:gd name="connsiteX17" fmla="*/ 647700 w 5930900"/>
                <a:gd name="connsiteY17" fmla="*/ 122767 h 639234"/>
                <a:gd name="connsiteX18" fmla="*/ 647700 w 5930900"/>
                <a:gd name="connsiteY18" fmla="*/ 131234 h 639234"/>
                <a:gd name="connsiteX19" fmla="*/ 690034 w 5930900"/>
                <a:gd name="connsiteY19" fmla="*/ 131234 h 639234"/>
                <a:gd name="connsiteX20" fmla="*/ 690034 w 5930900"/>
                <a:gd name="connsiteY20" fmla="*/ 148167 h 639234"/>
                <a:gd name="connsiteX21" fmla="*/ 749300 w 5930900"/>
                <a:gd name="connsiteY21" fmla="*/ 148167 h 639234"/>
                <a:gd name="connsiteX22" fmla="*/ 749300 w 5930900"/>
                <a:gd name="connsiteY22" fmla="*/ 152400 h 639234"/>
                <a:gd name="connsiteX23" fmla="*/ 804334 w 5930900"/>
                <a:gd name="connsiteY23" fmla="*/ 152400 h 639234"/>
                <a:gd name="connsiteX24" fmla="*/ 817034 w 5930900"/>
                <a:gd name="connsiteY24" fmla="*/ 165100 h 639234"/>
                <a:gd name="connsiteX25" fmla="*/ 910167 w 5930900"/>
                <a:gd name="connsiteY25" fmla="*/ 165100 h 639234"/>
                <a:gd name="connsiteX26" fmla="*/ 910167 w 5930900"/>
                <a:gd name="connsiteY26" fmla="*/ 177800 h 639234"/>
                <a:gd name="connsiteX27" fmla="*/ 956734 w 5930900"/>
                <a:gd name="connsiteY27" fmla="*/ 177800 h 639234"/>
                <a:gd name="connsiteX28" fmla="*/ 956734 w 5930900"/>
                <a:gd name="connsiteY28" fmla="*/ 198967 h 639234"/>
                <a:gd name="connsiteX29" fmla="*/ 999067 w 5930900"/>
                <a:gd name="connsiteY29" fmla="*/ 198967 h 639234"/>
                <a:gd name="connsiteX30" fmla="*/ 1000125 w 5930900"/>
                <a:gd name="connsiteY30" fmla="*/ 207434 h 639234"/>
                <a:gd name="connsiteX31" fmla="*/ 1079500 w 5930900"/>
                <a:gd name="connsiteY31" fmla="*/ 207434 h 639234"/>
                <a:gd name="connsiteX32" fmla="*/ 1079500 w 5930900"/>
                <a:gd name="connsiteY32" fmla="*/ 224367 h 639234"/>
                <a:gd name="connsiteX33" fmla="*/ 1244600 w 5930900"/>
                <a:gd name="connsiteY33" fmla="*/ 224367 h 639234"/>
                <a:gd name="connsiteX34" fmla="*/ 1248834 w 5930900"/>
                <a:gd name="connsiteY34" fmla="*/ 228601 h 639234"/>
                <a:gd name="connsiteX35" fmla="*/ 1341967 w 5930900"/>
                <a:gd name="connsiteY35" fmla="*/ 228601 h 639234"/>
                <a:gd name="connsiteX36" fmla="*/ 1338792 w 5930900"/>
                <a:gd name="connsiteY36" fmla="*/ 248180 h 639234"/>
                <a:gd name="connsiteX37" fmla="*/ 1420285 w 5930900"/>
                <a:gd name="connsiteY37" fmla="*/ 248179 h 639234"/>
                <a:gd name="connsiteX38" fmla="*/ 1421872 w 5930900"/>
                <a:gd name="connsiteY38" fmla="*/ 266700 h 639234"/>
                <a:gd name="connsiteX39" fmla="*/ 1659467 w 5930900"/>
                <a:gd name="connsiteY39" fmla="*/ 266700 h 639234"/>
                <a:gd name="connsiteX40" fmla="*/ 1657880 w 5930900"/>
                <a:gd name="connsiteY40" fmla="*/ 286809 h 639234"/>
                <a:gd name="connsiteX41" fmla="*/ 1856846 w 5930900"/>
                <a:gd name="connsiteY41" fmla="*/ 288397 h 639234"/>
                <a:gd name="connsiteX42" fmla="*/ 1863726 w 5930900"/>
                <a:gd name="connsiteY42" fmla="*/ 296862 h 639234"/>
                <a:gd name="connsiteX43" fmla="*/ 1974850 w 5930900"/>
                <a:gd name="connsiteY43" fmla="*/ 296862 h 639234"/>
                <a:gd name="connsiteX44" fmla="*/ 1981200 w 5930900"/>
                <a:gd name="connsiteY44" fmla="*/ 304800 h 639234"/>
                <a:gd name="connsiteX45" fmla="*/ 2061634 w 5930900"/>
                <a:gd name="connsiteY45" fmla="*/ 304800 h 639234"/>
                <a:gd name="connsiteX46" fmla="*/ 2066396 w 5930900"/>
                <a:gd name="connsiteY46" fmla="*/ 314326 h 639234"/>
                <a:gd name="connsiteX47" fmla="*/ 2146829 w 5930900"/>
                <a:gd name="connsiteY47" fmla="*/ 314325 h 639234"/>
                <a:gd name="connsiteX48" fmla="*/ 2160059 w 5930900"/>
                <a:gd name="connsiteY48" fmla="*/ 332317 h 639234"/>
                <a:gd name="connsiteX49" fmla="*/ 2217737 w 5930900"/>
                <a:gd name="connsiteY49" fmla="*/ 330729 h 639234"/>
                <a:gd name="connsiteX50" fmla="*/ 2216150 w 5930900"/>
                <a:gd name="connsiteY50" fmla="*/ 346075 h 639234"/>
                <a:gd name="connsiteX51" fmla="*/ 2254250 w 5930900"/>
                <a:gd name="connsiteY51" fmla="*/ 344488 h 639234"/>
                <a:gd name="connsiteX52" fmla="*/ 2272242 w 5930900"/>
                <a:gd name="connsiteY52" fmla="*/ 375179 h 639234"/>
                <a:gd name="connsiteX53" fmla="*/ 2496080 w 5930900"/>
                <a:gd name="connsiteY53" fmla="*/ 373063 h 639234"/>
                <a:gd name="connsiteX54" fmla="*/ 2497667 w 5930900"/>
                <a:gd name="connsiteY54" fmla="*/ 393700 h 639234"/>
                <a:gd name="connsiteX55" fmla="*/ 2782359 w 5930900"/>
                <a:gd name="connsiteY55" fmla="*/ 393700 h 639234"/>
                <a:gd name="connsiteX56" fmla="*/ 2798234 w 5930900"/>
                <a:gd name="connsiteY56" fmla="*/ 414867 h 639234"/>
                <a:gd name="connsiteX57" fmla="*/ 2916767 w 5930900"/>
                <a:gd name="connsiteY57" fmla="*/ 414867 h 639234"/>
                <a:gd name="connsiteX58" fmla="*/ 2916767 w 5930900"/>
                <a:gd name="connsiteY58" fmla="*/ 427567 h 639234"/>
                <a:gd name="connsiteX59" fmla="*/ 2997200 w 5930900"/>
                <a:gd name="connsiteY59" fmla="*/ 427567 h 639234"/>
                <a:gd name="connsiteX60" fmla="*/ 3005667 w 5930900"/>
                <a:gd name="connsiteY60" fmla="*/ 436034 h 639234"/>
                <a:gd name="connsiteX61" fmla="*/ 3115734 w 5930900"/>
                <a:gd name="connsiteY61" fmla="*/ 436034 h 639234"/>
                <a:gd name="connsiteX62" fmla="*/ 3115734 w 5930900"/>
                <a:gd name="connsiteY62" fmla="*/ 461434 h 639234"/>
                <a:gd name="connsiteX63" fmla="*/ 3200400 w 5930900"/>
                <a:gd name="connsiteY63" fmla="*/ 461434 h 639234"/>
                <a:gd name="connsiteX64" fmla="*/ 3433234 w 5930900"/>
                <a:gd name="connsiteY64" fmla="*/ 461434 h 639234"/>
                <a:gd name="connsiteX65" fmla="*/ 3445934 w 5930900"/>
                <a:gd name="connsiteY65" fmla="*/ 474134 h 639234"/>
                <a:gd name="connsiteX66" fmla="*/ 3649134 w 5930900"/>
                <a:gd name="connsiteY66" fmla="*/ 474134 h 639234"/>
                <a:gd name="connsiteX67" fmla="*/ 3649134 w 5930900"/>
                <a:gd name="connsiteY67" fmla="*/ 486834 h 639234"/>
                <a:gd name="connsiteX68" fmla="*/ 3716867 w 5930900"/>
                <a:gd name="connsiteY68" fmla="*/ 486834 h 639234"/>
                <a:gd name="connsiteX69" fmla="*/ 3725334 w 5930900"/>
                <a:gd name="connsiteY69" fmla="*/ 495301 h 639234"/>
                <a:gd name="connsiteX70" fmla="*/ 3903134 w 5930900"/>
                <a:gd name="connsiteY70" fmla="*/ 495301 h 639234"/>
                <a:gd name="connsiteX71" fmla="*/ 3903134 w 5930900"/>
                <a:gd name="connsiteY71" fmla="*/ 529167 h 639234"/>
                <a:gd name="connsiteX72" fmla="*/ 4072467 w 5930900"/>
                <a:gd name="connsiteY72" fmla="*/ 529167 h 639234"/>
                <a:gd name="connsiteX73" fmla="*/ 4080934 w 5930900"/>
                <a:gd name="connsiteY73" fmla="*/ 537634 h 639234"/>
                <a:gd name="connsiteX74" fmla="*/ 4229100 w 5930900"/>
                <a:gd name="connsiteY74" fmla="*/ 537634 h 639234"/>
                <a:gd name="connsiteX75" fmla="*/ 4237567 w 5930900"/>
                <a:gd name="connsiteY75" fmla="*/ 546101 h 639234"/>
                <a:gd name="connsiteX76" fmla="*/ 4525434 w 5930900"/>
                <a:gd name="connsiteY76" fmla="*/ 546101 h 639234"/>
                <a:gd name="connsiteX77" fmla="*/ 4525434 w 5930900"/>
                <a:gd name="connsiteY77" fmla="*/ 575734 h 639234"/>
                <a:gd name="connsiteX78" fmla="*/ 4610100 w 5930900"/>
                <a:gd name="connsiteY78" fmla="*/ 575734 h 639234"/>
                <a:gd name="connsiteX79" fmla="*/ 4610100 w 5930900"/>
                <a:gd name="connsiteY79" fmla="*/ 579967 h 639234"/>
                <a:gd name="connsiteX80" fmla="*/ 5139267 w 5930900"/>
                <a:gd name="connsiteY80" fmla="*/ 579967 h 639234"/>
                <a:gd name="connsiteX81" fmla="*/ 5139267 w 5930900"/>
                <a:gd name="connsiteY81" fmla="*/ 592667 h 639234"/>
                <a:gd name="connsiteX82" fmla="*/ 5266267 w 5930900"/>
                <a:gd name="connsiteY82" fmla="*/ 592667 h 639234"/>
                <a:gd name="connsiteX83" fmla="*/ 5266267 w 5930900"/>
                <a:gd name="connsiteY83" fmla="*/ 601134 h 639234"/>
                <a:gd name="connsiteX84" fmla="*/ 5596467 w 5930900"/>
                <a:gd name="connsiteY84" fmla="*/ 601134 h 639234"/>
                <a:gd name="connsiteX85" fmla="*/ 5596467 w 5930900"/>
                <a:gd name="connsiteY85" fmla="*/ 613834 h 639234"/>
                <a:gd name="connsiteX86" fmla="*/ 5634567 w 5930900"/>
                <a:gd name="connsiteY86" fmla="*/ 613834 h 639234"/>
                <a:gd name="connsiteX87" fmla="*/ 5634567 w 5930900"/>
                <a:gd name="connsiteY87" fmla="*/ 622300 h 639234"/>
                <a:gd name="connsiteX88" fmla="*/ 5668434 w 5930900"/>
                <a:gd name="connsiteY88" fmla="*/ 622300 h 639234"/>
                <a:gd name="connsiteX89" fmla="*/ 5668434 w 5930900"/>
                <a:gd name="connsiteY89" fmla="*/ 639234 h 639234"/>
                <a:gd name="connsiteX90" fmla="*/ 5930900 w 5930900"/>
                <a:gd name="connsiteY90" fmla="*/ 639234 h 639234"/>
                <a:gd name="connsiteX0" fmla="*/ 0 w 5930900"/>
                <a:gd name="connsiteY0" fmla="*/ 0 h 639234"/>
                <a:gd name="connsiteX1" fmla="*/ 160867 w 5930900"/>
                <a:gd name="connsiteY1" fmla="*/ 0 h 639234"/>
                <a:gd name="connsiteX2" fmla="*/ 160867 w 5930900"/>
                <a:gd name="connsiteY2" fmla="*/ 0 h 639234"/>
                <a:gd name="connsiteX3" fmla="*/ 169862 w 5930900"/>
                <a:gd name="connsiteY3" fmla="*/ 23283 h 639234"/>
                <a:gd name="connsiteX4" fmla="*/ 179387 w 5930900"/>
                <a:gd name="connsiteY4" fmla="*/ 44980 h 639234"/>
                <a:gd name="connsiteX5" fmla="*/ 258234 w 5930900"/>
                <a:gd name="connsiteY5" fmla="*/ 46567 h 639234"/>
                <a:gd name="connsiteX6" fmla="*/ 258234 w 5930900"/>
                <a:gd name="connsiteY6" fmla="*/ 50800 h 639234"/>
                <a:gd name="connsiteX7" fmla="*/ 321734 w 5930900"/>
                <a:gd name="connsiteY7" fmla="*/ 50800 h 639234"/>
                <a:gd name="connsiteX8" fmla="*/ 321734 w 5930900"/>
                <a:gd name="connsiteY8" fmla="*/ 55034 h 639234"/>
                <a:gd name="connsiteX9" fmla="*/ 406400 w 5930900"/>
                <a:gd name="connsiteY9" fmla="*/ 55034 h 639234"/>
                <a:gd name="connsiteX10" fmla="*/ 406400 w 5930900"/>
                <a:gd name="connsiteY10" fmla="*/ 76200 h 639234"/>
                <a:gd name="connsiteX11" fmla="*/ 469900 w 5930900"/>
                <a:gd name="connsiteY11" fmla="*/ 76200 h 639234"/>
                <a:gd name="connsiteX12" fmla="*/ 469900 w 5930900"/>
                <a:gd name="connsiteY12" fmla="*/ 93134 h 639234"/>
                <a:gd name="connsiteX13" fmla="*/ 529167 w 5930900"/>
                <a:gd name="connsiteY13" fmla="*/ 93134 h 639234"/>
                <a:gd name="connsiteX14" fmla="*/ 529167 w 5930900"/>
                <a:gd name="connsiteY14" fmla="*/ 110067 h 639234"/>
                <a:gd name="connsiteX15" fmla="*/ 588434 w 5930900"/>
                <a:gd name="connsiteY15" fmla="*/ 110067 h 639234"/>
                <a:gd name="connsiteX16" fmla="*/ 588434 w 5930900"/>
                <a:gd name="connsiteY16" fmla="*/ 122767 h 639234"/>
                <a:gd name="connsiteX17" fmla="*/ 647700 w 5930900"/>
                <a:gd name="connsiteY17" fmla="*/ 122767 h 639234"/>
                <a:gd name="connsiteX18" fmla="*/ 647700 w 5930900"/>
                <a:gd name="connsiteY18" fmla="*/ 131234 h 639234"/>
                <a:gd name="connsiteX19" fmla="*/ 690034 w 5930900"/>
                <a:gd name="connsiteY19" fmla="*/ 131234 h 639234"/>
                <a:gd name="connsiteX20" fmla="*/ 690034 w 5930900"/>
                <a:gd name="connsiteY20" fmla="*/ 148167 h 639234"/>
                <a:gd name="connsiteX21" fmla="*/ 749300 w 5930900"/>
                <a:gd name="connsiteY21" fmla="*/ 148167 h 639234"/>
                <a:gd name="connsiteX22" fmla="*/ 749300 w 5930900"/>
                <a:gd name="connsiteY22" fmla="*/ 152400 h 639234"/>
                <a:gd name="connsiteX23" fmla="*/ 804334 w 5930900"/>
                <a:gd name="connsiteY23" fmla="*/ 152400 h 639234"/>
                <a:gd name="connsiteX24" fmla="*/ 817034 w 5930900"/>
                <a:gd name="connsiteY24" fmla="*/ 165100 h 639234"/>
                <a:gd name="connsiteX25" fmla="*/ 910167 w 5930900"/>
                <a:gd name="connsiteY25" fmla="*/ 165100 h 639234"/>
                <a:gd name="connsiteX26" fmla="*/ 910167 w 5930900"/>
                <a:gd name="connsiteY26" fmla="*/ 177800 h 639234"/>
                <a:gd name="connsiteX27" fmla="*/ 956734 w 5930900"/>
                <a:gd name="connsiteY27" fmla="*/ 177800 h 639234"/>
                <a:gd name="connsiteX28" fmla="*/ 956734 w 5930900"/>
                <a:gd name="connsiteY28" fmla="*/ 198967 h 639234"/>
                <a:gd name="connsiteX29" fmla="*/ 999067 w 5930900"/>
                <a:gd name="connsiteY29" fmla="*/ 198967 h 639234"/>
                <a:gd name="connsiteX30" fmla="*/ 1000125 w 5930900"/>
                <a:gd name="connsiteY30" fmla="*/ 207434 h 639234"/>
                <a:gd name="connsiteX31" fmla="*/ 1079500 w 5930900"/>
                <a:gd name="connsiteY31" fmla="*/ 207434 h 639234"/>
                <a:gd name="connsiteX32" fmla="*/ 1079500 w 5930900"/>
                <a:gd name="connsiteY32" fmla="*/ 224367 h 639234"/>
                <a:gd name="connsiteX33" fmla="*/ 1244600 w 5930900"/>
                <a:gd name="connsiteY33" fmla="*/ 224367 h 639234"/>
                <a:gd name="connsiteX34" fmla="*/ 1248834 w 5930900"/>
                <a:gd name="connsiteY34" fmla="*/ 228601 h 639234"/>
                <a:gd name="connsiteX35" fmla="*/ 1341967 w 5930900"/>
                <a:gd name="connsiteY35" fmla="*/ 228601 h 639234"/>
                <a:gd name="connsiteX36" fmla="*/ 1338792 w 5930900"/>
                <a:gd name="connsiteY36" fmla="*/ 248180 h 639234"/>
                <a:gd name="connsiteX37" fmla="*/ 1420285 w 5930900"/>
                <a:gd name="connsiteY37" fmla="*/ 248179 h 639234"/>
                <a:gd name="connsiteX38" fmla="*/ 1421872 w 5930900"/>
                <a:gd name="connsiteY38" fmla="*/ 266700 h 639234"/>
                <a:gd name="connsiteX39" fmla="*/ 1659467 w 5930900"/>
                <a:gd name="connsiteY39" fmla="*/ 266700 h 639234"/>
                <a:gd name="connsiteX40" fmla="*/ 1657880 w 5930900"/>
                <a:gd name="connsiteY40" fmla="*/ 286809 h 639234"/>
                <a:gd name="connsiteX41" fmla="*/ 1856846 w 5930900"/>
                <a:gd name="connsiteY41" fmla="*/ 288397 h 639234"/>
                <a:gd name="connsiteX42" fmla="*/ 1863726 w 5930900"/>
                <a:gd name="connsiteY42" fmla="*/ 296862 h 639234"/>
                <a:gd name="connsiteX43" fmla="*/ 1974850 w 5930900"/>
                <a:gd name="connsiteY43" fmla="*/ 296862 h 639234"/>
                <a:gd name="connsiteX44" fmla="*/ 1981200 w 5930900"/>
                <a:gd name="connsiteY44" fmla="*/ 304800 h 639234"/>
                <a:gd name="connsiteX45" fmla="*/ 2061634 w 5930900"/>
                <a:gd name="connsiteY45" fmla="*/ 304800 h 639234"/>
                <a:gd name="connsiteX46" fmla="*/ 2066396 w 5930900"/>
                <a:gd name="connsiteY46" fmla="*/ 314326 h 639234"/>
                <a:gd name="connsiteX47" fmla="*/ 2146829 w 5930900"/>
                <a:gd name="connsiteY47" fmla="*/ 314325 h 639234"/>
                <a:gd name="connsiteX48" fmla="*/ 2160059 w 5930900"/>
                <a:gd name="connsiteY48" fmla="*/ 332317 h 639234"/>
                <a:gd name="connsiteX49" fmla="*/ 2217737 w 5930900"/>
                <a:gd name="connsiteY49" fmla="*/ 330729 h 639234"/>
                <a:gd name="connsiteX50" fmla="*/ 2216150 w 5930900"/>
                <a:gd name="connsiteY50" fmla="*/ 346075 h 639234"/>
                <a:gd name="connsiteX51" fmla="*/ 2254250 w 5930900"/>
                <a:gd name="connsiteY51" fmla="*/ 344488 h 639234"/>
                <a:gd name="connsiteX52" fmla="*/ 2272242 w 5930900"/>
                <a:gd name="connsiteY52" fmla="*/ 375179 h 639234"/>
                <a:gd name="connsiteX53" fmla="*/ 2496080 w 5930900"/>
                <a:gd name="connsiteY53" fmla="*/ 373063 h 639234"/>
                <a:gd name="connsiteX54" fmla="*/ 2497667 w 5930900"/>
                <a:gd name="connsiteY54" fmla="*/ 393700 h 639234"/>
                <a:gd name="connsiteX55" fmla="*/ 2772834 w 5930900"/>
                <a:gd name="connsiteY55" fmla="*/ 390525 h 639234"/>
                <a:gd name="connsiteX56" fmla="*/ 2798234 w 5930900"/>
                <a:gd name="connsiteY56" fmla="*/ 414867 h 639234"/>
                <a:gd name="connsiteX57" fmla="*/ 2916767 w 5930900"/>
                <a:gd name="connsiteY57" fmla="*/ 414867 h 639234"/>
                <a:gd name="connsiteX58" fmla="*/ 2916767 w 5930900"/>
                <a:gd name="connsiteY58" fmla="*/ 427567 h 639234"/>
                <a:gd name="connsiteX59" fmla="*/ 2997200 w 5930900"/>
                <a:gd name="connsiteY59" fmla="*/ 427567 h 639234"/>
                <a:gd name="connsiteX60" fmla="*/ 3005667 w 5930900"/>
                <a:gd name="connsiteY60" fmla="*/ 436034 h 639234"/>
                <a:gd name="connsiteX61" fmla="*/ 3115734 w 5930900"/>
                <a:gd name="connsiteY61" fmla="*/ 436034 h 639234"/>
                <a:gd name="connsiteX62" fmla="*/ 3115734 w 5930900"/>
                <a:gd name="connsiteY62" fmla="*/ 461434 h 639234"/>
                <a:gd name="connsiteX63" fmla="*/ 3200400 w 5930900"/>
                <a:gd name="connsiteY63" fmla="*/ 461434 h 639234"/>
                <a:gd name="connsiteX64" fmla="*/ 3433234 w 5930900"/>
                <a:gd name="connsiteY64" fmla="*/ 461434 h 639234"/>
                <a:gd name="connsiteX65" fmla="*/ 3445934 w 5930900"/>
                <a:gd name="connsiteY65" fmla="*/ 474134 h 639234"/>
                <a:gd name="connsiteX66" fmla="*/ 3649134 w 5930900"/>
                <a:gd name="connsiteY66" fmla="*/ 474134 h 639234"/>
                <a:gd name="connsiteX67" fmla="*/ 3649134 w 5930900"/>
                <a:gd name="connsiteY67" fmla="*/ 486834 h 639234"/>
                <a:gd name="connsiteX68" fmla="*/ 3716867 w 5930900"/>
                <a:gd name="connsiteY68" fmla="*/ 486834 h 639234"/>
                <a:gd name="connsiteX69" fmla="*/ 3725334 w 5930900"/>
                <a:gd name="connsiteY69" fmla="*/ 495301 h 639234"/>
                <a:gd name="connsiteX70" fmla="*/ 3903134 w 5930900"/>
                <a:gd name="connsiteY70" fmla="*/ 495301 h 639234"/>
                <a:gd name="connsiteX71" fmla="*/ 3903134 w 5930900"/>
                <a:gd name="connsiteY71" fmla="*/ 529167 h 639234"/>
                <a:gd name="connsiteX72" fmla="*/ 4072467 w 5930900"/>
                <a:gd name="connsiteY72" fmla="*/ 529167 h 639234"/>
                <a:gd name="connsiteX73" fmla="*/ 4080934 w 5930900"/>
                <a:gd name="connsiteY73" fmla="*/ 537634 h 639234"/>
                <a:gd name="connsiteX74" fmla="*/ 4229100 w 5930900"/>
                <a:gd name="connsiteY74" fmla="*/ 537634 h 639234"/>
                <a:gd name="connsiteX75" fmla="*/ 4237567 w 5930900"/>
                <a:gd name="connsiteY75" fmla="*/ 546101 h 639234"/>
                <a:gd name="connsiteX76" fmla="*/ 4525434 w 5930900"/>
                <a:gd name="connsiteY76" fmla="*/ 546101 h 639234"/>
                <a:gd name="connsiteX77" fmla="*/ 4525434 w 5930900"/>
                <a:gd name="connsiteY77" fmla="*/ 575734 h 639234"/>
                <a:gd name="connsiteX78" fmla="*/ 4610100 w 5930900"/>
                <a:gd name="connsiteY78" fmla="*/ 575734 h 639234"/>
                <a:gd name="connsiteX79" fmla="*/ 4610100 w 5930900"/>
                <a:gd name="connsiteY79" fmla="*/ 579967 h 639234"/>
                <a:gd name="connsiteX80" fmla="*/ 5139267 w 5930900"/>
                <a:gd name="connsiteY80" fmla="*/ 579967 h 639234"/>
                <a:gd name="connsiteX81" fmla="*/ 5139267 w 5930900"/>
                <a:gd name="connsiteY81" fmla="*/ 592667 h 639234"/>
                <a:gd name="connsiteX82" fmla="*/ 5266267 w 5930900"/>
                <a:gd name="connsiteY82" fmla="*/ 592667 h 639234"/>
                <a:gd name="connsiteX83" fmla="*/ 5266267 w 5930900"/>
                <a:gd name="connsiteY83" fmla="*/ 601134 h 639234"/>
                <a:gd name="connsiteX84" fmla="*/ 5596467 w 5930900"/>
                <a:gd name="connsiteY84" fmla="*/ 601134 h 639234"/>
                <a:gd name="connsiteX85" fmla="*/ 5596467 w 5930900"/>
                <a:gd name="connsiteY85" fmla="*/ 613834 h 639234"/>
                <a:gd name="connsiteX86" fmla="*/ 5634567 w 5930900"/>
                <a:gd name="connsiteY86" fmla="*/ 613834 h 639234"/>
                <a:gd name="connsiteX87" fmla="*/ 5634567 w 5930900"/>
                <a:gd name="connsiteY87" fmla="*/ 622300 h 639234"/>
                <a:gd name="connsiteX88" fmla="*/ 5668434 w 5930900"/>
                <a:gd name="connsiteY88" fmla="*/ 622300 h 639234"/>
                <a:gd name="connsiteX89" fmla="*/ 5668434 w 5930900"/>
                <a:gd name="connsiteY89" fmla="*/ 639234 h 639234"/>
                <a:gd name="connsiteX90" fmla="*/ 5930900 w 5930900"/>
                <a:gd name="connsiteY90" fmla="*/ 639234 h 639234"/>
                <a:gd name="connsiteX0" fmla="*/ 0 w 5930900"/>
                <a:gd name="connsiteY0" fmla="*/ 0 h 639234"/>
                <a:gd name="connsiteX1" fmla="*/ 160867 w 5930900"/>
                <a:gd name="connsiteY1" fmla="*/ 0 h 639234"/>
                <a:gd name="connsiteX2" fmla="*/ 160867 w 5930900"/>
                <a:gd name="connsiteY2" fmla="*/ 0 h 639234"/>
                <a:gd name="connsiteX3" fmla="*/ 169862 w 5930900"/>
                <a:gd name="connsiteY3" fmla="*/ 23283 h 639234"/>
                <a:gd name="connsiteX4" fmla="*/ 179387 w 5930900"/>
                <a:gd name="connsiteY4" fmla="*/ 44980 h 639234"/>
                <a:gd name="connsiteX5" fmla="*/ 258234 w 5930900"/>
                <a:gd name="connsiteY5" fmla="*/ 46567 h 639234"/>
                <a:gd name="connsiteX6" fmla="*/ 258234 w 5930900"/>
                <a:gd name="connsiteY6" fmla="*/ 50800 h 639234"/>
                <a:gd name="connsiteX7" fmla="*/ 321734 w 5930900"/>
                <a:gd name="connsiteY7" fmla="*/ 50800 h 639234"/>
                <a:gd name="connsiteX8" fmla="*/ 321734 w 5930900"/>
                <a:gd name="connsiteY8" fmla="*/ 55034 h 639234"/>
                <a:gd name="connsiteX9" fmla="*/ 406400 w 5930900"/>
                <a:gd name="connsiteY9" fmla="*/ 55034 h 639234"/>
                <a:gd name="connsiteX10" fmla="*/ 406400 w 5930900"/>
                <a:gd name="connsiteY10" fmla="*/ 76200 h 639234"/>
                <a:gd name="connsiteX11" fmla="*/ 469900 w 5930900"/>
                <a:gd name="connsiteY11" fmla="*/ 76200 h 639234"/>
                <a:gd name="connsiteX12" fmla="*/ 469900 w 5930900"/>
                <a:gd name="connsiteY12" fmla="*/ 93134 h 639234"/>
                <a:gd name="connsiteX13" fmla="*/ 529167 w 5930900"/>
                <a:gd name="connsiteY13" fmla="*/ 93134 h 639234"/>
                <a:gd name="connsiteX14" fmla="*/ 529167 w 5930900"/>
                <a:gd name="connsiteY14" fmla="*/ 110067 h 639234"/>
                <a:gd name="connsiteX15" fmla="*/ 588434 w 5930900"/>
                <a:gd name="connsiteY15" fmla="*/ 110067 h 639234"/>
                <a:gd name="connsiteX16" fmla="*/ 588434 w 5930900"/>
                <a:gd name="connsiteY16" fmla="*/ 122767 h 639234"/>
                <a:gd name="connsiteX17" fmla="*/ 647700 w 5930900"/>
                <a:gd name="connsiteY17" fmla="*/ 122767 h 639234"/>
                <a:gd name="connsiteX18" fmla="*/ 647700 w 5930900"/>
                <a:gd name="connsiteY18" fmla="*/ 131234 h 639234"/>
                <a:gd name="connsiteX19" fmla="*/ 690034 w 5930900"/>
                <a:gd name="connsiteY19" fmla="*/ 131234 h 639234"/>
                <a:gd name="connsiteX20" fmla="*/ 690034 w 5930900"/>
                <a:gd name="connsiteY20" fmla="*/ 148167 h 639234"/>
                <a:gd name="connsiteX21" fmla="*/ 749300 w 5930900"/>
                <a:gd name="connsiteY21" fmla="*/ 148167 h 639234"/>
                <a:gd name="connsiteX22" fmla="*/ 749300 w 5930900"/>
                <a:gd name="connsiteY22" fmla="*/ 152400 h 639234"/>
                <a:gd name="connsiteX23" fmla="*/ 804334 w 5930900"/>
                <a:gd name="connsiteY23" fmla="*/ 152400 h 639234"/>
                <a:gd name="connsiteX24" fmla="*/ 817034 w 5930900"/>
                <a:gd name="connsiteY24" fmla="*/ 165100 h 639234"/>
                <a:gd name="connsiteX25" fmla="*/ 910167 w 5930900"/>
                <a:gd name="connsiteY25" fmla="*/ 165100 h 639234"/>
                <a:gd name="connsiteX26" fmla="*/ 910167 w 5930900"/>
                <a:gd name="connsiteY26" fmla="*/ 177800 h 639234"/>
                <a:gd name="connsiteX27" fmla="*/ 956734 w 5930900"/>
                <a:gd name="connsiteY27" fmla="*/ 177800 h 639234"/>
                <a:gd name="connsiteX28" fmla="*/ 956734 w 5930900"/>
                <a:gd name="connsiteY28" fmla="*/ 198967 h 639234"/>
                <a:gd name="connsiteX29" fmla="*/ 999067 w 5930900"/>
                <a:gd name="connsiteY29" fmla="*/ 198967 h 639234"/>
                <a:gd name="connsiteX30" fmla="*/ 1000125 w 5930900"/>
                <a:gd name="connsiteY30" fmla="*/ 207434 h 639234"/>
                <a:gd name="connsiteX31" fmla="*/ 1079500 w 5930900"/>
                <a:gd name="connsiteY31" fmla="*/ 207434 h 639234"/>
                <a:gd name="connsiteX32" fmla="*/ 1079500 w 5930900"/>
                <a:gd name="connsiteY32" fmla="*/ 224367 h 639234"/>
                <a:gd name="connsiteX33" fmla="*/ 1244600 w 5930900"/>
                <a:gd name="connsiteY33" fmla="*/ 224367 h 639234"/>
                <a:gd name="connsiteX34" fmla="*/ 1248834 w 5930900"/>
                <a:gd name="connsiteY34" fmla="*/ 228601 h 639234"/>
                <a:gd name="connsiteX35" fmla="*/ 1341967 w 5930900"/>
                <a:gd name="connsiteY35" fmla="*/ 228601 h 639234"/>
                <a:gd name="connsiteX36" fmla="*/ 1338792 w 5930900"/>
                <a:gd name="connsiteY36" fmla="*/ 248180 h 639234"/>
                <a:gd name="connsiteX37" fmla="*/ 1420285 w 5930900"/>
                <a:gd name="connsiteY37" fmla="*/ 248179 h 639234"/>
                <a:gd name="connsiteX38" fmla="*/ 1421872 w 5930900"/>
                <a:gd name="connsiteY38" fmla="*/ 266700 h 639234"/>
                <a:gd name="connsiteX39" fmla="*/ 1659467 w 5930900"/>
                <a:gd name="connsiteY39" fmla="*/ 266700 h 639234"/>
                <a:gd name="connsiteX40" fmla="*/ 1657880 w 5930900"/>
                <a:gd name="connsiteY40" fmla="*/ 286809 h 639234"/>
                <a:gd name="connsiteX41" fmla="*/ 1856846 w 5930900"/>
                <a:gd name="connsiteY41" fmla="*/ 288397 h 639234"/>
                <a:gd name="connsiteX42" fmla="*/ 1863726 w 5930900"/>
                <a:gd name="connsiteY42" fmla="*/ 296862 h 639234"/>
                <a:gd name="connsiteX43" fmla="*/ 1974850 w 5930900"/>
                <a:gd name="connsiteY43" fmla="*/ 296862 h 639234"/>
                <a:gd name="connsiteX44" fmla="*/ 1981200 w 5930900"/>
                <a:gd name="connsiteY44" fmla="*/ 304800 h 639234"/>
                <a:gd name="connsiteX45" fmla="*/ 2061634 w 5930900"/>
                <a:gd name="connsiteY45" fmla="*/ 304800 h 639234"/>
                <a:gd name="connsiteX46" fmla="*/ 2066396 w 5930900"/>
                <a:gd name="connsiteY46" fmla="*/ 314326 h 639234"/>
                <a:gd name="connsiteX47" fmla="*/ 2146829 w 5930900"/>
                <a:gd name="connsiteY47" fmla="*/ 314325 h 639234"/>
                <a:gd name="connsiteX48" fmla="*/ 2160059 w 5930900"/>
                <a:gd name="connsiteY48" fmla="*/ 332317 h 639234"/>
                <a:gd name="connsiteX49" fmla="*/ 2217737 w 5930900"/>
                <a:gd name="connsiteY49" fmla="*/ 330729 h 639234"/>
                <a:gd name="connsiteX50" fmla="*/ 2216150 w 5930900"/>
                <a:gd name="connsiteY50" fmla="*/ 346075 h 639234"/>
                <a:gd name="connsiteX51" fmla="*/ 2254250 w 5930900"/>
                <a:gd name="connsiteY51" fmla="*/ 344488 h 639234"/>
                <a:gd name="connsiteX52" fmla="*/ 2272242 w 5930900"/>
                <a:gd name="connsiteY52" fmla="*/ 375179 h 639234"/>
                <a:gd name="connsiteX53" fmla="*/ 2496080 w 5930900"/>
                <a:gd name="connsiteY53" fmla="*/ 373063 h 639234"/>
                <a:gd name="connsiteX54" fmla="*/ 2497667 w 5930900"/>
                <a:gd name="connsiteY54" fmla="*/ 393700 h 639234"/>
                <a:gd name="connsiteX55" fmla="*/ 2769659 w 5930900"/>
                <a:gd name="connsiteY55" fmla="*/ 390525 h 639234"/>
                <a:gd name="connsiteX56" fmla="*/ 2798234 w 5930900"/>
                <a:gd name="connsiteY56" fmla="*/ 414867 h 639234"/>
                <a:gd name="connsiteX57" fmla="*/ 2916767 w 5930900"/>
                <a:gd name="connsiteY57" fmla="*/ 414867 h 639234"/>
                <a:gd name="connsiteX58" fmla="*/ 2916767 w 5930900"/>
                <a:gd name="connsiteY58" fmla="*/ 427567 h 639234"/>
                <a:gd name="connsiteX59" fmla="*/ 2997200 w 5930900"/>
                <a:gd name="connsiteY59" fmla="*/ 427567 h 639234"/>
                <a:gd name="connsiteX60" fmla="*/ 3005667 w 5930900"/>
                <a:gd name="connsiteY60" fmla="*/ 436034 h 639234"/>
                <a:gd name="connsiteX61" fmla="*/ 3115734 w 5930900"/>
                <a:gd name="connsiteY61" fmla="*/ 436034 h 639234"/>
                <a:gd name="connsiteX62" fmla="*/ 3115734 w 5930900"/>
                <a:gd name="connsiteY62" fmla="*/ 461434 h 639234"/>
                <a:gd name="connsiteX63" fmla="*/ 3200400 w 5930900"/>
                <a:gd name="connsiteY63" fmla="*/ 461434 h 639234"/>
                <a:gd name="connsiteX64" fmla="*/ 3433234 w 5930900"/>
                <a:gd name="connsiteY64" fmla="*/ 461434 h 639234"/>
                <a:gd name="connsiteX65" fmla="*/ 3445934 w 5930900"/>
                <a:gd name="connsiteY65" fmla="*/ 474134 h 639234"/>
                <a:gd name="connsiteX66" fmla="*/ 3649134 w 5930900"/>
                <a:gd name="connsiteY66" fmla="*/ 474134 h 639234"/>
                <a:gd name="connsiteX67" fmla="*/ 3649134 w 5930900"/>
                <a:gd name="connsiteY67" fmla="*/ 486834 h 639234"/>
                <a:gd name="connsiteX68" fmla="*/ 3716867 w 5930900"/>
                <a:gd name="connsiteY68" fmla="*/ 486834 h 639234"/>
                <a:gd name="connsiteX69" fmla="*/ 3725334 w 5930900"/>
                <a:gd name="connsiteY69" fmla="*/ 495301 h 639234"/>
                <a:gd name="connsiteX70" fmla="*/ 3903134 w 5930900"/>
                <a:gd name="connsiteY70" fmla="*/ 495301 h 639234"/>
                <a:gd name="connsiteX71" fmla="*/ 3903134 w 5930900"/>
                <a:gd name="connsiteY71" fmla="*/ 529167 h 639234"/>
                <a:gd name="connsiteX72" fmla="*/ 4072467 w 5930900"/>
                <a:gd name="connsiteY72" fmla="*/ 529167 h 639234"/>
                <a:gd name="connsiteX73" fmla="*/ 4080934 w 5930900"/>
                <a:gd name="connsiteY73" fmla="*/ 537634 h 639234"/>
                <a:gd name="connsiteX74" fmla="*/ 4229100 w 5930900"/>
                <a:gd name="connsiteY74" fmla="*/ 537634 h 639234"/>
                <a:gd name="connsiteX75" fmla="*/ 4237567 w 5930900"/>
                <a:gd name="connsiteY75" fmla="*/ 546101 h 639234"/>
                <a:gd name="connsiteX76" fmla="*/ 4525434 w 5930900"/>
                <a:gd name="connsiteY76" fmla="*/ 546101 h 639234"/>
                <a:gd name="connsiteX77" fmla="*/ 4525434 w 5930900"/>
                <a:gd name="connsiteY77" fmla="*/ 575734 h 639234"/>
                <a:gd name="connsiteX78" fmla="*/ 4610100 w 5930900"/>
                <a:gd name="connsiteY78" fmla="*/ 575734 h 639234"/>
                <a:gd name="connsiteX79" fmla="*/ 4610100 w 5930900"/>
                <a:gd name="connsiteY79" fmla="*/ 579967 h 639234"/>
                <a:gd name="connsiteX80" fmla="*/ 5139267 w 5930900"/>
                <a:gd name="connsiteY80" fmla="*/ 579967 h 639234"/>
                <a:gd name="connsiteX81" fmla="*/ 5139267 w 5930900"/>
                <a:gd name="connsiteY81" fmla="*/ 592667 h 639234"/>
                <a:gd name="connsiteX82" fmla="*/ 5266267 w 5930900"/>
                <a:gd name="connsiteY82" fmla="*/ 592667 h 639234"/>
                <a:gd name="connsiteX83" fmla="*/ 5266267 w 5930900"/>
                <a:gd name="connsiteY83" fmla="*/ 601134 h 639234"/>
                <a:gd name="connsiteX84" fmla="*/ 5596467 w 5930900"/>
                <a:gd name="connsiteY84" fmla="*/ 601134 h 639234"/>
                <a:gd name="connsiteX85" fmla="*/ 5596467 w 5930900"/>
                <a:gd name="connsiteY85" fmla="*/ 613834 h 639234"/>
                <a:gd name="connsiteX86" fmla="*/ 5634567 w 5930900"/>
                <a:gd name="connsiteY86" fmla="*/ 613834 h 639234"/>
                <a:gd name="connsiteX87" fmla="*/ 5634567 w 5930900"/>
                <a:gd name="connsiteY87" fmla="*/ 622300 h 639234"/>
                <a:gd name="connsiteX88" fmla="*/ 5668434 w 5930900"/>
                <a:gd name="connsiteY88" fmla="*/ 622300 h 639234"/>
                <a:gd name="connsiteX89" fmla="*/ 5668434 w 5930900"/>
                <a:gd name="connsiteY89" fmla="*/ 639234 h 639234"/>
                <a:gd name="connsiteX90" fmla="*/ 5930900 w 5930900"/>
                <a:gd name="connsiteY90" fmla="*/ 639234 h 639234"/>
                <a:gd name="connsiteX0" fmla="*/ 0 w 5930900"/>
                <a:gd name="connsiteY0" fmla="*/ 0 h 639234"/>
                <a:gd name="connsiteX1" fmla="*/ 160867 w 5930900"/>
                <a:gd name="connsiteY1" fmla="*/ 0 h 639234"/>
                <a:gd name="connsiteX2" fmla="*/ 160867 w 5930900"/>
                <a:gd name="connsiteY2" fmla="*/ 0 h 639234"/>
                <a:gd name="connsiteX3" fmla="*/ 169862 w 5930900"/>
                <a:gd name="connsiteY3" fmla="*/ 23283 h 639234"/>
                <a:gd name="connsiteX4" fmla="*/ 179387 w 5930900"/>
                <a:gd name="connsiteY4" fmla="*/ 44980 h 639234"/>
                <a:gd name="connsiteX5" fmla="*/ 258234 w 5930900"/>
                <a:gd name="connsiteY5" fmla="*/ 46567 h 639234"/>
                <a:gd name="connsiteX6" fmla="*/ 258234 w 5930900"/>
                <a:gd name="connsiteY6" fmla="*/ 50800 h 639234"/>
                <a:gd name="connsiteX7" fmla="*/ 321734 w 5930900"/>
                <a:gd name="connsiteY7" fmla="*/ 50800 h 639234"/>
                <a:gd name="connsiteX8" fmla="*/ 321734 w 5930900"/>
                <a:gd name="connsiteY8" fmla="*/ 55034 h 639234"/>
                <a:gd name="connsiteX9" fmla="*/ 406400 w 5930900"/>
                <a:gd name="connsiteY9" fmla="*/ 55034 h 639234"/>
                <a:gd name="connsiteX10" fmla="*/ 406400 w 5930900"/>
                <a:gd name="connsiteY10" fmla="*/ 76200 h 639234"/>
                <a:gd name="connsiteX11" fmla="*/ 469900 w 5930900"/>
                <a:gd name="connsiteY11" fmla="*/ 76200 h 639234"/>
                <a:gd name="connsiteX12" fmla="*/ 469900 w 5930900"/>
                <a:gd name="connsiteY12" fmla="*/ 93134 h 639234"/>
                <a:gd name="connsiteX13" fmla="*/ 529167 w 5930900"/>
                <a:gd name="connsiteY13" fmla="*/ 93134 h 639234"/>
                <a:gd name="connsiteX14" fmla="*/ 529167 w 5930900"/>
                <a:gd name="connsiteY14" fmla="*/ 110067 h 639234"/>
                <a:gd name="connsiteX15" fmla="*/ 588434 w 5930900"/>
                <a:gd name="connsiteY15" fmla="*/ 110067 h 639234"/>
                <a:gd name="connsiteX16" fmla="*/ 588434 w 5930900"/>
                <a:gd name="connsiteY16" fmla="*/ 122767 h 639234"/>
                <a:gd name="connsiteX17" fmla="*/ 647700 w 5930900"/>
                <a:gd name="connsiteY17" fmla="*/ 122767 h 639234"/>
                <a:gd name="connsiteX18" fmla="*/ 647700 w 5930900"/>
                <a:gd name="connsiteY18" fmla="*/ 131234 h 639234"/>
                <a:gd name="connsiteX19" fmla="*/ 690034 w 5930900"/>
                <a:gd name="connsiteY19" fmla="*/ 131234 h 639234"/>
                <a:gd name="connsiteX20" fmla="*/ 690034 w 5930900"/>
                <a:gd name="connsiteY20" fmla="*/ 148167 h 639234"/>
                <a:gd name="connsiteX21" fmla="*/ 749300 w 5930900"/>
                <a:gd name="connsiteY21" fmla="*/ 148167 h 639234"/>
                <a:gd name="connsiteX22" fmla="*/ 749300 w 5930900"/>
                <a:gd name="connsiteY22" fmla="*/ 152400 h 639234"/>
                <a:gd name="connsiteX23" fmla="*/ 804334 w 5930900"/>
                <a:gd name="connsiteY23" fmla="*/ 152400 h 639234"/>
                <a:gd name="connsiteX24" fmla="*/ 817034 w 5930900"/>
                <a:gd name="connsiteY24" fmla="*/ 165100 h 639234"/>
                <a:gd name="connsiteX25" fmla="*/ 910167 w 5930900"/>
                <a:gd name="connsiteY25" fmla="*/ 165100 h 639234"/>
                <a:gd name="connsiteX26" fmla="*/ 910167 w 5930900"/>
                <a:gd name="connsiteY26" fmla="*/ 177800 h 639234"/>
                <a:gd name="connsiteX27" fmla="*/ 956734 w 5930900"/>
                <a:gd name="connsiteY27" fmla="*/ 177800 h 639234"/>
                <a:gd name="connsiteX28" fmla="*/ 956734 w 5930900"/>
                <a:gd name="connsiteY28" fmla="*/ 198967 h 639234"/>
                <a:gd name="connsiteX29" fmla="*/ 999067 w 5930900"/>
                <a:gd name="connsiteY29" fmla="*/ 198967 h 639234"/>
                <a:gd name="connsiteX30" fmla="*/ 1000125 w 5930900"/>
                <a:gd name="connsiteY30" fmla="*/ 207434 h 639234"/>
                <a:gd name="connsiteX31" fmla="*/ 1079500 w 5930900"/>
                <a:gd name="connsiteY31" fmla="*/ 207434 h 639234"/>
                <a:gd name="connsiteX32" fmla="*/ 1079500 w 5930900"/>
                <a:gd name="connsiteY32" fmla="*/ 224367 h 639234"/>
                <a:gd name="connsiteX33" fmla="*/ 1244600 w 5930900"/>
                <a:gd name="connsiteY33" fmla="*/ 224367 h 639234"/>
                <a:gd name="connsiteX34" fmla="*/ 1248834 w 5930900"/>
                <a:gd name="connsiteY34" fmla="*/ 228601 h 639234"/>
                <a:gd name="connsiteX35" fmla="*/ 1341967 w 5930900"/>
                <a:gd name="connsiteY35" fmla="*/ 228601 h 639234"/>
                <a:gd name="connsiteX36" fmla="*/ 1338792 w 5930900"/>
                <a:gd name="connsiteY36" fmla="*/ 248180 h 639234"/>
                <a:gd name="connsiteX37" fmla="*/ 1420285 w 5930900"/>
                <a:gd name="connsiteY37" fmla="*/ 248179 h 639234"/>
                <a:gd name="connsiteX38" fmla="*/ 1421872 w 5930900"/>
                <a:gd name="connsiteY38" fmla="*/ 266700 h 639234"/>
                <a:gd name="connsiteX39" fmla="*/ 1659467 w 5930900"/>
                <a:gd name="connsiteY39" fmla="*/ 266700 h 639234"/>
                <a:gd name="connsiteX40" fmla="*/ 1657880 w 5930900"/>
                <a:gd name="connsiteY40" fmla="*/ 286809 h 639234"/>
                <a:gd name="connsiteX41" fmla="*/ 1856846 w 5930900"/>
                <a:gd name="connsiteY41" fmla="*/ 288397 h 639234"/>
                <a:gd name="connsiteX42" fmla="*/ 1863726 w 5930900"/>
                <a:gd name="connsiteY42" fmla="*/ 296862 h 639234"/>
                <a:gd name="connsiteX43" fmla="*/ 1974850 w 5930900"/>
                <a:gd name="connsiteY43" fmla="*/ 296862 h 639234"/>
                <a:gd name="connsiteX44" fmla="*/ 1981200 w 5930900"/>
                <a:gd name="connsiteY44" fmla="*/ 304800 h 639234"/>
                <a:gd name="connsiteX45" fmla="*/ 2061634 w 5930900"/>
                <a:gd name="connsiteY45" fmla="*/ 304800 h 639234"/>
                <a:gd name="connsiteX46" fmla="*/ 2066396 w 5930900"/>
                <a:gd name="connsiteY46" fmla="*/ 314326 h 639234"/>
                <a:gd name="connsiteX47" fmla="*/ 2146829 w 5930900"/>
                <a:gd name="connsiteY47" fmla="*/ 314325 h 639234"/>
                <a:gd name="connsiteX48" fmla="*/ 2160059 w 5930900"/>
                <a:gd name="connsiteY48" fmla="*/ 332317 h 639234"/>
                <a:gd name="connsiteX49" fmla="*/ 2217737 w 5930900"/>
                <a:gd name="connsiteY49" fmla="*/ 330729 h 639234"/>
                <a:gd name="connsiteX50" fmla="*/ 2216150 w 5930900"/>
                <a:gd name="connsiteY50" fmla="*/ 346075 h 639234"/>
                <a:gd name="connsiteX51" fmla="*/ 2254250 w 5930900"/>
                <a:gd name="connsiteY51" fmla="*/ 344488 h 639234"/>
                <a:gd name="connsiteX52" fmla="*/ 2272242 w 5930900"/>
                <a:gd name="connsiteY52" fmla="*/ 375179 h 639234"/>
                <a:gd name="connsiteX53" fmla="*/ 2496080 w 5930900"/>
                <a:gd name="connsiteY53" fmla="*/ 373063 h 639234"/>
                <a:gd name="connsiteX54" fmla="*/ 2497667 w 5930900"/>
                <a:gd name="connsiteY54" fmla="*/ 393700 h 639234"/>
                <a:gd name="connsiteX55" fmla="*/ 2769659 w 5930900"/>
                <a:gd name="connsiteY55" fmla="*/ 390525 h 639234"/>
                <a:gd name="connsiteX56" fmla="*/ 2798234 w 5930900"/>
                <a:gd name="connsiteY56" fmla="*/ 414867 h 639234"/>
                <a:gd name="connsiteX57" fmla="*/ 2916767 w 5930900"/>
                <a:gd name="connsiteY57" fmla="*/ 414867 h 639234"/>
                <a:gd name="connsiteX58" fmla="*/ 2916767 w 5930900"/>
                <a:gd name="connsiteY58" fmla="*/ 427567 h 639234"/>
                <a:gd name="connsiteX59" fmla="*/ 2997200 w 5930900"/>
                <a:gd name="connsiteY59" fmla="*/ 427567 h 639234"/>
                <a:gd name="connsiteX60" fmla="*/ 3005667 w 5930900"/>
                <a:gd name="connsiteY60" fmla="*/ 436034 h 639234"/>
                <a:gd name="connsiteX61" fmla="*/ 3101447 w 5930900"/>
                <a:gd name="connsiteY61" fmla="*/ 436034 h 639234"/>
                <a:gd name="connsiteX62" fmla="*/ 3115734 w 5930900"/>
                <a:gd name="connsiteY62" fmla="*/ 461434 h 639234"/>
                <a:gd name="connsiteX63" fmla="*/ 3200400 w 5930900"/>
                <a:gd name="connsiteY63" fmla="*/ 461434 h 639234"/>
                <a:gd name="connsiteX64" fmla="*/ 3433234 w 5930900"/>
                <a:gd name="connsiteY64" fmla="*/ 461434 h 639234"/>
                <a:gd name="connsiteX65" fmla="*/ 3445934 w 5930900"/>
                <a:gd name="connsiteY65" fmla="*/ 474134 h 639234"/>
                <a:gd name="connsiteX66" fmla="*/ 3649134 w 5930900"/>
                <a:gd name="connsiteY66" fmla="*/ 474134 h 639234"/>
                <a:gd name="connsiteX67" fmla="*/ 3649134 w 5930900"/>
                <a:gd name="connsiteY67" fmla="*/ 486834 h 639234"/>
                <a:gd name="connsiteX68" fmla="*/ 3716867 w 5930900"/>
                <a:gd name="connsiteY68" fmla="*/ 486834 h 639234"/>
                <a:gd name="connsiteX69" fmla="*/ 3725334 w 5930900"/>
                <a:gd name="connsiteY69" fmla="*/ 495301 h 639234"/>
                <a:gd name="connsiteX70" fmla="*/ 3903134 w 5930900"/>
                <a:gd name="connsiteY70" fmla="*/ 495301 h 639234"/>
                <a:gd name="connsiteX71" fmla="*/ 3903134 w 5930900"/>
                <a:gd name="connsiteY71" fmla="*/ 529167 h 639234"/>
                <a:gd name="connsiteX72" fmla="*/ 4072467 w 5930900"/>
                <a:gd name="connsiteY72" fmla="*/ 529167 h 639234"/>
                <a:gd name="connsiteX73" fmla="*/ 4080934 w 5930900"/>
                <a:gd name="connsiteY73" fmla="*/ 537634 h 639234"/>
                <a:gd name="connsiteX74" fmla="*/ 4229100 w 5930900"/>
                <a:gd name="connsiteY74" fmla="*/ 537634 h 639234"/>
                <a:gd name="connsiteX75" fmla="*/ 4237567 w 5930900"/>
                <a:gd name="connsiteY75" fmla="*/ 546101 h 639234"/>
                <a:gd name="connsiteX76" fmla="*/ 4525434 w 5930900"/>
                <a:gd name="connsiteY76" fmla="*/ 546101 h 639234"/>
                <a:gd name="connsiteX77" fmla="*/ 4525434 w 5930900"/>
                <a:gd name="connsiteY77" fmla="*/ 575734 h 639234"/>
                <a:gd name="connsiteX78" fmla="*/ 4610100 w 5930900"/>
                <a:gd name="connsiteY78" fmla="*/ 575734 h 639234"/>
                <a:gd name="connsiteX79" fmla="*/ 4610100 w 5930900"/>
                <a:gd name="connsiteY79" fmla="*/ 579967 h 639234"/>
                <a:gd name="connsiteX80" fmla="*/ 5139267 w 5930900"/>
                <a:gd name="connsiteY80" fmla="*/ 579967 h 639234"/>
                <a:gd name="connsiteX81" fmla="*/ 5139267 w 5930900"/>
                <a:gd name="connsiteY81" fmla="*/ 592667 h 639234"/>
                <a:gd name="connsiteX82" fmla="*/ 5266267 w 5930900"/>
                <a:gd name="connsiteY82" fmla="*/ 592667 h 639234"/>
                <a:gd name="connsiteX83" fmla="*/ 5266267 w 5930900"/>
                <a:gd name="connsiteY83" fmla="*/ 601134 h 639234"/>
                <a:gd name="connsiteX84" fmla="*/ 5596467 w 5930900"/>
                <a:gd name="connsiteY84" fmla="*/ 601134 h 639234"/>
                <a:gd name="connsiteX85" fmla="*/ 5596467 w 5930900"/>
                <a:gd name="connsiteY85" fmla="*/ 613834 h 639234"/>
                <a:gd name="connsiteX86" fmla="*/ 5634567 w 5930900"/>
                <a:gd name="connsiteY86" fmla="*/ 613834 h 639234"/>
                <a:gd name="connsiteX87" fmla="*/ 5634567 w 5930900"/>
                <a:gd name="connsiteY87" fmla="*/ 622300 h 639234"/>
                <a:gd name="connsiteX88" fmla="*/ 5668434 w 5930900"/>
                <a:gd name="connsiteY88" fmla="*/ 622300 h 639234"/>
                <a:gd name="connsiteX89" fmla="*/ 5668434 w 5930900"/>
                <a:gd name="connsiteY89" fmla="*/ 639234 h 639234"/>
                <a:gd name="connsiteX90" fmla="*/ 5930900 w 5930900"/>
                <a:gd name="connsiteY90" fmla="*/ 639234 h 639234"/>
                <a:gd name="connsiteX0" fmla="*/ 0 w 5930900"/>
                <a:gd name="connsiteY0" fmla="*/ 0 h 639234"/>
                <a:gd name="connsiteX1" fmla="*/ 160867 w 5930900"/>
                <a:gd name="connsiteY1" fmla="*/ 0 h 639234"/>
                <a:gd name="connsiteX2" fmla="*/ 160867 w 5930900"/>
                <a:gd name="connsiteY2" fmla="*/ 0 h 639234"/>
                <a:gd name="connsiteX3" fmla="*/ 169862 w 5930900"/>
                <a:gd name="connsiteY3" fmla="*/ 23283 h 639234"/>
                <a:gd name="connsiteX4" fmla="*/ 179387 w 5930900"/>
                <a:gd name="connsiteY4" fmla="*/ 44980 h 639234"/>
                <a:gd name="connsiteX5" fmla="*/ 258234 w 5930900"/>
                <a:gd name="connsiteY5" fmla="*/ 46567 h 639234"/>
                <a:gd name="connsiteX6" fmla="*/ 258234 w 5930900"/>
                <a:gd name="connsiteY6" fmla="*/ 50800 h 639234"/>
                <a:gd name="connsiteX7" fmla="*/ 321734 w 5930900"/>
                <a:gd name="connsiteY7" fmla="*/ 50800 h 639234"/>
                <a:gd name="connsiteX8" fmla="*/ 321734 w 5930900"/>
                <a:gd name="connsiteY8" fmla="*/ 55034 h 639234"/>
                <a:gd name="connsiteX9" fmla="*/ 406400 w 5930900"/>
                <a:gd name="connsiteY9" fmla="*/ 55034 h 639234"/>
                <a:gd name="connsiteX10" fmla="*/ 406400 w 5930900"/>
                <a:gd name="connsiteY10" fmla="*/ 76200 h 639234"/>
                <a:gd name="connsiteX11" fmla="*/ 469900 w 5930900"/>
                <a:gd name="connsiteY11" fmla="*/ 76200 h 639234"/>
                <a:gd name="connsiteX12" fmla="*/ 469900 w 5930900"/>
                <a:gd name="connsiteY12" fmla="*/ 93134 h 639234"/>
                <a:gd name="connsiteX13" fmla="*/ 529167 w 5930900"/>
                <a:gd name="connsiteY13" fmla="*/ 93134 h 639234"/>
                <a:gd name="connsiteX14" fmla="*/ 529167 w 5930900"/>
                <a:gd name="connsiteY14" fmla="*/ 110067 h 639234"/>
                <a:gd name="connsiteX15" fmla="*/ 588434 w 5930900"/>
                <a:gd name="connsiteY15" fmla="*/ 110067 h 639234"/>
                <a:gd name="connsiteX16" fmla="*/ 588434 w 5930900"/>
                <a:gd name="connsiteY16" fmla="*/ 122767 h 639234"/>
                <a:gd name="connsiteX17" fmla="*/ 647700 w 5930900"/>
                <a:gd name="connsiteY17" fmla="*/ 122767 h 639234"/>
                <a:gd name="connsiteX18" fmla="*/ 647700 w 5930900"/>
                <a:gd name="connsiteY18" fmla="*/ 131234 h 639234"/>
                <a:gd name="connsiteX19" fmla="*/ 690034 w 5930900"/>
                <a:gd name="connsiteY19" fmla="*/ 131234 h 639234"/>
                <a:gd name="connsiteX20" fmla="*/ 690034 w 5930900"/>
                <a:gd name="connsiteY20" fmla="*/ 148167 h 639234"/>
                <a:gd name="connsiteX21" fmla="*/ 749300 w 5930900"/>
                <a:gd name="connsiteY21" fmla="*/ 148167 h 639234"/>
                <a:gd name="connsiteX22" fmla="*/ 749300 w 5930900"/>
                <a:gd name="connsiteY22" fmla="*/ 152400 h 639234"/>
                <a:gd name="connsiteX23" fmla="*/ 804334 w 5930900"/>
                <a:gd name="connsiteY23" fmla="*/ 152400 h 639234"/>
                <a:gd name="connsiteX24" fmla="*/ 817034 w 5930900"/>
                <a:gd name="connsiteY24" fmla="*/ 165100 h 639234"/>
                <a:gd name="connsiteX25" fmla="*/ 910167 w 5930900"/>
                <a:gd name="connsiteY25" fmla="*/ 165100 h 639234"/>
                <a:gd name="connsiteX26" fmla="*/ 910167 w 5930900"/>
                <a:gd name="connsiteY26" fmla="*/ 177800 h 639234"/>
                <a:gd name="connsiteX27" fmla="*/ 956734 w 5930900"/>
                <a:gd name="connsiteY27" fmla="*/ 177800 h 639234"/>
                <a:gd name="connsiteX28" fmla="*/ 956734 w 5930900"/>
                <a:gd name="connsiteY28" fmla="*/ 198967 h 639234"/>
                <a:gd name="connsiteX29" fmla="*/ 999067 w 5930900"/>
                <a:gd name="connsiteY29" fmla="*/ 198967 h 639234"/>
                <a:gd name="connsiteX30" fmla="*/ 1000125 w 5930900"/>
                <a:gd name="connsiteY30" fmla="*/ 207434 h 639234"/>
                <a:gd name="connsiteX31" fmla="*/ 1079500 w 5930900"/>
                <a:gd name="connsiteY31" fmla="*/ 207434 h 639234"/>
                <a:gd name="connsiteX32" fmla="*/ 1079500 w 5930900"/>
                <a:gd name="connsiteY32" fmla="*/ 224367 h 639234"/>
                <a:gd name="connsiteX33" fmla="*/ 1244600 w 5930900"/>
                <a:gd name="connsiteY33" fmla="*/ 224367 h 639234"/>
                <a:gd name="connsiteX34" fmla="*/ 1248834 w 5930900"/>
                <a:gd name="connsiteY34" fmla="*/ 228601 h 639234"/>
                <a:gd name="connsiteX35" fmla="*/ 1341967 w 5930900"/>
                <a:gd name="connsiteY35" fmla="*/ 228601 h 639234"/>
                <a:gd name="connsiteX36" fmla="*/ 1338792 w 5930900"/>
                <a:gd name="connsiteY36" fmla="*/ 248180 h 639234"/>
                <a:gd name="connsiteX37" fmla="*/ 1420285 w 5930900"/>
                <a:gd name="connsiteY37" fmla="*/ 248179 h 639234"/>
                <a:gd name="connsiteX38" fmla="*/ 1421872 w 5930900"/>
                <a:gd name="connsiteY38" fmla="*/ 266700 h 639234"/>
                <a:gd name="connsiteX39" fmla="*/ 1659467 w 5930900"/>
                <a:gd name="connsiteY39" fmla="*/ 266700 h 639234"/>
                <a:gd name="connsiteX40" fmla="*/ 1657880 w 5930900"/>
                <a:gd name="connsiteY40" fmla="*/ 286809 h 639234"/>
                <a:gd name="connsiteX41" fmla="*/ 1856846 w 5930900"/>
                <a:gd name="connsiteY41" fmla="*/ 288397 h 639234"/>
                <a:gd name="connsiteX42" fmla="*/ 1863726 w 5930900"/>
                <a:gd name="connsiteY42" fmla="*/ 296862 h 639234"/>
                <a:gd name="connsiteX43" fmla="*/ 1974850 w 5930900"/>
                <a:gd name="connsiteY43" fmla="*/ 296862 h 639234"/>
                <a:gd name="connsiteX44" fmla="*/ 1981200 w 5930900"/>
                <a:gd name="connsiteY44" fmla="*/ 304800 h 639234"/>
                <a:gd name="connsiteX45" fmla="*/ 2061634 w 5930900"/>
                <a:gd name="connsiteY45" fmla="*/ 304800 h 639234"/>
                <a:gd name="connsiteX46" fmla="*/ 2066396 w 5930900"/>
                <a:gd name="connsiteY46" fmla="*/ 314326 h 639234"/>
                <a:gd name="connsiteX47" fmla="*/ 2146829 w 5930900"/>
                <a:gd name="connsiteY47" fmla="*/ 314325 h 639234"/>
                <a:gd name="connsiteX48" fmla="*/ 2160059 w 5930900"/>
                <a:gd name="connsiteY48" fmla="*/ 332317 h 639234"/>
                <a:gd name="connsiteX49" fmla="*/ 2217737 w 5930900"/>
                <a:gd name="connsiteY49" fmla="*/ 330729 h 639234"/>
                <a:gd name="connsiteX50" fmla="*/ 2216150 w 5930900"/>
                <a:gd name="connsiteY50" fmla="*/ 346075 h 639234"/>
                <a:gd name="connsiteX51" fmla="*/ 2254250 w 5930900"/>
                <a:gd name="connsiteY51" fmla="*/ 344488 h 639234"/>
                <a:gd name="connsiteX52" fmla="*/ 2272242 w 5930900"/>
                <a:gd name="connsiteY52" fmla="*/ 375179 h 639234"/>
                <a:gd name="connsiteX53" fmla="*/ 2496080 w 5930900"/>
                <a:gd name="connsiteY53" fmla="*/ 373063 h 639234"/>
                <a:gd name="connsiteX54" fmla="*/ 2497667 w 5930900"/>
                <a:gd name="connsiteY54" fmla="*/ 393700 h 639234"/>
                <a:gd name="connsiteX55" fmla="*/ 2769659 w 5930900"/>
                <a:gd name="connsiteY55" fmla="*/ 390525 h 639234"/>
                <a:gd name="connsiteX56" fmla="*/ 2798234 w 5930900"/>
                <a:gd name="connsiteY56" fmla="*/ 414867 h 639234"/>
                <a:gd name="connsiteX57" fmla="*/ 2916767 w 5930900"/>
                <a:gd name="connsiteY57" fmla="*/ 414867 h 639234"/>
                <a:gd name="connsiteX58" fmla="*/ 2916767 w 5930900"/>
                <a:gd name="connsiteY58" fmla="*/ 427567 h 639234"/>
                <a:gd name="connsiteX59" fmla="*/ 2997200 w 5930900"/>
                <a:gd name="connsiteY59" fmla="*/ 427567 h 639234"/>
                <a:gd name="connsiteX60" fmla="*/ 3005667 w 5930900"/>
                <a:gd name="connsiteY60" fmla="*/ 436034 h 639234"/>
                <a:gd name="connsiteX61" fmla="*/ 3101447 w 5930900"/>
                <a:gd name="connsiteY61" fmla="*/ 436034 h 639234"/>
                <a:gd name="connsiteX62" fmla="*/ 3101446 w 5930900"/>
                <a:gd name="connsiteY62" fmla="*/ 451909 h 639234"/>
                <a:gd name="connsiteX63" fmla="*/ 3200400 w 5930900"/>
                <a:gd name="connsiteY63" fmla="*/ 461434 h 639234"/>
                <a:gd name="connsiteX64" fmla="*/ 3433234 w 5930900"/>
                <a:gd name="connsiteY64" fmla="*/ 461434 h 639234"/>
                <a:gd name="connsiteX65" fmla="*/ 3445934 w 5930900"/>
                <a:gd name="connsiteY65" fmla="*/ 474134 h 639234"/>
                <a:gd name="connsiteX66" fmla="*/ 3649134 w 5930900"/>
                <a:gd name="connsiteY66" fmla="*/ 474134 h 639234"/>
                <a:gd name="connsiteX67" fmla="*/ 3649134 w 5930900"/>
                <a:gd name="connsiteY67" fmla="*/ 486834 h 639234"/>
                <a:gd name="connsiteX68" fmla="*/ 3716867 w 5930900"/>
                <a:gd name="connsiteY68" fmla="*/ 486834 h 639234"/>
                <a:gd name="connsiteX69" fmla="*/ 3725334 w 5930900"/>
                <a:gd name="connsiteY69" fmla="*/ 495301 h 639234"/>
                <a:gd name="connsiteX70" fmla="*/ 3903134 w 5930900"/>
                <a:gd name="connsiteY70" fmla="*/ 495301 h 639234"/>
                <a:gd name="connsiteX71" fmla="*/ 3903134 w 5930900"/>
                <a:gd name="connsiteY71" fmla="*/ 529167 h 639234"/>
                <a:gd name="connsiteX72" fmla="*/ 4072467 w 5930900"/>
                <a:gd name="connsiteY72" fmla="*/ 529167 h 639234"/>
                <a:gd name="connsiteX73" fmla="*/ 4080934 w 5930900"/>
                <a:gd name="connsiteY73" fmla="*/ 537634 h 639234"/>
                <a:gd name="connsiteX74" fmla="*/ 4229100 w 5930900"/>
                <a:gd name="connsiteY74" fmla="*/ 537634 h 639234"/>
                <a:gd name="connsiteX75" fmla="*/ 4237567 w 5930900"/>
                <a:gd name="connsiteY75" fmla="*/ 546101 h 639234"/>
                <a:gd name="connsiteX76" fmla="*/ 4525434 w 5930900"/>
                <a:gd name="connsiteY76" fmla="*/ 546101 h 639234"/>
                <a:gd name="connsiteX77" fmla="*/ 4525434 w 5930900"/>
                <a:gd name="connsiteY77" fmla="*/ 575734 h 639234"/>
                <a:gd name="connsiteX78" fmla="*/ 4610100 w 5930900"/>
                <a:gd name="connsiteY78" fmla="*/ 575734 h 639234"/>
                <a:gd name="connsiteX79" fmla="*/ 4610100 w 5930900"/>
                <a:gd name="connsiteY79" fmla="*/ 579967 h 639234"/>
                <a:gd name="connsiteX80" fmla="*/ 5139267 w 5930900"/>
                <a:gd name="connsiteY80" fmla="*/ 579967 h 639234"/>
                <a:gd name="connsiteX81" fmla="*/ 5139267 w 5930900"/>
                <a:gd name="connsiteY81" fmla="*/ 592667 h 639234"/>
                <a:gd name="connsiteX82" fmla="*/ 5266267 w 5930900"/>
                <a:gd name="connsiteY82" fmla="*/ 592667 h 639234"/>
                <a:gd name="connsiteX83" fmla="*/ 5266267 w 5930900"/>
                <a:gd name="connsiteY83" fmla="*/ 601134 h 639234"/>
                <a:gd name="connsiteX84" fmla="*/ 5596467 w 5930900"/>
                <a:gd name="connsiteY84" fmla="*/ 601134 h 639234"/>
                <a:gd name="connsiteX85" fmla="*/ 5596467 w 5930900"/>
                <a:gd name="connsiteY85" fmla="*/ 613834 h 639234"/>
                <a:gd name="connsiteX86" fmla="*/ 5634567 w 5930900"/>
                <a:gd name="connsiteY86" fmla="*/ 613834 h 639234"/>
                <a:gd name="connsiteX87" fmla="*/ 5634567 w 5930900"/>
                <a:gd name="connsiteY87" fmla="*/ 622300 h 639234"/>
                <a:gd name="connsiteX88" fmla="*/ 5668434 w 5930900"/>
                <a:gd name="connsiteY88" fmla="*/ 622300 h 639234"/>
                <a:gd name="connsiteX89" fmla="*/ 5668434 w 5930900"/>
                <a:gd name="connsiteY89" fmla="*/ 639234 h 639234"/>
                <a:gd name="connsiteX90" fmla="*/ 5930900 w 5930900"/>
                <a:gd name="connsiteY90" fmla="*/ 639234 h 639234"/>
                <a:gd name="connsiteX0" fmla="*/ 0 w 5930900"/>
                <a:gd name="connsiteY0" fmla="*/ 0 h 639234"/>
                <a:gd name="connsiteX1" fmla="*/ 160867 w 5930900"/>
                <a:gd name="connsiteY1" fmla="*/ 0 h 639234"/>
                <a:gd name="connsiteX2" fmla="*/ 160867 w 5930900"/>
                <a:gd name="connsiteY2" fmla="*/ 0 h 639234"/>
                <a:gd name="connsiteX3" fmla="*/ 169862 w 5930900"/>
                <a:gd name="connsiteY3" fmla="*/ 23283 h 639234"/>
                <a:gd name="connsiteX4" fmla="*/ 179387 w 5930900"/>
                <a:gd name="connsiteY4" fmla="*/ 44980 h 639234"/>
                <a:gd name="connsiteX5" fmla="*/ 258234 w 5930900"/>
                <a:gd name="connsiteY5" fmla="*/ 46567 h 639234"/>
                <a:gd name="connsiteX6" fmla="*/ 258234 w 5930900"/>
                <a:gd name="connsiteY6" fmla="*/ 50800 h 639234"/>
                <a:gd name="connsiteX7" fmla="*/ 321734 w 5930900"/>
                <a:gd name="connsiteY7" fmla="*/ 50800 h 639234"/>
                <a:gd name="connsiteX8" fmla="*/ 321734 w 5930900"/>
                <a:gd name="connsiteY8" fmla="*/ 55034 h 639234"/>
                <a:gd name="connsiteX9" fmla="*/ 406400 w 5930900"/>
                <a:gd name="connsiteY9" fmla="*/ 55034 h 639234"/>
                <a:gd name="connsiteX10" fmla="*/ 406400 w 5930900"/>
                <a:gd name="connsiteY10" fmla="*/ 76200 h 639234"/>
                <a:gd name="connsiteX11" fmla="*/ 469900 w 5930900"/>
                <a:gd name="connsiteY11" fmla="*/ 76200 h 639234"/>
                <a:gd name="connsiteX12" fmla="*/ 469900 w 5930900"/>
                <a:gd name="connsiteY12" fmla="*/ 93134 h 639234"/>
                <a:gd name="connsiteX13" fmla="*/ 529167 w 5930900"/>
                <a:gd name="connsiteY13" fmla="*/ 93134 h 639234"/>
                <a:gd name="connsiteX14" fmla="*/ 529167 w 5930900"/>
                <a:gd name="connsiteY14" fmla="*/ 110067 h 639234"/>
                <a:gd name="connsiteX15" fmla="*/ 588434 w 5930900"/>
                <a:gd name="connsiteY15" fmla="*/ 110067 h 639234"/>
                <a:gd name="connsiteX16" fmla="*/ 588434 w 5930900"/>
                <a:gd name="connsiteY16" fmla="*/ 122767 h 639234"/>
                <a:gd name="connsiteX17" fmla="*/ 647700 w 5930900"/>
                <a:gd name="connsiteY17" fmla="*/ 122767 h 639234"/>
                <a:gd name="connsiteX18" fmla="*/ 647700 w 5930900"/>
                <a:gd name="connsiteY18" fmla="*/ 131234 h 639234"/>
                <a:gd name="connsiteX19" fmla="*/ 690034 w 5930900"/>
                <a:gd name="connsiteY19" fmla="*/ 131234 h 639234"/>
                <a:gd name="connsiteX20" fmla="*/ 690034 w 5930900"/>
                <a:gd name="connsiteY20" fmla="*/ 148167 h 639234"/>
                <a:gd name="connsiteX21" fmla="*/ 749300 w 5930900"/>
                <a:gd name="connsiteY21" fmla="*/ 148167 h 639234"/>
                <a:gd name="connsiteX22" fmla="*/ 749300 w 5930900"/>
                <a:gd name="connsiteY22" fmla="*/ 152400 h 639234"/>
                <a:gd name="connsiteX23" fmla="*/ 804334 w 5930900"/>
                <a:gd name="connsiteY23" fmla="*/ 152400 h 639234"/>
                <a:gd name="connsiteX24" fmla="*/ 817034 w 5930900"/>
                <a:gd name="connsiteY24" fmla="*/ 165100 h 639234"/>
                <a:gd name="connsiteX25" fmla="*/ 910167 w 5930900"/>
                <a:gd name="connsiteY25" fmla="*/ 165100 h 639234"/>
                <a:gd name="connsiteX26" fmla="*/ 910167 w 5930900"/>
                <a:gd name="connsiteY26" fmla="*/ 177800 h 639234"/>
                <a:gd name="connsiteX27" fmla="*/ 956734 w 5930900"/>
                <a:gd name="connsiteY27" fmla="*/ 177800 h 639234"/>
                <a:gd name="connsiteX28" fmla="*/ 956734 w 5930900"/>
                <a:gd name="connsiteY28" fmla="*/ 198967 h 639234"/>
                <a:gd name="connsiteX29" fmla="*/ 999067 w 5930900"/>
                <a:gd name="connsiteY29" fmla="*/ 198967 h 639234"/>
                <a:gd name="connsiteX30" fmla="*/ 1000125 w 5930900"/>
                <a:gd name="connsiteY30" fmla="*/ 207434 h 639234"/>
                <a:gd name="connsiteX31" fmla="*/ 1079500 w 5930900"/>
                <a:gd name="connsiteY31" fmla="*/ 207434 h 639234"/>
                <a:gd name="connsiteX32" fmla="*/ 1079500 w 5930900"/>
                <a:gd name="connsiteY32" fmla="*/ 224367 h 639234"/>
                <a:gd name="connsiteX33" fmla="*/ 1244600 w 5930900"/>
                <a:gd name="connsiteY33" fmla="*/ 224367 h 639234"/>
                <a:gd name="connsiteX34" fmla="*/ 1248834 w 5930900"/>
                <a:gd name="connsiteY34" fmla="*/ 228601 h 639234"/>
                <a:gd name="connsiteX35" fmla="*/ 1341967 w 5930900"/>
                <a:gd name="connsiteY35" fmla="*/ 228601 h 639234"/>
                <a:gd name="connsiteX36" fmla="*/ 1338792 w 5930900"/>
                <a:gd name="connsiteY36" fmla="*/ 248180 h 639234"/>
                <a:gd name="connsiteX37" fmla="*/ 1420285 w 5930900"/>
                <a:gd name="connsiteY37" fmla="*/ 248179 h 639234"/>
                <a:gd name="connsiteX38" fmla="*/ 1421872 w 5930900"/>
                <a:gd name="connsiteY38" fmla="*/ 266700 h 639234"/>
                <a:gd name="connsiteX39" fmla="*/ 1659467 w 5930900"/>
                <a:gd name="connsiteY39" fmla="*/ 266700 h 639234"/>
                <a:gd name="connsiteX40" fmla="*/ 1657880 w 5930900"/>
                <a:gd name="connsiteY40" fmla="*/ 286809 h 639234"/>
                <a:gd name="connsiteX41" fmla="*/ 1856846 w 5930900"/>
                <a:gd name="connsiteY41" fmla="*/ 288397 h 639234"/>
                <a:gd name="connsiteX42" fmla="*/ 1863726 w 5930900"/>
                <a:gd name="connsiteY42" fmla="*/ 296862 h 639234"/>
                <a:gd name="connsiteX43" fmla="*/ 1974850 w 5930900"/>
                <a:gd name="connsiteY43" fmla="*/ 296862 h 639234"/>
                <a:gd name="connsiteX44" fmla="*/ 1981200 w 5930900"/>
                <a:gd name="connsiteY44" fmla="*/ 304800 h 639234"/>
                <a:gd name="connsiteX45" fmla="*/ 2061634 w 5930900"/>
                <a:gd name="connsiteY45" fmla="*/ 304800 h 639234"/>
                <a:gd name="connsiteX46" fmla="*/ 2066396 w 5930900"/>
                <a:gd name="connsiteY46" fmla="*/ 314326 h 639234"/>
                <a:gd name="connsiteX47" fmla="*/ 2146829 w 5930900"/>
                <a:gd name="connsiteY47" fmla="*/ 314325 h 639234"/>
                <a:gd name="connsiteX48" fmla="*/ 2160059 w 5930900"/>
                <a:gd name="connsiteY48" fmla="*/ 332317 h 639234"/>
                <a:gd name="connsiteX49" fmla="*/ 2217737 w 5930900"/>
                <a:gd name="connsiteY49" fmla="*/ 330729 h 639234"/>
                <a:gd name="connsiteX50" fmla="*/ 2216150 w 5930900"/>
                <a:gd name="connsiteY50" fmla="*/ 346075 h 639234"/>
                <a:gd name="connsiteX51" fmla="*/ 2254250 w 5930900"/>
                <a:gd name="connsiteY51" fmla="*/ 344488 h 639234"/>
                <a:gd name="connsiteX52" fmla="*/ 2272242 w 5930900"/>
                <a:gd name="connsiteY52" fmla="*/ 375179 h 639234"/>
                <a:gd name="connsiteX53" fmla="*/ 2496080 w 5930900"/>
                <a:gd name="connsiteY53" fmla="*/ 373063 h 639234"/>
                <a:gd name="connsiteX54" fmla="*/ 2497667 w 5930900"/>
                <a:gd name="connsiteY54" fmla="*/ 393700 h 639234"/>
                <a:gd name="connsiteX55" fmla="*/ 2769659 w 5930900"/>
                <a:gd name="connsiteY55" fmla="*/ 390525 h 639234"/>
                <a:gd name="connsiteX56" fmla="*/ 2798234 w 5930900"/>
                <a:gd name="connsiteY56" fmla="*/ 414867 h 639234"/>
                <a:gd name="connsiteX57" fmla="*/ 2916767 w 5930900"/>
                <a:gd name="connsiteY57" fmla="*/ 414867 h 639234"/>
                <a:gd name="connsiteX58" fmla="*/ 2916767 w 5930900"/>
                <a:gd name="connsiteY58" fmla="*/ 427567 h 639234"/>
                <a:gd name="connsiteX59" fmla="*/ 2997200 w 5930900"/>
                <a:gd name="connsiteY59" fmla="*/ 427567 h 639234"/>
                <a:gd name="connsiteX60" fmla="*/ 3005667 w 5930900"/>
                <a:gd name="connsiteY60" fmla="*/ 436034 h 639234"/>
                <a:gd name="connsiteX61" fmla="*/ 3101447 w 5930900"/>
                <a:gd name="connsiteY61" fmla="*/ 436034 h 639234"/>
                <a:gd name="connsiteX62" fmla="*/ 3101446 w 5930900"/>
                <a:gd name="connsiteY62" fmla="*/ 451909 h 639234"/>
                <a:gd name="connsiteX63" fmla="*/ 3214687 w 5930900"/>
                <a:gd name="connsiteY63" fmla="*/ 447147 h 639234"/>
                <a:gd name="connsiteX64" fmla="*/ 3433234 w 5930900"/>
                <a:gd name="connsiteY64" fmla="*/ 461434 h 639234"/>
                <a:gd name="connsiteX65" fmla="*/ 3445934 w 5930900"/>
                <a:gd name="connsiteY65" fmla="*/ 474134 h 639234"/>
                <a:gd name="connsiteX66" fmla="*/ 3649134 w 5930900"/>
                <a:gd name="connsiteY66" fmla="*/ 474134 h 639234"/>
                <a:gd name="connsiteX67" fmla="*/ 3649134 w 5930900"/>
                <a:gd name="connsiteY67" fmla="*/ 486834 h 639234"/>
                <a:gd name="connsiteX68" fmla="*/ 3716867 w 5930900"/>
                <a:gd name="connsiteY68" fmla="*/ 486834 h 639234"/>
                <a:gd name="connsiteX69" fmla="*/ 3725334 w 5930900"/>
                <a:gd name="connsiteY69" fmla="*/ 495301 h 639234"/>
                <a:gd name="connsiteX70" fmla="*/ 3903134 w 5930900"/>
                <a:gd name="connsiteY70" fmla="*/ 495301 h 639234"/>
                <a:gd name="connsiteX71" fmla="*/ 3903134 w 5930900"/>
                <a:gd name="connsiteY71" fmla="*/ 529167 h 639234"/>
                <a:gd name="connsiteX72" fmla="*/ 4072467 w 5930900"/>
                <a:gd name="connsiteY72" fmla="*/ 529167 h 639234"/>
                <a:gd name="connsiteX73" fmla="*/ 4080934 w 5930900"/>
                <a:gd name="connsiteY73" fmla="*/ 537634 h 639234"/>
                <a:gd name="connsiteX74" fmla="*/ 4229100 w 5930900"/>
                <a:gd name="connsiteY74" fmla="*/ 537634 h 639234"/>
                <a:gd name="connsiteX75" fmla="*/ 4237567 w 5930900"/>
                <a:gd name="connsiteY75" fmla="*/ 546101 h 639234"/>
                <a:gd name="connsiteX76" fmla="*/ 4525434 w 5930900"/>
                <a:gd name="connsiteY76" fmla="*/ 546101 h 639234"/>
                <a:gd name="connsiteX77" fmla="*/ 4525434 w 5930900"/>
                <a:gd name="connsiteY77" fmla="*/ 575734 h 639234"/>
                <a:gd name="connsiteX78" fmla="*/ 4610100 w 5930900"/>
                <a:gd name="connsiteY78" fmla="*/ 575734 h 639234"/>
                <a:gd name="connsiteX79" fmla="*/ 4610100 w 5930900"/>
                <a:gd name="connsiteY79" fmla="*/ 579967 h 639234"/>
                <a:gd name="connsiteX80" fmla="*/ 5139267 w 5930900"/>
                <a:gd name="connsiteY80" fmla="*/ 579967 h 639234"/>
                <a:gd name="connsiteX81" fmla="*/ 5139267 w 5930900"/>
                <a:gd name="connsiteY81" fmla="*/ 592667 h 639234"/>
                <a:gd name="connsiteX82" fmla="*/ 5266267 w 5930900"/>
                <a:gd name="connsiteY82" fmla="*/ 592667 h 639234"/>
                <a:gd name="connsiteX83" fmla="*/ 5266267 w 5930900"/>
                <a:gd name="connsiteY83" fmla="*/ 601134 h 639234"/>
                <a:gd name="connsiteX84" fmla="*/ 5596467 w 5930900"/>
                <a:gd name="connsiteY84" fmla="*/ 601134 h 639234"/>
                <a:gd name="connsiteX85" fmla="*/ 5596467 w 5930900"/>
                <a:gd name="connsiteY85" fmla="*/ 613834 h 639234"/>
                <a:gd name="connsiteX86" fmla="*/ 5634567 w 5930900"/>
                <a:gd name="connsiteY86" fmla="*/ 613834 h 639234"/>
                <a:gd name="connsiteX87" fmla="*/ 5634567 w 5930900"/>
                <a:gd name="connsiteY87" fmla="*/ 622300 h 639234"/>
                <a:gd name="connsiteX88" fmla="*/ 5668434 w 5930900"/>
                <a:gd name="connsiteY88" fmla="*/ 622300 h 639234"/>
                <a:gd name="connsiteX89" fmla="*/ 5668434 w 5930900"/>
                <a:gd name="connsiteY89" fmla="*/ 639234 h 639234"/>
                <a:gd name="connsiteX90" fmla="*/ 5930900 w 5930900"/>
                <a:gd name="connsiteY90" fmla="*/ 639234 h 639234"/>
                <a:gd name="connsiteX0" fmla="*/ 0 w 5930900"/>
                <a:gd name="connsiteY0" fmla="*/ 0 h 639234"/>
                <a:gd name="connsiteX1" fmla="*/ 160867 w 5930900"/>
                <a:gd name="connsiteY1" fmla="*/ 0 h 639234"/>
                <a:gd name="connsiteX2" fmla="*/ 160867 w 5930900"/>
                <a:gd name="connsiteY2" fmla="*/ 0 h 639234"/>
                <a:gd name="connsiteX3" fmla="*/ 169862 w 5930900"/>
                <a:gd name="connsiteY3" fmla="*/ 23283 h 639234"/>
                <a:gd name="connsiteX4" fmla="*/ 179387 w 5930900"/>
                <a:gd name="connsiteY4" fmla="*/ 44980 h 639234"/>
                <a:gd name="connsiteX5" fmla="*/ 258234 w 5930900"/>
                <a:gd name="connsiteY5" fmla="*/ 46567 h 639234"/>
                <a:gd name="connsiteX6" fmla="*/ 258234 w 5930900"/>
                <a:gd name="connsiteY6" fmla="*/ 50800 h 639234"/>
                <a:gd name="connsiteX7" fmla="*/ 321734 w 5930900"/>
                <a:gd name="connsiteY7" fmla="*/ 50800 h 639234"/>
                <a:gd name="connsiteX8" fmla="*/ 321734 w 5930900"/>
                <a:gd name="connsiteY8" fmla="*/ 55034 h 639234"/>
                <a:gd name="connsiteX9" fmla="*/ 406400 w 5930900"/>
                <a:gd name="connsiteY9" fmla="*/ 55034 h 639234"/>
                <a:gd name="connsiteX10" fmla="*/ 406400 w 5930900"/>
                <a:gd name="connsiteY10" fmla="*/ 76200 h 639234"/>
                <a:gd name="connsiteX11" fmla="*/ 469900 w 5930900"/>
                <a:gd name="connsiteY11" fmla="*/ 76200 h 639234"/>
                <a:gd name="connsiteX12" fmla="*/ 469900 w 5930900"/>
                <a:gd name="connsiteY12" fmla="*/ 93134 h 639234"/>
                <a:gd name="connsiteX13" fmla="*/ 529167 w 5930900"/>
                <a:gd name="connsiteY13" fmla="*/ 93134 h 639234"/>
                <a:gd name="connsiteX14" fmla="*/ 529167 w 5930900"/>
                <a:gd name="connsiteY14" fmla="*/ 110067 h 639234"/>
                <a:gd name="connsiteX15" fmla="*/ 588434 w 5930900"/>
                <a:gd name="connsiteY15" fmla="*/ 110067 h 639234"/>
                <a:gd name="connsiteX16" fmla="*/ 588434 w 5930900"/>
                <a:gd name="connsiteY16" fmla="*/ 122767 h 639234"/>
                <a:gd name="connsiteX17" fmla="*/ 647700 w 5930900"/>
                <a:gd name="connsiteY17" fmla="*/ 122767 h 639234"/>
                <a:gd name="connsiteX18" fmla="*/ 647700 w 5930900"/>
                <a:gd name="connsiteY18" fmla="*/ 131234 h 639234"/>
                <a:gd name="connsiteX19" fmla="*/ 690034 w 5930900"/>
                <a:gd name="connsiteY19" fmla="*/ 131234 h 639234"/>
                <a:gd name="connsiteX20" fmla="*/ 690034 w 5930900"/>
                <a:gd name="connsiteY20" fmla="*/ 148167 h 639234"/>
                <a:gd name="connsiteX21" fmla="*/ 749300 w 5930900"/>
                <a:gd name="connsiteY21" fmla="*/ 148167 h 639234"/>
                <a:gd name="connsiteX22" fmla="*/ 749300 w 5930900"/>
                <a:gd name="connsiteY22" fmla="*/ 152400 h 639234"/>
                <a:gd name="connsiteX23" fmla="*/ 804334 w 5930900"/>
                <a:gd name="connsiteY23" fmla="*/ 152400 h 639234"/>
                <a:gd name="connsiteX24" fmla="*/ 817034 w 5930900"/>
                <a:gd name="connsiteY24" fmla="*/ 165100 h 639234"/>
                <a:gd name="connsiteX25" fmla="*/ 910167 w 5930900"/>
                <a:gd name="connsiteY25" fmla="*/ 165100 h 639234"/>
                <a:gd name="connsiteX26" fmla="*/ 910167 w 5930900"/>
                <a:gd name="connsiteY26" fmla="*/ 177800 h 639234"/>
                <a:gd name="connsiteX27" fmla="*/ 956734 w 5930900"/>
                <a:gd name="connsiteY27" fmla="*/ 177800 h 639234"/>
                <a:gd name="connsiteX28" fmla="*/ 956734 w 5930900"/>
                <a:gd name="connsiteY28" fmla="*/ 198967 h 639234"/>
                <a:gd name="connsiteX29" fmla="*/ 999067 w 5930900"/>
                <a:gd name="connsiteY29" fmla="*/ 198967 h 639234"/>
                <a:gd name="connsiteX30" fmla="*/ 1000125 w 5930900"/>
                <a:gd name="connsiteY30" fmla="*/ 207434 h 639234"/>
                <a:gd name="connsiteX31" fmla="*/ 1079500 w 5930900"/>
                <a:gd name="connsiteY31" fmla="*/ 207434 h 639234"/>
                <a:gd name="connsiteX32" fmla="*/ 1079500 w 5930900"/>
                <a:gd name="connsiteY32" fmla="*/ 224367 h 639234"/>
                <a:gd name="connsiteX33" fmla="*/ 1244600 w 5930900"/>
                <a:gd name="connsiteY33" fmla="*/ 224367 h 639234"/>
                <a:gd name="connsiteX34" fmla="*/ 1248834 w 5930900"/>
                <a:gd name="connsiteY34" fmla="*/ 228601 h 639234"/>
                <a:gd name="connsiteX35" fmla="*/ 1341967 w 5930900"/>
                <a:gd name="connsiteY35" fmla="*/ 228601 h 639234"/>
                <a:gd name="connsiteX36" fmla="*/ 1338792 w 5930900"/>
                <a:gd name="connsiteY36" fmla="*/ 248180 h 639234"/>
                <a:gd name="connsiteX37" fmla="*/ 1420285 w 5930900"/>
                <a:gd name="connsiteY37" fmla="*/ 248179 h 639234"/>
                <a:gd name="connsiteX38" fmla="*/ 1421872 w 5930900"/>
                <a:gd name="connsiteY38" fmla="*/ 266700 h 639234"/>
                <a:gd name="connsiteX39" fmla="*/ 1659467 w 5930900"/>
                <a:gd name="connsiteY39" fmla="*/ 266700 h 639234"/>
                <a:gd name="connsiteX40" fmla="*/ 1657880 w 5930900"/>
                <a:gd name="connsiteY40" fmla="*/ 286809 h 639234"/>
                <a:gd name="connsiteX41" fmla="*/ 1856846 w 5930900"/>
                <a:gd name="connsiteY41" fmla="*/ 288397 h 639234"/>
                <a:gd name="connsiteX42" fmla="*/ 1863726 w 5930900"/>
                <a:gd name="connsiteY42" fmla="*/ 296862 h 639234"/>
                <a:gd name="connsiteX43" fmla="*/ 1974850 w 5930900"/>
                <a:gd name="connsiteY43" fmla="*/ 296862 h 639234"/>
                <a:gd name="connsiteX44" fmla="*/ 1981200 w 5930900"/>
                <a:gd name="connsiteY44" fmla="*/ 304800 h 639234"/>
                <a:gd name="connsiteX45" fmla="*/ 2061634 w 5930900"/>
                <a:gd name="connsiteY45" fmla="*/ 304800 h 639234"/>
                <a:gd name="connsiteX46" fmla="*/ 2066396 w 5930900"/>
                <a:gd name="connsiteY46" fmla="*/ 314326 h 639234"/>
                <a:gd name="connsiteX47" fmla="*/ 2146829 w 5930900"/>
                <a:gd name="connsiteY47" fmla="*/ 314325 h 639234"/>
                <a:gd name="connsiteX48" fmla="*/ 2160059 w 5930900"/>
                <a:gd name="connsiteY48" fmla="*/ 332317 h 639234"/>
                <a:gd name="connsiteX49" fmla="*/ 2217737 w 5930900"/>
                <a:gd name="connsiteY49" fmla="*/ 330729 h 639234"/>
                <a:gd name="connsiteX50" fmla="*/ 2216150 w 5930900"/>
                <a:gd name="connsiteY50" fmla="*/ 346075 h 639234"/>
                <a:gd name="connsiteX51" fmla="*/ 2254250 w 5930900"/>
                <a:gd name="connsiteY51" fmla="*/ 344488 h 639234"/>
                <a:gd name="connsiteX52" fmla="*/ 2272242 w 5930900"/>
                <a:gd name="connsiteY52" fmla="*/ 375179 h 639234"/>
                <a:gd name="connsiteX53" fmla="*/ 2496080 w 5930900"/>
                <a:gd name="connsiteY53" fmla="*/ 373063 h 639234"/>
                <a:gd name="connsiteX54" fmla="*/ 2497667 w 5930900"/>
                <a:gd name="connsiteY54" fmla="*/ 393700 h 639234"/>
                <a:gd name="connsiteX55" fmla="*/ 2769659 w 5930900"/>
                <a:gd name="connsiteY55" fmla="*/ 390525 h 639234"/>
                <a:gd name="connsiteX56" fmla="*/ 2798234 w 5930900"/>
                <a:gd name="connsiteY56" fmla="*/ 414867 h 639234"/>
                <a:gd name="connsiteX57" fmla="*/ 2916767 w 5930900"/>
                <a:gd name="connsiteY57" fmla="*/ 414867 h 639234"/>
                <a:gd name="connsiteX58" fmla="*/ 2916767 w 5930900"/>
                <a:gd name="connsiteY58" fmla="*/ 427567 h 639234"/>
                <a:gd name="connsiteX59" fmla="*/ 2997200 w 5930900"/>
                <a:gd name="connsiteY59" fmla="*/ 427567 h 639234"/>
                <a:gd name="connsiteX60" fmla="*/ 3005667 w 5930900"/>
                <a:gd name="connsiteY60" fmla="*/ 436034 h 639234"/>
                <a:gd name="connsiteX61" fmla="*/ 3101447 w 5930900"/>
                <a:gd name="connsiteY61" fmla="*/ 436034 h 639234"/>
                <a:gd name="connsiteX62" fmla="*/ 3101446 w 5930900"/>
                <a:gd name="connsiteY62" fmla="*/ 451909 h 639234"/>
                <a:gd name="connsiteX63" fmla="*/ 3214687 w 5930900"/>
                <a:gd name="connsiteY63" fmla="*/ 447147 h 639234"/>
                <a:gd name="connsiteX64" fmla="*/ 3259667 w 5930900"/>
                <a:gd name="connsiteY64" fmla="*/ 451380 h 639234"/>
                <a:gd name="connsiteX65" fmla="*/ 3433234 w 5930900"/>
                <a:gd name="connsiteY65" fmla="*/ 461434 h 639234"/>
                <a:gd name="connsiteX66" fmla="*/ 3445934 w 5930900"/>
                <a:gd name="connsiteY66" fmla="*/ 474134 h 639234"/>
                <a:gd name="connsiteX67" fmla="*/ 3649134 w 5930900"/>
                <a:gd name="connsiteY67" fmla="*/ 474134 h 639234"/>
                <a:gd name="connsiteX68" fmla="*/ 3649134 w 5930900"/>
                <a:gd name="connsiteY68" fmla="*/ 486834 h 639234"/>
                <a:gd name="connsiteX69" fmla="*/ 3716867 w 5930900"/>
                <a:gd name="connsiteY69" fmla="*/ 486834 h 639234"/>
                <a:gd name="connsiteX70" fmla="*/ 3725334 w 5930900"/>
                <a:gd name="connsiteY70" fmla="*/ 495301 h 639234"/>
                <a:gd name="connsiteX71" fmla="*/ 3903134 w 5930900"/>
                <a:gd name="connsiteY71" fmla="*/ 495301 h 639234"/>
                <a:gd name="connsiteX72" fmla="*/ 3903134 w 5930900"/>
                <a:gd name="connsiteY72" fmla="*/ 529167 h 639234"/>
                <a:gd name="connsiteX73" fmla="*/ 4072467 w 5930900"/>
                <a:gd name="connsiteY73" fmla="*/ 529167 h 639234"/>
                <a:gd name="connsiteX74" fmla="*/ 4080934 w 5930900"/>
                <a:gd name="connsiteY74" fmla="*/ 537634 h 639234"/>
                <a:gd name="connsiteX75" fmla="*/ 4229100 w 5930900"/>
                <a:gd name="connsiteY75" fmla="*/ 537634 h 639234"/>
                <a:gd name="connsiteX76" fmla="*/ 4237567 w 5930900"/>
                <a:gd name="connsiteY76" fmla="*/ 546101 h 639234"/>
                <a:gd name="connsiteX77" fmla="*/ 4525434 w 5930900"/>
                <a:gd name="connsiteY77" fmla="*/ 546101 h 639234"/>
                <a:gd name="connsiteX78" fmla="*/ 4525434 w 5930900"/>
                <a:gd name="connsiteY78" fmla="*/ 575734 h 639234"/>
                <a:gd name="connsiteX79" fmla="*/ 4610100 w 5930900"/>
                <a:gd name="connsiteY79" fmla="*/ 575734 h 639234"/>
                <a:gd name="connsiteX80" fmla="*/ 4610100 w 5930900"/>
                <a:gd name="connsiteY80" fmla="*/ 579967 h 639234"/>
                <a:gd name="connsiteX81" fmla="*/ 5139267 w 5930900"/>
                <a:gd name="connsiteY81" fmla="*/ 579967 h 639234"/>
                <a:gd name="connsiteX82" fmla="*/ 5139267 w 5930900"/>
                <a:gd name="connsiteY82" fmla="*/ 592667 h 639234"/>
                <a:gd name="connsiteX83" fmla="*/ 5266267 w 5930900"/>
                <a:gd name="connsiteY83" fmla="*/ 592667 h 639234"/>
                <a:gd name="connsiteX84" fmla="*/ 5266267 w 5930900"/>
                <a:gd name="connsiteY84" fmla="*/ 601134 h 639234"/>
                <a:gd name="connsiteX85" fmla="*/ 5596467 w 5930900"/>
                <a:gd name="connsiteY85" fmla="*/ 601134 h 639234"/>
                <a:gd name="connsiteX86" fmla="*/ 5596467 w 5930900"/>
                <a:gd name="connsiteY86" fmla="*/ 613834 h 639234"/>
                <a:gd name="connsiteX87" fmla="*/ 5634567 w 5930900"/>
                <a:gd name="connsiteY87" fmla="*/ 613834 h 639234"/>
                <a:gd name="connsiteX88" fmla="*/ 5634567 w 5930900"/>
                <a:gd name="connsiteY88" fmla="*/ 622300 h 639234"/>
                <a:gd name="connsiteX89" fmla="*/ 5668434 w 5930900"/>
                <a:gd name="connsiteY89" fmla="*/ 622300 h 639234"/>
                <a:gd name="connsiteX90" fmla="*/ 5668434 w 5930900"/>
                <a:gd name="connsiteY90" fmla="*/ 639234 h 639234"/>
                <a:gd name="connsiteX91" fmla="*/ 5930900 w 5930900"/>
                <a:gd name="connsiteY91" fmla="*/ 639234 h 639234"/>
                <a:gd name="connsiteX0" fmla="*/ 0 w 5930900"/>
                <a:gd name="connsiteY0" fmla="*/ 0 h 639234"/>
                <a:gd name="connsiteX1" fmla="*/ 160867 w 5930900"/>
                <a:gd name="connsiteY1" fmla="*/ 0 h 639234"/>
                <a:gd name="connsiteX2" fmla="*/ 160867 w 5930900"/>
                <a:gd name="connsiteY2" fmla="*/ 0 h 639234"/>
                <a:gd name="connsiteX3" fmla="*/ 169862 w 5930900"/>
                <a:gd name="connsiteY3" fmla="*/ 23283 h 639234"/>
                <a:gd name="connsiteX4" fmla="*/ 179387 w 5930900"/>
                <a:gd name="connsiteY4" fmla="*/ 44980 h 639234"/>
                <a:gd name="connsiteX5" fmla="*/ 258234 w 5930900"/>
                <a:gd name="connsiteY5" fmla="*/ 46567 h 639234"/>
                <a:gd name="connsiteX6" fmla="*/ 258234 w 5930900"/>
                <a:gd name="connsiteY6" fmla="*/ 50800 h 639234"/>
                <a:gd name="connsiteX7" fmla="*/ 321734 w 5930900"/>
                <a:gd name="connsiteY7" fmla="*/ 50800 h 639234"/>
                <a:gd name="connsiteX8" fmla="*/ 321734 w 5930900"/>
                <a:gd name="connsiteY8" fmla="*/ 55034 h 639234"/>
                <a:gd name="connsiteX9" fmla="*/ 406400 w 5930900"/>
                <a:gd name="connsiteY9" fmla="*/ 55034 h 639234"/>
                <a:gd name="connsiteX10" fmla="*/ 406400 w 5930900"/>
                <a:gd name="connsiteY10" fmla="*/ 76200 h 639234"/>
                <a:gd name="connsiteX11" fmla="*/ 469900 w 5930900"/>
                <a:gd name="connsiteY11" fmla="*/ 76200 h 639234"/>
                <a:gd name="connsiteX12" fmla="*/ 469900 w 5930900"/>
                <a:gd name="connsiteY12" fmla="*/ 93134 h 639234"/>
                <a:gd name="connsiteX13" fmla="*/ 529167 w 5930900"/>
                <a:gd name="connsiteY13" fmla="*/ 93134 h 639234"/>
                <a:gd name="connsiteX14" fmla="*/ 529167 w 5930900"/>
                <a:gd name="connsiteY14" fmla="*/ 110067 h 639234"/>
                <a:gd name="connsiteX15" fmla="*/ 588434 w 5930900"/>
                <a:gd name="connsiteY15" fmla="*/ 110067 h 639234"/>
                <a:gd name="connsiteX16" fmla="*/ 588434 w 5930900"/>
                <a:gd name="connsiteY16" fmla="*/ 122767 h 639234"/>
                <a:gd name="connsiteX17" fmla="*/ 647700 w 5930900"/>
                <a:gd name="connsiteY17" fmla="*/ 122767 h 639234"/>
                <a:gd name="connsiteX18" fmla="*/ 647700 w 5930900"/>
                <a:gd name="connsiteY18" fmla="*/ 131234 h 639234"/>
                <a:gd name="connsiteX19" fmla="*/ 690034 w 5930900"/>
                <a:gd name="connsiteY19" fmla="*/ 131234 h 639234"/>
                <a:gd name="connsiteX20" fmla="*/ 690034 w 5930900"/>
                <a:gd name="connsiteY20" fmla="*/ 148167 h 639234"/>
                <a:gd name="connsiteX21" fmla="*/ 749300 w 5930900"/>
                <a:gd name="connsiteY21" fmla="*/ 148167 h 639234"/>
                <a:gd name="connsiteX22" fmla="*/ 749300 w 5930900"/>
                <a:gd name="connsiteY22" fmla="*/ 152400 h 639234"/>
                <a:gd name="connsiteX23" fmla="*/ 804334 w 5930900"/>
                <a:gd name="connsiteY23" fmla="*/ 152400 h 639234"/>
                <a:gd name="connsiteX24" fmla="*/ 817034 w 5930900"/>
                <a:gd name="connsiteY24" fmla="*/ 165100 h 639234"/>
                <a:gd name="connsiteX25" fmla="*/ 910167 w 5930900"/>
                <a:gd name="connsiteY25" fmla="*/ 165100 h 639234"/>
                <a:gd name="connsiteX26" fmla="*/ 910167 w 5930900"/>
                <a:gd name="connsiteY26" fmla="*/ 177800 h 639234"/>
                <a:gd name="connsiteX27" fmla="*/ 956734 w 5930900"/>
                <a:gd name="connsiteY27" fmla="*/ 177800 h 639234"/>
                <a:gd name="connsiteX28" fmla="*/ 956734 w 5930900"/>
                <a:gd name="connsiteY28" fmla="*/ 198967 h 639234"/>
                <a:gd name="connsiteX29" fmla="*/ 999067 w 5930900"/>
                <a:gd name="connsiteY29" fmla="*/ 198967 h 639234"/>
                <a:gd name="connsiteX30" fmla="*/ 1000125 w 5930900"/>
                <a:gd name="connsiteY30" fmla="*/ 207434 h 639234"/>
                <a:gd name="connsiteX31" fmla="*/ 1079500 w 5930900"/>
                <a:gd name="connsiteY31" fmla="*/ 207434 h 639234"/>
                <a:gd name="connsiteX32" fmla="*/ 1079500 w 5930900"/>
                <a:gd name="connsiteY32" fmla="*/ 224367 h 639234"/>
                <a:gd name="connsiteX33" fmla="*/ 1244600 w 5930900"/>
                <a:gd name="connsiteY33" fmla="*/ 224367 h 639234"/>
                <a:gd name="connsiteX34" fmla="*/ 1248834 w 5930900"/>
                <a:gd name="connsiteY34" fmla="*/ 228601 h 639234"/>
                <a:gd name="connsiteX35" fmla="*/ 1341967 w 5930900"/>
                <a:gd name="connsiteY35" fmla="*/ 228601 h 639234"/>
                <a:gd name="connsiteX36" fmla="*/ 1338792 w 5930900"/>
                <a:gd name="connsiteY36" fmla="*/ 248180 h 639234"/>
                <a:gd name="connsiteX37" fmla="*/ 1420285 w 5930900"/>
                <a:gd name="connsiteY37" fmla="*/ 248179 h 639234"/>
                <a:gd name="connsiteX38" fmla="*/ 1421872 w 5930900"/>
                <a:gd name="connsiteY38" fmla="*/ 266700 h 639234"/>
                <a:gd name="connsiteX39" fmla="*/ 1659467 w 5930900"/>
                <a:gd name="connsiteY39" fmla="*/ 266700 h 639234"/>
                <a:gd name="connsiteX40" fmla="*/ 1657880 w 5930900"/>
                <a:gd name="connsiteY40" fmla="*/ 286809 h 639234"/>
                <a:gd name="connsiteX41" fmla="*/ 1856846 w 5930900"/>
                <a:gd name="connsiteY41" fmla="*/ 288397 h 639234"/>
                <a:gd name="connsiteX42" fmla="*/ 1863726 w 5930900"/>
                <a:gd name="connsiteY42" fmla="*/ 296862 h 639234"/>
                <a:gd name="connsiteX43" fmla="*/ 1974850 w 5930900"/>
                <a:gd name="connsiteY43" fmla="*/ 296862 h 639234"/>
                <a:gd name="connsiteX44" fmla="*/ 1981200 w 5930900"/>
                <a:gd name="connsiteY44" fmla="*/ 304800 h 639234"/>
                <a:gd name="connsiteX45" fmla="*/ 2061634 w 5930900"/>
                <a:gd name="connsiteY45" fmla="*/ 304800 h 639234"/>
                <a:gd name="connsiteX46" fmla="*/ 2066396 w 5930900"/>
                <a:gd name="connsiteY46" fmla="*/ 314326 h 639234"/>
                <a:gd name="connsiteX47" fmla="*/ 2146829 w 5930900"/>
                <a:gd name="connsiteY47" fmla="*/ 314325 h 639234"/>
                <a:gd name="connsiteX48" fmla="*/ 2160059 w 5930900"/>
                <a:gd name="connsiteY48" fmla="*/ 332317 h 639234"/>
                <a:gd name="connsiteX49" fmla="*/ 2217737 w 5930900"/>
                <a:gd name="connsiteY49" fmla="*/ 330729 h 639234"/>
                <a:gd name="connsiteX50" fmla="*/ 2216150 w 5930900"/>
                <a:gd name="connsiteY50" fmla="*/ 346075 h 639234"/>
                <a:gd name="connsiteX51" fmla="*/ 2254250 w 5930900"/>
                <a:gd name="connsiteY51" fmla="*/ 344488 h 639234"/>
                <a:gd name="connsiteX52" fmla="*/ 2272242 w 5930900"/>
                <a:gd name="connsiteY52" fmla="*/ 375179 h 639234"/>
                <a:gd name="connsiteX53" fmla="*/ 2496080 w 5930900"/>
                <a:gd name="connsiteY53" fmla="*/ 373063 h 639234"/>
                <a:gd name="connsiteX54" fmla="*/ 2497667 w 5930900"/>
                <a:gd name="connsiteY54" fmla="*/ 393700 h 639234"/>
                <a:gd name="connsiteX55" fmla="*/ 2769659 w 5930900"/>
                <a:gd name="connsiteY55" fmla="*/ 390525 h 639234"/>
                <a:gd name="connsiteX56" fmla="*/ 2798234 w 5930900"/>
                <a:gd name="connsiteY56" fmla="*/ 414867 h 639234"/>
                <a:gd name="connsiteX57" fmla="*/ 2916767 w 5930900"/>
                <a:gd name="connsiteY57" fmla="*/ 414867 h 639234"/>
                <a:gd name="connsiteX58" fmla="*/ 2916767 w 5930900"/>
                <a:gd name="connsiteY58" fmla="*/ 427567 h 639234"/>
                <a:gd name="connsiteX59" fmla="*/ 2997200 w 5930900"/>
                <a:gd name="connsiteY59" fmla="*/ 427567 h 639234"/>
                <a:gd name="connsiteX60" fmla="*/ 3005667 w 5930900"/>
                <a:gd name="connsiteY60" fmla="*/ 436034 h 639234"/>
                <a:gd name="connsiteX61" fmla="*/ 3101447 w 5930900"/>
                <a:gd name="connsiteY61" fmla="*/ 436034 h 639234"/>
                <a:gd name="connsiteX62" fmla="*/ 3101446 w 5930900"/>
                <a:gd name="connsiteY62" fmla="*/ 451909 h 639234"/>
                <a:gd name="connsiteX63" fmla="*/ 3214687 w 5930900"/>
                <a:gd name="connsiteY63" fmla="*/ 447147 h 639234"/>
                <a:gd name="connsiteX64" fmla="*/ 3216805 w 5930900"/>
                <a:gd name="connsiteY64" fmla="*/ 467255 h 639234"/>
                <a:gd name="connsiteX65" fmla="*/ 3433234 w 5930900"/>
                <a:gd name="connsiteY65" fmla="*/ 461434 h 639234"/>
                <a:gd name="connsiteX66" fmla="*/ 3445934 w 5930900"/>
                <a:gd name="connsiteY66" fmla="*/ 474134 h 639234"/>
                <a:gd name="connsiteX67" fmla="*/ 3649134 w 5930900"/>
                <a:gd name="connsiteY67" fmla="*/ 474134 h 639234"/>
                <a:gd name="connsiteX68" fmla="*/ 3649134 w 5930900"/>
                <a:gd name="connsiteY68" fmla="*/ 486834 h 639234"/>
                <a:gd name="connsiteX69" fmla="*/ 3716867 w 5930900"/>
                <a:gd name="connsiteY69" fmla="*/ 486834 h 639234"/>
                <a:gd name="connsiteX70" fmla="*/ 3725334 w 5930900"/>
                <a:gd name="connsiteY70" fmla="*/ 495301 h 639234"/>
                <a:gd name="connsiteX71" fmla="*/ 3903134 w 5930900"/>
                <a:gd name="connsiteY71" fmla="*/ 495301 h 639234"/>
                <a:gd name="connsiteX72" fmla="*/ 3903134 w 5930900"/>
                <a:gd name="connsiteY72" fmla="*/ 529167 h 639234"/>
                <a:gd name="connsiteX73" fmla="*/ 4072467 w 5930900"/>
                <a:gd name="connsiteY73" fmla="*/ 529167 h 639234"/>
                <a:gd name="connsiteX74" fmla="*/ 4080934 w 5930900"/>
                <a:gd name="connsiteY74" fmla="*/ 537634 h 639234"/>
                <a:gd name="connsiteX75" fmla="*/ 4229100 w 5930900"/>
                <a:gd name="connsiteY75" fmla="*/ 537634 h 639234"/>
                <a:gd name="connsiteX76" fmla="*/ 4237567 w 5930900"/>
                <a:gd name="connsiteY76" fmla="*/ 546101 h 639234"/>
                <a:gd name="connsiteX77" fmla="*/ 4525434 w 5930900"/>
                <a:gd name="connsiteY77" fmla="*/ 546101 h 639234"/>
                <a:gd name="connsiteX78" fmla="*/ 4525434 w 5930900"/>
                <a:gd name="connsiteY78" fmla="*/ 575734 h 639234"/>
                <a:gd name="connsiteX79" fmla="*/ 4610100 w 5930900"/>
                <a:gd name="connsiteY79" fmla="*/ 575734 h 639234"/>
                <a:gd name="connsiteX80" fmla="*/ 4610100 w 5930900"/>
                <a:gd name="connsiteY80" fmla="*/ 579967 h 639234"/>
                <a:gd name="connsiteX81" fmla="*/ 5139267 w 5930900"/>
                <a:gd name="connsiteY81" fmla="*/ 579967 h 639234"/>
                <a:gd name="connsiteX82" fmla="*/ 5139267 w 5930900"/>
                <a:gd name="connsiteY82" fmla="*/ 592667 h 639234"/>
                <a:gd name="connsiteX83" fmla="*/ 5266267 w 5930900"/>
                <a:gd name="connsiteY83" fmla="*/ 592667 h 639234"/>
                <a:gd name="connsiteX84" fmla="*/ 5266267 w 5930900"/>
                <a:gd name="connsiteY84" fmla="*/ 601134 h 639234"/>
                <a:gd name="connsiteX85" fmla="*/ 5596467 w 5930900"/>
                <a:gd name="connsiteY85" fmla="*/ 601134 h 639234"/>
                <a:gd name="connsiteX86" fmla="*/ 5596467 w 5930900"/>
                <a:gd name="connsiteY86" fmla="*/ 613834 h 639234"/>
                <a:gd name="connsiteX87" fmla="*/ 5634567 w 5930900"/>
                <a:gd name="connsiteY87" fmla="*/ 613834 h 639234"/>
                <a:gd name="connsiteX88" fmla="*/ 5634567 w 5930900"/>
                <a:gd name="connsiteY88" fmla="*/ 622300 h 639234"/>
                <a:gd name="connsiteX89" fmla="*/ 5668434 w 5930900"/>
                <a:gd name="connsiteY89" fmla="*/ 622300 h 639234"/>
                <a:gd name="connsiteX90" fmla="*/ 5668434 w 5930900"/>
                <a:gd name="connsiteY90" fmla="*/ 639234 h 639234"/>
                <a:gd name="connsiteX91" fmla="*/ 5930900 w 5930900"/>
                <a:gd name="connsiteY91" fmla="*/ 639234 h 639234"/>
                <a:gd name="connsiteX0" fmla="*/ 0 w 5930900"/>
                <a:gd name="connsiteY0" fmla="*/ 0 h 639234"/>
                <a:gd name="connsiteX1" fmla="*/ 160867 w 5930900"/>
                <a:gd name="connsiteY1" fmla="*/ 0 h 639234"/>
                <a:gd name="connsiteX2" fmla="*/ 160867 w 5930900"/>
                <a:gd name="connsiteY2" fmla="*/ 0 h 639234"/>
                <a:gd name="connsiteX3" fmla="*/ 169862 w 5930900"/>
                <a:gd name="connsiteY3" fmla="*/ 23283 h 639234"/>
                <a:gd name="connsiteX4" fmla="*/ 179387 w 5930900"/>
                <a:gd name="connsiteY4" fmla="*/ 44980 h 639234"/>
                <a:gd name="connsiteX5" fmla="*/ 258234 w 5930900"/>
                <a:gd name="connsiteY5" fmla="*/ 46567 h 639234"/>
                <a:gd name="connsiteX6" fmla="*/ 258234 w 5930900"/>
                <a:gd name="connsiteY6" fmla="*/ 50800 h 639234"/>
                <a:gd name="connsiteX7" fmla="*/ 321734 w 5930900"/>
                <a:gd name="connsiteY7" fmla="*/ 50800 h 639234"/>
                <a:gd name="connsiteX8" fmla="*/ 321734 w 5930900"/>
                <a:gd name="connsiteY8" fmla="*/ 55034 h 639234"/>
                <a:gd name="connsiteX9" fmla="*/ 406400 w 5930900"/>
                <a:gd name="connsiteY9" fmla="*/ 55034 h 639234"/>
                <a:gd name="connsiteX10" fmla="*/ 406400 w 5930900"/>
                <a:gd name="connsiteY10" fmla="*/ 76200 h 639234"/>
                <a:gd name="connsiteX11" fmla="*/ 469900 w 5930900"/>
                <a:gd name="connsiteY11" fmla="*/ 76200 h 639234"/>
                <a:gd name="connsiteX12" fmla="*/ 469900 w 5930900"/>
                <a:gd name="connsiteY12" fmla="*/ 93134 h 639234"/>
                <a:gd name="connsiteX13" fmla="*/ 529167 w 5930900"/>
                <a:gd name="connsiteY13" fmla="*/ 93134 h 639234"/>
                <a:gd name="connsiteX14" fmla="*/ 529167 w 5930900"/>
                <a:gd name="connsiteY14" fmla="*/ 110067 h 639234"/>
                <a:gd name="connsiteX15" fmla="*/ 588434 w 5930900"/>
                <a:gd name="connsiteY15" fmla="*/ 110067 h 639234"/>
                <a:gd name="connsiteX16" fmla="*/ 588434 w 5930900"/>
                <a:gd name="connsiteY16" fmla="*/ 122767 h 639234"/>
                <a:gd name="connsiteX17" fmla="*/ 647700 w 5930900"/>
                <a:gd name="connsiteY17" fmla="*/ 122767 h 639234"/>
                <a:gd name="connsiteX18" fmla="*/ 647700 w 5930900"/>
                <a:gd name="connsiteY18" fmla="*/ 131234 h 639234"/>
                <a:gd name="connsiteX19" fmla="*/ 690034 w 5930900"/>
                <a:gd name="connsiteY19" fmla="*/ 131234 h 639234"/>
                <a:gd name="connsiteX20" fmla="*/ 690034 w 5930900"/>
                <a:gd name="connsiteY20" fmla="*/ 148167 h 639234"/>
                <a:gd name="connsiteX21" fmla="*/ 749300 w 5930900"/>
                <a:gd name="connsiteY21" fmla="*/ 148167 h 639234"/>
                <a:gd name="connsiteX22" fmla="*/ 749300 w 5930900"/>
                <a:gd name="connsiteY22" fmla="*/ 152400 h 639234"/>
                <a:gd name="connsiteX23" fmla="*/ 804334 w 5930900"/>
                <a:gd name="connsiteY23" fmla="*/ 152400 h 639234"/>
                <a:gd name="connsiteX24" fmla="*/ 817034 w 5930900"/>
                <a:gd name="connsiteY24" fmla="*/ 165100 h 639234"/>
                <a:gd name="connsiteX25" fmla="*/ 910167 w 5930900"/>
                <a:gd name="connsiteY25" fmla="*/ 165100 h 639234"/>
                <a:gd name="connsiteX26" fmla="*/ 910167 w 5930900"/>
                <a:gd name="connsiteY26" fmla="*/ 177800 h 639234"/>
                <a:gd name="connsiteX27" fmla="*/ 956734 w 5930900"/>
                <a:gd name="connsiteY27" fmla="*/ 177800 h 639234"/>
                <a:gd name="connsiteX28" fmla="*/ 956734 w 5930900"/>
                <a:gd name="connsiteY28" fmla="*/ 198967 h 639234"/>
                <a:gd name="connsiteX29" fmla="*/ 999067 w 5930900"/>
                <a:gd name="connsiteY29" fmla="*/ 198967 h 639234"/>
                <a:gd name="connsiteX30" fmla="*/ 1000125 w 5930900"/>
                <a:gd name="connsiteY30" fmla="*/ 207434 h 639234"/>
                <a:gd name="connsiteX31" fmla="*/ 1079500 w 5930900"/>
                <a:gd name="connsiteY31" fmla="*/ 207434 h 639234"/>
                <a:gd name="connsiteX32" fmla="*/ 1079500 w 5930900"/>
                <a:gd name="connsiteY32" fmla="*/ 224367 h 639234"/>
                <a:gd name="connsiteX33" fmla="*/ 1244600 w 5930900"/>
                <a:gd name="connsiteY33" fmla="*/ 224367 h 639234"/>
                <a:gd name="connsiteX34" fmla="*/ 1248834 w 5930900"/>
                <a:gd name="connsiteY34" fmla="*/ 228601 h 639234"/>
                <a:gd name="connsiteX35" fmla="*/ 1341967 w 5930900"/>
                <a:gd name="connsiteY35" fmla="*/ 228601 h 639234"/>
                <a:gd name="connsiteX36" fmla="*/ 1338792 w 5930900"/>
                <a:gd name="connsiteY36" fmla="*/ 248180 h 639234"/>
                <a:gd name="connsiteX37" fmla="*/ 1420285 w 5930900"/>
                <a:gd name="connsiteY37" fmla="*/ 248179 h 639234"/>
                <a:gd name="connsiteX38" fmla="*/ 1421872 w 5930900"/>
                <a:gd name="connsiteY38" fmla="*/ 266700 h 639234"/>
                <a:gd name="connsiteX39" fmla="*/ 1659467 w 5930900"/>
                <a:gd name="connsiteY39" fmla="*/ 266700 h 639234"/>
                <a:gd name="connsiteX40" fmla="*/ 1657880 w 5930900"/>
                <a:gd name="connsiteY40" fmla="*/ 286809 h 639234"/>
                <a:gd name="connsiteX41" fmla="*/ 1856846 w 5930900"/>
                <a:gd name="connsiteY41" fmla="*/ 288397 h 639234"/>
                <a:gd name="connsiteX42" fmla="*/ 1863726 w 5930900"/>
                <a:gd name="connsiteY42" fmla="*/ 296862 h 639234"/>
                <a:gd name="connsiteX43" fmla="*/ 1974850 w 5930900"/>
                <a:gd name="connsiteY43" fmla="*/ 296862 h 639234"/>
                <a:gd name="connsiteX44" fmla="*/ 1981200 w 5930900"/>
                <a:gd name="connsiteY44" fmla="*/ 304800 h 639234"/>
                <a:gd name="connsiteX45" fmla="*/ 2061634 w 5930900"/>
                <a:gd name="connsiteY45" fmla="*/ 304800 h 639234"/>
                <a:gd name="connsiteX46" fmla="*/ 2066396 w 5930900"/>
                <a:gd name="connsiteY46" fmla="*/ 314326 h 639234"/>
                <a:gd name="connsiteX47" fmla="*/ 2146829 w 5930900"/>
                <a:gd name="connsiteY47" fmla="*/ 314325 h 639234"/>
                <a:gd name="connsiteX48" fmla="*/ 2160059 w 5930900"/>
                <a:gd name="connsiteY48" fmla="*/ 332317 h 639234"/>
                <a:gd name="connsiteX49" fmla="*/ 2217737 w 5930900"/>
                <a:gd name="connsiteY49" fmla="*/ 330729 h 639234"/>
                <a:gd name="connsiteX50" fmla="*/ 2216150 w 5930900"/>
                <a:gd name="connsiteY50" fmla="*/ 346075 h 639234"/>
                <a:gd name="connsiteX51" fmla="*/ 2254250 w 5930900"/>
                <a:gd name="connsiteY51" fmla="*/ 344488 h 639234"/>
                <a:gd name="connsiteX52" fmla="*/ 2272242 w 5930900"/>
                <a:gd name="connsiteY52" fmla="*/ 375179 h 639234"/>
                <a:gd name="connsiteX53" fmla="*/ 2496080 w 5930900"/>
                <a:gd name="connsiteY53" fmla="*/ 373063 h 639234"/>
                <a:gd name="connsiteX54" fmla="*/ 2497667 w 5930900"/>
                <a:gd name="connsiteY54" fmla="*/ 393700 h 639234"/>
                <a:gd name="connsiteX55" fmla="*/ 2769659 w 5930900"/>
                <a:gd name="connsiteY55" fmla="*/ 390525 h 639234"/>
                <a:gd name="connsiteX56" fmla="*/ 2798234 w 5930900"/>
                <a:gd name="connsiteY56" fmla="*/ 414867 h 639234"/>
                <a:gd name="connsiteX57" fmla="*/ 2916767 w 5930900"/>
                <a:gd name="connsiteY57" fmla="*/ 414867 h 639234"/>
                <a:gd name="connsiteX58" fmla="*/ 2916767 w 5930900"/>
                <a:gd name="connsiteY58" fmla="*/ 427567 h 639234"/>
                <a:gd name="connsiteX59" fmla="*/ 2997200 w 5930900"/>
                <a:gd name="connsiteY59" fmla="*/ 427567 h 639234"/>
                <a:gd name="connsiteX60" fmla="*/ 3005667 w 5930900"/>
                <a:gd name="connsiteY60" fmla="*/ 436034 h 639234"/>
                <a:gd name="connsiteX61" fmla="*/ 3101447 w 5930900"/>
                <a:gd name="connsiteY61" fmla="*/ 436034 h 639234"/>
                <a:gd name="connsiteX62" fmla="*/ 3101446 w 5930900"/>
                <a:gd name="connsiteY62" fmla="*/ 451909 h 639234"/>
                <a:gd name="connsiteX63" fmla="*/ 3214687 w 5930900"/>
                <a:gd name="connsiteY63" fmla="*/ 447147 h 639234"/>
                <a:gd name="connsiteX64" fmla="*/ 3216805 w 5930900"/>
                <a:gd name="connsiteY64" fmla="*/ 462493 h 639234"/>
                <a:gd name="connsiteX65" fmla="*/ 3433234 w 5930900"/>
                <a:gd name="connsiteY65" fmla="*/ 461434 h 639234"/>
                <a:gd name="connsiteX66" fmla="*/ 3445934 w 5930900"/>
                <a:gd name="connsiteY66" fmla="*/ 474134 h 639234"/>
                <a:gd name="connsiteX67" fmla="*/ 3649134 w 5930900"/>
                <a:gd name="connsiteY67" fmla="*/ 474134 h 639234"/>
                <a:gd name="connsiteX68" fmla="*/ 3649134 w 5930900"/>
                <a:gd name="connsiteY68" fmla="*/ 486834 h 639234"/>
                <a:gd name="connsiteX69" fmla="*/ 3716867 w 5930900"/>
                <a:gd name="connsiteY69" fmla="*/ 486834 h 639234"/>
                <a:gd name="connsiteX70" fmla="*/ 3725334 w 5930900"/>
                <a:gd name="connsiteY70" fmla="*/ 495301 h 639234"/>
                <a:gd name="connsiteX71" fmla="*/ 3903134 w 5930900"/>
                <a:gd name="connsiteY71" fmla="*/ 495301 h 639234"/>
                <a:gd name="connsiteX72" fmla="*/ 3903134 w 5930900"/>
                <a:gd name="connsiteY72" fmla="*/ 529167 h 639234"/>
                <a:gd name="connsiteX73" fmla="*/ 4072467 w 5930900"/>
                <a:gd name="connsiteY73" fmla="*/ 529167 h 639234"/>
                <a:gd name="connsiteX74" fmla="*/ 4080934 w 5930900"/>
                <a:gd name="connsiteY74" fmla="*/ 537634 h 639234"/>
                <a:gd name="connsiteX75" fmla="*/ 4229100 w 5930900"/>
                <a:gd name="connsiteY75" fmla="*/ 537634 h 639234"/>
                <a:gd name="connsiteX76" fmla="*/ 4237567 w 5930900"/>
                <a:gd name="connsiteY76" fmla="*/ 546101 h 639234"/>
                <a:gd name="connsiteX77" fmla="*/ 4525434 w 5930900"/>
                <a:gd name="connsiteY77" fmla="*/ 546101 h 639234"/>
                <a:gd name="connsiteX78" fmla="*/ 4525434 w 5930900"/>
                <a:gd name="connsiteY78" fmla="*/ 575734 h 639234"/>
                <a:gd name="connsiteX79" fmla="*/ 4610100 w 5930900"/>
                <a:gd name="connsiteY79" fmla="*/ 575734 h 639234"/>
                <a:gd name="connsiteX80" fmla="*/ 4610100 w 5930900"/>
                <a:gd name="connsiteY80" fmla="*/ 579967 h 639234"/>
                <a:gd name="connsiteX81" fmla="*/ 5139267 w 5930900"/>
                <a:gd name="connsiteY81" fmla="*/ 579967 h 639234"/>
                <a:gd name="connsiteX82" fmla="*/ 5139267 w 5930900"/>
                <a:gd name="connsiteY82" fmla="*/ 592667 h 639234"/>
                <a:gd name="connsiteX83" fmla="*/ 5266267 w 5930900"/>
                <a:gd name="connsiteY83" fmla="*/ 592667 h 639234"/>
                <a:gd name="connsiteX84" fmla="*/ 5266267 w 5930900"/>
                <a:gd name="connsiteY84" fmla="*/ 601134 h 639234"/>
                <a:gd name="connsiteX85" fmla="*/ 5596467 w 5930900"/>
                <a:gd name="connsiteY85" fmla="*/ 601134 h 639234"/>
                <a:gd name="connsiteX86" fmla="*/ 5596467 w 5930900"/>
                <a:gd name="connsiteY86" fmla="*/ 613834 h 639234"/>
                <a:gd name="connsiteX87" fmla="*/ 5634567 w 5930900"/>
                <a:gd name="connsiteY87" fmla="*/ 613834 h 639234"/>
                <a:gd name="connsiteX88" fmla="*/ 5634567 w 5930900"/>
                <a:gd name="connsiteY88" fmla="*/ 622300 h 639234"/>
                <a:gd name="connsiteX89" fmla="*/ 5668434 w 5930900"/>
                <a:gd name="connsiteY89" fmla="*/ 622300 h 639234"/>
                <a:gd name="connsiteX90" fmla="*/ 5668434 w 5930900"/>
                <a:gd name="connsiteY90" fmla="*/ 639234 h 639234"/>
                <a:gd name="connsiteX91" fmla="*/ 5930900 w 5930900"/>
                <a:gd name="connsiteY91" fmla="*/ 639234 h 639234"/>
                <a:gd name="connsiteX0" fmla="*/ 0 w 5930900"/>
                <a:gd name="connsiteY0" fmla="*/ 0 h 639234"/>
                <a:gd name="connsiteX1" fmla="*/ 160867 w 5930900"/>
                <a:gd name="connsiteY1" fmla="*/ 0 h 639234"/>
                <a:gd name="connsiteX2" fmla="*/ 160867 w 5930900"/>
                <a:gd name="connsiteY2" fmla="*/ 0 h 639234"/>
                <a:gd name="connsiteX3" fmla="*/ 169862 w 5930900"/>
                <a:gd name="connsiteY3" fmla="*/ 23283 h 639234"/>
                <a:gd name="connsiteX4" fmla="*/ 179387 w 5930900"/>
                <a:gd name="connsiteY4" fmla="*/ 44980 h 639234"/>
                <a:gd name="connsiteX5" fmla="*/ 258234 w 5930900"/>
                <a:gd name="connsiteY5" fmla="*/ 46567 h 639234"/>
                <a:gd name="connsiteX6" fmla="*/ 258234 w 5930900"/>
                <a:gd name="connsiteY6" fmla="*/ 50800 h 639234"/>
                <a:gd name="connsiteX7" fmla="*/ 321734 w 5930900"/>
                <a:gd name="connsiteY7" fmla="*/ 50800 h 639234"/>
                <a:gd name="connsiteX8" fmla="*/ 321734 w 5930900"/>
                <a:gd name="connsiteY8" fmla="*/ 55034 h 639234"/>
                <a:gd name="connsiteX9" fmla="*/ 406400 w 5930900"/>
                <a:gd name="connsiteY9" fmla="*/ 55034 h 639234"/>
                <a:gd name="connsiteX10" fmla="*/ 406400 w 5930900"/>
                <a:gd name="connsiteY10" fmla="*/ 76200 h 639234"/>
                <a:gd name="connsiteX11" fmla="*/ 469900 w 5930900"/>
                <a:gd name="connsiteY11" fmla="*/ 76200 h 639234"/>
                <a:gd name="connsiteX12" fmla="*/ 469900 w 5930900"/>
                <a:gd name="connsiteY12" fmla="*/ 93134 h 639234"/>
                <a:gd name="connsiteX13" fmla="*/ 529167 w 5930900"/>
                <a:gd name="connsiteY13" fmla="*/ 93134 h 639234"/>
                <a:gd name="connsiteX14" fmla="*/ 529167 w 5930900"/>
                <a:gd name="connsiteY14" fmla="*/ 110067 h 639234"/>
                <a:gd name="connsiteX15" fmla="*/ 588434 w 5930900"/>
                <a:gd name="connsiteY15" fmla="*/ 110067 h 639234"/>
                <a:gd name="connsiteX16" fmla="*/ 588434 w 5930900"/>
                <a:gd name="connsiteY16" fmla="*/ 122767 h 639234"/>
                <a:gd name="connsiteX17" fmla="*/ 647700 w 5930900"/>
                <a:gd name="connsiteY17" fmla="*/ 122767 h 639234"/>
                <a:gd name="connsiteX18" fmla="*/ 647700 w 5930900"/>
                <a:gd name="connsiteY18" fmla="*/ 131234 h 639234"/>
                <a:gd name="connsiteX19" fmla="*/ 690034 w 5930900"/>
                <a:gd name="connsiteY19" fmla="*/ 131234 h 639234"/>
                <a:gd name="connsiteX20" fmla="*/ 690034 w 5930900"/>
                <a:gd name="connsiteY20" fmla="*/ 148167 h 639234"/>
                <a:gd name="connsiteX21" fmla="*/ 749300 w 5930900"/>
                <a:gd name="connsiteY21" fmla="*/ 148167 h 639234"/>
                <a:gd name="connsiteX22" fmla="*/ 749300 w 5930900"/>
                <a:gd name="connsiteY22" fmla="*/ 152400 h 639234"/>
                <a:gd name="connsiteX23" fmla="*/ 804334 w 5930900"/>
                <a:gd name="connsiteY23" fmla="*/ 152400 h 639234"/>
                <a:gd name="connsiteX24" fmla="*/ 817034 w 5930900"/>
                <a:gd name="connsiteY24" fmla="*/ 165100 h 639234"/>
                <a:gd name="connsiteX25" fmla="*/ 910167 w 5930900"/>
                <a:gd name="connsiteY25" fmla="*/ 165100 h 639234"/>
                <a:gd name="connsiteX26" fmla="*/ 910167 w 5930900"/>
                <a:gd name="connsiteY26" fmla="*/ 177800 h 639234"/>
                <a:gd name="connsiteX27" fmla="*/ 956734 w 5930900"/>
                <a:gd name="connsiteY27" fmla="*/ 177800 h 639234"/>
                <a:gd name="connsiteX28" fmla="*/ 956734 w 5930900"/>
                <a:gd name="connsiteY28" fmla="*/ 198967 h 639234"/>
                <a:gd name="connsiteX29" fmla="*/ 999067 w 5930900"/>
                <a:gd name="connsiteY29" fmla="*/ 198967 h 639234"/>
                <a:gd name="connsiteX30" fmla="*/ 1000125 w 5930900"/>
                <a:gd name="connsiteY30" fmla="*/ 207434 h 639234"/>
                <a:gd name="connsiteX31" fmla="*/ 1079500 w 5930900"/>
                <a:gd name="connsiteY31" fmla="*/ 207434 h 639234"/>
                <a:gd name="connsiteX32" fmla="*/ 1079500 w 5930900"/>
                <a:gd name="connsiteY32" fmla="*/ 224367 h 639234"/>
                <a:gd name="connsiteX33" fmla="*/ 1244600 w 5930900"/>
                <a:gd name="connsiteY33" fmla="*/ 224367 h 639234"/>
                <a:gd name="connsiteX34" fmla="*/ 1248834 w 5930900"/>
                <a:gd name="connsiteY34" fmla="*/ 228601 h 639234"/>
                <a:gd name="connsiteX35" fmla="*/ 1341967 w 5930900"/>
                <a:gd name="connsiteY35" fmla="*/ 228601 h 639234"/>
                <a:gd name="connsiteX36" fmla="*/ 1338792 w 5930900"/>
                <a:gd name="connsiteY36" fmla="*/ 248180 h 639234"/>
                <a:gd name="connsiteX37" fmla="*/ 1420285 w 5930900"/>
                <a:gd name="connsiteY37" fmla="*/ 248179 h 639234"/>
                <a:gd name="connsiteX38" fmla="*/ 1421872 w 5930900"/>
                <a:gd name="connsiteY38" fmla="*/ 266700 h 639234"/>
                <a:gd name="connsiteX39" fmla="*/ 1659467 w 5930900"/>
                <a:gd name="connsiteY39" fmla="*/ 266700 h 639234"/>
                <a:gd name="connsiteX40" fmla="*/ 1657880 w 5930900"/>
                <a:gd name="connsiteY40" fmla="*/ 286809 h 639234"/>
                <a:gd name="connsiteX41" fmla="*/ 1856846 w 5930900"/>
                <a:gd name="connsiteY41" fmla="*/ 288397 h 639234"/>
                <a:gd name="connsiteX42" fmla="*/ 1863726 w 5930900"/>
                <a:gd name="connsiteY42" fmla="*/ 296862 h 639234"/>
                <a:gd name="connsiteX43" fmla="*/ 1974850 w 5930900"/>
                <a:gd name="connsiteY43" fmla="*/ 296862 h 639234"/>
                <a:gd name="connsiteX44" fmla="*/ 1981200 w 5930900"/>
                <a:gd name="connsiteY44" fmla="*/ 304800 h 639234"/>
                <a:gd name="connsiteX45" fmla="*/ 2061634 w 5930900"/>
                <a:gd name="connsiteY45" fmla="*/ 304800 h 639234"/>
                <a:gd name="connsiteX46" fmla="*/ 2066396 w 5930900"/>
                <a:gd name="connsiteY46" fmla="*/ 314326 h 639234"/>
                <a:gd name="connsiteX47" fmla="*/ 2146829 w 5930900"/>
                <a:gd name="connsiteY47" fmla="*/ 314325 h 639234"/>
                <a:gd name="connsiteX48" fmla="*/ 2160059 w 5930900"/>
                <a:gd name="connsiteY48" fmla="*/ 332317 h 639234"/>
                <a:gd name="connsiteX49" fmla="*/ 2217737 w 5930900"/>
                <a:gd name="connsiteY49" fmla="*/ 330729 h 639234"/>
                <a:gd name="connsiteX50" fmla="*/ 2216150 w 5930900"/>
                <a:gd name="connsiteY50" fmla="*/ 346075 h 639234"/>
                <a:gd name="connsiteX51" fmla="*/ 2254250 w 5930900"/>
                <a:gd name="connsiteY51" fmla="*/ 344488 h 639234"/>
                <a:gd name="connsiteX52" fmla="*/ 2272242 w 5930900"/>
                <a:gd name="connsiteY52" fmla="*/ 375179 h 639234"/>
                <a:gd name="connsiteX53" fmla="*/ 2496080 w 5930900"/>
                <a:gd name="connsiteY53" fmla="*/ 373063 h 639234"/>
                <a:gd name="connsiteX54" fmla="*/ 2497667 w 5930900"/>
                <a:gd name="connsiteY54" fmla="*/ 393700 h 639234"/>
                <a:gd name="connsiteX55" fmla="*/ 2769659 w 5930900"/>
                <a:gd name="connsiteY55" fmla="*/ 390525 h 639234"/>
                <a:gd name="connsiteX56" fmla="*/ 2798234 w 5930900"/>
                <a:gd name="connsiteY56" fmla="*/ 414867 h 639234"/>
                <a:gd name="connsiteX57" fmla="*/ 2916767 w 5930900"/>
                <a:gd name="connsiteY57" fmla="*/ 414867 h 639234"/>
                <a:gd name="connsiteX58" fmla="*/ 2916767 w 5930900"/>
                <a:gd name="connsiteY58" fmla="*/ 427567 h 639234"/>
                <a:gd name="connsiteX59" fmla="*/ 2997200 w 5930900"/>
                <a:gd name="connsiteY59" fmla="*/ 427567 h 639234"/>
                <a:gd name="connsiteX60" fmla="*/ 3005667 w 5930900"/>
                <a:gd name="connsiteY60" fmla="*/ 436034 h 639234"/>
                <a:gd name="connsiteX61" fmla="*/ 3101447 w 5930900"/>
                <a:gd name="connsiteY61" fmla="*/ 436034 h 639234"/>
                <a:gd name="connsiteX62" fmla="*/ 3101446 w 5930900"/>
                <a:gd name="connsiteY62" fmla="*/ 451909 h 639234"/>
                <a:gd name="connsiteX63" fmla="*/ 3214687 w 5930900"/>
                <a:gd name="connsiteY63" fmla="*/ 447147 h 639234"/>
                <a:gd name="connsiteX64" fmla="*/ 3216805 w 5930900"/>
                <a:gd name="connsiteY64" fmla="*/ 462493 h 639234"/>
                <a:gd name="connsiteX65" fmla="*/ 3433234 w 5930900"/>
                <a:gd name="connsiteY65" fmla="*/ 461434 h 639234"/>
                <a:gd name="connsiteX66" fmla="*/ 3434821 w 5930900"/>
                <a:gd name="connsiteY66" fmla="*/ 477309 h 639234"/>
                <a:gd name="connsiteX67" fmla="*/ 3649134 w 5930900"/>
                <a:gd name="connsiteY67" fmla="*/ 474134 h 639234"/>
                <a:gd name="connsiteX68" fmla="*/ 3649134 w 5930900"/>
                <a:gd name="connsiteY68" fmla="*/ 486834 h 639234"/>
                <a:gd name="connsiteX69" fmla="*/ 3716867 w 5930900"/>
                <a:gd name="connsiteY69" fmla="*/ 486834 h 639234"/>
                <a:gd name="connsiteX70" fmla="*/ 3725334 w 5930900"/>
                <a:gd name="connsiteY70" fmla="*/ 495301 h 639234"/>
                <a:gd name="connsiteX71" fmla="*/ 3903134 w 5930900"/>
                <a:gd name="connsiteY71" fmla="*/ 495301 h 639234"/>
                <a:gd name="connsiteX72" fmla="*/ 3903134 w 5930900"/>
                <a:gd name="connsiteY72" fmla="*/ 529167 h 639234"/>
                <a:gd name="connsiteX73" fmla="*/ 4072467 w 5930900"/>
                <a:gd name="connsiteY73" fmla="*/ 529167 h 639234"/>
                <a:gd name="connsiteX74" fmla="*/ 4080934 w 5930900"/>
                <a:gd name="connsiteY74" fmla="*/ 537634 h 639234"/>
                <a:gd name="connsiteX75" fmla="*/ 4229100 w 5930900"/>
                <a:gd name="connsiteY75" fmla="*/ 537634 h 639234"/>
                <a:gd name="connsiteX76" fmla="*/ 4237567 w 5930900"/>
                <a:gd name="connsiteY76" fmla="*/ 546101 h 639234"/>
                <a:gd name="connsiteX77" fmla="*/ 4525434 w 5930900"/>
                <a:gd name="connsiteY77" fmla="*/ 546101 h 639234"/>
                <a:gd name="connsiteX78" fmla="*/ 4525434 w 5930900"/>
                <a:gd name="connsiteY78" fmla="*/ 575734 h 639234"/>
                <a:gd name="connsiteX79" fmla="*/ 4610100 w 5930900"/>
                <a:gd name="connsiteY79" fmla="*/ 575734 h 639234"/>
                <a:gd name="connsiteX80" fmla="*/ 4610100 w 5930900"/>
                <a:gd name="connsiteY80" fmla="*/ 579967 h 639234"/>
                <a:gd name="connsiteX81" fmla="*/ 5139267 w 5930900"/>
                <a:gd name="connsiteY81" fmla="*/ 579967 h 639234"/>
                <a:gd name="connsiteX82" fmla="*/ 5139267 w 5930900"/>
                <a:gd name="connsiteY82" fmla="*/ 592667 h 639234"/>
                <a:gd name="connsiteX83" fmla="*/ 5266267 w 5930900"/>
                <a:gd name="connsiteY83" fmla="*/ 592667 h 639234"/>
                <a:gd name="connsiteX84" fmla="*/ 5266267 w 5930900"/>
                <a:gd name="connsiteY84" fmla="*/ 601134 h 639234"/>
                <a:gd name="connsiteX85" fmla="*/ 5596467 w 5930900"/>
                <a:gd name="connsiteY85" fmla="*/ 601134 h 639234"/>
                <a:gd name="connsiteX86" fmla="*/ 5596467 w 5930900"/>
                <a:gd name="connsiteY86" fmla="*/ 613834 h 639234"/>
                <a:gd name="connsiteX87" fmla="*/ 5634567 w 5930900"/>
                <a:gd name="connsiteY87" fmla="*/ 613834 h 639234"/>
                <a:gd name="connsiteX88" fmla="*/ 5634567 w 5930900"/>
                <a:gd name="connsiteY88" fmla="*/ 622300 h 639234"/>
                <a:gd name="connsiteX89" fmla="*/ 5668434 w 5930900"/>
                <a:gd name="connsiteY89" fmla="*/ 622300 h 639234"/>
                <a:gd name="connsiteX90" fmla="*/ 5668434 w 5930900"/>
                <a:gd name="connsiteY90" fmla="*/ 639234 h 639234"/>
                <a:gd name="connsiteX91" fmla="*/ 5930900 w 5930900"/>
                <a:gd name="connsiteY91" fmla="*/ 639234 h 639234"/>
                <a:gd name="connsiteX0" fmla="*/ 0 w 5930900"/>
                <a:gd name="connsiteY0" fmla="*/ 0 h 639234"/>
                <a:gd name="connsiteX1" fmla="*/ 160867 w 5930900"/>
                <a:gd name="connsiteY1" fmla="*/ 0 h 639234"/>
                <a:gd name="connsiteX2" fmla="*/ 160867 w 5930900"/>
                <a:gd name="connsiteY2" fmla="*/ 0 h 639234"/>
                <a:gd name="connsiteX3" fmla="*/ 169862 w 5930900"/>
                <a:gd name="connsiteY3" fmla="*/ 23283 h 639234"/>
                <a:gd name="connsiteX4" fmla="*/ 179387 w 5930900"/>
                <a:gd name="connsiteY4" fmla="*/ 44980 h 639234"/>
                <a:gd name="connsiteX5" fmla="*/ 258234 w 5930900"/>
                <a:gd name="connsiteY5" fmla="*/ 46567 h 639234"/>
                <a:gd name="connsiteX6" fmla="*/ 258234 w 5930900"/>
                <a:gd name="connsiteY6" fmla="*/ 50800 h 639234"/>
                <a:gd name="connsiteX7" fmla="*/ 321734 w 5930900"/>
                <a:gd name="connsiteY7" fmla="*/ 50800 h 639234"/>
                <a:gd name="connsiteX8" fmla="*/ 321734 w 5930900"/>
                <a:gd name="connsiteY8" fmla="*/ 55034 h 639234"/>
                <a:gd name="connsiteX9" fmla="*/ 406400 w 5930900"/>
                <a:gd name="connsiteY9" fmla="*/ 55034 h 639234"/>
                <a:gd name="connsiteX10" fmla="*/ 406400 w 5930900"/>
                <a:gd name="connsiteY10" fmla="*/ 76200 h 639234"/>
                <a:gd name="connsiteX11" fmla="*/ 469900 w 5930900"/>
                <a:gd name="connsiteY11" fmla="*/ 76200 h 639234"/>
                <a:gd name="connsiteX12" fmla="*/ 469900 w 5930900"/>
                <a:gd name="connsiteY12" fmla="*/ 93134 h 639234"/>
                <a:gd name="connsiteX13" fmla="*/ 529167 w 5930900"/>
                <a:gd name="connsiteY13" fmla="*/ 93134 h 639234"/>
                <a:gd name="connsiteX14" fmla="*/ 529167 w 5930900"/>
                <a:gd name="connsiteY14" fmla="*/ 110067 h 639234"/>
                <a:gd name="connsiteX15" fmla="*/ 588434 w 5930900"/>
                <a:gd name="connsiteY15" fmla="*/ 110067 h 639234"/>
                <a:gd name="connsiteX16" fmla="*/ 588434 w 5930900"/>
                <a:gd name="connsiteY16" fmla="*/ 122767 h 639234"/>
                <a:gd name="connsiteX17" fmla="*/ 647700 w 5930900"/>
                <a:gd name="connsiteY17" fmla="*/ 122767 h 639234"/>
                <a:gd name="connsiteX18" fmla="*/ 647700 w 5930900"/>
                <a:gd name="connsiteY18" fmla="*/ 131234 h 639234"/>
                <a:gd name="connsiteX19" fmla="*/ 690034 w 5930900"/>
                <a:gd name="connsiteY19" fmla="*/ 131234 h 639234"/>
                <a:gd name="connsiteX20" fmla="*/ 690034 w 5930900"/>
                <a:gd name="connsiteY20" fmla="*/ 148167 h 639234"/>
                <a:gd name="connsiteX21" fmla="*/ 749300 w 5930900"/>
                <a:gd name="connsiteY21" fmla="*/ 148167 h 639234"/>
                <a:gd name="connsiteX22" fmla="*/ 749300 w 5930900"/>
                <a:gd name="connsiteY22" fmla="*/ 152400 h 639234"/>
                <a:gd name="connsiteX23" fmla="*/ 804334 w 5930900"/>
                <a:gd name="connsiteY23" fmla="*/ 152400 h 639234"/>
                <a:gd name="connsiteX24" fmla="*/ 817034 w 5930900"/>
                <a:gd name="connsiteY24" fmla="*/ 165100 h 639234"/>
                <a:gd name="connsiteX25" fmla="*/ 910167 w 5930900"/>
                <a:gd name="connsiteY25" fmla="*/ 165100 h 639234"/>
                <a:gd name="connsiteX26" fmla="*/ 910167 w 5930900"/>
                <a:gd name="connsiteY26" fmla="*/ 177800 h 639234"/>
                <a:gd name="connsiteX27" fmla="*/ 956734 w 5930900"/>
                <a:gd name="connsiteY27" fmla="*/ 177800 h 639234"/>
                <a:gd name="connsiteX28" fmla="*/ 956734 w 5930900"/>
                <a:gd name="connsiteY28" fmla="*/ 198967 h 639234"/>
                <a:gd name="connsiteX29" fmla="*/ 999067 w 5930900"/>
                <a:gd name="connsiteY29" fmla="*/ 198967 h 639234"/>
                <a:gd name="connsiteX30" fmla="*/ 1000125 w 5930900"/>
                <a:gd name="connsiteY30" fmla="*/ 207434 h 639234"/>
                <a:gd name="connsiteX31" fmla="*/ 1079500 w 5930900"/>
                <a:gd name="connsiteY31" fmla="*/ 207434 h 639234"/>
                <a:gd name="connsiteX32" fmla="*/ 1079500 w 5930900"/>
                <a:gd name="connsiteY32" fmla="*/ 224367 h 639234"/>
                <a:gd name="connsiteX33" fmla="*/ 1244600 w 5930900"/>
                <a:gd name="connsiteY33" fmla="*/ 224367 h 639234"/>
                <a:gd name="connsiteX34" fmla="*/ 1248834 w 5930900"/>
                <a:gd name="connsiteY34" fmla="*/ 228601 h 639234"/>
                <a:gd name="connsiteX35" fmla="*/ 1341967 w 5930900"/>
                <a:gd name="connsiteY35" fmla="*/ 228601 h 639234"/>
                <a:gd name="connsiteX36" fmla="*/ 1338792 w 5930900"/>
                <a:gd name="connsiteY36" fmla="*/ 248180 h 639234"/>
                <a:gd name="connsiteX37" fmla="*/ 1420285 w 5930900"/>
                <a:gd name="connsiteY37" fmla="*/ 248179 h 639234"/>
                <a:gd name="connsiteX38" fmla="*/ 1421872 w 5930900"/>
                <a:gd name="connsiteY38" fmla="*/ 266700 h 639234"/>
                <a:gd name="connsiteX39" fmla="*/ 1659467 w 5930900"/>
                <a:gd name="connsiteY39" fmla="*/ 266700 h 639234"/>
                <a:gd name="connsiteX40" fmla="*/ 1657880 w 5930900"/>
                <a:gd name="connsiteY40" fmla="*/ 286809 h 639234"/>
                <a:gd name="connsiteX41" fmla="*/ 1856846 w 5930900"/>
                <a:gd name="connsiteY41" fmla="*/ 288397 h 639234"/>
                <a:gd name="connsiteX42" fmla="*/ 1863726 w 5930900"/>
                <a:gd name="connsiteY42" fmla="*/ 296862 h 639234"/>
                <a:gd name="connsiteX43" fmla="*/ 1974850 w 5930900"/>
                <a:gd name="connsiteY43" fmla="*/ 296862 h 639234"/>
                <a:gd name="connsiteX44" fmla="*/ 1981200 w 5930900"/>
                <a:gd name="connsiteY44" fmla="*/ 304800 h 639234"/>
                <a:gd name="connsiteX45" fmla="*/ 2061634 w 5930900"/>
                <a:gd name="connsiteY45" fmla="*/ 304800 h 639234"/>
                <a:gd name="connsiteX46" fmla="*/ 2066396 w 5930900"/>
                <a:gd name="connsiteY46" fmla="*/ 314326 h 639234"/>
                <a:gd name="connsiteX47" fmla="*/ 2146829 w 5930900"/>
                <a:gd name="connsiteY47" fmla="*/ 314325 h 639234"/>
                <a:gd name="connsiteX48" fmla="*/ 2160059 w 5930900"/>
                <a:gd name="connsiteY48" fmla="*/ 332317 h 639234"/>
                <a:gd name="connsiteX49" fmla="*/ 2217737 w 5930900"/>
                <a:gd name="connsiteY49" fmla="*/ 330729 h 639234"/>
                <a:gd name="connsiteX50" fmla="*/ 2216150 w 5930900"/>
                <a:gd name="connsiteY50" fmla="*/ 346075 h 639234"/>
                <a:gd name="connsiteX51" fmla="*/ 2254250 w 5930900"/>
                <a:gd name="connsiteY51" fmla="*/ 344488 h 639234"/>
                <a:gd name="connsiteX52" fmla="*/ 2272242 w 5930900"/>
                <a:gd name="connsiteY52" fmla="*/ 375179 h 639234"/>
                <a:gd name="connsiteX53" fmla="*/ 2496080 w 5930900"/>
                <a:gd name="connsiteY53" fmla="*/ 373063 h 639234"/>
                <a:gd name="connsiteX54" fmla="*/ 2497667 w 5930900"/>
                <a:gd name="connsiteY54" fmla="*/ 393700 h 639234"/>
                <a:gd name="connsiteX55" fmla="*/ 2769659 w 5930900"/>
                <a:gd name="connsiteY55" fmla="*/ 390525 h 639234"/>
                <a:gd name="connsiteX56" fmla="*/ 2798234 w 5930900"/>
                <a:gd name="connsiteY56" fmla="*/ 414867 h 639234"/>
                <a:gd name="connsiteX57" fmla="*/ 2916767 w 5930900"/>
                <a:gd name="connsiteY57" fmla="*/ 414867 h 639234"/>
                <a:gd name="connsiteX58" fmla="*/ 2916767 w 5930900"/>
                <a:gd name="connsiteY58" fmla="*/ 427567 h 639234"/>
                <a:gd name="connsiteX59" fmla="*/ 2997200 w 5930900"/>
                <a:gd name="connsiteY59" fmla="*/ 427567 h 639234"/>
                <a:gd name="connsiteX60" fmla="*/ 3005667 w 5930900"/>
                <a:gd name="connsiteY60" fmla="*/ 436034 h 639234"/>
                <a:gd name="connsiteX61" fmla="*/ 3101447 w 5930900"/>
                <a:gd name="connsiteY61" fmla="*/ 436034 h 639234"/>
                <a:gd name="connsiteX62" fmla="*/ 3101446 w 5930900"/>
                <a:gd name="connsiteY62" fmla="*/ 451909 h 639234"/>
                <a:gd name="connsiteX63" fmla="*/ 3214687 w 5930900"/>
                <a:gd name="connsiteY63" fmla="*/ 447147 h 639234"/>
                <a:gd name="connsiteX64" fmla="*/ 3216805 w 5930900"/>
                <a:gd name="connsiteY64" fmla="*/ 462493 h 639234"/>
                <a:gd name="connsiteX65" fmla="*/ 3433234 w 5930900"/>
                <a:gd name="connsiteY65" fmla="*/ 461434 h 639234"/>
                <a:gd name="connsiteX66" fmla="*/ 3434821 w 5930900"/>
                <a:gd name="connsiteY66" fmla="*/ 477309 h 639234"/>
                <a:gd name="connsiteX67" fmla="*/ 3649134 w 5930900"/>
                <a:gd name="connsiteY67" fmla="*/ 474134 h 639234"/>
                <a:gd name="connsiteX68" fmla="*/ 3649134 w 5930900"/>
                <a:gd name="connsiteY68" fmla="*/ 486834 h 639234"/>
                <a:gd name="connsiteX69" fmla="*/ 3716867 w 5930900"/>
                <a:gd name="connsiteY69" fmla="*/ 486834 h 639234"/>
                <a:gd name="connsiteX70" fmla="*/ 3722159 w 5930900"/>
                <a:gd name="connsiteY70" fmla="*/ 500063 h 639234"/>
                <a:gd name="connsiteX71" fmla="*/ 3903134 w 5930900"/>
                <a:gd name="connsiteY71" fmla="*/ 495301 h 639234"/>
                <a:gd name="connsiteX72" fmla="*/ 3903134 w 5930900"/>
                <a:gd name="connsiteY72" fmla="*/ 529167 h 639234"/>
                <a:gd name="connsiteX73" fmla="*/ 4072467 w 5930900"/>
                <a:gd name="connsiteY73" fmla="*/ 529167 h 639234"/>
                <a:gd name="connsiteX74" fmla="*/ 4080934 w 5930900"/>
                <a:gd name="connsiteY74" fmla="*/ 537634 h 639234"/>
                <a:gd name="connsiteX75" fmla="*/ 4229100 w 5930900"/>
                <a:gd name="connsiteY75" fmla="*/ 537634 h 639234"/>
                <a:gd name="connsiteX76" fmla="*/ 4237567 w 5930900"/>
                <a:gd name="connsiteY76" fmla="*/ 546101 h 639234"/>
                <a:gd name="connsiteX77" fmla="*/ 4525434 w 5930900"/>
                <a:gd name="connsiteY77" fmla="*/ 546101 h 639234"/>
                <a:gd name="connsiteX78" fmla="*/ 4525434 w 5930900"/>
                <a:gd name="connsiteY78" fmla="*/ 575734 h 639234"/>
                <a:gd name="connsiteX79" fmla="*/ 4610100 w 5930900"/>
                <a:gd name="connsiteY79" fmla="*/ 575734 h 639234"/>
                <a:gd name="connsiteX80" fmla="*/ 4610100 w 5930900"/>
                <a:gd name="connsiteY80" fmla="*/ 579967 h 639234"/>
                <a:gd name="connsiteX81" fmla="*/ 5139267 w 5930900"/>
                <a:gd name="connsiteY81" fmla="*/ 579967 h 639234"/>
                <a:gd name="connsiteX82" fmla="*/ 5139267 w 5930900"/>
                <a:gd name="connsiteY82" fmla="*/ 592667 h 639234"/>
                <a:gd name="connsiteX83" fmla="*/ 5266267 w 5930900"/>
                <a:gd name="connsiteY83" fmla="*/ 592667 h 639234"/>
                <a:gd name="connsiteX84" fmla="*/ 5266267 w 5930900"/>
                <a:gd name="connsiteY84" fmla="*/ 601134 h 639234"/>
                <a:gd name="connsiteX85" fmla="*/ 5596467 w 5930900"/>
                <a:gd name="connsiteY85" fmla="*/ 601134 h 639234"/>
                <a:gd name="connsiteX86" fmla="*/ 5596467 w 5930900"/>
                <a:gd name="connsiteY86" fmla="*/ 613834 h 639234"/>
                <a:gd name="connsiteX87" fmla="*/ 5634567 w 5930900"/>
                <a:gd name="connsiteY87" fmla="*/ 613834 h 639234"/>
                <a:gd name="connsiteX88" fmla="*/ 5634567 w 5930900"/>
                <a:gd name="connsiteY88" fmla="*/ 622300 h 639234"/>
                <a:gd name="connsiteX89" fmla="*/ 5668434 w 5930900"/>
                <a:gd name="connsiteY89" fmla="*/ 622300 h 639234"/>
                <a:gd name="connsiteX90" fmla="*/ 5668434 w 5930900"/>
                <a:gd name="connsiteY90" fmla="*/ 639234 h 639234"/>
                <a:gd name="connsiteX91" fmla="*/ 5930900 w 5930900"/>
                <a:gd name="connsiteY91" fmla="*/ 639234 h 639234"/>
                <a:gd name="connsiteX0" fmla="*/ 0 w 5930900"/>
                <a:gd name="connsiteY0" fmla="*/ 0 h 639234"/>
                <a:gd name="connsiteX1" fmla="*/ 160867 w 5930900"/>
                <a:gd name="connsiteY1" fmla="*/ 0 h 639234"/>
                <a:gd name="connsiteX2" fmla="*/ 160867 w 5930900"/>
                <a:gd name="connsiteY2" fmla="*/ 0 h 639234"/>
                <a:gd name="connsiteX3" fmla="*/ 169862 w 5930900"/>
                <a:gd name="connsiteY3" fmla="*/ 23283 h 639234"/>
                <a:gd name="connsiteX4" fmla="*/ 179387 w 5930900"/>
                <a:gd name="connsiteY4" fmla="*/ 44980 h 639234"/>
                <a:gd name="connsiteX5" fmla="*/ 258234 w 5930900"/>
                <a:gd name="connsiteY5" fmla="*/ 46567 h 639234"/>
                <a:gd name="connsiteX6" fmla="*/ 258234 w 5930900"/>
                <a:gd name="connsiteY6" fmla="*/ 50800 h 639234"/>
                <a:gd name="connsiteX7" fmla="*/ 321734 w 5930900"/>
                <a:gd name="connsiteY7" fmla="*/ 50800 h 639234"/>
                <a:gd name="connsiteX8" fmla="*/ 321734 w 5930900"/>
                <a:gd name="connsiteY8" fmla="*/ 55034 h 639234"/>
                <a:gd name="connsiteX9" fmla="*/ 406400 w 5930900"/>
                <a:gd name="connsiteY9" fmla="*/ 55034 h 639234"/>
                <a:gd name="connsiteX10" fmla="*/ 406400 w 5930900"/>
                <a:gd name="connsiteY10" fmla="*/ 76200 h 639234"/>
                <a:gd name="connsiteX11" fmla="*/ 469900 w 5930900"/>
                <a:gd name="connsiteY11" fmla="*/ 76200 h 639234"/>
                <a:gd name="connsiteX12" fmla="*/ 469900 w 5930900"/>
                <a:gd name="connsiteY12" fmla="*/ 93134 h 639234"/>
                <a:gd name="connsiteX13" fmla="*/ 529167 w 5930900"/>
                <a:gd name="connsiteY13" fmla="*/ 93134 h 639234"/>
                <a:gd name="connsiteX14" fmla="*/ 529167 w 5930900"/>
                <a:gd name="connsiteY14" fmla="*/ 110067 h 639234"/>
                <a:gd name="connsiteX15" fmla="*/ 588434 w 5930900"/>
                <a:gd name="connsiteY15" fmla="*/ 110067 h 639234"/>
                <a:gd name="connsiteX16" fmla="*/ 588434 w 5930900"/>
                <a:gd name="connsiteY16" fmla="*/ 122767 h 639234"/>
                <a:gd name="connsiteX17" fmla="*/ 647700 w 5930900"/>
                <a:gd name="connsiteY17" fmla="*/ 122767 h 639234"/>
                <a:gd name="connsiteX18" fmla="*/ 647700 w 5930900"/>
                <a:gd name="connsiteY18" fmla="*/ 131234 h 639234"/>
                <a:gd name="connsiteX19" fmla="*/ 690034 w 5930900"/>
                <a:gd name="connsiteY19" fmla="*/ 131234 h 639234"/>
                <a:gd name="connsiteX20" fmla="*/ 690034 w 5930900"/>
                <a:gd name="connsiteY20" fmla="*/ 148167 h 639234"/>
                <a:gd name="connsiteX21" fmla="*/ 749300 w 5930900"/>
                <a:gd name="connsiteY21" fmla="*/ 148167 h 639234"/>
                <a:gd name="connsiteX22" fmla="*/ 749300 w 5930900"/>
                <a:gd name="connsiteY22" fmla="*/ 152400 h 639234"/>
                <a:gd name="connsiteX23" fmla="*/ 804334 w 5930900"/>
                <a:gd name="connsiteY23" fmla="*/ 152400 h 639234"/>
                <a:gd name="connsiteX24" fmla="*/ 817034 w 5930900"/>
                <a:gd name="connsiteY24" fmla="*/ 165100 h 639234"/>
                <a:gd name="connsiteX25" fmla="*/ 910167 w 5930900"/>
                <a:gd name="connsiteY25" fmla="*/ 165100 h 639234"/>
                <a:gd name="connsiteX26" fmla="*/ 910167 w 5930900"/>
                <a:gd name="connsiteY26" fmla="*/ 177800 h 639234"/>
                <a:gd name="connsiteX27" fmla="*/ 956734 w 5930900"/>
                <a:gd name="connsiteY27" fmla="*/ 177800 h 639234"/>
                <a:gd name="connsiteX28" fmla="*/ 956734 w 5930900"/>
                <a:gd name="connsiteY28" fmla="*/ 198967 h 639234"/>
                <a:gd name="connsiteX29" fmla="*/ 999067 w 5930900"/>
                <a:gd name="connsiteY29" fmla="*/ 198967 h 639234"/>
                <a:gd name="connsiteX30" fmla="*/ 1000125 w 5930900"/>
                <a:gd name="connsiteY30" fmla="*/ 207434 h 639234"/>
                <a:gd name="connsiteX31" fmla="*/ 1079500 w 5930900"/>
                <a:gd name="connsiteY31" fmla="*/ 207434 h 639234"/>
                <a:gd name="connsiteX32" fmla="*/ 1079500 w 5930900"/>
                <a:gd name="connsiteY32" fmla="*/ 224367 h 639234"/>
                <a:gd name="connsiteX33" fmla="*/ 1244600 w 5930900"/>
                <a:gd name="connsiteY33" fmla="*/ 224367 h 639234"/>
                <a:gd name="connsiteX34" fmla="*/ 1248834 w 5930900"/>
                <a:gd name="connsiteY34" fmla="*/ 228601 h 639234"/>
                <a:gd name="connsiteX35" fmla="*/ 1341967 w 5930900"/>
                <a:gd name="connsiteY35" fmla="*/ 228601 h 639234"/>
                <a:gd name="connsiteX36" fmla="*/ 1338792 w 5930900"/>
                <a:gd name="connsiteY36" fmla="*/ 248180 h 639234"/>
                <a:gd name="connsiteX37" fmla="*/ 1420285 w 5930900"/>
                <a:gd name="connsiteY37" fmla="*/ 248179 h 639234"/>
                <a:gd name="connsiteX38" fmla="*/ 1421872 w 5930900"/>
                <a:gd name="connsiteY38" fmla="*/ 266700 h 639234"/>
                <a:gd name="connsiteX39" fmla="*/ 1659467 w 5930900"/>
                <a:gd name="connsiteY39" fmla="*/ 266700 h 639234"/>
                <a:gd name="connsiteX40" fmla="*/ 1657880 w 5930900"/>
                <a:gd name="connsiteY40" fmla="*/ 286809 h 639234"/>
                <a:gd name="connsiteX41" fmla="*/ 1856846 w 5930900"/>
                <a:gd name="connsiteY41" fmla="*/ 288397 h 639234"/>
                <a:gd name="connsiteX42" fmla="*/ 1863726 w 5930900"/>
                <a:gd name="connsiteY42" fmla="*/ 296862 h 639234"/>
                <a:gd name="connsiteX43" fmla="*/ 1974850 w 5930900"/>
                <a:gd name="connsiteY43" fmla="*/ 296862 h 639234"/>
                <a:gd name="connsiteX44" fmla="*/ 1981200 w 5930900"/>
                <a:gd name="connsiteY44" fmla="*/ 304800 h 639234"/>
                <a:gd name="connsiteX45" fmla="*/ 2061634 w 5930900"/>
                <a:gd name="connsiteY45" fmla="*/ 304800 h 639234"/>
                <a:gd name="connsiteX46" fmla="*/ 2066396 w 5930900"/>
                <a:gd name="connsiteY46" fmla="*/ 314326 h 639234"/>
                <a:gd name="connsiteX47" fmla="*/ 2146829 w 5930900"/>
                <a:gd name="connsiteY47" fmla="*/ 314325 h 639234"/>
                <a:gd name="connsiteX48" fmla="*/ 2160059 w 5930900"/>
                <a:gd name="connsiteY48" fmla="*/ 332317 h 639234"/>
                <a:gd name="connsiteX49" fmla="*/ 2217737 w 5930900"/>
                <a:gd name="connsiteY49" fmla="*/ 330729 h 639234"/>
                <a:gd name="connsiteX50" fmla="*/ 2216150 w 5930900"/>
                <a:gd name="connsiteY50" fmla="*/ 346075 h 639234"/>
                <a:gd name="connsiteX51" fmla="*/ 2254250 w 5930900"/>
                <a:gd name="connsiteY51" fmla="*/ 344488 h 639234"/>
                <a:gd name="connsiteX52" fmla="*/ 2272242 w 5930900"/>
                <a:gd name="connsiteY52" fmla="*/ 375179 h 639234"/>
                <a:gd name="connsiteX53" fmla="*/ 2496080 w 5930900"/>
                <a:gd name="connsiteY53" fmla="*/ 373063 h 639234"/>
                <a:gd name="connsiteX54" fmla="*/ 2497667 w 5930900"/>
                <a:gd name="connsiteY54" fmla="*/ 393700 h 639234"/>
                <a:gd name="connsiteX55" fmla="*/ 2769659 w 5930900"/>
                <a:gd name="connsiteY55" fmla="*/ 390525 h 639234"/>
                <a:gd name="connsiteX56" fmla="*/ 2798234 w 5930900"/>
                <a:gd name="connsiteY56" fmla="*/ 414867 h 639234"/>
                <a:gd name="connsiteX57" fmla="*/ 2916767 w 5930900"/>
                <a:gd name="connsiteY57" fmla="*/ 414867 h 639234"/>
                <a:gd name="connsiteX58" fmla="*/ 2916767 w 5930900"/>
                <a:gd name="connsiteY58" fmla="*/ 427567 h 639234"/>
                <a:gd name="connsiteX59" fmla="*/ 2997200 w 5930900"/>
                <a:gd name="connsiteY59" fmla="*/ 427567 h 639234"/>
                <a:gd name="connsiteX60" fmla="*/ 3005667 w 5930900"/>
                <a:gd name="connsiteY60" fmla="*/ 436034 h 639234"/>
                <a:gd name="connsiteX61" fmla="*/ 3101447 w 5930900"/>
                <a:gd name="connsiteY61" fmla="*/ 436034 h 639234"/>
                <a:gd name="connsiteX62" fmla="*/ 3101446 w 5930900"/>
                <a:gd name="connsiteY62" fmla="*/ 451909 h 639234"/>
                <a:gd name="connsiteX63" fmla="*/ 3214687 w 5930900"/>
                <a:gd name="connsiteY63" fmla="*/ 447147 h 639234"/>
                <a:gd name="connsiteX64" fmla="*/ 3216805 w 5930900"/>
                <a:gd name="connsiteY64" fmla="*/ 462493 h 639234"/>
                <a:gd name="connsiteX65" fmla="*/ 3433234 w 5930900"/>
                <a:gd name="connsiteY65" fmla="*/ 461434 h 639234"/>
                <a:gd name="connsiteX66" fmla="*/ 3434821 w 5930900"/>
                <a:gd name="connsiteY66" fmla="*/ 477309 h 639234"/>
                <a:gd name="connsiteX67" fmla="*/ 3649134 w 5930900"/>
                <a:gd name="connsiteY67" fmla="*/ 474134 h 639234"/>
                <a:gd name="connsiteX68" fmla="*/ 3649134 w 5930900"/>
                <a:gd name="connsiteY68" fmla="*/ 486834 h 639234"/>
                <a:gd name="connsiteX69" fmla="*/ 3716867 w 5930900"/>
                <a:gd name="connsiteY69" fmla="*/ 486834 h 639234"/>
                <a:gd name="connsiteX70" fmla="*/ 3722159 w 5930900"/>
                <a:gd name="connsiteY70" fmla="*/ 500063 h 639234"/>
                <a:gd name="connsiteX71" fmla="*/ 3903134 w 5930900"/>
                <a:gd name="connsiteY71" fmla="*/ 496889 h 639234"/>
                <a:gd name="connsiteX72" fmla="*/ 3903134 w 5930900"/>
                <a:gd name="connsiteY72" fmla="*/ 529167 h 639234"/>
                <a:gd name="connsiteX73" fmla="*/ 4072467 w 5930900"/>
                <a:gd name="connsiteY73" fmla="*/ 529167 h 639234"/>
                <a:gd name="connsiteX74" fmla="*/ 4080934 w 5930900"/>
                <a:gd name="connsiteY74" fmla="*/ 537634 h 639234"/>
                <a:gd name="connsiteX75" fmla="*/ 4229100 w 5930900"/>
                <a:gd name="connsiteY75" fmla="*/ 537634 h 639234"/>
                <a:gd name="connsiteX76" fmla="*/ 4237567 w 5930900"/>
                <a:gd name="connsiteY76" fmla="*/ 546101 h 639234"/>
                <a:gd name="connsiteX77" fmla="*/ 4525434 w 5930900"/>
                <a:gd name="connsiteY77" fmla="*/ 546101 h 639234"/>
                <a:gd name="connsiteX78" fmla="*/ 4525434 w 5930900"/>
                <a:gd name="connsiteY78" fmla="*/ 575734 h 639234"/>
                <a:gd name="connsiteX79" fmla="*/ 4610100 w 5930900"/>
                <a:gd name="connsiteY79" fmla="*/ 575734 h 639234"/>
                <a:gd name="connsiteX80" fmla="*/ 4610100 w 5930900"/>
                <a:gd name="connsiteY80" fmla="*/ 579967 h 639234"/>
                <a:gd name="connsiteX81" fmla="*/ 5139267 w 5930900"/>
                <a:gd name="connsiteY81" fmla="*/ 579967 h 639234"/>
                <a:gd name="connsiteX82" fmla="*/ 5139267 w 5930900"/>
                <a:gd name="connsiteY82" fmla="*/ 592667 h 639234"/>
                <a:gd name="connsiteX83" fmla="*/ 5266267 w 5930900"/>
                <a:gd name="connsiteY83" fmla="*/ 592667 h 639234"/>
                <a:gd name="connsiteX84" fmla="*/ 5266267 w 5930900"/>
                <a:gd name="connsiteY84" fmla="*/ 601134 h 639234"/>
                <a:gd name="connsiteX85" fmla="*/ 5596467 w 5930900"/>
                <a:gd name="connsiteY85" fmla="*/ 601134 h 639234"/>
                <a:gd name="connsiteX86" fmla="*/ 5596467 w 5930900"/>
                <a:gd name="connsiteY86" fmla="*/ 613834 h 639234"/>
                <a:gd name="connsiteX87" fmla="*/ 5634567 w 5930900"/>
                <a:gd name="connsiteY87" fmla="*/ 613834 h 639234"/>
                <a:gd name="connsiteX88" fmla="*/ 5634567 w 5930900"/>
                <a:gd name="connsiteY88" fmla="*/ 622300 h 639234"/>
                <a:gd name="connsiteX89" fmla="*/ 5668434 w 5930900"/>
                <a:gd name="connsiteY89" fmla="*/ 622300 h 639234"/>
                <a:gd name="connsiteX90" fmla="*/ 5668434 w 5930900"/>
                <a:gd name="connsiteY90" fmla="*/ 639234 h 639234"/>
                <a:gd name="connsiteX91" fmla="*/ 5930900 w 5930900"/>
                <a:gd name="connsiteY91" fmla="*/ 639234 h 639234"/>
                <a:gd name="connsiteX0" fmla="*/ 0 w 5930900"/>
                <a:gd name="connsiteY0" fmla="*/ 0 h 639234"/>
                <a:gd name="connsiteX1" fmla="*/ 160867 w 5930900"/>
                <a:gd name="connsiteY1" fmla="*/ 0 h 639234"/>
                <a:gd name="connsiteX2" fmla="*/ 160867 w 5930900"/>
                <a:gd name="connsiteY2" fmla="*/ 0 h 639234"/>
                <a:gd name="connsiteX3" fmla="*/ 169862 w 5930900"/>
                <a:gd name="connsiteY3" fmla="*/ 23283 h 639234"/>
                <a:gd name="connsiteX4" fmla="*/ 179387 w 5930900"/>
                <a:gd name="connsiteY4" fmla="*/ 44980 h 639234"/>
                <a:gd name="connsiteX5" fmla="*/ 258234 w 5930900"/>
                <a:gd name="connsiteY5" fmla="*/ 46567 h 639234"/>
                <a:gd name="connsiteX6" fmla="*/ 258234 w 5930900"/>
                <a:gd name="connsiteY6" fmla="*/ 50800 h 639234"/>
                <a:gd name="connsiteX7" fmla="*/ 321734 w 5930900"/>
                <a:gd name="connsiteY7" fmla="*/ 50800 h 639234"/>
                <a:gd name="connsiteX8" fmla="*/ 321734 w 5930900"/>
                <a:gd name="connsiteY8" fmla="*/ 55034 h 639234"/>
                <a:gd name="connsiteX9" fmla="*/ 406400 w 5930900"/>
                <a:gd name="connsiteY9" fmla="*/ 55034 h 639234"/>
                <a:gd name="connsiteX10" fmla="*/ 406400 w 5930900"/>
                <a:gd name="connsiteY10" fmla="*/ 76200 h 639234"/>
                <a:gd name="connsiteX11" fmla="*/ 469900 w 5930900"/>
                <a:gd name="connsiteY11" fmla="*/ 76200 h 639234"/>
                <a:gd name="connsiteX12" fmla="*/ 469900 w 5930900"/>
                <a:gd name="connsiteY12" fmla="*/ 93134 h 639234"/>
                <a:gd name="connsiteX13" fmla="*/ 529167 w 5930900"/>
                <a:gd name="connsiteY13" fmla="*/ 93134 h 639234"/>
                <a:gd name="connsiteX14" fmla="*/ 529167 w 5930900"/>
                <a:gd name="connsiteY14" fmla="*/ 110067 h 639234"/>
                <a:gd name="connsiteX15" fmla="*/ 588434 w 5930900"/>
                <a:gd name="connsiteY15" fmla="*/ 110067 h 639234"/>
                <a:gd name="connsiteX16" fmla="*/ 588434 w 5930900"/>
                <a:gd name="connsiteY16" fmla="*/ 122767 h 639234"/>
                <a:gd name="connsiteX17" fmla="*/ 647700 w 5930900"/>
                <a:gd name="connsiteY17" fmla="*/ 122767 h 639234"/>
                <a:gd name="connsiteX18" fmla="*/ 647700 w 5930900"/>
                <a:gd name="connsiteY18" fmla="*/ 131234 h 639234"/>
                <a:gd name="connsiteX19" fmla="*/ 690034 w 5930900"/>
                <a:gd name="connsiteY19" fmla="*/ 131234 h 639234"/>
                <a:gd name="connsiteX20" fmla="*/ 690034 w 5930900"/>
                <a:gd name="connsiteY20" fmla="*/ 148167 h 639234"/>
                <a:gd name="connsiteX21" fmla="*/ 749300 w 5930900"/>
                <a:gd name="connsiteY21" fmla="*/ 148167 h 639234"/>
                <a:gd name="connsiteX22" fmla="*/ 749300 w 5930900"/>
                <a:gd name="connsiteY22" fmla="*/ 152400 h 639234"/>
                <a:gd name="connsiteX23" fmla="*/ 804334 w 5930900"/>
                <a:gd name="connsiteY23" fmla="*/ 152400 h 639234"/>
                <a:gd name="connsiteX24" fmla="*/ 817034 w 5930900"/>
                <a:gd name="connsiteY24" fmla="*/ 165100 h 639234"/>
                <a:gd name="connsiteX25" fmla="*/ 910167 w 5930900"/>
                <a:gd name="connsiteY25" fmla="*/ 165100 h 639234"/>
                <a:gd name="connsiteX26" fmla="*/ 910167 w 5930900"/>
                <a:gd name="connsiteY26" fmla="*/ 177800 h 639234"/>
                <a:gd name="connsiteX27" fmla="*/ 956734 w 5930900"/>
                <a:gd name="connsiteY27" fmla="*/ 177800 h 639234"/>
                <a:gd name="connsiteX28" fmla="*/ 956734 w 5930900"/>
                <a:gd name="connsiteY28" fmla="*/ 198967 h 639234"/>
                <a:gd name="connsiteX29" fmla="*/ 999067 w 5930900"/>
                <a:gd name="connsiteY29" fmla="*/ 198967 h 639234"/>
                <a:gd name="connsiteX30" fmla="*/ 1000125 w 5930900"/>
                <a:gd name="connsiteY30" fmla="*/ 207434 h 639234"/>
                <a:gd name="connsiteX31" fmla="*/ 1079500 w 5930900"/>
                <a:gd name="connsiteY31" fmla="*/ 207434 h 639234"/>
                <a:gd name="connsiteX32" fmla="*/ 1079500 w 5930900"/>
                <a:gd name="connsiteY32" fmla="*/ 224367 h 639234"/>
                <a:gd name="connsiteX33" fmla="*/ 1244600 w 5930900"/>
                <a:gd name="connsiteY33" fmla="*/ 224367 h 639234"/>
                <a:gd name="connsiteX34" fmla="*/ 1248834 w 5930900"/>
                <a:gd name="connsiteY34" fmla="*/ 228601 h 639234"/>
                <a:gd name="connsiteX35" fmla="*/ 1341967 w 5930900"/>
                <a:gd name="connsiteY35" fmla="*/ 228601 h 639234"/>
                <a:gd name="connsiteX36" fmla="*/ 1338792 w 5930900"/>
                <a:gd name="connsiteY36" fmla="*/ 248180 h 639234"/>
                <a:gd name="connsiteX37" fmla="*/ 1420285 w 5930900"/>
                <a:gd name="connsiteY37" fmla="*/ 248179 h 639234"/>
                <a:gd name="connsiteX38" fmla="*/ 1421872 w 5930900"/>
                <a:gd name="connsiteY38" fmla="*/ 266700 h 639234"/>
                <a:gd name="connsiteX39" fmla="*/ 1659467 w 5930900"/>
                <a:gd name="connsiteY39" fmla="*/ 266700 h 639234"/>
                <a:gd name="connsiteX40" fmla="*/ 1657880 w 5930900"/>
                <a:gd name="connsiteY40" fmla="*/ 286809 h 639234"/>
                <a:gd name="connsiteX41" fmla="*/ 1856846 w 5930900"/>
                <a:gd name="connsiteY41" fmla="*/ 288397 h 639234"/>
                <a:gd name="connsiteX42" fmla="*/ 1863726 w 5930900"/>
                <a:gd name="connsiteY42" fmla="*/ 296862 h 639234"/>
                <a:gd name="connsiteX43" fmla="*/ 1974850 w 5930900"/>
                <a:gd name="connsiteY43" fmla="*/ 296862 h 639234"/>
                <a:gd name="connsiteX44" fmla="*/ 1981200 w 5930900"/>
                <a:gd name="connsiteY44" fmla="*/ 304800 h 639234"/>
                <a:gd name="connsiteX45" fmla="*/ 2061634 w 5930900"/>
                <a:gd name="connsiteY45" fmla="*/ 304800 h 639234"/>
                <a:gd name="connsiteX46" fmla="*/ 2066396 w 5930900"/>
                <a:gd name="connsiteY46" fmla="*/ 314326 h 639234"/>
                <a:gd name="connsiteX47" fmla="*/ 2146829 w 5930900"/>
                <a:gd name="connsiteY47" fmla="*/ 314325 h 639234"/>
                <a:gd name="connsiteX48" fmla="*/ 2160059 w 5930900"/>
                <a:gd name="connsiteY48" fmla="*/ 332317 h 639234"/>
                <a:gd name="connsiteX49" fmla="*/ 2217737 w 5930900"/>
                <a:gd name="connsiteY49" fmla="*/ 330729 h 639234"/>
                <a:gd name="connsiteX50" fmla="*/ 2216150 w 5930900"/>
                <a:gd name="connsiteY50" fmla="*/ 346075 h 639234"/>
                <a:gd name="connsiteX51" fmla="*/ 2254250 w 5930900"/>
                <a:gd name="connsiteY51" fmla="*/ 344488 h 639234"/>
                <a:gd name="connsiteX52" fmla="*/ 2272242 w 5930900"/>
                <a:gd name="connsiteY52" fmla="*/ 375179 h 639234"/>
                <a:gd name="connsiteX53" fmla="*/ 2496080 w 5930900"/>
                <a:gd name="connsiteY53" fmla="*/ 373063 h 639234"/>
                <a:gd name="connsiteX54" fmla="*/ 2497667 w 5930900"/>
                <a:gd name="connsiteY54" fmla="*/ 393700 h 639234"/>
                <a:gd name="connsiteX55" fmla="*/ 2769659 w 5930900"/>
                <a:gd name="connsiteY55" fmla="*/ 390525 h 639234"/>
                <a:gd name="connsiteX56" fmla="*/ 2798234 w 5930900"/>
                <a:gd name="connsiteY56" fmla="*/ 414867 h 639234"/>
                <a:gd name="connsiteX57" fmla="*/ 2916767 w 5930900"/>
                <a:gd name="connsiteY57" fmla="*/ 414867 h 639234"/>
                <a:gd name="connsiteX58" fmla="*/ 2916767 w 5930900"/>
                <a:gd name="connsiteY58" fmla="*/ 427567 h 639234"/>
                <a:gd name="connsiteX59" fmla="*/ 2997200 w 5930900"/>
                <a:gd name="connsiteY59" fmla="*/ 427567 h 639234"/>
                <a:gd name="connsiteX60" fmla="*/ 3005667 w 5930900"/>
                <a:gd name="connsiteY60" fmla="*/ 436034 h 639234"/>
                <a:gd name="connsiteX61" fmla="*/ 3101447 w 5930900"/>
                <a:gd name="connsiteY61" fmla="*/ 436034 h 639234"/>
                <a:gd name="connsiteX62" fmla="*/ 3101446 w 5930900"/>
                <a:gd name="connsiteY62" fmla="*/ 451909 h 639234"/>
                <a:gd name="connsiteX63" fmla="*/ 3214687 w 5930900"/>
                <a:gd name="connsiteY63" fmla="*/ 447147 h 639234"/>
                <a:gd name="connsiteX64" fmla="*/ 3216805 w 5930900"/>
                <a:gd name="connsiteY64" fmla="*/ 462493 h 639234"/>
                <a:gd name="connsiteX65" fmla="*/ 3433234 w 5930900"/>
                <a:gd name="connsiteY65" fmla="*/ 461434 h 639234"/>
                <a:gd name="connsiteX66" fmla="*/ 3434821 w 5930900"/>
                <a:gd name="connsiteY66" fmla="*/ 477309 h 639234"/>
                <a:gd name="connsiteX67" fmla="*/ 3649134 w 5930900"/>
                <a:gd name="connsiteY67" fmla="*/ 474134 h 639234"/>
                <a:gd name="connsiteX68" fmla="*/ 3649134 w 5930900"/>
                <a:gd name="connsiteY68" fmla="*/ 486834 h 639234"/>
                <a:gd name="connsiteX69" fmla="*/ 3716867 w 5930900"/>
                <a:gd name="connsiteY69" fmla="*/ 486834 h 639234"/>
                <a:gd name="connsiteX70" fmla="*/ 3722159 w 5930900"/>
                <a:gd name="connsiteY70" fmla="*/ 500063 h 639234"/>
                <a:gd name="connsiteX71" fmla="*/ 3903134 w 5930900"/>
                <a:gd name="connsiteY71" fmla="*/ 496889 h 639234"/>
                <a:gd name="connsiteX72" fmla="*/ 3903134 w 5930900"/>
                <a:gd name="connsiteY72" fmla="*/ 529167 h 639234"/>
                <a:gd name="connsiteX73" fmla="*/ 4072467 w 5930900"/>
                <a:gd name="connsiteY73" fmla="*/ 529167 h 639234"/>
                <a:gd name="connsiteX74" fmla="*/ 4080934 w 5930900"/>
                <a:gd name="connsiteY74" fmla="*/ 537634 h 639234"/>
                <a:gd name="connsiteX75" fmla="*/ 4229100 w 5930900"/>
                <a:gd name="connsiteY75" fmla="*/ 537634 h 639234"/>
                <a:gd name="connsiteX76" fmla="*/ 4237567 w 5930900"/>
                <a:gd name="connsiteY76" fmla="*/ 546101 h 639234"/>
                <a:gd name="connsiteX77" fmla="*/ 4525434 w 5930900"/>
                <a:gd name="connsiteY77" fmla="*/ 546101 h 639234"/>
                <a:gd name="connsiteX78" fmla="*/ 4525434 w 5930900"/>
                <a:gd name="connsiteY78" fmla="*/ 575734 h 639234"/>
                <a:gd name="connsiteX79" fmla="*/ 4610100 w 5930900"/>
                <a:gd name="connsiteY79" fmla="*/ 575734 h 639234"/>
                <a:gd name="connsiteX80" fmla="*/ 4610100 w 5930900"/>
                <a:gd name="connsiteY80" fmla="*/ 579967 h 639234"/>
                <a:gd name="connsiteX81" fmla="*/ 5139267 w 5930900"/>
                <a:gd name="connsiteY81" fmla="*/ 579967 h 639234"/>
                <a:gd name="connsiteX82" fmla="*/ 5139267 w 5930900"/>
                <a:gd name="connsiteY82" fmla="*/ 592667 h 639234"/>
                <a:gd name="connsiteX83" fmla="*/ 5266267 w 5930900"/>
                <a:gd name="connsiteY83" fmla="*/ 592667 h 639234"/>
                <a:gd name="connsiteX84" fmla="*/ 5266267 w 5930900"/>
                <a:gd name="connsiteY84" fmla="*/ 601134 h 639234"/>
                <a:gd name="connsiteX85" fmla="*/ 5596467 w 5930900"/>
                <a:gd name="connsiteY85" fmla="*/ 601134 h 639234"/>
                <a:gd name="connsiteX86" fmla="*/ 5596467 w 5930900"/>
                <a:gd name="connsiteY86" fmla="*/ 613834 h 639234"/>
                <a:gd name="connsiteX87" fmla="*/ 5634567 w 5930900"/>
                <a:gd name="connsiteY87" fmla="*/ 613834 h 639234"/>
                <a:gd name="connsiteX88" fmla="*/ 5634567 w 5930900"/>
                <a:gd name="connsiteY88" fmla="*/ 622300 h 639234"/>
                <a:gd name="connsiteX89" fmla="*/ 5668434 w 5930900"/>
                <a:gd name="connsiteY89" fmla="*/ 622300 h 639234"/>
                <a:gd name="connsiteX90" fmla="*/ 5668434 w 5930900"/>
                <a:gd name="connsiteY90" fmla="*/ 639234 h 639234"/>
                <a:gd name="connsiteX91" fmla="*/ 5930900 w 5930900"/>
                <a:gd name="connsiteY91" fmla="*/ 639234 h 639234"/>
                <a:gd name="connsiteX0" fmla="*/ 0 w 5930900"/>
                <a:gd name="connsiteY0" fmla="*/ 0 h 639234"/>
                <a:gd name="connsiteX1" fmla="*/ 160867 w 5930900"/>
                <a:gd name="connsiteY1" fmla="*/ 0 h 639234"/>
                <a:gd name="connsiteX2" fmla="*/ 160867 w 5930900"/>
                <a:gd name="connsiteY2" fmla="*/ 0 h 639234"/>
                <a:gd name="connsiteX3" fmla="*/ 169862 w 5930900"/>
                <a:gd name="connsiteY3" fmla="*/ 23283 h 639234"/>
                <a:gd name="connsiteX4" fmla="*/ 179387 w 5930900"/>
                <a:gd name="connsiteY4" fmla="*/ 44980 h 639234"/>
                <a:gd name="connsiteX5" fmla="*/ 258234 w 5930900"/>
                <a:gd name="connsiteY5" fmla="*/ 46567 h 639234"/>
                <a:gd name="connsiteX6" fmla="*/ 258234 w 5930900"/>
                <a:gd name="connsiteY6" fmla="*/ 50800 h 639234"/>
                <a:gd name="connsiteX7" fmla="*/ 321734 w 5930900"/>
                <a:gd name="connsiteY7" fmla="*/ 50800 h 639234"/>
                <a:gd name="connsiteX8" fmla="*/ 321734 w 5930900"/>
                <a:gd name="connsiteY8" fmla="*/ 55034 h 639234"/>
                <a:gd name="connsiteX9" fmla="*/ 406400 w 5930900"/>
                <a:gd name="connsiteY9" fmla="*/ 55034 h 639234"/>
                <a:gd name="connsiteX10" fmla="*/ 406400 w 5930900"/>
                <a:gd name="connsiteY10" fmla="*/ 76200 h 639234"/>
                <a:gd name="connsiteX11" fmla="*/ 469900 w 5930900"/>
                <a:gd name="connsiteY11" fmla="*/ 76200 h 639234"/>
                <a:gd name="connsiteX12" fmla="*/ 469900 w 5930900"/>
                <a:gd name="connsiteY12" fmla="*/ 93134 h 639234"/>
                <a:gd name="connsiteX13" fmla="*/ 529167 w 5930900"/>
                <a:gd name="connsiteY13" fmla="*/ 93134 h 639234"/>
                <a:gd name="connsiteX14" fmla="*/ 529167 w 5930900"/>
                <a:gd name="connsiteY14" fmla="*/ 110067 h 639234"/>
                <a:gd name="connsiteX15" fmla="*/ 588434 w 5930900"/>
                <a:gd name="connsiteY15" fmla="*/ 110067 h 639234"/>
                <a:gd name="connsiteX16" fmla="*/ 588434 w 5930900"/>
                <a:gd name="connsiteY16" fmla="*/ 122767 h 639234"/>
                <a:gd name="connsiteX17" fmla="*/ 647700 w 5930900"/>
                <a:gd name="connsiteY17" fmla="*/ 122767 h 639234"/>
                <a:gd name="connsiteX18" fmla="*/ 647700 w 5930900"/>
                <a:gd name="connsiteY18" fmla="*/ 131234 h 639234"/>
                <a:gd name="connsiteX19" fmla="*/ 690034 w 5930900"/>
                <a:gd name="connsiteY19" fmla="*/ 131234 h 639234"/>
                <a:gd name="connsiteX20" fmla="*/ 690034 w 5930900"/>
                <a:gd name="connsiteY20" fmla="*/ 148167 h 639234"/>
                <a:gd name="connsiteX21" fmla="*/ 749300 w 5930900"/>
                <a:gd name="connsiteY21" fmla="*/ 148167 h 639234"/>
                <a:gd name="connsiteX22" fmla="*/ 749300 w 5930900"/>
                <a:gd name="connsiteY22" fmla="*/ 152400 h 639234"/>
                <a:gd name="connsiteX23" fmla="*/ 804334 w 5930900"/>
                <a:gd name="connsiteY23" fmla="*/ 152400 h 639234"/>
                <a:gd name="connsiteX24" fmla="*/ 817034 w 5930900"/>
                <a:gd name="connsiteY24" fmla="*/ 165100 h 639234"/>
                <a:gd name="connsiteX25" fmla="*/ 910167 w 5930900"/>
                <a:gd name="connsiteY25" fmla="*/ 165100 h 639234"/>
                <a:gd name="connsiteX26" fmla="*/ 910167 w 5930900"/>
                <a:gd name="connsiteY26" fmla="*/ 177800 h 639234"/>
                <a:gd name="connsiteX27" fmla="*/ 956734 w 5930900"/>
                <a:gd name="connsiteY27" fmla="*/ 177800 h 639234"/>
                <a:gd name="connsiteX28" fmla="*/ 956734 w 5930900"/>
                <a:gd name="connsiteY28" fmla="*/ 198967 h 639234"/>
                <a:gd name="connsiteX29" fmla="*/ 999067 w 5930900"/>
                <a:gd name="connsiteY29" fmla="*/ 198967 h 639234"/>
                <a:gd name="connsiteX30" fmla="*/ 1000125 w 5930900"/>
                <a:gd name="connsiteY30" fmla="*/ 207434 h 639234"/>
                <a:gd name="connsiteX31" fmla="*/ 1079500 w 5930900"/>
                <a:gd name="connsiteY31" fmla="*/ 207434 h 639234"/>
                <a:gd name="connsiteX32" fmla="*/ 1079500 w 5930900"/>
                <a:gd name="connsiteY32" fmla="*/ 224367 h 639234"/>
                <a:gd name="connsiteX33" fmla="*/ 1244600 w 5930900"/>
                <a:gd name="connsiteY33" fmla="*/ 224367 h 639234"/>
                <a:gd name="connsiteX34" fmla="*/ 1248834 w 5930900"/>
                <a:gd name="connsiteY34" fmla="*/ 228601 h 639234"/>
                <a:gd name="connsiteX35" fmla="*/ 1341967 w 5930900"/>
                <a:gd name="connsiteY35" fmla="*/ 228601 h 639234"/>
                <a:gd name="connsiteX36" fmla="*/ 1338792 w 5930900"/>
                <a:gd name="connsiteY36" fmla="*/ 248180 h 639234"/>
                <a:gd name="connsiteX37" fmla="*/ 1420285 w 5930900"/>
                <a:gd name="connsiteY37" fmla="*/ 248179 h 639234"/>
                <a:gd name="connsiteX38" fmla="*/ 1421872 w 5930900"/>
                <a:gd name="connsiteY38" fmla="*/ 266700 h 639234"/>
                <a:gd name="connsiteX39" fmla="*/ 1659467 w 5930900"/>
                <a:gd name="connsiteY39" fmla="*/ 266700 h 639234"/>
                <a:gd name="connsiteX40" fmla="*/ 1657880 w 5930900"/>
                <a:gd name="connsiteY40" fmla="*/ 286809 h 639234"/>
                <a:gd name="connsiteX41" fmla="*/ 1856846 w 5930900"/>
                <a:gd name="connsiteY41" fmla="*/ 288397 h 639234"/>
                <a:gd name="connsiteX42" fmla="*/ 1863726 w 5930900"/>
                <a:gd name="connsiteY42" fmla="*/ 296862 h 639234"/>
                <a:gd name="connsiteX43" fmla="*/ 1974850 w 5930900"/>
                <a:gd name="connsiteY43" fmla="*/ 296862 h 639234"/>
                <a:gd name="connsiteX44" fmla="*/ 1981200 w 5930900"/>
                <a:gd name="connsiteY44" fmla="*/ 304800 h 639234"/>
                <a:gd name="connsiteX45" fmla="*/ 2061634 w 5930900"/>
                <a:gd name="connsiteY45" fmla="*/ 304800 h 639234"/>
                <a:gd name="connsiteX46" fmla="*/ 2066396 w 5930900"/>
                <a:gd name="connsiteY46" fmla="*/ 314326 h 639234"/>
                <a:gd name="connsiteX47" fmla="*/ 2146829 w 5930900"/>
                <a:gd name="connsiteY47" fmla="*/ 314325 h 639234"/>
                <a:gd name="connsiteX48" fmla="*/ 2160059 w 5930900"/>
                <a:gd name="connsiteY48" fmla="*/ 332317 h 639234"/>
                <a:gd name="connsiteX49" fmla="*/ 2217737 w 5930900"/>
                <a:gd name="connsiteY49" fmla="*/ 330729 h 639234"/>
                <a:gd name="connsiteX50" fmla="*/ 2216150 w 5930900"/>
                <a:gd name="connsiteY50" fmla="*/ 346075 h 639234"/>
                <a:gd name="connsiteX51" fmla="*/ 2254250 w 5930900"/>
                <a:gd name="connsiteY51" fmla="*/ 344488 h 639234"/>
                <a:gd name="connsiteX52" fmla="*/ 2272242 w 5930900"/>
                <a:gd name="connsiteY52" fmla="*/ 375179 h 639234"/>
                <a:gd name="connsiteX53" fmla="*/ 2496080 w 5930900"/>
                <a:gd name="connsiteY53" fmla="*/ 373063 h 639234"/>
                <a:gd name="connsiteX54" fmla="*/ 2497667 w 5930900"/>
                <a:gd name="connsiteY54" fmla="*/ 393700 h 639234"/>
                <a:gd name="connsiteX55" fmla="*/ 2769659 w 5930900"/>
                <a:gd name="connsiteY55" fmla="*/ 390525 h 639234"/>
                <a:gd name="connsiteX56" fmla="*/ 2798234 w 5930900"/>
                <a:gd name="connsiteY56" fmla="*/ 414867 h 639234"/>
                <a:gd name="connsiteX57" fmla="*/ 2916767 w 5930900"/>
                <a:gd name="connsiteY57" fmla="*/ 414867 h 639234"/>
                <a:gd name="connsiteX58" fmla="*/ 2916767 w 5930900"/>
                <a:gd name="connsiteY58" fmla="*/ 427567 h 639234"/>
                <a:gd name="connsiteX59" fmla="*/ 2997200 w 5930900"/>
                <a:gd name="connsiteY59" fmla="*/ 427567 h 639234"/>
                <a:gd name="connsiteX60" fmla="*/ 3005667 w 5930900"/>
                <a:gd name="connsiteY60" fmla="*/ 436034 h 639234"/>
                <a:gd name="connsiteX61" fmla="*/ 3101447 w 5930900"/>
                <a:gd name="connsiteY61" fmla="*/ 436034 h 639234"/>
                <a:gd name="connsiteX62" fmla="*/ 3101446 w 5930900"/>
                <a:gd name="connsiteY62" fmla="*/ 451909 h 639234"/>
                <a:gd name="connsiteX63" fmla="*/ 3214687 w 5930900"/>
                <a:gd name="connsiteY63" fmla="*/ 447147 h 639234"/>
                <a:gd name="connsiteX64" fmla="*/ 3216805 w 5930900"/>
                <a:gd name="connsiteY64" fmla="*/ 462493 h 639234"/>
                <a:gd name="connsiteX65" fmla="*/ 3433234 w 5930900"/>
                <a:gd name="connsiteY65" fmla="*/ 461434 h 639234"/>
                <a:gd name="connsiteX66" fmla="*/ 3434821 w 5930900"/>
                <a:gd name="connsiteY66" fmla="*/ 477309 h 639234"/>
                <a:gd name="connsiteX67" fmla="*/ 3649134 w 5930900"/>
                <a:gd name="connsiteY67" fmla="*/ 474134 h 639234"/>
                <a:gd name="connsiteX68" fmla="*/ 3649134 w 5930900"/>
                <a:gd name="connsiteY68" fmla="*/ 486834 h 639234"/>
                <a:gd name="connsiteX69" fmla="*/ 3716867 w 5930900"/>
                <a:gd name="connsiteY69" fmla="*/ 486834 h 639234"/>
                <a:gd name="connsiteX70" fmla="*/ 3722159 w 5930900"/>
                <a:gd name="connsiteY70" fmla="*/ 500063 h 639234"/>
                <a:gd name="connsiteX71" fmla="*/ 3903134 w 5930900"/>
                <a:gd name="connsiteY71" fmla="*/ 501651 h 639234"/>
                <a:gd name="connsiteX72" fmla="*/ 3903134 w 5930900"/>
                <a:gd name="connsiteY72" fmla="*/ 529167 h 639234"/>
                <a:gd name="connsiteX73" fmla="*/ 4072467 w 5930900"/>
                <a:gd name="connsiteY73" fmla="*/ 529167 h 639234"/>
                <a:gd name="connsiteX74" fmla="*/ 4080934 w 5930900"/>
                <a:gd name="connsiteY74" fmla="*/ 537634 h 639234"/>
                <a:gd name="connsiteX75" fmla="*/ 4229100 w 5930900"/>
                <a:gd name="connsiteY75" fmla="*/ 537634 h 639234"/>
                <a:gd name="connsiteX76" fmla="*/ 4237567 w 5930900"/>
                <a:gd name="connsiteY76" fmla="*/ 546101 h 639234"/>
                <a:gd name="connsiteX77" fmla="*/ 4525434 w 5930900"/>
                <a:gd name="connsiteY77" fmla="*/ 546101 h 639234"/>
                <a:gd name="connsiteX78" fmla="*/ 4525434 w 5930900"/>
                <a:gd name="connsiteY78" fmla="*/ 575734 h 639234"/>
                <a:gd name="connsiteX79" fmla="*/ 4610100 w 5930900"/>
                <a:gd name="connsiteY79" fmla="*/ 575734 h 639234"/>
                <a:gd name="connsiteX80" fmla="*/ 4610100 w 5930900"/>
                <a:gd name="connsiteY80" fmla="*/ 579967 h 639234"/>
                <a:gd name="connsiteX81" fmla="*/ 5139267 w 5930900"/>
                <a:gd name="connsiteY81" fmla="*/ 579967 h 639234"/>
                <a:gd name="connsiteX82" fmla="*/ 5139267 w 5930900"/>
                <a:gd name="connsiteY82" fmla="*/ 592667 h 639234"/>
                <a:gd name="connsiteX83" fmla="*/ 5266267 w 5930900"/>
                <a:gd name="connsiteY83" fmla="*/ 592667 h 639234"/>
                <a:gd name="connsiteX84" fmla="*/ 5266267 w 5930900"/>
                <a:gd name="connsiteY84" fmla="*/ 601134 h 639234"/>
                <a:gd name="connsiteX85" fmla="*/ 5596467 w 5930900"/>
                <a:gd name="connsiteY85" fmla="*/ 601134 h 639234"/>
                <a:gd name="connsiteX86" fmla="*/ 5596467 w 5930900"/>
                <a:gd name="connsiteY86" fmla="*/ 613834 h 639234"/>
                <a:gd name="connsiteX87" fmla="*/ 5634567 w 5930900"/>
                <a:gd name="connsiteY87" fmla="*/ 613834 h 639234"/>
                <a:gd name="connsiteX88" fmla="*/ 5634567 w 5930900"/>
                <a:gd name="connsiteY88" fmla="*/ 622300 h 639234"/>
                <a:gd name="connsiteX89" fmla="*/ 5668434 w 5930900"/>
                <a:gd name="connsiteY89" fmla="*/ 622300 h 639234"/>
                <a:gd name="connsiteX90" fmla="*/ 5668434 w 5930900"/>
                <a:gd name="connsiteY90" fmla="*/ 639234 h 639234"/>
                <a:gd name="connsiteX91" fmla="*/ 5930900 w 5930900"/>
                <a:gd name="connsiteY91" fmla="*/ 639234 h 639234"/>
                <a:gd name="connsiteX0" fmla="*/ 0 w 5930900"/>
                <a:gd name="connsiteY0" fmla="*/ 0 h 639234"/>
                <a:gd name="connsiteX1" fmla="*/ 160867 w 5930900"/>
                <a:gd name="connsiteY1" fmla="*/ 0 h 639234"/>
                <a:gd name="connsiteX2" fmla="*/ 160867 w 5930900"/>
                <a:gd name="connsiteY2" fmla="*/ 0 h 639234"/>
                <a:gd name="connsiteX3" fmla="*/ 169862 w 5930900"/>
                <a:gd name="connsiteY3" fmla="*/ 23283 h 639234"/>
                <a:gd name="connsiteX4" fmla="*/ 179387 w 5930900"/>
                <a:gd name="connsiteY4" fmla="*/ 44980 h 639234"/>
                <a:gd name="connsiteX5" fmla="*/ 258234 w 5930900"/>
                <a:gd name="connsiteY5" fmla="*/ 46567 h 639234"/>
                <a:gd name="connsiteX6" fmla="*/ 258234 w 5930900"/>
                <a:gd name="connsiteY6" fmla="*/ 50800 h 639234"/>
                <a:gd name="connsiteX7" fmla="*/ 321734 w 5930900"/>
                <a:gd name="connsiteY7" fmla="*/ 50800 h 639234"/>
                <a:gd name="connsiteX8" fmla="*/ 321734 w 5930900"/>
                <a:gd name="connsiteY8" fmla="*/ 55034 h 639234"/>
                <a:gd name="connsiteX9" fmla="*/ 406400 w 5930900"/>
                <a:gd name="connsiteY9" fmla="*/ 55034 h 639234"/>
                <a:gd name="connsiteX10" fmla="*/ 406400 w 5930900"/>
                <a:gd name="connsiteY10" fmla="*/ 76200 h 639234"/>
                <a:gd name="connsiteX11" fmla="*/ 469900 w 5930900"/>
                <a:gd name="connsiteY11" fmla="*/ 76200 h 639234"/>
                <a:gd name="connsiteX12" fmla="*/ 469900 w 5930900"/>
                <a:gd name="connsiteY12" fmla="*/ 93134 h 639234"/>
                <a:gd name="connsiteX13" fmla="*/ 529167 w 5930900"/>
                <a:gd name="connsiteY13" fmla="*/ 93134 h 639234"/>
                <a:gd name="connsiteX14" fmla="*/ 529167 w 5930900"/>
                <a:gd name="connsiteY14" fmla="*/ 110067 h 639234"/>
                <a:gd name="connsiteX15" fmla="*/ 588434 w 5930900"/>
                <a:gd name="connsiteY15" fmla="*/ 110067 h 639234"/>
                <a:gd name="connsiteX16" fmla="*/ 588434 w 5930900"/>
                <a:gd name="connsiteY16" fmla="*/ 122767 h 639234"/>
                <a:gd name="connsiteX17" fmla="*/ 647700 w 5930900"/>
                <a:gd name="connsiteY17" fmla="*/ 122767 h 639234"/>
                <a:gd name="connsiteX18" fmla="*/ 647700 w 5930900"/>
                <a:gd name="connsiteY18" fmla="*/ 131234 h 639234"/>
                <a:gd name="connsiteX19" fmla="*/ 690034 w 5930900"/>
                <a:gd name="connsiteY19" fmla="*/ 131234 h 639234"/>
                <a:gd name="connsiteX20" fmla="*/ 690034 w 5930900"/>
                <a:gd name="connsiteY20" fmla="*/ 148167 h 639234"/>
                <a:gd name="connsiteX21" fmla="*/ 749300 w 5930900"/>
                <a:gd name="connsiteY21" fmla="*/ 148167 h 639234"/>
                <a:gd name="connsiteX22" fmla="*/ 749300 w 5930900"/>
                <a:gd name="connsiteY22" fmla="*/ 152400 h 639234"/>
                <a:gd name="connsiteX23" fmla="*/ 804334 w 5930900"/>
                <a:gd name="connsiteY23" fmla="*/ 152400 h 639234"/>
                <a:gd name="connsiteX24" fmla="*/ 817034 w 5930900"/>
                <a:gd name="connsiteY24" fmla="*/ 165100 h 639234"/>
                <a:gd name="connsiteX25" fmla="*/ 910167 w 5930900"/>
                <a:gd name="connsiteY25" fmla="*/ 165100 h 639234"/>
                <a:gd name="connsiteX26" fmla="*/ 910167 w 5930900"/>
                <a:gd name="connsiteY26" fmla="*/ 177800 h 639234"/>
                <a:gd name="connsiteX27" fmla="*/ 956734 w 5930900"/>
                <a:gd name="connsiteY27" fmla="*/ 177800 h 639234"/>
                <a:gd name="connsiteX28" fmla="*/ 956734 w 5930900"/>
                <a:gd name="connsiteY28" fmla="*/ 198967 h 639234"/>
                <a:gd name="connsiteX29" fmla="*/ 999067 w 5930900"/>
                <a:gd name="connsiteY29" fmla="*/ 198967 h 639234"/>
                <a:gd name="connsiteX30" fmla="*/ 1000125 w 5930900"/>
                <a:gd name="connsiteY30" fmla="*/ 207434 h 639234"/>
                <a:gd name="connsiteX31" fmla="*/ 1079500 w 5930900"/>
                <a:gd name="connsiteY31" fmla="*/ 207434 h 639234"/>
                <a:gd name="connsiteX32" fmla="*/ 1079500 w 5930900"/>
                <a:gd name="connsiteY32" fmla="*/ 224367 h 639234"/>
                <a:gd name="connsiteX33" fmla="*/ 1244600 w 5930900"/>
                <a:gd name="connsiteY33" fmla="*/ 224367 h 639234"/>
                <a:gd name="connsiteX34" fmla="*/ 1248834 w 5930900"/>
                <a:gd name="connsiteY34" fmla="*/ 228601 h 639234"/>
                <a:gd name="connsiteX35" fmla="*/ 1341967 w 5930900"/>
                <a:gd name="connsiteY35" fmla="*/ 228601 h 639234"/>
                <a:gd name="connsiteX36" fmla="*/ 1338792 w 5930900"/>
                <a:gd name="connsiteY36" fmla="*/ 248180 h 639234"/>
                <a:gd name="connsiteX37" fmla="*/ 1420285 w 5930900"/>
                <a:gd name="connsiteY37" fmla="*/ 248179 h 639234"/>
                <a:gd name="connsiteX38" fmla="*/ 1421872 w 5930900"/>
                <a:gd name="connsiteY38" fmla="*/ 266700 h 639234"/>
                <a:gd name="connsiteX39" fmla="*/ 1659467 w 5930900"/>
                <a:gd name="connsiteY39" fmla="*/ 266700 h 639234"/>
                <a:gd name="connsiteX40" fmla="*/ 1657880 w 5930900"/>
                <a:gd name="connsiteY40" fmla="*/ 286809 h 639234"/>
                <a:gd name="connsiteX41" fmla="*/ 1856846 w 5930900"/>
                <a:gd name="connsiteY41" fmla="*/ 288397 h 639234"/>
                <a:gd name="connsiteX42" fmla="*/ 1863726 w 5930900"/>
                <a:gd name="connsiteY42" fmla="*/ 296862 h 639234"/>
                <a:gd name="connsiteX43" fmla="*/ 1974850 w 5930900"/>
                <a:gd name="connsiteY43" fmla="*/ 296862 h 639234"/>
                <a:gd name="connsiteX44" fmla="*/ 1981200 w 5930900"/>
                <a:gd name="connsiteY44" fmla="*/ 304800 h 639234"/>
                <a:gd name="connsiteX45" fmla="*/ 2061634 w 5930900"/>
                <a:gd name="connsiteY45" fmla="*/ 304800 h 639234"/>
                <a:gd name="connsiteX46" fmla="*/ 2066396 w 5930900"/>
                <a:gd name="connsiteY46" fmla="*/ 314326 h 639234"/>
                <a:gd name="connsiteX47" fmla="*/ 2146829 w 5930900"/>
                <a:gd name="connsiteY47" fmla="*/ 314325 h 639234"/>
                <a:gd name="connsiteX48" fmla="*/ 2160059 w 5930900"/>
                <a:gd name="connsiteY48" fmla="*/ 332317 h 639234"/>
                <a:gd name="connsiteX49" fmla="*/ 2217737 w 5930900"/>
                <a:gd name="connsiteY49" fmla="*/ 330729 h 639234"/>
                <a:gd name="connsiteX50" fmla="*/ 2216150 w 5930900"/>
                <a:gd name="connsiteY50" fmla="*/ 346075 h 639234"/>
                <a:gd name="connsiteX51" fmla="*/ 2254250 w 5930900"/>
                <a:gd name="connsiteY51" fmla="*/ 344488 h 639234"/>
                <a:gd name="connsiteX52" fmla="*/ 2272242 w 5930900"/>
                <a:gd name="connsiteY52" fmla="*/ 375179 h 639234"/>
                <a:gd name="connsiteX53" fmla="*/ 2496080 w 5930900"/>
                <a:gd name="connsiteY53" fmla="*/ 373063 h 639234"/>
                <a:gd name="connsiteX54" fmla="*/ 2497667 w 5930900"/>
                <a:gd name="connsiteY54" fmla="*/ 393700 h 639234"/>
                <a:gd name="connsiteX55" fmla="*/ 2769659 w 5930900"/>
                <a:gd name="connsiteY55" fmla="*/ 390525 h 639234"/>
                <a:gd name="connsiteX56" fmla="*/ 2798234 w 5930900"/>
                <a:gd name="connsiteY56" fmla="*/ 414867 h 639234"/>
                <a:gd name="connsiteX57" fmla="*/ 2916767 w 5930900"/>
                <a:gd name="connsiteY57" fmla="*/ 414867 h 639234"/>
                <a:gd name="connsiteX58" fmla="*/ 2916767 w 5930900"/>
                <a:gd name="connsiteY58" fmla="*/ 427567 h 639234"/>
                <a:gd name="connsiteX59" fmla="*/ 2997200 w 5930900"/>
                <a:gd name="connsiteY59" fmla="*/ 427567 h 639234"/>
                <a:gd name="connsiteX60" fmla="*/ 3005667 w 5930900"/>
                <a:gd name="connsiteY60" fmla="*/ 436034 h 639234"/>
                <a:gd name="connsiteX61" fmla="*/ 3101447 w 5930900"/>
                <a:gd name="connsiteY61" fmla="*/ 436034 h 639234"/>
                <a:gd name="connsiteX62" fmla="*/ 3101446 w 5930900"/>
                <a:gd name="connsiteY62" fmla="*/ 451909 h 639234"/>
                <a:gd name="connsiteX63" fmla="*/ 3214687 w 5930900"/>
                <a:gd name="connsiteY63" fmla="*/ 447147 h 639234"/>
                <a:gd name="connsiteX64" fmla="*/ 3216805 w 5930900"/>
                <a:gd name="connsiteY64" fmla="*/ 462493 h 639234"/>
                <a:gd name="connsiteX65" fmla="*/ 3433234 w 5930900"/>
                <a:gd name="connsiteY65" fmla="*/ 461434 h 639234"/>
                <a:gd name="connsiteX66" fmla="*/ 3434821 w 5930900"/>
                <a:gd name="connsiteY66" fmla="*/ 477309 h 639234"/>
                <a:gd name="connsiteX67" fmla="*/ 3649134 w 5930900"/>
                <a:gd name="connsiteY67" fmla="*/ 474134 h 639234"/>
                <a:gd name="connsiteX68" fmla="*/ 3649134 w 5930900"/>
                <a:gd name="connsiteY68" fmla="*/ 486834 h 639234"/>
                <a:gd name="connsiteX69" fmla="*/ 3716867 w 5930900"/>
                <a:gd name="connsiteY69" fmla="*/ 486834 h 639234"/>
                <a:gd name="connsiteX70" fmla="*/ 3723746 w 5930900"/>
                <a:gd name="connsiteY70" fmla="*/ 503238 h 639234"/>
                <a:gd name="connsiteX71" fmla="*/ 3903134 w 5930900"/>
                <a:gd name="connsiteY71" fmla="*/ 501651 h 639234"/>
                <a:gd name="connsiteX72" fmla="*/ 3903134 w 5930900"/>
                <a:gd name="connsiteY72" fmla="*/ 529167 h 639234"/>
                <a:gd name="connsiteX73" fmla="*/ 4072467 w 5930900"/>
                <a:gd name="connsiteY73" fmla="*/ 529167 h 639234"/>
                <a:gd name="connsiteX74" fmla="*/ 4080934 w 5930900"/>
                <a:gd name="connsiteY74" fmla="*/ 537634 h 639234"/>
                <a:gd name="connsiteX75" fmla="*/ 4229100 w 5930900"/>
                <a:gd name="connsiteY75" fmla="*/ 537634 h 639234"/>
                <a:gd name="connsiteX76" fmla="*/ 4237567 w 5930900"/>
                <a:gd name="connsiteY76" fmla="*/ 546101 h 639234"/>
                <a:gd name="connsiteX77" fmla="*/ 4525434 w 5930900"/>
                <a:gd name="connsiteY77" fmla="*/ 546101 h 639234"/>
                <a:gd name="connsiteX78" fmla="*/ 4525434 w 5930900"/>
                <a:gd name="connsiteY78" fmla="*/ 575734 h 639234"/>
                <a:gd name="connsiteX79" fmla="*/ 4610100 w 5930900"/>
                <a:gd name="connsiteY79" fmla="*/ 575734 h 639234"/>
                <a:gd name="connsiteX80" fmla="*/ 4610100 w 5930900"/>
                <a:gd name="connsiteY80" fmla="*/ 579967 h 639234"/>
                <a:gd name="connsiteX81" fmla="*/ 5139267 w 5930900"/>
                <a:gd name="connsiteY81" fmla="*/ 579967 h 639234"/>
                <a:gd name="connsiteX82" fmla="*/ 5139267 w 5930900"/>
                <a:gd name="connsiteY82" fmla="*/ 592667 h 639234"/>
                <a:gd name="connsiteX83" fmla="*/ 5266267 w 5930900"/>
                <a:gd name="connsiteY83" fmla="*/ 592667 h 639234"/>
                <a:gd name="connsiteX84" fmla="*/ 5266267 w 5930900"/>
                <a:gd name="connsiteY84" fmla="*/ 601134 h 639234"/>
                <a:gd name="connsiteX85" fmla="*/ 5596467 w 5930900"/>
                <a:gd name="connsiteY85" fmla="*/ 601134 h 639234"/>
                <a:gd name="connsiteX86" fmla="*/ 5596467 w 5930900"/>
                <a:gd name="connsiteY86" fmla="*/ 613834 h 639234"/>
                <a:gd name="connsiteX87" fmla="*/ 5634567 w 5930900"/>
                <a:gd name="connsiteY87" fmla="*/ 613834 h 639234"/>
                <a:gd name="connsiteX88" fmla="*/ 5634567 w 5930900"/>
                <a:gd name="connsiteY88" fmla="*/ 622300 h 639234"/>
                <a:gd name="connsiteX89" fmla="*/ 5668434 w 5930900"/>
                <a:gd name="connsiteY89" fmla="*/ 622300 h 639234"/>
                <a:gd name="connsiteX90" fmla="*/ 5668434 w 5930900"/>
                <a:gd name="connsiteY90" fmla="*/ 639234 h 639234"/>
                <a:gd name="connsiteX91" fmla="*/ 5930900 w 5930900"/>
                <a:gd name="connsiteY91" fmla="*/ 639234 h 639234"/>
                <a:gd name="connsiteX0" fmla="*/ 0 w 5930900"/>
                <a:gd name="connsiteY0" fmla="*/ 0 h 639234"/>
                <a:gd name="connsiteX1" fmla="*/ 160867 w 5930900"/>
                <a:gd name="connsiteY1" fmla="*/ 0 h 639234"/>
                <a:gd name="connsiteX2" fmla="*/ 160867 w 5930900"/>
                <a:gd name="connsiteY2" fmla="*/ 0 h 639234"/>
                <a:gd name="connsiteX3" fmla="*/ 169862 w 5930900"/>
                <a:gd name="connsiteY3" fmla="*/ 23283 h 639234"/>
                <a:gd name="connsiteX4" fmla="*/ 179387 w 5930900"/>
                <a:gd name="connsiteY4" fmla="*/ 44980 h 639234"/>
                <a:gd name="connsiteX5" fmla="*/ 258234 w 5930900"/>
                <a:gd name="connsiteY5" fmla="*/ 46567 h 639234"/>
                <a:gd name="connsiteX6" fmla="*/ 258234 w 5930900"/>
                <a:gd name="connsiteY6" fmla="*/ 50800 h 639234"/>
                <a:gd name="connsiteX7" fmla="*/ 321734 w 5930900"/>
                <a:gd name="connsiteY7" fmla="*/ 50800 h 639234"/>
                <a:gd name="connsiteX8" fmla="*/ 321734 w 5930900"/>
                <a:gd name="connsiteY8" fmla="*/ 55034 h 639234"/>
                <a:gd name="connsiteX9" fmla="*/ 406400 w 5930900"/>
                <a:gd name="connsiteY9" fmla="*/ 55034 h 639234"/>
                <a:gd name="connsiteX10" fmla="*/ 406400 w 5930900"/>
                <a:gd name="connsiteY10" fmla="*/ 76200 h 639234"/>
                <a:gd name="connsiteX11" fmla="*/ 469900 w 5930900"/>
                <a:gd name="connsiteY11" fmla="*/ 76200 h 639234"/>
                <a:gd name="connsiteX12" fmla="*/ 469900 w 5930900"/>
                <a:gd name="connsiteY12" fmla="*/ 93134 h 639234"/>
                <a:gd name="connsiteX13" fmla="*/ 529167 w 5930900"/>
                <a:gd name="connsiteY13" fmla="*/ 93134 h 639234"/>
                <a:gd name="connsiteX14" fmla="*/ 529167 w 5930900"/>
                <a:gd name="connsiteY14" fmla="*/ 110067 h 639234"/>
                <a:gd name="connsiteX15" fmla="*/ 588434 w 5930900"/>
                <a:gd name="connsiteY15" fmla="*/ 110067 h 639234"/>
                <a:gd name="connsiteX16" fmla="*/ 588434 w 5930900"/>
                <a:gd name="connsiteY16" fmla="*/ 122767 h 639234"/>
                <a:gd name="connsiteX17" fmla="*/ 647700 w 5930900"/>
                <a:gd name="connsiteY17" fmla="*/ 122767 h 639234"/>
                <a:gd name="connsiteX18" fmla="*/ 647700 w 5930900"/>
                <a:gd name="connsiteY18" fmla="*/ 131234 h 639234"/>
                <a:gd name="connsiteX19" fmla="*/ 690034 w 5930900"/>
                <a:gd name="connsiteY19" fmla="*/ 131234 h 639234"/>
                <a:gd name="connsiteX20" fmla="*/ 690034 w 5930900"/>
                <a:gd name="connsiteY20" fmla="*/ 148167 h 639234"/>
                <a:gd name="connsiteX21" fmla="*/ 749300 w 5930900"/>
                <a:gd name="connsiteY21" fmla="*/ 148167 h 639234"/>
                <a:gd name="connsiteX22" fmla="*/ 749300 w 5930900"/>
                <a:gd name="connsiteY22" fmla="*/ 152400 h 639234"/>
                <a:gd name="connsiteX23" fmla="*/ 804334 w 5930900"/>
                <a:gd name="connsiteY23" fmla="*/ 152400 h 639234"/>
                <a:gd name="connsiteX24" fmla="*/ 817034 w 5930900"/>
                <a:gd name="connsiteY24" fmla="*/ 165100 h 639234"/>
                <a:gd name="connsiteX25" fmla="*/ 910167 w 5930900"/>
                <a:gd name="connsiteY25" fmla="*/ 165100 h 639234"/>
                <a:gd name="connsiteX26" fmla="*/ 910167 w 5930900"/>
                <a:gd name="connsiteY26" fmla="*/ 177800 h 639234"/>
                <a:gd name="connsiteX27" fmla="*/ 956734 w 5930900"/>
                <a:gd name="connsiteY27" fmla="*/ 177800 h 639234"/>
                <a:gd name="connsiteX28" fmla="*/ 956734 w 5930900"/>
                <a:gd name="connsiteY28" fmla="*/ 198967 h 639234"/>
                <a:gd name="connsiteX29" fmla="*/ 999067 w 5930900"/>
                <a:gd name="connsiteY29" fmla="*/ 198967 h 639234"/>
                <a:gd name="connsiteX30" fmla="*/ 1000125 w 5930900"/>
                <a:gd name="connsiteY30" fmla="*/ 207434 h 639234"/>
                <a:gd name="connsiteX31" fmla="*/ 1079500 w 5930900"/>
                <a:gd name="connsiteY31" fmla="*/ 207434 h 639234"/>
                <a:gd name="connsiteX32" fmla="*/ 1079500 w 5930900"/>
                <a:gd name="connsiteY32" fmla="*/ 224367 h 639234"/>
                <a:gd name="connsiteX33" fmla="*/ 1244600 w 5930900"/>
                <a:gd name="connsiteY33" fmla="*/ 224367 h 639234"/>
                <a:gd name="connsiteX34" fmla="*/ 1248834 w 5930900"/>
                <a:gd name="connsiteY34" fmla="*/ 228601 h 639234"/>
                <a:gd name="connsiteX35" fmla="*/ 1341967 w 5930900"/>
                <a:gd name="connsiteY35" fmla="*/ 228601 h 639234"/>
                <a:gd name="connsiteX36" fmla="*/ 1338792 w 5930900"/>
                <a:gd name="connsiteY36" fmla="*/ 248180 h 639234"/>
                <a:gd name="connsiteX37" fmla="*/ 1420285 w 5930900"/>
                <a:gd name="connsiteY37" fmla="*/ 248179 h 639234"/>
                <a:gd name="connsiteX38" fmla="*/ 1421872 w 5930900"/>
                <a:gd name="connsiteY38" fmla="*/ 266700 h 639234"/>
                <a:gd name="connsiteX39" fmla="*/ 1659467 w 5930900"/>
                <a:gd name="connsiteY39" fmla="*/ 266700 h 639234"/>
                <a:gd name="connsiteX40" fmla="*/ 1657880 w 5930900"/>
                <a:gd name="connsiteY40" fmla="*/ 286809 h 639234"/>
                <a:gd name="connsiteX41" fmla="*/ 1856846 w 5930900"/>
                <a:gd name="connsiteY41" fmla="*/ 288397 h 639234"/>
                <a:gd name="connsiteX42" fmla="*/ 1863726 w 5930900"/>
                <a:gd name="connsiteY42" fmla="*/ 296862 h 639234"/>
                <a:gd name="connsiteX43" fmla="*/ 1974850 w 5930900"/>
                <a:gd name="connsiteY43" fmla="*/ 296862 h 639234"/>
                <a:gd name="connsiteX44" fmla="*/ 1981200 w 5930900"/>
                <a:gd name="connsiteY44" fmla="*/ 304800 h 639234"/>
                <a:gd name="connsiteX45" fmla="*/ 2061634 w 5930900"/>
                <a:gd name="connsiteY45" fmla="*/ 304800 h 639234"/>
                <a:gd name="connsiteX46" fmla="*/ 2066396 w 5930900"/>
                <a:gd name="connsiteY46" fmla="*/ 314326 h 639234"/>
                <a:gd name="connsiteX47" fmla="*/ 2146829 w 5930900"/>
                <a:gd name="connsiteY47" fmla="*/ 314325 h 639234"/>
                <a:gd name="connsiteX48" fmla="*/ 2160059 w 5930900"/>
                <a:gd name="connsiteY48" fmla="*/ 332317 h 639234"/>
                <a:gd name="connsiteX49" fmla="*/ 2217737 w 5930900"/>
                <a:gd name="connsiteY49" fmla="*/ 330729 h 639234"/>
                <a:gd name="connsiteX50" fmla="*/ 2216150 w 5930900"/>
                <a:gd name="connsiteY50" fmla="*/ 346075 h 639234"/>
                <a:gd name="connsiteX51" fmla="*/ 2254250 w 5930900"/>
                <a:gd name="connsiteY51" fmla="*/ 344488 h 639234"/>
                <a:gd name="connsiteX52" fmla="*/ 2272242 w 5930900"/>
                <a:gd name="connsiteY52" fmla="*/ 375179 h 639234"/>
                <a:gd name="connsiteX53" fmla="*/ 2496080 w 5930900"/>
                <a:gd name="connsiteY53" fmla="*/ 373063 h 639234"/>
                <a:gd name="connsiteX54" fmla="*/ 2497667 w 5930900"/>
                <a:gd name="connsiteY54" fmla="*/ 393700 h 639234"/>
                <a:gd name="connsiteX55" fmla="*/ 2769659 w 5930900"/>
                <a:gd name="connsiteY55" fmla="*/ 390525 h 639234"/>
                <a:gd name="connsiteX56" fmla="*/ 2798234 w 5930900"/>
                <a:gd name="connsiteY56" fmla="*/ 414867 h 639234"/>
                <a:gd name="connsiteX57" fmla="*/ 2916767 w 5930900"/>
                <a:gd name="connsiteY57" fmla="*/ 414867 h 639234"/>
                <a:gd name="connsiteX58" fmla="*/ 2916767 w 5930900"/>
                <a:gd name="connsiteY58" fmla="*/ 427567 h 639234"/>
                <a:gd name="connsiteX59" fmla="*/ 2997200 w 5930900"/>
                <a:gd name="connsiteY59" fmla="*/ 427567 h 639234"/>
                <a:gd name="connsiteX60" fmla="*/ 3005667 w 5930900"/>
                <a:gd name="connsiteY60" fmla="*/ 436034 h 639234"/>
                <a:gd name="connsiteX61" fmla="*/ 3101447 w 5930900"/>
                <a:gd name="connsiteY61" fmla="*/ 436034 h 639234"/>
                <a:gd name="connsiteX62" fmla="*/ 3101446 w 5930900"/>
                <a:gd name="connsiteY62" fmla="*/ 451909 h 639234"/>
                <a:gd name="connsiteX63" fmla="*/ 3214687 w 5930900"/>
                <a:gd name="connsiteY63" fmla="*/ 447147 h 639234"/>
                <a:gd name="connsiteX64" fmla="*/ 3216805 w 5930900"/>
                <a:gd name="connsiteY64" fmla="*/ 462493 h 639234"/>
                <a:gd name="connsiteX65" fmla="*/ 3433234 w 5930900"/>
                <a:gd name="connsiteY65" fmla="*/ 461434 h 639234"/>
                <a:gd name="connsiteX66" fmla="*/ 3434821 w 5930900"/>
                <a:gd name="connsiteY66" fmla="*/ 477309 h 639234"/>
                <a:gd name="connsiteX67" fmla="*/ 3649134 w 5930900"/>
                <a:gd name="connsiteY67" fmla="*/ 474134 h 639234"/>
                <a:gd name="connsiteX68" fmla="*/ 3649134 w 5930900"/>
                <a:gd name="connsiteY68" fmla="*/ 486834 h 639234"/>
                <a:gd name="connsiteX69" fmla="*/ 3716867 w 5930900"/>
                <a:gd name="connsiteY69" fmla="*/ 486834 h 639234"/>
                <a:gd name="connsiteX70" fmla="*/ 3723746 w 5930900"/>
                <a:gd name="connsiteY70" fmla="*/ 503238 h 639234"/>
                <a:gd name="connsiteX71" fmla="*/ 3903134 w 5930900"/>
                <a:gd name="connsiteY71" fmla="*/ 501651 h 639234"/>
                <a:gd name="connsiteX72" fmla="*/ 3912659 w 5930900"/>
                <a:gd name="connsiteY72" fmla="*/ 522817 h 639234"/>
                <a:gd name="connsiteX73" fmla="*/ 4072467 w 5930900"/>
                <a:gd name="connsiteY73" fmla="*/ 529167 h 639234"/>
                <a:gd name="connsiteX74" fmla="*/ 4080934 w 5930900"/>
                <a:gd name="connsiteY74" fmla="*/ 537634 h 639234"/>
                <a:gd name="connsiteX75" fmla="*/ 4229100 w 5930900"/>
                <a:gd name="connsiteY75" fmla="*/ 537634 h 639234"/>
                <a:gd name="connsiteX76" fmla="*/ 4237567 w 5930900"/>
                <a:gd name="connsiteY76" fmla="*/ 546101 h 639234"/>
                <a:gd name="connsiteX77" fmla="*/ 4525434 w 5930900"/>
                <a:gd name="connsiteY77" fmla="*/ 546101 h 639234"/>
                <a:gd name="connsiteX78" fmla="*/ 4525434 w 5930900"/>
                <a:gd name="connsiteY78" fmla="*/ 575734 h 639234"/>
                <a:gd name="connsiteX79" fmla="*/ 4610100 w 5930900"/>
                <a:gd name="connsiteY79" fmla="*/ 575734 h 639234"/>
                <a:gd name="connsiteX80" fmla="*/ 4610100 w 5930900"/>
                <a:gd name="connsiteY80" fmla="*/ 579967 h 639234"/>
                <a:gd name="connsiteX81" fmla="*/ 5139267 w 5930900"/>
                <a:gd name="connsiteY81" fmla="*/ 579967 h 639234"/>
                <a:gd name="connsiteX82" fmla="*/ 5139267 w 5930900"/>
                <a:gd name="connsiteY82" fmla="*/ 592667 h 639234"/>
                <a:gd name="connsiteX83" fmla="*/ 5266267 w 5930900"/>
                <a:gd name="connsiteY83" fmla="*/ 592667 h 639234"/>
                <a:gd name="connsiteX84" fmla="*/ 5266267 w 5930900"/>
                <a:gd name="connsiteY84" fmla="*/ 601134 h 639234"/>
                <a:gd name="connsiteX85" fmla="*/ 5596467 w 5930900"/>
                <a:gd name="connsiteY85" fmla="*/ 601134 h 639234"/>
                <a:gd name="connsiteX86" fmla="*/ 5596467 w 5930900"/>
                <a:gd name="connsiteY86" fmla="*/ 613834 h 639234"/>
                <a:gd name="connsiteX87" fmla="*/ 5634567 w 5930900"/>
                <a:gd name="connsiteY87" fmla="*/ 613834 h 639234"/>
                <a:gd name="connsiteX88" fmla="*/ 5634567 w 5930900"/>
                <a:gd name="connsiteY88" fmla="*/ 622300 h 639234"/>
                <a:gd name="connsiteX89" fmla="*/ 5668434 w 5930900"/>
                <a:gd name="connsiteY89" fmla="*/ 622300 h 639234"/>
                <a:gd name="connsiteX90" fmla="*/ 5668434 w 5930900"/>
                <a:gd name="connsiteY90" fmla="*/ 639234 h 639234"/>
                <a:gd name="connsiteX91" fmla="*/ 5930900 w 5930900"/>
                <a:gd name="connsiteY91" fmla="*/ 639234 h 639234"/>
                <a:gd name="connsiteX0" fmla="*/ 0 w 5930900"/>
                <a:gd name="connsiteY0" fmla="*/ 0 h 639234"/>
                <a:gd name="connsiteX1" fmla="*/ 160867 w 5930900"/>
                <a:gd name="connsiteY1" fmla="*/ 0 h 639234"/>
                <a:gd name="connsiteX2" fmla="*/ 160867 w 5930900"/>
                <a:gd name="connsiteY2" fmla="*/ 0 h 639234"/>
                <a:gd name="connsiteX3" fmla="*/ 169862 w 5930900"/>
                <a:gd name="connsiteY3" fmla="*/ 23283 h 639234"/>
                <a:gd name="connsiteX4" fmla="*/ 179387 w 5930900"/>
                <a:gd name="connsiteY4" fmla="*/ 44980 h 639234"/>
                <a:gd name="connsiteX5" fmla="*/ 258234 w 5930900"/>
                <a:gd name="connsiteY5" fmla="*/ 46567 h 639234"/>
                <a:gd name="connsiteX6" fmla="*/ 258234 w 5930900"/>
                <a:gd name="connsiteY6" fmla="*/ 50800 h 639234"/>
                <a:gd name="connsiteX7" fmla="*/ 321734 w 5930900"/>
                <a:gd name="connsiteY7" fmla="*/ 50800 h 639234"/>
                <a:gd name="connsiteX8" fmla="*/ 321734 w 5930900"/>
                <a:gd name="connsiteY8" fmla="*/ 55034 h 639234"/>
                <a:gd name="connsiteX9" fmla="*/ 406400 w 5930900"/>
                <a:gd name="connsiteY9" fmla="*/ 55034 h 639234"/>
                <a:gd name="connsiteX10" fmla="*/ 406400 w 5930900"/>
                <a:gd name="connsiteY10" fmla="*/ 76200 h 639234"/>
                <a:gd name="connsiteX11" fmla="*/ 469900 w 5930900"/>
                <a:gd name="connsiteY11" fmla="*/ 76200 h 639234"/>
                <a:gd name="connsiteX12" fmla="*/ 469900 w 5930900"/>
                <a:gd name="connsiteY12" fmla="*/ 93134 h 639234"/>
                <a:gd name="connsiteX13" fmla="*/ 529167 w 5930900"/>
                <a:gd name="connsiteY13" fmla="*/ 93134 h 639234"/>
                <a:gd name="connsiteX14" fmla="*/ 529167 w 5930900"/>
                <a:gd name="connsiteY14" fmla="*/ 110067 h 639234"/>
                <a:gd name="connsiteX15" fmla="*/ 588434 w 5930900"/>
                <a:gd name="connsiteY15" fmla="*/ 110067 h 639234"/>
                <a:gd name="connsiteX16" fmla="*/ 588434 w 5930900"/>
                <a:gd name="connsiteY16" fmla="*/ 122767 h 639234"/>
                <a:gd name="connsiteX17" fmla="*/ 647700 w 5930900"/>
                <a:gd name="connsiteY17" fmla="*/ 122767 h 639234"/>
                <a:gd name="connsiteX18" fmla="*/ 647700 w 5930900"/>
                <a:gd name="connsiteY18" fmla="*/ 131234 h 639234"/>
                <a:gd name="connsiteX19" fmla="*/ 690034 w 5930900"/>
                <a:gd name="connsiteY19" fmla="*/ 131234 h 639234"/>
                <a:gd name="connsiteX20" fmla="*/ 690034 w 5930900"/>
                <a:gd name="connsiteY20" fmla="*/ 148167 h 639234"/>
                <a:gd name="connsiteX21" fmla="*/ 749300 w 5930900"/>
                <a:gd name="connsiteY21" fmla="*/ 148167 h 639234"/>
                <a:gd name="connsiteX22" fmla="*/ 749300 w 5930900"/>
                <a:gd name="connsiteY22" fmla="*/ 152400 h 639234"/>
                <a:gd name="connsiteX23" fmla="*/ 804334 w 5930900"/>
                <a:gd name="connsiteY23" fmla="*/ 152400 h 639234"/>
                <a:gd name="connsiteX24" fmla="*/ 817034 w 5930900"/>
                <a:gd name="connsiteY24" fmla="*/ 165100 h 639234"/>
                <a:gd name="connsiteX25" fmla="*/ 910167 w 5930900"/>
                <a:gd name="connsiteY25" fmla="*/ 165100 h 639234"/>
                <a:gd name="connsiteX26" fmla="*/ 910167 w 5930900"/>
                <a:gd name="connsiteY26" fmla="*/ 177800 h 639234"/>
                <a:gd name="connsiteX27" fmla="*/ 956734 w 5930900"/>
                <a:gd name="connsiteY27" fmla="*/ 177800 h 639234"/>
                <a:gd name="connsiteX28" fmla="*/ 956734 w 5930900"/>
                <a:gd name="connsiteY28" fmla="*/ 198967 h 639234"/>
                <a:gd name="connsiteX29" fmla="*/ 999067 w 5930900"/>
                <a:gd name="connsiteY29" fmla="*/ 198967 h 639234"/>
                <a:gd name="connsiteX30" fmla="*/ 1000125 w 5930900"/>
                <a:gd name="connsiteY30" fmla="*/ 207434 h 639234"/>
                <a:gd name="connsiteX31" fmla="*/ 1079500 w 5930900"/>
                <a:gd name="connsiteY31" fmla="*/ 207434 h 639234"/>
                <a:gd name="connsiteX32" fmla="*/ 1079500 w 5930900"/>
                <a:gd name="connsiteY32" fmla="*/ 224367 h 639234"/>
                <a:gd name="connsiteX33" fmla="*/ 1244600 w 5930900"/>
                <a:gd name="connsiteY33" fmla="*/ 224367 h 639234"/>
                <a:gd name="connsiteX34" fmla="*/ 1248834 w 5930900"/>
                <a:gd name="connsiteY34" fmla="*/ 228601 h 639234"/>
                <a:gd name="connsiteX35" fmla="*/ 1341967 w 5930900"/>
                <a:gd name="connsiteY35" fmla="*/ 228601 h 639234"/>
                <a:gd name="connsiteX36" fmla="*/ 1338792 w 5930900"/>
                <a:gd name="connsiteY36" fmla="*/ 248180 h 639234"/>
                <a:gd name="connsiteX37" fmla="*/ 1420285 w 5930900"/>
                <a:gd name="connsiteY37" fmla="*/ 248179 h 639234"/>
                <a:gd name="connsiteX38" fmla="*/ 1421872 w 5930900"/>
                <a:gd name="connsiteY38" fmla="*/ 266700 h 639234"/>
                <a:gd name="connsiteX39" fmla="*/ 1659467 w 5930900"/>
                <a:gd name="connsiteY39" fmla="*/ 266700 h 639234"/>
                <a:gd name="connsiteX40" fmla="*/ 1657880 w 5930900"/>
                <a:gd name="connsiteY40" fmla="*/ 286809 h 639234"/>
                <a:gd name="connsiteX41" fmla="*/ 1856846 w 5930900"/>
                <a:gd name="connsiteY41" fmla="*/ 288397 h 639234"/>
                <a:gd name="connsiteX42" fmla="*/ 1863726 w 5930900"/>
                <a:gd name="connsiteY42" fmla="*/ 296862 h 639234"/>
                <a:gd name="connsiteX43" fmla="*/ 1974850 w 5930900"/>
                <a:gd name="connsiteY43" fmla="*/ 296862 h 639234"/>
                <a:gd name="connsiteX44" fmla="*/ 1981200 w 5930900"/>
                <a:gd name="connsiteY44" fmla="*/ 304800 h 639234"/>
                <a:gd name="connsiteX45" fmla="*/ 2061634 w 5930900"/>
                <a:gd name="connsiteY45" fmla="*/ 304800 h 639234"/>
                <a:gd name="connsiteX46" fmla="*/ 2066396 w 5930900"/>
                <a:gd name="connsiteY46" fmla="*/ 314326 h 639234"/>
                <a:gd name="connsiteX47" fmla="*/ 2146829 w 5930900"/>
                <a:gd name="connsiteY47" fmla="*/ 314325 h 639234"/>
                <a:gd name="connsiteX48" fmla="*/ 2160059 w 5930900"/>
                <a:gd name="connsiteY48" fmla="*/ 332317 h 639234"/>
                <a:gd name="connsiteX49" fmla="*/ 2217737 w 5930900"/>
                <a:gd name="connsiteY49" fmla="*/ 330729 h 639234"/>
                <a:gd name="connsiteX50" fmla="*/ 2216150 w 5930900"/>
                <a:gd name="connsiteY50" fmla="*/ 346075 h 639234"/>
                <a:gd name="connsiteX51" fmla="*/ 2254250 w 5930900"/>
                <a:gd name="connsiteY51" fmla="*/ 344488 h 639234"/>
                <a:gd name="connsiteX52" fmla="*/ 2272242 w 5930900"/>
                <a:gd name="connsiteY52" fmla="*/ 375179 h 639234"/>
                <a:gd name="connsiteX53" fmla="*/ 2496080 w 5930900"/>
                <a:gd name="connsiteY53" fmla="*/ 373063 h 639234"/>
                <a:gd name="connsiteX54" fmla="*/ 2497667 w 5930900"/>
                <a:gd name="connsiteY54" fmla="*/ 393700 h 639234"/>
                <a:gd name="connsiteX55" fmla="*/ 2769659 w 5930900"/>
                <a:gd name="connsiteY55" fmla="*/ 390525 h 639234"/>
                <a:gd name="connsiteX56" fmla="*/ 2798234 w 5930900"/>
                <a:gd name="connsiteY56" fmla="*/ 414867 h 639234"/>
                <a:gd name="connsiteX57" fmla="*/ 2916767 w 5930900"/>
                <a:gd name="connsiteY57" fmla="*/ 414867 h 639234"/>
                <a:gd name="connsiteX58" fmla="*/ 2916767 w 5930900"/>
                <a:gd name="connsiteY58" fmla="*/ 427567 h 639234"/>
                <a:gd name="connsiteX59" fmla="*/ 2997200 w 5930900"/>
                <a:gd name="connsiteY59" fmla="*/ 427567 h 639234"/>
                <a:gd name="connsiteX60" fmla="*/ 3005667 w 5930900"/>
                <a:gd name="connsiteY60" fmla="*/ 436034 h 639234"/>
                <a:gd name="connsiteX61" fmla="*/ 3101447 w 5930900"/>
                <a:gd name="connsiteY61" fmla="*/ 436034 h 639234"/>
                <a:gd name="connsiteX62" fmla="*/ 3101446 w 5930900"/>
                <a:gd name="connsiteY62" fmla="*/ 451909 h 639234"/>
                <a:gd name="connsiteX63" fmla="*/ 3214687 w 5930900"/>
                <a:gd name="connsiteY63" fmla="*/ 447147 h 639234"/>
                <a:gd name="connsiteX64" fmla="*/ 3216805 w 5930900"/>
                <a:gd name="connsiteY64" fmla="*/ 462493 h 639234"/>
                <a:gd name="connsiteX65" fmla="*/ 3433234 w 5930900"/>
                <a:gd name="connsiteY65" fmla="*/ 461434 h 639234"/>
                <a:gd name="connsiteX66" fmla="*/ 3434821 w 5930900"/>
                <a:gd name="connsiteY66" fmla="*/ 477309 h 639234"/>
                <a:gd name="connsiteX67" fmla="*/ 3649134 w 5930900"/>
                <a:gd name="connsiteY67" fmla="*/ 474134 h 639234"/>
                <a:gd name="connsiteX68" fmla="*/ 3649134 w 5930900"/>
                <a:gd name="connsiteY68" fmla="*/ 486834 h 639234"/>
                <a:gd name="connsiteX69" fmla="*/ 3716867 w 5930900"/>
                <a:gd name="connsiteY69" fmla="*/ 486834 h 639234"/>
                <a:gd name="connsiteX70" fmla="*/ 3723746 w 5930900"/>
                <a:gd name="connsiteY70" fmla="*/ 503238 h 639234"/>
                <a:gd name="connsiteX71" fmla="*/ 3903134 w 5930900"/>
                <a:gd name="connsiteY71" fmla="*/ 501651 h 639234"/>
                <a:gd name="connsiteX72" fmla="*/ 3912659 w 5930900"/>
                <a:gd name="connsiteY72" fmla="*/ 522817 h 639234"/>
                <a:gd name="connsiteX73" fmla="*/ 4075642 w 5930900"/>
                <a:gd name="connsiteY73" fmla="*/ 524404 h 639234"/>
                <a:gd name="connsiteX74" fmla="*/ 4080934 w 5930900"/>
                <a:gd name="connsiteY74" fmla="*/ 537634 h 639234"/>
                <a:gd name="connsiteX75" fmla="*/ 4229100 w 5930900"/>
                <a:gd name="connsiteY75" fmla="*/ 537634 h 639234"/>
                <a:gd name="connsiteX76" fmla="*/ 4237567 w 5930900"/>
                <a:gd name="connsiteY76" fmla="*/ 546101 h 639234"/>
                <a:gd name="connsiteX77" fmla="*/ 4525434 w 5930900"/>
                <a:gd name="connsiteY77" fmla="*/ 546101 h 639234"/>
                <a:gd name="connsiteX78" fmla="*/ 4525434 w 5930900"/>
                <a:gd name="connsiteY78" fmla="*/ 575734 h 639234"/>
                <a:gd name="connsiteX79" fmla="*/ 4610100 w 5930900"/>
                <a:gd name="connsiteY79" fmla="*/ 575734 h 639234"/>
                <a:gd name="connsiteX80" fmla="*/ 4610100 w 5930900"/>
                <a:gd name="connsiteY80" fmla="*/ 579967 h 639234"/>
                <a:gd name="connsiteX81" fmla="*/ 5139267 w 5930900"/>
                <a:gd name="connsiteY81" fmla="*/ 579967 h 639234"/>
                <a:gd name="connsiteX82" fmla="*/ 5139267 w 5930900"/>
                <a:gd name="connsiteY82" fmla="*/ 592667 h 639234"/>
                <a:gd name="connsiteX83" fmla="*/ 5266267 w 5930900"/>
                <a:gd name="connsiteY83" fmla="*/ 592667 h 639234"/>
                <a:gd name="connsiteX84" fmla="*/ 5266267 w 5930900"/>
                <a:gd name="connsiteY84" fmla="*/ 601134 h 639234"/>
                <a:gd name="connsiteX85" fmla="*/ 5596467 w 5930900"/>
                <a:gd name="connsiteY85" fmla="*/ 601134 h 639234"/>
                <a:gd name="connsiteX86" fmla="*/ 5596467 w 5930900"/>
                <a:gd name="connsiteY86" fmla="*/ 613834 h 639234"/>
                <a:gd name="connsiteX87" fmla="*/ 5634567 w 5930900"/>
                <a:gd name="connsiteY87" fmla="*/ 613834 h 639234"/>
                <a:gd name="connsiteX88" fmla="*/ 5634567 w 5930900"/>
                <a:gd name="connsiteY88" fmla="*/ 622300 h 639234"/>
                <a:gd name="connsiteX89" fmla="*/ 5668434 w 5930900"/>
                <a:gd name="connsiteY89" fmla="*/ 622300 h 639234"/>
                <a:gd name="connsiteX90" fmla="*/ 5668434 w 5930900"/>
                <a:gd name="connsiteY90" fmla="*/ 639234 h 639234"/>
                <a:gd name="connsiteX91" fmla="*/ 5930900 w 5930900"/>
                <a:gd name="connsiteY91" fmla="*/ 639234 h 639234"/>
                <a:gd name="connsiteX0" fmla="*/ 0 w 5930900"/>
                <a:gd name="connsiteY0" fmla="*/ 0 h 639234"/>
                <a:gd name="connsiteX1" fmla="*/ 160867 w 5930900"/>
                <a:gd name="connsiteY1" fmla="*/ 0 h 639234"/>
                <a:gd name="connsiteX2" fmla="*/ 160867 w 5930900"/>
                <a:gd name="connsiteY2" fmla="*/ 0 h 639234"/>
                <a:gd name="connsiteX3" fmla="*/ 169862 w 5930900"/>
                <a:gd name="connsiteY3" fmla="*/ 23283 h 639234"/>
                <a:gd name="connsiteX4" fmla="*/ 179387 w 5930900"/>
                <a:gd name="connsiteY4" fmla="*/ 44980 h 639234"/>
                <a:gd name="connsiteX5" fmla="*/ 258234 w 5930900"/>
                <a:gd name="connsiteY5" fmla="*/ 46567 h 639234"/>
                <a:gd name="connsiteX6" fmla="*/ 258234 w 5930900"/>
                <a:gd name="connsiteY6" fmla="*/ 50800 h 639234"/>
                <a:gd name="connsiteX7" fmla="*/ 321734 w 5930900"/>
                <a:gd name="connsiteY7" fmla="*/ 50800 h 639234"/>
                <a:gd name="connsiteX8" fmla="*/ 321734 w 5930900"/>
                <a:gd name="connsiteY8" fmla="*/ 55034 h 639234"/>
                <a:gd name="connsiteX9" fmla="*/ 406400 w 5930900"/>
                <a:gd name="connsiteY9" fmla="*/ 55034 h 639234"/>
                <a:gd name="connsiteX10" fmla="*/ 406400 w 5930900"/>
                <a:gd name="connsiteY10" fmla="*/ 76200 h 639234"/>
                <a:gd name="connsiteX11" fmla="*/ 469900 w 5930900"/>
                <a:gd name="connsiteY11" fmla="*/ 76200 h 639234"/>
                <a:gd name="connsiteX12" fmla="*/ 469900 w 5930900"/>
                <a:gd name="connsiteY12" fmla="*/ 93134 h 639234"/>
                <a:gd name="connsiteX13" fmla="*/ 529167 w 5930900"/>
                <a:gd name="connsiteY13" fmla="*/ 93134 h 639234"/>
                <a:gd name="connsiteX14" fmla="*/ 529167 w 5930900"/>
                <a:gd name="connsiteY14" fmla="*/ 110067 h 639234"/>
                <a:gd name="connsiteX15" fmla="*/ 588434 w 5930900"/>
                <a:gd name="connsiteY15" fmla="*/ 110067 h 639234"/>
                <a:gd name="connsiteX16" fmla="*/ 588434 w 5930900"/>
                <a:gd name="connsiteY16" fmla="*/ 122767 h 639234"/>
                <a:gd name="connsiteX17" fmla="*/ 647700 w 5930900"/>
                <a:gd name="connsiteY17" fmla="*/ 122767 h 639234"/>
                <a:gd name="connsiteX18" fmla="*/ 647700 w 5930900"/>
                <a:gd name="connsiteY18" fmla="*/ 131234 h 639234"/>
                <a:gd name="connsiteX19" fmla="*/ 690034 w 5930900"/>
                <a:gd name="connsiteY19" fmla="*/ 131234 h 639234"/>
                <a:gd name="connsiteX20" fmla="*/ 690034 w 5930900"/>
                <a:gd name="connsiteY20" fmla="*/ 148167 h 639234"/>
                <a:gd name="connsiteX21" fmla="*/ 749300 w 5930900"/>
                <a:gd name="connsiteY21" fmla="*/ 148167 h 639234"/>
                <a:gd name="connsiteX22" fmla="*/ 749300 w 5930900"/>
                <a:gd name="connsiteY22" fmla="*/ 152400 h 639234"/>
                <a:gd name="connsiteX23" fmla="*/ 804334 w 5930900"/>
                <a:gd name="connsiteY23" fmla="*/ 152400 h 639234"/>
                <a:gd name="connsiteX24" fmla="*/ 817034 w 5930900"/>
                <a:gd name="connsiteY24" fmla="*/ 165100 h 639234"/>
                <a:gd name="connsiteX25" fmla="*/ 910167 w 5930900"/>
                <a:gd name="connsiteY25" fmla="*/ 165100 h 639234"/>
                <a:gd name="connsiteX26" fmla="*/ 910167 w 5930900"/>
                <a:gd name="connsiteY26" fmla="*/ 177800 h 639234"/>
                <a:gd name="connsiteX27" fmla="*/ 956734 w 5930900"/>
                <a:gd name="connsiteY27" fmla="*/ 177800 h 639234"/>
                <a:gd name="connsiteX28" fmla="*/ 956734 w 5930900"/>
                <a:gd name="connsiteY28" fmla="*/ 198967 h 639234"/>
                <a:gd name="connsiteX29" fmla="*/ 999067 w 5930900"/>
                <a:gd name="connsiteY29" fmla="*/ 198967 h 639234"/>
                <a:gd name="connsiteX30" fmla="*/ 1000125 w 5930900"/>
                <a:gd name="connsiteY30" fmla="*/ 207434 h 639234"/>
                <a:gd name="connsiteX31" fmla="*/ 1079500 w 5930900"/>
                <a:gd name="connsiteY31" fmla="*/ 207434 h 639234"/>
                <a:gd name="connsiteX32" fmla="*/ 1079500 w 5930900"/>
                <a:gd name="connsiteY32" fmla="*/ 224367 h 639234"/>
                <a:gd name="connsiteX33" fmla="*/ 1244600 w 5930900"/>
                <a:gd name="connsiteY33" fmla="*/ 224367 h 639234"/>
                <a:gd name="connsiteX34" fmla="*/ 1248834 w 5930900"/>
                <a:gd name="connsiteY34" fmla="*/ 228601 h 639234"/>
                <a:gd name="connsiteX35" fmla="*/ 1341967 w 5930900"/>
                <a:gd name="connsiteY35" fmla="*/ 228601 h 639234"/>
                <a:gd name="connsiteX36" fmla="*/ 1338792 w 5930900"/>
                <a:gd name="connsiteY36" fmla="*/ 248180 h 639234"/>
                <a:gd name="connsiteX37" fmla="*/ 1420285 w 5930900"/>
                <a:gd name="connsiteY37" fmla="*/ 248179 h 639234"/>
                <a:gd name="connsiteX38" fmla="*/ 1421872 w 5930900"/>
                <a:gd name="connsiteY38" fmla="*/ 266700 h 639234"/>
                <a:gd name="connsiteX39" fmla="*/ 1659467 w 5930900"/>
                <a:gd name="connsiteY39" fmla="*/ 266700 h 639234"/>
                <a:gd name="connsiteX40" fmla="*/ 1657880 w 5930900"/>
                <a:gd name="connsiteY40" fmla="*/ 286809 h 639234"/>
                <a:gd name="connsiteX41" fmla="*/ 1856846 w 5930900"/>
                <a:gd name="connsiteY41" fmla="*/ 288397 h 639234"/>
                <a:gd name="connsiteX42" fmla="*/ 1863726 w 5930900"/>
                <a:gd name="connsiteY42" fmla="*/ 296862 h 639234"/>
                <a:gd name="connsiteX43" fmla="*/ 1974850 w 5930900"/>
                <a:gd name="connsiteY43" fmla="*/ 296862 h 639234"/>
                <a:gd name="connsiteX44" fmla="*/ 1981200 w 5930900"/>
                <a:gd name="connsiteY44" fmla="*/ 304800 h 639234"/>
                <a:gd name="connsiteX45" fmla="*/ 2061634 w 5930900"/>
                <a:gd name="connsiteY45" fmla="*/ 304800 h 639234"/>
                <a:gd name="connsiteX46" fmla="*/ 2066396 w 5930900"/>
                <a:gd name="connsiteY46" fmla="*/ 314326 h 639234"/>
                <a:gd name="connsiteX47" fmla="*/ 2146829 w 5930900"/>
                <a:gd name="connsiteY47" fmla="*/ 314325 h 639234"/>
                <a:gd name="connsiteX48" fmla="*/ 2160059 w 5930900"/>
                <a:gd name="connsiteY48" fmla="*/ 332317 h 639234"/>
                <a:gd name="connsiteX49" fmla="*/ 2217737 w 5930900"/>
                <a:gd name="connsiteY49" fmla="*/ 330729 h 639234"/>
                <a:gd name="connsiteX50" fmla="*/ 2216150 w 5930900"/>
                <a:gd name="connsiteY50" fmla="*/ 346075 h 639234"/>
                <a:gd name="connsiteX51" fmla="*/ 2254250 w 5930900"/>
                <a:gd name="connsiteY51" fmla="*/ 344488 h 639234"/>
                <a:gd name="connsiteX52" fmla="*/ 2272242 w 5930900"/>
                <a:gd name="connsiteY52" fmla="*/ 375179 h 639234"/>
                <a:gd name="connsiteX53" fmla="*/ 2496080 w 5930900"/>
                <a:gd name="connsiteY53" fmla="*/ 373063 h 639234"/>
                <a:gd name="connsiteX54" fmla="*/ 2497667 w 5930900"/>
                <a:gd name="connsiteY54" fmla="*/ 393700 h 639234"/>
                <a:gd name="connsiteX55" fmla="*/ 2769659 w 5930900"/>
                <a:gd name="connsiteY55" fmla="*/ 390525 h 639234"/>
                <a:gd name="connsiteX56" fmla="*/ 2798234 w 5930900"/>
                <a:gd name="connsiteY56" fmla="*/ 414867 h 639234"/>
                <a:gd name="connsiteX57" fmla="*/ 2916767 w 5930900"/>
                <a:gd name="connsiteY57" fmla="*/ 414867 h 639234"/>
                <a:gd name="connsiteX58" fmla="*/ 2916767 w 5930900"/>
                <a:gd name="connsiteY58" fmla="*/ 427567 h 639234"/>
                <a:gd name="connsiteX59" fmla="*/ 2997200 w 5930900"/>
                <a:gd name="connsiteY59" fmla="*/ 427567 h 639234"/>
                <a:gd name="connsiteX60" fmla="*/ 3005667 w 5930900"/>
                <a:gd name="connsiteY60" fmla="*/ 436034 h 639234"/>
                <a:gd name="connsiteX61" fmla="*/ 3101447 w 5930900"/>
                <a:gd name="connsiteY61" fmla="*/ 436034 h 639234"/>
                <a:gd name="connsiteX62" fmla="*/ 3101446 w 5930900"/>
                <a:gd name="connsiteY62" fmla="*/ 451909 h 639234"/>
                <a:gd name="connsiteX63" fmla="*/ 3214687 w 5930900"/>
                <a:gd name="connsiteY63" fmla="*/ 447147 h 639234"/>
                <a:gd name="connsiteX64" fmla="*/ 3216805 w 5930900"/>
                <a:gd name="connsiteY64" fmla="*/ 462493 h 639234"/>
                <a:gd name="connsiteX65" fmla="*/ 3433234 w 5930900"/>
                <a:gd name="connsiteY65" fmla="*/ 461434 h 639234"/>
                <a:gd name="connsiteX66" fmla="*/ 3434821 w 5930900"/>
                <a:gd name="connsiteY66" fmla="*/ 477309 h 639234"/>
                <a:gd name="connsiteX67" fmla="*/ 3649134 w 5930900"/>
                <a:gd name="connsiteY67" fmla="*/ 474134 h 639234"/>
                <a:gd name="connsiteX68" fmla="*/ 3649134 w 5930900"/>
                <a:gd name="connsiteY68" fmla="*/ 486834 h 639234"/>
                <a:gd name="connsiteX69" fmla="*/ 3716867 w 5930900"/>
                <a:gd name="connsiteY69" fmla="*/ 486834 h 639234"/>
                <a:gd name="connsiteX70" fmla="*/ 3723746 w 5930900"/>
                <a:gd name="connsiteY70" fmla="*/ 503238 h 639234"/>
                <a:gd name="connsiteX71" fmla="*/ 3903134 w 5930900"/>
                <a:gd name="connsiteY71" fmla="*/ 501651 h 639234"/>
                <a:gd name="connsiteX72" fmla="*/ 3912659 w 5930900"/>
                <a:gd name="connsiteY72" fmla="*/ 522817 h 639234"/>
                <a:gd name="connsiteX73" fmla="*/ 4075642 w 5930900"/>
                <a:gd name="connsiteY73" fmla="*/ 524404 h 639234"/>
                <a:gd name="connsiteX74" fmla="*/ 4080934 w 5930900"/>
                <a:gd name="connsiteY74" fmla="*/ 537634 h 639234"/>
                <a:gd name="connsiteX75" fmla="*/ 4229100 w 5930900"/>
                <a:gd name="connsiteY75" fmla="*/ 537634 h 639234"/>
                <a:gd name="connsiteX76" fmla="*/ 4239154 w 5930900"/>
                <a:gd name="connsiteY76" fmla="*/ 552451 h 639234"/>
                <a:gd name="connsiteX77" fmla="*/ 4525434 w 5930900"/>
                <a:gd name="connsiteY77" fmla="*/ 546101 h 639234"/>
                <a:gd name="connsiteX78" fmla="*/ 4525434 w 5930900"/>
                <a:gd name="connsiteY78" fmla="*/ 575734 h 639234"/>
                <a:gd name="connsiteX79" fmla="*/ 4610100 w 5930900"/>
                <a:gd name="connsiteY79" fmla="*/ 575734 h 639234"/>
                <a:gd name="connsiteX80" fmla="*/ 4610100 w 5930900"/>
                <a:gd name="connsiteY80" fmla="*/ 579967 h 639234"/>
                <a:gd name="connsiteX81" fmla="*/ 5139267 w 5930900"/>
                <a:gd name="connsiteY81" fmla="*/ 579967 h 639234"/>
                <a:gd name="connsiteX82" fmla="*/ 5139267 w 5930900"/>
                <a:gd name="connsiteY82" fmla="*/ 592667 h 639234"/>
                <a:gd name="connsiteX83" fmla="*/ 5266267 w 5930900"/>
                <a:gd name="connsiteY83" fmla="*/ 592667 h 639234"/>
                <a:gd name="connsiteX84" fmla="*/ 5266267 w 5930900"/>
                <a:gd name="connsiteY84" fmla="*/ 601134 h 639234"/>
                <a:gd name="connsiteX85" fmla="*/ 5596467 w 5930900"/>
                <a:gd name="connsiteY85" fmla="*/ 601134 h 639234"/>
                <a:gd name="connsiteX86" fmla="*/ 5596467 w 5930900"/>
                <a:gd name="connsiteY86" fmla="*/ 613834 h 639234"/>
                <a:gd name="connsiteX87" fmla="*/ 5634567 w 5930900"/>
                <a:gd name="connsiteY87" fmla="*/ 613834 h 639234"/>
                <a:gd name="connsiteX88" fmla="*/ 5634567 w 5930900"/>
                <a:gd name="connsiteY88" fmla="*/ 622300 h 639234"/>
                <a:gd name="connsiteX89" fmla="*/ 5668434 w 5930900"/>
                <a:gd name="connsiteY89" fmla="*/ 622300 h 639234"/>
                <a:gd name="connsiteX90" fmla="*/ 5668434 w 5930900"/>
                <a:gd name="connsiteY90" fmla="*/ 639234 h 639234"/>
                <a:gd name="connsiteX91" fmla="*/ 5930900 w 5930900"/>
                <a:gd name="connsiteY91" fmla="*/ 639234 h 639234"/>
                <a:gd name="connsiteX0" fmla="*/ 0 w 5930900"/>
                <a:gd name="connsiteY0" fmla="*/ 0 h 639234"/>
                <a:gd name="connsiteX1" fmla="*/ 160867 w 5930900"/>
                <a:gd name="connsiteY1" fmla="*/ 0 h 639234"/>
                <a:gd name="connsiteX2" fmla="*/ 160867 w 5930900"/>
                <a:gd name="connsiteY2" fmla="*/ 0 h 639234"/>
                <a:gd name="connsiteX3" fmla="*/ 169862 w 5930900"/>
                <a:gd name="connsiteY3" fmla="*/ 23283 h 639234"/>
                <a:gd name="connsiteX4" fmla="*/ 179387 w 5930900"/>
                <a:gd name="connsiteY4" fmla="*/ 44980 h 639234"/>
                <a:gd name="connsiteX5" fmla="*/ 258234 w 5930900"/>
                <a:gd name="connsiteY5" fmla="*/ 46567 h 639234"/>
                <a:gd name="connsiteX6" fmla="*/ 258234 w 5930900"/>
                <a:gd name="connsiteY6" fmla="*/ 50800 h 639234"/>
                <a:gd name="connsiteX7" fmla="*/ 321734 w 5930900"/>
                <a:gd name="connsiteY7" fmla="*/ 50800 h 639234"/>
                <a:gd name="connsiteX8" fmla="*/ 321734 w 5930900"/>
                <a:gd name="connsiteY8" fmla="*/ 55034 h 639234"/>
                <a:gd name="connsiteX9" fmla="*/ 406400 w 5930900"/>
                <a:gd name="connsiteY9" fmla="*/ 55034 h 639234"/>
                <a:gd name="connsiteX10" fmla="*/ 406400 w 5930900"/>
                <a:gd name="connsiteY10" fmla="*/ 76200 h 639234"/>
                <a:gd name="connsiteX11" fmla="*/ 469900 w 5930900"/>
                <a:gd name="connsiteY11" fmla="*/ 76200 h 639234"/>
                <a:gd name="connsiteX12" fmla="*/ 469900 w 5930900"/>
                <a:gd name="connsiteY12" fmla="*/ 93134 h 639234"/>
                <a:gd name="connsiteX13" fmla="*/ 529167 w 5930900"/>
                <a:gd name="connsiteY13" fmla="*/ 93134 h 639234"/>
                <a:gd name="connsiteX14" fmla="*/ 529167 w 5930900"/>
                <a:gd name="connsiteY14" fmla="*/ 110067 h 639234"/>
                <a:gd name="connsiteX15" fmla="*/ 588434 w 5930900"/>
                <a:gd name="connsiteY15" fmla="*/ 110067 h 639234"/>
                <a:gd name="connsiteX16" fmla="*/ 588434 w 5930900"/>
                <a:gd name="connsiteY16" fmla="*/ 122767 h 639234"/>
                <a:gd name="connsiteX17" fmla="*/ 647700 w 5930900"/>
                <a:gd name="connsiteY17" fmla="*/ 122767 h 639234"/>
                <a:gd name="connsiteX18" fmla="*/ 647700 w 5930900"/>
                <a:gd name="connsiteY18" fmla="*/ 131234 h 639234"/>
                <a:gd name="connsiteX19" fmla="*/ 690034 w 5930900"/>
                <a:gd name="connsiteY19" fmla="*/ 131234 h 639234"/>
                <a:gd name="connsiteX20" fmla="*/ 690034 w 5930900"/>
                <a:gd name="connsiteY20" fmla="*/ 148167 h 639234"/>
                <a:gd name="connsiteX21" fmla="*/ 749300 w 5930900"/>
                <a:gd name="connsiteY21" fmla="*/ 148167 h 639234"/>
                <a:gd name="connsiteX22" fmla="*/ 749300 w 5930900"/>
                <a:gd name="connsiteY22" fmla="*/ 152400 h 639234"/>
                <a:gd name="connsiteX23" fmla="*/ 804334 w 5930900"/>
                <a:gd name="connsiteY23" fmla="*/ 152400 h 639234"/>
                <a:gd name="connsiteX24" fmla="*/ 817034 w 5930900"/>
                <a:gd name="connsiteY24" fmla="*/ 165100 h 639234"/>
                <a:gd name="connsiteX25" fmla="*/ 910167 w 5930900"/>
                <a:gd name="connsiteY25" fmla="*/ 165100 h 639234"/>
                <a:gd name="connsiteX26" fmla="*/ 910167 w 5930900"/>
                <a:gd name="connsiteY26" fmla="*/ 177800 h 639234"/>
                <a:gd name="connsiteX27" fmla="*/ 956734 w 5930900"/>
                <a:gd name="connsiteY27" fmla="*/ 177800 h 639234"/>
                <a:gd name="connsiteX28" fmla="*/ 956734 w 5930900"/>
                <a:gd name="connsiteY28" fmla="*/ 198967 h 639234"/>
                <a:gd name="connsiteX29" fmla="*/ 999067 w 5930900"/>
                <a:gd name="connsiteY29" fmla="*/ 198967 h 639234"/>
                <a:gd name="connsiteX30" fmla="*/ 1000125 w 5930900"/>
                <a:gd name="connsiteY30" fmla="*/ 207434 h 639234"/>
                <a:gd name="connsiteX31" fmla="*/ 1079500 w 5930900"/>
                <a:gd name="connsiteY31" fmla="*/ 207434 h 639234"/>
                <a:gd name="connsiteX32" fmla="*/ 1079500 w 5930900"/>
                <a:gd name="connsiteY32" fmla="*/ 224367 h 639234"/>
                <a:gd name="connsiteX33" fmla="*/ 1244600 w 5930900"/>
                <a:gd name="connsiteY33" fmla="*/ 224367 h 639234"/>
                <a:gd name="connsiteX34" fmla="*/ 1248834 w 5930900"/>
                <a:gd name="connsiteY34" fmla="*/ 228601 h 639234"/>
                <a:gd name="connsiteX35" fmla="*/ 1341967 w 5930900"/>
                <a:gd name="connsiteY35" fmla="*/ 228601 h 639234"/>
                <a:gd name="connsiteX36" fmla="*/ 1338792 w 5930900"/>
                <a:gd name="connsiteY36" fmla="*/ 248180 h 639234"/>
                <a:gd name="connsiteX37" fmla="*/ 1420285 w 5930900"/>
                <a:gd name="connsiteY37" fmla="*/ 248179 h 639234"/>
                <a:gd name="connsiteX38" fmla="*/ 1421872 w 5930900"/>
                <a:gd name="connsiteY38" fmla="*/ 266700 h 639234"/>
                <a:gd name="connsiteX39" fmla="*/ 1659467 w 5930900"/>
                <a:gd name="connsiteY39" fmla="*/ 266700 h 639234"/>
                <a:gd name="connsiteX40" fmla="*/ 1657880 w 5930900"/>
                <a:gd name="connsiteY40" fmla="*/ 286809 h 639234"/>
                <a:gd name="connsiteX41" fmla="*/ 1856846 w 5930900"/>
                <a:gd name="connsiteY41" fmla="*/ 288397 h 639234"/>
                <a:gd name="connsiteX42" fmla="*/ 1863726 w 5930900"/>
                <a:gd name="connsiteY42" fmla="*/ 296862 h 639234"/>
                <a:gd name="connsiteX43" fmla="*/ 1974850 w 5930900"/>
                <a:gd name="connsiteY43" fmla="*/ 296862 h 639234"/>
                <a:gd name="connsiteX44" fmla="*/ 1981200 w 5930900"/>
                <a:gd name="connsiteY44" fmla="*/ 304800 h 639234"/>
                <a:gd name="connsiteX45" fmla="*/ 2061634 w 5930900"/>
                <a:gd name="connsiteY45" fmla="*/ 304800 h 639234"/>
                <a:gd name="connsiteX46" fmla="*/ 2066396 w 5930900"/>
                <a:gd name="connsiteY46" fmla="*/ 314326 h 639234"/>
                <a:gd name="connsiteX47" fmla="*/ 2146829 w 5930900"/>
                <a:gd name="connsiteY47" fmla="*/ 314325 h 639234"/>
                <a:gd name="connsiteX48" fmla="*/ 2160059 w 5930900"/>
                <a:gd name="connsiteY48" fmla="*/ 332317 h 639234"/>
                <a:gd name="connsiteX49" fmla="*/ 2217737 w 5930900"/>
                <a:gd name="connsiteY49" fmla="*/ 330729 h 639234"/>
                <a:gd name="connsiteX50" fmla="*/ 2216150 w 5930900"/>
                <a:gd name="connsiteY50" fmla="*/ 346075 h 639234"/>
                <a:gd name="connsiteX51" fmla="*/ 2254250 w 5930900"/>
                <a:gd name="connsiteY51" fmla="*/ 344488 h 639234"/>
                <a:gd name="connsiteX52" fmla="*/ 2272242 w 5930900"/>
                <a:gd name="connsiteY52" fmla="*/ 375179 h 639234"/>
                <a:gd name="connsiteX53" fmla="*/ 2496080 w 5930900"/>
                <a:gd name="connsiteY53" fmla="*/ 373063 h 639234"/>
                <a:gd name="connsiteX54" fmla="*/ 2497667 w 5930900"/>
                <a:gd name="connsiteY54" fmla="*/ 393700 h 639234"/>
                <a:gd name="connsiteX55" fmla="*/ 2769659 w 5930900"/>
                <a:gd name="connsiteY55" fmla="*/ 390525 h 639234"/>
                <a:gd name="connsiteX56" fmla="*/ 2798234 w 5930900"/>
                <a:gd name="connsiteY56" fmla="*/ 414867 h 639234"/>
                <a:gd name="connsiteX57" fmla="*/ 2916767 w 5930900"/>
                <a:gd name="connsiteY57" fmla="*/ 414867 h 639234"/>
                <a:gd name="connsiteX58" fmla="*/ 2916767 w 5930900"/>
                <a:gd name="connsiteY58" fmla="*/ 427567 h 639234"/>
                <a:gd name="connsiteX59" fmla="*/ 2997200 w 5930900"/>
                <a:gd name="connsiteY59" fmla="*/ 427567 h 639234"/>
                <a:gd name="connsiteX60" fmla="*/ 3005667 w 5930900"/>
                <a:gd name="connsiteY60" fmla="*/ 436034 h 639234"/>
                <a:gd name="connsiteX61" fmla="*/ 3101447 w 5930900"/>
                <a:gd name="connsiteY61" fmla="*/ 436034 h 639234"/>
                <a:gd name="connsiteX62" fmla="*/ 3101446 w 5930900"/>
                <a:gd name="connsiteY62" fmla="*/ 451909 h 639234"/>
                <a:gd name="connsiteX63" fmla="*/ 3214687 w 5930900"/>
                <a:gd name="connsiteY63" fmla="*/ 447147 h 639234"/>
                <a:gd name="connsiteX64" fmla="*/ 3216805 w 5930900"/>
                <a:gd name="connsiteY64" fmla="*/ 462493 h 639234"/>
                <a:gd name="connsiteX65" fmla="*/ 3433234 w 5930900"/>
                <a:gd name="connsiteY65" fmla="*/ 461434 h 639234"/>
                <a:gd name="connsiteX66" fmla="*/ 3434821 w 5930900"/>
                <a:gd name="connsiteY66" fmla="*/ 477309 h 639234"/>
                <a:gd name="connsiteX67" fmla="*/ 3649134 w 5930900"/>
                <a:gd name="connsiteY67" fmla="*/ 474134 h 639234"/>
                <a:gd name="connsiteX68" fmla="*/ 3649134 w 5930900"/>
                <a:gd name="connsiteY68" fmla="*/ 486834 h 639234"/>
                <a:gd name="connsiteX69" fmla="*/ 3716867 w 5930900"/>
                <a:gd name="connsiteY69" fmla="*/ 486834 h 639234"/>
                <a:gd name="connsiteX70" fmla="*/ 3723746 w 5930900"/>
                <a:gd name="connsiteY70" fmla="*/ 503238 h 639234"/>
                <a:gd name="connsiteX71" fmla="*/ 3903134 w 5930900"/>
                <a:gd name="connsiteY71" fmla="*/ 501651 h 639234"/>
                <a:gd name="connsiteX72" fmla="*/ 3912659 w 5930900"/>
                <a:gd name="connsiteY72" fmla="*/ 522817 h 639234"/>
                <a:gd name="connsiteX73" fmla="*/ 4075642 w 5930900"/>
                <a:gd name="connsiteY73" fmla="*/ 524404 h 639234"/>
                <a:gd name="connsiteX74" fmla="*/ 4080934 w 5930900"/>
                <a:gd name="connsiteY74" fmla="*/ 537634 h 639234"/>
                <a:gd name="connsiteX75" fmla="*/ 4229100 w 5930900"/>
                <a:gd name="connsiteY75" fmla="*/ 537634 h 639234"/>
                <a:gd name="connsiteX76" fmla="*/ 4239154 w 5930900"/>
                <a:gd name="connsiteY76" fmla="*/ 552451 h 639234"/>
                <a:gd name="connsiteX77" fmla="*/ 4520672 w 5930900"/>
                <a:gd name="connsiteY77" fmla="*/ 549276 h 639234"/>
                <a:gd name="connsiteX78" fmla="*/ 4525434 w 5930900"/>
                <a:gd name="connsiteY78" fmla="*/ 575734 h 639234"/>
                <a:gd name="connsiteX79" fmla="*/ 4610100 w 5930900"/>
                <a:gd name="connsiteY79" fmla="*/ 575734 h 639234"/>
                <a:gd name="connsiteX80" fmla="*/ 4610100 w 5930900"/>
                <a:gd name="connsiteY80" fmla="*/ 579967 h 639234"/>
                <a:gd name="connsiteX81" fmla="*/ 5139267 w 5930900"/>
                <a:gd name="connsiteY81" fmla="*/ 579967 h 639234"/>
                <a:gd name="connsiteX82" fmla="*/ 5139267 w 5930900"/>
                <a:gd name="connsiteY82" fmla="*/ 592667 h 639234"/>
                <a:gd name="connsiteX83" fmla="*/ 5266267 w 5930900"/>
                <a:gd name="connsiteY83" fmla="*/ 592667 h 639234"/>
                <a:gd name="connsiteX84" fmla="*/ 5266267 w 5930900"/>
                <a:gd name="connsiteY84" fmla="*/ 601134 h 639234"/>
                <a:gd name="connsiteX85" fmla="*/ 5596467 w 5930900"/>
                <a:gd name="connsiteY85" fmla="*/ 601134 h 639234"/>
                <a:gd name="connsiteX86" fmla="*/ 5596467 w 5930900"/>
                <a:gd name="connsiteY86" fmla="*/ 613834 h 639234"/>
                <a:gd name="connsiteX87" fmla="*/ 5634567 w 5930900"/>
                <a:gd name="connsiteY87" fmla="*/ 613834 h 639234"/>
                <a:gd name="connsiteX88" fmla="*/ 5634567 w 5930900"/>
                <a:gd name="connsiteY88" fmla="*/ 622300 h 639234"/>
                <a:gd name="connsiteX89" fmla="*/ 5668434 w 5930900"/>
                <a:gd name="connsiteY89" fmla="*/ 622300 h 639234"/>
                <a:gd name="connsiteX90" fmla="*/ 5668434 w 5930900"/>
                <a:gd name="connsiteY90" fmla="*/ 639234 h 639234"/>
                <a:gd name="connsiteX91" fmla="*/ 5930900 w 5930900"/>
                <a:gd name="connsiteY91" fmla="*/ 639234 h 639234"/>
                <a:gd name="connsiteX0" fmla="*/ 0 w 5930900"/>
                <a:gd name="connsiteY0" fmla="*/ 0 h 639234"/>
                <a:gd name="connsiteX1" fmla="*/ 160867 w 5930900"/>
                <a:gd name="connsiteY1" fmla="*/ 0 h 639234"/>
                <a:gd name="connsiteX2" fmla="*/ 160867 w 5930900"/>
                <a:gd name="connsiteY2" fmla="*/ 0 h 639234"/>
                <a:gd name="connsiteX3" fmla="*/ 169862 w 5930900"/>
                <a:gd name="connsiteY3" fmla="*/ 23283 h 639234"/>
                <a:gd name="connsiteX4" fmla="*/ 179387 w 5930900"/>
                <a:gd name="connsiteY4" fmla="*/ 44980 h 639234"/>
                <a:gd name="connsiteX5" fmla="*/ 258234 w 5930900"/>
                <a:gd name="connsiteY5" fmla="*/ 46567 h 639234"/>
                <a:gd name="connsiteX6" fmla="*/ 258234 w 5930900"/>
                <a:gd name="connsiteY6" fmla="*/ 50800 h 639234"/>
                <a:gd name="connsiteX7" fmla="*/ 321734 w 5930900"/>
                <a:gd name="connsiteY7" fmla="*/ 50800 h 639234"/>
                <a:gd name="connsiteX8" fmla="*/ 321734 w 5930900"/>
                <a:gd name="connsiteY8" fmla="*/ 55034 h 639234"/>
                <a:gd name="connsiteX9" fmla="*/ 406400 w 5930900"/>
                <a:gd name="connsiteY9" fmla="*/ 55034 h 639234"/>
                <a:gd name="connsiteX10" fmla="*/ 406400 w 5930900"/>
                <a:gd name="connsiteY10" fmla="*/ 76200 h 639234"/>
                <a:gd name="connsiteX11" fmla="*/ 469900 w 5930900"/>
                <a:gd name="connsiteY11" fmla="*/ 76200 h 639234"/>
                <a:gd name="connsiteX12" fmla="*/ 469900 w 5930900"/>
                <a:gd name="connsiteY12" fmla="*/ 93134 h 639234"/>
                <a:gd name="connsiteX13" fmla="*/ 529167 w 5930900"/>
                <a:gd name="connsiteY13" fmla="*/ 93134 h 639234"/>
                <a:gd name="connsiteX14" fmla="*/ 529167 w 5930900"/>
                <a:gd name="connsiteY14" fmla="*/ 110067 h 639234"/>
                <a:gd name="connsiteX15" fmla="*/ 588434 w 5930900"/>
                <a:gd name="connsiteY15" fmla="*/ 110067 h 639234"/>
                <a:gd name="connsiteX16" fmla="*/ 588434 w 5930900"/>
                <a:gd name="connsiteY16" fmla="*/ 122767 h 639234"/>
                <a:gd name="connsiteX17" fmla="*/ 647700 w 5930900"/>
                <a:gd name="connsiteY17" fmla="*/ 122767 h 639234"/>
                <a:gd name="connsiteX18" fmla="*/ 647700 w 5930900"/>
                <a:gd name="connsiteY18" fmla="*/ 131234 h 639234"/>
                <a:gd name="connsiteX19" fmla="*/ 690034 w 5930900"/>
                <a:gd name="connsiteY19" fmla="*/ 131234 h 639234"/>
                <a:gd name="connsiteX20" fmla="*/ 690034 w 5930900"/>
                <a:gd name="connsiteY20" fmla="*/ 148167 h 639234"/>
                <a:gd name="connsiteX21" fmla="*/ 749300 w 5930900"/>
                <a:gd name="connsiteY21" fmla="*/ 148167 h 639234"/>
                <a:gd name="connsiteX22" fmla="*/ 749300 w 5930900"/>
                <a:gd name="connsiteY22" fmla="*/ 152400 h 639234"/>
                <a:gd name="connsiteX23" fmla="*/ 804334 w 5930900"/>
                <a:gd name="connsiteY23" fmla="*/ 152400 h 639234"/>
                <a:gd name="connsiteX24" fmla="*/ 817034 w 5930900"/>
                <a:gd name="connsiteY24" fmla="*/ 165100 h 639234"/>
                <a:gd name="connsiteX25" fmla="*/ 910167 w 5930900"/>
                <a:gd name="connsiteY25" fmla="*/ 165100 h 639234"/>
                <a:gd name="connsiteX26" fmla="*/ 910167 w 5930900"/>
                <a:gd name="connsiteY26" fmla="*/ 177800 h 639234"/>
                <a:gd name="connsiteX27" fmla="*/ 956734 w 5930900"/>
                <a:gd name="connsiteY27" fmla="*/ 177800 h 639234"/>
                <a:gd name="connsiteX28" fmla="*/ 956734 w 5930900"/>
                <a:gd name="connsiteY28" fmla="*/ 198967 h 639234"/>
                <a:gd name="connsiteX29" fmla="*/ 999067 w 5930900"/>
                <a:gd name="connsiteY29" fmla="*/ 198967 h 639234"/>
                <a:gd name="connsiteX30" fmla="*/ 1000125 w 5930900"/>
                <a:gd name="connsiteY30" fmla="*/ 207434 h 639234"/>
                <a:gd name="connsiteX31" fmla="*/ 1079500 w 5930900"/>
                <a:gd name="connsiteY31" fmla="*/ 207434 h 639234"/>
                <a:gd name="connsiteX32" fmla="*/ 1079500 w 5930900"/>
                <a:gd name="connsiteY32" fmla="*/ 224367 h 639234"/>
                <a:gd name="connsiteX33" fmla="*/ 1244600 w 5930900"/>
                <a:gd name="connsiteY33" fmla="*/ 224367 h 639234"/>
                <a:gd name="connsiteX34" fmla="*/ 1248834 w 5930900"/>
                <a:gd name="connsiteY34" fmla="*/ 228601 h 639234"/>
                <a:gd name="connsiteX35" fmla="*/ 1341967 w 5930900"/>
                <a:gd name="connsiteY35" fmla="*/ 228601 h 639234"/>
                <a:gd name="connsiteX36" fmla="*/ 1338792 w 5930900"/>
                <a:gd name="connsiteY36" fmla="*/ 248180 h 639234"/>
                <a:gd name="connsiteX37" fmla="*/ 1420285 w 5930900"/>
                <a:gd name="connsiteY37" fmla="*/ 248179 h 639234"/>
                <a:gd name="connsiteX38" fmla="*/ 1421872 w 5930900"/>
                <a:gd name="connsiteY38" fmla="*/ 266700 h 639234"/>
                <a:gd name="connsiteX39" fmla="*/ 1659467 w 5930900"/>
                <a:gd name="connsiteY39" fmla="*/ 266700 h 639234"/>
                <a:gd name="connsiteX40" fmla="*/ 1657880 w 5930900"/>
                <a:gd name="connsiteY40" fmla="*/ 286809 h 639234"/>
                <a:gd name="connsiteX41" fmla="*/ 1856846 w 5930900"/>
                <a:gd name="connsiteY41" fmla="*/ 288397 h 639234"/>
                <a:gd name="connsiteX42" fmla="*/ 1863726 w 5930900"/>
                <a:gd name="connsiteY42" fmla="*/ 296862 h 639234"/>
                <a:gd name="connsiteX43" fmla="*/ 1974850 w 5930900"/>
                <a:gd name="connsiteY43" fmla="*/ 296862 h 639234"/>
                <a:gd name="connsiteX44" fmla="*/ 1981200 w 5930900"/>
                <a:gd name="connsiteY44" fmla="*/ 304800 h 639234"/>
                <a:gd name="connsiteX45" fmla="*/ 2061634 w 5930900"/>
                <a:gd name="connsiteY45" fmla="*/ 304800 h 639234"/>
                <a:gd name="connsiteX46" fmla="*/ 2066396 w 5930900"/>
                <a:gd name="connsiteY46" fmla="*/ 314326 h 639234"/>
                <a:gd name="connsiteX47" fmla="*/ 2146829 w 5930900"/>
                <a:gd name="connsiteY47" fmla="*/ 314325 h 639234"/>
                <a:gd name="connsiteX48" fmla="*/ 2160059 w 5930900"/>
                <a:gd name="connsiteY48" fmla="*/ 332317 h 639234"/>
                <a:gd name="connsiteX49" fmla="*/ 2217737 w 5930900"/>
                <a:gd name="connsiteY49" fmla="*/ 330729 h 639234"/>
                <a:gd name="connsiteX50" fmla="*/ 2216150 w 5930900"/>
                <a:gd name="connsiteY50" fmla="*/ 346075 h 639234"/>
                <a:gd name="connsiteX51" fmla="*/ 2254250 w 5930900"/>
                <a:gd name="connsiteY51" fmla="*/ 344488 h 639234"/>
                <a:gd name="connsiteX52" fmla="*/ 2272242 w 5930900"/>
                <a:gd name="connsiteY52" fmla="*/ 375179 h 639234"/>
                <a:gd name="connsiteX53" fmla="*/ 2496080 w 5930900"/>
                <a:gd name="connsiteY53" fmla="*/ 373063 h 639234"/>
                <a:gd name="connsiteX54" fmla="*/ 2497667 w 5930900"/>
                <a:gd name="connsiteY54" fmla="*/ 393700 h 639234"/>
                <a:gd name="connsiteX55" fmla="*/ 2769659 w 5930900"/>
                <a:gd name="connsiteY55" fmla="*/ 390525 h 639234"/>
                <a:gd name="connsiteX56" fmla="*/ 2798234 w 5930900"/>
                <a:gd name="connsiteY56" fmla="*/ 414867 h 639234"/>
                <a:gd name="connsiteX57" fmla="*/ 2916767 w 5930900"/>
                <a:gd name="connsiteY57" fmla="*/ 414867 h 639234"/>
                <a:gd name="connsiteX58" fmla="*/ 2916767 w 5930900"/>
                <a:gd name="connsiteY58" fmla="*/ 427567 h 639234"/>
                <a:gd name="connsiteX59" fmla="*/ 2997200 w 5930900"/>
                <a:gd name="connsiteY59" fmla="*/ 427567 h 639234"/>
                <a:gd name="connsiteX60" fmla="*/ 3005667 w 5930900"/>
                <a:gd name="connsiteY60" fmla="*/ 436034 h 639234"/>
                <a:gd name="connsiteX61" fmla="*/ 3101447 w 5930900"/>
                <a:gd name="connsiteY61" fmla="*/ 436034 h 639234"/>
                <a:gd name="connsiteX62" fmla="*/ 3101446 w 5930900"/>
                <a:gd name="connsiteY62" fmla="*/ 451909 h 639234"/>
                <a:gd name="connsiteX63" fmla="*/ 3214687 w 5930900"/>
                <a:gd name="connsiteY63" fmla="*/ 447147 h 639234"/>
                <a:gd name="connsiteX64" fmla="*/ 3216805 w 5930900"/>
                <a:gd name="connsiteY64" fmla="*/ 462493 h 639234"/>
                <a:gd name="connsiteX65" fmla="*/ 3433234 w 5930900"/>
                <a:gd name="connsiteY65" fmla="*/ 461434 h 639234"/>
                <a:gd name="connsiteX66" fmla="*/ 3434821 w 5930900"/>
                <a:gd name="connsiteY66" fmla="*/ 477309 h 639234"/>
                <a:gd name="connsiteX67" fmla="*/ 3649134 w 5930900"/>
                <a:gd name="connsiteY67" fmla="*/ 474134 h 639234"/>
                <a:gd name="connsiteX68" fmla="*/ 3649134 w 5930900"/>
                <a:gd name="connsiteY68" fmla="*/ 486834 h 639234"/>
                <a:gd name="connsiteX69" fmla="*/ 3716867 w 5930900"/>
                <a:gd name="connsiteY69" fmla="*/ 486834 h 639234"/>
                <a:gd name="connsiteX70" fmla="*/ 3723746 w 5930900"/>
                <a:gd name="connsiteY70" fmla="*/ 503238 h 639234"/>
                <a:gd name="connsiteX71" fmla="*/ 3903134 w 5930900"/>
                <a:gd name="connsiteY71" fmla="*/ 501651 h 639234"/>
                <a:gd name="connsiteX72" fmla="*/ 3912659 w 5930900"/>
                <a:gd name="connsiteY72" fmla="*/ 522817 h 639234"/>
                <a:gd name="connsiteX73" fmla="*/ 4075642 w 5930900"/>
                <a:gd name="connsiteY73" fmla="*/ 524404 h 639234"/>
                <a:gd name="connsiteX74" fmla="*/ 4080934 w 5930900"/>
                <a:gd name="connsiteY74" fmla="*/ 537634 h 639234"/>
                <a:gd name="connsiteX75" fmla="*/ 4229100 w 5930900"/>
                <a:gd name="connsiteY75" fmla="*/ 537634 h 639234"/>
                <a:gd name="connsiteX76" fmla="*/ 4239154 w 5930900"/>
                <a:gd name="connsiteY76" fmla="*/ 552451 h 639234"/>
                <a:gd name="connsiteX77" fmla="*/ 4520672 w 5930900"/>
                <a:gd name="connsiteY77" fmla="*/ 549276 h 639234"/>
                <a:gd name="connsiteX78" fmla="*/ 4520671 w 5930900"/>
                <a:gd name="connsiteY78" fmla="*/ 567796 h 639234"/>
                <a:gd name="connsiteX79" fmla="*/ 4610100 w 5930900"/>
                <a:gd name="connsiteY79" fmla="*/ 575734 h 639234"/>
                <a:gd name="connsiteX80" fmla="*/ 4610100 w 5930900"/>
                <a:gd name="connsiteY80" fmla="*/ 579967 h 639234"/>
                <a:gd name="connsiteX81" fmla="*/ 5139267 w 5930900"/>
                <a:gd name="connsiteY81" fmla="*/ 579967 h 639234"/>
                <a:gd name="connsiteX82" fmla="*/ 5139267 w 5930900"/>
                <a:gd name="connsiteY82" fmla="*/ 592667 h 639234"/>
                <a:gd name="connsiteX83" fmla="*/ 5266267 w 5930900"/>
                <a:gd name="connsiteY83" fmla="*/ 592667 h 639234"/>
                <a:gd name="connsiteX84" fmla="*/ 5266267 w 5930900"/>
                <a:gd name="connsiteY84" fmla="*/ 601134 h 639234"/>
                <a:gd name="connsiteX85" fmla="*/ 5596467 w 5930900"/>
                <a:gd name="connsiteY85" fmla="*/ 601134 h 639234"/>
                <a:gd name="connsiteX86" fmla="*/ 5596467 w 5930900"/>
                <a:gd name="connsiteY86" fmla="*/ 613834 h 639234"/>
                <a:gd name="connsiteX87" fmla="*/ 5634567 w 5930900"/>
                <a:gd name="connsiteY87" fmla="*/ 613834 h 639234"/>
                <a:gd name="connsiteX88" fmla="*/ 5634567 w 5930900"/>
                <a:gd name="connsiteY88" fmla="*/ 622300 h 639234"/>
                <a:gd name="connsiteX89" fmla="*/ 5668434 w 5930900"/>
                <a:gd name="connsiteY89" fmla="*/ 622300 h 639234"/>
                <a:gd name="connsiteX90" fmla="*/ 5668434 w 5930900"/>
                <a:gd name="connsiteY90" fmla="*/ 639234 h 639234"/>
                <a:gd name="connsiteX91" fmla="*/ 5930900 w 5930900"/>
                <a:gd name="connsiteY91" fmla="*/ 639234 h 639234"/>
                <a:gd name="connsiteX0" fmla="*/ 0 w 5930900"/>
                <a:gd name="connsiteY0" fmla="*/ 0 h 639234"/>
                <a:gd name="connsiteX1" fmla="*/ 160867 w 5930900"/>
                <a:gd name="connsiteY1" fmla="*/ 0 h 639234"/>
                <a:gd name="connsiteX2" fmla="*/ 160867 w 5930900"/>
                <a:gd name="connsiteY2" fmla="*/ 0 h 639234"/>
                <a:gd name="connsiteX3" fmla="*/ 169862 w 5930900"/>
                <a:gd name="connsiteY3" fmla="*/ 23283 h 639234"/>
                <a:gd name="connsiteX4" fmla="*/ 179387 w 5930900"/>
                <a:gd name="connsiteY4" fmla="*/ 44980 h 639234"/>
                <a:gd name="connsiteX5" fmla="*/ 258234 w 5930900"/>
                <a:gd name="connsiteY5" fmla="*/ 46567 h 639234"/>
                <a:gd name="connsiteX6" fmla="*/ 258234 w 5930900"/>
                <a:gd name="connsiteY6" fmla="*/ 50800 h 639234"/>
                <a:gd name="connsiteX7" fmla="*/ 321734 w 5930900"/>
                <a:gd name="connsiteY7" fmla="*/ 50800 h 639234"/>
                <a:gd name="connsiteX8" fmla="*/ 321734 w 5930900"/>
                <a:gd name="connsiteY8" fmla="*/ 55034 h 639234"/>
                <a:gd name="connsiteX9" fmla="*/ 406400 w 5930900"/>
                <a:gd name="connsiteY9" fmla="*/ 55034 h 639234"/>
                <a:gd name="connsiteX10" fmla="*/ 406400 w 5930900"/>
                <a:gd name="connsiteY10" fmla="*/ 76200 h 639234"/>
                <a:gd name="connsiteX11" fmla="*/ 469900 w 5930900"/>
                <a:gd name="connsiteY11" fmla="*/ 76200 h 639234"/>
                <a:gd name="connsiteX12" fmla="*/ 469900 w 5930900"/>
                <a:gd name="connsiteY12" fmla="*/ 93134 h 639234"/>
                <a:gd name="connsiteX13" fmla="*/ 529167 w 5930900"/>
                <a:gd name="connsiteY13" fmla="*/ 93134 h 639234"/>
                <a:gd name="connsiteX14" fmla="*/ 529167 w 5930900"/>
                <a:gd name="connsiteY14" fmla="*/ 110067 h 639234"/>
                <a:gd name="connsiteX15" fmla="*/ 588434 w 5930900"/>
                <a:gd name="connsiteY15" fmla="*/ 110067 h 639234"/>
                <a:gd name="connsiteX16" fmla="*/ 588434 w 5930900"/>
                <a:gd name="connsiteY16" fmla="*/ 122767 h 639234"/>
                <a:gd name="connsiteX17" fmla="*/ 647700 w 5930900"/>
                <a:gd name="connsiteY17" fmla="*/ 122767 h 639234"/>
                <a:gd name="connsiteX18" fmla="*/ 647700 w 5930900"/>
                <a:gd name="connsiteY18" fmla="*/ 131234 h 639234"/>
                <a:gd name="connsiteX19" fmla="*/ 690034 w 5930900"/>
                <a:gd name="connsiteY19" fmla="*/ 131234 h 639234"/>
                <a:gd name="connsiteX20" fmla="*/ 690034 w 5930900"/>
                <a:gd name="connsiteY20" fmla="*/ 148167 h 639234"/>
                <a:gd name="connsiteX21" fmla="*/ 749300 w 5930900"/>
                <a:gd name="connsiteY21" fmla="*/ 148167 h 639234"/>
                <a:gd name="connsiteX22" fmla="*/ 749300 w 5930900"/>
                <a:gd name="connsiteY22" fmla="*/ 152400 h 639234"/>
                <a:gd name="connsiteX23" fmla="*/ 804334 w 5930900"/>
                <a:gd name="connsiteY23" fmla="*/ 152400 h 639234"/>
                <a:gd name="connsiteX24" fmla="*/ 817034 w 5930900"/>
                <a:gd name="connsiteY24" fmla="*/ 165100 h 639234"/>
                <a:gd name="connsiteX25" fmla="*/ 910167 w 5930900"/>
                <a:gd name="connsiteY25" fmla="*/ 165100 h 639234"/>
                <a:gd name="connsiteX26" fmla="*/ 910167 w 5930900"/>
                <a:gd name="connsiteY26" fmla="*/ 177800 h 639234"/>
                <a:gd name="connsiteX27" fmla="*/ 956734 w 5930900"/>
                <a:gd name="connsiteY27" fmla="*/ 177800 h 639234"/>
                <a:gd name="connsiteX28" fmla="*/ 956734 w 5930900"/>
                <a:gd name="connsiteY28" fmla="*/ 198967 h 639234"/>
                <a:gd name="connsiteX29" fmla="*/ 999067 w 5930900"/>
                <a:gd name="connsiteY29" fmla="*/ 198967 h 639234"/>
                <a:gd name="connsiteX30" fmla="*/ 1000125 w 5930900"/>
                <a:gd name="connsiteY30" fmla="*/ 207434 h 639234"/>
                <a:gd name="connsiteX31" fmla="*/ 1079500 w 5930900"/>
                <a:gd name="connsiteY31" fmla="*/ 207434 h 639234"/>
                <a:gd name="connsiteX32" fmla="*/ 1079500 w 5930900"/>
                <a:gd name="connsiteY32" fmla="*/ 224367 h 639234"/>
                <a:gd name="connsiteX33" fmla="*/ 1244600 w 5930900"/>
                <a:gd name="connsiteY33" fmla="*/ 224367 h 639234"/>
                <a:gd name="connsiteX34" fmla="*/ 1248834 w 5930900"/>
                <a:gd name="connsiteY34" fmla="*/ 228601 h 639234"/>
                <a:gd name="connsiteX35" fmla="*/ 1341967 w 5930900"/>
                <a:gd name="connsiteY35" fmla="*/ 228601 h 639234"/>
                <a:gd name="connsiteX36" fmla="*/ 1338792 w 5930900"/>
                <a:gd name="connsiteY36" fmla="*/ 248180 h 639234"/>
                <a:gd name="connsiteX37" fmla="*/ 1420285 w 5930900"/>
                <a:gd name="connsiteY37" fmla="*/ 248179 h 639234"/>
                <a:gd name="connsiteX38" fmla="*/ 1421872 w 5930900"/>
                <a:gd name="connsiteY38" fmla="*/ 266700 h 639234"/>
                <a:gd name="connsiteX39" fmla="*/ 1659467 w 5930900"/>
                <a:gd name="connsiteY39" fmla="*/ 266700 h 639234"/>
                <a:gd name="connsiteX40" fmla="*/ 1657880 w 5930900"/>
                <a:gd name="connsiteY40" fmla="*/ 286809 h 639234"/>
                <a:gd name="connsiteX41" fmla="*/ 1856846 w 5930900"/>
                <a:gd name="connsiteY41" fmla="*/ 288397 h 639234"/>
                <a:gd name="connsiteX42" fmla="*/ 1863726 w 5930900"/>
                <a:gd name="connsiteY42" fmla="*/ 296862 h 639234"/>
                <a:gd name="connsiteX43" fmla="*/ 1974850 w 5930900"/>
                <a:gd name="connsiteY43" fmla="*/ 296862 h 639234"/>
                <a:gd name="connsiteX44" fmla="*/ 1981200 w 5930900"/>
                <a:gd name="connsiteY44" fmla="*/ 304800 h 639234"/>
                <a:gd name="connsiteX45" fmla="*/ 2061634 w 5930900"/>
                <a:gd name="connsiteY45" fmla="*/ 304800 h 639234"/>
                <a:gd name="connsiteX46" fmla="*/ 2066396 w 5930900"/>
                <a:gd name="connsiteY46" fmla="*/ 314326 h 639234"/>
                <a:gd name="connsiteX47" fmla="*/ 2146829 w 5930900"/>
                <a:gd name="connsiteY47" fmla="*/ 314325 h 639234"/>
                <a:gd name="connsiteX48" fmla="*/ 2160059 w 5930900"/>
                <a:gd name="connsiteY48" fmla="*/ 332317 h 639234"/>
                <a:gd name="connsiteX49" fmla="*/ 2217737 w 5930900"/>
                <a:gd name="connsiteY49" fmla="*/ 330729 h 639234"/>
                <a:gd name="connsiteX50" fmla="*/ 2216150 w 5930900"/>
                <a:gd name="connsiteY50" fmla="*/ 346075 h 639234"/>
                <a:gd name="connsiteX51" fmla="*/ 2254250 w 5930900"/>
                <a:gd name="connsiteY51" fmla="*/ 344488 h 639234"/>
                <a:gd name="connsiteX52" fmla="*/ 2272242 w 5930900"/>
                <a:gd name="connsiteY52" fmla="*/ 375179 h 639234"/>
                <a:gd name="connsiteX53" fmla="*/ 2496080 w 5930900"/>
                <a:gd name="connsiteY53" fmla="*/ 373063 h 639234"/>
                <a:gd name="connsiteX54" fmla="*/ 2497667 w 5930900"/>
                <a:gd name="connsiteY54" fmla="*/ 393700 h 639234"/>
                <a:gd name="connsiteX55" fmla="*/ 2769659 w 5930900"/>
                <a:gd name="connsiteY55" fmla="*/ 390525 h 639234"/>
                <a:gd name="connsiteX56" fmla="*/ 2798234 w 5930900"/>
                <a:gd name="connsiteY56" fmla="*/ 414867 h 639234"/>
                <a:gd name="connsiteX57" fmla="*/ 2916767 w 5930900"/>
                <a:gd name="connsiteY57" fmla="*/ 414867 h 639234"/>
                <a:gd name="connsiteX58" fmla="*/ 2916767 w 5930900"/>
                <a:gd name="connsiteY58" fmla="*/ 427567 h 639234"/>
                <a:gd name="connsiteX59" fmla="*/ 2997200 w 5930900"/>
                <a:gd name="connsiteY59" fmla="*/ 427567 h 639234"/>
                <a:gd name="connsiteX60" fmla="*/ 3005667 w 5930900"/>
                <a:gd name="connsiteY60" fmla="*/ 436034 h 639234"/>
                <a:gd name="connsiteX61" fmla="*/ 3101447 w 5930900"/>
                <a:gd name="connsiteY61" fmla="*/ 436034 h 639234"/>
                <a:gd name="connsiteX62" fmla="*/ 3101446 w 5930900"/>
                <a:gd name="connsiteY62" fmla="*/ 451909 h 639234"/>
                <a:gd name="connsiteX63" fmla="*/ 3214687 w 5930900"/>
                <a:gd name="connsiteY63" fmla="*/ 447147 h 639234"/>
                <a:gd name="connsiteX64" fmla="*/ 3216805 w 5930900"/>
                <a:gd name="connsiteY64" fmla="*/ 462493 h 639234"/>
                <a:gd name="connsiteX65" fmla="*/ 3433234 w 5930900"/>
                <a:gd name="connsiteY65" fmla="*/ 461434 h 639234"/>
                <a:gd name="connsiteX66" fmla="*/ 3434821 w 5930900"/>
                <a:gd name="connsiteY66" fmla="*/ 477309 h 639234"/>
                <a:gd name="connsiteX67" fmla="*/ 3649134 w 5930900"/>
                <a:gd name="connsiteY67" fmla="*/ 474134 h 639234"/>
                <a:gd name="connsiteX68" fmla="*/ 3649134 w 5930900"/>
                <a:gd name="connsiteY68" fmla="*/ 486834 h 639234"/>
                <a:gd name="connsiteX69" fmla="*/ 3716867 w 5930900"/>
                <a:gd name="connsiteY69" fmla="*/ 486834 h 639234"/>
                <a:gd name="connsiteX70" fmla="*/ 3723746 w 5930900"/>
                <a:gd name="connsiteY70" fmla="*/ 503238 h 639234"/>
                <a:gd name="connsiteX71" fmla="*/ 3903134 w 5930900"/>
                <a:gd name="connsiteY71" fmla="*/ 501651 h 639234"/>
                <a:gd name="connsiteX72" fmla="*/ 3912659 w 5930900"/>
                <a:gd name="connsiteY72" fmla="*/ 522817 h 639234"/>
                <a:gd name="connsiteX73" fmla="*/ 4075642 w 5930900"/>
                <a:gd name="connsiteY73" fmla="*/ 524404 h 639234"/>
                <a:gd name="connsiteX74" fmla="*/ 4080934 w 5930900"/>
                <a:gd name="connsiteY74" fmla="*/ 537634 h 639234"/>
                <a:gd name="connsiteX75" fmla="*/ 4229100 w 5930900"/>
                <a:gd name="connsiteY75" fmla="*/ 537634 h 639234"/>
                <a:gd name="connsiteX76" fmla="*/ 4239154 w 5930900"/>
                <a:gd name="connsiteY76" fmla="*/ 552451 h 639234"/>
                <a:gd name="connsiteX77" fmla="*/ 4520672 w 5930900"/>
                <a:gd name="connsiteY77" fmla="*/ 549276 h 639234"/>
                <a:gd name="connsiteX78" fmla="*/ 4520671 w 5930900"/>
                <a:gd name="connsiteY78" fmla="*/ 567796 h 639234"/>
                <a:gd name="connsiteX79" fmla="*/ 4610100 w 5930900"/>
                <a:gd name="connsiteY79" fmla="*/ 575734 h 639234"/>
                <a:gd name="connsiteX80" fmla="*/ 4608513 w 5930900"/>
                <a:gd name="connsiteY80" fmla="*/ 597430 h 639234"/>
                <a:gd name="connsiteX81" fmla="*/ 5139267 w 5930900"/>
                <a:gd name="connsiteY81" fmla="*/ 579967 h 639234"/>
                <a:gd name="connsiteX82" fmla="*/ 5139267 w 5930900"/>
                <a:gd name="connsiteY82" fmla="*/ 592667 h 639234"/>
                <a:gd name="connsiteX83" fmla="*/ 5266267 w 5930900"/>
                <a:gd name="connsiteY83" fmla="*/ 592667 h 639234"/>
                <a:gd name="connsiteX84" fmla="*/ 5266267 w 5930900"/>
                <a:gd name="connsiteY84" fmla="*/ 601134 h 639234"/>
                <a:gd name="connsiteX85" fmla="*/ 5596467 w 5930900"/>
                <a:gd name="connsiteY85" fmla="*/ 601134 h 639234"/>
                <a:gd name="connsiteX86" fmla="*/ 5596467 w 5930900"/>
                <a:gd name="connsiteY86" fmla="*/ 613834 h 639234"/>
                <a:gd name="connsiteX87" fmla="*/ 5634567 w 5930900"/>
                <a:gd name="connsiteY87" fmla="*/ 613834 h 639234"/>
                <a:gd name="connsiteX88" fmla="*/ 5634567 w 5930900"/>
                <a:gd name="connsiteY88" fmla="*/ 622300 h 639234"/>
                <a:gd name="connsiteX89" fmla="*/ 5668434 w 5930900"/>
                <a:gd name="connsiteY89" fmla="*/ 622300 h 639234"/>
                <a:gd name="connsiteX90" fmla="*/ 5668434 w 5930900"/>
                <a:gd name="connsiteY90" fmla="*/ 639234 h 639234"/>
                <a:gd name="connsiteX91" fmla="*/ 5930900 w 5930900"/>
                <a:gd name="connsiteY91" fmla="*/ 639234 h 639234"/>
                <a:gd name="connsiteX0" fmla="*/ 0 w 5930900"/>
                <a:gd name="connsiteY0" fmla="*/ 0 h 639234"/>
                <a:gd name="connsiteX1" fmla="*/ 160867 w 5930900"/>
                <a:gd name="connsiteY1" fmla="*/ 0 h 639234"/>
                <a:gd name="connsiteX2" fmla="*/ 160867 w 5930900"/>
                <a:gd name="connsiteY2" fmla="*/ 0 h 639234"/>
                <a:gd name="connsiteX3" fmla="*/ 169862 w 5930900"/>
                <a:gd name="connsiteY3" fmla="*/ 23283 h 639234"/>
                <a:gd name="connsiteX4" fmla="*/ 179387 w 5930900"/>
                <a:gd name="connsiteY4" fmla="*/ 44980 h 639234"/>
                <a:gd name="connsiteX5" fmla="*/ 258234 w 5930900"/>
                <a:gd name="connsiteY5" fmla="*/ 46567 h 639234"/>
                <a:gd name="connsiteX6" fmla="*/ 258234 w 5930900"/>
                <a:gd name="connsiteY6" fmla="*/ 50800 h 639234"/>
                <a:gd name="connsiteX7" fmla="*/ 321734 w 5930900"/>
                <a:gd name="connsiteY7" fmla="*/ 50800 h 639234"/>
                <a:gd name="connsiteX8" fmla="*/ 321734 w 5930900"/>
                <a:gd name="connsiteY8" fmla="*/ 55034 h 639234"/>
                <a:gd name="connsiteX9" fmla="*/ 406400 w 5930900"/>
                <a:gd name="connsiteY9" fmla="*/ 55034 h 639234"/>
                <a:gd name="connsiteX10" fmla="*/ 406400 w 5930900"/>
                <a:gd name="connsiteY10" fmla="*/ 76200 h 639234"/>
                <a:gd name="connsiteX11" fmla="*/ 469900 w 5930900"/>
                <a:gd name="connsiteY11" fmla="*/ 76200 h 639234"/>
                <a:gd name="connsiteX12" fmla="*/ 469900 w 5930900"/>
                <a:gd name="connsiteY12" fmla="*/ 93134 h 639234"/>
                <a:gd name="connsiteX13" fmla="*/ 529167 w 5930900"/>
                <a:gd name="connsiteY13" fmla="*/ 93134 h 639234"/>
                <a:gd name="connsiteX14" fmla="*/ 529167 w 5930900"/>
                <a:gd name="connsiteY14" fmla="*/ 110067 h 639234"/>
                <a:gd name="connsiteX15" fmla="*/ 588434 w 5930900"/>
                <a:gd name="connsiteY15" fmla="*/ 110067 h 639234"/>
                <a:gd name="connsiteX16" fmla="*/ 588434 w 5930900"/>
                <a:gd name="connsiteY16" fmla="*/ 122767 h 639234"/>
                <a:gd name="connsiteX17" fmla="*/ 647700 w 5930900"/>
                <a:gd name="connsiteY17" fmla="*/ 122767 h 639234"/>
                <a:gd name="connsiteX18" fmla="*/ 647700 w 5930900"/>
                <a:gd name="connsiteY18" fmla="*/ 131234 h 639234"/>
                <a:gd name="connsiteX19" fmla="*/ 690034 w 5930900"/>
                <a:gd name="connsiteY19" fmla="*/ 131234 h 639234"/>
                <a:gd name="connsiteX20" fmla="*/ 690034 w 5930900"/>
                <a:gd name="connsiteY20" fmla="*/ 148167 h 639234"/>
                <a:gd name="connsiteX21" fmla="*/ 749300 w 5930900"/>
                <a:gd name="connsiteY21" fmla="*/ 148167 h 639234"/>
                <a:gd name="connsiteX22" fmla="*/ 749300 w 5930900"/>
                <a:gd name="connsiteY22" fmla="*/ 152400 h 639234"/>
                <a:gd name="connsiteX23" fmla="*/ 804334 w 5930900"/>
                <a:gd name="connsiteY23" fmla="*/ 152400 h 639234"/>
                <a:gd name="connsiteX24" fmla="*/ 817034 w 5930900"/>
                <a:gd name="connsiteY24" fmla="*/ 165100 h 639234"/>
                <a:gd name="connsiteX25" fmla="*/ 910167 w 5930900"/>
                <a:gd name="connsiteY25" fmla="*/ 165100 h 639234"/>
                <a:gd name="connsiteX26" fmla="*/ 910167 w 5930900"/>
                <a:gd name="connsiteY26" fmla="*/ 177800 h 639234"/>
                <a:gd name="connsiteX27" fmla="*/ 956734 w 5930900"/>
                <a:gd name="connsiteY27" fmla="*/ 177800 h 639234"/>
                <a:gd name="connsiteX28" fmla="*/ 956734 w 5930900"/>
                <a:gd name="connsiteY28" fmla="*/ 198967 h 639234"/>
                <a:gd name="connsiteX29" fmla="*/ 999067 w 5930900"/>
                <a:gd name="connsiteY29" fmla="*/ 198967 h 639234"/>
                <a:gd name="connsiteX30" fmla="*/ 1000125 w 5930900"/>
                <a:gd name="connsiteY30" fmla="*/ 207434 h 639234"/>
                <a:gd name="connsiteX31" fmla="*/ 1079500 w 5930900"/>
                <a:gd name="connsiteY31" fmla="*/ 207434 h 639234"/>
                <a:gd name="connsiteX32" fmla="*/ 1079500 w 5930900"/>
                <a:gd name="connsiteY32" fmla="*/ 224367 h 639234"/>
                <a:gd name="connsiteX33" fmla="*/ 1244600 w 5930900"/>
                <a:gd name="connsiteY33" fmla="*/ 224367 h 639234"/>
                <a:gd name="connsiteX34" fmla="*/ 1248834 w 5930900"/>
                <a:gd name="connsiteY34" fmla="*/ 228601 h 639234"/>
                <a:gd name="connsiteX35" fmla="*/ 1341967 w 5930900"/>
                <a:gd name="connsiteY35" fmla="*/ 228601 h 639234"/>
                <a:gd name="connsiteX36" fmla="*/ 1338792 w 5930900"/>
                <a:gd name="connsiteY36" fmla="*/ 248180 h 639234"/>
                <a:gd name="connsiteX37" fmla="*/ 1420285 w 5930900"/>
                <a:gd name="connsiteY37" fmla="*/ 248179 h 639234"/>
                <a:gd name="connsiteX38" fmla="*/ 1421872 w 5930900"/>
                <a:gd name="connsiteY38" fmla="*/ 266700 h 639234"/>
                <a:gd name="connsiteX39" fmla="*/ 1659467 w 5930900"/>
                <a:gd name="connsiteY39" fmla="*/ 266700 h 639234"/>
                <a:gd name="connsiteX40" fmla="*/ 1657880 w 5930900"/>
                <a:gd name="connsiteY40" fmla="*/ 286809 h 639234"/>
                <a:gd name="connsiteX41" fmla="*/ 1856846 w 5930900"/>
                <a:gd name="connsiteY41" fmla="*/ 288397 h 639234"/>
                <a:gd name="connsiteX42" fmla="*/ 1863726 w 5930900"/>
                <a:gd name="connsiteY42" fmla="*/ 296862 h 639234"/>
                <a:gd name="connsiteX43" fmla="*/ 1974850 w 5930900"/>
                <a:gd name="connsiteY43" fmla="*/ 296862 h 639234"/>
                <a:gd name="connsiteX44" fmla="*/ 1981200 w 5930900"/>
                <a:gd name="connsiteY44" fmla="*/ 304800 h 639234"/>
                <a:gd name="connsiteX45" fmla="*/ 2061634 w 5930900"/>
                <a:gd name="connsiteY45" fmla="*/ 304800 h 639234"/>
                <a:gd name="connsiteX46" fmla="*/ 2066396 w 5930900"/>
                <a:gd name="connsiteY46" fmla="*/ 314326 h 639234"/>
                <a:gd name="connsiteX47" fmla="*/ 2146829 w 5930900"/>
                <a:gd name="connsiteY47" fmla="*/ 314325 h 639234"/>
                <a:gd name="connsiteX48" fmla="*/ 2160059 w 5930900"/>
                <a:gd name="connsiteY48" fmla="*/ 332317 h 639234"/>
                <a:gd name="connsiteX49" fmla="*/ 2217737 w 5930900"/>
                <a:gd name="connsiteY49" fmla="*/ 330729 h 639234"/>
                <a:gd name="connsiteX50" fmla="*/ 2216150 w 5930900"/>
                <a:gd name="connsiteY50" fmla="*/ 346075 h 639234"/>
                <a:gd name="connsiteX51" fmla="*/ 2254250 w 5930900"/>
                <a:gd name="connsiteY51" fmla="*/ 344488 h 639234"/>
                <a:gd name="connsiteX52" fmla="*/ 2272242 w 5930900"/>
                <a:gd name="connsiteY52" fmla="*/ 375179 h 639234"/>
                <a:gd name="connsiteX53" fmla="*/ 2496080 w 5930900"/>
                <a:gd name="connsiteY53" fmla="*/ 373063 h 639234"/>
                <a:gd name="connsiteX54" fmla="*/ 2497667 w 5930900"/>
                <a:gd name="connsiteY54" fmla="*/ 393700 h 639234"/>
                <a:gd name="connsiteX55" fmla="*/ 2769659 w 5930900"/>
                <a:gd name="connsiteY55" fmla="*/ 390525 h 639234"/>
                <a:gd name="connsiteX56" fmla="*/ 2798234 w 5930900"/>
                <a:gd name="connsiteY56" fmla="*/ 414867 h 639234"/>
                <a:gd name="connsiteX57" fmla="*/ 2916767 w 5930900"/>
                <a:gd name="connsiteY57" fmla="*/ 414867 h 639234"/>
                <a:gd name="connsiteX58" fmla="*/ 2916767 w 5930900"/>
                <a:gd name="connsiteY58" fmla="*/ 427567 h 639234"/>
                <a:gd name="connsiteX59" fmla="*/ 2997200 w 5930900"/>
                <a:gd name="connsiteY59" fmla="*/ 427567 h 639234"/>
                <a:gd name="connsiteX60" fmla="*/ 3005667 w 5930900"/>
                <a:gd name="connsiteY60" fmla="*/ 436034 h 639234"/>
                <a:gd name="connsiteX61" fmla="*/ 3101447 w 5930900"/>
                <a:gd name="connsiteY61" fmla="*/ 436034 h 639234"/>
                <a:gd name="connsiteX62" fmla="*/ 3101446 w 5930900"/>
                <a:gd name="connsiteY62" fmla="*/ 451909 h 639234"/>
                <a:gd name="connsiteX63" fmla="*/ 3214687 w 5930900"/>
                <a:gd name="connsiteY63" fmla="*/ 447147 h 639234"/>
                <a:gd name="connsiteX64" fmla="*/ 3216805 w 5930900"/>
                <a:gd name="connsiteY64" fmla="*/ 462493 h 639234"/>
                <a:gd name="connsiteX65" fmla="*/ 3433234 w 5930900"/>
                <a:gd name="connsiteY65" fmla="*/ 461434 h 639234"/>
                <a:gd name="connsiteX66" fmla="*/ 3434821 w 5930900"/>
                <a:gd name="connsiteY66" fmla="*/ 477309 h 639234"/>
                <a:gd name="connsiteX67" fmla="*/ 3649134 w 5930900"/>
                <a:gd name="connsiteY67" fmla="*/ 474134 h 639234"/>
                <a:gd name="connsiteX68" fmla="*/ 3649134 w 5930900"/>
                <a:gd name="connsiteY68" fmla="*/ 486834 h 639234"/>
                <a:gd name="connsiteX69" fmla="*/ 3716867 w 5930900"/>
                <a:gd name="connsiteY69" fmla="*/ 486834 h 639234"/>
                <a:gd name="connsiteX70" fmla="*/ 3723746 w 5930900"/>
                <a:gd name="connsiteY70" fmla="*/ 503238 h 639234"/>
                <a:gd name="connsiteX71" fmla="*/ 3903134 w 5930900"/>
                <a:gd name="connsiteY71" fmla="*/ 501651 h 639234"/>
                <a:gd name="connsiteX72" fmla="*/ 3912659 w 5930900"/>
                <a:gd name="connsiteY72" fmla="*/ 522817 h 639234"/>
                <a:gd name="connsiteX73" fmla="*/ 4075642 w 5930900"/>
                <a:gd name="connsiteY73" fmla="*/ 524404 h 639234"/>
                <a:gd name="connsiteX74" fmla="*/ 4080934 w 5930900"/>
                <a:gd name="connsiteY74" fmla="*/ 537634 h 639234"/>
                <a:gd name="connsiteX75" fmla="*/ 4229100 w 5930900"/>
                <a:gd name="connsiteY75" fmla="*/ 537634 h 639234"/>
                <a:gd name="connsiteX76" fmla="*/ 4239154 w 5930900"/>
                <a:gd name="connsiteY76" fmla="*/ 552451 h 639234"/>
                <a:gd name="connsiteX77" fmla="*/ 4520672 w 5930900"/>
                <a:gd name="connsiteY77" fmla="*/ 549276 h 639234"/>
                <a:gd name="connsiteX78" fmla="*/ 4520671 w 5930900"/>
                <a:gd name="connsiteY78" fmla="*/ 567796 h 639234"/>
                <a:gd name="connsiteX79" fmla="*/ 4611687 w 5930900"/>
                <a:gd name="connsiteY79" fmla="*/ 570972 h 639234"/>
                <a:gd name="connsiteX80" fmla="*/ 4608513 w 5930900"/>
                <a:gd name="connsiteY80" fmla="*/ 597430 h 639234"/>
                <a:gd name="connsiteX81" fmla="*/ 5139267 w 5930900"/>
                <a:gd name="connsiteY81" fmla="*/ 579967 h 639234"/>
                <a:gd name="connsiteX82" fmla="*/ 5139267 w 5930900"/>
                <a:gd name="connsiteY82" fmla="*/ 592667 h 639234"/>
                <a:gd name="connsiteX83" fmla="*/ 5266267 w 5930900"/>
                <a:gd name="connsiteY83" fmla="*/ 592667 h 639234"/>
                <a:gd name="connsiteX84" fmla="*/ 5266267 w 5930900"/>
                <a:gd name="connsiteY84" fmla="*/ 601134 h 639234"/>
                <a:gd name="connsiteX85" fmla="*/ 5596467 w 5930900"/>
                <a:gd name="connsiteY85" fmla="*/ 601134 h 639234"/>
                <a:gd name="connsiteX86" fmla="*/ 5596467 w 5930900"/>
                <a:gd name="connsiteY86" fmla="*/ 613834 h 639234"/>
                <a:gd name="connsiteX87" fmla="*/ 5634567 w 5930900"/>
                <a:gd name="connsiteY87" fmla="*/ 613834 h 639234"/>
                <a:gd name="connsiteX88" fmla="*/ 5634567 w 5930900"/>
                <a:gd name="connsiteY88" fmla="*/ 622300 h 639234"/>
                <a:gd name="connsiteX89" fmla="*/ 5668434 w 5930900"/>
                <a:gd name="connsiteY89" fmla="*/ 622300 h 639234"/>
                <a:gd name="connsiteX90" fmla="*/ 5668434 w 5930900"/>
                <a:gd name="connsiteY90" fmla="*/ 639234 h 639234"/>
                <a:gd name="connsiteX91" fmla="*/ 5930900 w 5930900"/>
                <a:gd name="connsiteY91" fmla="*/ 639234 h 639234"/>
                <a:gd name="connsiteX0" fmla="*/ 0 w 5930900"/>
                <a:gd name="connsiteY0" fmla="*/ 0 h 639234"/>
                <a:gd name="connsiteX1" fmla="*/ 160867 w 5930900"/>
                <a:gd name="connsiteY1" fmla="*/ 0 h 639234"/>
                <a:gd name="connsiteX2" fmla="*/ 160867 w 5930900"/>
                <a:gd name="connsiteY2" fmla="*/ 0 h 639234"/>
                <a:gd name="connsiteX3" fmla="*/ 169862 w 5930900"/>
                <a:gd name="connsiteY3" fmla="*/ 23283 h 639234"/>
                <a:gd name="connsiteX4" fmla="*/ 179387 w 5930900"/>
                <a:gd name="connsiteY4" fmla="*/ 44980 h 639234"/>
                <a:gd name="connsiteX5" fmla="*/ 258234 w 5930900"/>
                <a:gd name="connsiteY5" fmla="*/ 46567 h 639234"/>
                <a:gd name="connsiteX6" fmla="*/ 258234 w 5930900"/>
                <a:gd name="connsiteY6" fmla="*/ 50800 h 639234"/>
                <a:gd name="connsiteX7" fmla="*/ 321734 w 5930900"/>
                <a:gd name="connsiteY7" fmla="*/ 50800 h 639234"/>
                <a:gd name="connsiteX8" fmla="*/ 321734 w 5930900"/>
                <a:gd name="connsiteY8" fmla="*/ 55034 h 639234"/>
                <a:gd name="connsiteX9" fmla="*/ 406400 w 5930900"/>
                <a:gd name="connsiteY9" fmla="*/ 55034 h 639234"/>
                <a:gd name="connsiteX10" fmla="*/ 406400 w 5930900"/>
                <a:gd name="connsiteY10" fmla="*/ 76200 h 639234"/>
                <a:gd name="connsiteX11" fmla="*/ 469900 w 5930900"/>
                <a:gd name="connsiteY11" fmla="*/ 76200 h 639234"/>
                <a:gd name="connsiteX12" fmla="*/ 469900 w 5930900"/>
                <a:gd name="connsiteY12" fmla="*/ 93134 h 639234"/>
                <a:gd name="connsiteX13" fmla="*/ 529167 w 5930900"/>
                <a:gd name="connsiteY13" fmla="*/ 93134 h 639234"/>
                <a:gd name="connsiteX14" fmla="*/ 529167 w 5930900"/>
                <a:gd name="connsiteY14" fmla="*/ 110067 h 639234"/>
                <a:gd name="connsiteX15" fmla="*/ 588434 w 5930900"/>
                <a:gd name="connsiteY15" fmla="*/ 110067 h 639234"/>
                <a:gd name="connsiteX16" fmla="*/ 588434 w 5930900"/>
                <a:gd name="connsiteY16" fmla="*/ 122767 h 639234"/>
                <a:gd name="connsiteX17" fmla="*/ 647700 w 5930900"/>
                <a:gd name="connsiteY17" fmla="*/ 122767 h 639234"/>
                <a:gd name="connsiteX18" fmla="*/ 647700 w 5930900"/>
                <a:gd name="connsiteY18" fmla="*/ 131234 h 639234"/>
                <a:gd name="connsiteX19" fmla="*/ 690034 w 5930900"/>
                <a:gd name="connsiteY19" fmla="*/ 131234 h 639234"/>
                <a:gd name="connsiteX20" fmla="*/ 690034 w 5930900"/>
                <a:gd name="connsiteY20" fmla="*/ 148167 h 639234"/>
                <a:gd name="connsiteX21" fmla="*/ 749300 w 5930900"/>
                <a:gd name="connsiteY21" fmla="*/ 148167 h 639234"/>
                <a:gd name="connsiteX22" fmla="*/ 749300 w 5930900"/>
                <a:gd name="connsiteY22" fmla="*/ 152400 h 639234"/>
                <a:gd name="connsiteX23" fmla="*/ 804334 w 5930900"/>
                <a:gd name="connsiteY23" fmla="*/ 152400 h 639234"/>
                <a:gd name="connsiteX24" fmla="*/ 817034 w 5930900"/>
                <a:gd name="connsiteY24" fmla="*/ 165100 h 639234"/>
                <a:gd name="connsiteX25" fmla="*/ 910167 w 5930900"/>
                <a:gd name="connsiteY25" fmla="*/ 165100 h 639234"/>
                <a:gd name="connsiteX26" fmla="*/ 910167 w 5930900"/>
                <a:gd name="connsiteY26" fmla="*/ 177800 h 639234"/>
                <a:gd name="connsiteX27" fmla="*/ 956734 w 5930900"/>
                <a:gd name="connsiteY27" fmla="*/ 177800 h 639234"/>
                <a:gd name="connsiteX28" fmla="*/ 956734 w 5930900"/>
                <a:gd name="connsiteY28" fmla="*/ 198967 h 639234"/>
                <a:gd name="connsiteX29" fmla="*/ 999067 w 5930900"/>
                <a:gd name="connsiteY29" fmla="*/ 198967 h 639234"/>
                <a:gd name="connsiteX30" fmla="*/ 1000125 w 5930900"/>
                <a:gd name="connsiteY30" fmla="*/ 207434 h 639234"/>
                <a:gd name="connsiteX31" fmla="*/ 1079500 w 5930900"/>
                <a:gd name="connsiteY31" fmla="*/ 207434 h 639234"/>
                <a:gd name="connsiteX32" fmla="*/ 1079500 w 5930900"/>
                <a:gd name="connsiteY32" fmla="*/ 224367 h 639234"/>
                <a:gd name="connsiteX33" fmla="*/ 1244600 w 5930900"/>
                <a:gd name="connsiteY33" fmla="*/ 224367 h 639234"/>
                <a:gd name="connsiteX34" fmla="*/ 1248834 w 5930900"/>
                <a:gd name="connsiteY34" fmla="*/ 228601 h 639234"/>
                <a:gd name="connsiteX35" fmla="*/ 1341967 w 5930900"/>
                <a:gd name="connsiteY35" fmla="*/ 228601 h 639234"/>
                <a:gd name="connsiteX36" fmla="*/ 1338792 w 5930900"/>
                <a:gd name="connsiteY36" fmla="*/ 248180 h 639234"/>
                <a:gd name="connsiteX37" fmla="*/ 1420285 w 5930900"/>
                <a:gd name="connsiteY37" fmla="*/ 248179 h 639234"/>
                <a:gd name="connsiteX38" fmla="*/ 1421872 w 5930900"/>
                <a:gd name="connsiteY38" fmla="*/ 266700 h 639234"/>
                <a:gd name="connsiteX39" fmla="*/ 1659467 w 5930900"/>
                <a:gd name="connsiteY39" fmla="*/ 266700 h 639234"/>
                <a:gd name="connsiteX40" fmla="*/ 1657880 w 5930900"/>
                <a:gd name="connsiteY40" fmla="*/ 286809 h 639234"/>
                <a:gd name="connsiteX41" fmla="*/ 1856846 w 5930900"/>
                <a:gd name="connsiteY41" fmla="*/ 288397 h 639234"/>
                <a:gd name="connsiteX42" fmla="*/ 1863726 w 5930900"/>
                <a:gd name="connsiteY42" fmla="*/ 296862 h 639234"/>
                <a:gd name="connsiteX43" fmla="*/ 1974850 w 5930900"/>
                <a:gd name="connsiteY43" fmla="*/ 296862 h 639234"/>
                <a:gd name="connsiteX44" fmla="*/ 1981200 w 5930900"/>
                <a:gd name="connsiteY44" fmla="*/ 304800 h 639234"/>
                <a:gd name="connsiteX45" fmla="*/ 2061634 w 5930900"/>
                <a:gd name="connsiteY45" fmla="*/ 304800 h 639234"/>
                <a:gd name="connsiteX46" fmla="*/ 2066396 w 5930900"/>
                <a:gd name="connsiteY46" fmla="*/ 314326 h 639234"/>
                <a:gd name="connsiteX47" fmla="*/ 2146829 w 5930900"/>
                <a:gd name="connsiteY47" fmla="*/ 314325 h 639234"/>
                <a:gd name="connsiteX48" fmla="*/ 2160059 w 5930900"/>
                <a:gd name="connsiteY48" fmla="*/ 332317 h 639234"/>
                <a:gd name="connsiteX49" fmla="*/ 2217737 w 5930900"/>
                <a:gd name="connsiteY49" fmla="*/ 330729 h 639234"/>
                <a:gd name="connsiteX50" fmla="*/ 2216150 w 5930900"/>
                <a:gd name="connsiteY50" fmla="*/ 346075 h 639234"/>
                <a:gd name="connsiteX51" fmla="*/ 2254250 w 5930900"/>
                <a:gd name="connsiteY51" fmla="*/ 344488 h 639234"/>
                <a:gd name="connsiteX52" fmla="*/ 2272242 w 5930900"/>
                <a:gd name="connsiteY52" fmla="*/ 375179 h 639234"/>
                <a:gd name="connsiteX53" fmla="*/ 2496080 w 5930900"/>
                <a:gd name="connsiteY53" fmla="*/ 373063 h 639234"/>
                <a:gd name="connsiteX54" fmla="*/ 2497667 w 5930900"/>
                <a:gd name="connsiteY54" fmla="*/ 393700 h 639234"/>
                <a:gd name="connsiteX55" fmla="*/ 2769659 w 5930900"/>
                <a:gd name="connsiteY55" fmla="*/ 390525 h 639234"/>
                <a:gd name="connsiteX56" fmla="*/ 2798234 w 5930900"/>
                <a:gd name="connsiteY56" fmla="*/ 414867 h 639234"/>
                <a:gd name="connsiteX57" fmla="*/ 2916767 w 5930900"/>
                <a:gd name="connsiteY57" fmla="*/ 414867 h 639234"/>
                <a:gd name="connsiteX58" fmla="*/ 2916767 w 5930900"/>
                <a:gd name="connsiteY58" fmla="*/ 427567 h 639234"/>
                <a:gd name="connsiteX59" fmla="*/ 2997200 w 5930900"/>
                <a:gd name="connsiteY59" fmla="*/ 427567 h 639234"/>
                <a:gd name="connsiteX60" fmla="*/ 3005667 w 5930900"/>
                <a:gd name="connsiteY60" fmla="*/ 436034 h 639234"/>
                <a:gd name="connsiteX61" fmla="*/ 3101447 w 5930900"/>
                <a:gd name="connsiteY61" fmla="*/ 436034 h 639234"/>
                <a:gd name="connsiteX62" fmla="*/ 3101446 w 5930900"/>
                <a:gd name="connsiteY62" fmla="*/ 451909 h 639234"/>
                <a:gd name="connsiteX63" fmla="*/ 3214687 w 5930900"/>
                <a:gd name="connsiteY63" fmla="*/ 447147 h 639234"/>
                <a:gd name="connsiteX64" fmla="*/ 3216805 w 5930900"/>
                <a:gd name="connsiteY64" fmla="*/ 462493 h 639234"/>
                <a:gd name="connsiteX65" fmla="*/ 3433234 w 5930900"/>
                <a:gd name="connsiteY65" fmla="*/ 461434 h 639234"/>
                <a:gd name="connsiteX66" fmla="*/ 3434821 w 5930900"/>
                <a:gd name="connsiteY66" fmla="*/ 477309 h 639234"/>
                <a:gd name="connsiteX67" fmla="*/ 3649134 w 5930900"/>
                <a:gd name="connsiteY67" fmla="*/ 474134 h 639234"/>
                <a:gd name="connsiteX68" fmla="*/ 3649134 w 5930900"/>
                <a:gd name="connsiteY68" fmla="*/ 486834 h 639234"/>
                <a:gd name="connsiteX69" fmla="*/ 3716867 w 5930900"/>
                <a:gd name="connsiteY69" fmla="*/ 486834 h 639234"/>
                <a:gd name="connsiteX70" fmla="*/ 3723746 w 5930900"/>
                <a:gd name="connsiteY70" fmla="*/ 503238 h 639234"/>
                <a:gd name="connsiteX71" fmla="*/ 3903134 w 5930900"/>
                <a:gd name="connsiteY71" fmla="*/ 501651 h 639234"/>
                <a:gd name="connsiteX72" fmla="*/ 3912659 w 5930900"/>
                <a:gd name="connsiteY72" fmla="*/ 522817 h 639234"/>
                <a:gd name="connsiteX73" fmla="*/ 4075642 w 5930900"/>
                <a:gd name="connsiteY73" fmla="*/ 524404 h 639234"/>
                <a:gd name="connsiteX74" fmla="*/ 4080934 w 5930900"/>
                <a:gd name="connsiteY74" fmla="*/ 537634 h 639234"/>
                <a:gd name="connsiteX75" fmla="*/ 4229100 w 5930900"/>
                <a:gd name="connsiteY75" fmla="*/ 537634 h 639234"/>
                <a:gd name="connsiteX76" fmla="*/ 4239154 w 5930900"/>
                <a:gd name="connsiteY76" fmla="*/ 552451 h 639234"/>
                <a:gd name="connsiteX77" fmla="*/ 4520672 w 5930900"/>
                <a:gd name="connsiteY77" fmla="*/ 549276 h 639234"/>
                <a:gd name="connsiteX78" fmla="*/ 4520671 w 5930900"/>
                <a:gd name="connsiteY78" fmla="*/ 567796 h 639234"/>
                <a:gd name="connsiteX79" fmla="*/ 4611687 w 5930900"/>
                <a:gd name="connsiteY79" fmla="*/ 570972 h 639234"/>
                <a:gd name="connsiteX80" fmla="*/ 4613276 w 5930900"/>
                <a:gd name="connsiteY80" fmla="*/ 587905 h 639234"/>
                <a:gd name="connsiteX81" fmla="*/ 5139267 w 5930900"/>
                <a:gd name="connsiteY81" fmla="*/ 579967 h 639234"/>
                <a:gd name="connsiteX82" fmla="*/ 5139267 w 5930900"/>
                <a:gd name="connsiteY82" fmla="*/ 592667 h 639234"/>
                <a:gd name="connsiteX83" fmla="*/ 5266267 w 5930900"/>
                <a:gd name="connsiteY83" fmla="*/ 592667 h 639234"/>
                <a:gd name="connsiteX84" fmla="*/ 5266267 w 5930900"/>
                <a:gd name="connsiteY84" fmla="*/ 601134 h 639234"/>
                <a:gd name="connsiteX85" fmla="*/ 5596467 w 5930900"/>
                <a:gd name="connsiteY85" fmla="*/ 601134 h 639234"/>
                <a:gd name="connsiteX86" fmla="*/ 5596467 w 5930900"/>
                <a:gd name="connsiteY86" fmla="*/ 613834 h 639234"/>
                <a:gd name="connsiteX87" fmla="*/ 5634567 w 5930900"/>
                <a:gd name="connsiteY87" fmla="*/ 613834 h 639234"/>
                <a:gd name="connsiteX88" fmla="*/ 5634567 w 5930900"/>
                <a:gd name="connsiteY88" fmla="*/ 622300 h 639234"/>
                <a:gd name="connsiteX89" fmla="*/ 5668434 w 5930900"/>
                <a:gd name="connsiteY89" fmla="*/ 622300 h 639234"/>
                <a:gd name="connsiteX90" fmla="*/ 5668434 w 5930900"/>
                <a:gd name="connsiteY90" fmla="*/ 639234 h 639234"/>
                <a:gd name="connsiteX91" fmla="*/ 5930900 w 5930900"/>
                <a:gd name="connsiteY91" fmla="*/ 639234 h 639234"/>
                <a:gd name="connsiteX0" fmla="*/ 0 w 5930900"/>
                <a:gd name="connsiteY0" fmla="*/ 0 h 639234"/>
                <a:gd name="connsiteX1" fmla="*/ 160867 w 5930900"/>
                <a:gd name="connsiteY1" fmla="*/ 0 h 639234"/>
                <a:gd name="connsiteX2" fmla="*/ 160867 w 5930900"/>
                <a:gd name="connsiteY2" fmla="*/ 0 h 639234"/>
                <a:gd name="connsiteX3" fmla="*/ 169862 w 5930900"/>
                <a:gd name="connsiteY3" fmla="*/ 23283 h 639234"/>
                <a:gd name="connsiteX4" fmla="*/ 179387 w 5930900"/>
                <a:gd name="connsiteY4" fmla="*/ 44980 h 639234"/>
                <a:gd name="connsiteX5" fmla="*/ 258234 w 5930900"/>
                <a:gd name="connsiteY5" fmla="*/ 46567 h 639234"/>
                <a:gd name="connsiteX6" fmla="*/ 258234 w 5930900"/>
                <a:gd name="connsiteY6" fmla="*/ 50800 h 639234"/>
                <a:gd name="connsiteX7" fmla="*/ 321734 w 5930900"/>
                <a:gd name="connsiteY7" fmla="*/ 50800 h 639234"/>
                <a:gd name="connsiteX8" fmla="*/ 321734 w 5930900"/>
                <a:gd name="connsiteY8" fmla="*/ 55034 h 639234"/>
                <a:gd name="connsiteX9" fmla="*/ 406400 w 5930900"/>
                <a:gd name="connsiteY9" fmla="*/ 55034 h 639234"/>
                <a:gd name="connsiteX10" fmla="*/ 406400 w 5930900"/>
                <a:gd name="connsiteY10" fmla="*/ 76200 h 639234"/>
                <a:gd name="connsiteX11" fmla="*/ 469900 w 5930900"/>
                <a:gd name="connsiteY11" fmla="*/ 76200 h 639234"/>
                <a:gd name="connsiteX12" fmla="*/ 469900 w 5930900"/>
                <a:gd name="connsiteY12" fmla="*/ 93134 h 639234"/>
                <a:gd name="connsiteX13" fmla="*/ 529167 w 5930900"/>
                <a:gd name="connsiteY13" fmla="*/ 93134 h 639234"/>
                <a:gd name="connsiteX14" fmla="*/ 529167 w 5930900"/>
                <a:gd name="connsiteY14" fmla="*/ 110067 h 639234"/>
                <a:gd name="connsiteX15" fmla="*/ 588434 w 5930900"/>
                <a:gd name="connsiteY15" fmla="*/ 110067 h 639234"/>
                <a:gd name="connsiteX16" fmla="*/ 588434 w 5930900"/>
                <a:gd name="connsiteY16" fmla="*/ 122767 h 639234"/>
                <a:gd name="connsiteX17" fmla="*/ 647700 w 5930900"/>
                <a:gd name="connsiteY17" fmla="*/ 122767 h 639234"/>
                <a:gd name="connsiteX18" fmla="*/ 647700 w 5930900"/>
                <a:gd name="connsiteY18" fmla="*/ 131234 h 639234"/>
                <a:gd name="connsiteX19" fmla="*/ 690034 w 5930900"/>
                <a:gd name="connsiteY19" fmla="*/ 131234 h 639234"/>
                <a:gd name="connsiteX20" fmla="*/ 690034 w 5930900"/>
                <a:gd name="connsiteY20" fmla="*/ 148167 h 639234"/>
                <a:gd name="connsiteX21" fmla="*/ 749300 w 5930900"/>
                <a:gd name="connsiteY21" fmla="*/ 148167 h 639234"/>
                <a:gd name="connsiteX22" fmla="*/ 749300 w 5930900"/>
                <a:gd name="connsiteY22" fmla="*/ 152400 h 639234"/>
                <a:gd name="connsiteX23" fmla="*/ 804334 w 5930900"/>
                <a:gd name="connsiteY23" fmla="*/ 152400 h 639234"/>
                <a:gd name="connsiteX24" fmla="*/ 817034 w 5930900"/>
                <a:gd name="connsiteY24" fmla="*/ 165100 h 639234"/>
                <a:gd name="connsiteX25" fmla="*/ 910167 w 5930900"/>
                <a:gd name="connsiteY25" fmla="*/ 165100 h 639234"/>
                <a:gd name="connsiteX26" fmla="*/ 910167 w 5930900"/>
                <a:gd name="connsiteY26" fmla="*/ 177800 h 639234"/>
                <a:gd name="connsiteX27" fmla="*/ 956734 w 5930900"/>
                <a:gd name="connsiteY27" fmla="*/ 177800 h 639234"/>
                <a:gd name="connsiteX28" fmla="*/ 956734 w 5930900"/>
                <a:gd name="connsiteY28" fmla="*/ 198967 h 639234"/>
                <a:gd name="connsiteX29" fmla="*/ 999067 w 5930900"/>
                <a:gd name="connsiteY29" fmla="*/ 198967 h 639234"/>
                <a:gd name="connsiteX30" fmla="*/ 1000125 w 5930900"/>
                <a:gd name="connsiteY30" fmla="*/ 207434 h 639234"/>
                <a:gd name="connsiteX31" fmla="*/ 1079500 w 5930900"/>
                <a:gd name="connsiteY31" fmla="*/ 207434 h 639234"/>
                <a:gd name="connsiteX32" fmla="*/ 1079500 w 5930900"/>
                <a:gd name="connsiteY32" fmla="*/ 224367 h 639234"/>
                <a:gd name="connsiteX33" fmla="*/ 1244600 w 5930900"/>
                <a:gd name="connsiteY33" fmla="*/ 224367 h 639234"/>
                <a:gd name="connsiteX34" fmla="*/ 1248834 w 5930900"/>
                <a:gd name="connsiteY34" fmla="*/ 228601 h 639234"/>
                <a:gd name="connsiteX35" fmla="*/ 1341967 w 5930900"/>
                <a:gd name="connsiteY35" fmla="*/ 228601 h 639234"/>
                <a:gd name="connsiteX36" fmla="*/ 1338792 w 5930900"/>
                <a:gd name="connsiteY36" fmla="*/ 248180 h 639234"/>
                <a:gd name="connsiteX37" fmla="*/ 1420285 w 5930900"/>
                <a:gd name="connsiteY37" fmla="*/ 248179 h 639234"/>
                <a:gd name="connsiteX38" fmla="*/ 1421872 w 5930900"/>
                <a:gd name="connsiteY38" fmla="*/ 266700 h 639234"/>
                <a:gd name="connsiteX39" fmla="*/ 1659467 w 5930900"/>
                <a:gd name="connsiteY39" fmla="*/ 266700 h 639234"/>
                <a:gd name="connsiteX40" fmla="*/ 1657880 w 5930900"/>
                <a:gd name="connsiteY40" fmla="*/ 286809 h 639234"/>
                <a:gd name="connsiteX41" fmla="*/ 1856846 w 5930900"/>
                <a:gd name="connsiteY41" fmla="*/ 288397 h 639234"/>
                <a:gd name="connsiteX42" fmla="*/ 1863726 w 5930900"/>
                <a:gd name="connsiteY42" fmla="*/ 296862 h 639234"/>
                <a:gd name="connsiteX43" fmla="*/ 1974850 w 5930900"/>
                <a:gd name="connsiteY43" fmla="*/ 296862 h 639234"/>
                <a:gd name="connsiteX44" fmla="*/ 1981200 w 5930900"/>
                <a:gd name="connsiteY44" fmla="*/ 304800 h 639234"/>
                <a:gd name="connsiteX45" fmla="*/ 2061634 w 5930900"/>
                <a:gd name="connsiteY45" fmla="*/ 304800 h 639234"/>
                <a:gd name="connsiteX46" fmla="*/ 2066396 w 5930900"/>
                <a:gd name="connsiteY46" fmla="*/ 314326 h 639234"/>
                <a:gd name="connsiteX47" fmla="*/ 2146829 w 5930900"/>
                <a:gd name="connsiteY47" fmla="*/ 314325 h 639234"/>
                <a:gd name="connsiteX48" fmla="*/ 2160059 w 5930900"/>
                <a:gd name="connsiteY48" fmla="*/ 332317 h 639234"/>
                <a:gd name="connsiteX49" fmla="*/ 2217737 w 5930900"/>
                <a:gd name="connsiteY49" fmla="*/ 330729 h 639234"/>
                <a:gd name="connsiteX50" fmla="*/ 2216150 w 5930900"/>
                <a:gd name="connsiteY50" fmla="*/ 346075 h 639234"/>
                <a:gd name="connsiteX51" fmla="*/ 2254250 w 5930900"/>
                <a:gd name="connsiteY51" fmla="*/ 344488 h 639234"/>
                <a:gd name="connsiteX52" fmla="*/ 2272242 w 5930900"/>
                <a:gd name="connsiteY52" fmla="*/ 375179 h 639234"/>
                <a:gd name="connsiteX53" fmla="*/ 2496080 w 5930900"/>
                <a:gd name="connsiteY53" fmla="*/ 373063 h 639234"/>
                <a:gd name="connsiteX54" fmla="*/ 2497667 w 5930900"/>
                <a:gd name="connsiteY54" fmla="*/ 393700 h 639234"/>
                <a:gd name="connsiteX55" fmla="*/ 2769659 w 5930900"/>
                <a:gd name="connsiteY55" fmla="*/ 390525 h 639234"/>
                <a:gd name="connsiteX56" fmla="*/ 2798234 w 5930900"/>
                <a:gd name="connsiteY56" fmla="*/ 414867 h 639234"/>
                <a:gd name="connsiteX57" fmla="*/ 2916767 w 5930900"/>
                <a:gd name="connsiteY57" fmla="*/ 414867 h 639234"/>
                <a:gd name="connsiteX58" fmla="*/ 2916767 w 5930900"/>
                <a:gd name="connsiteY58" fmla="*/ 427567 h 639234"/>
                <a:gd name="connsiteX59" fmla="*/ 2997200 w 5930900"/>
                <a:gd name="connsiteY59" fmla="*/ 427567 h 639234"/>
                <a:gd name="connsiteX60" fmla="*/ 3005667 w 5930900"/>
                <a:gd name="connsiteY60" fmla="*/ 436034 h 639234"/>
                <a:gd name="connsiteX61" fmla="*/ 3101447 w 5930900"/>
                <a:gd name="connsiteY61" fmla="*/ 436034 h 639234"/>
                <a:gd name="connsiteX62" fmla="*/ 3101446 w 5930900"/>
                <a:gd name="connsiteY62" fmla="*/ 451909 h 639234"/>
                <a:gd name="connsiteX63" fmla="*/ 3214687 w 5930900"/>
                <a:gd name="connsiteY63" fmla="*/ 447147 h 639234"/>
                <a:gd name="connsiteX64" fmla="*/ 3216805 w 5930900"/>
                <a:gd name="connsiteY64" fmla="*/ 462493 h 639234"/>
                <a:gd name="connsiteX65" fmla="*/ 3433234 w 5930900"/>
                <a:gd name="connsiteY65" fmla="*/ 461434 h 639234"/>
                <a:gd name="connsiteX66" fmla="*/ 3434821 w 5930900"/>
                <a:gd name="connsiteY66" fmla="*/ 477309 h 639234"/>
                <a:gd name="connsiteX67" fmla="*/ 3649134 w 5930900"/>
                <a:gd name="connsiteY67" fmla="*/ 474134 h 639234"/>
                <a:gd name="connsiteX68" fmla="*/ 3649134 w 5930900"/>
                <a:gd name="connsiteY68" fmla="*/ 486834 h 639234"/>
                <a:gd name="connsiteX69" fmla="*/ 3716867 w 5930900"/>
                <a:gd name="connsiteY69" fmla="*/ 486834 h 639234"/>
                <a:gd name="connsiteX70" fmla="*/ 3723746 w 5930900"/>
                <a:gd name="connsiteY70" fmla="*/ 503238 h 639234"/>
                <a:gd name="connsiteX71" fmla="*/ 3903134 w 5930900"/>
                <a:gd name="connsiteY71" fmla="*/ 501651 h 639234"/>
                <a:gd name="connsiteX72" fmla="*/ 3912659 w 5930900"/>
                <a:gd name="connsiteY72" fmla="*/ 522817 h 639234"/>
                <a:gd name="connsiteX73" fmla="*/ 4075642 w 5930900"/>
                <a:gd name="connsiteY73" fmla="*/ 524404 h 639234"/>
                <a:gd name="connsiteX74" fmla="*/ 4080934 w 5930900"/>
                <a:gd name="connsiteY74" fmla="*/ 537634 h 639234"/>
                <a:gd name="connsiteX75" fmla="*/ 4229100 w 5930900"/>
                <a:gd name="connsiteY75" fmla="*/ 537634 h 639234"/>
                <a:gd name="connsiteX76" fmla="*/ 4239154 w 5930900"/>
                <a:gd name="connsiteY76" fmla="*/ 552451 h 639234"/>
                <a:gd name="connsiteX77" fmla="*/ 4520672 w 5930900"/>
                <a:gd name="connsiteY77" fmla="*/ 549276 h 639234"/>
                <a:gd name="connsiteX78" fmla="*/ 4520671 w 5930900"/>
                <a:gd name="connsiteY78" fmla="*/ 567796 h 639234"/>
                <a:gd name="connsiteX79" fmla="*/ 4611687 w 5930900"/>
                <a:gd name="connsiteY79" fmla="*/ 570972 h 639234"/>
                <a:gd name="connsiteX80" fmla="*/ 4613276 w 5930900"/>
                <a:gd name="connsiteY80" fmla="*/ 586317 h 639234"/>
                <a:gd name="connsiteX81" fmla="*/ 5139267 w 5930900"/>
                <a:gd name="connsiteY81" fmla="*/ 579967 h 639234"/>
                <a:gd name="connsiteX82" fmla="*/ 5139267 w 5930900"/>
                <a:gd name="connsiteY82" fmla="*/ 592667 h 639234"/>
                <a:gd name="connsiteX83" fmla="*/ 5266267 w 5930900"/>
                <a:gd name="connsiteY83" fmla="*/ 592667 h 639234"/>
                <a:gd name="connsiteX84" fmla="*/ 5266267 w 5930900"/>
                <a:gd name="connsiteY84" fmla="*/ 601134 h 639234"/>
                <a:gd name="connsiteX85" fmla="*/ 5596467 w 5930900"/>
                <a:gd name="connsiteY85" fmla="*/ 601134 h 639234"/>
                <a:gd name="connsiteX86" fmla="*/ 5596467 w 5930900"/>
                <a:gd name="connsiteY86" fmla="*/ 613834 h 639234"/>
                <a:gd name="connsiteX87" fmla="*/ 5634567 w 5930900"/>
                <a:gd name="connsiteY87" fmla="*/ 613834 h 639234"/>
                <a:gd name="connsiteX88" fmla="*/ 5634567 w 5930900"/>
                <a:gd name="connsiteY88" fmla="*/ 622300 h 639234"/>
                <a:gd name="connsiteX89" fmla="*/ 5668434 w 5930900"/>
                <a:gd name="connsiteY89" fmla="*/ 622300 h 639234"/>
                <a:gd name="connsiteX90" fmla="*/ 5668434 w 5930900"/>
                <a:gd name="connsiteY90" fmla="*/ 639234 h 639234"/>
                <a:gd name="connsiteX91" fmla="*/ 5930900 w 5930900"/>
                <a:gd name="connsiteY91" fmla="*/ 639234 h 639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5930900" h="639234">
                  <a:moveTo>
                    <a:pt x="0" y="0"/>
                  </a:moveTo>
                  <a:lnTo>
                    <a:pt x="160867" y="0"/>
                  </a:lnTo>
                  <a:lnTo>
                    <a:pt x="160867" y="0"/>
                  </a:lnTo>
                  <a:lnTo>
                    <a:pt x="169862" y="23283"/>
                  </a:lnTo>
                  <a:lnTo>
                    <a:pt x="179387" y="44980"/>
                  </a:lnTo>
                  <a:lnTo>
                    <a:pt x="258234" y="46567"/>
                  </a:lnTo>
                  <a:lnTo>
                    <a:pt x="258234" y="50800"/>
                  </a:lnTo>
                  <a:lnTo>
                    <a:pt x="321734" y="50800"/>
                  </a:lnTo>
                  <a:lnTo>
                    <a:pt x="321734" y="55034"/>
                  </a:lnTo>
                  <a:lnTo>
                    <a:pt x="406400" y="55034"/>
                  </a:lnTo>
                  <a:lnTo>
                    <a:pt x="406400" y="76200"/>
                  </a:lnTo>
                  <a:lnTo>
                    <a:pt x="469900" y="76200"/>
                  </a:lnTo>
                  <a:lnTo>
                    <a:pt x="469900" y="93134"/>
                  </a:lnTo>
                  <a:lnTo>
                    <a:pt x="529167" y="93134"/>
                  </a:lnTo>
                  <a:lnTo>
                    <a:pt x="529167" y="110067"/>
                  </a:lnTo>
                  <a:lnTo>
                    <a:pt x="588434" y="110067"/>
                  </a:lnTo>
                  <a:lnTo>
                    <a:pt x="588434" y="122767"/>
                  </a:lnTo>
                  <a:lnTo>
                    <a:pt x="647700" y="122767"/>
                  </a:lnTo>
                  <a:lnTo>
                    <a:pt x="647700" y="131234"/>
                  </a:lnTo>
                  <a:lnTo>
                    <a:pt x="690034" y="131234"/>
                  </a:lnTo>
                  <a:lnTo>
                    <a:pt x="690034" y="148167"/>
                  </a:lnTo>
                  <a:lnTo>
                    <a:pt x="749300" y="148167"/>
                  </a:lnTo>
                  <a:lnTo>
                    <a:pt x="749300" y="152400"/>
                  </a:lnTo>
                  <a:lnTo>
                    <a:pt x="804334" y="152400"/>
                  </a:lnTo>
                  <a:lnTo>
                    <a:pt x="817034" y="165100"/>
                  </a:lnTo>
                  <a:lnTo>
                    <a:pt x="910167" y="165100"/>
                  </a:lnTo>
                  <a:lnTo>
                    <a:pt x="910167" y="177800"/>
                  </a:lnTo>
                  <a:lnTo>
                    <a:pt x="956734" y="177800"/>
                  </a:lnTo>
                  <a:lnTo>
                    <a:pt x="956734" y="198967"/>
                  </a:lnTo>
                  <a:lnTo>
                    <a:pt x="999067" y="198967"/>
                  </a:lnTo>
                  <a:lnTo>
                    <a:pt x="1000125" y="207434"/>
                  </a:lnTo>
                  <a:lnTo>
                    <a:pt x="1079500" y="207434"/>
                  </a:lnTo>
                  <a:lnTo>
                    <a:pt x="1079500" y="224367"/>
                  </a:lnTo>
                  <a:lnTo>
                    <a:pt x="1244600" y="224367"/>
                  </a:lnTo>
                  <a:lnTo>
                    <a:pt x="1248834" y="228601"/>
                  </a:lnTo>
                  <a:lnTo>
                    <a:pt x="1341967" y="228601"/>
                  </a:lnTo>
                  <a:lnTo>
                    <a:pt x="1338792" y="248180"/>
                  </a:lnTo>
                  <a:lnTo>
                    <a:pt x="1420285" y="248179"/>
                  </a:lnTo>
                  <a:lnTo>
                    <a:pt x="1421872" y="266700"/>
                  </a:lnTo>
                  <a:lnTo>
                    <a:pt x="1659467" y="266700"/>
                  </a:lnTo>
                  <a:lnTo>
                    <a:pt x="1657880" y="286809"/>
                  </a:lnTo>
                  <a:lnTo>
                    <a:pt x="1856846" y="288397"/>
                  </a:lnTo>
                  <a:lnTo>
                    <a:pt x="1863726" y="296862"/>
                  </a:lnTo>
                  <a:lnTo>
                    <a:pt x="1974850" y="296862"/>
                  </a:lnTo>
                  <a:lnTo>
                    <a:pt x="1981200" y="304800"/>
                  </a:lnTo>
                  <a:lnTo>
                    <a:pt x="2061634" y="304800"/>
                  </a:lnTo>
                  <a:lnTo>
                    <a:pt x="2066396" y="314326"/>
                  </a:lnTo>
                  <a:lnTo>
                    <a:pt x="2146829" y="314325"/>
                  </a:lnTo>
                  <a:lnTo>
                    <a:pt x="2160059" y="332317"/>
                  </a:lnTo>
                  <a:lnTo>
                    <a:pt x="2217737" y="330729"/>
                  </a:lnTo>
                  <a:lnTo>
                    <a:pt x="2216150" y="346075"/>
                  </a:lnTo>
                  <a:lnTo>
                    <a:pt x="2254250" y="344488"/>
                  </a:lnTo>
                  <a:lnTo>
                    <a:pt x="2272242" y="375179"/>
                  </a:lnTo>
                  <a:lnTo>
                    <a:pt x="2496080" y="373063"/>
                  </a:lnTo>
                  <a:lnTo>
                    <a:pt x="2497667" y="393700"/>
                  </a:lnTo>
                  <a:lnTo>
                    <a:pt x="2769659" y="390525"/>
                  </a:lnTo>
                  <a:lnTo>
                    <a:pt x="2798234" y="414867"/>
                  </a:lnTo>
                  <a:lnTo>
                    <a:pt x="2916767" y="414867"/>
                  </a:lnTo>
                  <a:lnTo>
                    <a:pt x="2916767" y="427567"/>
                  </a:lnTo>
                  <a:lnTo>
                    <a:pt x="2997200" y="427567"/>
                  </a:lnTo>
                  <a:lnTo>
                    <a:pt x="3005667" y="436034"/>
                  </a:lnTo>
                  <a:lnTo>
                    <a:pt x="3101447" y="436034"/>
                  </a:lnTo>
                  <a:cubicBezTo>
                    <a:pt x="3101447" y="441326"/>
                    <a:pt x="3101446" y="446617"/>
                    <a:pt x="3101446" y="451909"/>
                  </a:cubicBezTo>
                  <a:lnTo>
                    <a:pt x="3214687" y="447147"/>
                  </a:lnTo>
                  <a:lnTo>
                    <a:pt x="3216805" y="462493"/>
                  </a:lnTo>
                  <a:lnTo>
                    <a:pt x="3433234" y="461434"/>
                  </a:lnTo>
                  <a:lnTo>
                    <a:pt x="3434821" y="477309"/>
                  </a:lnTo>
                  <a:lnTo>
                    <a:pt x="3649134" y="474134"/>
                  </a:lnTo>
                  <a:lnTo>
                    <a:pt x="3649134" y="486834"/>
                  </a:lnTo>
                  <a:lnTo>
                    <a:pt x="3716867" y="486834"/>
                  </a:lnTo>
                  <a:lnTo>
                    <a:pt x="3723746" y="503238"/>
                  </a:lnTo>
                  <a:lnTo>
                    <a:pt x="3903134" y="501651"/>
                  </a:lnTo>
                  <a:lnTo>
                    <a:pt x="3912659" y="522817"/>
                  </a:lnTo>
                  <a:lnTo>
                    <a:pt x="4075642" y="524404"/>
                  </a:lnTo>
                  <a:lnTo>
                    <a:pt x="4080934" y="537634"/>
                  </a:lnTo>
                  <a:lnTo>
                    <a:pt x="4229100" y="537634"/>
                  </a:lnTo>
                  <a:lnTo>
                    <a:pt x="4239154" y="552451"/>
                  </a:lnTo>
                  <a:lnTo>
                    <a:pt x="4520672" y="549276"/>
                  </a:lnTo>
                  <a:cubicBezTo>
                    <a:pt x="4520672" y="555449"/>
                    <a:pt x="4520671" y="561623"/>
                    <a:pt x="4520671" y="567796"/>
                  </a:cubicBezTo>
                  <a:lnTo>
                    <a:pt x="4611687" y="570972"/>
                  </a:lnTo>
                  <a:lnTo>
                    <a:pt x="4613276" y="586317"/>
                  </a:lnTo>
                  <a:lnTo>
                    <a:pt x="5139267" y="579967"/>
                  </a:lnTo>
                  <a:lnTo>
                    <a:pt x="5139267" y="592667"/>
                  </a:lnTo>
                  <a:lnTo>
                    <a:pt x="5266267" y="592667"/>
                  </a:lnTo>
                  <a:lnTo>
                    <a:pt x="5266267" y="601134"/>
                  </a:lnTo>
                  <a:lnTo>
                    <a:pt x="5596467" y="601134"/>
                  </a:lnTo>
                  <a:lnTo>
                    <a:pt x="5596467" y="613834"/>
                  </a:lnTo>
                  <a:lnTo>
                    <a:pt x="5634567" y="613834"/>
                  </a:lnTo>
                  <a:lnTo>
                    <a:pt x="5634567" y="622300"/>
                  </a:lnTo>
                  <a:lnTo>
                    <a:pt x="5668434" y="622300"/>
                  </a:lnTo>
                  <a:lnTo>
                    <a:pt x="5668434" y="639234"/>
                  </a:lnTo>
                  <a:lnTo>
                    <a:pt x="5930900" y="639234"/>
                  </a:lnTo>
                </a:path>
              </a:pathLst>
            </a:custGeom>
            <a:noFill/>
            <a:ln w="28575" cap="flat" cmpd="sng" algn="ctr">
              <a:solidFill>
                <a:srgbClr val="E1471D"/>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solidFill>
                  <a:srgbClr val="FFFFFF"/>
                </a:solidFill>
                <a:effectLst/>
                <a:uLnTx/>
                <a:uFillTx/>
                <a:latin typeface="Calibri"/>
                <a:ea typeface="+mn-ea"/>
                <a:cs typeface="+mn-cs"/>
              </a:endParaRPr>
            </a:p>
          </p:txBody>
        </p:sp>
        <p:sp>
          <p:nvSpPr>
            <p:cNvPr id="198" name="Freeform: Shape 197">
              <a:extLst>
                <a:ext uri="{FF2B5EF4-FFF2-40B4-BE49-F238E27FC236}">
                  <a16:creationId xmlns:a16="http://schemas.microsoft.com/office/drawing/2014/main" id="{A836B5EF-492F-B65F-F216-16E1F4F97AA3}"/>
                </a:ext>
              </a:extLst>
            </p:cNvPr>
            <p:cNvSpPr/>
            <p:nvPr/>
          </p:nvSpPr>
          <p:spPr>
            <a:xfrm>
              <a:off x="7718425" y="2441575"/>
              <a:ext cx="4425950" cy="127000"/>
            </a:xfrm>
            <a:custGeom>
              <a:avLst/>
              <a:gdLst>
                <a:gd name="connsiteX0" fmla="*/ 0 w 4425950"/>
                <a:gd name="connsiteY0" fmla="*/ 0 h 127000"/>
                <a:gd name="connsiteX1" fmla="*/ 180975 w 4425950"/>
                <a:gd name="connsiteY1" fmla="*/ 0 h 127000"/>
                <a:gd name="connsiteX2" fmla="*/ 180975 w 4425950"/>
                <a:gd name="connsiteY2" fmla="*/ 15875 h 127000"/>
                <a:gd name="connsiteX3" fmla="*/ 384175 w 4425950"/>
                <a:gd name="connsiteY3" fmla="*/ 15875 h 127000"/>
                <a:gd name="connsiteX4" fmla="*/ 384175 w 4425950"/>
                <a:gd name="connsiteY4" fmla="*/ 28575 h 127000"/>
                <a:gd name="connsiteX5" fmla="*/ 660400 w 4425950"/>
                <a:gd name="connsiteY5" fmla="*/ 28575 h 127000"/>
                <a:gd name="connsiteX6" fmla="*/ 654050 w 4425950"/>
                <a:gd name="connsiteY6" fmla="*/ 34925 h 127000"/>
                <a:gd name="connsiteX7" fmla="*/ 1038225 w 4425950"/>
                <a:gd name="connsiteY7" fmla="*/ 34925 h 127000"/>
                <a:gd name="connsiteX8" fmla="*/ 1038225 w 4425950"/>
                <a:gd name="connsiteY8" fmla="*/ 47625 h 127000"/>
                <a:gd name="connsiteX9" fmla="*/ 1397000 w 4425950"/>
                <a:gd name="connsiteY9" fmla="*/ 47625 h 127000"/>
                <a:gd name="connsiteX10" fmla="*/ 1397000 w 4425950"/>
                <a:gd name="connsiteY10" fmla="*/ 57150 h 127000"/>
                <a:gd name="connsiteX11" fmla="*/ 1790700 w 4425950"/>
                <a:gd name="connsiteY11" fmla="*/ 57150 h 127000"/>
                <a:gd name="connsiteX12" fmla="*/ 1803400 w 4425950"/>
                <a:gd name="connsiteY12" fmla="*/ 69850 h 127000"/>
                <a:gd name="connsiteX13" fmla="*/ 2228850 w 4425950"/>
                <a:gd name="connsiteY13" fmla="*/ 69850 h 127000"/>
                <a:gd name="connsiteX14" fmla="*/ 2228850 w 4425950"/>
                <a:gd name="connsiteY14" fmla="*/ 82550 h 127000"/>
                <a:gd name="connsiteX15" fmla="*/ 2295525 w 4425950"/>
                <a:gd name="connsiteY15" fmla="*/ 82550 h 127000"/>
                <a:gd name="connsiteX16" fmla="*/ 2301875 w 4425950"/>
                <a:gd name="connsiteY16" fmla="*/ 82550 h 127000"/>
                <a:gd name="connsiteX17" fmla="*/ 2486025 w 4425950"/>
                <a:gd name="connsiteY17" fmla="*/ 82550 h 127000"/>
                <a:gd name="connsiteX18" fmla="*/ 2486025 w 4425950"/>
                <a:gd name="connsiteY18" fmla="*/ 95250 h 127000"/>
                <a:gd name="connsiteX19" fmla="*/ 3222625 w 4425950"/>
                <a:gd name="connsiteY19" fmla="*/ 95250 h 127000"/>
                <a:gd name="connsiteX20" fmla="*/ 3222625 w 4425950"/>
                <a:gd name="connsiteY20" fmla="*/ 95250 h 127000"/>
                <a:gd name="connsiteX21" fmla="*/ 3235325 w 4425950"/>
                <a:gd name="connsiteY21" fmla="*/ 107950 h 127000"/>
                <a:gd name="connsiteX22" fmla="*/ 4044950 w 4425950"/>
                <a:gd name="connsiteY22" fmla="*/ 107950 h 127000"/>
                <a:gd name="connsiteX23" fmla="*/ 4044950 w 4425950"/>
                <a:gd name="connsiteY23" fmla="*/ 127000 h 127000"/>
                <a:gd name="connsiteX24" fmla="*/ 4425950 w 4425950"/>
                <a:gd name="connsiteY24" fmla="*/ 127000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25950" h="127000">
                  <a:moveTo>
                    <a:pt x="0" y="0"/>
                  </a:moveTo>
                  <a:lnTo>
                    <a:pt x="180975" y="0"/>
                  </a:lnTo>
                  <a:lnTo>
                    <a:pt x="180975" y="15875"/>
                  </a:lnTo>
                  <a:lnTo>
                    <a:pt x="384175" y="15875"/>
                  </a:lnTo>
                  <a:lnTo>
                    <a:pt x="384175" y="28575"/>
                  </a:lnTo>
                  <a:lnTo>
                    <a:pt x="660400" y="28575"/>
                  </a:lnTo>
                  <a:lnTo>
                    <a:pt x="654050" y="34925"/>
                  </a:lnTo>
                  <a:lnTo>
                    <a:pt x="1038225" y="34925"/>
                  </a:lnTo>
                  <a:lnTo>
                    <a:pt x="1038225" y="47625"/>
                  </a:lnTo>
                  <a:lnTo>
                    <a:pt x="1397000" y="47625"/>
                  </a:lnTo>
                  <a:lnTo>
                    <a:pt x="1397000" y="57150"/>
                  </a:lnTo>
                  <a:lnTo>
                    <a:pt x="1790700" y="57150"/>
                  </a:lnTo>
                  <a:lnTo>
                    <a:pt x="1803400" y="69850"/>
                  </a:lnTo>
                  <a:lnTo>
                    <a:pt x="2228850" y="69850"/>
                  </a:lnTo>
                  <a:lnTo>
                    <a:pt x="2228850" y="82550"/>
                  </a:lnTo>
                  <a:lnTo>
                    <a:pt x="2295525" y="82550"/>
                  </a:lnTo>
                  <a:lnTo>
                    <a:pt x="2301875" y="82550"/>
                  </a:lnTo>
                  <a:lnTo>
                    <a:pt x="2486025" y="82550"/>
                  </a:lnTo>
                  <a:lnTo>
                    <a:pt x="2486025" y="95250"/>
                  </a:lnTo>
                  <a:lnTo>
                    <a:pt x="3222625" y="95250"/>
                  </a:lnTo>
                  <a:lnTo>
                    <a:pt x="3222625" y="95250"/>
                  </a:lnTo>
                  <a:lnTo>
                    <a:pt x="3235325" y="107950"/>
                  </a:lnTo>
                  <a:lnTo>
                    <a:pt x="4044950" y="107950"/>
                  </a:lnTo>
                  <a:lnTo>
                    <a:pt x="4044950" y="127000"/>
                  </a:lnTo>
                  <a:lnTo>
                    <a:pt x="4425950" y="127000"/>
                  </a:lnTo>
                </a:path>
              </a:pathLst>
            </a:custGeom>
            <a:noFill/>
            <a:ln w="28575" cap="flat" cmpd="sng" algn="ctr">
              <a:solidFill>
                <a:srgbClr val="E1471D"/>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solidFill>
                  <a:srgbClr val="FFFFFF"/>
                </a:solidFill>
                <a:effectLst/>
                <a:uLnTx/>
                <a:uFillTx/>
                <a:latin typeface="Calibri"/>
                <a:ea typeface="+mn-ea"/>
                <a:cs typeface="+mn-cs"/>
              </a:endParaRPr>
            </a:p>
          </p:txBody>
        </p:sp>
      </p:grpSp>
      <p:grpSp>
        <p:nvGrpSpPr>
          <p:cNvPr id="199" name="Group 198">
            <a:extLst>
              <a:ext uri="{FF2B5EF4-FFF2-40B4-BE49-F238E27FC236}">
                <a16:creationId xmlns:a16="http://schemas.microsoft.com/office/drawing/2014/main" id="{703541B6-6389-40EF-B9F3-0649055309E1}"/>
              </a:ext>
            </a:extLst>
          </p:cNvPr>
          <p:cNvGrpSpPr/>
          <p:nvPr/>
        </p:nvGrpSpPr>
        <p:grpSpPr>
          <a:xfrm>
            <a:off x="1493209" y="1393326"/>
            <a:ext cx="4606414" cy="618624"/>
            <a:chOff x="1794933" y="1786467"/>
            <a:chExt cx="10327217" cy="556683"/>
          </a:xfrm>
        </p:grpSpPr>
        <p:sp>
          <p:nvSpPr>
            <p:cNvPr id="200" name="Freeform: Shape 199">
              <a:extLst>
                <a:ext uri="{FF2B5EF4-FFF2-40B4-BE49-F238E27FC236}">
                  <a16:creationId xmlns:a16="http://schemas.microsoft.com/office/drawing/2014/main" id="{65FF5B43-9FFE-C640-FB2B-86C9598B31CC}"/>
                </a:ext>
              </a:extLst>
            </p:cNvPr>
            <p:cNvSpPr/>
            <p:nvPr/>
          </p:nvSpPr>
          <p:spPr>
            <a:xfrm>
              <a:off x="7324725" y="2144712"/>
              <a:ext cx="4797425" cy="198438"/>
            </a:xfrm>
            <a:custGeom>
              <a:avLst/>
              <a:gdLst>
                <a:gd name="connsiteX0" fmla="*/ 4800600 w 4800600"/>
                <a:gd name="connsiteY0" fmla="*/ 203200 h 203200"/>
                <a:gd name="connsiteX1" fmla="*/ 4448175 w 4800600"/>
                <a:gd name="connsiteY1" fmla="*/ 203200 h 203200"/>
                <a:gd name="connsiteX2" fmla="*/ 4448175 w 4800600"/>
                <a:gd name="connsiteY2" fmla="*/ 187325 h 203200"/>
                <a:gd name="connsiteX3" fmla="*/ 4092575 w 4800600"/>
                <a:gd name="connsiteY3" fmla="*/ 187325 h 203200"/>
                <a:gd name="connsiteX4" fmla="*/ 4092575 w 4800600"/>
                <a:gd name="connsiteY4" fmla="*/ 187325 h 203200"/>
                <a:gd name="connsiteX5" fmla="*/ 4076700 w 4800600"/>
                <a:gd name="connsiteY5" fmla="*/ 171450 h 203200"/>
                <a:gd name="connsiteX6" fmla="*/ 4064000 w 4800600"/>
                <a:gd name="connsiteY6" fmla="*/ 171450 h 203200"/>
                <a:gd name="connsiteX7" fmla="*/ 3619500 w 4800600"/>
                <a:gd name="connsiteY7" fmla="*/ 171450 h 203200"/>
                <a:gd name="connsiteX8" fmla="*/ 3619500 w 4800600"/>
                <a:gd name="connsiteY8" fmla="*/ 171450 h 203200"/>
                <a:gd name="connsiteX9" fmla="*/ 2743200 w 4800600"/>
                <a:gd name="connsiteY9" fmla="*/ 171450 h 203200"/>
                <a:gd name="connsiteX10" fmla="*/ 2743200 w 4800600"/>
                <a:gd name="connsiteY10" fmla="*/ 123825 h 203200"/>
                <a:gd name="connsiteX11" fmla="*/ 2711450 w 4800600"/>
                <a:gd name="connsiteY11" fmla="*/ 123825 h 203200"/>
                <a:gd name="connsiteX12" fmla="*/ 2711450 w 4800600"/>
                <a:gd name="connsiteY12" fmla="*/ 114300 h 203200"/>
                <a:gd name="connsiteX13" fmla="*/ 2476500 w 4800600"/>
                <a:gd name="connsiteY13" fmla="*/ 114300 h 203200"/>
                <a:gd name="connsiteX14" fmla="*/ 2476500 w 4800600"/>
                <a:gd name="connsiteY14" fmla="*/ 114300 h 203200"/>
                <a:gd name="connsiteX15" fmla="*/ 2476500 w 4800600"/>
                <a:gd name="connsiteY15" fmla="*/ 95250 h 203200"/>
                <a:gd name="connsiteX16" fmla="*/ 2266950 w 4800600"/>
                <a:gd name="connsiteY16" fmla="*/ 95250 h 203200"/>
                <a:gd name="connsiteX17" fmla="*/ 2266950 w 4800600"/>
                <a:gd name="connsiteY17" fmla="*/ 85725 h 203200"/>
                <a:gd name="connsiteX18" fmla="*/ 2022475 w 4800600"/>
                <a:gd name="connsiteY18" fmla="*/ 85725 h 203200"/>
                <a:gd name="connsiteX19" fmla="*/ 2022475 w 4800600"/>
                <a:gd name="connsiteY19" fmla="*/ 82550 h 203200"/>
                <a:gd name="connsiteX20" fmla="*/ 1651000 w 4800600"/>
                <a:gd name="connsiteY20" fmla="*/ 82550 h 203200"/>
                <a:gd name="connsiteX21" fmla="*/ 1651000 w 4800600"/>
                <a:gd name="connsiteY21" fmla="*/ 69850 h 203200"/>
                <a:gd name="connsiteX22" fmla="*/ 1238250 w 4800600"/>
                <a:gd name="connsiteY22" fmla="*/ 69850 h 203200"/>
                <a:gd name="connsiteX23" fmla="*/ 1238250 w 4800600"/>
                <a:gd name="connsiteY23" fmla="*/ 69850 h 203200"/>
                <a:gd name="connsiteX24" fmla="*/ 1092200 w 4800600"/>
                <a:gd name="connsiteY24" fmla="*/ 69850 h 203200"/>
                <a:gd name="connsiteX25" fmla="*/ 1092200 w 4800600"/>
                <a:gd name="connsiteY25" fmla="*/ 69850 h 203200"/>
                <a:gd name="connsiteX26" fmla="*/ 1092200 w 4800600"/>
                <a:gd name="connsiteY26" fmla="*/ 50800 h 203200"/>
                <a:gd name="connsiteX27" fmla="*/ 885825 w 4800600"/>
                <a:gd name="connsiteY27" fmla="*/ 50800 h 203200"/>
                <a:gd name="connsiteX28" fmla="*/ 885825 w 4800600"/>
                <a:gd name="connsiteY28" fmla="*/ 44450 h 203200"/>
                <a:gd name="connsiteX29" fmla="*/ 841375 w 4800600"/>
                <a:gd name="connsiteY29" fmla="*/ 44450 h 203200"/>
                <a:gd name="connsiteX30" fmla="*/ 841375 w 4800600"/>
                <a:gd name="connsiteY30" fmla="*/ 31750 h 203200"/>
                <a:gd name="connsiteX31" fmla="*/ 441325 w 4800600"/>
                <a:gd name="connsiteY31" fmla="*/ 31750 h 203200"/>
                <a:gd name="connsiteX32" fmla="*/ 447675 w 4800600"/>
                <a:gd name="connsiteY32" fmla="*/ 25400 h 203200"/>
                <a:gd name="connsiteX33" fmla="*/ 184150 w 4800600"/>
                <a:gd name="connsiteY33" fmla="*/ 25400 h 203200"/>
                <a:gd name="connsiteX34" fmla="*/ 184150 w 4800600"/>
                <a:gd name="connsiteY34" fmla="*/ 0 h 203200"/>
                <a:gd name="connsiteX35" fmla="*/ 0 w 4800600"/>
                <a:gd name="connsiteY35" fmla="*/ 0 h 203200"/>
                <a:gd name="connsiteX0" fmla="*/ 4800600 w 4800600"/>
                <a:gd name="connsiteY0" fmla="*/ 203200 h 203200"/>
                <a:gd name="connsiteX1" fmla="*/ 4448175 w 4800600"/>
                <a:gd name="connsiteY1" fmla="*/ 203200 h 203200"/>
                <a:gd name="connsiteX2" fmla="*/ 4448175 w 4800600"/>
                <a:gd name="connsiteY2" fmla="*/ 187325 h 203200"/>
                <a:gd name="connsiteX3" fmla="*/ 4092575 w 4800600"/>
                <a:gd name="connsiteY3" fmla="*/ 187325 h 203200"/>
                <a:gd name="connsiteX4" fmla="*/ 4092575 w 4800600"/>
                <a:gd name="connsiteY4" fmla="*/ 187325 h 203200"/>
                <a:gd name="connsiteX5" fmla="*/ 4076700 w 4800600"/>
                <a:gd name="connsiteY5" fmla="*/ 171450 h 203200"/>
                <a:gd name="connsiteX6" fmla="*/ 4064000 w 4800600"/>
                <a:gd name="connsiteY6" fmla="*/ 171450 h 203200"/>
                <a:gd name="connsiteX7" fmla="*/ 3619500 w 4800600"/>
                <a:gd name="connsiteY7" fmla="*/ 171450 h 203200"/>
                <a:gd name="connsiteX8" fmla="*/ 3619500 w 4800600"/>
                <a:gd name="connsiteY8" fmla="*/ 171450 h 203200"/>
                <a:gd name="connsiteX9" fmla="*/ 2745316 w 4800600"/>
                <a:gd name="connsiteY9" fmla="*/ 158750 h 203200"/>
                <a:gd name="connsiteX10" fmla="*/ 2743200 w 4800600"/>
                <a:gd name="connsiteY10" fmla="*/ 123825 h 203200"/>
                <a:gd name="connsiteX11" fmla="*/ 2711450 w 4800600"/>
                <a:gd name="connsiteY11" fmla="*/ 123825 h 203200"/>
                <a:gd name="connsiteX12" fmla="*/ 2711450 w 4800600"/>
                <a:gd name="connsiteY12" fmla="*/ 114300 h 203200"/>
                <a:gd name="connsiteX13" fmla="*/ 2476500 w 4800600"/>
                <a:gd name="connsiteY13" fmla="*/ 114300 h 203200"/>
                <a:gd name="connsiteX14" fmla="*/ 2476500 w 4800600"/>
                <a:gd name="connsiteY14" fmla="*/ 114300 h 203200"/>
                <a:gd name="connsiteX15" fmla="*/ 2476500 w 4800600"/>
                <a:gd name="connsiteY15" fmla="*/ 95250 h 203200"/>
                <a:gd name="connsiteX16" fmla="*/ 2266950 w 4800600"/>
                <a:gd name="connsiteY16" fmla="*/ 95250 h 203200"/>
                <a:gd name="connsiteX17" fmla="*/ 2266950 w 4800600"/>
                <a:gd name="connsiteY17" fmla="*/ 85725 h 203200"/>
                <a:gd name="connsiteX18" fmla="*/ 2022475 w 4800600"/>
                <a:gd name="connsiteY18" fmla="*/ 85725 h 203200"/>
                <a:gd name="connsiteX19" fmla="*/ 2022475 w 4800600"/>
                <a:gd name="connsiteY19" fmla="*/ 82550 h 203200"/>
                <a:gd name="connsiteX20" fmla="*/ 1651000 w 4800600"/>
                <a:gd name="connsiteY20" fmla="*/ 82550 h 203200"/>
                <a:gd name="connsiteX21" fmla="*/ 1651000 w 4800600"/>
                <a:gd name="connsiteY21" fmla="*/ 69850 h 203200"/>
                <a:gd name="connsiteX22" fmla="*/ 1238250 w 4800600"/>
                <a:gd name="connsiteY22" fmla="*/ 69850 h 203200"/>
                <a:gd name="connsiteX23" fmla="*/ 1238250 w 4800600"/>
                <a:gd name="connsiteY23" fmla="*/ 69850 h 203200"/>
                <a:gd name="connsiteX24" fmla="*/ 1092200 w 4800600"/>
                <a:gd name="connsiteY24" fmla="*/ 69850 h 203200"/>
                <a:gd name="connsiteX25" fmla="*/ 1092200 w 4800600"/>
                <a:gd name="connsiteY25" fmla="*/ 69850 h 203200"/>
                <a:gd name="connsiteX26" fmla="*/ 1092200 w 4800600"/>
                <a:gd name="connsiteY26" fmla="*/ 50800 h 203200"/>
                <a:gd name="connsiteX27" fmla="*/ 885825 w 4800600"/>
                <a:gd name="connsiteY27" fmla="*/ 50800 h 203200"/>
                <a:gd name="connsiteX28" fmla="*/ 885825 w 4800600"/>
                <a:gd name="connsiteY28" fmla="*/ 44450 h 203200"/>
                <a:gd name="connsiteX29" fmla="*/ 841375 w 4800600"/>
                <a:gd name="connsiteY29" fmla="*/ 44450 h 203200"/>
                <a:gd name="connsiteX30" fmla="*/ 841375 w 4800600"/>
                <a:gd name="connsiteY30" fmla="*/ 31750 h 203200"/>
                <a:gd name="connsiteX31" fmla="*/ 441325 w 4800600"/>
                <a:gd name="connsiteY31" fmla="*/ 31750 h 203200"/>
                <a:gd name="connsiteX32" fmla="*/ 447675 w 4800600"/>
                <a:gd name="connsiteY32" fmla="*/ 25400 h 203200"/>
                <a:gd name="connsiteX33" fmla="*/ 184150 w 4800600"/>
                <a:gd name="connsiteY33" fmla="*/ 25400 h 203200"/>
                <a:gd name="connsiteX34" fmla="*/ 184150 w 4800600"/>
                <a:gd name="connsiteY34" fmla="*/ 0 h 203200"/>
                <a:gd name="connsiteX35" fmla="*/ 0 w 4800600"/>
                <a:gd name="connsiteY35" fmla="*/ 0 h 203200"/>
                <a:gd name="connsiteX0" fmla="*/ 4800600 w 4800600"/>
                <a:gd name="connsiteY0" fmla="*/ 203200 h 203200"/>
                <a:gd name="connsiteX1" fmla="*/ 4448175 w 4800600"/>
                <a:gd name="connsiteY1" fmla="*/ 203200 h 203200"/>
                <a:gd name="connsiteX2" fmla="*/ 4448175 w 4800600"/>
                <a:gd name="connsiteY2" fmla="*/ 187325 h 203200"/>
                <a:gd name="connsiteX3" fmla="*/ 4092575 w 4800600"/>
                <a:gd name="connsiteY3" fmla="*/ 187325 h 203200"/>
                <a:gd name="connsiteX4" fmla="*/ 4092575 w 4800600"/>
                <a:gd name="connsiteY4" fmla="*/ 187325 h 203200"/>
                <a:gd name="connsiteX5" fmla="*/ 4076700 w 4800600"/>
                <a:gd name="connsiteY5" fmla="*/ 171450 h 203200"/>
                <a:gd name="connsiteX6" fmla="*/ 4064000 w 4800600"/>
                <a:gd name="connsiteY6" fmla="*/ 171450 h 203200"/>
                <a:gd name="connsiteX7" fmla="*/ 3619500 w 4800600"/>
                <a:gd name="connsiteY7" fmla="*/ 171450 h 203200"/>
                <a:gd name="connsiteX8" fmla="*/ 3617383 w 4800600"/>
                <a:gd name="connsiteY8" fmla="*/ 162983 h 203200"/>
                <a:gd name="connsiteX9" fmla="*/ 2745316 w 4800600"/>
                <a:gd name="connsiteY9" fmla="*/ 158750 h 203200"/>
                <a:gd name="connsiteX10" fmla="*/ 2743200 w 4800600"/>
                <a:gd name="connsiteY10" fmla="*/ 123825 h 203200"/>
                <a:gd name="connsiteX11" fmla="*/ 2711450 w 4800600"/>
                <a:gd name="connsiteY11" fmla="*/ 123825 h 203200"/>
                <a:gd name="connsiteX12" fmla="*/ 2711450 w 4800600"/>
                <a:gd name="connsiteY12" fmla="*/ 114300 h 203200"/>
                <a:gd name="connsiteX13" fmla="*/ 2476500 w 4800600"/>
                <a:gd name="connsiteY13" fmla="*/ 114300 h 203200"/>
                <a:gd name="connsiteX14" fmla="*/ 2476500 w 4800600"/>
                <a:gd name="connsiteY14" fmla="*/ 114300 h 203200"/>
                <a:gd name="connsiteX15" fmla="*/ 2476500 w 4800600"/>
                <a:gd name="connsiteY15" fmla="*/ 95250 h 203200"/>
                <a:gd name="connsiteX16" fmla="*/ 2266950 w 4800600"/>
                <a:gd name="connsiteY16" fmla="*/ 95250 h 203200"/>
                <a:gd name="connsiteX17" fmla="*/ 2266950 w 4800600"/>
                <a:gd name="connsiteY17" fmla="*/ 85725 h 203200"/>
                <a:gd name="connsiteX18" fmla="*/ 2022475 w 4800600"/>
                <a:gd name="connsiteY18" fmla="*/ 85725 h 203200"/>
                <a:gd name="connsiteX19" fmla="*/ 2022475 w 4800600"/>
                <a:gd name="connsiteY19" fmla="*/ 82550 h 203200"/>
                <a:gd name="connsiteX20" fmla="*/ 1651000 w 4800600"/>
                <a:gd name="connsiteY20" fmla="*/ 82550 h 203200"/>
                <a:gd name="connsiteX21" fmla="*/ 1651000 w 4800600"/>
                <a:gd name="connsiteY21" fmla="*/ 69850 h 203200"/>
                <a:gd name="connsiteX22" fmla="*/ 1238250 w 4800600"/>
                <a:gd name="connsiteY22" fmla="*/ 69850 h 203200"/>
                <a:gd name="connsiteX23" fmla="*/ 1238250 w 4800600"/>
                <a:gd name="connsiteY23" fmla="*/ 69850 h 203200"/>
                <a:gd name="connsiteX24" fmla="*/ 1092200 w 4800600"/>
                <a:gd name="connsiteY24" fmla="*/ 69850 h 203200"/>
                <a:gd name="connsiteX25" fmla="*/ 1092200 w 4800600"/>
                <a:gd name="connsiteY25" fmla="*/ 69850 h 203200"/>
                <a:gd name="connsiteX26" fmla="*/ 1092200 w 4800600"/>
                <a:gd name="connsiteY26" fmla="*/ 50800 h 203200"/>
                <a:gd name="connsiteX27" fmla="*/ 885825 w 4800600"/>
                <a:gd name="connsiteY27" fmla="*/ 50800 h 203200"/>
                <a:gd name="connsiteX28" fmla="*/ 885825 w 4800600"/>
                <a:gd name="connsiteY28" fmla="*/ 44450 h 203200"/>
                <a:gd name="connsiteX29" fmla="*/ 841375 w 4800600"/>
                <a:gd name="connsiteY29" fmla="*/ 44450 h 203200"/>
                <a:gd name="connsiteX30" fmla="*/ 841375 w 4800600"/>
                <a:gd name="connsiteY30" fmla="*/ 31750 h 203200"/>
                <a:gd name="connsiteX31" fmla="*/ 441325 w 4800600"/>
                <a:gd name="connsiteY31" fmla="*/ 31750 h 203200"/>
                <a:gd name="connsiteX32" fmla="*/ 447675 w 4800600"/>
                <a:gd name="connsiteY32" fmla="*/ 25400 h 203200"/>
                <a:gd name="connsiteX33" fmla="*/ 184150 w 4800600"/>
                <a:gd name="connsiteY33" fmla="*/ 25400 h 203200"/>
                <a:gd name="connsiteX34" fmla="*/ 184150 w 4800600"/>
                <a:gd name="connsiteY34" fmla="*/ 0 h 203200"/>
                <a:gd name="connsiteX35" fmla="*/ 0 w 4800600"/>
                <a:gd name="connsiteY35" fmla="*/ 0 h 203200"/>
                <a:gd name="connsiteX0" fmla="*/ 4800600 w 4800600"/>
                <a:gd name="connsiteY0" fmla="*/ 203200 h 203200"/>
                <a:gd name="connsiteX1" fmla="*/ 4448175 w 4800600"/>
                <a:gd name="connsiteY1" fmla="*/ 203200 h 203200"/>
                <a:gd name="connsiteX2" fmla="*/ 4448175 w 4800600"/>
                <a:gd name="connsiteY2" fmla="*/ 187325 h 203200"/>
                <a:gd name="connsiteX3" fmla="*/ 4092575 w 4800600"/>
                <a:gd name="connsiteY3" fmla="*/ 187325 h 203200"/>
                <a:gd name="connsiteX4" fmla="*/ 4092575 w 4800600"/>
                <a:gd name="connsiteY4" fmla="*/ 187325 h 203200"/>
                <a:gd name="connsiteX5" fmla="*/ 4076700 w 4800600"/>
                <a:gd name="connsiteY5" fmla="*/ 171450 h 203200"/>
                <a:gd name="connsiteX6" fmla="*/ 4064000 w 4800600"/>
                <a:gd name="connsiteY6" fmla="*/ 171450 h 203200"/>
                <a:gd name="connsiteX7" fmla="*/ 3619500 w 4800600"/>
                <a:gd name="connsiteY7" fmla="*/ 171450 h 203200"/>
                <a:gd name="connsiteX8" fmla="*/ 3617383 w 4800600"/>
                <a:gd name="connsiteY8" fmla="*/ 162983 h 203200"/>
                <a:gd name="connsiteX9" fmla="*/ 2745316 w 4800600"/>
                <a:gd name="connsiteY9" fmla="*/ 158750 h 203200"/>
                <a:gd name="connsiteX10" fmla="*/ 2743200 w 4800600"/>
                <a:gd name="connsiteY10" fmla="*/ 123825 h 203200"/>
                <a:gd name="connsiteX11" fmla="*/ 2711450 w 4800600"/>
                <a:gd name="connsiteY11" fmla="*/ 123825 h 203200"/>
                <a:gd name="connsiteX12" fmla="*/ 2711450 w 4800600"/>
                <a:gd name="connsiteY12" fmla="*/ 114300 h 203200"/>
                <a:gd name="connsiteX13" fmla="*/ 2476500 w 4800600"/>
                <a:gd name="connsiteY13" fmla="*/ 114300 h 203200"/>
                <a:gd name="connsiteX14" fmla="*/ 2476500 w 4800600"/>
                <a:gd name="connsiteY14" fmla="*/ 114300 h 203200"/>
                <a:gd name="connsiteX15" fmla="*/ 2476500 w 4800600"/>
                <a:gd name="connsiteY15" fmla="*/ 95250 h 203200"/>
                <a:gd name="connsiteX16" fmla="*/ 2266950 w 4800600"/>
                <a:gd name="connsiteY16" fmla="*/ 95250 h 203200"/>
                <a:gd name="connsiteX17" fmla="*/ 2266950 w 4800600"/>
                <a:gd name="connsiteY17" fmla="*/ 85725 h 203200"/>
                <a:gd name="connsiteX18" fmla="*/ 2022475 w 4800600"/>
                <a:gd name="connsiteY18" fmla="*/ 85725 h 203200"/>
                <a:gd name="connsiteX19" fmla="*/ 2022475 w 4800600"/>
                <a:gd name="connsiteY19" fmla="*/ 82550 h 203200"/>
                <a:gd name="connsiteX20" fmla="*/ 1651000 w 4800600"/>
                <a:gd name="connsiteY20" fmla="*/ 82550 h 203200"/>
                <a:gd name="connsiteX21" fmla="*/ 1651000 w 4800600"/>
                <a:gd name="connsiteY21" fmla="*/ 69850 h 203200"/>
                <a:gd name="connsiteX22" fmla="*/ 1238250 w 4800600"/>
                <a:gd name="connsiteY22" fmla="*/ 69850 h 203200"/>
                <a:gd name="connsiteX23" fmla="*/ 1238250 w 4800600"/>
                <a:gd name="connsiteY23" fmla="*/ 69850 h 203200"/>
                <a:gd name="connsiteX24" fmla="*/ 1092200 w 4800600"/>
                <a:gd name="connsiteY24" fmla="*/ 69850 h 203200"/>
                <a:gd name="connsiteX25" fmla="*/ 1092200 w 4800600"/>
                <a:gd name="connsiteY25" fmla="*/ 69850 h 203200"/>
                <a:gd name="connsiteX26" fmla="*/ 1092200 w 4800600"/>
                <a:gd name="connsiteY26" fmla="*/ 50800 h 203200"/>
                <a:gd name="connsiteX27" fmla="*/ 885825 w 4800600"/>
                <a:gd name="connsiteY27" fmla="*/ 50800 h 203200"/>
                <a:gd name="connsiteX28" fmla="*/ 885825 w 4800600"/>
                <a:gd name="connsiteY28" fmla="*/ 44450 h 203200"/>
                <a:gd name="connsiteX29" fmla="*/ 841375 w 4800600"/>
                <a:gd name="connsiteY29" fmla="*/ 44450 h 203200"/>
                <a:gd name="connsiteX30" fmla="*/ 841375 w 4800600"/>
                <a:gd name="connsiteY30" fmla="*/ 31750 h 203200"/>
                <a:gd name="connsiteX31" fmla="*/ 441325 w 4800600"/>
                <a:gd name="connsiteY31" fmla="*/ 31750 h 203200"/>
                <a:gd name="connsiteX32" fmla="*/ 447675 w 4800600"/>
                <a:gd name="connsiteY32" fmla="*/ 25400 h 203200"/>
                <a:gd name="connsiteX33" fmla="*/ 184150 w 4800600"/>
                <a:gd name="connsiteY33" fmla="*/ 25400 h 203200"/>
                <a:gd name="connsiteX34" fmla="*/ 184150 w 4800600"/>
                <a:gd name="connsiteY34" fmla="*/ 0 h 203200"/>
                <a:gd name="connsiteX35" fmla="*/ 0 w 4800600"/>
                <a:gd name="connsiteY35" fmla="*/ 0 h 203200"/>
                <a:gd name="connsiteX0" fmla="*/ 4800600 w 4800600"/>
                <a:gd name="connsiteY0" fmla="*/ 203200 h 203200"/>
                <a:gd name="connsiteX1" fmla="*/ 4448175 w 4800600"/>
                <a:gd name="connsiteY1" fmla="*/ 203200 h 203200"/>
                <a:gd name="connsiteX2" fmla="*/ 4448175 w 4800600"/>
                <a:gd name="connsiteY2" fmla="*/ 187325 h 203200"/>
                <a:gd name="connsiteX3" fmla="*/ 4092575 w 4800600"/>
                <a:gd name="connsiteY3" fmla="*/ 187325 h 203200"/>
                <a:gd name="connsiteX4" fmla="*/ 4092575 w 4800600"/>
                <a:gd name="connsiteY4" fmla="*/ 187325 h 203200"/>
                <a:gd name="connsiteX5" fmla="*/ 4076700 w 4800600"/>
                <a:gd name="connsiteY5" fmla="*/ 171450 h 203200"/>
                <a:gd name="connsiteX6" fmla="*/ 4064000 w 4800600"/>
                <a:gd name="connsiteY6" fmla="*/ 171450 h 203200"/>
                <a:gd name="connsiteX7" fmla="*/ 3619500 w 4800600"/>
                <a:gd name="connsiteY7" fmla="*/ 171450 h 203200"/>
                <a:gd name="connsiteX8" fmla="*/ 3617383 w 4800600"/>
                <a:gd name="connsiteY8" fmla="*/ 150283 h 203200"/>
                <a:gd name="connsiteX9" fmla="*/ 2745316 w 4800600"/>
                <a:gd name="connsiteY9" fmla="*/ 158750 h 203200"/>
                <a:gd name="connsiteX10" fmla="*/ 2743200 w 4800600"/>
                <a:gd name="connsiteY10" fmla="*/ 123825 h 203200"/>
                <a:gd name="connsiteX11" fmla="*/ 2711450 w 4800600"/>
                <a:gd name="connsiteY11" fmla="*/ 123825 h 203200"/>
                <a:gd name="connsiteX12" fmla="*/ 2711450 w 4800600"/>
                <a:gd name="connsiteY12" fmla="*/ 114300 h 203200"/>
                <a:gd name="connsiteX13" fmla="*/ 2476500 w 4800600"/>
                <a:gd name="connsiteY13" fmla="*/ 114300 h 203200"/>
                <a:gd name="connsiteX14" fmla="*/ 2476500 w 4800600"/>
                <a:gd name="connsiteY14" fmla="*/ 114300 h 203200"/>
                <a:gd name="connsiteX15" fmla="*/ 2476500 w 4800600"/>
                <a:gd name="connsiteY15" fmla="*/ 95250 h 203200"/>
                <a:gd name="connsiteX16" fmla="*/ 2266950 w 4800600"/>
                <a:gd name="connsiteY16" fmla="*/ 95250 h 203200"/>
                <a:gd name="connsiteX17" fmla="*/ 2266950 w 4800600"/>
                <a:gd name="connsiteY17" fmla="*/ 85725 h 203200"/>
                <a:gd name="connsiteX18" fmla="*/ 2022475 w 4800600"/>
                <a:gd name="connsiteY18" fmla="*/ 85725 h 203200"/>
                <a:gd name="connsiteX19" fmla="*/ 2022475 w 4800600"/>
                <a:gd name="connsiteY19" fmla="*/ 82550 h 203200"/>
                <a:gd name="connsiteX20" fmla="*/ 1651000 w 4800600"/>
                <a:gd name="connsiteY20" fmla="*/ 82550 h 203200"/>
                <a:gd name="connsiteX21" fmla="*/ 1651000 w 4800600"/>
                <a:gd name="connsiteY21" fmla="*/ 69850 h 203200"/>
                <a:gd name="connsiteX22" fmla="*/ 1238250 w 4800600"/>
                <a:gd name="connsiteY22" fmla="*/ 69850 h 203200"/>
                <a:gd name="connsiteX23" fmla="*/ 1238250 w 4800600"/>
                <a:gd name="connsiteY23" fmla="*/ 69850 h 203200"/>
                <a:gd name="connsiteX24" fmla="*/ 1092200 w 4800600"/>
                <a:gd name="connsiteY24" fmla="*/ 69850 h 203200"/>
                <a:gd name="connsiteX25" fmla="*/ 1092200 w 4800600"/>
                <a:gd name="connsiteY25" fmla="*/ 69850 h 203200"/>
                <a:gd name="connsiteX26" fmla="*/ 1092200 w 4800600"/>
                <a:gd name="connsiteY26" fmla="*/ 50800 h 203200"/>
                <a:gd name="connsiteX27" fmla="*/ 885825 w 4800600"/>
                <a:gd name="connsiteY27" fmla="*/ 50800 h 203200"/>
                <a:gd name="connsiteX28" fmla="*/ 885825 w 4800600"/>
                <a:gd name="connsiteY28" fmla="*/ 44450 h 203200"/>
                <a:gd name="connsiteX29" fmla="*/ 841375 w 4800600"/>
                <a:gd name="connsiteY29" fmla="*/ 44450 h 203200"/>
                <a:gd name="connsiteX30" fmla="*/ 841375 w 4800600"/>
                <a:gd name="connsiteY30" fmla="*/ 31750 h 203200"/>
                <a:gd name="connsiteX31" fmla="*/ 441325 w 4800600"/>
                <a:gd name="connsiteY31" fmla="*/ 31750 h 203200"/>
                <a:gd name="connsiteX32" fmla="*/ 447675 w 4800600"/>
                <a:gd name="connsiteY32" fmla="*/ 25400 h 203200"/>
                <a:gd name="connsiteX33" fmla="*/ 184150 w 4800600"/>
                <a:gd name="connsiteY33" fmla="*/ 25400 h 203200"/>
                <a:gd name="connsiteX34" fmla="*/ 184150 w 4800600"/>
                <a:gd name="connsiteY34" fmla="*/ 0 h 203200"/>
                <a:gd name="connsiteX35" fmla="*/ 0 w 4800600"/>
                <a:gd name="connsiteY35" fmla="*/ 0 h 203200"/>
                <a:gd name="connsiteX0" fmla="*/ 4800600 w 4800600"/>
                <a:gd name="connsiteY0" fmla="*/ 203200 h 203200"/>
                <a:gd name="connsiteX1" fmla="*/ 4448175 w 4800600"/>
                <a:gd name="connsiteY1" fmla="*/ 203200 h 203200"/>
                <a:gd name="connsiteX2" fmla="*/ 4448175 w 4800600"/>
                <a:gd name="connsiteY2" fmla="*/ 187325 h 203200"/>
                <a:gd name="connsiteX3" fmla="*/ 4092575 w 4800600"/>
                <a:gd name="connsiteY3" fmla="*/ 187325 h 203200"/>
                <a:gd name="connsiteX4" fmla="*/ 4092575 w 4800600"/>
                <a:gd name="connsiteY4" fmla="*/ 187325 h 203200"/>
                <a:gd name="connsiteX5" fmla="*/ 4076700 w 4800600"/>
                <a:gd name="connsiteY5" fmla="*/ 171450 h 203200"/>
                <a:gd name="connsiteX6" fmla="*/ 4064000 w 4800600"/>
                <a:gd name="connsiteY6" fmla="*/ 171450 h 203200"/>
                <a:gd name="connsiteX7" fmla="*/ 3619500 w 4800600"/>
                <a:gd name="connsiteY7" fmla="*/ 171450 h 203200"/>
                <a:gd name="connsiteX8" fmla="*/ 3617383 w 4800600"/>
                <a:gd name="connsiteY8" fmla="*/ 150283 h 203200"/>
                <a:gd name="connsiteX9" fmla="*/ 2745316 w 4800600"/>
                <a:gd name="connsiteY9" fmla="*/ 150283 h 203200"/>
                <a:gd name="connsiteX10" fmla="*/ 2743200 w 4800600"/>
                <a:gd name="connsiteY10" fmla="*/ 123825 h 203200"/>
                <a:gd name="connsiteX11" fmla="*/ 2711450 w 4800600"/>
                <a:gd name="connsiteY11" fmla="*/ 123825 h 203200"/>
                <a:gd name="connsiteX12" fmla="*/ 2711450 w 4800600"/>
                <a:gd name="connsiteY12" fmla="*/ 114300 h 203200"/>
                <a:gd name="connsiteX13" fmla="*/ 2476500 w 4800600"/>
                <a:gd name="connsiteY13" fmla="*/ 114300 h 203200"/>
                <a:gd name="connsiteX14" fmla="*/ 2476500 w 4800600"/>
                <a:gd name="connsiteY14" fmla="*/ 114300 h 203200"/>
                <a:gd name="connsiteX15" fmla="*/ 2476500 w 4800600"/>
                <a:gd name="connsiteY15" fmla="*/ 95250 h 203200"/>
                <a:gd name="connsiteX16" fmla="*/ 2266950 w 4800600"/>
                <a:gd name="connsiteY16" fmla="*/ 95250 h 203200"/>
                <a:gd name="connsiteX17" fmla="*/ 2266950 w 4800600"/>
                <a:gd name="connsiteY17" fmla="*/ 85725 h 203200"/>
                <a:gd name="connsiteX18" fmla="*/ 2022475 w 4800600"/>
                <a:gd name="connsiteY18" fmla="*/ 85725 h 203200"/>
                <a:gd name="connsiteX19" fmla="*/ 2022475 w 4800600"/>
                <a:gd name="connsiteY19" fmla="*/ 82550 h 203200"/>
                <a:gd name="connsiteX20" fmla="*/ 1651000 w 4800600"/>
                <a:gd name="connsiteY20" fmla="*/ 82550 h 203200"/>
                <a:gd name="connsiteX21" fmla="*/ 1651000 w 4800600"/>
                <a:gd name="connsiteY21" fmla="*/ 69850 h 203200"/>
                <a:gd name="connsiteX22" fmla="*/ 1238250 w 4800600"/>
                <a:gd name="connsiteY22" fmla="*/ 69850 h 203200"/>
                <a:gd name="connsiteX23" fmla="*/ 1238250 w 4800600"/>
                <a:gd name="connsiteY23" fmla="*/ 69850 h 203200"/>
                <a:gd name="connsiteX24" fmla="*/ 1092200 w 4800600"/>
                <a:gd name="connsiteY24" fmla="*/ 69850 h 203200"/>
                <a:gd name="connsiteX25" fmla="*/ 1092200 w 4800600"/>
                <a:gd name="connsiteY25" fmla="*/ 69850 h 203200"/>
                <a:gd name="connsiteX26" fmla="*/ 1092200 w 4800600"/>
                <a:gd name="connsiteY26" fmla="*/ 50800 h 203200"/>
                <a:gd name="connsiteX27" fmla="*/ 885825 w 4800600"/>
                <a:gd name="connsiteY27" fmla="*/ 50800 h 203200"/>
                <a:gd name="connsiteX28" fmla="*/ 885825 w 4800600"/>
                <a:gd name="connsiteY28" fmla="*/ 44450 h 203200"/>
                <a:gd name="connsiteX29" fmla="*/ 841375 w 4800600"/>
                <a:gd name="connsiteY29" fmla="*/ 44450 h 203200"/>
                <a:gd name="connsiteX30" fmla="*/ 841375 w 4800600"/>
                <a:gd name="connsiteY30" fmla="*/ 31750 h 203200"/>
                <a:gd name="connsiteX31" fmla="*/ 441325 w 4800600"/>
                <a:gd name="connsiteY31" fmla="*/ 31750 h 203200"/>
                <a:gd name="connsiteX32" fmla="*/ 447675 w 4800600"/>
                <a:gd name="connsiteY32" fmla="*/ 25400 h 203200"/>
                <a:gd name="connsiteX33" fmla="*/ 184150 w 4800600"/>
                <a:gd name="connsiteY33" fmla="*/ 25400 h 203200"/>
                <a:gd name="connsiteX34" fmla="*/ 184150 w 4800600"/>
                <a:gd name="connsiteY34" fmla="*/ 0 h 203200"/>
                <a:gd name="connsiteX35" fmla="*/ 0 w 4800600"/>
                <a:gd name="connsiteY35" fmla="*/ 0 h 203200"/>
                <a:gd name="connsiteX0" fmla="*/ 4800600 w 4800600"/>
                <a:gd name="connsiteY0" fmla="*/ 203200 h 203200"/>
                <a:gd name="connsiteX1" fmla="*/ 4448175 w 4800600"/>
                <a:gd name="connsiteY1" fmla="*/ 203200 h 203200"/>
                <a:gd name="connsiteX2" fmla="*/ 4448175 w 4800600"/>
                <a:gd name="connsiteY2" fmla="*/ 187325 h 203200"/>
                <a:gd name="connsiteX3" fmla="*/ 4092575 w 4800600"/>
                <a:gd name="connsiteY3" fmla="*/ 187325 h 203200"/>
                <a:gd name="connsiteX4" fmla="*/ 4092575 w 4800600"/>
                <a:gd name="connsiteY4" fmla="*/ 187325 h 203200"/>
                <a:gd name="connsiteX5" fmla="*/ 4076700 w 4800600"/>
                <a:gd name="connsiteY5" fmla="*/ 171450 h 203200"/>
                <a:gd name="connsiteX6" fmla="*/ 4064000 w 4800600"/>
                <a:gd name="connsiteY6" fmla="*/ 171450 h 203200"/>
                <a:gd name="connsiteX7" fmla="*/ 3619500 w 4800600"/>
                <a:gd name="connsiteY7" fmla="*/ 171450 h 203200"/>
                <a:gd name="connsiteX8" fmla="*/ 3617383 w 4800600"/>
                <a:gd name="connsiteY8" fmla="*/ 150283 h 203200"/>
                <a:gd name="connsiteX9" fmla="*/ 2745316 w 4800600"/>
                <a:gd name="connsiteY9" fmla="*/ 150283 h 203200"/>
                <a:gd name="connsiteX10" fmla="*/ 2743200 w 4800600"/>
                <a:gd name="connsiteY10" fmla="*/ 123825 h 203200"/>
                <a:gd name="connsiteX11" fmla="*/ 2711450 w 4800600"/>
                <a:gd name="connsiteY11" fmla="*/ 123825 h 203200"/>
                <a:gd name="connsiteX12" fmla="*/ 2711450 w 4800600"/>
                <a:gd name="connsiteY12" fmla="*/ 114300 h 203200"/>
                <a:gd name="connsiteX13" fmla="*/ 2476500 w 4800600"/>
                <a:gd name="connsiteY13" fmla="*/ 114300 h 203200"/>
                <a:gd name="connsiteX14" fmla="*/ 2476500 w 4800600"/>
                <a:gd name="connsiteY14" fmla="*/ 114300 h 203200"/>
                <a:gd name="connsiteX15" fmla="*/ 2476500 w 4800600"/>
                <a:gd name="connsiteY15" fmla="*/ 95250 h 203200"/>
                <a:gd name="connsiteX16" fmla="*/ 2266950 w 4800600"/>
                <a:gd name="connsiteY16" fmla="*/ 97367 h 203200"/>
                <a:gd name="connsiteX17" fmla="*/ 2266950 w 4800600"/>
                <a:gd name="connsiteY17" fmla="*/ 85725 h 203200"/>
                <a:gd name="connsiteX18" fmla="*/ 2022475 w 4800600"/>
                <a:gd name="connsiteY18" fmla="*/ 85725 h 203200"/>
                <a:gd name="connsiteX19" fmla="*/ 2022475 w 4800600"/>
                <a:gd name="connsiteY19" fmla="*/ 82550 h 203200"/>
                <a:gd name="connsiteX20" fmla="*/ 1651000 w 4800600"/>
                <a:gd name="connsiteY20" fmla="*/ 82550 h 203200"/>
                <a:gd name="connsiteX21" fmla="*/ 1651000 w 4800600"/>
                <a:gd name="connsiteY21" fmla="*/ 69850 h 203200"/>
                <a:gd name="connsiteX22" fmla="*/ 1238250 w 4800600"/>
                <a:gd name="connsiteY22" fmla="*/ 69850 h 203200"/>
                <a:gd name="connsiteX23" fmla="*/ 1238250 w 4800600"/>
                <a:gd name="connsiteY23" fmla="*/ 69850 h 203200"/>
                <a:gd name="connsiteX24" fmla="*/ 1092200 w 4800600"/>
                <a:gd name="connsiteY24" fmla="*/ 69850 h 203200"/>
                <a:gd name="connsiteX25" fmla="*/ 1092200 w 4800600"/>
                <a:gd name="connsiteY25" fmla="*/ 69850 h 203200"/>
                <a:gd name="connsiteX26" fmla="*/ 1092200 w 4800600"/>
                <a:gd name="connsiteY26" fmla="*/ 50800 h 203200"/>
                <a:gd name="connsiteX27" fmla="*/ 885825 w 4800600"/>
                <a:gd name="connsiteY27" fmla="*/ 50800 h 203200"/>
                <a:gd name="connsiteX28" fmla="*/ 885825 w 4800600"/>
                <a:gd name="connsiteY28" fmla="*/ 44450 h 203200"/>
                <a:gd name="connsiteX29" fmla="*/ 841375 w 4800600"/>
                <a:gd name="connsiteY29" fmla="*/ 44450 h 203200"/>
                <a:gd name="connsiteX30" fmla="*/ 841375 w 4800600"/>
                <a:gd name="connsiteY30" fmla="*/ 31750 h 203200"/>
                <a:gd name="connsiteX31" fmla="*/ 441325 w 4800600"/>
                <a:gd name="connsiteY31" fmla="*/ 31750 h 203200"/>
                <a:gd name="connsiteX32" fmla="*/ 447675 w 4800600"/>
                <a:gd name="connsiteY32" fmla="*/ 25400 h 203200"/>
                <a:gd name="connsiteX33" fmla="*/ 184150 w 4800600"/>
                <a:gd name="connsiteY33" fmla="*/ 25400 h 203200"/>
                <a:gd name="connsiteX34" fmla="*/ 184150 w 4800600"/>
                <a:gd name="connsiteY34" fmla="*/ 0 h 203200"/>
                <a:gd name="connsiteX35" fmla="*/ 0 w 4800600"/>
                <a:gd name="connsiteY35" fmla="*/ 0 h 203200"/>
                <a:gd name="connsiteX0" fmla="*/ 4800600 w 4800600"/>
                <a:gd name="connsiteY0" fmla="*/ 203200 h 203200"/>
                <a:gd name="connsiteX1" fmla="*/ 4448175 w 4800600"/>
                <a:gd name="connsiteY1" fmla="*/ 203200 h 203200"/>
                <a:gd name="connsiteX2" fmla="*/ 4448175 w 4800600"/>
                <a:gd name="connsiteY2" fmla="*/ 187325 h 203200"/>
                <a:gd name="connsiteX3" fmla="*/ 4092575 w 4800600"/>
                <a:gd name="connsiteY3" fmla="*/ 187325 h 203200"/>
                <a:gd name="connsiteX4" fmla="*/ 4092575 w 4800600"/>
                <a:gd name="connsiteY4" fmla="*/ 187325 h 203200"/>
                <a:gd name="connsiteX5" fmla="*/ 4076700 w 4800600"/>
                <a:gd name="connsiteY5" fmla="*/ 171450 h 203200"/>
                <a:gd name="connsiteX6" fmla="*/ 4064000 w 4800600"/>
                <a:gd name="connsiteY6" fmla="*/ 171450 h 203200"/>
                <a:gd name="connsiteX7" fmla="*/ 3619500 w 4800600"/>
                <a:gd name="connsiteY7" fmla="*/ 171450 h 203200"/>
                <a:gd name="connsiteX8" fmla="*/ 3617383 w 4800600"/>
                <a:gd name="connsiteY8" fmla="*/ 150283 h 203200"/>
                <a:gd name="connsiteX9" fmla="*/ 2745316 w 4800600"/>
                <a:gd name="connsiteY9" fmla="*/ 150283 h 203200"/>
                <a:gd name="connsiteX10" fmla="*/ 2743200 w 4800600"/>
                <a:gd name="connsiteY10" fmla="*/ 123825 h 203200"/>
                <a:gd name="connsiteX11" fmla="*/ 2711450 w 4800600"/>
                <a:gd name="connsiteY11" fmla="*/ 123825 h 203200"/>
                <a:gd name="connsiteX12" fmla="*/ 2711450 w 4800600"/>
                <a:gd name="connsiteY12" fmla="*/ 114300 h 203200"/>
                <a:gd name="connsiteX13" fmla="*/ 2476500 w 4800600"/>
                <a:gd name="connsiteY13" fmla="*/ 114300 h 203200"/>
                <a:gd name="connsiteX14" fmla="*/ 2476500 w 4800600"/>
                <a:gd name="connsiteY14" fmla="*/ 114300 h 203200"/>
                <a:gd name="connsiteX15" fmla="*/ 2476500 w 4800600"/>
                <a:gd name="connsiteY15" fmla="*/ 95250 h 203200"/>
                <a:gd name="connsiteX16" fmla="*/ 2266950 w 4800600"/>
                <a:gd name="connsiteY16" fmla="*/ 101600 h 203200"/>
                <a:gd name="connsiteX17" fmla="*/ 2266950 w 4800600"/>
                <a:gd name="connsiteY17" fmla="*/ 85725 h 203200"/>
                <a:gd name="connsiteX18" fmla="*/ 2022475 w 4800600"/>
                <a:gd name="connsiteY18" fmla="*/ 85725 h 203200"/>
                <a:gd name="connsiteX19" fmla="*/ 2022475 w 4800600"/>
                <a:gd name="connsiteY19" fmla="*/ 82550 h 203200"/>
                <a:gd name="connsiteX20" fmla="*/ 1651000 w 4800600"/>
                <a:gd name="connsiteY20" fmla="*/ 82550 h 203200"/>
                <a:gd name="connsiteX21" fmla="*/ 1651000 w 4800600"/>
                <a:gd name="connsiteY21" fmla="*/ 69850 h 203200"/>
                <a:gd name="connsiteX22" fmla="*/ 1238250 w 4800600"/>
                <a:gd name="connsiteY22" fmla="*/ 69850 h 203200"/>
                <a:gd name="connsiteX23" fmla="*/ 1238250 w 4800600"/>
                <a:gd name="connsiteY23" fmla="*/ 69850 h 203200"/>
                <a:gd name="connsiteX24" fmla="*/ 1092200 w 4800600"/>
                <a:gd name="connsiteY24" fmla="*/ 69850 h 203200"/>
                <a:gd name="connsiteX25" fmla="*/ 1092200 w 4800600"/>
                <a:gd name="connsiteY25" fmla="*/ 69850 h 203200"/>
                <a:gd name="connsiteX26" fmla="*/ 1092200 w 4800600"/>
                <a:gd name="connsiteY26" fmla="*/ 50800 h 203200"/>
                <a:gd name="connsiteX27" fmla="*/ 885825 w 4800600"/>
                <a:gd name="connsiteY27" fmla="*/ 50800 h 203200"/>
                <a:gd name="connsiteX28" fmla="*/ 885825 w 4800600"/>
                <a:gd name="connsiteY28" fmla="*/ 44450 h 203200"/>
                <a:gd name="connsiteX29" fmla="*/ 841375 w 4800600"/>
                <a:gd name="connsiteY29" fmla="*/ 44450 h 203200"/>
                <a:gd name="connsiteX30" fmla="*/ 841375 w 4800600"/>
                <a:gd name="connsiteY30" fmla="*/ 31750 h 203200"/>
                <a:gd name="connsiteX31" fmla="*/ 441325 w 4800600"/>
                <a:gd name="connsiteY31" fmla="*/ 31750 h 203200"/>
                <a:gd name="connsiteX32" fmla="*/ 447675 w 4800600"/>
                <a:gd name="connsiteY32" fmla="*/ 25400 h 203200"/>
                <a:gd name="connsiteX33" fmla="*/ 184150 w 4800600"/>
                <a:gd name="connsiteY33" fmla="*/ 25400 h 203200"/>
                <a:gd name="connsiteX34" fmla="*/ 184150 w 4800600"/>
                <a:gd name="connsiteY34" fmla="*/ 0 h 203200"/>
                <a:gd name="connsiteX35" fmla="*/ 0 w 4800600"/>
                <a:gd name="connsiteY35" fmla="*/ 0 h 203200"/>
                <a:gd name="connsiteX0" fmla="*/ 4800600 w 4800600"/>
                <a:gd name="connsiteY0" fmla="*/ 203200 h 203200"/>
                <a:gd name="connsiteX1" fmla="*/ 4448175 w 4800600"/>
                <a:gd name="connsiteY1" fmla="*/ 203200 h 203200"/>
                <a:gd name="connsiteX2" fmla="*/ 4448175 w 4800600"/>
                <a:gd name="connsiteY2" fmla="*/ 187325 h 203200"/>
                <a:gd name="connsiteX3" fmla="*/ 4092575 w 4800600"/>
                <a:gd name="connsiteY3" fmla="*/ 187325 h 203200"/>
                <a:gd name="connsiteX4" fmla="*/ 4092575 w 4800600"/>
                <a:gd name="connsiteY4" fmla="*/ 187325 h 203200"/>
                <a:gd name="connsiteX5" fmla="*/ 4076700 w 4800600"/>
                <a:gd name="connsiteY5" fmla="*/ 171450 h 203200"/>
                <a:gd name="connsiteX6" fmla="*/ 4064000 w 4800600"/>
                <a:gd name="connsiteY6" fmla="*/ 171450 h 203200"/>
                <a:gd name="connsiteX7" fmla="*/ 3619500 w 4800600"/>
                <a:gd name="connsiteY7" fmla="*/ 171450 h 203200"/>
                <a:gd name="connsiteX8" fmla="*/ 3617383 w 4800600"/>
                <a:gd name="connsiteY8" fmla="*/ 150283 h 203200"/>
                <a:gd name="connsiteX9" fmla="*/ 2745316 w 4800600"/>
                <a:gd name="connsiteY9" fmla="*/ 150283 h 203200"/>
                <a:gd name="connsiteX10" fmla="*/ 2743200 w 4800600"/>
                <a:gd name="connsiteY10" fmla="*/ 123825 h 203200"/>
                <a:gd name="connsiteX11" fmla="*/ 2711450 w 4800600"/>
                <a:gd name="connsiteY11" fmla="*/ 123825 h 203200"/>
                <a:gd name="connsiteX12" fmla="*/ 2711450 w 4800600"/>
                <a:gd name="connsiteY12" fmla="*/ 114300 h 203200"/>
                <a:gd name="connsiteX13" fmla="*/ 2476500 w 4800600"/>
                <a:gd name="connsiteY13" fmla="*/ 114300 h 203200"/>
                <a:gd name="connsiteX14" fmla="*/ 2476500 w 4800600"/>
                <a:gd name="connsiteY14" fmla="*/ 114300 h 203200"/>
                <a:gd name="connsiteX15" fmla="*/ 2474384 w 4800600"/>
                <a:gd name="connsiteY15" fmla="*/ 101600 h 203200"/>
                <a:gd name="connsiteX16" fmla="*/ 2266950 w 4800600"/>
                <a:gd name="connsiteY16" fmla="*/ 101600 h 203200"/>
                <a:gd name="connsiteX17" fmla="*/ 2266950 w 4800600"/>
                <a:gd name="connsiteY17" fmla="*/ 85725 h 203200"/>
                <a:gd name="connsiteX18" fmla="*/ 2022475 w 4800600"/>
                <a:gd name="connsiteY18" fmla="*/ 85725 h 203200"/>
                <a:gd name="connsiteX19" fmla="*/ 2022475 w 4800600"/>
                <a:gd name="connsiteY19" fmla="*/ 82550 h 203200"/>
                <a:gd name="connsiteX20" fmla="*/ 1651000 w 4800600"/>
                <a:gd name="connsiteY20" fmla="*/ 82550 h 203200"/>
                <a:gd name="connsiteX21" fmla="*/ 1651000 w 4800600"/>
                <a:gd name="connsiteY21" fmla="*/ 69850 h 203200"/>
                <a:gd name="connsiteX22" fmla="*/ 1238250 w 4800600"/>
                <a:gd name="connsiteY22" fmla="*/ 69850 h 203200"/>
                <a:gd name="connsiteX23" fmla="*/ 1238250 w 4800600"/>
                <a:gd name="connsiteY23" fmla="*/ 69850 h 203200"/>
                <a:gd name="connsiteX24" fmla="*/ 1092200 w 4800600"/>
                <a:gd name="connsiteY24" fmla="*/ 69850 h 203200"/>
                <a:gd name="connsiteX25" fmla="*/ 1092200 w 4800600"/>
                <a:gd name="connsiteY25" fmla="*/ 69850 h 203200"/>
                <a:gd name="connsiteX26" fmla="*/ 1092200 w 4800600"/>
                <a:gd name="connsiteY26" fmla="*/ 50800 h 203200"/>
                <a:gd name="connsiteX27" fmla="*/ 885825 w 4800600"/>
                <a:gd name="connsiteY27" fmla="*/ 50800 h 203200"/>
                <a:gd name="connsiteX28" fmla="*/ 885825 w 4800600"/>
                <a:gd name="connsiteY28" fmla="*/ 44450 h 203200"/>
                <a:gd name="connsiteX29" fmla="*/ 841375 w 4800600"/>
                <a:gd name="connsiteY29" fmla="*/ 44450 h 203200"/>
                <a:gd name="connsiteX30" fmla="*/ 841375 w 4800600"/>
                <a:gd name="connsiteY30" fmla="*/ 31750 h 203200"/>
                <a:gd name="connsiteX31" fmla="*/ 441325 w 4800600"/>
                <a:gd name="connsiteY31" fmla="*/ 31750 h 203200"/>
                <a:gd name="connsiteX32" fmla="*/ 447675 w 4800600"/>
                <a:gd name="connsiteY32" fmla="*/ 25400 h 203200"/>
                <a:gd name="connsiteX33" fmla="*/ 184150 w 4800600"/>
                <a:gd name="connsiteY33" fmla="*/ 25400 h 203200"/>
                <a:gd name="connsiteX34" fmla="*/ 184150 w 4800600"/>
                <a:gd name="connsiteY34" fmla="*/ 0 h 203200"/>
                <a:gd name="connsiteX35" fmla="*/ 0 w 4800600"/>
                <a:gd name="connsiteY35" fmla="*/ 0 h 203200"/>
                <a:gd name="connsiteX0" fmla="*/ 4800600 w 4800600"/>
                <a:gd name="connsiteY0" fmla="*/ 203200 h 203200"/>
                <a:gd name="connsiteX1" fmla="*/ 4448175 w 4800600"/>
                <a:gd name="connsiteY1" fmla="*/ 203200 h 203200"/>
                <a:gd name="connsiteX2" fmla="*/ 4448175 w 4800600"/>
                <a:gd name="connsiteY2" fmla="*/ 187325 h 203200"/>
                <a:gd name="connsiteX3" fmla="*/ 4092575 w 4800600"/>
                <a:gd name="connsiteY3" fmla="*/ 187325 h 203200"/>
                <a:gd name="connsiteX4" fmla="*/ 4092575 w 4800600"/>
                <a:gd name="connsiteY4" fmla="*/ 187325 h 203200"/>
                <a:gd name="connsiteX5" fmla="*/ 4076700 w 4800600"/>
                <a:gd name="connsiteY5" fmla="*/ 171450 h 203200"/>
                <a:gd name="connsiteX6" fmla="*/ 4064000 w 4800600"/>
                <a:gd name="connsiteY6" fmla="*/ 171450 h 203200"/>
                <a:gd name="connsiteX7" fmla="*/ 3619500 w 4800600"/>
                <a:gd name="connsiteY7" fmla="*/ 171450 h 203200"/>
                <a:gd name="connsiteX8" fmla="*/ 3617383 w 4800600"/>
                <a:gd name="connsiteY8" fmla="*/ 150283 h 203200"/>
                <a:gd name="connsiteX9" fmla="*/ 2745316 w 4800600"/>
                <a:gd name="connsiteY9" fmla="*/ 150283 h 203200"/>
                <a:gd name="connsiteX10" fmla="*/ 2743200 w 4800600"/>
                <a:gd name="connsiteY10" fmla="*/ 123825 h 203200"/>
                <a:gd name="connsiteX11" fmla="*/ 2711450 w 4800600"/>
                <a:gd name="connsiteY11" fmla="*/ 123825 h 203200"/>
                <a:gd name="connsiteX12" fmla="*/ 2711450 w 4800600"/>
                <a:gd name="connsiteY12" fmla="*/ 114300 h 203200"/>
                <a:gd name="connsiteX13" fmla="*/ 2476500 w 4800600"/>
                <a:gd name="connsiteY13" fmla="*/ 114300 h 203200"/>
                <a:gd name="connsiteX14" fmla="*/ 2476500 w 4800600"/>
                <a:gd name="connsiteY14" fmla="*/ 114300 h 203200"/>
                <a:gd name="connsiteX15" fmla="*/ 2474384 w 4800600"/>
                <a:gd name="connsiteY15" fmla="*/ 101600 h 203200"/>
                <a:gd name="connsiteX16" fmla="*/ 2266950 w 4800600"/>
                <a:gd name="connsiteY16" fmla="*/ 101600 h 203200"/>
                <a:gd name="connsiteX17" fmla="*/ 2266950 w 4800600"/>
                <a:gd name="connsiteY17" fmla="*/ 85725 h 203200"/>
                <a:gd name="connsiteX18" fmla="*/ 2022475 w 4800600"/>
                <a:gd name="connsiteY18" fmla="*/ 85725 h 203200"/>
                <a:gd name="connsiteX19" fmla="*/ 2022475 w 4800600"/>
                <a:gd name="connsiteY19" fmla="*/ 82550 h 203200"/>
                <a:gd name="connsiteX20" fmla="*/ 1651000 w 4800600"/>
                <a:gd name="connsiteY20" fmla="*/ 82550 h 203200"/>
                <a:gd name="connsiteX21" fmla="*/ 1651000 w 4800600"/>
                <a:gd name="connsiteY21" fmla="*/ 69850 h 203200"/>
                <a:gd name="connsiteX22" fmla="*/ 1238250 w 4800600"/>
                <a:gd name="connsiteY22" fmla="*/ 69850 h 203200"/>
                <a:gd name="connsiteX23" fmla="*/ 1238250 w 4800600"/>
                <a:gd name="connsiteY23" fmla="*/ 69850 h 203200"/>
                <a:gd name="connsiteX24" fmla="*/ 1092200 w 4800600"/>
                <a:gd name="connsiteY24" fmla="*/ 69850 h 203200"/>
                <a:gd name="connsiteX25" fmla="*/ 1092200 w 4800600"/>
                <a:gd name="connsiteY25" fmla="*/ 65617 h 203200"/>
                <a:gd name="connsiteX26" fmla="*/ 1092200 w 4800600"/>
                <a:gd name="connsiteY26" fmla="*/ 50800 h 203200"/>
                <a:gd name="connsiteX27" fmla="*/ 885825 w 4800600"/>
                <a:gd name="connsiteY27" fmla="*/ 50800 h 203200"/>
                <a:gd name="connsiteX28" fmla="*/ 885825 w 4800600"/>
                <a:gd name="connsiteY28" fmla="*/ 44450 h 203200"/>
                <a:gd name="connsiteX29" fmla="*/ 841375 w 4800600"/>
                <a:gd name="connsiteY29" fmla="*/ 44450 h 203200"/>
                <a:gd name="connsiteX30" fmla="*/ 841375 w 4800600"/>
                <a:gd name="connsiteY30" fmla="*/ 31750 h 203200"/>
                <a:gd name="connsiteX31" fmla="*/ 441325 w 4800600"/>
                <a:gd name="connsiteY31" fmla="*/ 31750 h 203200"/>
                <a:gd name="connsiteX32" fmla="*/ 447675 w 4800600"/>
                <a:gd name="connsiteY32" fmla="*/ 25400 h 203200"/>
                <a:gd name="connsiteX33" fmla="*/ 184150 w 4800600"/>
                <a:gd name="connsiteY33" fmla="*/ 25400 h 203200"/>
                <a:gd name="connsiteX34" fmla="*/ 184150 w 4800600"/>
                <a:gd name="connsiteY34" fmla="*/ 0 h 203200"/>
                <a:gd name="connsiteX35" fmla="*/ 0 w 4800600"/>
                <a:gd name="connsiteY35" fmla="*/ 0 h 203200"/>
                <a:gd name="connsiteX0" fmla="*/ 4800600 w 4800600"/>
                <a:gd name="connsiteY0" fmla="*/ 203200 h 203200"/>
                <a:gd name="connsiteX1" fmla="*/ 4448175 w 4800600"/>
                <a:gd name="connsiteY1" fmla="*/ 203200 h 203200"/>
                <a:gd name="connsiteX2" fmla="*/ 4448175 w 4800600"/>
                <a:gd name="connsiteY2" fmla="*/ 187325 h 203200"/>
                <a:gd name="connsiteX3" fmla="*/ 4092575 w 4800600"/>
                <a:gd name="connsiteY3" fmla="*/ 187325 h 203200"/>
                <a:gd name="connsiteX4" fmla="*/ 4092575 w 4800600"/>
                <a:gd name="connsiteY4" fmla="*/ 187325 h 203200"/>
                <a:gd name="connsiteX5" fmla="*/ 4076700 w 4800600"/>
                <a:gd name="connsiteY5" fmla="*/ 171450 h 203200"/>
                <a:gd name="connsiteX6" fmla="*/ 4064000 w 4800600"/>
                <a:gd name="connsiteY6" fmla="*/ 171450 h 203200"/>
                <a:gd name="connsiteX7" fmla="*/ 3619500 w 4800600"/>
                <a:gd name="connsiteY7" fmla="*/ 171450 h 203200"/>
                <a:gd name="connsiteX8" fmla="*/ 3617383 w 4800600"/>
                <a:gd name="connsiteY8" fmla="*/ 150283 h 203200"/>
                <a:gd name="connsiteX9" fmla="*/ 2745316 w 4800600"/>
                <a:gd name="connsiteY9" fmla="*/ 150283 h 203200"/>
                <a:gd name="connsiteX10" fmla="*/ 2743200 w 4800600"/>
                <a:gd name="connsiteY10" fmla="*/ 123825 h 203200"/>
                <a:gd name="connsiteX11" fmla="*/ 2711450 w 4800600"/>
                <a:gd name="connsiteY11" fmla="*/ 123825 h 203200"/>
                <a:gd name="connsiteX12" fmla="*/ 2711450 w 4800600"/>
                <a:gd name="connsiteY12" fmla="*/ 114300 h 203200"/>
                <a:gd name="connsiteX13" fmla="*/ 2476500 w 4800600"/>
                <a:gd name="connsiteY13" fmla="*/ 114300 h 203200"/>
                <a:gd name="connsiteX14" fmla="*/ 2476500 w 4800600"/>
                <a:gd name="connsiteY14" fmla="*/ 114300 h 203200"/>
                <a:gd name="connsiteX15" fmla="*/ 2474384 w 4800600"/>
                <a:gd name="connsiteY15" fmla="*/ 101600 h 203200"/>
                <a:gd name="connsiteX16" fmla="*/ 2266950 w 4800600"/>
                <a:gd name="connsiteY16" fmla="*/ 101600 h 203200"/>
                <a:gd name="connsiteX17" fmla="*/ 2266950 w 4800600"/>
                <a:gd name="connsiteY17" fmla="*/ 85725 h 203200"/>
                <a:gd name="connsiteX18" fmla="*/ 2022475 w 4800600"/>
                <a:gd name="connsiteY18" fmla="*/ 85725 h 203200"/>
                <a:gd name="connsiteX19" fmla="*/ 2022475 w 4800600"/>
                <a:gd name="connsiteY19" fmla="*/ 82550 h 203200"/>
                <a:gd name="connsiteX20" fmla="*/ 1651000 w 4800600"/>
                <a:gd name="connsiteY20" fmla="*/ 82550 h 203200"/>
                <a:gd name="connsiteX21" fmla="*/ 1651000 w 4800600"/>
                <a:gd name="connsiteY21" fmla="*/ 69850 h 203200"/>
                <a:gd name="connsiteX22" fmla="*/ 1238250 w 4800600"/>
                <a:gd name="connsiteY22" fmla="*/ 69850 h 203200"/>
                <a:gd name="connsiteX23" fmla="*/ 1240367 w 4800600"/>
                <a:gd name="connsiteY23" fmla="*/ 59266 h 203200"/>
                <a:gd name="connsiteX24" fmla="*/ 1092200 w 4800600"/>
                <a:gd name="connsiteY24" fmla="*/ 69850 h 203200"/>
                <a:gd name="connsiteX25" fmla="*/ 1092200 w 4800600"/>
                <a:gd name="connsiteY25" fmla="*/ 65617 h 203200"/>
                <a:gd name="connsiteX26" fmla="*/ 1092200 w 4800600"/>
                <a:gd name="connsiteY26" fmla="*/ 50800 h 203200"/>
                <a:gd name="connsiteX27" fmla="*/ 885825 w 4800600"/>
                <a:gd name="connsiteY27" fmla="*/ 50800 h 203200"/>
                <a:gd name="connsiteX28" fmla="*/ 885825 w 4800600"/>
                <a:gd name="connsiteY28" fmla="*/ 44450 h 203200"/>
                <a:gd name="connsiteX29" fmla="*/ 841375 w 4800600"/>
                <a:gd name="connsiteY29" fmla="*/ 44450 h 203200"/>
                <a:gd name="connsiteX30" fmla="*/ 841375 w 4800600"/>
                <a:gd name="connsiteY30" fmla="*/ 31750 h 203200"/>
                <a:gd name="connsiteX31" fmla="*/ 441325 w 4800600"/>
                <a:gd name="connsiteY31" fmla="*/ 31750 h 203200"/>
                <a:gd name="connsiteX32" fmla="*/ 447675 w 4800600"/>
                <a:gd name="connsiteY32" fmla="*/ 25400 h 203200"/>
                <a:gd name="connsiteX33" fmla="*/ 184150 w 4800600"/>
                <a:gd name="connsiteY33" fmla="*/ 25400 h 203200"/>
                <a:gd name="connsiteX34" fmla="*/ 184150 w 4800600"/>
                <a:gd name="connsiteY34" fmla="*/ 0 h 203200"/>
                <a:gd name="connsiteX35" fmla="*/ 0 w 4800600"/>
                <a:gd name="connsiteY35" fmla="*/ 0 h 203200"/>
                <a:gd name="connsiteX0" fmla="*/ 4800600 w 4800600"/>
                <a:gd name="connsiteY0" fmla="*/ 203200 h 203200"/>
                <a:gd name="connsiteX1" fmla="*/ 4448175 w 4800600"/>
                <a:gd name="connsiteY1" fmla="*/ 203200 h 203200"/>
                <a:gd name="connsiteX2" fmla="*/ 4448175 w 4800600"/>
                <a:gd name="connsiteY2" fmla="*/ 187325 h 203200"/>
                <a:gd name="connsiteX3" fmla="*/ 4092575 w 4800600"/>
                <a:gd name="connsiteY3" fmla="*/ 187325 h 203200"/>
                <a:gd name="connsiteX4" fmla="*/ 4092575 w 4800600"/>
                <a:gd name="connsiteY4" fmla="*/ 187325 h 203200"/>
                <a:gd name="connsiteX5" fmla="*/ 4076700 w 4800600"/>
                <a:gd name="connsiteY5" fmla="*/ 171450 h 203200"/>
                <a:gd name="connsiteX6" fmla="*/ 4064000 w 4800600"/>
                <a:gd name="connsiteY6" fmla="*/ 171450 h 203200"/>
                <a:gd name="connsiteX7" fmla="*/ 3619500 w 4800600"/>
                <a:gd name="connsiteY7" fmla="*/ 171450 h 203200"/>
                <a:gd name="connsiteX8" fmla="*/ 3617383 w 4800600"/>
                <a:gd name="connsiteY8" fmla="*/ 150283 h 203200"/>
                <a:gd name="connsiteX9" fmla="*/ 2745316 w 4800600"/>
                <a:gd name="connsiteY9" fmla="*/ 150283 h 203200"/>
                <a:gd name="connsiteX10" fmla="*/ 2743200 w 4800600"/>
                <a:gd name="connsiteY10" fmla="*/ 123825 h 203200"/>
                <a:gd name="connsiteX11" fmla="*/ 2711450 w 4800600"/>
                <a:gd name="connsiteY11" fmla="*/ 123825 h 203200"/>
                <a:gd name="connsiteX12" fmla="*/ 2711450 w 4800600"/>
                <a:gd name="connsiteY12" fmla="*/ 114300 h 203200"/>
                <a:gd name="connsiteX13" fmla="*/ 2476500 w 4800600"/>
                <a:gd name="connsiteY13" fmla="*/ 114300 h 203200"/>
                <a:gd name="connsiteX14" fmla="*/ 2476500 w 4800600"/>
                <a:gd name="connsiteY14" fmla="*/ 114300 h 203200"/>
                <a:gd name="connsiteX15" fmla="*/ 2474384 w 4800600"/>
                <a:gd name="connsiteY15" fmla="*/ 101600 h 203200"/>
                <a:gd name="connsiteX16" fmla="*/ 2266950 w 4800600"/>
                <a:gd name="connsiteY16" fmla="*/ 101600 h 203200"/>
                <a:gd name="connsiteX17" fmla="*/ 2266950 w 4800600"/>
                <a:gd name="connsiteY17" fmla="*/ 85725 h 203200"/>
                <a:gd name="connsiteX18" fmla="*/ 2022475 w 4800600"/>
                <a:gd name="connsiteY18" fmla="*/ 85725 h 203200"/>
                <a:gd name="connsiteX19" fmla="*/ 2022475 w 4800600"/>
                <a:gd name="connsiteY19" fmla="*/ 82550 h 203200"/>
                <a:gd name="connsiteX20" fmla="*/ 1651000 w 4800600"/>
                <a:gd name="connsiteY20" fmla="*/ 82550 h 203200"/>
                <a:gd name="connsiteX21" fmla="*/ 1651000 w 4800600"/>
                <a:gd name="connsiteY21" fmla="*/ 69850 h 203200"/>
                <a:gd name="connsiteX22" fmla="*/ 1238250 w 4800600"/>
                <a:gd name="connsiteY22" fmla="*/ 69850 h 203200"/>
                <a:gd name="connsiteX23" fmla="*/ 1240367 w 4800600"/>
                <a:gd name="connsiteY23" fmla="*/ 59266 h 203200"/>
                <a:gd name="connsiteX24" fmla="*/ 1092200 w 4800600"/>
                <a:gd name="connsiteY24" fmla="*/ 69850 h 203200"/>
                <a:gd name="connsiteX25" fmla="*/ 1090084 w 4800600"/>
                <a:gd name="connsiteY25" fmla="*/ 59267 h 203200"/>
                <a:gd name="connsiteX26" fmla="*/ 1092200 w 4800600"/>
                <a:gd name="connsiteY26" fmla="*/ 50800 h 203200"/>
                <a:gd name="connsiteX27" fmla="*/ 885825 w 4800600"/>
                <a:gd name="connsiteY27" fmla="*/ 50800 h 203200"/>
                <a:gd name="connsiteX28" fmla="*/ 885825 w 4800600"/>
                <a:gd name="connsiteY28" fmla="*/ 44450 h 203200"/>
                <a:gd name="connsiteX29" fmla="*/ 841375 w 4800600"/>
                <a:gd name="connsiteY29" fmla="*/ 44450 h 203200"/>
                <a:gd name="connsiteX30" fmla="*/ 841375 w 4800600"/>
                <a:gd name="connsiteY30" fmla="*/ 31750 h 203200"/>
                <a:gd name="connsiteX31" fmla="*/ 441325 w 4800600"/>
                <a:gd name="connsiteY31" fmla="*/ 31750 h 203200"/>
                <a:gd name="connsiteX32" fmla="*/ 447675 w 4800600"/>
                <a:gd name="connsiteY32" fmla="*/ 25400 h 203200"/>
                <a:gd name="connsiteX33" fmla="*/ 184150 w 4800600"/>
                <a:gd name="connsiteY33" fmla="*/ 25400 h 203200"/>
                <a:gd name="connsiteX34" fmla="*/ 184150 w 4800600"/>
                <a:gd name="connsiteY34" fmla="*/ 0 h 203200"/>
                <a:gd name="connsiteX35" fmla="*/ 0 w 4800600"/>
                <a:gd name="connsiteY35" fmla="*/ 0 h 203200"/>
                <a:gd name="connsiteX0" fmla="*/ 4800600 w 4800600"/>
                <a:gd name="connsiteY0" fmla="*/ 203200 h 203200"/>
                <a:gd name="connsiteX1" fmla="*/ 4448175 w 4800600"/>
                <a:gd name="connsiteY1" fmla="*/ 203200 h 203200"/>
                <a:gd name="connsiteX2" fmla="*/ 4448175 w 4800600"/>
                <a:gd name="connsiteY2" fmla="*/ 187325 h 203200"/>
                <a:gd name="connsiteX3" fmla="*/ 4092575 w 4800600"/>
                <a:gd name="connsiteY3" fmla="*/ 187325 h 203200"/>
                <a:gd name="connsiteX4" fmla="*/ 4092575 w 4800600"/>
                <a:gd name="connsiteY4" fmla="*/ 187325 h 203200"/>
                <a:gd name="connsiteX5" fmla="*/ 4076700 w 4800600"/>
                <a:gd name="connsiteY5" fmla="*/ 171450 h 203200"/>
                <a:gd name="connsiteX6" fmla="*/ 4064000 w 4800600"/>
                <a:gd name="connsiteY6" fmla="*/ 171450 h 203200"/>
                <a:gd name="connsiteX7" fmla="*/ 3619500 w 4800600"/>
                <a:gd name="connsiteY7" fmla="*/ 171450 h 203200"/>
                <a:gd name="connsiteX8" fmla="*/ 3617383 w 4800600"/>
                <a:gd name="connsiteY8" fmla="*/ 150283 h 203200"/>
                <a:gd name="connsiteX9" fmla="*/ 2745316 w 4800600"/>
                <a:gd name="connsiteY9" fmla="*/ 150283 h 203200"/>
                <a:gd name="connsiteX10" fmla="*/ 2743200 w 4800600"/>
                <a:gd name="connsiteY10" fmla="*/ 123825 h 203200"/>
                <a:gd name="connsiteX11" fmla="*/ 2711450 w 4800600"/>
                <a:gd name="connsiteY11" fmla="*/ 123825 h 203200"/>
                <a:gd name="connsiteX12" fmla="*/ 2711450 w 4800600"/>
                <a:gd name="connsiteY12" fmla="*/ 114300 h 203200"/>
                <a:gd name="connsiteX13" fmla="*/ 2476500 w 4800600"/>
                <a:gd name="connsiteY13" fmla="*/ 114300 h 203200"/>
                <a:gd name="connsiteX14" fmla="*/ 2476500 w 4800600"/>
                <a:gd name="connsiteY14" fmla="*/ 114300 h 203200"/>
                <a:gd name="connsiteX15" fmla="*/ 2474384 w 4800600"/>
                <a:gd name="connsiteY15" fmla="*/ 101600 h 203200"/>
                <a:gd name="connsiteX16" fmla="*/ 2266950 w 4800600"/>
                <a:gd name="connsiteY16" fmla="*/ 101600 h 203200"/>
                <a:gd name="connsiteX17" fmla="*/ 2266950 w 4800600"/>
                <a:gd name="connsiteY17" fmla="*/ 85725 h 203200"/>
                <a:gd name="connsiteX18" fmla="*/ 2022475 w 4800600"/>
                <a:gd name="connsiteY18" fmla="*/ 85725 h 203200"/>
                <a:gd name="connsiteX19" fmla="*/ 2022475 w 4800600"/>
                <a:gd name="connsiteY19" fmla="*/ 82550 h 203200"/>
                <a:gd name="connsiteX20" fmla="*/ 1651000 w 4800600"/>
                <a:gd name="connsiteY20" fmla="*/ 82550 h 203200"/>
                <a:gd name="connsiteX21" fmla="*/ 1651000 w 4800600"/>
                <a:gd name="connsiteY21" fmla="*/ 69850 h 203200"/>
                <a:gd name="connsiteX22" fmla="*/ 1238250 w 4800600"/>
                <a:gd name="connsiteY22" fmla="*/ 69850 h 203200"/>
                <a:gd name="connsiteX23" fmla="*/ 1240367 w 4800600"/>
                <a:gd name="connsiteY23" fmla="*/ 59266 h 203200"/>
                <a:gd name="connsiteX24" fmla="*/ 1092200 w 4800600"/>
                <a:gd name="connsiteY24" fmla="*/ 69850 h 203200"/>
                <a:gd name="connsiteX25" fmla="*/ 1090084 w 4800600"/>
                <a:gd name="connsiteY25" fmla="*/ 50800 h 203200"/>
                <a:gd name="connsiteX26" fmla="*/ 1092200 w 4800600"/>
                <a:gd name="connsiteY26" fmla="*/ 50800 h 203200"/>
                <a:gd name="connsiteX27" fmla="*/ 885825 w 4800600"/>
                <a:gd name="connsiteY27" fmla="*/ 50800 h 203200"/>
                <a:gd name="connsiteX28" fmla="*/ 885825 w 4800600"/>
                <a:gd name="connsiteY28" fmla="*/ 44450 h 203200"/>
                <a:gd name="connsiteX29" fmla="*/ 841375 w 4800600"/>
                <a:gd name="connsiteY29" fmla="*/ 44450 h 203200"/>
                <a:gd name="connsiteX30" fmla="*/ 841375 w 4800600"/>
                <a:gd name="connsiteY30" fmla="*/ 31750 h 203200"/>
                <a:gd name="connsiteX31" fmla="*/ 441325 w 4800600"/>
                <a:gd name="connsiteY31" fmla="*/ 31750 h 203200"/>
                <a:gd name="connsiteX32" fmla="*/ 447675 w 4800600"/>
                <a:gd name="connsiteY32" fmla="*/ 25400 h 203200"/>
                <a:gd name="connsiteX33" fmla="*/ 184150 w 4800600"/>
                <a:gd name="connsiteY33" fmla="*/ 25400 h 203200"/>
                <a:gd name="connsiteX34" fmla="*/ 184150 w 4800600"/>
                <a:gd name="connsiteY34" fmla="*/ 0 h 203200"/>
                <a:gd name="connsiteX35" fmla="*/ 0 w 4800600"/>
                <a:gd name="connsiteY35" fmla="*/ 0 h 203200"/>
                <a:gd name="connsiteX0" fmla="*/ 4800600 w 4800600"/>
                <a:gd name="connsiteY0" fmla="*/ 203200 h 203200"/>
                <a:gd name="connsiteX1" fmla="*/ 4448175 w 4800600"/>
                <a:gd name="connsiteY1" fmla="*/ 203200 h 203200"/>
                <a:gd name="connsiteX2" fmla="*/ 4448175 w 4800600"/>
                <a:gd name="connsiteY2" fmla="*/ 187325 h 203200"/>
                <a:gd name="connsiteX3" fmla="*/ 4092575 w 4800600"/>
                <a:gd name="connsiteY3" fmla="*/ 187325 h 203200"/>
                <a:gd name="connsiteX4" fmla="*/ 4092575 w 4800600"/>
                <a:gd name="connsiteY4" fmla="*/ 187325 h 203200"/>
                <a:gd name="connsiteX5" fmla="*/ 4076700 w 4800600"/>
                <a:gd name="connsiteY5" fmla="*/ 171450 h 203200"/>
                <a:gd name="connsiteX6" fmla="*/ 4064000 w 4800600"/>
                <a:gd name="connsiteY6" fmla="*/ 171450 h 203200"/>
                <a:gd name="connsiteX7" fmla="*/ 3619500 w 4800600"/>
                <a:gd name="connsiteY7" fmla="*/ 171450 h 203200"/>
                <a:gd name="connsiteX8" fmla="*/ 3617383 w 4800600"/>
                <a:gd name="connsiteY8" fmla="*/ 150283 h 203200"/>
                <a:gd name="connsiteX9" fmla="*/ 2745316 w 4800600"/>
                <a:gd name="connsiteY9" fmla="*/ 150283 h 203200"/>
                <a:gd name="connsiteX10" fmla="*/ 2743200 w 4800600"/>
                <a:gd name="connsiteY10" fmla="*/ 123825 h 203200"/>
                <a:gd name="connsiteX11" fmla="*/ 2711450 w 4800600"/>
                <a:gd name="connsiteY11" fmla="*/ 123825 h 203200"/>
                <a:gd name="connsiteX12" fmla="*/ 2711450 w 4800600"/>
                <a:gd name="connsiteY12" fmla="*/ 114300 h 203200"/>
                <a:gd name="connsiteX13" fmla="*/ 2476500 w 4800600"/>
                <a:gd name="connsiteY13" fmla="*/ 114300 h 203200"/>
                <a:gd name="connsiteX14" fmla="*/ 2476500 w 4800600"/>
                <a:gd name="connsiteY14" fmla="*/ 114300 h 203200"/>
                <a:gd name="connsiteX15" fmla="*/ 2474384 w 4800600"/>
                <a:gd name="connsiteY15" fmla="*/ 101600 h 203200"/>
                <a:gd name="connsiteX16" fmla="*/ 2266950 w 4800600"/>
                <a:gd name="connsiteY16" fmla="*/ 101600 h 203200"/>
                <a:gd name="connsiteX17" fmla="*/ 2266950 w 4800600"/>
                <a:gd name="connsiteY17" fmla="*/ 85725 h 203200"/>
                <a:gd name="connsiteX18" fmla="*/ 2022475 w 4800600"/>
                <a:gd name="connsiteY18" fmla="*/ 85725 h 203200"/>
                <a:gd name="connsiteX19" fmla="*/ 2022475 w 4800600"/>
                <a:gd name="connsiteY19" fmla="*/ 82550 h 203200"/>
                <a:gd name="connsiteX20" fmla="*/ 1651000 w 4800600"/>
                <a:gd name="connsiteY20" fmla="*/ 82550 h 203200"/>
                <a:gd name="connsiteX21" fmla="*/ 1651000 w 4800600"/>
                <a:gd name="connsiteY21" fmla="*/ 69850 h 203200"/>
                <a:gd name="connsiteX22" fmla="*/ 1238250 w 4800600"/>
                <a:gd name="connsiteY22" fmla="*/ 69850 h 203200"/>
                <a:gd name="connsiteX23" fmla="*/ 1240367 w 4800600"/>
                <a:gd name="connsiteY23" fmla="*/ 59266 h 203200"/>
                <a:gd name="connsiteX24" fmla="*/ 1092200 w 4800600"/>
                <a:gd name="connsiteY24" fmla="*/ 63500 h 203200"/>
                <a:gd name="connsiteX25" fmla="*/ 1090084 w 4800600"/>
                <a:gd name="connsiteY25" fmla="*/ 50800 h 203200"/>
                <a:gd name="connsiteX26" fmla="*/ 1092200 w 4800600"/>
                <a:gd name="connsiteY26" fmla="*/ 50800 h 203200"/>
                <a:gd name="connsiteX27" fmla="*/ 885825 w 4800600"/>
                <a:gd name="connsiteY27" fmla="*/ 50800 h 203200"/>
                <a:gd name="connsiteX28" fmla="*/ 885825 w 4800600"/>
                <a:gd name="connsiteY28" fmla="*/ 44450 h 203200"/>
                <a:gd name="connsiteX29" fmla="*/ 841375 w 4800600"/>
                <a:gd name="connsiteY29" fmla="*/ 44450 h 203200"/>
                <a:gd name="connsiteX30" fmla="*/ 841375 w 4800600"/>
                <a:gd name="connsiteY30" fmla="*/ 31750 h 203200"/>
                <a:gd name="connsiteX31" fmla="*/ 441325 w 4800600"/>
                <a:gd name="connsiteY31" fmla="*/ 31750 h 203200"/>
                <a:gd name="connsiteX32" fmla="*/ 447675 w 4800600"/>
                <a:gd name="connsiteY32" fmla="*/ 25400 h 203200"/>
                <a:gd name="connsiteX33" fmla="*/ 184150 w 4800600"/>
                <a:gd name="connsiteY33" fmla="*/ 25400 h 203200"/>
                <a:gd name="connsiteX34" fmla="*/ 184150 w 4800600"/>
                <a:gd name="connsiteY34" fmla="*/ 0 h 203200"/>
                <a:gd name="connsiteX35" fmla="*/ 0 w 4800600"/>
                <a:gd name="connsiteY35" fmla="*/ 0 h 203200"/>
                <a:gd name="connsiteX0" fmla="*/ 4800600 w 4800600"/>
                <a:gd name="connsiteY0" fmla="*/ 203200 h 203200"/>
                <a:gd name="connsiteX1" fmla="*/ 4448175 w 4800600"/>
                <a:gd name="connsiteY1" fmla="*/ 203200 h 203200"/>
                <a:gd name="connsiteX2" fmla="*/ 4448175 w 4800600"/>
                <a:gd name="connsiteY2" fmla="*/ 187325 h 203200"/>
                <a:gd name="connsiteX3" fmla="*/ 4092575 w 4800600"/>
                <a:gd name="connsiteY3" fmla="*/ 187325 h 203200"/>
                <a:gd name="connsiteX4" fmla="*/ 4092575 w 4800600"/>
                <a:gd name="connsiteY4" fmla="*/ 187325 h 203200"/>
                <a:gd name="connsiteX5" fmla="*/ 4076700 w 4800600"/>
                <a:gd name="connsiteY5" fmla="*/ 171450 h 203200"/>
                <a:gd name="connsiteX6" fmla="*/ 4064000 w 4800600"/>
                <a:gd name="connsiteY6" fmla="*/ 171450 h 203200"/>
                <a:gd name="connsiteX7" fmla="*/ 3619500 w 4800600"/>
                <a:gd name="connsiteY7" fmla="*/ 171450 h 203200"/>
                <a:gd name="connsiteX8" fmla="*/ 3617383 w 4800600"/>
                <a:gd name="connsiteY8" fmla="*/ 150283 h 203200"/>
                <a:gd name="connsiteX9" fmla="*/ 2745316 w 4800600"/>
                <a:gd name="connsiteY9" fmla="*/ 150283 h 203200"/>
                <a:gd name="connsiteX10" fmla="*/ 2743200 w 4800600"/>
                <a:gd name="connsiteY10" fmla="*/ 123825 h 203200"/>
                <a:gd name="connsiteX11" fmla="*/ 2711450 w 4800600"/>
                <a:gd name="connsiteY11" fmla="*/ 123825 h 203200"/>
                <a:gd name="connsiteX12" fmla="*/ 2711450 w 4800600"/>
                <a:gd name="connsiteY12" fmla="*/ 114300 h 203200"/>
                <a:gd name="connsiteX13" fmla="*/ 2476500 w 4800600"/>
                <a:gd name="connsiteY13" fmla="*/ 114300 h 203200"/>
                <a:gd name="connsiteX14" fmla="*/ 2476500 w 4800600"/>
                <a:gd name="connsiteY14" fmla="*/ 114300 h 203200"/>
                <a:gd name="connsiteX15" fmla="*/ 2474384 w 4800600"/>
                <a:gd name="connsiteY15" fmla="*/ 101600 h 203200"/>
                <a:gd name="connsiteX16" fmla="*/ 2266950 w 4800600"/>
                <a:gd name="connsiteY16" fmla="*/ 101600 h 203200"/>
                <a:gd name="connsiteX17" fmla="*/ 2266950 w 4800600"/>
                <a:gd name="connsiteY17" fmla="*/ 85725 h 203200"/>
                <a:gd name="connsiteX18" fmla="*/ 2022475 w 4800600"/>
                <a:gd name="connsiteY18" fmla="*/ 85725 h 203200"/>
                <a:gd name="connsiteX19" fmla="*/ 2022475 w 4800600"/>
                <a:gd name="connsiteY19" fmla="*/ 82550 h 203200"/>
                <a:gd name="connsiteX20" fmla="*/ 1651000 w 4800600"/>
                <a:gd name="connsiteY20" fmla="*/ 82550 h 203200"/>
                <a:gd name="connsiteX21" fmla="*/ 1651000 w 4800600"/>
                <a:gd name="connsiteY21" fmla="*/ 69850 h 203200"/>
                <a:gd name="connsiteX22" fmla="*/ 1238250 w 4800600"/>
                <a:gd name="connsiteY22" fmla="*/ 69850 h 203200"/>
                <a:gd name="connsiteX23" fmla="*/ 1232429 w 4800600"/>
                <a:gd name="connsiteY23" fmla="*/ 62441 h 203200"/>
                <a:gd name="connsiteX24" fmla="*/ 1092200 w 4800600"/>
                <a:gd name="connsiteY24" fmla="*/ 63500 h 203200"/>
                <a:gd name="connsiteX25" fmla="*/ 1090084 w 4800600"/>
                <a:gd name="connsiteY25" fmla="*/ 50800 h 203200"/>
                <a:gd name="connsiteX26" fmla="*/ 1092200 w 4800600"/>
                <a:gd name="connsiteY26" fmla="*/ 50800 h 203200"/>
                <a:gd name="connsiteX27" fmla="*/ 885825 w 4800600"/>
                <a:gd name="connsiteY27" fmla="*/ 50800 h 203200"/>
                <a:gd name="connsiteX28" fmla="*/ 885825 w 4800600"/>
                <a:gd name="connsiteY28" fmla="*/ 44450 h 203200"/>
                <a:gd name="connsiteX29" fmla="*/ 841375 w 4800600"/>
                <a:gd name="connsiteY29" fmla="*/ 44450 h 203200"/>
                <a:gd name="connsiteX30" fmla="*/ 841375 w 4800600"/>
                <a:gd name="connsiteY30" fmla="*/ 31750 h 203200"/>
                <a:gd name="connsiteX31" fmla="*/ 441325 w 4800600"/>
                <a:gd name="connsiteY31" fmla="*/ 31750 h 203200"/>
                <a:gd name="connsiteX32" fmla="*/ 447675 w 4800600"/>
                <a:gd name="connsiteY32" fmla="*/ 25400 h 203200"/>
                <a:gd name="connsiteX33" fmla="*/ 184150 w 4800600"/>
                <a:gd name="connsiteY33" fmla="*/ 25400 h 203200"/>
                <a:gd name="connsiteX34" fmla="*/ 184150 w 4800600"/>
                <a:gd name="connsiteY34" fmla="*/ 0 h 203200"/>
                <a:gd name="connsiteX35" fmla="*/ 0 w 4800600"/>
                <a:gd name="connsiteY35" fmla="*/ 0 h 203200"/>
                <a:gd name="connsiteX0" fmla="*/ 4800600 w 4800600"/>
                <a:gd name="connsiteY0" fmla="*/ 203200 h 203200"/>
                <a:gd name="connsiteX1" fmla="*/ 4448175 w 4800600"/>
                <a:gd name="connsiteY1" fmla="*/ 203200 h 203200"/>
                <a:gd name="connsiteX2" fmla="*/ 4448175 w 4800600"/>
                <a:gd name="connsiteY2" fmla="*/ 187325 h 203200"/>
                <a:gd name="connsiteX3" fmla="*/ 4092575 w 4800600"/>
                <a:gd name="connsiteY3" fmla="*/ 187325 h 203200"/>
                <a:gd name="connsiteX4" fmla="*/ 4092575 w 4800600"/>
                <a:gd name="connsiteY4" fmla="*/ 187325 h 203200"/>
                <a:gd name="connsiteX5" fmla="*/ 4076700 w 4800600"/>
                <a:gd name="connsiteY5" fmla="*/ 171450 h 203200"/>
                <a:gd name="connsiteX6" fmla="*/ 4064000 w 4800600"/>
                <a:gd name="connsiteY6" fmla="*/ 171450 h 203200"/>
                <a:gd name="connsiteX7" fmla="*/ 3619500 w 4800600"/>
                <a:gd name="connsiteY7" fmla="*/ 171450 h 203200"/>
                <a:gd name="connsiteX8" fmla="*/ 3617383 w 4800600"/>
                <a:gd name="connsiteY8" fmla="*/ 150283 h 203200"/>
                <a:gd name="connsiteX9" fmla="*/ 2745316 w 4800600"/>
                <a:gd name="connsiteY9" fmla="*/ 150283 h 203200"/>
                <a:gd name="connsiteX10" fmla="*/ 2743200 w 4800600"/>
                <a:gd name="connsiteY10" fmla="*/ 123825 h 203200"/>
                <a:gd name="connsiteX11" fmla="*/ 2711450 w 4800600"/>
                <a:gd name="connsiteY11" fmla="*/ 123825 h 203200"/>
                <a:gd name="connsiteX12" fmla="*/ 2711450 w 4800600"/>
                <a:gd name="connsiteY12" fmla="*/ 114300 h 203200"/>
                <a:gd name="connsiteX13" fmla="*/ 2476500 w 4800600"/>
                <a:gd name="connsiteY13" fmla="*/ 114300 h 203200"/>
                <a:gd name="connsiteX14" fmla="*/ 2476500 w 4800600"/>
                <a:gd name="connsiteY14" fmla="*/ 114300 h 203200"/>
                <a:gd name="connsiteX15" fmla="*/ 2474384 w 4800600"/>
                <a:gd name="connsiteY15" fmla="*/ 101600 h 203200"/>
                <a:gd name="connsiteX16" fmla="*/ 2266950 w 4800600"/>
                <a:gd name="connsiteY16" fmla="*/ 101600 h 203200"/>
                <a:gd name="connsiteX17" fmla="*/ 2266950 w 4800600"/>
                <a:gd name="connsiteY17" fmla="*/ 85725 h 203200"/>
                <a:gd name="connsiteX18" fmla="*/ 2022475 w 4800600"/>
                <a:gd name="connsiteY18" fmla="*/ 85725 h 203200"/>
                <a:gd name="connsiteX19" fmla="*/ 2022475 w 4800600"/>
                <a:gd name="connsiteY19" fmla="*/ 82550 h 203200"/>
                <a:gd name="connsiteX20" fmla="*/ 1651000 w 4800600"/>
                <a:gd name="connsiteY20" fmla="*/ 82550 h 203200"/>
                <a:gd name="connsiteX21" fmla="*/ 1651000 w 4800600"/>
                <a:gd name="connsiteY21" fmla="*/ 69850 h 203200"/>
                <a:gd name="connsiteX22" fmla="*/ 1238250 w 4800600"/>
                <a:gd name="connsiteY22" fmla="*/ 69850 h 203200"/>
                <a:gd name="connsiteX23" fmla="*/ 1232429 w 4800600"/>
                <a:gd name="connsiteY23" fmla="*/ 62441 h 203200"/>
                <a:gd name="connsiteX24" fmla="*/ 1092200 w 4800600"/>
                <a:gd name="connsiteY24" fmla="*/ 63500 h 203200"/>
                <a:gd name="connsiteX25" fmla="*/ 1090084 w 4800600"/>
                <a:gd name="connsiteY25" fmla="*/ 50800 h 203200"/>
                <a:gd name="connsiteX26" fmla="*/ 1092200 w 4800600"/>
                <a:gd name="connsiteY26" fmla="*/ 50800 h 203200"/>
                <a:gd name="connsiteX27" fmla="*/ 885825 w 4800600"/>
                <a:gd name="connsiteY27" fmla="*/ 50800 h 203200"/>
                <a:gd name="connsiteX28" fmla="*/ 885825 w 4800600"/>
                <a:gd name="connsiteY28" fmla="*/ 44450 h 203200"/>
                <a:gd name="connsiteX29" fmla="*/ 841375 w 4800600"/>
                <a:gd name="connsiteY29" fmla="*/ 44450 h 203200"/>
                <a:gd name="connsiteX30" fmla="*/ 841375 w 4800600"/>
                <a:gd name="connsiteY30" fmla="*/ 31750 h 203200"/>
                <a:gd name="connsiteX31" fmla="*/ 446088 w 4800600"/>
                <a:gd name="connsiteY31" fmla="*/ 31750 h 203200"/>
                <a:gd name="connsiteX32" fmla="*/ 447675 w 4800600"/>
                <a:gd name="connsiteY32" fmla="*/ 25400 h 203200"/>
                <a:gd name="connsiteX33" fmla="*/ 184150 w 4800600"/>
                <a:gd name="connsiteY33" fmla="*/ 25400 h 203200"/>
                <a:gd name="connsiteX34" fmla="*/ 184150 w 4800600"/>
                <a:gd name="connsiteY34" fmla="*/ 0 h 203200"/>
                <a:gd name="connsiteX35" fmla="*/ 0 w 4800600"/>
                <a:gd name="connsiteY35" fmla="*/ 0 h 203200"/>
                <a:gd name="connsiteX0" fmla="*/ 4797425 w 4797425"/>
                <a:gd name="connsiteY0" fmla="*/ 203200 h 203200"/>
                <a:gd name="connsiteX1" fmla="*/ 4445000 w 4797425"/>
                <a:gd name="connsiteY1" fmla="*/ 203200 h 203200"/>
                <a:gd name="connsiteX2" fmla="*/ 4445000 w 4797425"/>
                <a:gd name="connsiteY2" fmla="*/ 187325 h 203200"/>
                <a:gd name="connsiteX3" fmla="*/ 4089400 w 4797425"/>
                <a:gd name="connsiteY3" fmla="*/ 187325 h 203200"/>
                <a:gd name="connsiteX4" fmla="*/ 4089400 w 4797425"/>
                <a:gd name="connsiteY4" fmla="*/ 187325 h 203200"/>
                <a:gd name="connsiteX5" fmla="*/ 4073525 w 4797425"/>
                <a:gd name="connsiteY5" fmla="*/ 171450 h 203200"/>
                <a:gd name="connsiteX6" fmla="*/ 4060825 w 4797425"/>
                <a:gd name="connsiteY6" fmla="*/ 171450 h 203200"/>
                <a:gd name="connsiteX7" fmla="*/ 3616325 w 4797425"/>
                <a:gd name="connsiteY7" fmla="*/ 171450 h 203200"/>
                <a:gd name="connsiteX8" fmla="*/ 3614208 w 4797425"/>
                <a:gd name="connsiteY8" fmla="*/ 150283 h 203200"/>
                <a:gd name="connsiteX9" fmla="*/ 2742141 w 4797425"/>
                <a:gd name="connsiteY9" fmla="*/ 150283 h 203200"/>
                <a:gd name="connsiteX10" fmla="*/ 2740025 w 4797425"/>
                <a:gd name="connsiteY10" fmla="*/ 123825 h 203200"/>
                <a:gd name="connsiteX11" fmla="*/ 2708275 w 4797425"/>
                <a:gd name="connsiteY11" fmla="*/ 123825 h 203200"/>
                <a:gd name="connsiteX12" fmla="*/ 2708275 w 4797425"/>
                <a:gd name="connsiteY12" fmla="*/ 114300 h 203200"/>
                <a:gd name="connsiteX13" fmla="*/ 2473325 w 4797425"/>
                <a:gd name="connsiteY13" fmla="*/ 114300 h 203200"/>
                <a:gd name="connsiteX14" fmla="*/ 2473325 w 4797425"/>
                <a:gd name="connsiteY14" fmla="*/ 114300 h 203200"/>
                <a:gd name="connsiteX15" fmla="*/ 2471209 w 4797425"/>
                <a:gd name="connsiteY15" fmla="*/ 101600 h 203200"/>
                <a:gd name="connsiteX16" fmla="*/ 2263775 w 4797425"/>
                <a:gd name="connsiteY16" fmla="*/ 101600 h 203200"/>
                <a:gd name="connsiteX17" fmla="*/ 2263775 w 4797425"/>
                <a:gd name="connsiteY17" fmla="*/ 85725 h 203200"/>
                <a:gd name="connsiteX18" fmla="*/ 2019300 w 4797425"/>
                <a:gd name="connsiteY18" fmla="*/ 85725 h 203200"/>
                <a:gd name="connsiteX19" fmla="*/ 2019300 w 4797425"/>
                <a:gd name="connsiteY19" fmla="*/ 82550 h 203200"/>
                <a:gd name="connsiteX20" fmla="*/ 1647825 w 4797425"/>
                <a:gd name="connsiteY20" fmla="*/ 82550 h 203200"/>
                <a:gd name="connsiteX21" fmla="*/ 1647825 w 4797425"/>
                <a:gd name="connsiteY21" fmla="*/ 69850 h 203200"/>
                <a:gd name="connsiteX22" fmla="*/ 1235075 w 4797425"/>
                <a:gd name="connsiteY22" fmla="*/ 69850 h 203200"/>
                <a:gd name="connsiteX23" fmla="*/ 1229254 w 4797425"/>
                <a:gd name="connsiteY23" fmla="*/ 62441 h 203200"/>
                <a:gd name="connsiteX24" fmla="*/ 1089025 w 4797425"/>
                <a:gd name="connsiteY24" fmla="*/ 63500 h 203200"/>
                <a:gd name="connsiteX25" fmla="*/ 1086909 w 4797425"/>
                <a:gd name="connsiteY25" fmla="*/ 50800 h 203200"/>
                <a:gd name="connsiteX26" fmla="*/ 1089025 w 4797425"/>
                <a:gd name="connsiteY26" fmla="*/ 50800 h 203200"/>
                <a:gd name="connsiteX27" fmla="*/ 882650 w 4797425"/>
                <a:gd name="connsiteY27" fmla="*/ 50800 h 203200"/>
                <a:gd name="connsiteX28" fmla="*/ 882650 w 4797425"/>
                <a:gd name="connsiteY28" fmla="*/ 44450 h 203200"/>
                <a:gd name="connsiteX29" fmla="*/ 838200 w 4797425"/>
                <a:gd name="connsiteY29" fmla="*/ 44450 h 203200"/>
                <a:gd name="connsiteX30" fmla="*/ 838200 w 4797425"/>
                <a:gd name="connsiteY30" fmla="*/ 31750 h 203200"/>
                <a:gd name="connsiteX31" fmla="*/ 442913 w 4797425"/>
                <a:gd name="connsiteY31" fmla="*/ 31750 h 203200"/>
                <a:gd name="connsiteX32" fmla="*/ 444500 w 4797425"/>
                <a:gd name="connsiteY32" fmla="*/ 25400 h 203200"/>
                <a:gd name="connsiteX33" fmla="*/ 180975 w 4797425"/>
                <a:gd name="connsiteY33" fmla="*/ 25400 h 203200"/>
                <a:gd name="connsiteX34" fmla="*/ 180975 w 4797425"/>
                <a:gd name="connsiteY34" fmla="*/ 0 h 203200"/>
                <a:gd name="connsiteX35" fmla="*/ 0 w 4797425"/>
                <a:gd name="connsiteY35" fmla="*/ 9525 h 203200"/>
                <a:gd name="connsiteX0" fmla="*/ 4797425 w 4797425"/>
                <a:gd name="connsiteY0" fmla="*/ 198438 h 198438"/>
                <a:gd name="connsiteX1" fmla="*/ 4445000 w 4797425"/>
                <a:gd name="connsiteY1" fmla="*/ 198438 h 198438"/>
                <a:gd name="connsiteX2" fmla="*/ 4445000 w 4797425"/>
                <a:gd name="connsiteY2" fmla="*/ 182563 h 198438"/>
                <a:gd name="connsiteX3" fmla="*/ 4089400 w 4797425"/>
                <a:gd name="connsiteY3" fmla="*/ 182563 h 198438"/>
                <a:gd name="connsiteX4" fmla="*/ 4089400 w 4797425"/>
                <a:gd name="connsiteY4" fmla="*/ 182563 h 198438"/>
                <a:gd name="connsiteX5" fmla="*/ 4073525 w 4797425"/>
                <a:gd name="connsiteY5" fmla="*/ 166688 h 198438"/>
                <a:gd name="connsiteX6" fmla="*/ 4060825 w 4797425"/>
                <a:gd name="connsiteY6" fmla="*/ 166688 h 198438"/>
                <a:gd name="connsiteX7" fmla="*/ 3616325 w 4797425"/>
                <a:gd name="connsiteY7" fmla="*/ 166688 h 198438"/>
                <a:gd name="connsiteX8" fmla="*/ 3614208 w 4797425"/>
                <a:gd name="connsiteY8" fmla="*/ 145521 h 198438"/>
                <a:gd name="connsiteX9" fmla="*/ 2742141 w 4797425"/>
                <a:gd name="connsiteY9" fmla="*/ 145521 h 198438"/>
                <a:gd name="connsiteX10" fmla="*/ 2740025 w 4797425"/>
                <a:gd name="connsiteY10" fmla="*/ 119063 h 198438"/>
                <a:gd name="connsiteX11" fmla="*/ 2708275 w 4797425"/>
                <a:gd name="connsiteY11" fmla="*/ 119063 h 198438"/>
                <a:gd name="connsiteX12" fmla="*/ 2708275 w 4797425"/>
                <a:gd name="connsiteY12" fmla="*/ 109538 h 198438"/>
                <a:gd name="connsiteX13" fmla="*/ 2473325 w 4797425"/>
                <a:gd name="connsiteY13" fmla="*/ 109538 h 198438"/>
                <a:gd name="connsiteX14" fmla="*/ 2473325 w 4797425"/>
                <a:gd name="connsiteY14" fmla="*/ 109538 h 198438"/>
                <a:gd name="connsiteX15" fmla="*/ 2471209 w 4797425"/>
                <a:gd name="connsiteY15" fmla="*/ 96838 h 198438"/>
                <a:gd name="connsiteX16" fmla="*/ 2263775 w 4797425"/>
                <a:gd name="connsiteY16" fmla="*/ 96838 h 198438"/>
                <a:gd name="connsiteX17" fmla="*/ 2263775 w 4797425"/>
                <a:gd name="connsiteY17" fmla="*/ 80963 h 198438"/>
                <a:gd name="connsiteX18" fmla="*/ 2019300 w 4797425"/>
                <a:gd name="connsiteY18" fmla="*/ 80963 h 198438"/>
                <a:gd name="connsiteX19" fmla="*/ 2019300 w 4797425"/>
                <a:gd name="connsiteY19" fmla="*/ 77788 h 198438"/>
                <a:gd name="connsiteX20" fmla="*/ 1647825 w 4797425"/>
                <a:gd name="connsiteY20" fmla="*/ 77788 h 198438"/>
                <a:gd name="connsiteX21" fmla="*/ 1647825 w 4797425"/>
                <a:gd name="connsiteY21" fmla="*/ 65088 h 198438"/>
                <a:gd name="connsiteX22" fmla="*/ 1235075 w 4797425"/>
                <a:gd name="connsiteY22" fmla="*/ 65088 h 198438"/>
                <a:gd name="connsiteX23" fmla="*/ 1229254 w 4797425"/>
                <a:gd name="connsiteY23" fmla="*/ 57679 h 198438"/>
                <a:gd name="connsiteX24" fmla="*/ 1089025 w 4797425"/>
                <a:gd name="connsiteY24" fmla="*/ 58738 h 198438"/>
                <a:gd name="connsiteX25" fmla="*/ 1086909 w 4797425"/>
                <a:gd name="connsiteY25" fmla="*/ 46038 h 198438"/>
                <a:gd name="connsiteX26" fmla="*/ 1089025 w 4797425"/>
                <a:gd name="connsiteY26" fmla="*/ 46038 h 198438"/>
                <a:gd name="connsiteX27" fmla="*/ 882650 w 4797425"/>
                <a:gd name="connsiteY27" fmla="*/ 46038 h 198438"/>
                <a:gd name="connsiteX28" fmla="*/ 882650 w 4797425"/>
                <a:gd name="connsiteY28" fmla="*/ 39688 h 198438"/>
                <a:gd name="connsiteX29" fmla="*/ 838200 w 4797425"/>
                <a:gd name="connsiteY29" fmla="*/ 39688 h 198438"/>
                <a:gd name="connsiteX30" fmla="*/ 838200 w 4797425"/>
                <a:gd name="connsiteY30" fmla="*/ 26988 h 198438"/>
                <a:gd name="connsiteX31" fmla="*/ 442913 w 4797425"/>
                <a:gd name="connsiteY31" fmla="*/ 26988 h 198438"/>
                <a:gd name="connsiteX32" fmla="*/ 444500 w 4797425"/>
                <a:gd name="connsiteY32" fmla="*/ 20638 h 198438"/>
                <a:gd name="connsiteX33" fmla="*/ 180975 w 4797425"/>
                <a:gd name="connsiteY33" fmla="*/ 20638 h 198438"/>
                <a:gd name="connsiteX34" fmla="*/ 180975 w 4797425"/>
                <a:gd name="connsiteY34" fmla="*/ 0 h 198438"/>
                <a:gd name="connsiteX35" fmla="*/ 0 w 4797425"/>
                <a:gd name="connsiteY35" fmla="*/ 4763 h 198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797425" h="198438">
                  <a:moveTo>
                    <a:pt x="4797425" y="198438"/>
                  </a:moveTo>
                  <a:lnTo>
                    <a:pt x="4445000" y="198438"/>
                  </a:lnTo>
                  <a:lnTo>
                    <a:pt x="4445000" y="182563"/>
                  </a:lnTo>
                  <a:lnTo>
                    <a:pt x="4089400" y="182563"/>
                  </a:lnTo>
                  <a:lnTo>
                    <a:pt x="4089400" y="182563"/>
                  </a:lnTo>
                  <a:lnTo>
                    <a:pt x="4073525" y="166688"/>
                  </a:lnTo>
                  <a:lnTo>
                    <a:pt x="4060825" y="166688"/>
                  </a:lnTo>
                  <a:lnTo>
                    <a:pt x="3616325" y="166688"/>
                  </a:lnTo>
                  <a:lnTo>
                    <a:pt x="3614208" y="145521"/>
                  </a:lnTo>
                  <a:lnTo>
                    <a:pt x="2742141" y="145521"/>
                  </a:lnTo>
                  <a:lnTo>
                    <a:pt x="2740025" y="119063"/>
                  </a:lnTo>
                  <a:lnTo>
                    <a:pt x="2708275" y="119063"/>
                  </a:lnTo>
                  <a:lnTo>
                    <a:pt x="2708275" y="109538"/>
                  </a:lnTo>
                  <a:lnTo>
                    <a:pt x="2473325" y="109538"/>
                  </a:lnTo>
                  <a:lnTo>
                    <a:pt x="2473325" y="109538"/>
                  </a:lnTo>
                  <a:lnTo>
                    <a:pt x="2471209" y="96838"/>
                  </a:lnTo>
                  <a:lnTo>
                    <a:pt x="2263775" y="96838"/>
                  </a:lnTo>
                  <a:lnTo>
                    <a:pt x="2263775" y="80963"/>
                  </a:lnTo>
                  <a:lnTo>
                    <a:pt x="2019300" y="80963"/>
                  </a:lnTo>
                  <a:lnTo>
                    <a:pt x="2019300" y="77788"/>
                  </a:lnTo>
                  <a:lnTo>
                    <a:pt x="1647825" y="77788"/>
                  </a:lnTo>
                  <a:lnTo>
                    <a:pt x="1647825" y="65088"/>
                  </a:lnTo>
                  <a:lnTo>
                    <a:pt x="1235075" y="65088"/>
                  </a:lnTo>
                  <a:lnTo>
                    <a:pt x="1229254" y="57679"/>
                  </a:lnTo>
                  <a:lnTo>
                    <a:pt x="1089025" y="58738"/>
                  </a:lnTo>
                  <a:lnTo>
                    <a:pt x="1086909" y="46038"/>
                  </a:lnTo>
                  <a:lnTo>
                    <a:pt x="1089025" y="46038"/>
                  </a:lnTo>
                  <a:lnTo>
                    <a:pt x="882650" y="46038"/>
                  </a:lnTo>
                  <a:lnTo>
                    <a:pt x="882650" y="39688"/>
                  </a:lnTo>
                  <a:lnTo>
                    <a:pt x="838200" y="39688"/>
                  </a:lnTo>
                  <a:lnTo>
                    <a:pt x="838200" y="26988"/>
                  </a:lnTo>
                  <a:lnTo>
                    <a:pt x="442913" y="26988"/>
                  </a:lnTo>
                  <a:lnTo>
                    <a:pt x="444500" y="20638"/>
                  </a:lnTo>
                  <a:lnTo>
                    <a:pt x="180975" y="20638"/>
                  </a:lnTo>
                  <a:lnTo>
                    <a:pt x="180975" y="0"/>
                  </a:lnTo>
                  <a:lnTo>
                    <a:pt x="0" y="4763"/>
                  </a:lnTo>
                </a:path>
              </a:pathLst>
            </a:custGeom>
            <a:noFill/>
            <a:ln w="28575" cap="flat" cmpd="sng" algn="ctr">
              <a:solidFill>
                <a:srgbClr val="0054A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solidFill>
                  <a:srgbClr val="FFFFFF"/>
                </a:solidFill>
                <a:effectLst/>
                <a:uLnTx/>
                <a:uFillTx/>
                <a:latin typeface="Calibri"/>
                <a:ea typeface="+mn-ea"/>
                <a:cs typeface="+mn-cs"/>
              </a:endParaRPr>
            </a:p>
          </p:txBody>
        </p:sp>
        <p:sp>
          <p:nvSpPr>
            <p:cNvPr id="201" name="Freeform: Shape 200">
              <a:extLst>
                <a:ext uri="{FF2B5EF4-FFF2-40B4-BE49-F238E27FC236}">
                  <a16:creationId xmlns:a16="http://schemas.microsoft.com/office/drawing/2014/main" id="{9BF6C1D8-AFF0-7F7A-758D-835DCFEE6492}"/>
                </a:ext>
              </a:extLst>
            </p:cNvPr>
            <p:cNvSpPr/>
            <p:nvPr/>
          </p:nvSpPr>
          <p:spPr>
            <a:xfrm>
              <a:off x="1794933" y="1786467"/>
              <a:ext cx="5549900" cy="359834"/>
            </a:xfrm>
            <a:custGeom>
              <a:avLst/>
              <a:gdLst>
                <a:gd name="connsiteX0" fmla="*/ 0 w 5549900"/>
                <a:gd name="connsiteY0" fmla="*/ 0 h 359834"/>
                <a:gd name="connsiteX1" fmla="*/ 207434 w 5549900"/>
                <a:gd name="connsiteY1" fmla="*/ 0 h 359834"/>
                <a:gd name="connsiteX2" fmla="*/ 203200 w 5549900"/>
                <a:gd name="connsiteY2" fmla="*/ 4234 h 359834"/>
                <a:gd name="connsiteX3" fmla="*/ 325967 w 5549900"/>
                <a:gd name="connsiteY3" fmla="*/ 4234 h 359834"/>
                <a:gd name="connsiteX4" fmla="*/ 325967 w 5549900"/>
                <a:gd name="connsiteY4" fmla="*/ 25400 h 359834"/>
                <a:gd name="connsiteX5" fmla="*/ 372534 w 5549900"/>
                <a:gd name="connsiteY5" fmla="*/ 25400 h 359834"/>
                <a:gd name="connsiteX6" fmla="*/ 368301 w 5549900"/>
                <a:gd name="connsiteY6" fmla="*/ 29633 h 359834"/>
                <a:gd name="connsiteX7" fmla="*/ 495300 w 5549900"/>
                <a:gd name="connsiteY7" fmla="*/ 29633 h 359834"/>
                <a:gd name="connsiteX8" fmla="*/ 495300 w 5549900"/>
                <a:gd name="connsiteY8" fmla="*/ 38100 h 359834"/>
                <a:gd name="connsiteX9" fmla="*/ 541867 w 5549900"/>
                <a:gd name="connsiteY9" fmla="*/ 38100 h 359834"/>
                <a:gd name="connsiteX10" fmla="*/ 541867 w 5549900"/>
                <a:gd name="connsiteY10" fmla="*/ 46566 h 359834"/>
                <a:gd name="connsiteX11" fmla="*/ 825500 w 5549900"/>
                <a:gd name="connsiteY11" fmla="*/ 46566 h 359834"/>
                <a:gd name="connsiteX12" fmla="*/ 825500 w 5549900"/>
                <a:gd name="connsiteY12" fmla="*/ 55033 h 359834"/>
                <a:gd name="connsiteX13" fmla="*/ 973667 w 5549900"/>
                <a:gd name="connsiteY13" fmla="*/ 55033 h 359834"/>
                <a:gd name="connsiteX14" fmla="*/ 973667 w 5549900"/>
                <a:gd name="connsiteY14" fmla="*/ 63500 h 359834"/>
                <a:gd name="connsiteX15" fmla="*/ 1214967 w 5549900"/>
                <a:gd name="connsiteY15" fmla="*/ 63500 h 359834"/>
                <a:gd name="connsiteX16" fmla="*/ 1206501 w 5549900"/>
                <a:gd name="connsiteY16" fmla="*/ 71966 h 359834"/>
                <a:gd name="connsiteX17" fmla="*/ 1409700 w 5549900"/>
                <a:gd name="connsiteY17" fmla="*/ 71966 h 359834"/>
                <a:gd name="connsiteX18" fmla="*/ 1409700 w 5549900"/>
                <a:gd name="connsiteY18" fmla="*/ 71966 h 359834"/>
                <a:gd name="connsiteX19" fmla="*/ 1409700 w 5549900"/>
                <a:gd name="connsiteY19" fmla="*/ 84666 h 359834"/>
                <a:gd name="connsiteX20" fmla="*/ 1468967 w 5549900"/>
                <a:gd name="connsiteY20" fmla="*/ 84666 h 359834"/>
                <a:gd name="connsiteX21" fmla="*/ 1468967 w 5549900"/>
                <a:gd name="connsiteY21" fmla="*/ 101600 h 359834"/>
                <a:gd name="connsiteX22" fmla="*/ 1528234 w 5549900"/>
                <a:gd name="connsiteY22" fmla="*/ 101600 h 359834"/>
                <a:gd name="connsiteX23" fmla="*/ 1528234 w 5549900"/>
                <a:gd name="connsiteY23" fmla="*/ 110066 h 359834"/>
                <a:gd name="connsiteX24" fmla="*/ 1608667 w 5549900"/>
                <a:gd name="connsiteY24" fmla="*/ 110066 h 359834"/>
                <a:gd name="connsiteX25" fmla="*/ 1608667 w 5549900"/>
                <a:gd name="connsiteY25" fmla="*/ 122766 h 359834"/>
                <a:gd name="connsiteX26" fmla="*/ 1744134 w 5549900"/>
                <a:gd name="connsiteY26" fmla="*/ 122766 h 359834"/>
                <a:gd name="connsiteX27" fmla="*/ 1756834 w 5549900"/>
                <a:gd name="connsiteY27" fmla="*/ 135466 h 359834"/>
                <a:gd name="connsiteX28" fmla="*/ 1841500 w 5549900"/>
                <a:gd name="connsiteY28" fmla="*/ 135466 h 359834"/>
                <a:gd name="connsiteX29" fmla="*/ 1841500 w 5549900"/>
                <a:gd name="connsiteY29" fmla="*/ 152400 h 359834"/>
                <a:gd name="connsiteX30" fmla="*/ 1917700 w 5549900"/>
                <a:gd name="connsiteY30" fmla="*/ 152400 h 359834"/>
                <a:gd name="connsiteX31" fmla="*/ 1917700 w 5549900"/>
                <a:gd name="connsiteY31" fmla="*/ 165100 h 359834"/>
                <a:gd name="connsiteX32" fmla="*/ 1981200 w 5549900"/>
                <a:gd name="connsiteY32" fmla="*/ 165100 h 359834"/>
                <a:gd name="connsiteX33" fmla="*/ 1981200 w 5549900"/>
                <a:gd name="connsiteY33" fmla="*/ 177800 h 359834"/>
                <a:gd name="connsiteX34" fmla="*/ 2065867 w 5549900"/>
                <a:gd name="connsiteY34" fmla="*/ 177800 h 359834"/>
                <a:gd name="connsiteX35" fmla="*/ 2065867 w 5549900"/>
                <a:gd name="connsiteY35" fmla="*/ 182033 h 359834"/>
                <a:gd name="connsiteX36" fmla="*/ 2256367 w 5549900"/>
                <a:gd name="connsiteY36" fmla="*/ 182033 h 359834"/>
                <a:gd name="connsiteX37" fmla="*/ 2256367 w 5549900"/>
                <a:gd name="connsiteY37" fmla="*/ 207433 h 359834"/>
                <a:gd name="connsiteX38" fmla="*/ 2362200 w 5549900"/>
                <a:gd name="connsiteY38" fmla="*/ 207433 h 359834"/>
                <a:gd name="connsiteX39" fmla="*/ 2700867 w 5549900"/>
                <a:gd name="connsiteY39" fmla="*/ 207433 h 359834"/>
                <a:gd name="connsiteX40" fmla="*/ 2700867 w 5549900"/>
                <a:gd name="connsiteY40" fmla="*/ 215900 h 359834"/>
                <a:gd name="connsiteX41" fmla="*/ 3166534 w 5549900"/>
                <a:gd name="connsiteY41" fmla="*/ 215900 h 359834"/>
                <a:gd name="connsiteX42" fmla="*/ 3166534 w 5549900"/>
                <a:gd name="connsiteY42" fmla="*/ 228600 h 359834"/>
                <a:gd name="connsiteX43" fmla="*/ 3213100 w 5549900"/>
                <a:gd name="connsiteY43" fmla="*/ 228600 h 359834"/>
                <a:gd name="connsiteX44" fmla="*/ 3213100 w 5549900"/>
                <a:gd name="connsiteY44" fmla="*/ 245533 h 359834"/>
                <a:gd name="connsiteX45" fmla="*/ 3373967 w 5549900"/>
                <a:gd name="connsiteY45" fmla="*/ 245533 h 359834"/>
                <a:gd name="connsiteX46" fmla="*/ 3373967 w 5549900"/>
                <a:gd name="connsiteY46" fmla="*/ 258233 h 359834"/>
                <a:gd name="connsiteX47" fmla="*/ 3585634 w 5549900"/>
                <a:gd name="connsiteY47" fmla="*/ 258233 h 359834"/>
                <a:gd name="connsiteX48" fmla="*/ 3581400 w 5549900"/>
                <a:gd name="connsiteY48" fmla="*/ 262467 h 359834"/>
                <a:gd name="connsiteX49" fmla="*/ 3691467 w 5549900"/>
                <a:gd name="connsiteY49" fmla="*/ 262467 h 359834"/>
                <a:gd name="connsiteX50" fmla="*/ 3699934 w 5549900"/>
                <a:gd name="connsiteY50" fmla="*/ 270934 h 359834"/>
                <a:gd name="connsiteX51" fmla="*/ 3898900 w 5549900"/>
                <a:gd name="connsiteY51" fmla="*/ 270934 h 359834"/>
                <a:gd name="connsiteX52" fmla="*/ 3898900 w 5549900"/>
                <a:gd name="connsiteY52" fmla="*/ 283633 h 359834"/>
                <a:gd name="connsiteX53" fmla="*/ 4131734 w 5549900"/>
                <a:gd name="connsiteY53" fmla="*/ 283633 h 359834"/>
                <a:gd name="connsiteX54" fmla="*/ 4131734 w 5549900"/>
                <a:gd name="connsiteY54" fmla="*/ 292100 h 359834"/>
                <a:gd name="connsiteX55" fmla="*/ 4301067 w 5549900"/>
                <a:gd name="connsiteY55" fmla="*/ 292100 h 359834"/>
                <a:gd name="connsiteX56" fmla="*/ 4301067 w 5549900"/>
                <a:gd name="connsiteY56" fmla="*/ 309033 h 359834"/>
                <a:gd name="connsiteX57" fmla="*/ 4529667 w 5549900"/>
                <a:gd name="connsiteY57" fmla="*/ 309033 h 359834"/>
                <a:gd name="connsiteX58" fmla="*/ 4538134 w 5549900"/>
                <a:gd name="connsiteY58" fmla="*/ 317500 h 359834"/>
                <a:gd name="connsiteX59" fmla="*/ 4758267 w 5549900"/>
                <a:gd name="connsiteY59" fmla="*/ 317500 h 359834"/>
                <a:gd name="connsiteX60" fmla="*/ 4758267 w 5549900"/>
                <a:gd name="connsiteY60" fmla="*/ 330200 h 359834"/>
                <a:gd name="connsiteX61" fmla="*/ 5063067 w 5549900"/>
                <a:gd name="connsiteY61" fmla="*/ 330200 h 359834"/>
                <a:gd name="connsiteX62" fmla="*/ 5050367 w 5549900"/>
                <a:gd name="connsiteY62" fmla="*/ 342900 h 359834"/>
                <a:gd name="connsiteX63" fmla="*/ 5283200 w 5549900"/>
                <a:gd name="connsiteY63" fmla="*/ 342900 h 359834"/>
                <a:gd name="connsiteX64" fmla="*/ 5300134 w 5549900"/>
                <a:gd name="connsiteY64" fmla="*/ 359834 h 359834"/>
                <a:gd name="connsiteX65" fmla="*/ 5549900 w 5549900"/>
                <a:gd name="connsiteY65" fmla="*/ 359834 h 359834"/>
                <a:gd name="connsiteX0" fmla="*/ 0 w 5549900"/>
                <a:gd name="connsiteY0" fmla="*/ 0 h 359834"/>
                <a:gd name="connsiteX1" fmla="*/ 207434 w 5549900"/>
                <a:gd name="connsiteY1" fmla="*/ 0 h 359834"/>
                <a:gd name="connsiteX2" fmla="*/ 203200 w 5549900"/>
                <a:gd name="connsiteY2" fmla="*/ 4234 h 359834"/>
                <a:gd name="connsiteX3" fmla="*/ 325967 w 5549900"/>
                <a:gd name="connsiteY3" fmla="*/ 4234 h 359834"/>
                <a:gd name="connsiteX4" fmla="*/ 325967 w 5549900"/>
                <a:gd name="connsiteY4" fmla="*/ 25400 h 359834"/>
                <a:gd name="connsiteX5" fmla="*/ 372534 w 5549900"/>
                <a:gd name="connsiteY5" fmla="*/ 25400 h 359834"/>
                <a:gd name="connsiteX6" fmla="*/ 368301 w 5549900"/>
                <a:gd name="connsiteY6" fmla="*/ 29633 h 359834"/>
                <a:gd name="connsiteX7" fmla="*/ 495300 w 5549900"/>
                <a:gd name="connsiteY7" fmla="*/ 29633 h 359834"/>
                <a:gd name="connsiteX8" fmla="*/ 495300 w 5549900"/>
                <a:gd name="connsiteY8" fmla="*/ 38100 h 359834"/>
                <a:gd name="connsiteX9" fmla="*/ 541867 w 5549900"/>
                <a:gd name="connsiteY9" fmla="*/ 38100 h 359834"/>
                <a:gd name="connsiteX10" fmla="*/ 541867 w 5549900"/>
                <a:gd name="connsiteY10" fmla="*/ 46566 h 359834"/>
                <a:gd name="connsiteX11" fmla="*/ 825500 w 5549900"/>
                <a:gd name="connsiteY11" fmla="*/ 46566 h 359834"/>
                <a:gd name="connsiteX12" fmla="*/ 825500 w 5549900"/>
                <a:gd name="connsiteY12" fmla="*/ 55033 h 359834"/>
                <a:gd name="connsiteX13" fmla="*/ 973667 w 5549900"/>
                <a:gd name="connsiteY13" fmla="*/ 55033 h 359834"/>
                <a:gd name="connsiteX14" fmla="*/ 973667 w 5549900"/>
                <a:gd name="connsiteY14" fmla="*/ 63500 h 359834"/>
                <a:gd name="connsiteX15" fmla="*/ 1214967 w 5549900"/>
                <a:gd name="connsiteY15" fmla="*/ 63500 h 359834"/>
                <a:gd name="connsiteX16" fmla="*/ 1206501 w 5549900"/>
                <a:gd name="connsiteY16" fmla="*/ 71966 h 359834"/>
                <a:gd name="connsiteX17" fmla="*/ 1409700 w 5549900"/>
                <a:gd name="connsiteY17" fmla="*/ 71966 h 359834"/>
                <a:gd name="connsiteX18" fmla="*/ 1409700 w 5549900"/>
                <a:gd name="connsiteY18" fmla="*/ 71966 h 359834"/>
                <a:gd name="connsiteX19" fmla="*/ 1409700 w 5549900"/>
                <a:gd name="connsiteY19" fmla="*/ 84666 h 359834"/>
                <a:gd name="connsiteX20" fmla="*/ 1468967 w 5549900"/>
                <a:gd name="connsiteY20" fmla="*/ 84666 h 359834"/>
                <a:gd name="connsiteX21" fmla="*/ 1468967 w 5549900"/>
                <a:gd name="connsiteY21" fmla="*/ 101600 h 359834"/>
                <a:gd name="connsiteX22" fmla="*/ 1528234 w 5549900"/>
                <a:gd name="connsiteY22" fmla="*/ 101600 h 359834"/>
                <a:gd name="connsiteX23" fmla="*/ 1528234 w 5549900"/>
                <a:gd name="connsiteY23" fmla="*/ 110066 h 359834"/>
                <a:gd name="connsiteX24" fmla="*/ 1608667 w 5549900"/>
                <a:gd name="connsiteY24" fmla="*/ 110066 h 359834"/>
                <a:gd name="connsiteX25" fmla="*/ 1608667 w 5549900"/>
                <a:gd name="connsiteY25" fmla="*/ 122766 h 359834"/>
                <a:gd name="connsiteX26" fmla="*/ 1744134 w 5549900"/>
                <a:gd name="connsiteY26" fmla="*/ 122766 h 359834"/>
                <a:gd name="connsiteX27" fmla="*/ 1756834 w 5549900"/>
                <a:gd name="connsiteY27" fmla="*/ 135466 h 359834"/>
                <a:gd name="connsiteX28" fmla="*/ 1841500 w 5549900"/>
                <a:gd name="connsiteY28" fmla="*/ 135466 h 359834"/>
                <a:gd name="connsiteX29" fmla="*/ 1841500 w 5549900"/>
                <a:gd name="connsiteY29" fmla="*/ 152400 h 359834"/>
                <a:gd name="connsiteX30" fmla="*/ 1917700 w 5549900"/>
                <a:gd name="connsiteY30" fmla="*/ 152400 h 359834"/>
                <a:gd name="connsiteX31" fmla="*/ 1917700 w 5549900"/>
                <a:gd name="connsiteY31" fmla="*/ 165100 h 359834"/>
                <a:gd name="connsiteX32" fmla="*/ 1981200 w 5549900"/>
                <a:gd name="connsiteY32" fmla="*/ 165100 h 359834"/>
                <a:gd name="connsiteX33" fmla="*/ 1981200 w 5549900"/>
                <a:gd name="connsiteY33" fmla="*/ 177800 h 359834"/>
                <a:gd name="connsiteX34" fmla="*/ 2065867 w 5549900"/>
                <a:gd name="connsiteY34" fmla="*/ 177800 h 359834"/>
                <a:gd name="connsiteX35" fmla="*/ 2065867 w 5549900"/>
                <a:gd name="connsiteY35" fmla="*/ 182033 h 359834"/>
                <a:gd name="connsiteX36" fmla="*/ 2256367 w 5549900"/>
                <a:gd name="connsiteY36" fmla="*/ 182033 h 359834"/>
                <a:gd name="connsiteX37" fmla="*/ 2256367 w 5549900"/>
                <a:gd name="connsiteY37" fmla="*/ 201083 h 359834"/>
                <a:gd name="connsiteX38" fmla="*/ 2362200 w 5549900"/>
                <a:gd name="connsiteY38" fmla="*/ 207433 h 359834"/>
                <a:gd name="connsiteX39" fmla="*/ 2700867 w 5549900"/>
                <a:gd name="connsiteY39" fmla="*/ 207433 h 359834"/>
                <a:gd name="connsiteX40" fmla="*/ 2700867 w 5549900"/>
                <a:gd name="connsiteY40" fmla="*/ 215900 h 359834"/>
                <a:gd name="connsiteX41" fmla="*/ 3166534 w 5549900"/>
                <a:gd name="connsiteY41" fmla="*/ 215900 h 359834"/>
                <a:gd name="connsiteX42" fmla="*/ 3166534 w 5549900"/>
                <a:gd name="connsiteY42" fmla="*/ 228600 h 359834"/>
                <a:gd name="connsiteX43" fmla="*/ 3213100 w 5549900"/>
                <a:gd name="connsiteY43" fmla="*/ 228600 h 359834"/>
                <a:gd name="connsiteX44" fmla="*/ 3213100 w 5549900"/>
                <a:gd name="connsiteY44" fmla="*/ 245533 h 359834"/>
                <a:gd name="connsiteX45" fmla="*/ 3373967 w 5549900"/>
                <a:gd name="connsiteY45" fmla="*/ 245533 h 359834"/>
                <a:gd name="connsiteX46" fmla="*/ 3373967 w 5549900"/>
                <a:gd name="connsiteY46" fmla="*/ 258233 h 359834"/>
                <a:gd name="connsiteX47" fmla="*/ 3585634 w 5549900"/>
                <a:gd name="connsiteY47" fmla="*/ 258233 h 359834"/>
                <a:gd name="connsiteX48" fmla="*/ 3581400 w 5549900"/>
                <a:gd name="connsiteY48" fmla="*/ 262467 h 359834"/>
                <a:gd name="connsiteX49" fmla="*/ 3691467 w 5549900"/>
                <a:gd name="connsiteY49" fmla="*/ 262467 h 359834"/>
                <a:gd name="connsiteX50" fmla="*/ 3699934 w 5549900"/>
                <a:gd name="connsiteY50" fmla="*/ 270934 h 359834"/>
                <a:gd name="connsiteX51" fmla="*/ 3898900 w 5549900"/>
                <a:gd name="connsiteY51" fmla="*/ 270934 h 359834"/>
                <a:gd name="connsiteX52" fmla="*/ 3898900 w 5549900"/>
                <a:gd name="connsiteY52" fmla="*/ 283633 h 359834"/>
                <a:gd name="connsiteX53" fmla="*/ 4131734 w 5549900"/>
                <a:gd name="connsiteY53" fmla="*/ 283633 h 359834"/>
                <a:gd name="connsiteX54" fmla="*/ 4131734 w 5549900"/>
                <a:gd name="connsiteY54" fmla="*/ 292100 h 359834"/>
                <a:gd name="connsiteX55" fmla="*/ 4301067 w 5549900"/>
                <a:gd name="connsiteY55" fmla="*/ 292100 h 359834"/>
                <a:gd name="connsiteX56" fmla="*/ 4301067 w 5549900"/>
                <a:gd name="connsiteY56" fmla="*/ 309033 h 359834"/>
                <a:gd name="connsiteX57" fmla="*/ 4529667 w 5549900"/>
                <a:gd name="connsiteY57" fmla="*/ 309033 h 359834"/>
                <a:gd name="connsiteX58" fmla="*/ 4538134 w 5549900"/>
                <a:gd name="connsiteY58" fmla="*/ 317500 h 359834"/>
                <a:gd name="connsiteX59" fmla="*/ 4758267 w 5549900"/>
                <a:gd name="connsiteY59" fmla="*/ 317500 h 359834"/>
                <a:gd name="connsiteX60" fmla="*/ 4758267 w 5549900"/>
                <a:gd name="connsiteY60" fmla="*/ 330200 h 359834"/>
                <a:gd name="connsiteX61" fmla="*/ 5063067 w 5549900"/>
                <a:gd name="connsiteY61" fmla="*/ 330200 h 359834"/>
                <a:gd name="connsiteX62" fmla="*/ 5050367 w 5549900"/>
                <a:gd name="connsiteY62" fmla="*/ 342900 h 359834"/>
                <a:gd name="connsiteX63" fmla="*/ 5283200 w 5549900"/>
                <a:gd name="connsiteY63" fmla="*/ 342900 h 359834"/>
                <a:gd name="connsiteX64" fmla="*/ 5300134 w 5549900"/>
                <a:gd name="connsiteY64" fmla="*/ 359834 h 359834"/>
                <a:gd name="connsiteX65" fmla="*/ 5549900 w 5549900"/>
                <a:gd name="connsiteY65" fmla="*/ 359834 h 359834"/>
                <a:gd name="connsiteX0" fmla="*/ 0 w 5549900"/>
                <a:gd name="connsiteY0" fmla="*/ 0 h 359834"/>
                <a:gd name="connsiteX1" fmla="*/ 207434 w 5549900"/>
                <a:gd name="connsiteY1" fmla="*/ 0 h 359834"/>
                <a:gd name="connsiteX2" fmla="*/ 203200 w 5549900"/>
                <a:gd name="connsiteY2" fmla="*/ 4234 h 359834"/>
                <a:gd name="connsiteX3" fmla="*/ 325967 w 5549900"/>
                <a:gd name="connsiteY3" fmla="*/ 4234 h 359834"/>
                <a:gd name="connsiteX4" fmla="*/ 325967 w 5549900"/>
                <a:gd name="connsiteY4" fmla="*/ 25400 h 359834"/>
                <a:gd name="connsiteX5" fmla="*/ 372534 w 5549900"/>
                <a:gd name="connsiteY5" fmla="*/ 25400 h 359834"/>
                <a:gd name="connsiteX6" fmla="*/ 368301 w 5549900"/>
                <a:gd name="connsiteY6" fmla="*/ 29633 h 359834"/>
                <a:gd name="connsiteX7" fmla="*/ 495300 w 5549900"/>
                <a:gd name="connsiteY7" fmla="*/ 29633 h 359834"/>
                <a:gd name="connsiteX8" fmla="*/ 495300 w 5549900"/>
                <a:gd name="connsiteY8" fmla="*/ 38100 h 359834"/>
                <a:gd name="connsiteX9" fmla="*/ 541867 w 5549900"/>
                <a:gd name="connsiteY9" fmla="*/ 38100 h 359834"/>
                <a:gd name="connsiteX10" fmla="*/ 541867 w 5549900"/>
                <a:gd name="connsiteY10" fmla="*/ 46566 h 359834"/>
                <a:gd name="connsiteX11" fmla="*/ 825500 w 5549900"/>
                <a:gd name="connsiteY11" fmla="*/ 46566 h 359834"/>
                <a:gd name="connsiteX12" fmla="*/ 825500 w 5549900"/>
                <a:gd name="connsiteY12" fmla="*/ 55033 h 359834"/>
                <a:gd name="connsiteX13" fmla="*/ 973667 w 5549900"/>
                <a:gd name="connsiteY13" fmla="*/ 55033 h 359834"/>
                <a:gd name="connsiteX14" fmla="*/ 973667 w 5549900"/>
                <a:gd name="connsiteY14" fmla="*/ 63500 h 359834"/>
                <a:gd name="connsiteX15" fmla="*/ 1214967 w 5549900"/>
                <a:gd name="connsiteY15" fmla="*/ 63500 h 359834"/>
                <a:gd name="connsiteX16" fmla="*/ 1206501 w 5549900"/>
                <a:gd name="connsiteY16" fmla="*/ 71966 h 359834"/>
                <a:gd name="connsiteX17" fmla="*/ 1409700 w 5549900"/>
                <a:gd name="connsiteY17" fmla="*/ 71966 h 359834"/>
                <a:gd name="connsiteX18" fmla="*/ 1409700 w 5549900"/>
                <a:gd name="connsiteY18" fmla="*/ 71966 h 359834"/>
                <a:gd name="connsiteX19" fmla="*/ 1409700 w 5549900"/>
                <a:gd name="connsiteY19" fmla="*/ 84666 h 359834"/>
                <a:gd name="connsiteX20" fmla="*/ 1468967 w 5549900"/>
                <a:gd name="connsiteY20" fmla="*/ 84666 h 359834"/>
                <a:gd name="connsiteX21" fmla="*/ 1468967 w 5549900"/>
                <a:gd name="connsiteY21" fmla="*/ 101600 h 359834"/>
                <a:gd name="connsiteX22" fmla="*/ 1528234 w 5549900"/>
                <a:gd name="connsiteY22" fmla="*/ 101600 h 359834"/>
                <a:gd name="connsiteX23" fmla="*/ 1528234 w 5549900"/>
                <a:gd name="connsiteY23" fmla="*/ 110066 h 359834"/>
                <a:gd name="connsiteX24" fmla="*/ 1608667 w 5549900"/>
                <a:gd name="connsiteY24" fmla="*/ 110066 h 359834"/>
                <a:gd name="connsiteX25" fmla="*/ 1608667 w 5549900"/>
                <a:gd name="connsiteY25" fmla="*/ 122766 h 359834"/>
                <a:gd name="connsiteX26" fmla="*/ 1744134 w 5549900"/>
                <a:gd name="connsiteY26" fmla="*/ 122766 h 359834"/>
                <a:gd name="connsiteX27" fmla="*/ 1756834 w 5549900"/>
                <a:gd name="connsiteY27" fmla="*/ 135466 h 359834"/>
                <a:gd name="connsiteX28" fmla="*/ 1841500 w 5549900"/>
                <a:gd name="connsiteY28" fmla="*/ 135466 h 359834"/>
                <a:gd name="connsiteX29" fmla="*/ 1841500 w 5549900"/>
                <a:gd name="connsiteY29" fmla="*/ 152400 h 359834"/>
                <a:gd name="connsiteX30" fmla="*/ 1917700 w 5549900"/>
                <a:gd name="connsiteY30" fmla="*/ 152400 h 359834"/>
                <a:gd name="connsiteX31" fmla="*/ 1917700 w 5549900"/>
                <a:gd name="connsiteY31" fmla="*/ 165100 h 359834"/>
                <a:gd name="connsiteX32" fmla="*/ 1981200 w 5549900"/>
                <a:gd name="connsiteY32" fmla="*/ 165100 h 359834"/>
                <a:gd name="connsiteX33" fmla="*/ 1981200 w 5549900"/>
                <a:gd name="connsiteY33" fmla="*/ 177800 h 359834"/>
                <a:gd name="connsiteX34" fmla="*/ 2065867 w 5549900"/>
                <a:gd name="connsiteY34" fmla="*/ 177800 h 359834"/>
                <a:gd name="connsiteX35" fmla="*/ 2065867 w 5549900"/>
                <a:gd name="connsiteY35" fmla="*/ 182033 h 359834"/>
                <a:gd name="connsiteX36" fmla="*/ 2256367 w 5549900"/>
                <a:gd name="connsiteY36" fmla="*/ 182033 h 359834"/>
                <a:gd name="connsiteX37" fmla="*/ 2256367 w 5549900"/>
                <a:gd name="connsiteY37" fmla="*/ 201083 h 359834"/>
                <a:gd name="connsiteX38" fmla="*/ 2360084 w 5549900"/>
                <a:gd name="connsiteY38" fmla="*/ 230716 h 359834"/>
                <a:gd name="connsiteX39" fmla="*/ 2700867 w 5549900"/>
                <a:gd name="connsiteY39" fmla="*/ 207433 h 359834"/>
                <a:gd name="connsiteX40" fmla="*/ 2700867 w 5549900"/>
                <a:gd name="connsiteY40" fmla="*/ 215900 h 359834"/>
                <a:gd name="connsiteX41" fmla="*/ 3166534 w 5549900"/>
                <a:gd name="connsiteY41" fmla="*/ 215900 h 359834"/>
                <a:gd name="connsiteX42" fmla="*/ 3166534 w 5549900"/>
                <a:gd name="connsiteY42" fmla="*/ 228600 h 359834"/>
                <a:gd name="connsiteX43" fmla="*/ 3213100 w 5549900"/>
                <a:gd name="connsiteY43" fmla="*/ 228600 h 359834"/>
                <a:gd name="connsiteX44" fmla="*/ 3213100 w 5549900"/>
                <a:gd name="connsiteY44" fmla="*/ 245533 h 359834"/>
                <a:gd name="connsiteX45" fmla="*/ 3373967 w 5549900"/>
                <a:gd name="connsiteY45" fmla="*/ 245533 h 359834"/>
                <a:gd name="connsiteX46" fmla="*/ 3373967 w 5549900"/>
                <a:gd name="connsiteY46" fmla="*/ 258233 h 359834"/>
                <a:gd name="connsiteX47" fmla="*/ 3585634 w 5549900"/>
                <a:gd name="connsiteY47" fmla="*/ 258233 h 359834"/>
                <a:gd name="connsiteX48" fmla="*/ 3581400 w 5549900"/>
                <a:gd name="connsiteY48" fmla="*/ 262467 h 359834"/>
                <a:gd name="connsiteX49" fmla="*/ 3691467 w 5549900"/>
                <a:gd name="connsiteY49" fmla="*/ 262467 h 359834"/>
                <a:gd name="connsiteX50" fmla="*/ 3699934 w 5549900"/>
                <a:gd name="connsiteY50" fmla="*/ 270934 h 359834"/>
                <a:gd name="connsiteX51" fmla="*/ 3898900 w 5549900"/>
                <a:gd name="connsiteY51" fmla="*/ 270934 h 359834"/>
                <a:gd name="connsiteX52" fmla="*/ 3898900 w 5549900"/>
                <a:gd name="connsiteY52" fmla="*/ 283633 h 359834"/>
                <a:gd name="connsiteX53" fmla="*/ 4131734 w 5549900"/>
                <a:gd name="connsiteY53" fmla="*/ 283633 h 359834"/>
                <a:gd name="connsiteX54" fmla="*/ 4131734 w 5549900"/>
                <a:gd name="connsiteY54" fmla="*/ 292100 h 359834"/>
                <a:gd name="connsiteX55" fmla="*/ 4301067 w 5549900"/>
                <a:gd name="connsiteY55" fmla="*/ 292100 h 359834"/>
                <a:gd name="connsiteX56" fmla="*/ 4301067 w 5549900"/>
                <a:gd name="connsiteY56" fmla="*/ 309033 h 359834"/>
                <a:gd name="connsiteX57" fmla="*/ 4529667 w 5549900"/>
                <a:gd name="connsiteY57" fmla="*/ 309033 h 359834"/>
                <a:gd name="connsiteX58" fmla="*/ 4538134 w 5549900"/>
                <a:gd name="connsiteY58" fmla="*/ 317500 h 359834"/>
                <a:gd name="connsiteX59" fmla="*/ 4758267 w 5549900"/>
                <a:gd name="connsiteY59" fmla="*/ 317500 h 359834"/>
                <a:gd name="connsiteX60" fmla="*/ 4758267 w 5549900"/>
                <a:gd name="connsiteY60" fmla="*/ 330200 h 359834"/>
                <a:gd name="connsiteX61" fmla="*/ 5063067 w 5549900"/>
                <a:gd name="connsiteY61" fmla="*/ 330200 h 359834"/>
                <a:gd name="connsiteX62" fmla="*/ 5050367 w 5549900"/>
                <a:gd name="connsiteY62" fmla="*/ 342900 h 359834"/>
                <a:gd name="connsiteX63" fmla="*/ 5283200 w 5549900"/>
                <a:gd name="connsiteY63" fmla="*/ 342900 h 359834"/>
                <a:gd name="connsiteX64" fmla="*/ 5300134 w 5549900"/>
                <a:gd name="connsiteY64" fmla="*/ 359834 h 359834"/>
                <a:gd name="connsiteX65" fmla="*/ 5549900 w 5549900"/>
                <a:gd name="connsiteY65" fmla="*/ 359834 h 359834"/>
                <a:gd name="connsiteX0" fmla="*/ 0 w 5549900"/>
                <a:gd name="connsiteY0" fmla="*/ 0 h 359834"/>
                <a:gd name="connsiteX1" fmla="*/ 207434 w 5549900"/>
                <a:gd name="connsiteY1" fmla="*/ 0 h 359834"/>
                <a:gd name="connsiteX2" fmla="*/ 203200 w 5549900"/>
                <a:gd name="connsiteY2" fmla="*/ 4234 h 359834"/>
                <a:gd name="connsiteX3" fmla="*/ 325967 w 5549900"/>
                <a:gd name="connsiteY3" fmla="*/ 4234 h 359834"/>
                <a:gd name="connsiteX4" fmla="*/ 325967 w 5549900"/>
                <a:gd name="connsiteY4" fmla="*/ 25400 h 359834"/>
                <a:gd name="connsiteX5" fmla="*/ 372534 w 5549900"/>
                <a:gd name="connsiteY5" fmla="*/ 25400 h 359834"/>
                <a:gd name="connsiteX6" fmla="*/ 368301 w 5549900"/>
                <a:gd name="connsiteY6" fmla="*/ 29633 h 359834"/>
                <a:gd name="connsiteX7" fmla="*/ 495300 w 5549900"/>
                <a:gd name="connsiteY7" fmla="*/ 29633 h 359834"/>
                <a:gd name="connsiteX8" fmla="*/ 495300 w 5549900"/>
                <a:gd name="connsiteY8" fmla="*/ 38100 h 359834"/>
                <a:gd name="connsiteX9" fmla="*/ 541867 w 5549900"/>
                <a:gd name="connsiteY9" fmla="*/ 38100 h 359834"/>
                <a:gd name="connsiteX10" fmla="*/ 541867 w 5549900"/>
                <a:gd name="connsiteY10" fmla="*/ 46566 h 359834"/>
                <a:gd name="connsiteX11" fmla="*/ 825500 w 5549900"/>
                <a:gd name="connsiteY11" fmla="*/ 46566 h 359834"/>
                <a:gd name="connsiteX12" fmla="*/ 825500 w 5549900"/>
                <a:gd name="connsiteY12" fmla="*/ 55033 h 359834"/>
                <a:gd name="connsiteX13" fmla="*/ 973667 w 5549900"/>
                <a:gd name="connsiteY13" fmla="*/ 55033 h 359834"/>
                <a:gd name="connsiteX14" fmla="*/ 973667 w 5549900"/>
                <a:gd name="connsiteY14" fmla="*/ 63500 h 359834"/>
                <a:gd name="connsiteX15" fmla="*/ 1214967 w 5549900"/>
                <a:gd name="connsiteY15" fmla="*/ 63500 h 359834"/>
                <a:gd name="connsiteX16" fmla="*/ 1206501 w 5549900"/>
                <a:gd name="connsiteY16" fmla="*/ 71966 h 359834"/>
                <a:gd name="connsiteX17" fmla="*/ 1409700 w 5549900"/>
                <a:gd name="connsiteY17" fmla="*/ 71966 h 359834"/>
                <a:gd name="connsiteX18" fmla="*/ 1409700 w 5549900"/>
                <a:gd name="connsiteY18" fmla="*/ 71966 h 359834"/>
                <a:gd name="connsiteX19" fmla="*/ 1409700 w 5549900"/>
                <a:gd name="connsiteY19" fmla="*/ 84666 h 359834"/>
                <a:gd name="connsiteX20" fmla="*/ 1468967 w 5549900"/>
                <a:gd name="connsiteY20" fmla="*/ 84666 h 359834"/>
                <a:gd name="connsiteX21" fmla="*/ 1468967 w 5549900"/>
                <a:gd name="connsiteY21" fmla="*/ 101600 h 359834"/>
                <a:gd name="connsiteX22" fmla="*/ 1528234 w 5549900"/>
                <a:gd name="connsiteY22" fmla="*/ 101600 h 359834"/>
                <a:gd name="connsiteX23" fmla="*/ 1528234 w 5549900"/>
                <a:gd name="connsiteY23" fmla="*/ 110066 h 359834"/>
                <a:gd name="connsiteX24" fmla="*/ 1608667 w 5549900"/>
                <a:gd name="connsiteY24" fmla="*/ 110066 h 359834"/>
                <a:gd name="connsiteX25" fmla="*/ 1608667 w 5549900"/>
                <a:gd name="connsiteY25" fmla="*/ 122766 h 359834"/>
                <a:gd name="connsiteX26" fmla="*/ 1744134 w 5549900"/>
                <a:gd name="connsiteY26" fmla="*/ 122766 h 359834"/>
                <a:gd name="connsiteX27" fmla="*/ 1756834 w 5549900"/>
                <a:gd name="connsiteY27" fmla="*/ 135466 h 359834"/>
                <a:gd name="connsiteX28" fmla="*/ 1841500 w 5549900"/>
                <a:gd name="connsiteY28" fmla="*/ 135466 h 359834"/>
                <a:gd name="connsiteX29" fmla="*/ 1841500 w 5549900"/>
                <a:gd name="connsiteY29" fmla="*/ 152400 h 359834"/>
                <a:gd name="connsiteX30" fmla="*/ 1917700 w 5549900"/>
                <a:gd name="connsiteY30" fmla="*/ 152400 h 359834"/>
                <a:gd name="connsiteX31" fmla="*/ 1917700 w 5549900"/>
                <a:gd name="connsiteY31" fmla="*/ 165100 h 359834"/>
                <a:gd name="connsiteX32" fmla="*/ 1981200 w 5549900"/>
                <a:gd name="connsiteY32" fmla="*/ 165100 h 359834"/>
                <a:gd name="connsiteX33" fmla="*/ 1981200 w 5549900"/>
                <a:gd name="connsiteY33" fmla="*/ 177800 h 359834"/>
                <a:gd name="connsiteX34" fmla="*/ 2065867 w 5549900"/>
                <a:gd name="connsiteY34" fmla="*/ 177800 h 359834"/>
                <a:gd name="connsiteX35" fmla="*/ 2065867 w 5549900"/>
                <a:gd name="connsiteY35" fmla="*/ 182033 h 359834"/>
                <a:gd name="connsiteX36" fmla="*/ 2256367 w 5549900"/>
                <a:gd name="connsiteY36" fmla="*/ 182033 h 359834"/>
                <a:gd name="connsiteX37" fmla="*/ 2256367 w 5549900"/>
                <a:gd name="connsiteY37" fmla="*/ 201083 h 359834"/>
                <a:gd name="connsiteX38" fmla="*/ 2357967 w 5549900"/>
                <a:gd name="connsiteY38" fmla="*/ 196849 h 359834"/>
                <a:gd name="connsiteX39" fmla="*/ 2700867 w 5549900"/>
                <a:gd name="connsiteY39" fmla="*/ 207433 h 359834"/>
                <a:gd name="connsiteX40" fmla="*/ 2700867 w 5549900"/>
                <a:gd name="connsiteY40" fmla="*/ 215900 h 359834"/>
                <a:gd name="connsiteX41" fmla="*/ 3166534 w 5549900"/>
                <a:gd name="connsiteY41" fmla="*/ 215900 h 359834"/>
                <a:gd name="connsiteX42" fmla="*/ 3166534 w 5549900"/>
                <a:gd name="connsiteY42" fmla="*/ 228600 h 359834"/>
                <a:gd name="connsiteX43" fmla="*/ 3213100 w 5549900"/>
                <a:gd name="connsiteY43" fmla="*/ 228600 h 359834"/>
                <a:gd name="connsiteX44" fmla="*/ 3213100 w 5549900"/>
                <a:gd name="connsiteY44" fmla="*/ 245533 h 359834"/>
                <a:gd name="connsiteX45" fmla="*/ 3373967 w 5549900"/>
                <a:gd name="connsiteY45" fmla="*/ 245533 h 359834"/>
                <a:gd name="connsiteX46" fmla="*/ 3373967 w 5549900"/>
                <a:gd name="connsiteY46" fmla="*/ 258233 h 359834"/>
                <a:gd name="connsiteX47" fmla="*/ 3585634 w 5549900"/>
                <a:gd name="connsiteY47" fmla="*/ 258233 h 359834"/>
                <a:gd name="connsiteX48" fmla="*/ 3581400 w 5549900"/>
                <a:gd name="connsiteY48" fmla="*/ 262467 h 359834"/>
                <a:gd name="connsiteX49" fmla="*/ 3691467 w 5549900"/>
                <a:gd name="connsiteY49" fmla="*/ 262467 h 359834"/>
                <a:gd name="connsiteX50" fmla="*/ 3699934 w 5549900"/>
                <a:gd name="connsiteY50" fmla="*/ 270934 h 359834"/>
                <a:gd name="connsiteX51" fmla="*/ 3898900 w 5549900"/>
                <a:gd name="connsiteY51" fmla="*/ 270934 h 359834"/>
                <a:gd name="connsiteX52" fmla="*/ 3898900 w 5549900"/>
                <a:gd name="connsiteY52" fmla="*/ 283633 h 359834"/>
                <a:gd name="connsiteX53" fmla="*/ 4131734 w 5549900"/>
                <a:gd name="connsiteY53" fmla="*/ 283633 h 359834"/>
                <a:gd name="connsiteX54" fmla="*/ 4131734 w 5549900"/>
                <a:gd name="connsiteY54" fmla="*/ 292100 h 359834"/>
                <a:gd name="connsiteX55" fmla="*/ 4301067 w 5549900"/>
                <a:gd name="connsiteY55" fmla="*/ 292100 h 359834"/>
                <a:gd name="connsiteX56" fmla="*/ 4301067 w 5549900"/>
                <a:gd name="connsiteY56" fmla="*/ 309033 h 359834"/>
                <a:gd name="connsiteX57" fmla="*/ 4529667 w 5549900"/>
                <a:gd name="connsiteY57" fmla="*/ 309033 h 359834"/>
                <a:gd name="connsiteX58" fmla="*/ 4538134 w 5549900"/>
                <a:gd name="connsiteY58" fmla="*/ 317500 h 359834"/>
                <a:gd name="connsiteX59" fmla="*/ 4758267 w 5549900"/>
                <a:gd name="connsiteY59" fmla="*/ 317500 h 359834"/>
                <a:gd name="connsiteX60" fmla="*/ 4758267 w 5549900"/>
                <a:gd name="connsiteY60" fmla="*/ 330200 h 359834"/>
                <a:gd name="connsiteX61" fmla="*/ 5063067 w 5549900"/>
                <a:gd name="connsiteY61" fmla="*/ 330200 h 359834"/>
                <a:gd name="connsiteX62" fmla="*/ 5050367 w 5549900"/>
                <a:gd name="connsiteY62" fmla="*/ 342900 h 359834"/>
                <a:gd name="connsiteX63" fmla="*/ 5283200 w 5549900"/>
                <a:gd name="connsiteY63" fmla="*/ 342900 h 359834"/>
                <a:gd name="connsiteX64" fmla="*/ 5300134 w 5549900"/>
                <a:gd name="connsiteY64" fmla="*/ 359834 h 359834"/>
                <a:gd name="connsiteX65" fmla="*/ 5549900 w 5549900"/>
                <a:gd name="connsiteY65" fmla="*/ 359834 h 359834"/>
                <a:gd name="connsiteX0" fmla="*/ 0 w 5549900"/>
                <a:gd name="connsiteY0" fmla="*/ 0 h 359834"/>
                <a:gd name="connsiteX1" fmla="*/ 207434 w 5549900"/>
                <a:gd name="connsiteY1" fmla="*/ 0 h 359834"/>
                <a:gd name="connsiteX2" fmla="*/ 203200 w 5549900"/>
                <a:gd name="connsiteY2" fmla="*/ 4234 h 359834"/>
                <a:gd name="connsiteX3" fmla="*/ 325967 w 5549900"/>
                <a:gd name="connsiteY3" fmla="*/ 4234 h 359834"/>
                <a:gd name="connsiteX4" fmla="*/ 325967 w 5549900"/>
                <a:gd name="connsiteY4" fmla="*/ 25400 h 359834"/>
                <a:gd name="connsiteX5" fmla="*/ 372534 w 5549900"/>
                <a:gd name="connsiteY5" fmla="*/ 25400 h 359834"/>
                <a:gd name="connsiteX6" fmla="*/ 368301 w 5549900"/>
                <a:gd name="connsiteY6" fmla="*/ 29633 h 359834"/>
                <a:gd name="connsiteX7" fmla="*/ 495300 w 5549900"/>
                <a:gd name="connsiteY7" fmla="*/ 29633 h 359834"/>
                <a:gd name="connsiteX8" fmla="*/ 495300 w 5549900"/>
                <a:gd name="connsiteY8" fmla="*/ 38100 h 359834"/>
                <a:gd name="connsiteX9" fmla="*/ 541867 w 5549900"/>
                <a:gd name="connsiteY9" fmla="*/ 38100 h 359834"/>
                <a:gd name="connsiteX10" fmla="*/ 541867 w 5549900"/>
                <a:gd name="connsiteY10" fmla="*/ 46566 h 359834"/>
                <a:gd name="connsiteX11" fmla="*/ 825500 w 5549900"/>
                <a:gd name="connsiteY11" fmla="*/ 46566 h 359834"/>
                <a:gd name="connsiteX12" fmla="*/ 825500 w 5549900"/>
                <a:gd name="connsiteY12" fmla="*/ 55033 h 359834"/>
                <a:gd name="connsiteX13" fmla="*/ 973667 w 5549900"/>
                <a:gd name="connsiteY13" fmla="*/ 55033 h 359834"/>
                <a:gd name="connsiteX14" fmla="*/ 973667 w 5549900"/>
                <a:gd name="connsiteY14" fmla="*/ 63500 h 359834"/>
                <a:gd name="connsiteX15" fmla="*/ 1214967 w 5549900"/>
                <a:gd name="connsiteY15" fmla="*/ 63500 h 359834"/>
                <a:gd name="connsiteX16" fmla="*/ 1206501 w 5549900"/>
                <a:gd name="connsiteY16" fmla="*/ 71966 h 359834"/>
                <a:gd name="connsiteX17" fmla="*/ 1409700 w 5549900"/>
                <a:gd name="connsiteY17" fmla="*/ 71966 h 359834"/>
                <a:gd name="connsiteX18" fmla="*/ 1409700 w 5549900"/>
                <a:gd name="connsiteY18" fmla="*/ 71966 h 359834"/>
                <a:gd name="connsiteX19" fmla="*/ 1409700 w 5549900"/>
                <a:gd name="connsiteY19" fmla="*/ 84666 h 359834"/>
                <a:gd name="connsiteX20" fmla="*/ 1468967 w 5549900"/>
                <a:gd name="connsiteY20" fmla="*/ 84666 h 359834"/>
                <a:gd name="connsiteX21" fmla="*/ 1468967 w 5549900"/>
                <a:gd name="connsiteY21" fmla="*/ 101600 h 359834"/>
                <a:gd name="connsiteX22" fmla="*/ 1528234 w 5549900"/>
                <a:gd name="connsiteY22" fmla="*/ 101600 h 359834"/>
                <a:gd name="connsiteX23" fmla="*/ 1528234 w 5549900"/>
                <a:gd name="connsiteY23" fmla="*/ 110066 h 359834"/>
                <a:gd name="connsiteX24" fmla="*/ 1608667 w 5549900"/>
                <a:gd name="connsiteY24" fmla="*/ 110066 h 359834"/>
                <a:gd name="connsiteX25" fmla="*/ 1608667 w 5549900"/>
                <a:gd name="connsiteY25" fmla="*/ 122766 h 359834"/>
                <a:gd name="connsiteX26" fmla="*/ 1744134 w 5549900"/>
                <a:gd name="connsiteY26" fmla="*/ 122766 h 359834"/>
                <a:gd name="connsiteX27" fmla="*/ 1756834 w 5549900"/>
                <a:gd name="connsiteY27" fmla="*/ 135466 h 359834"/>
                <a:gd name="connsiteX28" fmla="*/ 1841500 w 5549900"/>
                <a:gd name="connsiteY28" fmla="*/ 135466 h 359834"/>
                <a:gd name="connsiteX29" fmla="*/ 1841500 w 5549900"/>
                <a:gd name="connsiteY29" fmla="*/ 152400 h 359834"/>
                <a:gd name="connsiteX30" fmla="*/ 1917700 w 5549900"/>
                <a:gd name="connsiteY30" fmla="*/ 152400 h 359834"/>
                <a:gd name="connsiteX31" fmla="*/ 1917700 w 5549900"/>
                <a:gd name="connsiteY31" fmla="*/ 165100 h 359834"/>
                <a:gd name="connsiteX32" fmla="*/ 1981200 w 5549900"/>
                <a:gd name="connsiteY32" fmla="*/ 165100 h 359834"/>
                <a:gd name="connsiteX33" fmla="*/ 1981200 w 5549900"/>
                <a:gd name="connsiteY33" fmla="*/ 177800 h 359834"/>
                <a:gd name="connsiteX34" fmla="*/ 2065867 w 5549900"/>
                <a:gd name="connsiteY34" fmla="*/ 177800 h 359834"/>
                <a:gd name="connsiteX35" fmla="*/ 2065867 w 5549900"/>
                <a:gd name="connsiteY35" fmla="*/ 182033 h 359834"/>
                <a:gd name="connsiteX36" fmla="*/ 2256367 w 5549900"/>
                <a:gd name="connsiteY36" fmla="*/ 182033 h 359834"/>
                <a:gd name="connsiteX37" fmla="*/ 2254250 w 5549900"/>
                <a:gd name="connsiteY37" fmla="*/ 196849 h 359834"/>
                <a:gd name="connsiteX38" fmla="*/ 2357967 w 5549900"/>
                <a:gd name="connsiteY38" fmla="*/ 196849 h 359834"/>
                <a:gd name="connsiteX39" fmla="*/ 2700867 w 5549900"/>
                <a:gd name="connsiteY39" fmla="*/ 207433 h 359834"/>
                <a:gd name="connsiteX40" fmla="*/ 2700867 w 5549900"/>
                <a:gd name="connsiteY40" fmla="*/ 215900 h 359834"/>
                <a:gd name="connsiteX41" fmla="*/ 3166534 w 5549900"/>
                <a:gd name="connsiteY41" fmla="*/ 215900 h 359834"/>
                <a:gd name="connsiteX42" fmla="*/ 3166534 w 5549900"/>
                <a:gd name="connsiteY42" fmla="*/ 228600 h 359834"/>
                <a:gd name="connsiteX43" fmla="*/ 3213100 w 5549900"/>
                <a:gd name="connsiteY43" fmla="*/ 228600 h 359834"/>
                <a:gd name="connsiteX44" fmla="*/ 3213100 w 5549900"/>
                <a:gd name="connsiteY44" fmla="*/ 245533 h 359834"/>
                <a:gd name="connsiteX45" fmla="*/ 3373967 w 5549900"/>
                <a:gd name="connsiteY45" fmla="*/ 245533 h 359834"/>
                <a:gd name="connsiteX46" fmla="*/ 3373967 w 5549900"/>
                <a:gd name="connsiteY46" fmla="*/ 258233 h 359834"/>
                <a:gd name="connsiteX47" fmla="*/ 3585634 w 5549900"/>
                <a:gd name="connsiteY47" fmla="*/ 258233 h 359834"/>
                <a:gd name="connsiteX48" fmla="*/ 3581400 w 5549900"/>
                <a:gd name="connsiteY48" fmla="*/ 262467 h 359834"/>
                <a:gd name="connsiteX49" fmla="*/ 3691467 w 5549900"/>
                <a:gd name="connsiteY49" fmla="*/ 262467 h 359834"/>
                <a:gd name="connsiteX50" fmla="*/ 3699934 w 5549900"/>
                <a:gd name="connsiteY50" fmla="*/ 270934 h 359834"/>
                <a:gd name="connsiteX51" fmla="*/ 3898900 w 5549900"/>
                <a:gd name="connsiteY51" fmla="*/ 270934 h 359834"/>
                <a:gd name="connsiteX52" fmla="*/ 3898900 w 5549900"/>
                <a:gd name="connsiteY52" fmla="*/ 283633 h 359834"/>
                <a:gd name="connsiteX53" fmla="*/ 4131734 w 5549900"/>
                <a:gd name="connsiteY53" fmla="*/ 283633 h 359834"/>
                <a:gd name="connsiteX54" fmla="*/ 4131734 w 5549900"/>
                <a:gd name="connsiteY54" fmla="*/ 292100 h 359834"/>
                <a:gd name="connsiteX55" fmla="*/ 4301067 w 5549900"/>
                <a:gd name="connsiteY55" fmla="*/ 292100 h 359834"/>
                <a:gd name="connsiteX56" fmla="*/ 4301067 w 5549900"/>
                <a:gd name="connsiteY56" fmla="*/ 309033 h 359834"/>
                <a:gd name="connsiteX57" fmla="*/ 4529667 w 5549900"/>
                <a:gd name="connsiteY57" fmla="*/ 309033 h 359834"/>
                <a:gd name="connsiteX58" fmla="*/ 4538134 w 5549900"/>
                <a:gd name="connsiteY58" fmla="*/ 317500 h 359834"/>
                <a:gd name="connsiteX59" fmla="*/ 4758267 w 5549900"/>
                <a:gd name="connsiteY59" fmla="*/ 317500 h 359834"/>
                <a:gd name="connsiteX60" fmla="*/ 4758267 w 5549900"/>
                <a:gd name="connsiteY60" fmla="*/ 330200 h 359834"/>
                <a:gd name="connsiteX61" fmla="*/ 5063067 w 5549900"/>
                <a:gd name="connsiteY61" fmla="*/ 330200 h 359834"/>
                <a:gd name="connsiteX62" fmla="*/ 5050367 w 5549900"/>
                <a:gd name="connsiteY62" fmla="*/ 342900 h 359834"/>
                <a:gd name="connsiteX63" fmla="*/ 5283200 w 5549900"/>
                <a:gd name="connsiteY63" fmla="*/ 342900 h 359834"/>
                <a:gd name="connsiteX64" fmla="*/ 5300134 w 5549900"/>
                <a:gd name="connsiteY64" fmla="*/ 359834 h 359834"/>
                <a:gd name="connsiteX65" fmla="*/ 5549900 w 5549900"/>
                <a:gd name="connsiteY65" fmla="*/ 359834 h 359834"/>
                <a:gd name="connsiteX0" fmla="*/ 0 w 5549900"/>
                <a:gd name="connsiteY0" fmla="*/ 0 h 359834"/>
                <a:gd name="connsiteX1" fmla="*/ 207434 w 5549900"/>
                <a:gd name="connsiteY1" fmla="*/ 0 h 359834"/>
                <a:gd name="connsiteX2" fmla="*/ 203200 w 5549900"/>
                <a:gd name="connsiteY2" fmla="*/ 4234 h 359834"/>
                <a:gd name="connsiteX3" fmla="*/ 325967 w 5549900"/>
                <a:gd name="connsiteY3" fmla="*/ 4234 h 359834"/>
                <a:gd name="connsiteX4" fmla="*/ 325967 w 5549900"/>
                <a:gd name="connsiteY4" fmla="*/ 25400 h 359834"/>
                <a:gd name="connsiteX5" fmla="*/ 372534 w 5549900"/>
                <a:gd name="connsiteY5" fmla="*/ 25400 h 359834"/>
                <a:gd name="connsiteX6" fmla="*/ 368301 w 5549900"/>
                <a:gd name="connsiteY6" fmla="*/ 29633 h 359834"/>
                <a:gd name="connsiteX7" fmla="*/ 495300 w 5549900"/>
                <a:gd name="connsiteY7" fmla="*/ 29633 h 359834"/>
                <a:gd name="connsiteX8" fmla="*/ 495300 w 5549900"/>
                <a:gd name="connsiteY8" fmla="*/ 38100 h 359834"/>
                <a:gd name="connsiteX9" fmla="*/ 541867 w 5549900"/>
                <a:gd name="connsiteY9" fmla="*/ 38100 h 359834"/>
                <a:gd name="connsiteX10" fmla="*/ 541867 w 5549900"/>
                <a:gd name="connsiteY10" fmla="*/ 46566 h 359834"/>
                <a:gd name="connsiteX11" fmla="*/ 825500 w 5549900"/>
                <a:gd name="connsiteY11" fmla="*/ 46566 h 359834"/>
                <a:gd name="connsiteX12" fmla="*/ 825500 w 5549900"/>
                <a:gd name="connsiteY12" fmla="*/ 55033 h 359834"/>
                <a:gd name="connsiteX13" fmla="*/ 973667 w 5549900"/>
                <a:gd name="connsiteY13" fmla="*/ 55033 h 359834"/>
                <a:gd name="connsiteX14" fmla="*/ 973667 w 5549900"/>
                <a:gd name="connsiteY14" fmla="*/ 63500 h 359834"/>
                <a:gd name="connsiteX15" fmla="*/ 1214967 w 5549900"/>
                <a:gd name="connsiteY15" fmla="*/ 63500 h 359834"/>
                <a:gd name="connsiteX16" fmla="*/ 1206501 w 5549900"/>
                <a:gd name="connsiteY16" fmla="*/ 71966 h 359834"/>
                <a:gd name="connsiteX17" fmla="*/ 1409700 w 5549900"/>
                <a:gd name="connsiteY17" fmla="*/ 71966 h 359834"/>
                <a:gd name="connsiteX18" fmla="*/ 1409700 w 5549900"/>
                <a:gd name="connsiteY18" fmla="*/ 71966 h 359834"/>
                <a:gd name="connsiteX19" fmla="*/ 1409700 w 5549900"/>
                <a:gd name="connsiteY19" fmla="*/ 84666 h 359834"/>
                <a:gd name="connsiteX20" fmla="*/ 1468967 w 5549900"/>
                <a:gd name="connsiteY20" fmla="*/ 84666 h 359834"/>
                <a:gd name="connsiteX21" fmla="*/ 1468967 w 5549900"/>
                <a:gd name="connsiteY21" fmla="*/ 101600 h 359834"/>
                <a:gd name="connsiteX22" fmla="*/ 1528234 w 5549900"/>
                <a:gd name="connsiteY22" fmla="*/ 101600 h 359834"/>
                <a:gd name="connsiteX23" fmla="*/ 1528234 w 5549900"/>
                <a:gd name="connsiteY23" fmla="*/ 110066 h 359834"/>
                <a:gd name="connsiteX24" fmla="*/ 1608667 w 5549900"/>
                <a:gd name="connsiteY24" fmla="*/ 110066 h 359834"/>
                <a:gd name="connsiteX25" fmla="*/ 1608667 w 5549900"/>
                <a:gd name="connsiteY25" fmla="*/ 122766 h 359834"/>
                <a:gd name="connsiteX26" fmla="*/ 1744134 w 5549900"/>
                <a:gd name="connsiteY26" fmla="*/ 122766 h 359834"/>
                <a:gd name="connsiteX27" fmla="*/ 1756834 w 5549900"/>
                <a:gd name="connsiteY27" fmla="*/ 135466 h 359834"/>
                <a:gd name="connsiteX28" fmla="*/ 1841500 w 5549900"/>
                <a:gd name="connsiteY28" fmla="*/ 135466 h 359834"/>
                <a:gd name="connsiteX29" fmla="*/ 1841500 w 5549900"/>
                <a:gd name="connsiteY29" fmla="*/ 152400 h 359834"/>
                <a:gd name="connsiteX30" fmla="*/ 1917700 w 5549900"/>
                <a:gd name="connsiteY30" fmla="*/ 152400 h 359834"/>
                <a:gd name="connsiteX31" fmla="*/ 1917700 w 5549900"/>
                <a:gd name="connsiteY31" fmla="*/ 165100 h 359834"/>
                <a:gd name="connsiteX32" fmla="*/ 1981200 w 5549900"/>
                <a:gd name="connsiteY32" fmla="*/ 165100 h 359834"/>
                <a:gd name="connsiteX33" fmla="*/ 1981200 w 5549900"/>
                <a:gd name="connsiteY33" fmla="*/ 177800 h 359834"/>
                <a:gd name="connsiteX34" fmla="*/ 2065867 w 5549900"/>
                <a:gd name="connsiteY34" fmla="*/ 177800 h 359834"/>
                <a:gd name="connsiteX35" fmla="*/ 2065867 w 5549900"/>
                <a:gd name="connsiteY35" fmla="*/ 182033 h 359834"/>
                <a:gd name="connsiteX36" fmla="*/ 2256367 w 5549900"/>
                <a:gd name="connsiteY36" fmla="*/ 182033 h 359834"/>
                <a:gd name="connsiteX37" fmla="*/ 2254250 w 5549900"/>
                <a:gd name="connsiteY37" fmla="*/ 196849 h 359834"/>
                <a:gd name="connsiteX38" fmla="*/ 2357967 w 5549900"/>
                <a:gd name="connsiteY38" fmla="*/ 196849 h 359834"/>
                <a:gd name="connsiteX39" fmla="*/ 2434167 w 5549900"/>
                <a:gd name="connsiteY39" fmla="*/ 196850 h 359834"/>
                <a:gd name="connsiteX40" fmla="*/ 2700867 w 5549900"/>
                <a:gd name="connsiteY40" fmla="*/ 207433 h 359834"/>
                <a:gd name="connsiteX41" fmla="*/ 2700867 w 5549900"/>
                <a:gd name="connsiteY41" fmla="*/ 215900 h 359834"/>
                <a:gd name="connsiteX42" fmla="*/ 3166534 w 5549900"/>
                <a:gd name="connsiteY42" fmla="*/ 215900 h 359834"/>
                <a:gd name="connsiteX43" fmla="*/ 3166534 w 5549900"/>
                <a:gd name="connsiteY43" fmla="*/ 228600 h 359834"/>
                <a:gd name="connsiteX44" fmla="*/ 3213100 w 5549900"/>
                <a:gd name="connsiteY44" fmla="*/ 228600 h 359834"/>
                <a:gd name="connsiteX45" fmla="*/ 3213100 w 5549900"/>
                <a:gd name="connsiteY45" fmla="*/ 245533 h 359834"/>
                <a:gd name="connsiteX46" fmla="*/ 3373967 w 5549900"/>
                <a:gd name="connsiteY46" fmla="*/ 245533 h 359834"/>
                <a:gd name="connsiteX47" fmla="*/ 3373967 w 5549900"/>
                <a:gd name="connsiteY47" fmla="*/ 258233 h 359834"/>
                <a:gd name="connsiteX48" fmla="*/ 3585634 w 5549900"/>
                <a:gd name="connsiteY48" fmla="*/ 258233 h 359834"/>
                <a:gd name="connsiteX49" fmla="*/ 3581400 w 5549900"/>
                <a:gd name="connsiteY49" fmla="*/ 262467 h 359834"/>
                <a:gd name="connsiteX50" fmla="*/ 3691467 w 5549900"/>
                <a:gd name="connsiteY50" fmla="*/ 262467 h 359834"/>
                <a:gd name="connsiteX51" fmla="*/ 3699934 w 5549900"/>
                <a:gd name="connsiteY51" fmla="*/ 270934 h 359834"/>
                <a:gd name="connsiteX52" fmla="*/ 3898900 w 5549900"/>
                <a:gd name="connsiteY52" fmla="*/ 270934 h 359834"/>
                <a:gd name="connsiteX53" fmla="*/ 3898900 w 5549900"/>
                <a:gd name="connsiteY53" fmla="*/ 283633 h 359834"/>
                <a:gd name="connsiteX54" fmla="*/ 4131734 w 5549900"/>
                <a:gd name="connsiteY54" fmla="*/ 283633 h 359834"/>
                <a:gd name="connsiteX55" fmla="*/ 4131734 w 5549900"/>
                <a:gd name="connsiteY55" fmla="*/ 292100 h 359834"/>
                <a:gd name="connsiteX56" fmla="*/ 4301067 w 5549900"/>
                <a:gd name="connsiteY56" fmla="*/ 292100 h 359834"/>
                <a:gd name="connsiteX57" fmla="*/ 4301067 w 5549900"/>
                <a:gd name="connsiteY57" fmla="*/ 309033 h 359834"/>
                <a:gd name="connsiteX58" fmla="*/ 4529667 w 5549900"/>
                <a:gd name="connsiteY58" fmla="*/ 309033 h 359834"/>
                <a:gd name="connsiteX59" fmla="*/ 4538134 w 5549900"/>
                <a:gd name="connsiteY59" fmla="*/ 317500 h 359834"/>
                <a:gd name="connsiteX60" fmla="*/ 4758267 w 5549900"/>
                <a:gd name="connsiteY60" fmla="*/ 317500 h 359834"/>
                <a:gd name="connsiteX61" fmla="*/ 4758267 w 5549900"/>
                <a:gd name="connsiteY61" fmla="*/ 330200 h 359834"/>
                <a:gd name="connsiteX62" fmla="*/ 5063067 w 5549900"/>
                <a:gd name="connsiteY62" fmla="*/ 330200 h 359834"/>
                <a:gd name="connsiteX63" fmla="*/ 5050367 w 5549900"/>
                <a:gd name="connsiteY63" fmla="*/ 342900 h 359834"/>
                <a:gd name="connsiteX64" fmla="*/ 5283200 w 5549900"/>
                <a:gd name="connsiteY64" fmla="*/ 342900 h 359834"/>
                <a:gd name="connsiteX65" fmla="*/ 5300134 w 5549900"/>
                <a:gd name="connsiteY65" fmla="*/ 359834 h 359834"/>
                <a:gd name="connsiteX66" fmla="*/ 5549900 w 5549900"/>
                <a:gd name="connsiteY66" fmla="*/ 359834 h 359834"/>
                <a:gd name="connsiteX0" fmla="*/ 0 w 5549900"/>
                <a:gd name="connsiteY0" fmla="*/ 0 h 359834"/>
                <a:gd name="connsiteX1" fmla="*/ 207434 w 5549900"/>
                <a:gd name="connsiteY1" fmla="*/ 0 h 359834"/>
                <a:gd name="connsiteX2" fmla="*/ 203200 w 5549900"/>
                <a:gd name="connsiteY2" fmla="*/ 4234 h 359834"/>
                <a:gd name="connsiteX3" fmla="*/ 325967 w 5549900"/>
                <a:gd name="connsiteY3" fmla="*/ 4234 h 359834"/>
                <a:gd name="connsiteX4" fmla="*/ 325967 w 5549900"/>
                <a:gd name="connsiteY4" fmla="*/ 25400 h 359834"/>
                <a:gd name="connsiteX5" fmla="*/ 372534 w 5549900"/>
                <a:gd name="connsiteY5" fmla="*/ 25400 h 359834"/>
                <a:gd name="connsiteX6" fmla="*/ 368301 w 5549900"/>
                <a:gd name="connsiteY6" fmla="*/ 29633 h 359834"/>
                <a:gd name="connsiteX7" fmla="*/ 495300 w 5549900"/>
                <a:gd name="connsiteY7" fmla="*/ 29633 h 359834"/>
                <a:gd name="connsiteX8" fmla="*/ 495300 w 5549900"/>
                <a:gd name="connsiteY8" fmla="*/ 38100 h 359834"/>
                <a:gd name="connsiteX9" fmla="*/ 541867 w 5549900"/>
                <a:gd name="connsiteY9" fmla="*/ 38100 h 359834"/>
                <a:gd name="connsiteX10" fmla="*/ 541867 w 5549900"/>
                <a:gd name="connsiteY10" fmla="*/ 46566 h 359834"/>
                <a:gd name="connsiteX11" fmla="*/ 825500 w 5549900"/>
                <a:gd name="connsiteY11" fmla="*/ 46566 h 359834"/>
                <a:gd name="connsiteX12" fmla="*/ 825500 w 5549900"/>
                <a:gd name="connsiteY12" fmla="*/ 55033 h 359834"/>
                <a:gd name="connsiteX13" fmla="*/ 973667 w 5549900"/>
                <a:gd name="connsiteY13" fmla="*/ 55033 h 359834"/>
                <a:gd name="connsiteX14" fmla="*/ 973667 w 5549900"/>
                <a:gd name="connsiteY14" fmla="*/ 63500 h 359834"/>
                <a:gd name="connsiteX15" fmla="*/ 1214967 w 5549900"/>
                <a:gd name="connsiteY15" fmla="*/ 63500 h 359834"/>
                <a:gd name="connsiteX16" fmla="*/ 1206501 w 5549900"/>
                <a:gd name="connsiteY16" fmla="*/ 71966 h 359834"/>
                <a:gd name="connsiteX17" fmla="*/ 1409700 w 5549900"/>
                <a:gd name="connsiteY17" fmla="*/ 71966 h 359834"/>
                <a:gd name="connsiteX18" fmla="*/ 1409700 w 5549900"/>
                <a:gd name="connsiteY18" fmla="*/ 71966 h 359834"/>
                <a:gd name="connsiteX19" fmla="*/ 1409700 w 5549900"/>
                <a:gd name="connsiteY19" fmla="*/ 84666 h 359834"/>
                <a:gd name="connsiteX20" fmla="*/ 1468967 w 5549900"/>
                <a:gd name="connsiteY20" fmla="*/ 84666 h 359834"/>
                <a:gd name="connsiteX21" fmla="*/ 1468967 w 5549900"/>
                <a:gd name="connsiteY21" fmla="*/ 101600 h 359834"/>
                <a:gd name="connsiteX22" fmla="*/ 1528234 w 5549900"/>
                <a:gd name="connsiteY22" fmla="*/ 101600 h 359834"/>
                <a:gd name="connsiteX23" fmla="*/ 1528234 w 5549900"/>
                <a:gd name="connsiteY23" fmla="*/ 110066 h 359834"/>
                <a:gd name="connsiteX24" fmla="*/ 1608667 w 5549900"/>
                <a:gd name="connsiteY24" fmla="*/ 110066 h 359834"/>
                <a:gd name="connsiteX25" fmla="*/ 1608667 w 5549900"/>
                <a:gd name="connsiteY25" fmla="*/ 122766 h 359834"/>
                <a:gd name="connsiteX26" fmla="*/ 1744134 w 5549900"/>
                <a:gd name="connsiteY26" fmla="*/ 122766 h 359834"/>
                <a:gd name="connsiteX27" fmla="*/ 1756834 w 5549900"/>
                <a:gd name="connsiteY27" fmla="*/ 135466 h 359834"/>
                <a:gd name="connsiteX28" fmla="*/ 1841500 w 5549900"/>
                <a:gd name="connsiteY28" fmla="*/ 135466 h 359834"/>
                <a:gd name="connsiteX29" fmla="*/ 1841500 w 5549900"/>
                <a:gd name="connsiteY29" fmla="*/ 152400 h 359834"/>
                <a:gd name="connsiteX30" fmla="*/ 1917700 w 5549900"/>
                <a:gd name="connsiteY30" fmla="*/ 152400 h 359834"/>
                <a:gd name="connsiteX31" fmla="*/ 1917700 w 5549900"/>
                <a:gd name="connsiteY31" fmla="*/ 165100 h 359834"/>
                <a:gd name="connsiteX32" fmla="*/ 1981200 w 5549900"/>
                <a:gd name="connsiteY32" fmla="*/ 165100 h 359834"/>
                <a:gd name="connsiteX33" fmla="*/ 1981200 w 5549900"/>
                <a:gd name="connsiteY33" fmla="*/ 177800 h 359834"/>
                <a:gd name="connsiteX34" fmla="*/ 2065867 w 5549900"/>
                <a:gd name="connsiteY34" fmla="*/ 177800 h 359834"/>
                <a:gd name="connsiteX35" fmla="*/ 2065867 w 5549900"/>
                <a:gd name="connsiteY35" fmla="*/ 182033 h 359834"/>
                <a:gd name="connsiteX36" fmla="*/ 2256367 w 5549900"/>
                <a:gd name="connsiteY36" fmla="*/ 182033 h 359834"/>
                <a:gd name="connsiteX37" fmla="*/ 2254250 w 5549900"/>
                <a:gd name="connsiteY37" fmla="*/ 196849 h 359834"/>
                <a:gd name="connsiteX38" fmla="*/ 2357967 w 5549900"/>
                <a:gd name="connsiteY38" fmla="*/ 196849 h 359834"/>
                <a:gd name="connsiteX39" fmla="*/ 2366434 w 5549900"/>
                <a:gd name="connsiteY39" fmla="*/ 209550 h 359834"/>
                <a:gd name="connsiteX40" fmla="*/ 2700867 w 5549900"/>
                <a:gd name="connsiteY40" fmla="*/ 207433 h 359834"/>
                <a:gd name="connsiteX41" fmla="*/ 2700867 w 5549900"/>
                <a:gd name="connsiteY41" fmla="*/ 215900 h 359834"/>
                <a:gd name="connsiteX42" fmla="*/ 3166534 w 5549900"/>
                <a:gd name="connsiteY42" fmla="*/ 215900 h 359834"/>
                <a:gd name="connsiteX43" fmla="*/ 3166534 w 5549900"/>
                <a:gd name="connsiteY43" fmla="*/ 228600 h 359834"/>
                <a:gd name="connsiteX44" fmla="*/ 3213100 w 5549900"/>
                <a:gd name="connsiteY44" fmla="*/ 228600 h 359834"/>
                <a:gd name="connsiteX45" fmla="*/ 3213100 w 5549900"/>
                <a:gd name="connsiteY45" fmla="*/ 245533 h 359834"/>
                <a:gd name="connsiteX46" fmla="*/ 3373967 w 5549900"/>
                <a:gd name="connsiteY46" fmla="*/ 245533 h 359834"/>
                <a:gd name="connsiteX47" fmla="*/ 3373967 w 5549900"/>
                <a:gd name="connsiteY47" fmla="*/ 258233 h 359834"/>
                <a:gd name="connsiteX48" fmla="*/ 3585634 w 5549900"/>
                <a:gd name="connsiteY48" fmla="*/ 258233 h 359834"/>
                <a:gd name="connsiteX49" fmla="*/ 3581400 w 5549900"/>
                <a:gd name="connsiteY49" fmla="*/ 262467 h 359834"/>
                <a:gd name="connsiteX50" fmla="*/ 3691467 w 5549900"/>
                <a:gd name="connsiteY50" fmla="*/ 262467 h 359834"/>
                <a:gd name="connsiteX51" fmla="*/ 3699934 w 5549900"/>
                <a:gd name="connsiteY51" fmla="*/ 270934 h 359834"/>
                <a:gd name="connsiteX52" fmla="*/ 3898900 w 5549900"/>
                <a:gd name="connsiteY52" fmla="*/ 270934 h 359834"/>
                <a:gd name="connsiteX53" fmla="*/ 3898900 w 5549900"/>
                <a:gd name="connsiteY53" fmla="*/ 283633 h 359834"/>
                <a:gd name="connsiteX54" fmla="*/ 4131734 w 5549900"/>
                <a:gd name="connsiteY54" fmla="*/ 283633 h 359834"/>
                <a:gd name="connsiteX55" fmla="*/ 4131734 w 5549900"/>
                <a:gd name="connsiteY55" fmla="*/ 292100 h 359834"/>
                <a:gd name="connsiteX56" fmla="*/ 4301067 w 5549900"/>
                <a:gd name="connsiteY56" fmla="*/ 292100 h 359834"/>
                <a:gd name="connsiteX57" fmla="*/ 4301067 w 5549900"/>
                <a:gd name="connsiteY57" fmla="*/ 309033 h 359834"/>
                <a:gd name="connsiteX58" fmla="*/ 4529667 w 5549900"/>
                <a:gd name="connsiteY58" fmla="*/ 309033 h 359834"/>
                <a:gd name="connsiteX59" fmla="*/ 4538134 w 5549900"/>
                <a:gd name="connsiteY59" fmla="*/ 317500 h 359834"/>
                <a:gd name="connsiteX60" fmla="*/ 4758267 w 5549900"/>
                <a:gd name="connsiteY60" fmla="*/ 317500 h 359834"/>
                <a:gd name="connsiteX61" fmla="*/ 4758267 w 5549900"/>
                <a:gd name="connsiteY61" fmla="*/ 330200 h 359834"/>
                <a:gd name="connsiteX62" fmla="*/ 5063067 w 5549900"/>
                <a:gd name="connsiteY62" fmla="*/ 330200 h 359834"/>
                <a:gd name="connsiteX63" fmla="*/ 5050367 w 5549900"/>
                <a:gd name="connsiteY63" fmla="*/ 342900 h 359834"/>
                <a:gd name="connsiteX64" fmla="*/ 5283200 w 5549900"/>
                <a:gd name="connsiteY64" fmla="*/ 342900 h 359834"/>
                <a:gd name="connsiteX65" fmla="*/ 5300134 w 5549900"/>
                <a:gd name="connsiteY65" fmla="*/ 359834 h 359834"/>
                <a:gd name="connsiteX66" fmla="*/ 5549900 w 5549900"/>
                <a:gd name="connsiteY66" fmla="*/ 359834 h 359834"/>
                <a:gd name="connsiteX0" fmla="*/ 0 w 5549900"/>
                <a:gd name="connsiteY0" fmla="*/ 0 h 359834"/>
                <a:gd name="connsiteX1" fmla="*/ 207434 w 5549900"/>
                <a:gd name="connsiteY1" fmla="*/ 0 h 359834"/>
                <a:gd name="connsiteX2" fmla="*/ 203200 w 5549900"/>
                <a:gd name="connsiteY2" fmla="*/ 4234 h 359834"/>
                <a:gd name="connsiteX3" fmla="*/ 325967 w 5549900"/>
                <a:gd name="connsiteY3" fmla="*/ 4234 h 359834"/>
                <a:gd name="connsiteX4" fmla="*/ 325967 w 5549900"/>
                <a:gd name="connsiteY4" fmla="*/ 25400 h 359834"/>
                <a:gd name="connsiteX5" fmla="*/ 372534 w 5549900"/>
                <a:gd name="connsiteY5" fmla="*/ 25400 h 359834"/>
                <a:gd name="connsiteX6" fmla="*/ 368301 w 5549900"/>
                <a:gd name="connsiteY6" fmla="*/ 29633 h 359834"/>
                <a:gd name="connsiteX7" fmla="*/ 495300 w 5549900"/>
                <a:gd name="connsiteY7" fmla="*/ 29633 h 359834"/>
                <a:gd name="connsiteX8" fmla="*/ 495300 w 5549900"/>
                <a:gd name="connsiteY8" fmla="*/ 38100 h 359834"/>
                <a:gd name="connsiteX9" fmla="*/ 541867 w 5549900"/>
                <a:gd name="connsiteY9" fmla="*/ 38100 h 359834"/>
                <a:gd name="connsiteX10" fmla="*/ 541867 w 5549900"/>
                <a:gd name="connsiteY10" fmla="*/ 46566 h 359834"/>
                <a:gd name="connsiteX11" fmla="*/ 825500 w 5549900"/>
                <a:gd name="connsiteY11" fmla="*/ 46566 h 359834"/>
                <a:gd name="connsiteX12" fmla="*/ 825500 w 5549900"/>
                <a:gd name="connsiteY12" fmla="*/ 55033 h 359834"/>
                <a:gd name="connsiteX13" fmla="*/ 973667 w 5549900"/>
                <a:gd name="connsiteY13" fmla="*/ 55033 h 359834"/>
                <a:gd name="connsiteX14" fmla="*/ 973667 w 5549900"/>
                <a:gd name="connsiteY14" fmla="*/ 63500 h 359834"/>
                <a:gd name="connsiteX15" fmla="*/ 1214967 w 5549900"/>
                <a:gd name="connsiteY15" fmla="*/ 63500 h 359834"/>
                <a:gd name="connsiteX16" fmla="*/ 1206501 w 5549900"/>
                <a:gd name="connsiteY16" fmla="*/ 71966 h 359834"/>
                <a:gd name="connsiteX17" fmla="*/ 1409700 w 5549900"/>
                <a:gd name="connsiteY17" fmla="*/ 71966 h 359834"/>
                <a:gd name="connsiteX18" fmla="*/ 1409700 w 5549900"/>
                <a:gd name="connsiteY18" fmla="*/ 71966 h 359834"/>
                <a:gd name="connsiteX19" fmla="*/ 1409700 w 5549900"/>
                <a:gd name="connsiteY19" fmla="*/ 84666 h 359834"/>
                <a:gd name="connsiteX20" fmla="*/ 1468967 w 5549900"/>
                <a:gd name="connsiteY20" fmla="*/ 84666 h 359834"/>
                <a:gd name="connsiteX21" fmla="*/ 1468967 w 5549900"/>
                <a:gd name="connsiteY21" fmla="*/ 101600 h 359834"/>
                <a:gd name="connsiteX22" fmla="*/ 1528234 w 5549900"/>
                <a:gd name="connsiteY22" fmla="*/ 101600 h 359834"/>
                <a:gd name="connsiteX23" fmla="*/ 1528234 w 5549900"/>
                <a:gd name="connsiteY23" fmla="*/ 110066 h 359834"/>
                <a:gd name="connsiteX24" fmla="*/ 1608667 w 5549900"/>
                <a:gd name="connsiteY24" fmla="*/ 110066 h 359834"/>
                <a:gd name="connsiteX25" fmla="*/ 1608667 w 5549900"/>
                <a:gd name="connsiteY25" fmla="*/ 122766 h 359834"/>
                <a:gd name="connsiteX26" fmla="*/ 1744134 w 5549900"/>
                <a:gd name="connsiteY26" fmla="*/ 122766 h 359834"/>
                <a:gd name="connsiteX27" fmla="*/ 1756834 w 5549900"/>
                <a:gd name="connsiteY27" fmla="*/ 135466 h 359834"/>
                <a:gd name="connsiteX28" fmla="*/ 1841500 w 5549900"/>
                <a:gd name="connsiteY28" fmla="*/ 135466 h 359834"/>
                <a:gd name="connsiteX29" fmla="*/ 1841500 w 5549900"/>
                <a:gd name="connsiteY29" fmla="*/ 152400 h 359834"/>
                <a:gd name="connsiteX30" fmla="*/ 1917700 w 5549900"/>
                <a:gd name="connsiteY30" fmla="*/ 152400 h 359834"/>
                <a:gd name="connsiteX31" fmla="*/ 1917700 w 5549900"/>
                <a:gd name="connsiteY31" fmla="*/ 165100 h 359834"/>
                <a:gd name="connsiteX32" fmla="*/ 1981200 w 5549900"/>
                <a:gd name="connsiteY32" fmla="*/ 165100 h 359834"/>
                <a:gd name="connsiteX33" fmla="*/ 1981200 w 5549900"/>
                <a:gd name="connsiteY33" fmla="*/ 177800 h 359834"/>
                <a:gd name="connsiteX34" fmla="*/ 2065867 w 5549900"/>
                <a:gd name="connsiteY34" fmla="*/ 177800 h 359834"/>
                <a:gd name="connsiteX35" fmla="*/ 2065867 w 5549900"/>
                <a:gd name="connsiteY35" fmla="*/ 182033 h 359834"/>
                <a:gd name="connsiteX36" fmla="*/ 2256367 w 5549900"/>
                <a:gd name="connsiteY36" fmla="*/ 182033 h 359834"/>
                <a:gd name="connsiteX37" fmla="*/ 2254250 w 5549900"/>
                <a:gd name="connsiteY37" fmla="*/ 196849 h 359834"/>
                <a:gd name="connsiteX38" fmla="*/ 2357967 w 5549900"/>
                <a:gd name="connsiteY38" fmla="*/ 196849 h 359834"/>
                <a:gd name="connsiteX39" fmla="*/ 2366434 w 5549900"/>
                <a:gd name="connsiteY39" fmla="*/ 209550 h 359834"/>
                <a:gd name="connsiteX40" fmla="*/ 2700867 w 5549900"/>
                <a:gd name="connsiteY40" fmla="*/ 207433 h 359834"/>
                <a:gd name="connsiteX41" fmla="*/ 2700867 w 5549900"/>
                <a:gd name="connsiteY41" fmla="*/ 215900 h 359834"/>
                <a:gd name="connsiteX42" fmla="*/ 3166534 w 5549900"/>
                <a:gd name="connsiteY42" fmla="*/ 215900 h 359834"/>
                <a:gd name="connsiteX43" fmla="*/ 3166534 w 5549900"/>
                <a:gd name="connsiteY43" fmla="*/ 228600 h 359834"/>
                <a:gd name="connsiteX44" fmla="*/ 3213100 w 5549900"/>
                <a:gd name="connsiteY44" fmla="*/ 228600 h 359834"/>
                <a:gd name="connsiteX45" fmla="*/ 3213100 w 5549900"/>
                <a:gd name="connsiteY45" fmla="*/ 245533 h 359834"/>
                <a:gd name="connsiteX46" fmla="*/ 3373967 w 5549900"/>
                <a:gd name="connsiteY46" fmla="*/ 245533 h 359834"/>
                <a:gd name="connsiteX47" fmla="*/ 3373967 w 5549900"/>
                <a:gd name="connsiteY47" fmla="*/ 258233 h 359834"/>
                <a:gd name="connsiteX48" fmla="*/ 3585634 w 5549900"/>
                <a:gd name="connsiteY48" fmla="*/ 258233 h 359834"/>
                <a:gd name="connsiteX49" fmla="*/ 3581400 w 5549900"/>
                <a:gd name="connsiteY49" fmla="*/ 270934 h 359834"/>
                <a:gd name="connsiteX50" fmla="*/ 3691467 w 5549900"/>
                <a:gd name="connsiteY50" fmla="*/ 262467 h 359834"/>
                <a:gd name="connsiteX51" fmla="*/ 3699934 w 5549900"/>
                <a:gd name="connsiteY51" fmla="*/ 270934 h 359834"/>
                <a:gd name="connsiteX52" fmla="*/ 3898900 w 5549900"/>
                <a:gd name="connsiteY52" fmla="*/ 270934 h 359834"/>
                <a:gd name="connsiteX53" fmla="*/ 3898900 w 5549900"/>
                <a:gd name="connsiteY53" fmla="*/ 283633 h 359834"/>
                <a:gd name="connsiteX54" fmla="*/ 4131734 w 5549900"/>
                <a:gd name="connsiteY54" fmla="*/ 283633 h 359834"/>
                <a:gd name="connsiteX55" fmla="*/ 4131734 w 5549900"/>
                <a:gd name="connsiteY55" fmla="*/ 292100 h 359834"/>
                <a:gd name="connsiteX56" fmla="*/ 4301067 w 5549900"/>
                <a:gd name="connsiteY56" fmla="*/ 292100 h 359834"/>
                <a:gd name="connsiteX57" fmla="*/ 4301067 w 5549900"/>
                <a:gd name="connsiteY57" fmla="*/ 309033 h 359834"/>
                <a:gd name="connsiteX58" fmla="*/ 4529667 w 5549900"/>
                <a:gd name="connsiteY58" fmla="*/ 309033 h 359834"/>
                <a:gd name="connsiteX59" fmla="*/ 4538134 w 5549900"/>
                <a:gd name="connsiteY59" fmla="*/ 317500 h 359834"/>
                <a:gd name="connsiteX60" fmla="*/ 4758267 w 5549900"/>
                <a:gd name="connsiteY60" fmla="*/ 317500 h 359834"/>
                <a:gd name="connsiteX61" fmla="*/ 4758267 w 5549900"/>
                <a:gd name="connsiteY61" fmla="*/ 330200 h 359834"/>
                <a:gd name="connsiteX62" fmla="*/ 5063067 w 5549900"/>
                <a:gd name="connsiteY62" fmla="*/ 330200 h 359834"/>
                <a:gd name="connsiteX63" fmla="*/ 5050367 w 5549900"/>
                <a:gd name="connsiteY63" fmla="*/ 342900 h 359834"/>
                <a:gd name="connsiteX64" fmla="*/ 5283200 w 5549900"/>
                <a:gd name="connsiteY64" fmla="*/ 342900 h 359834"/>
                <a:gd name="connsiteX65" fmla="*/ 5300134 w 5549900"/>
                <a:gd name="connsiteY65" fmla="*/ 359834 h 359834"/>
                <a:gd name="connsiteX66" fmla="*/ 5549900 w 5549900"/>
                <a:gd name="connsiteY66" fmla="*/ 359834 h 359834"/>
                <a:gd name="connsiteX0" fmla="*/ 0 w 5549900"/>
                <a:gd name="connsiteY0" fmla="*/ 0 h 359834"/>
                <a:gd name="connsiteX1" fmla="*/ 207434 w 5549900"/>
                <a:gd name="connsiteY1" fmla="*/ 0 h 359834"/>
                <a:gd name="connsiteX2" fmla="*/ 203200 w 5549900"/>
                <a:gd name="connsiteY2" fmla="*/ 4234 h 359834"/>
                <a:gd name="connsiteX3" fmla="*/ 325967 w 5549900"/>
                <a:gd name="connsiteY3" fmla="*/ 4234 h 359834"/>
                <a:gd name="connsiteX4" fmla="*/ 325967 w 5549900"/>
                <a:gd name="connsiteY4" fmla="*/ 25400 h 359834"/>
                <a:gd name="connsiteX5" fmla="*/ 372534 w 5549900"/>
                <a:gd name="connsiteY5" fmla="*/ 25400 h 359834"/>
                <a:gd name="connsiteX6" fmla="*/ 368301 w 5549900"/>
                <a:gd name="connsiteY6" fmla="*/ 29633 h 359834"/>
                <a:gd name="connsiteX7" fmla="*/ 495300 w 5549900"/>
                <a:gd name="connsiteY7" fmla="*/ 29633 h 359834"/>
                <a:gd name="connsiteX8" fmla="*/ 495300 w 5549900"/>
                <a:gd name="connsiteY8" fmla="*/ 38100 h 359834"/>
                <a:gd name="connsiteX9" fmla="*/ 541867 w 5549900"/>
                <a:gd name="connsiteY9" fmla="*/ 38100 h 359834"/>
                <a:gd name="connsiteX10" fmla="*/ 541867 w 5549900"/>
                <a:gd name="connsiteY10" fmla="*/ 46566 h 359834"/>
                <a:gd name="connsiteX11" fmla="*/ 825500 w 5549900"/>
                <a:gd name="connsiteY11" fmla="*/ 46566 h 359834"/>
                <a:gd name="connsiteX12" fmla="*/ 825500 w 5549900"/>
                <a:gd name="connsiteY12" fmla="*/ 55033 h 359834"/>
                <a:gd name="connsiteX13" fmla="*/ 973667 w 5549900"/>
                <a:gd name="connsiteY13" fmla="*/ 55033 h 359834"/>
                <a:gd name="connsiteX14" fmla="*/ 973667 w 5549900"/>
                <a:gd name="connsiteY14" fmla="*/ 63500 h 359834"/>
                <a:gd name="connsiteX15" fmla="*/ 1214967 w 5549900"/>
                <a:gd name="connsiteY15" fmla="*/ 63500 h 359834"/>
                <a:gd name="connsiteX16" fmla="*/ 1206501 w 5549900"/>
                <a:gd name="connsiteY16" fmla="*/ 71966 h 359834"/>
                <a:gd name="connsiteX17" fmla="*/ 1409700 w 5549900"/>
                <a:gd name="connsiteY17" fmla="*/ 71966 h 359834"/>
                <a:gd name="connsiteX18" fmla="*/ 1409700 w 5549900"/>
                <a:gd name="connsiteY18" fmla="*/ 71966 h 359834"/>
                <a:gd name="connsiteX19" fmla="*/ 1409700 w 5549900"/>
                <a:gd name="connsiteY19" fmla="*/ 84666 h 359834"/>
                <a:gd name="connsiteX20" fmla="*/ 1468967 w 5549900"/>
                <a:gd name="connsiteY20" fmla="*/ 84666 h 359834"/>
                <a:gd name="connsiteX21" fmla="*/ 1468967 w 5549900"/>
                <a:gd name="connsiteY21" fmla="*/ 101600 h 359834"/>
                <a:gd name="connsiteX22" fmla="*/ 1528234 w 5549900"/>
                <a:gd name="connsiteY22" fmla="*/ 101600 h 359834"/>
                <a:gd name="connsiteX23" fmla="*/ 1528234 w 5549900"/>
                <a:gd name="connsiteY23" fmla="*/ 110066 h 359834"/>
                <a:gd name="connsiteX24" fmla="*/ 1608667 w 5549900"/>
                <a:gd name="connsiteY24" fmla="*/ 110066 h 359834"/>
                <a:gd name="connsiteX25" fmla="*/ 1608667 w 5549900"/>
                <a:gd name="connsiteY25" fmla="*/ 122766 h 359834"/>
                <a:gd name="connsiteX26" fmla="*/ 1744134 w 5549900"/>
                <a:gd name="connsiteY26" fmla="*/ 122766 h 359834"/>
                <a:gd name="connsiteX27" fmla="*/ 1756834 w 5549900"/>
                <a:gd name="connsiteY27" fmla="*/ 135466 h 359834"/>
                <a:gd name="connsiteX28" fmla="*/ 1841500 w 5549900"/>
                <a:gd name="connsiteY28" fmla="*/ 135466 h 359834"/>
                <a:gd name="connsiteX29" fmla="*/ 1841500 w 5549900"/>
                <a:gd name="connsiteY29" fmla="*/ 152400 h 359834"/>
                <a:gd name="connsiteX30" fmla="*/ 1917700 w 5549900"/>
                <a:gd name="connsiteY30" fmla="*/ 152400 h 359834"/>
                <a:gd name="connsiteX31" fmla="*/ 1917700 w 5549900"/>
                <a:gd name="connsiteY31" fmla="*/ 165100 h 359834"/>
                <a:gd name="connsiteX32" fmla="*/ 1981200 w 5549900"/>
                <a:gd name="connsiteY32" fmla="*/ 165100 h 359834"/>
                <a:gd name="connsiteX33" fmla="*/ 1981200 w 5549900"/>
                <a:gd name="connsiteY33" fmla="*/ 177800 h 359834"/>
                <a:gd name="connsiteX34" fmla="*/ 2065867 w 5549900"/>
                <a:gd name="connsiteY34" fmla="*/ 177800 h 359834"/>
                <a:gd name="connsiteX35" fmla="*/ 2065867 w 5549900"/>
                <a:gd name="connsiteY35" fmla="*/ 182033 h 359834"/>
                <a:gd name="connsiteX36" fmla="*/ 2256367 w 5549900"/>
                <a:gd name="connsiteY36" fmla="*/ 182033 h 359834"/>
                <a:gd name="connsiteX37" fmla="*/ 2254250 w 5549900"/>
                <a:gd name="connsiteY37" fmla="*/ 196849 h 359834"/>
                <a:gd name="connsiteX38" fmla="*/ 2357967 w 5549900"/>
                <a:gd name="connsiteY38" fmla="*/ 196849 h 359834"/>
                <a:gd name="connsiteX39" fmla="*/ 2366434 w 5549900"/>
                <a:gd name="connsiteY39" fmla="*/ 209550 h 359834"/>
                <a:gd name="connsiteX40" fmla="*/ 2700867 w 5549900"/>
                <a:gd name="connsiteY40" fmla="*/ 207433 h 359834"/>
                <a:gd name="connsiteX41" fmla="*/ 2700867 w 5549900"/>
                <a:gd name="connsiteY41" fmla="*/ 215900 h 359834"/>
                <a:gd name="connsiteX42" fmla="*/ 3166534 w 5549900"/>
                <a:gd name="connsiteY42" fmla="*/ 215900 h 359834"/>
                <a:gd name="connsiteX43" fmla="*/ 3166534 w 5549900"/>
                <a:gd name="connsiteY43" fmla="*/ 228600 h 359834"/>
                <a:gd name="connsiteX44" fmla="*/ 3213100 w 5549900"/>
                <a:gd name="connsiteY44" fmla="*/ 228600 h 359834"/>
                <a:gd name="connsiteX45" fmla="*/ 3213100 w 5549900"/>
                <a:gd name="connsiteY45" fmla="*/ 245533 h 359834"/>
                <a:gd name="connsiteX46" fmla="*/ 3373967 w 5549900"/>
                <a:gd name="connsiteY46" fmla="*/ 245533 h 359834"/>
                <a:gd name="connsiteX47" fmla="*/ 3373967 w 5549900"/>
                <a:gd name="connsiteY47" fmla="*/ 258233 h 359834"/>
                <a:gd name="connsiteX48" fmla="*/ 3585634 w 5549900"/>
                <a:gd name="connsiteY48" fmla="*/ 258233 h 359834"/>
                <a:gd name="connsiteX49" fmla="*/ 3581400 w 5549900"/>
                <a:gd name="connsiteY49" fmla="*/ 270934 h 359834"/>
                <a:gd name="connsiteX50" fmla="*/ 3691467 w 5549900"/>
                <a:gd name="connsiteY50" fmla="*/ 262467 h 359834"/>
                <a:gd name="connsiteX51" fmla="*/ 3699934 w 5549900"/>
                <a:gd name="connsiteY51" fmla="*/ 270934 h 359834"/>
                <a:gd name="connsiteX52" fmla="*/ 3898900 w 5549900"/>
                <a:gd name="connsiteY52" fmla="*/ 270934 h 359834"/>
                <a:gd name="connsiteX53" fmla="*/ 3898900 w 5549900"/>
                <a:gd name="connsiteY53" fmla="*/ 283633 h 359834"/>
                <a:gd name="connsiteX54" fmla="*/ 4131734 w 5549900"/>
                <a:gd name="connsiteY54" fmla="*/ 283633 h 359834"/>
                <a:gd name="connsiteX55" fmla="*/ 4131734 w 5549900"/>
                <a:gd name="connsiteY55" fmla="*/ 292100 h 359834"/>
                <a:gd name="connsiteX56" fmla="*/ 4301067 w 5549900"/>
                <a:gd name="connsiteY56" fmla="*/ 292100 h 359834"/>
                <a:gd name="connsiteX57" fmla="*/ 4301067 w 5549900"/>
                <a:gd name="connsiteY57" fmla="*/ 309033 h 359834"/>
                <a:gd name="connsiteX58" fmla="*/ 4529667 w 5549900"/>
                <a:gd name="connsiteY58" fmla="*/ 309033 h 359834"/>
                <a:gd name="connsiteX59" fmla="*/ 4538134 w 5549900"/>
                <a:gd name="connsiteY59" fmla="*/ 317500 h 359834"/>
                <a:gd name="connsiteX60" fmla="*/ 4758267 w 5549900"/>
                <a:gd name="connsiteY60" fmla="*/ 317500 h 359834"/>
                <a:gd name="connsiteX61" fmla="*/ 4758267 w 5549900"/>
                <a:gd name="connsiteY61" fmla="*/ 330200 h 359834"/>
                <a:gd name="connsiteX62" fmla="*/ 5063067 w 5549900"/>
                <a:gd name="connsiteY62" fmla="*/ 330200 h 359834"/>
                <a:gd name="connsiteX63" fmla="*/ 5050367 w 5549900"/>
                <a:gd name="connsiteY63" fmla="*/ 342900 h 359834"/>
                <a:gd name="connsiteX64" fmla="*/ 5283200 w 5549900"/>
                <a:gd name="connsiteY64" fmla="*/ 342900 h 359834"/>
                <a:gd name="connsiteX65" fmla="*/ 5300134 w 5549900"/>
                <a:gd name="connsiteY65" fmla="*/ 359834 h 359834"/>
                <a:gd name="connsiteX66" fmla="*/ 5549900 w 5549900"/>
                <a:gd name="connsiteY66" fmla="*/ 359834 h 359834"/>
                <a:gd name="connsiteX0" fmla="*/ 0 w 5549900"/>
                <a:gd name="connsiteY0" fmla="*/ 0 h 359834"/>
                <a:gd name="connsiteX1" fmla="*/ 207434 w 5549900"/>
                <a:gd name="connsiteY1" fmla="*/ 0 h 359834"/>
                <a:gd name="connsiteX2" fmla="*/ 203200 w 5549900"/>
                <a:gd name="connsiteY2" fmla="*/ 4234 h 359834"/>
                <a:gd name="connsiteX3" fmla="*/ 325967 w 5549900"/>
                <a:gd name="connsiteY3" fmla="*/ 4234 h 359834"/>
                <a:gd name="connsiteX4" fmla="*/ 325967 w 5549900"/>
                <a:gd name="connsiteY4" fmla="*/ 25400 h 359834"/>
                <a:gd name="connsiteX5" fmla="*/ 372534 w 5549900"/>
                <a:gd name="connsiteY5" fmla="*/ 25400 h 359834"/>
                <a:gd name="connsiteX6" fmla="*/ 368301 w 5549900"/>
                <a:gd name="connsiteY6" fmla="*/ 29633 h 359834"/>
                <a:gd name="connsiteX7" fmla="*/ 495300 w 5549900"/>
                <a:gd name="connsiteY7" fmla="*/ 29633 h 359834"/>
                <a:gd name="connsiteX8" fmla="*/ 495300 w 5549900"/>
                <a:gd name="connsiteY8" fmla="*/ 38100 h 359834"/>
                <a:gd name="connsiteX9" fmla="*/ 541867 w 5549900"/>
                <a:gd name="connsiteY9" fmla="*/ 38100 h 359834"/>
                <a:gd name="connsiteX10" fmla="*/ 541867 w 5549900"/>
                <a:gd name="connsiteY10" fmla="*/ 46566 h 359834"/>
                <a:gd name="connsiteX11" fmla="*/ 825500 w 5549900"/>
                <a:gd name="connsiteY11" fmla="*/ 46566 h 359834"/>
                <a:gd name="connsiteX12" fmla="*/ 825500 w 5549900"/>
                <a:gd name="connsiteY12" fmla="*/ 55033 h 359834"/>
                <a:gd name="connsiteX13" fmla="*/ 973667 w 5549900"/>
                <a:gd name="connsiteY13" fmla="*/ 55033 h 359834"/>
                <a:gd name="connsiteX14" fmla="*/ 973667 w 5549900"/>
                <a:gd name="connsiteY14" fmla="*/ 63500 h 359834"/>
                <a:gd name="connsiteX15" fmla="*/ 1214967 w 5549900"/>
                <a:gd name="connsiteY15" fmla="*/ 63500 h 359834"/>
                <a:gd name="connsiteX16" fmla="*/ 1206501 w 5549900"/>
                <a:gd name="connsiteY16" fmla="*/ 71966 h 359834"/>
                <a:gd name="connsiteX17" fmla="*/ 1409700 w 5549900"/>
                <a:gd name="connsiteY17" fmla="*/ 71966 h 359834"/>
                <a:gd name="connsiteX18" fmla="*/ 1409700 w 5549900"/>
                <a:gd name="connsiteY18" fmla="*/ 71966 h 359834"/>
                <a:gd name="connsiteX19" fmla="*/ 1409700 w 5549900"/>
                <a:gd name="connsiteY19" fmla="*/ 84666 h 359834"/>
                <a:gd name="connsiteX20" fmla="*/ 1468967 w 5549900"/>
                <a:gd name="connsiteY20" fmla="*/ 84666 h 359834"/>
                <a:gd name="connsiteX21" fmla="*/ 1468967 w 5549900"/>
                <a:gd name="connsiteY21" fmla="*/ 101600 h 359834"/>
                <a:gd name="connsiteX22" fmla="*/ 1528234 w 5549900"/>
                <a:gd name="connsiteY22" fmla="*/ 101600 h 359834"/>
                <a:gd name="connsiteX23" fmla="*/ 1528234 w 5549900"/>
                <a:gd name="connsiteY23" fmla="*/ 110066 h 359834"/>
                <a:gd name="connsiteX24" fmla="*/ 1608667 w 5549900"/>
                <a:gd name="connsiteY24" fmla="*/ 110066 h 359834"/>
                <a:gd name="connsiteX25" fmla="*/ 1608667 w 5549900"/>
                <a:gd name="connsiteY25" fmla="*/ 122766 h 359834"/>
                <a:gd name="connsiteX26" fmla="*/ 1744134 w 5549900"/>
                <a:gd name="connsiteY26" fmla="*/ 122766 h 359834"/>
                <a:gd name="connsiteX27" fmla="*/ 1756834 w 5549900"/>
                <a:gd name="connsiteY27" fmla="*/ 135466 h 359834"/>
                <a:gd name="connsiteX28" fmla="*/ 1841500 w 5549900"/>
                <a:gd name="connsiteY28" fmla="*/ 135466 h 359834"/>
                <a:gd name="connsiteX29" fmla="*/ 1841500 w 5549900"/>
                <a:gd name="connsiteY29" fmla="*/ 152400 h 359834"/>
                <a:gd name="connsiteX30" fmla="*/ 1917700 w 5549900"/>
                <a:gd name="connsiteY30" fmla="*/ 152400 h 359834"/>
                <a:gd name="connsiteX31" fmla="*/ 1917700 w 5549900"/>
                <a:gd name="connsiteY31" fmla="*/ 165100 h 359834"/>
                <a:gd name="connsiteX32" fmla="*/ 1981200 w 5549900"/>
                <a:gd name="connsiteY32" fmla="*/ 165100 h 359834"/>
                <a:gd name="connsiteX33" fmla="*/ 1981200 w 5549900"/>
                <a:gd name="connsiteY33" fmla="*/ 177800 h 359834"/>
                <a:gd name="connsiteX34" fmla="*/ 2065867 w 5549900"/>
                <a:gd name="connsiteY34" fmla="*/ 177800 h 359834"/>
                <a:gd name="connsiteX35" fmla="*/ 2065867 w 5549900"/>
                <a:gd name="connsiteY35" fmla="*/ 182033 h 359834"/>
                <a:gd name="connsiteX36" fmla="*/ 2256367 w 5549900"/>
                <a:gd name="connsiteY36" fmla="*/ 182033 h 359834"/>
                <a:gd name="connsiteX37" fmla="*/ 2254250 w 5549900"/>
                <a:gd name="connsiteY37" fmla="*/ 196849 h 359834"/>
                <a:gd name="connsiteX38" fmla="*/ 2357967 w 5549900"/>
                <a:gd name="connsiteY38" fmla="*/ 196849 h 359834"/>
                <a:gd name="connsiteX39" fmla="*/ 2366434 w 5549900"/>
                <a:gd name="connsiteY39" fmla="*/ 209550 h 359834"/>
                <a:gd name="connsiteX40" fmla="*/ 2700867 w 5549900"/>
                <a:gd name="connsiteY40" fmla="*/ 207433 h 359834"/>
                <a:gd name="connsiteX41" fmla="*/ 2700867 w 5549900"/>
                <a:gd name="connsiteY41" fmla="*/ 215900 h 359834"/>
                <a:gd name="connsiteX42" fmla="*/ 3166534 w 5549900"/>
                <a:gd name="connsiteY42" fmla="*/ 215900 h 359834"/>
                <a:gd name="connsiteX43" fmla="*/ 3166534 w 5549900"/>
                <a:gd name="connsiteY43" fmla="*/ 228600 h 359834"/>
                <a:gd name="connsiteX44" fmla="*/ 3213100 w 5549900"/>
                <a:gd name="connsiteY44" fmla="*/ 228600 h 359834"/>
                <a:gd name="connsiteX45" fmla="*/ 3213100 w 5549900"/>
                <a:gd name="connsiteY45" fmla="*/ 245533 h 359834"/>
                <a:gd name="connsiteX46" fmla="*/ 3373967 w 5549900"/>
                <a:gd name="connsiteY46" fmla="*/ 245533 h 359834"/>
                <a:gd name="connsiteX47" fmla="*/ 3373967 w 5549900"/>
                <a:gd name="connsiteY47" fmla="*/ 258233 h 359834"/>
                <a:gd name="connsiteX48" fmla="*/ 3585634 w 5549900"/>
                <a:gd name="connsiteY48" fmla="*/ 258233 h 359834"/>
                <a:gd name="connsiteX49" fmla="*/ 3581400 w 5549900"/>
                <a:gd name="connsiteY49" fmla="*/ 270934 h 359834"/>
                <a:gd name="connsiteX50" fmla="*/ 3691467 w 5549900"/>
                <a:gd name="connsiteY50" fmla="*/ 262467 h 359834"/>
                <a:gd name="connsiteX51" fmla="*/ 3693584 w 5549900"/>
                <a:gd name="connsiteY51" fmla="*/ 275167 h 359834"/>
                <a:gd name="connsiteX52" fmla="*/ 3898900 w 5549900"/>
                <a:gd name="connsiteY52" fmla="*/ 270934 h 359834"/>
                <a:gd name="connsiteX53" fmla="*/ 3898900 w 5549900"/>
                <a:gd name="connsiteY53" fmla="*/ 283633 h 359834"/>
                <a:gd name="connsiteX54" fmla="*/ 4131734 w 5549900"/>
                <a:gd name="connsiteY54" fmla="*/ 283633 h 359834"/>
                <a:gd name="connsiteX55" fmla="*/ 4131734 w 5549900"/>
                <a:gd name="connsiteY55" fmla="*/ 292100 h 359834"/>
                <a:gd name="connsiteX56" fmla="*/ 4301067 w 5549900"/>
                <a:gd name="connsiteY56" fmla="*/ 292100 h 359834"/>
                <a:gd name="connsiteX57" fmla="*/ 4301067 w 5549900"/>
                <a:gd name="connsiteY57" fmla="*/ 309033 h 359834"/>
                <a:gd name="connsiteX58" fmla="*/ 4529667 w 5549900"/>
                <a:gd name="connsiteY58" fmla="*/ 309033 h 359834"/>
                <a:gd name="connsiteX59" fmla="*/ 4538134 w 5549900"/>
                <a:gd name="connsiteY59" fmla="*/ 317500 h 359834"/>
                <a:gd name="connsiteX60" fmla="*/ 4758267 w 5549900"/>
                <a:gd name="connsiteY60" fmla="*/ 317500 h 359834"/>
                <a:gd name="connsiteX61" fmla="*/ 4758267 w 5549900"/>
                <a:gd name="connsiteY61" fmla="*/ 330200 h 359834"/>
                <a:gd name="connsiteX62" fmla="*/ 5063067 w 5549900"/>
                <a:gd name="connsiteY62" fmla="*/ 330200 h 359834"/>
                <a:gd name="connsiteX63" fmla="*/ 5050367 w 5549900"/>
                <a:gd name="connsiteY63" fmla="*/ 342900 h 359834"/>
                <a:gd name="connsiteX64" fmla="*/ 5283200 w 5549900"/>
                <a:gd name="connsiteY64" fmla="*/ 342900 h 359834"/>
                <a:gd name="connsiteX65" fmla="*/ 5300134 w 5549900"/>
                <a:gd name="connsiteY65" fmla="*/ 359834 h 359834"/>
                <a:gd name="connsiteX66" fmla="*/ 5549900 w 5549900"/>
                <a:gd name="connsiteY66" fmla="*/ 359834 h 359834"/>
                <a:gd name="connsiteX0" fmla="*/ 0 w 5549900"/>
                <a:gd name="connsiteY0" fmla="*/ 0 h 359834"/>
                <a:gd name="connsiteX1" fmla="*/ 207434 w 5549900"/>
                <a:gd name="connsiteY1" fmla="*/ 0 h 359834"/>
                <a:gd name="connsiteX2" fmla="*/ 203200 w 5549900"/>
                <a:gd name="connsiteY2" fmla="*/ 4234 h 359834"/>
                <a:gd name="connsiteX3" fmla="*/ 325967 w 5549900"/>
                <a:gd name="connsiteY3" fmla="*/ 4234 h 359834"/>
                <a:gd name="connsiteX4" fmla="*/ 325967 w 5549900"/>
                <a:gd name="connsiteY4" fmla="*/ 25400 h 359834"/>
                <a:gd name="connsiteX5" fmla="*/ 372534 w 5549900"/>
                <a:gd name="connsiteY5" fmla="*/ 25400 h 359834"/>
                <a:gd name="connsiteX6" fmla="*/ 368301 w 5549900"/>
                <a:gd name="connsiteY6" fmla="*/ 29633 h 359834"/>
                <a:gd name="connsiteX7" fmla="*/ 495300 w 5549900"/>
                <a:gd name="connsiteY7" fmla="*/ 29633 h 359834"/>
                <a:gd name="connsiteX8" fmla="*/ 495300 w 5549900"/>
                <a:gd name="connsiteY8" fmla="*/ 38100 h 359834"/>
                <a:gd name="connsiteX9" fmla="*/ 541867 w 5549900"/>
                <a:gd name="connsiteY9" fmla="*/ 38100 h 359834"/>
                <a:gd name="connsiteX10" fmla="*/ 541867 w 5549900"/>
                <a:gd name="connsiteY10" fmla="*/ 46566 h 359834"/>
                <a:gd name="connsiteX11" fmla="*/ 825500 w 5549900"/>
                <a:gd name="connsiteY11" fmla="*/ 46566 h 359834"/>
                <a:gd name="connsiteX12" fmla="*/ 825500 w 5549900"/>
                <a:gd name="connsiteY12" fmla="*/ 55033 h 359834"/>
                <a:gd name="connsiteX13" fmla="*/ 973667 w 5549900"/>
                <a:gd name="connsiteY13" fmla="*/ 55033 h 359834"/>
                <a:gd name="connsiteX14" fmla="*/ 973667 w 5549900"/>
                <a:gd name="connsiteY14" fmla="*/ 63500 h 359834"/>
                <a:gd name="connsiteX15" fmla="*/ 1214967 w 5549900"/>
                <a:gd name="connsiteY15" fmla="*/ 63500 h 359834"/>
                <a:gd name="connsiteX16" fmla="*/ 1206501 w 5549900"/>
                <a:gd name="connsiteY16" fmla="*/ 71966 h 359834"/>
                <a:gd name="connsiteX17" fmla="*/ 1409700 w 5549900"/>
                <a:gd name="connsiteY17" fmla="*/ 71966 h 359834"/>
                <a:gd name="connsiteX18" fmla="*/ 1409700 w 5549900"/>
                <a:gd name="connsiteY18" fmla="*/ 71966 h 359834"/>
                <a:gd name="connsiteX19" fmla="*/ 1409700 w 5549900"/>
                <a:gd name="connsiteY19" fmla="*/ 84666 h 359834"/>
                <a:gd name="connsiteX20" fmla="*/ 1468967 w 5549900"/>
                <a:gd name="connsiteY20" fmla="*/ 84666 h 359834"/>
                <a:gd name="connsiteX21" fmla="*/ 1468967 w 5549900"/>
                <a:gd name="connsiteY21" fmla="*/ 101600 h 359834"/>
                <a:gd name="connsiteX22" fmla="*/ 1528234 w 5549900"/>
                <a:gd name="connsiteY22" fmla="*/ 101600 h 359834"/>
                <a:gd name="connsiteX23" fmla="*/ 1528234 w 5549900"/>
                <a:gd name="connsiteY23" fmla="*/ 110066 h 359834"/>
                <a:gd name="connsiteX24" fmla="*/ 1608667 w 5549900"/>
                <a:gd name="connsiteY24" fmla="*/ 110066 h 359834"/>
                <a:gd name="connsiteX25" fmla="*/ 1608667 w 5549900"/>
                <a:gd name="connsiteY25" fmla="*/ 122766 h 359834"/>
                <a:gd name="connsiteX26" fmla="*/ 1744134 w 5549900"/>
                <a:gd name="connsiteY26" fmla="*/ 122766 h 359834"/>
                <a:gd name="connsiteX27" fmla="*/ 1756834 w 5549900"/>
                <a:gd name="connsiteY27" fmla="*/ 135466 h 359834"/>
                <a:gd name="connsiteX28" fmla="*/ 1841500 w 5549900"/>
                <a:gd name="connsiteY28" fmla="*/ 135466 h 359834"/>
                <a:gd name="connsiteX29" fmla="*/ 1841500 w 5549900"/>
                <a:gd name="connsiteY29" fmla="*/ 152400 h 359834"/>
                <a:gd name="connsiteX30" fmla="*/ 1917700 w 5549900"/>
                <a:gd name="connsiteY30" fmla="*/ 152400 h 359834"/>
                <a:gd name="connsiteX31" fmla="*/ 1917700 w 5549900"/>
                <a:gd name="connsiteY31" fmla="*/ 165100 h 359834"/>
                <a:gd name="connsiteX32" fmla="*/ 1981200 w 5549900"/>
                <a:gd name="connsiteY32" fmla="*/ 165100 h 359834"/>
                <a:gd name="connsiteX33" fmla="*/ 1981200 w 5549900"/>
                <a:gd name="connsiteY33" fmla="*/ 177800 h 359834"/>
                <a:gd name="connsiteX34" fmla="*/ 2065867 w 5549900"/>
                <a:gd name="connsiteY34" fmla="*/ 177800 h 359834"/>
                <a:gd name="connsiteX35" fmla="*/ 2065867 w 5549900"/>
                <a:gd name="connsiteY35" fmla="*/ 182033 h 359834"/>
                <a:gd name="connsiteX36" fmla="*/ 2256367 w 5549900"/>
                <a:gd name="connsiteY36" fmla="*/ 182033 h 359834"/>
                <a:gd name="connsiteX37" fmla="*/ 2254250 w 5549900"/>
                <a:gd name="connsiteY37" fmla="*/ 196849 h 359834"/>
                <a:gd name="connsiteX38" fmla="*/ 2357967 w 5549900"/>
                <a:gd name="connsiteY38" fmla="*/ 196849 h 359834"/>
                <a:gd name="connsiteX39" fmla="*/ 2366434 w 5549900"/>
                <a:gd name="connsiteY39" fmla="*/ 209550 h 359834"/>
                <a:gd name="connsiteX40" fmla="*/ 2700867 w 5549900"/>
                <a:gd name="connsiteY40" fmla="*/ 207433 h 359834"/>
                <a:gd name="connsiteX41" fmla="*/ 2700867 w 5549900"/>
                <a:gd name="connsiteY41" fmla="*/ 215900 h 359834"/>
                <a:gd name="connsiteX42" fmla="*/ 3166534 w 5549900"/>
                <a:gd name="connsiteY42" fmla="*/ 215900 h 359834"/>
                <a:gd name="connsiteX43" fmla="*/ 3166534 w 5549900"/>
                <a:gd name="connsiteY43" fmla="*/ 228600 h 359834"/>
                <a:gd name="connsiteX44" fmla="*/ 3213100 w 5549900"/>
                <a:gd name="connsiteY44" fmla="*/ 228600 h 359834"/>
                <a:gd name="connsiteX45" fmla="*/ 3213100 w 5549900"/>
                <a:gd name="connsiteY45" fmla="*/ 245533 h 359834"/>
                <a:gd name="connsiteX46" fmla="*/ 3373967 w 5549900"/>
                <a:gd name="connsiteY46" fmla="*/ 245533 h 359834"/>
                <a:gd name="connsiteX47" fmla="*/ 3373967 w 5549900"/>
                <a:gd name="connsiteY47" fmla="*/ 258233 h 359834"/>
                <a:gd name="connsiteX48" fmla="*/ 3585634 w 5549900"/>
                <a:gd name="connsiteY48" fmla="*/ 258233 h 359834"/>
                <a:gd name="connsiteX49" fmla="*/ 3583517 w 5549900"/>
                <a:gd name="connsiteY49" fmla="*/ 264584 h 359834"/>
                <a:gd name="connsiteX50" fmla="*/ 3691467 w 5549900"/>
                <a:gd name="connsiteY50" fmla="*/ 262467 h 359834"/>
                <a:gd name="connsiteX51" fmla="*/ 3693584 w 5549900"/>
                <a:gd name="connsiteY51" fmla="*/ 275167 h 359834"/>
                <a:gd name="connsiteX52" fmla="*/ 3898900 w 5549900"/>
                <a:gd name="connsiteY52" fmla="*/ 270934 h 359834"/>
                <a:gd name="connsiteX53" fmla="*/ 3898900 w 5549900"/>
                <a:gd name="connsiteY53" fmla="*/ 283633 h 359834"/>
                <a:gd name="connsiteX54" fmla="*/ 4131734 w 5549900"/>
                <a:gd name="connsiteY54" fmla="*/ 283633 h 359834"/>
                <a:gd name="connsiteX55" fmla="*/ 4131734 w 5549900"/>
                <a:gd name="connsiteY55" fmla="*/ 292100 h 359834"/>
                <a:gd name="connsiteX56" fmla="*/ 4301067 w 5549900"/>
                <a:gd name="connsiteY56" fmla="*/ 292100 h 359834"/>
                <a:gd name="connsiteX57" fmla="*/ 4301067 w 5549900"/>
                <a:gd name="connsiteY57" fmla="*/ 309033 h 359834"/>
                <a:gd name="connsiteX58" fmla="*/ 4529667 w 5549900"/>
                <a:gd name="connsiteY58" fmla="*/ 309033 h 359834"/>
                <a:gd name="connsiteX59" fmla="*/ 4538134 w 5549900"/>
                <a:gd name="connsiteY59" fmla="*/ 317500 h 359834"/>
                <a:gd name="connsiteX60" fmla="*/ 4758267 w 5549900"/>
                <a:gd name="connsiteY60" fmla="*/ 317500 h 359834"/>
                <a:gd name="connsiteX61" fmla="*/ 4758267 w 5549900"/>
                <a:gd name="connsiteY61" fmla="*/ 330200 h 359834"/>
                <a:gd name="connsiteX62" fmla="*/ 5063067 w 5549900"/>
                <a:gd name="connsiteY62" fmla="*/ 330200 h 359834"/>
                <a:gd name="connsiteX63" fmla="*/ 5050367 w 5549900"/>
                <a:gd name="connsiteY63" fmla="*/ 342900 h 359834"/>
                <a:gd name="connsiteX64" fmla="*/ 5283200 w 5549900"/>
                <a:gd name="connsiteY64" fmla="*/ 342900 h 359834"/>
                <a:gd name="connsiteX65" fmla="*/ 5300134 w 5549900"/>
                <a:gd name="connsiteY65" fmla="*/ 359834 h 359834"/>
                <a:gd name="connsiteX66" fmla="*/ 5549900 w 5549900"/>
                <a:gd name="connsiteY66" fmla="*/ 359834 h 359834"/>
                <a:gd name="connsiteX0" fmla="*/ 0 w 5549900"/>
                <a:gd name="connsiteY0" fmla="*/ 0 h 359834"/>
                <a:gd name="connsiteX1" fmla="*/ 207434 w 5549900"/>
                <a:gd name="connsiteY1" fmla="*/ 0 h 359834"/>
                <a:gd name="connsiteX2" fmla="*/ 203200 w 5549900"/>
                <a:gd name="connsiteY2" fmla="*/ 4234 h 359834"/>
                <a:gd name="connsiteX3" fmla="*/ 325967 w 5549900"/>
                <a:gd name="connsiteY3" fmla="*/ 4234 h 359834"/>
                <a:gd name="connsiteX4" fmla="*/ 325967 w 5549900"/>
                <a:gd name="connsiteY4" fmla="*/ 25400 h 359834"/>
                <a:gd name="connsiteX5" fmla="*/ 372534 w 5549900"/>
                <a:gd name="connsiteY5" fmla="*/ 25400 h 359834"/>
                <a:gd name="connsiteX6" fmla="*/ 368301 w 5549900"/>
                <a:gd name="connsiteY6" fmla="*/ 29633 h 359834"/>
                <a:gd name="connsiteX7" fmla="*/ 495300 w 5549900"/>
                <a:gd name="connsiteY7" fmla="*/ 29633 h 359834"/>
                <a:gd name="connsiteX8" fmla="*/ 495300 w 5549900"/>
                <a:gd name="connsiteY8" fmla="*/ 38100 h 359834"/>
                <a:gd name="connsiteX9" fmla="*/ 541867 w 5549900"/>
                <a:gd name="connsiteY9" fmla="*/ 38100 h 359834"/>
                <a:gd name="connsiteX10" fmla="*/ 541867 w 5549900"/>
                <a:gd name="connsiteY10" fmla="*/ 46566 h 359834"/>
                <a:gd name="connsiteX11" fmla="*/ 825500 w 5549900"/>
                <a:gd name="connsiteY11" fmla="*/ 46566 h 359834"/>
                <a:gd name="connsiteX12" fmla="*/ 825500 w 5549900"/>
                <a:gd name="connsiteY12" fmla="*/ 55033 h 359834"/>
                <a:gd name="connsiteX13" fmla="*/ 973667 w 5549900"/>
                <a:gd name="connsiteY13" fmla="*/ 55033 h 359834"/>
                <a:gd name="connsiteX14" fmla="*/ 973667 w 5549900"/>
                <a:gd name="connsiteY14" fmla="*/ 63500 h 359834"/>
                <a:gd name="connsiteX15" fmla="*/ 1214967 w 5549900"/>
                <a:gd name="connsiteY15" fmla="*/ 63500 h 359834"/>
                <a:gd name="connsiteX16" fmla="*/ 1206501 w 5549900"/>
                <a:gd name="connsiteY16" fmla="*/ 71966 h 359834"/>
                <a:gd name="connsiteX17" fmla="*/ 1409700 w 5549900"/>
                <a:gd name="connsiteY17" fmla="*/ 71966 h 359834"/>
                <a:gd name="connsiteX18" fmla="*/ 1409700 w 5549900"/>
                <a:gd name="connsiteY18" fmla="*/ 71966 h 359834"/>
                <a:gd name="connsiteX19" fmla="*/ 1409700 w 5549900"/>
                <a:gd name="connsiteY19" fmla="*/ 84666 h 359834"/>
                <a:gd name="connsiteX20" fmla="*/ 1468967 w 5549900"/>
                <a:gd name="connsiteY20" fmla="*/ 84666 h 359834"/>
                <a:gd name="connsiteX21" fmla="*/ 1468967 w 5549900"/>
                <a:gd name="connsiteY21" fmla="*/ 101600 h 359834"/>
                <a:gd name="connsiteX22" fmla="*/ 1528234 w 5549900"/>
                <a:gd name="connsiteY22" fmla="*/ 101600 h 359834"/>
                <a:gd name="connsiteX23" fmla="*/ 1528234 w 5549900"/>
                <a:gd name="connsiteY23" fmla="*/ 110066 h 359834"/>
                <a:gd name="connsiteX24" fmla="*/ 1608667 w 5549900"/>
                <a:gd name="connsiteY24" fmla="*/ 110066 h 359834"/>
                <a:gd name="connsiteX25" fmla="*/ 1608667 w 5549900"/>
                <a:gd name="connsiteY25" fmla="*/ 122766 h 359834"/>
                <a:gd name="connsiteX26" fmla="*/ 1744134 w 5549900"/>
                <a:gd name="connsiteY26" fmla="*/ 122766 h 359834"/>
                <a:gd name="connsiteX27" fmla="*/ 1756834 w 5549900"/>
                <a:gd name="connsiteY27" fmla="*/ 135466 h 359834"/>
                <a:gd name="connsiteX28" fmla="*/ 1841500 w 5549900"/>
                <a:gd name="connsiteY28" fmla="*/ 135466 h 359834"/>
                <a:gd name="connsiteX29" fmla="*/ 1841500 w 5549900"/>
                <a:gd name="connsiteY29" fmla="*/ 152400 h 359834"/>
                <a:gd name="connsiteX30" fmla="*/ 1917700 w 5549900"/>
                <a:gd name="connsiteY30" fmla="*/ 152400 h 359834"/>
                <a:gd name="connsiteX31" fmla="*/ 1917700 w 5549900"/>
                <a:gd name="connsiteY31" fmla="*/ 165100 h 359834"/>
                <a:gd name="connsiteX32" fmla="*/ 1981200 w 5549900"/>
                <a:gd name="connsiteY32" fmla="*/ 165100 h 359834"/>
                <a:gd name="connsiteX33" fmla="*/ 1981200 w 5549900"/>
                <a:gd name="connsiteY33" fmla="*/ 177800 h 359834"/>
                <a:gd name="connsiteX34" fmla="*/ 2065867 w 5549900"/>
                <a:gd name="connsiteY34" fmla="*/ 177800 h 359834"/>
                <a:gd name="connsiteX35" fmla="*/ 2065867 w 5549900"/>
                <a:gd name="connsiteY35" fmla="*/ 182033 h 359834"/>
                <a:gd name="connsiteX36" fmla="*/ 2256367 w 5549900"/>
                <a:gd name="connsiteY36" fmla="*/ 182033 h 359834"/>
                <a:gd name="connsiteX37" fmla="*/ 2254250 w 5549900"/>
                <a:gd name="connsiteY37" fmla="*/ 196849 h 359834"/>
                <a:gd name="connsiteX38" fmla="*/ 2357967 w 5549900"/>
                <a:gd name="connsiteY38" fmla="*/ 196849 h 359834"/>
                <a:gd name="connsiteX39" fmla="*/ 2366434 w 5549900"/>
                <a:gd name="connsiteY39" fmla="*/ 209550 h 359834"/>
                <a:gd name="connsiteX40" fmla="*/ 2700867 w 5549900"/>
                <a:gd name="connsiteY40" fmla="*/ 207433 h 359834"/>
                <a:gd name="connsiteX41" fmla="*/ 2700867 w 5549900"/>
                <a:gd name="connsiteY41" fmla="*/ 215900 h 359834"/>
                <a:gd name="connsiteX42" fmla="*/ 3166534 w 5549900"/>
                <a:gd name="connsiteY42" fmla="*/ 215900 h 359834"/>
                <a:gd name="connsiteX43" fmla="*/ 3166534 w 5549900"/>
                <a:gd name="connsiteY43" fmla="*/ 228600 h 359834"/>
                <a:gd name="connsiteX44" fmla="*/ 3213100 w 5549900"/>
                <a:gd name="connsiteY44" fmla="*/ 228600 h 359834"/>
                <a:gd name="connsiteX45" fmla="*/ 3213100 w 5549900"/>
                <a:gd name="connsiteY45" fmla="*/ 245533 h 359834"/>
                <a:gd name="connsiteX46" fmla="*/ 3373967 w 5549900"/>
                <a:gd name="connsiteY46" fmla="*/ 245533 h 359834"/>
                <a:gd name="connsiteX47" fmla="*/ 3373967 w 5549900"/>
                <a:gd name="connsiteY47" fmla="*/ 258233 h 359834"/>
                <a:gd name="connsiteX48" fmla="*/ 3585634 w 5549900"/>
                <a:gd name="connsiteY48" fmla="*/ 258233 h 359834"/>
                <a:gd name="connsiteX49" fmla="*/ 3583517 w 5549900"/>
                <a:gd name="connsiteY49" fmla="*/ 264584 h 359834"/>
                <a:gd name="connsiteX50" fmla="*/ 3691467 w 5549900"/>
                <a:gd name="connsiteY50" fmla="*/ 262467 h 359834"/>
                <a:gd name="connsiteX51" fmla="*/ 3693584 w 5549900"/>
                <a:gd name="connsiteY51" fmla="*/ 275167 h 359834"/>
                <a:gd name="connsiteX52" fmla="*/ 3898900 w 5549900"/>
                <a:gd name="connsiteY52" fmla="*/ 277284 h 359834"/>
                <a:gd name="connsiteX53" fmla="*/ 3898900 w 5549900"/>
                <a:gd name="connsiteY53" fmla="*/ 283633 h 359834"/>
                <a:gd name="connsiteX54" fmla="*/ 4131734 w 5549900"/>
                <a:gd name="connsiteY54" fmla="*/ 283633 h 359834"/>
                <a:gd name="connsiteX55" fmla="*/ 4131734 w 5549900"/>
                <a:gd name="connsiteY55" fmla="*/ 292100 h 359834"/>
                <a:gd name="connsiteX56" fmla="*/ 4301067 w 5549900"/>
                <a:gd name="connsiteY56" fmla="*/ 292100 h 359834"/>
                <a:gd name="connsiteX57" fmla="*/ 4301067 w 5549900"/>
                <a:gd name="connsiteY57" fmla="*/ 309033 h 359834"/>
                <a:gd name="connsiteX58" fmla="*/ 4529667 w 5549900"/>
                <a:gd name="connsiteY58" fmla="*/ 309033 h 359834"/>
                <a:gd name="connsiteX59" fmla="*/ 4538134 w 5549900"/>
                <a:gd name="connsiteY59" fmla="*/ 317500 h 359834"/>
                <a:gd name="connsiteX60" fmla="*/ 4758267 w 5549900"/>
                <a:gd name="connsiteY60" fmla="*/ 317500 h 359834"/>
                <a:gd name="connsiteX61" fmla="*/ 4758267 w 5549900"/>
                <a:gd name="connsiteY61" fmla="*/ 330200 h 359834"/>
                <a:gd name="connsiteX62" fmla="*/ 5063067 w 5549900"/>
                <a:gd name="connsiteY62" fmla="*/ 330200 h 359834"/>
                <a:gd name="connsiteX63" fmla="*/ 5050367 w 5549900"/>
                <a:gd name="connsiteY63" fmla="*/ 342900 h 359834"/>
                <a:gd name="connsiteX64" fmla="*/ 5283200 w 5549900"/>
                <a:gd name="connsiteY64" fmla="*/ 342900 h 359834"/>
                <a:gd name="connsiteX65" fmla="*/ 5300134 w 5549900"/>
                <a:gd name="connsiteY65" fmla="*/ 359834 h 359834"/>
                <a:gd name="connsiteX66" fmla="*/ 5549900 w 5549900"/>
                <a:gd name="connsiteY66" fmla="*/ 359834 h 359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5549900" h="359834">
                  <a:moveTo>
                    <a:pt x="0" y="0"/>
                  </a:moveTo>
                  <a:lnTo>
                    <a:pt x="207434" y="0"/>
                  </a:lnTo>
                  <a:lnTo>
                    <a:pt x="203200" y="4234"/>
                  </a:lnTo>
                  <a:lnTo>
                    <a:pt x="325967" y="4234"/>
                  </a:lnTo>
                  <a:lnTo>
                    <a:pt x="325967" y="25400"/>
                  </a:lnTo>
                  <a:lnTo>
                    <a:pt x="372534" y="25400"/>
                  </a:lnTo>
                  <a:lnTo>
                    <a:pt x="368301" y="29633"/>
                  </a:lnTo>
                  <a:lnTo>
                    <a:pt x="495300" y="29633"/>
                  </a:lnTo>
                  <a:lnTo>
                    <a:pt x="495300" y="38100"/>
                  </a:lnTo>
                  <a:lnTo>
                    <a:pt x="541867" y="38100"/>
                  </a:lnTo>
                  <a:lnTo>
                    <a:pt x="541867" y="46566"/>
                  </a:lnTo>
                  <a:lnTo>
                    <a:pt x="825500" y="46566"/>
                  </a:lnTo>
                  <a:lnTo>
                    <a:pt x="825500" y="55033"/>
                  </a:lnTo>
                  <a:lnTo>
                    <a:pt x="973667" y="55033"/>
                  </a:lnTo>
                  <a:lnTo>
                    <a:pt x="973667" y="63500"/>
                  </a:lnTo>
                  <a:lnTo>
                    <a:pt x="1214967" y="63500"/>
                  </a:lnTo>
                  <a:lnTo>
                    <a:pt x="1206501" y="71966"/>
                  </a:lnTo>
                  <a:lnTo>
                    <a:pt x="1409700" y="71966"/>
                  </a:lnTo>
                  <a:lnTo>
                    <a:pt x="1409700" y="71966"/>
                  </a:lnTo>
                  <a:lnTo>
                    <a:pt x="1409700" y="84666"/>
                  </a:lnTo>
                  <a:lnTo>
                    <a:pt x="1468967" y="84666"/>
                  </a:lnTo>
                  <a:lnTo>
                    <a:pt x="1468967" y="101600"/>
                  </a:lnTo>
                  <a:lnTo>
                    <a:pt x="1528234" y="101600"/>
                  </a:lnTo>
                  <a:lnTo>
                    <a:pt x="1528234" y="110066"/>
                  </a:lnTo>
                  <a:lnTo>
                    <a:pt x="1608667" y="110066"/>
                  </a:lnTo>
                  <a:lnTo>
                    <a:pt x="1608667" y="122766"/>
                  </a:lnTo>
                  <a:lnTo>
                    <a:pt x="1744134" y="122766"/>
                  </a:lnTo>
                  <a:lnTo>
                    <a:pt x="1756834" y="135466"/>
                  </a:lnTo>
                  <a:lnTo>
                    <a:pt x="1841500" y="135466"/>
                  </a:lnTo>
                  <a:lnTo>
                    <a:pt x="1841500" y="152400"/>
                  </a:lnTo>
                  <a:lnTo>
                    <a:pt x="1917700" y="152400"/>
                  </a:lnTo>
                  <a:lnTo>
                    <a:pt x="1917700" y="165100"/>
                  </a:lnTo>
                  <a:lnTo>
                    <a:pt x="1981200" y="165100"/>
                  </a:lnTo>
                  <a:lnTo>
                    <a:pt x="1981200" y="177800"/>
                  </a:lnTo>
                  <a:lnTo>
                    <a:pt x="2065867" y="177800"/>
                  </a:lnTo>
                  <a:lnTo>
                    <a:pt x="2065867" y="182033"/>
                  </a:lnTo>
                  <a:lnTo>
                    <a:pt x="2256367" y="182033"/>
                  </a:lnTo>
                  <a:lnTo>
                    <a:pt x="2254250" y="196849"/>
                  </a:lnTo>
                  <a:lnTo>
                    <a:pt x="2357967" y="196849"/>
                  </a:lnTo>
                  <a:lnTo>
                    <a:pt x="2366434" y="209550"/>
                  </a:lnTo>
                  <a:lnTo>
                    <a:pt x="2700867" y="207433"/>
                  </a:lnTo>
                  <a:lnTo>
                    <a:pt x="2700867" y="215900"/>
                  </a:lnTo>
                  <a:lnTo>
                    <a:pt x="3166534" y="215900"/>
                  </a:lnTo>
                  <a:lnTo>
                    <a:pt x="3166534" y="228600"/>
                  </a:lnTo>
                  <a:lnTo>
                    <a:pt x="3213100" y="228600"/>
                  </a:lnTo>
                  <a:lnTo>
                    <a:pt x="3213100" y="245533"/>
                  </a:lnTo>
                  <a:lnTo>
                    <a:pt x="3373967" y="245533"/>
                  </a:lnTo>
                  <a:lnTo>
                    <a:pt x="3373967" y="258233"/>
                  </a:lnTo>
                  <a:lnTo>
                    <a:pt x="3585634" y="258233"/>
                  </a:lnTo>
                  <a:lnTo>
                    <a:pt x="3583517" y="264584"/>
                  </a:lnTo>
                  <a:lnTo>
                    <a:pt x="3691467" y="262467"/>
                  </a:lnTo>
                  <a:lnTo>
                    <a:pt x="3693584" y="275167"/>
                  </a:lnTo>
                  <a:lnTo>
                    <a:pt x="3898900" y="277284"/>
                  </a:lnTo>
                  <a:lnTo>
                    <a:pt x="3898900" y="283633"/>
                  </a:lnTo>
                  <a:lnTo>
                    <a:pt x="4131734" y="283633"/>
                  </a:lnTo>
                  <a:lnTo>
                    <a:pt x="4131734" y="292100"/>
                  </a:lnTo>
                  <a:lnTo>
                    <a:pt x="4301067" y="292100"/>
                  </a:lnTo>
                  <a:lnTo>
                    <a:pt x="4301067" y="309033"/>
                  </a:lnTo>
                  <a:lnTo>
                    <a:pt x="4529667" y="309033"/>
                  </a:lnTo>
                  <a:lnTo>
                    <a:pt x="4538134" y="317500"/>
                  </a:lnTo>
                  <a:lnTo>
                    <a:pt x="4758267" y="317500"/>
                  </a:lnTo>
                  <a:lnTo>
                    <a:pt x="4758267" y="330200"/>
                  </a:lnTo>
                  <a:lnTo>
                    <a:pt x="5063067" y="330200"/>
                  </a:lnTo>
                  <a:lnTo>
                    <a:pt x="5050367" y="342900"/>
                  </a:lnTo>
                  <a:lnTo>
                    <a:pt x="5283200" y="342900"/>
                  </a:lnTo>
                  <a:lnTo>
                    <a:pt x="5300134" y="359834"/>
                  </a:lnTo>
                  <a:lnTo>
                    <a:pt x="5549900" y="359834"/>
                  </a:lnTo>
                </a:path>
              </a:pathLst>
            </a:custGeom>
            <a:noFill/>
            <a:ln w="28575" cap="flat" cmpd="sng" algn="ctr">
              <a:solidFill>
                <a:srgbClr val="0054A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solidFill>
                  <a:srgbClr val="FFFFFF"/>
                </a:solidFill>
                <a:effectLst/>
                <a:uLnTx/>
                <a:uFillTx/>
                <a:latin typeface="Calibri"/>
                <a:ea typeface="+mn-ea"/>
                <a:cs typeface="+mn-cs"/>
              </a:endParaRPr>
            </a:p>
          </p:txBody>
        </p:sp>
      </p:grpSp>
      <p:sp>
        <p:nvSpPr>
          <p:cNvPr id="202" name="Freeform: Shape 201">
            <a:extLst>
              <a:ext uri="{FF2B5EF4-FFF2-40B4-BE49-F238E27FC236}">
                <a16:creationId xmlns:a16="http://schemas.microsoft.com/office/drawing/2014/main" id="{764953BF-580B-AD4F-0B9E-18F7A4B42B87}"/>
              </a:ext>
            </a:extLst>
          </p:cNvPr>
          <p:cNvSpPr/>
          <p:nvPr/>
        </p:nvSpPr>
        <p:spPr>
          <a:xfrm>
            <a:off x="1478571" y="1338120"/>
            <a:ext cx="4630967" cy="3347333"/>
          </a:xfrm>
          <a:custGeom>
            <a:avLst/>
            <a:gdLst>
              <a:gd name="connsiteX0" fmla="*/ 0 w 10202334"/>
              <a:gd name="connsiteY0" fmla="*/ 0 h 3124200"/>
              <a:gd name="connsiteX1" fmla="*/ 0 w 10202334"/>
              <a:gd name="connsiteY1" fmla="*/ 3124200 h 3124200"/>
              <a:gd name="connsiteX2" fmla="*/ 10202334 w 10202334"/>
              <a:gd name="connsiteY2" fmla="*/ 3124200 h 3124200"/>
            </a:gdLst>
            <a:ahLst/>
            <a:cxnLst>
              <a:cxn ang="0">
                <a:pos x="connsiteX0" y="connsiteY0"/>
              </a:cxn>
              <a:cxn ang="0">
                <a:pos x="connsiteX1" y="connsiteY1"/>
              </a:cxn>
              <a:cxn ang="0">
                <a:pos x="connsiteX2" y="connsiteY2"/>
              </a:cxn>
            </a:cxnLst>
            <a:rect l="l" t="t" r="r" b="b"/>
            <a:pathLst>
              <a:path w="10202334" h="3124200">
                <a:moveTo>
                  <a:pt x="0" y="0"/>
                </a:moveTo>
                <a:lnTo>
                  <a:pt x="0" y="3124200"/>
                </a:lnTo>
                <a:lnTo>
                  <a:pt x="10202334" y="3124200"/>
                </a:lnTo>
              </a:path>
            </a:pathLst>
          </a:custGeom>
          <a:noFill/>
          <a:ln w="28575"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solidFill>
                <a:srgbClr val="FFFFFF"/>
              </a:solidFill>
              <a:effectLst/>
              <a:uLnTx/>
              <a:uFillTx/>
              <a:latin typeface="Calibri"/>
              <a:ea typeface="+mn-ea"/>
              <a:cs typeface="+mn-cs"/>
            </a:endParaRPr>
          </a:p>
        </p:txBody>
      </p:sp>
      <p:grpSp>
        <p:nvGrpSpPr>
          <p:cNvPr id="203" name="Group 202">
            <a:extLst>
              <a:ext uri="{FF2B5EF4-FFF2-40B4-BE49-F238E27FC236}">
                <a16:creationId xmlns:a16="http://schemas.microsoft.com/office/drawing/2014/main" id="{FA53BEA0-8642-32A5-2E71-2EE26122B2C1}"/>
              </a:ext>
            </a:extLst>
          </p:cNvPr>
          <p:cNvGrpSpPr/>
          <p:nvPr/>
        </p:nvGrpSpPr>
        <p:grpSpPr>
          <a:xfrm>
            <a:off x="1385138" y="1384793"/>
            <a:ext cx="88547" cy="3300660"/>
            <a:chOff x="1466861" y="1744133"/>
            <a:chExt cx="1147170" cy="3020863"/>
          </a:xfrm>
        </p:grpSpPr>
        <p:cxnSp>
          <p:nvCxnSpPr>
            <p:cNvPr id="204" name="Straight Connector 203">
              <a:extLst>
                <a:ext uri="{FF2B5EF4-FFF2-40B4-BE49-F238E27FC236}">
                  <a16:creationId xmlns:a16="http://schemas.microsoft.com/office/drawing/2014/main" id="{B2D82262-C145-1629-902C-F5467842F74E}"/>
                </a:ext>
              </a:extLst>
            </p:cNvPr>
            <p:cNvCxnSpPr>
              <a:cxnSpLocks/>
            </p:cNvCxnSpPr>
            <p:nvPr/>
          </p:nvCxnSpPr>
          <p:spPr>
            <a:xfrm>
              <a:off x="1466861" y="1744133"/>
              <a:ext cx="1147170" cy="0"/>
            </a:xfrm>
            <a:prstGeom prst="line">
              <a:avLst/>
            </a:prstGeom>
            <a:noFill/>
            <a:ln w="28575" cap="flat" cmpd="sng" algn="ctr">
              <a:solidFill>
                <a:srgbClr val="000000"/>
              </a:solidFill>
              <a:prstDash val="solid"/>
            </a:ln>
            <a:effectLst/>
          </p:spPr>
        </p:cxnSp>
        <p:cxnSp>
          <p:nvCxnSpPr>
            <p:cNvPr id="205" name="Straight Connector 204">
              <a:extLst>
                <a:ext uri="{FF2B5EF4-FFF2-40B4-BE49-F238E27FC236}">
                  <a16:creationId xmlns:a16="http://schemas.microsoft.com/office/drawing/2014/main" id="{68CA30E3-D7C2-E099-DB8A-1A216103C2BB}"/>
                </a:ext>
              </a:extLst>
            </p:cNvPr>
            <p:cNvCxnSpPr>
              <a:cxnSpLocks/>
            </p:cNvCxnSpPr>
            <p:nvPr/>
          </p:nvCxnSpPr>
          <p:spPr>
            <a:xfrm>
              <a:off x="1466861" y="2343150"/>
              <a:ext cx="1147170" cy="0"/>
            </a:xfrm>
            <a:prstGeom prst="line">
              <a:avLst/>
            </a:prstGeom>
            <a:noFill/>
            <a:ln w="28575" cap="flat" cmpd="sng" algn="ctr">
              <a:solidFill>
                <a:srgbClr val="000000"/>
              </a:solidFill>
              <a:prstDash val="solid"/>
            </a:ln>
            <a:effectLst/>
          </p:spPr>
        </p:cxnSp>
        <p:cxnSp>
          <p:nvCxnSpPr>
            <p:cNvPr id="206" name="Straight Connector 205">
              <a:extLst>
                <a:ext uri="{FF2B5EF4-FFF2-40B4-BE49-F238E27FC236}">
                  <a16:creationId xmlns:a16="http://schemas.microsoft.com/office/drawing/2014/main" id="{2C6E3F08-50BE-450C-53F4-BF6D08CED174}"/>
                </a:ext>
              </a:extLst>
            </p:cNvPr>
            <p:cNvCxnSpPr>
              <a:cxnSpLocks/>
            </p:cNvCxnSpPr>
            <p:nvPr/>
          </p:nvCxnSpPr>
          <p:spPr>
            <a:xfrm>
              <a:off x="1466861" y="2957346"/>
              <a:ext cx="1147170" cy="0"/>
            </a:xfrm>
            <a:prstGeom prst="line">
              <a:avLst/>
            </a:prstGeom>
            <a:noFill/>
            <a:ln w="28575" cap="flat" cmpd="sng" algn="ctr">
              <a:solidFill>
                <a:srgbClr val="000000"/>
              </a:solidFill>
              <a:prstDash val="solid"/>
            </a:ln>
            <a:effectLst/>
          </p:spPr>
        </p:cxnSp>
        <p:cxnSp>
          <p:nvCxnSpPr>
            <p:cNvPr id="207" name="Straight Connector 206">
              <a:extLst>
                <a:ext uri="{FF2B5EF4-FFF2-40B4-BE49-F238E27FC236}">
                  <a16:creationId xmlns:a16="http://schemas.microsoft.com/office/drawing/2014/main" id="{EB3701B3-5A1B-81DD-AEB3-9D7B5A3FA61B}"/>
                </a:ext>
              </a:extLst>
            </p:cNvPr>
            <p:cNvCxnSpPr>
              <a:cxnSpLocks/>
            </p:cNvCxnSpPr>
            <p:nvPr/>
          </p:nvCxnSpPr>
          <p:spPr>
            <a:xfrm>
              <a:off x="1466861" y="3556363"/>
              <a:ext cx="1147170" cy="0"/>
            </a:xfrm>
            <a:prstGeom prst="line">
              <a:avLst/>
            </a:prstGeom>
            <a:noFill/>
            <a:ln w="28575" cap="flat" cmpd="sng" algn="ctr">
              <a:solidFill>
                <a:srgbClr val="000000"/>
              </a:solidFill>
              <a:prstDash val="solid"/>
            </a:ln>
            <a:effectLst/>
          </p:spPr>
        </p:cxnSp>
        <p:cxnSp>
          <p:nvCxnSpPr>
            <p:cNvPr id="208" name="Straight Connector 207">
              <a:extLst>
                <a:ext uri="{FF2B5EF4-FFF2-40B4-BE49-F238E27FC236}">
                  <a16:creationId xmlns:a16="http://schemas.microsoft.com/office/drawing/2014/main" id="{776350FB-4F49-9C7D-DBED-DD34D4037154}"/>
                </a:ext>
              </a:extLst>
            </p:cNvPr>
            <p:cNvCxnSpPr>
              <a:cxnSpLocks/>
            </p:cNvCxnSpPr>
            <p:nvPr/>
          </p:nvCxnSpPr>
          <p:spPr>
            <a:xfrm>
              <a:off x="1466861" y="4165979"/>
              <a:ext cx="1147170" cy="0"/>
            </a:xfrm>
            <a:prstGeom prst="line">
              <a:avLst/>
            </a:prstGeom>
            <a:noFill/>
            <a:ln w="28575" cap="flat" cmpd="sng" algn="ctr">
              <a:solidFill>
                <a:srgbClr val="000000"/>
              </a:solidFill>
              <a:prstDash val="solid"/>
            </a:ln>
            <a:effectLst/>
          </p:spPr>
        </p:cxnSp>
        <p:cxnSp>
          <p:nvCxnSpPr>
            <p:cNvPr id="209" name="Straight Connector 208">
              <a:extLst>
                <a:ext uri="{FF2B5EF4-FFF2-40B4-BE49-F238E27FC236}">
                  <a16:creationId xmlns:a16="http://schemas.microsoft.com/office/drawing/2014/main" id="{BDF4FAAA-0E3A-D569-5753-2B939E7A88B3}"/>
                </a:ext>
              </a:extLst>
            </p:cNvPr>
            <p:cNvCxnSpPr>
              <a:cxnSpLocks/>
            </p:cNvCxnSpPr>
            <p:nvPr/>
          </p:nvCxnSpPr>
          <p:spPr>
            <a:xfrm>
              <a:off x="1466861" y="4764996"/>
              <a:ext cx="1147170" cy="0"/>
            </a:xfrm>
            <a:prstGeom prst="line">
              <a:avLst/>
            </a:prstGeom>
            <a:noFill/>
            <a:ln w="28575" cap="flat" cmpd="sng" algn="ctr">
              <a:solidFill>
                <a:srgbClr val="000000"/>
              </a:solidFill>
              <a:prstDash val="solid"/>
            </a:ln>
            <a:effectLst/>
          </p:spPr>
        </p:cxnSp>
      </p:grpSp>
      <p:grpSp>
        <p:nvGrpSpPr>
          <p:cNvPr id="210" name="Group 209">
            <a:extLst>
              <a:ext uri="{FF2B5EF4-FFF2-40B4-BE49-F238E27FC236}">
                <a16:creationId xmlns:a16="http://schemas.microsoft.com/office/drawing/2014/main" id="{4FE14B72-98A4-AAB7-2EB6-61ACB47F5F74}"/>
              </a:ext>
            </a:extLst>
          </p:cNvPr>
          <p:cNvGrpSpPr/>
          <p:nvPr/>
        </p:nvGrpSpPr>
        <p:grpSpPr>
          <a:xfrm>
            <a:off x="1478055" y="4672439"/>
            <a:ext cx="4486272" cy="109605"/>
            <a:chOff x="1026368" y="4849745"/>
            <a:chExt cx="4486272" cy="369333"/>
          </a:xfrm>
        </p:grpSpPr>
        <p:grpSp>
          <p:nvGrpSpPr>
            <p:cNvPr id="211" name="Group 210">
              <a:extLst>
                <a:ext uri="{FF2B5EF4-FFF2-40B4-BE49-F238E27FC236}">
                  <a16:creationId xmlns:a16="http://schemas.microsoft.com/office/drawing/2014/main" id="{E7A6ACAF-3F71-2F9D-0DCD-0783631F53FD}"/>
                </a:ext>
              </a:extLst>
            </p:cNvPr>
            <p:cNvGrpSpPr/>
            <p:nvPr/>
          </p:nvGrpSpPr>
          <p:grpSpPr>
            <a:xfrm rot="5400000">
              <a:off x="2087584" y="3788529"/>
              <a:ext cx="369333" cy="2491765"/>
              <a:chOff x="1466861" y="1744133"/>
              <a:chExt cx="1147170" cy="3020863"/>
            </a:xfrm>
          </p:grpSpPr>
          <p:cxnSp>
            <p:nvCxnSpPr>
              <p:cNvPr id="217" name="Straight Connector 216">
                <a:extLst>
                  <a:ext uri="{FF2B5EF4-FFF2-40B4-BE49-F238E27FC236}">
                    <a16:creationId xmlns:a16="http://schemas.microsoft.com/office/drawing/2014/main" id="{F5F61A6A-9153-2643-B82F-6D5E4CF71B61}"/>
                  </a:ext>
                </a:extLst>
              </p:cNvPr>
              <p:cNvCxnSpPr>
                <a:cxnSpLocks/>
              </p:cNvCxnSpPr>
              <p:nvPr/>
            </p:nvCxnSpPr>
            <p:spPr>
              <a:xfrm>
                <a:off x="1466861" y="1744133"/>
                <a:ext cx="1147170" cy="0"/>
              </a:xfrm>
              <a:prstGeom prst="line">
                <a:avLst/>
              </a:prstGeom>
              <a:noFill/>
              <a:ln w="28575" cap="flat" cmpd="sng" algn="ctr">
                <a:solidFill>
                  <a:srgbClr val="000000"/>
                </a:solidFill>
                <a:prstDash val="solid"/>
              </a:ln>
              <a:effectLst/>
            </p:spPr>
          </p:cxnSp>
          <p:cxnSp>
            <p:nvCxnSpPr>
              <p:cNvPr id="218" name="Straight Connector 217">
                <a:extLst>
                  <a:ext uri="{FF2B5EF4-FFF2-40B4-BE49-F238E27FC236}">
                    <a16:creationId xmlns:a16="http://schemas.microsoft.com/office/drawing/2014/main" id="{EF9237FC-BB78-4E4D-DD18-FF1D848F8D2E}"/>
                  </a:ext>
                </a:extLst>
              </p:cNvPr>
              <p:cNvCxnSpPr>
                <a:cxnSpLocks/>
              </p:cNvCxnSpPr>
              <p:nvPr/>
            </p:nvCxnSpPr>
            <p:spPr>
              <a:xfrm>
                <a:off x="1466861" y="2343150"/>
                <a:ext cx="1147170" cy="0"/>
              </a:xfrm>
              <a:prstGeom prst="line">
                <a:avLst/>
              </a:prstGeom>
              <a:noFill/>
              <a:ln w="28575" cap="flat" cmpd="sng" algn="ctr">
                <a:solidFill>
                  <a:srgbClr val="000000"/>
                </a:solidFill>
                <a:prstDash val="solid"/>
              </a:ln>
              <a:effectLst/>
            </p:spPr>
          </p:cxnSp>
          <p:cxnSp>
            <p:nvCxnSpPr>
              <p:cNvPr id="219" name="Straight Connector 218">
                <a:extLst>
                  <a:ext uri="{FF2B5EF4-FFF2-40B4-BE49-F238E27FC236}">
                    <a16:creationId xmlns:a16="http://schemas.microsoft.com/office/drawing/2014/main" id="{709ACAE6-0504-F8B9-B5A8-4DD1C265EF51}"/>
                  </a:ext>
                </a:extLst>
              </p:cNvPr>
              <p:cNvCxnSpPr>
                <a:cxnSpLocks/>
              </p:cNvCxnSpPr>
              <p:nvPr/>
            </p:nvCxnSpPr>
            <p:spPr>
              <a:xfrm>
                <a:off x="1466861" y="2957346"/>
                <a:ext cx="1147170" cy="0"/>
              </a:xfrm>
              <a:prstGeom prst="line">
                <a:avLst/>
              </a:prstGeom>
              <a:noFill/>
              <a:ln w="28575" cap="flat" cmpd="sng" algn="ctr">
                <a:solidFill>
                  <a:srgbClr val="000000"/>
                </a:solidFill>
                <a:prstDash val="solid"/>
              </a:ln>
              <a:effectLst/>
            </p:spPr>
          </p:cxnSp>
          <p:cxnSp>
            <p:nvCxnSpPr>
              <p:cNvPr id="220" name="Straight Connector 219">
                <a:extLst>
                  <a:ext uri="{FF2B5EF4-FFF2-40B4-BE49-F238E27FC236}">
                    <a16:creationId xmlns:a16="http://schemas.microsoft.com/office/drawing/2014/main" id="{3BB28E0D-9D9E-15CB-C2CB-0DFE5E3C26C8}"/>
                  </a:ext>
                </a:extLst>
              </p:cNvPr>
              <p:cNvCxnSpPr>
                <a:cxnSpLocks/>
              </p:cNvCxnSpPr>
              <p:nvPr/>
            </p:nvCxnSpPr>
            <p:spPr>
              <a:xfrm>
                <a:off x="1466861" y="3556363"/>
                <a:ext cx="1147170" cy="0"/>
              </a:xfrm>
              <a:prstGeom prst="line">
                <a:avLst/>
              </a:prstGeom>
              <a:noFill/>
              <a:ln w="28575" cap="flat" cmpd="sng" algn="ctr">
                <a:solidFill>
                  <a:srgbClr val="000000"/>
                </a:solidFill>
                <a:prstDash val="solid"/>
              </a:ln>
              <a:effectLst/>
            </p:spPr>
          </p:cxnSp>
          <p:cxnSp>
            <p:nvCxnSpPr>
              <p:cNvPr id="221" name="Straight Connector 220">
                <a:extLst>
                  <a:ext uri="{FF2B5EF4-FFF2-40B4-BE49-F238E27FC236}">
                    <a16:creationId xmlns:a16="http://schemas.microsoft.com/office/drawing/2014/main" id="{6625F6EF-49C5-46AB-F98C-7900581A9E93}"/>
                  </a:ext>
                </a:extLst>
              </p:cNvPr>
              <p:cNvCxnSpPr>
                <a:cxnSpLocks/>
              </p:cNvCxnSpPr>
              <p:nvPr/>
            </p:nvCxnSpPr>
            <p:spPr>
              <a:xfrm>
                <a:off x="1466861" y="4165979"/>
                <a:ext cx="1147170" cy="0"/>
              </a:xfrm>
              <a:prstGeom prst="line">
                <a:avLst/>
              </a:prstGeom>
              <a:noFill/>
              <a:ln w="28575" cap="flat" cmpd="sng" algn="ctr">
                <a:solidFill>
                  <a:srgbClr val="000000"/>
                </a:solidFill>
                <a:prstDash val="solid"/>
              </a:ln>
              <a:effectLst/>
            </p:spPr>
          </p:cxnSp>
          <p:cxnSp>
            <p:nvCxnSpPr>
              <p:cNvPr id="222" name="Straight Connector 221">
                <a:extLst>
                  <a:ext uri="{FF2B5EF4-FFF2-40B4-BE49-F238E27FC236}">
                    <a16:creationId xmlns:a16="http://schemas.microsoft.com/office/drawing/2014/main" id="{64E3DE1D-46DC-E22B-7167-E8F0B731E558}"/>
                  </a:ext>
                </a:extLst>
              </p:cNvPr>
              <p:cNvCxnSpPr>
                <a:cxnSpLocks/>
              </p:cNvCxnSpPr>
              <p:nvPr/>
            </p:nvCxnSpPr>
            <p:spPr>
              <a:xfrm>
                <a:off x="1466861" y="4764996"/>
                <a:ext cx="1147170" cy="0"/>
              </a:xfrm>
              <a:prstGeom prst="line">
                <a:avLst/>
              </a:prstGeom>
              <a:noFill/>
              <a:ln w="28575" cap="flat" cmpd="sng" algn="ctr">
                <a:solidFill>
                  <a:srgbClr val="000000"/>
                </a:solidFill>
                <a:prstDash val="solid"/>
              </a:ln>
              <a:effectLst/>
            </p:spPr>
          </p:cxnSp>
        </p:grpSp>
        <p:grpSp>
          <p:nvGrpSpPr>
            <p:cNvPr id="212" name="Group 211">
              <a:extLst>
                <a:ext uri="{FF2B5EF4-FFF2-40B4-BE49-F238E27FC236}">
                  <a16:creationId xmlns:a16="http://schemas.microsoft.com/office/drawing/2014/main" id="{6C8E61EB-0051-CCE5-2677-E4C473103D24}"/>
                </a:ext>
              </a:extLst>
            </p:cNvPr>
            <p:cNvGrpSpPr/>
            <p:nvPr/>
          </p:nvGrpSpPr>
          <p:grpSpPr>
            <a:xfrm rot="5400000">
              <a:off x="4582451" y="4288890"/>
              <a:ext cx="369333" cy="1491044"/>
              <a:chOff x="1466861" y="2957346"/>
              <a:chExt cx="1147170" cy="1807650"/>
            </a:xfrm>
          </p:grpSpPr>
          <p:cxnSp>
            <p:nvCxnSpPr>
              <p:cNvPr id="213" name="Straight Connector 212">
                <a:extLst>
                  <a:ext uri="{FF2B5EF4-FFF2-40B4-BE49-F238E27FC236}">
                    <a16:creationId xmlns:a16="http://schemas.microsoft.com/office/drawing/2014/main" id="{C7C89F66-5CDD-6E60-2148-CFB033D4AE88}"/>
                  </a:ext>
                </a:extLst>
              </p:cNvPr>
              <p:cNvCxnSpPr>
                <a:cxnSpLocks/>
              </p:cNvCxnSpPr>
              <p:nvPr/>
            </p:nvCxnSpPr>
            <p:spPr>
              <a:xfrm>
                <a:off x="1466861" y="2957346"/>
                <a:ext cx="1147170" cy="0"/>
              </a:xfrm>
              <a:prstGeom prst="line">
                <a:avLst/>
              </a:prstGeom>
              <a:noFill/>
              <a:ln w="28575" cap="flat" cmpd="sng" algn="ctr">
                <a:solidFill>
                  <a:srgbClr val="000000"/>
                </a:solidFill>
                <a:prstDash val="solid"/>
              </a:ln>
              <a:effectLst/>
            </p:spPr>
          </p:cxnSp>
          <p:cxnSp>
            <p:nvCxnSpPr>
              <p:cNvPr id="214" name="Straight Connector 213">
                <a:extLst>
                  <a:ext uri="{FF2B5EF4-FFF2-40B4-BE49-F238E27FC236}">
                    <a16:creationId xmlns:a16="http://schemas.microsoft.com/office/drawing/2014/main" id="{5785B0FC-B600-0A25-0E28-7AE85EBD3AA7}"/>
                  </a:ext>
                </a:extLst>
              </p:cNvPr>
              <p:cNvCxnSpPr>
                <a:cxnSpLocks/>
              </p:cNvCxnSpPr>
              <p:nvPr/>
            </p:nvCxnSpPr>
            <p:spPr>
              <a:xfrm>
                <a:off x="1466861" y="3556363"/>
                <a:ext cx="1147170" cy="0"/>
              </a:xfrm>
              <a:prstGeom prst="line">
                <a:avLst/>
              </a:prstGeom>
              <a:noFill/>
              <a:ln w="28575" cap="flat" cmpd="sng" algn="ctr">
                <a:solidFill>
                  <a:srgbClr val="000000"/>
                </a:solidFill>
                <a:prstDash val="solid"/>
              </a:ln>
              <a:effectLst/>
            </p:spPr>
          </p:cxnSp>
          <p:cxnSp>
            <p:nvCxnSpPr>
              <p:cNvPr id="215" name="Straight Connector 214">
                <a:extLst>
                  <a:ext uri="{FF2B5EF4-FFF2-40B4-BE49-F238E27FC236}">
                    <a16:creationId xmlns:a16="http://schemas.microsoft.com/office/drawing/2014/main" id="{9EB59CDA-5CBC-9C4A-A120-9B686757B99E}"/>
                  </a:ext>
                </a:extLst>
              </p:cNvPr>
              <p:cNvCxnSpPr>
                <a:cxnSpLocks/>
              </p:cNvCxnSpPr>
              <p:nvPr/>
            </p:nvCxnSpPr>
            <p:spPr>
              <a:xfrm>
                <a:off x="1466861" y="4165979"/>
                <a:ext cx="1147170" cy="0"/>
              </a:xfrm>
              <a:prstGeom prst="line">
                <a:avLst/>
              </a:prstGeom>
              <a:noFill/>
              <a:ln w="28575" cap="flat" cmpd="sng" algn="ctr">
                <a:solidFill>
                  <a:srgbClr val="000000"/>
                </a:solidFill>
                <a:prstDash val="solid"/>
              </a:ln>
              <a:effectLst/>
            </p:spPr>
          </p:cxnSp>
          <p:cxnSp>
            <p:nvCxnSpPr>
              <p:cNvPr id="216" name="Straight Connector 215">
                <a:extLst>
                  <a:ext uri="{FF2B5EF4-FFF2-40B4-BE49-F238E27FC236}">
                    <a16:creationId xmlns:a16="http://schemas.microsoft.com/office/drawing/2014/main" id="{29DE0853-ED18-6A68-AB5E-F764591B33AA}"/>
                  </a:ext>
                </a:extLst>
              </p:cNvPr>
              <p:cNvCxnSpPr>
                <a:cxnSpLocks/>
              </p:cNvCxnSpPr>
              <p:nvPr/>
            </p:nvCxnSpPr>
            <p:spPr>
              <a:xfrm>
                <a:off x="1466861" y="4764996"/>
                <a:ext cx="1147170" cy="0"/>
              </a:xfrm>
              <a:prstGeom prst="line">
                <a:avLst/>
              </a:prstGeom>
              <a:noFill/>
              <a:ln w="28575" cap="flat" cmpd="sng" algn="ctr">
                <a:solidFill>
                  <a:srgbClr val="000000"/>
                </a:solidFill>
                <a:prstDash val="solid"/>
              </a:ln>
              <a:effectLst/>
            </p:spPr>
          </p:cxnSp>
        </p:grpSp>
      </p:grpSp>
      <p:sp>
        <p:nvSpPr>
          <p:cNvPr id="223" name="TextBox 222">
            <a:extLst>
              <a:ext uri="{FF2B5EF4-FFF2-40B4-BE49-F238E27FC236}">
                <a16:creationId xmlns:a16="http://schemas.microsoft.com/office/drawing/2014/main" id="{DE85A94F-0AD2-72B9-FC16-ACC3A3217B94}"/>
              </a:ext>
            </a:extLst>
          </p:cNvPr>
          <p:cNvSpPr txBox="1"/>
          <p:nvPr/>
        </p:nvSpPr>
        <p:spPr>
          <a:xfrm>
            <a:off x="2637967" y="955965"/>
            <a:ext cx="2218363" cy="338554"/>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a:ea typeface="+mn-ea"/>
                <a:cs typeface="+mn-cs"/>
              </a:rPr>
              <a:t>iDFS (Primary Endpoint)</a:t>
            </a:r>
          </a:p>
        </p:txBody>
      </p:sp>
      <p:sp>
        <p:nvSpPr>
          <p:cNvPr id="225" name="Title 2">
            <a:extLst>
              <a:ext uri="{FF2B5EF4-FFF2-40B4-BE49-F238E27FC236}">
                <a16:creationId xmlns:a16="http://schemas.microsoft.com/office/drawing/2014/main" id="{9ADD2D38-C463-A6C0-434C-B05EDA9F2499}"/>
              </a:ext>
            </a:extLst>
          </p:cNvPr>
          <p:cNvSpPr txBox="1">
            <a:spLocks/>
          </p:cNvSpPr>
          <p:nvPr/>
        </p:nvSpPr>
        <p:spPr bwMode="auto">
          <a:xfrm>
            <a:off x="611347" y="-110401"/>
            <a:ext cx="10872444" cy="1103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1" fontAlgn="base" hangingPunct="1">
              <a:spcBef>
                <a:spcPct val="0"/>
              </a:spcBef>
              <a:spcAft>
                <a:spcPct val="0"/>
              </a:spcAft>
              <a:defRPr sz="3600" b="1">
                <a:solidFill>
                  <a:srgbClr val="0054A0"/>
                </a:solidFill>
                <a:latin typeface="Calibri" panose="020F0502020204030204" pitchFamily="34" charset="0"/>
                <a:ea typeface="+mj-ea"/>
                <a:cs typeface="+mj-cs"/>
              </a:defRPr>
            </a:lvl1pPr>
            <a:lvl2pPr algn="l" rtl="0" eaLnBrk="1" fontAlgn="base" hangingPunct="1">
              <a:spcBef>
                <a:spcPct val="0"/>
              </a:spcBef>
              <a:spcAft>
                <a:spcPct val="0"/>
              </a:spcAft>
              <a:defRPr sz="3600" b="1">
                <a:solidFill>
                  <a:schemeClr val="tx2"/>
                </a:solidFill>
                <a:latin typeface="Arial" charset="0"/>
              </a:defRPr>
            </a:lvl2pPr>
            <a:lvl3pPr algn="l" rtl="0" eaLnBrk="1" fontAlgn="base" hangingPunct="1">
              <a:spcBef>
                <a:spcPct val="0"/>
              </a:spcBef>
              <a:spcAft>
                <a:spcPct val="0"/>
              </a:spcAft>
              <a:defRPr sz="3600" b="1">
                <a:solidFill>
                  <a:schemeClr val="tx2"/>
                </a:solidFill>
                <a:latin typeface="Arial" charset="0"/>
              </a:defRPr>
            </a:lvl3pPr>
            <a:lvl4pPr algn="l" rtl="0" eaLnBrk="1" fontAlgn="base" hangingPunct="1">
              <a:spcBef>
                <a:spcPct val="0"/>
              </a:spcBef>
              <a:spcAft>
                <a:spcPct val="0"/>
              </a:spcAft>
              <a:defRPr sz="3600" b="1">
                <a:solidFill>
                  <a:schemeClr val="tx2"/>
                </a:solidFill>
                <a:latin typeface="Arial" charset="0"/>
              </a:defRPr>
            </a:lvl4pPr>
            <a:lvl5pPr algn="l" rtl="0" eaLnBrk="1" fontAlgn="base" hangingPunct="1">
              <a:spcBef>
                <a:spcPct val="0"/>
              </a:spcBef>
              <a:spcAft>
                <a:spcPct val="0"/>
              </a:spcAft>
              <a:defRPr sz="3600" b="1">
                <a:solidFill>
                  <a:schemeClr val="tx2"/>
                </a:solidFill>
                <a:latin typeface="Arial" charset="0"/>
              </a:defRPr>
            </a:lvl5pPr>
            <a:lvl6pPr marL="457200" algn="l" rtl="0" eaLnBrk="1" fontAlgn="base" hangingPunct="1">
              <a:spcBef>
                <a:spcPct val="0"/>
              </a:spcBef>
              <a:spcAft>
                <a:spcPct val="0"/>
              </a:spcAft>
              <a:defRPr sz="3500" b="1">
                <a:solidFill>
                  <a:schemeClr val="tx2"/>
                </a:solidFill>
                <a:latin typeface="Arial" charset="0"/>
              </a:defRPr>
            </a:lvl6pPr>
            <a:lvl7pPr marL="914400" algn="l" rtl="0" eaLnBrk="1" fontAlgn="base" hangingPunct="1">
              <a:spcBef>
                <a:spcPct val="0"/>
              </a:spcBef>
              <a:spcAft>
                <a:spcPct val="0"/>
              </a:spcAft>
              <a:defRPr sz="3500" b="1">
                <a:solidFill>
                  <a:schemeClr val="tx2"/>
                </a:solidFill>
                <a:latin typeface="Arial" charset="0"/>
              </a:defRPr>
            </a:lvl7pPr>
            <a:lvl8pPr marL="1371600" algn="l" rtl="0" eaLnBrk="1" fontAlgn="base" hangingPunct="1">
              <a:spcBef>
                <a:spcPct val="0"/>
              </a:spcBef>
              <a:spcAft>
                <a:spcPct val="0"/>
              </a:spcAft>
              <a:defRPr sz="3500" b="1">
                <a:solidFill>
                  <a:schemeClr val="tx2"/>
                </a:solidFill>
                <a:latin typeface="Arial" charset="0"/>
              </a:defRPr>
            </a:lvl8pPr>
            <a:lvl9pPr marL="1828800" algn="l" rtl="0" eaLnBrk="1" fontAlgn="base" hangingPunct="1">
              <a:spcBef>
                <a:spcPct val="0"/>
              </a:spcBef>
              <a:spcAft>
                <a:spcPct val="0"/>
              </a:spcAft>
              <a:defRPr sz="3500" b="1">
                <a:solidFill>
                  <a:schemeClr val="tx2"/>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0" cap="none" spc="0" normalizeH="0" baseline="0" noProof="0" dirty="0" err="1">
                <a:ln>
                  <a:noFill/>
                </a:ln>
                <a:solidFill>
                  <a:srgbClr val="0054A0"/>
                </a:solidFill>
                <a:effectLst/>
                <a:uLnTx/>
                <a:uFillTx/>
                <a:latin typeface="Calibri" panose="020F0502020204030204" pitchFamily="34" charset="0"/>
                <a:ea typeface="+mj-ea"/>
                <a:cs typeface="+mj-cs"/>
              </a:rPr>
              <a:t>OlympiA</a:t>
            </a:r>
            <a:r>
              <a:rPr kumimoji="0" lang="en-US" sz="3600" b="1" i="0" u="none" strike="noStrike" kern="0" cap="none" spc="0" normalizeH="0" baseline="0" noProof="0" dirty="0">
                <a:ln>
                  <a:noFill/>
                </a:ln>
                <a:solidFill>
                  <a:srgbClr val="0054A0"/>
                </a:solidFill>
                <a:effectLst/>
                <a:uLnTx/>
                <a:uFillTx/>
                <a:latin typeface="Calibri" panose="020F0502020204030204" pitchFamily="34" charset="0"/>
                <a:ea typeface="+mj-ea"/>
                <a:cs typeface="+mj-cs"/>
              </a:rPr>
              <a:t>: Second Interim Analysis of </a:t>
            </a:r>
            <a:r>
              <a:rPr kumimoji="0" lang="en-US" sz="3600" b="1" i="0" u="none" strike="noStrike" kern="0" cap="none" spc="0" normalizeH="0" baseline="0" noProof="0" dirty="0" err="1">
                <a:ln>
                  <a:noFill/>
                </a:ln>
                <a:solidFill>
                  <a:srgbClr val="0054A0"/>
                </a:solidFill>
                <a:effectLst/>
                <a:uLnTx/>
                <a:uFillTx/>
                <a:latin typeface="Calibri" panose="020F0502020204030204" pitchFamily="34" charset="0"/>
                <a:ea typeface="+mj-ea"/>
                <a:cs typeface="+mj-cs"/>
              </a:rPr>
              <a:t>iDFS</a:t>
            </a:r>
            <a:r>
              <a:rPr kumimoji="0" lang="en-US" sz="3600" b="1" i="0" u="none" strike="noStrike" kern="0" cap="none" spc="0" normalizeH="0" baseline="0" noProof="0" dirty="0">
                <a:ln>
                  <a:noFill/>
                </a:ln>
                <a:solidFill>
                  <a:srgbClr val="0054A0"/>
                </a:solidFill>
                <a:effectLst/>
                <a:uLnTx/>
                <a:uFillTx/>
                <a:latin typeface="Calibri" panose="020F0502020204030204" pitchFamily="34" charset="0"/>
                <a:ea typeface="+mj-ea"/>
                <a:cs typeface="+mj-cs"/>
              </a:rPr>
              <a:t> and </a:t>
            </a:r>
            <a:r>
              <a:rPr kumimoji="0" lang="en-US" sz="3600" b="1" i="0" u="none" strike="noStrike" kern="0" cap="none" spc="0" normalizeH="0" baseline="0" noProof="0" dirty="0" err="1">
                <a:ln>
                  <a:noFill/>
                </a:ln>
                <a:solidFill>
                  <a:srgbClr val="0054A0"/>
                </a:solidFill>
                <a:effectLst/>
                <a:uLnTx/>
                <a:uFillTx/>
                <a:latin typeface="Calibri" panose="020F0502020204030204" pitchFamily="34" charset="0"/>
                <a:ea typeface="+mj-ea"/>
                <a:cs typeface="+mj-cs"/>
              </a:rPr>
              <a:t>dDFS</a:t>
            </a:r>
            <a:r>
              <a:rPr kumimoji="0" lang="en-US" sz="3600" b="1" i="0" u="none" strike="noStrike" kern="0" cap="none" spc="0" normalizeH="0" baseline="0" noProof="0" dirty="0">
                <a:ln>
                  <a:noFill/>
                </a:ln>
                <a:solidFill>
                  <a:srgbClr val="0054A0"/>
                </a:solidFill>
                <a:effectLst/>
                <a:uLnTx/>
                <a:uFillTx/>
                <a:latin typeface="Calibri" panose="020F0502020204030204" pitchFamily="34" charset="0"/>
                <a:ea typeface="+mj-ea"/>
                <a:cs typeface="+mj-cs"/>
              </a:rPr>
              <a:t> </a:t>
            </a:r>
          </a:p>
        </p:txBody>
      </p:sp>
      <p:sp>
        <p:nvSpPr>
          <p:cNvPr id="226" name="Text Box 11">
            <a:extLst>
              <a:ext uri="{FF2B5EF4-FFF2-40B4-BE49-F238E27FC236}">
                <a16:creationId xmlns:a16="http://schemas.microsoft.com/office/drawing/2014/main" id="{A4CA220C-EE42-5975-A3F2-90886B867A9C}"/>
              </a:ext>
            </a:extLst>
          </p:cNvPr>
          <p:cNvSpPr txBox="1">
            <a:spLocks noChangeArrowheads="1"/>
          </p:cNvSpPr>
          <p:nvPr/>
        </p:nvSpPr>
        <p:spPr bwMode="auto">
          <a:xfrm>
            <a:off x="433020" y="6317072"/>
            <a:ext cx="840776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nchor="b">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Tx/>
              <a:buSzTx/>
              <a:buFont typeface="Wingdings" panose="05000000000000000000" pitchFamily="2" charset="2"/>
              <a:buNone/>
              <a:tabLst/>
              <a:defRPr/>
            </a:pPr>
            <a:r>
              <a:rPr kumimoji="0" lang="en-US" alt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mn-cs"/>
              </a:rPr>
              <a:t>Geyer CE et al. Ann Oncol 2022;33:1250.</a:t>
            </a:r>
          </a:p>
        </p:txBody>
      </p:sp>
      <p:sp>
        <p:nvSpPr>
          <p:cNvPr id="227" name="TextBox 226">
            <a:extLst>
              <a:ext uri="{FF2B5EF4-FFF2-40B4-BE49-F238E27FC236}">
                <a16:creationId xmlns:a16="http://schemas.microsoft.com/office/drawing/2014/main" id="{179A3279-D5CD-FCA6-2228-A4C923100360}"/>
              </a:ext>
            </a:extLst>
          </p:cNvPr>
          <p:cNvSpPr txBox="1"/>
          <p:nvPr/>
        </p:nvSpPr>
        <p:spPr bwMode="auto">
          <a:xfrm>
            <a:off x="4346688" y="5860194"/>
            <a:ext cx="35256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Median follow-up: 3.5 yr</a:t>
            </a:r>
          </a:p>
        </p:txBody>
      </p:sp>
      <p:sp>
        <p:nvSpPr>
          <p:cNvPr id="228" name="TextBox 227">
            <a:extLst>
              <a:ext uri="{FF2B5EF4-FFF2-40B4-BE49-F238E27FC236}">
                <a16:creationId xmlns:a16="http://schemas.microsoft.com/office/drawing/2014/main" id="{2B4501AB-DE23-8345-572F-D196C7CBBFA5}"/>
              </a:ext>
            </a:extLst>
          </p:cNvPr>
          <p:cNvSpPr txBox="1"/>
          <p:nvPr/>
        </p:nvSpPr>
        <p:spPr>
          <a:xfrm>
            <a:off x="7393418" y="4971451"/>
            <a:ext cx="371856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a:ea typeface="+mn-ea"/>
                <a:cs typeface="+mn-cs"/>
              </a:rPr>
              <a:t>Mo Since Randomization</a:t>
            </a:r>
          </a:p>
        </p:txBody>
      </p:sp>
      <p:sp>
        <p:nvSpPr>
          <p:cNvPr id="229" name="TextBox 228">
            <a:extLst>
              <a:ext uri="{FF2B5EF4-FFF2-40B4-BE49-F238E27FC236}">
                <a16:creationId xmlns:a16="http://schemas.microsoft.com/office/drawing/2014/main" id="{9144B739-6782-C21A-4D6A-19643F8DBC65}"/>
              </a:ext>
            </a:extLst>
          </p:cNvPr>
          <p:cNvSpPr txBox="1"/>
          <p:nvPr/>
        </p:nvSpPr>
        <p:spPr>
          <a:xfrm rot="16200000">
            <a:off x="4693355" y="2879311"/>
            <a:ext cx="3327587"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a:ea typeface="+mn-ea"/>
                <a:cs typeface="+mn-cs"/>
              </a:rPr>
              <a:t>dDFS (%)</a:t>
            </a:r>
          </a:p>
        </p:txBody>
      </p:sp>
      <p:grpSp>
        <p:nvGrpSpPr>
          <p:cNvPr id="230" name="Group 229">
            <a:extLst>
              <a:ext uri="{FF2B5EF4-FFF2-40B4-BE49-F238E27FC236}">
                <a16:creationId xmlns:a16="http://schemas.microsoft.com/office/drawing/2014/main" id="{F6D24FD1-61CF-FE14-4494-2D8257F801E0}"/>
              </a:ext>
            </a:extLst>
          </p:cNvPr>
          <p:cNvGrpSpPr/>
          <p:nvPr/>
        </p:nvGrpSpPr>
        <p:grpSpPr>
          <a:xfrm>
            <a:off x="6456135" y="1198412"/>
            <a:ext cx="497251" cy="3626381"/>
            <a:chOff x="1112297" y="1574031"/>
            <a:chExt cx="497251" cy="3317192"/>
          </a:xfrm>
        </p:grpSpPr>
        <p:sp>
          <p:nvSpPr>
            <p:cNvPr id="231" name="TextBox 230">
              <a:extLst>
                <a:ext uri="{FF2B5EF4-FFF2-40B4-BE49-F238E27FC236}">
                  <a16:creationId xmlns:a16="http://schemas.microsoft.com/office/drawing/2014/main" id="{9363EFEA-3EE7-C9B3-9F04-B48515D5E628}"/>
                </a:ext>
              </a:extLst>
            </p:cNvPr>
            <p:cNvSpPr txBox="1"/>
            <p:nvPr/>
          </p:nvSpPr>
          <p:spPr>
            <a:xfrm>
              <a:off x="1311068" y="4581534"/>
              <a:ext cx="298480" cy="309689"/>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0</a:t>
              </a:r>
            </a:p>
          </p:txBody>
        </p:sp>
        <p:sp>
          <p:nvSpPr>
            <p:cNvPr id="232" name="TextBox 231">
              <a:extLst>
                <a:ext uri="{FF2B5EF4-FFF2-40B4-BE49-F238E27FC236}">
                  <a16:creationId xmlns:a16="http://schemas.microsoft.com/office/drawing/2014/main" id="{FFAA61EE-E98F-7E75-6989-9A82AA1117F4}"/>
                </a:ext>
              </a:extLst>
            </p:cNvPr>
            <p:cNvSpPr txBox="1"/>
            <p:nvPr/>
          </p:nvSpPr>
          <p:spPr>
            <a:xfrm>
              <a:off x="1216492" y="3982948"/>
              <a:ext cx="393056" cy="309689"/>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20</a:t>
              </a:r>
            </a:p>
          </p:txBody>
        </p:sp>
        <p:sp>
          <p:nvSpPr>
            <p:cNvPr id="233" name="TextBox 232">
              <a:extLst>
                <a:ext uri="{FF2B5EF4-FFF2-40B4-BE49-F238E27FC236}">
                  <a16:creationId xmlns:a16="http://schemas.microsoft.com/office/drawing/2014/main" id="{B9F245B8-38E4-8D2D-25AA-580953798792}"/>
                </a:ext>
              </a:extLst>
            </p:cNvPr>
            <p:cNvSpPr txBox="1"/>
            <p:nvPr/>
          </p:nvSpPr>
          <p:spPr>
            <a:xfrm>
              <a:off x="1216492" y="3390563"/>
              <a:ext cx="393056" cy="309689"/>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40</a:t>
              </a:r>
            </a:p>
          </p:txBody>
        </p:sp>
        <p:sp>
          <p:nvSpPr>
            <p:cNvPr id="234" name="TextBox 233">
              <a:extLst>
                <a:ext uri="{FF2B5EF4-FFF2-40B4-BE49-F238E27FC236}">
                  <a16:creationId xmlns:a16="http://schemas.microsoft.com/office/drawing/2014/main" id="{539F53A8-284F-8D1F-E45F-6C3A516A2F41}"/>
                </a:ext>
              </a:extLst>
            </p:cNvPr>
            <p:cNvSpPr txBox="1"/>
            <p:nvPr/>
          </p:nvSpPr>
          <p:spPr>
            <a:xfrm>
              <a:off x="1216492" y="2772486"/>
              <a:ext cx="393056" cy="309689"/>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60</a:t>
              </a:r>
            </a:p>
          </p:txBody>
        </p:sp>
        <p:sp>
          <p:nvSpPr>
            <p:cNvPr id="235" name="TextBox 234">
              <a:extLst>
                <a:ext uri="{FF2B5EF4-FFF2-40B4-BE49-F238E27FC236}">
                  <a16:creationId xmlns:a16="http://schemas.microsoft.com/office/drawing/2014/main" id="{3F6F8F3C-D6B1-5A3D-E829-103390FE5908}"/>
                </a:ext>
              </a:extLst>
            </p:cNvPr>
            <p:cNvSpPr txBox="1"/>
            <p:nvPr/>
          </p:nvSpPr>
          <p:spPr>
            <a:xfrm>
              <a:off x="1216492" y="2166370"/>
              <a:ext cx="393056" cy="309689"/>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80</a:t>
              </a:r>
            </a:p>
          </p:txBody>
        </p:sp>
        <p:sp>
          <p:nvSpPr>
            <p:cNvPr id="236" name="TextBox 235">
              <a:extLst>
                <a:ext uri="{FF2B5EF4-FFF2-40B4-BE49-F238E27FC236}">
                  <a16:creationId xmlns:a16="http://schemas.microsoft.com/office/drawing/2014/main" id="{2FE72949-48B2-2B75-40AB-921F92959C44}"/>
                </a:ext>
              </a:extLst>
            </p:cNvPr>
            <p:cNvSpPr txBox="1"/>
            <p:nvPr/>
          </p:nvSpPr>
          <p:spPr>
            <a:xfrm>
              <a:off x="1112297" y="1574031"/>
              <a:ext cx="497251" cy="309689"/>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100</a:t>
              </a:r>
            </a:p>
          </p:txBody>
        </p:sp>
      </p:grpSp>
      <p:grpSp>
        <p:nvGrpSpPr>
          <p:cNvPr id="237" name="Group 236">
            <a:extLst>
              <a:ext uri="{FF2B5EF4-FFF2-40B4-BE49-F238E27FC236}">
                <a16:creationId xmlns:a16="http://schemas.microsoft.com/office/drawing/2014/main" id="{03EEAD03-AA83-68C7-E342-74B2421F8EDE}"/>
              </a:ext>
            </a:extLst>
          </p:cNvPr>
          <p:cNvGrpSpPr/>
          <p:nvPr/>
        </p:nvGrpSpPr>
        <p:grpSpPr>
          <a:xfrm>
            <a:off x="6829966" y="4712378"/>
            <a:ext cx="4854502" cy="338554"/>
            <a:chOff x="1565547" y="4910873"/>
            <a:chExt cx="10540987" cy="349722"/>
          </a:xfrm>
        </p:grpSpPr>
        <p:sp>
          <p:nvSpPr>
            <p:cNvPr id="238" name="TextBox 237">
              <a:extLst>
                <a:ext uri="{FF2B5EF4-FFF2-40B4-BE49-F238E27FC236}">
                  <a16:creationId xmlns:a16="http://schemas.microsoft.com/office/drawing/2014/main" id="{CD62571E-D394-F3F8-12CC-5222153BF0FD}"/>
                </a:ext>
              </a:extLst>
            </p:cNvPr>
            <p:cNvSpPr txBox="1"/>
            <p:nvPr/>
          </p:nvSpPr>
          <p:spPr>
            <a:xfrm>
              <a:off x="1565547" y="4910873"/>
              <a:ext cx="648115" cy="34972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0</a:t>
              </a:r>
            </a:p>
          </p:txBody>
        </p:sp>
        <p:sp>
          <p:nvSpPr>
            <p:cNvPr id="239" name="TextBox 238">
              <a:extLst>
                <a:ext uri="{FF2B5EF4-FFF2-40B4-BE49-F238E27FC236}">
                  <a16:creationId xmlns:a16="http://schemas.microsoft.com/office/drawing/2014/main" id="{79D63E09-416A-5989-80F7-EDEA6B928A9B}"/>
                </a:ext>
              </a:extLst>
            </p:cNvPr>
            <p:cNvSpPr txBox="1"/>
            <p:nvPr/>
          </p:nvSpPr>
          <p:spPr>
            <a:xfrm>
              <a:off x="2652666" y="4910873"/>
              <a:ext cx="648115" cy="34972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6</a:t>
              </a:r>
            </a:p>
          </p:txBody>
        </p:sp>
        <p:sp>
          <p:nvSpPr>
            <p:cNvPr id="240" name="TextBox 239">
              <a:extLst>
                <a:ext uri="{FF2B5EF4-FFF2-40B4-BE49-F238E27FC236}">
                  <a16:creationId xmlns:a16="http://schemas.microsoft.com/office/drawing/2014/main" id="{AB401C61-B85C-75FE-4B00-A685FDCAEEF4}"/>
                </a:ext>
              </a:extLst>
            </p:cNvPr>
            <p:cNvSpPr txBox="1"/>
            <p:nvPr/>
          </p:nvSpPr>
          <p:spPr>
            <a:xfrm>
              <a:off x="3647266" y="4910873"/>
              <a:ext cx="853475" cy="34972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12</a:t>
              </a:r>
            </a:p>
          </p:txBody>
        </p:sp>
        <p:sp>
          <p:nvSpPr>
            <p:cNvPr id="241" name="TextBox 240">
              <a:extLst>
                <a:ext uri="{FF2B5EF4-FFF2-40B4-BE49-F238E27FC236}">
                  <a16:creationId xmlns:a16="http://schemas.microsoft.com/office/drawing/2014/main" id="{85B0A623-C8BA-9689-F6F0-6B4A156C5AB1}"/>
                </a:ext>
              </a:extLst>
            </p:cNvPr>
            <p:cNvSpPr txBox="1"/>
            <p:nvPr/>
          </p:nvSpPr>
          <p:spPr>
            <a:xfrm>
              <a:off x="4724224" y="4910873"/>
              <a:ext cx="853475" cy="34972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18</a:t>
              </a:r>
            </a:p>
          </p:txBody>
        </p:sp>
        <p:sp>
          <p:nvSpPr>
            <p:cNvPr id="242" name="TextBox 241">
              <a:extLst>
                <a:ext uri="{FF2B5EF4-FFF2-40B4-BE49-F238E27FC236}">
                  <a16:creationId xmlns:a16="http://schemas.microsoft.com/office/drawing/2014/main" id="{0BC182DB-5B44-B5FA-E77A-3CE6763EE719}"/>
                </a:ext>
              </a:extLst>
            </p:cNvPr>
            <p:cNvSpPr txBox="1"/>
            <p:nvPr/>
          </p:nvSpPr>
          <p:spPr>
            <a:xfrm>
              <a:off x="5823735" y="4910873"/>
              <a:ext cx="853475" cy="34972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24</a:t>
              </a:r>
            </a:p>
          </p:txBody>
        </p:sp>
        <p:sp>
          <p:nvSpPr>
            <p:cNvPr id="243" name="TextBox 242">
              <a:extLst>
                <a:ext uri="{FF2B5EF4-FFF2-40B4-BE49-F238E27FC236}">
                  <a16:creationId xmlns:a16="http://schemas.microsoft.com/office/drawing/2014/main" id="{E35E48E9-06D5-9DA1-6D87-ADF58823FFCA}"/>
                </a:ext>
              </a:extLst>
            </p:cNvPr>
            <p:cNvSpPr txBox="1"/>
            <p:nvPr/>
          </p:nvSpPr>
          <p:spPr>
            <a:xfrm>
              <a:off x="6900696" y="4910873"/>
              <a:ext cx="853475" cy="34972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30</a:t>
              </a:r>
            </a:p>
          </p:txBody>
        </p:sp>
        <p:sp>
          <p:nvSpPr>
            <p:cNvPr id="244" name="TextBox 243">
              <a:extLst>
                <a:ext uri="{FF2B5EF4-FFF2-40B4-BE49-F238E27FC236}">
                  <a16:creationId xmlns:a16="http://schemas.microsoft.com/office/drawing/2014/main" id="{A2387D3E-6EE7-7A55-F9CA-51BF0C6BB063}"/>
                </a:ext>
              </a:extLst>
            </p:cNvPr>
            <p:cNvSpPr txBox="1"/>
            <p:nvPr/>
          </p:nvSpPr>
          <p:spPr>
            <a:xfrm>
              <a:off x="7991699" y="4910873"/>
              <a:ext cx="853475" cy="34972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36</a:t>
              </a:r>
            </a:p>
          </p:txBody>
        </p:sp>
        <p:sp>
          <p:nvSpPr>
            <p:cNvPr id="245" name="TextBox 244">
              <a:extLst>
                <a:ext uri="{FF2B5EF4-FFF2-40B4-BE49-F238E27FC236}">
                  <a16:creationId xmlns:a16="http://schemas.microsoft.com/office/drawing/2014/main" id="{14375A9C-8C6B-63BA-9F44-54FB328B45C6}"/>
                </a:ext>
              </a:extLst>
            </p:cNvPr>
            <p:cNvSpPr txBox="1"/>
            <p:nvPr/>
          </p:nvSpPr>
          <p:spPr>
            <a:xfrm>
              <a:off x="9078820" y="4910873"/>
              <a:ext cx="853475" cy="34972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42</a:t>
              </a:r>
            </a:p>
          </p:txBody>
        </p:sp>
        <p:sp>
          <p:nvSpPr>
            <p:cNvPr id="246" name="TextBox 245">
              <a:extLst>
                <a:ext uri="{FF2B5EF4-FFF2-40B4-BE49-F238E27FC236}">
                  <a16:creationId xmlns:a16="http://schemas.microsoft.com/office/drawing/2014/main" id="{D22973C6-792C-CB24-BD90-8C14A1D5694B}"/>
                </a:ext>
              </a:extLst>
            </p:cNvPr>
            <p:cNvSpPr txBox="1"/>
            <p:nvPr/>
          </p:nvSpPr>
          <p:spPr>
            <a:xfrm>
              <a:off x="10165938" y="4910873"/>
              <a:ext cx="853475" cy="34972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48</a:t>
              </a:r>
            </a:p>
          </p:txBody>
        </p:sp>
        <p:sp>
          <p:nvSpPr>
            <p:cNvPr id="247" name="TextBox 246">
              <a:extLst>
                <a:ext uri="{FF2B5EF4-FFF2-40B4-BE49-F238E27FC236}">
                  <a16:creationId xmlns:a16="http://schemas.microsoft.com/office/drawing/2014/main" id="{7D10960F-B611-FB25-2EEF-1D98D700D85F}"/>
                </a:ext>
              </a:extLst>
            </p:cNvPr>
            <p:cNvSpPr txBox="1"/>
            <p:nvPr/>
          </p:nvSpPr>
          <p:spPr>
            <a:xfrm>
              <a:off x="11253059" y="4910873"/>
              <a:ext cx="853475" cy="34972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54</a:t>
              </a:r>
            </a:p>
          </p:txBody>
        </p:sp>
      </p:grpSp>
      <p:sp>
        <p:nvSpPr>
          <p:cNvPr id="248" name="Freeform: Shape 247">
            <a:extLst>
              <a:ext uri="{FF2B5EF4-FFF2-40B4-BE49-F238E27FC236}">
                <a16:creationId xmlns:a16="http://schemas.microsoft.com/office/drawing/2014/main" id="{17A3EDEE-2FAE-8789-CDCC-3010BD154326}"/>
              </a:ext>
            </a:extLst>
          </p:cNvPr>
          <p:cNvSpPr/>
          <p:nvPr/>
        </p:nvSpPr>
        <p:spPr>
          <a:xfrm>
            <a:off x="6984121" y="1338121"/>
            <a:ext cx="4630967" cy="3347333"/>
          </a:xfrm>
          <a:custGeom>
            <a:avLst/>
            <a:gdLst>
              <a:gd name="connsiteX0" fmla="*/ 0 w 10202334"/>
              <a:gd name="connsiteY0" fmla="*/ 0 h 3124200"/>
              <a:gd name="connsiteX1" fmla="*/ 0 w 10202334"/>
              <a:gd name="connsiteY1" fmla="*/ 3124200 h 3124200"/>
              <a:gd name="connsiteX2" fmla="*/ 10202334 w 10202334"/>
              <a:gd name="connsiteY2" fmla="*/ 3124200 h 3124200"/>
            </a:gdLst>
            <a:ahLst/>
            <a:cxnLst>
              <a:cxn ang="0">
                <a:pos x="connsiteX0" y="connsiteY0"/>
              </a:cxn>
              <a:cxn ang="0">
                <a:pos x="connsiteX1" y="connsiteY1"/>
              </a:cxn>
              <a:cxn ang="0">
                <a:pos x="connsiteX2" y="connsiteY2"/>
              </a:cxn>
            </a:cxnLst>
            <a:rect l="l" t="t" r="r" b="b"/>
            <a:pathLst>
              <a:path w="10202334" h="3124200">
                <a:moveTo>
                  <a:pt x="0" y="0"/>
                </a:moveTo>
                <a:lnTo>
                  <a:pt x="0" y="3124200"/>
                </a:lnTo>
                <a:lnTo>
                  <a:pt x="10202334" y="3124200"/>
                </a:lnTo>
              </a:path>
            </a:pathLst>
          </a:custGeom>
          <a:noFill/>
          <a:ln w="28575"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solidFill>
                <a:srgbClr val="FFFFFF"/>
              </a:solidFill>
              <a:effectLst/>
              <a:uLnTx/>
              <a:uFillTx/>
              <a:latin typeface="Calibri"/>
              <a:ea typeface="+mn-ea"/>
              <a:cs typeface="+mn-cs"/>
            </a:endParaRPr>
          </a:p>
        </p:txBody>
      </p:sp>
      <p:grpSp>
        <p:nvGrpSpPr>
          <p:cNvPr id="249" name="Group 248">
            <a:extLst>
              <a:ext uri="{FF2B5EF4-FFF2-40B4-BE49-F238E27FC236}">
                <a16:creationId xmlns:a16="http://schemas.microsoft.com/office/drawing/2014/main" id="{716100C9-E280-3171-FBDB-B07D727C4883}"/>
              </a:ext>
            </a:extLst>
          </p:cNvPr>
          <p:cNvGrpSpPr/>
          <p:nvPr/>
        </p:nvGrpSpPr>
        <p:grpSpPr>
          <a:xfrm>
            <a:off x="6890688" y="1384794"/>
            <a:ext cx="88547" cy="3300660"/>
            <a:chOff x="1466861" y="1744133"/>
            <a:chExt cx="1147170" cy="3020863"/>
          </a:xfrm>
        </p:grpSpPr>
        <p:cxnSp>
          <p:nvCxnSpPr>
            <p:cNvPr id="250" name="Straight Connector 249">
              <a:extLst>
                <a:ext uri="{FF2B5EF4-FFF2-40B4-BE49-F238E27FC236}">
                  <a16:creationId xmlns:a16="http://schemas.microsoft.com/office/drawing/2014/main" id="{9087B400-365B-1BEE-8263-2E23E462A2EF}"/>
                </a:ext>
              </a:extLst>
            </p:cNvPr>
            <p:cNvCxnSpPr>
              <a:cxnSpLocks/>
            </p:cNvCxnSpPr>
            <p:nvPr/>
          </p:nvCxnSpPr>
          <p:spPr>
            <a:xfrm>
              <a:off x="1466861" y="1744133"/>
              <a:ext cx="1147170" cy="0"/>
            </a:xfrm>
            <a:prstGeom prst="line">
              <a:avLst/>
            </a:prstGeom>
            <a:noFill/>
            <a:ln w="28575" cap="flat" cmpd="sng" algn="ctr">
              <a:solidFill>
                <a:srgbClr val="000000"/>
              </a:solidFill>
              <a:prstDash val="solid"/>
            </a:ln>
            <a:effectLst/>
          </p:spPr>
        </p:cxnSp>
        <p:cxnSp>
          <p:nvCxnSpPr>
            <p:cNvPr id="251" name="Straight Connector 250">
              <a:extLst>
                <a:ext uri="{FF2B5EF4-FFF2-40B4-BE49-F238E27FC236}">
                  <a16:creationId xmlns:a16="http://schemas.microsoft.com/office/drawing/2014/main" id="{E96F073A-EDCF-61D0-AD86-8614D4D9AB3B}"/>
                </a:ext>
              </a:extLst>
            </p:cNvPr>
            <p:cNvCxnSpPr>
              <a:cxnSpLocks/>
            </p:cNvCxnSpPr>
            <p:nvPr/>
          </p:nvCxnSpPr>
          <p:spPr>
            <a:xfrm>
              <a:off x="1466861" y="2343150"/>
              <a:ext cx="1147170" cy="0"/>
            </a:xfrm>
            <a:prstGeom prst="line">
              <a:avLst/>
            </a:prstGeom>
            <a:noFill/>
            <a:ln w="28575" cap="flat" cmpd="sng" algn="ctr">
              <a:solidFill>
                <a:srgbClr val="000000"/>
              </a:solidFill>
              <a:prstDash val="solid"/>
            </a:ln>
            <a:effectLst/>
          </p:spPr>
        </p:cxnSp>
        <p:cxnSp>
          <p:nvCxnSpPr>
            <p:cNvPr id="252" name="Straight Connector 251">
              <a:extLst>
                <a:ext uri="{FF2B5EF4-FFF2-40B4-BE49-F238E27FC236}">
                  <a16:creationId xmlns:a16="http://schemas.microsoft.com/office/drawing/2014/main" id="{56B19A53-6FB9-1C2A-3FD7-2D9BFECD2EFB}"/>
                </a:ext>
              </a:extLst>
            </p:cNvPr>
            <p:cNvCxnSpPr>
              <a:cxnSpLocks/>
            </p:cNvCxnSpPr>
            <p:nvPr/>
          </p:nvCxnSpPr>
          <p:spPr>
            <a:xfrm>
              <a:off x="1466861" y="2957346"/>
              <a:ext cx="1147170" cy="0"/>
            </a:xfrm>
            <a:prstGeom prst="line">
              <a:avLst/>
            </a:prstGeom>
            <a:noFill/>
            <a:ln w="28575" cap="flat" cmpd="sng" algn="ctr">
              <a:solidFill>
                <a:srgbClr val="000000"/>
              </a:solidFill>
              <a:prstDash val="solid"/>
            </a:ln>
            <a:effectLst/>
          </p:spPr>
        </p:cxnSp>
        <p:cxnSp>
          <p:nvCxnSpPr>
            <p:cNvPr id="253" name="Straight Connector 252">
              <a:extLst>
                <a:ext uri="{FF2B5EF4-FFF2-40B4-BE49-F238E27FC236}">
                  <a16:creationId xmlns:a16="http://schemas.microsoft.com/office/drawing/2014/main" id="{BEA9BAE4-5C0D-EAFA-59AA-90012D657EFB}"/>
                </a:ext>
              </a:extLst>
            </p:cNvPr>
            <p:cNvCxnSpPr>
              <a:cxnSpLocks/>
            </p:cNvCxnSpPr>
            <p:nvPr/>
          </p:nvCxnSpPr>
          <p:spPr>
            <a:xfrm>
              <a:off x="1466861" y="3556363"/>
              <a:ext cx="1147170" cy="0"/>
            </a:xfrm>
            <a:prstGeom prst="line">
              <a:avLst/>
            </a:prstGeom>
            <a:noFill/>
            <a:ln w="28575" cap="flat" cmpd="sng" algn="ctr">
              <a:solidFill>
                <a:srgbClr val="000000"/>
              </a:solidFill>
              <a:prstDash val="solid"/>
            </a:ln>
            <a:effectLst/>
          </p:spPr>
        </p:cxnSp>
        <p:cxnSp>
          <p:nvCxnSpPr>
            <p:cNvPr id="254" name="Straight Connector 253">
              <a:extLst>
                <a:ext uri="{FF2B5EF4-FFF2-40B4-BE49-F238E27FC236}">
                  <a16:creationId xmlns:a16="http://schemas.microsoft.com/office/drawing/2014/main" id="{51894BCD-0706-CAF7-163B-0050331E341C}"/>
                </a:ext>
              </a:extLst>
            </p:cNvPr>
            <p:cNvCxnSpPr>
              <a:cxnSpLocks/>
            </p:cNvCxnSpPr>
            <p:nvPr/>
          </p:nvCxnSpPr>
          <p:spPr>
            <a:xfrm>
              <a:off x="1466861" y="4165979"/>
              <a:ext cx="1147170" cy="0"/>
            </a:xfrm>
            <a:prstGeom prst="line">
              <a:avLst/>
            </a:prstGeom>
            <a:noFill/>
            <a:ln w="28575" cap="flat" cmpd="sng" algn="ctr">
              <a:solidFill>
                <a:srgbClr val="000000"/>
              </a:solidFill>
              <a:prstDash val="solid"/>
            </a:ln>
            <a:effectLst/>
          </p:spPr>
        </p:cxnSp>
        <p:cxnSp>
          <p:nvCxnSpPr>
            <p:cNvPr id="255" name="Straight Connector 254">
              <a:extLst>
                <a:ext uri="{FF2B5EF4-FFF2-40B4-BE49-F238E27FC236}">
                  <a16:creationId xmlns:a16="http://schemas.microsoft.com/office/drawing/2014/main" id="{A45C810A-1450-10B4-B99B-EB463065AB11}"/>
                </a:ext>
              </a:extLst>
            </p:cNvPr>
            <p:cNvCxnSpPr>
              <a:cxnSpLocks/>
            </p:cNvCxnSpPr>
            <p:nvPr/>
          </p:nvCxnSpPr>
          <p:spPr>
            <a:xfrm>
              <a:off x="1466861" y="4764996"/>
              <a:ext cx="1147170" cy="0"/>
            </a:xfrm>
            <a:prstGeom prst="line">
              <a:avLst/>
            </a:prstGeom>
            <a:noFill/>
            <a:ln w="28575" cap="flat" cmpd="sng" algn="ctr">
              <a:solidFill>
                <a:srgbClr val="000000"/>
              </a:solidFill>
              <a:prstDash val="solid"/>
            </a:ln>
            <a:effectLst/>
          </p:spPr>
        </p:cxnSp>
      </p:grpSp>
      <p:grpSp>
        <p:nvGrpSpPr>
          <p:cNvPr id="256" name="Group 255">
            <a:extLst>
              <a:ext uri="{FF2B5EF4-FFF2-40B4-BE49-F238E27FC236}">
                <a16:creationId xmlns:a16="http://schemas.microsoft.com/office/drawing/2014/main" id="{363818B1-83E0-3856-A83A-9268A42A6067}"/>
              </a:ext>
            </a:extLst>
          </p:cNvPr>
          <p:cNvGrpSpPr/>
          <p:nvPr/>
        </p:nvGrpSpPr>
        <p:grpSpPr>
          <a:xfrm>
            <a:off x="6983605" y="4672440"/>
            <a:ext cx="4486272" cy="109605"/>
            <a:chOff x="1026368" y="4849745"/>
            <a:chExt cx="4486272" cy="369333"/>
          </a:xfrm>
        </p:grpSpPr>
        <p:grpSp>
          <p:nvGrpSpPr>
            <p:cNvPr id="257" name="Group 256">
              <a:extLst>
                <a:ext uri="{FF2B5EF4-FFF2-40B4-BE49-F238E27FC236}">
                  <a16:creationId xmlns:a16="http://schemas.microsoft.com/office/drawing/2014/main" id="{642372FE-01C7-0548-F6CA-10399ABA56F8}"/>
                </a:ext>
              </a:extLst>
            </p:cNvPr>
            <p:cNvGrpSpPr/>
            <p:nvPr/>
          </p:nvGrpSpPr>
          <p:grpSpPr>
            <a:xfrm rot="5400000">
              <a:off x="2087584" y="3788529"/>
              <a:ext cx="369333" cy="2491765"/>
              <a:chOff x="1466861" y="1744133"/>
              <a:chExt cx="1147170" cy="3020863"/>
            </a:xfrm>
          </p:grpSpPr>
          <p:cxnSp>
            <p:nvCxnSpPr>
              <p:cNvPr id="263" name="Straight Connector 262">
                <a:extLst>
                  <a:ext uri="{FF2B5EF4-FFF2-40B4-BE49-F238E27FC236}">
                    <a16:creationId xmlns:a16="http://schemas.microsoft.com/office/drawing/2014/main" id="{FFE54B14-1512-5547-C958-5E097316F16B}"/>
                  </a:ext>
                </a:extLst>
              </p:cNvPr>
              <p:cNvCxnSpPr>
                <a:cxnSpLocks/>
              </p:cNvCxnSpPr>
              <p:nvPr/>
            </p:nvCxnSpPr>
            <p:spPr>
              <a:xfrm>
                <a:off x="1466861" y="1744133"/>
                <a:ext cx="1147170" cy="0"/>
              </a:xfrm>
              <a:prstGeom prst="line">
                <a:avLst/>
              </a:prstGeom>
              <a:noFill/>
              <a:ln w="28575" cap="flat" cmpd="sng" algn="ctr">
                <a:solidFill>
                  <a:srgbClr val="000000"/>
                </a:solidFill>
                <a:prstDash val="solid"/>
              </a:ln>
              <a:effectLst/>
            </p:spPr>
          </p:cxnSp>
          <p:cxnSp>
            <p:nvCxnSpPr>
              <p:cNvPr id="264" name="Straight Connector 263">
                <a:extLst>
                  <a:ext uri="{FF2B5EF4-FFF2-40B4-BE49-F238E27FC236}">
                    <a16:creationId xmlns:a16="http://schemas.microsoft.com/office/drawing/2014/main" id="{382D1DEA-1051-0FCF-9A46-D907A59D7047}"/>
                  </a:ext>
                </a:extLst>
              </p:cNvPr>
              <p:cNvCxnSpPr>
                <a:cxnSpLocks/>
              </p:cNvCxnSpPr>
              <p:nvPr/>
            </p:nvCxnSpPr>
            <p:spPr>
              <a:xfrm>
                <a:off x="1466861" y="2343150"/>
                <a:ext cx="1147170" cy="0"/>
              </a:xfrm>
              <a:prstGeom prst="line">
                <a:avLst/>
              </a:prstGeom>
              <a:noFill/>
              <a:ln w="28575" cap="flat" cmpd="sng" algn="ctr">
                <a:solidFill>
                  <a:srgbClr val="000000"/>
                </a:solidFill>
                <a:prstDash val="solid"/>
              </a:ln>
              <a:effectLst/>
            </p:spPr>
          </p:cxnSp>
          <p:cxnSp>
            <p:nvCxnSpPr>
              <p:cNvPr id="265" name="Straight Connector 264">
                <a:extLst>
                  <a:ext uri="{FF2B5EF4-FFF2-40B4-BE49-F238E27FC236}">
                    <a16:creationId xmlns:a16="http://schemas.microsoft.com/office/drawing/2014/main" id="{8EBCEF03-31C7-BE31-47B2-23E073845A1F}"/>
                  </a:ext>
                </a:extLst>
              </p:cNvPr>
              <p:cNvCxnSpPr>
                <a:cxnSpLocks/>
              </p:cNvCxnSpPr>
              <p:nvPr/>
            </p:nvCxnSpPr>
            <p:spPr>
              <a:xfrm>
                <a:off x="1466861" y="2957346"/>
                <a:ext cx="1147170" cy="0"/>
              </a:xfrm>
              <a:prstGeom prst="line">
                <a:avLst/>
              </a:prstGeom>
              <a:noFill/>
              <a:ln w="28575" cap="flat" cmpd="sng" algn="ctr">
                <a:solidFill>
                  <a:srgbClr val="000000"/>
                </a:solidFill>
                <a:prstDash val="solid"/>
              </a:ln>
              <a:effectLst/>
            </p:spPr>
          </p:cxnSp>
          <p:cxnSp>
            <p:nvCxnSpPr>
              <p:cNvPr id="266" name="Straight Connector 265">
                <a:extLst>
                  <a:ext uri="{FF2B5EF4-FFF2-40B4-BE49-F238E27FC236}">
                    <a16:creationId xmlns:a16="http://schemas.microsoft.com/office/drawing/2014/main" id="{3327E10C-A65A-92BB-828B-701004830AA3}"/>
                  </a:ext>
                </a:extLst>
              </p:cNvPr>
              <p:cNvCxnSpPr>
                <a:cxnSpLocks/>
              </p:cNvCxnSpPr>
              <p:nvPr/>
            </p:nvCxnSpPr>
            <p:spPr>
              <a:xfrm>
                <a:off x="1466861" y="3556363"/>
                <a:ext cx="1147170" cy="0"/>
              </a:xfrm>
              <a:prstGeom prst="line">
                <a:avLst/>
              </a:prstGeom>
              <a:noFill/>
              <a:ln w="28575" cap="flat" cmpd="sng" algn="ctr">
                <a:solidFill>
                  <a:srgbClr val="000000"/>
                </a:solidFill>
                <a:prstDash val="solid"/>
              </a:ln>
              <a:effectLst/>
            </p:spPr>
          </p:cxnSp>
          <p:cxnSp>
            <p:nvCxnSpPr>
              <p:cNvPr id="267" name="Straight Connector 266">
                <a:extLst>
                  <a:ext uri="{FF2B5EF4-FFF2-40B4-BE49-F238E27FC236}">
                    <a16:creationId xmlns:a16="http://schemas.microsoft.com/office/drawing/2014/main" id="{3483E1DF-4C79-F96D-9116-D1F732264D6E}"/>
                  </a:ext>
                </a:extLst>
              </p:cNvPr>
              <p:cNvCxnSpPr>
                <a:cxnSpLocks/>
              </p:cNvCxnSpPr>
              <p:nvPr/>
            </p:nvCxnSpPr>
            <p:spPr>
              <a:xfrm>
                <a:off x="1466861" y="4165979"/>
                <a:ext cx="1147170" cy="0"/>
              </a:xfrm>
              <a:prstGeom prst="line">
                <a:avLst/>
              </a:prstGeom>
              <a:noFill/>
              <a:ln w="28575" cap="flat" cmpd="sng" algn="ctr">
                <a:solidFill>
                  <a:srgbClr val="000000"/>
                </a:solidFill>
                <a:prstDash val="solid"/>
              </a:ln>
              <a:effectLst/>
            </p:spPr>
          </p:cxnSp>
          <p:cxnSp>
            <p:nvCxnSpPr>
              <p:cNvPr id="268" name="Straight Connector 267">
                <a:extLst>
                  <a:ext uri="{FF2B5EF4-FFF2-40B4-BE49-F238E27FC236}">
                    <a16:creationId xmlns:a16="http://schemas.microsoft.com/office/drawing/2014/main" id="{972EB51D-5348-2202-A913-8A2BB118FD15}"/>
                  </a:ext>
                </a:extLst>
              </p:cNvPr>
              <p:cNvCxnSpPr>
                <a:cxnSpLocks/>
              </p:cNvCxnSpPr>
              <p:nvPr/>
            </p:nvCxnSpPr>
            <p:spPr>
              <a:xfrm>
                <a:off x="1466861" y="4764996"/>
                <a:ext cx="1147170" cy="0"/>
              </a:xfrm>
              <a:prstGeom prst="line">
                <a:avLst/>
              </a:prstGeom>
              <a:noFill/>
              <a:ln w="28575" cap="flat" cmpd="sng" algn="ctr">
                <a:solidFill>
                  <a:srgbClr val="000000"/>
                </a:solidFill>
                <a:prstDash val="solid"/>
              </a:ln>
              <a:effectLst/>
            </p:spPr>
          </p:cxnSp>
        </p:grpSp>
        <p:grpSp>
          <p:nvGrpSpPr>
            <p:cNvPr id="258" name="Group 257">
              <a:extLst>
                <a:ext uri="{FF2B5EF4-FFF2-40B4-BE49-F238E27FC236}">
                  <a16:creationId xmlns:a16="http://schemas.microsoft.com/office/drawing/2014/main" id="{65952AE6-D117-FA15-7F40-BF58FA867B33}"/>
                </a:ext>
              </a:extLst>
            </p:cNvPr>
            <p:cNvGrpSpPr/>
            <p:nvPr/>
          </p:nvGrpSpPr>
          <p:grpSpPr>
            <a:xfrm rot="5400000">
              <a:off x="4582451" y="4288890"/>
              <a:ext cx="369333" cy="1491044"/>
              <a:chOff x="1466861" y="2957346"/>
              <a:chExt cx="1147170" cy="1807650"/>
            </a:xfrm>
          </p:grpSpPr>
          <p:cxnSp>
            <p:nvCxnSpPr>
              <p:cNvPr id="259" name="Straight Connector 258">
                <a:extLst>
                  <a:ext uri="{FF2B5EF4-FFF2-40B4-BE49-F238E27FC236}">
                    <a16:creationId xmlns:a16="http://schemas.microsoft.com/office/drawing/2014/main" id="{D829E469-294B-F043-465B-DC000C25F7E7}"/>
                  </a:ext>
                </a:extLst>
              </p:cNvPr>
              <p:cNvCxnSpPr>
                <a:cxnSpLocks/>
              </p:cNvCxnSpPr>
              <p:nvPr/>
            </p:nvCxnSpPr>
            <p:spPr>
              <a:xfrm>
                <a:off x="1466861" y="2957346"/>
                <a:ext cx="1147170" cy="0"/>
              </a:xfrm>
              <a:prstGeom prst="line">
                <a:avLst/>
              </a:prstGeom>
              <a:noFill/>
              <a:ln w="28575" cap="flat" cmpd="sng" algn="ctr">
                <a:solidFill>
                  <a:srgbClr val="000000"/>
                </a:solidFill>
                <a:prstDash val="solid"/>
              </a:ln>
              <a:effectLst/>
            </p:spPr>
          </p:cxnSp>
          <p:cxnSp>
            <p:nvCxnSpPr>
              <p:cNvPr id="260" name="Straight Connector 259">
                <a:extLst>
                  <a:ext uri="{FF2B5EF4-FFF2-40B4-BE49-F238E27FC236}">
                    <a16:creationId xmlns:a16="http://schemas.microsoft.com/office/drawing/2014/main" id="{4C23A4CC-9473-5D55-297D-C3B961FC7A1B}"/>
                  </a:ext>
                </a:extLst>
              </p:cNvPr>
              <p:cNvCxnSpPr>
                <a:cxnSpLocks/>
              </p:cNvCxnSpPr>
              <p:nvPr/>
            </p:nvCxnSpPr>
            <p:spPr>
              <a:xfrm>
                <a:off x="1466861" y="3556363"/>
                <a:ext cx="1147170" cy="0"/>
              </a:xfrm>
              <a:prstGeom prst="line">
                <a:avLst/>
              </a:prstGeom>
              <a:noFill/>
              <a:ln w="28575" cap="flat" cmpd="sng" algn="ctr">
                <a:solidFill>
                  <a:srgbClr val="000000"/>
                </a:solidFill>
                <a:prstDash val="solid"/>
              </a:ln>
              <a:effectLst/>
            </p:spPr>
          </p:cxnSp>
          <p:cxnSp>
            <p:nvCxnSpPr>
              <p:cNvPr id="261" name="Straight Connector 260">
                <a:extLst>
                  <a:ext uri="{FF2B5EF4-FFF2-40B4-BE49-F238E27FC236}">
                    <a16:creationId xmlns:a16="http://schemas.microsoft.com/office/drawing/2014/main" id="{2246F14A-693C-2D9A-0CE2-9757C6972E56}"/>
                  </a:ext>
                </a:extLst>
              </p:cNvPr>
              <p:cNvCxnSpPr>
                <a:cxnSpLocks/>
              </p:cNvCxnSpPr>
              <p:nvPr/>
            </p:nvCxnSpPr>
            <p:spPr>
              <a:xfrm>
                <a:off x="1466861" y="4165979"/>
                <a:ext cx="1147170" cy="0"/>
              </a:xfrm>
              <a:prstGeom prst="line">
                <a:avLst/>
              </a:prstGeom>
              <a:noFill/>
              <a:ln w="28575" cap="flat" cmpd="sng" algn="ctr">
                <a:solidFill>
                  <a:srgbClr val="000000"/>
                </a:solidFill>
                <a:prstDash val="solid"/>
              </a:ln>
              <a:effectLst/>
            </p:spPr>
          </p:cxnSp>
          <p:cxnSp>
            <p:nvCxnSpPr>
              <p:cNvPr id="262" name="Straight Connector 261">
                <a:extLst>
                  <a:ext uri="{FF2B5EF4-FFF2-40B4-BE49-F238E27FC236}">
                    <a16:creationId xmlns:a16="http://schemas.microsoft.com/office/drawing/2014/main" id="{775E652A-8C3D-288C-A943-3567ADE28A61}"/>
                  </a:ext>
                </a:extLst>
              </p:cNvPr>
              <p:cNvCxnSpPr>
                <a:cxnSpLocks/>
              </p:cNvCxnSpPr>
              <p:nvPr/>
            </p:nvCxnSpPr>
            <p:spPr>
              <a:xfrm>
                <a:off x="1466861" y="4764996"/>
                <a:ext cx="1147170" cy="0"/>
              </a:xfrm>
              <a:prstGeom prst="line">
                <a:avLst/>
              </a:prstGeom>
              <a:noFill/>
              <a:ln w="28575" cap="flat" cmpd="sng" algn="ctr">
                <a:solidFill>
                  <a:srgbClr val="000000"/>
                </a:solidFill>
                <a:prstDash val="solid"/>
              </a:ln>
              <a:effectLst/>
            </p:spPr>
          </p:cxnSp>
        </p:grpSp>
      </p:grpSp>
      <p:sp>
        <p:nvSpPr>
          <p:cNvPr id="269" name="TextBox 268">
            <a:extLst>
              <a:ext uri="{FF2B5EF4-FFF2-40B4-BE49-F238E27FC236}">
                <a16:creationId xmlns:a16="http://schemas.microsoft.com/office/drawing/2014/main" id="{9D830E38-6C92-B091-EA3F-93496854BCC1}"/>
              </a:ext>
            </a:extLst>
          </p:cNvPr>
          <p:cNvSpPr txBox="1"/>
          <p:nvPr/>
        </p:nvSpPr>
        <p:spPr>
          <a:xfrm>
            <a:off x="7690026" y="1178891"/>
            <a:ext cx="551754" cy="3139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54A0"/>
                </a:solidFill>
                <a:effectLst/>
                <a:uLnTx/>
                <a:uFillTx/>
                <a:latin typeface="Calibri"/>
                <a:ea typeface="+mn-ea"/>
                <a:cs typeface="+mn-cs"/>
              </a:rPr>
              <a:t>94.4</a:t>
            </a:r>
          </a:p>
        </p:txBody>
      </p:sp>
      <p:sp>
        <p:nvSpPr>
          <p:cNvPr id="270" name="TextBox 269">
            <a:extLst>
              <a:ext uri="{FF2B5EF4-FFF2-40B4-BE49-F238E27FC236}">
                <a16:creationId xmlns:a16="http://schemas.microsoft.com/office/drawing/2014/main" id="{82E634E5-F4CD-9891-BA07-27C83301E419}"/>
              </a:ext>
            </a:extLst>
          </p:cNvPr>
          <p:cNvSpPr txBox="1"/>
          <p:nvPr/>
        </p:nvSpPr>
        <p:spPr>
          <a:xfrm>
            <a:off x="7758954" y="1755663"/>
            <a:ext cx="551754" cy="3139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E1471D"/>
                </a:solidFill>
                <a:effectLst/>
                <a:uLnTx/>
                <a:uFillTx/>
                <a:latin typeface="Calibri"/>
                <a:ea typeface="+mn-ea"/>
                <a:cs typeface="+mn-cs"/>
              </a:rPr>
              <a:t>90.3</a:t>
            </a:r>
          </a:p>
        </p:txBody>
      </p:sp>
      <p:sp>
        <p:nvSpPr>
          <p:cNvPr id="271" name="TextBox 270">
            <a:extLst>
              <a:ext uri="{FF2B5EF4-FFF2-40B4-BE49-F238E27FC236}">
                <a16:creationId xmlns:a16="http://schemas.microsoft.com/office/drawing/2014/main" id="{63916447-AF2A-6B36-AB30-7E8BFD7E98B3}"/>
              </a:ext>
            </a:extLst>
          </p:cNvPr>
          <p:cNvSpPr txBox="1"/>
          <p:nvPr/>
        </p:nvSpPr>
        <p:spPr>
          <a:xfrm>
            <a:off x="8751213" y="1353309"/>
            <a:ext cx="551754" cy="3139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54A0"/>
                </a:solidFill>
                <a:effectLst/>
                <a:uLnTx/>
                <a:uFillTx/>
                <a:latin typeface="Calibri"/>
                <a:ea typeface="+mn-ea"/>
                <a:cs typeface="+mn-cs"/>
              </a:rPr>
              <a:t>90.6</a:t>
            </a:r>
          </a:p>
        </p:txBody>
      </p:sp>
      <p:sp>
        <p:nvSpPr>
          <p:cNvPr id="272" name="TextBox 271">
            <a:extLst>
              <a:ext uri="{FF2B5EF4-FFF2-40B4-BE49-F238E27FC236}">
                <a16:creationId xmlns:a16="http://schemas.microsoft.com/office/drawing/2014/main" id="{27FAEDED-09CF-4BA2-E73B-3EAC485A76B7}"/>
              </a:ext>
            </a:extLst>
          </p:cNvPr>
          <p:cNvSpPr txBox="1"/>
          <p:nvPr/>
        </p:nvSpPr>
        <p:spPr>
          <a:xfrm>
            <a:off x="9738343" y="1441731"/>
            <a:ext cx="551754" cy="3139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54A0"/>
                </a:solidFill>
                <a:effectLst/>
                <a:uLnTx/>
                <a:uFillTx/>
                <a:latin typeface="Calibri"/>
                <a:ea typeface="+mn-ea"/>
                <a:cs typeface="+mn-cs"/>
              </a:rPr>
              <a:t>88.0</a:t>
            </a:r>
          </a:p>
        </p:txBody>
      </p:sp>
      <p:sp>
        <p:nvSpPr>
          <p:cNvPr id="273" name="TextBox 272">
            <a:extLst>
              <a:ext uri="{FF2B5EF4-FFF2-40B4-BE49-F238E27FC236}">
                <a16:creationId xmlns:a16="http://schemas.microsoft.com/office/drawing/2014/main" id="{975245D7-821E-05FB-619D-85A654DD6B23}"/>
              </a:ext>
            </a:extLst>
          </p:cNvPr>
          <p:cNvSpPr txBox="1"/>
          <p:nvPr/>
        </p:nvSpPr>
        <p:spPr>
          <a:xfrm>
            <a:off x="10742006" y="1478688"/>
            <a:ext cx="551754" cy="3139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54A0"/>
                </a:solidFill>
                <a:effectLst/>
                <a:uLnTx/>
                <a:uFillTx/>
                <a:latin typeface="Calibri"/>
                <a:ea typeface="+mn-ea"/>
                <a:cs typeface="+mn-cs"/>
              </a:rPr>
              <a:t>86.5</a:t>
            </a:r>
          </a:p>
        </p:txBody>
      </p:sp>
      <p:sp>
        <p:nvSpPr>
          <p:cNvPr id="274" name="TextBox 273">
            <a:extLst>
              <a:ext uri="{FF2B5EF4-FFF2-40B4-BE49-F238E27FC236}">
                <a16:creationId xmlns:a16="http://schemas.microsoft.com/office/drawing/2014/main" id="{821B3255-0A21-D8BB-B314-30ABE3B18FFB}"/>
              </a:ext>
            </a:extLst>
          </p:cNvPr>
          <p:cNvSpPr txBox="1"/>
          <p:nvPr/>
        </p:nvSpPr>
        <p:spPr>
          <a:xfrm>
            <a:off x="8751213" y="1961414"/>
            <a:ext cx="551754" cy="3139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E1471D"/>
                </a:solidFill>
                <a:effectLst/>
                <a:uLnTx/>
                <a:uFillTx/>
                <a:latin typeface="Calibri"/>
                <a:ea typeface="+mn-ea"/>
                <a:cs typeface="+mn-cs"/>
              </a:rPr>
              <a:t>84.0</a:t>
            </a:r>
          </a:p>
        </p:txBody>
      </p:sp>
      <p:sp>
        <p:nvSpPr>
          <p:cNvPr id="275" name="TextBox 274">
            <a:extLst>
              <a:ext uri="{FF2B5EF4-FFF2-40B4-BE49-F238E27FC236}">
                <a16:creationId xmlns:a16="http://schemas.microsoft.com/office/drawing/2014/main" id="{64C4B52E-AA78-9479-81B2-142738D96090}"/>
              </a:ext>
            </a:extLst>
          </p:cNvPr>
          <p:cNvSpPr txBox="1"/>
          <p:nvPr/>
        </p:nvSpPr>
        <p:spPr>
          <a:xfrm>
            <a:off x="9738343" y="2102567"/>
            <a:ext cx="551754" cy="3139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E1471D"/>
                </a:solidFill>
                <a:effectLst/>
                <a:uLnTx/>
                <a:uFillTx/>
                <a:latin typeface="Calibri"/>
                <a:ea typeface="+mn-ea"/>
                <a:cs typeface="+mn-cs"/>
              </a:rPr>
              <a:t>81.0</a:t>
            </a:r>
          </a:p>
        </p:txBody>
      </p:sp>
      <p:sp>
        <p:nvSpPr>
          <p:cNvPr id="276" name="TextBox 275">
            <a:extLst>
              <a:ext uri="{FF2B5EF4-FFF2-40B4-BE49-F238E27FC236}">
                <a16:creationId xmlns:a16="http://schemas.microsoft.com/office/drawing/2014/main" id="{CF005F10-3C88-C302-6270-D472A9803564}"/>
              </a:ext>
            </a:extLst>
          </p:cNvPr>
          <p:cNvSpPr txBox="1"/>
          <p:nvPr/>
        </p:nvSpPr>
        <p:spPr>
          <a:xfrm>
            <a:off x="10742006" y="2210621"/>
            <a:ext cx="551754" cy="3139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E1471D"/>
                </a:solidFill>
                <a:effectLst/>
                <a:uLnTx/>
                <a:uFillTx/>
                <a:latin typeface="Calibri"/>
                <a:ea typeface="+mn-ea"/>
                <a:cs typeface="+mn-cs"/>
              </a:rPr>
              <a:t>79.1</a:t>
            </a:r>
          </a:p>
        </p:txBody>
      </p:sp>
      <p:sp>
        <p:nvSpPr>
          <p:cNvPr id="277" name="TextBox 276">
            <a:extLst>
              <a:ext uri="{FF2B5EF4-FFF2-40B4-BE49-F238E27FC236}">
                <a16:creationId xmlns:a16="http://schemas.microsoft.com/office/drawing/2014/main" id="{3DA5BA13-ABDC-B305-1A35-411A44EB0A6E}"/>
              </a:ext>
            </a:extLst>
          </p:cNvPr>
          <p:cNvSpPr txBox="1"/>
          <p:nvPr/>
        </p:nvSpPr>
        <p:spPr>
          <a:xfrm>
            <a:off x="7112001" y="2608158"/>
            <a:ext cx="4443985" cy="124649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a:ea typeface="+mn-ea"/>
                <a:cs typeface="+mn-cs"/>
              </a:rPr>
              <a:t>Difference in 4-yr dDFS rate: 7.4%</a:t>
            </a:r>
            <a:br>
              <a:rPr kumimoji="0" lang="en-US" sz="1400" b="0" i="0" u="none" strike="noStrike" kern="1200" cap="none" spc="0" normalizeH="0" baseline="0" noProof="0" dirty="0">
                <a:ln>
                  <a:noFill/>
                </a:ln>
                <a:solidFill>
                  <a:srgbClr val="000000"/>
                </a:solidFill>
                <a:effectLst/>
                <a:uLnTx/>
                <a:uFillTx/>
                <a:latin typeface="Calibri"/>
                <a:ea typeface="+mn-ea"/>
                <a:cs typeface="+mn-cs"/>
              </a:rPr>
            </a:br>
            <a:r>
              <a:rPr kumimoji="0" lang="en-US" sz="1400" b="0" i="0" u="none" strike="noStrike" kern="1200" cap="none" spc="0" normalizeH="0" baseline="0" noProof="0" dirty="0">
                <a:ln>
                  <a:noFill/>
                </a:ln>
                <a:solidFill>
                  <a:srgbClr val="000000"/>
                </a:solidFill>
                <a:effectLst/>
                <a:uLnTx/>
                <a:uFillTx/>
                <a:latin typeface="Calibri"/>
                <a:ea typeface="+mn-ea"/>
                <a:cs typeface="+mn-cs"/>
              </a:rPr>
              <a:t>(95% CI: 3.6% to 11.3%)</a:t>
            </a:r>
          </a:p>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a:ea typeface="+mn-ea"/>
                <a:cs typeface="+mn-cs"/>
              </a:rPr>
              <a:t>Difference in 3-yr dDFS rate: 7.0%</a:t>
            </a:r>
            <a:br>
              <a:rPr kumimoji="0" lang="en-US" sz="1400" b="0" i="0" u="none" strike="noStrike" kern="1200" cap="none" spc="0" normalizeH="0" baseline="0" noProof="0" dirty="0">
                <a:ln>
                  <a:noFill/>
                </a:ln>
                <a:solidFill>
                  <a:srgbClr val="000000"/>
                </a:solidFill>
                <a:effectLst/>
                <a:uLnTx/>
                <a:uFillTx/>
                <a:latin typeface="Calibri"/>
                <a:ea typeface="+mn-ea"/>
                <a:cs typeface="+mn-cs"/>
              </a:rPr>
            </a:br>
            <a:r>
              <a:rPr kumimoji="0" lang="en-US" sz="1400" b="0" i="0" u="none" strike="noStrike" kern="1200" cap="none" spc="0" normalizeH="0" baseline="0" noProof="0" dirty="0">
                <a:ln>
                  <a:noFill/>
                </a:ln>
                <a:solidFill>
                  <a:srgbClr val="000000"/>
                </a:solidFill>
                <a:effectLst/>
                <a:uLnTx/>
                <a:uFillTx/>
                <a:latin typeface="Calibri"/>
                <a:ea typeface="+mn-ea"/>
                <a:cs typeface="+mn-cs"/>
              </a:rPr>
              <a:t>(95% CI: 3.5% to 10.6%)</a:t>
            </a:r>
          </a:p>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a:ea typeface="+mn-ea"/>
                <a:cs typeface="+mn-cs"/>
              </a:rPr>
              <a:t>Stratified HR: 0.61 (95% CI: 0.48 to 0.77)</a:t>
            </a:r>
          </a:p>
        </p:txBody>
      </p:sp>
      <p:grpSp>
        <p:nvGrpSpPr>
          <p:cNvPr id="278" name="Group 277">
            <a:extLst>
              <a:ext uri="{FF2B5EF4-FFF2-40B4-BE49-F238E27FC236}">
                <a16:creationId xmlns:a16="http://schemas.microsoft.com/office/drawing/2014/main" id="{0573BCAB-8301-24EC-0EAA-6CB00A03D928}"/>
              </a:ext>
            </a:extLst>
          </p:cNvPr>
          <p:cNvGrpSpPr/>
          <p:nvPr/>
        </p:nvGrpSpPr>
        <p:grpSpPr>
          <a:xfrm>
            <a:off x="7230296" y="4060741"/>
            <a:ext cx="2234935" cy="480131"/>
            <a:chOff x="4209522" y="3603391"/>
            <a:chExt cx="2234935" cy="480131"/>
          </a:xfrm>
        </p:grpSpPr>
        <p:sp>
          <p:nvSpPr>
            <p:cNvPr id="279" name="TextBox 278">
              <a:extLst>
                <a:ext uri="{FF2B5EF4-FFF2-40B4-BE49-F238E27FC236}">
                  <a16:creationId xmlns:a16="http://schemas.microsoft.com/office/drawing/2014/main" id="{4040EA81-8AF1-BE07-B80F-61C16A500D7C}"/>
                </a:ext>
              </a:extLst>
            </p:cNvPr>
            <p:cNvSpPr txBox="1"/>
            <p:nvPr/>
          </p:nvSpPr>
          <p:spPr>
            <a:xfrm>
              <a:off x="4646657" y="3603391"/>
              <a:ext cx="1797800" cy="4801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Calibri"/>
                  <a:ea typeface="+mn-ea"/>
                  <a:cs typeface="+mn-cs"/>
                </a:rPr>
                <a:t>Olaparib (107 events)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Calibri"/>
                  <a:ea typeface="+mn-ea"/>
                  <a:cs typeface="+mn-cs"/>
                </a:rPr>
                <a:t>Placebo (172 events) </a:t>
              </a:r>
            </a:p>
          </p:txBody>
        </p:sp>
        <p:cxnSp>
          <p:nvCxnSpPr>
            <p:cNvPr id="280" name="Straight Connector 279">
              <a:extLst>
                <a:ext uri="{FF2B5EF4-FFF2-40B4-BE49-F238E27FC236}">
                  <a16:creationId xmlns:a16="http://schemas.microsoft.com/office/drawing/2014/main" id="{77BA22B0-90A4-497B-01A1-8A53B3FD2B49}"/>
                </a:ext>
              </a:extLst>
            </p:cNvPr>
            <p:cNvCxnSpPr/>
            <p:nvPr/>
          </p:nvCxnSpPr>
          <p:spPr>
            <a:xfrm>
              <a:off x="4209522" y="3748628"/>
              <a:ext cx="476661" cy="0"/>
            </a:xfrm>
            <a:prstGeom prst="line">
              <a:avLst/>
            </a:prstGeom>
            <a:noFill/>
            <a:ln w="28575" cap="flat" cmpd="sng" algn="ctr">
              <a:solidFill>
                <a:srgbClr val="0054A0">
                  <a:shade val="95000"/>
                  <a:satMod val="105000"/>
                </a:srgbClr>
              </a:solidFill>
              <a:prstDash val="solid"/>
            </a:ln>
            <a:effectLst/>
          </p:spPr>
        </p:cxnSp>
        <p:cxnSp>
          <p:nvCxnSpPr>
            <p:cNvPr id="281" name="Straight Connector 280">
              <a:extLst>
                <a:ext uri="{FF2B5EF4-FFF2-40B4-BE49-F238E27FC236}">
                  <a16:creationId xmlns:a16="http://schemas.microsoft.com/office/drawing/2014/main" id="{6A3BA0A7-E245-0009-B924-13F4137F410F}"/>
                </a:ext>
              </a:extLst>
            </p:cNvPr>
            <p:cNvCxnSpPr/>
            <p:nvPr/>
          </p:nvCxnSpPr>
          <p:spPr>
            <a:xfrm>
              <a:off x="4209522" y="3926428"/>
              <a:ext cx="476661" cy="0"/>
            </a:xfrm>
            <a:prstGeom prst="line">
              <a:avLst/>
            </a:prstGeom>
            <a:noFill/>
            <a:ln w="28575" cap="flat" cmpd="sng" algn="ctr">
              <a:solidFill>
                <a:srgbClr val="E1471D"/>
              </a:solidFill>
              <a:prstDash val="solid"/>
            </a:ln>
            <a:effectLst/>
          </p:spPr>
        </p:cxnSp>
      </p:grpSp>
      <p:sp>
        <p:nvSpPr>
          <p:cNvPr id="282" name="TextBox 281">
            <a:extLst>
              <a:ext uri="{FF2B5EF4-FFF2-40B4-BE49-F238E27FC236}">
                <a16:creationId xmlns:a16="http://schemas.microsoft.com/office/drawing/2014/main" id="{4A0A3D9A-D2E2-55FD-F320-80593DB11990}"/>
              </a:ext>
            </a:extLst>
          </p:cNvPr>
          <p:cNvSpPr txBox="1"/>
          <p:nvPr/>
        </p:nvSpPr>
        <p:spPr>
          <a:xfrm>
            <a:off x="5968673" y="5025692"/>
            <a:ext cx="887802" cy="46166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a:ea typeface="+mn-ea"/>
                <a:cs typeface="+mn-cs"/>
              </a:rPr>
              <a:t>Patients at Risk, n</a:t>
            </a:r>
          </a:p>
        </p:txBody>
      </p:sp>
      <p:grpSp>
        <p:nvGrpSpPr>
          <p:cNvPr id="283" name="Group 282">
            <a:extLst>
              <a:ext uri="{FF2B5EF4-FFF2-40B4-BE49-F238E27FC236}">
                <a16:creationId xmlns:a16="http://schemas.microsoft.com/office/drawing/2014/main" id="{683E0B7F-B572-0FAF-23B4-2871DDE71863}"/>
              </a:ext>
            </a:extLst>
          </p:cNvPr>
          <p:cNvGrpSpPr/>
          <p:nvPr/>
        </p:nvGrpSpPr>
        <p:grpSpPr>
          <a:xfrm>
            <a:off x="6805453" y="5452449"/>
            <a:ext cx="4930864" cy="424732"/>
            <a:chOff x="1433463" y="4910873"/>
            <a:chExt cx="10702474" cy="424732"/>
          </a:xfrm>
        </p:grpSpPr>
        <p:sp>
          <p:nvSpPr>
            <p:cNvPr id="284" name="TextBox 283">
              <a:extLst>
                <a:ext uri="{FF2B5EF4-FFF2-40B4-BE49-F238E27FC236}">
                  <a16:creationId xmlns:a16="http://schemas.microsoft.com/office/drawing/2014/main" id="{10262222-6EEC-BB22-D93C-4A7291D1EEC6}"/>
                </a:ext>
              </a:extLst>
            </p:cNvPr>
            <p:cNvSpPr txBox="1"/>
            <p:nvPr/>
          </p:nvSpPr>
          <p:spPr>
            <a:xfrm>
              <a:off x="1433463" y="4910873"/>
              <a:ext cx="912279" cy="4247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mn-cs"/>
                </a:rPr>
                <a:t>921</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mn-cs"/>
                </a:rPr>
                <a:t>915</a:t>
              </a:r>
            </a:p>
          </p:txBody>
        </p:sp>
        <p:sp>
          <p:nvSpPr>
            <p:cNvPr id="285" name="TextBox 284">
              <a:extLst>
                <a:ext uri="{FF2B5EF4-FFF2-40B4-BE49-F238E27FC236}">
                  <a16:creationId xmlns:a16="http://schemas.microsoft.com/office/drawing/2014/main" id="{0917F688-908D-89A8-793B-CACC08C7501A}"/>
                </a:ext>
              </a:extLst>
            </p:cNvPr>
            <p:cNvSpPr txBox="1"/>
            <p:nvPr/>
          </p:nvSpPr>
          <p:spPr>
            <a:xfrm>
              <a:off x="2520583" y="4910873"/>
              <a:ext cx="912279" cy="4247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mn-cs"/>
                </a:rPr>
                <a:t>828</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mn-cs"/>
                </a:rPr>
                <a:t>818</a:t>
              </a:r>
            </a:p>
          </p:txBody>
        </p:sp>
        <p:sp>
          <p:nvSpPr>
            <p:cNvPr id="286" name="TextBox 285">
              <a:extLst>
                <a:ext uri="{FF2B5EF4-FFF2-40B4-BE49-F238E27FC236}">
                  <a16:creationId xmlns:a16="http://schemas.microsoft.com/office/drawing/2014/main" id="{F44E167D-3FCF-E748-E11E-6ADFC97798BF}"/>
                </a:ext>
              </a:extLst>
            </p:cNvPr>
            <p:cNvSpPr txBox="1"/>
            <p:nvPr/>
          </p:nvSpPr>
          <p:spPr>
            <a:xfrm>
              <a:off x="3617863" y="4910873"/>
              <a:ext cx="912279" cy="4247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mn-cs"/>
                </a:rPr>
                <a:t>784</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mn-cs"/>
                </a:rPr>
                <a:t>777</a:t>
              </a:r>
            </a:p>
          </p:txBody>
        </p:sp>
        <p:sp>
          <p:nvSpPr>
            <p:cNvPr id="287" name="TextBox 286">
              <a:extLst>
                <a:ext uri="{FF2B5EF4-FFF2-40B4-BE49-F238E27FC236}">
                  <a16:creationId xmlns:a16="http://schemas.microsoft.com/office/drawing/2014/main" id="{1751AC72-AD87-5303-1CF3-BB9F87A77277}"/>
                </a:ext>
              </a:extLst>
            </p:cNvPr>
            <p:cNvSpPr txBox="1"/>
            <p:nvPr/>
          </p:nvSpPr>
          <p:spPr>
            <a:xfrm>
              <a:off x="4694823" y="4910873"/>
              <a:ext cx="912279" cy="4247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mn-cs"/>
                </a:rPr>
                <a:t>746</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mn-cs"/>
                </a:rPr>
                <a:t>728</a:t>
              </a:r>
            </a:p>
          </p:txBody>
        </p:sp>
        <p:sp>
          <p:nvSpPr>
            <p:cNvPr id="288" name="TextBox 287">
              <a:extLst>
                <a:ext uri="{FF2B5EF4-FFF2-40B4-BE49-F238E27FC236}">
                  <a16:creationId xmlns:a16="http://schemas.microsoft.com/office/drawing/2014/main" id="{DB285EB7-03CD-109C-E154-8CB63BDBCE1E}"/>
                </a:ext>
              </a:extLst>
            </p:cNvPr>
            <p:cNvSpPr txBox="1"/>
            <p:nvPr/>
          </p:nvSpPr>
          <p:spPr>
            <a:xfrm>
              <a:off x="5794335" y="4910873"/>
              <a:ext cx="912279" cy="4247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mn-cs"/>
                </a:rPr>
                <a:t>698</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mn-cs"/>
                </a:rPr>
                <a:t>670</a:t>
              </a:r>
            </a:p>
          </p:txBody>
        </p:sp>
        <p:sp>
          <p:nvSpPr>
            <p:cNvPr id="289" name="TextBox 288">
              <a:extLst>
                <a:ext uri="{FF2B5EF4-FFF2-40B4-BE49-F238E27FC236}">
                  <a16:creationId xmlns:a16="http://schemas.microsoft.com/office/drawing/2014/main" id="{98FF67E3-8EF0-0DBD-7014-F941150CEC9A}"/>
                </a:ext>
              </a:extLst>
            </p:cNvPr>
            <p:cNvSpPr txBox="1"/>
            <p:nvPr/>
          </p:nvSpPr>
          <p:spPr>
            <a:xfrm>
              <a:off x="6871294" y="4910873"/>
              <a:ext cx="912279" cy="4247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mn-cs"/>
                </a:rPr>
                <a:t>609</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mn-cs"/>
                </a:rPr>
                <a:t>582</a:t>
              </a:r>
            </a:p>
          </p:txBody>
        </p:sp>
        <p:sp>
          <p:nvSpPr>
            <p:cNvPr id="290" name="TextBox 289">
              <a:extLst>
                <a:ext uri="{FF2B5EF4-FFF2-40B4-BE49-F238E27FC236}">
                  <a16:creationId xmlns:a16="http://schemas.microsoft.com/office/drawing/2014/main" id="{F26E2446-428F-EA11-D93D-3FD0A962E2A8}"/>
                </a:ext>
              </a:extLst>
            </p:cNvPr>
            <p:cNvSpPr txBox="1"/>
            <p:nvPr/>
          </p:nvSpPr>
          <p:spPr>
            <a:xfrm>
              <a:off x="7962300" y="4910873"/>
              <a:ext cx="912279" cy="4247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mn-cs"/>
                </a:rPr>
                <a:t>501</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mn-cs"/>
                </a:rPr>
                <a:t>471</a:t>
              </a:r>
            </a:p>
          </p:txBody>
        </p:sp>
        <p:sp>
          <p:nvSpPr>
            <p:cNvPr id="291" name="TextBox 290">
              <a:extLst>
                <a:ext uri="{FF2B5EF4-FFF2-40B4-BE49-F238E27FC236}">
                  <a16:creationId xmlns:a16="http://schemas.microsoft.com/office/drawing/2014/main" id="{7E66DC86-AFBC-D009-2394-80A66C552148}"/>
                </a:ext>
              </a:extLst>
            </p:cNvPr>
            <p:cNvSpPr txBox="1"/>
            <p:nvPr/>
          </p:nvSpPr>
          <p:spPr>
            <a:xfrm>
              <a:off x="9049418" y="4910873"/>
              <a:ext cx="912279" cy="4247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mn-cs"/>
                </a:rPr>
                <a:t>391</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mn-cs"/>
                </a:rPr>
                <a:t>379</a:t>
              </a:r>
            </a:p>
          </p:txBody>
        </p:sp>
        <p:sp>
          <p:nvSpPr>
            <p:cNvPr id="292" name="TextBox 291">
              <a:extLst>
                <a:ext uri="{FF2B5EF4-FFF2-40B4-BE49-F238E27FC236}">
                  <a16:creationId xmlns:a16="http://schemas.microsoft.com/office/drawing/2014/main" id="{82C5A6CB-48CD-CBCE-EDC5-00AE00F739C6}"/>
                </a:ext>
              </a:extLst>
            </p:cNvPr>
            <p:cNvSpPr txBox="1"/>
            <p:nvPr/>
          </p:nvSpPr>
          <p:spPr>
            <a:xfrm>
              <a:off x="10136536" y="4910873"/>
              <a:ext cx="912279" cy="4247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mn-cs"/>
                </a:rPr>
                <a:t>302</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mn-cs"/>
                </a:rPr>
                <a:t>300</a:t>
              </a:r>
            </a:p>
          </p:txBody>
        </p:sp>
        <p:sp>
          <p:nvSpPr>
            <p:cNvPr id="293" name="TextBox 292">
              <a:extLst>
                <a:ext uri="{FF2B5EF4-FFF2-40B4-BE49-F238E27FC236}">
                  <a16:creationId xmlns:a16="http://schemas.microsoft.com/office/drawing/2014/main" id="{4FEBD247-48C7-AD10-FF61-D0224D1C8CE5}"/>
                </a:ext>
              </a:extLst>
            </p:cNvPr>
            <p:cNvSpPr txBox="1"/>
            <p:nvPr/>
          </p:nvSpPr>
          <p:spPr>
            <a:xfrm>
              <a:off x="11223658" y="4910873"/>
              <a:ext cx="912279" cy="4247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mn-cs"/>
                </a:rPr>
                <a:t>209</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mn-ea"/>
                  <a:cs typeface="+mn-cs"/>
                </a:rPr>
                <a:t>193</a:t>
              </a:r>
            </a:p>
          </p:txBody>
        </p:sp>
      </p:grpSp>
      <p:sp>
        <p:nvSpPr>
          <p:cNvPr id="294" name="TextBox 293">
            <a:extLst>
              <a:ext uri="{FF2B5EF4-FFF2-40B4-BE49-F238E27FC236}">
                <a16:creationId xmlns:a16="http://schemas.microsoft.com/office/drawing/2014/main" id="{8C5D3F5B-970C-5862-C4C3-728370E112BD}"/>
              </a:ext>
            </a:extLst>
          </p:cNvPr>
          <p:cNvSpPr txBox="1"/>
          <p:nvPr/>
        </p:nvSpPr>
        <p:spPr>
          <a:xfrm>
            <a:off x="6135240" y="5452449"/>
            <a:ext cx="737701" cy="424732"/>
          </a:xfrm>
          <a:prstGeom prst="rect">
            <a:avLst/>
          </a:prstGeom>
          <a:noFill/>
        </p:spPr>
        <p:txBody>
          <a:bodyPr wrap="none" rtlCol="0">
            <a:sp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54A0"/>
                </a:solidFill>
                <a:effectLst/>
                <a:uLnTx/>
                <a:uFillTx/>
                <a:latin typeface="Calibri"/>
                <a:ea typeface="+mn-ea"/>
                <a:cs typeface="+mn-cs"/>
              </a:rPr>
              <a:t>Olaparib</a:t>
            </a:r>
          </a:p>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E1471D"/>
                </a:solidFill>
                <a:effectLst/>
                <a:uLnTx/>
                <a:uFillTx/>
                <a:latin typeface="Calibri"/>
                <a:ea typeface="+mn-ea"/>
                <a:cs typeface="+mn-cs"/>
              </a:rPr>
              <a:t>Placebo</a:t>
            </a:r>
          </a:p>
        </p:txBody>
      </p:sp>
      <p:sp>
        <p:nvSpPr>
          <p:cNvPr id="295" name="Freeform: Shape 294">
            <a:extLst>
              <a:ext uri="{FF2B5EF4-FFF2-40B4-BE49-F238E27FC236}">
                <a16:creationId xmlns:a16="http://schemas.microsoft.com/office/drawing/2014/main" id="{067B3E4A-141B-6569-BC26-13FCA3506A22}"/>
              </a:ext>
            </a:extLst>
          </p:cNvPr>
          <p:cNvSpPr/>
          <p:nvPr/>
        </p:nvSpPr>
        <p:spPr bwMode="auto">
          <a:xfrm>
            <a:off x="7005639" y="1390348"/>
            <a:ext cx="4613275" cy="473075"/>
          </a:xfrm>
          <a:custGeom>
            <a:avLst/>
            <a:gdLst>
              <a:gd name="connsiteX0" fmla="*/ 4613275 w 4613275"/>
              <a:gd name="connsiteY0" fmla="*/ 473075 h 473075"/>
              <a:gd name="connsiteX1" fmla="*/ 4314825 w 4613275"/>
              <a:gd name="connsiteY1" fmla="*/ 473075 h 473075"/>
              <a:gd name="connsiteX2" fmla="*/ 4314825 w 4613275"/>
              <a:gd name="connsiteY2" fmla="*/ 460375 h 473075"/>
              <a:gd name="connsiteX3" fmla="*/ 4162425 w 4613275"/>
              <a:gd name="connsiteY3" fmla="*/ 460375 h 473075"/>
              <a:gd name="connsiteX4" fmla="*/ 4162425 w 4613275"/>
              <a:gd name="connsiteY4" fmla="*/ 454025 h 473075"/>
              <a:gd name="connsiteX5" fmla="*/ 3743325 w 4613275"/>
              <a:gd name="connsiteY5" fmla="*/ 454025 h 473075"/>
              <a:gd name="connsiteX6" fmla="*/ 3743325 w 4613275"/>
              <a:gd name="connsiteY6" fmla="*/ 434975 h 473075"/>
              <a:gd name="connsiteX7" fmla="*/ 3568700 w 4613275"/>
              <a:gd name="connsiteY7" fmla="*/ 434975 h 473075"/>
              <a:gd name="connsiteX8" fmla="*/ 3568700 w 4613275"/>
              <a:gd name="connsiteY8" fmla="*/ 431800 h 473075"/>
              <a:gd name="connsiteX9" fmla="*/ 3470275 w 4613275"/>
              <a:gd name="connsiteY9" fmla="*/ 431800 h 473075"/>
              <a:gd name="connsiteX10" fmla="*/ 3470275 w 4613275"/>
              <a:gd name="connsiteY10" fmla="*/ 419100 h 473075"/>
              <a:gd name="connsiteX11" fmla="*/ 3381375 w 4613275"/>
              <a:gd name="connsiteY11" fmla="*/ 419100 h 473075"/>
              <a:gd name="connsiteX12" fmla="*/ 3375025 w 4613275"/>
              <a:gd name="connsiteY12" fmla="*/ 412750 h 473075"/>
              <a:gd name="connsiteX13" fmla="*/ 3203575 w 4613275"/>
              <a:gd name="connsiteY13" fmla="*/ 412750 h 473075"/>
              <a:gd name="connsiteX14" fmla="*/ 3203575 w 4613275"/>
              <a:gd name="connsiteY14" fmla="*/ 403225 h 473075"/>
              <a:gd name="connsiteX15" fmla="*/ 3022600 w 4613275"/>
              <a:gd name="connsiteY15" fmla="*/ 403225 h 473075"/>
              <a:gd name="connsiteX16" fmla="*/ 3022600 w 4613275"/>
              <a:gd name="connsiteY16" fmla="*/ 393700 h 473075"/>
              <a:gd name="connsiteX17" fmla="*/ 2940050 w 4613275"/>
              <a:gd name="connsiteY17" fmla="*/ 393700 h 473075"/>
              <a:gd name="connsiteX18" fmla="*/ 2940050 w 4613275"/>
              <a:gd name="connsiteY18" fmla="*/ 384175 h 473075"/>
              <a:gd name="connsiteX19" fmla="*/ 2816225 w 4613275"/>
              <a:gd name="connsiteY19" fmla="*/ 384175 h 473075"/>
              <a:gd name="connsiteX20" fmla="*/ 2816225 w 4613275"/>
              <a:gd name="connsiteY20" fmla="*/ 371475 h 473075"/>
              <a:gd name="connsiteX21" fmla="*/ 2720975 w 4613275"/>
              <a:gd name="connsiteY21" fmla="*/ 371475 h 473075"/>
              <a:gd name="connsiteX22" fmla="*/ 2730500 w 4613275"/>
              <a:gd name="connsiteY22" fmla="*/ 361950 h 473075"/>
              <a:gd name="connsiteX23" fmla="*/ 2593975 w 4613275"/>
              <a:gd name="connsiteY23" fmla="*/ 361950 h 473075"/>
              <a:gd name="connsiteX24" fmla="*/ 2593975 w 4613275"/>
              <a:gd name="connsiteY24" fmla="*/ 361950 h 473075"/>
              <a:gd name="connsiteX25" fmla="*/ 2527300 w 4613275"/>
              <a:gd name="connsiteY25" fmla="*/ 361950 h 473075"/>
              <a:gd name="connsiteX26" fmla="*/ 2527300 w 4613275"/>
              <a:gd name="connsiteY26" fmla="*/ 361950 h 473075"/>
              <a:gd name="connsiteX27" fmla="*/ 2527300 w 4613275"/>
              <a:gd name="connsiteY27" fmla="*/ 346075 h 473075"/>
              <a:gd name="connsiteX28" fmla="*/ 2457450 w 4613275"/>
              <a:gd name="connsiteY28" fmla="*/ 346075 h 473075"/>
              <a:gd name="connsiteX29" fmla="*/ 2349500 w 4613275"/>
              <a:gd name="connsiteY29" fmla="*/ 346075 h 473075"/>
              <a:gd name="connsiteX30" fmla="*/ 2349500 w 4613275"/>
              <a:gd name="connsiteY30" fmla="*/ 330200 h 473075"/>
              <a:gd name="connsiteX31" fmla="*/ 2238375 w 4613275"/>
              <a:gd name="connsiteY31" fmla="*/ 330200 h 473075"/>
              <a:gd name="connsiteX32" fmla="*/ 2238375 w 4613275"/>
              <a:gd name="connsiteY32" fmla="*/ 323850 h 473075"/>
              <a:gd name="connsiteX33" fmla="*/ 2044700 w 4613275"/>
              <a:gd name="connsiteY33" fmla="*/ 323850 h 473075"/>
              <a:gd name="connsiteX34" fmla="*/ 2044700 w 4613275"/>
              <a:gd name="connsiteY34" fmla="*/ 314325 h 473075"/>
              <a:gd name="connsiteX35" fmla="*/ 1911350 w 4613275"/>
              <a:gd name="connsiteY35" fmla="*/ 314325 h 473075"/>
              <a:gd name="connsiteX36" fmla="*/ 1911350 w 4613275"/>
              <a:gd name="connsiteY36" fmla="*/ 295275 h 473075"/>
              <a:gd name="connsiteX37" fmla="*/ 1854200 w 4613275"/>
              <a:gd name="connsiteY37" fmla="*/ 295275 h 473075"/>
              <a:gd name="connsiteX38" fmla="*/ 1854200 w 4613275"/>
              <a:gd name="connsiteY38" fmla="*/ 292100 h 473075"/>
              <a:gd name="connsiteX39" fmla="*/ 1828800 w 4613275"/>
              <a:gd name="connsiteY39" fmla="*/ 292100 h 473075"/>
              <a:gd name="connsiteX40" fmla="*/ 1828800 w 4613275"/>
              <a:gd name="connsiteY40" fmla="*/ 279400 h 473075"/>
              <a:gd name="connsiteX41" fmla="*/ 1778000 w 4613275"/>
              <a:gd name="connsiteY41" fmla="*/ 279400 h 473075"/>
              <a:gd name="connsiteX42" fmla="*/ 1720850 w 4613275"/>
              <a:gd name="connsiteY42" fmla="*/ 279400 h 473075"/>
              <a:gd name="connsiteX43" fmla="*/ 1720850 w 4613275"/>
              <a:gd name="connsiteY43" fmla="*/ 273050 h 473075"/>
              <a:gd name="connsiteX44" fmla="*/ 1644650 w 4613275"/>
              <a:gd name="connsiteY44" fmla="*/ 273050 h 473075"/>
              <a:gd name="connsiteX45" fmla="*/ 1628775 w 4613275"/>
              <a:gd name="connsiteY45" fmla="*/ 257175 h 473075"/>
              <a:gd name="connsiteX46" fmla="*/ 1558925 w 4613275"/>
              <a:gd name="connsiteY46" fmla="*/ 257175 h 473075"/>
              <a:gd name="connsiteX47" fmla="*/ 1552575 w 4613275"/>
              <a:gd name="connsiteY47" fmla="*/ 250825 h 473075"/>
              <a:gd name="connsiteX48" fmla="*/ 1498600 w 4613275"/>
              <a:gd name="connsiteY48" fmla="*/ 250825 h 473075"/>
              <a:gd name="connsiteX49" fmla="*/ 1498600 w 4613275"/>
              <a:gd name="connsiteY49" fmla="*/ 234950 h 473075"/>
              <a:gd name="connsiteX50" fmla="*/ 1406525 w 4613275"/>
              <a:gd name="connsiteY50" fmla="*/ 234950 h 473075"/>
              <a:gd name="connsiteX51" fmla="*/ 1406525 w 4613275"/>
              <a:gd name="connsiteY51" fmla="*/ 225425 h 473075"/>
              <a:gd name="connsiteX52" fmla="*/ 1390650 w 4613275"/>
              <a:gd name="connsiteY52" fmla="*/ 225425 h 473075"/>
              <a:gd name="connsiteX53" fmla="*/ 1390650 w 4613275"/>
              <a:gd name="connsiteY53" fmla="*/ 212725 h 473075"/>
              <a:gd name="connsiteX54" fmla="*/ 1257300 w 4613275"/>
              <a:gd name="connsiteY54" fmla="*/ 212725 h 473075"/>
              <a:gd name="connsiteX55" fmla="*/ 1250950 w 4613275"/>
              <a:gd name="connsiteY55" fmla="*/ 206375 h 473075"/>
              <a:gd name="connsiteX56" fmla="*/ 1139825 w 4613275"/>
              <a:gd name="connsiteY56" fmla="*/ 206375 h 473075"/>
              <a:gd name="connsiteX57" fmla="*/ 1139825 w 4613275"/>
              <a:gd name="connsiteY57" fmla="*/ 206375 h 473075"/>
              <a:gd name="connsiteX58" fmla="*/ 1139825 w 4613275"/>
              <a:gd name="connsiteY58" fmla="*/ 196850 h 473075"/>
              <a:gd name="connsiteX59" fmla="*/ 1063625 w 4613275"/>
              <a:gd name="connsiteY59" fmla="*/ 196850 h 473075"/>
              <a:gd name="connsiteX60" fmla="*/ 1063625 w 4613275"/>
              <a:gd name="connsiteY60" fmla="*/ 184150 h 473075"/>
              <a:gd name="connsiteX61" fmla="*/ 965200 w 4613275"/>
              <a:gd name="connsiteY61" fmla="*/ 184150 h 473075"/>
              <a:gd name="connsiteX62" fmla="*/ 965200 w 4613275"/>
              <a:gd name="connsiteY62" fmla="*/ 184150 h 473075"/>
              <a:gd name="connsiteX63" fmla="*/ 904875 w 4613275"/>
              <a:gd name="connsiteY63" fmla="*/ 184150 h 473075"/>
              <a:gd name="connsiteX64" fmla="*/ 904875 w 4613275"/>
              <a:gd name="connsiteY64" fmla="*/ 168275 h 473075"/>
              <a:gd name="connsiteX65" fmla="*/ 873125 w 4613275"/>
              <a:gd name="connsiteY65" fmla="*/ 168275 h 473075"/>
              <a:gd name="connsiteX66" fmla="*/ 873125 w 4613275"/>
              <a:gd name="connsiteY66" fmla="*/ 149225 h 473075"/>
              <a:gd name="connsiteX67" fmla="*/ 777875 w 4613275"/>
              <a:gd name="connsiteY67" fmla="*/ 149225 h 473075"/>
              <a:gd name="connsiteX68" fmla="*/ 777875 w 4613275"/>
              <a:gd name="connsiteY68" fmla="*/ 142875 h 473075"/>
              <a:gd name="connsiteX69" fmla="*/ 755650 w 4613275"/>
              <a:gd name="connsiteY69" fmla="*/ 142875 h 473075"/>
              <a:gd name="connsiteX70" fmla="*/ 755650 w 4613275"/>
              <a:gd name="connsiteY70" fmla="*/ 117475 h 473075"/>
              <a:gd name="connsiteX71" fmla="*/ 717550 w 4613275"/>
              <a:gd name="connsiteY71" fmla="*/ 117475 h 473075"/>
              <a:gd name="connsiteX72" fmla="*/ 717550 w 4613275"/>
              <a:gd name="connsiteY72" fmla="*/ 104775 h 473075"/>
              <a:gd name="connsiteX73" fmla="*/ 682625 w 4613275"/>
              <a:gd name="connsiteY73" fmla="*/ 104775 h 473075"/>
              <a:gd name="connsiteX74" fmla="*/ 682625 w 4613275"/>
              <a:gd name="connsiteY74" fmla="*/ 95250 h 473075"/>
              <a:gd name="connsiteX75" fmla="*/ 631825 w 4613275"/>
              <a:gd name="connsiteY75" fmla="*/ 95250 h 473075"/>
              <a:gd name="connsiteX76" fmla="*/ 631825 w 4613275"/>
              <a:gd name="connsiteY76" fmla="*/ 76200 h 473075"/>
              <a:gd name="connsiteX77" fmla="*/ 606425 w 4613275"/>
              <a:gd name="connsiteY77" fmla="*/ 76200 h 473075"/>
              <a:gd name="connsiteX78" fmla="*/ 606425 w 4613275"/>
              <a:gd name="connsiteY78" fmla="*/ 63500 h 473075"/>
              <a:gd name="connsiteX79" fmla="*/ 425450 w 4613275"/>
              <a:gd name="connsiteY79" fmla="*/ 63500 h 473075"/>
              <a:gd name="connsiteX80" fmla="*/ 425450 w 4613275"/>
              <a:gd name="connsiteY80" fmla="*/ 53975 h 473075"/>
              <a:gd name="connsiteX81" fmla="*/ 377825 w 4613275"/>
              <a:gd name="connsiteY81" fmla="*/ 53975 h 473075"/>
              <a:gd name="connsiteX82" fmla="*/ 377825 w 4613275"/>
              <a:gd name="connsiteY82" fmla="*/ 44450 h 473075"/>
              <a:gd name="connsiteX83" fmla="*/ 279400 w 4613275"/>
              <a:gd name="connsiteY83" fmla="*/ 44450 h 473075"/>
              <a:gd name="connsiteX84" fmla="*/ 279400 w 4613275"/>
              <a:gd name="connsiteY84" fmla="*/ 41275 h 473075"/>
              <a:gd name="connsiteX85" fmla="*/ 184150 w 4613275"/>
              <a:gd name="connsiteY85" fmla="*/ 41275 h 473075"/>
              <a:gd name="connsiteX86" fmla="*/ 196850 w 4613275"/>
              <a:gd name="connsiteY86" fmla="*/ 28575 h 473075"/>
              <a:gd name="connsiteX87" fmla="*/ 127000 w 4613275"/>
              <a:gd name="connsiteY87" fmla="*/ 28575 h 473075"/>
              <a:gd name="connsiteX88" fmla="*/ 127000 w 4613275"/>
              <a:gd name="connsiteY88" fmla="*/ 22225 h 473075"/>
              <a:gd name="connsiteX89" fmla="*/ 92075 w 4613275"/>
              <a:gd name="connsiteY89" fmla="*/ 22225 h 473075"/>
              <a:gd name="connsiteX90" fmla="*/ 92075 w 4613275"/>
              <a:gd name="connsiteY90" fmla="*/ 9525 h 473075"/>
              <a:gd name="connsiteX91" fmla="*/ 60325 w 4613275"/>
              <a:gd name="connsiteY91" fmla="*/ 9525 h 473075"/>
              <a:gd name="connsiteX92" fmla="*/ 60325 w 4613275"/>
              <a:gd name="connsiteY92" fmla="*/ 0 h 473075"/>
              <a:gd name="connsiteX93" fmla="*/ 0 w 4613275"/>
              <a:gd name="connsiteY93" fmla="*/ 0 h 473075"/>
              <a:gd name="connsiteX0" fmla="*/ 4613275 w 4613275"/>
              <a:gd name="connsiteY0" fmla="*/ 473075 h 473075"/>
              <a:gd name="connsiteX1" fmla="*/ 4314825 w 4613275"/>
              <a:gd name="connsiteY1" fmla="*/ 473075 h 473075"/>
              <a:gd name="connsiteX2" fmla="*/ 4314825 w 4613275"/>
              <a:gd name="connsiteY2" fmla="*/ 460375 h 473075"/>
              <a:gd name="connsiteX3" fmla="*/ 4162425 w 4613275"/>
              <a:gd name="connsiteY3" fmla="*/ 460375 h 473075"/>
              <a:gd name="connsiteX4" fmla="*/ 4162425 w 4613275"/>
              <a:gd name="connsiteY4" fmla="*/ 454025 h 473075"/>
              <a:gd name="connsiteX5" fmla="*/ 3743325 w 4613275"/>
              <a:gd name="connsiteY5" fmla="*/ 454025 h 473075"/>
              <a:gd name="connsiteX6" fmla="*/ 3743325 w 4613275"/>
              <a:gd name="connsiteY6" fmla="*/ 434975 h 473075"/>
              <a:gd name="connsiteX7" fmla="*/ 3568700 w 4613275"/>
              <a:gd name="connsiteY7" fmla="*/ 434975 h 473075"/>
              <a:gd name="connsiteX8" fmla="*/ 3568700 w 4613275"/>
              <a:gd name="connsiteY8" fmla="*/ 431800 h 473075"/>
              <a:gd name="connsiteX9" fmla="*/ 3470275 w 4613275"/>
              <a:gd name="connsiteY9" fmla="*/ 431800 h 473075"/>
              <a:gd name="connsiteX10" fmla="*/ 3470275 w 4613275"/>
              <a:gd name="connsiteY10" fmla="*/ 419100 h 473075"/>
              <a:gd name="connsiteX11" fmla="*/ 3381375 w 4613275"/>
              <a:gd name="connsiteY11" fmla="*/ 419100 h 473075"/>
              <a:gd name="connsiteX12" fmla="*/ 3375025 w 4613275"/>
              <a:gd name="connsiteY12" fmla="*/ 412750 h 473075"/>
              <a:gd name="connsiteX13" fmla="*/ 3203575 w 4613275"/>
              <a:gd name="connsiteY13" fmla="*/ 412750 h 473075"/>
              <a:gd name="connsiteX14" fmla="*/ 3203575 w 4613275"/>
              <a:gd name="connsiteY14" fmla="*/ 403225 h 473075"/>
              <a:gd name="connsiteX15" fmla="*/ 3022600 w 4613275"/>
              <a:gd name="connsiteY15" fmla="*/ 403225 h 473075"/>
              <a:gd name="connsiteX16" fmla="*/ 3022600 w 4613275"/>
              <a:gd name="connsiteY16" fmla="*/ 393700 h 473075"/>
              <a:gd name="connsiteX17" fmla="*/ 2940050 w 4613275"/>
              <a:gd name="connsiteY17" fmla="*/ 393700 h 473075"/>
              <a:gd name="connsiteX18" fmla="*/ 2940050 w 4613275"/>
              <a:gd name="connsiteY18" fmla="*/ 384175 h 473075"/>
              <a:gd name="connsiteX19" fmla="*/ 2816225 w 4613275"/>
              <a:gd name="connsiteY19" fmla="*/ 384175 h 473075"/>
              <a:gd name="connsiteX20" fmla="*/ 2816225 w 4613275"/>
              <a:gd name="connsiteY20" fmla="*/ 371475 h 473075"/>
              <a:gd name="connsiteX21" fmla="*/ 2720975 w 4613275"/>
              <a:gd name="connsiteY21" fmla="*/ 371475 h 473075"/>
              <a:gd name="connsiteX22" fmla="*/ 2723356 w 4613275"/>
              <a:gd name="connsiteY22" fmla="*/ 361950 h 473075"/>
              <a:gd name="connsiteX23" fmla="*/ 2593975 w 4613275"/>
              <a:gd name="connsiteY23" fmla="*/ 361950 h 473075"/>
              <a:gd name="connsiteX24" fmla="*/ 2593975 w 4613275"/>
              <a:gd name="connsiteY24" fmla="*/ 361950 h 473075"/>
              <a:gd name="connsiteX25" fmla="*/ 2527300 w 4613275"/>
              <a:gd name="connsiteY25" fmla="*/ 361950 h 473075"/>
              <a:gd name="connsiteX26" fmla="*/ 2527300 w 4613275"/>
              <a:gd name="connsiteY26" fmla="*/ 361950 h 473075"/>
              <a:gd name="connsiteX27" fmla="*/ 2527300 w 4613275"/>
              <a:gd name="connsiteY27" fmla="*/ 346075 h 473075"/>
              <a:gd name="connsiteX28" fmla="*/ 2457450 w 4613275"/>
              <a:gd name="connsiteY28" fmla="*/ 346075 h 473075"/>
              <a:gd name="connsiteX29" fmla="*/ 2349500 w 4613275"/>
              <a:gd name="connsiteY29" fmla="*/ 346075 h 473075"/>
              <a:gd name="connsiteX30" fmla="*/ 2349500 w 4613275"/>
              <a:gd name="connsiteY30" fmla="*/ 330200 h 473075"/>
              <a:gd name="connsiteX31" fmla="*/ 2238375 w 4613275"/>
              <a:gd name="connsiteY31" fmla="*/ 330200 h 473075"/>
              <a:gd name="connsiteX32" fmla="*/ 2238375 w 4613275"/>
              <a:gd name="connsiteY32" fmla="*/ 323850 h 473075"/>
              <a:gd name="connsiteX33" fmla="*/ 2044700 w 4613275"/>
              <a:gd name="connsiteY33" fmla="*/ 323850 h 473075"/>
              <a:gd name="connsiteX34" fmla="*/ 2044700 w 4613275"/>
              <a:gd name="connsiteY34" fmla="*/ 314325 h 473075"/>
              <a:gd name="connsiteX35" fmla="*/ 1911350 w 4613275"/>
              <a:gd name="connsiteY35" fmla="*/ 314325 h 473075"/>
              <a:gd name="connsiteX36" fmla="*/ 1911350 w 4613275"/>
              <a:gd name="connsiteY36" fmla="*/ 295275 h 473075"/>
              <a:gd name="connsiteX37" fmla="*/ 1854200 w 4613275"/>
              <a:gd name="connsiteY37" fmla="*/ 295275 h 473075"/>
              <a:gd name="connsiteX38" fmla="*/ 1854200 w 4613275"/>
              <a:gd name="connsiteY38" fmla="*/ 292100 h 473075"/>
              <a:gd name="connsiteX39" fmla="*/ 1828800 w 4613275"/>
              <a:gd name="connsiteY39" fmla="*/ 292100 h 473075"/>
              <a:gd name="connsiteX40" fmla="*/ 1828800 w 4613275"/>
              <a:gd name="connsiteY40" fmla="*/ 279400 h 473075"/>
              <a:gd name="connsiteX41" fmla="*/ 1778000 w 4613275"/>
              <a:gd name="connsiteY41" fmla="*/ 279400 h 473075"/>
              <a:gd name="connsiteX42" fmla="*/ 1720850 w 4613275"/>
              <a:gd name="connsiteY42" fmla="*/ 279400 h 473075"/>
              <a:gd name="connsiteX43" fmla="*/ 1720850 w 4613275"/>
              <a:gd name="connsiteY43" fmla="*/ 273050 h 473075"/>
              <a:gd name="connsiteX44" fmla="*/ 1644650 w 4613275"/>
              <a:gd name="connsiteY44" fmla="*/ 273050 h 473075"/>
              <a:gd name="connsiteX45" fmla="*/ 1628775 w 4613275"/>
              <a:gd name="connsiteY45" fmla="*/ 257175 h 473075"/>
              <a:gd name="connsiteX46" fmla="*/ 1558925 w 4613275"/>
              <a:gd name="connsiteY46" fmla="*/ 257175 h 473075"/>
              <a:gd name="connsiteX47" fmla="*/ 1552575 w 4613275"/>
              <a:gd name="connsiteY47" fmla="*/ 250825 h 473075"/>
              <a:gd name="connsiteX48" fmla="*/ 1498600 w 4613275"/>
              <a:gd name="connsiteY48" fmla="*/ 250825 h 473075"/>
              <a:gd name="connsiteX49" fmla="*/ 1498600 w 4613275"/>
              <a:gd name="connsiteY49" fmla="*/ 234950 h 473075"/>
              <a:gd name="connsiteX50" fmla="*/ 1406525 w 4613275"/>
              <a:gd name="connsiteY50" fmla="*/ 234950 h 473075"/>
              <a:gd name="connsiteX51" fmla="*/ 1406525 w 4613275"/>
              <a:gd name="connsiteY51" fmla="*/ 225425 h 473075"/>
              <a:gd name="connsiteX52" fmla="*/ 1390650 w 4613275"/>
              <a:gd name="connsiteY52" fmla="*/ 225425 h 473075"/>
              <a:gd name="connsiteX53" fmla="*/ 1390650 w 4613275"/>
              <a:gd name="connsiteY53" fmla="*/ 212725 h 473075"/>
              <a:gd name="connsiteX54" fmla="*/ 1257300 w 4613275"/>
              <a:gd name="connsiteY54" fmla="*/ 212725 h 473075"/>
              <a:gd name="connsiteX55" fmla="*/ 1250950 w 4613275"/>
              <a:gd name="connsiteY55" fmla="*/ 206375 h 473075"/>
              <a:gd name="connsiteX56" fmla="*/ 1139825 w 4613275"/>
              <a:gd name="connsiteY56" fmla="*/ 206375 h 473075"/>
              <a:gd name="connsiteX57" fmla="*/ 1139825 w 4613275"/>
              <a:gd name="connsiteY57" fmla="*/ 206375 h 473075"/>
              <a:gd name="connsiteX58" fmla="*/ 1139825 w 4613275"/>
              <a:gd name="connsiteY58" fmla="*/ 196850 h 473075"/>
              <a:gd name="connsiteX59" fmla="*/ 1063625 w 4613275"/>
              <a:gd name="connsiteY59" fmla="*/ 196850 h 473075"/>
              <a:gd name="connsiteX60" fmla="*/ 1063625 w 4613275"/>
              <a:gd name="connsiteY60" fmla="*/ 184150 h 473075"/>
              <a:gd name="connsiteX61" fmla="*/ 965200 w 4613275"/>
              <a:gd name="connsiteY61" fmla="*/ 184150 h 473075"/>
              <a:gd name="connsiteX62" fmla="*/ 965200 w 4613275"/>
              <a:gd name="connsiteY62" fmla="*/ 184150 h 473075"/>
              <a:gd name="connsiteX63" fmla="*/ 904875 w 4613275"/>
              <a:gd name="connsiteY63" fmla="*/ 184150 h 473075"/>
              <a:gd name="connsiteX64" fmla="*/ 904875 w 4613275"/>
              <a:gd name="connsiteY64" fmla="*/ 168275 h 473075"/>
              <a:gd name="connsiteX65" fmla="*/ 873125 w 4613275"/>
              <a:gd name="connsiteY65" fmla="*/ 168275 h 473075"/>
              <a:gd name="connsiteX66" fmla="*/ 873125 w 4613275"/>
              <a:gd name="connsiteY66" fmla="*/ 149225 h 473075"/>
              <a:gd name="connsiteX67" fmla="*/ 777875 w 4613275"/>
              <a:gd name="connsiteY67" fmla="*/ 149225 h 473075"/>
              <a:gd name="connsiteX68" fmla="*/ 777875 w 4613275"/>
              <a:gd name="connsiteY68" fmla="*/ 142875 h 473075"/>
              <a:gd name="connsiteX69" fmla="*/ 755650 w 4613275"/>
              <a:gd name="connsiteY69" fmla="*/ 142875 h 473075"/>
              <a:gd name="connsiteX70" fmla="*/ 755650 w 4613275"/>
              <a:gd name="connsiteY70" fmla="*/ 117475 h 473075"/>
              <a:gd name="connsiteX71" fmla="*/ 717550 w 4613275"/>
              <a:gd name="connsiteY71" fmla="*/ 117475 h 473075"/>
              <a:gd name="connsiteX72" fmla="*/ 717550 w 4613275"/>
              <a:gd name="connsiteY72" fmla="*/ 104775 h 473075"/>
              <a:gd name="connsiteX73" fmla="*/ 682625 w 4613275"/>
              <a:gd name="connsiteY73" fmla="*/ 104775 h 473075"/>
              <a:gd name="connsiteX74" fmla="*/ 682625 w 4613275"/>
              <a:gd name="connsiteY74" fmla="*/ 95250 h 473075"/>
              <a:gd name="connsiteX75" fmla="*/ 631825 w 4613275"/>
              <a:gd name="connsiteY75" fmla="*/ 95250 h 473075"/>
              <a:gd name="connsiteX76" fmla="*/ 631825 w 4613275"/>
              <a:gd name="connsiteY76" fmla="*/ 76200 h 473075"/>
              <a:gd name="connsiteX77" fmla="*/ 606425 w 4613275"/>
              <a:gd name="connsiteY77" fmla="*/ 76200 h 473075"/>
              <a:gd name="connsiteX78" fmla="*/ 606425 w 4613275"/>
              <a:gd name="connsiteY78" fmla="*/ 63500 h 473075"/>
              <a:gd name="connsiteX79" fmla="*/ 425450 w 4613275"/>
              <a:gd name="connsiteY79" fmla="*/ 63500 h 473075"/>
              <a:gd name="connsiteX80" fmla="*/ 425450 w 4613275"/>
              <a:gd name="connsiteY80" fmla="*/ 53975 h 473075"/>
              <a:gd name="connsiteX81" fmla="*/ 377825 w 4613275"/>
              <a:gd name="connsiteY81" fmla="*/ 53975 h 473075"/>
              <a:gd name="connsiteX82" fmla="*/ 377825 w 4613275"/>
              <a:gd name="connsiteY82" fmla="*/ 44450 h 473075"/>
              <a:gd name="connsiteX83" fmla="*/ 279400 w 4613275"/>
              <a:gd name="connsiteY83" fmla="*/ 44450 h 473075"/>
              <a:gd name="connsiteX84" fmla="*/ 279400 w 4613275"/>
              <a:gd name="connsiteY84" fmla="*/ 41275 h 473075"/>
              <a:gd name="connsiteX85" fmla="*/ 184150 w 4613275"/>
              <a:gd name="connsiteY85" fmla="*/ 41275 h 473075"/>
              <a:gd name="connsiteX86" fmla="*/ 196850 w 4613275"/>
              <a:gd name="connsiteY86" fmla="*/ 28575 h 473075"/>
              <a:gd name="connsiteX87" fmla="*/ 127000 w 4613275"/>
              <a:gd name="connsiteY87" fmla="*/ 28575 h 473075"/>
              <a:gd name="connsiteX88" fmla="*/ 127000 w 4613275"/>
              <a:gd name="connsiteY88" fmla="*/ 22225 h 473075"/>
              <a:gd name="connsiteX89" fmla="*/ 92075 w 4613275"/>
              <a:gd name="connsiteY89" fmla="*/ 22225 h 473075"/>
              <a:gd name="connsiteX90" fmla="*/ 92075 w 4613275"/>
              <a:gd name="connsiteY90" fmla="*/ 9525 h 473075"/>
              <a:gd name="connsiteX91" fmla="*/ 60325 w 4613275"/>
              <a:gd name="connsiteY91" fmla="*/ 9525 h 473075"/>
              <a:gd name="connsiteX92" fmla="*/ 60325 w 4613275"/>
              <a:gd name="connsiteY92" fmla="*/ 0 h 473075"/>
              <a:gd name="connsiteX93" fmla="*/ 0 w 4613275"/>
              <a:gd name="connsiteY93" fmla="*/ 0 h 473075"/>
              <a:gd name="connsiteX0" fmla="*/ 4613275 w 4613275"/>
              <a:gd name="connsiteY0" fmla="*/ 473075 h 473075"/>
              <a:gd name="connsiteX1" fmla="*/ 4314825 w 4613275"/>
              <a:gd name="connsiteY1" fmla="*/ 473075 h 473075"/>
              <a:gd name="connsiteX2" fmla="*/ 4314825 w 4613275"/>
              <a:gd name="connsiteY2" fmla="*/ 460375 h 473075"/>
              <a:gd name="connsiteX3" fmla="*/ 4162425 w 4613275"/>
              <a:gd name="connsiteY3" fmla="*/ 460375 h 473075"/>
              <a:gd name="connsiteX4" fmla="*/ 4162425 w 4613275"/>
              <a:gd name="connsiteY4" fmla="*/ 454025 h 473075"/>
              <a:gd name="connsiteX5" fmla="*/ 3743325 w 4613275"/>
              <a:gd name="connsiteY5" fmla="*/ 454025 h 473075"/>
              <a:gd name="connsiteX6" fmla="*/ 3743325 w 4613275"/>
              <a:gd name="connsiteY6" fmla="*/ 434975 h 473075"/>
              <a:gd name="connsiteX7" fmla="*/ 3568700 w 4613275"/>
              <a:gd name="connsiteY7" fmla="*/ 434975 h 473075"/>
              <a:gd name="connsiteX8" fmla="*/ 3568700 w 4613275"/>
              <a:gd name="connsiteY8" fmla="*/ 431800 h 473075"/>
              <a:gd name="connsiteX9" fmla="*/ 3470275 w 4613275"/>
              <a:gd name="connsiteY9" fmla="*/ 431800 h 473075"/>
              <a:gd name="connsiteX10" fmla="*/ 3470275 w 4613275"/>
              <a:gd name="connsiteY10" fmla="*/ 419100 h 473075"/>
              <a:gd name="connsiteX11" fmla="*/ 3381375 w 4613275"/>
              <a:gd name="connsiteY11" fmla="*/ 419100 h 473075"/>
              <a:gd name="connsiteX12" fmla="*/ 3375025 w 4613275"/>
              <a:gd name="connsiteY12" fmla="*/ 412750 h 473075"/>
              <a:gd name="connsiteX13" fmla="*/ 3203575 w 4613275"/>
              <a:gd name="connsiteY13" fmla="*/ 412750 h 473075"/>
              <a:gd name="connsiteX14" fmla="*/ 3203575 w 4613275"/>
              <a:gd name="connsiteY14" fmla="*/ 403225 h 473075"/>
              <a:gd name="connsiteX15" fmla="*/ 3022600 w 4613275"/>
              <a:gd name="connsiteY15" fmla="*/ 403225 h 473075"/>
              <a:gd name="connsiteX16" fmla="*/ 3022600 w 4613275"/>
              <a:gd name="connsiteY16" fmla="*/ 393700 h 473075"/>
              <a:gd name="connsiteX17" fmla="*/ 2940050 w 4613275"/>
              <a:gd name="connsiteY17" fmla="*/ 393700 h 473075"/>
              <a:gd name="connsiteX18" fmla="*/ 2940050 w 4613275"/>
              <a:gd name="connsiteY18" fmla="*/ 384175 h 473075"/>
              <a:gd name="connsiteX19" fmla="*/ 2816225 w 4613275"/>
              <a:gd name="connsiteY19" fmla="*/ 384175 h 473075"/>
              <a:gd name="connsiteX20" fmla="*/ 2816225 w 4613275"/>
              <a:gd name="connsiteY20" fmla="*/ 371475 h 473075"/>
              <a:gd name="connsiteX21" fmla="*/ 2730500 w 4613275"/>
              <a:gd name="connsiteY21" fmla="*/ 371475 h 473075"/>
              <a:gd name="connsiteX22" fmla="*/ 2723356 w 4613275"/>
              <a:gd name="connsiteY22" fmla="*/ 361950 h 473075"/>
              <a:gd name="connsiteX23" fmla="*/ 2593975 w 4613275"/>
              <a:gd name="connsiteY23" fmla="*/ 361950 h 473075"/>
              <a:gd name="connsiteX24" fmla="*/ 2593975 w 4613275"/>
              <a:gd name="connsiteY24" fmla="*/ 361950 h 473075"/>
              <a:gd name="connsiteX25" fmla="*/ 2527300 w 4613275"/>
              <a:gd name="connsiteY25" fmla="*/ 361950 h 473075"/>
              <a:gd name="connsiteX26" fmla="*/ 2527300 w 4613275"/>
              <a:gd name="connsiteY26" fmla="*/ 361950 h 473075"/>
              <a:gd name="connsiteX27" fmla="*/ 2527300 w 4613275"/>
              <a:gd name="connsiteY27" fmla="*/ 346075 h 473075"/>
              <a:gd name="connsiteX28" fmla="*/ 2457450 w 4613275"/>
              <a:gd name="connsiteY28" fmla="*/ 346075 h 473075"/>
              <a:gd name="connsiteX29" fmla="*/ 2349500 w 4613275"/>
              <a:gd name="connsiteY29" fmla="*/ 346075 h 473075"/>
              <a:gd name="connsiteX30" fmla="*/ 2349500 w 4613275"/>
              <a:gd name="connsiteY30" fmla="*/ 330200 h 473075"/>
              <a:gd name="connsiteX31" fmla="*/ 2238375 w 4613275"/>
              <a:gd name="connsiteY31" fmla="*/ 330200 h 473075"/>
              <a:gd name="connsiteX32" fmla="*/ 2238375 w 4613275"/>
              <a:gd name="connsiteY32" fmla="*/ 323850 h 473075"/>
              <a:gd name="connsiteX33" fmla="*/ 2044700 w 4613275"/>
              <a:gd name="connsiteY33" fmla="*/ 323850 h 473075"/>
              <a:gd name="connsiteX34" fmla="*/ 2044700 w 4613275"/>
              <a:gd name="connsiteY34" fmla="*/ 314325 h 473075"/>
              <a:gd name="connsiteX35" fmla="*/ 1911350 w 4613275"/>
              <a:gd name="connsiteY35" fmla="*/ 314325 h 473075"/>
              <a:gd name="connsiteX36" fmla="*/ 1911350 w 4613275"/>
              <a:gd name="connsiteY36" fmla="*/ 295275 h 473075"/>
              <a:gd name="connsiteX37" fmla="*/ 1854200 w 4613275"/>
              <a:gd name="connsiteY37" fmla="*/ 295275 h 473075"/>
              <a:gd name="connsiteX38" fmla="*/ 1854200 w 4613275"/>
              <a:gd name="connsiteY38" fmla="*/ 292100 h 473075"/>
              <a:gd name="connsiteX39" fmla="*/ 1828800 w 4613275"/>
              <a:gd name="connsiteY39" fmla="*/ 292100 h 473075"/>
              <a:gd name="connsiteX40" fmla="*/ 1828800 w 4613275"/>
              <a:gd name="connsiteY40" fmla="*/ 279400 h 473075"/>
              <a:gd name="connsiteX41" fmla="*/ 1778000 w 4613275"/>
              <a:gd name="connsiteY41" fmla="*/ 279400 h 473075"/>
              <a:gd name="connsiteX42" fmla="*/ 1720850 w 4613275"/>
              <a:gd name="connsiteY42" fmla="*/ 279400 h 473075"/>
              <a:gd name="connsiteX43" fmla="*/ 1720850 w 4613275"/>
              <a:gd name="connsiteY43" fmla="*/ 273050 h 473075"/>
              <a:gd name="connsiteX44" fmla="*/ 1644650 w 4613275"/>
              <a:gd name="connsiteY44" fmla="*/ 273050 h 473075"/>
              <a:gd name="connsiteX45" fmla="*/ 1628775 w 4613275"/>
              <a:gd name="connsiteY45" fmla="*/ 257175 h 473075"/>
              <a:gd name="connsiteX46" fmla="*/ 1558925 w 4613275"/>
              <a:gd name="connsiteY46" fmla="*/ 257175 h 473075"/>
              <a:gd name="connsiteX47" fmla="*/ 1552575 w 4613275"/>
              <a:gd name="connsiteY47" fmla="*/ 250825 h 473075"/>
              <a:gd name="connsiteX48" fmla="*/ 1498600 w 4613275"/>
              <a:gd name="connsiteY48" fmla="*/ 250825 h 473075"/>
              <a:gd name="connsiteX49" fmla="*/ 1498600 w 4613275"/>
              <a:gd name="connsiteY49" fmla="*/ 234950 h 473075"/>
              <a:gd name="connsiteX50" fmla="*/ 1406525 w 4613275"/>
              <a:gd name="connsiteY50" fmla="*/ 234950 h 473075"/>
              <a:gd name="connsiteX51" fmla="*/ 1406525 w 4613275"/>
              <a:gd name="connsiteY51" fmla="*/ 225425 h 473075"/>
              <a:gd name="connsiteX52" fmla="*/ 1390650 w 4613275"/>
              <a:gd name="connsiteY52" fmla="*/ 225425 h 473075"/>
              <a:gd name="connsiteX53" fmla="*/ 1390650 w 4613275"/>
              <a:gd name="connsiteY53" fmla="*/ 212725 h 473075"/>
              <a:gd name="connsiteX54" fmla="*/ 1257300 w 4613275"/>
              <a:gd name="connsiteY54" fmla="*/ 212725 h 473075"/>
              <a:gd name="connsiteX55" fmla="*/ 1250950 w 4613275"/>
              <a:gd name="connsiteY55" fmla="*/ 206375 h 473075"/>
              <a:gd name="connsiteX56" fmla="*/ 1139825 w 4613275"/>
              <a:gd name="connsiteY56" fmla="*/ 206375 h 473075"/>
              <a:gd name="connsiteX57" fmla="*/ 1139825 w 4613275"/>
              <a:gd name="connsiteY57" fmla="*/ 206375 h 473075"/>
              <a:gd name="connsiteX58" fmla="*/ 1139825 w 4613275"/>
              <a:gd name="connsiteY58" fmla="*/ 196850 h 473075"/>
              <a:gd name="connsiteX59" fmla="*/ 1063625 w 4613275"/>
              <a:gd name="connsiteY59" fmla="*/ 196850 h 473075"/>
              <a:gd name="connsiteX60" fmla="*/ 1063625 w 4613275"/>
              <a:gd name="connsiteY60" fmla="*/ 184150 h 473075"/>
              <a:gd name="connsiteX61" fmla="*/ 965200 w 4613275"/>
              <a:gd name="connsiteY61" fmla="*/ 184150 h 473075"/>
              <a:gd name="connsiteX62" fmla="*/ 965200 w 4613275"/>
              <a:gd name="connsiteY62" fmla="*/ 184150 h 473075"/>
              <a:gd name="connsiteX63" fmla="*/ 904875 w 4613275"/>
              <a:gd name="connsiteY63" fmla="*/ 184150 h 473075"/>
              <a:gd name="connsiteX64" fmla="*/ 904875 w 4613275"/>
              <a:gd name="connsiteY64" fmla="*/ 168275 h 473075"/>
              <a:gd name="connsiteX65" fmla="*/ 873125 w 4613275"/>
              <a:gd name="connsiteY65" fmla="*/ 168275 h 473075"/>
              <a:gd name="connsiteX66" fmla="*/ 873125 w 4613275"/>
              <a:gd name="connsiteY66" fmla="*/ 149225 h 473075"/>
              <a:gd name="connsiteX67" fmla="*/ 777875 w 4613275"/>
              <a:gd name="connsiteY67" fmla="*/ 149225 h 473075"/>
              <a:gd name="connsiteX68" fmla="*/ 777875 w 4613275"/>
              <a:gd name="connsiteY68" fmla="*/ 142875 h 473075"/>
              <a:gd name="connsiteX69" fmla="*/ 755650 w 4613275"/>
              <a:gd name="connsiteY69" fmla="*/ 142875 h 473075"/>
              <a:gd name="connsiteX70" fmla="*/ 755650 w 4613275"/>
              <a:gd name="connsiteY70" fmla="*/ 117475 h 473075"/>
              <a:gd name="connsiteX71" fmla="*/ 717550 w 4613275"/>
              <a:gd name="connsiteY71" fmla="*/ 117475 h 473075"/>
              <a:gd name="connsiteX72" fmla="*/ 717550 w 4613275"/>
              <a:gd name="connsiteY72" fmla="*/ 104775 h 473075"/>
              <a:gd name="connsiteX73" fmla="*/ 682625 w 4613275"/>
              <a:gd name="connsiteY73" fmla="*/ 104775 h 473075"/>
              <a:gd name="connsiteX74" fmla="*/ 682625 w 4613275"/>
              <a:gd name="connsiteY74" fmla="*/ 95250 h 473075"/>
              <a:gd name="connsiteX75" fmla="*/ 631825 w 4613275"/>
              <a:gd name="connsiteY75" fmla="*/ 95250 h 473075"/>
              <a:gd name="connsiteX76" fmla="*/ 631825 w 4613275"/>
              <a:gd name="connsiteY76" fmla="*/ 76200 h 473075"/>
              <a:gd name="connsiteX77" fmla="*/ 606425 w 4613275"/>
              <a:gd name="connsiteY77" fmla="*/ 76200 h 473075"/>
              <a:gd name="connsiteX78" fmla="*/ 606425 w 4613275"/>
              <a:gd name="connsiteY78" fmla="*/ 63500 h 473075"/>
              <a:gd name="connsiteX79" fmla="*/ 425450 w 4613275"/>
              <a:gd name="connsiteY79" fmla="*/ 63500 h 473075"/>
              <a:gd name="connsiteX80" fmla="*/ 425450 w 4613275"/>
              <a:gd name="connsiteY80" fmla="*/ 53975 h 473075"/>
              <a:gd name="connsiteX81" fmla="*/ 377825 w 4613275"/>
              <a:gd name="connsiteY81" fmla="*/ 53975 h 473075"/>
              <a:gd name="connsiteX82" fmla="*/ 377825 w 4613275"/>
              <a:gd name="connsiteY82" fmla="*/ 44450 h 473075"/>
              <a:gd name="connsiteX83" fmla="*/ 279400 w 4613275"/>
              <a:gd name="connsiteY83" fmla="*/ 44450 h 473075"/>
              <a:gd name="connsiteX84" fmla="*/ 279400 w 4613275"/>
              <a:gd name="connsiteY84" fmla="*/ 41275 h 473075"/>
              <a:gd name="connsiteX85" fmla="*/ 184150 w 4613275"/>
              <a:gd name="connsiteY85" fmla="*/ 41275 h 473075"/>
              <a:gd name="connsiteX86" fmla="*/ 196850 w 4613275"/>
              <a:gd name="connsiteY86" fmla="*/ 28575 h 473075"/>
              <a:gd name="connsiteX87" fmla="*/ 127000 w 4613275"/>
              <a:gd name="connsiteY87" fmla="*/ 28575 h 473075"/>
              <a:gd name="connsiteX88" fmla="*/ 127000 w 4613275"/>
              <a:gd name="connsiteY88" fmla="*/ 22225 h 473075"/>
              <a:gd name="connsiteX89" fmla="*/ 92075 w 4613275"/>
              <a:gd name="connsiteY89" fmla="*/ 22225 h 473075"/>
              <a:gd name="connsiteX90" fmla="*/ 92075 w 4613275"/>
              <a:gd name="connsiteY90" fmla="*/ 9525 h 473075"/>
              <a:gd name="connsiteX91" fmla="*/ 60325 w 4613275"/>
              <a:gd name="connsiteY91" fmla="*/ 9525 h 473075"/>
              <a:gd name="connsiteX92" fmla="*/ 60325 w 4613275"/>
              <a:gd name="connsiteY92" fmla="*/ 0 h 473075"/>
              <a:gd name="connsiteX93" fmla="*/ 0 w 4613275"/>
              <a:gd name="connsiteY93" fmla="*/ 0 h 473075"/>
              <a:gd name="connsiteX0" fmla="*/ 4613275 w 4613275"/>
              <a:gd name="connsiteY0" fmla="*/ 473075 h 473075"/>
              <a:gd name="connsiteX1" fmla="*/ 4314825 w 4613275"/>
              <a:gd name="connsiteY1" fmla="*/ 473075 h 473075"/>
              <a:gd name="connsiteX2" fmla="*/ 4314825 w 4613275"/>
              <a:gd name="connsiteY2" fmla="*/ 460375 h 473075"/>
              <a:gd name="connsiteX3" fmla="*/ 4162425 w 4613275"/>
              <a:gd name="connsiteY3" fmla="*/ 460375 h 473075"/>
              <a:gd name="connsiteX4" fmla="*/ 4162425 w 4613275"/>
              <a:gd name="connsiteY4" fmla="*/ 454025 h 473075"/>
              <a:gd name="connsiteX5" fmla="*/ 3743325 w 4613275"/>
              <a:gd name="connsiteY5" fmla="*/ 454025 h 473075"/>
              <a:gd name="connsiteX6" fmla="*/ 3743325 w 4613275"/>
              <a:gd name="connsiteY6" fmla="*/ 434975 h 473075"/>
              <a:gd name="connsiteX7" fmla="*/ 3568700 w 4613275"/>
              <a:gd name="connsiteY7" fmla="*/ 434975 h 473075"/>
              <a:gd name="connsiteX8" fmla="*/ 3568700 w 4613275"/>
              <a:gd name="connsiteY8" fmla="*/ 431800 h 473075"/>
              <a:gd name="connsiteX9" fmla="*/ 3470275 w 4613275"/>
              <a:gd name="connsiteY9" fmla="*/ 431800 h 473075"/>
              <a:gd name="connsiteX10" fmla="*/ 3470275 w 4613275"/>
              <a:gd name="connsiteY10" fmla="*/ 419100 h 473075"/>
              <a:gd name="connsiteX11" fmla="*/ 3381375 w 4613275"/>
              <a:gd name="connsiteY11" fmla="*/ 419100 h 473075"/>
              <a:gd name="connsiteX12" fmla="*/ 3375025 w 4613275"/>
              <a:gd name="connsiteY12" fmla="*/ 412750 h 473075"/>
              <a:gd name="connsiteX13" fmla="*/ 3203575 w 4613275"/>
              <a:gd name="connsiteY13" fmla="*/ 412750 h 473075"/>
              <a:gd name="connsiteX14" fmla="*/ 3203575 w 4613275"/>
              <a:gd name="connsiteY14" fmla="*/ 403225 h 473075"/>
              <a:gd name="connsiteX15" fmla="*/ 3022600 w 4613275"/>
              <a:gd name="connsiteY15" fmla="*/ 403225 h 473075"/>
              <a:gd name="connsiteX16" fmla="*/ 3022600 w 4613275"/>
              <a:gd name="connsiteY16" fmla="*/ 393700 h 473075"/>
              <a:gd name="connsiteX17" fmla="*/ 2940050 w 4613275"/>
              <a:gd name="connsiteY17" fmla="*/ 393700 h 473075"/>
              <a:gd name="connsiteX18" fmla="*/ 2940050 w 4613275"/>
              <a:gd name="connsiteY18" fmla="*/ 384175 h 473075"/>
              <a:gd name="connsiteX19" fmla="*/ 2816225 w 4613275"/>
              <a:gd name="connsiteY19" fmla="*/ 384175 h 473075"/>
              <a:gd name="connsiteX20" fmla="*/ 2816225 w 4613275"/>
              <a:gd name="connsiteY20" fmla="*/ 371475 h 473075"/>
              <a:gd name="connsiteX21" fmla="*/ 2730500 w 4613275"/>
              <a:gd name="connsiteY21" fmla="*/ 371475 h 473075"/>
              <a:gd name="connsiteX22" fmla="*/ 2711449 w 4613275"/>
              <a:gd name="connsiteY22" fmla="*/ 359569 h 473075"/>
              <a:gd name="connsiteX23" fmla="*/ 2593975 w 4613275"/>
              <a:gd name="connsiteY23" fmla="*/ 361950 h 473075"/>
              <a:gd name="connsiteX24" fmla="*/ 2593975 w 4613275"/>
              <a:gd name="connsiteY24" fmla="*/ 361950 h 473075"/>
              <a:gd name="connsiteX25" fmla="*/ 2527300 w 4613275"/>
              <a:gd name="connsiteY25" fmla="*/ 361950 h 473075"/>
              <a:gd name="connsiteX26" fmla="*/ 2527300 w 4613275"/>
              <a:gd name="connsiteY26" fmla="*/ 361950 h 473075"/>
              <a:gd name="connsiteX27" fmla="*/ 2527300 w 4613275"/>
              <a:gd name="connsiteY27" fmla="*/ 346075 h 473075"/>
              <a:gd name="connsiteX28" fmla="*/ 2457450 w 4613275"/>
              <a:gd name="connsiteY28" fmla="*/ 346075 h 473075"/>
              <a:gd name="connsiteX29" fmla="*/ 2349500 w 4613275"/>
              <a:gd name="connsiteY29" fmla="*/ 346075 h 473075"/>
              <a:gd name="connsiteX30" fmla="*/ 2349500 w 4613275"/>
              <a:gd name="connsiteY30" fmla="*/ 330200 h 473075"/>
              <a:gd name="connsiteX31" fmla="*/ 2238375 w 4613275"/>
              <a:gd name="connsiteY31" fmla="*/ 330200 h 473075"/>
              <a:gd name="connsiteX32" fmla="*/ 2238375 w 4613275"/>
              <a:gd name="connsiteY32" fmla="*/ 323850 h 473075"/>
              <a:gd name="connsiteX33" fmla="*/ 2044700 w 4613275"/>
              <a:gd name="connsiteY33" fmla="*/ 323850 h 473075"/>
              <a:gd name="connsiteX34" fmla="*/ 2044700 w 4613275"/>
              <a:gd name="connsiteY34" fmla="*/ 314325 h 473075"/>
              <a:gd name="connsiteX35" fmla="*/ 1911350 w 4613275"/>
              <a:gd name="connsiteY35" fmla="*/ 314325 h 473075"/>
              <a:gd name="connsiteX36" fmla="*/ 1911350 w 4613275"/>
              <a:gd name="connsiteY36" fmla="*/ 295275 h 473075"/>
              <a:gd name="connsiteX37" fmla="*/ 1854200 w 4613275"/>
              <a:gd name="connsiteY37" fmla="*/ 295275 h 473075"/>
              <a:gd name="connsiteX38" fmla="*/ 1854200 w 4613275"/>
              <a:gd name="connsiteY38" fmla="*/ 292100 h 473075"/>
              <a:gd name="connsiteX39" fmla="*/ 1828800 w 4613275"/>
              <a:gd name="connsiteY39" fmla="*/ 292100 h 473075"/>
              <a:gd name="connsiteX40" fmla="*/ 1828800 w 4613275"/>
              <a:gd name="connsiteY40" fmla="*/ 279400 h 473075"/>
              <a:gd name="connsiteX41" fmla="*/ 1778000 w 4613275"/>
              <a:gd name="connsiteY41" fmla="*/ 279400 h 473075"/>
              <a:gd name="connsiteX42" fmla="*/ 1720850 w 4613275"/>
              <a:gd name="connsiteY42" fmla="*/ 279400 h 473075"/>
              <a:gd name="connsiteX43" fmla="*/ 1720850 w 4613275"/>
              <a:gd name="connsiteY43" fmla="*/ 273050 h 473075"/>
              <a:gd name="connsiteX44" fmla="*/ 1644650 w 4613275"/>
              <a:gd name="connsiteY44" fmla="*/ 273050 h 473075"/>
              <a:gd name="connsiteX45" fmla="*/ 1628775 w 4613275"/>
              <a:gd name="connsiteY45" fmla="*/ 257175 h 473075"/>
              <a:gd name="connsiteX46" fmla="*/ 1558925 w 4613275"/>
              <a:gd name="connsiteY46" fmla="*/ 257175 h 473075"/>
              <a:gd name="connsiteX47" fmla="*/ 1552575 w 4613275"/>
              <a:gd name="connsiteY47" fmla="*/ 250825 h 473075"/>
              <a:gd name="connsiteX48" fmla="*/ 1498600 w 4613275"/>
              <a:gd name="connsiteY48" fmla="*/ 250825 h 473075"/>
              <a:gd name="connsiteX49" fmla="*/ 1498600 w 4613275"/>
              <a:gd name="connsiteY49" fmla="*/ 234950 h 473075"/>
              <a:gd name="connsiteX50" fmla="*/ 1406525 w 4613275"/>
              <a:gd name="connsiteY50" fmla="*/ 234950 h 473075"/>
              <a:gd name="connsiteX51" fmla="*/ 1406525 w 4613275"/>
              <a:gd name="connsiteY51" fmla="*/ 225425 h 473075"/>
              <a:gd name="connsiteX52" fmla="*/ 1390650 w 4613275"/>
              <a:gd name="connsiteY52" fmla="*/ 225425 h 473075"/>
              <a:gd name="connsiteX53" fmla="*/ 1390650 w 4613275"/>
              <a:gd name="connsiteY53" fmla="*/ 212725 h 473075"/>
              <a:gd name="connsiteX54" fmla="*/ 1257300 w 4613275"/>
              <a:gd name="connsiteY54" fmla="*/ 212725 h 473075"/>
              <a:gd name="connsiteX55" fmla="*/ 1250950 w 4613275"/>
              <a:gd name="connsiteY55" fmla="*/ 206375 h 473075"/>
              <a:gd name="connsiteX56" fmla="*/ 1139825 w 4613275"/>
              <a:gd name="connsiteY56" fmla="*/ 206375 h 473075"/>
              <a:gd name="connsiteX57" fmla="*/ 1139825 w 4613275"/>
              <a:gd name="connsiteY57" fmla="*/ 206375 h 473075"/>
              <a:gd name="connsiteX58" fmla="*/ 1139825 w 4613275"/>
              <a:gd name="connsiteY58" fmla="*/ 196850 h 473075"/>
              <a:gd name="connsiteX59" fmla="*/ 1063625 w 4613275"/>
              <a:gd name="connsiteY59" fmla="*/ 196850 h 473075"/>
              <a:gd name="connsiteX60" fmla="*/ 1063625 w 4613275"/>
              <a:gd name="connsiteY60" fmla="*/ 184150 h 473075"/>
              <a:gd name="connsiteX61" fmla="*/ 965200 w 4613275"/>
              <a:gd name="connsiteY61" fmla="*/ 184150 h 473075"/>
              <a:gd name="connsiteX62" fmla="*/ 965200 w 4613275"/>
              <a:gd name="connsiteY62" fmla="*/ 184150 h 473075"/>
              <a:gd name="connsiteX63" fmla="*/ 904875 w 4613275"/>
              <a:gd name="connsiteY63" fmla="*/ 184150 h 473075"/>
              <a:gd name="connsiteX64" fmla="*/ 904875 w 4613275"/>
              <a:gd name="connsiteY64" fmla="*/ 168275 h 473075"/>
              <a:gd name="connsiteX65" fmla="*/ 873125 w 4613275"/>
              <a:gd name="connsiteY65" fmla="*/ 168275 h 473075"/>
              <a:gd name="connsiteX66" fmla="*/ 873125 w 4613275"/>
              <a:gd name="connsiteY66" fmla="*/ 149225 h 473075"/>
              <a:gd name="connsiteX67" fmla="*/ 777875 w 4613275"/>
              <a:gd name="connsiteY67" fmla="*/ 149225 h 473075"/>
              <a:gd name="connsiteX68" fmla="*/ 777875 w 4613275"/>
              <a:gd name="connsiteY68" fmla="*/ 142875 h 473075"/>
              <a:gd name="connsiteX69" fmla="*/ 755650 w 4613275"/>
              <a:gd name="connsiteY69" fmla="*/ 142875 h 473075"/>
              <a:gd name="connsiteX70" fmla="*/ 755650 w 4613275"/>
              <a:gd name="connsiteY70" fmla="*/ 117475 h 473075"/>
              <a:gd name="connsiteX71" fmla="*/ 717550 w 4613275"/>
              <a:gd name="connsiteY71" fmla="*/ 117475 h 473075"/>
              <a:gd name="connsiteX72" fmla="*/ 717550 w 4613275"/>
              <a:gd name="connsiteY72" fmla="*/ 104775 h 473075"/>
              <a:gd name="connsiteX73" fmla="*/ 682625 w 4613275"/>
              <a:gd name="connsiteY73" fmla="*/ 104775 h 473075"/>
              <a:gd name="connsiteX74" fmla="*/ 682625 w 4613275"/>
              <a:gd name="connsiteY74" fmla="*/ 95250 h 473075"/>
              <a:gd name="connsiteX75" fmla="*/ 631825 w 4613275"/>
              <a:gd name="connsiteY75" fmla="*/ 95250 h 473075"/>
              <a:gd name="connsiteX76" fmla="*/ 631825 w 4613275"/>
              <a:gd name="connsiteY76" fmla="*/ 76200 h 473075"/>
              <a:gd name="connsiteX77" fmla="*/ 606425 w 4613275"/>
              <a:gd name="connsiteY77" fmla="*/ 76200 h 473075"/>
              <a:gd name="connsiteX78" fmla="*/ 606425 w 4613275"/>
              <a:gd name="connsiteY78" fmla="*/ 63500 h 473075"/>
              <a:gd name="connsiteX79" fmla="*/ 425450 w 4613275"/>
              <a:gd name="connsiteY79" fmla="*/ 63500 h 473075"/>
              <a:gd name="connsiteX80" fmla="*/ 425450 w 4613275"/>
              <a:gd name="connsiteY80" fmla="*/ 53975 h 473075"/>
              <a:gd name="connsiteX81" fmla="*/ 377825 w 4613275"/>
              <a:gd name="connsiteY81" fmla="*/ 53975 h 473075"/>
              <a:gd name="connsiteX82" fmla="*/ 377825 w 4613275"/>
              <a:gd name="connsiteY82" fmla="*/ 44450 h 473075"/>
              <a:gd name="connsiteX83" fmla="*/ 279400 w 4613275"/>
              <a:gd name="connsiteY83" fmla="*/ 44450 h 473075"/>
              <a:gd name="connsiteX84" fmla="*/ 279400 w 4613275"/>
              <a:gd name="connsiteY84" fmla="*/ 41275 h 473075"/>
              <a:gd name="connsiteX85" fmla="*/ 184150 w 4613275"/>
              <a:gd name="connsiteY85" fmla="*/ 41275 h 473075"/>
              <a:gd name="connsiteX86" fmla="*/ 196850 w 4613275"/>
              <a:gd name="connsiteY86" fmla="*/ 28575 h 473075"/>
              <a:gd name="connsiteX87" fmla="*/ 127000 w 4613275"/>
              <a:gd name="connsiteY87" fmla="*/ 28575 h 473075"/>
              <a:gd name="connsiteX88" fmla="*/ 127000 w 4613275"/>
              <a:gd name="connsiteY88" fmla="*/ 22225 h 473075"/>
              <a:gd name="connsiteX89" fmla="*/ 92075 w 4613275"/>
              <a:gd name="connsiteY89" fmla="*/ 22225 h 473075"/>
              <a:gd name="connsiteX90" fmla="*/ 92075 w 4613275"/>
              <a:gd name="connsiteY90" fmla="*/ 9525 h 473075"/>
              <a:gd name="connsiteX91" fmla="*/ 60325 w 4613275"/>
              <a:gd name="connsiteY91" fmla="*/ 9525 h 473075"/>
              <a:gd name="connsiteX92" fmla="*/ 60325 w 4613275"/>
              <a:gd name="connsiteY92" fmla="*/ 0 h 473075"/>
              <a:gd name="connsiteX93" fmla="*/ 0 w 4613275"/>
              <a:gd name="connsiteY93" fmla="*/ 0 h 473075"/>
              <a:gd name="connsiteX0" fmla="*/ 4613275 w 4613275"/>
              <a:gd name="connsiteY0" fmla="*/ 473075 h 473075"/>
              <a:gd name="connsiteX1" fmla="*/ 4314825 w 4613275"/>
              <a:gd name="connsiteY1" fmla="*/ 473075 h 473075"/>
              <a:gd name="connsiteX2" fmla="*/ 4314825 w 4613275"/>
              <a:gd name="connsiteY2" fmla="*/ 460375 h 473075"/>
              <a:gd name="connsiteX3" fmla="*/ 4162425 w 4613275"/>
              <a:gd name="connsiteY3" fmla="*/ 460375 h 473075"/>
              <a:gd name="connsiteX4" fmla="*/ 4162425 w 4613275"/>
              <a:gd name="connsiteY4" fmla="*/ 454025 h 473075"/>
              <a:gd name="connsiteX5" fmla="*/ 3743325 w 4613275"/>
              <a:gd name="connsiteY5" fmla="*/ 454025 h 473075"/>
              <a:gd name="connsiteX6" fmla="*/ 3743325 w 4613275"/>
              <a:gd name="connsiteY6" fmla="*/ 434975 h 473075"/>
              <a:gd name="connsiteX7" fmla="*/ 3568700 w 4613275"/>
              <a:gd name="connsiteY7" fmla="*/ 434975 h 473075"/>
              <a:gd name="connsiteX8" fmla="*/ 3568700 w 4613275"/>
              <a:gd name="connsiteY8" fmla="*/ 431800 h 473075"/>
              <a:gd name="connsiteX9" fmla="*/ 3470275 w 4613275"/>
              <a:gd name="connsiteY9" fmla="*/ 431800 h 473075"/>
              <a:gd name="connsiteX10" fmla="*/ 3470275 w 4613275"/>
              <a:gd name="connsiteY10" fmla="*/ 419100 h 473075"/>
              <a:gd name="connsiteX11" fmla="*/ 3381375 w 4613275"/>
              <a:gd name="connsiteY11" fmla="*/ 419100 h 473075"/>
              <a:gd name="connsiteX12" fmla="*/ 3375025 w 4613275"/>
              <a:gd name="connsiteY12" fmla="*/ 412750 h 473075"/>
              <a:gd name="connsiteX13" fmla="*/ 3203575 w 4613275"/>
              <a:gd name="connsiteY13" fmla="*/ 412750 h 473075"/>
              <a:gd name="connsiteX14" fmla="*/ 3203575 w 4613275"/>
              <a:gd name="connsiteY14" fmla="*/ 403225 h 473075"/>
              <a:gd name="connsiteX15" fmla="*/ 3022600 w 4613275"/>
              <a:gd name="connsiteY15" fmla="*/ 403225 h 473075"/>
              <a:gd name="connsiteX16" fmla="*/ 3022600 w 4613275"/>
              <a:gd name="connsiteY16" fmla="*/ 393700 h 473075"/>
              <a:gd name="connsiteX17" fmla="*/ 2940050 w 4613275"/>
              <a:gd name="connsiteY17" fmla="*/ 393700 h 473075"/>
              <a:gd name="connsiteX18" fmla="*/ 2940050 w 4613275"/>
              <a:gd name="connsiteY18" fmla="*/ 384175 h 473075"/>
              <a:gd name="connsiteX19" fmla="*/ 2816225 w 4613275"/>
              <a:gd name="connsiteY19" fmla="*/ 384175 h 473075"/>
              <a:gd name="connsiteX20" fmla="*/ 2816225 w 4613275"/>
              <a:gd name="connsiteY20" fmla="*/ 371475 h 473075"/>
              <a:gd name="connsiteX21" fmla="*/ 2730500 w 4613275"/>
              <a:gd name="connsiteY21" fmla="*/ 371475 h 473075"/>
              <a:gd name="connsiteX22" fmla="*/ 2723355 w 4613275"/>
              <a:gd name="connsiteY22" fmla="*/ 369094 h 473075"/>
              <a:gd name="connsiteX23" fmla="*/ 2593975 w 4613275"/>
              <a:gd name="connsiteY23" fmla="*/ 361950 h 473075"/>
              <a:gd name="connsiteX24" fmla="*/ 2593975 w 4613275"/>
              <a:gd name="connsiteY24" fmla="*/ 361950 h 473075"/>
              <a:gd name="connsiteX25" fmla="*/ 2527300 w 4613275"/>
              <a:gd name="connsiteY25" fmla="*/ 361950 h 473075"/>
              <a:gd name="connsiteX26" fmla="*/ 2527300 w 4613275"/>
              <a:gd name="connsiteY26" fmla="*/ 361950 h 473075"/>
              <a:gd name="connsiteX27" fmla="*/ 2527300 w 4613275"/>
              <a:gd name="connsiteY27" fmla="*/ 346075 h 473075"/>
              <a:gd name="connsiteX28" fmla="*/ 2457450 w 4613275"/>
              <a:gd name="connsiteY28" fmla="*/ 346075 h 473075"/>
              <a:gd name="connsiteX29" fmla="*/ 2349500 w 4613275"/>
              <a:gd name="connsiteY29" fmla="*/ 346075 h 473075"/>
              <a:gd name="connsiteX30" fmla="*/ 2349500 w 4613275"/>
              <a:gd name="connsiteY30" fmla="*/ 330200 h 473075"/>
              <a:gd name="connsiteX31" fmla="*/ 2238375 w 4613275"/>
              <a:gd name="connsiteY31" fmla="*/ 330200 h 473075"/>
              <a:gd name="connsiteX32" fmla="*/ 2238375 w 4613275"/>
              <a:gd name="connsiteY32" fmla="*/ 323850 h 473075"/>
              <a:gd name="connsiteX33" fmla="*/ 2044700 w 4613275"/>
              <a:gd name="connsiteY33" fmla="*/ 323850 h 473075"/>
              <a:gd name="connsiteX34" fmla="*/ 2044700 w 4613275"/>
              <a:gd name="connsiteY34" fmla="*/ 314325 h 473075"/>
              <a:gd name="connsiteX35" fmla="*/ 1911350 w 4613275"/>
              <a:gd name="connsiteY35" fmla="*/ 314325 h 473075"/>
              <a:gd name="connsiteX36" fmla="*/ 1911350 w 4613275"/>
              <a:gd name="connsiteY36" fmla="*/ 295275 h 473075"/>
              <a:gd name="connsiteX37" fmla="*/ 1854200 w 4613275"/>
              <a:gd name="connsiteY37" fmla="*/ 295275 h 473075"/>
              <a:gd name="connsiteX38" fmla="*/ 1854200 w 4613275"/>
              <a:gd name="connsiteY38" fmla="*/ 292100 h 473075"/>
              <a:gd name="connsiteX39" fmla="*/ 1828800 w 4613275"/>
              <a:gd name="connsiteY39" fmla="*/ 292100 h 473075"/>
              <a:gd name="connsiteX40" fmla="*/ 1828800 w 4613275"/>
              <a:gd name="connsiteY40" fmla="*/ 279400 h 473075"/>
              <a:gd name="connsiteX41" fmla="*/ 1778000 w 4613275"/>
              <a:gd name="connsiteY41" fmla="*/ 279400 h 473075"/>
              <a:gd name="connsiteX42" fmla="*/ 1720850 w 4613275"/>
              <a:gd name="connsiteY42" fmla="*/ 279400 h 473075"/>
              <a:gd name="connsiteX43" fmla="*/ 1720850 w 4613275"/>
              <a:gd name="connsiteY43" fmla="*/ 273050 h 473075"/>
              <a:gd name="connsiteX44" fmla="*/ 1644650 w 4613275"/>
              <a:gd name="connsiteY44" fmla="*/ 273050 h 473075"/>
              <a:gd name="connsiteX45" fmla="*/ 1628775 w 4613275"/>
              <a:gd name="connsiteY45" fmla="*/ 257175 h 473075"/>
              <a:gd name="connsiteX46" fmla="*/ 1558925 w 4613275"/>
              <a:gd name="connsiteY46" fmla="*/ 257175 h 473075"/>
              <a:gd name="connsiteX47" fmla="*/ 1552575 w 4613275"/>
              <a:gd name="connsiteY47" fmla="*/ 250825 h 473075"/>
              <a:gd name="connsiteX48" fmla="*/ 1498600 w 4613275"/>
              <a:gd name="connsiteY48" fmla="*/ 250825 h 473075"/>
              <a:gd name="connsiteX49" fmla="*/ 1498600 w 4613275"/>
              <a:gd name="connsiteY49" fmla="*/ 234950 h 473075"/>
              <a:gd name="connsiteX50" fmla="*/ 1406525 w 4613275"/>
              <a:gd name="connsiteY50" fmla="*/ 234950 h 473075"/>
              <a:gd name="connsiteX51" fmla="*/ 1406525 w 4613275"/>
              <a:gd name="connsiteY51" fmla="*/ 225425 h 473075"/>
              <a:gd name="connsiteX52" fmla="*/ 1390650 w 4613275"/>
              <a:gd name="connsiteY52" fmla="*/ 225425 h 473075"/>
              <a:gd name="connsiteX53" fmla="*/ 1390650 w 4613275"/>
              <a:gd name="connsiteY53" fmla="*/ 212725 h 473075"/>
              <a:gd name="connsiteX54" fmla="*/ 1257300 w 4613275"/>
              <a:gd name="connsiteY54" fmla="*/ 212725 h 473075"/>
              <a:gd name="connsiteX55" fmla="*/ 1250950 w 4613275"/>
              <a:gd name="connsiteY55" fmla="*/ 206375 h 473075"/>
              <a:gd name="connsiteX56" fmla="*/ 1139825 w 4613275"/>
              <a:gd name="connsiteY56" fmla="*/ 206375 h 473075"/>
              <a:gd name="connsiteX57" fmla="*/ 1139825 w 4613275"/>
              <a:gd name="connsiteY57" fmla="*/ 206375 h 473075"/>
              <a:gd name="connsiteX58" fmla="*/ 1139825 w 4613275"/>
              <a:gd name="connsiteY58" fmla="*/ 196850 h 473075"/>
              <a:gd name="connsiteX59" fmla="*/ 1063625 w 4613275"/>
              <a:gd name="connsiteY59" fmla="*/ 196850 h 473075"/>
              <a:gd name="connsiteX60" fmla="*/ 1063625 w 4613275"/>
              <a:gd name="connsiteY60" fmla="*/ 184150 h 473075"/>
              <a:gd name="connsiteX61" fmla="*/ 965200 w 4613275"/>
              <a:gd name="connsiteY61" fmla="*/ 184150 h 473075"/>
              <a:gd name="connsiteX62" fmla="*/ 965200 w 4613275"/>
              <a:gd name="connsiteY62" fmla="*/ 184150 h 473075"/>
              <a:gd name="connsiteX63" fmla="*/ 904875 w 4613275"/>
              <a:gd name="connsiteY63" fmla="*/ 184150 h 473075"/>
              <a:gd name="connsiteX64" fmla="*/ 904875 w 4613275"/>
              <a:gd name="connsiteY64" fmla="*/ 168275 h 473075"/>
              <a:gd name="connsiteX65" fmla="*/ 873125 w 4613275"/>
              <a:gd name="connsiteY65" fmla="*/ 168275 h 473075"/>
              <a:gd name="connsiteX66" fmla="*/ 873125 w 4613275"/>
              <a:gd name="connsiteY66" fmla="*/ 149225 h 473075"/>
              <a:gd name="connsiteX67" fmla="*/ 777875 w 4613275"/>
              <a:gd name="connsiteY67" fmla="*/ 149225 h 473075"/>
              <a:gd name="connsiteX68" fmla="*/ 777875 w 4613275"/>
              <a:gd name="connsiteY68" fmla="*/ 142875 h 473075"/>
              <a:gd name="connsiteX69" fmla="*/ 755650 w 4613275"/>
              <a:gd name="connsiteY69" fmla="*/ 142875 h 473075"/>
              <a:gd name="connsiteX70" fmla="*/ 755650 w 4613275"/>
              <a:gd name="connsiteY70" fmla="*/ 117475 h 473075"/>
              <a:gd name="connsiteX71" fmla="*/ 717550 w 4613275"/>
              <a:gd name="connsiteY71" fmla="*/ 117475 h 473075"/>
              <a:gd name="connsiteX72" fmla="*/ 717550 w 4613275"/>
              <a:gd name="connsiteY72" fmla="*/ 104775 h 473075"/>
              <a:gd name="connsiteX73" fmla="*/ 682625 w 4613275"/>
              <a:gd name="connsiteY73" fmla="*/ 104775 h 473075"/>
              <a:gd name="connsiteX74" fmla="*/ 682625 w 4613275"/>
              <a:gd name="connsiteY74" fmla="*/ 95250 h 473075"/>
              <a:gd name="connsiteX75" fmla="*/ 631825 w 4613275"/>
              <a:gd name="connsiteY75" fmla="*/ 95250 h 473075"/>
              <a:gd name="connsiteX76" fmla="*/ 631825 w 4613275"/>
              <a:gd name="connsiteY76" fmla="*/ 76200 h 473075"/>
              <a:gd name="connsiteX77" fmla="*/ 606425 w 4613275"/>
              <a:gd name="connsiteY77" fmla="*/ 76200 h 473075"/>
              <a:gd name="connsiteX78" fmla="*/ 606425 w 4613275"/>
              <a:gd name="connsiteY78" fmla="*/ 63500 h 473075"/>
              <a:gd name="connsiteX79" fmla="*/ 425450 w 4613275"/>
              <a:gd name="connsiteY79" fmla="*/ 63500 h 473075"/>
              <a:gd name="connsiteX80" fmla="*/ 425450 w 4613275"/>
              <a:gd name="connsiteY80" fmla="*/ 53975 h 473075"/>
              <a:gd name="connsiteX81" fmla="*/ 377825 w 4613275"/>
              <a:gd name="connsiteY81" fmla="*/ 53975 h 473075"/>
              <a:gd name="connsiteX82" fmla="*/ 377825 w 4613275"/>
              <a:gd name="connsiteY82" fmla="*/ 44450 h 473075"/>
              <a:gd name="connsiteX83" fmla="*/ 279400 w 4613275"/>
              <a:gd name="connsiteY83" fmla="*/ 44450 h 473075"/>
              <a:gd name="connsiteX84" fmla="*/ 279400 w 4613275"/>
              <a:gd name="connsiteY84" fmla="*/ 41275 h 473075"/>
              <a:gd name="connsiteX85" fmla="*/ 184150 w 4613275"/>
              <a:gd name="connsiteY85" fmla="*/ 41275 h 473075"/>
              <a:gd name="connsiteX86" fmla="*/ 196850 w 4613275"/>
              <a:gd name="connsiteY86" fmla="*/ 28575 h 473075"/>
              <a:gd name="connsiteX87" fmla="*/ 127000 w 4613275"/>
              <a:gd name="connsiteY87" fmla="*/ 28575 h 473075"/>
              <a:gd name="connsiteX88" fmla="*/ 127000 w 4613275"/>
              <a:gd name="connsiteY88" fmla="*/ 22225 h 473075"/>
              <a:gd name="connsiteX89" fmla="*/ 92075 w 4613275"/>
              <a:gd name="connsiteY89" fmla="*/ 22225 h 473075"/>
              <a:gd name="connsiteX90" fmla="*/ 92075 w 4613275"/>
              <a:gd name="connsiteY90" fmla="*/ 9525 h 473075"/>
              <a:gd name="connsiteX91" fmla="*/ 60325 w 4613275"/>
              <a:gd name="connsiteY91" fmla="*/ 9525 h 473075"/>
              <a:gd name="connsiteX92" fmla="*/ 60325 w 4613275"/>
              <a:gd name="connsiteY92" fmla="*/ 0 h 473075"/>
              <a:gd name="connsiteX93" fmla="*/ 0 w 4613275"/>
              <a:gd name="connsiteY93" fmla="*/ 0 h 473075"/>
              <a:gd name="connsiteX0" fmla="*/ 4613275 w 4613275"/>
              <a:gd name="connsiteY0" fmla="*/ 473075 h 473075"/>
              <a:gd name="connsiteX1" fmla="*/ 4314825 w 4613275"/>
              <a:gd name="connsiteY1" fmla="*/ 473075 h 473075"/>
              <a:gd name="connsiteX2" fmla="*/ 4314825 w 4613275"/>
              <a:gd name="connsiteY2" fmla="*/ 460375 h 473075"/>
              <a:gd name="connsiteX3" fmla="*/ 4162425 w 4613275"/>
              <a:gd name="connsiteY3" fmla="*/ 460375 h 473075"/>
              <a:gd name="connsiteX4" fmla="*/ 4162425 w 4613275"/>
              <a:gd name="connsiteY4" fmla="*/ 454025 h 473075"/>
              <a:gd name="connsiteX5" fmla="*/ 3743325 w 4613275"/>
              <a:gd name="connsiteY5" fmla="*/ 454025 h 473075"/>
              <a:gd name="connsiteX6" fmla="*/ 3743325 w 4613275"/>
              <a:gd name="connsiteY6" fmla="*/ 434975 h 473075"/>
              <a:gd name="connsiteX7" fmla="*/ 3568700 w 4613275"/>
              <a:gd name="connsiteY7" fmla="*/ 434975 h 473075"/>
              <a:gd name="connsiteX8" fmla="*/ 3568700 w 4613275"/>
              <a:gd name="connsiteY8" fmla="*/ 431800 h 473075"/>
              <a:gd name="connsiteX9" fmla="*/ 3470275 w 4613275"/>
              <a:gd name="connsiteY9" fmla="*/ 431800 h 473075"/>
              <a:gd name="connsiteX10" fmla="*/ 3470275 w 4613275"/>
              <a:gd name="connsiteY10" fmla="*/ 419100 h 473075"/>
              <a:gd name="connsiteX11" fmla="*/ 3381375 w 4613275"/>
              <a:gd name="connsiteY11" fmla="*/ 419100 h 473075"/>
              <a:gd name="connsiteX12" fmla="*/ 3375025 w 4613275"/>
              <a:gd name="connsiteY12" fmla="*/ 412750 h 473075"/>
              <a:gd name="connsiteX13" fmla="*/ 3203575 w 4613275"/>
              <a:gd name="connsiteY13" fmla="*/ 412750 h 473075"/>
              <a:gd name="connsiteX14" fmla="*/ 3203575 w 4613275"/>
              <a:gd name="connsiteY14" fmla="*/ 403225 h 473075"/>
              <a:gd name="connsiteX15" fmla="*/ 3022600 w 4613275"/>
              <a:gd name="connsiteY15" fmla="*/ 403225 h 473075"/>
              <a:gd name="connsiteX16" fmla="*/ 3022600 w 4613275"/>
              <a:gd name="connsiteY16" fmla="*/ 393700 h 473075"/>
              <a:gd name="connsiteX17" fmla="*/ 2940050 w 4613275"/>
              <a:gd name="connsiteY17" fmla="*/ 393700 h 473075"/>
              <a:gd name="connsiteX18" fmla="*/ 2940050 w 4613275"/>
              <a:gd name="connsiteY18" fmla="*/ 384175 h 473075"/>
              <a:gd name="connsiteX19" fmla="*/ 2816225 w 4613275"/>
              <a:gd name="connsiteY19" fmla="*/ 384175 h 473075"/>
              <a:gd name="connsiteX20" fmla="*/ 2816225 w 4613275"/>
              <a:gd name="connsiteY20" fmla="*/ 371475 h 473075"/>
              <a:gd name="connsiteX21" fmla="*/ 2730500 w 4613275"/>
              <a:gd name="connsiteY21" fmla="*/ 371475 h 473075"/>
              <a:gd name="connsiteX22" fmla="*/ 2723355 w 4613275"/>
              <a:gd name="connsiteY22" fmla="*/ 364331 h 473075"/>
              <a:gd name="connsiteX23" fmla="*/ 2593975 w 4613275"/>
              <a:gd name="connsiteY23" fmla="*/ 361950 h 473075"/>
              <a:gd name="connsiteX24" fmla="*/ 2593975 w 4613275"/>
              <a:gd name="connsiteY24" fmla="*/ 361950 h 473075"/>
              <a:gd name="connsiteX25" fmla="*/ 2527300 w 4613275"/>
              <a:gd name="connsiteY25" fmla="*/ 361950 h 473075"/>
              <a:gd name="connsiteX26" fmla="*/ 2527300 w 4613275"/>
              <a:gd name="connsiteY26" fmla="*/ 361950 h 473075"/>
              <a:gd name="connsiteX27" fmla="*/ 2527300 w 4613275"/>
              <a:gd name="connsiteY27" fmla="*/ 346075 h 473075"/>
              <a:gd name="connsiteX28" fmla="*/ 2457450 w 4613275"/>
              <a:gd name="connsiteY28" fmla="*/ 346075 h 473075"/>
              <a:gd name="connsiteX29" fmla="*/ 2349500 w 4613275"/>
              <a:gd name="connsiteY29" fmla="*/ 346075 h 473075"/>
              <a:gd name="connsiteX30" fmla="*/ 2349500 w 4613275"/>
              <a:gd name="connsiteY30" fmla="*/ 330200 h 473075"/>
              <a:gd name="connsiteX31" fmla="*/ 2238375 w 4613275"/>
              <a:gd name="connsiteY31" fmla="*/ 330200 h 473075"/>
              <a:gd name="connsiteX32" fmla="*/ 2238375 w 4613275"/>
              <a:gd name="connsiteY32" fmla="*/ 323850 h 473075"/>
              <a:gd name="connsiteX33" fmla="*/ 2044700 w 4613275"/>
              <a:gd name="connsiteY33" fmla="*/ 323850 h 473075"/>
              <a:gd name="connsiteX34" fmla="*/ 2044700 w 4613275"/>
              <a:gd name="connsiteY34" fmla="*/ 314325 h 473075"/>
              <a:gd name="connsiteX35" fmla="*/ 1911350 w 4613275"/>
              <a:gd name="connsiteY35" fmla="*/ 314325 h 473075"/>
              <a:gd name="connsiteX36" fmla="*/ 1911350 w 4613275"/>
              <a:gd name="connsiteY36" fmla="*/ 295275 h 473075"/>
              <a:gd name="connsiteX37" fmla="*/ 1854200 w 4613275"/>
              <a:gd name="connsiteY37" fmla="*/ 295275 h 473075"/>
              <a:gd name="connsiteX38" fmla="*/ 1854200 w 4613275"/>
              <a:gd name="connsiteY38" fmla="*/ 292100 h 473075"/>
              <a:gd name="connsiteX39" fmla="*/ 1828800 w 4613275"/>
              <a:gd name="connsiteY39" fmla="*/ 292100 h 473075"/>
              <a:gd name="connsiteX40" fmla="*/ 1828800 w 4613275"/>
              <a:gd name="connsiteY40" fmla="*/ 279400 h 473075"/>
              <a:gd name="connsiteX41" fmla="*/ 1778000 w 4613275"/>
              <a:gd name="connsiteY41" fmla="*/ 279400 h 473075"/>
              <a:gd name="connsiteX42" fmla="*/ 1720850 w 4613275"/>
              <a:gd name="connsiteY42" fmla="*/ 279400 h 473075"/>
              <a:gd name="connsiteX43" fmla="*/ 1720850 w 4613275"/>
              <a:gd name="connsiteY43" fmla="*/ 273050 h 473075"/>
              <a:gd name="connsiteX44" fmla="*/ 1644650 w 4613275"/>
              <a:gd name="connsiteY44" fmla="*/ 273050 h 473075"/>
              <a:gd name="connsiteX45" fmla="*/ 1628775 w 4613275"/>
              <a:gd name="connsiteY45" fmla="*/ 257175 h 473075"/>
              <a:gd name="connsiteX46" fmla="*/ 1558925 w 4613275"/>
              <a:gd name="connsiteY46" fmla="*/ 257175 h 473075"/>
              <a:gd name="connsiteX47" fmla="*/ 1552575 w 4613275"/>
              <a:gd name="connsiteY47" fmla="*/ 250825 h 473075"/>
              <a:gd name="connsiteX48" fmla="*/ 1498600 w 4613275"/>
              <a:gd name="connsiteY48" fmla="*/ 250825 h 473075"/>
              <a:gd name="connsiteX49" fmla="*/ 1498600 w 4613275"/>
              <a:gd name="connsiteY49" fmla="*/ 234950 h 473075"/>
              <a:gd name="connsiteX50" fmla="*/ 1406525 w 4613275"/>
              <a:gd name="connsiteY50" fmla="*/ 234950 h 473075"/>
              <a:gd name="connsiteX51" fmla="*/ 1406525 w 4613275"/>
              <a:gd name="connsiteY51" fmla="*/ 225425 h 473075"/>
              <a:gd name="connsiteX52" fmla="*/ 1390650 w 4613275"/>
              <a:gd name="connsiteY52" fmla="*/ 225425 h 473075"/>
              <a:gd name="connsiteX53" fmla="*/ 1390650 w 4613275"/>
              <a:gd name="connsiteY53" fmla="*/ 212725 h 473075"/>
              <a:gd name="connsiteX54" fmla="*/ 1257300 w 4613275"/>
              <a:gd name="connsiteY54" fmla="*/ 212725 h 473075"/>
              <a:gd name="connsiteX55" fmla="*/ 1250950 w 4613275"/>
              <a:gd name="connsiteY55" fmla="*/ 206375 h 473075"/>
              <a:gd name="connsiteX56" fmla="*/ 1139825 w 4613275"/>
              <a:gd name="connsiteY56" fmla="*/ 206375 h 473075"/>
              <a:gd name="connsiteX57" fmla="*/ 1139825 w 4613275"/>
              <a:gd name="connsiteY57" fmla="*/ 206375 h 473075"/>
              <a:gd name="connsiteX58" fmla="*/ 1139825 w 4613275"/>
              <a:gd name="connsiteY58" fmla="*/ 196850 h 473075"/>
              <a:gd name="connsiteX59" fmla="*/ 1063625 w 4613275"/>
              <a:gd name="connsiteY59" fmla="*/ 196850 h 473075"/>
              <a:gd name="connsiteX60" fmla="*/ 1063625 w 4613275"/>
              <a:gd name="connsiteY60" fmla="*/ 184150 h 473075"/>
              <a:gd name="connsiteX61" fmla="*/ 965200 w 4613275"/>
              <a:gd name="connsiteY61" fmla="*/ 184150 h 473075"/>
              <a:gd name="connsiteX62" fmla="*/ 965200 w 4613275"/>
              <a:gd name="connsiteY62" fmla="*/ 184150 h 473075"/>
              <a:gd name="connsiteX63" fmla="*/ 904875 w 4613275"/>
              <a:gd name="connsiteY63" fmla="*/ 184150 h 473075"/>
              <a:gd name="connsiteX64" fmla="*/ 904875 w 4613275"/>
              <a:gd name="connsiteY64" fmla="*/ 168275 h 473075"/>
              <a:gd name="connsiteX65" fmla="*/ 873125 w 4613275"/>
              <a:gd name="connsiteY65" fmla="*/ 168275 h 473075"/>
              <a:gd name="connsiteX66" fmla="*/ 873125 w 4613275"/>
              <a:gd name="connsiteY66" fmla="*/ 149225 h 473075"/>
              <a:gd name="connsiteX67" fmla="*/ 777875 w 4613275"/>
              <a:gd name="connsiteY67" fmla="*/ 149225 h 473075"/>
              <a:gd name="connsiteX68" fmla="*/ 777875 w 4613275"/>
              <a:gd name="connsiteY68" fmla="*/ 142875 h 473075"/>
              <a:gd name="connsiteX69" fmla="*/ 755650 w 4613275"/>
              <a:gd name="connsiteY69" fmla="*/ 142875 h 473075"/>
              <a:gd name="connsiteX70" fmla="*/ 755650 w 4613275"/>
              <a:gd name="connsiteY70" fmla="*/ 117475 h 473075"/>
              <a:gd name="connsiteX71" fmla="*/ 717550 w 4613275"/>
              <a:gd name="connsiteY71" fmla="*/ 117475 h 473075"/>
              <a:gd name="connsiteX72" fmla="*/ 717550 w 4613275"/>
              <a:gd name="connsiteY72" fmla="*/ 104775 h 473075"/>
              <a:gd name="connsiteX73" fmla="*/ 682625 w 4613275"/>
              <a:gd name="connsiteY73" fmla="*/ 104775 h 473075"/>
              <a:gd name="connsiteX74" fmla="*/ 682625 w 4613275"/>
              <a:gd name="connsiteY74" fmla="*/ 95250 h 473075"/>
              <a:gd name="connsiteX75" fmla="*/ 631825 w 4613275"/>
              <a:gd name="connsiteY75" fmla="*/ 95250 h 473075"/>
              <a:gd name="connsiteX76" fmla="*/ 631825 w 4613275"/>
              <a:gd name="connsiteY76" fmla="*/ 76200 h 473075"/>
              <a:gd name="connsiteX77" fmla="*/ 606425 w 4613275"/>
              <a:gd name="connsiteY77" fmla="*/ 76200 h 473075"/>
              <a:gd name="connsiteX78" fmla="*/ 606425 w 4613275"/>
              <a:gd name="connsiteY78" fmla="*/ 63500 h 473075"/>
              <a:gd name="connsiteX79" fmla="*/ 425450 w 4613275"/>
              <a:gd name="connsiteY79" fmla="*/ 63500 h 473075"/>
              <a:gd name="connsiteX80" fmla="*/ 425450 w 4613275"/>
              <a:gd name="connsiteY80" fmla="*/ 53975 h 473075"/>
              <a:gd name="connsiteX81" fmla="*/ 377825 w 4613275"/>
              <a:gd name="connsiteY81" fmla="*/ 53975 h 473075"/>
              <a:gd name="connsiteX82" fmla="*/ 377825 w 4613275"/>
              <a:gd name="connsiteY82" fmla="*/ 44450 h 473075"/>
              <a:gd name="connsiteX83" fmla="*/ 279400 w 4613275"/>
              <a:gd name="connsiteY83" fmla="*/ 44450 h 473075"/>
              <a:gd name="connsiteX84" fmla="*/ 279400 w 4613275"/>
              <a:gd name="connsiteY84" fmla="*/ 41275 h 473075"/>
              <a:gd name="connsiteX85" fmla="*/ 184150 w 4613275"/>
              <a:gd name="connsiteY85" fmla="*/ 41275 h 473075"/>
              <a:gd name="connsiteX86" fmla="*/ 196850 w 4613275"/>
              <a:gd name="connsiteY86" fmla="*/ 28575 h 473075"/>
              <a:gd name="connsiteX87" fmla="*/ 127000 w 4613275"/>
              <a:gd name="connsiteY87" fmla="*/ 28575 h 473075"/>
              <a:gd name="connsiteX88" fmla="*/ 127000 w 4613275"/>
              <a:gd name="connsiteY88" fmla="*/ 22225 h 473075"/>
              <a:gd name="connsiteX89" fmla="*/ 92075 w 4613275"/>
              <a:gd name="connsiteY89" fmla="*/ 22225 h 473075"/>
              <a:gd name="connsiteX90" fmla="*/ 92075 w 4613275"/>
              <a:gd name="connsiteY90" fmla="*/ 9525 h 473075"/>
              <a:gd name="connsiteX91" fmla="*/ 60325 w 4613275"/>
              <a:gd name="connsiteY91" fmla="*/ 9525 h 473075"/>
              <a:gd name="connsiteX92" fmla="*/ 60325 w 4613275"/>
              <a:gd name="connsiteY92" fmla="*/ 0 h 473075"/>
              <a:gd name="connsiteX93" fmla="*/ 0 w 4613275"/>
              <a:gd name="connsiteY93" fmla="*/ 0 h 473075"/>
              <a:gd name="connsiteX0" fmla="*/ 4613275 w 4613275"/>
              <a:gd name="connsiteY0" fmla="*/ 473075 h 473075"/>
              <a:gd name="connsiteX1" fmla="*/ 4314825 w 4613275"/>
              <a:gd name="connsiteY1" fmla="*/ 473075 h 473075"/>
              <a:gd name="connsiteX2" fmla="*/ 4314825 w 4613275"/>
              <a:gd name="connsiteY2" fmla="*/ 460375 h 473075"/>
              <a:gd name="connsiteX3" fmla="*/ 4162425 w 4613275"/>
              <a:gd name="connsiteY3" fmla="*/ 460375 h 473075"/>
              <a:gd name="connsiteX4" fmla="*/ 4162425 w 4613275"/>
              <a:gd name="connsiteY4" fmla="*/ 454025 h 473075"/>
              <a:gd name="connsiteX5" fmla="*/ 3743325 w 4613275"/>
              <a:gd name="connsiteY5" fmla="*/ 454025 h 473075"/>
              <a:gd name="connsiteX6" fmla="*/ 3743325 w 4613275"/>
              <a:gd name="connsiteY6" fmla="*/ 434975 h 473075"/>
              <a:gd name="connsiteX7" fmla="*/ 3568700 w 4613275"/>
              <a:gd name="connsiteY7" fmla="*/ 434975 h 473075"/>
              <a:gd name="connsiteX8" fmla="*/ 3568700 w 4613275"/>
              <a:gd name="connsiteY8" fmla="*/ 431800 h 473075"/>
              <a:gd name="connsiteX9" fmla="*/ 3470275 w 4613275"/>
              <a:gd name="connsiteY9" fmla="*/ 431800 h 473075"/>
              <a:gd name="connsiteX10" fmla="*/ 3470275 w 4613275"/>
              <a:gd name="connsiteY10" fmla="*/ 419100 h 473075"/>
              <a:gd name="connsiteX11" fmla="*/ 3381375 w 4613275"/>
              <a:gd name="connsiteY11" fmla="*/ 419100 h 473075"/>
              <a:gd name="connsiteX12" fmla="*/ 3375025 w 4613275"/>
              <a:gd name="connsiteY12" fmla="*/ 412750 h 473075"/>
              <a:gd name="connsiteX13" fmla="*/ 3203575 w 4613275"/>
              <a:gd name="connsiteY13" fmla="*/ 412750 h 473075"/>
              <a:gd name="connsiteX14" fmla="*/ 3203575 w 4613275"/>
              <a:gd name="connsiteY14" fmla="*/ 403225 h 473075"/>
              <a:gd name="connsiteX15" fmla="*/ 3022600 w 4613275"/>
              <a:gd name="connsiteY15" fmla="*/ 403225 h 473075"/>
              <a:gd name="connsiteX16" fmla="*/ 3022600 w 4613275"/>
              <a:gd name="connsiteY16" fmla="*/ 393700 h 473075"/>
              <a:gd name="connsiteX17" fmla="*/ 2940050 w 4613275"/>
              <a:gd name="connsiteY17" fmla="*/ 393700 h 473075"/>
              <a:gd name="connsiteX18" fmla="*/ 2940050 w 4613275"/>
              <a:gd name="connsiteY18" fmla="*/ 384175 h 473075"/>
              <a:gd name="connsiteX19" fmla="*/ 2816225 w 4613275"/>
              <a:gd name="connsiteY19" fmla="*/ 384175 h 473075"/>
              <a:gd name="connsiteX20" fmla="*/ 2816225 w 4613275"/>
              <a:gd name="connsiteY20" fmla="*/ 371475 h 473075"/>
              <a:gd name="connsiteX21" fmla="*/ 2730500 w 4613275"/>
              <a:gd name="connsiteY21" fmla="*/ 371475 h 473075"/>
              <a:gd name="connsiteX22" fmla="*/ 2723355 w 4613275"/>
              <a:gd name="connsiteY22" fmla="*/ 364331 h 473075"/>
              <a:gd name="connsiteX23" fmla="*/ 2593975 w 4613275"/>
              <a:gd name="connsiteY23" fmla="*/ 361950 h 473075"/>
              <a:gd name="connsiteX24" fmla="*/ 2593975 w 4613275"/>
              <a:gd name="connsiteY24" fmla="*/ 361950 h 473075"/>
              <a:gd name="connsiteX25" fmla="*/ 2527300 w 4613275"/>
              <a:gd name="connsiteY25" fmla="*/ 361950 h 473075"/>
              <a:gd name="connsiteX26" fmla="*/ 2527300 w 4613275"/>
              <a:gd name="connsiteY26" fmla="*/ 361950 h 473075"/>
              <a:gd name="connsiteX27" fmla="*/ 2527300 w 4613275"/>
              <a:gd name="connsiteY27" fmla="*/ 346075 h 473075"/>
              <a:gd name="connsiteX28" fmla="*/ 2457450 w 4613275"/>
              <a:gd name="connsiteY28" fmla="*/ 346075 h 473075"/>
              <a:gd name="connsiteX29" fmla="*/ 2349500 w 4613275"/>
              <a:gd name="connsiteY29" fmla="*/ 346075 h 473075"/>
              <a:gd name="connsiteX30" fmla="*/ 2349500 w 4613275"/>
              <a:gd name="connsiteY30" fmla="*/ 330200 h 473075"/>
              <a:gd name="connsiteX31" fmla="*/ 2238375 w 4613275"/>
              <a:gd name="connsiteY31" fmla="*/ 330200 h 473075"/>
              <a:gd name="connsiteX32" fmla="*/ 2238375 w 4613275"/>
              <a:gd name="connsiteY32" fmla="*/ 323850 h 473075"/>
              <a:gd name="connsiteX33" fmla="*/ 2044700 w 4613275"/>
              <a:gd name="connsiteY33" fmla="*/ 323850 h 473075"/>
              <a:gd name="connsiteX34" fmla="*/ 2044700 w 4613275"/>
              <a:gd name="connsiteY34" fmla="*/ 314325 h 473075"/>
              <a:gd name="connsiteX35" fmla="*/ 1911350 w 4613275"/>
              <a:gd name="connsiteY35" fmla="*/ 314325 h 473075"/>
              <a:gd name="connsiteX36" fmla="*/ 1911350 w 4613275"/>
              <a:gd name="connsiteY36" fmla="*/ 295275 h 473075"/>
              <a:gd name="connsiteX37" fmla="*/ 1854200 w 4613275"/>
              <a:gd name="connsiteY37" fmla="*/ 295275 h 473075"/>
              <a:gd name="connsiteX38" fmla="*/ 1854200 w 4613275"/>
              <a:gd name="connsiteY38" fmla="*/ 292100 h 473075"/>
              <a:gd name="connsiteX39" fmla="*/ 1828800 w 4613275"/>
              <a:gd name="connsiteY39" fmla="*/ 292100 h 473075"/>
              <a:gd name="connsiteX40" fmla="*/ 1828800 w 4613275"/>
              <a:gd name="connsiteY40" fmla="*/ 279400 h 473075"/>
              <a:gd name="connsiteX41" fmla="*/ 1778000 w 4613275"/>
              <a:gd name="connsiteY41" fmla="*/ 279400 h 473075"/>
              <a:gd name="connsiteX42" fmla="*/ 1720850 w 4613275"/>
              <a:gd name="connsiteY42" fmla="*/ 279400 h 473075"/>
              <a:gd name="connsiteX43" fmla="*/ 1720850 w 4613275"/>
              <a:gd name="connsiteY43" fmla="*/ 273050 h 473075"/>
              <a:gd name="connsiteX44" fmla="*/ 1644650 w 4613275"/>
              <a:gd name="connsiteY44" fmla="*/ 273050 h 473075"/>
              <a:gd name="connsiteX45" fmla="*/ 1628775 w 4613275"/>
              <a:gd name="connsiteY45" fmla="*/ 257175 h 473075"/>
              <a:gd name="connsiteX46" fmla="*/ 1558925 w 4613275"/>
              <a:gd name="connsiteY46" fmla="*/ 257175 h 473075"/>
              <a:gd name="connsiteX47" fmla="*/ 1552575 w 4613275"/>
              <a:gd name="connsiteY47" fmla="*/ 250825 h 473075"/>
              <a:gd name="connsiteX48" fmla="*/ 1498600 w 4613275"/>
              <a:gd name="connsiteY48" fmla="*/ 250825 h 473075"/>
              <a:gd name="connsiteX49" fmla="*/ 1498600 w 4613275"/>
              <a:gd name="connsiteY49" fmla="*/ 234950 h 473075"/>
              <a:gd name="connsiteX50" fmla="*/ 1406525 w 4613275"/>
              <a:gd name="connsiteY50" fmla="*/ 234950 h 473075"/>
              <a:gd name="connsiteX51" fmla="*/ 1406525 w 4613275"/>
              <a:gd name="connsiteY51" fmla="*/ 225425 h 473075"/>
              <a:gd name="connsiteX52" fmla="*/ 1390650 w 4613275"/>
              <a:gd name="connsiteY52" fmla="*/ 225425 h 473075"/>
              <a:gd name="connsiteX53" fmla="*/ 1390650 w 4613275"/>
              <a:gd name="connsiteY53" fmla="*/ 212725 h 473075"/>
              <a:gd name="connsiteX54" fmla="*/ 1257300 w 4613275"/>
              <a:gd name="connsiteY54" fmla="*/ 212725 h 473075"/>
              <a:gd name="connsiteX55" fmla="*/ 1250950 w 4613275"/>
              <a:gd name="connsiteY55" fmla="*/ 206375 h 473075"/>
              <a:gd name="connsiteX56" fmla="*/ 1139825 w 4613275"/>
              <a:gd name="connsiteY56" fmla="*/ 206375 h 473075"/>
              <a:gd name="connsiteX57" fmla="*/ 1139825 w 4613275"/>
              <a:gd name="connsiteY57" fmla="*/ 206375 h 473075"/>
              <a:gd name="connsiteX58" fmla="*/ 1139825 w 4613275"/>
              <a:gd name="connsiteY58" fmla="*/ 196850 h 473075"/>
              <a:gd name="connsiteX59" fmla="*/ 1063625 w 4613275"/>
              <a:gd name="connsiteY59" fmla="*/ 196850 h 473075"/>
              <a:gd name="connsiteX60" fmla="*/ 1063625 w 4613275"/>
              <a:gd name="connsiteY60" fmla="*/ 184150 h 473075"/>
              <a:gd name="connsiteX61" fmla="*/ 965200 w 4613275"/>
              <a:gd name="connsiteY61" fmla="*/ 184150 h 473075"/>
              <a:gd name="connsiteX62" fmla="*/ 979487 w 4613275"/>
              <a:gd name="connsiteY62" fmla="*/ 174625 h 473075"/>
              <a:gd name="connsiteX63" fmla="*/ 904875 w 4613275"/>
              <a:gd name="connsiteY63" fmla="*/ 184150 h 473075"/>
              <a:gd name="connsiteX64" fmla="*/ 904875 w 4613275"/>
              <a:gd name="connsiteY64" fmla="*/ 168275 h 473075"/>
              <a:gd name="connsiteX65" fmla="*/ 873125 w 4613275"/>
              <a:gd name="connsiteY65" fmla="*/ 168275 h 473075"/>
              <a:gd name="connsiteX66" fmla="*/ 873125 w 4613275"/>
              <a:gd name="connsiteY66" fmla="*/ 149225 h 473075"/>
              <a:gd name="connsiteX67" fmla="*/ 777875 w 4613275"/>
              <a:gd name="connsiteY67" fmla="*/ 149225 h 473075"/>
              <a:gd name="connsiteX68" fmla="*/ 777875 w 4613275"/>
              <a:gd name="connsiteY68" fmla="*/ 142875 h 473075"/>
              <a:gd name="connsiteX69" fmla="*/ 755650 w 4613275"/>
              <a:gd name="connsiteY69" fmla="*/ 142875 h 473075"/>
              <a:gd name="connsiteX70" fmla="*/ 755650 w 4613275"/>
              <a:gd name="connsiteY70" fmla="*/ 117475 h 473075"/>
              <a:gd name="connsiteX71" fmla="*/ 717550 w 4613275"/>
              <a:gd name="connsiteY71" fmla="*/ 117475 h 473075"/>
              <a:gd name="connsiteX72" fmla="*/ 717550 w 4613275"/>
              <a:gd name="connsiteY72" fmla="*/ 104775 h 473075"/>
              <a:gd name="connsiteX73" fmla="*/ 682625 w 4613275"/>
              <a:gd name="connsiteY73" fmla="*/ 104775 h 473075"/>
              <a:gd name="connsiteX74" fmla="*/ 682625 w 4613275"/>
              <a:gd name="connsiteY74" fmla="*/ 95250 h 473075"/>
              <a:gd name="connsiteX75" fmla="*/ 631825 w 4613275"/>
              <a:gd name="connsiteY75" fmla="*/ 95250 h 473075"/>
              <a:gd name="connsiteX76" fmla="*/ 631825 w 4613275"/>
              <a:gd name="connsiteY76" fmla="*/ 76200 h 473075"/>
              <a:gd name="connsiteX77" fmla="*/ 606425 w 4613275"/>
              <a:gd name="connsiteY77" fmla="*/ 76200 h 473075"/>
              <a:gd name="connsiteX78" fmla="*/ 606425 w 4613275"/>
              <a:gd name="connsiteY78" fmla="*/ 63500 h 473075"/>
              <a:gd name="connsiteX79" fmla="*/ 425450 w 4613275"/>
              <a:gd name="connsiteY79" fmla="*/ 63500 h 473075"/>
              <a:gd name="connsiteX80" fmla="*/ 425450 w 4613275"/>
              <a:gd name="connsiteY80" fmla="*/ 53975 h 473075"/>
              <a:gd name="connsiteX81" fmla="*/ 377825 w 4613275"/>
              <a:gd name="connsiteY81" fmla="*/ 53975 h 473075"/>
              <a:gd name="connsiteX82" fmla="*/ 377825 w 4613275"/>
              <a:gd name="connsiteY82" fmla="*/ 44450 h 473075"/>
              <a:gd name="connsiteX83" fmla="*/ 279400 w 4613275"/>
              <a:gd name="connsiteY83" fmla="*/ 44450 h 473075"/>
              <a:gd name="connsiteX84" fmla="*/ 279400 w 4613275"/>
              <a:gd name="connsiteY84" fmla="*/ 41275 h 473075"/>
              <a:gd name="connsiteX85" fmla="*/ 184150 w 4613275"/>
              <a:gd name="connsiteY85" fmla="*/ 41275 h 473075"/>
              <a:gd name="connsiteX86" fmla="*/ 196850 w 4613275"/>
              <a:gd name="connsiteY86" fmla="*/ 28575 h 473075"/>
              <a:gd name="connsiteX87" fmla="*/ 127000 w 4613275"/>
              <a:gd name="connsiteY87" fmla="*/ 28575 h 473075"/>
              <a:gd name="connsiteX88" fmla="*/ 127000 w 4613275"/>
              <a:gd name="connsiteY88" fmla="*/ 22225 h 473075"/>
              <a:gd name="connsiteX89" fmla="*/ 92075 w 4613275"/>
              <a:gd name="connsiteY89" fmla="*/ 22225 h 473075"/>
              <a:gd name="connsiteX90" fmla="*/ 92075 w 4613275"/>
              <a:gd name="connsiteY90" fmla="*/ 9525 h 473075"/>
              <a:gd name="connsiteX91" fmla="*/ 60325 w 4613275"/>
              <a:gd name="connsiteY91" fmla="*/ 9525 h 473075"/>
              <a:gd name="connsiteX92" fmla="*/ 60325 w 4613275"/>
              <a:gd name="connsiteY92" fmla="*/ 0 h 473075"/>
              <a:gd name="connsiteX93" fmla="*/ 0 w 4613275"/>
              <a:gd name="connsiteY93" fmla="*/ 0 h 473075"/>
              <a:gd name="connsiteX0" fmla="*/ 4613275 w 4613275"/>
              <a:gd name="connsiteY0" fmla="*/ 473075 h 473075"/>
              <a:gd name="connsiteX1" fmla="*/ 4314825 w 4613275"/>
              <a:gd name="connsiteY1" fmla="*/ 473075 h 473075"/>
              <a:gd name="connsiteX2" fmla="*/ 4314825 w 4613275"/>
              <a:gd name="connsiteY2" fmla="*/ 460375 h 473075"/>
              <a:gd name="connsiteX3" fmla="*/ 4162425 w 4613275"/>
              <a:gd name="connsiteY3" fmla="*/ 460375 h 473075"/>
              <a:gd name="connsiteX4" fmla="*/ 4162425 w 4613275"/>
              <a:gd name="connsiteY4" fmla="*/ 454025 h 473075"/>
              <a:gd name="connsiteX5" fmla="*/ 3743325 w 4613275"/>
              <a:gd name="connsiteY5" fmla="*/ 454025 h 473075"/>
              <a:gd name="connsiteX6" fmla="*/ 3743325 w 4613275"/>
              <a:gd name="connsiteY6" fmla="*/ 434975 h 473075"/>
              <a:gd name="connsiteX7" fmla="*/ 3568700 w 4613275"/>
              <a:gd name="connsiteY7" fmla="*/ 434975 h 473075"/>
              <a:gd name="connsiteX8" fmla="*/ 3568700 w 4613275"/>
              <a:gd name="connsiteY8" fmla="*/ 431800 h 473075"/>
              <a:gd name="connsiteX9" fmla="*/ 3470275 w 4613275"/>
              <a:gd name="connsiteY9" fmla="*/ 431800 h 473075"/>
              <a:gd name="connsiteX10" fmla="*/ 3470275 w 4613275"/>
              <a:gd name="connsiteY10" fmla="*/ 419100 h 473075"/>
              <a:gd name="connsiteX11" fmla="*/ 3381375 w 4613275"/>
              <a:gd name="connsiteY11" fmla="*/ 419100 h 473075"/>
              <a:gd name="connsiteX12" fmla="*/ 3375025 w 4613275"/>
              <a:gd name="connsiteY12" fmla="*/ 412750 h 473075"/>
              <a:gd name="connsiteX13" fmla="*/ 3203575 w 4613275"/>
              <a:gd name="connsiteY13" fmla="*/ 412750 h 473075"/>
              <a:gd name="connsiteX14" fmla="*/ 3203575 w 4613275"/>
              <a:gd name="connsiteY14" fmla="*/ 403225 h 473075"/>
              <a:gd name="connsiteX15" fmla="*/ 3022600 w 4613275"/>
              <a:gd name="connsiteY15" fmla="*/ 403225 h 473075"/>
              <a:gd name="connsiteX16" fmla="*/ 3022600 w 4613275"/>
              <a:gd name="connsiteY16" fmla="*/ 393700 h 473075"/>
              <a:gd name="connsiteX17" fmla="*/ 2940050 w 4613275"/>
              <a:gd name="connsiteY17" fmla="*/ 393700 h 473075"/>
              <a:gd name="connsiteX18" fmla="*/ 2940050 w 4613275"/>
              <a:gd name="connsiteY18" fmla="*/ 384175 h 473075"/>
              <a:gd name="connsiteX19" fmla="*/ 2816225 w 4613275"/>
              <a:gd name="connsiteY19" fmla="*/ 384175 h 473075"/>
              <a:gd name="connsiteX20" fmla="*/ 2816225 w 4613275"/>
              <a:gd name="connsiteY20" fmla="*/ 371475 h 473075"/>
              <a:gd name="connsiteX21" fmla="*/ 2730500 w 4613275"/>
              <a:gd name="connsiteY21" fmla="*/ 371475 h 473075"/>
              <a:gd name="connsiteX22" fmla="*/ 2723355 w 4613275"/>
              <a:gd name="connsiteY22" fmla="*/ 364331 h 473075"/>
              <a:gd name="connsiteX23" fmla="*/ 2593975 w 4613275"/>
              <a:gd name="connsiteY23" fmla="*/ 361950 h 473075"/>
              <a:gd name="connsiteX24" fmla="*/ 2593975 w 4613275"/>
              <a:gd name="connsiteY24" fmla="*/ 361950 h 473075"/>
              <a:gd name="connsiteX25" fmla="*/ 2527300 w 4613275"/>
              <a:gd name="connsiteY25" fmla="*/ 361950 h 473075"/>
              <a:gd name="connsiteX26" fmla="*/ 2527300 w 4613275"/>
              <a:gd name="connsiteY26" fmla="*/ 361950 h 473075"/>
              <a:gd name="connsiteX27" fmla="*/ 2527300 w 4613275"/>
              <a:gd name="connsiteY27" fmla="*/ 346075 h 473075"/>
              <a:gd name="connsiteX28" fmla="*/ 2457450 w 4613275"/>
              <a:gd name="connsiteY28" fmla="*/ 346075 h 473075"/>
              <a:gd name="connsiteX29" fmla="*/ 2349500 w 4613275"/>
              <a:gd name="connsiteY29" fmla="*/ 346075 h 473075"/>
              <a:gd name="connsiteX30" fmla="*/ 2349500 w 4613275"/>
              <a:gd name="connsiteY30" fmla="*/ 330200 h 473075"/>
              <a:gd name="connsiteX31" fmla="*/ 2238375 w 4613275"/>
              <a:gd name="connsiteY31" fmla="*/ 330200 h 473075"/>
              <a:gd name="connsiteX32" fmla="*/ 2238375 w 4613275"/>
              <a:gd name="connsiteY32" fmla="*/ 323850 h 473075"/>
              <a:gd name="connsiteX33" fmla="*/ 2044700 w 4613275"/>
              <a:gd name="connsiteY33" fmla="*/ 323850 h 473075"/>
              <a:gd name="connsiteX34" fmla="*/ 2044700 w 4613275"/>
              <a:gd name="connsiteY34" fmla="*/ 314325 h 473075"/>
              <a:gd name="connsiteX35" fmla="*/ 1911350 w 4613275"/>
              <a:gd name="connsiteY35" fmla="*/ 314325 h 473075"/>
              <a:gd name="connsiteX36" fmla="*/ 1911350 w 4613275"/>
              <a:gd name="connsiteY36" fmla="*/ 295275 h 473075"/>
              <a:gd name="connsiteX37" fmla="*/ 1854200 w 4613275"/>
              <a:gd name="connsiteY37" fmla="*/ 295275 h 473075"/>
              <a:gd name="connsiteX38" fmla="*/ 1854200 w 4613275"/>
              <a:gd name="connsiteY38" fmla="*/ 292100 h 473075"/>
              <a:gd name="connsiteX39" fmla="*/ 1828800 w 4613275"/>
              <a:gd name="connsiteY39" fmla="*/ 292100 h 473075"/>
              <a:gd name="connsiteX40" fmla="*/ 1828800 w 4613275"/>
              <a:gd name="connsiteY40" fmla="*/ 279400 h 473075"/>
              <a:gd name="connsiteX41" fmla="*/ 1778000 w 4613275"/>
              <a:gd name="connsiteY41" fmla="*/ 279400 h 473075"/>
              <a:gd name="connsiteX42" fmla="*/ 1720850 w 4613275"/>
              <a:gd name="connsiteY42" fmla="*/ 279400 h 473075"/>
              <a:gd name="connsiteX43" fmla="*/ 1720850 w 4613275"/>
              <a:gd name="connsiteY43" fmla="*/ 273050 h 473075"/>
              <a:gd name="connsiteX44" fmla="*/ 1644650 w 4613275"/>
              <a:gd name="connsiteY44" fmla="*/ 273050 h 473075"/>
              <a:gd name="connsiteX45" fmla="*/ 1628775 w 4613275"/>
              <a:gd name="connsiteY45" fmla="*/ 257175 h 473075"/>
              <a:gd name="connsiteX46" fmla="*/ 1558925 w 4613275"/>
              <a:gd name="connsiteY46" fmla="*/ 257175 h 473075"/>
              <a:gd name="connsiteX47" fmla="*/ 1552575 w 4613275"/>
              <a:gd name="connsiteY47" fmla="*/ 250825 h 473075"/>
              <a:gd name="connsiteX48" fmla="*/ 1498600 w 4613275"/>
              <a:gd name="connsiteY48" fmla="*/ 250825 h 473075"/>
              <a:gd name="connsiteX49" fmla="*/ 1498600 w 4613275"/>
              <a:gd name="connsiteY49" fmla="*/ 234950 h 473075"/>
              <a:gd name="connsiteX50" fmla="*/ 1406525 w 4613275"/>
              <a:gd name="connsiteY50" fmla="*/ 234950 h 473075"/>
              <a:gd name="connsiteX51" fmla="*/ 1406525 w 4613275"/>
              <a:gd name="connsiteY51" fmla="*/ 225425 h 473075"/>
              <a:gd name="connsiteX52" fmla="*/ 1390650 w 4613275"/>
              <a:gd name="connsiteY52" fmla="*/ 225425 h 473075"/>
              <a:gd name="connsiteX53" fmla="*/ 1390650 w 4613275"/>
              <a:gd name="connsiteY53" fmla="*/ 212725 h 473075"/>
              <a:gd name="connsiteX54" fmla="*/ 1257300 w 4613275"/>
              <a:gd name="connsiteY54" fmla="*/ 212725 h 473075"/>
              <a:gd name="connsiteX55" fmla="*/ 1250950 w 4613275"/>
              <a:gd name="connsiteY55" fmla="*/ 206375 h 473075"/>
              <a:gd name="connsiteX56" fmla="*/ 1139825 w 4613275"/>
              <a:gd name="connsiteY56" fmla="*/ 206375 h 473075"/>
              <a:gd name="connsiteX57" fmla="*/ 1139825 w 4613275"/>
              <a:gd name="connsiteY57" fmla="*/ 206375 h 473075"/>
              <a:gd name="connsiteX58" fmla="*/ 1139825 w 4613275"/>
              <a:gd name="connsiteY58" fmla="*/ 196850 h 473075"/>
              <a:gd name="connsiteX59" fmla="*/ 1063625 w 4613275"/>
              <a:gd name="connsiteY59" fmla="*/ 196850 h 473075"/>
              <a:gd name="connsiteX60" fmla="*/ 1063625 w 4613275"/>
              <a:gd name="connsiteY60" fmla="*/ 184150 h 473075"/>
              <a:gd name="connsiteX61" fmla="*/ 965200 w 4613275"/>
              <a:gd name="connsiteY61" fmla="*/ 184150 h 473075"/>
              <a:gd name="connsiteX62" fmla="*/ 977106 w 4613275"/>
              <a:gd name="connsiteY62" fmla="*/ 143668 h 473075"/>
              <a:gd name="connsiteX63" fmla="*/ 904875 w 4613275"/>
              <a:gd name="connsiteY63" fmla="*/ 184150 h 473075"/>
              <a:gd name="connsiteX64" fmla="*/ 904875 w 4613275"/>
              <a:gd name="connsiteY64" fmla="*/ 168275 h 473075"/>
              <a:gd name="connsiteX65" fmla="*/ 873125 w 4613275"/>
              <a:gd name="connsiteY65" fmla="*/ 168275 h 473075"/>
              <a:gd name="connsiteX66" fmla="*/ 873125 w 4613275"/>
              <a:gd name="connsiteY66" fmla="*/ 149225 h 473075"/>
              <a:gd name="connsiteX67" fmla="*/ 777875 w 4613275"/>
              <a:gd name="connsiteY67" fmla="*/ 149225 h 473075"/>
              <a:gd name="connsiteX68" fmla="*/ 777875 w 4613275"/>
              <a:gd name="connsiteY68" fmla="*/ 142875 h 473075"/>
              <a:gd name="connsiteX69" fmla="*/ 755650 w 4613275"/>
              <a:gd name="connsiteY69" fmla="*/ 142875 h 473075"/>
              <a:gd name="connsiteX70" fmla="*/ 755650 w 4613275"/>
              <a:gd name="connsiteY70" fmla="*/ 117475 h 473075"/>
              <a:gd name="connsiteX71" fmla="*/ 717550 w 4613275"/>
              <a:gd name="connsiteY71" fmla="*/ 117475 h 473075"/>
              <a:gd name="connsiteX72" fmla="*/ 717550 w 4613275"/>
              <a:gd name="connsiteY72" fmla="*/ 104775 h 473075"/>
              <a:gd name="connsiteX73" fmla="*/ 682625 w 4613275"/>
              <a:gd name="connsiteY73" fmla="*/ 104775 h 473075"/>
              <a:gd name="connsiteX74" fmla="*/ 682625 w 4613275"/>
              <a:gd name="connsiteY74" fmla="*/ 95250 h 473075"/>
              <a:gd name="connsiteX75" fmla="*/ 631825 w 4613275"/>
              <a:gd name="connsiteY75" fmla="*/ 95250 h 473075"/>
              <a:gd name="connsiteX76" fmla="*/ 631825 w 4613275"/>
              <a:gd name="connsiteY76" fmla="*/ 76200 h 473075"/>
              <a:gd name="connsiteX77" fmla="*/ 606425 w 4613275"/>
              <a:gd name="connsiteY77" fmla="*/ 76200 h 473075"/>
              <a:gd name="connsiteX78" fmla="*/ 606425 w 4613275"/>
              <a:gd name="connsiteY78" fmla="*/ 63500 h 473075"/>
              <a:gd name="connsiteX79" fmla="*/ 425450 w 4613275"/>
              <a:gd name="connsiteY79" fmla="*/ 63500 h 473075"/>
              <a:gd name="connsiteX80" fmla="*/ 425450 w 4613275"/>
              <a:gd name="connsiteY80" fmla="*/ 53975 h 473075"/>
              <a:gd name="connsiteX81" fmla="*/ 377825 w 4613275"/>
              <a:gd name="connsiteY81" fmla="*/ 53975 h 473075"/>
              <a:gd name="connsiteX82" fmla="*/ 377825 w 4613275"/>
              <a:gd name="connsiteY82" fmla="*/ 44450 h 473075"/>
              <a:gd name="connsiteX83" fmla="*/ 279400 w 4613275"/>
              <a:gd name="connsiteY83" fmla="*/ 44450 h 473075"/>
              <a:gd name="connsiteX84" fmla="*/ 279400 w 4613275"/>
              <a:gd name="connsiteY84" fmla="*/ 41275 h 473075"/>
              <a:gd name="connsiteX85" fmla="*/ 184150 w 4613275"/>
              <a:gd name="connsiteY85" fmla="*/ 41275 h 473075"/>
              <a:gd name="connsiteX86" fmla="*/ 196850 w 4613275"/>
              <a:gd name="connsiteY86" fmla="*/ 28575 h 473075"/>
              <a:gd name="connsiteX87" fmla="*/ 127000 w 4613275"/>
              <a:gd name="connsiteY87" fmla="*/ 28575 h 473075"/>
              <a:gd name="connsiteX88" fmla="*/ 127000 w 4613275"/>
              <a:gd name="connsiteY88" fmla="*/ 22225 h 473075"/>
              <a:gd name="connsiteX89" fmla="*/ 92075 w 4613275"/>
              <a:gd name="connsiteY89" fmla="*/ 22225 h 473075"/>
              <a:gd name="connsiteX90" fmla="*/ 92075 w 4613275"/>
              <a:gd name="connsiteY90" fmla="*/ 9525 h 473075"/>
              <a:gd name="connsiteX91" fmla="*/ 60325 w 4613275"/>
              <a:gd name="connsiteY91" fmla="*/ 9525 h 473075"/>
              <a:gd name="connsiteX92" fmla="*/ 60325 w 4613275"/>
              <a:gd name="connsiteY92" fmla="*/ 0 h 473075"/>
              <a:gd name="connsiteX93" fmla="*/ 0 w 4613275"/>
              <a:gd name="connsiteY93" fmla="*/ 0 h 473075"/>
              <a:gd name="connsiteX0" fmla="*/ 4613275 w 4613275"/>
              <a:gd name="connsiteY0" fmla="*/ 473075 h 473075"/>
              <a:gd name="connsiteX1" fmla="*/ 4314825 w 4613275"/>
              <a:gd name="connsiteY1" fmla="*/ 473075 h 473075"/>
              <a:gd name="connsiteX2" fmla="*/ 4314825 w 4613275"/>
              <a:gd name="connsiteY2" fmla="*/ 460375 h 473075"/>
              <a:gd name="connsiteX3" fmla="*/ 4162425 w 4613275"/>
              <a:gd name="connsiteY3" fmla="*/ 460375 h 473075"/>
              <a:gd name="connsiteX4" fmla="*/ 4162425 w 4613275"/>
              <a:gd name="connsiteY4" fmla="*/ 454025 h 473075"/>
              <a:gd name="connsiteX5" fmla="*/ 3743325 w 4613275"/>
              <a:gd name="connsiteY5" fmla="*/ 454025 h 473075"/>
              <a:gd name="connsiteX6" fmla="*/ 3743325 w 4613275"/>
              <a:gd name="connsiteY6" fmla="*/ 434975 h 473075"/>
              <a:gd name="connsiteX7" fmla="*/ 3568700 w 4613275"/>
              <a:gd name="connsiteY7" fmla="*/ 434975 h 473075"/>
              <a:gd name="connsiteX8" fmla="*/ 3568700 w 4613275"/>
              <a:gd name="connsiteY8" fmla="*/ 431800 h 473075"/>
              <a:gd name="connsiteX9" fmla="*/ 3470275 w 4613275"/>
              <a:gd name="connsiteY9" fmla="*/ 431800 h 473075"/>
              <a:gd name="connsiteX10" fmla="*/ 3470275 w 4613275"/>
              <a:gd name="connsiteY10" fmla="*/ 419100 h 473075"/>
              <a:gd name="connsiteX11" fmla="*/ 3381375 w 4613275"/>
              <a:gd name="connsiteY11" fmla="*/ 419100 h 473075"/>
              <a:gd name="connsiteX12" fmla="*/ 3375025 w 4613275"/>
              <a:gd name="connsiteY12" fmla="*/ 412750 h 473075"/>
              <a:gd name="connsiteX13" fmla="*/ 3203575 w 4613275"/>
              <a:gd name="connsiteY13" fmla="*/ 412750 h 473075"/>
              <a:gd name="connsiteX14" fmla="*/ 3203575 w 4613275"/>
              <a:gd name="connsiteY14" fmla="*/ 403225 h 473075"/>
              <a:gd name="connsiteX15" fmla="*/ 3022600 w 4613275"/>
              <a:gd name="connsiteY15" fmla="*/ 403225 h 473075"/>
              <a:gd name="connsiteX16" fmla="*/ 3022600 w 4613275"/>
              <a:gd name="connsiteY16" fmla="*/ 393700 h 473075"/>
              <a:gd name="connsiteX17" fmla="*/ 2940050 w 4613275"/>
              <a:gd name="connsiteY17" fmla="*/ 393700 h 473075"/>
              <a:gd name="connsiteX18" fmla="*/ 2940050 w 4613275"/>
              <a:gd name="connsiteY18" fmla="*/ 384175 h 473075"/>
              <a:gd name="connsiteX19" fmla="*/ 2816225 w 4613275"/>
              <a:gd name="connsiteY19" fmla="*/ 384175 h 473075"/>
              <a:gd name="connsiteX20" fmla="*/ 2816225 w 4613275"/>
              <a:gd name="connsiteY20" fmla="*/ 371475 h 473075"/>
              <a:gd name="connsiteX21" fmla="*/ 2730500 w 4613275"/>
              <a:gd name="connsiteY21" fmla="*/ 371475 h 473075"/>
              <a:gd name="connsiteX22" fmla="*/ 2723355 w 4613275"/>
              <a:gd name="connsiteY22" fmla="*/ 364331 h 473075"/>
              <a:gd name="connsiteX23" fmla="*/ 2593975 w 4613275"/>
              <a:gd name="connsiteY23" fmla="*/ 361950 h 473075"/>
              <a:gd name="connsiteX24" fmla="*/ 2593975 w 4613275"/>
              <a:gd name="connsiteY24" fmla="*/ 361950 h 473075"/>
              <a:gd name="connsiteX25" fmla="*/ 2527300 w 4613275"/>
              <a:gd name="connsiteY25" fmla="*/ 361950 h 473075"/>
              <a:gd name="connsiteX26" fmla="*/ 2527300 w 4613275"/>
              <a:gd name="connsiteY26" fmla="*/ 361950 h 473075"/>
              <a:gd name="connsiteX27" fmla="*/ 2527300 w 4613275"/>
              <a:gd name="connsiteY27" fmla="*/ 346075 h 473075"/>
              <a:gd name="connsiteX28" fmla="*/ 2457450 w 4613275"/>
              <a:gd name="connsiteY28" fmla="*/ 346075 h 473075"/>
              <a:gd name="connsiteX29" fmla="*/ 2349500 w 4613275"/>
              <a:gd name="connsiteY29" fmla="*/ 346075 h 473075"/>
              <a:gd name="connsiteX30" fmla="*/ 2349500 w 4613275"/>
              <a:gd name="connsiteY30" fmla="*/ 330200 h 473075"/>
              <a:gd name="connsiteX31" fmla="*/ 2238375 w 4613275"/>
              <a:gd name="connsiteY31" fmla="*/ 330200 h 473075"/>
              <a:gd name="connsiteX32" fmla="*/ 2238375 w 4613275"/>
              <a:gd name="connsiteY32" fmla="*/ 323850 h 473075"/>
              <a:gd name="connsiteX33" fmla="*/ 2044700 w 4613275"/>
              <a:gd name="connsiteY33" fmla="*/ 323850 h 473075"/>
              <a:gd name="connsiteX34" fmla="*/ 2044700 w 4613275"/>
              <a:gd name="connsiteY34" fmla="*/ 314325 h 473075"/>
              <a:gd name="connsiteX35" fmla="*/ 1911350 w 4613275"/>
              <a:gd name="connsiteY35" fmla="*/ 314325 h 473075"/>
              <a:gd name="connsiteX36" fmla="*/ 1911350 w 4613275"/>
              <a:gd name="connsiteY36" fmla="*/ 295275 h 473075"/>
              <a:gd name="connsiteX37" fmla="*/ 1854200 w 4613275"/>
              <a:gd name="connsiteY37" fmla="*/ 295275 h 473075"/>
              <a:gd name="connsiteX38" fmla="*/ 1854200 w 4613275"/>
              <a:gd name="connsiteY38" fmla="*/ 292100 h 473075"/>
              <a:gd name="connsiteX39" fmla="*/ 1828800 w 4613275"/>
              <a:gd name="connsiteY39" fmla="*/ 292100 h 473075"/>
              <a:gd name="connsiteX40" fmla="*/ 1828800 w 4613275"/>
              <a:gd name="connsiteY40" fmla="*/ 279400 h 473075"/>
              <a:gd name="connsiteX41" fmla="*/ 1778000 w 4613275"/>
              <a:gd name="connsiteY41" fmla="*/ 279400 h 473075"/>
              <a:gd name="connsiteX42" fmla="*/ 1720850 w 4613275"/>
              <a:gd name="connsiteY42" fmla="*/ 279400 h 473075"/>
              <a:gd name="connsiteX43" fmla="*/ 1720850 w 4613275"/>
              <a:gd name="connsiteY43" fmla="*/ 273050 h 473075"/>
              <a:gd name="connsiteX44" fmla="*/ 1644650 w 4613275"/>
              <a:gd name="connsiteY44" fmla="*/ 273050 h 473075"/>
              <a:gd name="connsiteX45" fmla="*/ 1628775 w 4613275"/>
              <a:gd name="connsiteY45" fmla="*/ 257175 h 473075"/>
              <a:gd name="connsiteX46" fmla="*/ 1558925 w 4613275"/>
              <a:gd name="connsiteY46" fmla="*/ 257175 h 473075"/>
              <a:gd name="connsiteX47" fmla="*/ 1552575 w 4613275"/>
              <a:gd name="connsiteY47" fmla="*/ 250825 h 473075"/>
              <a:gd name="connsiteX48" fmla="*/ 1498600 w 4613275"/>
              <a:gd name="connsiteY48" fmla="*/ 250825 h 473075"/>
              <a:gd name="connsiteX49" fmla="*/ 1498600 w 4613275"/>
              <a:gd name="connsiteY49" fmla="*/ 234950 h 473075"/>
              <a:gd name="connsiteX50" fmla="*/ 1406525 w 4613275"/>
              <a:gd name="connsiteY50" fmla="*/ 234950 h 473075"/>
              <a:gd name="connsiteX51" fmla="*/ 1406525 w 4613275"/>
              <a:gd name="connsiteY51" fmla="*/ 225425 h 473075"/>
              <a:gd name="connsiteX52" fmla="*/ 1390650 w 4613275"/>
              <a:gd name="connsiteY52" fmla="*/ 225425 h 473075"/>
              <a:gd name="connsiteX53" fmla="*/ 1390650 w 4613275"/>
              <a:gd name="connsiteY53" fmla="*/ 212725 h 473075"/>
              <a:gd name="connsiteX54" fmla="*/ 1257300 w 4613275"/>
              <a:gd name="connsiteY54" fmla="*/ 212725 h 473075"/>
              <a:gd name="connsiteX55" fmla="*/ 1250950 w 4613275"/>
              <a:gd name="connsiteY55" fmla="*/ 206375 h 473075"/>
              <a:gd name="connsiteX56" fmla="*/ 1139825 w 4613275"/>
              <a:gd name="connsiteY56" fmla="*/ 206375 h 473075"/>
              <a:gd name="connsiteX57" fmla="*/ 1139825 w 4613275"/>
              <a:gd name="connsiteY57" fmla="*/ 206375 h 473075"/>
              <a:gd name="connsiteX58" fmla="*/ 1139825 w 4613275"/>
              <a:gd name="connsiteY58" fmla="*/ 196850 h 473075"/>
              <a:gd name="connsiteX59" fmla="*/ 1063625 w 4613275"/>
              <a:gd name="connsiteY59" fmla="*/ 196850 h 473075"/>
              <a:gd name="connsiteX60" fmla="*/ 1063625 w 4613275"/>
              <a:gd name="connsiteY60" fmla="*/ 184150 h 473075"/>
              <a:gd name="connsiteX61" fmla="*/ 967581 w 4613275"/>
              <a:gd name="connsiteY61" fmla="*/ 191294 h 473075"/>
              <a:gd name="connsiteX62" fmla="*/ 977106 w 4613275"/>
              <a:gd name="connsiteY62" fmla="*/ 143668 h 473075"/>
              <a:gd name="connsiteX63" fmla="*/ 904875 w 4613275"/>
              <a:gd name="connsiteY63" fmla="*/ 184150 h 473075"/>
              <a:gd name="connsiteX64" fmla="*/ 904875 w 4613275"/>
              <a:gd name="connsiteY64" fmla="*/ 168275 h 473075"/>
              <a:gd name="connsiteX65" fmla="*/ 873125 w 4613275"/>
              <a:gd name="connsiteY65" fmla="*/ 168275 h 473075"/>
              <a:gd name="connsiteX66" fmla="*/ 873125 w 4613275"/>
              <a:gd name="connsiteY66" fmla="*/ 149225 h 473075"/>
              <a:gd name="connsiteX67" fmla="*/ 777875 w 4613275"/>
              <a:gd name="connsiteY67" fmla="*/ 149225 h 473075"/>
              <a:gd name="connsiteX68" fmla="*/ 777875 w 4613275"/>
              <a:gd name="connsiteY68" fmla="*/ 142875 h 473075"/>
              <a:gd name="connsiteX69" fmla="*/ 755650 w 4613275"/>
              <a:gd name="connsiteY69" fmla="*/ 142875 h 473075"/>
              <a:gd name="connsiteX70" fmla="*/ 755650 w 4613275"/>
              <a:gd name="connsiteY70" fmla="*/ 117475 h 473075"/>
              <a:gd name="connsiteX71" fmla="*/ 717550 w 4613275"/>
              <a:gd name="connsiteY71" fmla="*/ 117475 h 473075"/>
              <a:gd name="connsiteX72" fmla="*/ 717550 w 4613275"/>
              <a:gd name="connsiteY72" fmla="*/ 104775 h 473075"/>
              <a:gd name="connsiteX73" fmla="*/ 682625 w 4613275"/>
              <a:gd name="connsiteY73" fmla="*/ 104775 h 473075"/>
              <a:gd name="connsiteX74" fmla="*/ 682625 w 4613275"/>
              <a:gd name="connsiteY74" fmla="*/ 95250 h 473075"/>
              <a:gd name="connsiteX75" fmla="*/ 631825 w 4613275"/>
              <a:gd name="connsiteY75" fmla="*/ 95250 h 473075"/>
              <a:gd name="connsiteX76" fmla="*/ 631825 w 4613275"/>
              <a:gd name="connsiteY76" fmla="*/ 76200 h 473075"/>
              <a:gd name="connsiteX77" fmla="*/ 606425 w 4613275"/>
              <a:gd name="connsiteY77" fmla="*/ 76200 h 473075"/>
              <a:gd name="connsiteX78" fmla="*/ 606425 w 4613275"/>
              <a:gd name="connsiteY78" fmla="*/ 63500 h 473075"/>
              <a:gd name="connsiteX79" fmla="*/ 425450 w 4613275"/>
              <a:gd name="connsiteY79" fmla="*/ 63500 h 473075"/>
              <a:gd name="connsiteX80" fmla="*/ 425450 w 4613275"/>
              <a:gd name="connsiteY80" fmla="*/ 53975 h 473075"/>
              <a:gd name="connsiteX81" fmla="*/ 377825 w 4613275"/>
              <a:gd name="connsiteY81" fmla="*/ 53975 h 473075"/>
              <a:gd name="connsiteX82" fmla="*/ 377825 w 4613275"/>
              <a:gd name="connsiteY82" fmla="*/ 44450 h 473075"/>
              <a:gd name="connsiteX83" fmla="*/ 279400 w 4613275"/>
              <a:gd name="connsiteY83" fmla="*/ 44450 h 473075"/>
              <a:gd name="connsiteX84" fmla="*/ 279400 w 4613275"/>
              <a:gd name="connsiteY84" fmla="*/ 41275 h 473075"/>
              <a:gd name="connsiteX85" fmla="*/ 184150 w 4613275"/>
              <a:gd name="connsiteY85" fmla="*/ 41275 h 473075"/>
              <a:gd name="connsiteX86" fmla="*/ 196850 w 4613275"/>
              <a:gd name="connsiteY86" fmla="*/ 28575 h 473075"/>
              <a:gd name="connsiteX87" fmla="*/ 127000 w 4613275"/>
              <a:gd name="connsiteY87" fmla="*/ 28575 h 473075"/>
              <a:gd name="connsiteX88" fmla="*/ 127000 w 4613275"/>
              <a:gd name="connsiteY88" fmla="*/ 22225 h 473075"/>
              <a:gd name="connsiteX89" fmla="*/ 92075 w 4613275"/>
              <a:gd name="connsiteY89" fmla="*/ 22225 h 473075"/>
              <a:gd name="connsiteX90" fmla="*/ 92075 w 4613275"/>
              <a:gd name="connsiteY90" fmla="*/ 9525 h 473075"/>
              <a:gd name="connsiteX91" fmla="*/ 60325 w 4613275"/>
              <a:gd name="connsiteY91" fmla="*/ 9525 h 473075"/>
              <a:gd name="connsiteX92" fmla="*/ 60325 w 4613275"/>
              <a:gd name="connsiteY92" fmla="*/ 0 h 473075"/>
              <a:gd name="connsiteX93" fmla="*/ 0 w 4613275"/>
              <a:gd name="connsiteY93" fmla="*/ 0 h 473075"/>
              <a:gd name="connsiteX0" fmla="*/ 4613275 w 4613275"/>
              <a:gd name="connsiteY0" fmla="*/ 473075 h 473075"/>
              <a:gd name="connsiteX1" fmla="*/ 4314825 w 4613275"/>
              <a:gd name="connsiteY1" fmla="*/ 473075 h 473075"/>
              <a:gd name="connsiteX2" fmla="*/ 4314825 w 4613275"/>
              <a:gd name="connsiteY2" fmla="*/ 460375 h 473075"/>
              <a:gd name="connsiteX3" fmla="*/ 4162425 w 4613275"/>
              <a:gd name="connsiteY3" fmla="*/ 460375 h 473075"/>
              <a:gd name="connsiteX4" fmla="*/ 4162425 w 4613275"/>
              <a:gd name="connsiteY4" fmla="*/ 454025 h 473075"/>
              <a:gd name="connsiteX5" fmla="*/ 3743325 w 4613275"/>
              <a:gd name="connsiteY5" fmla="*/ 454025 h 473075"/>
              <a:gd name="connsiteX6" fmla="*/ 3743325 w 4613275"/>
              <a:gd name="connsiteY6" fmla="*/ 434975 h 473075"/>
              <a:gd name="connsiteX7" fmla="*/ 3568700 w 4613275"/>
              <a:gd name="connsiteY7" fmla="*/ 434975 h 473075"/>
              <a:gd name="connsiteX8" fmla="*/ 3568700 w 4613275"/>
              <a:gd name="connsiteY8" fmla="*/ 431800 h 473075"/>
              <a:gd name="connsiteX9" fmla="*/ 3470275 w 4613275"/>
              <a:gd name="connsiteY9" fmla="*/ 431800 h 473075"/>
              <a:gd name="connsiteX10" fmla="*/ 3470275 w 4613275"/>
              <a:gd name="connsiteY10" fmla="*/ 419100 h 473075"/>
              <a:gd name="connsiteX11" fmla="*/ 3381375 w 4613275"/>
              <a:gd name="connsiteY11" fmla="*/ 419100 h 473075"/>
              <a:gd name="connsiteX12" fmla="*/ 3375025 w 4613275"/>
              <a:gd name="connsiteY12" fmla="*/ 412750 h 473075"/>
              <a:gd name="connsiteX13" fmla="*/ 3203575 w 4613275"/>
              <a:gd name="connsiteY13" fmla="*/ 412750 h 473075"/>
              <a:gd name="connsiteX14" fmla="*/ 3203575 w 4613275"/>
              <a:gd name="connsiteY14" fmla="*/ 403225 h 473075"/>
              <a:gd name="connsiteX15" fmla="*/ 3022600 w 4613275"/>
              <a:gd name="connsiteY15" fmla="*/ 403225 h 473075"/>
              <a:gd name="connsiteX16" fmla="*/ 3022600 w 4613275"/>
              <a:gd name="connsiteY16" fmla="*/ 393700 h 473075"/>
              <a:gd name="connsiteX17" fmla="*/ 2940050 w 4613275"/>
              <a:gd name="connsiteY17" fmla="*/ 393700 h 473075"/>
              <a:gd name="connsiteX18" fmla="*/ 2940050 w 4613275"/>
              <a:gd name="connsiteY18" fmla="*/ 384175 h 473075"/>
              <a:gd name="connsiteX19" fmla="*/ 2816225 w 4613275"/>
              <a:gd name="connsiteY19" fmla="*/ 384175 h 473075"/>
              <a:gd name="connsiteX20" fmla="*/ 2816225 w 4613275"/>
              <a:gd name="connsiteY20" fmla="*/ 371475 h 473075"/>
              <a:gd name="connsiteX21" fmla="*/ 2730500 w 4613275"/>
              <a:gd name="connsiteY21" fmla="*/ 371475 h 473075"/>
              <a:gd name="connsiteX22" fmla="*/ 2723355 w 4613275"/>
              <a:gd name="connsiteY22" fmla="*/ 364331 h 473075"/>
              <a:gd name="connsiteX23" fmla="*/ 2593975 w 4613275"/>
              <a:gd name="connsiteY23" fmla="*/ 361950 h 473075"/>
              <a:gd name="connsiteX24" fmla="*/ 2593975 w 4613275"/>
              <a:gd name="connsiteY24" fmla="*/ 361950 h 473075"/>
              <a:gd name="connsiteX25" fmla="*/ 2527300 w 4613275"/>
              <a:gd name="connsiteY25" fmla="*/ 361950 h 473075"/>
              <a:gd name="connsiteX26" fmla="*/ 2527300 w 4613275"/>
              <a:gd name="connsiteY26" fmla="*/ 361950 h 473075"/>
              <a:gd name="connsiteX27" fmla="*/ 2527300 w 4613275"/>
              <a:gd name="connsiteY27" fmla="*/ 346075 h 473075"/>
              <a:gd name="connsiteX28" fmla="*/ 2457450 w 4613275"/>
              <a:gd name="connsiteY28" fmla="*/ 346075 h 473075"/>
              <a:gd name="connsiteX29" fmla="*/ 2349500 w 4613275"/>
              <a:gd name="connsiteY29" fmla="*/ 346075 h 473075"/>
              <a:gd name="connsiteX30" fmla="*/ 2349500 w 4613275"/>
              <a:gd name="connsiteY30" fmla="*/ 330200 h 473075"/>
              <a:gd name="connsiteX31" fmla="*/ 2238375 w 4613275"/>
              <a:gd name="connsiteY31" fmla="*/ 330200 h 473075"/>
              <a:gd name="connsiteX32" fmla="*/ 2238375 w 4613275"/>
              <a:gd name="connsiteY32" fmla="*/ 323850 h 473075"/>
              <a:gd name="connsiteX33" fmla="*/ 2044700 w 4613275"/>
              <a:gd name="connsiteY33" fmla="*/ 323850 h 473075"/>
              <a:gd name="connsiteX34" fmla="*/ 2044700 w 4613275"/>
              <a:gd name="connsiteY34" fmla="*/ 314325 h 473075"/>
              <a:gd name="connsiteX35" fmla="*/ 1911350 w 4613275"/>
              <a:gd name="connsiteY35" fmla="*/ 314325 h 473075"/>
              <a:gd name="connsiteX36" fmla="*/ 1911350 w 4613275"/>
              <a:gd name="connsiteY36" fmla="*/ 295275 h 473075"/>
              <a:gd name="connsiteX37" fmla="*/ 1854200 w 4613275"/>
              <a:gd name="connsiteY37" fmla="*/ 295275 h 473075"/>
              <a:gd name="connsiteX38" fmla="*/ 1854200 w 4613275"/>
              <a:gd name="connsiteY38" fmla="*/ 292100 h 473075"/>
              <a:gd name="connsiteX39" fmla="*/ 1828800 w 4613275"/>
              <a:gd name="connsiteY39" fmla="*/ 292100 h 473075"/>
              <a:gd name="connsiteX40" fmla="*/ 1828800 w 4613275"/>
              <a:gd name="connsiteY40" fmla="*/ 279400 h 473075"/>
              <a:gd name="connsiteX41" fmla="*/ 1778000 w 4613275"/>
              <a:gd name="connsiteY41" fmla="*/ 279400 h 473075"/>
              <a:gd name="connsiteX42" fmla="*/ 1720850 w 4613275"/>
              <a:gd name="connsiteY42" fmla="*/ 279400 h 473075"/>
              <a:gd name="connsiteX43" fmla="*/ 1720850 w 4613275"/>
              <a:gd name="connsiteY43" fmla="*/ 273050 h 473075"/>
              <a:gd name="connsiteX44" fmla="*/ 1644650 w 4613275"/>
              <a:gd name="connsiteY44" fmla="*/ 273050 h 473075"/>
              <a:gd name="connsiteX45" fmla="*/ 1628775 w 4613275"/>
              <a:gd name="connsiteY45" fmla="*/ 257175 h 473075"/>
              <a:gd name="connsiteX46" fmla="*/ 1558925 w 4613275"/>
              <a:gd name="connsiteY46" fmla="*/ 257175 h 473075"/>
              <a:gd name="connsiteX47" fmla="*/ 1552575 w 4613275"/>
              <a:gd name="connsiteY47" fmla="*/ 250825 h 473075"/>
              <a:gd name="connsiteX48" fmla="*/ 1498600 w 4613275"/>
              <a:gd name="connsiteY48" fmla="*/ 250825 h 473075"/>
              <a:gd name="connsiteX49" fmla="*/ 1498600 w 4613275"/>
              <a:gd name="connsiteY49" fmla="*/ 234950 h 473075"/>
              <a:gd name="connsiteX50" fmla="*/ 1406525 w 4613275"/>
              <a:gd name="connsiteY50" fmla="*/ 234950 h 473075"/>
              <a:gd name="connsiteX51" fmla="*/ 1406525 w 4613275"/>
              <a:gd name="connsiteY51" fmla="*/ 225425 h 473075"/>
              <a:gd name="connsiteX52" fmla="*/ 1390650 w 4613275"/>
              <a:gd name="connsiteY52" fmla="*/ 225425 h 473075"/>
              <a:gd name="connsiteX53" fmla="*/ 1390650 w 4613275"/>
              <a:gd name="connsiteY53" fmla="*/ 212725 h 473075"/>
              <a:gd name="connsiteX54" fmla="*/ 1257300 w 4613275"/>
              <a:gd name="connsiteY54" fmla="*/ 212725 h 473075"/>
              <a:gd name="connsiteX55" fmla="*/ 1250950 w 4613275"/>
              <a:gd name="connsiteY55" fmla="*/ 206375 h 473075"/>
              <a:gd name="connsiteX56" fmla="*/ 1139825 w 4613275"/>
              <a:gd name="connsiteY56" fmla="*/ 206375 h 473075"/>
              <a:gd name="connsiteX57" fmla="*/ 1139825 w 4613275"/>
              <a:gd name="connsiteY57" fmla="*/ 206375 h 473075"/>
              <a:gd name="connsiteX58" fmla="*/ 1139825 w 4613275"/>
              <a:gd name="connsiteY58" fmla="*/ 196850 h 473075"/>
              <a:gd name="connsiteX59" fmla="*/ 1063625 w 4613275"/>
              <a:gd name="connsiteY59" fmla="*/ 196850 h 473075"/>
              <a:gd name="connsiteX60" fmla="*/ 1068388 w 4613275"/>
              <a:gd name="connsiteY60" fmla="*/ 193675 h 473075"/>
              <a:gd name="connsiteX61" fmla="*/ 967581 w 4613275"/>
              <a:gd name="connsiteY61" fmla="*/ 191294 h 473075"/>
              <a:gd name="connsiteX62" fmla="*/ 977106 w 4613275"/>
              <a:gd name="connsiteY62" fmla="*/ 143668 h 473075"/>
              <a:gd name="connsiteX63" fmla="*/ 904875 w 4613275"/>
              <a:gd name="connsiteY63" fmla="*/ 184150 h 473075"/>
              <a:gd name="connsiteX64" fmla="*/ 904875 w 4613275"/>
              <a:gd name="connsiteY64" fmla="*/ 168275 h 473075"/>
              <a:gd name="connsiteX65" fmla="*/ 873125 w 4613275"/>
              <a:gd name="connsiteY65" fmla="*/ 168275 h 473075"/>
              <a:gd name="connsiteX66" fmla="*/ 873125 w 4613275"/>
              <a:gd name="connsiteY66" fmla="*/ 149225 h 473075"/>
              <a:gd name="connsiteX67" fmla="*/ 777875 w 4613275"/>
              <a:gd name="connsiteY67" fmla="*/ 149225 h 473075"/>
              <a:gd name="connsiteX68" fmla="*/ 777875 w 4613275"/>
              <a:gd name="connsiteY68" fmla="*/ 142875 h 473075"/>
              <a:gd name="connsiteX69" fmla="*/ 755650 w 4613275"/>
              <a:gd name="connsiteY69" fmla="*/ 142875 h 473075"/>
              <a:gd name="connsiteX70" fmla="*/ 755650 w 4613275"/>
              <a:gd name="connsiteY70" fmla="*/ 117475 h 473075"/>
              <a:gd name="connsiteX71" fmla="*/ 717550 w 4613275"/>
              <a:gd name="connsiteY71" fmla="*/ 117475 h 473075"/>
              <a:gd name="connsiteX72" fmla="*/ 717550 w 4613275"/>
              <a:gd name="connsiteY72" fmla="*/ 104775 h 473075"/>
              <a:gd name="connsiteX73" fmla="*/ 682625 w 4613275"/>
              <a:gd name="connsiteY73" fmla="*/ 104775 h 473075"/>
              <a:gd name="connsiteX74" fmla="*/ 682625 w 4613275"/>
              <a:gd name="connsiteY74" fmla="*/ 95250 h 473075"/>
              <a:gd name="connsiteX75" fmla="*/ 631825 w 4613275"/>
              <a:gd name="connsiteY75" fmla="*/ 95250 h 473075"/>
              <a:gd name="connsiteX76" fmla="*/ 631825 w 4613275"/>
              <a:gd name="connsiteY76" fmla="*/ 76200 h 473075"/>
              <a:gd name="connsiteX77" fmla="*/ 606425 w 4613275"/>
              <a:gd name="connsiteY77" fmla="*/ 76200 h 473075"/>
              <a:gd name="connsiteX78" fmla="*/ 606425 w 4613275"/>
              <a:gd name="connsiteY78" fmla="*/ 63500 h 473075"/>
              <a:gd name="connsiteX79" fmla="*/ 425450 w 4613275"/>
              <a:gd name="connsiteY79" fmla="*/ 63500 h 473075"/>
              <a:gd name="connsiteX80" fmla="*/ 425450 w 4613275"/>
              <a:gd name="connsiteY80" fmla="*/ 53975 h 473075"/>
              <a:gd name="connsiteX81" fmla="*/ 377825 w 4613275"/>
              <a:gd name="connsiteY81" fmla="*/ 53975 h 473075"/>
              <a:gd name="connsiteX82" fmla="*/ 377825 w 4613275"/>
              <a:gd name="connsiteY82" fmla="*/ 44450 h 473075"/>
              <a:gd name="connsiteX83" fmla="*/ 279400 w 4613275"/>
              <a:gd name="connsiteY83" fmla="*/ 44450 h 473075"/>
              <a:gd name="connsiteX84" fmla="*/ 279400 w 4613275"/>
              <a:gd name="connsiteY84" fmla="*/ 41275 h 473075"/>
              <a:gd name="connsiteX85" fmla="*/ 184150 w 4613275"/>
              <a:gd name="connsiteY85" fmla="*/ 41275 h 473075"/>
              <a:gd name="connsiteX86" fmla="*/ 196850 w 4613275"/>
              <a:gd name="connsiteY86" fmla="*/ 28575 h 473075"/>
              <a:gd name="connsiteX87" fmla="*/ 127000 w 4613275"/>
              <a:gd name="connsiteY87" fmla="*/ 28575 h 473075"/>
              <a:gd name="connsiteX88" fmla="*/ 127000 w 4613275"/>
              <a:gd name="connsiteY88" fmla="*/ 22225 h 473075"/>
              <a:gd name="connsiteX89" fmla="*/ 92075 w 4613275"/>
              <a:gd name="connsiteY89" fmla="*/ 22225 h 473075"/>
              <a:gd name="connsiteX90" fmla="*/ 92075 w 4613275"/>
              <a:gd name="connsiteY90" fmla="*/ 9525 h 473075"/>
              <a:gd name="connsiteX91" fmla="*/ 60325 w 4613275"/>
              <a:gd name="connsiteY91" fmla="*/ 9525 h 473075"/>
              <a:gd name="connsiteX92" fmla="*/ 60325 w 4613275"/>
              <a:gd name="connsiteY92" fmla="*/ 0 h 473075"/>
              <a:gd name="connsiteX93" fmla="*/ 0 w 4613275"/>
              <a:gd name="connsiteY93" fmla="*/ 0 h 473075"/>
              <a:gd name="connsiteX0" fmla="*/ 4613275 w 4613275"/>
              <a:gd name="connsiteY0" fmla="*/ 473075 h 473075"/>
              <a:gd name="connsiteX1" fmla="*/ 4314825 w 4613275"/>
              <a:gd name="connsiteY1" fmla="*/ 473075 h 473075"/>
              <a:gd name="connsiteX2" fmla="*/ 4314825 w 4613275"/>
              <a:gd name="connsiteY2" fmla="*/ 460375 h 473075"/>
              <a:gd name="connsiteX3" fmla="*/ 4162425 w 4613275"/>
              <a:gd name="connsiteY3" fmla="*/ 460375 h 473075"/>
              <a:gd name="connsiteX4" fmla="*/ 4162425 w 4613275"/>
              <a:gd name="connsiteY4" fmla="*/ 454025 h 473075"/>
              <a:gd name="connsiteX5" fmla="*/ 3743325 w 4613275"/>
              <a:gd name="connsiteY5" fmla="*/ 454025 h 473075"/>
              <a:gd name="connsiteX6" fmla="*/ 3743325 w 4613275"/>
              <a:gd name="connsiteY6" fmla="*/ 434975 h 473075"/>
              <a:gd name="connsiteX7" fmla="*/ 3568700 w 4613275"/>
              <a:gd name="connsiteY7" fmla="*/ 434975 h 473075"/>
              <a:gd name="connsiteX8" fmla="*/ 3568700 w 4613275"/>
              <a:gd name="connsiteY8" fmla="*/ 431800 h 473075"/>
              <a:gd name="connsiteX9" fmla="*/ 3470275 w 4613275"/>
              <a:gd name="connsiteY9" fmla="*/ 431800 h 473075"/>
              <a:gd name="connsiteX10" fmla="*/ 3470275 w 4613275"/>
              <a:gd name="connsiteY10" fmla="*/ 419100 h 473075"/>
              <a:gd name="connsiteX11" fmla="*/ 3381375 w 4613275"/>
              <a:gd name="connsiteY11" fmla="*/ 419100 h 473075"/>
              <a:gd name="connsiteX12" fmla="*/ 3375025 w 4613275"/>
              <a:gd name="connsiteY12" fmla="*/ 412750 h 473075"/>
              <a:gd name="connsiteX13" fmla="*/ 3203575 w 4613275"/>
              <a:gd name="connsiteY13" fmla="*/ 412750 h 473075"/>
              <a:gd name="connsiteX14" fmla="*/ 3203575 w 4613275"/>
              <a:gd name="connsiteY14" fmla="*/ 403225 h 473075"/>
              <a:gd name="connsiteX15" fmla="*/ 3022600 w 4613275"/>
              <a:gd name="connsiteY15" fmla="*/ 403225 h 473075"/>
              <a:gd name="connsiteX16" fmla="*/ 3022600 w 4613275"/>
              <a:gd name="connsiteY16" fmla="*/ 393700 h 473075"/>
              <a:gd name="connsiteX17" fmla="*/ 2940050 w 4613275"/>
              <a:gd name="connsiteY17" fmla="*/ 393700 h 473075"/>
              <a:gd name="connsiteX18" fmla="*/ 2940050 w 4613275"/>
              <a:gd name="connsiteY18" fmla="*/ 384175 h 473075"/>
              <a:gd name="connsiteX19" fmla="*/ 2816225 w 4613275"/>
              <a:gd name="connsiteY19" fmla="*/ 384175 h 473075"/>
              <a:gd name="connsiteX20" fmla="*/ 2816225 w 4613275"/>
              <a:gd name="connsiteY20" fmla="*/ 371475 h 473075"/>
              <a:gd name="connsiteX21" fmla="*/ 2730500 w 4613275"/>
              <a:gd name="connsiteY21" fmla="*/ 371475 h 473075"/>
              <a:gd name="connsiteX22" fmla="*/ 2723355 w 4613275"/>
              <a:gd name="connsiteY22" fmla="*/ 364331 h 473075"/>
              <a:gd name="connsiteX23" fmla="*/ 2593975 w 4613275"/>
              <a:gd name="connsiteY23" fmla="*/ 361950 h 473075"/>
              <a:gd name="connsiteX24" fmla="*/ 2593975 w 4613275"/>
              <a:gd name="connsiteY24" fmla="*/ 361950 h 473075"/>
              <a:gd name="connsiteX25" fmla="*/ 2527300 w 4613275"/>
              <a:gd name="connsiteY25" fmla="*/ 361950 h 473075"/>
              <a:gd name="connsiteX26" fmla="*/ 2527300 w 4613275"/>
              <a:gd name="connsiteY26" fmla="*/ 361950 h 473075"/>
              <a:gd name="connsiteX27" fmla="*/ 2527300 w 4613275"/>
              <a:gd name="connsiteY27" fmla="*/ 346075 h 473075"/>
              <a:gd name="connsiteX28" fmla="*/ 2457450 w 4613275"/>
              <a:gd name="connsiteY28" fmla="*/ 346075 h 473075"/>
              <a:gd name="connsiteX29" fmla="*/ 2349500 w 4613275"/>
              <a:gd name="connsiteY29" fmla="*/ 346075 h 473075"/>
              <a:gd name="connsiteX30" fmla="*/ 2349500 w 4613275"/>
              <a:gd name="connsiteY30" fmla="*/ 330200 h 473075"/>
              <a:gd name="connsiteX31" fmla="*/ 2238375 w 4613275"/>
              <a:gd name="connsiteY31" fmla="*/ 330200 h 473075"/>
              <a:gd name="connsiteX32" fmla="*/ 2238375 w 4613275"/>
              <a:gd name="connsiteY32" fmla="*/ 323850 h 473075"/>
              <a:gd name="connsiteX33" fmla="*/ 2044700 w 4613275"/>
              <a:gd name="connsiteY33" fmla="*/ 323850 h 473075"/>
              <a:gd name="connsiteX34" fmla="*/ 2044700 w 4613275"/>
              <a:gd name="connsiteY34" fmla="*/ 314325 h 473075"/>
              <a:gd name="connsiteX35" fmla="*/ 1911350 w 4613275"/>
              <a:gd name="connsiteY35" fmla="*/ 314325 h 473075"/>
              <a:gd name="connsiteX36" fmla="*/ 1911350 w 4613275"/>
              <a:gd name="connsiteY36" fmla="*/ 295275 h 473075"/>
              <a:gd name="connsiteX37" fmla="*/ 1854200 w 4613275"/>
              <a:gd name="connsiteY37" fmla="*/ 295275 h 473075"/>
              <a:gd name="connsiteX38" fmla="*/ 1854200 w 4613275"/>
              <a:gd name="connsiteY38" fmla="*/ 292100 h 473075"/>
              <a:gd name="connsiteX39" fmla="*/ 1828800 w 4613275"/>
              <a:gd name="connsiteY39" fmla="*/ 292100 h 473075"/>
              <a:gd name="connsiteX40" fmla="*/ 1828800 w 4613275"/>
              <a:gd name="connsiteY40" fmla="*/ 279400 h 473075"/>
              <a:gd name="connsiteX41" fmla="*/ 1778000 w 4613275"/>
              <a:gd name="connsiteY41" fmla="*/ 279400 h 473075"/>
              <a:gd name="connsiteX42" fmla="*/ 1720850 w 4613275"/>
              <a:gd name="connsiteY42" fmla="*/ 279400 h 473075"/>
              <a:gd name="connsiteX43" fmla="*/ 1720850 w 4613275"/>
              <a:gd name="connsiteY43" fmla="*/ 273050 h 473075"/>
              <a:gd name="connsiteX44" fmla="*/ 1644650 w 4613275"/>
              <a:gd name="connsiteY44" fmla="*/ 273050 h 473075"/>
              <a:gd name="connsiteX45" fmla="*/ 1628775 w 4613275"/>
              <a:gd name="connsiteY45" fmla="*/ 257175 h 473075"/>
              <a:gd name="connsiteX46" fmla="*/ 1558925 w 4613275"/>
              <a:gd name="connsiteY46" fmla="*/ 257175 h 473075"/>
              <a:gd name="connsiteX47" fmla="*/ 1552575 w 4613275"/>
              <a:gd name="connsiteY47" fmla="*/ 250825 h 473075"/>
              <a:gd name="connsiteX48" fmla="*/ 1498600 w 4613275"/>
              <a:gd name="connsiteY48" fmla="*/ 250825 h 473075"/>
              <a:gd name="connsiteX49" fmla="*/ 1498600 w 4613275"/>
              <a:gd name="connsiteY49" fmla="*/ 234950 h 473075"/>
              <a:gd name="connsiteX50" fmla="*/ 1406525 w 4613275"/>
              <a:gd name="connsiteY50" fmla="*/ 234950 h 473075"/>
              <a:gd name="connsiteX51" fmla="*/ 1406525 w 4613275"/>
              <a:gd name="connsiteY51" fmla="*/ 225425 h 473075"/>
              <a:gd name="connsiteX52" fmla="*/ 1390650 w 4613275"/>
              <a:gd name="connsiteY52" fmla="*/ 225425 h 473075"/>
              <a:gd name="connsiteX53" fmla="*/ 1390650 w 4613275"/>
              <a:gd name="connsiteY53" fmla="*/ 212725 h 473075"/>
              <a:gd name="connsiteX54" fmla="*/ 1257300 w 4613275"/>
              <a:gd name="connsiteY54" fmla="*/ 212725 h 473075"/>
              <a:gd name="connsiteX55" fmla="*/ 1250950 w 4613275"/>
              <a:gd name="connsiteY55" fmla="*/ 206375 h 473075"/>
              <a:gd name="connsiteX56" fmla="*/ 1139825 w 4613275"/>
              <a:gd name="connsiteY56" fmla="*/ 206375 h 473075"/>
              <a:gd name="connsiteX57" fmla="*/ 1139825 w 4613275"/>
              <a:gd name="connsiteY57" fmla="*/ 206375 h 473075"/>
              <a:gd name="connsiteX58" fmla="*/ 1139825 w 4613275"/>
              <a:gd name="connsiteY58" fmla="*/ 196850 h 473075"/>
              <a:gd name="connsiteX59" fmla="*/ 1063625 w 4613275"/>
              <a:gd name="connsiteY59" fmla="*/ 196850 h 473075"/>
              <a:gd name="connsiteX60" fmla="*/ 1066006 w 4613275"/>
              <a:gd name="connsiteY60" fmla="*/ 186531 h 473075"/>
              <a:gd name="connsiteX61" fmla="*/ 967581 w 4613275"/>
              <a:gd name="connsiteY61" fmla="*/ 191294 h 473075"/>
              <a:gd name="connsiteX62" fmla="*/ 977106 w 4613275"/>
              <a:gd name="connsiteY62" fmla="*/ 143668 h 473075"/>
              <a:gd name="connsiteX63" fmla="*/ 904875 w 4613275"/>
              <a:gd name="connsiteY63" fmla="*/ 184150 h 473075"/>
              <a:gd name="connsiteX64" fmla="*/ 904875 w 4613275"/>
              <a:gd name="connsiteY64" fmla="*/ 168275 h 473075"/>
              <a:gd name="connsiteX65" fmla="*/ 873125 w 4613275"/>
              <a:gd name="connsiteY65" fmla="*/ 168275 h 473075"/>
              <a:gd name="connsiteX66" fmla="*/ 873125 w 4613275"/>
              <a:gd name="connsiteY66" fmla="*/ 149225 h 473075"/>
              <a:gd name="connsiteX67" fmla="*/ 777875 w 4613275"/>
              <a:gd name="connsiteY67" fmla="*/ 149225 h 473075"/>
              <a:gd name="connsiteX68" fmla="*/ 777875 w 4613275"/>
              <a:gd name="connsiteY68" fmla="*/ 142875 h 473075"/>
              <a:gd name="connsiteX69" fmla="*/ 755650 w 4613275"/>
              <a:gd name="connsiteY69" fmla="*/ 142875 h 473075"/>
              <a:gd name="connsiteX70" fmla="*/ 755650 w 4613275"/>
              <a:gd name="connsiteY70" fmla="*/ 117475 h 473075"/>
              <a:gd name="connsiteX71" fmla="*/ 717550 w 4613275"/>
              <a:gd name="connsiteY71" fmla="*/ 117475 h 473075"/>
              <a:gd name="connsiteX72" fmla="*/ 717550 w 4613275"/>
              <a:gd name="connsiteY72" fmla="*/ 104775 h 473075"/>
              <a:gd name="connsiteX73" fmla="*/ 682625 w 4613275"/>
              <a:gd name="connsiteY73" fmla="*/ 104775 h 473075"/>
              <a:gd name="connsiteX74" fmla="*/ 682625 w 4613275"/>
              <a:gd name="connsiteY74" fmla="*/ 95250 h 473075"/>
              <a:gd name="connsiteX75" fmla="*/ 631825 w 4613275"/>
              <a:gd name="connsiteY75" fmla="*/ 95250 h 473075"/>
              <a:gd name="connsiteX76" fmla="*/ 631825 w 4613275"/>
              <a:gd name="connsiteY76" fmla="*/ 76200 h 473075"/>
              <a:gd name="connsiteX77" fmla="*/ 606425 w 4613275"/>
              <a:gd name="connsiteY77" fmla="*/ 76200 h 473075"/>
              <a:gd name="connsiteX78" fmla="*/ 606425 w 4613275"/>
              <a:gd name="connsiteY78" fmla="*/ 63500 h 473075"/>
              <a:gd name="connsiteX79" fmla="*/ 425450 w 4613275"/>
              <a:gd name="connsiteY79" fmla="*/ 63500 h 473075"/>
              <a:gd name="connsiteX80" fmla="*/ 425450 w 4613275"/>
              <a:gd name="connsiteY80" fmla="*/ 53975 h 473075"/>
              <a:gd name="connsiteX81" fmla="*/ 377825 w 4613275"/>
              <a:gd name="connsiteY81" fmla="*/ 53975 h 473075"/>
              <a:gd name="connsiteX82" fmla="*/ 377825 w 4613275"/>
              <a:gd name="connsiteY82" fmla="*/ 44450 h 473075"/>
              <a:gd name="connsiteX83" fmla="*/ 279400 w 4613275"/>
              <a:gd name="connsiteY83" fmla="*/ 44450 h 473075"/>
              <a:gd name="connsiteX84" fmla="*/ 279400 w 4613275"/>
              <a:gd name="connsiteY84" fmla="*/ 41275 h 473075"/>
              <a:gd name="connsiteX85" fmla="*/ 184150 w 4613275"/>
              <a:gd name="connsiteY85" fmla="*/ 41275 h 473075"/>
              <a:gd name="connsiteX86" fmla="*/ 196850 w 4613275"/>
              <a:gd name="connsiteY86" fmla="*/ 28575 h 473075"/>
              <a:gd name="connsiteX87" fmla="*/ 127000 w 4613275"/>
              <a:gd name="connsiteY87" fmla="*/ 28575 h 473075"/>
              <a:gd name="connsiteX88" fmla="*/ 127000 w 4613275"/>
              <a:gd name="connsiteY88" fmla="*/ 22225 h 473075"/>
              <a:gd name="connsiteX89" fmla="*/ 92075 w 4613275"/>
              <a:gd name="connsiteY89" fmla="*/ 22225 h 473075"/>
              <a:gd name="connsiteX90" fmla="*/ 92075 w 4613275"/>
              <a:gd name="connsiteY90" fmla="*/ 9525 h 473075"/>
              <a:gd name="connsiteX91" fmla="*/ 60325 w 4613275"/>
              <a:gd name="connsiteY91" fmla="*/ 9525 h 473075"/>
              <a:gd name="connsiteX92" fmla="*/ 60325 w 4613275"/>
              <a:gd name="connsiteY92" fmla="*/ 0 h 473075"/>
              <a:gd name="connsiteX93" fmla="*/ 0 w 4613275"/>
              <a:gd name="connsiteY93" fmla="*/ 0 h 473075"/>
              <a:gd name="connsiteX0" fmla="*/ 4613275 w 4613275"/>
              <a:gd name="connsiteY0" fmla="*/ 473075 h 473075"/>
              <a:gd name="connsiteX1" fmla="*/ 4314825 w 4613275"/>
              <a:gd name="connsiteY1" fmla="*/ 473075 h 473075"/>
              <a:gd name="connsiteX2" fmla="*/ 4314825 w 4613275"/>
              <a:gd name="connsiteY2" fmla="*/ 460375 h 473075"/>
              <a:gd name="connsiteX3" fmla="*/ 4162425 w 4613275"/>
              <a:gd name="connsiteY3" fmla="*/ 460375 h 473075"/>
              <a:gd name="connsiteX4" fmla="*/ 4162425 w 4613275"/>
              <a:gd name="connsiteY4" fmla="*/ 454025 h 473075"/>
              <a:gd name="connsiteX5" fmla="*/ 3743325 w 4613275"/>
              <a:gd name="connsiteY5" fmla="*/ 454025 h 473075"/>
              <a:gd name="connsiteX6" fmla="*/ 3743325 w 4613275"/>
              <a:gd name="connsiteY6" fmla="*/ 434975 h 473075"/>
              <a:gd name="connsiteX7" fmla="*/ 3568700 w 4613275"/>
              <a:gd name="connsiteY7" fmla="*/ 434975 h 473075"/>
              <a:gd name="connsiteX8" fmla="*/ 3568700 w 4613275"/>
              <a:gd name="connsiteY8" fmla="*/ 431800 h 473075"/>
              <a:gd name="connsiteX9" fmla="*/ 3470275 w 4613275"/>
              <a:gd name="connsiteY9" fmla="*/ 431800 h 473075"/>
              <a:gd name="connsiteX10" fmla="*/ 3470275 w 4613275"/>
              <a:gd name="connsiteY10" fmla="*/ 419100 h 473075"/>
              <a:gd name="connsiteX11" fmla="*/ 3381375 w 4613275"/>
              <a:gd name="connsiteY11" fmla="*/ 419100 h 473075"/>
              <a:gd name="connsiteX12" fmla="*/ 3375025 w 4613275"/>
              <a:gd name="connsiteY12" fmla="*/ 412750 h 473075"/>
              <a:gd name="connsiteX13" fmla="*/ 3203575 w 4613275"/>
              <a:gd name="connsiteY13" fmla="*/ 412750 h 473075"/>
              <a:gd name="connsiteX14" fmla="*/ 3203575 w 4613275"/>
              <a:gd name="connsiteY14" fmla="*/ 403225 h 473075"/>
              <a:gd name="connsiteX15" fmla="*/ 3022600 w 4613275"/>
              <a:gd name="connsiteY15" fmla="*/ 403225 h 473075"/>
              <a:gd name="connsiteX16" fmla="*/ 3022600 w 4613275"/>
              <a:gd name="connsiteY16" fmla="*/ 393700 h 473075"/>
              <a:gd name="connsiteX17" fmla="*/ 2940050 w 4613275"/>
              <a:gd name="connsiteY17" fmla="*/ 393700 h 473075"/>
              <a:gd name="connsiteX18" fmla="*/ 2940050 w 4613275"/>
              <a:gd name="connsiteY18" fmla="*/ 384175 h 473075"/>
              <a:gd name="connsiteX19" fmla="*/ 2816225 w 4613275"/>
              <a:gd name="connsiteY19" fmla="*/ 384175 h 473075"/>
              <a:gd name="connsiteX20" fmla="*/ 2816225 w 4613275"/>
              <a:gd name="connsiteY20" fmla="*/ 371475 h 473075"/>
              <a:gd name="connsiteX21" fmla="*/ 2730500 w 4613275"/>
              <a:gd name="connsiteY21" fmla="*/ 371475 h 473075"/>
              <a:gd name="connsiteX22" fmla="*/ 2723355 w 4613275"/>
              <a:gd name="connsiteY22" fmla="*/ 364331 h 473075"/>
              <a:gd name="connsiteX23" fmla="*/ 2593975 w 4613275"/>
              <a:gd name="connsiteY23" fmla="*/ 361950 h 473075"/>
              <a:gd name="connsiteX24" fmla="*/ 2593975 w 4613275"/>
              <a:gd name="connsiteY24" fmla="*/ 361950 h 473075"/>
              <a:gd name="connsiteX25" fmla="*/ 2527300 w 4613275"/>
              <a:gd name="connsiteY25" fmla="*/ 361950 h 473075"/>
              <a:gd name="connsiteX26" fmla="*/ 2527300 w 4613275"/>
              <a:gd name="connsiteY26" fmla="*/ 361950 h 473075"/>
              <a:gd name="connsiteX27" fmla="*/ 2527300 w 4613275"/>
              <a:gd name="connsiteY27" fmla="*/ 346075 h 473075"/>
              <a:gd name="connsiteX28" fmla="*/ 2457450 w 4613275"/>
              <a:gd name="connsiteY28" fmla="*/ 346075 h 473075"/>
              <a:gd name="connsiteX29" fmla="*/ 2349500 w 4613275"/>
              <a:gd name="connsiteY29" fmla="*/ 346075 h 473075"/>
              <a:gd name="connsiteX30" fmla="*/ 2349500 w 4613275"/>
              <a:gd name="connsiteY30" fmla="*/ 330200 h 473075"/>
              <a:gd name="connsiteX31" fmla="*/ 2238375 w 4613275"/>
              <a:gd name="connsiteY31" fmla="*/ 330200 h 473075"/>
              <a:gd name="connsiteX32" fmla="*/ 2238375 w 4613275"/>
              <a:gd name="connsiteY32" fmla="*/ 323850 h 473075"/>
              <a:gd name="connsiteX33" fmla="*/ 2044700 w 4613275"/>
              <a:gd name="connsiteY33" fmla="*/ 323850 h 473075"/>
              <a:gd name="connsiteX34" fmla="*/ 2044700 w 4613275"/>
              <a:gd name="connsiteY34" fmla="*/ 314325 h 473075"/>
              <a:gd name="connsiteX35" fmla="*/ 1911350 w 4613275"/>
              <a:gd name="connsiteY35" fmla="*/ 314325 h 473075"/>
              <a:gd name="connsiteX36" fmla="*/ 1911350 w 4613275"/>
              <a:gd name="connsiteY36" fmla="*/ 295275 h 473075"/>
              <a:gd name="connsiteX37" fmla="*/ 1854200 w 4613275"/>
              <a:gd name="connsiteY37" fmla="*/ 295275 h 473075"/>
              <a:gd name="connsiteX38" fmla="*/ 1854200 w 4613275"/>
              <a:gd name="connsiteY38" fmla="*/ 292100 h 473075"/>
              <a:gd name="connsiteX39" fmla="*/ 1828800 w 4613275"/>
              <a:gd name="connsiteY39" fmla="*/ 292100 h 473075"/>
              <a:gd name="connsiteX40" fmla="*/ 1828800 w 4613275"/>
              <a:gd name="connsiteY40" fmla="*/ 279400 h 473075"/>
              <a:gd name="connsiteX41" fmla="*/ 1778000 w 4613275"/>
              <a:gd name="connsiteY41" fmla="*/ 279400 h 473075"/>
              <a:gd name="connsiteX42" fmla="*/ 1720850 w 4613275"/>
              <a:gd name="connsiteY42" fmla="*/ 279400 h 473075"/>
              <a:gd name="connsiteX43" fmla="*/ 1720850 w 4613275"/>
              <a:gd name="connsiteY43" fmla="*/ 273050 h 473075"/>
              <a:gd name="connsiteX44" fmla="*/ 1644650 w 4613275"/>
              <a:gd name="connsiteY44" fmla="*/ 273050 h 473075"/>
              <a:gd name="connsiteX45" fmla="*/ 1628775 w 4613275"/>
              <a:gd name="connsiteY45" fmla="*/ 257175 h 473075"/>
              <a:gd name="connsiteX46" fmla="*/ 1558925 w 4613275"/>
              <a:gd name="connsiteY46" fmla="*/ 257175 h 473075"/>
              <a:gd name="connsiteX47" fmla="*/ 1552575 w 4613275"/>
              <a:gd name="connsiteY47" fmla="*/ 250825 h 473075"/>
              <a:gd name="connsiteX48" fmla="*/ 1498600 w 4613275"/>
              <a:gd name="connsiteY48" fmla="*/ 250825 h 473075"/>
              <a:gd name="connsiteX49" fmla="*/ 1498600 w 4613275"/>
              <a:gd name="connsiteY49" fmla="*/ 234950 h 473075"/>
              <a:gd name="connsiteX50" fmla="*/ 1406525 w 4613275"/>
              <a:gd name="connsiteY50" fmla="*/ 234950 h 473075"/>
              <a:gd name="connsiteX51" fmla="*/ 1406525 w 4613275"/>
              <a:gd name="connsiteY51" fmla="*/ 225425 h 473075"/>
              <a:gd name="connsiteX52" fmla="*/ 1390650 w 4613275"/>
              <a:gd name="connsiteY52" fmla="*/ 225425 h 473075"/>
              <a:gd name="connsiteX53" fmla="*/ 1390650 w 4613275"/>
              <a:gd name="connsiteY53" fmla="*/ 212725 h 473075"/>
              <a:gd name="connsiteX54" fmla="*/ 1257300 w 4613275"/>
              <a:gd name="connsiteY54" fmla="*/ 212725 h 473075"/>
              <a:gd name="connsiteX55" fmla="*/ 1250950 w 4613275"/>
              <a:gd name="connsiteY55" fmla="*/ 206375 h 473075"/>
              <a:gd name="connsiteX56" fmla="*/ 1139825 w 4613275"/>
              <a:gd name="connsiteY56" fmla="*/ 206375 h 473075"/>
              <a:gd name="connsiteX57" fmla="*/ 1139825 w 4613275"/>
              <a:gd name="connsiteY57" fmla="*/ 206375 h 473075"/>
              <a:gd name="connsiteX58" fmla="*/ 1139825 w 4613275"/>
              <a:gd name="connsiteY58" fmla="*/ 196850 h 473075"/>
              <a:gd name="connsiteX59" fmla="*/ 1063625 w 4613275"/>
              <a:gd name="connsiteY59" fmla="*/ 196850 h 473075"/>
              <a:gd name="connsiteX60" fmla="*/ 1063625 w 4613275"/>
              <a:gd name="connsiteY60" fmla="*/ 191293 h 473075"/>
              <a:gd name="connsiteX61" fmla="*/ 967581 w 4613275"/>
              <a:gd name="connsiteY61" fmla="*/ 191294 h 473075"/>
              <a:gd name="connsiteX62" fmla="*/ 977106 w 4613275"/>
              <a:gd name="connsiteY62" fmla="*/ 143668 h 473075"/>
              <a:gd name="connsiteX63" fmla="*/ 904875 w 4613275"/>
              <a:gd name="connsiteY63" fmla="*/ 184150 h 473075"/>
              <a:gd name="connsiteX64" fmla="*/ 904875 w 4613275"/>
              <a:gd name="connsiteY64" fmla="*/ 168275 h 473075"/>
              <a:gd name="connsiteX65" fmla="*/ 873125 w 4613275"/>
              <a:gd name="connsiteY65" fmla="*/ 168275 h 473075"/>
              <a:gd name="connsiteX66" fmla="*/ 873125 w 4613275"/>
              <a:gd name="connsiteY66" fmla="*/ 149225 h 473075"/>
              <a:gd name="connsiteX67" fmla="*/ 777875 w 4613275"/>
              <a:gd name="connsiteY67" fmla="*/ 149225 h 473075"/>
              <a:gd name="connsiteX68" fmla="*/ 777875 w 4613275"/>
              <a:gd name="connsiteY68" fmla="*/ 142875 h 473075"/>
              <a:gd name="connsiteX69" fmla="*/ 755650 w 4613275"/>
              <a:gd name="connsiteY69" fmla="*/ 142875 h 473075"/>
              <a:gd name="connsiteX70" fmla="*/ 755650 w 4613275"/>
              <a:gd name="connsiteY70" fmla="*/ 117475 h 473075"/>
              <a:gd name="connsiteX71" fmla="*/ 717550 w 4613275"/>
              <a:gd name="connsiteY71" fmla="*/ 117475 h 473075"/>
              <a:gd name="connsiteX72" fmla="*/ 717550 w 4613275"/>
              <a:gd name="connsiteY72" fmla="*/ 104775 h 473075"/>
              <a:gd name="connsiteX73" fmla="*/ 682625 w 4613275"/>
              <a:gd name="connsiteY73" fmla="*/ 104775 h 473075"/>
              <a:gd name="connsiteX74" fmla="*/ 682625 w 4613275"/>
              <a:gd name="connsiteY74" fmla="*/ 95250 h 473075"/>
              <a:gd name="connsiteX75" fmla="*/ 631825 w 4613275"/>
              <a:gd name="connsiteY75" fmla="*/ 95250 h 473075"/>
              <a:gd name="connsiteX76" fmla="*/ 631825 w 4613275"/>
              <a:gd name="connsiteY76" fmla="*/ 76200 h 473075"/>
              <a:gd name="connsiteX77" fmla="*/ 606425 w 4613275"/>
              <a:gd name="connsiteY77" fmla="*/ 76200 h 473075"/>
              <a:gd name="connsiteX78" fmla="*/ 606425 w 4613275"/>
              <a:gd name="connsiteY78" fmla="*/ 63500 h 473075"/>
              <a:gd name="connsiteX79" fmla="*/ 425450 w 4613275"/>
              <a:gd name="connsiteY79" fmla="*/ 63500 h 473075"/>
              <a:gd name="connsiteX80" fmla="*/ 425450 w 4613275"/>
              <a:gd name="connsiteY80" fmla="*/ 53975 h 473075"/>
              <a:gd name="connsiteX81" fmla="*/ 377825 w 4613275"/>
              <a:gd name="connsiteY81" fmla="*/ 53975 h 473075"/>
              <a:gd name="connsiteX82" fmla="*/ 377825 w 4613275"/>
              <a:gd name="connsiteY82" fmla="*/ 44450 h 473075"/>
              <a:gd name="connsiteX83" fmla="*/ 279400 w 4613275"/>
              <a:gd name="connsiteY83" fmla="*/ 44450 h 473075"/>
              <a:gd name="connsiteX84" fmla="*/ 279400 w 4613275"/>
              <a:gd name="connsiteY84" fmla="*/ 41275 h 473075"/>
              <a:gd name="connsiteX85" fmla="*/ 184150 w 4613275"/>
              <a:gd name="connsiteY85" fmla="*/ 41275 h 473075"/>
              <a:gd name="connsiteX86" fmla="*/ 196850 w 4613275"/>
              <a:gd name="connsiteY86" fmla="*/ 28575 h 473075"/>
              <a:gd name="connsiteX87" fmla="*/ 127000 w 4613275"/>
              <a:gd name="connsiteY87" fmla="*/ 28575 h 473075"/>
              <a:gd name="connsiteX88" fmla="*/ 127000 w 4613275"/>
              <a:gd name="connsiteY88" fmla="*/ 22225 h 473075"/>
              <a:gd name="connsiteX89" fmla="*/ 92075 w 4613275"/>
              <a:gd name="connsiteY89" fmla="*/ 22225 h 473075"/>
              <a:gd name="connsiteX90" fmla="*/ 92075 w 4613275"/>
              <a:gd name="connsiteY90" fmla="*/ 9525 h 473075"/>
              <a:gd name="connsiteX91" fmla="*/ 60325 w 4613275"/>
              <a:gd name="connsiteY91" fmla="*/ 9525 h 473075"/>
              <a:gd name="connsiteX92" fmla="*/ 60325 w 4613275"/>
              <a:gd name="connsiteY92" fmla="*/ 0 h 473075"/>
              <a:gd name="connsiteX93" fmla="*/ 0 w 4613275"/>
              <a:gd name="connsiteY93" fmla="*/ 0 h 473075"/>
              <a:gd name="connsiteX0" fmla="*/ 4613275 w 4613275"/>
              <a:gd name="connsiteY0" fmla="*/ 473075 h 473075"/>
              <a:gd name="connsiteX1" fmla="*/ 4314825 w 4613275"/>
              <a:gd name="connsiteY1" fmla="*/ 473075 h 473075"/>
              <a:gd name="connsiteX2" fmla="*/ 4314825 w 4613275"/>
              <a:gd name="connsiteY2" fmla="*/ 460375 h 473075"/>
              <a:gd name="connsiteX3" fmla="*/ 4162425 w 4613275"/>
              <a:gd name="connsiteY3" fmla="*/ 460375 h 473075"/>
              <a:gd name="connsiteX4" fmla="*/ 4162425 w 4613275"/>
              <a:gd name="connsiteY4" fmla="*/ 454025 h 473075"/>
              <a:gd name="connsiteX5" fmla="*/ 3743325 w 4613275"/>
              <a:gd name="connsiteY5" fmla="*/ 454025 h 473075"/>
              <a:gd name="connsiteX6" fmla="*/ 3743325 w 4613275"/>
              <a:gd name="connsiteY6" fmla="*/ 434975 h 473075"/>
              <a:gd name="connsiteX7" fmla="*/ 3568700 w 4613275"/>
              <a:gd name="connsiteY7" fmla="*/ 434975 h 473075"/>
              <a:gd name="connsiteX8" fmla="*/ 3568700 w 4613275"/>
              <a:gd name="connsiteY8" fmla="*/ 431800 h 473075"/>
              <a:gd name="connsiteX9" fmla="*/ 3470275 w 4613275"/>
              <a:gd name="connsiteY9" fmla="*/ 431800 h 473075"/>
              <a:gd name="connsiteX10" fmla="*/ 3470275 w 4613275"/>
              <a:gd name="connsiteY10" fmla="*/ 419100 h 473075"/>
              <a:gd name="connsiteX11" fmla="*/ 3381375 w 4613275"/>
              <a:gd name="connsiteY11" fmla="*/ 419100 h 473075"/>
              <a:gd name="connsiteX12" fmla="*/ 3375025 w 4613275"/>
              <a:gd name="connsiteY12" fmla="*/ 412750 h 473075"/>
              <a:gd name="connsiteX13" fmla="*/ 3203575 w 4613275"/>
              <a:gd name="connsiteY13" fmla="*/ 412750 h 473075"/>
              <a:gd name="connsiteX14" fmla="*/ 3203575 w 4613275"/>
              <a:gd name="connsiteY14" fmla="*/ 403225 h 473075"/>
              <a:gd name="connsiteX15" fmla="*/ 3022600 w 4613275"/>
              <a:gd name="connsiteY15" fmla="*/ 403225 h 473075"/>
              <a:gd name="connsiteX16" fmla="*/ 3022600 w 4613275"/>
              <a:gd name="connsiteY16" fmla="*/ 393700 h 473075"/>
              <a:gd name="connsiteX17" fmla="*/ 2940050 w 4613275"/>
              <a:gd name="connsiteY17" fmla="*/ 393700 h 473075"/>
              <a:gd name="connsiteX18" fmla="*/ 2940050 w 4613275"/>
              <a:gd name="connsiteY18" fmla="*/ 384175 h 473075"/>
              <a:gd name="connsiteX19" fmla="*/ 2816225 w 4613275"/>
              <a:gd name="connsiteY19" fmla="*/ 384175 h 473075"/>
              <a:gd name="connsiteX20" fmla="*/ 2816225 w 4613275"/>
              <a:gd name="connsiteY20" fmla="*/ 371475 h 473075"/>
              <a:gd name="connsiteX21" fmla="*/ 2730500 w 4613275"/>
              <a:gd name="connsiteY21" fmla="*/ 371475 h 473075"/>
              <a:gd name="connsiteX22" fmla="*/ 2723355 w 4613275"/>
              <a:gd name="connsiteY22" fmla="*/ 364331 h 473075"/>
              <a:gd name="connsiteX23" fmla="*/ 2593975 w 4613275"/>
              <a:gd name="connsiteY23" fmla="*/ 361950 h 473075"/>
              <a:gd name="connsiteX24" fmla="*/ 2593975 w 4613275"/>
              <a:gd name="connsiteY24" fmla="*/ 361950 h 473075"/>
              <a:gd name="connsiteX25" fmla="*/ 2527300 w 4613275"/>
              <a:gd name="connsiteY25" fmla="*/ 361950 h 473075"/>
              <a:gd name="connsiteX26" fmla="*/ 2527300 w 4613275"/>
              <a:gd name="connsiteY26" fmla="*/ 361950 h 473075"/>
              <a:gd name="connsiteX27" fmla="*/ 2527300 w 4613275"/>
              <a:gd name="connsiteY27" fmla="*/ 346075 h 473075"/>
              <a:gd name="connsiteX28" fmla="*/ 2457450 w 4613275"/>
              <a:gd name="connsiteY28" fmla="*/ 346075 h 473075"/>
              <a:gd name="connsiteX29" fmla="*/ 2349500 w 4613275"/>
              <a:gd name="connsiteY29" fmla="*/ 346075 h 473075"/>
              <a:gd name="connsiteX30" fmla="*/ 2349500 w 4613275"/>
              <a:gd name="connsiteY30" fmla="*/ 330200 h 473075"/>
              <a:gd name="connsiteX31" fmla="*/ 2238375 w 4613275"/>
              <a:gd name="connsiteY31" fmla="*/ 330200 h 473075"/>
              <a:gd name="connsiteX32" fmla="*/ 2238375 w 4613275"/>
              <a:gd name="connsiteY32" fmla="*/ 323850 h 473075"/>
              <a:gd name="connsiteX33" fmla="*/ 2044700 w 4613275"/>
              <a:gd name="connsiteY33" fmla="*/ 323850 h 473075"/>
              <a:gd name="connsiteX34" fmla="*/ 2044700 w 4613275"/>
              <a:gd name="connsiteY34" fmla="*/ 314325 h 473075"/>
              <a:gd name="connsiteX35" fmla="*/ 1911350 w 4613275"/>
              <a:gd name="connsiteY35" fmla="*/ 314325 h 473075"/>
              <a:gd name="connsiteX36" fmla="*/ 1911350 w 4613275"/>
              <a:gd name="connsiteY36" fmla="*/ 295275 h 473075"/>
              <a:gd name="connsiteX37" fmla="*/ 1854200 w 4613275"/>
              <a:gd name="connsiteY37" fmla="*/ 295275 h 473075"/>
              <a:gd name="connsiteX38" fmla="*/ 1854200 w 4613275"/>
              <a:gd name="connsiteY38" fmla="*/ 292100 h 473075"/>
              <a:gd name="connsiteX39" fmla="*/ 1828800 w 4613275"/>
              <a:gd name="connsiteY39" fmla="*/ 292100 h 473075"/>
              <a:gd name="connsiteX40" fmla="*/ 1828800 w 4613275"/>
              <a:gd name="connsiteY40" fmla="*/ 279400 h 473075"/>
              <a:gd name="connsiteX41" fmla="*/ 1778000 w 4613275"/>
              <a:gd name="connsiteY41" fmla="*/ 279400 h 473075"/>
              <a:gd name="connsiteX42" fmla="*/ 1720850 w 4613275"/>
              <a:gd name="connsiteY42" fmla="*/ 279400 h 473075"/>
              <a:gd name="connsiteX43" fmla="*/ 1720850 w 4613275"/>
              <a:gd name="connsiteY43" fmla="*/ 273050 h 473075"/>
              <a:gd name="connsiteX44" fmla="*/ 1644650 w 4613275"/>
              <a:gd name="connsiteY44" fmla="*/ 273050 h 473075"/>
              <a:gd name="connsiteX45" fmla="*/ 1628775 w 4613275"/>
              <a:gd name="connsiteY45" fmla="*/ 257175 h 473075"/>
              <a:gd name="connsiteX46" fmla="*/ 1558925 w 4613275"/>
              <a:gd name="connsiteY46" fmla="*/ 257175 h 473075"/>
              <a:gd name="connsiteX47" fmla="*/ 1552575 w 4613275"/>
              <a:gd name="connsiteY47" fmla="*/ 250825 h 473075"/>
              <a:gd name="connsiteX48" fmla="*/ 1498600 w 4613275"/>
              <a:gd name="connsiteY48" fmla="*/ 250825 h 473075"/>
              <a:gd name="connsiteX49" fmla="*/ 1498600 w 4613275"/>
              <a:gd name="connsiteY49" fmla="*/ 234950 h 473075"/>
              <a:gd name="connsiteX50" fmla="*/ 1406525 w 4613275"/>
              <a:gd name="connsiteY50" fmla="*/ 234950 h 473075"/>
              <a:gd name="connsiteX51" fmla="*/ 1406525 w 4613275"/>
              <a:gd name="connsiteY51" fmla="*/ 225425 h 473075"/>
              <a:gd name="connsiteX52" fmla="*/ 1390650 w 4613275"/>
              <a:gd name="connsiteY52" fmla="*/ 225425 h 473075"/>
              <a:gd name="connsiteX53" fmla="*/ 1390650 w 4613275"/>
              <a:gd name="connsiteY53" fmla="*/ 212725 h 473075"/>
              <a:gd name="connsiteX54" fmla="*/ 1257300 w 4613275"/>
              <a:gd name="connsiteY54" fmla="*/ 212725 h 473075"/>
              <a:gd name="connsiteX55" fmla="*/ 1250950 w 4613275"/>
              <a:gd name="connsiteY55" fmla="*/ 206375 h 473075"/>
              <a:gd name="connsiteX56" fmla="*/ 1139825 w 4613275"/>
              <a:gd name="connsiteY56" fmla="*/ 206375 h 473075"/>
              <a:gd name="connsiteX57" fmla="*/ 1139825 w 4613275"/>
              <a:gd name="connsiteY57" fmla="*/ 206375 h 473075"/>
              <a:gd name="connsiteX58" fmla="*/ 1139825 w 4613275"/>
              <a:gd name="connsiteY58" fmla="*/ 196850 h 473075"/>
              <a:gd name="connsiteX59" fmla="*/ 1063625 w 4613275"/>
              <a:gd name="connsiteY59" fmla="*/ 196850 h 473075"/>
              <a:gd name="connsiteX60" fmla="*/ 1063625 w 4613275"/>
              <a:gd name="connsiteY60" fmla="*/ 191293 h 473075"/>
              <a:gd name="connsiteX61" fmla="*/ 967581 w 4613275"/>
              <a:gd name="connsiteY61" fmla="*/ 191294 h 473075"/>
              <a:gd name="connsiteX62" fmla="*/ 967581 w 4613275"/>
              <a:gd name="connsiteY62" fmla="*/ 177005 h 473075"/>
              <a:gd name="connsiteX63" fmla="*/ 904875 w 4613275"/>
              <a:gd name="connsiteY63" fmla="*/ 184150 h 473075"/>
              <a:gd name="connsiteX64" fmla="*/ 904875 w 4613275"/>
              <a:gd name="connsiteY64" fmla="*/ 168275 h 473075"/>
              <a:gd name="connsiteX65" fmla="*/ 873125 w 4613275"/>
              <a:gd name="connsiteY65" fmla="*/ 168275 h 473075"/>
              <a:gd name="connsiteX66" fmla="*/ 873125 w 4613275"/>
              <a:gd name="connsiteY66" fmla="*/ 149225 h 473075"/>
              <a:gd name="connsiteX67" fmla="*/ 777875 w 4613275"/>
              <a:gd name="connsiteY67" fmla="*/ 149225 h 473075"/>
              <a:gd name="connsiteX68" fmla="*/ 777875 w 4613275"/>
              <a:gd name="connsiteY68" fmla="*/ 142875 h 473075"/>
              <a:gd name="connsiteX69" fmla="*/ 755650 w 4613275"/>
              <a:gd name="connsiteY69" fmla="*/ 142875 h 473075"/>
              <a:gd name="connsiteX70" fmla="*/ 755650 w 4613275"/>
              <a:gd name="connsiteY70" fmla="*/ 117475 h 473075"/>
              <a:gd name="connsiteX71" fmla="*/ 717550 w 4613275"/>
              <a:gd name="connsiteY71" fmla="*/ 117475 h 473075"/>
              <a:gd name="connsiteX72" fmla="*/ 717550 w 4613275"/>
              <a:gd name="connsiteY72" fmla="*/ 104775 h 473075"/>
              <a:gd name="connsiteX73" fmla="*/ 682625 w 4613275"/>
              <a:gd name="connsiteY73" fmla="*/ 104775 h 473075"/>
              <a:gd name="connsiteX74" fmla="*/ 682625 w 4613275"/>
              <a:gd name="connsiteY74" fmla="*/ 95250 h 473075"/>
              <a:gd name="connsiteX75" fmla="*/ 631825 w 4613275"/>
              <a:gd name="connsiteY75" fmla="*/ 95250 h 473075"/>
              <a:gd name="connsiteX76" fmla="*/ 631825 w 4613275"/>
              <a:gd name="connsiteY76" fmla="*/ 76200 h 473075"/>
              <a:gd name="connsiteX77" fmla="*/ 606425 w 4613275"/>
              <a:gd name="connsiteY77" fmla="*/ 76200 h 473075"/>
              <a:gd name="connsiteX78" fmla="*/ 606425 w 4613275"/>
              <a:gd name="connsiteY78" fmla="*/ 63500 h 473075"/>
              <a:gd name="connsiteX79" fmla="*/ 425450 w 4613275"/>
              <a:gd name="connsiteY79" fmla="*/ 63500 h 473075"/>
              <a:gd name="connsiteX80" fmla="*/ 425450 w 4613275"/>
              <a:gd name="connsiteY80" fmla="*/ 53975 h 473075"/>
              <a:gd name="connsiteX81" fmla="*/ 377825 w 4613275"/>
              <a:gd name="connsiteY81" fmla="*/ 53975 h 473075"/>
              <a:gd name="connsiteX82" fmla="*/ 377825 w 4613275"/>
              <a:gd name="connsiteY82" fmla="*/ 44450 h 473075"/>
              <a:gd name="connsiteX83" fmla="*/ 279400 w 4613275"/>
              <a:gd name="connsiteY83" fmla="*/ 44450 h 473075"/>
              <a:gd name="connsiteX84" fmla="*/ 279400 w 4613275"/>
              <a:gd name="connsiteY84" fmla="*/ 41275 h 473075"/>
              <a:gd name="connsiteX85" fmla="*/ 184150 w 4613275"/>
              <a:gd name="connsiteY85" fmla="*/ 41275 h 473075"/>
              <a:gd name="connsiteX86" fmla="*/ 196850 w 4613275"/>
              <a:gd name="connsiteY86" fmla="*/ 28575 h 473075"/>
              <a:gd name="connsiteX87" fmla="*/ 127000 w 4613275"/>
              <a:gd name="connsiteY87" fmla="*/ 28575 h 473075"/>
              <a:gd name="connsiteX88" fmla="*/ 127000 w 4613275"/>
              <a:gd name="connsiteY88" fmla="*/ 22225 h 473075"/>
              <a:gd name="connsiteX89" fmla="*/ 92075 w 4613275"/>
              <a:gd name="connsiteY89" fmla="*/ 22225 h 473075"/>
              <a:gd name="connsiteX90" fmla="*/ 92075 w 4613275"/>
              <a:gd name="connsiteY90" fmla="*/ 9525 h 473075"/>
              <a:gd name="connsiteX91" fmla="*/ 60325 w 4613275"/>
              <a:gd name="connsiteY91" fmla="*/ 9525 h 473075"/>
              <a:gd name="connsiteX92" fmla="*/ 60325 w 4613275"/>
              <a:gd name="connsiteY92" fmla="*/ 0 h 473075"/>
              <a:gd name="connsiteX93" fmla="*/ 0 w 4613275"/>
              <a:gd name="connsiteY93" fmla="*/ 0 h 473075"/>
              <a:gd name="connsiteX0" fmla="*/ 4613275 w 4613275"/>
              <a:gd name="connsiteY0" fmla="*/ 473075 h 473075"/>
              <a:gd name="connsiteX1" fmla="*/ 4314825 w 4613275"/>
              <a:gd name="connsiteY1" fmla="*/ 473075 h 473075"/>
              <a:gd name="connsiteX2" fmla="*/ 4314825 w 4613275"/>
              <a:gd name="connsiteY2" fmla="*/ 460375 h 473075"/>
              <a:gd name="connsiteX3" fmla="*/ 4162425 w 4613275"/>
              <a:gd name="connsiteY3" fmla="*/ 460375 h 473075"/>
              <a:gd name="connsiteX4" fmla="*/ 4162425 w 4613275"/>
              <a:gd name="connsiteY4" fmla="*/ 454025 h 473075"/>
              <a:gd name="connsiteX5" fmla="*/ 3743325 w 4613275"/>
              <a:gd name="connsiteY5" fmla="*/ 454025 h 473075"/>
              <a:gd name="connsiteX6" fmla="*/ 3743325 w 4613275"/>
              <a:gd name="connsiteY6" fmla="*/ 434975 h 473075"/>
              <a:gd name="connsiteX7" fmla="*/ 3568700 w 4613275"/>
              <a:gd name="connsiteY7" fmla="*/ 434975 h 473075"/>
              <a:gd name="connsiteX8" fmla="*/ 3568700 w 4613275"/>
              <a:gd name="connsiteY8" fmla="*/ 431800 h 473075"/>
              <a:gd name="connsiteX9" fmla="*/ 3470275 w 4613275"/>
              <a:gd name="connsiteY9" fmla="*/ 431800 h 473075"/>
              <a:gd name="connsiteX10" fmla="*/ 3470275 w 4613275"/>
              <a:gd name="connsiteY10" fmla="*/ 419100 h 473075"/>
              <a:gd name="connsiteX11" fmla="*/ 3381375 w 4613275"/>
              <a:gd name="connsiteY11" fmla="*/ 419100 h 473075"/>
              <a:gd name="connsiteX12" fmla="*/ 3375025 w 4613275"/>
              <a:gd name="connsiteY12" fmla="*/ 412750 h 473075"/>
              <a:gd name="connsiteX13" fmla="*/ 3203575 w 4613275"/>
              <a:gd name="connsiteY13" fmla="*/ 412750 h 473075"/>
              <a:gd name="connsiteX14" fmla="*/ 3203575 w 4613275"/>
              <a:gd name="connsiteY14" fmla="*/ 403225 h 473075"/>
              <a:gd name="connsiteX15" fmla="*/ 3022600 w 4613275"/>
              <a:gd name="connsiteY15" fmla="*/ 403225 h 473075"/>
              <a:gd name="connsiteX16" fmla="*/ 3022600 w 4613275"/>
              <a:gd name="connsiteY16" fmla="*/ 393700 h 473075"/>
              <a:gd name="connsiteX17" fmla="*/ 2940050 w 4613275"/>
              <a:gd name="connsiteY17" fmla="*/ 393700 h 473075"/>
              <a:gd name="connsiteX18" fmla="*/ 2940050 w 4613275"/>
              <a:gd name="connsiteY18" fmla="*/ 384175 h 473075"/>
              <a:gd name="connsiteX19" fmla="*/ 2816225 w 4613275"/>
              <a:gd name="connsiteY19" fmla="*/ 384175 h 473075"/>
              <a:gd name="connsiteX20" fmla="*/ 2816225 w 4613275"/>
              <a:gd name="connsiteY20" fmla="*/ 371475 h 473075"/>
              <a:gd name="connsiteX21" fmla="*/ 2730500 w 4613275"/>
              <a:gd name="connsiteY21" fmla="*/ 371475 h 473075"/>
              <a:gd name="connsiteX22" fmla="*/ 2723355 w 4613275"/>
              <a:gd name="connsiteY22" fmla="*/ 364331 h 473075"/>
              <a:gd name="connsiteX23" fmla="*/ 2593975 w 4613275"/>
              <a:gd name="connsiteY23" fmla="*/ 361950 h 473075"/>
              <a:gd name="connsiteX24" fmla="*/ 2593975 w 4613275"/>
              <a:gd name="connsiteY24" fmla="*/ 361950 h 473075"/>
              <a:gd name="connsiteX25" fmla="*/ 2527300 w 4613275"/>
              <a:gd name="connsiteY25" fmla="*/ 361950 h 473075"/>
              <a:gd name="connsiteX26" fmla="*/ 2527300 w 4613275"/>
              <a:gd name="connsiteY26" fmla="*/ 361950 h 473075"/>
              <a:gd name="connsiteX27" fmla="*/ 2527300 w 4613275"/>
              <a:gd name="connsiteY27" fmla="*/ 346075 h 473075"/>
              <a:gd name="connsiteX28" fmla="*/ 2457450 w 4613275"/>
              <a:gd name="connsiteY28" fmla="*/ 346075 h 473075"/>
              <a:gd name="connsiteX29" fmla="*/ 2349500 w 4613275"/>
              <a:gd name="connsiteY29" fmla="*/ 346075 h 473075"/>
              <a:gd name="connsiteX30" fmla="*/ 2349500 w 4613275"/>
              <a:gd name="connsiteY30" fmla="*/ 330200 h 473075"/>
              <a:gd name="connsiteX31" fmla="*/ 2238375 w 4613275"/>
              <a:gd name="connsiteY31" fmla="*/ 330200 h 473075"/>
              <a:gd name="connsiteX32" fmla="*/ 2238375 w 4613275"/>
              <a:gd name="connsiteY32" fmla="*/ 323850 h 473075"/>
              <a:gd name="connsiteX33" fmla="*/ 2044700 w 4613275"/>
              <a:gd name="connsiteY33" fmla="*/ 323850 h 473075"/>
              <a:gd name="connsiteX34" fmla="*/ 2044700 w 4613275"/>
              <a:gd name="connsiteY34" fmla="*/ 314325 h 473075"/>
              <a:gd name="connsiteX35" fmla="*/ 1911350 w 4613275"/>
              <a:gd name="connsiteY35" fmla="*/ 314325 h 473075"/>
              <a:gd name="connsiteX36" fmla="*/ 1911350 w 4613275"/>
              <a:gd name="connsiteY36" fmla="*/ 295275 h 473075"/>
              <a:gd name="connsiteX37" fmla="*/ 1854200 w 4613275"/>
              <a:gd name="connsiteY37" fmla="*/ 295275 h 473075"/>
              <a:gd name="connsiteX38" fmla="*/ 1854200 w 4613275"/>
              <a:gd name="connsiteY38" fmla="*/ 292100 h 473075"/>
              <a:gd name="connsiteX39" fmla="*/ 1828800 w 4613275"/>
              <a:gd name="connsiteY39" fmla="*/ 292100 h 473075"/>
              <a:gd name="connsiteX40" fmla="*/ 1828800 w 4613275"/>
              <a:gd name="connsiteY40" fmla="*/ 279400 h 473075"/>
              <a:gd name="connsiteX41" fmla="*/ 1778000 w 4613275"/>
              <a:gd name="connsiteY41" fmla="*/ 279400 h 473075"/>
              <a:gd name="connsiteX42" fmla="*/ 1720850 w 4613275"/>
              <a:gd name="connsiteY42" fmla="*/ 279400 h 473075"/>
              <a:gd name="connsiteX43" fmla="*/ 1720850 w 4613275"/>
              <a:gd name="connsiteY43" fmla="*/ 273050 h 473075"/>
              <a:gd name="connsiteX44" fmla="*/ 1644650 w 4613275"/>
              <a:gd name="connsiteY44" fmla="*/ 273050 h 473075"/>
              <a:gd name="connsiteX45" fmla="*/ 1628775 w 4613275"/>
              <a:gd name="connsiteY45" fmla="*/ 257175 h 473075"/>
              <a:gd name="connsiteX46" fmla="*/ 1558925 w 4613275"/>
              <a:gd name="connsiteY46" fmla="*/ 257175 h 473075"/>
              <a:gd name="connsiteX47" fmla="*/ 1552575 w 4613275"/>
              <a:gd name="connsiteY47" fmla="*/ 250825 h 473075"/>
              <a:gd name="connsiteX48" fmla="*/ 1498600 w 4613275"/>
              <a:gd name="connsiteY48" fmla="*/ 250825 h 473075"/>
              <a:gd name="connsiteX49" fmla="*/ 1498600 w 4613275"/>
              <a:gd name="connsiteY49" fmla="*/ 234950 h 473075"/>
              <a:gd name="connsiteX50" fmla="*/ 1406525 w 4613275"/>
              <a:gd name="connsiteY50" fmla="*/ 234950 h 473075"/>
              <a:gd name="connsiteX51" fmla="*/ 1406525 w 4613275"/>
              <a:gd name="connsiteY51" fmla="*/ 225425 h 473075"/>
              <a:gd name="connsiteX52" fmla="*/ 1390650 w 4613275"/>
              <a:gd name="connsiteY52" fmla="*/ 225425 h 473075"/>
              <a:gd name="connsiteX53" fmla="*/ 1390650 w 4613275"/>
              <a:gd name="connsiteY53" fmla="*/ 212725 h 473075"/>
              <a:gd name="connsiteX54" fmla="*/ 1257300 w 4613275"/>
              <a:gd name="connsiteY54" fmla="*/ 212725 h 473075"/>
              <a:gd name="connsiteX55" fmla="*/ 1250950 w 4613275"/>
              <a:gd name="connsiteY55" fmla="*/ 206375 h 473075"/>
              <a:gd name="connsiteX56" fmla="*/ 1139825 w 4613275"/>
              <a:gd name="connsiteY56" fmla="*/ 206375 h 473075"/>
              <a:gd name="connsiteX57" fmla="*/ 1139825 w 4613275"/>
              <a:gd name="connsiteY57" fmla="*/ 206375 h 473075"/>
              <a:gd name="connsiteX58" fmla="*/ 1139825 w 4613275"/>
              <a:gd name="connsiteY58" fmla="*/ 196850 h 473075"/>
              <a:gd name="connsiteX59" fmla="*/ 1063625 w 4613275"/>
              <a:gd name="connsiteY59" fmla="*/ 196850 h 473075"/>
              <a:gd name="connsiteX60" fmla="*/ 1063625 w 4613275"/>
              <a:gd name="connsiteY60" fmla="*/ 191293 h 473075"/>
              <a:gd name="connsiteX61" fmla="*/ 967581 w 4613275"/>
              <a:gd name="connsiteY61" fmla="*/ 191294 h 473075"/>
              <a:gd name="connsiteX62" fmla="*/ 967581 w 4613275"/>
              <a:gd name="connsiteY62" fmla="*/ 177005 h 473075"/>
              <a:gd name="connsiteX63" fmla="*/ 904875 w 4613275"/>
              <a:gd name="connsiteY63" fmla="*/ 179387 h 473075"/>
              <a:gd name="connsiteX64" fmla="*/ 904875 w 4613275"/>
              <a:gd name="connsiteY64" fmla="*/ 168275 h 473075"/>
              <a:gd name="connsiteX65" fmla="*/ 873125 w 4613275"/>
              <a:gd name="connsiteY65" fmla="*/ 168275 h 473075"/>
              <a:gd name="connsiteX66" fmla="*/ 873125 w 4613275"/>
              <a:gd name="connsiteY66" fmla="*/ 149225 h 473075"/>
              <a:gd name="connsiteX67" fmla="*/ 777875 w 4613275"/>
              <a:gd name="connsiteY67" fmla="*/ 149225 h 473075"/>
              <a:gd name="connsiteX68" fmla="*/ 777875 w 4613275"/>
              <a:gd name="connsiteY68" fmla="*/ 142875 h 473075"/>
              <a:gd name="connsiteX69" fmla="*/ 755650 w 4613275"/>
              <a:gd name="connsiteY69" fmla="*/ 142875 h 473075"/>
              <a:gd name="connsiteX70" fmla="*/ 755650 w 4613275"/>
              <a:gd name="connsiteY70" fmla="*/ 117475 h 473075"/>
              <a:gd name="connsiteX71" fmla="*/ 717550 w 4613275"/>
              <a:gd name="connsiteY71" fmla="*/ 117475 h 473075"/>
              <a:gd name="connsiteX72" fmla="*/ 717550 w 4613275"/>
              <a:gd name="connsiteY72" fmla="*/ 104775 h 473075"/>
              <a:gd name="connsiteX73" fmla="*/ 682625 w 4613275"/>
              <a:gd name="connsiteY73" fmla="*/ 104775 h 473075"/>
              <a:gd name="connsiteX74" fmla="*/ 682625 w 4613275"/>
              <a:gd name="connsiteY74" fmla="*/ 95250 h 473075"/>
              <a:gd name="connsiteX75" fmla="*/ 631825 w 4613275"/>
              <a:gd name="connsiteY75" fmla="*/ 95250 h 473075"/>
              <a:gd name="connsiteX76" fmla="*/ 631825 w 4613275"/>
              <a:gd name="connsiteY76" fmla="*/ 76200 h 473075"/>
              <a:gd name="connsiteX77" fmla="*/ 606425 w 4613275"/>
              <a:gd name="connsiteY77" fmla="*/ 76200 h 473075"/>
              <a:gd name="connsiteX78" fmla="*/ 606425 w 4613275"/>
              <a:gd name="connsiteY78" fmla="*/ 63500 h 473075"/>
              <a:gd name="connsiteX79" fmla="*/ 425450 w 4613275"/>
              <a:gd name="connsiteY79" fmla="*/ 63500 h 473075"/>
              <a:gd name="connsiteX80" fmla="*/ 425450 w 4613275"/>
              <a:gd name="connsiteY80" fmla="*/ 53975 h 473075"/>
              <a:gd name="connsiteX81" fmla="*/ 377825 w 4613275"/>
              <a:gd name="connsiteY81" fmla="*/ 53975 h 473075"/>
              <a:gd name="connsiteX82" fmla="*/ 377825 w 4613275"/>
              <a:gd name="connsiteY82" fmla="*/ 44450 h 473075"/>
              <a:gd name="connsiteX83" fmla="*/ 279400 w 4613275"/>
              <a:gd name="connsiteY83" fmla="*/ 44450 h 473075"/>
              <a:gd name="connsiteX84" fmla="*/ 279400 w 4613275"/>
              <a:gd name="connsiteY84" fmla="*/ 41275 h 473075"/>
              <a:gd name="connsiteX85" fmla="*/ 184150 w 4613275"/>
              <a:gd name="connsiteY85" fmla="*/ 41275 h 473075"/>
              <a:gd name="connsiteX86" fmla="*/ 196850 w 4613275"/>
              <a:gd name="connsiteY86" fmla="*/ 28575 h 473075"/>
              <a:gd name="connsiteX87" fmla="*/ 127000 w 4613275"/>
              <a:gd name="connsiteY87" fmla="*/ 28575 h 473075"/>
              <a:gd name="connsiteX88" fmla="*/ 127000 w 4613275"/>
              <a:gd name="connsiteY88" fmla="*/ 22225 h 473075"/>
              <a:gd name="connsiteX89" fmla="*/ 92075 w 4613275"/>
              <a:gd name="connsiteY89" fmla="*/ 22225 h 473075"/>
              <a:gd name="connsiteX90" fmla="*/ 92075 w 4613275"/>
              <a:gd name="connsiteY90" fmla="*/ 9525 h 473075"/>
              <a:gd name="connsiteX91" fmla="*/ 60325 w 4613275"/>
              <a:gd name="connsiteY91" fmla="*/ 9525 h 473075"/>
              <a:gd name="connsiteX92" fmla="*/ 60325 w 4613275"/>
              <a:gd name="connsiteY92" fmla="*/ 0 h 473075"/>
              <a:gd name="connsiteX93" fmla="*/ 0 w 4613275"/>
              <a:gd name="connsiteY93" fmla="*/ 0 h 473075"/>
              <a:gd name="connsiteX0" fmla="*/ 4613275 w 4613275"/>
              <a:gd name="connsiteY0" fmla="*/ 473075 h 473075"/>
              <a:gd name="connsiteX1" fmla="*/ 4314825 w 4613275"/>
              <a:gd name="connsiteY1" fmla="*/ 473075 h 473075"/>
              <a:gd name="connsiteX2" fmla="*/ 4314825 w 4613275"/>
              <a:gd name="connsiteY2" fmla="*/ 460375 h 473075"/>
              <a:gd name="connsiteX3" fmla="*/ 4162425 w 4613275"/>
              <a:gd name="connsiteY3" fmla="*/ 460375 h 473075"/>
              <a:gd name="connsiteX4" fmla="*/ 4162425 w 4613275"/>
              <a:gd name="connsiteY4" fmla="*/ 454025 h 473075"/>
              <a:gd name="connsiteX5" fmla="*/ 3743325 w 4613275"/>
              <a:gd name="connsiteY5" fmla="*/ 454025 h 473075"/>
              <a:gd name="connsiteX6" fmla="*/ 3743325 w 4613275"/>
              <a:gd name="connsiteY6" fmla="*/ 434975 h 473075"/>
              <a:gd name="connsiteX7" fmla="*/ 3568700 w 4613275"/>
              <a:gd name="connsiteY7" fmla="*/ 434975 h 473075"/>
              <a:gd name="connsiteX8" fmla="*/ 3568700 w 4613275"/>
              <a:gd name="connsiteY8" fmla="*/ 431800 h 473075"/>
              <a:gd name="connsiteX9" fmla="*/ 3470275 w 4613275"/>
              <a:gd name="connsiteY9" fmla="*/ 431800 h 473075"/>
              <a:gd name="connsiteX10" fmla="*/ 3470275 w 4613275"/>
              <a:gd name="connsiteY10" fmla="*/ 419100 h 473075"/>
              <a:gd name="connsiteX11" fmla="*/ 3381375 w 4613275"/>
              <a:gd name="connsiteY11" fmla="*/ 419100 h 473075"/>
              <a:gd name="connsiteX12" fmla="*/ 3375025 w 4613275"/>
              <a:gd name="connsiteY12" fmla="*/ 412750 h 473075"/>
              <a:gd name="connsiteX13" fmla="*/ 3203575 w 4613275"/>
              <a:gd name="connsiteY13" fmla="*/ 412750 h 473075"/>
              <a:gd name="connsiteX14" fmla="*/ 3203575 w 4613275"/>
              <a:gd name="connsiteY14" fmla="*/ 403225 h 473075"/>
              <a:gd name="connsiteX15" fmla="*/ 3022600 w 4613275"/>
              <a:gd name="connsiteY15" fmla="*/ 403225 h 473075"/>
              <a:gd name="connsiteX16" fmla="*/ 3022600 w 4613275"/>
              <a:gd name="connsiteY16" fmla="*/ 393700 h 473075"/>
              <a:gd name="connsiteX17" fmla="*/ 2940050 w 4613275"/>
              <a:gd name="connsiteY17" fmla="*/ 393700 h 473075"/>
              <a:gd name="connsiteX18" fmla="*/ 2940050 w 4613275"/>
              <a:gd name="connsiteY18" fmla="*/ 384175 h 473075"/>
              <a:gd name="connsiteX19" fmla="*/ 2816225 w 4613275"/>
              <a:gd name="connsiteY19" fmla="*/ 384175 h 473075"/>
              <a:gd name="connsiteX20" fmla="*/ 2816225 w 4613275"/>
              <a:gd name="connsiteY20" fmla="*/ 371475 h 473075"/>
              <a:gd name="connsiteX21" fmla="*/ 2730500 w 4613275"/>
              <a:gd name="connsiteY21" fmla="*/ 371475 h 473075"/>
              <a:gd name="connsiteX22" fmla="*/ 2723355 w 4613275"/>
              <a:gd name="connsiteY22" fmla="*/ 364331 h 473075"/>
              <a:gd name="connsiteX23" fmla="*/ 2593975 w 4613275"/>
              <a:gd name="connsiteY23" fmla="*/ 361950 h 473075"/>
              <a:gd name="connsiteX24" fmla="*/ 2593975 w 4613275"/>
              <a:gd name="connsiteY24" fmla="*/ 361950 h 473075"/>
              <a:gd name="connsiteX25" fmla="*/ 2527300 w 4613275"/>
              <a:gd name="connsiteY25" fmla="*/ 361950 h 473075"/>
              <a:gd name="connsiteX26" fmla="*/ 2527300 w 4613275"/>
              <a:gd name="connsiteY26" fmla="*/ 361950 h 473075"/>
              <a:gd name="connsiteX27" fmla="*/ 2527300 w 4613275"/>
              <a:gd name="connsiteY27" fmla="*/ 346075 h 473075"/>
              <a:gd name="connsiteX28" fmla="*/ 2457450 w 4613275"/>
              <a:gd name="connsiteY28" fmla="*/ 346075 h 473075"/>
              <a:gd name="connsiteX29" fmla="*/ 2349500 w 4613275"/>
              <a:gd name="connsiteY29" fmla="*/ 346075 h 473075"/>
              <a:gd name="connsiteX30" fmla="*/ 2349500 w 4613275"/>
              <a:gd name="connsiteY30" fmla="*/ 330200 h 473075"/>
              <a:gd name="connsiteX31" fmla="*/ 2238375 w 4613275"/>
              <a:gd name="connsiteY31" fmla="*/ 330200 h 473075"/>
              <a:gd name="connsiteX32" fmla="*/ 2238375 w 4613275"/>
              <a:gd name="connsiteY32" fmla="*/ 323850 h 473075"/>
              <a:gd name="connsiteX33" fmla="*/ 2044700 w 4613275"/>
              <a:gd name="connsiteY33" fmla="*/ 323850 h 473075"/>
              <a:gd name="connsiteX34" fmla="*/ 2044700 w 4613275"/>
              <a:gd name="connsiteY34" fmla="*/ 314325 h 473075"/>
              <a:gd name="connsiteX35" fmla="*/ 1911350 w 4613275"/>
              <a:gd name="connsiteY35" fmla="*/ 314325 h 473075"/>
              <a:gd name="connsiteX36" fmla="*/ 1911350 w 4613275"/>
              <a:gd name="connsiteY36" fmla="*/ 295275 h 473075"/>
              <a:gd name="connsiteX37" fmla="*/ 1854200 w 4613275"/>
              <a:gd name="connsiteY37" fmla="*/ 295275 h 473075"/>
              <a:gd name="connsiteX38" fmla="*/ 1854200 w 4613275"/>
              <a:gd name="connsiteY38" fmla="*/ 292100 h 473075"/>
              <a:gd name="connsiteX39" fmla="*/ 1828800 w 4613275"/>
              <a:gd name="connsiteY39" fmla="*/ 292100 h 473075"/>
              <a:gd name="connsiteX40" fmla="*/ 1828800 w 4613275"/>
              <a:gd name="connsiteY40" fmla="*/ 279400 h 473075"/>
              <a:gd name="connsiteX41" fmla="*/ 1778000 w 4613275"/>
              <a:gd name="connsiteY41" fmla="*/ 279400 h 473075"/>
              <a:gd name="connsiteX42" fmla="*/ 1720850 w 4613275"/>
              <a:gd name="connsiteY42" fmla="*/ 279400 h 473075"/>
              <a:gd name="connsiteX43" fmla="*/ 1720850 w 4613275"/>
              <a:gd name="connsiteY43" fmla="*/ 273050 h 473075"/>
              <a:gd name="connsiteX44" fmla="*/ 1644650 w 4613275"/>
              <a:gd name="connsiteY44" fmla="*/ 273050 h 473075"/>
              <a:gd name="connsiteX45" fmla="*/ 1628775 w 4613275"/>
              <a:gd name="connsiteY45" fmla="*/ 257175 h 473075"/>
              <a:gd name="connsiteX46" fmla="*/ 1558925 w 4613275"/>
              <a:gd name="connsiteY46" fmla="*/ 257175 h 473075"/>
              <a:gd name="connsiteX47" fmla="*/ 1552575 w 4613275"/>
              <a:gd name="connsiteY47" fmla="*/ 250825 h 473075"/>
              <a:gd name="connsiteX48" fmla="*/ 1498600 w 4613275"/>
              <a:gd name="connsiteY48" fmla="*/ 250825 h 473075"/>
              <a:gd name="connsiteX49" fmla="*/ 1498600 w 4613275"/>
              <a:gd name="connsiteY49" fmla="*/ 234950 h 473075"/>
              <a:gd name="connsiteX50" fmla="*/ 1406525 w 4613275"/>
              <a:gd name="connsiteY50" fmla="*/ 234950 h 473075"/>
              <a:gd name="connsiteX51" fmla="*/ 1406525 w 4613275"/>
              <a:gd name="connsiteY51" fmla="*/ 225425 h 473075"/>
              <a:gd name="connsiteX52" fmla="*/ 1390650 w 4613275"/>
              <a:gd name="connsiteY52" fmla="*/ 225425 h 473075"/>
              <a:gd name="connsiteX53" fmla="*/ 1390650 w 4613275"/>
              <a:gd name="connsiteY53" fmla="*/ 212725 h 473075"/>
              <a:gd name="connsiteX54" fmla="*/ 1257300 w 4613275"/>
              <a:gd name="connsiteY54" fmla="*/ 212725 h 473075"/>
              <a:gd name="connsiteX55" fmla="*/ 1250950 w 4613275"/>
              <a:gd name="connsiteY55" fmla="*/ 206375 h 473075"/>
              <a:gd name="connsiteX56" fmla="*/ 1139825 w 4613275"/>
              <a:gd name="connsiteY56" fmla="*/ 206375 h 473075"/>
              <a:gd name="connsiteX57" fmla="*/ 1139825 w 4613275"/>
              <a:gd name="connsiteY57" fmla="*/ 206375 h 473075"/>
              <a:gd name="connsiteX58" fmla="*/ 1139825 w 4613275"/>
              <a:gd name="connsiteY58" fmla="*/ 196850 h 473075"/>
              <a:gd name="connsiteX59" fmla="*/ 1063625 w 4613275"/>
              <a:gd name="connsiteY59" fmla="*/ 196850 h 473075"/>
              <a:gd name="connsiteX60" fmla="*/ 1063625 w 4613275"/>
              <a:gd name="connsiteY60" fmla="*/ 191293 h 473075"/>
              <a:gd name="connsiteX61" fmla="*/ 967581 w 4613275"/>
              <a:gd name="connsiteY61" fmla="*/ 191294 h 473075"/>
              <a:gd name="connsiteX62" fmla="*/ 967581 w 4613275"/>
              <a:gd name="connsiteY62" fmla="*/ 177005 h 473075"/>
              <a:gd name="connsiteX63" fmla="*/ 904875 w 4613275"/>
              <a:gd name="connsiteY63" fmla="*/ 179387 h 473075"/>
              <a:gd name="connsiteX64" fmla="*/ 904875 w 4613275"/>
              <a:gd name="connsiteY64" fmla="*/ 168275 h 473075"/>
              <a:gd name="connsiteX65" fmla="*/ 873125 w 4613275"/>
              <a:gd name="connsiteY65" fmla="*/ 168275 h 473075"/>
              <a:gd name="connsiteX66" fmla="*/ 873125 w 4613275"/>
              <a:gd name="connsiteY66" fmla="*/ 149225 h 473075"/>
              <a:gd name="connsiteX67" fmla="*/ 777875 w 4613275"/>
              <a:gd name="connsiteY67" fmla="*/ 149225 h 473075"/>
              <a:gd name="connsiteX68" fmla="*/ 777875 w 4613275"/>
              <a:gd name="connsiteY68" fmla="*/ 142875 h 473075"/>
              <a:gd name="connsiteX69" fmla="*/ 755650 w 4613275"/>
              <a:gd name="connsiteY69" fmla="*/ 142875 h 473075"/>
              <a:gd name="connsiteX70" fmla="*/ 755650 w 4613275"/>
              <a:gd name="connsiteY70" fmla="*/ 117475 h 473075"/>
              <a:gd name="connsiteX71" fmla="*/ 717550 w 4613275"/>
              <a:gd name="connsiteY71" fmla="*/ 117475 h 473075"/>
              <a:gd name="connsiteX72" fmla="*/ 717550 w 4613275"/>
              <a:gd name="connsiteY72" fmla="*/ 104775 h 473075"/>
              <a:gd name="connsiteX73" fmla="*/ 682625 w 4613275"/>
              <a:gd name="connsiteY73" fmla="*/ 104775 h 473075"/>
              <a:gd name="connsiteX74" fmla="*/ 682625 w 4613275"/>
              <a:gd name="connsiteY74" fmla="*/ 95250 h 473075"/>
              <a:gd name="connsiteX75" fmla="*/ 631825 w 4613275"/>
              <a:gd name="connsiteY75" fmla="*/ 95250 h 473075"/>
              <a:gd name="connsiteX76" fmla="*/ 631825 w 4613275"/>
              <a:gd name="connsiteY76" fmla="*/ 76200 h 473075"/>
              <a:gd name="connsiteX77" fmla="*/ 606425 w 4613275"/>
              <a:gd name="connsiteY77" fmla="*/ 76200 h 473075"/>
              <a:gd name="connsiteX78" fmla="*/ 606425 w 4613275"/>
              <a:gd name="connsiteY78" fmla="*/ 63500 h 473075"/>
              <a:gd name="connsiteX79" fmla="*/ 425450 w 4613275"/>
              <a:gd name="connsiteY79" fmla="*/ 63500 h 473075"/>
              <a:gd name="connsiteX80" fmla="*/ 425450 w 4613275"/>
              <a:gd name="connsiteY80" fmla="*/ 53975 h 473075"/>
              <a:gd name="connsiteX81" fmla="*/ 377825 w 4613275"/>
              <a:gd name="connsiteY81" fmla="*/ 53975 h 473075"/>
              <a:gd name="connsiteX82" fmla="*/ 377825 w 4613275"/>
              <a:gd name="connsiteY82" fmla="*/ 44450 h 473075"/>
              <a:gd name="connsiteX83" fmla="*/ 279400 w 4613275"/>
              <a:gd name="connsiteY83" fmla="*/ 44450 h 473075"/>
              <a:gd name="connsiteX84" fmla="*/ 279400 w 4613275"/>
              <a:gd name="connsiteY84" fmla="*/ 41275 h 473075"/>
              <a:gd name="connsiteX85" fmla="*/ 184150 w 4613275"/>
              <a:gd name="connsiteY85" fmla="*/ 41275 h 473075"/>
              <a:gd name="connsiteX86" fmla="*/ 196850 w 4613275"/>
              <a:gd name="connsiteY86" fmla="*/ 28575 h 473075"/>
              <a:gd name="connsiteX87" fmla="*/ 127000 w 4613275"/>
              <a:gd name="connsiteY87" fmla="*/ 28575 h 473075"/>
              <a:gd name="connsiteX88" fmla="*/ 127000 w 4613275"/>
              <a:gd name="connsiteY88" fmla="*/ 22225 h 473075"/>
              <a:gd name="connsiteX89" fmla="*/ 92075 w 4613275"/>
              <a:gd name="connsiteY89" fmla="*/ 22225 h 473075"/>
              <a:gd name="connsiteX90" fmla="*/ 92075 w 4613275"/>
              <a:gd name="connsiteY90" fmla="*/ 9525 h 473075"/>
              <a:gd name="connsiteX91" fmla="*/ 60325 w 4613275"/>
              <a:gd name="connsiteY91" fmla="*/ 9525 h 473075"/>
              <a:gd name="connsiteX92" fmla="*/ 60325 w 4613275"/>
              <a:gd name="connsiteY92" fmla="*/ 0 h 473075"/>
              <a:gd name="connsiteX93" fmla="*/ 0 w 4613275"/>
              <a:gd name="connsiteY93" fmla="*/ 0 h 473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4613275" h="473075">
                <a:moveTo>
                  <a:pt x="4613275" y="473075"/>
                </a:moveTo>
                <a:lnTo>
                  <a:pt x="4314825" y="473075"/>
                </a:lnTo>
                <a:lnTo>
                  <a:pt x="4314825" y="460375"/>
                </a:lnTo>
                <a:lnTo>
                  <a:pt x="4162425" y="460375"/>
                </a:lnTo>
                <a:lnTo>
                  <a:pt x="4162425" y="454025"/>
                </a:lnTo>
                <a:lnTo>
                  <a:pt x="3743325" y="454025"/>
                </a:lnTo>
                <a:lnTo>
                  <a:pt x="3743325" y="434975"/>
                </a:lnTo>
                <a:lnTo>
                  <a:pt x="3568700" y="434975"/>
                </a:lnTo>
                <a:lnTo>
                  <a:pt x="3568700" y="431800"/>
                </a:lnTo>
                <a:lnTo>
                  <a:pt x="3470275" y="431800"/>
                </a:lnTo>
                <a:lnTo>
                  <a:pt x="3470275" y="419100"/>
                </a:lnTo>
                <a:lnTo>
                  <a:pt x="3381375" y="419100"/>
                </a:lnTo>
                <a:lnTo>
                  <a:pt x="3375025" y="412750"/>
                </a:lnTo>
                <a:lnTo>
                  <a:pt x="3203575" y="412750"/>
                </a:lnTo>
                <a:lnTo>
                  <a:pt x="3203575" y="403225"/>
                </a:lnTo>
                <a:lnTo>
                  <a:pt x="3022600" y="403225"/>
                </a:lnTo>
                <a:lnTo>
                  <a:pt x="3022600" y="393700"/>
                </a:lnTo>
                <a:lnTo>
                  <a:pt x="2940050" y="393700"/>
                </a:lnTo>
                <a:lnTo>
                  <a:pt x="2940050" y="384175"/>
                </a:lnTo>
                <a:lnTo>
                  <a:pt x="2816225" y="384175"/>
                </a:lnTo>
                <a:lnTo>
                  <a:pt x="2816225" y="371475"/>
                </a:lnTo>
                <a:lnTo>
                  <a:pt x="2730500" y="371475"/>
                </a:lnTo>
                <a:lnTo>
                  <a:pt x="2723355" y="364331"/>
                </a:lnTo>
                <a:lnTo>
                  <a:pt x="2593975" y="361950"/>
                </a:lnTo>
                <a:lnTo>
                  <a:pt x="2593975" y="361950"/>
                </a:lnTo>
                <a:lnTo>
                  <a:pt x="2527300" y="361950"/>
                </a:lnTo>
                <a:lnTo>
                  <a:pt x="2527300" y="361950"/>
                </a:lnTo>
                <a:lnTo>
                  <a:pt x="2527300" y="346075"/>
                </a:lnTo>
                <a:lnTo>
                  <a:pt x="2457450" y="346075"/>
                </a:lnTo>
                <a:lnTo>
                  <a:pt x="2349500" y="346075"/>
                </a:lnTo>
                <a:lnTo>
                  <a:pt x="2349500" y="330200"/>
                </a:lnTo>
                <a:lnTo>
                  <a:pt x="2238375" y="330200"/>
                </a:lnTo>
                <a:lnTo>
                  <a:pt x="2238375" y="323850"/>
                </a:lnTo>
                <a:lnTo>
                  <a:pt x="2044700" y="323850"/>
                </a:lnTo>
                <a:lnTo>
                  <a:pt x="2044700" y="314325"/>
                </a:lnTo>
                <a:lnTo>
                  <a:pt x="1911350" y="314325"/>
                </a:lnTo>
                <a:lnTo>
                  <a:pt x="1911350" y="295275"/>
                </a:lnTo>
                <a:lnTo>
                  <a:pt x="1854200" y="295275"/>
                </a:lnTo>
                <a:lnTo>
                  <a:pt x="1854200" y="292100"/>
                </a:lnTo>
                <a:lnTo>
                  <a:pt x="1828800" y="292100"/>
                </a:lnTo>
                <a:lnTo>
                  <a:pt x="1828800" y="279400"/>
                </a:lnTo>
                <a:lnTo>
                  <a:pt x="1778000" y="279400"/>
                </a:lnTo>
                <a:lnTo>
                  <a:pt x="1720850" y="279400"/>
                </a:lnTo>
                <a:lnTo>
                  <a:pt x="1720850" y="273050"/>
                </a:lnTo>
                <a:lnTo>
                  <a:pt x="1644650" y="273050"/>
                </a:lnTo>
                <a:lnTo>
                  <a:pt x="1628775" y="257175"/>
                </a:lnTo>
                <a:lnTo>
                  <a:pt x="1558925" y="257175"/>
                </a:lnTo>
                <a:lnTo>
                  <a:pt x="1552575" y="250825"/>
                </a:lnTo>
                <a:lnTo>
                  <a:pt x="1498600" y="250825"/>
                </a:lnTo>
                <a:lnTo>
                  <a:pt x="1498600" y="234950"/>
                </a:lnTo>
                <a:lnTo>
                  <a:pt x="1406525" y="234950"/>
                </a:lnTo>
                <a:lnTo>
                  <a:pt x="1406525" y="225425"/>
                </a:lnTo>
                <a:lnTo>
                  <a:pt x="1390650" y="225425"/>
                </a:lnTo>
                <a:lnTo>
                  <a:pt x="1390650" y="212725"/>
                </a:lnTo>
                <a:lnTo>
                  <a:pt x="1257300" y="212725"/>
                </a:lnTo>
                <a:lnTo>
                  <a:pt x="1250950" y="206375"/>
                </a:lnTo>
                <a:lnTo>
                  <a:pt x="1139825" y="206375"/>
                </a:lnTo>
                <a:lnTo>
                  <a:pt x="1139825" y="206375"/>
                </a:lnTo>
                <a:lnTo>
                  <a:pt x="1139825" y="196850"/>
                </a:lnTo>
                <a:lnTo>
                  <a:pt x="1063625" y="196850"/>
                </a:lnTo>
                <a:lnTo>
                  <a:pt x="1063625" y="191293"/>
                </a:lnTo>
                <a:lnTo>
                  <a:pt x="967581" y="191294"/>
                </a:lnTo>
                <a:lnTo>
                  <a:pt x="967581" y="177005"/>
                </a:lnTo>
                <a:lnTo>
                  <a:pt x="904875" y="179387"/>
                </a:lnTo>
                <a:lnTo>
                  <a:pt x="904875" y="168275"/>
                </a:lnTo>
                <a:lnTo>
                  <a:pt x="873125" y="168275"/>
                </a:lnTo>
                <a:lnTo>
                  <a:pt x="873125" y="149225"/>
                </a:lnTo>
                <a:lnTo>
                  <a:pt x="777875" y="149225"/>
                </a:lnTo>
                <a:lnTo>
                  <a:pt x="777875" y="142875"/>
                </a:lnTo>
                <a:lnTo>
                  <a:pt x="755650" y="142875"/>
                </a:lnTo>
                <a:lnTo>
                  <a:pt x="755650" y="117475"/>
                </a:lnTo>
                <a:lnTo>
                  <a:pt x="717550" y="117475"/>
                </a:lnTo>
                <a:lnTo>
                  <a:pt x="717550" y="104775"/>
                </a:lnTo>
                <a:lnTo>
                  <a:pt x="682625" y="104775"/>
                </a:lnTo>
                <a:lnTo>
                  <a:pt x="682625" y="95250"/>
                </a:lnTo>
                <a:lnTo>
                  <a:pt x="631825" y="95250"/>
                </a:lnTo>
                <a:lnTo>
                  <a:pt x="631825" y="76200"/>
                </a:lnTo>
                <a:lnTo>
                  <a:pt x="606425" y="76200"/>
                </a:lnTo>
                <a:lnTo>
                  <a:pt x="606425" y="63500"/>
                </a:lnTo>
                <a:lnTo>
                  <a:pt x="425450" y="63500"/>
                </a:lnTo>
                <a:lnTo>
                  <a:pt x="425450" y="53975"/>
                </a:lnTo>
                <a:lnTo>
                  <a:pt x="377825" y="53975"/>
                </a:lnTo>
                <a:lnTo>
                  <a:pt x="377825" y="44450"/>
                </a:lnTo>
                <a:lnTo>
                  <a:pt x="279400" y="44450"/>
                </a:lnTo>
                <a:lnTo>
                  <a:pt x="279400" y="41275"/>
                </a:lnTo>
                <a:lnTo>
                  <a:pt x="184150" y="41275"/>
                </a:lnTo>
                <a:lnTo>
                  <a:pt x="196850" y="28575"/>
                </a:lnTo>
                <a:lnTo>
                  <a:pt x="127000" y="28575"/>
                </a:lnTo>
                <a:lnTo>
                  <a:pt x="127000" y="22225"/>
                </a:lnTo>
                <a:lnTo>
                  <a:pt x="92075" y="22225"/>
                </a:lnTo>
                <a:lnTo>
                  <a:pt x="92075" y="9525"/>
                </a:lnTo>
                <a:lnTo>
                  <a:pt x="60325" y="9525"/>
                </a:lnTo>
                <a:lnTo>
                  <a:pt x="60325" y="0"/>
                </a:lnTo>
                <a:lnTo>
                  <a:pt x="0" y="0"/>
                </a:lnTo>
              </a:path>
            </a:pathLst>
          </a:custGeom>
          <a:noFill/>
          <a:ln w="28575">
            <a:solidFill>
              <a:srgbClr val="0054A0"/>
            </a:solidFill>
            <a:miter lim="800000"/>
            <a:headEnd/>
            <a:tailEnd/>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solidFill>
                <a:srgbClr val="FFFFFF"/>
              </a:solidFill>
              <a:effectLst/>
              <a:uLnTx/>
              <a:uFillTx/>
              <a:latin typeface="Calibri" panose="020F0502020204030204"/>
              <a:ea typeface="+mn-ea"/>
              <a:cs typeface="+mn-cs"/>
            </a:endParaRPr>
          </a:p>
        </p:txBody>
      </p:sp>
      <p:sp>
        <p:nvSpPr>
          <p:cNvPr id="296" name="Freeform: Shape 295">
            <a:extLst>
              <a:ext uri="{FF2B5EF4-FFF2-40B4-BE49-F238E27FC236}">
                <a16:creationId xmlns:a16="http://schemas.microsoft.com/office/drawing/2014/main" id="{5C1D64C2-0F89-C846-89B5-90D160522819}"/>
              </a:ext>
            </a:extLst>
          </p:cNvPr>
          <p:cNvSpPr/>
          <p:nvPr/>
        </p:nvSpPr>
        <p:spPr bwMode="auto">
          <a:xfrm>
            <a:off x="6999289" y="1396698"/>
            <a:ext cx="4619625" cy="720725"/>
          </a:xfrm>
          <a:custGeom>
            <a:avLst/>
            <a:gdLst>
              <a:gd name="connsiteX0" fmla="*/ 4619625 w 4619625"/>
              <a:gd name="connsiteY0" fmla="*/ 720725 h 720725"/>
              <a:gd name="connsiteX1" fmla="*/ 4467225 w 4619625"/>
              <a:gd name="connsiteY1" fmla="*/ 720725 h 720725"/>
              <a:gd name="connsiteX2" fmla="*/ 4467225 w 4619625"/>
              <a:gd name="connsiteY2" fmla="*/ 708025 h 720725"/>
              <a:gd name="connsiteX3" fmla="*/ 4102100 w 4619625"/>
              <a:gd name="connsiteY3" fmla="*/ 708025 h 720725"/>
              <a:gd name="connsiteX4" fmla="*/ 4102100 w 4619625"/>
              <a:gd name="connsiteY4" fmla="*/ 695325 h 720725"/>
              <a:gd name="connsiteX5" fmla="*/ 4089400 w 4619625"/>
              <a:gd name="connsiteY5" fmla="*/ 695325 h 720725"/>
              <a:gd name="connsiteX6" fmla="*/ 4089400 w 4619625"/>
              <a:gd name="connsiteY6" fmla="*/ 685800 h 720725"/>
              <a:gd name="connsiteX7" fmla="*/ 3768725 w 4619625"/>
              <a:gd name="connsiteY7" fmla="*/ 685800 h 720725"/>
              <a:gd name="connsiteX8" fmla="*/ 3768725 w 4619625"/>
              <a:gd name="connsiteY8" fmla="*/ 669925 h 720725"/>
              <a:gd name="connsiteX9" fmla="*/ 3663950 w 4619625"/>
              <a:gd name="connsiteY9" fmla="*/ 669925 h 720725"/>
              <a:gd name="connsiteX10" fmla="*/ 3660775 w 4619625"/>
              <a:gd name="connsiteY10" fmla="*/ 666750 h 720725"/>
              <a:gd name="connsiteX11" fmla="*/ 3457575 w 4619625"/>
              <a:gd name="connsiteY11" fmla="*/ 666750 h 720725"/>
              <a:gd name="connsiteX12" fmla="*/ 3457575 w 4619625"/>
              <a:gd name="connsiteY12" fmla="*/ 657225 h 720725"/>
              <a:gd name="connsiteX13" fmla="*/ 3457575 w 4619625"/>
              <a:gd name="connsiteY13" fmla="*/ 657225 h 720725"/>
              <a:gd name="connsiteX14" fmla="*/ 3441700 w 4619625"/>
              <a:gd name="connsiteY14" fmla="*/ 657225 h 720725"/>
              <a:gd name="connsiteX15" fmla="*/ 3413125 w 4619625"/>
              <a:gd name="connsiteY15" fmla="*/ 657225 h 720725"/>
              <a:gd name="connsiteX16" fmla="*/ 3413125 w 4619625"/>
              <a:gd name="connsiteY16" fmla="*/ 654050 h 720725"/>
              <a:gd name="connsiteX17" fmla="*/ 3282950 w 4619625"/>
              <a:gd name="connsiteY17" fmla="*/ 654050 h 720725"/>
              <a:gd name="connsiteX18" fmla="*/ 3282950 w 4619625"/>
              <a:gd name="connsiteY18" fmla="*/ 641350 h 720725"/>
              <a:gd name="connsiteX19" fmla="*/ 3136900 w 4619625"/>
              <a:gd name="connsiteY19" fmla="*/ 641350 h 720725"/>
              <a:gd name="connsiteX20" fmla="*/ 3136900 w 4619625"/>
              <a:gd name="connsiteY20" fmla="*/ 635000 h 720725"/>
              <a:gd name="connsiteX21" fmla="*/ 3111500 w 4619625"/>
              <a:gd name="connsiteY21" fmla="*/ 635000 h 720725"/>
              <a:gd name="connsiteX22" fmla="*/ 3111500 w 4619625"/>
              <a:gd name="connsiteY22" fmla="*/ 625475 h 720725"/>
              <a:gd name="connsiteX23" fmla="*/ 2940050 w 4619625"/>
              <a:gd name="connsiteY23" fmla="*/ 625475 h 720725"/>
              <a:gd name="connsiteX24" fmla="*/ 2943225 w 4619625"/>
              <a:gd name="connsiteY24" fmla="*/ 622300 h 720725"/>
              <a:gd name="connsiteX25" fmla="*/ 2841625 w 4619625"/>
              <a:gd name="connsiteY25" fmla="*/ 622300 h 720725"/>
              <a:gd name="connsiteX26" fmla="*/ 2841625 w 4619625"/>
              <a:gd name="connsiteY26" fmla="*/ 612775 h 720725"/>
              <a:gd name="connsiteX27" fmla="*/ 2730500 w 4619625"/>
              <a:gd name="connsiteY27" fmla="*/ 612775 h 720725"/>
              <a:gd name="connsiteX28" fmla="*/ 2730500 w 4619625"/>
              <a:gd name="connsiteY28" fmla="*/ 587375 h 720725"/>
              <a:gd name="connsiteX29" fmla="*/ 2660650 w 4619625"/>
              <a:gd name="connsiteY29" fmla="*/ 587375 h 720725"/>
              <a:gd name="connsiteX30" fmla="*/ 2660650 w 4619625"/>
              <a:gd name="connsiteY30" fmla="*/ 577850 h 720725"/>
              <a:gd name="connsiteX31" fmla="*/ 2368550 w 4619625"/>
              <a:gd name="connsiteY31" fmla="*/ 577850 h 720725"/>
              <a:gd name="connsiteX32" fmla="*/ 2368550 w 4619625"/>
              <a:gd name="connsiteY32" fmla="*/ 568325 h 720725"/>
              <a:gd name="connsiteX33" fmla="*/ 2276475 w 4619625"/>
              <a:gd name="connsiteY33" fmla="*/ 568325 h 720725"/>
              <a:gd name="connsiteX34" fmla="*/ 2276475 w 4619625"/>
              <a:gd name="connsiteY34" fmla="*/ 555625 h 720725"/>
              <a:gd name="connsiteX35" fmla="*/ 2174875 w 4619625"/>
              <a:gd name="connsiteY35" fmla="*/ 555625 h 720725"/>
              <a:gd name="connsiteX36" fmla="*/ 2181225 w 4619625"/>
              <a:gd name="connsiteY36" fmla="*/ 549275 h 720725"/>
              <a:gd name="connsiteX37" fmla="*/ 2060575 w 4619625"/>
              <a:gd name="connsiteY37" fmla="*/ 549275 h 720725"/>
              <a:gd name="connsiteX38" fmla="*/ 2060575 w 4619625"/>
              <a:gd name="connsiteY38" fmla="*/ 533400 h 720725"/>
              <a:gd name="connsiteX39" fmla="*/ 2025650 w 4619625"/>
              <a:gd name="connsiteY39" fmla="*/ 533400 h 720725"/>
              <a:gd name="connsiteX40" fmla="*/ 2025650 w 4619625"/>
              <a:gd name="connsiteY40" fmla="*/ 533400 h 720725"/>
              <a:gd name="connsiteX41" fmla="*/ 1974850 w 4619625"/>
              <a:gd name="connsiteY41" fmla="*/ 533400 h 720725"/>
              <a:gd name="connsiteX42" fmla="*/ 1974850 w 4619625"/>
              <a:gd name="connsiteY42" fmla="*/ 520700 h 720725"/>
              <a:gd name="connsiteX43" fmla="*/ 1908175 w 4619625"/>
              <a:gd name="connsiteY43" fmla="*/ 520700 h 720725"/>
              <a:gd name="connsiteX44" fmla="*/ 1908175 w 4619625"/>
              <a:gd name="connsiteY44" fmla="*/ 511175 h 720725"/>
              <a:gd name="connsiteX45" fmla="*/ 1879600 w 4619625"/>
              <a:gd name="connsiteY45" fmla="*/ 511175 h 720725"/>
              <a:gd name="connsiteX46" fmla="*/ 1879600 w 4619625"/>
              <a:gd name="connsiteY46" fmla="*/ 501650 h 720725"/>
              <a:gd name="connsiteX47" fmla="*/ 1825625 w 4619625"/>
              <a:gd name="connsiteY47" fmla="*/ 501650 h 720725"/>
              <a:gd name="connsiteX48" fmla="*/ 1825625 w 4619625"/>
              <a:gd name="connsiteY48" fmla="*/ 492125 h 720725"/>
              <a:gd name="connsiteX49" fmla="*/ 1755775 w 4619625"/>
              <a:gd name="connsiteY49" fmla="*/ 492125 h 720725"/>
              <a:gd name="connsiteX50" fmla="*/ 1755775 w 4619625"/>
              <a:gd name="connsiteY50" fmla="*/ 482600 h 720725"/>
              <a:gd name="connsiteX51" fmla="*/ 1736725 w 4619625"/>
              <a:gd name="connsiteY51" fmla="*/ 482600 h 720725"/>
              <a:gd name="connsiteX52" fmla="*/ 1724025 w 4619625"/>
              <a:gd name="connsiteY52" fmla="*/ 482600 h 720725"/>
              <a:gd name="connsiteX53" fmla="*/ 1724025 w 4619625"/>
              <a:gd name="connsiteY53" fmla="*/ 473075 h 720725"/>
              <a:gd name="connsiteX54" fmla="*/ 1670050 w 4619625"/>
              <a:gd name="connsiteY54" fmla="*/ 473075 h 720725"/>
              <a:gd name="connsiteX55" fmla="*/ 1679575 w 4619625"/>
              <a:gd name="connsiteY55" fmla="*/ 463550 h 720725"/>
              <a:gd name="connsiteX56" fmla="*/ 1657350 w 4619625"/>
              <a:gd name="connsiteY56" fmla="*/ 463550 h 720725"/>
              <a:gd name="connsiteX57" fmla="*/ 1657350 w 4619625"/>
              <a:gd name="connsiteY57" fmla="*/ 447675 h 720725"/>
              <a:gd name="connsiteX58" fmla="*/ 1584325 w 4619625"/>
              <a:gd name="connsiteY58" fmla="*/ 447675 h 720725"/>
              <a:gd name="connsiteX59" fmla="*/ 1584325 w 4619625"/>
              <a:gd name="connsiteY59" fmla="*/ 431800 h 720725"/>
              <a:gd name="connsiteX60" fmla="*/ 1517650 w 4619625"/>
              <a:gd name="connsiteY60" fmla="*/ 431800 h 720725"/>
              <a:gd name="connsiteX61" fmla="*/ 1517650 w 4619625"/>
              <a:gd name="connsiteY61" fmla="*/ 422275 h 720725"/>
              <a:gd name="connsiteX62" fmla="*/ 1428750 w 4619625"/>
              <a:gd name="connsiteY62" fmla="*/ 422275 h 720725"/>
              <a:gd name="connsiteX63" fmla="*/ 1428750 w 4619625"/>
              <a:gd name="connsiteY63" fmla="*/ 406400 h 720725"/>
              <a:gd name="connsiteX64" fmla="*/ 1390650 w 4619625"/>
              <a:gd name="connsiteY64" fmla="*/ 406400 h 720725"/>
              <a:gd name="connsiteX65" fmla="*/ 1390650 w 4619625"/>
              <a:gd name="connsiteY65" fmla="*/ 390525 h 720725"/>
              <a:gd name="connsiteX66" fmla="*/ 1352550 w 4619625"/>
              <a:gd name="connsiteY66" fmla="*/ 390525 h 720725"/>
              <a:gd name="connsiteX67" fmla="*/ 1352550 w 4619625"/>
              <a:gd name="connsiteY67" fmla="*/ 377825 h 720725"/>
              <a:gd name="connsiteX68" fmla="*/ 1320800 w 4619625"/>
              <a:gd name="connsiteY68" fmla="*/ 377825 h 720725"/>
              <a:gd name="connsiteX69" fmla="*/ 1320800 w 4619625"/>
              <a:gd name="connsiteY69" fmla="*/ 377825 h 720725"/>
              <a:gd name="connsiteX70" fmla="*/ 1254125 w 4619625"/>
              <a:gd name="connsiteY70" fmla="*/ 377825 h 720725"/>
              <a:gd name="connsiteX71" fmla="*/ 1254125 w 4619625"/>
              <a:gd name="connsiteY71" fmla="*/ 358775 h 720725"/>
              <a:gd name="connsiteX72" fmla="*/ 1114425 w 4619625"/>
              <a:gd name="connsiteY72" fmla="*/ 358775 h 720725"/>
              <a:gd name="connsiteX73" fmla="*/ 1114425 w 4619625"/>
              <a:gd name="connsiteY73" fmla="*/ 346075 h 720725"/>
              <a:gd name="connsiteX74" fmla="*/ 1047750 w 4619625"/>
              <a:gd name="connsiteY74" fmla="*/ 346075 h 720725"/>
              <a:gd name="connsiteX75" fmla="*/ 1047750 w 4619625"/>
              <a:gd name="connsiteY75" fmla="*/ 333375 h 720725"/>
              <a:gd name="connsiteX76" fmla="*/ 1006475 w 4619625"/>
              <a:gd name="connsiteY76" fmla="*/ 333375 h 720725"/>
              <a:gd name="connsiteX77" fmla="*/ 1006475 w 4619625"/>
              <a:gd name="connsiteY77" fmla="*/ 314325 h 720725"/>
              <a:gd name="connsiteX78" fmla="*/ 987425 w 4619625"/>
              <a:gd name="connsiteY78" fmla="*/ 314325 h 720725"/>
              <a:gd name="connsiteX79" fmla="*/ 993775 w 4619625"/>
              <a:gd name="connsiteY79" fmla="*/ 307975 h 720725"/>
              <a:gd name="connsiteX80" fmla="*/ 962025 w 4619625"/>
              <a:gd name="connsiteY80" fmla="*/ 307975 h 720725"/>
              <a:gd name="connsiteX81" fmla="*/ 962025 w 4619625"/>
              <a:gd name="connsiteY81" fmla="*/ 288925 h 720725"/>
              <a:gd name="connsiteX82" fmla="*/ 920750 w 4619625"/>
              <a:gd name="connsiteY82" fmla="*/ 288925 h 720725"/>
              <a:gd name="connsiteX83" fmla="*/ 920750 w 4619625"/>
              <a:gd name="connsiteY83" fmla="*/ 276225 h 720725"/>
              <a:gd name="connsiteX84" fmla="*/ 889000 w 4619625"/>
              <a:gd name="connsiteY84" fmla="*/ 276225 h 720725"/>
              <a:gd name="connsiteX85" fmla="*/ 889000 w 4619625"/>
              <a:gd name="connsiteY85" fmla="*/ 276225 h 720725"/>
              <a:gd name="connsiteX86" fmla="*/ 879475 w 4619625"/>
              <a:gd name="connsiteY86" fmla="*/ 266700 h 720725"/>
              <a:gd name="connsiteX87" fmla="*/ 752475 w 4619625"/>
              <a:gd name="connsiteY87" fmla="*/ 266700 h 720725"/>
              <a:gd name="connsiteX88" fmla="*/ 752475 w 4619625"/>
              <a:gd name="connsiteY88" fmla="*/ 250825 h 720725"/>
              <a:gd name="connsiteX89" fmla="*/ 711200 w 4619625"/>
              <a:gd name="connsiteY89" fmla="*/ 250825 h 720725"/>
              <a:gd name="connsiteX90" fmla="*/ 711200 w 4619625"/>
              <a:gd name="connsiteY90" fmla="*/ 244475 h 720725"/>
              <a:gd name="connsiteX91" fmla="*/ 676275 w 4619625"/>
              <a:gd name="connsiteY91" fmla="*/ 244475 h 720725"/>
              <a:gd name="connsiteX92" fmla="*/ 676275 w 4619625"/>
              <a:gd name="connsiteY92" fmla="*/ 234950 h 720725"/>
              <a:gd name="connsiteX93" fmla="*/ 635000 w 4619625"/>
              <a:gd name="connsiteY93" fmla="*/ 234950 h 720725"/>
              <a:gd name="connsiteX94" fmla="*/ 641350 w 4619625"/>
              <a:gd name="connsiteY94" fmla="*/ 228600 h 720725"/>
              <a:gd name="connsiteX95" fmla="*/ 600075 w 4619625"/>
              <a:gd name="connsiteY95" fmla="*/ 228600 h 720725"/>
              <a:gd name="connsiteX96" fmla="*/ 574675 w 4619625"/>
              <a:gd name="connsiteY96" fmla="*/ 228600 h 720725"/>
              <a:gd name="connsiteX97" fmla="*/ 574675 w 4619625"/>
              <a:gd name="connsiteY97" fmla="*/ 212725 h 720725"/>
              <a:gd name="connsiteX98" fmla="*/ 536575 w 4619625"/>
              <a:gd name="connsiteY98" fmla="*/ 212725 h 720725"/>
              <a:gd name="connsiteX99" fmla="*/ 536575 w 4619625"/>
              <a:gd name="connsiteY99" fmla="*/ 200025 h 720725"/>
              <a:gd name="connsiteX100" fmla="*/ 492125 w 4619625"/>
              <a:gd name="connsiteY100" fmla="*/ 200025 h 720725"/>
              <a:gd name="connsiteX101" fmla="*/ 492125 w 4619625"/>
              <a:gd name="connsiteY101" fmla="*/ 190500 h 720725"/>
              <a:gd name="connsiteX102" fmla="*/ 466725 w 4619625"/>
              <a:gd name="connsiteY102" fmla="*/ 190500 h 720725"/>
              <a:gd name="connsiteX103" fmla="*/ 466725 w 4619625"/>
              <a:gd name="connsiteY103" fmla="*/ 174625 h 720725"/>
              <a:gd name="connsiteX104" fmla="*/ 409575 w 4619625"/>
              <a:gd name="connsiteY104" fmla="*/ 174625 h 720725"/>
              <a:gd name="connsiteX105" fmla="*/ 409575 w 4619625"/>
              <a:gd name="connsiteY105" fmla="*/ 174625 h 720725"/>
              <a:gd name="connsiteX106" fmla="*/ 409575 w 4619625"/>
              <a:gd name="connsiteY106" fmla="*/ 142875 h 720725"/>
              <a:gd name="connsiteX107" fmla="*/ 349250 w 4619625"/>
              <a:gd name="connsiteY107" fmla="*/ 142875 h 720725"/>
              <a:gd name="connsiteX108" fmla="*/ 339725 w 4619625"/>
              <a:gd name="connsiteY108" fmla="*/ 133350 h 720725"/>
              <a:gd name="connsiteX109" fmla="*/ 301625 w 4619625"/>
              <a:gd name="connsiteY109" fmla="*/ 133350 h 720725"/>
              <a:gd name="connsiteX110" fmla="*/ 301625 w 4619625"/>
              <a:gd name="connsiteY110" fmla="*/ 114300 h 720725"/>
              <a:gd name="connsiteX111" fmla="*/ 266700 w 4619625"/>
              <a:gd name="connsiteY111" fmla="*/ 114300 h 720725"/>
              <a:gd name="connsiteX112" fmla="*/ 266700 w 4619625"/>
              <a:gd name="connsiteY112" fmla="*/ 95250 h 720725"/>
              <a:gd name="connsiteX113" fmla="*/ 231775 w 4619625"/>
              <a:gd name="connsiteY113" fmla="*/ 95250 h 720725"/>
              <a:gd name="connsiteX114" fmla="*/ 231775 w 4619625"/>
              <a:gd name="connsiteY114" fmla="*/ 85725 h 720725"/>
              <a:gd name="connsiteX115" fmla="*/ 203200 w 4619625"/>
              <a:gd name="connsiteY115" fmla="*/ 85725 h 720725"/>
              <a:gd name="connsiteX116" fmla="*/ 203200 w 4619625"/>
              <a:gd name="connsiteY116" fmla="*/ 66675 h 720725"/>
              <a:gd name="connsiteX117" fmla="*/ 171450 w 4619625"/>
              <a:gd name="connsiteY117" fmla="*/ 66675 h 720725"/>
              <a:gd name="connsiteX118" fmla="*/ 180975 w 4619625"/>
              <a:gd name="connsiteY118" fmla="*/ 57150 h 720725"/>
              <a:gd name="connsiteX119" fmla="*/ 149225 w 4619625"/>
              <a:gd name="connsiteY119" fmla="*/ 57150 h 720725"/>
              <a:gd name="connsiteX120" fmla="*/ 149225 w 4619625"/>
              <a:gd name="connsiteY120" fmla="*/ 38100 h 720725"/>
              <a:gd name="connsiteX121" fmla="*/ 85725 w 4619625"/>
              <a:gd name="connsiteY121" fmla="*/ 38100 h 720725"/>
              <a:gd name="connsiteX122" fmla="*/ 85725 w 4619625"/>
              <a:gd name="connsiteY122" fmla="*/ 28575 h 720725"/>
              <a:gd name="connsiteX123" fmla="*/ 57150 w 4619625"/>
              <a:gd name="connsiteY123" fmla="*/ 28575 h 720725"/>
              <a:gd name="connsiteX124" fmla="*/ 57150 w 4619625"/>
              <a:gd name="connsiteY124" fmla="*/ 9525 h 720725"/>
              <a:gd name="connsiteX125" fmla="*/ 19050 w 4619625"/>
              <a:gd name="connsiteY125" fmla="*/ 9525 h 720725"/>
              <a:gd name="connsiteX126" fmla="*/ 19050 w 4619625"/>
              <a:gd name="connsiteY126" fmla="*/ 0 h 720725"/>
              <a:gd name="connsiteX127" fmla="*/ 0 w 4619625"/>
              <a:gd name="connsiteY127" fmla="*/ 0 h 720725"/>
              <a:gd name="connsiteX0" fmla="*/ 4619625 w 4619625"/>
              <a:gd name="connsiteY0" fmla="*/ 720725 h 720725"/>
              <a:gd name="connsiteX1" fmla="*/ 4467225 w 4619625"/>
              <a:gd name="connsiteY1" fmla="*/ 720725 h 720725"/>
              <a:gd name="connsiteX2" fmla="*/ 4467225 w 4619625"/>
              <a:gd name="connsiteY2" fmla="*/ 708025 h 720725"/>
              <a:gd name="connsiteX3" fmla="*/ 4102100 w 4619625"/>
              <a:gd name="connsiteY3" fmla="*/ 708025 h 720725"/>
              <a:gd name="connsiteX4" fmla="*/ 4102100 w 4619625"/>
              <a:gd name="connsiteY4" fmla="*/ 695325 h 720725"/>
              <a:gd name="connsiteX5" fmla="*/ 4089400 w 4619625"/>
              <a:gd name="connsiteY5" fmla="*/ 695325 h 720725"/>
              <a:gd name="connsiteX6" fmla="*/ 4089400 w 4619625"/>
              <a:gd name="connsiteY6" fmla="*/ 685800 h 720725"/>
              <a:gd name="connsiteX7" fmla="*/ 3768725 w 4619625"/>
              <a:gd name="connsiteY7" fmla="*/ 685800 h 720725"/>
              <a:gd name="connsiteX8" fmla="*/ 3768725 w 4619625"/>
              <a:gd name="connsiteY8" fmla="*/ 669925 h 720725"/>
              <a:gd name="connsiteX9" fmla="*/ 3663950 w 4619625"/>
              <a:gd name="connsiteY9" fmla="*/ 669925 h 720725"/>
              <a:gd name="connsiteX10" fmla="*/ 3660775 w 4619625"/>
              <a:gd name="connsiteY10" fmla="*/ 666750 h 720725"/>
              <a:gd name="connsiteX11" fmla="*/ 3457575 w 4619625"/>
              <a:gd name="connsiteY11" fmla="*/ 666750 h 720725"/>
              <a:gd name="connsiteX12" fmla="*/ 3457575 w 4619625"/>
              <a:gd name="connsiteY12" fmla="*/ 657225 h 720725"/>
              <a:gd name="connsiteX13" fmla="*/ 3457575 w 4619625"/>
              <a:gd name="connsiteY13" fmla="*/ 657225 h 720725"/>
              <a:gd name="connsiteX14" fmla="*/ 3441700 w 4619625"/>
              <a:gd name="connsiteY14" fmla="*/ 657225 h 720725"/>
              <a:gd name="connsiteX15" fmla="*/ 3413125 w 4619625"/>
              <a:gd name="connsiteY15" fmla="*/ 657225 h 720725"/>
              <a:gd name="connsiteX16" fmla="*/ 3413125 w 4619625"/>
              <a:gd name="connsiteY16" fmla="*/ 654050 h 720725"/>
              <a:gd name="connsiteX17" fmla="*/ 3282950 w 4619625"/>
              <a:gd name="connsiteY17" fmla="*/ 654050 h 720725"/>
              <a:gd name="connsiteX18" fmla="*/ 3282950 w 4619625"/>
              <a:gd name="connsiteY18" fmla="*/ 641350 h 720725"/>
              <a:gd name="connsiteX19" fmla="*/ 3136900 w 4619625"/>
              <a:gd name="connsiteY19" fmla="*/ 641350 h 720725"/>
              <a:gd name="connsiteX20" fmla="*/ 3136900 w 4619625"/>
              <a:gd name="connsiteY20" fmla="*/ 635000 h 720725"/>
              <a:gd name="connsiteX21" fmla="*/ 3111500 w 4619625"/>
              <a:gd name="connsiteY21" fmla="*/ 635000 h 720725"/>
              <a:gd name="connsiteX22" fmla="*/ 3111500 w 4619625"/>
              <a:gd name="connsiteY22" fmla="*/ 625475 h 720725"/>
              <a:gd name="connsiteX23" fmla="*/ 2940050 w 4619625"/>
              <a:gd name="connsiteY23" fmla="*/ 625475 h 720725"/>
              <a:gd name="connsiteX24" fmla="*/ 2943225 w 4619625"/>
              <a:gd name="connsiteY24" fmla="*/ 622300 h 720725"/>
              <a:gd name="connsiteX25" fmla="*/ 2841625 w 4619625"/>
              <a:gd name="connsiteY25" fmla="*/ 622300 h 720725"/>
              <a:gd name="connsiteX26" fmla="*/ 2841625 w 4619625"/>
              <a:gd name="connsiteY26" fmla="*/ 612775 h 720725"/>
              <a:gd name="connsiteX27" fmla="*/ 2730500 w 4619625"/>
              <a:gd name="connsiteY27" fmla="*/ 612775 h 720725"/>
              <a:gd name="connsiteX28" fmla="*/ 2730500 w 4619625"/>
              <a:gd name="connsiteY28" fmla="*/ 587375 h 720725"/>
              <a:gd name="connsiteX29" fmla="*/ 2660650 w 4619625"/>
              <a:gd name="connsiteY29" fmla="*/ 587375 h 720725"/>
              <a:gd name="connsiteX30" fmla="*/ 2660650 w 4619625"/>
              <a:gd name="connsiteY30" fmla="*/ 577850 h 720725"/>
              <a:gd name="connsiteX31" fmla="*/ 2368550 w 4619625"/>
              <a:gd name="connsiteY31" fmla="*/ 577850 h 720725"/>
              <a:gd name="connsiteX32" fmla="*/ 2368550 w 4619625"/>
              <a:gd name="connsiteY32" fmla="*/ 568325 h 720725"/>
              <a:gd name="connsiteX33" fmla="*/ 2276475 w 4619625"/>
              <a:gd name="connsiteY33" fmla="*/ 568325 h 720725"/>
              <a:gd name="connsiteX34" fmla="*/ 2276475 w 4619625"/>
              <a:gd name="connsiteY34" fmla="*/ 555625 h 720725"/>
              <a:gd name="connsiteX35" fmla="*/ 2174875 w 4619625"/>
              <a:gd name="connsiteY35" fmla="*/ 555625 h 720725"/>
              <a:gd name="connsiteX36" fmla="*/ 2181225 w 4619625"/>
              <a:gd name="connsiteY36" fmla="*/ 549275 h 720725"/>
              <a:gd name="connsiteX37" fmla="*/ 2060575 w 4619625"/>
              <a:gd name="connsiteY37" fmla="*/ 549275 h 720725"/>
              <a:gd name="connsiteX38" fmla="*/ 2060575 w 4619625"/>
              <a:gd name="connsiteY38" fmla="*/ 533400 h 720725"/>
              <a:gd name="connsiteX39" fmla="*/ 2025650 w 4619625"/>
              <a:gd name="connsiteY39" fmla="*/ 533400 h 720725"/>
              <a:gd name="connsiteX40" fmla="*/ 2025650 w 4619625"/>
              <a:gd name="connsiteY40" fmla="*/ 533400 h 720725"/>
              <a:gd name="connsiteX41" fmla="*/ 1974850 w 4619625"/>
              <a:gd name="connsiteY41" fmla="*/ 533400 h 720725"/>
              <a:gd name="connsiteX42" fmla="*/ 1974850 w 4619625"/>
              <a:gd name="connsiteY42" fmla="*/ 520700 h 720725"/>
              <a:gd name="connsiteX43" fmla="*/ 1908175 w 4619625"/>
              <a:gd name="connsiteY43" fmla="*/ 520700 h 720725"/>
              <a:gd name="connsiteX44" fmla="*/ 1908175 w 4619625"/>
              <a:gd name="connsiteY44" fmla="*/ 511175 h 720725"/>
              <a:gd name="connsiteX45" fmla="*/ 1879600 w 4619625"/>
              <a:gd name="connsiteY45" fmla="*/ 511175 h 720725"/>
              <a:gd name="connsiteX46" fmla="*/ 1879600 w 4619625"/>
              <a:gd name="connsiteY46" fmla="*/ 501650 h 720725"/>
              <a:gd name="connsiteX47" fmla="*/ 1825625 w 4619625"/>
              <a:gd name="connsiteY47" fmla="*/ 501650 h 720725"/>
              <a:gd name="connsiteX48" fmla="*/ 1825625 w 4619625"/>
              <a:gd name="connsiteY48" fmla="*/ 492125 h 720725"/>
              <a:gd name="connsiteX49" fmla="*/ 1755775 w 4619625"/>
              <a:gd name="connsiteY49" fmla="*/ 492125 h 720725"/>
              <a:gd name="connsiteX50" fmla="*/ 1755775 w 4619625"/>
              <a:gd name="connsiteY50" fmla="*/ 482600 h 720725"/>
              <a:gd name="connsiteX51" fmla="*/ 1736725 w 4619625"/>
              <a:gd name="connsiteY51" fmla="*/ 482600 h 720725"/>
              <a:gd name="connsiteX52" fmla="*/ 1724025 w 4619625"/>
              <a:gd name="connsiteY52" fmla="*/ 482600 h 720725"/>
              <a:gd name="connsiteX53" fmla="*/ 1724025 w 4619625"/>
              <a:gd name="connsiteY53" fmla="*/ 473075 h 720725"/>
              <a:gd name="connsiteX54" fmla="*/ 1670050 w 4619625"/>
              <a:gd name="connsiteY54" fmla="*/ 473075 h 720725"/>
              <a:gd name="connsiteX55" fmla="*/ 1679575 w 4619625"/>
              <a:gd name="connsiteY55" fmla="*/ 463550 h 720725"/>
              <a:gd name="connsiteX56" fmla="*/ 1657350 w 4619625"/>
              <a:gd name="connsiteY56" fmla="*/ 463550 h 720725"/>
              <a:gd name="connsiteX57" fmla="*/ 1657350 w 4619625"/>
              <a:gd name="connsiteY57" fmla="*/ 447675 h 720725"/>
              <a:gd name="connsiteX58" fmla="*/ 1584325 w 4619625"/>
              <a:gd name="connsiteY58" fmla="*/ 447675 h 720725"/>
              <a:gd name="connsiteX59" fmla="*/ 1584325 w 4619625"/>
              <a:gd name="connsiteY59" fmla="*/ 431800 h 720725"/>
              <a:gd name="connsiteX60" fmla="*/ 1517650 w 4619625"/>
              <a:gd name="connsiteY60" fmla="*/ 431800 h 720725"/>
              <a:gd name="connsiteX61" fmla="*/ 1517650 w 4619625"/>
              <a:gd name="connsiteY61" fmla="*/ 422275 h 720725"/>
              <a:gd name="connsiteX62" fmla="*/ 1428750 w 4619625"/>
              <a:gd name="connsiteY62" fmla="*/ 422275 h 720725"/>
              <a:gd name="connsiteX63" fmla="*/ 1428750 w 4619625"/>
              <a:gd name="connsiteY63" fmla="*/ 406400 h 720725"/>
              <a:gd name="connsiteX64" fmla="*/ 1390650 w 4619625"/>
              <a:gd name="connsiteY64" fmla="*/ 406400 h 720725"/>
              <a:gd name="connsiteX65" fmla="*/ 1390650 w 4619625"/>
              <a:gd name="connsiteY65" fmla="*/ 390525 h 720725"/>
              <a:gd name="connsiteX66" fmla="*/ 1352550 w 4619625"/>
              <a:gd name="connsiteY66" fmla="*/ 390525 h 720725"/>
              <a:gd name="connsiteX67" fmla="*/ 1352550 w 4619625"/>
              <a:gd name="connsiteY67" fmla="*/ 377825 h 720725"/>
              <a:gd name="connsiteX68" fmla="*/ 1320800 w 4619625"/>
              <a:gd name="connsiteY68" fmla="*/ 377825 h 720725"/>
              <a:gd name="connsiteX69" fmla="*/ 1320800 w 4619625"/>
              <a:gd name="connsiteY69" fmla="*/ 377825 h 720725"/>
              <a:gd name="connsiteX70" fmla="*/ 1254125 w 4619625"/>
              <a:gd name="connsiteY70" fmla="*/ 377825 h 720725"/>
              <a:gd name="connsiteX71" fmla="*/ 1254125 w 4619625"/>
              <a:gd name="connsiteY71" fmla="*/ 358775 h 720725"/>
              <a:gd name="connsiteX72" fmla="*/ 1114425 w 4619625"/>
              <a:gd name="connsiteY72" fmla="*/ 358775 h 720725"/>
              <a:gd name="connsiteX73" fmla="*/ 1114425 w 4619625"/>
              <a:gd name="connsiteY73" fmla="*/ 346075 h 720725"/>
              <a:gd name="connsiteX74" fmla="*/ 1047750 w 4619625"/>
              <a:gd name="connsiteY74" fmla="*/ 346075 h 720725"/>
              <a:gd name="connsiteX75" fmla="*/ 1047750 w 4619625"/>
              <a:gd name="connsiteY75" fmla="*/ 333375 h 720725"/>
              <a:gd name="connsiteX76" fmla="*/ 1006475 w 4619625"/>
              <a:gd name="connsiteY76" fmla="*/ 333375 h 720725"/>
              <a:gd name="connsiteX77" fmla="*/ 1006475 w 4619625"/>
              <a:gd name="connsiteY77" fmla="*/ 314325 h 720725"/>
              <a:gd name="connsiteX78" fmla="*/ 987425 w 4619625"/>
              <a:gd name="connsiteY78" fmla="*/ 314325 h 720725"/>
              <a:gd name="connsiteX79" fmla="*/ 993775 w 4619625"/>
              <a:gd name="connsiteY79" fmla="*/ 307975 h 720725"/>
              <a:gd name="connsiteX80" fmla="*/ 962025 w 4619625"/>
              <a:gd name="connsiteY80" fmla="*/ 307975 h 720725"/>
              <a:gd name="connsiteX81" fmla="*/ 962025 w 4619625"/>
              <a:gd name="connsiteY81" fmla="*/ 288925 h 720725"/>
              <a:gd name="connsiteX82" fmla="*/ 920750 w 4619625"/>
              <a:gd name="connsiteY82" fmla="*/ 288925 h 720725"/>
              <a:gd name="connsiteX83" fmla="*/ 920750 w 4619625"/>
              <a:gd name="connsiteY83" fmla="*/ 276225 h 720725"/>
              <a:gd name="connsiteX84" fmla="*/ 889000 w 4619625"/>
              <a:gd name="connsiteY84" fmla="*/ 276225 h 720725"/>
              <a:gd name="connsiteX85" fmla="*/ 889000 w 4619625"/>
              <a:gd name="connsiteY85" fmla="*/ 276225 h 720725"/>
              <a:gd name="connsiteX86" fmla="*/ 879475 w 4619625"/>
              <a:gd name="connsiteY86" fmla="*/ 266700 h 720725"/>
              <a:gd name="connsiteX87" fmla="*/ 752475 w 4619625"/>
              <a:gd name="connsiteY87" fmla="*/ 266700 h 720725"/>
              <a:gd name="connsiteX88" fmla="*/ 752475 w 4619625"/>
              <a:gd name="connsiteY88" fmla="*/ 250825 h 720725"/>
              <a:gd name="connsiteX89" fmla="*/ 711200 w 4619625"/>
              <a:gd name="connsiteY89" fmla="*/ 250825 h 720725"/>
              <a:gd name="connsiteX90" fmla="*/ 711200 w 4619625"/>
              <a:gd name="connsiteY90" fmla="*/ 244475 h 720725"/>
              <a:gd name="connsiteX91" fmla="*/ 676275 w 4619625"/>
              <a:gd name="connsiteY91" fmla="*/ 244475 h 720725"/>
              <a:gd name="connsiteX92" fmla="*/ 676275 w 4619625"/>
              <a:gd name="connsiteY92" fmla="*/ 234950 h 720725"/>
              <a:gd name="connsiteX93" fmla="*/ 635000 w 4619625"/>
              <a:gd name="connsiteY93" fmla="*/ 234950 h 720725"/>
              <a:gd name="connsiteX94" fmla="*/ 641350 w 4619625"/>
              <a:gd name="connsiteY94" fmla="*/ 228600 h 720725"/>
              <a:gd name="connsiteX95" fmla="*/ 600075 w 4619625"/>
              <a:gd name="connsiteY95" fmla="*/ 228600 h 720725"/>
              <a:gd name="connsiteX96" fmla="*/ 574675 w 4619625"/>
              <a:gd name="connsiteY96" fmla="*/ 228600 h 720725"/>
              <a:gd name="connsiteX97" fmla="*/ 574675 w 4619625"/>
              <a:gd name="connsiteY97" fmla="*/ 212725 h 720725"/>
              <a:gd name="connsiteX98" fmla="*/ 536575 w 4619625"/>
              <a:gd name="connsiteY98" fmla="*/ 212725 h 720725"/>
              <a:gd name="connsiteX99" fmla="*/ 536575 w 4619625"/>
              <a:gd name="connsiteY99" fmla="*/ 200025 h 720725"/>
              <a:gd name="connsiteX100" fmla="*/ 492125 w 4619625"/>
              <a:gd name="connsiteY100" fmla="*/ 200025 h 720725"/>
              <a:gd name="connsiteX101" fmla="*/ 492125 w 4619625"/>
              <a:gd name="connsiteY101" fmla="*/ 190500 h 720725"/>
              <a:gd name="connsiteX102" fmla="*/ 466725 w 4619625"/>
              <a:gd name="connsiteY102" fmla="*/ 190500 h 720725"/>
              <a:gd name="connsiteX103" fmla="*/ 466725 w 4619625"/>
              <a:gd name="connsiteY103" fmla="*/ 174625 h 720725"/>
              <a:gd name="connsiteX104" fmla="*/ 409575 w 4619625"/>
              <a:gd name="connsiteY104" fmla="*/ 174625 h 720725"/>
              <a:gd name="connsiteX105" fmla="*/ 409575 w 4619625"/>
              <a:gd name="connsiteY105" fmla="*/ 174625 h 720725"/>
              <a:gd name="connsiteX106" fmla="*/ 409575 w 4619625"/>
              <a:gd name="connsiteY106" fmla="*/ 142875 h 720725"/>
              <a:gd name="connsiteX107" fmla="*/ 349250 w 4619625"/>
              <a:gd name="connsiteY107" fmla="*/ 142875 h 720725"/>
              <a:gd name="connsiteX108" fmla="*/ 339725 w 4619625"/>
              <a:gd name="connsiteY108" fmla="*/ 133350 h 720725"/>
              <a:gd name="connsiteX109" fmla="*/ 301625 w 4619625"/>
              <a:gd name="connsiteY109" fmla="*/ 133350 h 720725"/>
              <a:gd name="connsiteX110" fmla="*/ 301625 w 4619625"/>
              <a:gd name="connsiteY110" fmla="*/ 114300 h 720725"/>
              <a:gd name="connsiteX111" fmla="*/ 266700 w 4619625"/>
              <a:gd name="connsiteY111" fmla="*/ 114300 h 720725"/>
              <a:gd name="connsiteX112" fmla="*/ 266700 w 4619625"/>
              <a:gd name="connsiteY112" fmla="*/ 95250 h 720725"/>
              <a:gd name="connsiteX113" fmla="*/ 231775 w 4619625"/>
              <a:gd name="connsiteY113" fmla="*/ 95250 h 720725"/>
              <a:gd name="connsiteX114" fmla="*/ 231775 w 4619625"/>
              <a:gd name="connsiteY114" fmla="*/ 85725 h 720725"/>
              <a:gd name="connsiteX115" fmla="*/ 203200 w 4619625"/>
              <a:gd name="connsiteY115" fmla="*/ 85725 h 720725"/>
              <a:gd name="connsiteX116" fmla="*/ 203200 w 4619625"/>
              <a:gd name="connsiteY116" fmla="*/ 66675 h 720725"/>
              <a:gd name="connsiteX117" fmla="*/ 171450 w 4619625"/>
              <a:gd name="connsiteY117" fmla="*/ 66675 h 720725"/>
              <a:gd name="connsiteX118" fmla="*/ 180975 w 4619625"/>
              <a:gd name="connsiteY118" fmla="*/ 57150 h 720725"/>
              <a:gd name="connsiteX119" fmla="*/ 149225 w 4619625"/>
              <a:gd name="connsiteY119" fmla="*/ 57150 h 720725"/>
              <a:gd name="connsiteX120" fmla="*/ 149225 w 4619625"/>
              <a:gd name="connsiteY120" fmla="*/ 38100 h 720725"/>
              <a:gd name="connsiteX121" fmla="*/ 85725 w 4619625"/>
              <a:gd name="connsiteY121" fmla="*/ 38100 h 720725"/>
              <a:gd name="connsiteX122" fmla="*/ 85725 w 4619625"/>
              <a:gd name="connsiteY122" fmla="*/ 28575 h 720725"/>
              <a:gd name="connsiteX123" fmla="*/ 57150 w 4619625"/>
              <a:gd name="connsiteY123" fmla="*/ 28575 h 720725"/>
              <a:gd name="connsiteX124" fmla="*/ 57150 w 4619625"/>
              <a:gd name="connsiteY124" fmla="*/ 9525 h 720725"/>
              <a:gd name="connsiteX125" fmla="*/ 19050 w 4619625"/>
              <a:gd name="connsiteY125" fmla="*/ 9525 h 720725"/>
              <a:gd name="connsiteX126" fmla="*/ 19050 w 4619625"/>
              <a:gd name="connsiteY126" fmla="*/ 0 h 720725"/>
              <a:gd name="connsiteX127" fmla="*/ 0 w 4619625"/>
              <a:gd name="connsiteY127" fmla="*/ 0 h 720725"/>
              <a:gd name="connsiteX0" fmla="*/ 4619625 w 4619625"/>
              <a:gd name="connsiteY0" fmla="*/ 720725 h 720725"/>
              <a:gd name="connsiteX1" fmla="*/ 4467225 w 4619625"/>
              <a:gd name="connsiteY1" fmla="*/ 720725 h 720725"/>
              <a:gd name="connsiteX2" fmla="*/ 4467225 w 4619625"/>
              <a:gd name="connsiteY2" fmla="*/ 708025 h 720725"/>
              <a:gd name="connsiteX3" fmla="*/ 4102100 w 4619625"/>
              <a:gd name="connsiteY3" fmla="*/ 708025 h 720725"/>
              <a:gd name="connsiteX4" fmla="*/ 4102100 w 4619625"/>
              <a:gd name="connsiteY4" fmla="*/ 695325 h 720725"/>
              <a:gd name="connsiteX5" fmla="*/ 4089400 w 4619625"/>
              <a:gd name="connsiteY5" fmla="*/ 695325 h 720725"/>
              <a:gd name="connsiteX6" fmla="*/ 4089400 w 4619625"/>
              <a:gd name="connsiteY6" fmla="*/ 685800 h 720725"/>
              <a:gd name="connsiteX7" fmla="*/ 3768725 w 4619625"/>
              <a:gd name="connsiteY7" fmla="*/ 685800 h 720725"/>
              <a:gd name="connsiteX8" fmla="*/ 3768725 w 4619625"/>
              <a:gd name="connsiteY8" fmla="*/ 669925 h 720725"/>
              <a:gd name="connsiteX9" fmla="*/ 3663950 w 4619625"/>
              <a:gd name="connsiteY9" fmla="*/ 669925 h 720725"/>
              <a:gd name="connsiteX10" fmla="*/ 3660775 w 4619625"/>
              <a:gd name="connsiteY10" fmla="*/ 666750 h 720725"/>
              <a:gd name="connsiteX11" fmla="*/ 3457575 w 4619625"/>
              <a:gd name="connsiteY11" fmla="*/ 666750 h 720725"/>
              <a:gd name="connsiteX12" fmla="*/ 3457575 w 4619625"/>
              <a:gd name="connsiteY12" fmla="*/ 657225 h 720725"/>
              <a:gd name="connsiteX13" fmla="*/ 3457575 w 4619625"/>
              <a:gd name="connsiteY13" fmla="*/ 657225 h 720725"/>
              <a:gd name="connsiteX14" fmla="*/ 3441700 w 4619625"/>
              <a:gd name="connsiteY14" fmla="*/ 657225 h 720725"/>
              <a:gd name="connsiteX15" fmla="*/ 3413125 w 4619625"/>
              <a:gd name="connsiteY15" fmla="*/ 657225 h 720725"/>
              <a:gd name="connsiteX16" fmla="*/ 3413125 w 4619625"/>
              <a:gd name="connsiteY16" fmla="*/ 654050 h 720725"/>
              <a:gd name="connsiteX17" fmla="*/ 3282950 w 4619625"/>
              <a:gd name="connsiteY17" fmla="*/ 654050 h 720725"/>
              <a:gd name="connsiteX18" fmla="*/ 3282950 w 4619625"/>
              <a:gd name="connsiteY18" fmla="*/ 641350 h 720725"/>
              <a:gd name="connsiteX19" fmla="*/ 3136900 w 4619625"/>
              <a:gd name="connsiteY19" fmla="*/ 641350 h 720725"/>
              <a:gd name="connsiteX20" fmla="*/ 3136900 w 4619625"/>
              <a:gd name="connsiteY20" fmla="*/ 635000 h 720725"/>
              <a:gd name="connsiteX21" fmla="*/ 3111500 w 4619625"/>
              <a:gd name="connsiteY21" fmla="*/ 635000 h 720725"/>
              <a:gd name="connsiteX22" fmla="*/ 3111500 w 4619625"/>
              <a:gd name="connsiteY22" fmla="*/ 625475 h 720725"/>
              <a:gd name="connsiteX23" fmla="*/ 2940050 w 4619625"/>
              <a:gd name="connsiteY23" fmla="*/ 625475 h 720725"/>
              <a:gd name="connsiteX24" fmla="*/ 2943225 w 4619625"/>
              <a:gd name="connsiteY24" fmla="*/ 622300 h 720725"/>
              <a:gd name="connsiteX25" fmla="*/ 2841625 w 4619625"/>
              <a:gd name="connsiteY25" fmla="*/ 622300 h 720725"/>
              <a:gd name="connsiteX26" fmla="*/ 2841625 w 4619625"/>
              <a:gd name="connsiteY26" fmla="*/ 612775 h 720725"/>
              <a:gd name="connsiteX27" fmla="*/ 2730500 w 4619625"/>
              <a:gd name="connsiteY27" fmla="*/ 612775 h 720725"/>
              <a:gd name="connsiteX28" fmla="*/ 2730500 w 4619625"/>
              <a:gd name="connsiteY28" fmla="*/ 587375 h 720725"/>
              <a:gd name="connsiteX29" fmla="*/ 2660650 w 4619625"/>
              <a:gd name="connsiteY29" fmla="*/ 587375 h 720725"/>
              <a:gd name="connsiteX30" fmla="*/ 2660650 w 4619625"/>
              <a:gd name="connsiteY30" fmla="*/ 577850 h 720725"/>
              <a:gd name="connsiteX31" fmla="*/ 2368550 w 4619625"/>
              <a:gd name="connsiteY31" fmla="*/ 577850 h 720725"/>
              <a:gd name="connsiteX32" fmla="*/ 2368550 w 4619625"/>
              <a:gd name="connsiteY32" fmla="*/ 568325 h 720725"/>
              <a:gd name="connsiteX33" fmla="*/ 2276475 w 4619625"/>
              <a:gd name="connsiteY33" fmla="*/ 568325 h 720725"/>
              <a:gd name="connsiteX34" fmla="*/ 2276475 w 4619625"/>
              <a:gd name="connsiteY34" fmla="*/ 555625 h 720725"/>
              <a:gd name="connsiteX35" fmla="*/ 2174875 w 4619625"/>
              <a:gd name="connsiteY35" fmla="*/ 555625 h 720725"/>
              <a:gd name="connsiteX36" fmla="*/ 2181225 w 4619625"/>
              <a:gd name="connsiteY36" fmla="*/ 549275 h 720725"/>
              <a:gd name="connsiteX37" fmla="*/ 2060575 w 4619625"/>
              <a:gd name="connsiteY37" fmla="*/ 549275 h 720725"/>
              <a:gd name="connsiteX38" fmla="*/ 2060575 w 4619625"/>
              <a:gd name="connsiteY38" fmla="*/ 533400 h 720725"/>
              <a:gd name="connsiteX39" fmla="*/ 2025650 w 4619625"/>
              <a:gd name="connsiteY39" fmla="*/ 533400 h 720725"/>
              <a:gd name="connsiteX40" fmla="*/ 2025650 w 4619625"/>
              <a:gd name="connsiteY40" fmla="*/ 533400 h 720725"/>
              <a:gd name="connsiteX41" fmla="*/ 1974850 w 4619625"/>
              <a:gd name="connsiteY41" fmla="*/ 533400 h 720725"/>
              <a:gd name="connsiteX42" fmla="*/ 1974850 w 4619625"/>
              <a:gd name="connsiteY42" fmla="*/ 520700 h 720725"/>
              <a:gd name="connsiteX43" fmla="*/ 1908175 w 4619625"/>
              <a:gd name="connsiteY43" fmla="*/ 520700 h 720725"/>
              <a:gd name="connsiteX44" fmla="*/ 1908175 w 4619625"/>
              <a:gd name="connsiteY44" fmla="*/ 511175 h 720725"/>
              <a:gd name="connsiteX45" fmla="*/ 1879600 w 4619625"/>
              <a:gd name="connsiteY45" fmla="*/ 511175 h 720725"/>
              <a:gd name="connsiteX46" fmla="*/ 1879600 w 4619625"/>
              <a:gd name="connsiteY46" fmla="*/ 501650 h 720725"/>
              <a:gd name="connsiteX47" fmla="*/ 1825625 w 4619625"/>
              <a:gd name="connsiteY47" fmla="*/ 501650 h 720725"/>
              <a:gd name="connsiteX48" fmla="*/ 1825625 w 4619625"/>
              <a:gd name="connsiteY48" fmla="*/ 492125 h 720725"/>
              <a:gd name="connsiteX49" fmla="*/ 1755775 w 4619625"/>
              <a:gd name="connsiteY49" fmla="*/ 492125 h 720725"/>
              <a:gd name="connsiteX50" fmla="*/ 1755775 w 4619625"/>
              <a:gd name="connsiteY50" fmla="*/ 482600 h 720725"/>
              <a:gd name="connsiteX51" fmla="*/ 1736725 w 4619625"/>
              <a:gd name="connsiteY51" fmla="*/ 482600 h 720725"/>
              <a:gd name="connsiteX52" fmla="*/ 1724025 w 4619625"/>
              <a:gd name="connsiteY52" fmla="*/ 482600 h 720725"/>
              <a:gd name="connsiteX53" fmla="*/ 1724025 w 4619625"/>
              <a:gd name="connsiteY53" fmla="*/ 473075 h 720725"/>
              <a:gd name="connsiteX54" fmla="*/ 1670050 w 4619625"/>
              <a:gd name="connsiteY54" fmla="*/ 473075 h 720725"/>
              <a:gd name="connsiteX55" fmla="*/ 1686718 w 4619625"/>
              <a:gd name="connsiteY55" fmla="*/ 463550 h 720725"/>
              <a:gd name="connsiteX56" fmla="*/ 1657350 w 4619625"/>
              <a:gd name="connsiteY56" fmla="*/ 463550 h 720725"/>
              <a:gd name="connsiteX57" fmla="*/ 1657350 w 4619625"/>
              <a:gd name="connsiteY57" fmla="*/ 447675 h 720725"/>
              <a:gd name="connsiteX58" fmla="*/ 1584325 w 4619625"/>
              <a:gd name="connsiteY58" fmla="*/ 447675 h 720725"/>
              <a:gd name="connsiteX59" fmla="*/ 1584325 w 4619625"/>
              <a:gd name="connsiteY59" fmla="*/ 431800 h 720725"/>
              <a:gd name="connsiteX60" fmla="*/ 1517650 w 4619625"/>
              <a:gd name="connsiteY60" fmla="*/ 431800 h 720725"/>
              <a:gd name="connsiteX61" fmla="*/ 1517650 w 4619625"/>
              <a:gd name="connsiteY61" fmla="*/ 422275 h 720725"/>
              <a:gd name="connsiteX62" fmla="*/ 1428750 w 4619625"/>
              <a:gd name="connsiteY62" fmla="*/ 422275 h 720725"/>
              <a:gd name="connsiteX63" fmla="*/ 1428750 w 4619625"/>
              <a:gd name="connsiteY63" fmla="*/ 406400 h 720725"/>
              <a:gd name="connsiteX64" fmla="*/ 1390650 w 4619625"/>
              <a:gd name="connsiteY64" fmla="*/ 406400 h 720725"/>
              <a:gd name="connsiteX65" fmla="*/ 1390650 w 4619625"/>
              <a:gd name="connsiteY65" fmla="*/ 390525 h 720725"/>
              <a:gd name="connsiteX66" fmla="*/ 1352550 w 4619625"/>
              <a:gd name="connsiteY66" fmla="*/ 390525 h 720725"/>
              <a:gd name="connsiteX67" fmla="*/ 1352550 w 4619625"/>
              <a:gd name="connsiteY67" fmla="*/ 377825 h 720725"/>
              <a:gd name="connsiteX68" fmla="*/ 1320800 w 4619625"/>
              <a:gd name="connsiteY68" fmla="*/ 377825 h 720725"/>
              <a:gd name="connsiteX69" fmla="*/ 1320800 w 4619625"/>
              <a:gd name="connsiteY69" fmla="*/ 377825 h 720725"/>
              <a:gd name="connsiteX70" fmla="*/ 1254125 w 4619625"/>
              <a:gd name="connsiteY70" fmla="*/ 377825 h 720725"/>
              <a:gd name="connsiteX71" fmla="*/ 1254125 w 4619625"/>
              <a:gd name="connsiteY71" fmla="*/ 358775 h 720725"/>
              <a:gd name="connsiteX72" fmla="*/ 1114425 w 4619625"/>
              <a:gd name="connsiteY72" fmla="*/ 358775 h 720725"/>
              <a:gd name="connsiteX73" fmla="*/ 1114425 w 4619625"/>
              <a:gd name="connsiteY73" fmla="*/ 346075 h 720725"/>
              <a:gd name="connsiteX74" fmla="*/ 1047750 w 4619625"/>
              <a:gd name="connsiteY74" fmla="*/ 346075 h 720725"/>
              <a:gd name="connsiteX75" fmla="*/ 1047750 w 4619625"/>
              <a:gd name="connsiteY75" fmla="*/ 333375 h 720725"/>
              <a:gd name="connsiteX76" fmla="*/ 1006475 w 4619625"/>
              <a:gd name="connsiteY76" fmla="*/ 333375 h 720725"/>
              <a:gd name="connsiteX77" fmla="*/ 1006475 w 4619625"/>
              <a:gd name="connsiteY77" fmla="*/ 314325 h 720725"/>
              <a:gd name="connsiteX78" fmla="*/ 987425 w 4619625"/>
              <a:gd name="connsiteY78" fmla="*/ 314325 h 720725"/>
              <a:gd name="connsiteX79" fmla="*/ 993775 w 4619625"/>
              <a:gd name="connsiteY79" fmla="*/ 307975 h 720725"/>
              <a:gd name="connsiteX80" fmla="*/ 962025 w 4619625"/>
              <a:gd name="connsiteY80" fmla="*/ 307975 h 720725"/>
              <a:gd name="connsiteX81" fmla="*/ 962025 w 4619625"/>
              <a:gd name="connsiteY81" fmla="*/ 288925 h 720725"/>
              <a:gd name="connsiteX82" fmla="*/ 920750 w 4619625"/>
              <a:gd name="connsiteY82" fmla="*/ 288925 h 720725"/>
              <a:gd name="connsiteX83" fmla="*/ 920750 w 4619625"/>
              <a:gd name="connsiteY83" fmla="*/ 276225 h 720725"/>
              <a:gd name="connsiteX84" fmla="*/ 889000 w 4619625"/>
              <a:gd name="connsiteY84" fmla="*/ 276225 h 720725"/>
              <a:gd name="connsiteX85" fmla="*/ 889000 w 4619625"/>
              <a:gd name="connsiteY85" fmla="*/ 276225 h 720725"/>
              <a:gd name="connsiteX86" fmla="*/ 879475 w 4619625"/>
              <a:gd name="connsiteY86" fmla="*/ 266700 h 720725"/>
              <a:gd name="connsiteX87" fmla="*/ 752475 w 4619625"/>
              <a:gd name="connsiteY87" fmla="*/ 266700 h 720725"/>
              <a:gd name="connsiteX88" fmla="*/ 752475 w 4619625"/>
              <a:gd name="connsiteY88" fmla="*/ 250825 h 720725"/>
              <a:gd name="connsiteX89" fmla="*/ 711200 w 4619625"/>
              <a:gd name="connsiteY89" fmla="*/ 250825 h 720725"/>
              <a:gd name="connsiteX90" fmla="*/ 711200 w 4619625"/>
              <a:gd name="connsiteY90" fmla="*/ 244475 h 720725"/>
              <a:gd name="connsiteX91" fmla="*/ 676275 w 4619625"/>
              <a:gd name="connsiteY91" fmla="*/ 244475 h 720725"/>
              <a:gd name="connsiteX92" fmla="*/ 676275 w 4619625"/>
              <a:gd name="connsiteY92" fmla="*/ 234950 h 720725"/>
              <a:gd name="connsiteX93" fmla="*/ 635000 w 4619625"/>
              <a:gd name="connsiteY93" fmla="*/ 234950 h 720725"/>
              <a:gd name="connsiteX94" fmla="*/ 641350 w 4619625"/>
              <a:gd name="connsiteY94" fmla="*/ 228600 h 720725"/>
              <a:gd name="connsiteX95" fmla="*/ 600075 w 4619625"/>
              <a:gd name="connsiteY95" fmla="*/ 228600 h 720725"/>
              <a:gd name="connsiteX96" fmla="*/ 574675 w 4619625"/>
              <a:gd name="connsiteY96" fmla="*/ 228600 h 720725"/>
              <a:gd name="connsiteX97" fmla="*/ 574675 w 4619625"/>
              <a:gd name="connsiteY97" fmla="*/ 212725 h 720725"/>
              <a:gd name="connsiteX98" fmla="*/ 536575 w 4619625"/>
              <a:gd name="connsiteY98" fmla="*/ 212725 h 720725"/>
              <a:gd name="connsiteX99" fmla="*/ 536575 w 4619625"/>
              <a:gd name="connsiteY99" fmla="*/ 200025 h 720725"/>
              <a:gd name="connsiteX100" fmla="*/ 492125 w 4619625"/>
              <a:gd name="connsiteY100" fmla="*/ 200025 h 720725"/>
              <a:gd name="connsiteX101" fmla="*/ 492125 w 4619625"/>
              <a:gd name="connsiteY101" fmla="*/ 190500 h 720725"/>
              <a:gd name="connsiteX102" fmla="*/ 466725 w 4619625"/>
              <a:gd name="connsiteY102" fmla="*/ 190500 h 720725"/>
              <a:gd name="connsiteX103" fmla="*/ 466725 w 4619625"/>
              <a:gd name="connsiteY103" fmla="*/ 174625 h 720725"/>
              <a:gd name="connsiteX104" fmla="*/ 409575 w 4619625"/>
              <a:gd name="connsiteY104" fmla="*/ 174625 h 720725"/>
              <a:gd name="connsiteX105" fmla="*/ 409575 w 4619625"/>
              <a:gd name="connsiteY105" fmla="*/ 174625 h 720725"/>
              <a:gd name="connsiteX106" fmla="*/ 409575 w 4619625"/>
              <a:gd name="connsiteY106" fmla="*/ 142875 h 720725"/>
              <a:gd name="connsiteX107" fmla="*/ 349250 w 4619625"/>
              <a:gd name="connsiteY107" fmla="*/ 142875 h 720725"/>
              <a:gd name="connsiteX108" fmla="*/ 339725 w 4619625"/>
              <a:gd name="connsiteY108" fmla="*/ 133350 h 720725"/>
              <a:gd name="connsiteX109" fmla="*/ 301625 w 4619625"/>
              <a:gd name="connsiteY109" fmla="*/ 133350 h 720725"/>
              <a:gd name="connsiteX110" fmla="*/ 301625 w 4619625"/>
              <a:gd name="connsiteY110" fmla="*/ 114300 h 720725"/>
              <a:gd name="connsiteX111" fmla="*/ 266700 w 4619625"/>
              <a:gd name="connsiteY111" fmla="*/ 114300 h 720725"/>
              <a:gd name="connsiteX112" fmla="*/ 266700 w 4619625"/>
              <a:gd name="connsiteY112" fmla="*/ 95250 h 720725"/>
              <a:gd name="connsiteX113" fmla="*/ 231775 w 4619625"/>
              <a:gd name="connsiteY113" fmla="*/ 95250 h 720725"/>
              <a:gd name="connsiteX114" fmla="*/ 231775 w 4619625"/>
              <a:gd name="connsiteY114" fmla="*/ 85725 h 720725"/>
              <a:gd name="connsiteX115" fmla="*/ 203200 w 4619625"/>
              <a:gd name="connsiteY115" fmla="*/ 85725 h 720725"/>
              <a:gd name="connsiteX116" fmla="*/ 203200 w 4619625"/>
              <a:gd name="connsiteY116" fmla="*/ 66675 h 720725"/>
              <a:gd name="connsiteX117" fmla="*/ 171450 w 4619625"/>
              <a:gd name="connsiteY117" fmla="*/ 66675 h 720725"/>
              <a:gd name="connsiteX118" fmla="*/ 180975 w 4619625"/>
              <a:gd name="connsiteY118" fmla="*/ 57150 h 720725"/>
              <a:gd name="connsiteX119" fmla="*/ 149225 w 4619625"/>
              <a:gd name="connsiteY119" fmla="*/ 57150 h 720725"/>
              <a:gd name="connsiteX120" fmla="*/ 149225 w 4619625"/>
              <a:gd name="connsiteY120" fmla="*/ 38100 h 720725"/>
              <a:gd name="connsiteX121" fmla="*/ 85725 w 4619625"/>
              <a:gd name="connsiteY121" fmla="*/ 38100 h 720725"/>
              <a:gd name="connsiteX122" fmla="*/ 85725 w 4619625"/>
              <a:gd name="connsiteY122" fmla="*/ 28575 h 720725"/>
              <a:gd name="connsiteX123" fmla="*/ 57150 w 4619625"/>
              <a:gd name="connsiteY123" fmla="*/ 28575 h 720725"/>
              <a:gd name="connsiteX124" fmla="*/ 57150 w 4619625"/>
              <a:gd name="connsiteY124" fmla="*/ 9525 h 720725"/>
              <a:gd name="connsiteX125" fmla="*/ 19050 w 4619625"/>
              <a:gd name="connsiteY125" fmla="*/ 9525 h 720725"/>
              <a:gd name="connsiteX126" fmla="*/ 19050 w 4619625"/>
              <a:gd name="connsiteY126" fmla="*/ 0 h 720725"/>
              <a:gd name="connsiteX127" fmla="*/ 0 w 4619625"/>
              <a:gd name="connsiteY127" fmla="*/ 0 h 720725"/>
              <a:gd name="connsiteX0" fmla="*/ 4619625 w 4619625"/>
              <a:gd name="connsiteY0" fmla="*/ 720725 h 720725"/>
              <a:gd name="connsiteX1" fmla="*/ 4467225 w 4619625"/>
              <a:gd name="connsiteY1" fmla="*/ 720725 h 720725"/>
              <a:gd name="connsiteX2" fmla="*/ 4467225 w 4619625"/>
              <a:gd name="connsiteY2" fmla="*/ 708025 h 720725"/>
              <a:gd name="connsiteX3" fmla="*/ 4102100 w 4619625"/>
              <a:gd name="connsiteY3" fmla="*/ 708025 h 720725"/>
              <a:gd name="connsiteX4" fmla="*/ 4102100 w 4619625"/>
              <a:gd name="connsiteY4" fmla="*/ 695325 h 720725"/>
              <a:gd name="connsiteX5" fmla="*/ 4089400 w 4619625"/>
              <a:gd name="connsiteY5" fmla="*/ 695325 h 720725"/>
              <a:gd name="connsiteX6" fmla="*/ 4089400 w 4619625"/>
              <a:gd name="connsiteY6" fmla="*/ 685800 h 720725"/>
              <a:gd name="connsiteX7" fmla="*/ 3768725 w 4619625"/>
              <a:gd name="connsiteY7" fmla="*/ 685800 h 720725"/>
              <a:gd name="connsiteX8" fmla="*/ 3768725 w 4619625"/>
              <a:gd name="connsiteY8" fmla="*/ 669925 h 720725"/>
              <a:gd name="connsiteX9" fmla="*/ 3663950 w 4619625"/>
              <a:gd name="connsiteY9" fmla="*/ 669925 h 720725"/>
              <a:gd name="connsiteX10" fmla="*/ 3660775 w 4619625"/>
              <a:gd name="connsiteY10" fmla="*/ 666750 h 720725"/>
              <a:gd name="connsiteX11" fmla="*/ 3457575 w 4619625"/>
              <a:gd name="connsiteY11" fmla="*/ 666750 h 720725"/>
              <a:gd name="connsiteX12" fmla="*/ 3457575 w 4619625"/>
              <a:gd name="connsiteY12" fmla="*/ 657225 h 720725"/>
              <a:gd name="connsiteX13" fmla="*/ 3457575 w 4619625"/>
              <a:gd name="connsiteY13" fmla="*/ 657225 h 720725"/>
              <a:gd name="connsiteX14" fmla="*/ 3441700 w 4619625"/>
              <a:gd name="connsiteY14" fmla="*/ 657225 h 720725"/>
              <a:gd name="connsiteX15" fmla="*/ 3413125 w 4619625"/>
              <a:gd name="connsiteY15" fmla="*/ 657225 h 720725"/>
              <a:gd name="connsiteX16" fmla="*/ 3413125 w 4619625"/>
              <a:gd name="connsiteY16" fmla="*/ 654050 h 720725"/>
              <a:gd name="connsiteX17" fmla="*/ 3282950 w 4619625"/>
              <a:gd name="connsiteY17" fmla="*/ 654050 h 720725"/>
              <a:gd name="connsiteX18" fmla="*/ 3282950 w 4619625"/>
              <a:gd name="connsiteY18" fmla="*/ 641350 h 720725"/>
              <a:gd name="connsiteX19" fmla="*/ 3136900 w 4619625"/>
              <a:gd name="connsiteY19" fmla="*/ 641350 h 720725"/>
              <a:gd name="connsiteX20" fmla="*/ 3136900 w 4619625"/>
              <a:gd name="connsiteY20" fmla="*/ 635000 h 720725"/>
              <a:gd name="connsiteX21" fmla="*/ 3111500 w 4619625"/>
              <a:gd name="connsiteY21" fmla="*/ 635000 h 720725"/>
              <a:gd name="connsiteX22" fmla="*/ 3111500 w 4619625"/>
              <a:gd name="connsiteY22" fmla="*/ 625475 h 720725"/>
              <a:gd name="connsiteX23" fmla="*/ 2940050 w 4619625"/>
              <a:gd name="connsiteY23" fmla="*/ 625475 h 720725"/>
              <a:gd name="connsiteX24" fmla="*/ 2943225 w 4619625"/>
              <a:gd name="connsiteY24" fmla="*/ 622300 h 720725"/>
              <a:gd name="connsiteX25" fmla="*/ 2841625 w 4619625"/>
              <a:gd name="connsiteY25" fmla="*/ 622300 h 720725"/>
              <a:gd name="connsiteX26" fmla="*/ 2841625 w 4619625"/>
              <a:gd name="connsiteY26" fmla="*/ 612775 h 720725"/>
              <a:gd name="connsiteX27" fmla="*/ 2730500 w 4619625"/>
              <a:gd name="connsiteY27" fmla="*/ 612775 h 720725"/>
              <a:gd name="connsiteX28" fmla="*/ 2730500 w 4619625"/>
              <a:gd name="connsiteY28" fmla="*/ 587375 h 720725"/>
              <a:gd name="connsiteX29" fmla="*/ 2660650 w 4619625"/>
              <a:gd name="connsiteY29" fmla="*/ 587375 h 720725"/>
              <a:gd name="connsiteX30" fmla="*/ 2660650 w 4619625"/>
              <a:gd name="connsiteY30" fmla="*/ 577850 h 720725"/>
              <a:gd name="connsiteX31" fmla="*/ 2368550 w 4619625"/>
              <a:gd name="connsiteY31" fmla="*/ 577850 h 720725"/>
              <a:gd name="connsiteX32" fmla="*/ 2368550 w 4619625"/>
              <a:gd name="connsiteY32" fmla="*/ 568325 h 720725"/>
              <a:gd name="connsiteX33" fmla="*/ 2276475 w 4619625"/>
              <a:gd name="connsiteY33" fmla="*/ 568325 h 720725"/>
              <a:gd name="connsiteX34" fmla="*/ 2276475 w 4619625"/>
              <a:gd name="connsiteY34" fmla="*/ 555625 h 720725"/>
              <a:gd name="connsiteX35" fmla="*/ 2174875 w 4619625"/>
              <a:gd name="connsiteY35" fmla="*/ 555625 h 720725"/>
              <a:gd name="connsiteX36" fmla="*/ 2181225 w 4619625"/>
              <a:gd name="connsiteY36" fmla="*/ 549275 h 720725"/>
              <a:gd name="connsiteX37" fmla="*/ 2060575 w 4619625"/>
              <a:gd name="connsiteY37" fmla="*/ 549275 h 720725"/>
              <a:gd name="connsiteX38" fmla="*/ 2060575 w 4619625"/>
              <a:gd name="connsiteY38" fmla="*/ 533400 h 720725"/>
              <a:gd name="connsiteX39" fmla="*/ 2025650 w 4619625"/>
              <a:gd name="connsiteY39" fmla="*/ 533400 h 720725"/>
              <a:gd name="connsiteX40" fmla="*/ 2025650 w 4619625"/>
              <a:gd name="connsiteY40" fmla="*/ 533400 h 720725"/>
              <a:gd name="connsiteX41" fmla="*/ 1974850 w 4619625"/>
              <a:gd name="connsiteY41" fmla="*/ 533400 h 720725"/>
              <a:gd name="connsiteX42" fmla="*/ 1974850 w 4619625"/>
              <a:gd name="connsiteY42" fmla="*/ 520700 h 720725"/>
              <a:gd name="connsiteX43" fmla="*/ 1908175 w 4619625"/>
              <a:gd name="connsiteY43" fmla="*/ 520700 h 720725"/>
              <a:gd name="connsiteX44" fmla="*/ 1908175 w 4619625"/>
              <a:gd name="connsiteY44" fmla="*/ 511175 h 720725"/>
              <a:gd name="connsiteX45" fmla="*/ 1879600 w 4619625"/>
              <a:gd name="connsiteY45" fmla="*/ 511175 h 720725"/>
              <a:gd name="connsiteX46" fmla="*/ 1879600 w 4619625"/>
              <a:gd name="connsiteY46" fmla="*/ 501650 h 720725"/>
              <a:gd name="connsiteX47" fmla="*/ 1825625 w 4619625"/>
              <a:gd name="connsiteY47" fmla="*/ 501650 h 720725"/>
              <a:gd name="connsiteX48" fmla="*/ 1825625 w 4619625"/>
              <a:gd name="connsiteY48" fmla="*/ 492125 h 720725"/>
              <a:gd name="connsiteX49" fmla="*/ 1755775 w 4619625"/>
              <a:gd name="connsiteY49" fmla="*/ 492125 h 720725"/>
              <a:gd name="connsiteX50" fmla="*/ 1755775 w 4619625"/>
              <a:gd name="connsiteY50" fmla="*/ 482600 h 720725"/>
              <a:gd name="connsiteX51" fmla="*/ 1736725 w 4619625"/>
              <a:gd name="connsiteY51" fmla="*/ 482600 h 720725"/>
              <a:gd name="connsiteX52" fmla="*/ 1724025 w 4619625"/>
              <a:gd name="connsiteY52" fmla="*/ 482600 h 720725"/>
              <a:gd name="connsiteX53" fmla="*/ 1724025 w 4619625"/>
              <a:gd name="connsiteY53" fmla="*/ 473075 h 720725"/>
              <a:gd name="connsiteX54" fmla="*/ 1681957 w 4619625"/>
              <a:gd name="connsiteY54" fmla="*/ 525463 h 720725"/>
              <a:gd name="connsiteX55" fmla="*/ 1686718 w 4619625"/>
              <a:gd name="connsiteY55" fmla="*/ 463550 h 720725"/>
              <a:gd name="connsiteX56" fmla="*/ 1657350 w 4619625"/>
              <a:gd name="connsiteY56" fmla="*/ 463550 h 720725"/>
              <a:gd name="connsiteX57" fmla="*/ 1657350 w 4619625"/>
              <a:gd name="connsiteY57" fmla="*/ 447675 h 720725"/>
              <a:gd name="connsiteX58" fmla="*/ 1584325 w 4619625"/>
              <a:gd name="connsiteY58" fmla="*/ 447675 h 720725"/>
              <a:gd name="connsiteX59" fmla="*/ 1584325 w 4619625"/>
              <a:gd name="connsiteY59" fmla="*/ 431800 h 720725"/>
              <a:gd name="connsiteX60" fmla="*/ 1517650 w 4619625"/>
              <a:gd name="connsiteY60" fmla="*/ 431800 h 720725"/>
              <a:gd name="connsiteX61" fmla="*/ 1517650 w 4619625"/>
              <a:gd name="connsiteY61" fmla="*/ 422275 h 720725"/>
              <a:gd name="connsiteX62" fmla="*/ 1428750 w 4619625"/>
              <a:gd name="connsiteY62" fmla="*/ 422275 h 720725"/>
              <a:gd name="connsiteX63" fmla="*/ 1428750 w 4619625"/>
              <a:gd name="connsiteY63" fmla="*/ 406400 h 720725"/>
              <a:gd name="connsiteX64" fmla="*/ 1390650 w 4619625"/>
              <a:gd name="connsiteY64" fmla="*/ 406400 h 720725"/>
              <a:gd name="connsiteX65" fmla="*/ 1390650 w 4619625"/>
              <a:gd name="connsiteY65" fmla="*/ 390525 h 720725"/>
              <a:gd name="connsiteX66" fmla="*/ 1352550 w 4619625"/>
              <a:gd name="connsiteY66" fmla="*/ 390525 h 720725"/>
              <a:gd name="connsiteX67" fmla="*/ 1352550 w 4619625"/>
              <a:gd name="connsiteY67" fmla="*/ 377825 h 720725"/>
              <a:gd name="connsiteX68" fmla="*/ 1320800 w 4619625"/>
              <a:gd name="connsiteY68" fmla="*/ 377825 h 720725"/>
              <a:gd name="connsiteX69" fmla="*/ 1320800 w 4619625"/>
              <a:gd name="connsiteY69" fmla="*/ 377825 h 720725"/>
              <a:gd name="connsiteX70" fmla="*/ 1254125 w 4619625"/>
              <a:gd name="connsiteY70" fmla="*/ 377825 h 720725"/>
              <a:gd name="connsiteX71" fmla="*/ 1254125 w 4619625"/>
              <a:gd name="connsiteY71" fmla="*/ 358775 h 720725"/>
              <a:gd name="connsiteX72" fmla="*/ 1114425 w 4619625"/>
              <a:gd name="connsiteY72" fmla="*/ 358775 h 720725"/>
              <a:gd name="connsiteX73" fmla="*/ 1114425 w 4619625"/>
              <a:gd name="connsiteY73" fmla="*/ 346075 h 720725"/>
              <a:gd name="connsiteX74" fmla="*/ 1047750 w 4619625"/>
              <a:gd name="connsiteY74" fmla="*/ 346075 h 720725"/>
              <a:gd name="connsiteX75" fmla="*/ 1047750 w 4619625"/>
              <a:gd name="connsiteY75" fmla="*/ 333375 h 720725"/>
              <a:gd name="connsiteX76" fmla="*/ 1006475 w 4619625"/>
              <a:gd name="connsiteY76" fmla="*/ 333375 h 720725"/>
              <a:gd name="connsiteX77" fmla="*/ 1006475 w 4619625"/>
              <a:gd name="connsiteY77" fmla="*/ 314325 h 720725"/>
              <a:gd name="connsiteX78" fmla="*/ 987425 w 4619625"/>
              <a:gd name="connsiteY78" fmla="*/ 314325 h 720725"/>
              <a:gd name="connsiteX79" fmla="*/ 993775 w 4619625"/>
              <a:gd name="connsiteY79" fmla="*/ 307975 h 720725"/>
              <a:gd name="connsiteX80" fmla="*/ 962025 w 4619625"/>
              <a:gd name="connsiteY80" fmla="*/ 307975 h 720725"/>
              <a:gd name="connsiteX81" fmla="*/ 962025 w 4619625"/>
              <a:gd name="connsiteY81" fmla="*/ 288925 h 720725"/>
              <a:gd name="connsiteX82" fmla="*/ 920750 w 4619625"/>
              <a:gd name="connsiteY82" fmla="*/ 288925 h 720725"/>
              <a:gd name="connsiteX83" fmla="*/ 920750 w 4619625"/>
              <a:gd name="connsiteY83" fmla="*/ 276225 h 720725"/>
              <a:gd name="connsiteX84" fmla="*/ 889000 w 4619625"/>
              <a:gd name="connsiteY84" fmla="*/ 276225 h 720725"/>
              <a:gd name="connsiteX85" fmla="*/ 889000 w 4619625"/>
              <a:gd name="connsiteY85" fmla="*/ 276225 h 720725"/>
              <a:gd name="connsiteX86" fmla="*/ 879475 w 4619625"/>
              <a:gd name="connsiteY86" fmla="*/ 266700 h 720725"/>
              <a:gd name="connsiteX87" fmla="*/ 752475 w 4619625"/>
              <a:gd name="connsiteY87" fmla="*/ 266700 h 720725"/>
              <a:gd name="connsiteX88" fmla="*/ 752475 w 4619625"/>
              <a:gd name="connsiteY88" fmla="*/ 250825 h 720725"/>
              <a:gd name="connsiteX89" fmla="*/ 711200 w 4619625"/>
              <a:gd name="connsiteY89" fmla="*/ 250825 h 720725"/>
              <a:gd name="connsiteX90" fmla="*/ 711200 w 4619625"/>
              <a:gd name="connsiteY90" fmla="*/ 244475 h 720725"/>
              <a:gd name="connsiteX91" fmla="*/ 676275 w 4619625"/>
              <a:gd name="connsiteY91" fmla="*/ 244475 h 720725"/>
              <a:gd name="connsiteX92" fmla="*/ 676275 w 4619625"/>
              <a:gd name="connsiteY92" fmla="*/ 234950 h 720725"/>
              <a:gd name="connsiteX93" fmla="*/ 635000 w 4619625"/>
              <a:gd name="connsiteY93" fmla="*/ 234950 h 720725"/>
              <a:gd name="connsiteX94" fmla="*/ 641350 w 4619625"/>
              <a:gd name="connsiteY94" fmla="*/ 228600 h 720725"/>
              <a:gd name="connsiteX95" fmla="*/ 600075 w 4619625"/>
              <a:gd name="connsiteY95" fmla="*/ 228600 h 720725"/>
              <a:gd name="connsiteX96" fmla="*/ 574675 w 4619625"/>
              <a:gd name="connsiteY96" fmla="*/ 228600 h 720725"/>
              <a:gd name="connsiteX97" fmla="*/ 574675 w 4619625"/>
              <a:gd name="connsiteY97" fmla="*/ 212725 h 720725"/>
              <a:gd name="connsiteX98" fmla="*/ 536575 w 4619625"/>
              <a:gd name="connsiteY98" fmla="*/ 212725 h 720725"/>
              <a:gd name="connsiteX99" fmla="*/ 536575 w 4619625"/>
              <a:gd name="connsiteY99" fmla="*/ 200025 h 720725"/>
              <a:gd name="connsiteX100" fmla="*/ 492125 w 4619625"/>
              <a:gd name="connsiteY100" fmla="*/ 200025 h 720725"/>
              <a:gd name="connsiteX101" fmla="*/ 492125 w 4619625"/>
              <a:gd name="connsiteY101" fmla="*/ 190500 h 720725"/>
              <a:gd name="connsiteX102" fmla="*/ 466725 w 4619625"/>
              <a:gd name="connsiteY102" fmla="*/ 190500 h 720725"/>
              <a:gd name="connsiteX103" fmla="*/ 466725 w 4619625"/>
              <a:gd name="connsiteY103" fmla="*/ 174625 h 720725"/>
              <a:gd name="connsiteX104" fmla="*/ 409575 w 4619625"/>
              <a:gd name="connsiteY104" fmla="*/ 174625 h 720725"/>
              <a:gd name="connsiteX105" fmla="*/ 409575 w 4619625"/>
              <a:gd name="connsiteY105" fmla="*/ 174625 h 720725"/>
              <a:gd name="connsiteX106" fmla="*/ 409575 w 4619625"/>
              <a:gd name="connsiteY106" fmla="*/ 142875 h 720725"/>
              <a:gd name="connsiteX107" fmla="*/ 349250 w 4619625"/>
              <a:gd name="connsiteY107" fmla="*/ 142875 h 720725"/>
              <a:gd name="connsiteX108" fmla="*/ 339725 w 4619625"/>
              <a:gd name="connsiteY108" fmla="*/ 133350 h 720725"/>
              <a:gd name="connsiteX109" fmla="*/ 301625 w 4619625"/>
              <a:gd name="connsiteY109" fmla="*/ 133350 h 720725"/>
              <a:gd name="connsiteX110" fmla="*/ 301625 w 4619625"/>
              <a:gd name="connsiteY110" fmla="*/ 114300 h 720725"/>
              <a:gd name="connsiteX111" fmla="*/ 266700 w 4619625"/>
              <a:gd name="connsiteY111" fmla="*/ 114300 h 720725"/>
              <a:gd name="connsiteX112" fmla="*/ 266700 w 4619625"/>
              <a:gd name="connsiteY112" fmla="*/ 95250 h 720725"/>
              <a:gd name="connsiteX113" fmla="*/ 231775 w 4619625"/>
              <a:gd name="connsiteY113" fmla="*/ 95250 h 720725"/>
              <a:gd name="connsiteX114" fmla="*/ 231775 w 4619625"/>
              <a:gd name="connsiteY114" fmla="*/ 85725 h 720725"/>
              <a:gd name="connsiteX115" fmla="*/ 203200 w 4619625"/>
              <a:gd name="connsiteY115" fmla="*/ 85725 h 720725"/>
              <a:gd name="connsiteX116" fmla="*/ 203200 w 4619625"/>
              <a:gd name="connsiteY116" fmla="*/ 66675 h 720725"/>
              <a:gd name="connsiteX117" fmla="*/ 171450 w 4619625"/>
              <a:gd name="connsiteY117" fmla="*/ 66675 h 720725"/>
              <a:gd name="connsiteX118" fmla="*/ 180975 w 4619625"/>
              <a:gd name="connsiteY118" fmla="*/ 57150 h 720725"/>
              <a:gd name="connsiteX119" fmla="*/ 149225 w 4619625"/>
              <a:gd name="connsiteY119" fmla="*/ 57150 h 720725"/>
              <a:gd name="connsiteX120" fmla="*/ 149225 w 4619625"/>
              <a:gd name="connsiteY120" fmla="*/ 38100 h 720725"/>
              <a:gd name="connsiteX121" fmla="*/ 85725 w 4619625"/>
              <a:gd name="connsiteY121" fmla="*/ 38100 h 720725"/>
              <a:gd name="connsiteX122" fmla="*/ 85725 w 4619625"/>
              <a:gd name="connsiteY122" fmla="*/ 28575 h 720725"/>
              <a:gd name="connsiteX123" fmla="*/ 57150 w 4619625"/>
              <a:gd name="connsiteY123" fmla="*/ 28575 h 720725"/>
              <a:gd name="connsiteX124" fmla="*/ 57150 w 4619625"/>
              <a:gd name="connsiteY124" fmla="*/ 9525 h 720725"/>
              <a:gd name="connsiteX125" fmla="*/ 19050 w 4619625"/>
              <a:gd name="connsiteY125" fmla="*/ 9525 h 720725"/>
              <a:gd name="connsiteX126" fmla="*/ 19050 w 4619625"/>
              <a:gd name="connsiteY126" fmla="*/ 0 h 720725"/>
              <a:gd name="connsiteX127" fmla="*/ 0 w 4619625"/>
              <a:gd name="connsiteY127" fmla="*/ 0 h 720725"/>
              <a:gd name="connsiteX0" fmla="*/ 4619625 w 4619625"/>
              <a:gd name="connsiteY0" fmla="*/ 720725 h 720725"/>
              <a:gd name="connsiteX1" fmla="*/ 4467225 w 4619625"/>
              <a:gd name="connsiteY1" fmla="*/ 720725 h 720725"/>
              <a:gd name="connsiteX2" fmla="*/ 4467225 w 4619625"/>
              <a:gd name="connsiteY2" fmla="*/ 708025 h 720725"/>
              <a:gd name="connsiteX3" fmla="*/ 4102100 w 4619625"/>
              <a:gd name="connsiteY3" fmla="*/ 708025 h 720725"/>
              <a:gd name="connsiteX4" fmla="*/ 4102100 w 4619625"/>
              <a:gd name="connsiteY4" fmla="*/ 695325 h 720725"/>
              <a:gd name="connsiteX5" fmla="*/ 4089400 w 4619625"/>
              <a:gd name="connsiteY5" fmla="*/ 695325 h 720725"/>
              <a:gd name="connsiteX6" fmla="*/ 4089400 w 4619625"/>
              <a:gd name="connsiteY6" fmla="*/ 685800 h 720725"/>
              <a:gd name="connsiteX7" fmla="*/ 3768725 w 4619625"/>
              <a:gd name="connsiteY7" fmla="*/ 685800 h 720725"/>
              <a:gd name="connsiteX8" fmla="*/ 3768725 w 4619625"/>
              <a:gd name="connsiteY8" fmla="*/ 669925 h 720725"/>
              <a:gd name="connsiteX9" fmla="*/ 3663950 w 4619625"/>
              <a:gd name="connsiteY9" fmla="*/ 669925 h 720725"/>
              <a:gd name="connsiteX10" fmla="*/ 3660775 w 4619625"/>
              <a:gd name="connsiteY10" fmla="*/ 666750 h 720725"/>
              <a:gd name="connsiteX11" fmla="*/ 3457575 w 4619625"/>
              <a:gd name="connsiteY11" fmla="*/ 666750 h 720725"/>
              <a:gd name="connsiteX12" fmla="*/ 3457575 w 4619625"/>
              <a:gd name="connsiteY12" fmla="*/ 657225 h 720725"/>
              <a:gd name="connsiteX13" fmla="*/ 3457575 w 4619625"/>
              <a:gd name="connsiteY13" fmla="*/ 657225 h 720725"/>
              <a:gd name="connsiteX14" fmla="*/ 3441700 w 4619625"/>
              <a:gd name="connsiteY14" fmla="*/ 657225 h 720725"/>
              <a:gd name="connsiteX15" fmla="*/ 3413125 w 4619625"/>
              <a:gd name="connsiteY15" fmla="*/ 657225 h 720725"/>
              <a:gd name="connsiteX16" fmla="*/ 3413125 w 4619625"/>
              <a:gd name="connsiteY16" fmla="*/ 654050 h 720725"/>
              <a:gd name="connsiteX17" fmla="*/ 3282950 w 4619625"/>
              <a:gd name="connsiteY17" fmla="*/ 654050 h 720725"/>
              <a:gd name="connsiteX18" fmla="*/ 3282950 w 4619625"/>
              <a:gd name="connsiteY18" fmla="*/ 641350 h 720725"/>
              <a:gd name="connsiteX19" fmla="*/ 3136900 w 4619625"/>
              <a:gd name="connsiteY19" fmla="*/ 641350 h 720725"/>
              <a:gd name="connsiteX20" fmla="*/ 3136900 w 4619625"/>
              <a:gd name="connsiteY20" fmla="*/ 635000 h 720725"/>
              <a:gd name="connsiteX21" fmla="*/ 3111500 w 4619625"/>
              <a:gd name="connsiteY21" fmla="*/ 635000 h 720725"/>
              <a:gd name="connsiteX22" fmla="*/ 3111500 w 4619625"/>
              <a:gd name="connsiteY22" fmla="*/ 625475 h 720725"/>
              <a:gd name="connsiteX23" fmla="*/ 2940050 w 4619625"/>
              <a:gd name="connsiteY23" fmla="*/ 625475 h 720725"/>
              <a:gd name="connsiteX24" fmla="*/ 2943225 w 4619625"/>
              <a:gd name="connsiteY24" fmla="*/ 622300 h 720725"/>
              <a:gd name="connsiteX25" fmla="*/ 2841625 w 4619625"/>
              <a:gd name="connsiteY25" fmla="*/ 622300 h 720725"/>
              <a:gd name="connsiteX26" fmla="*/ 2841625 w 4619625"/>
              <a:gd name="connsiteY26" fmla="*/ 612775 h 720725"/>
              <a:gd name="connsiteX27" fmla="*/ 2730500 w 4619625"/>
              <a:gd name="connsiteY27" fmla="*/ 612775 h 720725"/>
              <a:gd name="connsiteX28" fmla="*/ 2730500 w 4619625"/>
              <a:gd name="connsiteY28" fmla="*/ 587375 h 720725"/>
              <a:gd name="connsiteX29" fmla="*/ 2660650 w 4619625"/>
              <a:gd name="connsiteY29" fmla="*/ 587375 h 720725"/>
              <a:gd name="connsiteX30" fmla="*/ 2660650 w 4619625"/>
              <a:gd name="connsiteY30" fmla="*/ 577850 h 720725"/>
              <a:gd name="connsiteX31" fmla="*/ 2368550 w 4619625"/>
              <a:gd name="connsiteY31" fmla="*/ 577850 h 720725"/>
              <a:gd name="connsiteX32" fmla="*/ 2368550 w 4619625"/>
              <a:gd name="connsiteY32" fmla="*/ 568325 h 720725"/>
              <a:gd name="connsiteX33" fmla="*/ 2276475 w 4619625"/>
              <a:gd name="connsiteY33" fmla="*/ 568325 h 720725"/>
              <a:gd name="connsiteX34" fmla="*/ 2276475 w 4619625"/>
              <a:gd name="connsiteY34" fmla="*/ 555625 h 720725"/>
              <a:gd name="connsiteX35" fmla="*/ 2174875 w 4619625"/>
              <a:gd name="connsiteY35" fmla="*/ 555625 h 720725"/>
              <a:gd name="connsiteX36" fmla="*/ 2181225 w 4619625"/>
              <a:gd name="connsiteY36" fmla="*/ 549275 h 720725"/>
              <a:gd name="connsiteX37" fmla="*/ 2060575 w 4619625"/>
              <a:gd name="connsiteY37" fmla="*/ 549275 h 720725"/>
              <a:gd name="connsiteX38" fmla="*/ 2060575 w 4619625"/>
              <a:gd name="connsiteY38" fmla="*/ 533400 h 720725"/>
              <a:gd name="connsiteX39" fmla="*/ 2025650 w 4619625"/>
              <a:gd name="connsiteY39" fmla="*/ 533400 h 720725"/>
              <a:gd name="connsiteX40" fmla="*/ 2025650 w 4619625"/>
              <a:gd name="connsiteY40" fmla="*/ 533400 h 720725"/>
              <a:gd name="connsiteX41" fmla="*/ 1974850 w 4619625"/>
              <a:gd name="connsiteY41" fmla="*/ 533400 h 720725"/>
              <a:gd name="connsiteX42" fmla="*/ 1974850 w 4619625"/>
              <a:gd name="connsiteY42" fmla="*/ 520700 h 720725"/>
              <a:gd name="connsiteX43" fmla="*/ 1908175 w 4619625"/>
              <a:gd name="connsiteY43" fmla="*/ 520700 h 720725"/>
              <a:gd name="connsiteX44" fmla="*/ 1908175 w 4619625"/>
              <a:gd name="connsiteY44" fmla="*/ 511175 h 720725"/>
              <a:gd name="connsiteX45" fmla="*/ 1879600 w 4619625"/>
              <a:gd name="connsiteY45" fmla="*/ 511175 h 720725"/>
              <a:gd name="connsiteX46" fmla="*/ 1879600 w 4619625"/>
              <a:gd name="connsiteY46" fmla="*/ 501650 h 720725"/>
              <a:gd name="connsiteX47" fmla="*/ 1825625 w 4619625"/>
              <a:gd name="connsiteY47" fmla="*/ 501650 h 720725"/>
              <a:gd name="connsiteX48" fmla="*/ 1825625 w 4619625"/>
              <a:gd name="connsiteY48" fmla="*/ 492125 h 720725"/>
              <a:gd name="connsiteX49" fmla="*/ 1755775 w 4619625"/>
              <a:gd name="connsiteY49" fmla="*/ 492125 h 720725"/>
              <a:gd name="connsiteX50" fmla="*/ 1755775 w 4619625"/>
              <a:gd name="connsiteY50" fmla="*/ 482600 h 720725"/>
              <a:gd name="connsiteX51" fmla="*/ 1736725 w 4619625"/>
              <a:gd name="connsiteY51" fmla="*/ 482600 h 720725"/>
              <a:gd name="connsiteX52" fmla="*/ 1724025 w 4619625"/>
              <a:gd name="connsiteY52" fmla="*/ 482600 h 720725"/>
              <a:gd name="connsiteX53" fmla="*/ 1724025 w 4619625"/>
              <a:gd name="connsiteY53" fmla="*/ 473075 h 720725"/>
              <a:gd name="connsiteX54" fmla="*/ 1681957 w 4619625"/>
              <a:gd name="connsiteY54" fmla="*/ 477838 h 720725"/>
              <a:gd name="connsiteX55" fmla="*/ 1686718 w 4619625"/>
              <a:gd name="connsiteY55" fmla="*/ 463550 h 720725"/>
              <a:gd name="connsiteX56" fmla="*/ 1657350 w 4619625"/>
              <a:gd name="connsiteY56" fmla="*/ 463550 h 720725"/>
              <a:gd name="connsiteX57" fmla="*/ 1657350 w 4619625"/>
              <a:gd name="connsiteY57" fmla="*/ 447675 h 720725"/>
              <a:gd name="connsiteX58" fmla="*/ 1584325 w 4619625"/>
              <a:gd name="connsiteY58" fmla="*/ 447675 h 720725"/>
              <a:gd name="connsiteX59" fmla="*/ 1584325 w 4619625"/>
              <a:gd name="connsiteY59" fmla="*/ 431800 h 720725"/>
              <a:gd name="connsiteX60" fmla="*/ 1517650 w 4619625"/>
              <a:gd name="connsiteY60" fmla="*/ 431800 h 720725"/>
              <a:gd name="connsiteX61" fmla="*/ 1517650 w 4619625"/>
              <a:gd name="connsiteY61" fmla="*/ 422275 h 720725"/>
              <a:gd name="connsiteX62" fmla="*/ 1428750 w 4619625"/>
              <a:gd name="connsiteY62" fmla="*/ 422275 h 720725"/>
              <a:gd name="connsiteX63" fmla="*/ 1428750 w 4619625"/>
              <a:gd name="connsiteY63" fmla="*/ 406400 h 720725"/>
              <a:gd name="connsiteX64" fmla="*/ 1390650 w 4619625"/>
              <a:gd name="connsiteY64" fmla="*/ 406400 h 720725"/>
              <a:gd name="connsiteX65" fmla="*/ 1390650 w 4619625"/>
              <a:gd name="connsiteY65" fmla="*/ 390525 h 720725"/>
              <a:gd name="connsiteX66" fmla="*/ 1352550 w 4619625"/>
              <a:gd name="connsiteY66" fmla="*/ 390525 h 720725"/>
              <a:gd name="connsiteX67" fmla="*/ 1352550 w 4619625"/>
              <a:gd name="connsiteY67" fmla="*/ 377825 h 720725"/>
              <a:gd name="connsiteX68" fmla="*/ 1320800 w 4619625"/>
              <a:gd name="connsiteY68" fmla="*/ 377825 h 720725"/>
              <a:gd name="connsiteX69" fmla="*/ 1320800 w 4619625"/>
              <a:gd name="connsiteY69" fmla="*/ 377825 h 720725"/>
              <a:gd name="connsiteX70" fmla="*/ 1254125 w 4619625"/>
              <a:gd name="connsiteY70" fmla="*/ 377825 h 720725"/>
              <a:gd name="connsiteX71" fmla="*/ 1254125 w 4619625"/>
              <a:gd name="connsiteY71" fmla="*/ 358775 h 720725"/>
              <a:gd name="connsiteX72" fmla="*/ 1114425 w 4619625"/>
              <a:gd name="connsiteY72" fmla="*/ 358775 h 720725"/>
              <a:gd name="connsiteX73" fmla="*/ 1114425 w 4619625"/>
              <a:gd name="connsiteY73" fmla="*/ 346075 h 720725"/>
              <a:gd name="connsiteX74" fmla="*/ 1047750 w 4619625"/>
              <a:gd name="connsiteY74" fmla="*/ 346075 h 720725"/>
              <a:gd name="connsiteX75" fmla="*/ 1047750 w 4619625"/>
              <a:gd name="connsiteY75" fmla="*/ 333375 h 720725"/>
              <a:gd name="connsiteX76" fmla="*/ 1006475 w 4619625"/>
              <a:gd name="connsiteY76" fmla="*/ 333375 h 720725"/>
              <a:gd name="connsiteX77" fmla="*/ 1006475 w 4619625"/>
              <a:gd name="connsiteY77" fmla="*/ 314325 h 720725"/>
              <a:gd name="connsiteX78" fmla="*/ 987425 w 4619625"/>
              <a:gd name="connsiteY78" fmla="*/ 314325 h 720725"/>
              <a:gd name="connsiteX79" fmla="*/ 993775 w 4619625"/>
              <a:gd name="connsiteY79" fmla="*/ 307975 h 720725"/>
              <a:gd name="connsiteX80" fmla="*/ 962025 w 4619625"/>
              <a:gd name="connsiteY80" fmla="*/ 307975 h 720725"/>
              <a:gd name="connsiteX81" fmla="*/ 962025 w 4619625"/>
              <a:gd name="connsiteY81" fmla="*/ 288925 h 720725"/>
              <a:gd name="connsiteX82" fmla="*/ 920750 w 4619625"/>
              <a:gd name="connsiteY82" fmla="*/ 288925 h 720725"/>
              <a:gd name="connsiteX83" fmla="*/ 920750 w 4619625"/>
              <a:gd name="connsiteY83" fmla="*/ 276225 h 720725"/>
              <a:gd name="connsiteX84" fmla="*/ 889000 w 4619625"/>
              <a:gd name="connsiteY84" fmla="*/ 276225 h 720725"/>
              <a:gd name="connsiteX85" fmla="*/ 889000 w 4619625"/>
              <a:gd name="connsiteY85" fmla="*/ 276225 h 720725"/>
              <a:gd name="connsiteX86" fmla="*/ 879475 w 4619625"/>
              <a:gd name="connsiteY86" fmla="*/ 266700 h 720725"/>
              <a:gd name="connsiteX87" fmla="*/ 752475 w 4619625"/>
              <a:gd name="connsiteY87" fmla="*/ 266700 h 720725"/>
              <a:gd name="connsiteX88" fmla="*/ 752475 w 4619625"/>
              <a:gd name="connsiteY88" fmla="*/ 250825 h 720725"/>
              <a:gd name="connsiteX89" fmla="*/ 711200 w 4619625"/>
              <a:gd name="connsiteY89" fmla="*/ 250825 h 720725"/>
              <a:gd name="connsiteX90" fmla="*/ 711200 w 4619625"/>
              <a:gd name="connsiteY90" fmla="*/ 244475 h 720725"/>
              <a:gd name="connsiteX91" fmla="*/ 676275 w 4619625"/>
              <a:gd name="connsiteY91" fmla="*/ 244475 h 720725"/>
              <a:gd name="connsiteX92" fmla="*/ 676275 w 4619625"/>
              <a:gd name="connsiteY92" fmla="*/ 234950 h 720725"/>
              <a:gd name="connsiteX93" fmla="*/ 635000 w 4619625"/>
              <a:gd name="connsiteY93" fmla="*/ 234950 h 720725"/>
              <a:gd name="connsiteX94" fmla="*/ 641350 w 4619625"/>
              <a:gd name="connsiteY94" fmla="*/ 228600 h 720725"/>
              <a:gd name="connsiteX95" fmla="*/ 600075 w 4619625"/>
              <a:gd name="connsiteY95" fmla="*/ 228600 h 720725"/>
              <a:gd name="connsiteX96" fmla="*/ 574675 w 4619625"/>
              <a:gd name="connsiteY96" fmla="*/ 228600 h 720725"/>
              <a:gd name="connsiteX97" fmla="*/ 574675 w 4619625"/>
              <a:gd name="connsiteY97" fmla="*/ 212725 h 720725"/>
              <a:gd name="connsiteX98" fmla="*/ 536575 w 4619625"/>
              <a:gd name="connsiteY98" fmla="*/ 212725 h 720725"/>
              <a:gd name="connsiteX99" fmla="*/ 536575 w 4619625"/>
              <a:gd name="connsiteY99" fmla="*/ 200025 h 720725"/>
              <a:gd name="connsiteX100" fmla="*/ 492125 w 4619625"/>
              <a:gd name="connsiteY100" fmla="*/ 200025 h 720725"/>
              <a:gd name="connsiteX101" fmla="*/ 492125 w 4619625"/>
              <a:gd name="connsiteY101" fmla="*/ 190500 h 720725"/>
              <a:gd name="connsiteX102" fmla="*/ 466725 w 4619625"/>
              <a:gd name="connsiteY102" fmla="*/ 190500 h 720725"/>
              <a:gd name="connsiteX103" fmla="*/ 466725 w 4619625"/>
              <a:gd name="connsiteY103" fmla="*/ 174625 h 720725"/>
              <a:gd name="connsiteX104" fmla="*/ 409575 w 4619625"/>
              <a:gd name="connsiteY104" fmla="*/ 174625 h 720725"/>
              <a:gd name="connsiteX105" fmla="*/ 409575 w 4619625"/>
              <a:gd name="connsiteY105" fmla="*/ 174625 h 720725"/>
              <a:gd name="connsiteX106" fmla="*/ 409575 w 4619625"/>
              <a:gd name="connsiteY106" fmla="*/ 142875 h 720725"/>
              <a:gd name="connsiteX107" fmla="*/ 349250 w 4619625"/>
              <a:gd name="connsiteY107" fmla="*/ 142875 h 720725"/>
              <a:gd name="connsiteX108" fmla="*/ 339725 w 4619625"/>
              <a:gd name="connsiteY108" fmla="*/ 133350 h 720725"/>
              <a:gd name="connsiteX109" fmla="*/ 301625 w 4619625"/>
              <a:gd name="connsiteY109" fmla="*/ 133350 h 720725"/>
              <a:gd name="connsiteX110" fmla="*/ 301625 w 4619625"/>
              <a:gd name="connsiteY110" fmla="*/ 114300 h 720725"/>
              <a:gd name="connsiteX111" fmla="*/ 266700 w 4619625"/>
              <a:gd name="connsiteY111" fmla="*/ 114300 h 720725"/>
              <a:gd name="connsiteX112" fmla="*/ 266700 w 4619625"/>
              <a:gd name="connsiteY112" fmla="*/ 95250 h 720725"/>
              <a:gd name="connsiteX113" fmla="*/ 231775 w 4619625"/>
              <a:gd name="connsiteY113" fmla="*/ 95250 h 720725"/>
              <a:gd name="connsiteX114" fmla="*/ 231775 w 4619625"/>
              <a:gd name="connsiteY114" fmla="*/ 85725 h 720725"/>
              <a:gd name="connsiteX115" fmla="*/ 203200 w 4619625"/>
              <a:gd name="connsiteY115" fmla="*/ 85725 h 720725"/>
              <a:gd name="connsiteX116" fmla="*/ 203200 w 4619625"/>
              <a:gd name="connsiteY116" fmla="*/ 66675 h 720725"/>
              <a:gd name="connsiteX117" fmla="*/ 171450 w 4619625"/>
              <a:gd name="connsiteY117" fmla="*/ 66675 h 720725"/>
              <a:gd name="connsiteX118" fmla="*/ 180975 w 4619625"/>
              <a:gd name="connsiteY118" fmla="*/ 57150 h 720725"/>
              <a:gd name="connsiteX119" fmla="*/ 149225 w 4619625"/>
              <a:gd name="connsiteY119" fmla="*/ 57150 h 720725"/>
              <a:gd name="connsiteX120" fmla="*/ 149225 w 4619625"/>
              <a:gd name="connsiteY120" fmla="*/ 38100 h 720725"/>
              <a:gd name="connsiteX121" fmla="*/ 85725 w 4619625"/>
              <a:gd name="connsiteY121" fmla="*/ 38100 h 720725"/>
              <a:gd name="connsiteX122" fmla="*/ 85725 w 4619625"/>
              <a:gd name="connsiteY122" fmla="*/ 28575 h 720725"/>
              <a:gd name="connsiteX123" fmla="*/ 57150 w 4619625"/>
              <a:gd name="connsiteY123" fmla="*/ 28575 h 720725"/>
              <a:gd name="connsiteX124" fmla="*/ 57150 w 4619625"/>
              <a:gd name="connsiteY124" fmla="*/ 9525 h 720725"/>
              <a:gd name="connsiteX125" fmla="*/ 19050 w 4619625"/>
              <a:gd name="connsiteY125" fmla="*/ 9525 h 720725"/>
              <a:gd name="connsiteX126" fmla="*/ 19050 w 4619625"/>
              <a:gd name="connsiteY126" fmla="*/ 0 h 720725"/>
              <a:gd name="connsiteX127" fmla="*/ 0 w 4619625"/>
              <a:gd name="connsiteY127" fmla="*/ 0 h 720725"/>
              <a:gd name="connsiteX0" fmla="*/ 4619625 w 4619625"/>
              <a:gd name="connsiteY0" fmla="*/ 720725 h 720725"/>
              <a:gd name="connsiteX1" fmla="*/ 4467225 w 4619625"/>
              <a:gd name="connsiteY1" fmla="*/ 720725 h 720725"/>
              <a:gd name="connsiteX2" fmla="*/ 4467225 w 4619625"/>
              <a:gd name="connsiteY2" fmla="*/ 708025 h 720725"/>
              <a:gd name="connsiteX3" fmla="*/ 4102100 w 4619625"/>
              <a:gd name="connsiteY3" fmla="*/ 708025 h 720725"/>
              <a:gd name="connsiteX4" fmla="*/ 4102100 w 4619625"/>
              <a:gd name="connsiteY4" fmla="*/ 695325 h 720725"/>
              <a:gd name="connsiteX5" fmla="*/ 4089400 w 4619625"/>
              <a:gd name="connsiteY5" fmla="*/ 695325 h 720725"/>
              <a:gd name="connsiteX6" fmla="*/ 4089400 w 4619625"/>
              <a:gd name="connsiteY6" fmla="*/ 685800 h 720725"/>
              <a:gd name="connsiteX7" fmla="*/ 3768725 w 4619625"/>
              <a:gd name="connsiteY7" fmla="*/ 685800 h 720725"/>
              <a:gd name="connsiteX8" fmla="*/ 3768725 w 4619625"/>
              <a:gd name="connsiteY8" fmla="*/ 669925 h 720725"/>
              <a:gd name="connsiteX9" fmla="*/ 3663950 w 4619625"/>
              <a:gd name="connsiteY9" fmla="*/ 669925 h 720725"/>
              <a:gd name="connsiteX10" fmla="*/ 3660775 w 4619625"/>
              <a:gd name="connsiteY10" fmla="*/ 666750 h 720725"/>
              <a:gd name="connsiteX11" fmla="*/ 3457575 w 4619625"/>
              <a:gd name="connsiteY11" fmla="*/ 666750 h 720725"/>
              <a:gd name="connsiteX12" fmla="*/ 3457575 w 4619625"/>
              <a:gd name="connsiteY12" fmla="*/ 657225 h 720725"/>
              <a:gd name="connsiteX13" fmla="*/ 3457575 w 4619625"/>
              <a:gd name="connsiteY13" fmla="*/ 657225 h 720725"/>
              <a:gd name="connsiteX14" fmla="*/ 3441700 w 4619625"/>
              <a:gd name="connsiteY14" fmla="*/ 657225 h 720725"/>
              <a:gd name="connsiteX15" fmla="*/ 3413125 w 4619625"/>
              <a:gd name="connsiteY15" fmla="*/ 657225 h 720725"/>
              <a:gd name="connsiteX16" fmla="*/ 3413125 w 4619625"/>
              <a:gd name="connsiteY16" fmla="*/ 654050 h 720725"/>
              <a:gd name="connsiteX17" fmla="*/ 3282950 w 4619625"/>
              <a:gd name="connsiteY17" fmla="*/ 654050 h 720725"/>
              <a:gd name="connsiteX18" fmla="*/ 3282950 w 4619625"/>
              <a:gd name="connsiteY18" fmla="*/ 641350 h 720725"/>
              <a:gd name="connsiteX19" fmla="*/ 3136900 w 4619625"/>
              <a:gd name="connsiteY19" fmla="*/ 641350 h 720725"/>
              <a:gd name="connsiteX20" fmla="*/ 3136900 w 4619625"/>
              <a:gd name="connsiteY20" fmla="*/ 635000 h 720725"/>
              <a:gd name="connsiteX21" fmla="*/ 3111500 w 4619625"/>
              <a:gd name="connsiteY21" fmla="*/ 635000 h 720725"/>
              <a:gd name="connsiteX22" fmla="*/ 3111500 w 4619625"/>
              <a:gd name="connsiteY22" fmla="*/ 625475 h 720725"/>
              <a:gd name="connsiteX23" fmla="*/ 2940050 w 4619625"/>
              <a:gd name="connsiteY23" fmla="*/ 625475 h 720725"/>
              <a:gd name="connsiteX24" fmla="*/ 2943225 w 4619625"/>
              <a:gd name="connsiteY24" fmla="*/ 622300 h 720725"/>
              <a:gd name="connsiteX25" fmla="*/ 2841625 w 4619625"/>
              <a:gd name="connsiteY25" fmla="*/ 622300 h 720725"/>
              <a:gd name="connsiteX26" fmla="*/ 2841625 w 4619625"/>
              <a:gd name="connsiteY26" fmla="*/ 612775 h 720725"/>
              <a:gd name="connsiteX27" fmla="*/ 2730500 w 4619625"/>
              <a:gd name="connsiteY27" fmla="*/ 612775 h 720725"/>
              <a:gd name="connsiteX28" fmla="*/ 2730500 w 4619625"/>
              <a:gd name="connsiteY28" fmla="*/ 587375 h 720725"/>
              <a:gd name="connsiteX29" fmla="*/ 2660650 w 4619625"/>
              <a:gd name="connsiteY29" fmla="*/ 587375 h 720725"/>
              <a:gd name="connsiteX30" fmla="*/ 2660650 w 4619625"/>
              <a:gd name="connsiteY30" fmla="*/ 577850 h 720725"/>
              <a:gd name="connsiteX31" fmla="*/ 2368550 w 4619625"/>
              <a:gd name="connsiteY31" fmla="*/ 577850 h 720725"/>
              <a:gd name="connsiteX32" fmla="*/ 2368550 w 4619625"/>
              <a:gd name="connsiteY32" fmla="*/ 568325 h 720725"/>
              <a:gd name="connsiteX33" fmla="*/ 2276475 w 4619625"/>
              <a:gd name="connsiteY33" fmla="*/ 568325 h 720725"/>
              <a:gd name="connsiteX34" fmla="*/ 2276475 w 4619625"/>
              <a:gd name="connsiteY34" fmla="*/ 555625 h 720725"/>
              <a:gd name="connsiteX35" fmla="*/ 2174875 w 4619625"/>
              <a:gd name="connsiteY35" fmla="*/ 555625 h 720725"/>
              <a:gd name="connsiteX36" fmla="*/ 2181225 w 4619625"/>
              <a:gd name="connsiteY36" fmla="*/ 549275 h 720725"/>
              <a:gd name="connsiteX37" fmla="*/ 2060575 w 4619625"/>
              <a:gd name="connsiteY37" fmla="*/ 549275 h 720725"/>
              <a:gd name="connsiteX38" fmla="*/ 2060575 w 4619625"/>
              <a:gd name="connsiteY38" fmla="*/ 533400 h 720725"/>
              <a:gd name="connsiteX39" fmla="*/ 2025650 w 4619625"/>
              <a:gd name="connsiteY39" fmla="*/ 533400 h 720725"/>
              <a:gd name="connsiteX40" fmla="*/ 2025650 w 4619625"/>
              <a:gd name="connsiteY40" fmla="*/ 533400 h 720725"/>
              <a:gd name="connsiteX41" fmla="*/ 1974850 w 4619625"/>
              <a:gd name="connsiteY41" fmla="*/ 533400 h 720725"/>
              <a:gd name="connsiteX42" fmla="*/ 1974850 w 4619625"/>
              <a:gd name="connsiteY42" fmla="*/ 520700 h 720725"/>
              <a:gd name="connsiteX43" fmla="*/ 1908175 w 4619625"/>
              <a:gd name="connsiteY43" fmla="*/ 520700 h 720725"/>
              <a:gd name="connsiteX44" fmla="*/ 1908175 w 4619625"/>
              <a:gd name="connsiteY44" fmla="*/ 511175 h 720725"/>
              <a:gd name="connsiteX45" fmla="*/ 1879600 w 4619625"/>
              <a:gd name="connsiteY45" fmla="*/ 511175 h 720725"/>
              <a:gd name="connsiteX46" fmla="*/ 1879600 w 4619625"/>
              <a:gd name="connsiteY46" fmla="*/ 501650 h 720725"/>
              <a:gd name="connsiteX47" fmla="*/ 1825625 w 4619625"/>
              <a:gd name="connsiteY47" fmla="*/ 501650 h 720725"/>
              <a:gd name="connsiteX48" fmla="*/ 1825625 w 4619625"/>
              <a:gd name="connsiteY48" fmla="*/ 492125 h 720725"/>
              <a:gd name="connsiteX49" fmla="*/ 1755775 w 4619625"/>
              <a:gd name="connsiteY49" fmla="*/ 492125 h 720725"/>
              <a:gd name="connsiteX50" fmla="*/ 1755775 w 4619625"/>
              <a:gd name="connsiteY50" fmla="*/ 482600 h 720725"/>
              <a:gd name="connsiteX51" fmla="*/ 1736725 w 4619625"/>
              <a:gd name="connsiteY51" fmla="*/ 482600 h 720725"/>
              <a:gd name="connsiteX52" fmla="*/ 1724025 w 4619625"/>
              <a:gd name="connsiteY52" fmla="*/ 482600 h 720725"/>
              <a:gd name="connsiteX53" fmla="*/ 1724025 w 4619625"/>
              <a:gd name="connsiteY53" fmla="*/ 473075 h 720725"/>
              <a:gd name="connsiteX54" fmla="*/ 1681957 w 4619625"/>
              <a:gd name="connsiteY54" fmla="*/ 477838 h 720725"/>
              <a:gd name="connsiteX55" fmla="*/ 1686718 w 4619625"/>
              <a:gd name="connsiteY55" fmla="*/ 463550 h 720725"/>
              <a:gd name="connsiteX56" fmla="*/ 1657350 w 4619625"/>
              <a:gd name="connsiteY56" fmla="*/ 463550 h 720725"/>
              <a:gd name="connsiteX57" fmla="*/ 1657350 w 4619625"/>
              <a:gd name="connsiteY57" fmla="*/ 447675 h 720725"/>
              <a:gd name="connsiteX58" fmla="*/ 1584325 w 4619625"/>
              <a:gd name="connsiteY58" fmla="*/ 447675 h 720725"/>
              <a:gd name="connsiteX59" fmla="*/ 1584325 w 4619625"/>
              <a:gd name="connsiteY59" fmla="*/ 431800 h 720725"/>
              <a:gd name="connsiteX60" fmla="*/ 1517650 w 4619625"/>
              <a:gd name="connsiteY60" fmla="*/ 431800 h 720725"/>
              <a:gd name="connsiteX61" fmla="*/ 1517650 w 4619625"/>
              <a:gd name="connsiteY61" fmla="*/ 422275 h 720725"/>
              <a:gd name="connsiteX62" fmla="*/ 1428750 w 4619625"/>
              <a:gd name="connsiteY62" fmla="*/ 422275 h 720725"/>
              <a:gd name="connsiteX63" fmla="*/ 1428750 w 4619625"/>
              <a:gd name="connsiteY63" fmla="*/ 406400 h 720725"/>
              <a:gd name="connsiteX64" fmla="*/ 1390650 w 4619625"/>
              <a:gd name="connsiteY64" fmla="*/ 406400 h 720725"/>
              <a:gd name="connsiteX65" fmla="*/ 1390650 w 4619625"/>
              <a:gd name="connsiteY65" fmla="*/ 390525 h 720725"/>
              <a:gd name="connsiteX66" fmla="*/ 1352550 w 4619625"/>
              <a:gd name="connsiteY66" fmla="*/ 390525 h 720725"/>
              <a:gd name="connsiteX67" fmla="*/ 1352550 w 4619625"/>
              <a:gd name="connsiteY67" fmla="*/ 377825 h 720725"/>
              <a:gd name="connsiteX68" fmla="*/ 1320800 w 4619625"/>
              <a:gd name="connsiteY68" fmla="*/ 377825 h 720725"/>
              <a:gd name="connsiteX69" fmla="*/ 1320800 w 4619625"/>
              <a:gd name="connsiteY69" fmla="*/ 377825 h 720725"/>
              <a:gd name="connsiteX70" fmla="*/ 1254125 w 4619625"/>
              <a:gd name="connsiteY70" fmla="*/ 377825 h 720725"/>
              <a:gd name="connsiteX71" fmla="*/ 1254125 w 4619625"/>
              <a:gd name="connsiteY71" fmla="*/ 358775 h 720725"/>
              <a:gd name="connsiteX72" fmla="*/ 1114425 w 4619625"/>
              <a:gd name="connsiteY72" fmla="*/ 358775 h 720725"/>
              <a:gd name="connsiteX73" fmla="*/ 1114425 w 4619625"/>
              <a:gd name="connsiteY73" fmla="*/ 346075 h 720725"/>
              <a:gd name="connsiteX74" fmla="*/ 1047750 w 4619625"/>
              <a:gd name="connsiteY74" fmla="*/ 346075 h 720725"/>
              <a:gd name="connsiteX75" fmla="*/ 1047750 w 4619625"/>
              <a:gd name="connsiteY75" fmla="*/ 333375 h 720725"/>
              <a:gd name="connsiteX76" fmla="*/ 1006475 w 4619625"/>
              <a:gd name="connsiteY76" fmla="*/ 333375 h 720725"/>
              <a:gd name="connsiteX77" fmla="*/ 1006475 w 4619625"/>
              <a:gd name="connsiteY77" fmla="*/ 314325 h 720725"/>
              <a:gd name="connsiteX78" fmla="*/ 987425 w 4619625"/>
              <a:gd name="connsiteY78" fmla="*/ 314325 h 720725"/>
              <a:gd name="connsiteX79" fmla="*/ 993775 w 4619625"/>
              <a:gd name="connsiteY79" fmla="*/ 307975 h 720725"/>
              <a:gd name="connsiteX80" fmla="*/ 962025 w 4619625"/>
              <a:gd name="connsiteY80" fmla="*/ 307975 h 720725"/>
              <a:gd name="connsiteX81" fmla="*/ 962025 w 4619625"/>
              <a:gd name="connsiteY81" fmla="*/ 288925 h 720725"/>
              <a:gd name="connsiteX82" fmla="*/ 920750 w 4619625"/>
              <a:gd name="connsiteY82" fmla="*/ 288925 h 720725"/>
              <a:gd name="connsiteX83" fmla="*/ 920750 w 4619625"/>
              <a:gd name="connsiteY83" fmla="*/ 276225 h 720725"/>
              <a:gd name="connsiteX84" fmla="*/ 889000 w 4619625"/>
              <a:gd name="connsiteY84" fmla="*/ 276225 h 720725"/>
              <a:gd name="connsiteX85" fmla="*/ 889000 w 4619625"/>
              <a:gd name="connsiteY85" fmla="*/ 276225 h 720725"/>
              <a:gd name="connsiteX86" fmla="*/ 879475 w 4619625"/>
              <a:gd name="connsiteY86" fmla="*/ 266700 h 720725"/>
              <a:gd name="connsiteX87" fmla="*/ 752475 w 4619625"/>
              <a:gd name="connsiteY87" fmla="*/ 266700 h 720725"/>
              <a:gd name="connsiteX88" fmla="*/ 752475 w 4619625"/>
              <a:gd name="connsiteY88" fmla="*/ 250825 h 720725"/>
              <a:gd name="connsiteX89" fmla="*/ 711200 w 4619625"/>
              <a:gd name="connsiteY89" fmla="*/ 250825 h 720725"/>
              <a:gd name="connsiteX90" fmla="*/ 711200 w 4619625"/>
              <a:gd name="connsiteY90" fmla="*/ 244475 h 720725"/>
              <a:gd name="connsiteX91" fmla="*/ 676275 w 4619625"/>
              <a:gd name="connsiteY91" fmla="*/ 244475 h 720725"/>
              <a:gd name="connsiteX92" fmla="*/ 676275 w 4619625"/>
              <a:gd name="connsiteY92" fmla="*/ 234950 h 720725"/>
              <a:gd name="connsiteX93" fmla="*/ 635000 w 4619625"/>
              <a:gd name="connsiteY93" fmla="*/ 234950 h 720725"/>
              <a:gd name="connsiteX94" fmla="*/ 641350 w 4619625"/>
              <a:gd name="connsiteY94" fmla="*/ 228600 h 720725"/>
              <a:gd name="connsiteX95" fmla="*/ 600075 w 4619625"/>
              <a:gd name="connsiteY95" fmla="*/ 228600 h 720725"/>
              <a:gd name="connsiteX96" fmla="*/ 574675 w 4619625"/>
              <a:gd name="connsiteY96" fmla="*/ 228600 h 720725"/>
              <a:gd name="connsiteX97" fmla="*/ 574675 w 4619625"/>
              <a:gd name="connsiteY97" fmla="*/ 212725 h 720725"/>
              <a:gd name="connsiteX98" fmla="*/ 536575 w 4619625"/>
              <a:gd name="connsiteY98" fmla="*/ 212725 h 720725"/>
              <a:gd name="connsiteX99" fmla="*/ 536575 w 4619625"/>
              <a:gd name="connsiteY99" fmla="*/ 200025 h 720725"/>
              <a:gd name="connsiteX100" fmla="*/ 492125 w 4619625"/>
              <a:gd name="connsiteY100" fmla="*/ 200025 h 720725"/>
              <a:gd name="connsiteX101" fmla="*/ 492125 w 4619625"/>
              <a:gd name="connsiteY101" fmla="*/ 190500 h 720725"/>
              <a:gd name="connsiteX102" fmla="*/ 466725 w 4619625"/>
              <a:gd name="connsiteY102" fmla="*/ 190500 h 720725"/>
              <a:gd name="connsiteX103" fmla="*/ 466725 w 4619625"/>
              <a:gd name="connsiteY103" fmla="*/ 174625 h 720725"/>
              <a:gd name="connsiteX104" fmla="*/ 409575 w 4619625"/>
              <a:gd name="connsiteY104" fmla="*/ 174625 h 720725"/>
              <a:gd name="connsiteX105" fmla="*/ 409575 w 4619625"/>
              <a:gd name="connsiteY105" fmla="*/ 174625 h 720725"/>
              <a:gd name="connsiteX106" fmla="*/ 409575 w 4619625"/>
              <a:gd name="connsiteY106" fmla="*/ 142875 h 720725"/>
              <a:gd name="connsiteX107" fmla="*/ 349250 w 4619625"/>
              <a:gd name="connsiteY107" fmla="*/ 142875 h 720725"/>
              <a:gd name="connsiteX108" fmla="*/ 339725 w 4619625"/>
              <a:gd name="connsiteY108" fmla="*/ 133350 h 720725"/>
              <a:gd name="connsiteX109" fmla="*/ 301625 w 4619625"/>
              <a:gd name="connsiteY109" fmla="*/ 133350 h 720725"/>
              <a:gd name="connsiteX110" fmla="*/ 301625 w 4619625"/>
              <a:gd name="connsiteY110" fmla="*/ 114300 h 720725"/>
              <a:gd name="connsiteX111" fmla="*/ 266700 w 4619625"/>
              <a:gd name="connsiteY111" fmla="*/ 114300 h 720725"/>
              <a:gd name="connsiteX112" fmla="*/ 266700 w 4619625"/>
              <a:gd name="connsiteY112" fmla="*/ 95250 h 720725"/>
              <a:gd name="connsiteX113" fmla="*/ 231775 w 4619625"/>
              <a:gd name="connsiteY113" fmla="*/ 95250 h 720725"/>
              <a:gd name="connsiteX114" fmla="*/ 231775 w 4619625"/>
              <a:gd name="connsiteY114" fmla="*/ 85725 h 720725"/>
              <a:gd name="connsiteX115" fmla="*/ 203200 w 4619625"/>
              <a:gd name="connsiteY115" fmla="*/ 85725 h 720725"/>
              <a:gd name="connsiteX116" fmla="*/ 203200 w 4619625"/>
              <a:gd name="connsiteY116" fmla="*/ 66675 h 720725"/>
              <a:gd name="connsiteX117" fmla="*/ 171450 w 4619625"/>
              <a:gd name="connsiteY117" fmla="*/ 66675 h 720725"/>
              <a:gd name="connsiteX118" fmla="*/ 180975 w 4619625"/>
              <a:gd name="connsiteY118" fmla="*/ 57150 h 720725"/>
              <a:gd name="connsiteX119" fmla="*/ 149225 w 4619625"/>
              <a:gd name="connsiteY119" fmla="*/ 57150 h 720725"/>
              <a:gd name="connsiteX120" fmla="*/ 149225 w 4619625"/>
              <a:gd name="connsiteY120" fmla="*/ 38100 h 720725"/>
              <a:gd name="connsiteX121" fmla="*/ 85725 w 4619625"/>
              <a:gd name="connsiteY121" fmla="*/ 38100 h 720725"/>
              <a:gd name="connsiteX122" fmla="*/ 85725 w 4619625"/>
              <a:gd name="connsiteY122" fmla="*/ 28575 h 720725"/>
              <a:gd name="connsiteX123" fmla="*/ 57150 w 4619625"/>
              <a:gd name="connsiteY123" fmla="*/ 28575 h 720725"/>
              <a:gd name="connsiteX124" fmla="*/ 57150 w 4619625"/>
              <a:gd name="connsiteY124" fmla="*/ 9525 h 720725"/>
              <a:gd name="connsiteX125" fmla="*/ 19050 w 4619625"/>
              <a:gd name="connsiteY125" fmla="*/ 9525 h 720725"/>
              <a:gd name="connsiteX126" fmla="*/ 19050 w 4619625"/>
              <a:gd name="connsiteY126" fmla="*/ 0 h 720725"/>
              <a:gd name="connsiteX127" fmla="*/ 0 w 4619625"/>
              <a:gd name="connsiteY127" fmla="*/ 0 h 720725"/>
              <a:gd name="connsiteX0" fmla="*/ 4619625 w 4619625"/>
              <a:gd name="connsiteY0" fmla="*/ 720725 h 720725"/>
              <a:gd name="connsiteX1" fmla="*/ 4467225 w 4619625"/>
              <a:gd name="connsiteY1" fmla="*/ 720725 h 720725"/>
              <a:gd name="connsiteX2" fmla="*/ 4467225 w 4619625"/>
              <a:gd name="connsiteY2" fmla="*/ 708025 h 720725"/>
              <a:gd name="connsiteX3" fmla="*/ 4102100 w 4619625"/>
              <a:gd name="connsiteY3" fmla="*/ 708025 h 720725"/>
              <a:gd name="connsiteX4" fmla="*/ 4102100 w 4619625"/>
              <a:gd name="connsiteY4" fmla="*/ 695325 h 720725"/>
              <a:gd name="connsiteX5" fmla="*/ 4089400 w 4619625"/>
              <a:gd name="connsiteY5" fmla="*/ 695325 h 720725"/>
              <a:gd name="connsiteX6" fmla="*/ 4089400 w 4619625"/>
              <a:gd name="connsiteY6" fmla="*/ 685800 h 720725"/>
              <a:gd name="connsiteX7" fmla="*/ 3768725 w 4619625"/>
              <a:gd name="connsiteY7" fmla="*/ 685800 h 720725"/>
              <a:gd name="connsiteX8" fmla="*/ 3768725 w 4619625"/>
              <a:gd name="connsiteY8" fmla="*/ 669925 h 720725"/>
              <a:gd name="connsiteX9" fmla="*/ 3663950 w 4619625"/>
              <a:gd name="connsiteY9" fmla="*/ 669925 h 720725"/>
              <a:gd name="connsiteX10" fmla="*/ 3660775 w 4619625"/>
              <a:gd name="connsiteY10" fmla="*/ 666750 h 720725"/>
              <a:gd name="connsiteX11" fmla="*/ 3457575 w 4619625"/>
              <a:gd name="connsiteY11" fmla="*/ 666750 h 720725"/>
              <a:gd name="connsiteX12" fmla="*/ 3457575 w 4619625"/>
              <a:gd name="connsiteY12" fmla="*/ 657225 h 720725"/>
              <a:gd name="connsiteX13" fmla="*/ 3457575 w 4619625"/>
              <a:gd name="connsiteY13" fmla="*/ 657225 h 720725"/>
              <a:gd name="connsiteX14" fmla="*/ 3441700 w 4619625"/>
              <a:gd name="connsiteY14" fmla="*/ 657225 h 720725"/>
              <a:gd name="connsiteX15" fmla="*/ 3413125 w 4619625"/>
              <a:gd name="connsiteY15" fmla="*/ 657225 h 720725"/>
              <a:gd name="connsiteX16" fmla="*/ 3413125 w 4619625"/>
              <a:gd name="connsiteY16" fmla="*/ 654050 h 720725"/>
              <a:gd name="connsiteX17" fmla="*/ 3282950 w 4619625"/>
              <a:gd name="connsiteY17" fmla="*/ 654050 h 720725"/>
              <a:gd name="connsiteX18" fmla="*/ 3282950 w 4619625"/>
              <a:gd name="connsiteY18" fmla="*/ 641350 h 720725"/>
              <a:gd name="connsiteX19" fmla="*/ 3136900 w 4619625"/>
              <a:gd name="connsiteY19" fmla="*/ 641350 h 720725"/>
              <a:gd name="connsiteX20" fmla="*/ 3136900 w 4619625"/>
              <a:gd name="connsiteY20" fmla="*/ 635000 h 720725"/>
              <a:gd name="connsiteX21" fmla="*/ 3111500 w 4619625"/>
              <a:gd name="connsiteY21" fmla="*/ 635000 h 720725"/>
              <a:gd name="connsiteX22" fmla="*/ 3111500 w 4619625"/>
              <a:gd name="connsiteY22" fmla="*/ 625475 h 720725"/>
              <a:gd name="connsiteX23" fmla="*/ 2940050 w 4619625"/>
              <a:gd name="connsiteY23" fmla="*/ 625475 h 720725"/>
              <a:gd name="connsiteX24" fmla="*/ 2943225 w 4619625"/>
              <a:gd name="connsiteY24" fmla="*/ 622300 h 720725"/>
              <a:gd name="connsiteX25" fmla="*/ 2841625 w 4619625"/>
              <a:gd name="connsiteY25" fmla="*/ 622300 h 720725"/>
              <a:gd name="connsiteX26" fmla="*/ 2841625 w 4619625"/>
              <a:gd name="connsiteY26" fmla="*/ 612775 h 720725"/>
              <a:gd name="connsiteX27" fmla="*/ 2730500 w 4619625"/>
              <a:gd name="connsiteY27" fmla="*/ 612775 h 720725"/>
              <a:gd name="connsiteX28" fmla="*/ 2730500 w 4619625"/>
              <a:gd name="connsiteY28" fmla="*/ 587375 h 720725"/>
              <a:gd name="connsiteX29" fmla="*/ 2660650 w 4619625"/>
              <a:gd name="connsiteY29" fmla="*/ 587375 h 720725"/>
              <a:gd name="connsiteX30" fmla="*/ 2660650 w 4619625"/>
              <a:gd name="connsiteY30" fmla="*/ 577850 h 720725"/>
              <a:gd name="connsiteX31" fmla="*/ 2368550 w 4619625"/>
              <a:gd name="connsiteY31" fmla="*/ 577850 h 720725"/>
              <a:gd name="connsiteX32" fmla="*/ 2368550 w 4619625"/>
              <a:gd name="connsiteY32" fmla="*/ 568325 h 720725"/>
              <a:gd name="connsiteX33" fmla="*/ 2276475 w 4619625"/>
              <a:gd name="connsiteY33" fmla="*/ 568325 h 720725"/>
              <a:gd name="connsiteX34" fmla="*/ 2276475 w 4619625"/>
              <a:gd name="connsiteY34" fmla="*/ 555625 h 720725"/>
              <a:gd name="connsiteX35" fmla="*/ 2174875 w 4619625"/>
              <a:gd name="connsiteY35" fmla="*/ 555625 h 720725"/>
              <a:gd name="connsiteX36" fmla="*/ 2181225 w 4619625"/>
              <a:gd name="connsiteY36" fmla="*/ 549275 h 720725"/>
              <a:gd name="connsiteX37" fmla="*/ 2060575 w 4619625"/>
              <a:gd name="connsiteY37" fmla="*/ 549275 h 720725"/>
              <a:gd name="connsiteX38" fmla="*/ 2060575 w 4619625"/>
              <a:gd name="connsiteY38" fmla="*/ 533400 h 720725"/>
              <a:gd name="connsiteX39" fmla="*/ 2025650 w 4619625"/>
              <a:gd name="connsiteY39" fmla="*/ 533400 h 720725"/>
              <a:gd name="connsiteX40" fmla="*/ 2025650 w 4619625"/>
              <a:gd name="connsiteY40" fmla="*/ 533400 h 720725"/>
              <a:gd name="connsiteX41" fmla="*/ 1974850 w 4619625"/>
              <a:gd name="connsiteY41" fmla="*/ 533400 h 720725"/>
              <a:gd name="connsiteX42" fmla="*/ 1974850 w 4619625"/>
              <a:gd name="connsiteY42" fmla="*/ 520700 h 720725"/>
              <a:gd name="connsiteX43" fmla="*/ 1908175 w 4619625"/>
              <a:gd name="connsiteY43" fmla="*/ 520700 h 720725"/>
              <a:gd name="connsiteX44" fmla="*/ 1908175 w 4619625"/>
              <a:gd name="connsiteY44" fmla="*/ 511175 h 720725"/>
              <a:gd name="connsiteX45" fmla="*/ 1879600 w 4619625"/>
              <a:gd name="connsiteY45" fmla="*/ 511175 h 720725"/>
              <a:gd name="connsiteX46" fmla="*/ 1879600 w 4619625"/>
              <a:gd name="connsiteY46" fmla="*/ 501650 h 720725"/>
              <a:gd name="connsiteX47" fmla="*/ 1825625 w 4619625"/>
              <a:gd name="connsiteY47" fmla="*/ 501650 h 720725"/>
              <a:gd name="connsiteX48" fmla="*/ 1825625 w 4619625"/>
              <a:gd name="connsiteY48" fmla="*/ 492125 h 720725"/>
              <a:gd name="connsiteX49" fmla="*/ 1755775 w 4619625"/>
              <a:gd name="connsiteY49" fmla="*/ 492125 h 720725"/>
              <a:gd name="connsiteX50" fmla="*/ 1755775 w 4619625"/>
              <a:gd name="connsiteY50" fmla="*/ 482600 h 720725"/>
              <a:gd name="connsiteX51" fmla="*/ 1736725 w 4619625"/>
              <a:gd name="connsiteY51" fmla="*/ 482600 h 720725"/>
              <a:gd name="connsiteX52" fmla="*/ 1724025 w 4619625"/>
              <a:gd name="connsiteY52" fmla="*/ 482600 h 720725"/>
              <a:gd name="connsiteX53" fmla="*/ 1724025 w 4619625"/>
              <a:gd name="connsiteY53" fmla="*/ 473075 h 720725"/>
              <a:gd name="connsiteX54" fmla="*/ 1681957 w 4619625"/>
              <a:gd name="connsiteY54" fmla="*/ 477838 h 720725"/>
              <a:gd name="connsiteX55" fmla="*/ 1686718 w 4619625"/>
              <a:gd name="connsiteY55" fmla="*/ 463550 h 720725"/>
              <a:gd name="connsiteX56" fmla="*/ 1657350 w 4619625"/>
              <a:gd name="connsiteY56" fmla="*/ 463550 h 720725"/>
              <a:gd name="connsiteX57" fmla="*/ 1657350 w 4619625"/>
              <a:gd name="connsiteY57" fmla="*/ 447675 h 720725"/>
              <a:gd name="connsiteX58" fmla="*/ 1584325 w 4619625"/>
              <a:gd name="connsiteY58" fmla="*/ 447675 h 720725"/>
              <a:gd name="connsiteX59" fmla="*/ 1584325 w 4619625"/>
              <a:gd name="connsiteY59" fmla="*/ 431800 h 720725"/>
              <a:gd name="connsiteX60" fmla="*/ 1517650 w 4619625"/>
              <a:gd name="connsiteY60" fmla="*/ 431800 h 720725"/>
              <a:gd name="connsiteX61" fmla="*/ 1517650 w 4619625"/>
              <a:gd name="connsiteY61" fmla="*/ 422275 h 720725"/>
              <a:gd name="connsiteX62" fmla="*/ 1428750 w 4619625"/>
              <a:gd name="connsiteY62" fmla="*/ 422275 h 720725"/>
              <a:gd name="connsiteX63" fmla="*/ 1428750 w 4619625"/>
              <a:gd name="connsiteY63" fmla="*/ 406400 h 720725"/>
              <a:gd name="connsiteX64" fmla="*/ 1390650 w 4619625"/>
              <a:gd name="connsiteY64" fmla="*/ 406400 h 720725"/>
              <a:gd name="connsiteX65" fmla="*/ 1390650 w 4619625"/>
              <a:gd name="connsiteY65" fmla="*/ 390525 h 720725"/>
              <a:gd name="connsiteX66" fmla="*/ 1352550 w 4619625"/>
              <a:gd name="connsiteY66" fmla="*/ 390525 h 720725"/>
              <a:gd name="connsiteX67" fmla="*/ 1352550 w 4619625"/>
              <a:gd name="connsiteY67" fmla="*/ 377825 h 720725"/>
              <a:gd name="connsiteX68" fmla="*/ 1320800 w 4619625"/>
              <a:gd name="connsiteY68" fmla="*/ 377825 h 720725"/>
              <a:gd name="connsiteX69" fmla="*/ 1320800 w 4619625"/>
              <a:gd name="connsiteY69" fmla="*/ 377825 h 720725"/>
              <a:gd name="connsiteX70" fmla="*/ 1254125 w 4619625"/>
              <a:gd name="connsiteY70" fmla="*/ 377825 h 720725"/>
              <a:gd name="connsiteX71" fmla="*/ 1254125 w 4619625"/>
              <a:gd name="connsiteY71" fmla="*/ 358775 h 720725"/>
              <a:gd name="connsiteX72" fmla="*/ 1114425 w 4619625"/>
              <a:gd name="connsiteY72" fmla="*/ 358775 h 720725"/>
              <a:gd name="connsiteX73" fmla="*/ 1114425 w 4619625"/>
              <a:gd name="connsiteY73" fmla="*/ 346075 h 720725"/>
              <a:gd name="connsiteX74" fmla="*/ 1047750 w 4619625"/>
              <a:gd name="connsiteY74" fmla="*/ 346075 h 720725"/>
              <a:gd name="connsiteX75" fmla="*/ 1047750 w 4619625"/>
              <a:gd name="connsiteY75" fmla="*/ 333375 h 720725"/>
              <a:gd name="connsiteX76" fmla="*/ 1006475 w 4619625"/>
              <a:gd name="connsiteY76" fmla="*/ 333375 h 720725"/>
              <a:gd name="connsiteX77" fmla="*/ 1006475 w 4619625"/>
              <a:gd name="connsiteY77" fmla="*/ 314325 h 720725"/>
              <a:gd name="connsiteX78" fmla="*/ 987425 w 4619625"/>
              <a:gd name="connsiteY78" fmla="*/ 314325 h 720725"/>
              <a:gd name="connsiteX79" fmla="*/ 993775 w 4619625"/>
              <a:gd name="connsiteY79" fmla="*/ 307975 h 720725"/>
              <a:gd name="connsiteX80" fmla="*/ 962025 w 4619625"/>
              <a:gd name="connsiteY80" fmla="*/ 307975 h 720725"/>
              <a:gd name="connsiteX81" fmla="*/ 962025 w 4619625"/>
              <a:gd name="connsiteY81" fmla="*/ 288925 h 720725"/>
              <a:gd name="connsiteX82" fmla="*/ 920750 w 4619625"/>
              <a:gd name="connsiteY82" fmla="*/ 288925 h 720725"/>
              <a:gd name="connsiteX83" fmla="*/ 920750 w 4619625"/>
              <a:gd name="connsiteY83" fmla="*/ 276225 h 720725"/>
              <a:gd name="connsiteX84" fmla="*/ 889000 w 4619625"/>
              <a:gd name="connsiteY84" fmla="*/ 276225 h 720725"/>
              <a:gd name="connsiteX85" fmla="*/ 889000 w 4619625"/>
              <a:gd name="connsiteY85" fmla="*/ 276225 h 720725"/>
              <a:gd name="connsiteX86" fmla="*/ 879475 w 4619625"/>
              <a:gd name="connsiteY86" fmla="*/ 266700 h 720725"/>
              <a:gd name="connsiteX87" fmla="*/ 752475 w 4619625"/>
              <a:gd name="connsiteY87" fmla="*/ 266700 h 720725"/>
              <a:gd name="connsiteX88" fmla="*/ 752475 w 4619625"/>
              <a:gd name="connsiteY88" fmla="*/ 250825 h 720725"/>
              <a:gd name="connsiteX89" fmla="*/ 711200 w 4619625"/>
              <a:gd name="connsiteY89" fmla="*/ 250825 h 720725"/>
              <a:gd name="connsiteX90" fmla="*/ 711200 w 4619625"/>
              <a:gd name="connsiteY90" fmla="*/ 244475 h 720725"/>
              <a:gd name="connsiteX91" fmla="*/ 676275 w 4619625"/>
              <a:gd name="connsiteY91" fmla="*/ 244475 h 720725"/>
              <a:gd name="connsiteX92" fmla="*/ 676275 w 4619625"/>
              <a:gd name="connsiteY92" fmla="*/ 234950 h 720725"/>
              <a:gd name="connsiteX93" fmla="*/ 635000 w 4619625"/>
              <a:gd name="connsiteY93" fmla="*/ 234950 h 720725"/>
              <a:gd name="connsiteX94" fmla="*/ 641350 w 4619625"/>
              <a:gd name="connsiteY94" fmla="*/ 228600 h 720725"/>
              <a:gd name="connsiteX95" fmla="*/ 600075 w 4619625"/>
              <a:gd name="connsiteY95" fmla="*/ 228600 h 720725"/>
              <a:gd name="connsiteX96" fmla="*/ 574675 w 4619625"/>
              <a:gd name="connsiteY96" fmla="*/ 228600 h 720725"/>
              <a:gd name="connsiteX97" fmla="*/ 574675 w 4619625"/>
              <a:gd name="connsiteY97" fmla="*/ 212725 h 720725"/>
              <a:gd name="connsiteX98" fmla="*/ 536575 w 4619625"/>
              <a:gd name="connsiteY98" fmla="*/ 212725 h 720725"/>
              <a:gd name="connsiteX99" fmla="*/ 536575 w 4619625"/>
              <a:gd name="connsiteY99" fmla="*/ 200025 h 720725"/>
              <a:gd name="connsiteX100" fmla="*/ 492125 w 4619625"/>
              <a:gd name="connsiteY100" fmla="*/ 200025 h 720725"/>
              <a:gd name="connsiteX101" fmla="*/ 492125 w 4619625"/>
              <a:gd name="connsiteY101" fmla="*/ 190500 h 720725"/>
              <a:gd name="connsiteX102" fmla="*/ 466725 w 4619625"/>
              <a:gd name="connsiteY102" fmla="*/ 190500 h 720725"/>
              <a:gd name="connsiteX103" fmla="*/ 466725 w 4619625"/>
              <a:gd name="connsiteY103" fmla="*/ 174625 h 720725"/>
              <a:gd name="connsiteX104" fmla="*/ 409575 w 4619625"/>
              <a:gd name="connsiteY104" fmla="*/ 174625 h 720725"/>
              <a:gd name="connsiteX105" fmla="*/ 409575 w 4619625"/>
              <a:gd name="connsiteY105" fmla="*/ 174625 h 720725"/>
              <a:gd name="connsiteX106" fmla="*/ 409575 w 4619625"/>
              <a:gd name="connsiteY106" fmla="*/ 142875 h 720725"/>
              <a:gd name="connsiteX107" fmla="*/ 349250 w 4619625"/>
              <a:gd name="connsiteY107" fmla="*/ 142875 h 720725"/>
              <a:gd name="connsiteX108" fmla="*/ 339725 w 4619625"/>
              <a:gd name="connsiteY108" fmla="*/ 133350 h 720725"/>
              <a:gd name="connsiteX109" fmla="*/ 301625 w 4619625"/>
              <a:gd name="connsiteY109" fmla="*/ 133350 h 720725"/>
              <a:gd name="connsiteX110" fmla="*/ 301625 w 4619625"/>
              <a:gd name="connsiteY110" fmla="*/ 114300 h 720725"/>
              <a:gd name="connsiteX111" fmla="*/ 266700 w 4619625"/>
              <a:gd name="connsiteY111" fmla="*/ 114300 h 720725"/>
              <a:gd name="connsiteX112" fmla="*/ 266700 w 4619625"/>
              <a:gd name="connsiteY112" fmla="*/ 95250 h 720725"/>
              <a:gd name="connsiteX113" fmla="*/ 231775 w 4619625"/>
              <a:gd name="connsiteY113" fmla="*/ 95250 h 720725"/>
              <a:gd name="connsiteX114" fmla="*/ 231775 w 4619625"/>
              <a:gd name="connsiteY114" fmla="*/ 85725 h 720725"/>
              <a:gd name="connsiteX115" fmla="*/ 203200 w 4619625"/>
              <a:gd name="connsiteY115" fmla="*/ 85725 h 720725"/>
              <a:gd name="connsiteX116" fmla="*/ 203200 w 4619625"/>
              <a:gd name="connsiteY116" fmla="*/ 66675 h 720725"/>
              <a:gd name="connsiteX117" fmla="*/ 171450 w 4619625"/>
              <a:gd name="connsiteY117" fmla="*/ 66675 h 720725"/>
              <a:gd name="connsiteX118" fmla="*/ 180975 w 4619625"/>
              <a:gd name="connsiteY118" fmla="*/ 57150 h 720725"/>
              <a:gd name="connsiteX119" fmla="*/ 149225 w 4619625"/>
              <a:gd name="connsiteY119" fmla="*/ 57150 h 720725"/>
              <a:gd name="connsiteX120" fmla="*/ 149225 w 4619625"/>
              <a:gd name="connsiteY120" fmla="*/ 38100 h 720725"/>
              <a:gd name="connsiteX121" fmla="*/ 85725 w 4619625"/>
              <a:gd name="connsiteY121" fmla="*/ 38100 h 720725"/>
              <a:gd name="connsiteX122" fmla="*/ 85725 w 4619625"/>
              <a:gd name="connsiteY122" fmla="*/ 28575 h 720725"/>
              <a:gd name="connsiteX123" fmla="*/ 57150 w 4619625"/>
              <a:gd name="connsiteY123" fmla="*/ 28575 h 720725"/>
              <a:gd name="connsiteX124" fmla="*/ 57150 w 4619625"/>
              <a:gd name="connsiteY124" fmla="*/ 9525 h 720725"/>
              <a:gd name="connsiteX125" fmla="*/ 19050 w 4619625"/>
              <a:gd name="connsiteY125" fmla="*/ 9525 h 720725"/>
              <a:gd name="connsiteX126" fmla="*/ 19050 w 4619625"/>
              <a:gd name="connsiteY126" fmla="*/ 0 h 720725"/>
              <a:gd name="connsiteX127" fmla="*/ 0 w 4619625"/>
              <a:gd name="connsiteY127" fmla="*/ 0 h 720725"/>
              <a:gd name="connsiteX0" fmla="*/ 4619625 w 4619625"/>
              <a:gd name="connsiteY0" fmla="*/ 720725 h 720725"/>
              <a:gd name="connsiteX1" fmla="*/ 4467225 w 4619625"/>
              <a:gd name="connsiteY1" fmla="*/ 720725 h 720725"/>
              <a:gd name="connsiteX2" fmla="*/ 4467225 w 4619625"/>
              <a:gd name="connsiteY2" fmla="*/ 708025 h 720725"/>
              <a:gd name="connsiteX3" fmla="*/ 4102100 w 4619625"/>
              <a:gd name="connsiteY3" fmla="*/ 708025 h 720725"/>
              <a:gd name="connsiteX4" fmla="*/ 4102100 w 4619625"/>
              <a:gd name="connsiteY4" fmla="*/ 695325 h 720725"/>
              <a:gd name="connsiteX5" fmla="*/ 4089400 w 4619625"/>
              <a:gd name="connsiteY5" fmla="*/ 695325 h 720725"/>
              <a:gd name="connsiteX6" fmla="*/ 4089400 w 4619625"/>
              <a:gd name="connsiteY6" fmla="*/ 685800 h 720725"/>
              <a:gd name="connsiteX7" fmla="*/ 3768725 w 4619625"/>
              <a:gd name="connsiteY7" fmla="*/ 685800 h 720725"/>
              <a:gd name="connsiteX8" fmla="*/ 3768725 w 4619625"/>
              <a:gd name="connsiteY8" fmla="*/ 669925 h 720725"/>
              <a:gd name="connsiteX9" fmla="*/ 3663950 w 4619625"/>
              <a:gd name="connsiteY9" fmla="*/ 669925 h 720725"/>
              <a:gd name="connsiteX10" fmla="*/ 3660775 w 4619625"/>
              <a:gd name="connsiteY10" fmla="*/ 666750 h 720725"/>
              <a:gd name="connsiteX11" fmla="*/ 3457575 w 4619625"/>
              <a:gd name="connsiteY11" fmla="*/ 666750 h 720725"/>
              <a:gd name="connsiteX12" fmla="*/ 3457575 w 4619625"/>
              <a:gd name="connsiteY12" fmla="*/ 657225 h 720725"/>
              <a:gd name="connsiteX13" fmla="*/ 3457575 w 4619625"/>
              <a:gd name="connsiteY13" fmla="*/ 657225 h 720725"/>
              <a:gd name="connsiteX14" fmla="*/ 3441700 w 4619625"/>
              <a:gd name="connsiteY14" fmla="*/ 657225 h 720725"/>
              <a:gd name="connsiteX15" fmla="*/ 3413125 w 4619625"/>
              <a:gd name="connsiteY15" fmla="*/ 657225 h 720725"/>
              <a:gd name="connsiteX16" fmla="*/ 3413125 w 4619625"/>
              <a:gd name="connsiteY16" fmla="*/ 654050 h 720725"/>
              <a:gd name="connsiteX17" fmla="*/ 3282950 w 4619625"/>
              <a:gd name="connsiteY17" fmla="*/ 654050 h 720725"/>
              <a:gd name="connsiteX18" fmla="*/ 3282950 w 4619625"/>
              <a:gd name="connsiteY18" fmla="*/ 641350 h 720725"/>
              <a:gd name="connsiteX19" fmla="*/ 3136900 w 4619625"/>
              <a:gd name="connsiteY19" fmla="*/ 641350 h 720725"/>
              <a:gd name="connsiteX20" fmla="*/ 3136900 w 4619625"/>
              <a:gd name="connsiteY20" fmla="*/ 635000 h 720725"/>
              <a:gd name="connsiteX21" fmla="*/ 3111500 w 4619625"/>
              <a:gd name="connsiteY21" fmla="*/ 635000 h 720725"/>
              <a:gd name="connsiteX22" fmla="*/ 3111500 w 4619625"/>
              <a:gd name="connsiteY22" fmla="*/ 625475 h 720725"/>
              <a:gd name="connsiteX23" fmla="*/ 2940050 w 4619625"/>
              <a:gd name="connsiteY23" fmla="*/ 625475 h 720725"/>
              <a:gd name="connsiteX24" fmla="*/ 2943225 w 4619625"/>
              <a:gd name="connsiteY24" fmla="*/ 622300 h 720725"/>
              <a:gd name="connsiteX25" fmla="*/ 2841625 w 4619625"/>
              <a:gd name="connsiteY25" fmla="*/ 622300 h 720725"/>
              <a:gd name="connsiteX26" fmla="*/ 2841625 w 4619625"/>
              <a:gd name="connsiteY26" fmla="*/ 612775 h 720725"/>
              <a:gd name="connsiteX27" fmla="*/ 2730500 w 4619625"/>
              <a:gd name="connsiteY27" fmla="*/ 612775 h 720725"/>
              <a:gd name="connsiteX28" fmla="*/ 2730500 w 4619625"/>
              <a:gd name="connsiteY28" fmla="*/ 587375 h 720725"/>
              <a:gd name="connsiteX29" fmla="*/ 2660650 w 4619625"/>
              <a:gd name="connsiteY29" fmla="*/ 587375 h 720725"/>
              <a:gd name="connsiteX30" fmla="*/ 2660650 w 4619625"/>
              <a:gd name="connsiteY30" fmla="*/ 577850 h 720725"/>
              <a:gd name="connsiteX31" fmla="*/ 2368550 w 4619625"/>
              <a:gd name="connsiteY31" fmla="*/ 577850 h 720725"/>
              <a:gd name="connsiteX32" fmla="*/ 2368550 w 4619625"/>
              <a:gd name="connsiteY32" fmla="*/ 568325 h 720725"/>
              <a:gd name="connsiteX33" fmla="*/ 2276475 w 4619625"/>
              <a:gd name="connsiteY33" fmla="*/ 568325 h 720725"/>
              <a:gd name="connsiteX34" fmla="*/ 2276475 w 4619625"/>
              <a:gd name="connsiteY34" fmla="*/ 555625 h 720725"/>
              <a:gd name="connsiteX35" fmla="*/ 2174875 w 4619625"/>
              <a:gd name="connsiteY35" fmla="*/ 555625 h 720725"/>
              <a:gd name="connsiteX36" fmla="*/ 2181225 w 4619625"/>
              <a:gd name="connsiteY36" fmla="*/ 549275 h 720725"/>
              <a:gd name="connsiteX37" fmla="*/ 2060575 w 4619625"/>
              <a:gd name="connsiteY37" fmla="*/ 549275 h 720725"/>
              <a:gd name="connsiteX38" fmla="*/ 2060575 w 4619625"/>
              <a:gd name="connsiteY38" fmla="*/ 533400 h 720725"/>
              <a:gd name="connsiteX39" fmla="*/ 2025650 w 4619625"/>
              <a:gd name="connsiteY39" fmla="*/ 533400 h 720725"/>
              <a:gd name="connsiteX40" fmla="*/ 2025650 w 4619625"/>
              <a:gd name="connsiteY40" fmla="*/ 533400 h 720725"/>
              <a:gd name="connsiteX41" fmla="*/ 1974850 w 4619625"/>
              <a:gd name="connsiteY41" fmla="*/ 533400 h 720725"/>
              <a:gd name="connsiteX42" fmla="*/ 1974850 w 4619625"/>
              <a:gd name="connsiteY42" fmla="*/ 520700 h 720725"/>
              <a:gd name="connsiteX43" fmla="*/ 1908175 w 4619625"/>
              <a:gd name="connsiteY43" fmla="*/ 520700 h 720725"/>
              <a:gd name="connsiteX44" fmla="*/ 1908175 w 4619625"/>
              <a:gd name="connsiteY44" fmla="*/ 511175 h 720725"/>
              <a:gd name="connsiteX45" fmla="*/ 1879600 w 4619625"/>
              <a:gd name="connsiteY45" fmla="*/ 511175 h 720725"/>
              <a:gd name="connsiteX46" fmla="*/ 1879600 w 4619625"/>
              <a:gd name="connsiteY46" fmla="*/ 501650 h 720725"/>
              <a:gd name="connsiteX47" fmla="*/ 1825625 w 4619625"/>
              <a:gd name="connsiteY47" fmla="*/ 501650 h 720725"/>
              <a:gd name="connsiteX48" fmla="*/ 1825625 w 4619625"/>
              <a:gd name="connsiteY48" fmla="*/ 492125 h 720725"/>
              <a:gd name="connsiteX49" fmla="*/ 1755775 w 4619625"/>
              <a:gd name="connsiteY49" fmla="*/ 492125 h 720725"/>
              <a:gd name="connsiteX50" fmla="*/ 1755775 w 4619625"/>
              <a:gd name="connsiteY50" fmla="*/ 482600 h 720725"/>
              <a:gd name="connsiteX51" fmla="*/ 1736725 w 4619625"/>
              <a:gd name="connsiteY51" fmla="*/ 482600 h 720725"/>
              <a:gd name="connsiteX52" fmla="*/ 1724025 w 4619625"/>
              <a:gd name="connsiteY52" fmla="*/ 482600 h 720725"/>
              <a:gd name="connsiteX53" fmla="*/ 1724025 w 4619625"/>
              <a:gd name="connsiteY53" fmla="*/ 473075 h 720725"/>
              <a:gd name="connsiteX54" fmla="*/ 1681957 w 4619625"/>
              <a:gd name="connsiteY54" fmla="*/ 477838 h 720725"/>
              <a:gd name="connsiteX55" fmla="*/ 1693862 w 4619625"/>
              <a:gd name="connsiteY55" fmla="*/ 461169 h 720725"/>
              <a:gd name="connsiteX56" fmla="*/ 1657350 w 4619625"/>
              <a:gd name="connsiteY56" fmla="*/ 463550 h 720725"/>
              <a:gd name="connsiteX57" fmla="*/ 1657350 w 4619625"/>
              <a:gd name="connsiteY57" fmla="*/ 447675 h 720725"/>
              <a:gd name="connsiteX58" fmla="*/ 1584325 w 4619625"/>
              <a:gd name="connsiteY58" fmla="*/ 447675 h 720725"/>
              <a:gd name="connsiteX59" fmla="*/ 1584325 w 4619625"/>
              <a:gd name="connsiteY59" fmla="*/ 431800 h 720725"/>
              <a:gd name="connsiteX60" fmla="*/ 1517650 w 4619625"/>
              <a:gd name="connsiteY60" fmla="*/ 431800 h 720725"/>
              <a:gd name="connsiteX61" fmla="*/ 1517650 w 4619625"/>
              <a:gd name="connsiteY61" fmla="*/ 422275 h 720725"/>
              <a:gd name="connsiteX62" fmla="*/ 1428750 w 4619625"/>
              <a:gd name="connsiteY62" fmla="*/ 422275 h 720725"/>
              <a:gd name="connsiteX63" fmla="*/ 1428750 w 4619625"/>
              <a:gd name="connsiteY63" fmla="*/ 406400 h 720725"/>
              <a:gd name="connsiteX64" fmla="*/ 1390650 w 4619625"/>
              <a:gd name="connsiteY64" fmla="*/ 406400 h 720725"/>
              <a:gd name="connsiteX65" fmla="*/ 1390650 w 4619625"/>
              <a:gd name="connsiteY65" fmla="*/ 390525 h 720725"/>
              <a:gd name="connsiteX66" fmla="*/ 1352550 w 4619625"/>
              <a:gd name="connsiteY66" fmla="*/ 390525 h 720725"/>
              <a:gd name="connsiteX67" fmla="*/ 1352550 w 4619625"/>
              <a:gd name="connsiteY67" fmla="*/ 377825 h 720725"/>
              <a:gd name="connsiteX68" fmla="*/ 1320800 w 4619625"/>
              <a:gd name="connsiteY68" fmla="*/ 377825 h 720725"/>
              <a:gd name="connsiteX69" fmla="*/ 1320800 w 4619625"/>
              <a:gd name="connsiteY69" fmla="*/ 377825 h 720725"/>
              <a:gd name="connsiteX70" fmla="*/ 1254125 w 4619625"/>
              <a:gd name="connsiteY70" fmla="*/ 377825 h 720725"/>
              <a:gd name="connsiteX71" fmla="*/ 1254125 w 4619625"/>
              <a:gd name="connsiteY71" fmla="*/ 358775 h 720725"/>
              <a:gd name="connsiteX72" fmla="*/ 1114425 w 4619625"/>
              <a:gd name="connsiteY72" fmla="*/ 358775 h 720725"/>
              <a:gd name="connsiteX73" fmla="*/ 1114425 w 4619625"/>
              <a:gd name="connsiteY73" fmla="*/ 346075 h 720725"/>
              <a:gd name="connsiteX74" fmla="*/ 1047750 w 4619625"/>
              <a:gd name="connsiteY74" fmla="*/ 346075 h 720725"/>
              <a:gd name="connsiteX75" fmla="*/ 1047750 w 4619625"/>
              <a:gd name="connsiteY75" fmla="*/ 333375 h 720725"/>
              <a:gd name="connsiteX76" fmla="*/ 1006475 w 4619625"/>
              <a:gd name="connsiteY76" fmla="*/ 333375 h 720725"/>
              <a:gd name="connsiteX77" fmla="*/ 1006475 w 4619625"/>
              <a:gd name="connsiteY77" fmla="*/ 314325 h 720725"/>
              <a:gd name="connsiteX78" fmla="*/ 987425 w 4619625"/>
              <a:gd name="connsiteY78" fmla="*/ 314325 h 720725"/>
              <a:gd name="connsiteX79" fmla="*/ 993775 w 4619625"/>
              <a:gd name="connsiteY79" fmla="*/ 307975 h 720725"/>
              <a:gd name="connsiteX80" fmla="*/ 962025 w 4619625"/>
              <a:gd name="connsiteY80" fmla="*/ 307975 h 720725"/>
              <a:gd name="connsiteX81" fmla="*/ 962025 w 4619625"/>
              <a:gd name="connsiteY81" fmla="*/ 288925 h 720725"/>
              <a:gd name="connsiteX82" fmla="*/ 920750 w 4619625"/>
              <a:gd name="connsiteY82" fmla="*/ 288925 h 720725"/>
              <a:gd name="connsiteX83" fmla="*/ 920750 w 4619625"/>
              <a:gd name="connsiteY83" fmla="*/ 276225 h 720725"/>
              <a:gd name="connsiteX84" fmla="*/ 889000 w 4619625"/>
              <a:gd name="connsiteY84" fmla="*/ 276225 h 720725"/>
              <a:gd name="connsiteX85" fmla="*/ 889000 w 4619625"/>
              <a:gd name="connsiteY85" fmla="*/ 276225 h 720725"/>
              <a:gd name="connsiteX86" fmla="*/ 879475 w 4619625"/>
              <a:gd name="connsiteY86" fmla="*/ 266700 h 720725"/>
              <a:gd name="connsiteX87" fmla="*/ 752475 w 4619625"/>
              <a:gd name="connsiteY87" fmla="*/ 266700 h 720725"/>
              <a:gd name="connsiteX88" fmla="*/ 752475 w 4619625"/>
              <a:gd name="connsiteY88" fmla="*/ 250825 h 720725"/>
              <a:gd name="connsiteX89" fmla="*/ 711200 w 4619625"/>
              <a:gd name="connsiteY89" fmla="*/ 250825 h 720725"/>
              <a:gd name="connsiteX90" fmla="*/ 711200 w 4619625"/>
              <a:gd name="connsiteY90" fmla="*/ 244475 h 720725"/>
              <a:gd name="connsiteX91" fmla="*/ 676275 w 4619625"/>
              <a:gd name="connsiteY91" fmla="*/ 244475 h 720725"/>
              <a:gd name="connsiteX92" fmla="*/ 676275 w 4619625"/>
              <a:gd name="connsiteY92" fmla="*/ 234950 h 720725"/>
              <a:gd name="connsiteX93" fmla="*/ 635000 w 4619625"/>
              <a:gd name="connsiteY93" fmla="*/ 234950 h 720725"/>
              <a:gd name="connsiteX94" fmla="*/ 641350 w 4619625"/>
              <a:gd name="connsiteY94" fmla="*/ 228600 h 720725"/>
              <a:gd name="connsiteX95" fmla="*/ 600075 w 4619625"/>
              <a:gd name="connsiteY95" fmla="*/ 228600 h 720725"/>
              <a:gd name="connsiteX96" fmla="*/ 574675 w 4619625"/>
              <a:gd name="connsiteY96" fmla="*/ 228600 h 720725"/>
              <a:gd name="connsiteX97" fmla="*/ 574675 w 4619625"/>
              <a:gd name="connsiteY97" fmla="*/ 212725 h 720725"/>
              <a:gd name="connsiteX98" fmla="*/ 536575 w 4619625"/>
              <a:gd name="connsiteY98" fmla="*/ 212725 h 720725"/>
              <a:gd name="connsiteX99" fmla="*/ 536575 w 4619625"/>
              <a:gd name="connsiteY99" fmla="*/ 200025 h 720725"/>
              <a:gd name="connsiteX100" fmla="*/ 492125 w 4619625"/>
              <a:gd name="connsiteY100" fmla="*/ 200025 h 720725"/>
              <a:gd name="connsiteX101" fmla="*/ 492125 w 4619625"/>
              <a:gd name="connsiteY101" fmla="*/ 190500 h 720725"/>
              <a:gd name="connsiteX102" fmla="*/ 466725 w 4619625"/>
              <a:gd name="connsiteY102" fmla="*/ 190500 h 720725"/>
              <a:gd name="connsiteX103" fmla="*/ 466725 w 4619625"/>
              <a:gd name="connsiteY103" fmla="*/ 174625 h 720725"/>
              <a:gd name="connsiteX104" fmla="*/ 409575 w 4619625"/>
              <a:gd name="connsiteY104" fmla="*/ 174625 h 720725"/>
              <a:gd name="connsiteX105" fmla="*/ 409575 w 4619625"/>
              <a:gd name="connsiteY105" fmla="*/ 174625 h 720725"/>
              <a:gd name="connsiteX106" fmla="*/ 409575 w 4619625"/>
              <a:gd name="connsiteY106" fmla="*/ 142875 h 720725"/>
              <a:gd name="connsiteX107" fmla="*/ 349250 w 4619625"/>
              <a:gd name="connsiteY107" fmla="*/ 142875 h 720725"/>
              <a:gd name="connsiteX108" fmla="*/ 339725 w 4619625"/>
              <a:gd name="connsiteY108" fmla="*/ 133350 h 720725"/>
              <a:gd name="connsiteX109" fmla="*/ 301625 w 4619625"/>
              <a:gd name="connsiteY109" fmla="*/ 133350 h 720725"/>
              <a:gd name="connsiteX110" fmla="*/ 301625 w 4619625"/>
              <a:gd name="connsiteY110" fmla="*/ 114300 h 720725"/>
              <a:gd name="connsiteX111" fmla="*/ 266700 w 4619625"/>
              <a:gd name="connsiteY111" fmla="*/ 114300 h 720725"/>
              <a:gd name="connsiteX112" fmla="*/ 266700 w 4619625"/>
              <a:gd name="connsiteY112" fmla="*/ 95250 h 720725"/>
              <a:gd name="connsiteX113" fmla="*/ 231775 w 4619625"/>
              <a:gd name="connsiteY113" fmla="*/ 95250 h 720725"/>
              <a:gd name="connsiteX114" fmla="*/ 231775 w 4619625"/>
              <a:gd name="connsiteY114" fmla="*/ 85725 h 720725"/>
              <a:gd name="connsiteX115" fmla="*/ 203200 w 4619625"/>
              <a:gd name="connsiteY115" fmla="*/ 85725 h 720725"/>
              <a:gd name="connsiteX116" fmla="*/ 203200 w 4619625"/>
              <a:gd name="connsiteY116" fmla="*/ 66675 h 720725"/>
              <a:gd name="connsiteX117" fmla="*/ 171450 w 4619625"/>
              <a:gd name="connsiteY117" fmla="*/ 66675 h 720725"/>
              <a:gd name="connsiteX118" fmla="*/ 180975 w 4619625"/>
              <a:gd name="connsiteY118" fmla="*/ 57150 h 720725"/>
              <a:gd name="connsiteX119" fmla="*/ 149225 w 4619625"/>
              <a:gd name="connsiteY119" fmla="*/ 57150 h 720725"/>
              <a:gd name="connsiteX120" fmla="*/ 149225 w 4619625"/>
              <a:gd name="connsiteY120" fmla="*/ 38100 h 720725"/>
              <a:gd name="connsiteX121" fmla="*/ 85725 w 4619625"/>
              <a:gd name="connsiteY121" fmla="*/ 38100 h 720725"/>
              <a:gd name="connsiteX122" fmla="*/ 85725 w 4619625"/>
              <a:gd name="connsiteY122" fmla="*/ 28575 h 720725"/>
              <a:gd name="connsiteX123" fmla="*/ 57150 w 4619625"/>
              <a:gd name="connsiteY123" fmla="*/ 28575 h 720725"/>
              <a:gd name="connsiteX124" fmla="*/ 57150 w 4619625"/>
              <a:gd name="connsiteY124" fmla="*/ 9525 h 720725"/>
              <a:gd name="connsiteX125" fmla="*/ 19050 w 4619625"/>
              <a:gd name="connsiteY125" fmla="*/ 9525 h 720725"/>
              <a:gd name="connsiteX126" fmla="*/ 19050 w 4619625"/>
              <a:gd name="connsiteY126" fmla="*/ 0 h 720725"/>
              <a:gd name="connsiteX127" fmla="*/ 0 w 4619625"/>
              <a:gd name="connsiteY127" fmla="*/ 0 h 720725"/>
              <a:gd name="connsiteX0" fmla="*/ 4619625 w 4619625"/>
              <a:gd name="connsiteY0" fmla="*/ 720725 h 720725"/>
              <a:gd name="connsiteX1" fmla="*/ 4467225 w 4619625"/>
              <a:gd name="connsiteY1" fmla="*/ 720725 h 720725"/>
              <a:gd name="connsiteX2" fmla="*/ 4467225 w 4619625"/>
              <a:gd name="connsiteY2" fmla="*/ 708025 h 720725"/>
              <a:gd name="connsiteX3" fmla="*/ 4102100 w 4619625"/>
              <a:gd name="connsiteY3" fmla="*/ 708025 h 720725"/>
              <a:gd name="connsiteX4" fmla="*/ 4102100 w 4619625"/>
              <a:gd name="connsiteY4" fmla="*/ 695325 h 720725"/>
              <a:gd name="connsiteX5" fmla="*/ 4089400 w 4619625"/>
              <a:gd name="connsiteY5" fmla="*/ 695325 h 720725"/>
              <a:gd name="connsiteX6" fmla="*/ 4089400 w 4619625"/>
              <a:gd name="connsiteY6" fmla="*/ 685800 h 720725"/>
              <a:gd name="connsiteX7" fmla="*/ 3768725 w 4619625"/>
              <a:gd name="connsiteY7" fmla="*/ 685800 h 720725"/>
              <a:gd name="connsiteX8" fmla="*/ 3768725 w 4619625"/>
              <a:gd name="connsiteY8" fmla="*/ 669925 h 720725"/>
              <a:gd name="connsiteX9" fmla="*/ 3663950 w 4619625"/>
              <a:gd name="connsiteY9" fmla="*/ 669925 h 720725"/>
              <a:gd name="connsiteX10" fmla="*/ 3660775 w 4619625"/>
              <a:gd name="connsiteY10" fmla="*/ 666750 h 720725"/>
              <a:gd name="connsiteX11" fmla="*/ 3457575 w 4619625"/>
              <a:gd name="connsiteY11" fmla="*/ 666750 h 720725"/>
              <a:gd name="connsiteX12" fmla="*/ 3457575 w 4619625"/>
              <a:gd name="connsiteY12" fmla="*/ 657225 h 720725"/>
              <a:gd name="connsiteX13" fmla="*/ 3457575 w 4619625"/>
              <a:gd name="connsiteY13" fmla="*/ 657225 h 720725"/>
              <a:gd name="connsiteX14" fmla="*/ 3441700 w 4619625"/>
              <a:gd name="connsiteY14" fmla="*/ 657225 h 720725"/>
              <a:gd name="connsiteX15" fmla="*/ 3413125 w 4619625"/>
              <a:gd name="connsiteY15" fmla="*/ 657225 h 720725"/>
              <a:gd name="connsiteX16" fmla="*/ 3413125 w 4619625"/>
              <a:gd name="connsiteY16" fmla="*/ 654050 h 720725"/>
              <a:gd name="connsiteX17" fmla="*/ 3282950 w 4619625"/>
              <a:gd name="connsiteY17" fmla="*/ 654050 h 720725"/>
              <a:gd name="connsiteX18" fmla="*/ 3282950 w 4619625"/>
              <a:gd name="connsiteY18" fmla="*/ 641350 h 720725"/>
              <a:gd name="connsiteX19" fmla="*/ 3136900 w 4619625"/>
              <a:gd name="connsiteY19" fmla="*/ 641350 h 720725"/>
              <a:gd name="connsiteX20" fmla="*/ 3136900 w 4619625"/>
              <a:gd name="connsiteY20" fmla="*/ 635000 h 720725"/>
              <a:gd name="connsiteX21" fmla="*/ 3111500 w 4619625"/>
              <a:gd name="connsiteY21" fmla="*/ 635000 h 720725"/>
              <a:gd name="connsiteX22" fmla="*/ 3111500 w 4619625"/>
              <a:gd name="connsiteY22" fmla="*/ 625475 h 720725"/>
              <a:gd name="connsiteX23" fmla="*/ 2940050 w 4619625"/>
              <a:gd name="connsiteY23" fmla="*/ 625475 h 720725"/>
              <a:gd name="connsiteX24" fmla="*/ 2943225 w 4619625"/>
              <a:gd name="connsiteY24" fmla="*/ 622300 h 720725"/>
              <a:gd name="connsiteX25" fmla="*/ 2841625 w 4619625"/>
              <a:gd name="connsiteY25" fmla="*/ 622300 h 720725"/>
              <a:gd name="connsiteX26" fmla="*/ 2841625 w 4619625"/>
              <a:gd name="connsiteY26" fmla="*/ 612775 h 720725"/>
              <a:gd name="connsiteX27" fmla="*/ 2730500 w 4619625"/>
              <a:gd name="connsiteY27" fmla="*/ 612775 h 720725"/>
              <a:gd name="connsiteX28" fmla="*/ 2730500 w 4619625"/>
              <a:gd name="connsiteY28" fmla="*/ 587375 h 720725"/>
              <a:gd name="connsiteX29" fmla="*/ 2660650 w 4619625"/>
              <a:gd name="connsiteY29" fmla="*/ 587375 h 720725"/>
              <a:gd name="connsiteX30" fmla="*/ 2660650 w 4619625"/>
              <a:gd name="connsiteY30" fmla="*/ 577850 h 720725"/>
              <a:gd name="connsiteX31" fmla="*/ 2368550 w 4619625"/>
              <a:gd name="connsiteY31" fmla="*/ 577850 h 720725"/>
              <a:gd name="connsiteX32" fmla="*/ 2368550 w 4619625"/>
              <a:gd name="connsiteY32" fmla="*/ 568325 h 720725"/>
              <a:gd name="connsiteX33" fmla="*/ 2276475 w 4619625"/>
              <a:gd name="connsiteY33" fmla="*/ 568325 h 720725"/>
              <a:gd name="connsiteX34" fmla="*/ 2276475 w 4619625"/>
              <a:gd name="connsiteY34" fmla="*/ 555625 h 720725"/>
              <a:gd name="connsiteX35" fmla="*/ 2174875 w 4619625"/>
              <a:gd name="connsiteY35" fmla="*/ 555625 h 720725"/>
              <a:gd name="connsiteX36" fmla="*/ 2181225 w 4619625"/>
              <a:gd name="connsiteY36" fmla="*/ 549275 h 720725"/>
              <a:gd name="connsiteX37" fmla="*/ 2060575 w 4619625"/>
              <a:gd name="connsiteY37" fmla="*/ 549275 h 720725"/>
              <a:gd name="connsiteX38" fmla="*/ 2060575 w 4619625"/>
              <a:gd name="connsiteY38" fmla="*/ 533400 h 720725"/>
              <a:gd name="connsiteX39" fmla="*/ 2025650 w 4619625"/>
              <a:gd name="connsiteY39" fmla="*/ 533400 h 720725"/>
              <a:gd name="connsiteX40" fmla="*/ 2025650 w 4619625"/>
              <a:gd name="connsiteY40" fmla="*/ 533400 h 720725"/>
              <a:gd name="connsiteX41" fmla="*/ 1974850 w 4619625"/>
              <a:gd name="connsiteY41" fmla="*/ 533400 h 720725"/>
              <a:gd name="connsiteX42" fmla="*/ 1974850 w 4619625"/>
              <a:gd name="connsiteY42" fmla="*/ 520700 h 720725"/>
              <a:gd name="connsiteX43" fmla="*/ 1908175 w 4619625"/>
              <a:gd name="connsiteY43" fmla="*/ 520700 h 720725"/>
              <a:gd name="connsiteX44" fmla="*/ 1908175 w 4619625"/>
              <a:gd name="connsiteY44" fmla="*/ 511175 h 720725"/>
              <a:gd name="connsiteX45" fmla="*/ 1879600 w 4619625"/>
              <a:gd name="connsiteY45" fmla="*/ 511175 h 720725"/>
              <a:gd name="connsiteX46" fmla="*/ 1879600 w 4619625"/>
              <a:gd name="connsiteY46" fmla="*/ 501650 h 720725"/>
              <a:gd name="connsiteX47" fmla="*/ 1825625 w 4619625"/>
              <a:gd name="connsiteY47" fmla="*/ 501650 h 720725"/>
              <a:gd name="connsiteX48" fmla="*/ 1825625 w 4619625"/>
              <a:gd name="connsiteY48" fmla="*/ 492125 h 720725"/>
              <a:gd name="connsiteX49" fmla="*/ 1755775 w 4619625"/>
              <a:gd name="connsiteY49" fmla="*/ 492125 h 720725"/>
              <a:gd name="connsiteX50" fmla="*/ 1755775 w 4619625"/>
              <a:gd name="connsiteY50" fmla="*/ 482600 h 720725"/>
              <a:gd name="connsiteX51" fmla="*/ 1736725 w 4619625"/>
              <a:gd name="connsiteY51" fmla="*/ 482600 h 720725"/>
              <a:gd name="connsiteX52" fmla="*/ 1724025 w 4619625"/>
              <a:gd name="connsiteY52" fmla="*/ 482600 h 720725"/>
              <a:gd name="connsiteX53" fmla="*/ 1724025 w 4619625"/>
              <a:gd name="connsiteY53" fmla="*/ 473075 h 720725"/>
              <a:gd name="connsiteX54" fmla="*/ 1679575 w 4619625"/>
              <a:gd name="connsiteY54" fmla="*/ 487363 h 720725"/>
              <a:gd name="connsiteX55" fmla="*/ 1693862 w 4619625"/>
              <a:gd name="connsiteY55" fmla="*/ 461169 h 720725"/>
              <a:gd name="connsiteX56" fmla="*/ 1657350 w 4619625"/>
              <a:gd name="connsiteY56" fmla="*/ 463550 h 720725"/>
              <a:gd name="connsiteX57" fmla="*/ 1657350 w 4619625"/>
              <a:gd name="connsiteY57" fmla="*/ 447675 h 720725"/>
              <a:gd name="connsiteX58" fmla="*/ 1584325 w 4619625"/>
              <a:gd name="connsiteY58" fmla="*/ 447675 h 720725"/>
              <a:gd name="connsiteX59" fmla="*/ 1584325 w 4619625"/>
              <a:gd name="connsiteY59" fmla="*/ 431800 h 720725"/>
              <a:gd name="connsiteX60" fmla="*/ 1517650 w 4619625"/>
              <a:gd name="connsiteY60" fmla="*/ 431800 h 720725"/>
              <a:gd name="connsiteX61" fmla="*/ 1517650 w 4619625"/>
              <a:gd name="connsiteY61" fmla="*/ 422275 h 720725"/>
              <a:gd name="connsiteX62" fmla="*/ 1428750 w 4619625"/>
              <a:gd name="connsiteY62" fmla="*/ 422275 h 720725"/>
              <a:gd name="connsiteX63" fmla="*/ 1428750 w 4619625"/>
              <a:gd name="connsiteY63" fmla="*/ 406400 h 720725"/>
              <a:gd name="connsiteX64" fmla="*/ 1390650 w 4619625"/>
              <a:gd name="connsiteY64" fmla="*/ 406400 h 720725"/>
              <a:gd name="connsiteX65" fmla="*/ 1390650 w 4619625"/>
              <a:gd name="connsiteY65" fmla="*/ 390525 h 720725"/>
              <a:gd name="connsiteX66" fmla="*/ 1352550 w 4619625"/>
              <a:gd name="connsiteY66" fmla="*/ 390525 h 720725"/>
              <a:gd name="connsiteX67" fmla="*/ 1352550 w 4619625"/>
              <a:gd name="connsiteY67" fmla="*/ 377825 h 720725"/>
              <a:gd name="connsiteX68" fmla="*/ 1320800 w 4619625"/>
              <a:gd name="connsiteY68" fmla="*/ 377825 h 720725"/>
              <a:gd name="connsiteX69" fmla="*/ 1320800 w 4619625"/>
              <a:gd name="connsiteY69" fmla="*/ 377825 h 720725"/>
              <a:gd name="connsiteX70" fmla="*/ 1254125 w 4619625"/>
              <a:gd name="connsiteY70" fmla="*/ 377825 h 720725"/>
              <a:gd name="connsiteX71" fmla="*/ 1254125 w 4619625"/>
              <a:gd name="connsiteY71" fmla="*/ 358775 h 720725"/>
              <a:gd name="connsiteX72" fmla="*/ 1114425 w 4619625"/>
              <a:gd name="connsiteY72" fmla="*/ 358775 h 720725"/>
              <a:gd name="connsiteX73" fmla="*/ 1114425 w 4619625"/>
              <a:gd name="connsiteY73" fmla="*/ 346075 h 720725"/>
              <a:gd name="connsiteX74" fmla="*/ 1047750 w 4619625"/>
              <a:gd name="connsiteY74" fmla="*/ 346075 h 720725"/>
              <a:gd name="connsiteX75" fmla="*/ 1047750 w 4619625"/>
              <a:gd name="connsiteY75" fmla="*/ 333375 h 720725"/>
              <a:gd name="connsiteX76" fmla="*/ 1006475 w 4619625"/>
              <a:gd name="connsiteY76" fmla="*/ 333375 h 720725"/>
              <a:gd name="connsiteX77" fmla="*/ 1006475 w 4619625"/>
              <a:gd name="connsiteY77" fmla="*/ 314325 h 720725"/>
              <a:gd name="connsiteX78" fmla="*/ 987425 w 4619625"/>
              <a:gd name="connsiteY78" fmla="*/ 314325 h 720725"/>
              <a:gd name="connsiteX79" fmla="*/ 993775 w 4619625"/>
              <a:gd name="connsiteY79" fmla="*/ 307975 h 720725"/>
              <a:gd name="connsiteX80" fmla="*/ 962025 w 4619625"/>
              <a:gd name="connsiteY80" fmla="*/ 307975 h 720725"/>
              <a:gd name="connsiteX81" fmla="*/ 962025 w 4619625"/>
              <a:gd name="connsiteY81" fmla="*/ 288925 h 720725"/>
              <a:gd name="connsiteX82" fmla="*/ 920750 w 4619625"/>
              <a:gd name="connsiteY82" fmla="*/ 288925 h 720725"/>
              <a:gd name="connsiteX83" fmla="*/ 920750 w 4619625"/>
              <a:gd name="connsiteY83" fmla="*/ 276225 h 720725"/>
              <a:gd name="connsiteX84" fmla="*/ 889000 w 4619625"/>
              <a:gd name="connsiteY84" fmla="*/ 276225 h 720725"/>
              <a:gd name="connsiteX85" fmla="*/ 889000 w 4619625"/>
              <a:gd name="connsiteY85" fmla="*/ 276225 h 720725"/>
              <a:gd name="connsiteX86" fmla="*/ 879475 w 4619625"/>
              <a:gd name="connsiteY86" fmla="*/ 266700 h 720725"/>
              <a:gd name="connsiteX87" fmla="*/ 752475 w 4619625"/>
              <a:gd name="connsiteY87" fmla="*/ 266700 h 720725"/>
              <a:gd name="connsiteX88" fmla="*/ 752475 w 4619625"/>
              <a:gd name="connsiteY88" fmla="*/ 250825 h 720725"/>
              <a:gd name="connsiteX89" fmla="*/ 711200 w 4619625"/>
              <a:gd name="connsiteY89" fmla="*/ 250825 h 720725"/>
              <a:gd name="connsiteX90" fmla="*/ 711200 w 4619625"/>
              <a:gd name="connsiteY90" fmla="*/ 244475 h 720725"/>
              <a:gd name="connsiteX91" fmla="*/ 676275 w 4619625"/>
              <a:gd name="connsiteY91" fmla="*/ 244475 h 720725"/>
              <a:gd name="connsiteX92" fmla="*/ 676275 w 4619625"/>
              <a:gd name="connsiteY92" fmla="*/ 234950 h 720725"/>
              <a:gd name="connsiteX93" fmla="*/ 635000 w 4619625"/>
              <a:gd name="connsiteY93" fmla="*/ 234950 h 720725"/>
              <a:gd name="connsiteX94" fmla="*/ 641350 w 4619625"/>
              <a:gd name="connsiteY94" fmla="*/ 228600 h 720725"/>
              <a:gd name="connsiteX95" fmla="*/ 600075 w 4619625"/>
              <a:gd name="connsiteY95" fmla="*/ 228600 h 720725"/>
              <a:gd name="connsiteX96" fmla="*/ 574675 w 4619625"/>
              <a:gd name="connsiteY96" fmla="*/ 228600 h 720725"/>
              <a:gd name="connsiteX97" fmla="*/ 574675 w 4619625"/>
              <a:gd name="connsiteY97" fmla="*/ 212725 h 720725"/>
              <a:gd name="connsiteX98" fmla="*/ 536575 w 4619625"/>
              <a:gd name="connsiteY98" fmla="*/ 212725 h 720725"/>
              <a:gd name="connsiteX99" fmla="*/ 536575 w 4619625"/>
              <a:gd name="connsiteY99" fmla="*/ 200025 h 720725"/>
              <a:gd name="connsiteX100" fmla="*/ 492125 w 4619625"/>
              <a:gd name="connsiteY100" fmla="*/ 200025 h 720725"/>
              <a:gd name="connsiteX101" fmla="*/ 492125 w 4619625"/>
              <a:gd name="connsiteY101" fmla="*/ 190500 h 720725"/>
              <a:gd name="connsiteX102" fmla="*/ 466725 w 4619625"/>
              <a:gd name="connsiteY102" fmla="*/ 190500 h 720725"/>
              <a:gd name="connsiteX103" fmla="*/ 466725 w 4619625"/>
              <a:gd name="connsiteY103" fmla="*/ 174625 h 720725"/>
              <a:gd name="connsiteX104" fmla="*/ 409575 w 4619625"/>
              <a:gd name="connsiteY104" fmla="*/ 174625 h 720725"/>
              <a:gd name="connsiteX105" fmla="*/ 409575 w 4619625"/>
              <a:gd name="connsiteY105" fmla="*/ 174625 h 720725"/>
              <a:gd name="connsiteX106" fmla="*/ 409575 w 4619625"/>
              <a:gd name="connsiteY106" fmla="*/ 142875 h 720725"/>
              <a:gd name="connsiteX107" fmla="*/ 349250 w 4619625"/>
              <a:gd name="connsiteY107" fmla="*/ 142875 h 720725"/>
              <a:gd name="connsiteX108" fmla="*/ 339725 w 4619625"/>
              <a:gd name="connsiteY108" fmla="*/ 133350 h 720725"/>
              <a:gd name="connsiteX109" fmla="*/ 301625 w 4619625"/>
              <a:gd name="connsiteY109" fmla="*/ 133350 h 720725"/>
              <a:gd name="connsiteX110" fmla="*/ 301625 w 4619625"/>
              <a:gd name="connsiteY110" fmla="*/ 114300 h 720725"/>
              <a:gd name="connsiteX111" fmla="*/ 266700 w 4619625"/>
              <a:gd name="connsiteY111" fmla="*/ 114300 h 720725"/>
              <a:gd name="connsiteX112" fmla="*/ 266700 w 4619625"/>
              <a:gd name="connsiteY112" fmla="*/ 95250 h 720725"/>
              <a:gd name="connsiteX113" fmla="*/ 231775 w 4619625"/>
              <a:gd name="connsiteY113" fmla="*/ 95250 h 720725"/>
              <a:gd name="connsiteX114" fmla="*/ 231775 w 4619625"/>
              <a:gd name="connsiteY114" fmla="*/ 85725 h 720725"/>
              <a:gd name="connsiteX115" fmla="*/ 203200 w 4619625"/>
              <a:gd name="connsiteY115" fmla="*/ 85725 h 720725"/>
              <a:gd name="connsiteX116" fmla="*/ 203200 w 4619625"/>
              <a:gd name="connsiteY116" fmla="*/ 66675 h 720725"/>
              <a:gd name="connsiteX117" fmla="*/ 171450 w 4619625"/>
              <a:gd name="connsiteY117" fmla="*/ 66675 h 720725"/>
              <a:gd name="connsiteX118" fmla="*/ 180975 w 4619625"/>
              <a:gd name="connsiteY118" fmla="*/ 57150 h 720725"/>
              <a:gd name="connsiteX119" fmla="*/ 149225 w 4619625"/>
              <a:gd name="connsiteY119" fmla="*/ 57150 h 720725"/>
              <a:gd name="connsiteX120" fmla="*/ 149225 w 4619625"/>
              <a:gd name="connsiteY120" fmla="*/ 38100 h 720725"/>
              <a:gd name="connsiteX121" fmla="*/ 85725 w 4619625"/>
              <a:gd name="connsiteY121" fmla="*/ 38100 h 720725"/>
              <a:gd name="connsiteX122" fmla="*/ 85725 w 4619625"/>
              <a:gd name="connsiteY122" fmla="*/ 28575 h 720725"/>
              <a:gd name="connsiteX123" fmla="*/ 57150 w 4619625"/>
              <a:gd name="connsiteY123" fmla="*/ 28575 h 720725"/>
              <a:gd name="connsiteX124" fmla="*/ 57150 w 4619625"/>
              <a:gd name="connsiteY124" fmla="*/ 9525 h 720725"/>
              <a:gd name="connsiteX125" fmla="*/ 19050 w 4619625"/>
              <a:gd name="connsiteY125" fmla="*/ 9525 h 720725"/>
              <a:gd name="connsiteX126" fmla="*/ 19050 w 4619625"/>
              <a:gd name="connsiteY126" fmla="*/ 0 h 720725"/>
              <a:gd name="connsiteX127" fmla="*/ 0 w 4619625"/>
              <a:gd name="connsiteY127" fmla="*/ 0 h 720725"/>
              <a:gd name="connsiteX0" fmla="*/ 4619625 w 4619625"/>
              <a:gd name="connsiteY0" fmla="*/ 720725 h 720725"/>
              <a:gd name="connsiteX1" fmla="*/ 4467225 w 4619625"/>
              <a:gd name="connsiteY1" fmla="*/ 720725 h 720725"/>
              <a:gd name="connsiteX2" fmla="*/ 4467225 w 4619625"/>
              <a:gd name="connsiteY2" fmla="*/ 708025 h 720725"/>
              <a:gd name="connsiteX3" fmla="*/ 4102100 w 4619625"/>
              <a:gd name="connsiteY3" fmla="*/ 708025 h 720725"/>
              <a:gd name="connsiteX4" fmla="*/ 4102100 w 4619625"/>
              <a:gd name="connsiteY4" fmla="*/ 695325 h 720725"/>
              <a:gd name="connsiteX5" fmla="*/ 4089400 w 4619625"/>
              <a:gd name="connsiteY5" fmla="*/ 695325 h 720725"/>
              <a:gd name="connsiteX6" fmla="*/ 4089400 w 4619625"/>
              <a:gd name="connsiteY6" fmla="*/ 685800 h 720725"/>
              <a:gd name="connsiteX7" fmla="*/ 3768725 w 4619625"/>
              <a:gd name="connsiteY7" fmla="*/ 685800 h 720725"/>
              <a:gd name="connsiteX8" fmla="*/ 3768725 w 4619625"/>
              <a:gd name="connsiteY8" fmla="*/ 669925 h 720725"/>
              <a:gd name="connsiteX9" fmla="*/ 3663950 w 4619625"/>
              <a:gd name="connsiteY9" fmla="*/ 669925 h 720725"/>
              <a:gd name="connsiteX10" fmla="*/ 3660775 w 4619625"/>
              <a:gd name="connsiteY10" fmla="*/ 666750 h 720725"/>
              <a:gd name="connsiteX11" fmla="*/ 3457575 w 4619625"/>
              <a:gd name="connsiteY11" fmla="*/ 666750 h 720725"/>
              <a:gd name="connsiteX12" fmla="*/ 3457575 w 4619625"/>
              <a:gd name="connsiteY12" fmla="*/ 657225 h 720725"/>
              <a:gd name="connsiteX13" fmla="*/ 3457575 w 4619625"/>
              <a:gd name="connsiteY13" fmla="*/ 657225 h 720725"/>
              <a:gd name="connsiteX14" fmla="*/ 3441700 w 4619625"/>
              <a:gd name="connsiteY14" fmla="*/ 657225 h 720725"/>
              <a:gd name="connsiteX15" fmla="*/ 3413125 w 4619625"/>
              <a:gd name="connsiteY15" fmla="*/ 657225 h 720725"/>
              <a:gd name="connsiteX16" fmla="*/ 3413125 w 4619625"/>
              <a:gd name="connsiteY16" fmla="*/ 654050 h 720725"/>
              <a:gd name="connsiteX17" fmla="*/ 3282950 w 4619625"/>
              <a:gd name="connsiteY17" fmla="*/ 654050 h 720725"/>
              <a:gd name="connsiteX18" fmla="*/ 3282950 w 4619625"/>
              <a:gd name="connsiteY18" fmla="*/ 641350 h 720725"/>
              <a:gd name="connsiteX19" fmla="*/ 3136900 w 4619625"/>
              <a:gd name="connsiteY19" fmla="*/ 641350 h 720725"/>
              <a:gd name="connsiteX20" fmla="*/ 3136900 w 4619625"/>
              <a:gd name="connsiteY20" fmla="*/ 635000 h 720725"/>
              <a:gd name="connsiteX21" fmla="*/ 3111500 w 4619625"/>
              <a:gd name="connsiteY21" fmla="*/ 635000 h 720725"/>
              <a:gd name="connsiteX22" fmla="*/ 3111500 w 4619625"/>
              <a:gd name="connsiteY22" fmla="*/ 625475 h 720725"/>
              <a:gd name="connsiteX23" fmla="*/ 2940050 w 4619625"/>
              <a:gd name="connsiteY23" fmla="*/ 625475 h 720725"/>
              <a:gd name="connsiteX24" fmla="*/ 2943225 w 4619625"/>
              <a:gd name="connsiteY24" fmla="*/ 622300 h 720725"/>
              <a:gd name="connsiteX25" fmla="*/ 2841625 w 4619625"/>
              <a:gd name="connsiteY25" fmla="*/ 622300 h 720725"/>
              <a:gd name="connsiteX26" fmla="*/ 2841625 w 4619625"/>
              <a:gd name="connsiteY26" fmla="*/ 612775 h 720725"/>
              <a:gd name="connsiteX27" fmla="*/ 2730500 w 4619625"/>
              <a:gd name="connsiteY27" fmla="*/ 612775 h 720725"/>
              <a:gd name="connsiteX28" fmla="*/ 2730500 w 4619625"/>
              <a:gd name="connsiteY28" fmla="*/ 587375 h 720725"/>
              <a:gd name="connsiteX29" fmla="*/ 2660650 w 4619625"/>
              <a:gd name="connsiteY29" fmla="*/ 587375 h 720725"/>
              <a:gd name="connsiteX30" fmla="*/ 2660650 w 4619625"/>
              <a:gd name="connsiteY30" fmla="*/ 577850 h 720725"/>
              <a:gd name="connsiteX31" fmla="*/ 2368550 w 4619625"/>
              <a:gd name="connsiteY31" fmla="*/ 577850 h 720725"/>
              <a:gd name="connsiteX32" fmla="*/ 2368550 w 4619625"/>
              <a:gd name="connsiteY32" fmla="*/ 568325 h 720725"/>
              <a:gd name="connsiteX33" fmla="*/ 2276475 w 4619625"/>
              <a:gd name="connsiteY33" fmla="*/ 568325 h 720725"/>
              <a:gd name="connsiteX34" fmla="*/ 2276475 w 4619625"/>
              <a:gd name="connsiteY34" fmla="*/ 555625 h 720725"/>
              <a:gd name="connsiteX35" fmla="*/ 2174875 w 4619625"/>
              <a:gd name="connsiteY35" fmla="*/ 555625 h 720725"/>
              <a:gd name="connsiteX36" fmla="*/ 2181225 w 4619625"/>
              <a:gd name="connsiteY36" fmla="*/ 549275 h 720725"/>
              <a:gd name="connsiteX37" fmla="*/ 2060575 w 4619625"/>
              <a:gd name="connsiteY37" fmla="*/ 549275 h 720725"/>
              <a:gd name="connsiteX38" fmla="*/ 2060575 w 4619625"/>
              <a:gd name="connsiteY38" fmla="*/ 533400 h 720725"/>
              <a:gd name="connsiteX39" fmla="*/ 2025650 w 4619625"/>
              <a:gd name="connsiteY39" fmla="*/ 533400 h 720725"/>
              <a:gd name="connsiteX40" fmla="*/ 2025650 w 4619625"/>
              <a:gd name="connsiteY40" fmla="*/ 533400 h 720725"/>
              <a:gd name="connsiteX41" fmla="*/ 1974850 w 4619625"/>
              <a:gd name="connsiteY41" fmla="*/ 533400 h 720725"/>
              <a:gd name="connsiteX42" fmla="*/ 1974850 w 4619625"/>
              <a:gd name="connsiteY42" fmla="*/ 520700 h 720725"/>
              <a:gd name="connsiteX43" fmla="*/ 1908175 w 4619625"/>
              <a:gd name="connsiteY43" fmla="*/ 520700 h 720725"/>
              <a:gd name="connsiteX44" fmla="*/ 1908175 w 4619625"/>
              <a:gd name="connsiteY44" fmla="*/ 511175 h 720725"/>
              <a:gd name="connsiteX45" fmla="*/ 1879600 w 4619625"/>
              <a:gd name="connsiteY45" fmla="*/ 511175 h 720725"/>
              <a:gd name="connsiteX46" fmla="*/ 1879600 w 4619625"/>
              <a:gd name="connsiteY46" fmla="*/ 501650 h 720725"/>
              <a:gd name="connsiteX47" fmla="*/ 1825625 w 4619625"/>
              <a:gd name="connsiteY47" fmla="*/ 501650 h 720725"/>
              <a:gd name="connsiteX48" fmla="*/ 1825625 w 4619625"/>
              <a:gd name="connsiteY48" fmla="*/ 492125 h 720725"/>
              <a:gd name="connsiteX49" fmla="*/ 1755775 w 4619625"/>
              <a:gd name="connsiteY49" fmla="*/ 492125 h 720725"/>
              <a:gd name="connsiteX50" fmla="*/ 1755775 w 4619625"/>
              <a:gd name="connsiteY50" fmla="*/ 482600 h 720725"/>
              <a:gd name="connsiteX51" fmla="*/ 1736725 w 4619625"/>
              <a:gd name="connsiteY51" fmla="*/ 482600 h 720725"/>
              <a:gd name="connsiteX52" fmla="*/ 1724025 w 4619625"/>
              <a:gd name="connsiteY52" fmla="*/ 482600 h 720725"/>
              <a:gd name="connsiteX53" fmla="*/ 1724025 w 4619625"/>
              <a:gd name="connsiteY53" fmla="*/ 473075 h 720725"/>
              <a:gd name="connsiteX54" fmla="*/ 1691482 w 4619625"/>
              <a:gd name="connsiteY54" fmla="*/ 477838 h 720725"/>
              <a:gd name="connsiteX55" fmla="*/ 1693862 w 4619625"/>
              <a:gd name="connsiteY55" fmla="*/ 461169 h 720725"/>
              <a:gd name="connsiteX56" fmla="*/ 1657350 w 4619625"/>
              <a:gd name="connsiteY56" fmla="*/ 463550 h 720725"/>
              <a:gd name="connsiteX57" fmla="*/ 1657350 w 4619625"/>
              <a:gd name="connsiteY57" fmla="*/ 447675 h 720725"/>
              <a:gd name="connsiteX58" fmla="*/ 1584325 w 4619625"/>
              <a:gd name="connsiteY58" fmla="*/ 447675 h 720725"/>
              <a:gd name="connsiteX59" fmla="*/ 1584325 w 4619625"/>
              <a:gd name="connsiteY59" fmla="*/ 431800 h 720725"/>
              <a:gd name="connsiteX60" fmla="*/ 1517650 w 4619625"/>
              <a:gd name="connsiteY60" fmla="*/ 431800 h 720725"/>
              <a:gd name="connsiteX61" fmla="*/ 1517650 w 4619625"/>
              <a:gd name="connsiteY61" fmla="*/ 422275 h 720725"/>
              <a:gd name="connsiteX62" fmla="*/ 1428750 w 4619625"/>
              <a:gd name="connsiteY62" fmla="*/ 422275 h 720725"/>
              <a:gd name="connsiteX63" fmla="*/ 1428750 w 4619625"/>
              <a:gd name="connsiteY63" fmla="*/ 406400 h 720725"/>
              <a:gd name="connsiteX64" fmla="*/ 1390650 w 4619625"/>
              <a:gd name="connsiteY64" fmla="*/ 406400 h 720725"/>
              <a:gd name="connsiteX65" fmla="*/ 1390650 w 4619625"/>
              <a:gd name="connsiteY65" fmla="*/ 390525 h 720725"/>
              <a:gd name="connsiteX66" fmla="*/ 1352550 w 4619625"/>
              <a:gd name="connsiteY66" fmla="*/ 390525 h 720725"/>
              <a:gd name="connsiteX67" fmla="*/ 1352550 w 4619625"/>
              <a:gd name="connsiteY67" fmla="*/ 377825 h 720725"/>
              <a:gd name="connsiteX68" fmla="*/ 1320800 w 4619625"/>
              <a:gd name="connsiteY68" fmla="*/ 377825 h 720725"/>
              <a:gd name="connsiteX69" fmla="*/ 1320800 w 4619625"/>
              <a:gd name="connsiteY69" fmla="*/ 377825 h 720725"/>
              <a:gd name="connsiteX70" fmla="*/ 1254125 w 4619625"/>
              <a:gd name="connsiteY70" fmla="*/ 377825 h 720725"/>
              <a:gd name="connsiteX71" fmla="*/ 1254125 w 4619625"/>
              <a:gd name="connsiteY71" fmla="*/ 358775 h 720725"/>
              <a:gd name="connsiteX72" fmla="*/ 1114425 w 4619625"/>
              <a:gd name="connsiteY72" fmla="*/ 358775 h 720725"/>
              <a:gd name="connsiteX73" fmla="*/ 1114425 w 4619625"/>
              <a:gd name="connsiteY73" fmla="*/ 346075 h 720725"/>
              <a:gd name="connsiteX74" fmla="*/ 1047750 w 4619625"/>
              <a:gd name="connsiteY74" fmla="*/ 346075 h 720725"/>
              <a:gd name="connsiteX75" fmla="*/ 1047750 w 4619625"/>
              <a:gd name="connsiteY75" fmla="*/ 333375 h 720725"/>
              <a:gd name="connsiteX76" fmla="*/ 1006475 w 4619625"/>
              <a:gd name="connsiteY76" fmla="*/ 333375 h 720725"/>
              <a:gd name="connsiteX77" fmla="*/ 1006475 w 4619625"/>
              <a:gd name="connsiteY77" fmla="*/ 314325 h 720725"/>
              <a:gd name="connsiteX78" fmla="*/ 987425 w 4619625"/>
              <a:gd name="connsiteY78" fmla="*/ 314325 h 720725"/>
              <a:gd name="connsiteX79" fmla="*/ 993775 w 4619625"/>
              <a:gd name="connsiteY79" fmla="*/ 307975 h 720725"/>
              <a:gd name="connsiteX80" fmla="*/ 962025 w 4619625"/>
              <a:gd name="connsiteY80" fmla="*/ 307975 h 720725"/>
              <a:gd name="connsiteX81" fmla="*/ 962025 w 4619625"/>
              <a:gd name="connsiteY81" fmla="*/ 288925 h 720725"/>
              <a:gd name="connsiteX82" fmla="*/ 920750 w 4619625"/>
              <a:gd name="connsiteY82" fmla="*/ 288925 h 720725"/>
              <a:gd name="connsiteX83" fmla="*/ 920750 w 4619625"/>
              <a:gd name="connsiteY83" fmla="*/ 276225 h 720725"/>
              <a:gd name="connsiteX84" fmla="*/ 889000 w 4619625"/>
              <a:gd name="connsiteY84" fmla="*/ 276225 h 720725"/>
              <a:gd name="connsiteX85" fmla="*/ 889000 w 4619625"/>
              <a:gd name="connsiteY85" fmla="*/ 276225 h 720725"/>
              <a:gd name="connsiteX86" fmla="*/ 879475 w 4619625"/>
              <a:gd name="connsiteY86" fmla="*/ 266700 h 720725"/>
              <a:gd name="connsiteX87" fmla="*/ 752475 w 4619625"/>
              <a:gd name="connsiteY87" fmla="*/ 266700 h 720725"/>
              <a:gd name="connsiteX88" fmla="*/ 752475 w 4619625"/>
              <a:gd name="connsiteY88" fmla="*/ 250825 h 720725"/>
              <a:gd name="connsiteX89" fmla="*/ 711200 w 4619625"/>
              <a:gd name="connsiteY89" fmla="*/ 250825 h 720725"/>
              <a:gd name="connsiteX90" fmla="*/ 711200 w 4619625"/>
              <a:gd name="connsiteY90" fmla="*/ 244475 h 720725"/>
              <a:gd name="connsiteX91" fmla="*/ 676275 w 4619625"/>
              <a:gd name="connsiteY91" fmla="*/ 244475 h 720725"/>
              <a:gd name="connsiteX92" fmla="*/ 676275 w 4619625"/>
              <a:gd name="connsiteY92" fmla="*/ 234950 h 720725"/>
              <a:gd name="connsiteX93" fmla="*/ 635000 w 4619625"/>
              <a:gd name="connsiteY93" fmla="*/ 234950 h 720725"/>
              <a:gd name="connsiteX94" fmla="*/ 641350 w 4619625"/>
              <a:gd name="connsiteY94" fmla="*/ 228600 h 720725"/>
              <a:gd name="connsiteX95" fmla="*/ 600075 w 4619625"/>
              <a:gd name="connsiteY95" fmla="*/ 228600 h 720725"/>
              <a:gd name="connsiteX96" fmla="*/ 574675 w 4619625"/>
              <a:gd name="connsiteY96" fmla="*/ 228600 h 720725"/>
              <a:gd name="connsiteX97" fmla="*/ 574675 w 4619625"/>
              <a:gd name="connsiteY97" fmla="*/ 212725 h 720725"/>
              <a:gd name="connsiteX98" fmla="*/ 536575 w 4619625"/>
              <a:gd name="connsiteY98" fmla="*/ 212725 h 720725"/>
              <a:gd name="connsiteX99" fmla="*/ 536575 w 4619625"/>
              <a:gd name="connsiteY99" fmla="*/ 200025 h 720725"/>
              <a:gd name="connsiteX100" fmla="*/ 492125 w 4619625"/>
              <a:gd name="connsiteY100" fmla="*/ 200025 h 720725"/>
              <a:gd name="connsiteX101" fmla="*/ 492125 w 4619625"/>
              <a:gd name="connsiteY101" fmla="*/ 190500 h 720725"/>
              <a:gd name="connsiteX102" fmla="*/ 466725 w 4619625"/>
              <a:gd name="connsiteY102" fmla="*/ 190500 h 720725"/>
              <a:gd name="connsiteX103" fmla="*/ 466725 w 4619625"/>
              <a:gd name="connsiteY103" fmla="*/ 174625 h 720725"/>
              <a:gd name="connsiteX104" fmla="*/ 409575 w 4619625"/>
              <a:gd name="connsiteY104" fmla="*/ 174625 h 720725"/>
              <a:gd name="connsiteX105" fmla="*/ 409575 w 4619625"/>
              <a:gd name="connsiteY105" fmla="*/ 174625 h 720725"/>
              <a:gd name="connsiteX106" fmla="*/ 409575 w 4619625"/>
              <a:gd name="connsiteY106" fmla="*/ 142875 h 720725"/>
              <a:gd name="connsiteX107" fmla="*/ 349250 w 4619625"/>
              <a:gd name="connsiteY107" fmla="*/ 142875 h 720725"/>
              <a:gd name="connsiteX108" fmla="*/ 339725 w 4619625"/>
              <a:gd name="connsiteY108" fmla="*/ 133350 h 720725"/>
              <a:gd name="connsiteX109" fmla="*/ 301625 w 4619625"/>
              <a:gd name="connsiteY109" fmla="*/ 133350 h 720725"/>
              <a:gd name="connsiteX110" fmla="*/ 301625 w 4619625"/>
              <a:gd name="connsiteY110" fmla="*/ 114300 h 720725"/>
              <a:gd name="connsiteX111" fmla="*/ 266700 w 4619625"/>
              <a:gd name="connsiteY111" fmla="*/ 114300 h 720725"/>
              <a:gd name="connsiteX112" fmla="*/ 266700 w 4619625"/>
              <a:gd name="connsiteY112" fmla="*/ 95250 h 720725"/>
              <a:gd name="connsiteX113" fmla="*/ 231775 w 4619625"/>
              <a:gd name="connsiteY113" fmla="*/ 95250 h 720725"/>
              <a:gd name="connsiteX114" fmla="*/ 231775 w 4619625"/>
              <a:gd name="connsiteY114" fmla="*/ 85725 h 720725"/>
              <a:gd name="connsiteX115" fmla="*/ 203200 w 4619625"/>
              <a:gd name="connsiteY115" fmla="*/ 85725 h 720725"/>
              <a:gd name="connsiteX116" fmla="*/ 203200 w 4619625"/>
              <a:gd name="connsiteY116" fmla="*/ 66675 h 720725"/>
              <a:gd name="connsiteX117" fmla="*/ 171450 w 4619625"/>
              <a:gd name="connsiteY117" fmla="*/ 66675 h 720725"/>
              <a:gd name="connsiteX118" fmla="*/ 180975 w 4619625"/>
              <a:gd name="connsiteY118" fmla="*/ 57150 h 720725"/>
              <a:gd name="connsiteX119" fmla="*/ 149225 w 4619625"/>
              <a:gd name="connsiteY119" fmla="*/ 57150 h 720725"/>
              <a:gd name="connsiteX120" fmla="*/ 149225 w 4619625"/>
              <a:gd name="connsiteY120" fmla="*/ 38100 h 720725"/>
              <a:gd name="connsiteX121" fmla="*/ 85725 w 4619625"/>
              <a:gd name="connsiteY121" fmla="*/ 38100 h 720725"/>
              <a:gd name="connsiteX122" fmla="*/ 85725 w 4619625"/>
              <a:gd name="connsiteY122" fmla="*/ 28575 h 720725"/>
              <a:gd name="connsiteX123" fmla="*/ 57150 w 4619625"/>
              <a:gd name="connsiteY123" fmla="*/ 28575 h 720725"/>
              <a:gd name="connsiteX124" fmla="*/ 57150 w 4619625"/>
              <a:gd name="connsiteY124" fmla="*/ 9525 h 720725"/>
              <a:gd name="connsiteX125" fmla="*/ 19050 w 4619625"/>
              <a:gd name="connsiteY125" fmla="*/ 9525 h 720725"/>
              <a:gd name="connsiteX126" fmla="*/ 19050 w 4619625"/>
              <a:gd name="connsiteY126" fmla="*/ 0 h 720725"/>
              <a:gd name="connsiteX127" fmla="*/ 0 w 4619625"/>
              <a:gd name="connsiteY127" fmla="*/ 0 h 720725"/>
              <a:gd name="connsiteX0" fmla="*/ 4619625 w 4619625"/>
              <a:gd name="connsiteY0" fmla="*/ 720725 h 720725"/>
              <a:gd name="connsiteX1" fmla="*/ 4467225 w 4619625"/>
              <a:gd name="connsiteY1" fmla="*/ 720725 h 720725"/>
              <a:gd name="connsiteX2" fmla="*/ 4467225 w 4619625"/>
              <a:gd name="connsiteY2" fmla="*/ 708025 h 720725"/>
              <a:gd name="connsiteX3" fmla="*/ 4102100 w 4619625"/>
              <a:gd name="connsiteY3" fmla="*/ 708025 h 720725"/>
              <a:gd name="connsiteX4" fmla="*/ 4102100 w 4619625"/>
              <a:gd name="connsiteY4" fmla="*/ 695325 h 720725"/>
              <a:gd name="connsiteX5" fmla="*/ 4089400 w 4619625"/>
              <a:gd name="connsiteY5" fmla="*/ 695325 h 720725"/>
              <a:gd name="connsiteX6" fmla="*/ 4089400 w 4619625"/>
              <a:gd name="connsiteY6" fmla="*/ 685800 h 720725"/>
              <a:gd name="connsiteX7" fmla="*/ 3768725 w 4619625"/>
              <a:gd name="connsiteY7" fmla="*/ 685800 h 720725"/>
              <a:gd name="connsiteX8" fmla="*/ 3768725 w 4619625"/>
              <a:gd name="connsiteY8" fmla="*/ 669925 h 720725"/>
              <a:gd name="connsiteX9" fmla="*/ 3663950 w 4619625"/>
              <a:gd name="connsiteY9" fmla="*/ 669925 h 720725"/>
              <a:gd name="connsiteX10" fmla="*/ 3660775 w 4619625"/>
              <a:gd name="connsiteY10" fmla="*/ 666750 h 720725"/>
              <a:gd name="connsiteX11" fmla="*/ 3457575 w 4619625"/>
              <a:gd name="connsiteY11" fmla="*/ 666750 h 720725"/>
              <a:gd name="connsiteX12" fmla="*/ 3457575 w 4619625"/>
              <a:gd name="connsiteY12" fmla="*/ 657225 h 720725"/>
              <a:gd name="connsiteX13" fmla="*/ 3457575 w 4619625"/>
              <a:gd name="connsiteY13" fmla="*/ 657225 h 720725"/>
              <a:gd name="connsiteX14" fmla="*/ 3441700 w 4619625"/>
              <a:gd name="connsiteY14" fmla="*/ 657225 h 720725"/>
              <a:gd name="connsiteX15" fmla="*/ 3413125 w 4619625"/>
              <a:gd name="connsiteY15" fmla="*/ 657225 h 720725"/>
              <a:gd name="connsiteX16" fmla="*/ 3413125 w 4619625"/>
              <a:gd name="connsiteY16" fmla="*/ 654050 h 720725"/>
              <a:gd name="connsiteX17" fmla="*/ 3282950 w 4619625"/>
              <a:gd name="connsiteY17" fmla="*/ 654050 h 720725"/>
              <a:gd name="connsiteX18" fmla="*/ 3282950 w 4619625"/>
              <a:gd name="connsiteY18" fmla="*/ 641350 h 720725"/>
              <a:gd name="connsiteX19" fmla="*/ 3136900 w 4619625"/>
              <a:gd name="connsiteY19" fmla="*/ 641350 h 720725"/>
              <a:gd name="connsiteX20" fmla="*/ 3136900 w 4619625"/>
              <a:gd name="connsiteY20" fmla="*/ 635000 h 720725"/>
              <a:gd name="connsiteX21" fmla="*/ 3111500 w 4619625"/>
              <a:gd name="connsiteY21" fmla="*/ 635000 h 720725"/>
              <a:gd name="connsiteX22" fmla="*/ 3111500 w 4619625"/>
              <a:gd name="connsiteY22" fmla="*/ 625475 h 720725"/>
              <a:gd name="connsiteX23" fmla="*/ 2940050 w 4619625"/>
              <a:gd name="connsiteY23" fmla="*/ 625475 h 720725"/>
              <a:gd name="connsiteX24" fmla="*/ 2943225 w 4619625"/>
              <a:gd name="connsiteY24" fmla="*/ 622300 h 720725"/>
              <a:gd name="connsiteX25" fmla="*/ 2841625 w 4619625"/>
              <a:gd name="connsiteY25" fmla="*/ 622300 h 720725"/>
              <a:gd name="connsiteX26" fmla="*/ 2841625 w 4619625"/>
              <a:gd name="connsiteY26" fmla="*/ 612775 h 720725"/>
              <a:gd name="connsiteX27" fmla="*/ 2730500 w 4619625"/>
              <a:gd name="connsiteY27" fmla="*/ 612775 h 720725"/>
              <a:gd name="connsiteX28" fmla="*/ 2730500 w 4619625"/>
              <a:gd name="connsiteY28" fmla="*/ 587375 h 720725"/>
              <a:gd name="connsiteX29" fmla="*/ 2660650 w 4619625"/>
              <a:gd name="connsiteY29" fmla="*/ 587375 h 720725"/>
              <a:gd name="connsiteX30" fmla="*/ 2660650 w 4619625"/>
              <a:gd name="connsiteY30" fmla="*/ 577850 h 720725"/>
              <a:gd name="connsiteX31" fmla="*/ 2368550 w 4619625"/>
              <a:gd name="connsiteY31" fmla="*/ 577850 h 720725"/>
              <a:gd name="connsiteX32" fmla="*/ 2368550 w 4619625"/>
              <a:gd name="connsiteY32" fmla="*/ 568325 h 720725"/>
              <a:gd name="connsiteX33" fmla="*/ 2276475 w 4619625"/>
              <a:gd name="connsiteY33" fmla="*/ 568325 h 720725"/>
              <a:gd name="connsiteX34" fmla="*/ 2276475 w 4619625"/>
              <a:gd name="connsiteY34" fmla="*/ 555625 h 720725"/>
              <a:gd name="connsiteX35" fmla="*/ 2174875 w 4619625"/>
              <a:gd name="connsiteY35" fmla="*/ 555625 h 720725"/>
              <a:gd name="connsiteX36" fmla="*/ 2181225 w 4619625"/>
              <a:gd name="connsiteY36" fmla="*/ 549275 h 720725"/>
              <a:gd name="connsiteX37" fmla="*/ 2041525 w 4619625"/>
              <a:gd name="connsiteY37" fmla="*/ 549275 h 720725"/>
              <a:gd name="connsiteX38" fmla="*/ 2060575 w 4619625"/>
              <a:gd name="connsiteY38" fmla="*/ 533400 h 720725"/>
              <a:gd name="connsiteX39" fmla="*/ 2025650 w 4619625"/>
              <a:gd name="connsiteY39" fmla="*/ 533400 h 720725"/>
              <a:gd name="connsiteX40" fmla="*/ 2025650 w 4619625"/>
              <a:gd name="connsiteY40" fmla="*/ 533400 h 720725"/>
              <a:gd name="connsiteX41" fmla="*/ 1974850 w 4619625"/>
              <a:gd name="connsiteY41" fmla="*/ 533400 h 720725"/>
              <a:gd name="connsiteX42" fmla="*/ 1974850 w 4619625"/>
              <a:gd name="connsiteY42" fmla="*/ 520700 h 720725"/>
              <a:gd name="connsiteX43" fmla="*/ 1908175 w 4619625"/>
              <a:gd name="connsiteY43" fmla="*/ 520700 h 720725"/>
              <a:gd name="connsiteX44" fmla="*/ 1908175 w 4619625"/>
              <a:gd name="connsiteY44" fmla="*/ 511175 h 720725"/>
              <a:gd name="connsiteX45" fmla="*/ 1879600 w 4619625"/>
              <a:gd name="connsiteY45" fmla="*/ 511175 h 720725"/>
              <a:gd name="connsiteX46" fmla="*/ 1879600 w 4619625"/>
              <a:gd name="connsiteY46" fmla="*/ 501650 h 720725"/>
              <a:gd name="connsiteX47" fmla="*/ 1825625 w 4619625"/>
              <a:gd name="connsiteY47" fmla="*/ 501650 h 720725"/>
              <a:gd name="connsiteX48" fmla="*/ 1825625 w 4619625"/>
              <a:gd name="connsiteY48" fmla="*/ 492125 h 720725"/>
              <a:gd name="connsiteX49" fmla="*/ 1755775 w 4619625"/>
              <a:gd name="connsiteY49" fmla="*/ 492125 h 720725"/>
              <a:gd name="connsiteX50" fmla="*/ 1755775 w 4619625"/>
              <a:gd name="connsiteY50" fmla="*/ 482600 h 720725"/>
              <a:gd name="connsiteX51" fmla="*/ 1736725 w 4619625"/>
              <a:gd name="connsiteY51" fmla="*/ 482600 h 720725"/>
              <a:gd name="connsiteX52" fmla="*/ 1724025 w 4619625"/>
              <a:gd name="connsiteY52" fmla="*/ 482600 h 720725"/>
              <a:gd name="connsiteX53" fmla="*/ 1724025 w 4619625"/>
              <a:gd name="connsiteY53" fmla="*/ 473075 h 720725"/>
              <a:gd name="connsiteX54" fmla="*/ 1691482 w 4619625"/>
              <a:gd name="connsiteY54" fmla="*/ 477838 h 720725"/>
              <a:gd name="connsiteX55" fmla="*/ 1693862 w 4619625"/>
              <a:gd name="connsiteY55" fmla="*/ 461169 h 720725"/>
              <a:gd name="connsiteX56" fmla="*/ 1657350 w 4619625"/>
              <a:gd name="connsiteY56" fmla="*/ 463550 h 720725"/>
              <a:gd name="connsiteX57" fmla="*/ 1657350 w 4619625"/>
              <a:gd name="connsiteY57" fmla="*/ 447675 h 720725"/>
              <a:gd name="connsiteX58" fmla="*/ 1584325 w 4619625"/>
              <a:gd name="connsiteY58" fmla="*/ 447675 h 720725"/>
              <a:gd name="connsiteX59" fmla="*/ 1584325 w 4619625"/>
              <a:gd name="connsiteY59" fmla="*/ 431800 h 720725"/>
              <a:gd name="connsiteX60" fmla="*/ 1517650 w 4619625"/>
              <a:gd name="connsiteY60" fmla="*/ 431800 h 720725"/>
              <a:gd name="connsiteX61" fmla="*/ 1517650 w 4619625"/>
              <a:gd name="connsiteY61" fmla="*/ 422275 h 720725"/>
              <a:gd name="connsiteX62" fmla="*/ 1428750 w 4619625"/>
              <a:gd name="connsiteY62" fmla="*/ 422275 h 720725"/>
              <a:gd name="connsiteX63" fmla="*/ 1428750 w 4619625"/>
              <a:gd name="connsiteY63" fmla="*/ 406400 h 720725"/>
              <a:gd name="connsiteX64" fmla="*/ 1390650 w 4619625"/>
              <a:gd name="connsiteY64" fmla="*/ 406400 h 720725"/>
              <a:gd name="connsiteX65" fmla="*/ 1390650 w 4619625"/>
              <a:gd name="connsiteY65" fmla="*/ 390525 h 720725"/>
              <a:gd name="connsiteX66" fmla="*/ 1352550 w 4619625"/>
              <a:gd name="connsiteY66" fmla="*/ 390525 h 720725"/>
              <a:gd name="connsiteX67" fmla="*/ 1352550 w 4619625"/>
              <a:gd name="connsiteY67" fmla="*/ 377825 h 720725"/>
              <a:gd name="connsiteX68" fmla="*/ 1320800 w 4619625"/>
              <a:gd name="connsiteY68" fmla="*/ 377825 h 720725"/>
              <a:gd name="connsiteX69" fmla="*/ 1320800 w 4619625"/>
              <a:gd name="connsiteY69" fmla="*/ 377825 h 720725"/>
              <a:gd name="connsiteX70" fmla="*/ 1254125 w 4619625"/>
              <a:gd name="connsiteY70" fmla="*/ 377825 h 720725"/>
              <a:gd name="connsiteX71" fmla="*/ 1254125 w 4619625"/>
              <a:gd name="connsiteY71" fmla="*/ 358775 h 720725"/>
              <a:gd name="connsiteX72" fmla="*/ 1114425 w 4619625"/>
              <a:gd name="connsiteY72" fmla="*/ 358775 h 720725"/>
              <a:gd name="connsiteX73" fmla="*/ 1114425 w 4619625"/>
              <a:gd name="connsiteY73" fmla="*/ 346075 h 720725"/>
              <a:gd name="connsiteX74" fmla="*/ 1047750 w 4619625"/>
              <a:gd name="connsiteY74" fmla="*/ 346075 h 720725"/>
              <a:gd name="connsiteX75" fmla="*/ 1047750 w 4619625"/>
              <a:gd name="connsiteY75" fmla="*/ 333375 h 720725"/>
              <a:gd name="connsiteX76" fmla="*/ 1006475 w 4619625"/>
              <a:gd name="connsiteY76" fmla="*/ 333375 h 720725"/>
              <a:gd name="connsiteX77" fmla="*/ 1006475 w 4619625"/>
              <a:gd name="connsiteY77" fmla="*/ 314325 h 720725"/>
              <a:gd name="connsiteX78" fmla="*/ 987425 w 4619625"/>
              <a:gd name="connsiteY78" fmla="*/ 314325 h 720725"/>
              <a:gd name="connsiteX79" fmla="*/ 993775 w 4619625"/>
              <a:gd name="connsiteY79" fmla="*/ 307975 h 720725"/>
              <a:gd name="connsiteX80" fmla="*/ 962025 w 4619625"/>
              <a:gd name="connsiteY80" fmla="*/ 307975 h 720725"/>
              <a:gd name="connsiteX81" fmla="*/ 962025 w 4619625"/>
              <a:gd name="connsiteY81" fmla="*/ 288925 h 720725"/>
              <a:gd name="connsiteX82" fmla="*/ 920750 w 4619625"/>
              <a:gd name="connsiteY82" fmla="*/ 288925 h 720725"/>
              <a:gd name="connsiteX83" fmla="*/ 920750 w 4619625"/>
              <a:gd name="connsiteY83" fmla="*/ 276225 h 720725"/>
              <a:gd name="connsiteX84" fmla="*/ 889000 w 4619625"/>
              <a:gd name="connsiteY84" fmla="*/ 276225 h 720725"/>
              <a:gd name="connsiteX85" fmla="*/ 889000 w 4619625"/>
              <a:gd name="connsiteY85" fmla="*/ 276225 h 720725"/>
              <a:gd name="connsiteX86" fmla="*/ 879475 w 4619625"/>
              <a:gd name="connsiteY86" fmla="*/ 266700 h 720725"/>
              <a:gd name="connsiteX87" fmla="*/ 752475 w 4619625"/>
              <a:gd name="connsiteY87" fmla="*/ 266700 h 720725"/>
              <a:gd name="connsiteX88" fmla="*/ 752475 w 4619625"/>
              <a:gd name="connsiteY88" fmla="*/ 250825 h 720725"/>
              <a:gd name="connsiteX89" fmla="*/ 711200 w 4619625"/>
              <a:gd name="connsiteY89" fmla="*/ 250825 h 720725"/>
              <a:gd name="connsiteX90" fmla="*/ 711200 w 4619625"/>
              <a:gd name="connsiteY90" fmla="*/ 244475 h 720725"/>
              <a:gd name="connsiteX91" fmla="*/ 676275 w 4619625"/>
              <a:gd name="connsiteY91" fmla="*/ 244475 h 720725"/>
              <a:gd name="connsiteX92" fmla="*/ 676275 w 4619625"/>
              <a:gd name="connsiteY92" fmla="*/ 234950 h 720725"/>
              <a:gd name="connsiteX93" fmla="*/ 635000 w 4619625"/>
              <a:gd name="connsiteY93" fmla="*/ 234950 h 720725"/>
              <a:gd name="connsiteX94" fmla="*/ 641350 w 4619625"/>
              <a:gd name="connsiteY94" fmla="*/ 228600 h 720725"/>
              <a:gd name="connsiteX95" fmla="*/ 600075 w 4619625"/>
              <a:gd name="connsiteY95" fmla="*/ 228600 h 720725"/>
              <a:gd name="connsiteX96" fmla="*/ 574675 w 4619625"/>
              <a:gd name="connsiteY96" fmla="*/ 228600 h 720725"/>
              <a:gd name="connsiteX97" fmla="*/ 574675 w 4619625"/>
              <a:gd name="connsiteY97" fmla="*/ 212725 h 720725"/>
              <a:gd name="connsiteX98" fmla="*/ 536575 w 4619625"/>
              <a:gd name="connsiteY98" fmla="*/ 212725 h 720725"/>
              <a:gd name="connsiteX99" fmla="*/ 536575 w 4619625"/>
              <a:gd name="connsiteY99" fmla="*/ 200025 h 720725"/>
              <a:gd name="connsiteX100" fmla="*/ 492125 w 4619625"/>
              <a:gd name="connsiteY100" fmla="*/ 200025 h 720725"/>
              <a:gd name="connsiteX101" fmla="*/ 492125 w 4619625"/>
              <a:gd name="connsiteY101" fmla="*/ 190500 h 720725"/>
              <a:gd name="connsiteX102" fmla="*/ 466725 w 4619625"/>
              <a:gd name="connsiteY102" fmla="*/ 190500 h 720725"/>
              <a:gd name="connsiteX103" fmla="*/ 466725 w 4619625"/>
              <a:gd name="connsiteY103" fmla="*/ 174625 h 720725"/>
              <a:gd name="connsiteX104" fmla="*/ 409575 w 4619625"/>
              <a:gd name="connsiteY104" fmla="*/ 174625 h 720725"/>
              <a:gd name="connsiteX105" fmla="*/ 409575 w 4619625"/>
              <a:gd name="connsiteY105" fmla="*/ 174625 h 720725"/>
              <a:gd name="connsiteX106" fmla="*/ 409575 w 4619625"/>
              <a:gd name="connsiteY106" fmla="*/ 142875 h 720725"/>
              <a:gd name="connsiteX107" fmla="*/ 349250 w 4619625"/>
              <a:gd name="connsiteY107" fmla="*/ 142875 h 720725"/>
              <a:gd name="connsiteX108" fmla="*/ 339725 w 4619625"/>
              <a:gd name="connsiteY108" fmla="*/ 133350 h 720725"/>
              <a:gd name="connsiteX109" fmla="*/ 301625 w 4619625"/>
              <a:gd name="connsiteY109" fmla="*/ 133350 h 720725"/>
              <a:gd name="connsiteX110" fmla="*/ 301625 w 4619625"/>
              <a:gd name="connsiteY110" fmla="*/ 114300 h 720725"/>
              <a:gd name="connsiteX111" fmla="*/ 266700 w 4619625"/>
              <a:gd name="connsiteY111" fmla="*/ 114300 h 720725"/>
              <a:gd name="connsiteX112" fmla="*/ 266700 w 4619625"/>
              <a:gd name="connsiteY112" fmla="*/ 95250 h 720725"/>
              <a:gd name="connsiteX113" fmla="*/ 231775 w 4619625"/>
              <a:gd name="connsiteY113" fmla="*/ 95250 h 720725"/>
              <a:gd name="connsiteX114" fmla="*/ 231775 w 4619625"/>
              <a:gd name="connsiteY114" fmla="*/ 85725 h 720725"/>
              <a:gd name="connsiteX115" fmla="*/ 203200 w 4619625"/>
              <a:gd name="connsiteY115" fmla="*/ 85725 h 720725"/>
              <a:gd name="connsiteX116" fmla="*/ 203200 w 4619625"/>
              <a:gd name="connsiteY116" fmla="*/ 66675 h 720725"/>
              <a:gd name="connsiteX117" fmla="*/ 171450 w 4619625"/>
              <a:gd name="connsiteY117" fmla="*/ 66675 h 720725"/>
              <a:gd name="connsiteX118" fmla="*/ 180975 w 4619625"/>
              <a:gd name="connsiteY118" fmla="*/ 57150 h 720725"/>
              <a:gd name="connsiteX119" fmla="*/ 149225 w 4619625"/>
              <a:gd name="connsiteY119" fmla="*/ 57150 h 720725"/>
              <a:gd name="connsiteX120" fmla="*/ 149225 w 4619625"/>
              <a:gd name="connsiteY120" fmla="*/ 38100 h 720725"/>
              <a:gd name="connsiteX121" fmla="*/ 85725 w 4619625"/>
              <a:gd name="connsiteY121" fmla="*/ 38100 h 720725"/>
              <a:gd name="connsiteX122" fmla="*/ 85725 w 4619625"/>
              <a:gd name="connsiteY122" fmla="*/ 28575 h 720725"/>
              <a:gd name="connsiteX123" fmla="*/ 57150 w 4619625"/>
              <a:gd name="connsiteY123" fmla="*/ 28575 h 720725"/>
              <a:gd name="connsiteX124" fmla="*/ 57150 w 4619625"/>
              <a:gd name="connsiteY124" fmla="*/ 9525 h 720725"/>
              <a:gd name="connsiteX125" fmla="*/ 19050 w 4619625"/>
              <a:gd name="connsiteY125" fmla="*/ 9525 h 720725"/>
              <a:gd name="connsiteX126" fmla="*/ 19050 w 4619625"/>
              <a:gd name="connsiteY126" fmla="*/ 0 h 720725"/>
              <a:gd name="connsiteX127" fmla="*/ 0 w 4619625"/>
              <a:gd name="connsiteY127" fmla="*/ 0 h 720725"/>
              <a:gd name="connsiteX0" fmla="*/ 4619625 w 4619625"/>
              <a:gd name="connsiteY0" fmla="*/ 720725 h 720725"/>
              <a:gd name="connsiteX1" fmla="*/ 4467225 w 4619625"/>
              <a:gd name="connsiteY1" fmla="*/ 720725 h 720725"/>
              <a:gd name="connsiteX2" fmla="*/ 4467225 w 4619625"/>
              <a:gd name="connsiteY2" fmla="*/ 708025 h 720725"/>
              <a:gd name="connsiteX3" fmla="*/ 4102100 w 4619625"/>
              <a:gd name="connsiteY3" fmla="*/ 708025 h 720725"/>
              <a:gd name="connsiteX4" fmla="*/ 4102100 w 4619625"/>
              <a:gd name="connsiteY4" fmla="*/ 695325 h 720725"/>
              <a:gd name="connsiteX5" fmla="*/ 4089400 w 4619625"/>
              <a:gd name="connsiteY5" fmla="*/ 695325 h 720725"/>
              <a:gd name="connsiteX6" fmla="*/ 4089400 w 4619625"/>
              <a:gd name="connsiteY6" fmla="*/ 685800 h 720725"/>
              <a:gd name="connsiteX7" fmla="*/ 3768725 w 4619625"/>
              <a:gd name="connsiteY7" fmla="*/ 685800 h 720725"/>
              <a:gd name="connsiteX8" fmla="*/ 3768725 w 4619625"/>
              <a:gd name="connsiteY8" fmla="*/ 669925 h 720725"/>
              <a:gd name="connsiteX9" fmla="*/ 3663950 w 4619625"/>
              <a:gd name="connsiteY9" fmla="*/ 669925 h 720725"/>
              <a:gd name="connsiteX10" fmla="*/ 3660775 w 4619625"/>
              <a:gd name="connsiteY10" fmla="*/ 666750 h 720725"/>
              <a:gd name="connsiteX11" fmla="*/ 3457575 w 4619625"/>
              <a:gd name="connsiteY11" fmla="*/ 666750 h 720725"/>
              <a:gd name="connsiteX12" fmla="*/ 3457575 w 4619625"/>
              <a:gd name="connsiteY12" fmla="*/ 657225 h 720725"/>
              <a:gd name="connsiteX13" fmla="*/ 3457575 w 4619625"/>
              <a:gd name="connsiteY13" fmla="*/ 657225 h 720725"/>
              <a:gd name="connsiteX14" fmla="*/ 3441700 w 4619625"/>
              <a:gd name="connsiteY14" fmla="*/ 657225 h 720725"/>
              <a:gd name="connsiteX15" fmla="*/ 3413125 w 4619625"/>
              <a:gd name="connsiteY15" fmla="*/ 657225 h 720725"/>
              <a:gd name="connsiteX16" fmla="*/ 3413125 w 4619625"/>
              <a:gd name="connsiteY16" fmla="*/ 654050 h 720725"/>
              <a:gd name="connsiteX17" fmla="*/ 3282950 w 4619625"/>
              <a:gd name="connsiteY17" fmla="*/ 654050 h 720725"/>
              <a:gd name="connsiteX18" fmla="*/ 3282950 w 4619625"/>
              <a:gd name="connsiteY18" fmla="*/ 641350 h 720725"/>
              <a:gd name="connsiteX19" fmla="*/ 3136900 w 4619625"/>
              <a:gd name="connsiteY19" fmla="*/ 641350 h 720725"/>
              <a:gd name="connsiteX20" fmla="*/ 3136900 w 4619625"/>
              <a:gd name="connsiteY20" fmla="*/ 635000 h 720725"/>
              <a:gd name="connsiteX21" fmla="*/ 3111500 w 4619625"/>
              <a:gd name="connsiteY21" fmla="*/ 635000 h 720725"/>
              <a:gd name="connsiteX22" fmla="*/ 3111500 w 4619625"/>
              <a:gd name="connsiteY22" fmla="*/ 625475 h 720725"/>
              <a:gd name="connsiteX23" fmla="*/ 2940050 w 4619625"/>
              <a:gd name="connsiteY23" fmla="*/ 625475 h 720725"/>
              <a:gd name="connsiteX24" fmla="*/ 2943225 w 4619625"/>
              <a:gd name="connsiteY24" fmla="*/ 622300 h 720725"/>
              <a:gd name="connsiteX25" fmla="*/ 2841625 w 4619625"/>
              <a:gd name="connsiteY25" fmla="*/ 622300 h 720725"/>
              <a:gd name="connsiteX26" fmla="*/ 2841625 w 4619625"/>
              <a:gd name="connsiteY26" fmla="*/ 612775 h 720725"/>
              <a:gd name="connsiteX27" fmla="*/ 2730500 w 4619625"/>
              <a:gd name="connsiteY27" fmla="*/ 612775 h 720725"/>
              <a:gd name="connsiteX28" fmla="*/ 2730500 w 4619625"/>
              <a:gd name="connsiteY28" fmla="*/ 587375 h 720725"/>
              <a:gd name="connsiteX29" fmla="*/ 2660650 w 4619625"/>
              <a:gd name="connsiteY29" fmla="*/ 587375 h 720725"/>
              <a:gd name="connsiteX30" fmla="*/ 2660650 w 4619625"/>
              <a:gd name="connsiteY30" fmla="*/ 577850 h 720725"/>
              <a:gd name="connsiteX31" fmla="*/ 2368550 w 4619625"/>
              <a:gd name="connsiteY31" fmla="*/ 577850 h 720725"/>
              <a:gd name="connsiteX32" fmla="*/ 2368550 w 4619625"/>
              <a:gd name="connsiteY32" fmla="*/ 568325 h 720725"/>
              <a:gd name="connsiteX33" fmla="*/ 2276475 w 4619625"/>
              <a:gd name="connsiteY33" fmla="*/ 568325 h 720725"/>
              <a:gd name="connsiteX34" fmla="*/ 2276475 w 4619625"/>
              <a:gd name="connsiteY34" fmla="*/ 555625 h 720725"/>
              <a:gd name="connsiteX35" fmla="*/ 2174875 w 4619625"/>
              <a:gd name="connsiteY35" fmla="*/ 555625 h 720725"/>
              <a:gd name="connsiteX36" fmla="*/ 2181225 w 4619625"/>
              <a:gd name="connsiteY36" fmla="*/ 549275 h 720725"/>
              <a:gd name="connsiteX37" fmla="*/ 2041525 w 4619625"/>
              <a:gd name="connsiteY37" fmla="*/ 549275 h 720725"/>
              <a:gd name="connsiteX38" fmla="*/ 2053431 w 4619625"/>
              <a:gd name="connsiteY38" fmla="*/ 533400 h 720725"/>
              <a:gd name="connsiteX39" fmla="*/ 2025650 w 4619625"/>
              <a:gd name="connsiteY39" fmla="*/ 533400 h 720725"/>
              <a:gd name="connsiteX40" fmla="*/ 2025650 w 4619625"/>
              <a:gd name="connsiteY40" fmla="*/ 533400 h 720725"/>
              <a:gd name="connsiteX41" fmla="*/ 1974850 w 4619625"/>
              <a:gd name="connsiteY41" fmla="*/ 533400 h 720725"/>
              <a:gd name="connsiteX42" fmla="*/ 1974850 w 4619625"/>
              <a:gd name="connsiteY42" fmla="*/ 520700 h 720725"/>
              <a:gd name="connsiteX43" fmla="*/ 1908175 w 4619625"/>
              <a:gd name="connsiteY43" fmla="*/ 520700 h 720725"/>
              <a:gd name="connsiteX44" fmla="*/ 1908175 w 4619625"/>
              <a:gd name="connsiteY44" fmla="*/ 511175 h 720725"/>
              <a:gd name="connsiteX45" fmla="*/ 1879600 w 4619625"/>
              <a:gd name="connsiteY45" fmla="*/ 511175 h 720725"/>
              <a:gd name="connsiteX46" fmla="*/ 1879600 w 4619625"/>
              <a:gd name="connsiteY46" fmla="*/ 501650 h 720725"/>
              <a:gd name="connsiteX47" fmla="*/ 1825625 w 4619625"/>
              <a:gd name="connsiteY47" fmla="*/ 501650 h 720725"/>
              <a:gd name="connsiteX48" fmla="*/ 1825625 w 4619625"/>
              <a:gd name="connsiteY48" fmla="*/ 492125 h 720725"/>
              <a:gd name="connsiteX49" fmla="*/ 1755775 w 4619625"/>
              <a:gd name="connsiteY49" fmla="*/ 492125 h 720725"/>
              <a:gd name="connsiteX50" fmla="*/ 1755775 w 4619625"/>
              <a:gd name="connsiteY50" fmla="*/ 482600 h 720725"/>
              <a:gd name="connsiteX51" fmla="*/ 1736725 w 4619625"/>
              <a:gd name="connsiteY51" fmla="*/ 482600 h 720725"/>
              <a:gd name="connsiteX52" fmla="*/ 1724025 w 4619625"/>
              <a:gd name="connsiteY52" fmla="*/ 482600 h 720725"/>
              <a:gd name="connsiteX53" fmla="*/ 1724025 w 4619625"/>
              <a:gd name="connsiteY53" fmla="*/ 473075 h 720725"/>
              <a:gd name="connsiteX54" fmla="*/ 1691482 w 4619625"/>
              <a:gd name="connsiteY54" fmla="*/ 477838 h 720725"/>
              <a:gd name="connsiteX55" fmla="*/ 1693862 w 4619625"/>
              <a:gd name="connsiteY55" fmla="*/ 461169 h 720725"/>
              <a:gd name="connsiteX56" fmla="*/ 1657350 w 4619625"/>
              <a:gd name="connsiteY56" fmla="*/ 463550 h 720725"/>
              <a:gd name="connsiteX57" fmla="*/ 1657350 w 4619625"/>
              <a:gd name="connsiteY57" fmla="*/ 447675 h 720725"/>
              <a:gd name="connsiteX58" fmla="*/ 1584325 w 4619625"/>
              <a:gd name="connsiteY58" fmla="*/ 447675 h 720725"/>
              <a:gd name="connsiteX59" fmla="*/ 1584325 w 4619625"/>
              <a:gd name="connsiteY59" fmla="*/ 431800 h 720725"/>
              <a:gd name="connsiteX60" fmla="*/ 1517650 w 4619625"/>
              <a:gd name="connsiteY60" fmla="*/ 431800 h 720725"/>
              <a:gd name="connsiteX61" fmla="*/ 1517650 w 4619625"/>
              <a:gd name="connsiteY61" fmla="*/ 422275 h 720725"/>
              <a:gd name="connsiteX62" fmla="*/ 1428750 w 4619625"/>
              <a:gd name="connsiteY62" fmla="*/ 422275 h 720725"/>
              <a:gd name="connsiteX63" fmla="*/ 1428750 w 4619625"/>
              <a:gd name="connsiteY63" fmla="*/ 406400 h 720725"/>
              <a:gd name="connsiteX64" fmla="*/ 1390650 w 4619625"/>
              <a:gd name="connsiteY64" fmla="*/ 406400 h 720725"/>
              <a:gd name="connsiteX65" fmla="*/ 1390650 w 4619625"/>
              <a:gd name="connsiteY65" fmla="*/ 390525 h 720725"/>
              <a:gd name="connsiteX66" fmla="*/ 1352550 w 4619625"/>
              <a:gd name="connsiteY66" fmla="*/ 390525 h 720725"/>
              <a:gd name="connsiteX67" fmla="*/ 1352550 w 4619625"/>
              <a:gd name="connsiteY67" fmla="*/ 377825 h 720725"/>
              <a:gd name="connsiteX68" fmla="*/ 1320800 w 4619625"/>
              <a:gd name="connsiteY68" fmla="*/ 377825 h 720725"/>
              <a:gd name="connsiteX69" fmla="*/ 1320800 w 4619625"/>
              <a:gd name="connsiteY69" fmla="*/ 377825 h 720725"/>
              <a:gd name="connsiteX70" fmla="*/ 1254125 w 4619625"/>
              <a:gd name="connsiteY70" fmla="*/ 377825 h 720725"/>
              <a:gd name="connsiteX71" fmla="*/ 1254125 w 4619625"/>
              <a:gd name="connsiteY71" fmla="*/ 358775 h 720725"/>
              <a:gd name="connsiteX72" fmla="*/ 1114425 w 4619625"/>
              <a:gd name="connsiteY72" fmla="*/ 358775 h 720725"/>
              <a:gd name="connsiteX73" fmla="*/ 1114425 w 4619625"/>
              <a:gd name="connsiteY73" fmla="*/ 346075 h 720725"/>
              <a:gd name="connsiteX74" fmla="*/ 1047750 w 4619625"/>
              <a:gd name="connsiteY74" fmla="*/ 346075 h 720725"/>
              <a:gd name="connsiteX75" fmla="*/ 1047750 w 4619625"/>
              <a:gd name="connsiteY75" fmla="*/ 333375 h 720725"/>
              <a:gd name="connsiteX76" fmla="*/ 1006475 w 4619625"/>
              <a:gd name="connsiteY76" fmla="*/ 333375 h 720725"/>
              <a:gd name="connsiteX77" fmla="*/ 1006475 w 4619625"/>
              <a:gd name="connsiteY77" fmla="*/ 314325 h 720725"/>
              <a:gd name="connsiteX78" fmla="*/ 987425 w 4619625"/>
              <a:gd name="connsiteY78" fmla="*/ 314325 h 720725"/>
              <a:gd name="connsiteX79" fmla="*/ 993775 w 4619625"/>
              <a:gd name="connsiteY79" fmla="*/ 307975 h 720725"/>
              <a:gd name="connsiteX80" fmla="*/ 962025 w 4619625"/>
              <a:gd name="connsiteY80" fmla="*/ 307975 h 720725"/>
              <a:gd name="connsiteX81" fmla="*/ 962025 w 4619625"/>
              <a:gd name="connsiteY81" fmla="*/ 288925 h 720725"/>
              <a:gd name="connsiteX82" fmla="*/ 920750 w 4619625"/>
              <a:gd name="connsiteY82" fmla="*/ 288925 h 720725"/>
              <a:gd name="connsiteX83" fmla="*/ 920750 w 4619625"/>
              <a:gd name="connsiteY83" fmla="*/ 276225 h 720725"/>
              <a:gd name="connsiteX84" fmla="*/ 889000 w 4619625"/>
              <a:gd name="connsiteY84" fmla="*/ 276225 h 720725"/>
              <a:gd name="connsiteX85" fmla="*/ 889000 w 4619625"/>
              <a:gd name="connsiteY85" fmla="*/ 276225 h 720725"/>
              <a:gd name="connsiteX86" fmla="*/ 879475 w 4619625"/>
              <a:gd name="connsiteY86" fmla="*/ 266700 h 720725"/>
              <a:gd name="connsiteX87" fmla="*/ 752475 w 4619625"/>
              <a:gd name="connsiteY87" fmla="*/ 266700 h 720725"/>
              <a:gd name="connsiteX88" fmla="*/ 752475 w 4619625"/>
              <a:gd name="connsiteY88" fmla="*/ 250825 h 720725"/>
              <a:gd name="connsiteX89" fmla="*/ 711200 w 4619625"/>
              <a:gd name="connsiteY89" fmla="*/ 250825 h 720725"/>
              <a:gd name="connsiteX90" fmla="*/ 711200 w 4619625"/>
              <a:gd name="connsiteY90" fmla="*/ 244475 h 720725"/>
              <a:gd name="connsiteX91" fmla="*/ 676275 w 4619625"/>
              <a:gd name="connsiteY91" fmla="*/ 244475 h 720725"/>
              <a:gd name="connsiteX92" fmla="*/ 676275 w 4619625"/>
              <a:gd name="connsiteY92" fmla="*/ 234950 h 720725"/>
              <a:gd name="connsiteX93" fmla="*/ 635000 w 4619625"/>
              <a:gd name="connsiteY93" fmla="*/ 234950 h 720725"/>
              <a:gd name="connsiteX94" fmla="*/ 641350 w 4619625"/>
              <a:gd name="connsiteY94" fmla="*/ 228600 h 720725"/>
              <a:gd name="connsiteX95" fmla="*/ 600075 w 4619625"/>
              <a:gd name="connsiteY95" fmla="*/ 228600 h 720725"/>
              <a:gd name="connsiteX96" fmla="*/ 574675 w 4619625"/>
              <a:gd name="connsiteY96" fmla="*/ 228600 h 720725"/>
              <a:gd name="connsiteX97" fmla="*/ 574675 w 4619625"/>
              <a:gd name="connsiteY97" fmla="*/ 212725 h 720725"/>
              <a:gd name="connsiteX98" fmla="*/ 536575 w 4619625"/>
              <a:gd name="connsiteY98" fmla="*/ 212725 h 720725"/>
              <a:gd name="connsiteX99" fmla="*/ 536575 w 4619625"/>
              <a:gd name="connsiteY99" fmla="*/ 200025 h 720725"/>
              <a:gd name="connsiteX100" fmla="*/ 492125 w 4619625"/>
              <a:gd name="connsiteY100" fmla="*/ 200025 h 720725"/>
              <a:gd name="connsiteX101" fmla="*/ 492125 w 4619625"/>
              <a:gd name="connsiteY101" fmla="*/ 190500 h 720725"/>
              <a:gd name="connsiteX102" fmla="*/ 466725 w 4619625"/>
              <a:gd name="connsiteY102" fmla="*/ 190500 h 720725"/>
              <a:gd name="connsiteX103" fmla="*/ 466725 w 4619625"/>
              <a:gd name="connsiteY103" fmla="*/ 174625 h 720725"/>
              <a:gd name="connsiteX104" fmla="*/ 409575 w 4619625"/>
              <a:gd name="connsiteY104" fmla="*/ 174625 h 720725"/>
              <a:gd name="connsiteX105" fmla="*/ 409575 w 4619625"/>
              <a:gd name="connsiteY105" fmla="*/ 174625 h 720725"/>
              <a:gd name="connsiteX106" fmla="*/ 409575 w 4619625"/>
              <a:gd name="connsiteY106" fmla="*/ 142875 h 720725"/>
              <a:gd name="connsiteX107" fmla="*/ 349250 w 4619625"/>
              <a:gd name="connsiteY107" fmla="*/ 142875 h 720725"/>
              <a:gd name="connsiteX108" fmla="*/ 339725 w 4619625"/>
              <a:gd name="connsiteY108" fmla="*/ 133350 h 720725"/>
              <a:gd name="connsiteX109" fmla="*/ 301625 w 4619625"/>
              <a:gd name="connsiteY109" fmla="*/ 133350 h 720725"/>
              <a:gd name="connsiteX110" fmla="*/ 301625 w 4619625"/>
              <a:gd name="connsiteY110" fmla="*/ 114300 h 720725"/>
              <a:gd name="connsiteX111" fmla="*/ 266700 w 4619625"/>
              <a:gd name="connsiteY111" fmla="*/ 114300 h 720725"/>
              <a:gd name="connsiteX112" fmla="*/ 266700 w 4619625"/>
              <a:gd name="connsiteY112" fmla="*/ 95250 h 720725"/>
              <a:gd name="connsiteX113" fmla="*/ 231775 w 4619625"/>
              <a:gd name="connsiteY113" fmla="*/ 95250 h 720725"/>
              <a:gd name="connsiteX114" fmla="*/ 231775 w 4619625"/>
              <a:gd name="connsiteY114" fmla="*/ 85725 h 720725"/>
              <a:gd name="connsiteX115" fmla="*/ 203200 w 4619625"/>
              <a:gd name="connsiteY115" fmla="*/ 85725 h 720725"/>
              <a:gd name="connsiteX116" fmla="*/ 203200 w 4619625"/>
              <a:gd name="connsiteY116" fmla="*/ 66675 h 720725"/>
              <a:gd name="connsiteX117" fmla="*/ 171450 w 4619625"/>
              <a:gd name="connsiteY117" fmla="*/ 66675 h 720725"/>
              <a:gd name="connsiteX118" fmla="*/ 180975 w 4619625"/>
              <a:gd name="connsiteY118" fmla="*/ 57150 h 720725"/>
              <a:gd name="connsiteX119" fmla="*/ 149225 w 4619625"/>
              <a:gd name="connsiteY119" fmla="*/ 57150 h 720725"/>
              <a:gd name="connsiteX120" fmla="*/ 149225 w 4619625"/>
              <a:gd name="connsiteY120" fmla="*/ 38100 h 720725"/>
              <a:gd name="connsiteX121" fmla="*/ 85725 w 4619625"/>
              <a:gd name="connsiteY121" fmla="*/ 38100 h 720725"/>
              <a:gd name="connsiteX122" fmla="*/ 85725 w 4619625"/>
              <a:gd name="connsiteY122" fmla="*/ 28575 h 720725"/>
              <a:gd name="connsiteX123" fmla="*/ 57150 w 4619625"/>
              <a:gd name="connsiteY123" fmla="*/ 28575 h 720725"/>
              <a:gd name="connsiteX124" fmla="*/ 57150 w 4619625"/>
              <a:gd name="connsiteY124" fmla="*/ 9525 h 720725"/>
              <a:gd name="connsiteX125" fmla="*/ 19050 w 4619625"/>
              <a:gd name="connsiteY125" fmla="*/ 9525 h 720725"/>
              <a:gd name="connsiteX126" fmla="*/ 19050 w 4619625"/>
              <a:gd name="connsiteY126" fmla="*/ 0 h 720725"/>
              <a:gd name="connsiteX127" fmla="*/ 0 w 4619625"/>
              <a:gd name="connsiteY127" fmla="*/ 0 h 720725"/>
              <a:gd name="connsiteX0" fmla="*/ 4619625 w 4619625"/>
              <a:gd name="connsiteY0" fmla="*/ 720725 h 720725"/>
              <a:gd name="connsiteX1" fmla="*/ 4467225 w 4619625"/>
              <a:gd name="connsiteY1" fmla="*/ 720725 h 720725"/>
              <a:gd name="connsiteX2" fmla="*/ 4467225 w 4619625"/>
              <a:gd name="connsiteY2" fmla="*/ 708025 h 720725"/>
              <a:gd name="connsiteX3" fmla="*/ 4102100 w 4619625"/>
              <a:gd name="connsiteY3" fmla="*/ 708025 h 720725"/>
              <a:gd name="connsiteX4" fmla="*/ 4102100 w 4619625"/>
              <a:gd name="connsiteY4" fmla="*/ 695325 h 720725"/>
              <a:gd name="connsiteX5" fmla="*/ 4089400 w 4619625"/>
              <a:gd name="connsiteY5" fmla="*/ 695325 h 720725"/>
              <a:gd name="connsiteX6" fmla="*/ 4089400 w 4619625"/>
              <a:gd name="connsiteY6" fmla="*/ 685800 h 720725"/>
              <a:gd name="connsiteX7" fmla="*/ 3768725 w 4619625"/>
              <a:gd name="connsiteY7" fmla="*/ 685800 h 720725"/>
              <a:gd name="connsiteX8" fmla="*/ 3768725 w 4619625"/>
              <a:gd name="connsiteY8" fmla="*/ 669925 h 720725"/>
              <a:gd name="connsiteX9" fmla="*/ 3663950 w 4619625"/>
              <a:gd name="connsiteY9" fmla="*/ 669925 h 720725"/>
              <a:gd name="connsiteX10" fmla="*/ 3660775 w 4619625"/>
              <a:gd name="connsiteY10" fmla="*/ 666750 h 720725"/>
              <a:gd name="connsiteX11" fmla="*/ 3457575 w 4619625"/>
              <a:gd name="connsiteY11" fmla="*/ 666750 h 720725"/>
              <a:gd name="connsiteX12" fmla="*/ 3457575 w 4619625"/>
              <a:gd name="connsiteY12" fmla="*/ 657225 h 720725"/>
              <a:gd name="connsiteX13" fmla="*/ 3457575 w 4619625"/>
              <a:gd name="connsiteY13" fmla="*/ 657225 h 720725"/>
              <a:gd name="connsiteX14" fmla="*/ 3441700 w 4619625"/>
              <a:gd name="connsiteY14" fmla="*/ 657225 h 720725"/>
              <a:gd name="connsiteX15" fmla="*/ 3413125 w 4619625"/>
              <a:gd name="connsiteY15" fmla="*/ 657225 h 720725"/>
              <a:gd name="connsiteX16" fmla="*/ 3413125 w 4619625"/>
              <a:gd name="connsiteY16" fmla="*/ 654050 h 720725"/>
              <a:gd name="connsiteX17" fmla="*/ 3282950 w 4619625"/>
              <a:gd name="connsiteY17" fmla="*/ 654050 h 720725"/>
              <a:gd name="connsiteX18" fmla="*/ 3282950 w 4619625"/>
              <a:gd name="connsiteY18" fmla="*/ 641350 h 720725"/>
              <a:gd name="connsiteX19" fmla="*/ 3136900 w 4619625"/>
              <a:gd name="connsiteY19" fmla="*/ 641350 h 720725"/>
              <a:gd name="connsiteX20" fmla="*/ 3136900 w 4619625"/>
              <a:gd name="connsiteY20" fmla="*/ 635000 h 720725"/>
              <a:gd name="connsiteX21" fmla="*/ 3111500 w 4619625"/>
              <a:gd name="connsiteY21" fmla="*/ 635000 h 720725"/>
              <a:gd name="connsiteX22" fmla="*/ 3111500 w 4619625"/>
              <a:gd name="connsiteY22" fmla="*/ 625475 h 720725"/>
              <a:gd name="connsiteX23" fmla="*/ 2940050 w 4619625"/>
              <a:gd name="connsiteY23" fmla="*/ 625475 h 720725"/>
              <a:gd name="connsiteX24" fmla="*/ 2943225 w 4619625"/>
              <a:gd name="connsiteY24" fmla="*/ 622300 h 720725"/>
              <a:gd name="connsiteX25" fmla="*/ 2841625 w 4619625"/>
              <a:gd name="connsiteY25" fmla="*/ 622300 h 720725"/>
              <a:gd name="connsiteX26" fmla="*/ 2841625 w 4619625"/>
              <a:gd name="connsiteY26" fmla="*/ 612775 h 720725"/>
              <a:gd name="connsiteX27" fmla="*/ 2730500 w 4619625"/>
              <a:gd name="connsiteY27" fmla="*/ 612775 h 720725"/>
              <a:gd name="connsiteX28" fmla="*/ 2730500 w 4619625"/>
              <a:gd name="connsiteY28" fmla="*/ 587375 h 720725"/>
              <a:gd name="connsiteX29" fmla="*/ 2660650 w 4619625"/>
              <a:gd name="connsiteY29" fmla="*/ 587375 h 720725"/>
              <a:gd name="connsiteX30" fmla="*/ 2660650 w 4619625"/>
              <a:gd name="connsiteY30" fmla="*/ 577850 h 720725"/>
              <a:gd name="connsiteX31" fmla="*/ 2368550 w 4619625"/>
              <a:gd name="connsiteY31" fmla="*/ 577850 h 720725"/>
              <a:gd name="connsiteX32" fmla="*/ 2368550 w 4619625"/>
              <a:gd name="connsiteY32" fmla="*/ 568325 h 720725"/>
              <a:gd name="connsiteX33" fmla="*/ 2276475 w 4619625"/>
              <a:gd name="connsiteY33" fmla="*/ 568325 h 720725"/>
              <a:gd name="connsiteX34" fmla="*/ 2276475 w 4619625"/>
              <a:gd name="connsiteY34" fmla="*/ 555625 h 720725"/>
              <a:gd name="connsiteX35" fmla="*/ 2174875 w 4619625"/>
              <a:gd name="connsiteY35" fmla="*/ 555625 h 720725"/>
              <a:gd name="connsiteX36" fmla="*/ 2181225 w 4619625"/>
              <a:gd name="connsiteY36" fmla="*/ 549275 h 720725"/>
              <a:gd name="connsiteX37" fmla="*/ 2053431 w 4619625"/>
              <a:gd name="connsiteY37" fmla="*/ 549275 h 720725"/>
              <a:gd name="connsiteX38" fmla="*/ 2053431 w 4619625"/>
              <a:gd name="connsiteY38" fmla="*/ 533400 h 720725"/>
              <a:gd name="connsiteX39" fmla="*/ 2025650 w 4619625"/>
              <a:gd name="connsiteY39" fmla="*/ 533400 h 720725"/>
              <a:gd name="connsiteX40" fmla="*/ 2025650 w 4619625"/>
              <a:gd name="connsiteY40" fmla="*/ 533400 h 720725"/>
              <a:gd name="connsiteX41" fmla="*/ 1974850 w 4619625"/>
              <a:gd name="connsiteY41" fmla="*/ 533400 h 720725"/>
              <a:gd name="connsiteX42" fmla="*/ 1974850 w 4619625"/>
              <a:gd name="connsiteY42" fmla="*/ 520700 h 720725"/>
              <a:gd name="connsiteX43" fmla="*/ 1908175 w 4619625"/>
              <a:gd name="connsiteY43" fmla="*/ 520700 h 720725"/>
              <a:gd name="connsiteX44" fmla="*/ 1908175 w 4619625"/>
              <a:gd name="connsiteY44" fmla="*/ 511175 h 720725"/>
              <a:gd name="connsiteX45" fmla="*/ 1879600 w 4619625"/>
              <a:gd name="connsiteY45" fmla="*/ 511175 h 720725"/>
              <a:gd name="connsiteX46" fmla="*/ 1879600 w 4619625"/>
              <a:gd name="connsiteY46" fmla="*/ 501650 h 720725"/>
              <a:gd name="connsiteX47" fmla="*/ 1825625 w 4619625"/>
              <a:gd name="connsiteY47" fmla="*/ 501650 h 720725"/>
              <a:gd name="connsiteX48" fmla="*/ 1825625 w 4619625"/>
              <a:gd name="connsiteY48" fmla="*/ 492125 h 720725"/>
              <a:gd name="connsiteX49" fmla="*/ 1755775 w 4619625"/>
              <a:gd name="connsiteY49" fmla="*/ 492125 h 720725"/>
              <a:gd name="connsiteX50" fmla="*/ 1755775 w 4619625"/>
              <a:gd name="connsiteY50" fmla="*/ 482600 h 720725"/>
              <a:gd name="connsiteX51" fmla="*/ 1736725 w 4619625"/>
              <a:gd name="connsiteY51" fmla="*/ 482600 h 720725"/>
              <a:gd name="connsiteX52" fmla="*/ 1724025 w 4619625"/>
              <a:gd name="connsiteY52" fmla="*/ 482600 h 720725"/>
              <a:gd name="connsiteX53" fmla="*/ 1724025 w 4619625"/>
              <a:gd name="connsiteY53" fmla="*/ 473075 h 720725"/>
              <a:gd name="connsiteX54" fmla="*/ 1691482 w 4619625"/>
              <a:gd name="connsiteY54" fmla="*/ 477838 h 720725"/>
              <a:gd name="connsiteX55" fmla="*/ 1693862 w 4619625"/>
              <a:gd name="connsiteY55" fmla="*/ 461169 h 720725"/>
              <a:gd name="connsiteX56" fmla="*/ 1657350 w 4619625"/>
              <a:gd name="connsiteY56" fmla="*/ 463550 h 720725"/>
              <a:gd name="connsiteX57" fmla="*/ 1657350 w 4619625"/>
              <a:gd name="connsiteY57" fmla="*/ 447675 h 720725"/>
              <a:gd name="connsiteX58" fmla="*/ 1584325 w 4619625"/>
              <a:gd name="connsiteY58" fmla="*/ 447675 h 720725"/>
              <a:gd name="connsiteX59" fmla="*/ 1584325 w 4619625"/>
              <a:gd name="connsiteY59" fmla="*/ 431800 h 720725"/>
              <a:gd name="connsiteX60" fmla="*/ 1517650 w 4619625"/>
              <a:gd name="connsiteY60" fmla="*/ 431800 h 720725"/>
              <a:gd name="connsiteX61" fmla="*/ 1517650 w 4619625"/>
              <a:gd name="connsiteY61" fmla="*/ 422275 h 720725"/>
              <a:gd name="connsiteX62" fmla="*/ 1428750 w 4619625"/>
              <a:gd name="connsiteY62" fmla="*/ 422275 h 720725"/>
              <a:gd name="connsiteX63" fmla="*/ 1428750 w 4619625"/>
              <a:gd name="connsiteY63" fmla="*/ 406400 h 720725"/>
              <a:gd name="connsiteX64" fmla="*/ 1390650 w 4619625"/>
              <a:gd name="connsiteY64" fmla="*/ 406400 h 720725"/>
              <a:gd name="connsiteX65" fmla="*/ 1390650 w 4619625"/>
              <a:gd name="connsiteY65" fmla="*/ 390525 h 720725"/>
              <a:gd name="connsiteX66" fmla="*/ 1352550 w 4619625"/>
              <a:gd name="connsiteY66" fmla="*/ 390525 h 720725"/>
              <a:gd name="connsiteX67" fmla="*/ 1352550 w 4619625"/>
              <a:gd name="connsiteY67" fmla="*/ 377825 h 720725"/>
              <a:gd name="connsiteX68" fmla="*/ 1320800 w 4619625"/>
              <a:gd name="connsiteY68" fmla="*/ 377825 h 720725"/>
              <a:gd name="connsiteX69" fmla="*/ 1320800 w 4619625"/>
              <a:gd name="connsiteY69" fmla="*/ 377825 h 720725"/>
              <a:gd name="connsiteX70" fmla="*/ 1254125 w 4619625"/>
              <a:gd name="connsiteY70" fmla="*/ 377825 h 720725"/>
              <a:gd name="connsiteX71" fmla="*/ 1254125 w 4619625"/>
              <a:gd name="connsiteY71" fmla="*/ 358775 h 720725"/>
              <a:gd name="connsiteX72" fmla="*/ 1114425 w 4619625"/>
              <a:gd name="connsiteY72" fmla="*/ 358775 h 720725"/>
              <a:gd name="connsiteX73" fmla="*/ 1114425 w 4619625"/>
              <a:gd name="connsiteY73" fmla="*/ 346075 h 720725"/>
              <a:gd name="connsiteX74" fmla="*/ 1047750 w 4619625"/>
              <a:gd name="connsiteY74" fmla="*/ 346075 h 720725"/>
              <a:gd name="connsiteX75" fmla="*/ 1047750 w 4619625"/>
              <a:gd name="connsiteY75" fmla="*/ 333375 h 720725"/>
              <a:gd name="connsiteX76" fmla="*/ 1006475 w 4619625"/>
              <a:gd name="connsiteY76" fmla="*/ 333375 h 720725"/>
              <a:gd name="connsiteX77" fmla="*/ 1006475 w 4619625"/>
              <a:gd name="connsiteY77" fmla="*/ 314325 h 720725"/>
              <a:gd name="connsiteX78" fmla="*/ 987425 w 4619625"/>
              <a:gd name="connsiteY78" fmla="*/ 314325 h 720725"/>
              <a:gd name="connsiteX79" fmla="*/ 993775 w 4619625"/>
              <a:gd name="connsiteY79" fmla="*/ 307975 h 720725"/>
              <a:gd name="connsiteX80" fmla="*/ 962025 w 4619625"/>
              <a:gd name="connsiteY80" fmla="*/ 307975 h 720725"/>
              <a:gd name="connsiteX81" fmla="*/ 962025 w 4619625"/>
              <a:gd name="connsiteY81" fmla="*/ 288925 h 720725"/>
              <a:gd name="connsiteX82" fmla="*/ 920750 w 4619625"/>
              <a:gd name="connsiteY82" fmla="*/ 288925 h 720725"/>
              <a:gd name="connsiteX83" fmla="*/ 920750 w 4619625"/>
              <a:gd name="connsiteY83" fmla="*/ 276225 h 720725"/>
              <a:gd name="connsiteX84" fmla="*/ 889000 w 4619625"/>
              <a:gd name="connsiteY84" fmla="*/ 276225 h 720725"/>
              <a:gd name="connsiteX85" fmla="*/ 889000 w 4619625"/>
              <a:gd name="connsiteY85" fmla="*/ 276225 h 720725"/>
              <a:gd name="connsiteX86" fmla="*/ 879475 w 4619625"/>
              <a:gd name="connsiteY86" fmla="*/ 266700 h 720725"/>
              <a:gd name="connsiteX87" fmla="*/ 752475 w 4619625"/>
              <a:gd name="connsiteY87" fmla="*/ 266700 h 720725"/>
              <a:gd name="connsiteX88" fmla="*/ 752475 w 4619625"/>
              <a:gd name="connsiteY88" fmla="*/ 250825 h 720725"/>
              <a:gd name="connsiteX89" fmla="*/ 711200 w 4619625"/>
              <a:gd name="connsiteY89" fmla="*/ 250825 h 720725"/>
              <a:gd name="connsiteX90" fmla="*/ 711200 w 4619625"/>
              <a:gd name="connsiteY90" fmla="*/ 244475 h 720725"/>
              <a:gd name="connsiteX91" fmla="*/ 676275 w 4619625"/>
              <a:gd name="connsiteY91" fmla="*/ 244475 h 720725"/>
              <a:gd name="connsiteX92" fmla="*/ 676275 w 4619625"/>
              <a:gd name="connsiteY92" fmla="*/ 234950 h 720725"/>
              <a:gd name="connsiteX93" fmla="*/ 635000 w 4619625"/>
              <a:gd name="connsiteY93" fmla="*/ 234950 h 720725"/>
              <a:gd name="connsiteX94" fmla="*/ 641350 w 4619625"/>
              <a:gd name="connsiteY94" fmla="*/ 228600 h 720725"/>
              <a:gd name="connsiteX95" fmla="*/ 600075 w 4619625"/>
              <a:gd name="connsiteY95" fmla="*/ 228600 h 720725"/>
              <a:gd name="connsiteX96" fmla="*/ 574675 w 4619625"/>
              <a:gd name="connsiteY96" fmla="*/ 228600 h 720725"/>
              <a:gd name="connsiteX97" fmla="*/ 574675 w 4619625"/>
              <a:gd name="connsiteY97" fmla="*/ 212725 h 720725"/>
              <a:gd name="connsiteX98" fmla="*/ 536575 w 4619625"/>
              <a:gd name="connsiteY98" fmla="*/ 212725 h 720725"/>
              <a:gd name="connsiteX99" fmla="*/ 536575 w 4619625"/>
              <a:gd name="connsiteY99" fmla="*/ 200025 h 720725"/>
              <a:gd name="connsiteX100" fmla="*/ 492125 w 4619625"/>
              <a:gd name="connsiteY100" fmla="*/ 200025 h 720725"/>
              <a:gd name="connsiteX101" fmla="*/ 492125 w 4619625"/>
              <a:gd name="connsiteY101" fmla="*/ 190500 h 720725"/>
              <a:gd name="connsiteX102" fmla="*/ 466725 w 4619625"/>
              <a:gd name="connsiteY102" fmla="*/ 190500 h 720725"/>
              <a:gd name="connsiteX103" fmla="*/ 466725 w 4619625"/>
              <a:gd name="connsiteY103" fmla="*/ 174625 h 720725"/>
              <a:gd name="connsiteX104" fmla="*/ 409575 w 4619625"/>
              <a:gd name="connsiteY104" fmla="*/ 174625 h 720725"/>
              <a:gd name="connsiteX105" fmla="*/ 409575 w 4619625"/>
              <a:gd name="connsiteY105" fmla="*/ 174625 h 720725"/>
              <a:gd name="connsiteX106" fmla="*/ 409575 w 4619625"/>
              <a:gd name="connsiteY106" fmla="*/ 142875 h 720725"/>
              <a:gd name="connsiteX107" fmla="*/ 349250 w 4619625"/>
              <a:gd name="connsiteY107" fmla="*/ 142875 h 720725"/>
              <a:gd name="connsiteX108" fmla="*/ 339725 w 4619625"/>
              <a:gd name="connsiteY108" fmla="*/ 133350 h 720725"/>
              <a:gd name="connsiteX109" fmla="*/ 301625 w 4619625"/>
              <a:gd name="connsiteY109" fmla="*/ 133350 h 720725"/>
              <a:gd name="connsiteX110" fmla="*/ 301625 w 4619625"/>
              <a:gd name="connsiteY110" fmla="*/ 114300 h 720725"/>
              <a:gd name="connsiteX111" fmla="*/ 266700 w 4619625"/>
              <a:gd name="connsiteY111" fmla="*/ 114300 h 720725"/>
              <a:gd name="connsiteX112" fmla="*/ 266700 w 4619625"/>
              <a:gd name="connsiteY112" fmla="*/ 95250 h 720725"/>
              <a:gd name="connsiteX113" fmla="*/ 231775 w 4619625"/>
              <a:gd name="connsiteY113" fmla="*/ 95250 h 720725"/>
              <a:gd name="connsiteX114" fmla="*/ 231775 w 4619625"/>
              <a:gd name="connsiteY114" fmla="*/ 85725 h 720725"/>
              <a:gd name="connsiteX115" fmla="*/ 203200 w 4619625"/>
              <a:gd name="connsiteY115" fmla="*/ 85725 h 720725"/>
              <a:gd name="connsiteX116" fmla="*/ 203200 w 4619625"/>
              <a:gd name="connsiteY116" fmla="*/ 66675 h 720725"/>
              <a:gd name="connsiteX117" fmla="*/ 171450 w 4619625"/>
              <a:gd name="connsiteY117" fmla="*/ 66675 h 720725"/>
              <a:gd name="connsiteX118" fmla="*/ 180975 w 4619625"/>
              <a:gd name="connsiteY118" fmla="*/ 57150 h 720725"/>
              <a:gd name="connsiteX119" fmla="*/ 149225 w 4619625"/>
              <a:gd name="connsiteY119" fmla="*/ 57150 h 720725"/>
              <a:gd name="connsiteX120" fmla="*/ 149225 w 4619625"/>
              <a:gd name="connsiteY120" fmla="*/ 38100 h 720725"/>
              <a:gd name="connsiteX121" fmla="*/ 85725 w 4619625"/>
              <a:gd name="connsiteY121" fmla="*/ 38100 h 720725"/>
              <a:gd name="connsiteX122" fmla="*/ 85725 w 4619625"/>
              <a:gd name="connsiteY122" fmla="*/ 28575 h 720725"/>
              <a:gd name="connsiteX123" fmla="*/ 57150 w 4619625"/>
              <a:gd name="connsiteY123" fmla="*/ 28575 h 720725"/>
              <a:gd name="connsiteX124" fmla="*/ 57150 w 4619625"/>
              <a:gd name="connsiteY124" fmla="*/ 9525 h 720725"/>
              <a:gd name="connsiteX125" fmla="*/ 19050 w 4619625"/>
              <a:gd name="connsiteY125" fmla="*/ 9525 h 720725"/>
              <a:gd name="connsiteX126" fmla="*/ 19050 w 4619625"/>
              <a:gd name="connsiteY126" fmla="*/ 0 h 720725"/>
              <a:gd name="connsiteX127" fmla="*/ 0 w 4619625"/>
              <a:gd name="connsiteY127" fmla="*/ 0 h 720725"/>
              <a:gd name="connsiteX0" fmla="*/ 4619625 w 4619625"/>
              <a:gd name="connsiteY0" fmla="*/ 720725 h 720725"/>
              <a:gd name="connsiteX1" fmla="*/ 4467225 w 4619625"/>
              <a:gd name="connsiteY1" fmla="*/ 720725 h 720725"/>
              <a:gd name="connsiteX2" fmla="*/ 4467225 w 4619625"/>
              <a:gd name="connsiteY2" fmla="*/ 708025 h 720725"/>
              <a:gd name="connsiteX3" fmla="*/ 4102100 w 4619625"/>
              <a:gd name="connsiteY3" fmla="*/ 708025 h 720725"/>
              <a:gd name="connsiteX4" fmla="*/ 4102100 w 4619625"/>
              <a:gd name="connsiteY4" fmla="*/ 695325 h 720725"/>
              <a:gd name="connsiteX5" fmla="*/ 4089400 w 4619625"/>
              <a:gd name="connsiteY5" fmla="*/ 695325 h 720725"/>
              <a:gd name="connsiteX6" fmla="*/ 4089400 w 4619625"/>
              <a:gd name="connsiteY6" fmla="*/ 685800 h 720725"/>
              <a:gd name="connsiteX7" fmla="*/ 3768725 w 4619625"/>
              <a:gd name="connsiteY7" fmla="*/ 685800 h 720725"/>
              <a:gd name="connsiteX8" fmla="*/ 3768725 w 4619625"/>
              <a:gd name="connsiteY8" fmla="*/ 669925 h 720725"/>
              <a:gd name="connsiteX9" fmla="*/ 3663950 w 4619625"/>
              <a:gd name="connsiteY9" fmla="*/ 669925 h 720725"/>
              <a:gd name="connsiteX10" fmla="*/ 3660775 w 4619625"/>
              <a:gd name="connsiteY10" fmla="*/ 666750 h 720725"/>
              <a:gd name="connsiteX11" fmla="*/ 3457575 w 4619625"/>
              <a:gd name="connsiteY11" fmla="*/ 666750 h 720725"/>
              <a:gd name="connsiteX12" fmla="*/ 3457575 w 4619625"/>
              <a:gd name="connsiteY12" fmla="*/ 657225 h 720725"/>
              <a:gd name="connsiteX13" fmla="*/ 3457575 w 4619625"/>
              <a:gd name="connsiteY13" fmla="*/ 657225 h 720725"/>
              <a:gd name="connsiteX14" fmla="*/ 3441700 w 4619625"/>
              <a:gd name="connsiteY14" fmla="*/ 657225 h 720725"/>
              <a:gd name="connsiteX15" fmla="*/ 3413125 w 4619625"/>
              <a:gd name="connsiteY15" fmla="*/ 657225 h 720725"/>
              <a:gd name="connsiteX16" fmla="*/ 3413125 w 4619625"/>
              <a:gd name="connsiteY16" fmla="*/ 654050 h 720725"/>
              <a:gd name="connsiteX17" fmla="*/ 3282950 w 4619625"/>
              <a:gd name="connsiteY17" fmla="*/ 654050 h 720725"/>
              <a:gd name="connsiteX18" fmla="*/ 3282950 w 4619625"/>
              <a:gd name="connsiteY18" fmla="*/ 641350 h 720725"/>
              <a:gd name="connsiteX19" fmla="*/ 3136900 w 4619625"/>
              <a:gd name="connsiteY19" fmla="*/ 641350 h 720725"/>
              <a:gd name="connsiteX20" fmla="*/ 3136900 w 4619625"/>
              <a:gd name="connsiteY20" fmla="*/ 635000 h 720725"/>
              <a:gd name="connsiteX21" fmla="*/ 3111500 w 4619625"/>
              <a:gd name="connsiteY21" fmla="*/ 635000 h 720725"/>
              <a:gd name="connsiteX22" fmla="*/ 3111500 w 4619625"/>
              <a:gd name="connsiteY22" fmla="*/ 625475 h 720725"/>
              <a:gd name="connsiteX23" fmla="*/ 2940050 w 4619625"/>
              <a:gd name="connsiteY23" fmla="*/ 625475 h 720725"/>
              <a:gd name="connsiteX24" fmla="*/ 2943225 w 4619625"/>
              <a:gd name="connsiteY24" fmla="*/ 622300 h 720725"/>
              <a:gd name="connsiteX25" fmla="*/ 2841625 w 4619625"/>
              <a:gd name="connsiteY25" fmla="*/ 622300 h 720725"/>
              <a:gd name="connsiteX26" fmla="*/ 2841625 w 4619625"/>
              <a:gd name="connsiteY26" fmla="*/ 612775 h 720725"/>
              <a:gd name="connsiteX27" fmla="*/ 2730500 w 4619625"/>
              <a:gd name="connsiteY27" fmla="*/ 612775 h 720725"/>
              <a:gd name="connsiteX28" fmla="*/ 2730500 w 4619625"/>
              <a:gd name="connsiteY28" fmla="*/ 587375 h 720725"/>
              <a:gd name="connsiteX29" fmla="*/ 2660650 w 4619625"/>
              <a:gd name="connsiteY29" fmla="*/ 587375 h 720725"/>
              <a:gd name="connsiteX30" fmla="*/ 2660650 w 4619625"/>
              <a:gd name="connsiteY30" fmla="*/ 577850 h 720725"/>
              <a:gd name="connsiteX31" fmla="*/ 2368550 w 4619625"/>
              <a:gd name="connsiteY31" fmla="*/ 577850 h 720725"/>
              <a:gd name="connsiteX32" fmla="*/ 2368550 w 4619625"/>
              <a:gd name="connsiteY32" fmla="*/ 568325 h 720725"/>
              <a:gd name="connsiteX33" fmla="*/ 2276475 w 4619625"/>
              <a:gd name="connsiteY33" fmla="*/ 568325 h 720725"/>
              <a:gd name="connsiteX34" fmla="*/ 2276475 w 4619625"/>
              <a:gd name="connsiteY34" fmla="*/ 555625 h 720725"/>
              <a:gd name="connsiteX35" fmla="*/ 2174875 w 4619625"/>
              <a:gd name="connsiteY35" fmla="*/ 555625 h 720725"/>
              <a:gd name="connsiteX36" fmla="*/ 2162175 w 4619625"/>
              <a:gd name="connsiteY36" fmla="*/ 551656 h 720725"/>
              <a:gd name="connsiteX37" fmla="*/ 2053431 w 4619625"/>
              <a:gd name="connsiteY37" fmla="*/ 549275 h 720725"/>
              <a:gd name="connsiteX38" fmla="*/ 2053431 w 4619625"/>
              <a:gd name="connsiteY38" fmla="*/ 533400 h 720725"/>
              <a:gd name="connsiteX39" fmla="*/ 2025650 w 4619625"/>
              <a:gd name="connsiteY39" fmla="*/ 533400 h 720725"/>
              <a:gd name="connsiteX40" fmla="*/ 2025650 w 4619625"/>
              <a:gd name="connsiteY40" fmla="*/ 533400 h 720725"/>
              <a:gd name="connsiteX41" fmla="*/ 1974850 w 4619625"/>
              <a:gd name="connsiteY41" fmla="*/ 533400 h 720725"/>
              <a:gd name="connsiteX42" fmla="*/ 1974850 w 4619625"/>
              <a:gd name="connsiteY42" fmla="*/ 520700 h 720725"/>
              <a:gd name="connsiteX43" fmla="*/ 1908175 w 4619625"/>
              <a:gd name="connsiteY43" fmla="*/ 520700 h 720725"/>
              <a:gd name="connsiteX44" fmla="*/ 1908175 w 4619625"/>
              <a:gd name="connsiteY44" fmla="*/ 511175 h 720725"/>
              <a:gd name="connsiteX45" fmla="*/ 1879600 w 4619625"/>
              <a:gd name="connsiteY45" fmla="*/ 511175 h 720725"/>
              <a:gd name="connsiteX46" fmla="*/ 1879600 w 4619625"/>
              <a:gd name="connsiteY46" fmla="*/ 501650 h 720725"/>
              <a:gd name="connsiteX47" fmla="*/ 1825625 w 4619625"/>
              <a:gd name="connsiteY47" fmla="*/ 501650 h 720725"/>
              <a:gd name="connsiteX48" fmla="*/ 1825625 w 4619625"/>
              <a:gd name="connsiteY48" fmla="*/ 492125 h 720725"/>
              <a:gd name="connsiteX49" fmla="*/ 1755775 w 4619625"/>
              <a:gd name="connsiteY49" fmla="*/ 492125 h 720725"/>
              <a:gd name="connsiteX50" fmla="*/ 1755775 w 4619625"/>
              <a:gd name="connsiteY50" fmla="*/ 482600 h 720725"/>
              <a:gd name="connsiteX51" fmla="*/ 1736725 w 4619625"/>
              <a:gd name="connsiteY51" fmla="*/ 482600 h 720725"/>
              <a:gd name="connsiteX52" fmla="*/ 1724025 w 4619625"/>
              <a:gd name="connsiteY52" fmla="*/ 482600 h 720725"/>
              <a:gd name="connsiteX53" fmla="*/ 1724025 w 4619625"/>
              <a:gd name="connsiteY53" fmla="*/ 473075 h 720725"/>
              <a:gd name="connsiteX54" fmla="*/ 1691482 w 4619625"/>
              <a:gd name="connsiteY54" fmla="*/ 477838 h 720725"/>
              <a:gd name="connsiteX55" fmla="*/ 1693862 w 4619625"/>
              <a:gd name="connsiteY55" fmla="*/ 461169 h 720725"/>
              <a:gd name="connsiteX56" fmla="*/ 1657350 w 4619625"/>
              <a:gd name="connsiteY56" fmla="*/ 463550 h 720725"/>
              <a:gd name="connsiteX57" fmla="*/ 1657350 w 4619625"/>
              <a:gd name="connsiteY57" fmla="*/ 447675 h 720725"/>
              <a:gd name="connsiteX58" fmla="*/ 1584325 w 4619625"/>
              <a:gd name="connsiteY58" fmla="*/ 447675 h 720725"/>
              <a:gd name="connsiteX59" fmla="*/ 1584325 w 4619625"/>
              <a:gd name="connsiteY59" fmla="*/ 431800 h 720725"/>
              <a:gd name="connsiteX60" fmla="*/ 1517650 w 4619625"/>
              <a:gd name="connsiteY60" fmla="*/ 431800 h 720725"/>
              <a:gd name="connsiteX61" fmla="*/ 1517650 w 4619625"/>
              <a:gd name="connsiteY61" fmla="*/ 422275 h 720725"/>
              <a:gd name="connsiteX62" fmla="*/ 1428750 w 4619625"/>
              <a:gd name="connsiteY62" fmla="*/ 422275 h 720725"/>
              <a:gd name="connsiteX63" fmla="*/ 1428750 w 4619625"/>
              <a:gd name="connsiteY63" fmla="*/ 406400 h 720725"/>
              <a:gd name="connsiteX64" fmla="*/ 1390650 w 4619625"/>
              <a:gd name="connsiteY64" fmla="*/ 406400 h 720725"/>
              <a:gd name="connsiteX65" fmla="*/ 1390650 w 4619625"/>
              <a:gd name="connsiteY65" fmla="*/ 390525 h 720725"/>
              <a:gd name="connsiteX66" fmla="*/ 1352550 w 4619625"/>
              <a:gd name="connsiteY66" fmla="*/ 390525 h 720725"/>
              <a:gd name="connsiteX67" fmla="*/ 1352550 w 4619625"/>
              <a:gd name="connsiteY67" fmla="*/ 377825 h 720725"/>
              <a:gd name="connsiteX68" fmla="*/ 1320800 w 4619625"/>
              <a:gd name="connsiteY68" fmla="*/ 377825 h 720725"/>
              <a:gd name="connsiteX69" fmla="*/ 1320800 w 4619625"/>
              <a:gd name="connsiteY69" fmla="*/ 377825 h 720725"/>
              <a:gd name="connsiteX70" fmla="*/ 1254125 w 4619625"/>
              <a:gd name="connsiteY70" fmla="*/ 377825 h 720725"/>
              <a:gd name="connsiteX71" fmla="*/ 1254125 w 4619625"/>
              <a:gd name="connsiteY71" fmla="*/ 358775 h 720725"/>
              <a:gd name="connsiteX72" fmla="*/ 1114425 w 4619625"/>
              <a:gd name="connsiteY72" fmla="*/ 358775 h 720725"/>
              <a:gd name="connsiteX73" fmla="*/ 1114425 w 4619625"/>
              <a:gd name="connsiteY73" fmla="*/ 346075 h 720725"/>
              <a:gd name="connsiteX74" fmla="*/ 1047750 w 4619625"/>
              <a:gd name="connsiteY74" fmla="*/ 346075 h 720725"/>
              <a:gd name="connsiteX75" fmla="*/ 1047750 w 4619625"/>
              <a:gd name="connsiteY75" fmla="*/ 333375 h 720725"/>
              <a:gd name="connsiteX76" fmla="*/ 1006475 w 4619625"/>
              <a:gd name="connsiteY76" fmla="*/ 333375 h 720725"/>
              <a:gd name="connsiteX77" fmla="*/ 1006475 w 4619625"/>
              <a:gd name="connsiteY77" fmla="*/ 314325 h 720725"/>
              <a:gd name="connsiteX78" fmla="*/ 987425 w 4619625"/>
              <a:gd name="connsiteY78" fmla="*/ 314325 h 720725"/>
              <a:gd name="connsiteX79" fmla="*/ 993775 w 4619625"/>
              <a:gd name="connsiteY79" fmla="*/ 307975 h 720725"/>
              <a:gd name="connsiteX80" fmla="*/ 962025 w 4619625"/>
              <a:gd name="connsiteY80" fmla="*/ 307975 h 720725"/>
              <a:gd name="connsiteX81" fmla="*/ 962025 w 4619625"/>
              <a:gd name="connsiteY81" fmla="*/ 288925 h 720725"/>
              <a:gd name="connsiteX82" fmla="*/ 920750 w 4619625"/>
              <a:gd name="connsiteY82" fmla="*/ 288925 h 720725"/>
              <a:gd name="connsiteX83" fmla="*/ 920750 w 4619625"/>
              <a:gd name="connsiteY83" fmla="*/ 276225 h 720725"/>
              <a:gd name="connsiteX84" fmla="*/ 889000 w 4619625"/>
              <a:gd name="connsiteY84" fmla="*/ 276225 h 720725"/>
              <a:gd name="connsiteX85" fmla="*/ 889000 w 4619625"/>
              <a:gd name="connsiteY85" fmla="*/ 276225 h 720725"/>
              <a:gd name="connsiteX86" fmla="*/ 879475 w 4619625"/>
              <a:gd name="connsiteY86" fmla="*/ 266700 h 720725"/>
              <a:gd name="connsiteX87" fmla="*/ 752475 w 4619625"/>
              <a:gd name="connsiteY87" fmla="*/ 266700 h 720725"/>
              <a:gd name="connsiteX88" fmla="*/ 752475 w 4619625"/>
              <a:gd name="connsiteY88" fmla="*/ 250825 h 720725"/>
              <a:gd name="connsiteX89" fmla="*/ 711200 w 4619625"/>
              <a:gd name="connsiteY89" fmla="*/ 250825 h 720725"/>
              <a:gd name="connsiteX90" fmla="*/ 711200 w 4619625"/>
              <a:gd name="connsiteY90" fmla="*/ 244475 h 720725"/>
              <a:gd name="connsiteX91" fmla="*/ 676275 w 4619625"/>
              <a:gd name="connsiteY91" fmla="*/ 244475 h 720725"/>
              <a:gd name="connsiteX92" fmla="*/ 676275 w 4619625"/>
              <a:gd name="connsiteY92" fmla="*/ 234950 h 720725"/>
              <a:gd name="connsiteX93" fmla="*/ 635000 w 4619625"/>
              <a:gd name="connsiteY93" fmla="*/ 234950 h 720725"/>
              <a:gd name="connsiteX94" fmla="*/ 641350 w 4619625"/>
              <a:gd name="connsiteY94" fmla="*/ 228600 h 720725"/>
              <a:gd name="connsiteX95" fmla="*/ 600075 w 4619625"/>
              <a:gd name="connsiteY95" fmla="*/ 228600 h 720725"/>
              <a:gd name="connsiteX96" fmla="*/ 574675 w 4619625"/>
              <a:gd name="connsiteY96" fmla="*/ 228600 h 720725"/>
              <a:gd name="connsiteX97" fmla="*/ 574675 w 4619625"/>
              <a:gd name="connsiteY97" fmla="*/ 212725 h 720725"/>
              <a:gd name="connsiteX98" fmla="*/ 536575 w 4619625"/>
              <a:gd name="connsiteY98" fmla="*/ 212725 h 720725"/>
              <a:gd name="connsiteX99" fmla="*/ 536575 w 4619625"/>
              <a:gd name="connsiteY99" fmla="*/ 200025 h 720725"/>
              <a:gd name="connsiteX100" fmla="*/ 492125 w 4619625"/>
              <a:gd name="connsiteY100" fmla="*/ 200025 h 720725"/>
              <a:gd name="connsiteX101" fmla="*/ 492125 w 4619625"/>
              <a:gd name="connsiteY101" fmla="*/ 190500 h 720725"/>
              <a:gd name="connsiteX102" fmla="*/ 466725 w 4619625"/>
              <a:gd name="connsiteY102" fmla="*/ 190500 h 720725"/>
              <a:gd name="connsiteX103" fmla="*/ 466725 w 4619625"/>
              <a:gd name="connsiteY103" fmla="*/ 174625 h 720725"/>
              <a:gd name="connsiteX104" fmla="*/ 409575 w 4619625"/>
              <a:gd name="connsiteY104" fmla="*/ 174625 h 720725"/>
              <a:gd name="connsiteX105" fmla="*/ 409575 w 4619625"/>
              <a:gd name="connsiteY105" fmla="*/ 174625 h 720725"/>
              <a:gd name="connsiteX106" fmla="*/ 409575 w 4619625"/>
              <a:gd name="connsiteY106" fmla="*/ 142875 h 720725"/>
              <a:gd name="connsiteX107" fmla="*/ 349250 w 4619625"/>
              <a:gd name="connsiteY107" fmla="*/ 142875 h 720725"/>
              <a:gd name="connsiteX108" fmla="*/ 339725 w 4619625"/>
              <a:gd name="connsiteY108" fmla="*/ 133350 h 720725"/>
              <a:gd name="connsiteX109" fmla="*/ 301625 w 4619625"/>
              <a:gd name="connsiteY109" fmla="*/ 133350 h 720725"/>
              <a:gd name="connsiteX110" fmla="*/ 301625 w 4619625"/>
              <a:gd name="connsiteY110" fmla="*/ 114300 h 720725"/>
              <a:gd name="connsiteX111" fmla="*/ 266700 w 4619625"/>
              <a:gd name="connsiteY111" fmla="*/ 114300 h 720725"/>
              <a:gd name="connsiteX112" fmla="*/ 266700 w 4619625"/>
              <a:gd name="connsiteY112" fmla="*/ 95250 h 720725"/>
              <a:gd name="connsiteX113" fmla="*/ 231775 w 4619625"/>
              <a:gd name="connsiteY113" fmla="*/ 95250 h 720725"/>
              <a:gd name="connsiteX114" fmla="*/ 231775 w 4619625"/>
              <a:gd name="connsiteY114" fmla="*/ 85725 h 720725"/>
              <a:gd name="connsiteX115" fmla="*/ 203200 w 4619625"/>
              <a:gd name="connsiteY115" fmla="*/ 85725 h 720725"/>
              <a:gd name="connsiteX116" fmla="*/ 203200 w 4619625"/>
              <a:gd name="connsiteY116" fmla="*/ 66675 h 720725"/>
              <a:gd name="connsiteX117" fmla="*/ 171450 w 4619625"/>
              <a:gd name="connsiteY117" fmla="*/ 66675 h 720725"/>
              <a:gd name="connsiteX118" fmla="*/ 180975 w 4619625"/>
              <a:gd name="connsiteY118" fmla="*/ 57150 h 720725"/>
              <a:gd name="connsiteX119" fmla="*/ 149225 w 4619625"/>
              <a:gd name="connsiteY119" fmla="*/ 57150 h 720725"/>
              <a:gd name="connsiteX120" fmla="*/ 149225 w 4619625"/>
              <a:gd name="connsiteY120" fmla="*/ 38100 h 720725"/>
              <a:gd name="connsiteX121" fmla="*/ 85725 w 4619625"/>
              <a:gd name="connsiteY121" fmla="*/ 38100 h 720725"/>
              <a:gd name="connsiteX122" fmla="*/ 85725 w 4619625"/>
              <a:gd name="connsiteY122" fmla="*/ 28575 h 720725"/>
              <a:gd name="connsiteX123" fmla="*/ 57150 w 4619625"/>
              <a:gd name="connsiteY123" fmla="*/ 28575 h 720725"/>
              <a:gd name="connsiteX124" fmla="*/ 57150 w 4619625"/>
              <a:gd name="connsiteY124" fmla="*/ 9525 h 720725"/>
              <a:gd name="connsiteX125" fmla="*/ 19050 w 4619625"/>
              <a:gd name="connsiteY125" fmla="*/ 9525 h 720725"/>
              <a:gd name="connsiteX126" fmla="*/ 19050 w 4619625"/>
              <a:gd name="connsiteY126" fmla="*/ 0 h 720725"/>
              <a:gd name="connsiteX127" fmla="*/ 0 w 4619625"/>
              <a:gd name="connsiteY127" fmla="*/ 0 h 720725"/>
              <a:gd name="connsiteX0" fmla="*/ 4619625 w 4619625"/>
              <a:gd name="connsiteY0" fmla="*/ 720725 h 720725"/>
              <a:gd name="connsiteX1" fmla="*/ 4467225 w 4619625"/>
              <a:gd name="connsiteY1" fmla="*/ 720725 h 720725"/>
              <a:gd name="connsiteX2" fmla="*/ 4467225 w 4619625"/>
              <a:gd name="connsiteY2" fmla="*/ 708025 h 720725"/>
              <a:gd name="connsiteX3" fmla="*/ 4102100 w 4619625"/>
              <a:gd name="connsiteY3" fmla="*/ 708025 h 720725"/>
              <a:gd name="connsiteX4" fmla="*/ 4102100 w 4619625"/>
              <a:gd name="connsiteY4" fmla="*/ 695325 h 720725"/>
              <a:gd name="connsiteX5" fmla="*/ 4089400 w 4619625"/>
              <a:gd name="connsiteY5" fmla="*/ 695325 h 720725"/>
              <a:gd name="connsiteX6" fmla="*/ 4089400 w 4619625"/>
              <a:gd name="connsiteY6" fmla="*/ 685800 h 720725"/>
              <a:gd name="connsiteX7" fmla="*/ 3768725 w 4619625"/>
              <a:gd name="connsiteY7" fmla="*/ 685800 h 720725"/>
              <a:gd name="connsiteX8" fmla="*/ 3768725 w 4619625"/>
              <a:gd name="connsiteY8" fmla="*/ 669925 h 720725"/>
              <a:gd name="connsiteX9" fmla="*/ 3663950 w 4619625"/>
              <a:gd name="connsiteY9" fmla="*/ 669925 h 720725"/>
              <a:gd name="connsiteX10" fmla="*/ 3660775 w 4619625"/>
              <a:gd name="connsiteY10" fmla="*/ 666750 h 720725"/>
              <a:gd name="connsiteX11" fmla="*/ 3457575 w 4619625"/>
              <a:gd name="connsiteY11" fmla="*/ 666750 h 720725"/>
              <a:gd name="connsiteX12" fmla="*/ 3457575 w 4619625"/>
              <a:gd name="connsiteY12" fmla="*/ 657225 h 720725"/>
              <a:gd name="connsiteX13" fmla="*/ 3457575 w 4619625"/>
              <a:gd name="connsiteY13" fmla="*/ 657225 h 720725"/>
              <a:gd name="connsiteX14" fmla="*/ 3441700 w 4619625"/>
              <a:gd name="connsiteY14" fmla="*/ 657225 h 720725"/>
              <a:gd name="connsiteX15" fmla="*/ 3413125 w 4619625"/>
              <a:gd name="connsiteY15" fmla="*/ 657225 h 720725"/>
              <a:gd name="connsiteX16" fmla="*/ 3413125 w 4619625"/>
              <a:gd name="connsiteY16" fmla="*/ 654050 h 720725"/>
              <a:gd name="connsiteX17" fmla="*/ 3282950 w 4619625"/>
              <a:gd name="connsiteY17" fmla="*/ 654050 h 720725"/>
              <a:gd name="connsiteX18" fmla="*/ 3282950 w 4619625"/>
              <a:gd name="connsiteY18" fmla="*/ 641350 h 720725"/>
              <a:gd name="connsiteX19" fmla="*/ 3136900 w 4619625"/>
              <a:gd name="connsiteY19" fmla="*/ 641350 h 720725"/>
              <a:gd name="connsiteX20" fmla="*/ 3136900 w 4619625"/>
              <a:gd name="connsiteY20" fmla="*/ 635000 h 720725"/>
              <a:gd name="connsiteX21" fmla="*/ 3111500 w 4619625"/>
              <a:gd name="connsiteY21" fmla="*/ 635000 h 720725"/>
              <a:gd name="connsiteX22" fmla="*/ 3111500 w 4619625"/>
              <a:gd name="connsiteY22" fmla="*/ 625475 h 720725"/>
              <a:gd name="connsiteX23" fmla="*/ 2940050 w 4619625"/>
              <a:gd name="connsiteY23" fmla="*/ 625475 h 720725"/>
              <a:gd name="connsiteX24" fmla="*/ 2943225 w 4619625"/>
              <a:gd name="connsiteY24" fmla="*/ 622300 h 720725"/>
              <a:gd name="connsiteX25" fmla="*/ 2841625 w 4619625"/>
              <a:gd name="connsiteY25" fmla="*/ 622300 h 720725"/>
              <a:gd name="connsiteX26" fmla="*/ 2841625 w 4619625"/>
              <a:gd name="connsiteY26" fmla="*/ 612775 h 720725"/>
              <a:gd name="connsiteX27" fmla="*/ 2730500 w 4619625"/>
              <a:gd name="connsiteY27" fmla="*/ 612775 h 720725"/>
              <a:gd name="connsiteX28" fmla="*/ 2730500 w 4619625"/>
              <a:gd name="connsiteY28" fmla="*/ 587375 h 720725"/>
              <a:gd name="connsiteX29" fmla="*/ 2660650 w 4619625"/>
              <a:gd name="connsiteY29" fmla="*/ 587375 h 720725"/>
              <a:gd name="connsiteX30" fmla="*/ 2660650 w 4619625"/>
              <a:gd name="connsiteY30" fmla="*/ 577850 h 720725"/>
              <a:gd name="connsiteX31" fmla="*/ 2368550 w 4619625"/>
              <a:gd name="connsiteY31" fmla="*/ 577850 h 720725"/>
              <a:gd name="connsiteX32" fmla="*/ 2368550 w 4619625"/>
              <a:gd name="connsiteY32" fmla="*/ 568325 h 720725"/>
              <a:gd name="connsiteX33" fmla="*/ 2276475 w 4619625"/>
              <a:gd name="connsiteY33" fmla="*/ 568325 h 720725"/>
              <a:gd name="connsiteX34" fmla="*/ 2276475 w 4619625"/>
              <a:gd name="connsiteY34" fmla="*/ 555625 h 720725"/>
              <a:gd name="connsiteX35" fmla="*/ 2174875 w 4619625"/>
              <a:gd name="connsiteY35" fmla="*/ 555625 h 720725"/>
              <a:gd name="connsiteX36" fmla="*/ 2171700 w 4619625"/>
              <a:gd name="connsiteY36" fmla="*/ 546893 h 720725"/>
              <a:gd name="connsiteX37" fmla="*/ 2053431 w 4619625"/>
              <a:gd name="connsiteY37" fmla="*/ 549275 h 720725"/>
              <a:gd name="connsiteX38" fmla="*/ 2053431 w 4619625"/>
              <a:gd name="connsiteY38" fmla="*/ 533400 h 720725"/>
              <a:gd name="connsiteX39" fmla="*/ 2025650 w 4619625"/>
              <a:gd name="connsiteY39" fmla="*/ 533400 h 720725"/>
              <a:gd name="connsiteX40" fmla="*/ 2025650 w 4619625"/>
              <a:gd name="connsiteY40" fmla="*/ 533400 h 720725"/>
              <a:gd name="connsiteX41" fmla="*/ 1974850 w 4619625"/>
              <a:gd name="connsiteY41" fmla="*/ 533400 h 720725"/>
              <a:gd name="connsiteX42" fmla="*/ 1974850 w 4619625"/>
              <a:gd name="connsiteY42" fmla="*/ 520700 h 720725"/>
              <a:gd name="connsiteX43" fmla="*/ 1908175 w 4619625"/>
              <a:gd name="connsiteY43" fmla="*/ 520700 h 720725"/>
              <a:gd name="connsiteX44" fmla="*/ 1908175 w 4619625"/>
              <a:gd name="connsiteY44" fmla="*/ 511175 h 720725"/>
              <a:gd name="connsiteX45" fmla="*/ 1879600 w 4619625"/>
              <a:gd name="connsiteY45" fmla="*/ 511175 h 720725"/>
              <a:gd name="connsiteX46" fmla="*/ 1879600 w 4619625"/>
              <a:gd name="connsiteY46" fmla="*/ 501650 h 720725"/>
              <a:gd name="connsiteX47" fmla="*/ 1825625 w 4619625"/>
              <a:gd name="connsiteY47" fmla="*/ 501650 h 720725"/>
              <a:gd name="connsiteX48" fmla="*/ 1825625 w 4619625"/>
              <a:gd name="connsiteY48" fmla="*/ 492125 h 720725"/>
              <a:gd name="connsiteX49" fmla="*/ 1755775 w 4619625"/>
              <a:gd name="connsiteY49" fmla="*/ 492125 h 720725"/>
              <a:gd name="connsiteX50" fmla="*/ 1755775 w 4619625"/>
              <a:gd name="connsiteY50" fmla="*/ 482600 h 720725"/>
              <a:gd name="connsiteX51" fmla="*/ 1736725 w 4619625"/>
              <a:gd name="connsiteY51" fmla="*/ 482600 h 720725"/>
              <a:gd name="connsiteX52" fmla="*/ 1724025 w 4619625"/>
              <a:gd name="connsiteY52" fmla="*/ 482600 h 720725"/>
              <a:gd name="connsiteX53" fmla="*/ 1724025 w 4619625"/>
              <a:gd name="connsiteY53" fmla="*/ 473075 h 720725"/>
              <a:gd name="connsiteX54" fmla="*/ 1691482 w 4619625"/>
              <a:gd name="connsiteY54" fmla="*/ 477838 h 720725"/>
              <a:gd name="connsiteX55" fmla="*/ 1693862 w 4619625"/>
              <a:gd name="connsiteY55" fmla="*/ 461169 h 720725"/>
              <a:gd name="connsiteX56" fmla="*/ 1657350 w 4619625"/>
              <a:gd name="connsiteY56" fmla="*/ 463550 h 720725"/>
              <a:gd name="connsiteX57" fmla="*/ 1657350 w 4619625"/>
              <a:gd name="connsiteY57" fmla="*/ 447675 h 720725"/>
              <a:gd name="connsiteX58" fmla="*/ 1584325 w 4619625"/>
              <a:gd name="connsiteY58" fmla="*/ 447675 h 720725"/>
              <a:gd name="connsiteX59" fmla="*/ 1584325 w 4619625"/>
              <a:gd name="connsiteY59" fmla="*/ 431800 h 720725"/>
              <a:gd name="connsiteX60" fmla="*/ 1517650 w 4619625"/>
              <a:gd name="connsiteY60" fmla="*/ 431800 h 720725"/>
              <a:gd name="connsiteX61" fmla="*/ 1517650 w 4619625"/>
              <a:gd name="connsiteY61" fmla="*/ 422275 h 720725"/>
              <a:gd name="connsiteX62" fmla="*/ 1428750 w 4619625"/>
              <a:gd name="connsiteY62" fmla="*/ 422275 h 720725"/>
              <a:gd name="connsiteX63" fmla="*/ 1428750 w 4619625"/>
              <a:gd name="connsiteY63" fmla="*/ 406400 h 720725"/>
              <a:gd name="connsiteX64" fmla="*/ 1390650 w 4619625"/>
              <a:gd name="connsiteY64" fmla="*/ 406400 h 720725"/>
              <a:gd name="connsiteX65" fmla="*/ 1390650 w 4619625"/>
              <a:gd name="connsiteY65" fmla="*/ 390525 h 720725"/>
              <a:gd name="connsiteX66" fmla="*/ 1352550 w 4619625"/>
              <a:gd name="connsiteY66" fmla="*/ 390525 h 720725"/>
              <a:gd name="connsiteX67" fmla="*/ 1352550 w 4619625"/>
              <a:gd name="connsiteY67" fmla="*/ 377825 h 720725"/>
              <a:gd name="connsiteX68" fmla="*/ 1320800 w 4619625"/>
              <a:gd name="connsiteY68" fmla="*/ 377825 h 720725"/>
              <a:gd name="connsiteX69" fmla="*/ 1320800 w 4619625"/>
              <a:gd name="connsiteY69" fmla="*/ 377825 h 720725"/>
              <a:gd name="connsiteX70" fmla="*/ 1254125 w 4619625"/>
              <a:gd name="connsiteY70" fmla="*/ 377825 h 720725"/>
              <a:gd name="connsiteX71" fmla="*/ 1254125 w 4619625"/>
              <a:gd name="connsiteY71" fmla="*/ 358775 h 720725"/>
              <a:gd name="connsiteX72" fmla="*/ 1114425 w 4619625"/>
              <a:gd name="connsiteY72" fmla="*/ 358775 h 720725"/>
              <a:gd name="connsiteX73" fmla="*/ 1114425 w 4619625"/>
              <a:gd name="connsiteY73" fmla="*/ 346075 h 720725"/>
              <a:gd name="connsiteX74" fmla="*/ 1047750 w 4619625"/>
              <a:gd name="connsiteY74" fmla="*/ 346075 h 720725"/>
              <a:gd name="connsiteX75" fmla="*/ 1047750 w 4619625"/>
              <a:gd name="connsiteY75" fmla="*/ 333375 h 720725"/>
              <a:gd name="connsiteX76" fmla="*/ 1006475 w 4619625"/>
              <a:gd name="connsiteY76" fmla="*/ 333375 h 720725"/>
              <a:gd name="connsiteX77" fmla="*/ 1006475 w 4619625"/>
              <a:gd name="connsiteY77" fmla="*/ 314325 h 720725"/>
              <a:gd name="connsiteX78" fmla="*/ 987425 w 4619625"/>
              <a:gd name="connsiteY78" fmla="*/ 314325 h 720725"/>
              <a:gd name="connsiteX79" fmla="*/ 993775 w 4619625"/>
              <a:gd name="connsiteY79" fmla="*/ 307975 h 720725"/>
              <a:gd name="connsiteX80" fmla="*/ 962025 w 4619625"/>
              <a:gd name="connsiteY80" fmla="*/ 307975 h 720725"/>
              <a:gd name="connsiteX81" fmla="*/ 962025 w 4619625"/>
              <a:gd name="connsiteY81" fmla="*/ 288925 h 720725"/>
              <a:gd name="connsiteX82" fmla="*/ 920750 w 4619625"/>
              <a:gd name="connsiteY82" fmla="*/ 288925 h 720725"/>
              <a:gd name="connsiteX83" fmla="*/ 920750 w 4619625"/>
              <a:gd name="connsiteY83" fmla="*/ 276225 h 720725"/>
              <a:gd name="connsiteX84" fmla="*/ 889000 w 4619625"/>
              <a:gd name="connsiteY84" fmla="*/ 276225 h 720725"/>
              <a:gd name="connsiteX85" fmla="*/ 889000 w 4619625"/>
              <a:gd name="connsiteY85" fmla="*/ 276225 h 720725"/>
              <a:gd name="connsiteX86" fmla="*/ 879475 w 4619625"/>
              <a:gd name="connsiteY86" fmla="*/ 266700 h 720725"/>
              <a:gd name="connsiteX87" fmla="*/ 752475 w 4619625"/>
              <a:gd name="connsiteY87" fmla="*/ 266700 h 720725"/>
              <a:gd name="connsiteX88" fmla="*/ 752475 w 4619625"/>
              <a:gd name="connsiteY88" fmla="*/ 250825 h 720725"/>
              <a:gd name="connsiteX89" fmla="*/ 711200 w 4619625"/>
              <a:gd name="connsiteY89" fmla="*/ 250825 h 720725"/>
              <a:gd name="connsiteX90" fmla="*/ 711200 w 4619625"/>
              <a:gd name="connsiteY90" fmla="*/ 244475 h 720725"/>
              <a:gd name="connsiteX91" fmla="*/ 676275 w 4619625"/>
              <a:gd name="connsiteY91" fmla="*/ 244475 h 720725"/>
              <a:gd name="connsiteX92" fmla="*/ 676275 w 4619625"/>
              <a:gd name="connsiteY92" fmla="*/ 234950 h 720725"/>
              <a:gd name="connsiteX93" fmla="*/ 635000 w 4619625"/>
              <a:gd name="connsiteY93" fmla="*/ 234950 h 720725"/>
              <a:gd name="connsiteX94" fmla="*/ 641350 w 4619625"/>
              <a:gd name="connsiteY94" fmla="*/ 228600 h 720725"/>
              <a:gd name="connsiteX95" fmla="*/ 600075 w 4619625"/>
              <a:gd name="connsiteY95" fmla="*/ 228600 h 720725"/>
              <a:gd name="connsiteX96" fmla="*/ 574675 w 4619625"/>
              <a:gd name="connsiteY96" fmla="*/ 228600 h 720725"/>
              <a:gd name="connsiteX97" fmla="*/ 574675 w 4619625"/>
              <a:gd name="connsiteY97" fmla="*/ 212725 h 720725"/>
              <a:gd name="connsiteX98" fmla="*/ 536575 w 4619625"/>
              <a:gd name="connsiteY98" fmla="*/ 212725 h 720725"/>
              <a:gd name="connsiteX99" fmla="*/ 536575 w 4619625"/>
              <a:gd name="connsiteY99" fmla="*/ 200025 h 720725"/>
              <a:gd name="connsiteX100" fmla="*/ 492125 w 4619625"/>
              <a:gd name="connsiteY100" fmla="*/ 200025 h 720725"/>
              <a:gd name="connsiteX101" fmla="*/ 492125 w 4619625"/>
              <a:gd name="connsiteY101" fmla="*/ 190500 h 720725"/>
              <a:gd name="connsiteX102" fmla="*/ 466725 w 4619625"/>
              <a:gd name="connsiteY102" fmla="*/ 190500 h 720725"/>
              <a:gd name="connsiteX103" fmla="*/ 466725 w 4619625"/>
              <a:gd name="connsiteY103" fmla="*/ 174625 h 720725"/>
              <a:gd name="connsiteX104" fmla="*/ 409575 w 4619625"/>
              <a:gd name="connsiteY104" fmla="*/ 174625 h 720725"/>
              <a:gd name="connsiteX105" fmla="*/ 409575 w 4619625"/>
              <a:gd name="connsiteY105" fmla="*/ 174625 h 720725"/>
              <a:gd name="connsiteX106" fmla="*/ 409575 w 4619625"/>
              <a:gd name="connsiteY106" fmla="*/ 142875 h 720725"/>
              <a:gd name="connsiteX107" fmla="*/ 349250 w 4619625"/>
              <a:gd name="connsiteY107" fmla="*/ 142875 h 720725"/>
              <a:gd name="connsiteX108" fmla="*/ 339725 w 4619625"/>
              <a:gd name="connsiteY108" fmla="*/ 133350 h 720725"/>
              <a:gd name="connsiteX109" fmla="*/ 301625 w 4619625"/>
              <a:gd name="connsiteY109" fmla="*/ 133350 h 720725"/>
              <a:gd name="connsiteX110" fmla="*/ 301625 w 4619625"/>
              <a:gd name="connsiteY110" fmla="*/ 114300 h 720725"/>
              <a:gd name="connsiteX111" fmla="*/ 266700 w 4619625"/>
              <a:gd name="connsiteY111" fmla="*/ 114300 h 720725"/>
              <a:gd name="connsiteX112" fmla="*/ 266700 w 4619625"/>
              <a:gd name="connsiteY112" fmla="*/ 95250 h 720725"/>
              <a:gd name="connsiteX113" fmla="*/ 231775 w 4619625"/>
              <a:gd name="connsiteY113" fmla="*/ 95250 h 720725"/>
              <a:gd name="connsiteX114" fmla="*/ 231775 w 4619625"/>
              <a:gd name="connsiteY114" fmla="*/ 85725 h 720725"/>
              <a:gd name="connsiteX115" fmla="*/ 203200 w 4619625"/>
              <a:gd name="connsiteY115" fmla="*/ 85725 h 720725"/>
              <a:gd name="connsiteX116" fmla="*/ 203200 w 4619625"/>
              <a:gd name="connsiteY116" fmla="*/ 66675 h 720725"/>
              <a:gd name="connsiteX117" fmla="*/ 171450 w 4619625"/>
              <a:gd name="connsiteY117" fmla="*/ 66675 h 720725"/>
              <a:gd name="connsiteX118" fmla="*/ 180975 w 4619625"/>
              <a:gd name="connsiteY118" fmla="*/ 57150 h 720725"/>
              <a:gd name="connsiteX119" fmla="*/ 149225 w 4619625"/>
              <a:gd name="connsiteY119" fmla="*/ 57150 h 720725"/>
              <a:gd name="connsiteX120" fmla="*/ 149225 w 4619625"/>
              <a:gd name="connsiteY120" fmla="*/ 38100 h 720725"/>
              <a:gd name="connsiteX121" fmla="*/ 85725 w 4619625"/>
              <a:gd name="connsiteY121" fmla="*/ 38100 h 720725"/>
              <a:gd name="connsiteX122" fmla="*/ 85725 w 4619625"/>
              <a:gd name="connsiteY122" fmla="*/ 28575 h 720725"/>
              <a:gd name="connsiteX123" fmla="*/ 57150 w 4619625"/>
              <a:gd name="connsiteY123" fmla="*/ 28575 h 720725"/>
              <a:gd name="connsiteX124" fmla="*/ 57150 w 4619625"/>
              <a:gd name="connsiteY124" fmla="*/ 9525 h 720725"/>
              <a:gd name="connsiteX125" fmla="*/ 19050 w 4619625"/>
              <a:gd name="connsiteY125" fmla="*/ 9525 h 720725"/>
              <a:gd name="connsiteX126" fmla="*/ 19050 w 4619625"/>
              <a:gd name="connsiteY126" fmla="*/ 0 h 720725"/>
              <a:gd name="connsiteX127" fmla="*/ 0 w 4619625"/>
              <a:gd name="connsiteY127" fmla="*/ 0 h 720725"/>
              <a:gd name="connsiteX0" fmla="*/ 4619625 w 4619625"/>
              <a:gd name="connsiteY0" fmla="*/ 720725 h 720725"/>
              <a:gd name="connsiteX1" fmla="*/ 4467225 w 4619625"/>
              <a:gd name="connsiteY1" fmla="*/ 720725 h 720725"/>
              <a:gd name="connsiteX2" fmla="*/ 4467225 w 4619625"/>
              <a:gd name="connsiteY2" fmla="*/ 708025 h 720725"/>
              <a:gd name="connsiteX3" fmla="*/ 4102100 w 4619625"/>
              <a:gd name="connsiteY3" fmla="*/ 708025 h 720725"/>
              <a:gd name="connsiteX4" fmla="*/ 4102100 w 4619625"/>
              <a:gd name="connsiteY4" fmla="*/ 695325 h 720725"/>
              <a:gd name="connsiteX5" fmla="*/ 4089400 w 4619625"/>
              <a:gd name="connsiteY5" fmla="*/ 695325 h 720725"/>
              <a:gd name="connsiteX6" fmla="*/ 4089400 w 4619625"/>
              <a:gd name="connsiteY6" fmla="*/ 685800 h 720725"/>
              <a:gd name="connsiteX7" fmla="*/ 3768725 w 4619625"/>
              <a:gd name="connsiteY7" fmla="*/ 685800 h 720725"/>
              <a:gd name="connsiteX8" fmla="*/ 3768725 w 4619625"/>
              <a:gd name="connsiteY8" fmla="*/ 669925 h 720725"/>
              <a:gd name="connsiteX9" fmla="*/ 3663950 w 4619625"/>
              <a:gd name="connsiteY9" fmla="*/ 669925 h 720725"/>
              <a:gd name="connsiteX10" fmla="*/ 3660775 w 4619625"/>
              <a:gd name="connsiteY10" fmla="*/ 666750 h 720725"/>
              <a:gd name="connsiteX11" fmla="*/ 3457575 w 4619625"/>
              <a:gd name="connsiteY11" fmla="*/ 666750 h 720725"/>
              <a:gd name="connsiteX12" fmla="*/ 3457575 w 4619625"/>
              <a:gd name="connsiteY12" fmla="*/ 657225 h 720725"/>
              <a:gd name="connsiteX13" fmla="*/ 3457575 w 4619625"/>
              <a:gd name="connsiteY13" fmla="*/ 657225 h 720725"/>
              <a:gd name="connsiteX14" fmla="*/ 3441700 w 4619625"/>
              <a:gd name="connsiteY14" fmla="*/ 657225 h 720725"/>
              <a:gd name="connsiteX15" fmla="*/ 3413125 w 4619625"/>
              <a:gd name="connsiteY15" fmla="*/ 657225 h 720725"/>
              <a:gd name="connsiteX16" fmla="*/ 3413125 w 4619625"/>
              <a:gd name="connsiteY16" fmla="*/ 654050 h 720725"/>
              <a:gd name="connsiteX17" fmla="*/ 3282950 w 4619625"/>
              <a:gd name="connsiteY17" fmla="*/ 654050 h 720725"/>
              <a:gd name="connsiteX18" fmla="*/ 3282950 w 4619625"/>
              <a:gd name="connsiteY18" fmla="*/ 641350 h 720725"/>
              <a:gd name="connsiteX19" fmla="*/ 3136900 w 4619625"/>
              <a:gd name="connsiteY19" fmla="*/ 641350 h 720725"/>
              <a:gd name="connsiteX20" fmla="*/ 3136900 w 4619625"/>
              <a:gd name="connsiteY20" fmla="*/ 635000 h 720725"/>
              <a:gd name="connsiteX21" fmla="*/ 3111500 w 4619625"/>
              <a:gd name="connsiteY21" fmla="*/ 635000 h 720725"/>
              <a:gd name="connsiteX22" fmla="*/ 3111500 w 4619625"/>
              <a:gd name="connsiteY22" fmla="*/ 625475 h 720725"/>
              <a:gd name="connsiteX23" fmla="*/ 2940050 w 4619625"/>
              <a:gd name="connsiteY23" fmla="*/ 625475 h 720725"/>
              <a:gd name="connsiteX24" fmla="*/ 2943225 w 4619625"/>
              <a:gd name="connsiteY24" fmla="*/ 622300 h 720725"/>
              <a:gd name="connsiteX25" fmla="*/ 2841625 w 4619625"/>
              <a:gd name="connsiteY25" fmla="*/ 622300 h 720725"/>
              <a:gd name="connsiteX26" fmla="*/ 2841625 w 4619625"/>
              <a:gd name="connsiteY26" fmla="*/ 612775 h 720725"/>
              <a:gd name="connsiteX27" fmla="*/ 2730500 w 4619625"/>
              <a:gd name="connsiteY27" fmla="*/ 612775 h 720725"/>
              <a:gd name="connsiteX28" fmla="*/ 2730500 w 4619625"/>
              <a:gd name="connsiteY28" fmla="*/ 587375 h 720725"/>
              <a:gd name="connsiteX29" fmla="*/ 2660650 w 4619625"/>
              <a:gd name="connsiteY29" fmla="*/ 587375 h 720725"/>
              <a:gd name="connsiteX30" fmla="*/ 2660650 w 4619625"/>
              <a:gd name="connsiteY30" fmla="*/ 577850 h 720725"/>
              <a:gd name="connsiteX31" fmla="*/ 2368550 w 4619625"/>
              <a:gd name="connsiteY31" fmla="*/ 577850 h 720725"/>
              <a:gd name="connsiteX32" fmla="*/ 2368550 w 4619625"/>
              <a:gd name="connsiteY32" fmla="*/ 568325 h 720725"/>
              <a:gd name="connsiteX33" fmla="*/ 2276475 w 4619625"/>
              <a:gd name="connsiteY33" fmla="*/ 568325 h 720725"/>
              <a:gd name="connsiteX34" fmla="*/ 2276475 w 4619625"/>
              <a:gd name="connsiteY34" fmla="*/ 555625 h 720725"/>
              <a:gd name="connsiteX35" fmla="*/ 2155825 w 4619625"/>
              <a:gd name="connsiteY35" fmla="*/ 560388 h 720725"/>
              <a:gd name="connsiteX36" fmla="*/ 2171700 w 4619625"/>
              <a:gd name="connsiteY36" fmla="*/ 546893 h 720725"/>
              <a:gd name="connsiteX37" fmla="*/ 2053431 w 4619625"/>
              <a:gd name="connsiteY37" fmla="*/ 549275 h 720725"/>
              <a:gd name="connsiteX38" fmla="*/ 2053431 w 4619625"/>
              <a:gd name="connsiteY38" fmla="*/ 533400 h 720725"/>
              <a:gd name="connsiteX39" fmla="*/ 2025650 w 4619625"/>
              <a:gd name="connsiteY39" fmla="*/ 533400 h 720725"/>
              <a:gd name="connsiteX40" fmla="*/ 2025650 w 4619625"/>
              <a:gd name="connsiteY40" fmla="*/ 533400 h 720725"/>
              <a:gd name="connsiteX41" fmla="*/ 1974850 w 4619625"/>
              <a:gd name="connsiteY41" fmla="*/ 533400 h 720725"/>
              <a:gd name="connsiteX42" fmla="*/ 1974850 w 4619625"/>
              <a:gd name="connsiteY42" fmla="*/ 520700 h 720725"/>
              <a:gd name="connsiteX43" fmla="*/ 1908175 w 4619625"/>
              <a:gd name="connsiteY43" fmla="*/ 520700 h 720725"/>
              <a:gd name="connsiteX44" fmla="*/ 1908175 w 4619625"/>
              <a:gd name="connsiteY44" fmla="*/ 511175 h 720725"/>
              <a:gd name="connsiteX45" fmla="*/ 1879600 w 4619625"/>
              <a:gd name="connsiteY45" fmla="*/ 511175 h 720725"/>
              <a:gd name="connsiteX46" fmla="*/ 1879600 w 4619625"/>
              <a:gd name="connsiteY46" fmla="*/ 501650 h 720725"/>
              <a:gd name="connsiteX47" fmla="*/ 1825625 w 4619625"/>
              <a:gd name="connsiteY47" fmla="*/ 501650 h 720725"/>
              <a:gd name="connsiteX48" fmla="*/ 1825625 w 4619625"/>
              <a:gd name="connsiteY48" fmla="*/ 492125 h 720725"/>
              <a:gd name="connsiteX49" fmla="*/ 1755775 w 4619625"/>
              <a:gd name="connsiteY49" fmla="*/ 492125 h 720725"/>
              <a:gd name="connsiteX50" fmla="*/ 1755775 w 4619625"/>
              <a:gd name="connsiteY50" fmla="*/ 482600 h 720725"/>
              <a:gd name="connsiteX51" fmla="*/ 1736725 w 4619625"/>
              <a:gd name="connsiteY51" fmla="*/ 482600 h 720725"/>
              <a:gd name="connsiteX52" fmla="*/ 1724025 w 4619625"/>
              <a:gd name="connsiteY52" fmla="*/ 482600 h 720725"/>
              <a:gd name="connsiteX53" fmla="*/ 1724025 w 4619625"/>
              <a:gd name="connsiteY53" fmla="*/ 473075 h 720725"/>
              <a:gd name="connsiteX54" fmla="*/ 1691482 w 4619625"/>
              <a:gd name="connsiteY54" fmla="*/ 477838 h 720725"/>
              <a:gd name="connsiteX55" fmla="*/ 1693862 w 4619625"/>
              <a:gd name="connsiteY55" fmla="*/ 461169 h 720725"/>
              <a:gd name="connsiteX56" fmla="*/ 1657350 w 4619625"/>
              <a:gd name="connsiteY56" fmla="*/ 463550 h 720725"/>
              <a:gd name="connsiteX57" fmla="*/ 1657350 w 4619625"/>
              <a:gd name="connsiteY57" fmla="*/ 447675 h 720725"/>
              <a:gd name="connsiteX58" fmla="*/ 1584325 w 4619625"/>
              <a:gd name="connsiteY58" fmla="*/ 447675 h 720725"/>
              <a:gd name="connsiteX59" fmla="*/ 1584325 w 4619625"/>
              <a:gd name="connsiteY59" fmla="*/ 431800 h 720725"/>
              <a:gd name="connsiteX60" fmla="*/ 1517650 w 4619625"/>
              <a:gd name="connsiteY60" fmla="*/ 431800 h 720725"/>
              <a:gd name="connsiteX61" fmla="*/ 1517650 w 4619625"/>
              <a:gd name="connsiteY61" fmla="*/ 422275 h 720725"/>
              <a:gd name="connsiteX62" fmla="*/ 1428750 w 4619625"/>
              <a:gd name="connsiteY62" fmla="*/ 422275 h 720725"/>
              <a:gd name="connsiteX63" fmla="*/ 1428750 w 4619625"/>
              <a:gd name="connsiteY63" fmla="*/ 406400 h 720725"/>
              <a:gd name="connsiteX64" fmla="*/ 1390650 w 4619625"/>
              <a:gd name="connsiteY64" fmla="*/ 406400 h 720725"/>
              <a:gd name="connsiteX65" fmla="*/ 1390650 w 4619625"/>
              <a:gd name="connsiteY65" fmla="*/ 390525 h 720725"/>
              <a:gd name="connsiteX66" fmla="*/ 1352550 w 4619625"/>
              <a:gd name="connsiteY66" fmla="*/ 390525 h 720725"/>
              <a:gd name="connsiteX67" fmla="*/ 1352550 w 4619625"/>
              <a:gd name="connsiteY67" fmla="*/ 377825 h 720725"/>
              <a:gd name="connsiteX68" fmla="*/ 1320800 w 4619625"/>
              <a:gd name="connsiteY68" fmla="*/ 377825 h 720725"/>
              <a:gd name="connsiteX69" fmla="*/ 1320800 w 4619625"/>
              <a:gd name="connsiteY69" fmla="*/ 377825 h 720725"/>
              <a:gd name="connsiteX70" fmla="*/ 1254125 w 4619625"/>
              <a:gd name="connsiteY70" fmla="*/ 377825 h 720725"/>
              <a:gd name="connsiteX71" fmla="*/ 1254125 w 4619625"/>
              <a:gd name="connsiteY71" fmla="*/ 358775 h 720725"/>
              <a:gd name="connsiteX72" fmla="*/ 1114425 w 4619625"/>
              <a:gd name="connsiteY72" fmla="*/ 358775 h 720725"/>
              <a:gd name="connsiteX73" fmla="*/ 1114425 w 4619625"/>
              <a:gd name="connsiteY73" fmla="*/ 346075 h 720725"/>
              <a:gd name="connsiteX74" fmla="*/ 1047750 w 4619625"/>
              <a:gd name="connsiteY74" fmla="*/ 346075 h 720725"/>
              <a:gd name="connsiteX75" fmla="*/ 1047750 w 4619625"/>
              <a:gd name="connsiteY75" fmla="*/ 333375 h 720725"/>
              <a:gd name="connsiteX76" fmla="*/ 1006475 w 4619625"/>
              <a:gd name="connsiteY76" fmla="*/ 333375 h 720725"/>
              <a:gd name="connsiteX77" fmla="*/ 1006475 w 4619625"/>
              <a:gd name="connsiteY77" fmla="*/ 314325 h 720725"/>
              <a:gd name="connsiteX78" fmla="*/ 987425 w 4619625"/>
              <a:gd name="connsiteY78" fmla="*/ 314325 h 720725"/>
              <a:gd name="connsiteX79" fmla="*/ 993775 w 4619625"/>
              <a:gd name="connsiteY79" fmla="*/ 307975 h 720725"/>
              <a:gd name="connsiteX80" fmla="*/ 962025 w 4619625"/>
              <a:gd name="connsiteY80" fmla="*/ 307975 h 720725"/>
              <a:gd name="connsiteX81" fmla="*/ 962025 w 4619625"/>
              <a:gd name="connsiteY81" fmla="*/ 288925 h 720725"/>
              <a:gd name="connsiteX82" fmla="*/ 920750 w 4619625"/>
              <a:gd name="connsiteY82" fmla="*/ 288925 h 720725"/>
              <a:gd name="connsiteX83" fmla="*/ 920750 w 4619625"/>
              <a:gd name="connsiteY83" fmla="*/ 276225 h 720725"/>
              <a:gd name="connsiteX84" fmla="*/ 889000 w 4619625"/>
              <a:gd name="connsiteY84" fmla="*/ 276225 h 720725"/>
              <a:gd name="connsiteX85" fmla="*/ 889000 w 4619625"/>
              <a:gd name="connsiteY85" fmla="*/ 276225 h 720725"/>
              <a:gd name="connsiteX86" fmla="*/ 879475 w 4619625"/>
              <a:gd name="connsiteY86" fmla="*/ 266700 h 720725"/>
              <a:gd name="connsiteX87" fmla="*/ 752475 w 4619625"/>
              <a:gd name="connsiteY87" fmla="*/ 266700 h 720725"/>
              <a:gd name="connsiteX88" fmla="*/ 752475 w 4619625"/>
              <a:gd name="connsiteY88" fmla="*/ 250825 h 720725"/>
              <a:gd name="connsiteX89" fmla="*/ 711200 w 4619625"/>
              <a:gd name="connsiteY89" fmla="*/ 250825 h 720725"/>
              <a:gd name="connsiteX90" fmla="*/ 711200 w 4619625"/>
              <a:gd name="connsiteY90" fmla="*/ 244475 h 720725"/>
              <a:gd name="connsiteX91" fmla="*/ 676275 w 4619625"/>
              <a:gd name="connsiteY91" fmla="*/ 244475 h 720725"/>
              <a:gd name="connsiteX92" fmla="*/ 676275 w 4619625"/>
              <a:gd name="connsiteY92" fmla="*/ 234950 h 720725"/>
              <a:gd name="connsiteX93" fmla="*/ 635000 w 4619625"/>
              <a:gd name="connsiteY93" fmla="*/ 234950 h 720725"/>
              <a:gd name="connsiteX94" fmla="*/ 641350 w 4619625"/>
              <a:gd name="connsiteY94" fmla="*/ 228600 h 720725"/>
              <a:gd name="connsiteX95" fmla="*/ 600075 w 4619625"/>
              <a:gd name="connsiteY95" fmla="*/ 228600 h 720725"/>
              <a:gd name="connsiteX96" fmla="*/ 574675 w 4619625"/>
              <a:gd name="connsiteY96" fmla="*/ 228600 h 720725"/>
              <a:gd name="connsiteX97" fmla="*/ 574675 w 4619625"/>
              <a:gd name="connsiteY97" fmla="*/ 212725 h 720725"/>
              <a:gd name="connsiteX98" fmla="*/ 536575 w 4619625"/>
              <a:gd name="connsiteY98" fmla="*/ 212725 h 720725"/>
              <a:gd name="connsiteX99" fmla="*/ 536575 w 4619625"/>
              <a:gd name="connsiteY99" fmla="*/ 200025 h 720725"/>
              <a:gd name="connsiteX100" fmla="*/ 492125 w 4619625"/>
              <a:gd name="connsiteY100" fmla="*/ 200025 h 720725"/>
              <a:gd name="connsiteX101" fmla="*/ 492125 w 4619625"/>
              <a:gd name="connsiteY101" fmla="*/ 190500 h 720725"/>
              <a:gd name="connsiteX102" fmla="*/ 466725 w 4619625"/>
              <a:gd name="connsiteY102" fmla="*/ 190500 h 720725"/>
              <a:gd name="connsiteX103" fmla="*/ 466725 w 4619625"/>
              <a:gd name="connsiteY103" fmla="*/ 174625 h 720725"/>
              <a:gd name="connsiteX104" fmla="*/ 409575 w 4619625"/>
              <a:gd name="connsiteY104" fmla="*/ 174625 h 720725"/>
              <a:gd name="connsiteX105" fmla="*/ 409575 w 4619625"/>
              <a:gd name="connsiteY105" fmla="*/ 174625 h 720725"/>
              <a:gd name="connsiteX106" fmla="*/ 409575 w 4619625"/>
              <a:gd name="connsiteY106" fmla="*/ 142875 h 720725"/>
              <a:gd name="connsiteX107" fmla="*/ 349250 w 4619625"/>
              <a:gd name="connsiteY107" fmla="*/ 142875 h 720725"/>
              <a:gd name="connsiteX108" fmla="*/ 339725 w 4619625"/>
              <a:gd name="connsiteY108" fmla="*/ 133350 h 720725"/>
              <a:gd name="connsiteX109" fmla="*/ 301625 w 4619625"/>
              <a:gd name="connsiteY109" fmla="*/ 133350 h 720725"/>
              <a:gd name="connsiteX110" fmla="*/ 301625 w 4619625"/>
              <a:gd name="connsiteY110" fmla="*/ 114300 h 720725"/>
              <a:gd name="connsiteX111" fmla="*/ 266700 w 4619625"/>
              <a:gd name="connsiteY111" fmla="*/ 114300 h 720725"/>
              <a:gd name="connsiteX112" fmla="*/ 266700 w 4619625"/>
              <a:gd name="connsiteY112" fmla="*/ 95250 h 720725"/>
              <a:gd name="connsiteX113" fmla="*/ 231775 w 4619625"/>
              <a:gd name="connsiteY113" fmla="*/ 95250 h 720725"/>
              <a:gd name="connsiteX114" fmla="*/ 231775 w 4619625"/>
              <a:gd name="connsiteY114" fmla="*/ 85725 h 720725"/>
              <a:gd name="connsiteX115" fmla="*/ 203200 w 4619625"/>
              <a:gd name="connsiteY115" fmla="*/ 85725 h 720725"/>
              <a:gd name="connsiteX116" fmla="*/ 203200 w 4619625"/>
              <a:gd name="connsiteY116" fmla="*/ 66675 h 720725"/>
              <a:gd name="connsiteX117" fmla="*/ 171450 w 4619625"/>
              <a:gd name="connsiteY117" fmla="*/ 66675 h 720725"/>
              <a:gd name="connsiteX118" fmla="*/ 180975 w 4619625"/>
              <a:gd name="connsiteY118" fmla="*/ 57150 h 720725"/>
              <a:gd name="connsiteX119" fmla="*/ 149225 w 4619625"/>
              <a:gd name="connsiteY119" fmla="*/ 57150 h 720725"/>
              <a:gd name="connsiteX120" fmla="*/ 149225 w 4619625"/>
              <a:gd name="connsiteY120" fmla="*/ 38100 h 720725"/>
              <a:gd name="connsiteX121" fmla="*/ 85725 w 4619625"/>
              <a:gd name="connsiteY121" fmla="*/ 38100 h 720725"/>
              <a:gd name="connsiteX122" fmla="*/ 85725 w 4619625"/>
              <a:gd name="connsiteY122" fmla="*/ 28575 h 720725"/>
              <a:gd name="connsiteX123" fmla="*/ 57150 w 4619625"/>
              <a:gd name="connsiteY123" fmla="*/ 28575 h 720725"/>
              <a:gd name="connsiteX124" fmla="*/ 57150 w 4619625"/>
              <a:gd name="connsiteY124" fmla="*/ 9525 h 720725"/>
              <a:gd name="connsiteX125" fmla="*/ 19050 w 4619625"/>
              <a:gd name="connsiteY125" fmla="*/ 9525 h 720725"/>
              <a:gd name="connsiteX126" fmla="*/ 19050 w 4619625"/>
              <a:gd name="connsiteY126" fmla="*/ 0 h 720725"/>
              <a:gd name="connsiteX127" fmla="*/ 0 w 4619625"/>
              <a:gd name="connsiteY127" fmla="*/ 0 h 720725"/>
              <a:gd name="connsiteX0" fmla="*/ 4619625 w 4619625"/>
              <a:gd name="connsiteY0" fmla="*/ 720725 h 720725"/>
              <a:gd name="connsiteX1" fmla="*/ 4467225 w 4619625"/>
              <a:gd name="connsiteY1" fmla="*/ 720725 h 720725"/>
              <a:gd name="connsiteX2" fmla="*/ 4467225 w 4619625"/>
              <a:gd name="connsiteY2" fmla="*/ 708025 h 720725"/>
              <a:gd name="connsiteX3" fmla="*/ 4102100 w 4619625"/>
              <a:gd name="connsiteY3" fmla="*/ 708025 h 720725"/>
              <a:gd name="connsiteX4" fmla="*/ 4102100 w 4619625"/>
              <a:gd name="connsiteY4" fmla="*/ 695325 h 720725"/>
              <a:gd name="connsiteX5" fmla="*/ 4089400 w 4619625"/>
              <a:gd name="connsiteY5" fmla="*/ 695325 h 720725"/>
              <a:gd name="connsiteX6" fmla="*/ 4089400 w 4619625"/>
              <a:gd name="connsiteY6" fmla="*/ 685800 h 720725"/>
              <a:gd name="connsiteX7" fmla="*/ 3768725 w 4619625"/>
              <a:gd name="connsiteY7" fmla="*/ 685800 h 720725"/>
              <a:gd name="connsiteX8" fmla="*/ 3768725 w 4619625"/>
              <a:gd name="connsiteY8" fmla="*/ 669925 h 720725"/>
              <a:gd name="connsiteX9" fmla="*/ 3663950 w 4619625"/>
              <a:gd name="connsiteY9" fmla="*/ 669925 h 720725"/>
              <a:gd name="connsiteX10" fmla="*/ 3660775 w 4619625"/>
              <a:gd name="connsiteY10" fmla="*/ 666750 h 720725"/>
              <a:gd name="connsiteX11" fmla="*/ 3457575 w 4619625"/>
              <a:gd name="connsiteY11" fmla="*/ 666750 h 720725"/>
              <a:gd name="connsiteX12" fmla="*/ 3457575 w 4619625"/>
              <a:gd name="connsiteY12" fmla="*/ 657225 h 720725"/>
              <a:gd name="connsiteX13" fmla="*/ 3457575 w 4619625"/>
              <a:gd name="connsiteY13" fmla="*/ 657225 h 720725"/>
              <a:gd name="connsiteX14" fmla="*/ 3441700 w 4619625"/>
              <a:gd name="connsiteY14" fmla="*/ 657225 h 720725"/>
              <a:gd name="connsiteX15" fmla="*/ 3413125 w 4619625"/>
              <a:gd name="connsiteY15" fmla="*/ 657225 h 720725"/>
              <a:gd name="connsiteX16" fmla="*/ 3413125 w 4619625"/>
              <a:gd name="connsiteY16" fmla="*/ 654050 h 720725"/>
              <a:gd name="connsiteX17" fmla="*/ 3282950 w 4619625"/>
              <a:gd name="connsiteY17" fmla="*/ 654050 h 720725"/>
              <a:gd name="connsiteX18" fmla="*/ 3282950 w 4619625"/>
              <a:gd name="connsiteY18" fmla="*/ 641350 h 720725"/>
              <a:gd name="connsiteX19" fmla="*/ 3136900 w 4619625"/>
              <a:gd name="connsiteY19" fmla="*/ 641350 h 720725"/>
              <a:gd name="connsiteX20" fmla="*/ 3136900 w 4619625"/>
              <a:gd name="connsiteY20" fmla="*/ 635000 h 720725"/>
              <a:gd name="connsiteX21" fmla="*/ 3111500 w 4619625"/>
              <a:gd name="connsiteY21" fmla="*/ 635000 h 720725"/>
              <a:gd name="connsiteX22" fmla="*/ 3111500 w 4619625"/>
              <a:gd name="connsiteY22" fmla="*/ 625475 h 720725"/>
              <a:gd name="connsiteX23" fmla="*/ 2940050 w 4619625"/>
              <a:gd name="connsiteY23" fmla="*/ 625475 h 720725"/>
              <a:gd name="connsiteX24" fmla="*/ 2943225 w 4619625"/>
              <a:gd name="connsiteY24" fmla="*/ 622300 h 720725"/>
              <a:gd name="connsiteX25" fmla="*/ 2841625 w 4619625"/>
              <a:gd name="connsiteY25" fmla="*/ 622300 h 720725"/>
              <a:gd name="connsiteX26" fmla="*/ 2841625 w 4619625"/>
              <a:gd name="connsiteY26" fmla="*/ 612775 h 720725"/>
              <a:gd name="connsiteX27" fmla="*/ 2730500 w 4619625"/>
              <a:gd name="connsiteY27" fmla="*/ 612775 h 720725"/>
              <a:gd name="connsiteX28" fmla="*/ 2730500 w 4619625"/>
              <a:gd name="connsiteY28" fmla="*/ 587375 h 720725"/>
              <a:gd name="connsiteX29" fmla="*/ 2660650 w 4619625"/>
              <a:gd name="connsiteY29" fmla="*/ 587375 h 720725"/>
              <a:gd name="connsiteX30" fmla="*/ 2660650 w 4619625"/>
              <a:gd name="connsiteY30" fmla="*/ 577850 h 720725"/>
              <a:gd name="connsiteX31" fmla="*/ 2368550 w 4619625"/>
              <a:gd name="connsiteY31" fmla="*/ 577850 h 720725"/>
              <a:gd name="connsiteX32" fmla="*/ 2368550 w 4619625"/>
              <a:gd name="connsiteY32" fmla="*/ 568325 h 720725"/>
              <a:gd name="connsiteX33" fmla="*/ 2276475 w 4619625"/>
              <a:gd name="connsiteY33" fmla="*/ 568325 h 720725"/>
              <a:gd name="connsiteX34" fmla="*/ 2276475 w 4619625"/>
              <a:gd name="connsiteY34" fmla="*/ 555625 h 720725"/>
              <a:gd name="connsiteX35" fmla="*/ 2155825 w 4619625"/>
              <a:gd name="connsiteY35" fmla="*/ 560388 h 720725"/>
              <a:gd name="connsiteX36" fmla="*/ 2152650 w 4619625"/>
              <a:gd name="connsiteY36" fmla="*/ 546893 h 720725"/>
              <a:gd name="connsiteX37" fmla="*/ 2053431 w 4619625"/>
              <a:gd name="connsiteY37" fmla="*/ 549275 h 720725"/>
              <a:gd name="connsiteX38" fmla="*/ 2053431 w 4619625"/>
              <a:gd name="connsiteY38" fmla="*/ 533400 h 720725"/>
              <a:gd name="connsiteX39" fmla="*/ 2025650 w 4619625"/>
              <a:gd name="connsiteY39" fmla="*/ 533400 h 720725"/>
              <a:gd name="connsiteX40" fmla="*/ 2025650 w 4619625"/>
              <a:gd name="connsiteY40" fmla="*/ 533400 h 720725"/>
              <a:gd name="connsiteX41" fmla="*/ 1974850 w 4619625"/>
              <a:gd name="connsiteY41" fmla="*/ 533400 h 720725"/>
              <a:gd name="connsiteX42" fmla="*/ 1974850 w 4619625"/>
              <a:gd name="connsiteY42" fmla="*/ 520700 h 720725"/>
              <a:gd name="connsiteX43" fmla="*/ 1908175 w 4619625"/>
              <a:gd name="connsiteY43" fmla="*/ 520700 h 720725"/>
              <a:gd name="connsiteX44" fmla="*/ 1908175 w 4619625"/>
              <a:gd name="connsiteY44" fmla="*/ 511175 h 720725"/>
              <a:gd name="connsiteX45" fmla="*/ 1879600 w 4619625"/>
              <a:gd name="connsiteY45" fmla="*/ 511175 h 720725"/>
              <a:gd name="connsiteX46" fmla="*/ 1879600 w 4619625"/>
              <a:gd name="connsiteY46" fmla="*/ 501650 h 720725"/>
              <a:gd name="connsiteX47" fmla="*/ 1825625 w 4619625"/>
              <a:gd name="connsiteY47" fmla="*/ 501650 h 720725"/>
              <a:gd name="connsiteX48" fmla="*/ 1825625 w 4619625"/>
              <a:gd name="connsiteY48" fmla="*/ 492125 h 720725"/>
              <a:gd name="connsiteX49" fmla="*/ 1755775 w 4619625"/>
              <a:gd name="connsiteY49" fmla="*/ 492125 h 720725"/>
              <a:gd name="connsiteX50" fmla="*/ 1755775 w 4619625"/>
              <a:gd name="connsiteY50" fmla="*/ 482600 h 720725"/>
              <a:gd name="connsiteX51" fmla="*/ 1736725 w 4619625"/>
              <a:gd name="connsiteY51" fmla="*/ 482600 h 720725"/>
              <a:gd name="connsiteX52" fmla="*/ 1724025 w 4619625"/>
              <a:gd name="connsiteY52" fmla="*/ 482600 h 720725"/>
              <a:gd name="connsiteX53" fmla="*/ 1724025 w 4619625"/>
              <a:gd name="connsiteY53" fmla="*/ 473075 h 720725"/>
              <a:gd name="connsiteX54" fmla="*/ 1691482 w 4619625"/>
              <a:gd name="connsiteY54" fmla="*/ 477838 h 720725"/>
              <a:gd name="connsiteX55" fmla="*/ 1693862 w 4619625"/>
              <a:gd name="connsiteY55" fmla="*/ 461169 h 720725"/>
              <a:gd name="connsiteX56" fmla="*/ 1657350 w 4619625"/>
              <a:gd name="connsiteY56" fmla="*/ 463550 h 720725"/>
              <a:gd name="connsiteX57" fmla="*/ 1657350 w 4619625"/>
              <a:gd name="connsiteY57" fmla="*/ 447675 h 720725"/>
              <a:gd name="connsiteX58" fmla="*/ 1584325 w 4619625"/>
              <a:gd name="connsiteY58" fmla="*/ 447675 h 720725"/>
              <a:gd name="connsiteX59" fmla="*/ 1584325 w 4619625"/>
              <a:gd name="connsiteY59" fmla="*/ 431800 h 720725"/>
              <a:gd name="connsiteX60" fmla="*/ 1517650 w 4619625"/>
              <a:gd name="connsiteY60" fmla="*/ 431800 h 720725"/>
              <a:gd name="connsiteX61" fmla="*/ 1517650 w 4619625"/>
              <a:gd name="connsiteY61" fmla="*/ 422275 h 720725"/>
              <a:gd name="connsiteX62" fmla="*/ 1428750 w 4619625"/>
              <a:gd name="connsiteY62" fmla="*/ 422275 h 720725"/>
              <a:gd name="connsiteX63" fmla="*/ 1428750 w 4619625"/>
              <a:gd name="connsiteY63" fmla="*/ 406400 h 720725"/>
              <a:gd name="connsiteX64" fmla="*/ 1390650 w 4619625"/>
              <a:gd name="connsiteY64" fmla="*/ 406400 h 720725"/>
              <a:gd name="connsiteX65" fmla="*/ 1390650 w 4619625"/>
              <a:gd name="connsiteY65" fmla="*/ 390525 h 720725"/>
              <a:gd name="connsiteX66" fmla="*/ 1352550 w 4619625"/>
              <a:gd name="connsiteY66" fmla="*/ 390525 h 720725"/>
              <a:gd name="connsiteX67" fmla="*/ 1352550 w 4619625"/>
              <a:gd name="connsiteY67" fmla="*/ 377825 h 720725"/>
              <a:gd name="connsiteX68" fmla="*/ 1320800 w 4619625"/>
              <a:gd name="connsiteY68" fmla="*/ 377825 h 720725"/>
              <a:gd name="connsiteX69" fmla="*/ 1320800 w 4619625"/>
              <a:gd name="connsiteY69" fmla="*/ 377825 h 720725"/>
              <a:gd name="connsiteX70" fmla="*/ 1254125 w 4619625"/>
              <a:gd name="connsiteY70" fmla="*/ 377825 h 720725"/>
              <a:gd name="connsiteX71" fmla="*/ 1254125 w 4619625"/>
              <a:gd name="connsiteY71" fmla="*/ 358775 h 720725"/>
              <a:gd name="connsiteX72" fmla="*/ 1114425 w 4619625"/>
              <a:gd name="connsiteY72" fmla="*/ 358775 h 720725"/>
              <a:gd name="connsiteX73" fmla="*/ 1114425 w 4619625"/>
              <a:gd name="connsiteY73" fmla="*/ 346075 h 720725"/>
              <a:gd name="connsiteX74" fmla="*/ 1047750 w 4619625"/>
              <a:gd name="connsiteY74" fmla="*/ 346075 h 720725"/>
              <a:gd name="connsiteX75" fmla="*/ 1047750 w 4619625"/>
              <a:gd name="connsiteY75" fmla="*/ 333375 h 720725"/>
              <a:gd name="connsiteX76" fmla="*/ 1006475 w 4619625"/>
              <a:gd name="connsiteY76" fmla="*/ 333375 h 720725"/>
              <a:gd name="connsiteX77" fmla="*/ 1006475 w 4619625"/>
              <a:gd name="connsiteY77" fmla="*/ 314325 h 720725"/>
              <a:gd name="connsiteX78" fmla="*/ 987425 w 4619625"/>
              <a:gd name="connsiteY78" fmla="*/ 314325 h 720725"/>
              <a:gd name="connsiteX79" fmla="*/ 993775 w 4619625"/>
              <a:gd name="connsiteY79" fmla="*/ 307975 h 720725"/>
              <a:gd name="connsiteX80" fmla="*/ 962025 w 4619625"/>
              <a:gd name="connsiteY80" fmla="*/ 307975 h 720725"/>
              <a:gd name="connsiteX81" fmla="*/ 962025 w 4619625"/>
              <a:gd name="connsiteY81" fmla="*/ 288925 h 720725"/>
              <a:gd name="connsiteX82" fmla="*/ 920750 w 4619625"/>
              <a:gd name="connsiteY82" fmla="*/ 288925 h 720725"/>
              <a:gd name="connsiteX83" fmla="*/ 920750 w 4619625"/>
              <a:gd name="connsiteY83" fmla="*/ 276225 h 720725"/>
              <a:gd name="connsiteX84" fmla="*/ 889000 w 4619625"/>
              <a:gd name="connsiteY84" fmla="*/ 276225 h 720725"/>
              <a:gd name="connsiteX85" fmla="*/ 889000 w 4619625"/>
              <a:gd name="connsiteY85" fmla="*/ 276225 h 720725"/>
              <a:gd name="connsiteX86" fmla="*/ 879475 w 4619625"/>
              <a:gd name="connsiteY86" fmla="*/ 266700 h 720725"/>
              <a:gd name="connsiteX87" fmla="*/ 752475 w 4619625"/>
              <a:gd name="connsiteY87" fmla="*/ 266700 h 720725"/>
              <a:gd name="connsiteX88" fmla="*/ 752475 w 4619625"/>
              <a:gd name="connsiteY88" fmla="*/ 250825 h 720725"/>
              <a:gd name="connsiteX89" fmla="*/ 711200 w 4619625"/>
              <a:gd name="connsiteY89" fmla="*/ 250825 h 720725"/>
              <a:gd name="connsiteX90" fmla="*/ 711200 w 4619625"/>
              <a:gd name="connsiteY90" fmla="*/ 244475 h 720725"/>
              <a:gd name="connsiteX91" fmla="*/ 676275 w 4619625"/>
              <a:gd name="connsiteY91" fmla="*/ 244475 h 720725"/>
              <a:gd name="connsiteX92" fmla="*/ 676275 w 4619625"/>
              <a:gd name="connsiteY92" fmla="*/ 234950 h 720725"/>
              <a:gd name="connsiteX93" fmla="*/ 635000 w 4619625"/>
              <a:gd name="connsiteY93" fmla="*/ 234950 h 720725"/>
              <a:gd name="connsiteX94" fmla="*/ 641350 w 4619625"/>
              <a:gd name="connsiteY94" fmla="*/ 228600 h 720725"/>
              <a:gd name="connsiteX95" fmla="*/ 600075 w 4619625"/>
              <a:gd name="connsiteY95" fmla="*/ 228600 h 720725"/>
              <a:gd name="connsiteX96" fmla="*/ 574675 w 4619625"/>
              <a:gd name="connsiteY96" fmla="*/ 228600 h 720725"/>
              <a:gd name="connsiteX97" fmla="*/ 574675 w 4619625"/>
              <a:gd name="connsiteY97" fmla="*/ 212725 h 720725"/>
              <a:gd name="connsiteX98" fmla="*/ 536575 w 4619625"/>
              <a:gd name="connsiteY98" fmla="*/ 212725 h 720725"/>
              <a:gd name="connsiteX99" fmla="*/ 536575 w 4619625"/>
              <a:gd name="connsiteY99" fmla="*/ 200025 h 720725"/>
              <a:gd name="connsiteX100" fmla="*/ 492125 w 4619625"/>
              <a:gd name="connsiteY100" fmla="*/ 200025 h 720725"/>
              <a:gd name="connsiteX101" fmla="*/ 492125 w 4619625"/>
              <a:gd name="connsiteY101" fmla="*/ 190500 h 720725"/>
              <a:gd name="connsiteX102" fmla="*/ 466725 w 4619625"/>
              <a:gd name="connsiteY102" fmla="*/ 190500 h 720725"/>
              <a:gd name="connsiteX103" fmla="*/ 466725 w 4619625"/>
              <a:gd name="connsiteY103" fmla="*/ 174625 h 720725"/>
              <a:gd name="connsiteX104" fmla="*/ 409575 w 4619625"/>
              <a:gd name="connsiteY104" fmla="*/ 174625 h 720725"/>
              <a:gd name="connsiteX105" fmla="*/ 409575 w 4619625"/>
              <a:gd name="connsiteY105" fmla="*/ 174625 h 720725"/>
              <a:gd name="connsiteX106" fmla="*/ 409575 w 4619625"/>
              <a:gd name="connsiteY106" fmla="*/ 142875 h 720725"/>
              <a:gd name="connsiteX107" fmla="*/ 349250 w 4619625"/>
              <a:gd name="connsiteY107" fmla="*/ 142875 h 720725"/>
              <a:gd name="connsiteX108" fmla="*/ 339725 w 4619625"/>
              <a:gd name="connsiteY108" fmla="*/ 133350 h 720725"/>
              <a:gd name="connsiteX109" fmla="*/ 301625 w 4619625"/>
              <a:gd name="connsiteY109" fmla="*/ 133350 h 720725"/>
              <a:gd name="connsiteX110" fmla="*/ 301625 w 4619625"/>
              <a:gd name="connsiteY110" fmla="*/ 114300 h 720725"/>
              <a:gd name="connsiteX111" fmla="*/ 266700 w 4619625"/>
              <a:gd name="connsiteY111" fmla="*/ 114300 h 720725"/>
              <a:gd name="connsiteX112" fmla="*/ 266700 w 4619625"/>
              <a:gd name="connsiteY112" fmla="*/ 95250 h 720725"/>
              <a:gd name="connsiteX113" fmla="*/ 231775 w 4619625"/>
              <a:gd name="connsiteY113" fmla="*/ 95250 h 720725"/>
              <a:gd name="connsiteX114" fmla="*/ 231775 w 4619625"/>
              <a:gd name="connsiteY114" fmla="*/ 85725 h 720725"/>
              <a:gd name="connsiteX115" fmla="*/ 203200 w 4619625"/>
              <a:gd name="connsiteY115" fmla="*/ 85725 h 720725"/>
              <a:gd name="connsiteX116" fmla="*/ 203200 w 4619625"/>
              <a:gd name="connsiteY116" fmla="*/ 66675 h 720725"/>
              <a:gd name="connsiteX117" fmla="*/ 171450 w 4619625"/>
              <a:gd name="connsiteY117" fmla="*/ 66675 h 720725"/>
              <a:gd name="connsiteX118" fmla="*/ 180975 w 4619625"/>
              <a:gd name="connsiteY118" fmla="*/ 57150 h 720725"/>
              <a:gd name="connsiteX119" fmla="*/ 149225 w 4619625"/>
              <a:gd name="connsiteY119" fmla="*/ 57150 h 720725"/>
              <a:gd name="connsiteX120" fmla="*/ 149225 w 4619625"/>
              <a:gd name="connsiteY120" fmla="*/ 38100 h 720725"/>
              <a:gd name="connsiteX121" fmla="*/ 85725 w 4619625"/>
              <a:gd name="connsiteY121" fmla="*/ 38100 h 720725"/>
              <a:gd name="connsiteX122" fmla="*/ 85725 w 4619625"/>
              <a:gd name="connsiteY122" fmla="*/ 28575 h 720725"/>
              <a:gd name="connsiteX123" fmla="*/ 57150 w 4619625"/>
              <a:gd name="connsiteY123" fmla="*/ 28575 h 720725"/>
              <a:gd name="connsiteX124" fmla="*/ 57150 w 4619625"/>
              <a:gd name="connsiteY124" fmla="*/ 9525 h 720725"/>
              <a:gd name="connsiteX125" fmla="*/ 19050 w 4619625"/>
              <a:gd name="connsiteY125" fmla="*/ 9525 h 720725"/>
              <a:gd name="connsiteX126" fmla="*/ 19050 w 4619625"/>
              <a:gd name="connsiteY126" fmla="*/ 0 h 720725"/>
              <a:gd name="connsiteX127" fmla="*/ 0 w 4619625"/>
              <a:gd name="connsiteY127" fmla="*/ 0 h 720725"/>
              <a:gd name="connsiteX0" fmla="*/ 4619625 w 4619625"/>
              <a:gd name="connsiteY0" fmla="*/ 720725 h 720725"/>
              <a:gd name="connsiteX1" fmla="*/ 4467225 w 4619625"/>
              <a:gd name="connsiteY1" fmla="*/ 720725 h 720725"/>
              <a:gd name="connsiteX2" fmla="*/ 4467225 w 4619625"/>
              <a:gd name="connsiteY2" fmla="*/ 708025 h 720725"/>
              <a:gd name="connsiteX3" fmla="*/ 4102100 w 4619625"/>
              <a:gd name="connsiteY3" fmla="*/ 708025 h 720725"/>
              <a:gd name="connsiteX4" fmla="*/ 4102100 w 4619625"/>
              <a:gd name="connsiteY4" fmla="*/ 695325 h 720725"/>
              <a:gd name="connsiteX5" fmla="*/ 4089400 w 4619625"/>
              <a:gd name="connsiteY5" fmla="*/ 695325 h 720725"/>
              <a:gd name="connsiteX6" fmla="*/ 4089400 w 4619625"/>
              <a:gd name="connsiteY6" fmla="*/ 685800 h 720725"/>
              <a:gd name="connsiteX7" fmla="*/ 3768725 w 4619625"/>
              <a:gd name="connsiteY7" fmla="*/ 685800 h 720725"/>
              <a:gd name="connsiteX8" fmla="*/ 3768725 w 4619625"/>
              <a:gd name="connsiteY8" fmla="*/ 669925 h 720725"/>
              <a:gd name="connsiteX9" fmla="*/ 3663950 w 4619625"/>
              <a:gd name="connsiteY9" fmla="*/ 669925 h 720725"/>
              <a:gd name="connsiteX10" fmla="*/ 3660775 w 4619625"/>
              <a:gd name="connsiteY10" fmla="*/ 666750 h 720725"/>
              <a:gd name="connsiteX11" fmla="*/ 3457575 w 4619625"/>
              <a:gd name="connsiteY11" fmla="*/ 666750 h 720725"/>
              <a:gd name="connsiteX12" fmla="*/ 3457575 w 4619625"/>
              <a:gd name="connsiteY12" fmla="*/ 657225 h 720725"/>
              <a:gd name="connsiteX13" fmla="*/ 3457575 w 4619625"/>
              <a:gd name="connsiteY13" fmla="*/ 657225 h 720725"/>
              <a:gd name="connsiteX14" fmla="*/ 3441700 w 4619625"/>
              <a:gd name="connsiteY14" fmla="*/ 657225 h 720725"/>
              <a:gd name="connsiteX15" fmla="*/ 3413125 w 4619625"/>
              <a:gd name="connsiteY15" fmla="*/ 657225 h 720725"/>
              <a:gd name="connsiteX16" fmla="*/ 3413125 w 4619625"/>
              <a:gd name="connsiteY16" fmla="*/ 654050 h 720725"/>
              <a:gd name="connsiteX17" fmla="*/ 3282950 w 4619625"/>
              <a:gd name="connsiteY17" fmla="*/ 654050 h 720725"/>
              <a:gd name="connsiteX18" fmla="*/ 3282950 w 4619625"/>
              <a:gd name="connsiteY18" fmla="*/ 641350 h 720725"/>
              <a:gd name="connsiteX19" fmla="*/ 3136900 w 4619625"/>
              <a:gd name="connsiteY19" fmla="*/ 641350 h 720725"/>
              <a:gd name="connsiteX20" fmla="*/ 3136900 w 4619625"/>
              <a:gd name="connsiteY20" fmla="*/ 635000 h 720725"/>
              <a:gd name="connsiteX21" fmla="*/ 3111500 w 4619625"/>
              <a:gd name="connsiteY21" fmla="*/ 635000 h 720725"/>
              <a:gd name="connsiteX22" fmla="*/ 3111500 w 4619625"/>
              <a:gd name="connsiteY22" fmla="*/ 625475 h 720725"/>
              <a:gd name="connsiteX23" fmla="*/ 2940050 w 4619625"/>
              <a:gd name="connsiteY23" fmla="*/ 625475 h 720725"/>
              <a:gd name="connsiteX24" fmla="*/ 2943225 w 4619625"/>
              <a:gd name="connsiteY24" fmla="*/ 622300 h 720725"/>
              <a:gd name="connsiteX25" fmla="*/ 2841625 w 4619625"/>
              <a:gd name="connsiteY25" fmla="*/ 622300 h 720725"/>
              <a:gd name="connsiteX26" fmla="*/ 2841625 w 4619625"/>
              <a:gd name="connsiteY26" fmla="*/ 612775 h 720725"/>
              <a:gd name="connsiteX27" fmla="*/ 2730500 w 4619625"/>
              <a:gd name="connsiteY27" fmla="*/ 612775 h 720725"/>
              <a:gd name="connsiteX28" fmla="*/ 2730500 w 4619625"/>
              <a:gd name="connsiteY28" fmla="*/ 587375 h 720725"/>
              <a:gd name="connsiteX29" fmla="*/ 2660650 w 4619625"/>
              <a:gd name="connsiteY29" fmla="*/ 587375 h 720725"/>
              <a:gd name="connsiteX30" fmla="*/ 2660650 w 4619625"/>
              <a:gd name="connsiteY30" fmla="*/ 577850 h 720725"/>
              <a:gd name="connsiteX31" fmla="*/ 2368550 w 4619625"/>
              <a:gd name="connsiteY31" fmla="*/ 577850 h 720725"/>
              <a:gd name="connsiteX32" fmla="*/ 2368550 w 4619625"/>
              <a:gd name="connsiteY32" fmla="*/ 568325 h 720725"/>
              <a:gd name="connsiteX33" fmla="*/ 2276475 w 4619625"/>
              <a:gd name="connsiteY33" fmla="*/ 568325 h 720725"/>
              <a:gd name="connsiteX34" fmla="*/ 2276475 w 4619625"/>
              <a:gd name="connsiteY34" fmla="*/ 555625 h 720725"/>
              <a:gd name="connsiteX35" fmla="*/ 2148681 w 4619625"/>
              <a:gd name="connsiteY35" fmla="*/ 550863 h 720725"/>
              <a:gd name="connsiteX36" fmla="*/ 2152650 w 4619625"/>
              <a:gd name="connsiteY36" fmla="*/ 546893 h 720725"/>
              <a:gd name="connsiteX37" fmla="*/ 2053431 w 4619625"/>
              <a:gd name="connsiteY37" fmla="*/ 549275 h 720725"/>
              <a:gd name="connsiteX38" fmla="*/ 2053431 w 4619625"/>
              <a:gd name="connsiteY38" fmla="*/ 533400 h 720725"/>
              <a:gd name="connsiteX39" fmla="*/ 2025650 w 4619625"/>
              <a:gd name="connsiteY39" fmla="*/ 533400 h 720725"/>
              <a:gd name="connsiteX40" fmla="*/ 2025650 w 4619625"/>
              <a:gd name="connsiteY40" fmla="*/ 533400 h 720725"/>
              <a:gd name="connsiteX41" fmla="*/ 1974850 w 4619625"/>
              <a:gd name="connsiteY41" fmla="*/ 533400 h 720725"/>
              <a:gd name="connsiteX42" fmla="*/ 1974850 w 4619625"/>
              <a:gd name="connsiteY42" fmla="*/ 520700 h 720725"/>
              <a:gd name="connsiteX43" fmla="*/ 1908175 w 4619625"/>
              <a:gd name="connsiteY43" fmla="*/ 520700 h 720725"/>
              <a:gd name="connsiteX44" fmla="*/ 1908175 w 4619625"/>
              <a:gd name="connsiteY44" fmla="*/ 511175 h 720725"/>
              <a:gd name="connsiteX45" fmla="*/ 1879600 w 4619625"/>
              <a:gd name="connsiteY45" fmla="*/ 511175 h 720725"/>
              <a:gd name="connsiteX46" fmla="*/ 1879600 w 4619625"/>
              <a:gd name="connsiteY46" fmla="*/ 501650 h 720725"/>
              <a:gd name="connsiteX47" fmla="*/ 1825625 w 4619625"/>
              <a:gd name="connsiteY47" fmla="*/ 501650 h 720725"/>
              <a:gd name="connsiteX48" fmla="*/ 1825625 w 4619625"/>
              <a:gd name="connsiteY48" fmla="*/ 492125 h 720725"/>
              <a:gd name="connsiteX49" fmla="*/ 1755775 w 4619625"/>
              <a:gd name="connsiteY49" fmla="*/ 492125 h 720725"/>
              <a:gd name="connsiteX50" fmla="*/ 1755775 w 4619625"/>
              <a:gd name="connsiteY50" fmla="*/ 482600 h 720725"/>
              <a:gd name="connsiteX51" fmla="*/ 1736725 w 4619625"/>
              <a:gd name="connsiteY51" fmla="*/ 482600 h 720725"/>
              <a:gd name="connsiteX52" fmla="*/ 1724025 w 4619625"/>
              <a:gd name="connsiteY52" fmla="*/ 482600 h 720725"/>
              <a:gd name="connsiteX53" fmla="*/ 1724025 w 4619625"/>
              <a:gd name="connsiteY53" fmla="*/ 473075 h 720725"/>
              <a:gd name="connsiteX54" fmla="*/ 1691482 w 4619625"/>
              <a:gd name="connsiteY54" fmla="*/ 477838 h 720725"/>
              <a:gd name="connsiteX55" fmla="*/ 1693862 w 4619625"/>
              <a:gd name="connsiteY55" fmla="*/ 461169 h 720725"/>
              <a:gd name="connsiteX56" fmla="*/ 1657350 w 4619625"/>
              <a:gd name="connsiteY56" fmla="*/ 463550 h 720725"/>
              <a:gd name="connsiteX57" fmla="*/ 1657350 w 4619625"/>
              <a:gd name="connsiteY57" fmla="*/ 447675 h 720725"/>
              <a:gd name="connsiteX58" fmla="*/ 1584325 w 4619625"/>
              <a:gd name="connsiteY58" fmla="*/ 447675 h 720725"/>
              <a:gd name="connsiteX59" fmla="*/ 1584325 w 4619625"/>
              <a:gd name="connsiteY59" fmla="*/ 431800 h 720725"/>
              <a:gd name="connsiteX60" fmla="*/ 1517650 w 4619625"/>
              <a:gd name="connsiteY60" fmla="*/ 431800 h 720725"/>
              <a:gd name="connsiteX61" fmla="*/ 1517650 w 4619625"/>
              <a:gd name="connsiteY61" fmla="*/ 422275 h 720725"/>
              <a:gd name="connsiteX62" fmla="*/ 1428750 w 4619625"/>
              <a:gd name="connsiteY62" fmla="*/ 422275 h 720725"/>
              <a:gd name="connsiteX63" fmla="*/ 1428750 w 4619625"/>
              <a:gd name="connsiteY63" fmla="*/ 406400 h 720725"/>
              <a:gd name="connsiteX64" fmla="*/ 1390650 w 4619625"/>
              <a:gd name="connsiteY64" fmla="*/ 406400 h 720725"/>
              <a:gd name="connsiteX65" fmla="*/ 1390650 w 4619625"/>
              <a:gd name="connsiteY65" fmla="*/ 390525 h 720725"/>
              <a:gd name="connsiteX66" fmla="*/ 1352550 w 4619625"/>
              <a:gd name="connsiteY66" fmla="*/ 390525 h 720725"/>
              <a:gd name="connsiteX67" fmla="*/ 1352550 w 4619625"/>
              <a:gd name="connsiteY67" fmla="*/ 377825 h 720725"/>
              <a:gd name="connsiteX68" fmla="*/ 1320800 w 4619625"/>
              <a:gd name="connsiteY68" fmla="*/ 377825 h 720725"/>
              <a:gd name="connsiteX69" fmla="*/ 1320800 w 4619625"/>
              <a:gd name="connsiteY69" fmla="*/ 377825 h 720725"/>
              <a:gd name="connsiteX70" fmla="*/ 1254125 w 4619625"/>
              <a:gd name="connsiteY70" fmla="*/ 377825 h 720725"/>
              <a:gd name="connsiteX71" fmla="*/ 1254125 w 4619625"/>
              <a:gd name="connsiteY71" fmla="*/ 358775 h 720725"/>
              <a:gd name="connsiteX72" fmla="*/ 1114425 w 4619625"/>
              <a:gd name="connsiteY72" fmla="*/ 358775 h 720725"/>
              <a:gd name="connsiteX73" fmla="*/ 1114425 w 4619625"/>
              <a:gd name="connsiteY73" fmla="*/ 346075 h 720725"/>
              <a:gd name="connsiteX74" fmla="*/ 1047750 w 4619625"/>
              <a:gd name="connsiteY74" fmla="*/ 346075 h 720725"/>
              <a:gd name="connsiteX75" fmla="*/ 1047750 w 4619625"/>
              <a:gd name="connsiteY75" fmla="*/ 333375 h 720725"/>
              <a:gd name="connsiteX76" fmla="*/ 1006475 w 4619625"/>
              <a:gd name="connsiteY76" fmla="*/ 333375 h 720725"/>
              <a:gd name="connsiteX77" fmla="*/ 1006475 w 4619625"/>
              <a:gd name="connsiteY77" fmla="*/ 314325 h 720725"/>
              <a:gd name="connsiteX78" fmla="*/ 987425 w 4619625"/>
              <a:gd name="connsiteY78" fmla="*/ 314325 h 720725"/>
              <a:gd name="connsiteX79" fmla="*/ 993775 w 4619625"/>
              <a:gd name="connsiteY79" fmla="*/ 307975 h 720725"/>
              <a:gd name="connsiteX80" fmla="*/ 962025 w 4619625"/>
              <a:gd name="connsiteY80" fmla="*/ 307975 h 720725"/>
              <a:gd name="connsiteX81" fmla="*/ 962025 w 4619625"/>
              <a:gd name="connsiteY81" fmla="*/ 288925 h 720725"/>
              <a:gd name="connsiteX82" fmla="*/ 920750 w 4619625"/>
              <a:gd name="connsiteY82" fmla="*/ 288925 h 720725"/>
              <a:gd name="connsiteX83" fmla="*/ 920750 w 4619625"/>
              <a:gd name="connsiteY83" fmla="*/ 276225 h 720725"/>
              <a:gd name="connsiteX84" fmla="*/ 889000 w 4619625"/>
              <a:gd name="connsiteY84" fmla="*/ 276225 h 720725"/>
              <a:gd name="connsiteX85" fmla="*/ 889000 w 4619625"/>
              <a:gd name="connsiteY85" fmla="*/ 276225 h 720725"/>
              <a:gd name="connsiteX86" fmla="*/ 879475 w 4619625"/>
              <a:gd name="connsiteY86" fmla="*/ 266700 h 720725"/>
              <a:gd name="connsiteX87" fmla="*/ 752475 w 4619625"/>
              <a:gd name="connsiteY87" fmla="*/ 266700 h 720725"/>
              <a:gd name="connsiteX88" fmla="*/ 752475 w 4619625"/>
              <a:gd name="connsiteY88" fmla="*/ 250825 h 720725"/>
              <a:gd name="connsiteX89" fmla="*/ 711200 w 4619625"/>
              <a:gd name="connsiteY89" fmla="*/ 250825 h 720725"/>
              <a:gd name="connsiteX90" fmla="*/ 711200 w 4619625"/>
              <a:gd name="connsiteY90" fmla="*/ 244475 h 720725"/>
              <a:gd name="connsiteX91" fmla="*/ 676275 w 4619625"/>
              <a:gd name="connsiteY91" fmla="*/ 244475 h 720725"/>
              <a:gd name="connsiteX92" fmla="*/ 676275 w 4619625"/>
              <a:gd name="connsiteY92" fmla="*/ 234950 h 720725"/>
              <a:gd name="connsiteX93" fmla="*/ 635000 w 4619625"/>
              <a:gd name="connsiteY93" fmla="*/ 234950 h 720725"/>
              <a:gd name="connsiteX94" fmla="*/ 641350 w 4619625"/>
              <a:gd name="connsiteY94" fmla="*/ 228600 h 720725"/>
              <a:gd name="connsiteX95" fmla="*/ 600075 w 4619625"/>
              <a:gd name="connsiteY95" fmla="*/ 228600 h 720725"/>
              <a:gd name="connsiteX96" fmla="*/ 574675 w 4619625"/>
              <a:gd name="connsiteY96" fmla="*/ 228600 h 720725"/>
              <a:gd name="connsiteX97" fmla="*/ 574675 w 4619625"/>
              <a:gd name="connsiteY97" fmla="*/ 212725 h 720725"/>
              <a:gd name="connsiteX98" fmla="*/ 536575 w 4619625"/>
              <a:gd name="connsiteY98" fmla="*/ 212725 h 720725"/>
              <a:gd name="connsiteX99" fmla="*/ 536575 w 4619625"/>
              <a:gd name="connsiteY99" fmla="*/ 200025 h 720725"/>
              <a:gd name="connsiteX100" fmla="*/ 492125 w 4619625"/>
              <a:gd name="connsiteY100" fmla="*/ 200025 h 720725"/>
              <a:gd name="connsiteX101" fmla="*/ 492125 w 4619625"/>
              <a:gd name="connsiteY101" fmla="*/ 190500 h 720725"/>
              <a:gd name="connsiteX102" fmla="*/ 466725 w 4619625"/>
              <a:gd name="connsiteY102" fmla="*/ 190500 h 720725"/>
              <a:gd name="connsiteX103" fmla="*/ 466725 w 4619625"/>
              <a:gd name="connsiteY103" fmla="*/ 174625 h 720725"/>
              <a:gd name="connsiteX104" fmla="*/ 409575 w 4619625"/>
              <a:gd name="connsiteY104" fmla="*/ 174625 h 720725"/>
              <a:gd name="connsiteX105" fmla="*/ 409575 w 4619625"/>
              <a:gd name="connsiteY105" fmla="*/ 174625 h 720725"/>
              <a:gd name="connsiteX106" fmla="*/ 409575 w 4619625"/>
              <a:gd name="connsiteY106" fmla="*/ 142875 h 720725"/>
              <a:gd name="connsiteX107" fmla="*/ 349250 w 4619625"/>
              <a:gd name="connsiteY107" fmla="*/ 142875 h 720725"/>
              <a:gd name="connsiteX108" fmla="*/ 339725 w 4619625"/>
              <a:gd name="connsiteY108" fmla="*/ 133350 h 720725"/>
              <a:gd name="connsiteX109" fmla="*/ 301625 w 4619625"/>
              <a:gd name="connsiteY109" fmla="*/ 133350 h 720725"/>
              <a:gd name="connsiteX110" fmla="*/ 301625 w 4619625"/>
              <a:gd name="connsiteY110" fmla="*/ 114300 h 720725"/>
              <a:gd name="connsiteX111" fmla="*/ 266700 w 4619625"/>
              <a:gd name="connsiteY111" fmla="*/ 114300 h 720725"/>
              <a:gd name="connsiteX112" fmla="*/ 266700 w 4619625"/>
              <a:gd name="connsiteY112" fmla="*/ 95250 h 720725"/>
              <a:gd name="connsiteX113" fmla="*/ 231775 w 4619625"/>
              <a:gd name="connsiteY113" fmla="*/ 95250 h 720725"/>
              <a:gd name="connsiteX114" fmla="*/ 231775 w 4619625"/>
              <a:gd name="connsiteY114" fmla="*/ 85725 h 720725"/>
              <a:gd name="connsiteX115" fmla="*/ 203200 w 4619625"/>
              <a:gd name="connsiteY115" fmla="*/ 85725 h 720725"/>
              <a:gd name="connsiteX116" fmla="*/ 203200 w 4619625"/>
              <a:gd name="connsiteY116" fmla="*/ 66675 h 720725"/>
              <a:gd name="connsiteX117" fmla="*/ 171450 w 4619625"/>
              <a:gd name="connsiteY117" fmla="*/ 66675 h 720725"/>
              <a:gd name="connsiteX118" fmla="*/ 180975 w 4619625"/>
              <a:gd name="connsiteY118" fmla="*/ 57150 h 720725"/>
              <a:gd name="connsiteX119" fmla="*/ 149225 w 4619625"/>
              <a:gd name="connsiteY119" fmla="*/ 57150 h 720725"/>
              <a:gd name="connsiteX120" fmla="*/ 149225 w 4619625"/>
              <a:gd name="connsiteY120" fmla="*/ 38100 h 720725"/>
              <a:gd name="connsiteX121" fmla="*/ 85725 w 4619625"/>
              <a:gd name="connsiteY121" fmla="*/ 38100 h 720725"/>
              <a:gd name="connsiteX122" fmla="*/ 85725 w 4619625"/>
              <a:gd name="connsiteY122" fmla="*/ 28575 h 720725"/>
              <a:gd name="connsiteX123" fmla="*/ 57150 w 4619625"/>
              <a:gd name="connsiteY123" fmla="*/ 28575 h 720725"/>
              <a:gd name="connsiteX124" fmla="*/ 57150 w 4619625"/>
              <a:gd name="connsiteY124" fmla="*/ 9525 h 720725"/>
              <a:gd name="connsiteX125" fmla="*/ 19050 w 4619625"/>
              <a:gd name="connsiteY125" fmla="*/ 9525 h 720725"/>
              <a:gd name="connsiteX126" fmla="*/ 19050 w 4619625"/>
              <a:gd name="connsiteY126" fmla="*/ 0 h 720725"/>
              <a:gd name="connsiteX127" fmla="*/ 0 w 4619625"/>
              <a:gd name="connsiteY127" fmla="*/ 0 h 720725"/>
              <a:gd name="connsiteX0" fmla="*/ 4619625 w 4619625"/>
              <a:gd name="connsiteY0" fmla="*/ 720725 h 720725"/>
              <a:gd name="connsiteX1" fmla="*/ 4467225 w 4619625"/>
              <a:gd name="connsiteY1" fmla="*/ 720725 h 720725"/>
              <a:gd name="connsiteX2" fmla="*/ 4467225 w 4619625"/>
              <a:gd name="connsiteY2" fmla="*/ 708025 h 720725"/>
              <a:gd name="connsiteX3" fmla="*/ 4102100 w 4619625"/>
              <a:gd name="connsiteY3" fmla="*/ 708025 h 720725"/>
              <a:gd name="connsiteX4" fmla="*/ 4102100 w 4619625"/>
              <a:gd name="connsiteY4" fmla="*/ 695325 h 720725"/>
              <a:gd name="connsiteX5" fmla="*/ 4089400 w 4619625"/>
              <a:gd name="connsiteY5" fmla="*/ 695325 h 720725"/>
              <a:gd name="connsiteX6" fmla="*/ 4089400 w 4619625"/>
              <a:gd name="connsiteY6" fmla="*/ 685800 h 720725"/>
              <a:gd name="connsiteX7" fmla="*/ 3768725 w 4619625"/>
              <a:gd name="connsiteY7" fmla="*/ 685800 h 720725"/>
              <a:gd name="connsiteX8" fmla="*/ 3768725 w 4619625"/>
              <a:gd name="connsiteY8" fmla="*/ 669925 h 720725"/>
              <a:gd name="connsiteX9" fmla="*/ 3663950 w 4619625"/>
              <a:gd name="connsiteY9" fmla="*/ 669925 h 720725"/>
              <a:gd name="connsiteX10" fmla="*/ 3660775 w 4619625"/>
              <a:gd name="connsiteY10" fmla="*/ 666750 h 720725"/>
              <a:gd name="connsiteX11" fmla="*/ 3457575 w 4619625"/>
              <a:gd name="connsiteY11" fmla="*/ 666750 h 720725"/>
              <a:gd name="connsiteX12" fmla="*/ 3457575 w 4619625"/>
              <a:gd name="connsiteY12" fmla="*/ 657225 h 720725"/>
              <a:gd name="connsiteX13" fmla="*/ 3457575 w 4619625"/>
              <a:gd name="connsiteY13" fmla="*/ 657225 h 720725"/>
              <a:gd name="connsiteX14" fmla="*/ 3441700 w 4619625"/>
              <a:gd name="connsiteY14" fmla="*/ 657225 h 720725"/>
              <a:gd name="connsiteX15" fmla="*/ 3413125 w 4619625"/>
              <a:gd name="connsiteY15" fmla="*/ 657225 h 720725"/>
              <a:gd name="connsiteX16" fmla="*/ 3413125 w 4619625"/>
              <a:gd name="connsiteY16" fmla="*/ 654050 h 720725"/>
              <a:gd name="connsiteX17" fmla="*/ 3282950 w 4619625"/>
              <a:gd name="connsiteY17" fmla="*/ 654050 h 720725"/>
              <a:gd name="connsiteX18" fmla="*/ 3282950 w 4619625"/>
              <a:gd name="connsiteY18" fmla="*/ 641350 h 720725"/>
              <a:gd name="connsiteX19" fmla="*/ 3136900 w 4619625"/>
              <a:gd name="connsiteY19" fmla="*/ 641350 h 720725"/>
              <a:gd name="connsiteX20" fmla="*/ 3136900 w 4619625"/>
              <a:gd name="connsiteY20" fmla="*/ 635000 h 720725"/>
              <a:gd name="connsiteX21" fmla="*/ 3111500 w 4619625"/>
              <a:gd name="connsiteY21" fmla="*/ 635000 h 720725"/>
              <a:gd name="connsiteX22" fmla="*/ 3111500 w 4619625"/>
              <a:gd name="connsiteY22" fmla="*/ 625475 h 720725"/>
              <a:gd name="connsiteX23" fmla="*/ 2940050 w 4619625"/>
              <a:gd name="connsiteY23" fmla="*/ 625475 h 720725"/>
              <a:gd name="connsiteX24" fmla="*/ 2943225 w 4619625"/>
              <a:gd name="connsiteY24" fmla="*/ 622300 h 720725"/>
              <a:gd name="connsiteX25" fmla="*/ 2841625 w 4619625"/>
              <a:gd name="connsiteY25" fmla="*/ 622300 h 720725"/>
              <a:gd name="connsiteX26" fmla="*/ 2841625 w 4619625"/>
              <a:gd name="connsiteY26" fmla="*/ 612775 h 720725"/>
              <a:gd name="connsiteX27" fmla="*/ 2730500 w 4619625"/>
              <a:gd name="connsiteY27" fmla="*/ 612775 h 720725"/>
              <a:gd name="connsiteX28" fmla="*/ 2730500 w 4619625"/>
              <a:gd name="connsiteY28" fmla="*/ 587375 h 720725"/>
              <a:gd name="connsiteX29" fmla="*/ 2660650 w 4619625"/>
              <a:gd name="connsiteY29" fmla="*/ 587375 h 720725"/>
              <a:gd name="connsiteX30" fmla="*/ 2660650 w 4619625"/>
              <a:gd name="connsiteY30" fmla="*/ 577850 h 720725"/>
              <a:gd name="connsiteX31" fmla="*/ 2368550 w 4619625"/>
              <a:gd name="connsiteY31" fmla="*/ 577850 h 720725"/>
              <a:gd name="connsiteX32" fmla="*/ 2368550 w 4619625"/>
              <a:gd name="connsiteY32" fmla="*/ 568325 h 720725"/>
              <a:gd name="connsiteX33" fmla="*/ 2276475 w 4619625"/>
              <a:gd name="connsiteY33" fmla="*/ 568325 h 720725"/>
              <a:gd name="connsiteX34" fmla="*/ 2276475 w 4619625"/>
              <a:gd name="connsiteY34" fmla="*/ 555625 h 720725"/>
              <a:gd name="connsiteX35" fmla="*/ 2148681 w 4619625"/>
              <a:gd name="connsiteY35" fmla="*/ 550863 h 720725"/>
              <a:gd name="connsiteX36" fmla="*/ 2152650 w 4619625"/>
              <a:gd name="connsiteY36" fmla="*/ 546893 h 720725"/>
              <a:gd name="connsiteX37" fmla="*/ 2053431 w 4619625"/>
              <a:gd name="connsiteY37" fmla="*/ 549275 h 720725"/>
              <a:gd name="connsiteX38" fmla="*/ 2053431 w 4619625"/>
              <a:gd name="connsiteY38" fmla="*/ 533400 h 720725"/>
              <a:gd name="connsiteX39" fmla="*/ 2025650 w 4619625"/>
              <a:gd name="connsiteY39" fmla="*/ 533400 h 720725"/>
              <a:gd name="connsiteX40" fmla="*/ 2025650 w 4619625"/>
              <a:gd name="connsiteY40" fmla="*/ 533400 h 720725"/>
              <a:gd name="connsiteX41" fmla="*/ 1974850 w 4619625"/>
              <a:gd name="connsiteY41" fmla="*/ 533400 h 720725"/>
              <a:gd name="connsiteX42" fmla="*/ 1974850 w 4619625"/>
              <a:gd name="connsiteY42" fmla="*/ 520700 h 720725"/>
              <a:gd name="connsiteX43" fmla="*/ 1908175 w 4619625"/>
              <a:gd name="connsiteY43" fmla="*/ 520700 h 720725"/>
              <a:gd name="connsiteX44" fmla="*/ 1908175 w 4619625"/>
              <a:gd name="connsiteY44" fmla="*/ 511175 h 720725"/>
              <a:gd name="connsiteX45" fmla="*/ 1879600 w 4619625"/>
              <a:gd name="connsiteY45" fmla="*/ 511175 h 720725"/>
              <a:gd name="connsiteX46" fmla="*/ 1879600 w 4619625"/>
              <a:gd name="connsiteY46" fmla="*/ 501650 h 720725"/>
              <a:gd name="connsiteX47" fmla="*/ 1825625 w 4619625"/>
              <a:gd name="connsiteY47" fmla="*/ 501650 h 720725"/>
              <a:gd name="connsiteX48" fmla="*/ 1825625 w 4619625"/>
              <a:gd name="connsiteY48" fmla="*/ 492125 h 720725"/>
              <a:gd name="connsiteX49" fmla="*/ 1755775 w 4619625"/>
              <a:gd name="connsiteY49" fmla="*/ 492125 h 720725"/>
              <a:gd name="connsiteX50" fmla="*/ 1755775 w 4619625"/>
              <a:gd name="connsiteY50" fmla="*/ 482600 h 720725"/>
              <a:gd name="connsiteX51" fmla="*/ 1736725 w 4619625"/>
              <a:gd name="connsiteY51" fmla="*/ 482600 h 720725"/>
              <a:gd name="connsiteX52" fmla="*/ 1724025 w 4619625"/>
              <a:gd name="connsiteY52" fmla="*/ 482600 h 720725"/>
              <a:gd name="connsiteX53" fmla="*/ 1724025 w 4619625"/>
              <a:gd name="connsiteY53" fmla="*/ 473075 h 720725"/>
              <a:gd name="connsiteX54" fmla="*/ 1691482 w 4619625"/>
              <a:gd name="connsiteY54" fmla="*/ 477838 h 720725"/>
              <a:gd name="connsiteX55" fmla="*/ 1693862 w 4619625"/>
              <a:gd name="connsiteY55" fmla="*/ 461169 h 720725"/>
              <a:gd name="connsiteX56" fmla="*/ 1657350 w 4619625"/>
              <a:gd name="connsiteY56" fmla="*/ 463550 h 720725"/>
              <a:gd name="connsiteX57" fmla="*/ 1657350 w 4619625"/>
              <a:gd name="connsiteY57" fmla="*/ 447675 h 720725"/>
              <a:gd name="connsiteX58" fmla="*/ 1584325 w 4619625"/>
              <a:gd name="connsiteY58" fmla="*/ 447675 h 720725"/>
              <a:gd name="connsiteX59" fmla="*/ 1584325 w 4619625"/>
              <a:gd name="connsiteY59" fmla="*/ 431800 h 720725"/>
              <a:gd name="connsiteX60" fmla="*/ 1517650 w 4619625"/>
              <a:gd name="connsiteY60" fmla="*/ 431800 h 720725"/>
              <a:gd name="connsiteX61" fmla="*/ 1517650 w 4619625"/>
              <a:gd name="connsiteY61" fmla="*/ 422275 h 720725"/>
              <a:gd name="connsiteX62" fmla="*/ 1428750 w 4619625"/>
              <a:gd name="connsiteY62" fmla="*/ 422275 h 720725"/>
              <a:gd name="connsiteX63" fmla="*/ 1428750 w 4619625"/>
              <a:gd name="connsiteY63" fmla="*/ 406400 h 720725"/>
              <a:gd name="connsiteX64" fmla="*/ 1390650 w 4619625"/>
              <a:gd name="connsiteY64" fmla="*/ 406400 h 720725"/>
              <a:gd name="connsiteX65" fmla="*/ 1390650 w 4619625"/>
              <a:gd name="connsiteY65" fmla="*/ 390525 h 720725"/>
              <a:gd name="connsiteX66" fmla="*/ 1352550 w 4619625"/>
              <a:gd name="connsiteY66" fmla="*/ 390525 h 720725"/>
              <a:gd name="connsiteX67" fmla="*/ 1352550 w 4619625"/>
              <a:gd name="connsiteY67" fmla="*/ 377825 h 720725"/>
              <a:gd name="connsiteX68" fmla="*/ 1320800 w 4619625"/>
              <a:gd name="connsiteY68" fmla="*/ 377825 h 720725"/>
              <a:gd name="connsiteX69" fmla="*/ 1320800 w 4619625"/>
              <a:gd name="connsiteY69" fmla="*/ 377825 h 720725"/>
              <a:gd name="connsiteX70" fmla="*/ 1254125 w 4619625"/>
              <a:gd name="connsiteY70" fmla="*/ 377825 h 720725"/>
              <a:gd name="connsiteX71" fmla="*/ 1254125 w 4619625"/>
              <a:gd name="connsiteY71" fmla="*/ 358775 h 720725"/>
              <a:gd name="connsiteX72" fmla="*/ 1114425 w 4619625"/>
              <a:gd name="connsiteY72" fmla="*/ 358775 h 720725"/>
              <a:gd name="connsiteX73" fmla="*/ 1114425 w 4619625"/>
              <a:gd name="connsiteY73" fmla="*/ 346075 h 720725"/>
              <a:gd name="connsiteX74" fmla="*/ 1047750 w 4619625"/>
              <a:gd name="connsiteY74" fmla="*/ 346075 h 720725"/>
              <a:gd name="connsiteX75" fmla="*/ 1047750 w 4619625"/>
              <a:gd name="connsiteY75" fmla="*/ 333375 h 720725"/>
              <a:gd name="connsiteX76" fmla="*/ 1006475 w 4619625"/>
              <a:gd name="connsiteY76" fmla="*/ 333375 h 720725"/>
              <a:gd name="connsiteX77" fmla="*/ 1006475 w 4619625"/>
              <a:gd name="connsiteY77" fmla="*/ 314325 h 720725"/>
              <a:gd name="connsiteX78" fmla="*/ 987425 w 4619625"/>
              <a:gd name="connsiteY78" fmla="*/ 314325 h 720725"/>
              <a:gd name="connsiteX79" fmla="*/ 993775 w 4619625"/>
              <a:gd name="connsiteY79" fmla="*/ 307975 h 720725"/>
              <a:gd name="connsiteX80" fmla="*/ 962025 w 4619625"/>
              <a:gd name="connsiteY80" fmla="*/ 307975 h 720725"/>
              <a:gd name="connsiteX81" fmla="*/ 962025 w 4619625"/>
              <a:gd name="connsiteY81" fmla="*/ 288925 h 720725"/>
              <a:gd name="connsiteX82" fmla="*/ 920750 w 4619625"/>
              <a:gd name="connsiteY82" fmla="*/ 288925 h 720725"/>
              <a:gd name="connsiteX83" fmla="*/ 920750 w 4619625"/>
              <a:gd name="connsiteY83" fmla="*/ 276225 h 720725"/>
              <a:gd name="connsiteX84" fmla="*/ 889000 w 4619625"/>
              <a:gd name="connsiteY84" fmla="*/ 276225 h 720725"/>
              <a:gd name="connsiteX85" fmla="*/ 889000 w 4619625"/>
              <a:gd name="connsiteY85" fmla="*/ 276225 h 720725"/>
              <a:gd name="connsiteX86" fmla="*/ 879475 w 4619625"/>
              <a:gd name="connsiteY86" fmla="*/ 266700 h 720725"/>
              <a:gd name="connsiteX87" fmla="*/ 752475 w 4619625"/>
              <a:gd name="connsiteY87" fmla="*/ 266700 h 720725"/>
              <a:gd name="connsiteX88" fmla="*/ 752475 w 4619625"/>
              <a:gd name="connsiteY88" fmla="*/ 250825 h 720725"/>
              <a:gd name="connsiteX89" fmla="*/ 711200 w 4619625"/>
              <a:gd name="connsiteY89" fmla="*/ 250825 h 720725"/>
              <a:gd name="connsiteX90" fmla="*/ 711200 w 4619625"/>
              <a:gd name="connsiteY90" fmla="*/ 244475 h 720725"/>
              <a:gd name="connsiteX91" fmla="*/ 676275 w 4619625"/>
              <a:gd name="connsiteY91" fmla="*/ 244475 h 720725"/>
              <a:gd name="connsiteX92" fmla="*/ 676275 w 4619625"/>
              <a:gd name="connsiteY92" fmla="*/ 234950 h 720725"/>
              <a:gd name="connsiteX93" fmla="*/ 635000 w 4619625"/>
              <a:gd name="connsiteY93" fmla="*/ 234950 h 720725"/>
              <a:gd name="connsiteX94" fmla="*/ 641350 w 4619625"/>
              <a:gd name="connsiteY94" fmla="*/ 228600 h 720725"/>
              <a:gd name="connsiteX95" fmla="*/ 600075 w 4619625"/>
              <a:gd name="connsiteY95" fmla="*/ 228600 h 720725"/>
              <a:gd name="connsiteX96" fmla="*/ 574675 w 4619625"/>
              <a:gd name="connsiteY96" fmla="*/ 228600 h 720725"/>
              <a:gd name="connsiteX97" fmla="*/ 574675 w 4619625"/>
              <a:gd name="connsiteY97" fmla="*/ 212725 h 720725"/>
              <a:gd name="connsiteX98" fmla="*/ 536575 w 4619625"/>
              <a:gd name="connsiteY98" fmla="*/ 212725 h 720725"/>
              <a:gd name="connsiteX99" fmla="*/ 536575 w 4619625"/>
              <a:gd name="connsiteY99" fmla="*/ 200025 h 720725"/>
              <a:gd name="connsiteX100" fmla="*/ 492125 w 4619625"/>
              <a:gd name="connsiteY100" fmla="*/ 200025 h 720725"/>
              <a:gd name="connsiteX101" fmla="*/ 492125 w 4619625"/>
              <a:gd name="connsiteY101" fmla="*/ 190500 h 720725"/>
              <a:gd name="connsiteX102" fmla="*/ 466725 w 4619625"/>
              <a:gd name="connsiteY102" fmla="*/ 190500 h 720725"/>
              <a:gd name="connsiteX103" fmla="*/ 466725 w 4619625"/>
              <a:gd name="connsiteY103" fmla="*/ 174625 h 720725"/>
              <a:gd name="connsiteX104" fmla="*/ 409575 w 4619625"/>
              <a:gd name="connsiteY104" fmla="*/ 174625 h 720725"/>
              <a:gd name="connsiteX105" fmla="*/ 409575 w 4619625"/>
              <a:gd name="connsiteY105" fmla="*/ 174625 h 720725"/>
              <a:gd name="connsiteX106" fmla="*/ 409575 w 4619625"/>
              <a:gd name="connsiteY106" fmla="*/ 142875 h 720725"/>
              <a:gd name="connsiteX107" fmla="*/ 349250 w 4619625"/>
              <a:gd name="connsiteY107" fmla="*/ 152400 h 720725"/>
              <a:gd name="connsiteX108" fmla="*/ 339725 w 4619625"/>
              <a:gd name="connsiteY108" fmla="*/ 133350 h 720725"/>
              <a:gd name="connsiteX109" fmla="*/ 301625 w 4619625"/>
              <a:gd name="connsiteY109" fmla="*/ 133350 h 720725"/>
              <a:gd name="connsiteX110" fmla="*/ 301625 w 4619625"/>
              <a:gd name="connsiteY110" fmla="*/ 114300 h 720725"/>
              <a:gd name="connsiteX111" fmla="*/ 266700 w 4619625"/>
              <a:gd name="connsiteY111" fmla="*/ 114300 h 720725"/>
              <a:gd name="connsiteX112" fmla="*/ 266700 w 4619625"/>
              <a:gd name="connsiteY112" fmla="*/ 95250 h 720725"/>
              <a:gd name="connsiteX113" fmla="*/ 231775 w 4619625"/>
              <a:gd name="connsiteY113" fmla="*/ 95250 h 720725"/>
              <a:gd name="connsiteX114" fmla="*/ 231775 w 4619625"/>
              <a:gd name="connsiteY114" fmla="*/ 85725 h 720725"/>
              <a:gd name="connsiteX115" fmla="*/ 203200 w 4619625"/>
              <a:gd name="connsiteY115" fmla="*/ 85725 h 720725"/>
              <a:gd name="connsiteX116" fmla="*/ 203200 w 4619625"/>
              <a:gd name="connsiteY116" fmla="*/ 66675 h 720725"/>
              <a:gd name="connsiteX117" fmla="*/ 171450 w 4619625"/>
              <a:gd name="connsiteY117" fmla="*/ 66675 h 720725"/>
              <a:gd name="connsiteX118" fmla="*/ 180975 w 4619625"/>
              <a:gd name="connsiteY118" fmla="*/ 57150 h 720725"/>
              <a:gd name="connsiteX119" fmla="*/ 149225 w 4619625"/>
              <a:gd name="connsiteY119" fmla="*/ 57150 h 720725"/>
              <a:gd name="connsiteX120" fmla="*/ 149225 w 4619625"/>
              <a:gd name="connsiteY120" fmla="*/ 38100 h 720725"/>
              <a:gd name="connsiteX121" fmla="*/ 85725 w 4619625"/>
              <a:gd name="connsiteY121" fmla="*/ 38100 h 720725"/>
              <a:gd name="connsiteX122" fmla="*/ 85725 w 4619625"/>
              <a:gd name="connsiteY122" fmla="*/ 28575 h 720725"/>
              <a:gd name="connsiteX123" fmla="*/ 57150 w 4619625"/>
              <a:gd name="connsiteY123" fmla="*/ 28575 h 720725"/>
              <a:gd name="connsiteX124" fmla="*/ 57150 w 4619625"/>
              <a:gd name="connsiteY124" fmla="*/ 9525 h 720725"/>
              <a:gd name="connsiteX125" fmla="*/ 19050 w 4619625"/>
              <a:gd name="connsiteY125" fmla="*/ 9525 h 720725"/>
              <a:gd name="connsiteX126" fmla="*/ 19050 w 4619625"/>
              <a:gd name="connsiteY126" fmla="*/ 0 h 720725"/>
              <a:gd name="connsiteX127" fmla="*/ 0 w 4619625"/>
              <a:gd name="connsiteY127" fmla="*/ 0 h 720725"/>
              <a:gd name="connsiteX0" fmla="*/ 4619625 w 4619625"/>
              <a:gd name="connsiteY0" fmla="*/ 720725 h 720725"/>
              <a:gd name="connsiteX1" fmla="*/ 4467225 w 4619625"/>
              <a:gd name="connsiteY1" fmla="*/ 720725 h 720725"/>
              <a:gd name="connsiteX2" fmla="*/ 4467225 w 4619625"/>
              <a:gd name="connsiteY2" fmla="*/ 708025 h 720725"/>
              <a:gd name="connsiteX3" fmla="*/ 4102100 w 4619625"/>
              <a:gd name="connsiteY3" fmla="*/ 708025 h 720725"/>
              <a:gd name="connsiteX4" fmla="*/ 4102100 w 4619625"/>
              <a:gd name="connsiteY4" fmla="*/ 695325 h 720725"/>
              <a:gd name="connsiteX5" fmla="*/ 4089400 w 4619625"/>
              <a:gd name="connsiteY5" fmla="*/ 695325 h 720725"/>
              <a:gd name="connsiteX6" fmla="*/ 4089400 w 4619625"/>
              <a:gd name="connsiteY6" fmla="*/ 685800 h 720725"/>
              <a:gd name="connsiteX7" fmla="*/ 3768725 w 4619625"/>
              <a:gd name="connsiteY7" fmla="*/ 685800 h 720725"/>
              <a:gd name="connsiteX8" fmla="*/ 3768725 w 4619625"/>
              <a:gd name="connsiteY8" fmla="*/ 669925 h 720725"/>
              <a:gd name="connsiteX9" fmla="*/ 3663950 w 4619625"/>
              <a:gd name="connsiteY9" fmla="*/ 669925 h 720725"/>
              <a:gd name="connsiteX10" fmla="*/ 3660775 w 4619625"/>
              <a:gd name="connsiteY10" fmla="*/ 666750 h 720725"/>
              <a:gd name="connsiteX11" fmla="*/ 3457575 w 4619625"/>
              <a:gd name="connsiteY11" fmla="*/ 666750 h 720725"/>
              <a:gd name="connsiteX12" fmla="*/ 3457575 w 4619625"/>
              <a:gd name="connsiteY12" fmla="*/ 657225 h 720725"/>
              <a:gd name="connsiteX13" fmla="*/ 3457575 w 4619625"/>
              <a:gd name="connsiteY13" fmla="*/ 657225 h 720725"/>
              <a:gd name="connsiteX14" fmla="*/ 3441700 w 4619625"/>
              <a:gd name="connsiteY14" fmla="*/ 657225 h 720725"/>
              <a:gd name="connsiteX15" fmla="*/ 3413125 w 4619625"/>
              <a:gd name="connsiteY15" fmla="*/ 657225 h 720725"/>
              <a:gd name="connsiteX16" fmla="*/ 3413125 w 4619625"/>
              <a:gd name="connsiteY16" fmla="*/ 654050 h 720725"/>
              <a:gd name="connsiteX17" fmla="*/ 3282950 w 4619625"/>
              <a:gd name="connsiteY17" fmla="*/ 654050 h 720725"/>
              <a:gd name="connsiteX18" fmla="*/ 3282950 w 4619625"/>
              <a:gd name="connsiteY18" fmla="*/ 641350 h 720725"/>
              <a:gd name="connsiteX19" fmla="*/ 3136900 w 4619625"/>
              <a:gd name="connsiteY19" fmla="*/ 641350 h 720725"/>
              <a:gd name="connsiteX20" fmla="*/ 3136900 w 4619625"/>
              <a:gd name="connsiteY20" fmla="*/ 635000 h 720725"/>
              <a:gd name="connsiteX21" fmla="*/ 3111500 w 4619625"/>
              <a:gd name="connsiteY21" fmla="*/ 635000 h 720725"/>
              <a:gd name="connsiteX22" fmla="*/ 3111500 w 4619625"/>
              <a:gd name="connsiteY22" fmla="*/ 625475 h 720725"/>
              <a:gd name="connsiteX23" fmla="*/ 2940050 w 4619625"/>
              <a:gd name="connsiteY23" fmla="*/ 625475 h 720725"/>
              <a:gd name="connsiteX24" fmla="*/ 2943225 w 4619625"/>
              <a:gd name="connsiteY24" fmla="*/ 622300 h 720725"/>
              <a:gd name="connsiteX25" fmla="*/ 2841625 w 4619625"/>
              <a:gd name="connsiteY25" fmla="*/ 622300 h 720725"/>
              <a:gd name="connsiteX26" fmla="*/ 2841625 w 4619625"/>
              <a:gd name="connsiteY26" fmla="*/ 612775 h 720725"/>
              <a:gd name="connsiteX27" fmla="*/ 2730500 w 4619625"/>
              <a:gd name="connsiteY27" fmla="*/ 612775 h 720725"/>
              <a:gd name="connsiteX28" fmla="*/ 2730500 w 4619625"/>
              <a:gd name="connsiteY28" fmla="*/ 587375 h 720725"/>
              <a:gd name="connsiteX29" fmla="*/ 2660650 w 4619625"/>
              <a:gd name="connsiteY29" fmla="*/ 587375 h 720725"/>
              <a:gd name="connsiteX30" fmla="*/ 2660650 w 4619625"/>
              <a:gd name="connsiteY30" fmla="*/ 577850 h 720725"/>
              <a:gd name="connsiteX31" fmla="*/ 2368550 w 4619625"/>
              <a:gd name="connsiteY31" fmla="*/ 577850 h 720725"/>
              <a:gd name="connsiteX32" fmla="*/ 2368550 w 4619625"/>
              <a:gd name="connsiteY32" fmla="*/ 568325 h 720725"/>
              <a:gd name="connsiteX33" fmla="*/ 2276475 w 4619625"/>
              <a:gd name="connsiteY33" fmla="*/ 568325 h 720725"/>
              <a:gd name="connsiteX34" fmla="*/ 2276475 w 4619625"/>
              <a:gd name="connsiteY34" fmla="*/ 555625 h 720725"/>
              <a:gd name="connsiteX35" fmla="*/ 2148681 w 4619625"/>
              <a:gd name="connsiteY35" fmla="*/ 550863 h 720725"/>
              <a:gd name="connsiteX36" fmla="*/ 2152650 w 4619625"/>
              <a:gd name="connsiteY36" fmla="*/ 546893 h 720725"/>
              <a:gd name="connsiteX37" fmla="*/ 2053431 w 4619625"/>
              <a:gd name="connsiteY37" fmla="*/ 549275 h 720725"/>
              <a:gd name="connsiteX38" fmla="*/ 2053431 w 4619625"/>
              <a:gd name="connsiteY38" fmla="*/ 533400 h 720725"/>
              <a:gd name="connsiteX39" fmla="*/ 2025650 w 4619625"/>
              <a:gd name="connsiteY39" fmla="*/ 533400 h 720725"/>
              <a:gd name="connsiteX40" fmla="*/ 2025650 w 4619625"/>
              <a:gd name="connsiteY40" fmla="*/ 533400 h 720725"/>
              <a:gd name="connsiteX41" fmla="*/ 1974850 w 4619625"/>
              <a:gd name="connsiteY41" fmla="*/ 533400 h 720725"/>
              <a:gd name="connsiteX42" fmla="*/ 1974850 w 4619625"/>
              <a:gd name="connsiteY42" fmla="*/ 520700 h 720725"/>
              <a:gd name="connsiteX43" fmla="*/ 1908175 w 4619625"/>
              <a:gd name="connsiteY43" fmla="*/ 520700 h 720725"/>
              <a:gd name="connsiteX44" fmla="*/ 1908175 w 4619625"/>
              <a:gd name="connsiteY44" fmla="*/ 511175 h 720725"/>
              <a:gd name="connsiteX45" fmla="*/ 1879600 w 4619625"/>
              <a:gd name="connsiteY45" fmla="*/ 511175 h 720725"/>
              <a:gd name="connsiteX46" fmla="*/ 1879600 w 4619625"/>
              <a:gd name="connsiteY46" fmla="*/ 501650 h 720725"/>
              <a:gd name="connsiteX47" fmla="*/ 1825625 w 4619625"/>
              <a:gd name="connsiteY47" fmla="*/ 501650 h 720725"/>
              <a:gd name="connsiteX48" fmla="*/ 1825625 w 4619625"/>
              <a:gd name="connsiteY48" fmla="*/ 492125 h 720725"/>
              <a:gd name="connsiteX49" fmla="*/ 1755775 w 4619625"/>
              <a:gd name="connsiteY49" fmla="*/ 492125 h 720725"/>
              <a:gd name="connsiteX50" fmla="*/ 1755775 w 4619625"/>
              <a:gd name="connsiteY50" fmla="*/ 482600 h 720725"/>
              <a:gd name="connsiteX51" fmla="*/ 1736725 w 4619625"/>
              <a:gd name="connsiteY51" fmla="*/ 482600 h 720725"/>
              <a:gd name="connsiteX52" fmla="*/ 1724025 w 4619625"/>
              <a:gd name="connsiteY52" fmla="*/ 482600 h 720725"/>
              <a:gd name="connsiteX53" fmla="*/ 1724025 w 4619625"/>
              <a:gd name="connsiteY53" fmla="*/ 473075 h 720725"/>
              <a:gd name="connsiteX54" fmla="*/ 1691482 w 4619625"/>
              <a:gd name="connsiteY54" fmla="*/ 477838 h 720725"/>
              <a:gd name="connsiteX55" fmla="*/ 1693862 w 4619625"/>
              <a:gd name="connsiteY55" fmla="*/ 461169 h 720725"/>
              <a:gd name="connsiteX56" fmla="*/ 1657350 w 4619625"/>
              <a:gd name="connsiteY56" fmla="*/ 463550 h 720725"/>
              <a:gd name="connsiteX57" fmla="*/ 1657350 w 4619625"/>
              <a:gd name="connsiteY57" fmla="*/ 447675 h 720725"/>
              <a:gd name="connsiteX58" fmla="*/ 1584325 w 4619625"/>
              <a:gd name="connsiteY58" fmla="*/ 447675 h 720725"/>
              <a:gd name="connsiteX59" fmla="*/ 1584325 w 4619625"/>
              <a:gd name="connsiteY59" fmla="*/ 431800 h 720725"/>
              <a:gd name="connsiteX60" fmla="*/ 1517650 w 4619625"/>
              <a:gd name="connsiteY60" fmla="*/ 431800 h 720725"/>
              <a:gd name="connsiteX61" fmla="*/ 1517650 w 4619625"/>
              <a:gd name="connsiteY61" fmla="*/ 422275 h 720725"/>
              <a:gd name="connsiteX62" fmla="*/ 1428750 w 4619625"/>
              <a:gd name="connsiteY62" fmla="*/ 422275 h 720725"/>
              <a:gd name="connsiteX63" fmla="*/ 1428750 w 4619625"/>
              <a:gd name="connsiteY63" fmla="*/ 406400 h 720725"/>
              <a:gd name="connsiteX64" fmla="*/ 1390650 w 4619625"/>
              <a:gd name="connsiteY64" fmla="*/ 406400 h 720725"/>
              <a:gd name="connsiteX65" fmla="*/ 1390650 w 4619625"/>
              <a:gd name="connsiteY65" fmla="*/ 390525 h 720725"/>
              <a:gd name="connsiteX66" fmla="*/ 1352550 w 4619625"/>
              <a:gd name="connsiteY66" fmla="*/ 390525 h 720725"/>
              <a:gd name="connsiteX67" fmla="*/ 1352550 w 4619625"/>
              <a:gd name="connsiteY67" fmla="*/ 377825 h 720725"/>
              <a:gd name="connsiteX68" fmla="*/ 1320800 w 4619625"/>
              <a:gd name="connsiteY68" fmla="*/ 377825 h 720725"/>
              <a:gd name="connsiteX69" fmla="*/ 1320800 w 4619625"/>
              <a:gd name="connsiteY69" fmla="*/ 377825 h 720725"/>
              <a:gd name="connsiteX70" fmla="*/ 1254125 w 4619625"/>
              <a:gd name="connsiteY70" fmla="*/ 377825 h 720725"/>
              <a:gd name="connsiteX71" fmla="*/ 1254125 w 4619625"/>
              <a:gd name="connsiteY71" fmla="*/ 358775 h 720725"/>
              <a:gd name="connsiteX72" fmla="*/ 1114425 w 4619625"/>
              <a:gd name="connsiteY72" fmla="*/ 358775 h 720725"/>
              <a:gd name="connsiteX73" fmla="*/ 1114425 w 4619625"/>
              <a:gd name="connsiteY73" fmla="*/ 346075 h 720725"/>
              <a:gd name="connsiteX74" fmla="*/ 1047750 w 4619625"/>
              <a:gd name="connsiteY74" fmla="*/ 346075 h 720725"/>
              <a:gd name="connsiteX75" fmla="*/ 1047750 w 4619625"/>
              <a:gd name="connsiteY75" fmla="*/ 333375 h 720725"/>
              <a:gd name="connsiteX76" fmla="*/ 1006475 w 4619625"/>
              <a:gd name="connsiteY76" fmla="*/ 333375 h 720725"/>
              <a:gd name="connsiteX77" fmla="*/ 1006475 w 4619625"/>
              <a:gd name="connsiteY77" fmla="*/ 314325 h 720725"/>
              <a:gd name="connsiteX78" fmla="*/ 987425 w 4619625"/>
              <a:gd name="connsiteY78" fmla="*/ 314325 h 720725"/>
              <a:gd name="connsiteX79" fmla="*/ 993775 w 4619625"/>
              <a:gd name="connsiteY79" fmla="*/ 307975 h 720725"/>
              <a:gd name="connsiteX80" fmla="*/ 962025 w 4619625"/>
              <a:gd name="connsiteY80" fmla="*/ 307975 h 720725"/>
              <a:gd name="connsiteX81" fmla="*/ 962025 w 4619625"/>
              <a:gd name="connsiteY81" fmla="*/ 288925 h 720725"/>
              <a:gd name="connsiteX82" fmla="*/ 920750 w 4619625"/>
              <a:gd name="connsiteY82" fmla="*/ 288925 h 720725"/>
              <a:gd name="connsiteX83" fmla="*/ 920750 w 4619625"/>
              <a:gd name="connsiteY83" fmla="*/ 276225 h 720725"/>
              <a:gd name="connsiteX84" fmla="*/ 889000 w 4619625"/>
              <a:gd name="connsiteY84" fmla="*/ 276225 h 720725"/>
              <a:gd name="connsiteX85" fmla="*/ 889000 w 4619625"/>
              <a:gd name="connsiteY85" fmla="*/ 276225 h 720725"/>
              <a:gd name="connsiteX86" fmla="*/ 879475 w 4619625"/>
              <a:gd name="connsiteY86" fmla="*/ 266700 h 720725"/>
              <a:gd name="connsiteX87" fmla="*/ 752475 w 4619625"/>
              <a:gd name="connsiteY87" fmla="*/ 266700 h 720725"/>
              <a:gd name="connsiteX88" fmla="*/ 752475 w 4619625"/>
              <a:gd name="connsiteY88" fmla="*/ 250825 h 720725"/>
              <a:gd name="connsiteX89" fmla="*/ 711200 w 4619625"/>
              <a:gd name="connsiteY89" fmla="*/ 250825 h 720725"/>
              <a:gd name="connsiteX90" fmla="*/ 711200 w 4619625"/>
              <a:gd name="connsiteY90" fmla="*/ 244475 h 720725"/>
              <a:gd name="connsiteX91" fmla="*/ 676275 w 4619625"/>
              <a:gd name="connsiteY91" fmla="*/ 244475 h 720725"/>
              <a:gd name="connsiteX92" fmla="*/ 676275 w 4619625"/>
              <a:gd name="connsiteY92" fmla="*/ 234950 h 720725"/>
              <a:gd name="connsiteX93" fmla="*/ 635000 w 4619625"/>
              <a:gd name="connsiteY93" fmla="*/ 234950 h 720725"/>
              <a:gd name="connsiteX94" fmla="*/ 641350 w 4619625"/>
              <a:gd name="connsiteY94" fmla="*/ 228600 h 720725"/>
              <a:gd name="connsiteX95" fmla="*/ 600075 w 4619625"/>
              <a:gd name="connsiteY95" fmla="*/ 228600 h 720725"/>
              <a:gd name="connsiteX96" fmla="*/ 574675 w 4619625"/>
              <a:gd name="connsiteY96" fmla="*/ 228600 h 720725"/>
              <a:gd name="connsiteX97" fmla="*/ 574675 w 4619625"/>
              <a:gd name="connsiteY97" fmla="*/ 212725 h 720725"/>
              <a:gd name="connsiteX98" fmla="*/ 536575 w 4619625"/>
              <a:gd name="connsiteY98" fmla="*/ 212725 h 720725"/>
              <a:gd name="connsiteX99" fmla="*/ 536575 w 4619625"/>
              <a:gd name="connsiteY99" fmla="*/ 200025 h 720725"/>
              <a:gd name="connsiteX100" fmla="*/ 492125 w 4619625"/>
              <a:gd name="connsiteY100" fmla="*/ 200025 h 720725"/>
              <a:gd name="connsiteX101" fmla="*/ 492125 w 4619625"/>
              <a:gd name="connsiteY101" fmla="*/ 190500 h 720725"/>
              <a:gd name="connsiteX102" fmla="*/ 466725 w 4619625"/>
              <a:gd name="connsiteY102" fmla="*/ 190500 h 720725"/>
              <a:gd name="connsiteX103" fmla="*/ 466725 w 4619625"/>
              <a:gd name="connsiteY103" fmla="*/ 174625 h 720725"/>
              <a:gd name="connsiteX104" fmla="*/ 409575 w 4619625"/>
              <a:gd name="connsiteY104" fmla="*/ 174625 h 720725"/>
              <a:gd name="connsiteX105" fmla="*/ 409575 w 4619625"/>
              <a:gd name="connsiteY105" fmla="*/ 174625 h 720725"/>
              <a:gd name="connsiteX106" fmla="*/ 409575 w 4619625"/>
              <a:gd name="connsiteY106" fmla="*/ 154781 h 720725"/>
              <a:gd name="connsiteX107" fmla="*/ 349250 w 4619625"/>
              <a:gd name="connsiteY107" fmla="*/ 152400 h 720725"/>
              <a:gd name="connsiteX108" fmla="*/ 339725 w 4619625"/>
              <a:gd name="connsiteY108" fmla="*/ 133350 h 720725"/>
              <a:gd name="connsiteX109" fmla="*/ 301625 w 4619625"/>
              <a:gd name="connsiteY109" fmla="*/ 133350 h 720725"/>
              <a:gd name="connsiteX110" fmla="*/ 301625 w 4619625"/>
              <a:gd name="connsiteY110" fmla="*/ 114300 h 720725"/>
              <a:gd name="connsiteX111" fmla="*/ 266700 w 4619625"/>
              <a:gd name="connsiteY111" fmla="*/ 114300 h 720725"/>
              <a:gd name="connsiteX112" fmla="*/ 266700 w 4619625"/>
              <a:gd name="connsiteY112" fmla="*/ 95250 h 720725"/>
              <a:gd name="connsiteX113" fmla="*/ 231775 w 4619625"/>
              <a:gd name="connsiteY113" fmla="*/ 95250 h 720725"/>
              <a:gd name="connsiteX114" fmla="*/ 231775 w 4619625"/>
              <a:gd name="connsiteY114" fmla="*/ 85725 h 720725"/>
              <a:gd name="connsiteX115" fmla="*/ 203200 w 4619625"/>
              <a:gd name="connsiteY115" fmla="*/ 85725 h 720725"/>
              <a:gd name="connsiteX116" fmla="*/ 203200 w 4619625"/>
              <a:gd name="connsiteY116" fmla="*/ 66675 h 720725"/>
              <a:gd name="connsiteX117" fmla="*/ 171450 w 4619625"/>
              <a:gd name="connsiteY117" fmla="*/ 66675 h 720725"/>
              <a:gd name="connsiteX118" fmla="*/ 180975 w 4619625"/>
              <a:gd name="connsiteY118" fmla="*/ 57150 h 720725"/>
              <a:gd name="connsiteX119" fmla="*/ 149225 w 4619625"/>
              <a:gd name="connsiteY119" fmla="*/ 57150 h 720725"/>
              <a:gd name="connsiteX120" fmla="*/ 149225 w 4619625"/>
              <a:gd name="connsiteY120" fmla="*/ 38100 h 720725"/>
              <a:gd name="connsiteX121" fmla="*/ 85725 w 4619625"/>
              <a:gd name="connsiteY121" fmla="*/ 38100 h 720725"/>
              <a:gd name="connsiteX122" fmla="*/ 85725 w 4619625"/>
              <a:gd name="connsiteY122" fmla="*/ 28575 h 720725"/>
              <a:gd name="connsiteX123" fmla="*/ 57150 w 4619625"/>
              <a:gd name="connsiteY123" fmla="*/ 28575 h 720725"/>
              <a:gd name="connsiteX124" fmla="*/ 57150 w 4619625"/>
              <a:gd name="connsiteY124" fmla="*/ 9525 h 720725"/>
              <a:gd name="connsiteX125" fmla="*/ 19050 w 4619625"/>
              <a:gd name="connsiteY125" fmla="*/ 9525 h 720725"/>
              <a:gd name="connsiteX126" fmla="*/ 19050 w 4619625"/>
              <a:gd name="connsiteY126" fmla="*/ 0 h 720725"/>
              <a:gd name="connsiteX127" fmla="*/ 0 w 4619625"/>
              <a:gd name="connsiteY127" fmla="*/ 0 h 720725"/>
              <a:gd name="connsiteX0" fmla="*/ 4619625 w 4619625"/>
              <a:gd name="connsiteY0" fmla="*/ 720725 h 720725"/>
              <a:gd name="connsiteX1" fmla="*/ 4467225 w 4619625"/>
              <a:gd name="connsiteY1" fmla="*/ 720725 h 720725"/>
              <a:gd name="connsiteX2" fmla="*/ 4467225 w 4619625"/>
              <a:gd name="connsiteY2" fmla="*/ 708025 h 720725"/>
              <a:gd name="connsiteX3" fmla="*/ 4102100 w 4619625"/>
              <a:gd name="connsiteY3" fmla="*/ 708025 h 720725"/>
              <a:gd name="connsiteX4" fmla="*/ 4102100 w 4619625"/>
              <a:gd name="connsiteY4" fmla="*/ 695325 h 720725"/>
              <a:gd name="connsiteX5" fmla="*/ 4089400 w 4619625"/>
              <a:gd name="connsiteY5" fmla="*/ 695325 h 720725"/>
              <a:gd name="connsiteX6" fmla="*/ 4089400 w 4619625"/>
              <a:gd name="connsiteY6" fmla="*/ 685800 h 720725"/>
              <a:gd name="connsiteX7" fmla="*/ 3768725 w 4619625"/>
              <a:gd name="connsiteY7" fmla="*/ 685800 h 720725"/>
              <a:gd name="connsiteX8" fmla="*/ 3768725 w 4619625"/>
              <a:gd name="connsiteY8" fmla="*/ 669925 h 720725"/>
              <a:gd name="connsiteX9" fmla="*/ 3663950 w 4619625"/>
              <a:gd name="connsiteY9" fmla="*/ 669925 h 720725"/>
              <a:gd name="connsiteX10" fmla="*/ 3660775 w 4619625"/>
              <a:gd name="connsiteY10" fmla="*/ 666750 h 720725"/>
              <a:gd name="connsiteX11" fmla="*/ 3457575 w 4619625"/>
              <a:gd name="connsiteY11" fmla="*/ 666750 h 720725"/>
              <a:gd name="connsiteX12" fmla="*/ 3457575 w 4619625"/>
              <a:gd name="connsiteY12" fmla="*/ 657225 h 720725"/>
              <a:gd name="connsiteX13" fmla="*/ 3457575 w 4619625"/>
              <a:gd name="connsiteY13" fmla="*/ 657225 h 720725"/>
              <a:gd name="connsiteX14" fmla="*/ 3441700 w 4619625"/>
              <a:gd name="connsiteY14" fmla="*/ 657225 h 720725"/>
              <a:gd name="connsiteX15" fmla="*/ 3413125 w 4619625"/>
              <a:gd name="connsiteY15" fmla="*/ 657225 h 720725"/>
              <a:gd name="connsiteX16" fmla="*/ 3413125 w 4619625"/>
              <a:gd name="connsiteY16" fmla="*/ 654050 h 720725"/>
              <a:gd name="connsiteX17" fmla="*/ 3282950 w 4619625"/>
              <a:gd name="connsiteY17" fmla="*/ 654050 h 720725"/>
              <a:gd name="connsiteX18" fmla="*/ 3282950 w 4619625"/>
              <a:gd name="connsiteY18" fmla="*/ 641350 h 720725"/>
              <a:gd name="connsiteX19" fmla="*/ 3136900 w 4619625"/>
              <a:gd name="connsiteY19" fmla="*/ 641350 h 720725"/>
              <a:gd name="connsiteX20" fmla="*/ 3136900 w 4619625"/>
              <a:gd name="connsiteY20" fmla="*/ 635000 h 720725"/>
              <a:gd name="connsiteX21" fmla="*/ 3111500 w 4619625"/>
              <a:gd name="connsiteY21" fmla="*/ 635000 h 720725"/>
              <a:gd name="connsiteX22" fmla="*/ 3111500 w 4619625"/>
              <a:gd name="connsiteY22" fmla="*/ 625475 h 720725"/>
              <a:gd name="connsiteX23" fmla="*/ 2940050 w 4619625"/>
              <a:gd name="connsiteY23" fmla="*/ 625475 h 720725"/>
              <a:gd name="connsiteX24" fmla="*/ 2943225 w 4619625"/>
              <a:gd name="connsiteY24" fmla="*/ 622300 h 720725"/>
              <a:gd name="connsiteX25" fmla="*/ 2841625 w 4619625"/>
              <a:gd name="connsiteY25" fmla="*/ 622300 h 720725"/>
              <a:gd name="connsiteX26" fmla="*/ 2841625 w 4619625"/>
              <a:gd name="connsiteY26" fmla="*/ 612775 h 720725"/>
              <a:gd name="connsiteX27" fmla="*/ 2730500 w 4619625"/>
              <a:gd name="connsiteY27" fmla="*/ 612775 h 720725"/>
              <a:gd name="connsiteX28" fmla="*/ 2730500 w 4619625"/>
              <a:gd name="connsiteY28" fmla="*/ 587375 h 720725"/>
              <a:gd name="connsiteX29" fmla="*/ 2660650 w 4619625"/>
              <a:gd name="connsiteY29" fmla="*/ 587375 h 720725"/>
              <a:gd name="connsiteX30" fmla="*/ 2660650 w 4619625"/>
              <a:gd name="connsiteY30" fmla="*/ 577850 h 720725"/>
              <a:gd name="connsiteX31" fmla="*/ 2368550 w 4619625"/>
              <a:gd name="connsiteY31" fmla="*/ 577850 h 720725"/>
              <a:gd name="connsiteX32" fmla="*/ 2368550 w 4619625"/>
              <a:gd name="connsiteY32" fmla="*/ 568325 h 720725"/>
              <a:gd name="connsiteX33" fmla="*/ 2276475 w 4619625"/>
              <a:gd name="connsiteY33" fmla="*/ 568325 h 720725"/>
              <a:gd name="connsiteX34" fmla="*/ 2276475 w 4619625"/>
              <a:gd name="connsiteY34" fmla="*/ 555625 h 720725"/>
              <a:gd name="connsiteX35" fmla="*/ 2148681 w 4619625"/>
              <a:gd name="connsiteY35" fmla="*/ 550863 h 720725"/>
              <a:gd name="connsiteX36" fmla="*/ 2152650 w 4619625"/>
              <a:gd name="connsiteY36" fmla="*/ 546893 h 720725"/>
              <a:gd name="connsiteX37" fmla="*/ 2053431 w 4619625"/>
              <a:gd name="connsiteY37" fmla="*/ 549275 h 720725"/>
              <a:gd name="connsiteX38" fmla="*/ 2053431 w 4619625"/>
              <a:gd name="connsiteY38" fmla="*/ 533400 h 720725"/>
              <a:gd name="connsiteX39" fmla="*/ 2025650 w 4619625"/>
              <a:gd name="connsiteY39" fmla="*/ 533400 h 720725"/>
              <a:gd name="connsiteX40" fmla="*/ 2025650 w 4619625"/>
              <a:gd name="connsiteY40" fmla="*/ 533400 h 720725"/>
              <a:gd name="connsiteX41" fmla="*/ 1974850 w 4619625"/>
              <a:gd name="connsiteY41" fmla="*/ 533400 h 720725"/>
              <a:gd name="connsiteX42" fmla="*/ 1974850 w 4619625"/>
              <a:gd name="connsiteY42" fmla="*/ 520700 h 720725"/>
              <a:gd name="connsiteX43" fmla="*/ 1908175 w 4619625"/>
              <a:gd name="connsiteY43" fmla="*/ 520700 h 720725"/>
              <a:gd name="connsiteX44" fmla="*/ 1908175 w 4619625"/>
              <a:gd name="connsiteY44" fmla="*/ 511175 h 720725"/>
              <a:gd name="connsiteX45" fmla="*/ 1879600 w 4619625"/>
              <a:gd name="connsiteY45" fmla="*/ 511175 h 720725"/>
              <a:gd name="connsiteX46" fmla="*/ 1879600 w 4619625"/>
              <a:gd name="connsiteY46" fmla="*/ 501650 h 720725"/>
              <a:gd name="connsiteX47" fmla="*/ 1825625 w 4619625"/>
              <a:gd name="connsiteY47" fmla="*/ 501650 h 720725"/>
              <a:gd name="connsiteX48" fmla="*/ 1825625 w 4619625"/>
              <a:gd name="connsiteY48" fmla="*/ 492125 h 720725"/>
              <a:gd name="connsiteX49" fmla="*/ 1755775 w 4619625"/>
              <a:gd name="connsiteY49" fmla="*/ 492125 h 720725"/>
              <a:gd name="connsiteX50" fmla="*/ 1755775 w 4619625"/>
              <a:gd name="connsiteY50" fmla="*/ 482600 h 720725"/>
              <a:gd name="connsiteX51" fmla="*/ 1736725 w 4619625"/>
              <a:gd name="connsiteY51" fmla="*/ 482600 h 720725"/>
              <a:gd name="connsiteX52" fmla="*/ 1724025 w 4619625"/>
              <a:gd name="connsiteY52" fmla="*/ 482600 h 720725"/>
              <a:gd name="connsiteX53" fmla="*/ 1724025 w 4619625"/>
              <a:gd name="connsiteY53" fmla="*/ 473075 h 720725"/>
              <a:gd name="connsiteX54" fmla="*/ 1691482 w 4619625"/>
              <a:gd name="connsiteY54" fmla="*/ 477838 h 720725"/>
              <a:gd name="connsiteX55" fmla="*/ 1693862 w 4619625"/>
              <a:gd name="connsiteY55" fmla="*/ 461169 h 720725"/>
              <a:gd name="connsiteX56" fmla="*/ 1657350 w 4619625"/>
              <a:gd name="connsiteY56" fmla="*/ 463550 h 720725"/>
              <a:gd name="connsiteX57" fmla="*/ 1657350 w 4619625"/>
              <a:gd name="connsiteY57" fmla="*/ 447675 h 720725"/>
              <a:gd name="connsiteX58" fmla="*/ 1584325 w 4619625"/>
              <a:gd name="connsiteY58" fmla="*/ 447675 h 720725"/>
              <a:gd name="connsiteX59" fmla="*/ 1584325 w 4619625"/>
              <a:gd name="connsiteY59" fmla="*/ 431800 h 720725"/>
              <a:gd name="connsiteX60" fmla="*/ 1517650 w 4619625"/>
              <a:gd name="connsiteY60" fmla="*/ 431800 h 720725"/>
              <a:gd name="connsiteX61" fmla="*/ 1517650 w 4619625"/>
              <a:gd name="connsiteY61" fmla="*/ 422275 h 720725"/>
              <a:gd name="connsiteX62" fmla="*/ 1428750 w 4619625"/>
              <a:gd name="connsiteY62" fmla="*/ 422275 h 720725"/>
              <a:gd name="connsiteX63" fmla="*/ 1428750 w 4619625"/>
              <a:gd name="connsiteY63" fmla="*/ 406400 h 720725"/>
              <a:gd name="connsiteX64" fmla="*/ 1390650 w 4619625"/>
              <a:gd name="connsiteY64" fmla="*/ 406400 h 720725"/>
              <a:gd name="connsiteX65" fmla="*/ 1390650 w 4619625"/>
              <a:gd name="connsiteY65" fmla="*/ 390525 h 720725"/>
              <a:gd name="connsiteX66" fmla="*/ 1352550 w 4619625"/>
              <a:gd name="connsiteY66" fmla="*/ 390525 h 720725"/>
              <a:gd name="connsiteX67" fmla="*/ 1352550 w 4619625"/>
              <a:gd name="connsiteY67" fmla="*/ 377825 h 720725"/>
              <a:gd name="connsiteX68" fmla="*/ 1320800 w 4619625"/>
              <a:gd name="connsiteY68" fmla="*/ 377825 h 720725"/>
              <a:gd name="connsiteX69" fmla="*/ 1320800 w 4619625"/>
              <a:gd name="connsiteY69" fmla="*/ 377825 h 720725"/>
              <a:gd name="connsiteX70" fmla="*/ 1254125 w 4619625"/>
              <a:gd name="connsiteY70" fmla="*/ 377825 h 720725"/>
              <a:gd name="connsiteX71" fmla="*/ 1254125 w 4619625"/>
              <a:gd name="connsiteY71" fmla="*/ 358775 h 720725"/>
              <a:gd name="connsiteX72" fmla="*/ 1114425 w 4619625"/>
              <a:gd name="connsiteY72" fmla="*/ 358775 h 720725"/>
              <a:gd name="connsiteX73" fmla="*/ 1114425 w 4619625"/>
              <a:gd name="connsiteY73" fmla="*/ 346075 h 720725"/>
              <a:gd name="connsiteX74" fmla="*/ 1047750 w 4619625"/>
              <a:gd name="connsiteY74" fmla="*/ 346075 h 720725"/>
              <a:gd name="connsiteX75" fmla="*/ 1047750 w 4619625"/>
              <a:gd name="connsiteY75" fmla="*/ 333375 h 720725"/>
              <a:gd name="connsiteX76" fmla="*/ 1006475 w 4619625"/>
              <a:gd name="connsiteY76" fmla="*/ 333375 h 720725"/>
              <a:gd name="connsiteX77" fmla="*/ 1006475 w 4619625"/>
              <a:gd name="connsiteY77" fmla="*/ 314325 h 720725"/>
              <a:gd name="connsiteX78" fmla="*/ 987425 w 4619625"/>
              <a:gd name="connsiteY78" fmla="*/ 314325 h 720725"/>
              <a:gd name="connsiteX79" fmla="*/ 993775 w 4619625"/>
              <a:gd name="connsiteY79" fmla="*/ 307975 h 720725"/>
              <a:gd name="connsiteX80" fmla="*/ 962025 w 4619625"/>
              <a:gd name="connsiteY80" fmla="*/ 307975 h 720725"/>
              <a:gd name="connsiteX81" fmla="*/ 962025 w 4619625"/>
              <a:gd name="connsiteY81" fmla="*/ 288925 h 720725"/>
              <a:gd name="connsiteX82" fmla="*/ 920750 w 4619625"/>
              <a:gd name="connsiteY82" fmla="*/ 288925 h 720725"/>
              <a:gd name="connsiteX83" fmla="*/ 920750 w 4619625"/>
              <a:gd name="connsiteY83" fmla="*/ 276225 h 720725"/>
              <a:gd name="connsiteX84" fmla="*/ 889000 w 4619625"/>
              <a:gd name="connsiteY84" fmla="*/ 276225 h 720725"/>
              <a:gd name="connsiteX85" fmla="*/ 889000 w 4619625"/>
              <a:gd name="connsiteY85" fmla="*/ 276225 h 720725"/>
              <a:gd name="connsiteX86" fmla="*/ 879475 w 4619625"/>
              <a:gd name="connsiteY86" fmla="*/ 266700 h 720725"/>
              <a:gd name="connsiteX87" fmla="*/ 752475 w 4619625"/>
              <a:gd name="connsiteY87" fmla="*/ 266700 h 720725"/>
              <a:gd name="connsiteX88" fmla="*/ 752475 w 4619625"/>
              <a:gd name="connsiteY88" fmla="*/ 250825 h 720725"/>
              <a:gd name="connsiteX89" fmla="*/ 711200 w 4619625"/>
              <a:gd name="connsiteY89" fmla="*/ 250825 h 720725"/>
              <a:gd name="connsiteX90" fmla="*/ 711200 w 4619625"/>
              <a:gd name="connsiteY90" fmla="*/ 244475 h 720725"/>
              <a:gd name="connsiteX91" fmla="*/ 676275 w 4619625"/>
              <a:gd name="connsiteY91" fmla="*/ 244475 h 720725"/>
              <a:gd name="connsiteX92" fmla="*/ 676275 w 4619625"/>
              <a:gd name="connsiteY92" fmla="*/ 234950 h 720725"/>
              <a:gd name="connsiteX93" fmla="*/ 635000 w 4619625"/>
              <a:gd name="connsiteY93" fmla="*/ 234950 h 720725"/>
              <a:gd name="connsiteX94" fmla="*/ 641350 w 4619625"/>
              <a:gd name="connsiteY94" fmla="*/ 228600 h 720725"/>
              <a:gd name="connsiteX95" fmla="*/ 600075 w 4619625"/>
              <a:gd name="connsiteY95" fmla="*/ 228600 h 720725"/>
              <a:gd name="connsiteX96" fmla="*/ 574675 w 4619625"/>
              <a:gd name="connsiteY96" fmla="*/ 228600 h 720725"/>
              <a:gd name="connsiteX97" fmla="*/ 574675 w 4619625"/>
              <a:gd name="connsiteY97" fmla="*/ 212725 h 720725"/>
              <a:gd name="connsiteX98" fmla="*/ 536575 w 4619625"/>
              <a:gd name="connsiteY98" fmla="*/ 212725 h 720725"/>
              <a:gd name="connsiteX99" fmla="*/ 536575 w 4619625"/>
              <a:gd name="connsiteY99" fmla="*/ 200025 h 720725"/>
              <a:gd name="connsiteX100" fmla="*/ 492125 w 4619625"/>
              <a:gd name="connsiteY100" fmla="*/ 200025 h 720725"/>
              <a:gd name="connsiteX101" fmla="*/ 492125 w 4619625"/>
              <a:gd name="connsiteY101" fmla="*/ 190500 h 720725"/>
              <a:gd name="connsiteX102" fmla="*/ 466725 w 4619625"/>
              <a:gd name="connsiteY102" fmla="*/ 190500 h 720725"/>
              <a:gd name="connsiteX103" fmla="*/ 466725 w 4619625"/>
              <a:gd name="connsiteY103" fmla="*/ 174625 h 720725"/>
              <a:gd name="connsiteX104" fmla="*/ 409575 w 4619625"/>
              <a:gd name="connsiteY104" fmla="*/ 174625 h 720725"/>
              <a:gd name="connsiteX105" fmla="*/ 409575 w 4619625"/>
              <a:gd name="connsiteY105" fmla="*/ 174625 h 720725"/>
              <a:gd name="connsiteX106" fmla="*/ 409575 w 4619625"/>
              <a:gd name="connsiteY106" fmla="*/ 154781 h 720725"/>
              <a:gd name="connsiteX107" fmla="*/ 349250 w 4619625"/>
              <a:gd name="connsiteY107" fmla="*/ 152400 h 720725"/>
              <a:gd name="connsiteX108" fmla="*/ 339725 w 4619625"/>
              <a:gd name="connsiteY108" fmla="*/ 133350 h 720725"/>
              <a:gd name="connsiteX109" fmla="*/ 301625 w 4619625"/>
              <a:gd name="connsiteY109" fmla="*/ 133350 h 720725"/>
              <a:gd name="connsiteX110" fmla="*/ 301625 w 4619625"/>
              <a:gd name="connsiteY110" fmla="*/ 114300 h 720725"/>
              <a:gd name="connsiteX111" fmla="*/ 266700 w 4619625"/>
              <a:gd name="connsiteY111" fmla="*/ 114300 h 720725"/>
              <a:gd name="connsiteX112" fmla="*/ 266700 w 4619625"/>
              <a:gd name="connsiteY112" fmla="*/ 95250 h 720725"/>
              <a:gd name="connsiteX113" fmla="*/ 231775 w 4619625"/>
              <a:gd name="connsiteY113" fmla="*/ 95250 h 720725"/>
              <a:gd name="connsiteX114" fmla="*/ 231775 w 4619625"/>
              <a:gd name="connsiteY114" fmla="*/ 85725 h 720725"/>
              <a:gd name="connsiteX115" fmla="*/ 203200 w 4619625"/>
              <a:gd name="connsiteY115" fmla="*/ 85725 h 720725"/>
              <a:gd name="connsiteX116" fmla="*/ 203200 w 4619625"/>
              <a:gd name="connsiteY116" fmla="*/ 66675 h 720725"/>
              <a:gd name="connsiteX117" fmla="*/ 171450 w 4619625"/>
              <a:gd name="connsiteY117" fmla="*/ 66675 h 720725"/>
              <a:gd name="connsiteX118" fmla="*/ 180975 w 4619625"/>
              <a:gd name="connsiteY118" fmla="*/ 57150 h 720725"/>
              <a:gd name="connsiteX119" fmla="*/ 149225 w 4619625"/>
              <a:gd name="connsiteY119" fmla="*/ 57150 h 720725"/>
              <a:gd name="connsiteX120" fmla="*/ 139700 w 4619625"/>
              <a:gd name="connsiteY120" fmla="*/ 40481 h 720725"/>
              <a:gd name="connsiteX121" fmla="*/ 85725 w 4619625"/>
              <a:gd name="connsiteY121" fmla="*/ 38100 h 720725"/>
              <a:gd name="connsiteX122" fmla="*/ 85725 w 4619625"/>
              <a:gd name="connsiteY122" fmla="*/ 28575 h 720725"/>
              <a:gd name="connsiteX123" fmla="*/ 57150 w 4619625"/>
              <a:gd name="connsiteY123" fmla="*/ 28575 h 720725"/>
              <a:gd name="connsiteX124" fmla="*/ 57150 w 4619625"/>
              <a:gd name="connsiteY124" fmla="*/ 9525 h 720725"/>
              <a:gd name="connsiteX125" fmla="*/ 19050 w 4619625"/>
              <a:gd name="connsiteY125" fmla="*/ 9525 h 720725"/>
              <a:gd name="connsiteX126" fmla="*/ 19050 w 4619625"/>
              <a:gd name="connsiteY126" fmla="*/ 0 h 720725"/>
              <a:gd name="connsiteX127" fmla="*/ 0 w 4619625"/>
              <a:gd name="connsiteY127" fmla="*/ 0 h 720725"/>
              <a:gd name="connsiteX0" fmla="*/ 4619625 w 4619625"/>
              <a:gd name="connsiteY0" fmla="*/ 720725 h 720725"/>
              <a:gd name="connsiteX1" fmla="*/ 4467225 w 4619625"/>
              <a:gd name="connsiteY1" fmla="*/ 720725 h 720725"/>
              <a:gd name="connsiteX2" fmla="*/ 4467225 w 4619625"/>
              <a:gd name="connsiteY2" fmla="*/ 708025 h 720725"/>
              <a:gd name="connsiteX3" fmla="*/ 4102100 w 4619625"/>
              <a:gd name="connsiteY3" fmla="*/ 708025 h 720725"/>
              <a:gd name="connsiteX4" fmla="*/ 4102100 w 4619625"/>
              <a:gd name="connsiteY4" fmla="*/ 695325 h 720725"/>
              <a:gd name="connsiteX5" fmla="*/ 4089400 w 4619625"/>
              <a:gd name="connsiteY5" fmla="*/ 695325 h 720725"/>
              <a:gd name="connsiteX6" fmla="*/ 4089400 w 4619625"/>
              <a:gd name="connsiteY6" fmla="*/ 685800 h 720725"/>
              <a:gd name="connsiteX7" fmla="*/ 3768725 w 4619625"/>
              <a:gd name="connsiteY7" fmla="*/ 685800 h 720725"/>
              <a:gd name="connsiteX8" fmla="*/ 3768725 w 4619625"/>
              <a:gd name="connsiteY8" fmla="*/ 669925 h 720725"/>
              <a:gd name="connsiteX9" fmla="*/ 3663950 w 4619625"/>
              <a:gd name="connsiteY9" fmla="*/ 669925 h 720725"/>
              <a:gd name="connsiteX10" fmla="*/ 3660775 w 4619625"/>
              <a:gd name="connsiteY10" fmla="*/ 666750 h 720725"/>
              <a:gd name="connsiteX11" fmla="*/ 3457575 w 4619625"/>
              <a:gd name="connsiteY11" fmla="*/ 666750 h 720725"/>
              <a:gd name="connsiteX12" fmla="*/ 3457575 w 4619625"/>
              <a:gd name="connsiteY12" fmla="*/ 657225 h 720725"/>
              <a:gd name="connsiteX13" fmla="*/ 3457575 w 4619625"/>
              <a:gd name="connsiteY13" fmla="*/ 657225 h 720725"/>
              <a:gd name="connsiteX14" fmla="*/ 3441700 w 4619625"/>
              <a:gd name="connsiteY14" fmla="*/ 657225 h 720725"/>
              <a:gd name="connsiteX15" fmla="*/ 3413125 w 4619625"/>
              <a:gd name="connsiteY15" fmla="*/ 657225 h 720725"/>
              <a:gd name="connsiteX16" fmla="*/ 3413125 w 4619625"/>
              <a:gd name="connsiteY16" fmla="*/ 654050 h 720725"/>
              <a:gd name="connsiteX17" fmla="*/ 3282950 w 4619625"/>
              <a:gd name="connsiteY17" fmla="*/ 654050 h 720725"/>
              <a:gd name="connsiteX18" fmla="*/ 3282950 w 4619625"/>
              <a:gd name="connsiteY18" fmla="*/ 641350 h 720725"/>
              <a:gd name="connsiteX19" fmla="*/ 3136900 w 4619625"/>
              <a:gd name="connsiteY19" fmla="*/ 641350 h 720725"/>
              <a:gd name="connsiteX20" fmla="*/ 3136900 w 4619625"/>
              <a:gd name="connsiteY20" fmla="*/ 635000 h 720725"/>
              <a:gd name="connsiteX21" fmla="*/ 3111500 w 4619625"/>
              <a:gd name="connsiteY21" fmla="*/ 635000 h 720725"/>
              <a:gd name="connsiteX22" fmla="*/ 3111500 w 4619625"/>
              <a:gd name="connsiteY22" fmla="*/ 625475 h 720725"/>
              <a:gd name="connsiteX23" fmla="*/ 2940050 w 4619625"/>
              <a:gd name="connsiteY23" fmla="*/ 625475 h 720725"/>
              <a:gd name="connsiteX24" fmla="*/ 2943225 w 4619625"/>
              <a:gd name="connsiteY24" fmla="*/ 622300 h 720725"/>
              <a:gd name="connsiteX25" fmla="*/ 2841625 w 4619625"/>
              <a:gd name="connsiteY25" fmla="*/ 622300 h 720725"/>
              <a:gd name="connsiteX26" fmla="*/ 2841625 w 4619625"/>
              <a:gd name="connsiteY26" fmla="*/ 612775 h 720725"/>
              <a:gd name="connsiteX27" fmla="*/ 2730500 w 4619625"/>
              <a:gd name="connsiteY27" fmla="*/ 612775 h 720725"/>
              <a:gd name="connsiteX28" fmla="*/ 2730500 w 4619625"/>
              <a:gd name="connsiteY28" fmla="*/ 587375 h 720725"/>
              <a:gd name="connsiteX29" fmla="*/ 2660650 w 4619625"/>
              <a:gd name="connsiteY29" fmla="*/ 587375 h 720725"/>
              <a:gd name="connsiteX30" fmla="*/ 2660650 w 4619625"/>
              <a:gd name="connsiteY30" fmla="*/ 577850 h 720725"/>
              <a:gd name="connsiteX31" fmla="*/ 2368550 w 4619625"/>
              <a:gd name="connsiteY31" fmla="*/ 577850 h 720725"/>
              <a:gd name="connsiteX32" fmla="*/ 2368550 w 4619625"/>
              <a:gd name="connsiteY32" fmla="*/ 568325 h 720725"/>
              <a:gd name="connsiteX33" fmla="*/ 2276475 w 4619625"/>
              <a:gd name="connsiteY33" fmla="*/ 568325 h 720725"/>
              <a:gd name="connsiteX34" fmla="*/ 2276475 w 4619625"/>
              <a:gd name="connsiteY34" fmla="*/ 555625 h 720725"/>
              <a:gd name="connsiteX35" fmla="*/ 2148681 w 4619625"/>
              <a:gd name="connsiteY35" fmla="*/ 550863 h 720725"/>
              <a:gd name="connsiteX36" fmla="*/ 2152650 w 4619625"/>
              <a:gd name="connsiteY36" fmla="*/ 546893 h 720725"/>
              <a:gd name="connsiteX37" fmla="*/ 2053431 w 4619625"/>
              <a:gd name="connsiteY37" fmla="*/ 549275 h 720725"/>
              <a:gd name="connsiteX38" fmla="*/ 2053431 w 4619625"/>
              <a:gd name="connsiteY38" fmla="*/ 533400 h 720725"/>
              <a:gd name="connsiteX39" fmla="*/ 2025650 w 4619625"/>
              <a:gd name="connsiteY39" fmla="*/ 533400 h 720725"/>
              <a:gd name="connsiteX40" fmla="*/ 2025650 w 4619625"/>
              <a:gd name="connsiteY40" fmla="*/ 533400 h 720725"/>
              <a:gd name="connsiteX41" fmla="*/ 1974850 w 4619625"/>
              <a:gd name="connsiteY41" fmla="*/ 533400 h 720725"/>
              <a:gd name="connsiteX42" fmla="*/ 1974850 w 4619625"/>
              <a:gd name="connsiteY42" fmla="*/ 520700 h 720725"/>
              <a:gd name="connsiteX43" fmla="*/ 1908175 w 4619625"/>
              <a:gd name="connsiteY43" fmla="*/ 520700 h 720725"/>
              <a:gd name="connsiteX44" fmla="*/ 1908175 w 4619625"/>
              <a:gd name="connsiteY44" fmla="*/ 511175 h 720725"/>
              <a:gd name="connsiteX45" fmla="*/ 1879600 w 4619625"/>
              <a:gd name="connsiteY45" fmla="*/ 511175 h 720725"/>
              <a:gd name="connsiteX46" fmla="*/ 1879600 w 4619625"/>
              <a:gd name="connsiteY46" fmla="*/ 501650 h 720725"/>
              <a:gd name="connsiteX47" fmla="*/ 1825625 w 4619625"/>
              <a:gd name="connsiteY47" fmla="*/ 501650 h 720725"/>
              <a:gd name="connsiteX48" fmla="*/ 1825625 w 4619625"/>
              <a:gd name="connsiteY48" fmla="*/ 492125 h 720725"/>
              <a:gd name="connsiteX49" fmla="*/ 1755775 w 4619625"/>
              <a:gd name="connsiteY49" fmla="*/ 492125 h 720725"/>
              <a:gd name="connsiteX50" fmla="*/ 1755775 w 4619625"/>
              <a:gd name="connsiteY50" fmla="*/ 482600 h 720725"/>
              <a:gd name="connsiteX51" fmla="*/ 1736725 w 4619625"/>
              <a:gd name="connsiteY51" fmla="*/ 482600 h 720725"/>
              <a:gd name="connsiteX52" fmla="*/ 1724025 w 4619625"/>
              <a:gd name="connsiteY52" fmla="*/ 482600 h 720725"/>
              <a:gd name="connsiteX53" fmla="*/ 1724025 w 4619625"/>
              <a:gd name="connsiteY53" fmla="*/ 473075 h 720725"/>
              <a:gd name="connsiteX54" fmla="*/ 1691482 w 4619625"/>
              <a:gd name="connsiteY54" fmla="*/ 477838 h 720725"/>
              <a:gd name="connsiteX55" fmla="*/ 1693862 w 4619625"/>
              <a:gd name="connsiteY55" fmla="*/ 461169 h 720725"/>
              <a:gd name="connsiteX56" fmla="*/ 1657350 w 4619625"/>
              <a:gd name="connsiteY56" fmla="*/ 463550 h 720725"/>
              <a:gd name="connsiteX57" fmla="*/ 1657350 w 4619625"/>
              <a:gd name="connsiteY57" fmla="*/ 447675 h 720725"/>
              <a:gd name="connsiteX58" fmla="*/ 1584325 w 4619625"/>
              <a:gd name="connsiteY58" fmla="*/ 447675 h 720725"/>
              <a:gd name="connsiteX59" fmla="*/ 1584325 w 4619625"/>
              <a:gd name="connsiteY59" fmla="*/ 431800 h 720725"/>
              <a:gd name="connsiteX60" fmla="*/ 1517650 w 4619625"/>
              <a:gd name="connsiteY60" fmla="*/ 431800 h 720725"/>
              <a:gd name="connsiteX61" fmla="*/ 1517650 w 4619625"/>
              <a:gd name="connsiteY61" fmla="*/ 422275 h 720725"/>
              <a:gd name="connsiteX62" fmla="*/ 1428750 w 4619625"/>
              <a:gd name="connsiteY62" fmla="*/ 422275 h 720725"/>
              <a:gd name="connsiteX63" fmla="*/ 1428750 w 4619625"/>
              <a:gd name="connsiteY63" fmla="*/ 406400 h 720725"/>
              <a:gd name="connsiteX64" fmla="*/ 1390650 w 4619625"/>
              <a:gd name="connsiteY64" fmla="*/ 406400 h 720725"/>
              <a:gd name="connsiteX65" fmla="*/ 1390650 w 4619625"/>
              <a:gd name="connsiteY65" fmla="*/ 390525 h 720725"/>
              <a:gd name="connsiteX66" fmla="*/ 1352550 w 4619625"/>
              <a:gd name="connsiteY66" fmla="*/ 390525 h 720725"/>
              <a:gd name="connsiteX67" fmla="*/ 1352550 w 4619625"/>
              <a:gd name="connsiteY67" fmla="*/ 377825 h 720725"/>
              <a:gd name="connsiteX68" fmla="*/ 1320800 w 4619625"/>
              <a:gd name="connsiteY68" fmla="*/ 377825 h 720725"/>
              <a:gd name="connsiteX69" fmla="*/ 1320800 w 4619625"/>
              <a:gd name="connsiteY69" fmla="*/ 377825 h 720725"/>
              <a:gd name="connsiteX70" fmla="*/ 1254125 w 4619625"/>
              <a:gd name="connsiteY70" fmla="*/ 377825 h 720725"/>
              <a:gd name="connsiteX71" fmla="*/ 1254125 w 4619625"/>
              <a:gd name="connsiteY71" fmla="*/ 358775 h 720725"/>
              <a:gd name="connsiteX72" fmla="*/ 1114425 w 4619625"/>
              <a:gd name="connsiteY72" fmla="*/ 358775 h 720725"/>
              <a:gd name="connsiteX73" fmla="*/ 1114425 w 4619625"/>
              <a:gd name="connsiteY73" fmla="*/ 346075 h 720725"/>
              <a:gd name="connsiteX74" fmla="*/ 1047750 w 4619625"/>
              <a:gd name="connsiteY74" fmla="*/ 346075 h 720725"/>
              <a:gd name="connsiteX75" fmla="*/ 1047750 w 4619625"/>
              <a:gd name="connsiteY75" fmla="*/ 333375 h 720725"/>
              <a:gd name="connsiteX76" fmla="*/ 1006475 w 4619625"/>
              <a:gd name="connsiteY76" fmla="*/ 333375 h 720725"/>
              <a:gd name="connsiteX77" fmla="*/ 1006475 w 4619625"/>
              <a:gd name="connsiteY77" fmla="*/ 314325 h 720725"/>
              <a:gd name="connsiteX78" fmla="*/ 987425 w 4619625"/>
              <a:gd name="connsiteY78" fmla="*/ 314325 h 720725"/>
              <a:gd name="connsiteX79" fmla="*/ 993775 w 4619625"/>
              <a:gd name="connsiteY79" fmla="*/ 307975 h 720725"/>
              <a:gd name="connsiteX80" fmla="*/ 962025 w 4619625"/>
              <a:gd name="connsiteY80" fmla="*/ 307975 h 720725"/>
              <a:gd name="connsiteX81" fmla="*/ 962025 w 4619625"/>
              <a:gd name="connsiteY81" fmla="*/ 288925 h 720725"/>
              <a:gd name="connsiteX82" fmla="*/ 920750 w 4619625"/>
              <a:gd name="connsiteY82" fmla="*/ 288925 h 720725"/>
              <a:gd name="connsiteX83" fmla="*/ 920750 w 4619625"/>
              <a:gd name="connsiteY83" fmla="*/ 276225 h 720725"/>
              <a:gd name="connsiteX84" fmla="*/ 889000 w 4619625"/>
              <a:gd name="connsiteY84" fmla="*/ 276225 h 720725"/>
              <a:gd name="connsiteX85" fmla="*/ 889000 w 4619625"/>
              <a:gd name="connsiteY85" fmla="*/ 276225 h 720725"/>
              <a:gd name="connsiteX86" fmla="*/ 879475 w 4619625"/>
              <a:gd name="connsiteY86" fmla="*/ 266700 h 720725"/>
              <a:gd name="connsiteX87" fmla="*/ 752475 w 4619625"/>
              <a:gd name="connsiteY87" fmla="*/ 266700 h 720725"/>
              <a:gd name="connsiteX88" fmla="*/ 752475 w 4619625"/>
              <a:gd name="connsiteY88" fmla="*/ 250825 h 720725"/>
              <a:gd name="connsiteX89" fmla="*/ 711200 w 4619625"/>
              <a:gd name="connsiteY89" fmla="*/ 250825 h 720725"/>
              <a:gd name="connsiteX90" fmla="*/ 711200 w 4619625"/>
              <a:gd name="connsiteY90" fmla="*/ 244475 h 720725"/>
              <a:gd name="connsiteX91" fmla="*/ 676275 w 4619625"/>
              <a:gd name="connsiteY91" fmla="*/ 244475 h 720725"/>
              <a:gd name="connsiteX92" fmla="*/ 676275 w 4619625"/>
              <a:gd name="connsiteY92" fmla="*/ 234950 h 720725"/>
              <a:gd name="connsiteX93" fmla="*/ 635000 w 4619625"/>
              <a:gd name="connsiteY93" fmla="*/ 234950 h 720725"/>
              <a:gd name="connsiteX94" fmla="*/ 641350 w 4619625"/>
              <a:gd name="connsiteY94" fmla="*/ 228600 h 720725"/>
              <a:gd name="connsiteX95" fmla="*/ 600075 w 4619625"/>
              <a:gd name="connsiteY95" fmla="*/ 228600 h 720725"/>
              <a:gd name="connsiteX96" fmla="*/ 574675 w 4619625"/>
              <a:gd name="connsiteY96" fmla="*/ 228600 h 720725"/>
              <a:gd name="connsiteX97" fmla="*/ 574675 w 4619625"/>
              <a:gd name="connsiteY97" fmla="*/ 212725 h 720725"/>
              <a:gd name="connsiteX98" fmla="*/ 536575 w 4619625"/>
              <a:gd name="connsiteY98" fmla="*/ 212725 h 720725"/>
              <a:gd name="connsiteX99" fmla="*/ 536575 w 4619625"/>
              <a:gd name="connsiteY99" fmla="*/ 200025 h 720725"/>
              <a:gd name="connsiteX100" fmla="*/ 492125 w 4619625"/>
              <a:gd name="connsiteY100" fmla="*/ 200025 h 720725"/>
              <a:gd name="connsiteX101" fmla="*/ 492125 w 4619625"/>
              <a:gd name="connsiteY101" fmla="*/ 190500 h 720725"/>
              <a:gd name="connsiteX102" fmla="*/ 466725 w 4619625"/>
              <a:gd name="connsiteY102" fmla="*/ 190500 h 720725"/>
              <a:gd name="connsiteX103" fmla="*/ 466725 w 4619625"/>
              <a:gd name="connsiteY103" fmla="*/ 174625 h 720725"/>
              <a:gd name="connsiteX104" fmla="*/ 409575 w 4619625"/>
              <a:gd name="connsiteY104" fmla="*/ 174625 h 720725"/>
              <a:gd name="connsiteX105" fmla="*/ 409575 w 4619625"/>
              <a:gd name="connsiteY105" fmla="*/ 174625 h 720725"/>
              <a:gd name="connsiteX106" fmla="*/ 409575 w 4619625"/>
              <a:gd name="connsiteY106" fmla="*/ 154781 h 720725"/>
              <a:gd name="connsiteX107" fmla="*/ 349250 w 4619625"/>
              <a:gd name="connsiteY107" fmla="*/ 152400 h 720725"/>
              <a:gd name="connsiteX108" fmla="*/ 339725 w 4619625"/>
              <a:gd name="connsiteY108" fmla="*/ 133350 h 720725"/>
              <a:gd name="connsiteX109" fmla="*/ 301625 w 4619625"/>
              <a:gd name="connsiteY109" fmla="*/ 133350 h 720725"/>
              <a:gd name="connsiteX110" fmla="*/ 301625 w 4619625"/>
              <a:gd name="connsiteY110" fmla="*/ 114300 h 720725"/>
              <a:gd name="connsiteX111" fmla="*/ 266700 w 4619625"/>
              <a:gd name="connsiteY111" fmla="*/ 114300 h 720725"/>
              <a:gd name="connsiteX112" fmla="*/ 266700 w 4619625"/>
              <a:gd name="connsiteY112" fmla="*/ 95250 h 720725"/>
              <a:gd name="connsiteX113" fmla="*/ 231775 w 4619625"/>
              <a:gd name="connsiteY113" fmla="*/ 95250 h 720725"/>
              <a:gd name="connsiteX114" fmla="*/ 231775 w 4619625"/>
              <a:gd name="connsiteY114" fmla="*/ 85725 h 720725"/>
              <a:gd name="connsiteX115" fmla="*/ 203200 w 4619625"/>
              <a:gd name="connsiteY115" fmla="*/ 85725 h 720725"/>
              <a:gd name="connsiteX116" fmla="*/ 203200 w 4619625"/>
              <a:gd name="connsiteY116" fmla="*/ 66675 h 720725"/>
              <a:gd name="connsiteX117" fmla="*/ 171450 w 4619625"/>
              <a:gd name="connsiteY117" fmla="*/ 66675 h 720725"/>
              <a:gd name="connsiteX118" fmla="*/ 180975 w 4619625"/>
              <a:gd name="connsiteY118" fmla="*/ 57150 h 720725"/>
              <a:gd name="connsiteX119" fmla="*/ 149225 w 4619625"/>
              <a:gd name="connsiteY119" fmla="*/ 57150 h 720725"/>
              <a:gd name="connsiteX120" fmla="*/ 146843 w 4619625"/>
              <a:gd name="connsiteY120" fmla="*/ 40481 h 720725"/>
              <a:gd name="connsiteX121" fmla="*/ 85725 w 4619625"/>
              <a:gd name="connsiteY121" fmla="*/ 38100 h 720725"/>
              <a:gd name="connsiteX122" fmla="*/ 85725 w 4619625"/>
              <a:gd name="connsiteY122" fmla="*/ 28575 h 720725"/>
              <a:gd name="connsiteX123" fmla="*/ 57150 w 4619625"/>
              <a:gd name="connsiteY123" fmla="*/ 28575 h 720725"/>
              <a:gd name="connsiteX124" fmla="*/ 57150 w 4619625"/>
              <a:gd name="connsiteY124" fmla="*/ 9525 h 720725"/>
              <a:gd name="connsiteX125" fmla="*/ 19050 w 4619625"/>
              <a:gd name="connsiteY125" fmla="*/ 9525 h 720725"/>
              <a:gd name="connsiteX126" fmla="*/ 19050 w 4619625"/>
              <a:gd name="connsiteY126" fmla="*/ 0 h 720725"/>
              <a:gd name="connsiteX127" fmla="*/ 0 w 4619625"/>
              <a:gd name="connsiteY127" fmla="*/ 0 h 720725"/>
              <a:gd name="connsiteX0" fmla="*/ 4619625 w 4619625"/>
              <a:gd name="connsiteY0" fmla="*/ 720725 h 720725"/>
              <a:gd name="connsiteX1" fmla="*/ 4467225 w 4619625"/>
              <a:gd name="connsiteY1" fmla="*/ 720725 h 720725"/>
              <a:gd name="connsiteX2" fmla="*/ 4467225 w 4619625"/>
              <a:gd name="connsiteY2" fmla="*/ 708025 h 720725"/>
              <a:gd name="connsiteX3" fmla="*/ 4102100 w 4619625"/>
              <a:gd name="connsiteY3" fmla="*/ 708025 h 720725"/>
              <a:gd name="connsiteX4" fmla="*/ 4102100 w 4619625"/>
              <a:gd name="connsiteY4" fmla="*/ 695325 h 720725"/>
              <a:gd name="connsiteX5" fmla="*/ 4089400 w 4619625"/>
              <a:gd name="connsiteY5" fmla="*/ 695325 h 720725"/>
              <a:gd name="connsiteX6" fmla="*/ 4089400 w 4619625"/>
              <a:gd name="connsiteY6" fmla="*/ 685800 h 720725"/>
              <a:gd name="connsiteX7" fmla="*/ 3768725 w 4619625"/>
              <a:gd name="connsiteY7" fmla="*/ 685800 h 720725"/>
              <a:gd name="connsiteX8" fmla="*/ 3768725 w 4619625"/>
              <a:gd name="connsiteY8" fmla="*/ 669925 h 720725"/>
              <a:gd name="connsiteX9" fmla="*/ 3663950 w 4619625"/>
              <a:gd name="connsiteY9" fmla="*/ 669925 h 720725"/>
              <a:gd name="connsiteX10" fmla="*/ 3660775 w 4619625"/>
              <a:gd name="connsiteY10" fmla="*/ 666750 h 720725"/>
              <a:gd name="connsiteX11" fmla="*/ 3457575 w 4619625"/>
              <a:gd name="connsiteY11" fmla="*/ 666750 h 720725"/>
              <a:gd name="connsiteX12" fmla="*/ 3457575 w 4619625"/>
              <a:gd name="connsiteY12" fmla="*/ 657225 h 720725"/>
              <a:gd name="connsiteX13" fmla="*/ 3457575 w 4619625"/>
              <a:gd name="connsiteY13" fmla="*/ 657225 h 720725"/>
              <a:gd name="connsiteX14" fmla="*/ 3441700 w 4619625"/>
              <a:gd name="connsiteY14" fmla="*/ 657225 h 720725"/>
              <a:gd name="connsiteX15" fmla="*/ 3413125 w 4619625"/>
              <a:gd name="connsiteY15" fmla="*/ 657225 h 720725"/>
              <a:gd name="connsiteX16" fmla="*/ 3413125 w 4619625"/>
              <a:gd name="connsiteY16" fmla="*/ 654050 h 720725"/>
              <a:gd name="connsiteX17" fmla="*/ 3282950 w 4619625"/>
              <a:gd name="connsiteY17" fmla="*/ 654050 h 720725"/>
              <a:gd name="connsiteX18" fmla="*/ 3282950 w 4619625"/>
              <a:gd name="connsiteY18" fmla="*/ 641350 h 720725"/>
              <a:gd name="connsiteX19" fmla="*/ 3136900 w 4619625"/>
              <a:gd name="connsiteY19" fmla="*/ 641350 h 720725"/>
              <a:gd name="connsiteX20" fmla="*/ 3136900 w 4619625"/>
              <a:gd name="connsiteY20" fmla="*/ 635000 h 720725"/>
              <a:gd name="connsiteX21" fmla="*/ 3111500 w 4619625"/>
              <a:gd name="connsiteY21" fmla="*/ 635000 h 720725"/>
              <a:gd name="connsiteX22" fmla="*/ 3111500 w 4619625"/>
              <a:gd name="connsiteY22" fmla="*/ 625475 h 720725"/>
              <a:gd name="connsiteX23" fmla="*/ 2940050 w 4619625"/>
              <a:gd name="connsiteY23" fmla="*/ 625475 h 720725"/>
              <a:gd name="connsiteX24" fmla="*/ 2943225 w 4619625"/>
              <a:gd name="connsiteY24" fmla="*/ 622300 h 720725"/>
              <a:gd name="connsiteX25" fmla="*/ 2841625 w 4619625"/>
              <a:gd name="connsiteY25" fmla="*/ 622300 h 720725"/>
              <a:gd name="connsiteX26" fmla="*/ 2841625 w 4619625"/>
              <a:gd name="connsiteY26" fmla="*/ 612775 h 720725"/>
              <a:gd name="connsiteX27" fmla="*/ 2730500 w 4619625"/>
              <a:gd name="connsiteY27" fmla="*/ 612775 h 720725"/>
              <a:gd name="connsiteX28" fmla="*/ 2730500 w 4619625"/>
              <a:gd name="connsiteY28" fmla="*/ 587375 h 720725"/>
              <a:gd name="connsiteX29" fmla="*/ 2660650 w 4619625"/>
              <a:gd name="connsiteY29" fmla="*/ 587375 h 720725"/>
              <a:gd name="connsiteX30" fmla="*/ 2660650 w 4619625"/>
              <a:gd name="connsiteY30" fmla="*/ 577850 h 720725"/>
              <a:gd name="connsiteX31" fmla="*/ 2368550 w 4619625"/>
              <a:gd name="connsiteY31" fmla="*/ 577850 h 720725"/>
              <a:gd name="connsiteX32" fmla="*/ 2368550 w 4619625"/>
              <a:gd name="connsiteY32" fmla="*/ 568325 h 720725"/>
              <a:gd name="connsiteX33" fmla="*/ 2276475 w 4619625"/>
              <a:gd name="connsiteY33" fmla="*/ 568325 h 720725"/>
              <a:gd name="connsiteX34" fmla="*/ 2276475 w 4619625"/>
              <a:gd name="connsiteY34" fmla="*/ 555625 h 720725"/>
              <a:gd name="connsiteX35" fmla="*/ 2148681 w 4619625"/>
              <a:gd name="connsiteY35" fmla="*/ 550863 h 720725"/>
              <a:gd name="connsiteX36" fmla="*/ 2152650 w 4619625"/>
              <a:gd name="connsiteY36" fmla="*/ 546893 h 720725"/>
              <a:gd name="connsiteX37" fmla="*/ 2053431 w 4619625"/>
              <a:gd name="connsiteY37" fmla="*/ 549275 h 720725"/>
              <a:gd name="connsiteX38" fmla="*/ 2053431 w 4619625"/>
              <a:gd name="connsiteY38" fmla="*/ 533400 h 720725"/>
              <a:gd name="connsiteX39" fmla="*/ 2025650 w 4619625"/>
              <a:gd name="connsiteY39" fmla="*/ 533400 h 720725"/>
              <a:gd name="connsiteX40" fmla="*/ 2025650 w 4619625"/>
              <a:gd name="connsiteY40" fmla="*/ 533400 h 720725"/>
              <a:gd name="connsiteX41" fmla="*/ 1974850 w 4619625"/>
              <a:gd name="connsiteY41" fmla="*/ 533400 h 720725"/>
              <a:gd name="connsiteX42" fmla="*/ 1974850 w 4619625"/>
              <a:gd name="connsiteY42" fmla="*/ 520700 h 720725"/>
              <a:gd name="connsiteX43" fmla="*/ 1908175 w 4619625"/>
              <a:gd name="connsiteY43" fmla="*/ 520700 h 720725"/>
              <a:gd name="connsiteX44" fmla="*/ 1908175 w 4619625"/>
              <a:gd name="connsiteY44" fmla="*/ 511175 h 720725"/>
              <a:gd name="connsiteX45" fmla="*/ 1879600 w 4619625"/>
              <a:gd name="connsiteY45" fmla="*/ 511175 h 720725"/>
              <a:gd name="connsiteX46" fmla="*/ 1879600 w 4619625"/>
              <a:gd name="connsiteY46" fmla="*/ 501650 h 720725"/>
              <a:gd name="connsiteX47" fmla="*/ 1825625 w 4619625"/>
              <a:gd name="connsiteY47" fmla="*/ 501650 h 720725"/>
              <a:gd name="connsiteX48" fmla="*/ 1825625 w 4619625"/>
              <a:gd name="connsiteY48" fmla="*/ 492125 h 720725"/>
              <a:gd name="connsiteX49" fmla="*/ 1755775 w 4619625"/>
              <a:gd name="connsiteY49" fmla="*/ 492125 h 720725"/>
              <a:gd name="connsiteX50" fmla="*/ 1755775 w 4619625"/>
              <a:gd name="connsiteY50" fmla="*/ 482600 h 720725"/>
              <a:gd name="connsiteX51" fmla="*/ 1736725 w 4619625"/>
              <a:gd name="connsiteY51" fmla="*/ 482600 h 720725"/>
              <a:gd name="connsiteX52" fmla="*/ 1724025 w 4619625"/>
              <a:gd name="connsiteY52" fmla="*/ 482600 h 720725"/>
              <a:gd name="connsiteX53" fmla="*/ 1724025 w 4619625"/>
              <a:gd name="connsiteY53" fmla="*/ 473075 h 720725"/>
              <a:gd name="connsiteX54" fmla="*/ 1691482 w 4619625"/>
              <a:gd name="connsiteY54" fmla="*/ 477838 h 720725"/>
              <a:gd name="connsiteX55" fmla="*/ 1693862 w 4619625"/>
              <a:gd name="connsiteY55" fmla="*/ 461169 h 720725"/>
              <a:gd name="connsiteX56" fmla="*/ 1657350 w 4619625"/>
              <a:gd name="connsiteY56" fmla="*/ 463550 h 720725"/>
              <a:gd name="connsiteX57" fmla="*/ 1657350 w 4619625"/>
              <a:gd name="connsiteY57" fmla="*/ 447675 h 720725"/>
              <a:gd name="connsiteX58" fmla="*/ 1584325 w 4619625"/>
              <a:gd name="connsiteY58" fmla="*/ 447675 h 720725"/>
              <a:gd name="connsiteX59" fmla="*/ 1584325 w 4619625"/>
              <a:gd name="connsiteY59" fmla="*/ 431800 h 720725"/>
              <a:gd name="connsiteX60" fmla="*/ 1517650 w 4619625"/>
              <a:gd name="connsiteY60" fmla="*/ 431800 h 720725"/>
              <a:gd name="connsiteX61" fmla="*/ 1517650 w 4619625"/>
              <a:gd name="connsiteY61" fmla="*/ 422275 h 720725"/>
              <a:gd name="connsiteX62" fmla="*/ 1428750 w 4619625"/>
              <a:gd name="connsiteY62" fmla="*/ 422275 h 720725"/>
              <a:gd name="connsiteX63" fmla="*/ 1428750 w 4619625"/>
              <a:gd name="connsiteY63" fmla="*/ 406400 h 720725"/>
              <a:gd name="connsiteX64" fmla="*/ 1390650 w 4619625"/>
              <a:gd name="connsiteY64" fmla="*/ 406400 h 720725"/>
              <a:gd name="connsiteX65" fmla="*/ 1390650 w 4619625"/>
              <a:gd name="connsiteY65" fmla="*/ 390525 h 720725"/>
              <a:gd name="connsiteX66" fmla="*/ 1352550 w 4619625"/>
              <a:gd name="connsiteY66" fmla="*/ 390525 h 720725"/>
              <a:gd name="connsiteX67" fmla="*/ 1352550 w 4619625"/>
              <a:gd name="connsiteY67" fmla="*/ 377825 h 720725"/>
              <a:gd name="connsiteX68" fmla="*/ 1320800 w 4619625"/>
              <a:gd name="connsiteY68" fmla="*/ 377825 h 720725"/>
              <a:gd name="connsiteX69" fmla="*/ 1320800 w 4619625"/>
              <a:gd name="connsiteY69" fmla="*/ 377825 h 720725"/>
              <a:gd name="connsiteX70" fmla="*/ 1254125 w 4619625"/>
              <a:gd name="connsiteY70" fmla="*/ 377825 h 720725"/>
              <a:gd name="connsiteX71" fmla="*/ 1254125 w 4619625"/>
              <a:gd name="connsiteY71" fmla="*/ 358775 h 720725"/>
              <a:gd name="connsiteX72" fmla="*/ 1114425 w 4619625"/>
              <a:gd name="connsiteY72" fmla="*/ 358775 h 720725"/>
              <a:gd name="connsiteX73" fmla="*/ 1114425 w 4619625"/>
              <a:gd name="connsiteY73" fmla="*/ 346075 h 720725"/>
              <a:gd name="connsiteX74" fmla="*/ 1047750 w 4619625"/>
              <a:gd name="connsiteY74" fmla="*/ 346075 h 720725"/>
              <a:gd name="connsiteX75" fmla="*/ 1047750 w 4619625"/>
              <a:gd name="connsiteY75" fmla="*/ 333375 h 720725"/>
              <a:gd name="connsiteX76" fmla="*/ 1006475 w 4619625"/>
              <a:gd name="connsiteY76" fmla="*/ 333375 h 720725"/>
              <a:gd name="connsiteX77" fmla="*/ 1006475 w 4619625"/>
              <a:gd name="connsiteY77" fmla="*/ 314325 h 720725"/>
              <a:gd name="connsiteX78" fmla="*/ 987425 w 4619625"/>
              <a:gd name="connsiteY78" fmla="*/ 314325 h 720725"/>
              <a:gd name="connsiteX79" fmla="*/ 993775 w 4619625"/>
              <a:gd name="connsiteY79" fmla="*/ 307975 h 720725"/>
              <a:gd name="connsiteX80" fmla="*/ 962025 w 4619625"/>
              <a:gd name="connsiteY80" fmla="*/ 307975 h 720725"/>
              <a:gd name="connsiteX81" fmla="*/ 962025 w 4619625"/>
              <a:gd name="connsiteY81" fmla="*/ 288925 h 720725"/>
              <a:gd name="connsiteX82" fmla="*/ 920750 w 4619625"/>
              <a:gd name="connsiteY82" fmla="*/ 288925 h 720725"/>
              <a:gd name="connsiteX83" fmla="*/ 920750 w 4619625"/>
              <a:gd name="connsiteY83" fmla="*/ 276225 h 720725"/>
              <a:gd name="connsiteX84" fmla="*/ 889000 w 4619625"/>
              <a:gd name="connsiteY84" fmla="*/ 276225 h 720725"/>
              <a:gd name="connsiteX85" fmla="*/ 889000 w 4619625"/>
              <a:gd name="connsiteY85" fmla="*/ 276225 h 720725"/>
              <a:gd name="connsiteX86" fmla="*/ 879475 w 4619625"/>
              <a:gd name="connsiteY86" fmla="*/ 266700 h 720725"/>
              <a:gd name="connsiteX87" fmla="*/ 752475 w 4619625"/>
              <a:gd name="connsiteY87" fmla="*/ 266700 h 720725"/>
              <a:gd name="connsiteX88" fmla="*/ 752475 w 4619625"/>
              <a:gd name="connsiteY88" fmla="*/ 250825 h 720725"/>
              <a:gd name="connsiteX89" fmla="*/ 711200 w 4619625"/>
              <a:gd name="connsiteY89" fmla="*/ 250825 h 720725"/>
              <a:gd name="connsiteX90" fmla="*/ 711200 w 4619625"/>
              <a:gd name="connsiteY90" fmla="*/ 244475 h 720725"/>
              <a:gd name="connsiteX91" fmla="*/ 676275 w 4619625"/>
              <a:gd name="connsiteY91" fmla="*/ 244475 h 720725"/>
              <a:gd name="connsiteX92" fmla="*/ 676275 w 4619625"/>
              <a:gd name="connsiteY92" fmla="*/ 234950 h 720725"/>
              <a:gd name="connsiteX93" fmla="*/ 635000 w 4619625"/>
              <a:gd name="connsiteY93" fmla="*/ 234950 h 720725"/>
              <a:gd name="connsiteX94" fmla="*/ 641350 w 4619625"/>
              <a:gd name="connsiteY94" fmla="*/ 228600 h 720725"/>
              <a:gd name="connsiteX95" fmla="*/ 600075 w 4619625"/>
              <a:gd name="connsiteY95" fmla="*/ 228600 h 720725"/>
              <a:gd name="connsiteX96" fmla="*/ 574675 w 4619625"/>
              <a:gd name="connsiteY96" fmla="*/ 228600 h 720725"/>
              <a:gd name="connsiteX97" fmla="*/ 574675 w 4619625"/>
              <a:gd name="connsiteY97" fmla="*/ 212725 h 720725"/>
              <a:gd name="connsiteX98" fmla="*/ 536575 w 4619625"/>
              <a:gd name="connsiteY98" fmla="*/ 212725 h 720725"/>
              <a:gd name="connsiteX99" fmla="*/ 536575 w 4619625"/>
              <a:gd name="connsiteY99" fmla="*/ 200025 h 720725"/>
              <a:gd name="connsiteX100" fmla="*/ 492125 w 4619625"/>
              <a:gd name="connsiteY100" fmla="*/ 200025 h 720725"/>
              <a:gd name="connsiteX101" fmla="*/ 492125 w 4619625"/>
              <a:gd name="connsiteY101" fmla="*/ 190500 h 720725"/>
              <a:gd name="connsiteX102" fmla="*/ 466725 w 4619625"/>
              <a:gd name="connsiteY102" fmla="*/ 190500 h 720725"/>
              <a:gd name="connsiteX103" fmla="*/ 466725 w 4619625"/>
              <a:gd name="connsiteY103" fmla="*/ 174625 h 720725"/>
              <a:gd name="connsiteX104" fmla="*/ 409575 w 4619625"/>
              <a:gd name="connsiteY104" fmla="*/ 174625 h 720725"/>
              <a:gd name="connsiteX105" fmla="*/ 409575 w 4619625"/>
              <a:gd name="connsiteY105" fmla="*/ 174625 h 720725"/>
              <a:gd name="connsiteX106" fmla="*/ 409575 w 4619625"/>
              <a:gd name="connsiteY106" fmla="*/ 154781 h 720725"/>
              <a:gd name="connsiteX107" fmla="*/ 349250 w 4619625"/>
              <a:gd name="connsiteY107" fmla="*/ 152400 h 720725"/>
              <a:gd name="connsiteX108" fmla="*/ 339725 w 4619625"/>
              <a:gd name="connsiteY108" fmla="*/ 133350 h 720725"/>
              <a:gd name="connsiteX109" fmla="*/ 301625 w 4619625"/>
              <a:gd name="connsiteY109" fmla="*/ 133350 h 720725"/>
              <a:gd name="connsiteX110" fmla="*/ 301625 w 4619625"/>
              <a:gd name="connsiteY110" fmla="*/ 114300 h 720725"/>
              <a:gd name="connsiteX111" fmla="*/ 266700 w 4619625"/>
              <a:gd name="connsiteY111" fmla="*/ 114300 h 720725"/>
              <a:gd name="connsiteX112" fmla="*/ 266700 w 4619625"/>
              <a:gd name="connsiteY112" fmla="*/ 95250 h 720725"/>
              <a:gd name="connsiteX113" fmla="*/ 231775 w 4619625"/>
              <a:gd name="connsiteY113" fmla="*/ 95250 h 720725"/>
              <a:gd name="connsiteX114" fmla="*/ 231775 w 4619625"/>
              <a:gd name="connsiteY114" fmla="*/ 85725 h 720725"/>
              <a:gd name="connsiteX115" fmla="*/ 203200 w 4619625"/>
              <a:gd name="connsiteY115" fmla="*/ 85725 h 720725"/>
              <a:gd name="connsiteX116" fmla="*/ 203200 w 4619625"/>
              <a:gd name="connsiteY116" fmla="*/ 66675 h 720725"/>
              <a:gd name="connsiteX117" fmla="*/ 183357 w 4619625"/>
              <a:gd name="connsiteY117" fmla="*/ 66675 h 720725"/>
              <a:gd name="connsiteX118" fmla="*/ 180975 w 4619625"/>
              <a:gd name="connsiteY118" fmla="*/ 57150 h 720725"/>
              <a:gd name="connsiteX119" fmla="*/ 149225 w 4619625"/>
              <a:gd name="connsiteY119" fmla="*/ 57150 h 720725"/>
              <a:gd name="connsiteX120" fmla="*/ 146843 w 4619625"/>
              <a:gd name="connsiteY120" fmla="*/ 40481 h 720725"/>
              <a:gd name="connsiteX121" fmla="*/ 85725 w 4619625"/>
              <a:gd name="connsiteY121" fmla="*/ 38100 h 720725"/>
              <a:gd name="connsiteX122" fmla="*/ 85725 w 4619625"/>
              <a:gd name="connsiteY122" fmla="*/ 28575 h 720725"/>
              <a:gd name="connsiteX123" fmla="*/ 57150 w 4619625"/>
              <a:gd name="connsiteY123" fmla="*/ 28575 h 720725"/>
              <a:gd name="connsiteX124" fmla="*/ 57150 w 4619625"/>
              <a:gd name="connsiteY124" fmla="*/ 9525 h 720725"/>
              <a:gd name="connsiteX125" fmla="*/ 19050 w 4619625"/>
              <a:gd name="connsiteY125" fmla="*/ 9525 h 720725"/>
              <a:gd name="connsiteX126" fmla="*/ 19050 w 4619625"/>
              <a:gd name="connsiteY126" fmla="*/ 0 h 720725"/>
              <a:gd name="connsiteX127" fmla="*/ 0 w 4619625"/>
              <a:gd name="connsiteY127" fmla="*/ 0 h 72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4619625" h="720725">
                <a:moveTo>
                  <a:pt x="4619625" y="720725"/>
                </a:moveTo>
                <a:lnTo>
                  <a:pt x="4467225" y="720725"/>
                </a:lnTo>
                <a:lnTo>
                  <a:pt x="4467225" y="708025"/>
                </a:lnTo>
                <a:lnTo>
                  <a:pt x="4102100" y="708025"/>
                </a:lnTo>
                <a:lnTo>
                  <a:pt x="4102100" y="695325"/>
                </a:lnTo>
                <a:lnTo>
                  <a:pt x="4089400" y="695325"/>
                </a:lnTo>
                <a:lnTo>
                  <a:pt x="4089400" y="685800"/>
                </a:lnTo>
                <a:lnTo>
                  <a:pt x="3768725" y="685800"/>
                </a:lnTo>
                <a:lnTo>
                  <a:pt x="3768725" y="669925"/>
                </a:lnTo>
                <a:lnTo>
                  <a:pt x="3663950" y="669925"/>
                </a:lnTo>
                <a:lnTo>
                  <a:pt x="3660775" y="666750"/>
                </a:lnTo>
                <a:lnTo>
                  <a:pt x="3457575" y="666750"/>
                </a:lnTo>
                <a:lnTo>
                  <a:pt x="3457575" y="657225"/>
                </a:lnTo>
                <a:lnTo>
                  <a:pt x="3457575" y="657225"/>
                </a:lnTo>
                <a:lnTo>
                  <a:pt x="3441700" y="657225"/>
                </a:lnTo>
                <a:lnTo>
                  <a:pt x="3413125" y="657225"/>
                </a:lnTo>
                <a:lnTo>
                  <a:pt x="3413125" y="654050"/>
                </a:lnTo>
                <a:lnTo>
                  <a:pt x="3282950" y="654050"/>
                </a:lnTo>
                <a:lnTo>
                  <a:pt x="3282950" y="641350"/>
                </a:lnTo>
                <a:lnTo>
                  <a:pt x="3136900" y="641350"/>
                </a:lnTo>
                <a:lnTo>
                  <a:pt x="3136900" y="635000"/>
                </a:lnTo>
                <a:lnTo>
                  <a:pt x="3111500" y="635000"/>
                </a:lnTo>
                <a:lnTo>
                  <a:pt x="3111500" y="625475"/>
                </a:lnTo>
                <a:lnTo>
                  <a:pt x="2940050" y="625475"/>
                </a:lnTo>
                <a:lnTo>
                  <a:pt x="2943225" y="622300"/>
                </a:lnTo>
                <a:lnTo>
                  <a:pt x="2841625" y="622300"/>
                </a:lnTo>
                <a:lnTo>
                  <a:pt x="2841625" y="612775"/>
                </a:lnTo>
                <a:lnTo>
                  <a:pt x="2730500" y="612775"/>
                </a:lnTo>
                <a:lnTo>
                  <a:pt x="2730500" y="587375"/>
                </a:lnTo>
                <a:lnTo>
                  <a:pt x="2660650" y="587375"/>
                </a:lnTo>
                <a:lnTo>
                  <a:pt x="2660650" y="577850"/>
                </a:lnTo>
                <a:lnTo>
                  <a:pt x="2368550" y="577850"/>
                </a:lnTo>
                <a:lnTo>
                  <a:pt x="2368550" y="568325"/>
                </a:lnTo>
                <a:lnTo>
                  <a:pt x="2276475" y="568325"/>
                </a:lnTo>
                <a:lnTo>
                  <a:pt x="2276475" y="555625"/>
                </a:lnTo>
                <a:lnTo>
                  <a:pt x="2148681" y="550863"/>
                </a:lnTo>
                <a:lnTo>
                  <a:pt x="2152650" y="546893"/>
                </a:lnTo>
                <a:lnTo>
                  <a:pt x="2053431" y="549275"/>
                </a:lnTo>
                <a:lnTo>
                  <a:pt x="2053431" y="533400"/>
                </a:lnTo>
                <a:lnTo>
                  <a:pt x="2025650" y="533400"/>
                </a:lnTo>
                <a:lnTo>
                  <a:pt x="2025650" y="533400"/>
                </a:lnTo>
                <a:lnTo>
                  <a:pt x="1974850" y="533400"/>
                </a:lnTo>
                <a:lnTo>
                  <a:pt x="1974850" y="520700"/>
                </a:lnTo>
                <a:lnTo>
                  <a:pt x="1908175" y="520700"/>
                </a:lnTo>
                <a:lnTo>
                  <a:pt x="1908175" y="511175"/>
                </a:lnTo>
                <a:lnTo>
                  <a:pt x="1879600" y="511175"/>
                </a:lnTo>
                <a:lnTo>
                  <a:pt x="1879600" y="501650"/>
                </a:lnTo>
                <a:lnTo>
                  <a:pt x="1825625" y="501650"/>
                </a:lnTo>
                <a:lnTo>
                  <a:pt x="1825625" y="492125"/>
                </a:lnTo>
                <a:lnTo>
                  <a:pt x="1755775" y="492125"/>
                </a:lnTo>
                <a:lnTo>
                  <a:pt x="1755775" y="482600"/>
                </a:lnTo>
                <a:lnTo>
                  <a:pt x="1736725" y="482600"/>
                </a:lnTo>
                <a:lnTo>
                  <a:pt x="1724025" y="482600"/>
                </a:lnTo>
                <a:lnTo>
                  <a:pt x="1724025" y="473075"/>
                </a:lnTo>
                <a:lnTo>
                  <a:pt x="1691482" y="477838"/>
                </a:lnTo>
                <a:lnTo>
                  <a:pt x="1693862" y="461169"/>
                </a:lnTo>
                <a:lnTo>
                  <a:pt x="1657350" y="463550"/>
                </a:lnTo>
                <a:lnTo>
                  <a:pt x="1657350" y="447675"/>
                </a:lnTo>
                <a:lnTo>
                  <a:pt x="1584325" y="447675"/>
                </a:lnTo>
                <a:lnTo>
                  <a:pt x="1584325" y="431800"/>
                </a:lnTo>
                <a:lnTo>
                  <a:pt x="1517650" y="431800"/>
                </a:lnTo>
                <a:lnTo>
                  <a:pt x="1517650" y="422275"/>
                </a:lnTo>
                <a:lnTo>
                  <a:pt x="1428750" y="422275"/>
                </a:lnTo>
                <a:lnTo>
                  <a:pt x="1428750" y="406400"/>
                </a:lnTo>
                <a:lnTo>
                  <a:pt x="1390650" y="406400"/>
                </a:lnTo>
                <a:lnTo>
                  <a:pt x="1390650" y="390525"/>
                </a:lnTo>
                <a:lnTo>
                  <a:pt x="1352550" y="390525"/>
                </a:lnTo>
                <a:lnTo>
                  <a:pt x="1352550" y="377825"/>
                </a:lnTo>
                <a:lnTo>
                  <a:pt x="1320800" y="377825"/>
                </a:lnTo>
                <a:lnTo>
                  <a:pt x="1320800" y="377825"/>
                </a:lnTo>
                <a:lnTo>
                  <a:pt x="1254125" y="377825"/>
                </a:lnTo>
                <a:lnTo>
                  <a:pt x="1254125" y="358775"/>
                </a:lnTo>
                <a:lnTo>
                  <a:pt x="1114425" y="358775"/>
                </a:lnTo>
                <a:lnTo>
                  <a:pt x="1114425" y="346075"/>
                </a:lnTo>
                <a:lnTo>
                  <a:pt x="1047750" y="346075"/>
                </a:lnTo>
                <a:lnTo>
                  <a:pt x="1047750" y="333375"/>
                </a:lnTo>
                <a:lnTo>
                  <a:pt x="1006475" y="333375"/>
                </a:lnTo>
                <a:lnTo>
                  <a:pt x="1006475" y="314325"/>
                </a:lnTo>
                <a:lnTo>
                  <a:pt x="987425" y="314325"/>
                </a:lnTo>
                <a:lnTo>
                  <a:pt x="993775" y="307975"/>
                </a:lnTo>
                <a:lnTo>
                  <a:pt x="962025" y="307975"/>
                </a:lnTo>
                <a:lnTo>
                  <a:pt x="962025" y="288925"/>
                </a:lnTo>
                <a:lnTo>
                  <a:pt x="920750" y="288925"/>
                </a:lnTo>
                <a:lnTo>
                  <a:pt x="920750" y="276225"/>
                </a:lnTo>
                <a:lnTo>
                  <a:pt x="889000" y="276225"/>
                </a:lnTo>
                <a:lnTo>
                  <a:pt x="889000" y="276225"/>
                </a:lnTo>
                <a:lnTo>
                  <a:pt x="879475" y="266700"/>
                </a:lnTo>
                <a:lnTo>
                  <a:pt x="752475" y="266700"/>
                </a:lnTo>
                <a:lnTo>
                  <a:pt x="752475" y="250825"/>
                </a:lnTo>
                <a:lnTo>
                  <a:pt x="711200" y="250825"/>
                </a:lnTo>
                <a:lnTo>
                  <a:pt x="711200" y="244475"/>
                </a:lnTo>
                <a:lnTo>
                  <a:pt x="676275" y="244475"/>
                </a:lnTo>
                <a:lnTo>
                  <a:pt x="676275" y="234950"/>
                </a:lnTo>
                <a:lnTo>
                  <a:pt x="635000" y="234950"/>
                </a:lnTo>
                <a:lnTo>
                  <a:pt x="641350" y="228600"/>
                </a:lnTo>
                <a:lnTo>
                  <a:pt x="600075" y="228600"/>
                </a:lnTo>
                <a:lnTo>
                  <a:pt x="574675" y="228600"/>
                </a:lnTo>
                <a:lnTo>
                  <a:pt x="574675" y="212725"/>
                </a:lnTo>
                <a:lnTo>
                  <a:pt x="536575" y="212725"/>
                </a:lnTo>
                <a:lnTo>
                  <a:pt x="536575" y="200025"/>
                </a:lnTo>
                <a:lnTo>
                  <a:pt x="492125" y="200025"/>
                </a:lnTo>
                <a:lnTo>
                  <a:pt x="492125" y="190500"/>
                </a:lnTo>
                <a:lnTo>
                  <a:pt x="466725" y="190500"/>
                </a:lnTo>
                <a:lnTo>
                  <a:pt x="466725" y="174625"/>
                </a:lnTo>
                <a:lnTo>
                  <a:pt x="409575" y="174625"/>
                </a:lnTo>
                <a:lnTo>
                  <a:pt x="409575" y="174625"/>
                </a:lnTo>
                <a:lnTo>
                  <a:pt x="409575" y="154781"/>
                </a:lnTo>
                <a:lnTo>
                  <a:pt x="349250" y="152400"/>
                </a:lnTo>
                <a:lnTo>
                  <a:pt x="339725" y="133350"/>
                </a:lnTo>
                <a:lnTo>
                  <a:pt x="301625" y="133350"/>
                </a:lnTo>
                <a:lnTo>
                  <a:pt x="301625" y="114300"/>
                </a:lnTo>
                <a:lnTo>
                  <a:pt x="266700" y="114300"/>
                </a:lnTo>
                <a:lnTo>
                  <a:pt x="266700" y="95250"/>
                </a:lnTo>
                <a:lnTo>
                  <a:pt x="231775" y="95250"/>
                </a:lnTo>
                <a:lnTo>
                  <a:pt x="231775" y="85725"/>
                </a:lnTo>
                <a:lnTo>
                  <a:pt x="203200" y="85725"/>
                </a:lnTo>
                <a:lnTo>
                  <a:pt x="203200" y="66675"/>
                </a:lnTo>
                <a:lnTo>
                  <a:pt x="183357" y="66675"/>
                </a:lnTo>
                <a:lnTo>
                  <a:pt x="180975" y="57150"/>
                </a:lnTo>
                <a:lnTo>
                  <a:pt x="149225" y="57150"/>
                </a:lnTo>
                <a:lnTo>
                  <a:pt x="146843" y="40481"/>
                </a:lnTo>
                <a:lnTo>
                  <a:pt x="85725" y="38100"/>
                </a:lnTo>
                <a:lnTo>
                  <a:pt x="85725" y="28575"/>
                </a:lnTo>
                <a:lnTo>
                  <a:pt x="57150" y="28575"/>
                </a:lnTo>
                <a:lnTo>
                  <a:pt x="57150" y="9525"/>
                </a:lnTo>
                <a:lnTo>
                  <a:pt x="19050" y="9525"/>
                </a:lnTo>
                <a:lnTo>
                  <a:pt x="19050" y="0"/>
                </a:lnTo>
                <a:lnTo>
                  <a:pt x="0" y="0"/>
                </a:lnTo>
              </a:path>
            </a:pathLst>
          </a:custGeom>
          <a:noFill/>
          <a:ln w="28575">
            <a:solidFill>
              <a:srgbClr val="E1471D"/>
            </a:solidFill>
            <a:miter lim="800000"/>
            <a:headEnd/>
            <a:tailEnd/>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solidFill>
                <a:srgbClr val="FFFFFF"/>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id="{EAB701AD-FA7C-90AD-B7CA-B7838DB42824}"/>
              </a:ext>
            </a:extLst>
          </p:cNvPr>
          <p:cNvSpPr txBox="1"/>
          <p:nvPr/>
        </p:nvSpPr>
        <p:spPr>
          <a:xfrm>
            <a:off x="5486400" y="6221662"/>
            <a:ext cx="6443330" cy="570124"/>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98496051"/>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3">
            <a:extLst>
              <a:ext uri="{FF2B5EF4-FFF2-40B4-BE49-F238E27FC236}">
                <a16:creationId xmlns:a16="http://schemas.microsoft.com/office/drawing/2014/main" id="{0A78C647-56AD-53C1-4336-236C1E10AAA8}"/>
              </a:ext>
            </a:extLst>
          </p:cNvPr>
          <p:cNvSpPr>
            <a:spLocks noGrp="1"/>
          </p:cNvSpPr>
          <p:nvPr>
            <p:ph type="sldNum" sz="quarter" idx="12"/>
          </p:nvPr>
        </p:nvSpPr>
        <p:spPr>
          <a:xfrm>
            <a:off x="11312966" y="6313931"/>
            <a:ext cx="516861" cy="365125"/>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106035A-8B03-1F43-AD4A-8C63AF4A697A}" type="slidenum">
              <a:rPr kumimoji="0" lang="en-US" sz="1200" b="0" i="0" u="none" strike="noStrike" kern="1200" cap="none" spc="0" normalizeH="0" baseline="0" noProof="0" smtClean="0">
                <a:ln>
                  <a:noFill/>
                </a:ln>
                <a:solidFill>
                  <a:srgbClr val="2A3C86"/>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108</a:t>
            </a:fld>
            <a:endParaRPr kumimoji="0" lang="en-US" sz="1200" b="0" i="0" u="none" strike="noStrike" kern="1200" cap="none" spc="0" normalizeH="0" baseline="0" noProof="0" dirty="0">
              <a:ln>
                <a:noFill/>
              </a:ln>
              <a:solidFill>
                <a:srgbClr val="2A3C86"/>
              </a:solidFill>
              <a:effectLst/>
              <a:uLnTx/>
              <a:uFillTx/>
              <a:latin typeface="Calibri" panose="020F0502020204030204"/>
              <a:ea typeface="+mn-ea"/>
              <a:cs typeface="+mn-cs"/>
            </a:endParaRPr>
          </a:p>
        </p:txBody>
      </p:sp>
      <p:sp>
        <p:nvSpPr>
          <p:cNvPr id="79" name="TextBox 78">
            <a:extLst>
              <a:ext uri="{FF2B5EF4-FFF2-40B4-BE49-F238E27FC236}">
                <a16:creationId xmlns:a16="http://schemas.microsoft.com/office/drawing/2014/main" id="{803C66F8-12B6-0A03-AC72-9DFD24C0CAFA}"/>
              </a:ext>
            </a:extLst>
          </p:cNvPr>
          <p:cNvSpPr txBox="1"/>
          <p:nvPr/>
        </p:nvSpPr>
        <p:spPr>
          <a:xfrm>
            <a:off x="4574852" y="5041575"/>
            <a:ext cx="3718560"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a:ea typeface="+mn-ea"/>
                <a:cs typeface="+mn-cs"/>
              </a:rPr>
              <a:t>Mo Since Randomization</a:t>
            </a:r>
          </a:p>
        </p:txBody>
      </p:sp>
      <p:sp>
        <p:nvSpPr>
          <p:cNvPr id="80" name="TextBox 79">
            <a:extLst>
              <a:ext uri="{FF2B5EF4-FFF2-40B4-BE49-F238E27FC236}">
                <a16:creationId xmlns:a16="http://schemas.microsoft.com/office/drawing/2014/main" id="{8C77E0BF-A1FD-88B5-3B5A-D60991F5890A}"/>
              </a:ext>
            </a:extLst>
          </p:cNvPr>
          <p:cNvSpPr txBox="1"/>
          <p:nvPr/>
        </p:nvSpPr>
        <p:spPr>
          <a:xfrm rot="16200000">
            <a:off x="1874789" y="2949435"/>
            <a:ext cx="3327587"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a:ea typeface="+mn-ea"/>
                <a:cs typeface="+mn-cs"/>
              </a:rPr>
              <a:t>OS (%)</a:t>
            </a:r>
          </a:p>
        </p:txBody>
      </p:sp>
      <p:grpSp>
        <p:nvGrpSpPr>
          <p:cNvPr id="81" name="Group 80">
            <a:extLst>
              <a:ext uri="{FF2B5EF4-FFF2-40B4-BE49-F238E27FC236}">
                <a16:creationId xmlns:a16="http://schemas.microsoft.com/office/drawing/2014/main" id="{1332F3D4-7D80-D05C-B349-3E7540331223}"/>
              </a:ext>
            </a:extLst>
          </p:cNvPr>
          <p:cNvGrpSpPr/>
          <p:nvPr/>
        </p:nvGrpSpPr>
        <p:grpSpPr>
          <a:xfrm>
            <a:off x="3637569" y="1268536"/>
            <a:ext cx="497251" cy="3626381"/>
            <a:chOff x="1112297" y="1574031"/>
            <a:chExt cx="497251" cy="3317192"/>
          </a:xfrm>
        </p:grpSpPr>
        <p:sp>
          <p:nvSpPr>
            <p:cNvPr id="82" name="TextBox 81">
              <a:extLst>
                <a:ext uri="{FF2B5EF4-FFF2-40B4-BE49-F238E27FC236}">
                  <a16:creationId xmlns:a16="http://schemas.microsoft.com/office/drawing/2014/main" id="{06FFBE23-5467-D43F-CC54-F31B624164BD}"/>
                </a:ext>
              </a:extLst>
            </p:cNvPr>
            <p:cNvSpPr txBox="1"/>
            <p:nvPr/>
          </p:nvSpPr>
          <p:spPr>
            <a:xfrm>
              <a:off x="1311068" y="4581534"/>
              <a:ext cx="298480" cy="309689"/>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0</a:t>
              </a:r>
            </a:p>
          </p:txBody>
        </p:sp>
        <p:sp>
          <p:nvSpPr>
            <p:cNvPr id="83" name="TextBox 82">
              <a:extLst>
                <a:ext uri="{FF2B5EF4-FFF2-40B4-BE49-F238E27FC236}">
                  <a16:creationId xmlns:a16="http://schemas.microsoft.com/office/drawing/2014/main" id="{70636D55-3CDC-10E7-2F2E-4EC7F7E755BF}"/>
                </a:ext>
              </a:extLst>
            </p:cNvPr>
            <p:cNvSpPr txBox="1"/>
            <p:nvPr/>
          </p:nvSpPr>
          <p:spPr>
            <a:xfrm>
              <a:off x="1216492" y="3982948"/>
              <a:ext cx="393056" cy="309689"/>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20</a:t>
              </a:r>
            </a:p>
          </p:txBody>
        </p:sp>
        <p:sp>
          <p:nvSpPr>
            <p:cNvPr id="84" name="TextBox 83">
              <a:extLst>
                <a:ext uri="{FF2B5EF4-FFF2-40B4-BE49-F238E27FC236}">
                  <a16:creationId xmlns:a16="http://schemas.microsoft.com/office/drawing/2014/main" id="{1C186D19-6317-5766-22AE-51E7D4A1B395}"/>
                </a:ext>
              </a:extLst>
            </p:cNvPr>
            <p:cNvSpPr txBox="1"/>
            <p:nvPr/>
          </p:nvSpPr>
          <p:spPr>
            <a:xfrm>
              <a:off x="1216492" y="3390563"/>
              <a:ext cx="393056" cy="309689"/>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40</a:t>
              </a:r>
            </a:p>
          </p:txBody>
        </p:sp>
        <p:sp>
          <p:nvSpPr>
            <p:cNvPr id="85" name="TextBox 84">
              <a:extLst>
                <a:ext uri="{FF2B5EF4-FFF2-40B4-BE49-F238E27FC236}">
                  <a16:creationId xmlns:a16="http://schemas.microsoft.com/office/drawing/2014/main" id="{2C6D33C7-18A3-077B-8487-FE4BBBBB9C07}"/>
                </a:ext>
              </a:extLst>
            </p:cNvPr>
            <p:cNvSpPr txBox="1"/>
            <p:nvPr/>
          </p:nvSpPr>
          <p:spPr>
            <a:xfrm>
              <a:off x="1216492" y="2772486"/>
              <a:ext cx="393056" cy="309689"/>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60</a:t>
              </a:r>
            </a:p>
          </p:txBody>
        </p:sp>
        <p:sp>
          <p:nvSpPr>
            <p:cNvPr id="86" name="TextBox 85">
              <a:extLst>
                <a:ext uri="{FF2B5EF4-FFF2-40B4-BE49-F238E27FC236}">
                  <a16:creationId xmlns:a16="http://schemas.microsoft.com/office/drawing/2014/main" id="{CA11A97F-A839-6B90-7FE7-54B78F0EC762}"/>
                </a:ext>
              </a:extLst>
            </p:cNvPr>
            <p:cNvSpPr txBox="1"/>
            <p:nvPr/>
          </p:nvSpPr>
          <p:spPr>
            <a:xfrm>
              <a:off x="1216492" y="2166370"/>
              <a:ext cx="393056" cy="309689"/>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80</a:t>
              </a:r>
            </a:p>
          </p:txBody>
        </p:sp>
        <p:sp>
          <p:nvSpPr>
            <p:cNvPr id="87" name="TextBox 86">
              <a:extLst>
                <a:ext uri="{FF2B5EF4-FFF2-40B4-BE49-F238E27FC236}">
                  <a16:creationId xmlns:a16="http://schemas.microsoft.com/office/drawing/2014/main" id="{4EF96AFA-E239-4940-C40D-0095B4BED97F}"/>
                </a:ext>
              </a:extLst>
            </p:cNvPr>
            <p:cNvSpPr txBox="1"/>
            <p:nvPr/>
          </p:nvSpPr>
          <p:spPr>
            <a:xfrm>
              <a:off x="1112297" y="1574031"/>
              <a:ext cx="497251" cy="309689"/>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100</a:t>
              </a:r>
            </a:p>
          </p:txBody>
        </p:sp>
      </p:grpSp>
      <p:grpSp>
        <p:nvGrpSpPr>
          <p:cNvPr id="88" name="Group 87">
            <a:extLst>
              <a:ext uri="{FF2B5EF4-FFF2-40B4-BE49-F238E27FC236}">
                <a16:creationId xmlns:a16="http://schemas.microsoft.com/office/drawing/2014/main" id="{A42DB001-9D55-722E-8F1A-85E8F186C0B5}"/>
              </a:ext>
            </a:extLst>
          </p:cNvPr>
          <p:cNvGrpSpPr/>
          <p:nvPr/>
        </p:nvGrpSpPr>
        <p:grpSpPr>
          <a:xfrm>
            <a:off x="4011400" y="4782502"/>
            <a:ext cx="4854502" cy="338554"/>
            <a:chOff x="1565547" y="4910873"/>
            <a:chExt cx="10540987" cy="349722"/>
          </a:xfrm>
        </p:grpSpPr>
        <p:sp>
          <p:nvSpPr>
            <p:cNvPr id="89" name="TextBox 88">
              <a:extLst>
                <a:ext uri="{FF2B5EF4-FFF2-40B4-BE49-F238E27FC236}">
                  <a16:creationId xmlns:a16="http://schemas.microsoft.com/office/drawing/2014/main" id="{4CE6A5AA-0F1E-D22C-A01A-7247D527CF6A}"/>
                </a:ext>
              </a:extLst>
            </p:cNvPr>
            <p:cNvSpPr txBox="1"/>
            <p:nvPr/>
          </p:nvSpPr>
          <p:spPr>
            <a:xfrm>
              <a:off x="1565547" y="4910873"/>
              <a:ext cx="648115" cy="34972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0</a:t>
              </a:r>
            </a:p>
          </p:txBody>
        </p:sp>
        <p:sp>
          <p:nvSpPr>
            <p:cNvPr id="90" name="TextBox 89">
              <a:extLst>
                <a:ext uri="{FF2B5EF4-FFF2-40B4-BE49-F238E27FC236}">
                  <a16:creationId xmlns:a16="http://schemas.microsoft.com/office/drawing/2014/main" id="{3052210C-DBAE-BED6-A766-7094C0B50D2B}"/>
                </a:ext>
              </a:extLst>
            </p:cNvPr>
            <p:cNvSpPr txBox="1"/>
            <p:nvPr/>
          </p:nvSpPr>
          <p:spPr>
            <a:xfrm>
              <a:off x="2652666" y="4910873"/>
              <a:ext cx="648115" cy="34972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6</a:t>
              </a:r>
            </a:p>
          </p:txBody>
        </p:sp>
        <p:sp>
          <p:nvSpPr>
            <p:cNvPr id="91" name="TextBox 90">
              <a:extLst>
                <a:ext uri="{FF2B5EF4-FFF2-40B4-BE49-F238E27FC236}">
                  <a16:creationId xmlns:a16="http://schemas.microsoft.com/office/drawing/2014/main" id="{35118328-9111-3691-B39B-2AAFA52119BA}"/>
                </a:ext>
              </a:extLst>
            </p:cNvPr>
            <p:cNvSpPr txBox="1"/>
            <p:nvPr/>
          </p:nvSpPr>
          <p:spPr>
            <a:xfrm>
              <a:off x="3647266" y="4910873"/>
              <a:ext cx="853475" cy="34972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12</a:t>
              </a:r>
            </a:p>
          </p:txBody>
        </p:sp>
        <p:sp>
          <p:nvSpPr>
            <p:cNvPr id="92" name="TextBox 91">
              <a:extLst>
                <a:ext uri="{FF2B5EF4-FFF2-40B4-BE49-F238E27FC236}">
                  <a16:creationId xmlns:a16="http://schemas.microsoft.com/office/drawing/2014/main" id="{5687DD12-F781-D3D6-6999-769B95E7B421}"/>
                </a:ext>
              </a:extLst>
            </p:cNvPr>
            <p:cNvSpPr txBox="1"/>
            <p:nvPr/>
          </p:nvSpPr>
          <p:spPr>
            <a:xfrm>
              <a:off x="4724224" y="4910873"/>
              <a:ext cx="853475" cy="34972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18</a:t>
              </a:r>
            </a:p>
          </p:txBody>
        </p:sp>
        <p:sp>
          <p:nvSpPr>
            <p:cNvPr id="93" name="TextBox 92">
              <a:extLst>
                <a:ext uri="{FF2B5EF4-FFF2-40B4-BE49-F238E27FC236}">
                  <a16:creationId xmlns:a16="http://schemas.microsoft.com/office/drawing/2014/main" id="{A1CAD106-BAA0-B651-9256-FC56EA0C872B}"/>
                </a:ext>
              </a:extLst>
            </p:cNvPr>
            <p:cNvSpPr txBox="1"/>
            <p:nvPr/>
          </p:nvSpPr>
          <p:spPr>
            <a:xfrm>
              <a:off x="5823735" y="4910873"/>
              <a:ext cx="853475" cy="34972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24</a:t>
              </a:r>
            </a:p>
          </p:txBody>
        </p:sp>
        <p:sp>
          <p:nvSpPr>
            <p:cNvPr id="94" name="TextBox 93">
              <a:extLst>
                <a:ext uri="{FF2B5EF4-FFF2-40B4-BE49-F238E27FC236}">
                  <a16:creationId xmlns:a16="http://schemas.microsoft.com/office/drawing/2014/main" id="{A720E0E8-72FD-41FA-59BA-05BFB17E6772}"/>
                </a:ext>
              </a:extLst>
            </p:cNvPr>
            <p:cNvSpPr txBox="1"/>
            <p:nvPr/>
          </p:nvSpPr>
          <p:spPr>
            <a:xfrm>
              <a:off x="6900696" y="4910873"/>
              <a:ext cx="853475" cy="34972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30</a:t>
              </a:r>
            </a:p>
          </p:txBody>
        </p:sp>
        <p:sp>
          <p:nvSpPr>
            <p:cNvPr id="95" name="TextBox 94">
              <a:extLst>
                <a:ext uri="{FF2B5EF4-FFF2-40B4-BE49-F238E27FC236}">
                  <a16:creationId xmlns:a16="http://schemas.microsoft.com/office/drawing/2014/main" id="{78F167FB-1F33-B416-8540-C9D663CC42A1}"/>
                </a:ext>
              </a:extLst>
            </p:cNvPr>
            <p:cNvSpPr txBox="1"/>
            <p:nvPr/>
          </p:nvSpPr>
          <p:spPr>
            <a:xfrm>
              <a:off x="7991699" y="4910873"/>
              <a:ext cx="853475" cy="34972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36</a:t>
              </a:r>
            </a:p>
          </p:txBody>
        </p:sp>
        <p:sp>
          <p:nvSpPr>
            <p:cNvPr id="96" name="TextBox 95">
              <a:extLst>
                <a:ext uri="{FF2B5EF4-FFF2-40B4-BE49-F238E27FC236}">
                  <a16:creationId xmlns:a16="http://schemas.microsoft.com/office/drawing/2014/main" id="{5737AA1E-A7DC-3D57-F4D3-4362C420A8C4}"/>
                </a:ext>
              </a:extLst>
            </p:cNvPr>
            <p:cNvSpPr txBox="1"/>
            <p:nvPr/>
          </p:nvSpPr>
          <p:spPr>
            <a:xfrm>
              <a:off x="9078820" y="4910873"/>
              <a:ext cx="853475" cy="34972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42</a:t>
              </a:r>
            </a:p>
          </p:txBody>
        </p:sp>
        <p:sp>
          <p:nvSpPr>
            <p:cNvPr id="97" name="TextBox 96">
              <a:extLst>
                <a:ext uri="{FF2B5EF4-FFF2-40B4-BE49-F238E27FC236}">
                  <a16:creationId xmlns:a16="http://schemas.microsoft.com/office/drawing/2014/main" id="{A59B4DF3-B6F2-1755-A92E-0051219BB55C}"/>
                </a:ext>
              </a:extLst>
            </p:cNvPr>
            <p:cNvSpPr txBox="1"/>
            <p:nvPr/>
          </p:nvSpPr>
          <p:spPr>
            <a:xfrm>
              <a:off x="10165938" y="4910873"/>
              <a:ext cx="853475" cy="34972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48</a:t>
              </a:r>
            </a:p>
          </p:txBody>
        </p:sp>
        <p:sp>
          <p:nvSpPr>
            <p:cNvPr id="98" name="TextBox 97">
              <a:extLst>
                <a:ext uri="{FF2B5EF4-FFF2-40B4-BE49-F238E27FC236}">
                  <a16:creationId xmlns:a16="http://schemas.microsoft.com/office/drawing/2014/main" id="{20462565-7B4B-0528-C80E-5A11134A6715}"/>
                </a:ext>
              </a:extLst>
            </p:cNvPr>
            <p:cNvSpPr txBox="1"/>
            <p:nvPr/>
          </p:nvSpPr>
          <p:spPr>
            <a:xfrm>
              <a:off x="11253059" y="4910873"/>
              <a:ext cx="853475" cy="34972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n-ea"/>
                  <a:cs typeface="+mn-cs"/>
                </a:rPr>
                <a:t>54</a:t>
              </a:r>
            </a:p>
          </p:txBody>
        </p:sp>
      </p:grpSp>
      <p:sp>
        <p:nvSpPr>
          <p:cNvPr id="99" name="Freeform: Shape 98">
            <a:extLst>
              <a:ext uri="{FF2B5EF4-FFF2-40B4-BE49-F238E27FC236}">
                <a16:creationId xmlns:a16="http://schemas.microsoft.com/office/drawing/2014/main" id="{E371AA51-ED15-FC33-32EC-6B430E03B948}"/>
              </a:ext>
            </a:extLst>
          </p:cNvPr>
          <p:cNvSpPr/>
          <p:nvPr/>
        </p:nvSpPr>
        <p:spPr>
          <a:xfrm>
            <a:off x="4165555" y="1408245"/>
            <a:ext cx="4630967" cy="3347333"/>
          </a:xfrm>
          <a:custGeom>
            <a:avLst/>
            <a:gdLst>
              <a:gd name="connsiteX0" fmla="*/ 0 w 10202334"/>
              <a:gd name="connsiteY0" fmla="*/ 0 h 3124200"/>
              <a:gd name="connsiteX1" fmla="*/ 0 w 10202334"/>
              <a:gd name="connsiteY1" fmla="*/ 3124200 h 3124200"/>
              <a:gd name="connsiteX2" fmla="*/ 10202334 w 10202334"/>
              <a:gd name="connsiteY2" fmla="*/ 3124200 h 3124200"/>
            </a:gdLst>
            <a:ahLst/>
            <a:cxnLst>
              <a:cxn ang="0">
                <a:pos x="connsiteX0" y="connsiteY0"/>
              </a:cxn>
              <a:cxn ang="0">
                <a:pos x="connsiteX1" y="connsiteY1"/>
              </a:cxn>
              <a:cxn ang="0">
                <a:pos x="connsiteX2" y="connsiteY2"/>
              </a:cxn>
            </a:cxnLst>
            <a:rect l="l" t="t" r="r" b="b"/>
            <a:pathLst>
              <a:path w="10202334" h="3124200">
                <a:moveTo>
                  <a:pt x="0" y="0"/>
                </a:moveTo>
                <a:lnTo>
                  <a:pt x="0" y="3124200"/>
                </a:lnTo>
                <a:lnTo>
                  <a:pt x="10202334" y="3124200"/>
                </a:lnTo>
              </a:path>
            </a:pathLst>
          </a:custGeom>
          <a:noFill/>
          <a:ln w="28575"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solidFill>
                <a:srgbClr val="FFFFFF"/>
              </a:solidFill>
              <a:effectLst/>
              <a:uLnTx/>
              <a:uFillTx/>
              <a:latin typeface="Calibri"/>
              <a:ea typeface="+mn-ea"/>
              <a:cs typeface="+mn-cs"/>
            </a:endParaRPr>
          </a:p>
        </p:txBody>
      </p:sp>
      <p:grpSp>
        <p:nvGrpSpPr>
          <p:cNvPr id="100" name="Group 99">
            <a:extLst>
              <a:ext uri="{FF2B5EF4-FFF2-40B4-BE49-F238E27FC236}">
                <a16:creationId xmlns:a16="http://schemas.microsoft.com/office/drawing/2014/main" id="{B813DC05-F3B4-166C-F20E-B49B0D604901}"/>
              </a:ext>
            </a:extLst>
          </p:cNvPr>
          <p:cNvGrpSpPr/>
          <p:nvPr/>
        </p:nvGrpSpPr>
        <p:grpSpPr>
          <a:xfrm>
            <a:off x="4072122" y="1454918"/>
            <a:ext cx="88547" cy="3300660"/>
            <a:chOff x="1466861" y="1744133"/>
            <a:chExt cx="1147170" cy="3020863"/>
          </a:xfrm>
        </p:grpSpPr>
        <p:cxnSp>
          <p:nvCxnSpPr>
            <p:cNvPr id="101" name="Straight Connector 100">
              <a:extLst>
                <a:ext uri="{FF2B5EF4-FFF2-40B4-BE49-F238E27FC236}">
                  <a16:creationId xmlns:a16="http://schemas.microsoft.com/office/drawing/2014/main" id="{B347B860-526C-5CDB-807B-BCD69339DD56}"/>
                </a:ext>
              </a:extLst>
            </p:cNvPr>
            <p:cNvCxnSpPr>
              <a:cxnSpLocks/>
            </p:cNvCxnSpPr>
            <p:nvPr/>
          </p:nvCxnSpPr>
          <p:spPr>
            <a:xfrm>
              <a:off x="1466861" y="1744133"/>
              <a:ext cx="1147170" cy="0"/>
            </a:xfrm>
            <a:prstGeom prst="line">
              <a:avLst/>
            </a:prstGeom>
            <a:noFill/>
            <a:ln w="28575" cap="flat" cmpd="sng" algn="ctr">
              <a:solidFill>
                <a:srgbClr val="000000"/>
              </a:solidFill>
              <a:prstDash val="solid"/>
            </a:ln>
            <a:effectLst/>
          </p:spPr>
        </p:cxnSp>
        <p:cxnSp>
          <p:nvCxnSpPr>
            <p:cNvPr id="102" name="Straight Connector 101">
              <a:extLst>
                <a:ext uri="{FF2B5EF4-FFF2-40B4-BE49-F238E27FC236}">
                  <a16:creationId xmlns:a16="http://schemas.microsoft.com/office/drawing/2014/main" id="{1E15223B-267D-1D26-208C-6DF884C9ADDC}"/>
                </a:ext>
              </a:extLst>
            </p:cNvPr>
            <p:cNvCxnSpPr>
              <a:cxnSpLocks/>
            </p:cNvCxnSpPr>
            <p:nvPr/>
          </p:nvCxnSpPr>
          <p:spPr>
            <a:xfrm>
              <a:off x="1466861" y="2343150"/>
              <a:ext cx="1147170" cy="0"/>
            </a:xfrm>
            <a:prstGeom prst="line">
              <a:avLst/>
            </a:prstGeom>
            <a:noFill/>
            <a:ln w="28575" cap="flat" cmpd="sng" algn="ctr">
              <a:solidFill>
                <a:srgbClr val="000000"/>
              </a:solidFill>
              <a:prstDash val="solid"/>
            </a:ln>
            <a:effectLst/>
          </p:spPr>
        </p:cxnSp>
        <p:cxnSp>
          <p:nvCxnSpPr>
            <p:cNvPr id="103" name="Straight Connector 102">
              <a:extLst>
                <a:ext uri="{FF2B5EF4-FFF2-40B4-BE49-F238E27FC236}">
                  <a16:creationId xmlns:a16="http://schemas.microsoft.com/office/drawing/2014/main" id="{C83EC03F-B7E7-B9B3-3CED-2B39FC3B90EF}"/>
                </a:ext>
              </a:extLst>
            </p:cNvPr>
            <p:cNvCxnSpPr>
              <a:cxnSpLocks/>
            </p:cNvCxnSpPr>
            <p:nvPr/>
          </p:nvCxnSpPr>
          <p:spPr>
            <a:xfrm>
              <a:off x="1466861" y="2957346"/>
              <a:ext cx="1147170" cy="0"/>
            </a:xfrm>
            <a:prstGeom prst="line">
              <a:avLst/>
            </a:prstGeom>
            <a:noFill/>
            <a:ln w="28575" cap="flat" cmpd="sng" algn="ctr">
              <a:solidFill>
                <a:srgbClr val="000000"/>
              </a:solidFill>
              <a:prstDash val="solid"/>
            </a:ln>
            <a:effectLst/>
          </p:spPr>
        </p:cxnSp>
        <p:cxnSp>
          <p:nvCxnSpPr>
            <p:cNvPr id="104" name="Straight Connector 103">
              <a:extLst>
                <a:ext uri="{FF2B5EF4-FFF2-40B4-BE49-F238E27FC236}">
                  <a16:creationId xmlns:a16="http://schemas.microsoft.com/office/drawing/2014/main" id="{94B8FB5F-B8D9-A42B-7A15-5A6300284F64}"/>
                </a:ext>
              </a:extLst>
            </p:cNvPr>
            <p:cNvCxnSpPr>
              <a:cxnSpLocks/>
            </p:cNvCxnSpPr>
            <p:nvPr/>
          </p:nvCxnSpPr>
          <p:spPr>
            <a:xfrm>
              <a:off x="1466861" y="3556363"/>
              <a:ext cx="1147170" cy="0"/>
            </a:xfrm>
            <a:prstGeom prst="line">
              <a:avLst/>
            </a:prstGeom>
            <a:noFill/>
            <a:ln w="28575" cap="flat" cmpd="sng" algn="ctr">
              <a:solidFill>
                <a:srgbClr val="000000"/>
              </a:solidFill>
              <a:prstDash val="solid"/>
            </a:ln>
            <a:effectLst/>
          </p:spPr>
        </p:cxnSp>
        <p:cxnSp>
          <p:nvCxnSpPr>
            <p:cNvPr id="105" name="Straight Connector 104">
              <a:extLst>
                <a:ext uri="{FF2B5EF4-FFF2-40B4-BE49-F238E27FC236}">
                  <a16:creationId xmlns:a16="http://schemas.microsoft.com/office/drawing/2014/main" id="{2A69C7E4-441E-2DD1-5EF0-87886633515A}"/>
                </a:ext>
              </a:extLst>
            </p:cNvPr>
            <p:cNvCxnSpPr>
              <a:cxnSpLocks/>
            </p:cNvCxnSpPr>
            <p:nvPr/>
          </p:nvCxnSpPr>
          <p:spPr>
            <a:xfrm>
              <a:off x="1466861" y="4165979"/>
              <a:ext cx="1147170" cy="0"/>
            </a:xfrm>
            <a:prstGeom prst="line">
              <a:avLst/>
            </a:prstGeom>
            <a:noFill/>
            <a:ln w="28575" cap="flat" cmpd="sng" algn="ctr">
              <a:solidFill>
                <a:srgbClr val="000000"/>
              </a:solidFill>
              <a:prstDash val="solid"/>
            </a:ln>
            <a:effectLst/>
          </p:spPr>
        </p:cxnSp>
        <p:cxnSp>
          <p:nvCxnSpPr>
            <p:cNvPr id="106" name="Straight Connector 105">
              <a:extLst>
                <a:ext uri="{FF2B5EF4-FFF2-40B4-BE49-F238E27FC236}">
                  <a16:creationId xmlns:a16="http://schemas.microsoft.com/office/drawing/2014/main" id="{C1699DAE-1928-311F-3EF5-44BAFEE3C204}"/>
                </a:ext>
              </a:extLst>
            </p:cNvPr>
            <p:cNvCxnSpPr>
              <a:cxnSpLocks/>
            </p:cNvCxnSpPr>
            <p:nvPr/>
          </p:nvCxnSpPr>
          <p:spPr>
            <a:xfrm>
              <a:off x="1466861" y="4764996"/>
              <a:ext cx="1147170" cy="0"/>
            </a:xfrm>
            <a:prstGeom prst="line">
              <a:avLst/>
            </a:prstGeom>
            <a:noFill/>
            <a:ln w="28575" cap="flat" cmpd="sng" algn="ctr">
              <a:solidFill>
                <a:srgbClr val="000000"/>
              </a:solidFill>
              <a:prstDash val="solid"/>
            </a:ln>
            <a:effectLst/>
          </p:spPr>
        </p:cxnSp>
      </p:grpSp>
      <p:grpSp>
        <p:nvGrpSpPr>
          <p:cNvPr id="107" name="Group 106">
            <a:extLst>
              <a:ext uri="{FF2B5EF4-FFF2-40B4-BE49-F238E27FC236}">
                <a16:creationId xmlns:a16="http://schemas.microsoft.com/office/drawing/2014/main" id="{CFB693A9-AEA5-27EC-8A25-D231B18CA0CD}"/>
              </a:ext>
            </a:extLst>
          </p:cNvPr>
          <p:cNvGrpSpPr/>
          <p:nvPr/>
        </p:nvGrpSpPr>
        <p:grpSpPr>
          <a:xfrm>
            <a:off x="4165039" y="4742564"/>
            <a:ext cx="4486272" cy="109605"/>
            <a:chOff x="1026368" y="4849745"/>
            <a:chExt cx="4486272" cy="369333"/>
          </a:xfrm>
        </p:grpSpPr>
        <p:grpSp>
          <p:nvGrpSpPr>
            <p:cNvPr id="108" name="Group 107">
              <a:extLst>
                <a:ext uri="{FF2B5EF4-FFF2-40B4-BE49-F238E27FC236}">
                  <a16:creationId xmlns:a16="http://schemas.microsoft.com/office/drawing/2014/main" id="{F79E6B37-E9BD-E62C-6462-3573337BB5B6}"/>
                </a:ext>
              </a:extLst>
            </p:cNvPr>
            <p:cNvGrpSpPr/>
            <p:nvPr/>
          </p:nvGrpSpPr>
          <p:grpSpPr>
            <a:xfrm rot="5400000">
              <a:off x="2087584" y="3788529"/>
              <a:ext cx="369333" cy="2491765"/>
              <a:chOff x="1466861" y="1744133"/>
              <a:chExt cx="1147170" cy="3020863"/>
            </a:xfrm>
          </p:grpSpPr>
          <p:cxnSp>
            <p:nvCxnSpPr>
              <p:cNvPr id="114" name="Straight Connector 113">
                <a:extLst>
                  <a:ext uri="{FF2B5EF4-FFF2-40B4-BE49-F238E27FC236}">
                    <a16:creationId xmlns:a16="http://schemas.microsoft.com/office/drawing/2014/main" id="{C85DF8AD-E919-70A3-7E67-29D9C438879F}"/>
                  </a:ext>
                </a:extLst>
              </p:cNvPr>
              <p:cNvCxnSpPr>
                <a:cxnSpLocks/>
              </p:cNvCxnSpPr>
              <p:nvPr/>
            </p:nvCxnSpPr>
            <p:spPr>
              <a:xfrm>
                <a:off x="1466861" y="1744133"/>
                <a:ext cx="1147170" cy="0"/>
              </a:xfrm>
              <a:prstGeom prst="line">
                <a:avLst/>
              </a:prstGeom>
              <a:noFill/>
              <a:ln w="28575" cap="flat" cmpd="sng" algn="ctr">
                <a:solidFill>
                  <a:srgbClr val="000000"/>
                </a:solidFill>
                <a:prstDash val="solid"/>
              </a:ln>
              <a:effectLst/>
            </p:spPr>
          </p:cxnSp>
          <p:cxnSp>
            <p:nvCxnSpPr>
              <p:cNvPr id="115" name="Straight Connector 114">
                <a:extLst>
                  <a:ext uri="{FF2B5EF4-FFF2-40B4-BE49-F238E27FC236}">
                    <a16:creationId xmlns:a16="http://schemas.microsoft.com/office/drawing/2014/main" id="{C0A33757-DF4C-C037-8E73-51B61A460705}"/>
                  </a:ext>
                </a:extLst>
              </p:cNvPr>
              <p:cNvCxnSpPr>
                <a:cxnSpLocks/>
              </p:cNvCxnSpPr>
              <p:nvPr/>
            </p:nvCxnSpPr>
            <p:spPr>
              <a:xfrm>
                <a:off x="1466861" y="2343150"/>
                <a:ext cx="1147170" cy="0"/>
              </a:xfrm>
              <a:prstGeom prst="line">
                <a:avLst/>
              </a:prstGeom>
              <a:noFill/>
              <a:ln w="28575" cap="flat" cmpd="sng" algn="ctr">
                <a:solidFill>
                  <a:srgbClr val="000000"/>
                </a:solidFill>
                <a:prstDash val="solid"/>
              </a:ln>
              <a:effectLst/>
            </p:spPr>
          </p:cxnSp>
          <p:cxnSp>
            <p:nvCxnSpPr>
              <p:cNvPr id="116" name="Straight Connector 115">
                <a:extLst>
                  <a:ext uri="{FF2B5EF4-FFF2-40B4-BE49-F238E27FC236}">
                    <a16:creationId xmlns:a16="http://schemas.microsoft.com/office/drawing/2014/main" id="{E1538054-8682-1082-B4BA-41F9B9A4D8C7}"/>
                  </a:ext>
                </a:extLst>
              </p:cNvPr>
              <p:cNvCxnSpPr>
                <a:cxnSpLocks/>
              </p:cNvCxnSpPr>
              <p:nvPr/>
            </p:nvCxnSpPr>
            <p:spPr>
              <a:xfrm>
                <a:off x="1466861" y="2957346"/>
                <a:ext cx="1147170" cy="0"/>
              </a:xfrm>
              <a:prstGeom prst="line">
                <a:avLst/>
              </a:prstGeom>
              <a:noFill/>
              <a:ln w="28575" cap="flat" cmpd="sng" algn="ctr">
                <a:solidFill>
                  <a:srgbClr val="000000"/>
                </a:solidFill>
                <a:prstDash val="solid"/>
              </a:ln>
              <a:effectLst/>
            </p:spPr>
          </p:cxnSp>
          <p:cxnSp>
            <p:nvCxnSpPr>
              <p:cNvPr id="117" name="Straight Connector 116">
                <a:extLst>
                  <a:ext uri="{FF2B5EF4-FFF2-40B4-BE49-F238E27FC236}">
                    <a16:creationId xmlns:a16="http://schemas.microsoft.com/office/drawing/2014/main" id="{47EE7401-B1C6-CA1A-14B1-23ADB57B872F}"/>
                  </a:ext>
                </a:extLst>
              </p:cNvPr>
              <p:cNvCxnSpPr>
                <a:cxnSpLocks/>
              </p:cNvCxnSpPr>
              <p:nvPr/>
            </p:nvCxnSpPr>
            <p:spPr>
              <a:xfrm>
                <a:off x="1466861" y="3556363"/>
                <a:ext cx="1147170" cy="0"/>
              </a:xfrm>
              <a:prstGeom prst="line">
                <a:avLst/>
              </a:prstGeom>
              <a:noFill/>
              <a:ln w="28575" cap="flat" cmpd="sng" algn="ctr">
                <a:solidFill>
                  <a:srgbClr val="000000"/>
                </a:solidFill>
                <a:prstDash val="solid"/>
              </a:ln>
              <a:effectLst/>
            </p:spPr>
          </p:cxnSp>
          <p:cxnSp>
            <p:nvCxnSpPr>
              <p:cNvPr id="118" name="Straight Connector 117">
                <a:extLst>
                  <a:ext uri="{FF2B5EF4-FFF2-40B4-BE49-F238E27FC236}">
                    <a16:creationId xmlns:a16="http://schemas.microsoft.com/office/drawing/2014/main" id="{4C346801-3757-E445-256F-C7E05EFF47D4}"/>
                  </a:ext>
                </a:extLst>
              </p:cNvPr>
              <p:cNvCxnSpPr>
                <a:cxnSpLocks/>
              </p:cNvCxnSpPr>
              <p:nvPr/>
            </p:nvCxnSpPr>
            <p:spPr>
              <a:xfrm>
                <a:off x="1466861" y="4165979"/>
                <a:ext cx="1147170" cy="0"/>
              </a:xfrm>
              <a:prstGeom prst="line">
                <a:avLst/>
              </a:prstGeom>
              <a:noFill/>
              <a:ln w="28575" cap="flat" cmpd="sng" algn="ctr">
                <a:solidFill>
                  <a:srgbClr val="000000"/>
                </a:solidFill>
                <a:prstDash val="solid"/>
              </a:ln>
              <a:effectLst/>
            </p:spPr>
          </p:cxnSp>
          <p:cxnSp>
            <p:nvCxnSpPr>
              <p:cNvPr id="119" name="Straight Connector 118">
                <a:extLst>
                  <a:ext uri="{FF2B5EF4-FFF2-40B4-BE49-F238E27FC236}">
                    <a16:creationId xmlns:a16="http://schemas.microsoft.com/office/drawing/2014/main" id="{F0934343-4CE9-8B52-B660-FAF716A2DA47}"/>
                  </a:ext>
                </a:extLst>
              </p:cNvPr>
              <p:cNvCxnSpPr>
                <a:cxnSpLocks/>
              </p:cNvCxnSpPr>
              <p:nvPr/>
            </p:nvCxnSpPr>
            <p:spPr>
              <a:xfrm>
                <a:off x="1466861" y="4764996"/>
                <a:ext cx="1147170" cy="0"/>
              </a:xfrm>
              <a:prstGeom prst="line">
                <a:avLst/>
              </a:prstGeom>
              <a:noFill/>
              <a:ln w="28575" cap="flat" cmpd="sng" algn="ctr">
                <a:solidFill>
                  <a:srgbClr val="000000"/>
                </a:solidFill>
                <a:prstDash val="solid"/>
              </a:ln>
              <a:effectLst/>
            </p:spPr>
          </p:cxnSp>
        </p:grpSp>
        <p:grpSp>
          <p:nvGrpSpPr>
            <p:cNvPr id="109" name="Group 108">
              <a:extLst>
                <a:ext uri="{FF2B5EF4-FFF2-40B4-BE49-F238E27FC236}">
                  <a16:creationId xmlns:a16="http://schemas.microsoft.com/office/drawing/2014/main" id="{1A5C28FD-E433-B767-1FB7-A3F76133BDD5}"/>
                </a:ext>
              </a:extLst>
            </p:cNvPr>
            <p:cNvGrpSpPr/>
            <p:nvPr/>
          </p:nvGrpSpPr>
          <p:grpSpPr>
            <a:xfrm rot="5400000">
              <a:off x="4582451" y="4288890"/>
              <a:ext cx="369333" cy="1491044"/>
              <a:chOff x="1466861" y="2957346"/>
              <a:chExt cx="1147170" cy="1807650"/>
            </a:xfrm>
          </p:grpSpPr>
          <p:cxnSp>
            <p:nvCxnSpPr>
              <p:cNvPr id="110" name="Straight Connector 109">
                <a:extLst>
                  <a:ext uri="{FF2B5EF4-FFF2-40B4-BE49-F238E27FC236}">
                    <a16:creationId xmlns:a16="http://schemas.microsoft.com/office/drawing/2014/main" id="{65C5025A-E47A-EC7C-78C4-65CD3B2B7AA2}"/>
                  </a:ext>
                </a:extLst>
              </p:cNvPr>
              <p:cNvCxnSpPr>
                <a:cxnSpLocks/>
              </p:cNvCxnSpPr>
              <p:nvPr/>
            </p:nvCxnSpPr>
            <p:spPr>
              <a:xfrm>
                <a:off x="1466861" y="2957346"/>
                <a:ext cx="1147170" cy="0"/>
              </a:xfrm>
              <a:prstGeom prst="line">
                <a:avLst/>
              </a:prstGeom>
              <a:noFill/>
              <a:ln w="28575" cap="flat" cmpd="sng" algn="ctr">
                <a:solidFill>
                  <a:srgbClr val="000000"/>
                </a:solidFill>
                <a:prstDash val="solid"/>
              </a:ln>
              <a:effectLst/>
            </p:spPr>
          </p:cxnSp>
          <p:cxnSp>
            <p:nvCxnSpPr>
              <p:cNvPr id="111" name="Straight Connector 110">
                <a:extLst>
                  <a:ext uri="{FF2B5EF4-FFF2-40B4-BE49-F238E27FC236}">
                    <a16:creationId xmlns:a16="http://schemas.microsoft.com/office/drawing/2014/main" id="{32AC0096-BBA6-FA08-14CB-020841F2E128}"/>
                  </a:ext>
                </a:extLst>
              </p:cNvPr>
              <p:cNvCxnSpPr>
                <a:cxnSpLocks/>
              </p:cNvCxnSpPr>
              <p:nvPr/>
            </p:nvCxnSpPr>
            <p:spPr>
              <a:xfrm>
                <a:off x="1466861" y="3556363"/>
                <a:ext cx="1147170" cy="0"/>
              </a:xfrm>
              <a:prstGeom prst="line">
                <a:avLst/>
              </a:prstGeom>
              <a:noFill/>
              <a:ln w="28575" cap="flat" cmpd="sng" algn="ctr">
                <a:solidFill>
                  <a:srgbClr val="000000"/>
                </a:solidFill>
                <a:prstDash val="solid"/>
              </a:ln>
              <a:effectLst/>
            </p:spPr>
          </p:cxnSp>
          <p:cxnSp>
            <p:nvCxnSpPr>
              <p:cNvPr id="112" name="Straight Connector 111">
                <a:extLst>
                  <a:ext uri="{FF2B5EF4-FFF2-40B4-BE49-F238E27FC236}">
                    <a16:creationId xmlns:a16="http://schemas.microsoft.com/office/drawing/2014/main" id="{A59629E7-B008-21B2-76DB-71FB8D1FA4E0}"/>
                  </a:ext>
                </a:extLst>
              </p:cNvPr>
              <p:cNvCxnSpPr>
                <a:cxnSpLocks/>
              </p:cNvCxnSpPr>
              <p:nvPr/>
            </p:nvCxnSpPr>
            <p:spPr>
              <a:xfrm>
                <a:off x="1466861" y="4165979"/>
                <a:ext cx="1147170" cy="0"/>
              </a:xfrm>
              <a:prstGeom prst="line">
                <a:avLst/>
              </a:prstGeom>
              <a:noFill/>
              <a:ln w="28575" cap="flat" cmpd="sng" algn="ctr">
                <a:solidFill>
                  <a:srgbClr val="000000"/>
                </a:solidFill>
                <a:prstDash val="solid"/>
              </a:ln>
              <a:effectLst/>
            </p:spPr>
          </p:cxnSp>
          <p:cxnSp>
            <p:nvCxnSpPr>
              <p:cNvPr id="113" name="Straight Connector 112">
                <a:extLst>
                  <a:ext uri="{FF2B5EF4-FFF2-40B4-BE49-F238E27FC236}">
                    <a16:creationId xmlns:a16="http://schemas.microsoft.com/office/drawing/2014/main" id="{1B673A0C-762F-B2CB-E959-86085C9DCAD9}"/>
                  </a:ext>
                </a:extLst>
              </p:cNvPr>
              <p:cNvCxnSpPr>
                <a:cxnSpLocks/>
              </p:cNvCxnSpPr>
              <p:nvPr/>
            </p:nvCxnSpPr>
            <p:spPr>
              <a:xfrm>
                <a:off x="1466861" y="4764996"/>
                <a:ext cx="1147170" cy="0"/>
              </a:xfrm>
              <a:prstGeom prst="line">
                <a:avLst/>
              </a:prstGeom>
              <a:noFill/>
              <a:ln w="28575" cap="flat" cmpd="sng" algn="ctr">
                <a:solidFill>
                  <a:srgbClr val="000000"/>
                </a:solidFill>
                <a:prstDash val="solid"/>
              </a:ln>
              <a:effectLst/>
            </p:spPr>
          </p:cxnSp>
        </p:grpSp>
      </p:grpSp>
      <p:sp>
        <p:nvSpPr>
          <p:cNvPr id="120" name="TextBox 119">
            <a:extLst>
              <a:ext uri="{FF2B5EF4-FFF2-40B4-BE49-F238E27FC236}">
                <a16:creationId xmlns:a16="http://schemas.microsoft.com/office/drawing/2014/main" id="{5732A436-A38C-E7E2-D95E-BA455968A3C8}"/>
              </a:ext>
            </a:extLst>
          </p:cNvPr>
          <p:cNvSpPr txBox="1"/>
          <p:nvPr/>
        </p:nvSpPr>
        <p:spPr>
          <a:xfrm>
            <a:off x="3105484" y="4980733"/>
            <a:ext cx="887802" cy="523220"/>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a:ea typeface="+mn-ea"/>
                <a:cs typeface="+mn-cs"/>
              </a:rPr>
              <a:t>Patients at Risk, n</a:t>
            </a:r>
          </a:p>
        </p:txBody>
      </p:sp>
      <p:sp>
        <p:nvSpPr>
          <p:cNvPr id="121" name="TextBox 120">
            <a:extLst>
              <a:ext uri="{FF2B5EF4-FFF2-40B4-BE49-F238E27FC236}">
                <a16:creationId xmlns:a16="http://schemas.microsoft.com/office/drawing/2014/main" id="{1D81AEC1-C848-0EBB-561C-4C78328FFA98}"/>
              </a:ext>
            </a:extLst>
          </p:cNvPr>
          <p:cNvSpPr txBox="1"/>
          <p:nvPr/>
        </p:nvSpPr>
        <p:spPr>
          <a:xfrm>
            <a:off x="3180677" y="5407492"/>
            <a:ext cx="829074" cy="480131"/>
          </a:xfrm>
          <a:prstGeom prst="rect">
            <a:avLst/>
          </a:prstGeom>
          <a:noFill/>
        </p:spPr>
        <p:txBody>
          <a:bodyPr wrap="none" rtlCol="0">
            <a:sp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54A0"/>
                </a:solidFill>
                <a:effectLst/>
                <a:uLnTx/>
                <a:uFillTx/>
                <a:latin typeface="Calibri"/>
                <a:ea typeface="+mn-ea"/>
                <a:cs typeface="+mn-cs"/>
              </a:rPr>
              <a:t>Olaparib</a:t>
            </a:r>
          </a:p>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E1471D"/>
                </a:solidFill>
                <a:effectLst/>
                <a:uLnTx/>
                <a:uFillTx/>
                <a:latin typeface="Calibri"/>
                <a:ea typeface="+mn-ea"/>
                <a:cs typeface="+mn-cs"/>
              </a:rPr>
              <a:t>Placebo</a:t>
            </a:r>
          </a:p>
        </p:txBody>
      </p:sp>
      <p:grpSp>
        <p:nvGrpSpPr>
          <p:cNvPr id="122" name="Group 121">
            <a:extLst>
              <a:ext uri="{FF2B5EF4-FFF2-40B4-BE49-F238E27FC236}">
                <a16:creationId xmlns:a16="http://schemas.microsoft.com/office/drawing/2014/main" id="{C821199E-018E-8B3F-6232-6A5BAAD5D97A}"/>
              </a:ext>
            </a:extLst>
          </p:cNvPr>
          <p:cNvGrpSpPr/>
          <p:nvPr/>
        </p:nvGrpSpPr>
        <p:grpSpPr>
          <a:xfrm>
            <a:off x="3931250" y="5418440"/>
            <a:ext cx="4969337" cy="480131"/>
            <a:chOff x="1391711" y="4910873"/>
            <a:chExt cx="10785980" cy="480131"/>
          </a:xfrm>
        </p:grpSpPr>
        <p:sp>
          <p:nvSpPr>
            <p:cNvPr id="123" name="TextBox 122">
              <a:extLst>
                <a:ext uri="{FF2B5EF4-FFF2-40B4-BE49-F238E27FC236}">
                  <a16:creationId xmlns:a16="http://schemas.microsoft.com/office/drawing/2014/main" id="{67244133-D471-1000-3042-32D82FB38CA5}"/>
                </a:ext>
              </a:extLst>
            </p:cNvPr>
            <p:cNvSpPr txBox="1"/>
            <p:nvPr/>
          </p:nvSpPr>
          <p:spPr>
            <a:xfrm>
              <a:off x="1391711" y="4910873"/>
              <a:ext cx="995785" cy="480131"/>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a:ea typeface="+mn-ea"/>
                  <a:cs typeface="+mn-cs"/>
                </a:rPr>
                <a:t>921</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a:ea typeface="+mn-ea"/>
                  <a:cs typeface="+mn-cs"/>
                </a:rPr>
                <a:t>915</a:t>
              </a:r>
            </a:p>
          </p:txBody>
        </p:sp>
        <p:sp>
          <p:nvSpPr>
            <p:cNvPr id="124" name="TextBox 123">
              <a:extLst>
                <a:ext uri="{FF2B5EF4-FFF2-40B4-BE49-F238E27FC236}">
                  <a16:creationId xmlns:a16="http://schemas.microsoft.com/office/drawing/2014/main" id="{4BD7CFF9-C1F1-240A-E687-5E89DB80BD7F}"/>
                </a:ext>
              </a:extLst>
            </p:cNvPr>
            <p:cNvSpPr txBox="1"/>
            <p:nvPr/>
          </p:nvSpPr>
          <p:spPr>
            <a:xfrm>
              <a:off x="2478831" y="4910873"/>
              <a:ext cx="995785" cy="480131"/>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a:ea typeface="+mn-ea"/>
                  <a:cs typeface="+mn-cs"/>
                </a:rPr>
                <a:t>862</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a:ea typeface="+mn-ea"/>
                  <a:cs typeface="+mn-cs"/>
                </a:rPr>
                <a:t>868</a:t>
              </a:r>
            </a:p>
          </p:txBody>
        </p:sp>
        <p:sp>
          <p:nvSpPr>
            <p:cNvPr id="125" name="TextBox 124">
              <a:extLst>
                <a:ext uri="{FF2B5EF4-FFF2-40B4-BE49-F238E27FC236}">
                  <a16:creationId xmlns:a16="http://schemas.microsoft.com/office/drawing/2014/main" id="{04FE419D-250D-2AF0-8734-57F3E4788316}"/>
                </a:ext>
              </a:extLst>
            </p:cNvPr>
            <p:cNvSpPr txBox="1"/>
            <p:nvPr/>
          </p:nvSpPr>
          <p:spPr>
            <a:xfrm>
              <a:off x="3576111" y="4910873"/>
              <a:ext cx="995785" cy="480131"/>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a:ea typeface="+mn-ea"/>
                  <a:cs typeface="+mn-cs"/>
                </a:rPr>
                <a:t>844</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a:ea typeface="+mn-ea"/>
                  <a:cs typeface="+mn-cs"/>
                </a:rPr>
                <a:t>843</a:t>
              </a:r>
            </a:p>
          </p:txBody>
        </p:sp>
        <p:sp>
          <p:nvSpPr>
            <p:cNvPr id="126" name="TextBox 125">
              <a:extLst>
                <a:ext uri="{FF2B5EF4-FFF2-40B4-BE49-F238E27FC236}">
                  <a16:creationId xmlns:a16="http://schemas.microsoft.com/office/drawing/2014/main" id="{9B8D61BC-3E5B-8A66-2FC6-6658F6F09DD3}"/>
                </a:ext>
              </a:extLst>
            </p:cNvPr>
            <p:cNvSpPr txBox="1"/>
            <p:nvPr/>
          </p:nvSpPr>
          <p:spPr>
            <a:xfrm>
              <a:off x="4653071" y="4910873"/>
              <a:ext cx="995785" cy="480131"/>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a:ea typeface="+mn-ea"/>
                  <a:cs typeface="+mn-cs"/>
                </a:rPr>
                <a:t>809</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a:ea typeface="+mn-ea"/>
                  <a:cs typeface="+mn-cs"/>
                </a:rPr>
                <a:t>808</a:t>
              </a:r>
            </a:p>
          </p:txBody>
        </p:sp>
        <p:sp>
          <p:nvSpPr>
            <p:cNvPr id="127" name="TextBox 126">
              <a:extLst>
                <a:ext uri="{FF2B5EF4-FFF2-40B4-BE49-F238E27FC236}">
                  <a16:creationId xmlns:a16="http://schemas.microsoft.com/office/drawing/2014/main" id="{20E624C2-D04B-89A1-38A6-B58B760A5E67}"/>
                </a:ext>
              </a:extLst>
            </p:cNvPr>
            <p:cNvSpPr txBox="1"/>
            <p:nvPr/>
          </p:nvSpPr>
          <p:spPr>
            <a:xfrm>
              <a:off x="5752583" y="4910873"/>
              <a:ext cx="995785" cy="480131"/>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a:ea typeface="+mn-ea"/>
                  <a:cs typeface="+mn-cs"/>
                </a:rPr>
                <a:t>773</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a:ea typeface="+mn-ea"/>
                  <a:cs typeface="+mn-cs"/>
                </a:rPr>
                <a:t>752</a:t>
              </a:r>
            </a:p>
          </p:txBody>
        </p:sp>
        <p:sp>
          <p:nvSpPr>
            <p:cNvPr id="128" name="TextBox 127">
              <a:extLst>
                <a:ext uri="{FF2B5EF4-FFF2-40B4-BE49-F238E27FC236}">
                  <a16:creationId xmlns:a16="http://schemas.microsoft.com/office/drawing/2014/main" id="{16A43A87-B9F5-22AA-086D-7DA1081D2D07}"/>
                </a:ext>
              </a:extLst>
            </p:cNvPr>
            <p:cNvSpPr txBox="1"/>
            <p:nvPr/>
          </p:nvSpPr>
          <p:spPr>
            <a:xfrm>
              <a:off x="6829543" y="4910873"/>
              <a:ext cx="995785" cy="480131"/>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a:ea typeface="+mn-ea"/>
                  <a:cs typeface="+mn-cs"/>
                </a:rPr>
                <a:t>672</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a:ea typeface="+mn-ea"/>
                  <a:cs typeface="+mn-cs"/>
                </a:rPr>
                <a:t>647</a:t>
              </a:r>
            </a:p>
          </p:txBody>
        </p:sp>
        <p:sp>
          <p:nvSpPr>
            <p:cNvPr id="129" name="TextBox 128">
              <a:extLst>
                <a:ext uri="{FF2B5EF4-FFF2-40B4-BE49-F238E27FC236}">
                  <a16:creationId xmlns:a16="http://schemas.microsoft.com/office/drawing/2014/main" id="{0AEFC0FC-FE01-C0D2-95F1-86D10A6138D9}"/>
                </a:ext>
              </a:extLst>
            </p:cNvPr>
            <p:cNvSpPr txBox="1"/>
            <p:nvPr/>
          </p:nvSpPr>
          <p:spPr>
            <a:xfrm>
              <a:off x="7920548" y="4910873"/>
              <a:ext cx="995785" cy="480131"/>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a:ea typeface="+mn-ea"/>
                  <a:cs typeface="+mn-cs"/>
                </a:rPr>
                <a:t>560</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a:ea typeface="+mn-ea"/>
                  <a:cs typeface="+mn-cs"/>
                </a:rPr>
                <a:t>530</a:t>
              </a:r>
            </a:p>
          </p:txBody>
        </p:sp>
        <p:sp>
          <p:nvSpPr>
            <p:cNvPr id="130" name="TextBox 129">
              <a:extLst>
                <a:ext uri="{FF2B5EF4-FFF2-40B4-BE49-F238E27FC236}">
                  <a16:creationId xmlns:a16="http://schemas.microsoft.com/office/drawing/2014/main" id="{5776816F-51EE-BE06-7AEF-9EFECED040D4}"/>
                </a:ext>
              </a:extLst>
            </p:cNvPr>
            <p:cNvSpPr txBox="1"/>
            <p:nvPr/>
          </p:nvSpPr>
          <p:spPr>
            <a:xfrm>
              <a:off x="9007666" y="4910873"/>
              <a:ext cx="995785" cy="480131"/>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a:ea typeface="+mn-ea"/>
                  <a:cs typeface="+mn-cs"/>
                </a:rPr>
                <a:t>437</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a:ea typeface="+mn-ea"/>
                  <a:cs typeface="+mn-cs"/>
                </a:rPr>
                <a:t>423</a:t>
              </a:r>
            </a:p>
          </p:txBody>
        </p:sp>
        <p:sp>
          <p:nvSpPr>
            <p:cNvPr id="131" name="TextBox 130">
              <a:extLst>
                <a:ext uri="{FF2B5EF4-FFF2-40B4-BE49-F238E27FC236}">
                  <a16:creationId xmlns:a16="http://schemas.microsoft.com/office/drawing/2014/main" id="{3125721F-89DB-2277-31F1-047CB45EFFCF}"/>
                </a:ext>
              </a:extLst>
            </p:cNvPr>
            <p:cNvSpPr txBox="1"/>
            <p:nvPr/>
          </p:nvSpPr>
          <p:spPr>
            <a:xfrm>
              <a:off x="10094786" y="4910873"/>
              <a:ext cx="995785" cy="480131"/>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a:ea typeface="+mn-ea"/>
                  <a:cs typeface="+mn-cs"/>
                </a:rPr>
                <a:t>335</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a:ea typeface="+mn-ea"/>
                  <a:cs typeface="+mn-cs"/>
                </a:rPr>
                <a:t>333</a:t>
              </a:r>
            </a:p>
          </p:txBody>
        </p:sp>
        <p:sp>
          <p:nvSpPr>
            <p:cNvPr id="132" name="TextBox 131">
              <a:extLst>
                <a:ext uri="{FF2B5EF4-FFF2-40B4-BE49-F238E27FC236}">
                  <a16:creationId xmlns:a16="http://schemas.microsoft.com/office/drawing/2014/main" id="{13F7DEF2-7B50-F003-E87E-4513C5D19065}"/>
                </a:ext>
              </a:extLst>
            </p:cNvPr>
            <p:cNvSpPr txBox="1"/>
            <p:nvPr/>
          </p:nvSpPr>
          <p:spPr>
            <a:xfrm>
              <a:off x="11181906" y="4910873"/>
              <a:ext cx="995785" cy="480131"/>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a:ea typeface="+mn-ea"/>
                  <a:cs typeface="+mn-cs"/>
                </a:rPr>
                <a:t>228</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a:ea typeface="+mn-ea"/>
                  <a:cs typeface="+mn-cs"/>
                </a:rPr>
                <a:t>218</a:t>
              </a:r>
            </a:p>
          </p:txBody>
        </p:sp>
      </p:grpSp>
      <p:grpSp>
        <p:nvGrpSpPr>
          <p:cNvPr id="133" name="Group 132">
            <a:extLst>
              <a:ext uri="{FF2B5EF4-FFF2-40B4-BE49-F238E27FC236}">
                <a16:creationId xmlns:a16="http://schemas.microsoft.com/office/drawing/2014/main" id="{3D0DB4E2-FD43-85D3-8523-7A3DC403C445}"/>
              </a:ext>
            </a:extLst>
          </p:cNvPr>
          <p:cNvGrpSpPr/>
          <p:nvPr/>
        </p:nvGrpSpPr>
        <p:grpSpPr>
          <a:xfrm>
            <a:off x="4455983" y="4130865"/>
            <a:ext cx="2218328" cy="480131"/>
            <a:chOff x="4209522" y="3603391"/>
            <a:chExt cx="2218328" cy="480131"/>
          </a:xfrm>
        </p:grpSpPr>
        <p:sp>
          <p:nvSpPr>
            <p:cNvPr id="134" name="TextBox 133">
              <a:extLst>
                <a:ext uri="{FF2B5EF4-FFF2-40B4-BE49-F238E27FC236}">
                  <a16:creationId xmlns:a16="http://schemas.microsoft.com/office/drawing/2014/main" id="{2D3BD60A-7DF2-9BD4-97A1-8235E12D7D72}"/>
                </a:ext>
              </a:extLst>
            </p:cNvPr>
            <p:cNvSpPr txBox="1"/>
            <p:nvPr/>
          </p:nvSpPr>
          <p:spPr>
            <a:xfrm>
              <a:off x="4646657" y="3603391"/>
              <a:ext cx="1781193" cy="4801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Calibri"/>
                  <a:ea typeface="+mn-ea"/>
                  <a:cs typeface="+mn-cs"/>
                </a:rPr>
                <a:t>Olaparib (75 deaths)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Calibri"/>
                  <a:ea typeface="+mn-ea"/>
                  <a:cs typeface="+mn-cs"/>
                </a:rPr>
                <a:t>Placebo (109 deaths) </a:t>
              </a:r>
            </a:p>
          </p:txBody>
        </p:sp>
        <p:cxnSp>
          <p:nvCxnSpPr>
            <p:cNvPr id="135" name="Straight Connector 134">
              <a:extLst>
                <a:ext uri="{FF2B5EF4-FFF2-40B4-BE49-F238E27FC236}">
                  <a16:creationId xmlns:a16="http://schemas.microsoft.com/office/drawing/2014/main" id="{BBE5FC10-B2C3-0DD2-748A-8775EB119610}"/>
                </a:ext>
              </a:extLst>
            </p:cNvPr>
            <p:cNvCxnSpPr/>
            <p:nvPr/>
          </p:nvCxnSpPr>
          <p:spPr>
            <a:xfrm>
              <a:off x="4209522" y="3748628"/>
              <a:ext cx="476661" cy="0"/>
            </a:xfrm>
            <a:prstGeom prst="line">
              <a:avLst/>
            </a:prstGeom>
            <a:noFill/>
            <a:ln w="28575" cap="flat" cmpd="sng" algn="ctr">
              <a:solidFill>
                <a:srgbClr val="0054A0">
                  <a:shade val="95000"/>
                  <a:satMod val="105000"/>
                </a:srgbClr>
              </a:solidFill>
              <a:prstDash val="solid"/>
            </a:ln>
            <a:effectLst/>
          </p:spPr>
        </p:cxnSp>
        <p:cxnSp>
          <p:nvCxnSpPr>
            <p:cNvPr id="136" name="Straight Connector 135">
              <a:extLst>
                <a:ext uri="{FF2B5EF4-FFF2-40B4-BE49-F238E27FC236}">
                  <a16:creationId xmlns:a16="http://schemas.microsoft.com/office/drawing/2014/main" id="{1F91BB16-D3D5-AEA9-14F4-67FDB625C79D}"/>
                </a:ext>
              </a:extLst>
            </p:cNvPr>
            <p:cNvCxnSpPr/>
            <p:nvPr/>
          </p:nvCxnSpPr>
          <p:spPr>
            <a:xfrm>
              <a:off x="4209522" y="3926428"/>
              <a:ext cx="476661" cy="0"/>
            </a:xfrm>
            <a:prstGeom prst="line">
              <a:avLst/>
            </a:prstGeom>
            <a:noFill/>
            <a:ln w="28575" cap="flat" cmpd="sng" algn="ctr">
              <a:solidFill>
                <a:srgbClr val="E1471D"/>
              </a:solidFill>
              <a:prstDash val="solid"/>
            </a:ln>
            <a:effectLst/>
          </p:spPr>
        </p:cxnSp>
      </p:grpSp>
      <p:sp>
        <p:nvSpPr>
          <p:cNvPr id="137" name="TextBox 136">
            <a:extLst>
              <a:ext uri="{FF2B5EF4-FFF2-40B4-BE49-F238E27FC236}">
                <a16:creationId xmlns:a16="http://schemas.microsoft.com/office/drawing/2014/main" id="{ACF50A68-46A0-97B4-7E88-8CB60071E1E0}"/>
              </a:ext>
            </a:extLst>
          </p:cNvPr>
          <p:cNvSpPr txBox="1"/>
          <p:nvPr/>
        </p:nvSpPr>
        <p:spPr>
          <a:xfrm>
            <a:off x="4364681" y="2678282"/>
            <a:ext cx="4443985" cy="150041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a:ea typeface="+mn-ea"/>
                <a:cs typeface="+mn-cs"/>
              </a:rPr>
              <a:t>Difference in 4-yr OS rate: 3.4%</a:t>
            </a:r>
            <a:br>
              <a:rPr kumimoji="0" lang="en-US" sz="1400" b="0" i="0" u="none" strike="noStrike" kern="1200" cap="none" spc="0" normalizeH="0" baseline="0" noProof="0" dirty="0">
                <a:ln>
                  <a:noFill/>
                </a:ln>
                <a:solidFill>
                  <a:srgbClr val="000000"/>
                </a:solidFill>
                <a:effectLst/>
                <a:uLnTx/>
                <a:uFillTx/>
                <a:latin typeface="Calibri"/>
                <a:ea typeface="+mn-ea"/>
                <a:cs typeface="+mn-cs"/>
              </a:rPr>
            </a:br>
            <a:r>
              <a:rPr kumimoji="0" lang="en-US" sz="1400" b="0" i="0" u="none" strike="noStrike" kern="1200" cap="none" spc="0" normalizeH="0" baseline="0" noProof="0" dirty="0">
                <a:ln>
                  <a:noFill/>
                </a:ln>
                <a:solidFill>
                  <a:srgbClr val="000000"/>
                </a:solidFill>
                <a:effectLst/>
                <a:uLnTx/>
                <a:uFillTx/>
                <a:latin typeface="Calibri"/>
                <a:ea typeface="+mn-ea"/>
                <a:cs typeface="+mn-cs"/>
              </a:rPr>
              <a:t>(95% CI: -0.1% to 6.8%)</a:t>
            </a:r>
          </a:p>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a:ea typeface="+mn-ea"/>
                <a:cs typeface="+mn-cs"/>
              </a:rPr>
              <a:t>Difference in 3-yr OS rate: 3.8%</a:t>
            </a:r>
            <a:br>
              <a:rPr kumimoji="0" lang="en-US" sz="1400" b="0" i="0" u="none" strike="noStrike" kern="1200" cap="none" spc="0" normalizeH="0" baseline="0" noProof="0" dirty="0">
                <a:ln>
                  <a:noFill/>
                </a:ln>
                <a:solidFill>
                  <a:srgbClr val="000000"/>
                </a:solidFill>
                <a:effectLst/>
                <a:uLnTx/>
                <a:uFillTx/>
                <a:latin typeface="Calibri"/>
                <a:ea typeface="+mn-ea"/>
                <a:cs typeface="+mn-cs"/>
              </a:rPr>
            </a:br>
            <a:r>
              <a:rPr kumimoji="0" lang="en-US" sz="1400" b="0" i="0" u="none" strike="noStrike" kern="1200" cap="none" spc="0" normalizeH="0" baseline="0" noProof="0" dirty="0">
                <a:ln>
                  <a:noFill/>
                </a:ln>
                <a:solidFill>
                  <a:srgbClr val="000000"/>
                </a:solidFill>
                <a:effectLst/>
                <a:uLnTx/>
                <a:uFillTx/>
                <a:latin typeface="Calibri"/>
                <a:ea typeface="+mn-ea"/>
                <a:cs typeface="+mn-cs"/>
              </a:rPr>
              <a:t>(95% CI: 0.9% to 6.6%)</a:t>
            </a:r>
          </a:p>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a:ea typeface="+mn-ea"/>
                <a:cs typeface="+mn-cs"/>
              </a:rPr>
              <a:t>Stratified HR: 0.68 (98.5% CI: 0.47 to 0.97)</a:t>
            </a:r>
          </a:p>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US" sz="1400" b="0" i="1" u="none" strike="noStrike" kern="1200" cap="none" spc="0" normalizeH="0" baseline="0" noProof="0" dirty="0">
                <a:ln>
                  <a:noFill/>
                </a:ln>
                <a:solidFill>
                  <a:srgbClr val="000000"/>
                </a:solidFill>
                <a:effectLst/>
                <a:uLnTx/>
                <a:uFillTx/>
                <a:latin typeface="Calibri"/>
                <a:ea typeface="+mn-ea"/>
                <a:cs typeface="+mn-cs"/>
              </a:rPr>
              <a:t>P </a:t>
            </a:r>
            <a:r>
              <a:rPr kumimoji="0" lang="en-US" sz="1400" b="0" i="0" u="none" strike="noStrike" kern="1200" cap="none" spc="0" normalizeH="0" baseline="0" noProof="0" dirty="0">
                <a:ln>
                  <a:noFill/>
                </a:ln>
                <a:solidFill>
                  <a:srgbClr val="000000"/>
                </a:solidFill>
                <a:effectLst/>
                <a:uLnTx/>
                <a:uFillTx/>
                <a:latin typeface="Calibri"/>
                <a:ea typeface="+mn-ea"/>
                <a:cs typeface="+mn-cs"/>
              </a:rPr>
              <a:t>= .009</a:t>
            </a:r>
          </a:p>
        </p:txBody>
      </p:sp>
      <p:sp>
        <p:nvSpPr>
          <p:cNvPr id="138" name="TextBox 137">
            <a:extLst>
              <a:ext uri="{FF2B5EF4-FFF2-40B4-BE49-F238E27FC236}">
                <a16:creationId xmlns:a16="http://schemas.microsoft.com/office/drawing/2014/main" id="{F03F4883-1400-9DE3-1D81-B390E3439376}"/>
              </a:ext>
            </a:extLst>
          </p:cNvPr>
          <p:cNvSpPr txBox="1"/>
          <p:nvPr/>
        </p:nvSpPr>
        <p:spPr>
          <a:xfrm>
            <a:off x="4846004" y="1200453"/>
            <a:ext cx="551753" cy="3139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54A0"/>
                </a:solidFill>
                <a:effectLst/>
                <a:uLnTx/>
                <a:uFillTx/>
                <a:latin typeface="Calibri"/>
                <a:ea typeface="+mn-ea"/>
                <a:cs typeface="+mn-cs"/>
              </a:rPr>
              <a:t>98.0</a:t>
            </a:r>
          </a:p>
        </p:txBody>
      </p:sp>
      <p:sp>
        <p:nvSpPr>
          <p:cNvPr id="139" name="TextBox 138">
            <a:extLst>
              <a:ext uri="{FF2B5EF4-FFF2-40B4-BE49-F238E27FC236}">
                <a16:creationId xmlns:a16="http://schemas.microsoft.com/office/drawing/2014/main" id="{ADF81C76-A618-AC5C-A979-0155460BD197}"/>
              </a:ext>
            </a:extLst>
          </p:cNvPr>
          <p:cNvSpPr txBox="1"/>
          <p:nvPr/>
        </p:nvSpPr>
        <p:spPr>
          <a:xfrm>
            <a:off x="4846004" y="1665808"/>
            <a:ext cx="551753" cy="3139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E1471D"/>
                </a:solidFill>
                <a:effectLst/>
                <a:uLnTx/>
                <a:uFillTx/>
                <a:latin typeface="Calibri"/>
                <a:ea typeface="+mn-ea"/>
                <a:cs typeface="+mn-cs"/>
              </a:rPr>
              <a:t>96.9</a:t>
            </a:r>
          </a:p>
        </p:txBody>
      </p:sp>
      <p:sp>
        <p:nvSpPr>
          <p:cNvPr id="140" name="TextBox 139">
            <a:extLst>
              <a:ext uri="{FF2B5EF4-FFF2-40B4-BE49-F238E27FC236}">
                <a16:creationId xmlns:a16="http://schemas.microsoft.com/office/drawing/2014/main" id="{4FDC5273-1E70-0C5E-1BB4-194EA6D23AC5}"/>
              </a:ext>
            </a:extLst>
          </p:cNvPr>
          <p:cNvSpPr txBox="1"/>
          <p:nvPr/>
        </p:nvSpPr>
        <p:spPr>
          <a:xfrm>
            <a:off x="5851348" y="1330129"/>
            <a:ext cx="551753" cy="3139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54A0"/>
                </a:solidFill>
                <a:effectLst/>
                <a:uLnTx/>
                <a:uFillTx/>
                <a:latin typeface="Calibri"/>
                <a:ea typeface="+mn-ea"/>
                <a:cs typeface="+mn-cs"/>
              </a:rPr>
              <a:t>95.0</a:t>
            </a:r>
          </a:p>
        </p:txBody>
      </p:sp>
      <p:sp>
        <p:nvSpPr>
          <p:cNvPr id="141" name="TextBox 140">
            <a:extLst>
              <a:ext uri="{FF2B5EF4-FFF2-40B4-BE49-F238E27FC236}">
                <a16:creationId xmlns:a16="http://schemas.microsoft.com/office/drawing/2014/main" id="{7FD790A9-5738-9AD8-88EE-5E1B1086E735}"/>
              </a:ext>
            </a:extLst>
          </p:cNvPr>
          <p:cNvSpPr txBox="1"/>
          <p:nvPr/>
        </p:nvSpPr>
        <p:spPr>
          <a:xfrm>
            <a:off x="5851349" y="1795484"/>
            <a:ext cx="551753" cy="3139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E1471D"/>
                </a:solidFill>
                <a:effectLst/>
                <a:uLnTx/>
                <a:uFillTx/>
                <a:latin typeface="Calibri"/>
                <a:ea typeface="+mn-ea"/>
                <a:cs typeface="+mn-cs"/>
              </a:rPr>
              <a:t>92.8</a:t>
            </a:r>
          </a:p>
        </p:txBody>
      </p:sp>
      <p:sp>
        <p:nvSpPr>
          <p:cNvPr id="142" name="TextBox 141">
            <a:extLst>
              <a:ext uri="{FF2B5EF4-FFF2-40B4-BE49-F238E27FC236}">
                <a16:creationId xmlns:a16="http://schemas.microsoft.com/office/drawing/2014/main" id="{3A4D3A0C-40D8-4A45-2918-90F92D326602}"/>
              </a:ext>
            </a:extLst>
          </p:cNvPr>
          <p:cNvSpPr txBox="1"/>
          <p:nvPr/>
        </p:nvSpPr>
        <p:spPr>
          <a:xfrm>
            <a:off x="6865002" y="1381319"/>
            <a:ext cx="551753" cy="3139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54A0"/>
                </a:solidFill>
                <a:effectLst/>
                <a:uLnTx/>
                <a:uFillTx/>
                <a:latin typeface="Calibri"/>
                <a:ea typeface="+mn-ea"/>
                <a:cs typeface="+mn-cs"/>
              </a:rPr>
              <a:t>92.8</a:t>
            </a:r>
          </a:p>
        </p:txBody>
      </p:sp>
      <p:sp>
        <p:nvSpPr>
          <p:cNvPr id="143" name="TextBox 142">
            <a:extLst>
              <a:ext uri="{FF2B5EF4-FFF2-40B4-BE49-F238E27FC236}">
                <a16:creationId xmlns:a16="http://schemas.microsoft.com/office/drawing/2014/main" id="{FED35D02-8036-54FA-48DF-A0CB1E9DF717}"/>
              </a:ext>
            </a:extLst>
          </p:cNvPr>
          <p:cNvSpPr txBox="1"/>
          <p:nvPr/>
        </p:nvSpPr>
        <p:spPr>
          <a:xfrm>
            <a:off x="6865003" y="1820220"/>
            <a:ext cx="551753" cy="3139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E1471D"/>
                </a:solidFill>
                <a:effectLst/>
                <a:uLnTx/>
                <a:uFillTx/>
                <a:latin typeface="Calibri"/>
                <a:ea typeface="+mn-ea"/>
                <a:cs typeface="+mn-cs"/>
              </a:rPr>
              <a:t>89.1</a:t>
            </a:r>
          </a:p>
        </p:txBody>
      </p:sp>
      <p:sp>
        <p:nvSpPr>
          <p:cNvPr id="144" name="TextBox 143">
            <a:extLst>
              <a:ext uri="{FF2B5EF4-FFF2-40B4-BE49-F238E27FC236}">
                <a16:creationId xmlns:a16="http://schemas.microsoft.com/office/drawing/2014/main" id="{F3468D09-96E4-EF34-D3E3-103C96B9FDAD}"/>
              </a:ext>
            </a:extLst>
          </p:cNvPr>
          <p:cNvSpPr txBox="1"/>
          <p:nvPr/>
        </p:nvSpPr>
        <p:spPr>
          <a:xfrm>
            <a:off x="7881335" y="1472858"/>
            <a:ext cx="551753" cy="3139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0054A0"/>
                </a:solidFill>
                <a:effectLst/>
                <a:uLnTx/>
                <a:uFillTx/>
                <a:latin typeface="Calibri"/>
                <a:ea typeface="+mn-ea"/>
                <a:cs typeface="+mn-cs"/>
              </a:rPr>
              <a:t>89.8</a:t>
            </a:r>
          </a:p>
        </p:txBody>
      </p:sp>
      <p:sp>
        <p:nvSpPr>
          <p:cNvPr id="145" name="TextBox 144">
            <a:extLst>
              <a:ext uri="{FF2B5EF4-FFF2-40B4-BE49-F238E27FC236}">
                <a16:creationId xmlns:a16="http://schemas.microsoft.com/office/drawing/2014/main" id="{CB1E1FFB-F390-0860-B45F-3B3C1B68CB5D}"/>
              </a:ext>
            </a:extLst>
          </p:cNvPr>
          <p:cNvSpPr txBox="1"/>
          <p:nvPr/>
        </p:nvSpPr>
        <p:spPr>
          <a:xfrm>
            <a:off x="7881336" y="1911759"/>
            <a:ext cx="551753" cy="313932"/>
          </a:xfrm>
          <a:prstGeom prst="rect">
            <a:avLst/>
          </a:prstGeom>
          <a:noFill/>
        </p:spPr>
        <p:txBody>
          <a:bodyPr wrap="non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E1471D"/>
                </a:solidFill>
                <a:effectLst/>
                <a:uLnTx/>
                <a:uFillTx/>
                <a:latin typeface="Calibri"/>
                <a:ea typeface="+mn-ea"/>
                <a:cs typeface="+mn-cs"/>
              </a:rPr>
              <a:t>86.4</a:t>
            </a:r>
          </a:p>
        </p:txBody>
      </p:sp>
      <p:grpSp>
        <p:nvGrpSpPr>
          <p:cNvPr id="146" name="Group 145">
            <a:extLst>
              <a:ext uri="{FF2B5EF4-FFF2-40B4-BE49-F238E27FC236}">
                <a16:creationId xmlns:a16="http://schemas.microsoft.com/office/drawing/2014/main" id="{6AD6EA97-1F82-C1DE-BCBD-80C00BB0BB35}"/>
              </a:ext>
            </a:extLst>
          </p:cNvPr>
          <p:cNvGrpSpPr/>
          <p:nvPr/>
        </p:nvGrpSpPr>
        <p:grpSpPr>
          <a:xfrm>
            <a:off x="4175458" y="1482434"/>
            <a:ext cx="4620684" cy="338666"/>
            <a:chOff x="7090833" y="1589617"/>
            <a:chExt cx="4620684" cy="338666"/>
          </a:xfrm>
        </p:grpSpPr>
        <p:sp>
          <p:nvSpPr>
            <p:cNvPr id="147" name="Freeform: Shape 146">
              <a:extLst>
                <a:ext uri="{FF2B5EF4-FFF2-40B4-BE49-F238E27FC236}">
                  <a16:creationId xmlns:a16="http://schemas.microsoft.com/office/drawing/2014/main" id="{0B294869-971F-3EB4-C4BD-780C59BA43F0}"/>
                </a:ext>
              </a:extLst>
            </p:cNvPr>
            <p:cNvSpPr/>
            <p:nvPr/>
          </p:nvSpPr>
          <p:spPr>
            <a:xfrm>
              <a:off x="8843433" y="1729317"/>
              <a:ext cx="2868084" cy="198966"/>
            </a:xfrm>
            <a:custGeom>
              <a:avLst/>
              <a:gdLst>
                <a:gd name="connsiteX0" fmla="*/ 2868084 w 2868084"/>
                <a:gd name="connsiteY0" fmla="*/ 198966 h 198966"/>
                <a:gd name="connsiteX1" fmla="*/ 2254250 w 2868084"/>
                <a:gd name="connsiteY1" fmla="*/ 198966 h 198966"/>
                <a:gd name="connsiteX2" fmla="*/ 2254250 w 2868084"/>
                <a:gd name="connsiteY2" fmla="*/ 184150 h 198966"/>
                <a:gd name="connsiteX3" fmla="*/ 2148417 w 2868084"/>
                <a:gd name="connsiteY3" fmla="*/ 184150 h 198966"/>
                <a:gd name="connsiteX4" fmla="*/ 2148417 w 2868084"/>
                <a:gd name="connsiteY4" fmla="*/ 165100 h 198966"/>
                <a:gd name="connsiteX5" fmla="*/ 1928284 w 2868084"/>
                <a:gd name="connsiteY5" fmla="*/ 165100 h 198966"/>
                <a:gd name="connsiteX6" fmla="*/ 1928284 w 2868084"/>
                <a:gd name="connsiteY6" fmla="*/ 158750 h 198966"/>
                <a:gd name="connsiteX7" fmla="*/ 1877484 w 2868084"/>
                <a:gd name="connsiteY7" fmla="*/ 158750 h 198966"/>
                <a:gd name="connsiteX8" fmla="*/ 1877484 w 2868084"/>
                <a:gd name="connsiteY8" fmla="*/ 158750 h 198966"/>
                <a:gd name="connsiteX9" fmla="*/ 1839384 w 2868084"/>
                <a:gd name="connsiteY9" fmla="*/ 158750 h 198966"/>
                <a:gd name="connsiteX10" fmla="*/ 1839384 w 2868084"/>
                <a:gd name="connsiteY10" fmla="*/ 127000 h 198966"/>
                <a:gd name="connsiteX11" fmla="*/ 1716617 w 2868084"/>
                <a:gd name="connsiteY11" fmla="*/ 127000 h 198966"/>
                <a:gd name="connsiteX12" fmla="*/ 1716617 w 2868084"/>
                <a:gd name="connsiteY12" fmla="*/ 120650 h 198966"/>
                <a:gd name="connsiteX13" fmla="*/ 1581150 w 2868084"/>
                <a:gd name="connsiteY13" fmla="*/ 120650 h 198966"/>
                <a:gd name="connsiteX14" fmla="*/ 1581150 w 2868084"/>
                <a:gd name="connsiteY14" fmla="*/ 120650 h 198966"/>
                <a:gd name="connsiteX15" fmla="*/ 1581150 w 2868084"/>
                <a:gd name="connsiteY15" fmla="*/ 101600 h 198966"/>
                <a:gd name="connsiteX16" fmla="*/ 1361017 w 2868084"/>
                <a:gd name="connsiteY16" fmla="*/ 101600 h 198966"/>
                <a:gd name="connsiteX17" fmla="*/ 1361017 w 2868084"/>
                <a:gd name="connsiteY17" fmla="*/ 91016 h 198966"/>
                <a:gd name="connsiteX18" fmla="*/ 1202267 w 2868084"/>
                <a:gd name="connsiteY18" fmla="*/ 91016 h 198966"/>
                <a:gd name="connsiteX19" fmla="*/ 924984 w 2868084"/>
                <a:gd name="connsiteY19" fmla="*/ 91016 h 198966"/>
                <a:gd name="connsiteX20" fmla="*/ 924984 w 2868084"/>
                <a:gd name="connsiteY20" fmla="*/ 78316 h 198966"/>
                <a:gd name="connsiteX21" fmla="*/ 810684 w 2868084"/>
                <a:gd name="connsiteY21" fmla="*/ 78316 h 198966"/>
                <a:gd name="connsiteX22" fmla="*/ 810684 w 2868084"/>
                <a:gd name="connsiteY22" fmla="*/ 71966 h 198966"/>
                <a:gd name="connsiteX23" fmla="*/ 719667 w 2868084"/>
                <a:gd name="connsiteY23" fmla="*/ 71966 h 198966"/>
                <a:gd name="connsiteX24" fmla="*/ 719667 w 2868084"/>
                <a:gd name="connsiteY24" fmla="*/ 63500 h 198966"/>
                <a:gd name="connsiteX25" fmla="*/ 596900 w 2868084"/>
                <a:gd name="connsiteY25" fmla="*/ 63500 h 198966"/>
                <a:gd name="connsiteX26" fmla="*/ 601134 w 2868084"/>
                <a:gd name="connsiteY26" fmla="*/ 59266 h 198966"/>
                <a:gd name="connsiteX27" fmla="*/ 491067 w 2868084"/>
                <a:gd name="connsiteY27" fmla="*/ 59266 h 198966"/>
                <a:gd name="connsiteX28" fmla="*/ 491067 w 2868084"/>
                <a:gd name="connsiteY28" fmla="*/ 42333 h 198966"/>
                <a:gd name="connsiteX29" fmla="*/ 370417 w 2868084"/>
                <a:gd name="connsiteY29" fmla="*/ 42333 h 198966"/>
                <a:gd name="connsiteX30" fmla="*/ 364067 w 2868084"/>
                <a:gd name="connsiteY30" fmla="*/ 35983 h 198966"/>
                <a:gd name="connsiteX31" fmla="*/ 264584 w 2868084"/>
                <a:gd name="connsiteY31" fmla="*/ 35983 h 198966"/>
                <a:gd name="connsiteX32" fmla="*/ 264584 w 2868084"/>
                <a:gd name="connsiteY32" fmla="*/ 23283 h 198966"/>
                <a:gd name="connsiteX33" fmla="*/ 203200 w 2868084"/>
                <a:gd name="connsiteY33" fmla="*/ 23283 h 198966"/>
                <a:gd name="connsiteX34" fmla="*/ 203200 w 2868084"/>
                <a:gd name="connsiteY34" fmla="*/ 19050 h 198966"/>
                <a:gd name="connsiteX35" fmla="*/ 118534 w 2868084"/>
                <a:gd name="connsiteY35" fmla="*/ 19050 h 198966"/>
                <a:gd name="connsiteX36" fmla="*/ 118534 w 2868084"/>
                <a:gd name="connsiteY36" fmla="*/ 4233 h 198966"/>
                <a:gd name="connsiteX37" fmla="*/ 50800 w 2868084"/>
                <a:gd name="connsiteY37" fmla="*/ 4233 h 198966"/>
                <a:gd name="connsiteX38" fmla="*/ 50800 w 2868084"/>
                <a:gd name="connsiteY38" fmla="*/ 0 h 198966"/>
                <a:gd name="connsiteX39" fmla="*/ 0 w 2868084"/>
                <a:gd name="connsiteY39" fmla="*/ 0 h 198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868084" h="198966">
                  <a:moveTo>
                    <a:pt x="2868084" y="198966"/>
                  </a:moveTo>
                  <a:lnTo>
                    <a:pt x="2254250" y="198966"/>
                  </a:lnTo>
                  <a:lnTo>
                    <a:pt x="2254250" y="184150"/>
                  </a:lnTo>
                  <a:lnTo>
                    <a:pt x="2148417" y="184150"/>
                  </a:lnTo>
                  <a:lnTo>
                    <a:pt x="2148417" y="165100"/>
                  </a:lnTo>
                  <a:lnTo>
                    <a:pt x="1928284" y="165100"/>
                  </a:lnTo>
                  <a:lnTo>
                    <a:pt x="1928284" y="158750"/>
                  </a:lnTo>
                  <a:lnTo>
                    <a:pt x="1877484" y="158750"/>
                  </a:lnTo>
                  <a:lnTo>
                    <a:pt x="1877484" y="158750"/>
                  </a:lnTo>
                  <a:lnTo>
                    <a:pt x="1839384" y="158750"/>
                  </a:lnTo>
                  <a:lnTo>
                    <a:pt x="1839384" y="127000"/>
                  </a:lnTo>
                  <a:lnTo>
                    <a:pt x="1716617" y="127000"/>
                  </a:lnTo>
                  <a:lnTo>
                    <a:pt x="1716617" y="120650"/>
                  </a:lnTo>
                  <a:lnTo>
                    <a:pt x="1581150" y="120650"/>
                  </a:lnTo>
                  <a:lnTo>
                    <a:pt x="1581150" y="120650"/>
                  </a:lnTo>
                  <a:lnTo>
                    <a:pt x="1581150" y="101600"/>
                  </a:lnTo>
                  <a:lnTo>
                    <a:pt x="1361017" y="101600"/>
                  </a:lnTo>
                  <a:lnTo>
                    <a:pt x="1361017" y="91016"/>
                  </a:lnTo>
                  <a:lnTo>
                    <a:pt x="1202267" y="91016"/>
                  </a:lnTo>
                  <a:lnTo>
                    <a:pt x="924984" y="91016"/>
                  </a:lnTo>
                  <a:lnTo>
                    <a:pt x="924984" y="78316"/>
                  </a:lnTo>
                  <a:lnTo>
                    <a:pt x="810684" y="78316"/>
                  </a:lnTo>
                  <a:lnTo>
                    <a:pt x="810684" y="71966"/>
                  </a:lnTo>
                  <a:lnTo>
                    <a:pt x="719667" y="71966"/>
                  </a:lnTo>
                  <a:lnTo>
                    <a:pt x="719667" y="63500"/>
                  </a:lnTo>
                  <a:lnTo>
                    <a:pt x="596900" y="63500"/>
                  </a:lnTo>
                  <a:lnTo>
                    <a:pt x="601134" y="59266"/>
                  </a:lnTo>
                  <a:lnTo>
                    <a:pt x="491067" y="59266"/>
                  </a:lnTo>
                  <a:lnTo>
                    <a:pt x="491067" y="42333"/>
                  </a:lnTo>
                  <a:lnTo>
                    <a:pt x="370417" y="42333"/>
                  </a:lnTo>
                  <a:lnTo>
                    <a:pt x="364067" y="35983"/>
                  </a:lnTo>
                  <a:lnTo>
                    <a:pt x="264584" y="35983"/>
                  </a:lnTo>
                  <a:lnTo>
                    <a:pt x="264584" y="23283"/>
                  </a:lnTo>
                  <a:lnTo>
                    <a:pt x="203200" y="23283"/>
                  </a:lnTo>
                  <a:lnTo>
                    <a:pt x="203200" y="19050"/>
                  </a:lnTo>
                  <a:lnTo>
                    <a:pt x="118534" y="19050"/>
                  </a:lnTo>
                  <a:lnTo>
                    <a:pt x="118534" y="4233"/>
                  </a:lnTo>
                  <a:lnTo>
                    <a:pt x="50800" y="4233"/>
                  </a:lnTo>
                  <a:lnTo>
                    <a:pt x="50800" y="0"/>
                  </a:lnTo>
                  <a:lnTo>
                    <a:pt x="0" y="0"/>
                  </a:lnTo>
                </a:path>
              </a:pathLst>
            </a:custGeom>
            <a:noFill/>
            <a:ln w="28575" cap="flat" cmpd="sng" algn="ctr">
              <a:solidFill>
                <a:srgbClr val="0054A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solidFill>
                  <a:srgbClr val="FFFFFF"/>
                </a:solidFill>
                <a:effectLst/>
                <a:uLnTx/>
                <a:uFillTx/>
                <a:latin typeface="Calibri"/>
                <a:ea typeface="+mn-ea"/>
                <a:cs typeface="+mn-cs"/>
              </a:endParaRPr>
            </a:p>
          </p:txBody>
        </p:sp>
        <p:sp>
          <p:nvSpPr>
            <p:cNvPr id="148" name="Freeform: Shape 147">
              <a:extLst>
                <a:ext uri="{FF2B5EF4-FFF2-40B4-BE49-F238E27FC236}">
                  <a16:creationId xmlns:a16="http://schemas.microsoft.com/office/drawing/2014/main" id="{085AA85A-A2D7-05A4-C4B8-7F25C724A072}"/>
                </a:ext>
              </a:extLst>
            </p:cNvPr>
            <p:cNvSpPr/>
            <p:nvPr/>
          </p:nvSpPr>
          <p:spPr>
            <a:xfrm>
              <a:off x="7090833" y="1589617"/>
              <a:ext cx="1763184" cy="131233"/>
            </a:xfrm>
            <a:custGeom>
              <a:avLst/>
              <a:gdLst>
                <a:gd name="connsiteX0" fmla="*/ 0 w 1763184"/>
                <a:gd name="connsiteY0" fmla="*/ 0 h 131233"/>
                <a:gd name="connsiteX1" fmla="*/ 194734 w 1763184"/>
                <a:gd name="connsiteY1" fmla="*/ 0 h 131233"/>
                <a:gd name="connsiteX2" fmla="*/ 194734 w 1763184"/>
                <a:gd name="connsiteY2" fmla="*/ 14816 h 131233"/>
                <a:gd name="connsiteX3" fmla="*/ 281517 w 1763184"/>
                <a:gd name="connsiteY3" fmla="*/ 14816 h 131233"/>
                <a:gd name="connsiteX4" fmla="*/ 281517 w 1763184"/>
                <a:gd name="connsiteY4" fmla="*/ 21166 h 131233"/>
                <a:gd name="connsiteX5" fmla="*/ 410634 w 1763184"/>
                <a:gd name="connsiteY5" fmla="*/ 21166 h 131233"/>
                <a:gd name="connsiteX6" fmla="*/ 410634 w 1763184"/>
                <a:gd name="connsiteY6" fmla="*/ 12700 h 131233"/>
                <a:gd name="connsiteX7" fmla="*/ 706967 w 1763184"/>
                <a:gd name="connsiteY7" fmla="*/ 12700 h 131233"/>
                <a:gd name="connsiteX8" fmla="*/ 706967 w 1763184"/>
                <a:gd name="connsiteY8" fmla="*/ 27516 h 131233"/>
                <a:gd name="connsiteX9" fmla="*/ 814917 w 1763184"/>
                <a:gd name="connsiteY9" fmla="*/ 27516 h 131233"/>
                <a:gd name="connsiteX10" fmla="*/ 814917 w 1763184"/>
                <a:gd name="connsiteY10" fmla="*/ 38100 h 131233"/>
                <a:gd name="connsiteX11" fmla="*/ 886884 w 1763184"/>
                <a:gd name="connsiteY11" fmla="*/ 38100 h 131233"/>
                <a:gd name="connsiteX12" fmla="*/ 886884 w 1763184"/>
                <a:gd name="connsiteY12" fmla="*/ 44450 h 131233"/>
                <a:gd name="connsiteX13" fmla="*/ 916517 w 1763184"/>
                <a:gd name="connsiteY13" fmla="*/ 44450 h 131233"/>
                <a:gd name="connsiteX14" fmla="*/ 916517 w 1763184"/>
                <a:gd name="connsiteY14" fmla="*/ 63500 h 131233"/>
                <a:gd name="connsiteX15" fmla="*/ 996950 w 1763184"/>
                <a:gd name="connsiteY15" fmla="*/ 63500 h 131233"/>
                <a:gd name="connsiteX16" fmla="*/ 996950 w 1763184"/>
                <a:gd name="connsiteY16" fmla="*/ 74083 h 131233"/>
                <a:gd name="connsiteX17" fmla="*/ 1047750 w 1763184"/>
                <a:gd name="connsiteY17" fmla="*/ 74083 h 131233"/>
                <a:gd name="connsiteX18" fmla="*/ 1047750 w 1763184"/>
                <a:gd name="connsiteY18" fmla="*/ 86783 h 131233"/>
                <a:gd name="connsiteX19" fmla="*/ 1140884 w 1763184"/>
                <a:gd name="connsiteY19" fmla="*/ 86783 h 131233"/>
                <a:gd name="connsiteX20" fmla="*/ 1140884 w 1763184"/>
                <a:gd name="connsiteY20" fmla="*/ 95250 h 131233"/>
                <a:gd name="connsiteX21" fmla="*/ 1181100 w 1763184"/>
                <a:gd name="connsiteY21" fmla="*/ 95250 h 131233"/>
                <a:gd name="connsiteX22" fmla="*/ 1289050 w 1763184"/>
                <a:gd name="connsiteY22" fmla="*/ 95250 h 131233"/>
                <a:gd name="connsiteX23" fmla="*/ 1289050 w 1763184"/>
                <a:gd name="connsiteY23" fmla="*/ 103716 h 131233"/>
                <a:gd name="connsiteX24" fmla="*/ 1397000 w 1763184"/>
                <a:gd name="connsiteY24" fmla="*/ 103716 h 131233"/>
                <a:gd name="connsiteX25" fmla="*/ 1397000 w 1763184"/>
                <a:gd name="connsiteY25" fmla="*/ 124883 h 131233"/>
                <a:gd name="connsiteX26" fmla="*/ 1496484 w 1763184"/>
                <a:gd name="connsiteY26" fmla="*/ 124883 h 131233"/>
                <a:gd name="connsiteX27" fmla="*/ 1500717 w 1763184"/>
                <a:gd name="connsiteY27" fmla="*/ 129116 h 131233"/>
                <a:gd name="connsiteX28" fmla="*/ 1545167 w 1763184"/>
                <a:gd name="connsiteY28" fmla="*/ 129116 h 131233"/>
                <a:gd name="connsiteX29" fmla="*/ 1547284 w 1763184"/>
                <a:gd name="connsiteY29" fmla="*/ 131233 h 131233"/>
                <a:gd name="connsiteX30" fmla="*/ 1763184 w 1763184"/>
                <a:gd name="connsiteY30" fmla="*/ 131233 h 1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763184" h="131233">
                  <a:moveTo>
                    <a:pt x="0" y="0"/>
                  </a:moveTo>
                  <a:lnTo>
                    <a:pt x="194734" y="0"/>
                  </a:lnTo>
                  <a:lnTo>
                    <a:pt x="194734" y="14816"/>
                  </a:lnTo>
                  <a:lnTo>
                    <a:pt x="281517" y="14816"/>
                  </a:lnTo>
                  <a:lnTo>
                    <a:pt x="281517" y="21166"/>
                  </a:lnTo>
                  <a:lnTo>
                    <a:pt x="410634" y="21166"/>
                  </a:lnTo>
                  <a:lnTo>
                    <a:pt x="410634" y="12700"/>
                  </a:lnTo>
                  <a:lnTo>
                    <a:pt x="706967" y="12700"/>
                  </a:lnTo>
                  <a:lnTo>
                    <a:pt x="706967" y="27516"/>
                  </a:lnTo>
                  <a:lnTo>
                    <a:pt x="814917" y="27516"/>
                  </a:lnTo>
                  <a:lnTo>
                    <a:pt x="814917" y="38100"/>
                  </a:lnTo>
                  <a:lnTo>
                    <a:pt x="886884" y="38100"/>
                  </a:lnTo>
                  <a:lnTo>
                    <a:pt x="886884" y="44450"/>
                  </a:lnTo>
                  <a:lnTo>
                    <a:pt x="916517" y="44450"/>
                  </a:lnTo>
                  <a:lnTo>
                    <a:pt x="916517" y="63500"/>
                  </a:lnTo>
                  <a:lnTo>
                    <a:pt x="996950" y="63500"/>
                  </a:lnTo>
                  <a:lnTo>
                    <a:pt x="996950" y="74083"/>
                  </a:lnTo>
                  <a:lnTo>
                    <a:pt x="1047750" y="74083"/>
                  </a:lnTo>
                  <a:lnTo>
                    <a:pt x="1047750" y="86783"/>
                  </a:lnTo>
                  <a:lnTo>
                    <a:pt x="1140884" y="86783"/>
                  </a:lnTo>
                  <a:lnTo>
                    <a:pt x="1140884" y="95250"/>
                  </a:lnTo>
                  <a:lnTo>
                    <a:pt x="1181100" y="95250"/>
                  </a:lnTo>
                  <a:lnTo>
                    <a:pt x="1289050" y="95250"/>
                  </a:lnTo>
                  <a:lnTo>
                    <a:pt x="1289050" y="103716"/>
                  </a:lnTo>
                  <a:lnTo>
                    <a:pt x="1397000" y="103716"/>
                  </a:lnTo>
                  <a:lnTo>
                    <a:pt x="1397000" y="124883"/>
                  </a:lnTo>
                  <a:lnTo>
                    <a:pt x="1496484" y="124883"/>
                  </a:lnTo>
                  <a:lnTo>
                    <a:pt x="1500717" y="129116"/>
                  </a:lnTo>
                  <a:lnTo>
                    <a:pt x="1545167" y="129116"/>
                  </a:lnTo>
                  <a:lnTo>
                    <a:pt x="1547284" y="131233"/>
                  </a:lnTo>
                  <a:lnTo>
                    <a:pt x="1763184" y="131233"/>
                  </a:lnTo>
                </a:path>
              </a:pathLst>
            </a:custGeom>
            <a:noFill/>
            <a:ln w="28575" cap="flat" cmpd="sng" algn="ctr">
              <a:solidFill>
                <a:srgbClr val="0054A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solidFill>
                  <a:srgbClr val="FFFFFF"/>
                </a:solidFill>
                <a:effectLst/>
                <a:uLnTx/>
                <a:uFillTx/>
                <a:latin typeface="Calibri"/>
                <a:ea typeface="+mn-ea"/>
                <a:cs typeface="+mn-cs"/>
              </a:endParaRPr>
            </a:p>
          </p:txBody>
        </p:sp>
      </p:grpSp>
      <p:sp>
        <p:nvSpPr>
          <p:cNvPr id="149" name="Freeform: Shape 148">
            <a:extLst>
              <a:ext uri="{FF2B5EF4-FFF2-40B4-BE49-F238E27FC236}">
                <a16:creationId xmlns:a16="http://schemas.microsoft.com/office/drawing/2014/main" id="{C20549BF-1259-DA3B-39FD-A8B0F3C170B1}"/>
              </a:ext>
            </a:extLst>
          </p:cNvPr>
          <p:cNvSpPr/>
          <p:nvPr/>
        </p:nvSpPr>
        <p:spPr>
          <a:xfrm>
            <a:off x="4173342" y="1478201"/>
            <a:ext cx="3054350" cy="357717"/>
          </a:xfrm>
          <a:custGeom>
            <a:avLst/>
            <a:gdLst>
              <a:gd name="connsiteX0" fmla="*/ 0 w 3054350"/>
              <a:gd name="connsiteY0" fmla="*/ 0 h 357717"/>
              <a:gd name="connsiteX1" fmla="*/ 234950 w 3054350"/>
              <a:gd name="connsiteY1" fmla="*/ 0 h 357717"/>
              <a:gd name="connsiteX2" fmla="*/ 234950 w 3054350"/>
              <a:gd name="connsiteY2" fmla="*/ 10584 h 357717"/>
              <a:gd name="connsiteX3" fmla="*/ 359833 w 3054350"/>
              <a:gd name="connsiteY3" fmla="*/ 10584 h 357717"/>
              <a:gd name="connsiteX4" fmla="*/ 359833 w 3054350"/>
              <a:gd name="connsiteY4" fmla="*/ 27517 h 357717"/>
              <a:gd name="connsiteX5" fmla="*/ 469900 w 3054350"/>
              <a:gd name="connsiteY5" fmla="*/ 27517 h 357717"/>
              <a:gd name="connsiteX6" fmla="*/ 469900 w 3054350"/>
              <a:gd name="connsiteY6" fmla="*/ 35984 h 357717"/>
              <a:gd name="connsiteX7" fmla="*/ 512233 w 3054350"/>
              <a:gd name="connsiteY7" fmla="*/ 35984 h 357717"/>
              <a:gd name="connsiteX8" fmla="*/ 512233 w 3054350"/>
              <a:gd name="connsiteY8" fmla="*/ 48684 h 357717"/>
              <a:gd name="connsiteX9" fmla="*/ 599016 w 3054350"/>
              <a:gd name="connsiteY9" fmla="*/ 48684 h 357717"/>
              <a:gd name="connsiteX10" fmla="*/ 599016 w 3054350"/>
              <a:gd name="connsiteY10" fmla="*/ 61384 h 357717"/>
              <a:gd name="connsiteX11" fmla="*/ 637116 w 3054350"/>
              <a:gd name="connsiteY11" fmla="*/ 61384 h 357717"/>
              <a:gd name="connsiteX12" fmla="*/ 637116 w 3054350"/>
              <a:gd name="connsiteY12" fmla="*/ 74084 h 357717"/>
              <a:gd name="connsiteX13" fmla="*/ 675216 w 3054350"/>
              <a:gd name="connsiteY13" fmla="*/ 74084 h 357717"/>
              <a:gd name="connsiteX14" fmla="*/ 675216 w 3054350"/>
              <a:gd name="connsiteY14" fmla="*/ 84667 h 357717"/>
              <a:gd name="connsiteX15" fmla="*/ 726016 w 3054350"/>
              <a:gd name="connsiteY15" fmla="*/ 84667 h 357717"/>
              <a:gd name="connsiteX16" fmla="*/ 726016 w 3054350"/>
              <a:gd name="connsiteY16" fmla="*/ 97367 h 357717"/>
              <a:gd name="connsiteX17" fmla="*/ 884766 w 3054350"/>
              <a:gd name="connsiteY17" fmla="*/ 97367 h 357717"/>
              <a:gd name="connsiteX18" fmla="*/ 889000 w 3054350"/>
              <a:gd name="connsiteY18" fmla="*/ 101601 h 357717"/>
              <a:gd name="connsiteX19" fmla="*/ 1022350 w 3054350"/>
              <a:gd name="connsiteY19" fmla="*/ 101601 h 357717"/>
              <a:gd name="connsiteX20" fmla="*/ 1022350 w 3054350"/>
              <a:gd name="connsiteY20" fmla="*/ 112184 h 357717"/>
              <a:gd name="connsiteX21" fmla="*/ 1071033 w 3054350"/>
              <a:gd name="connsiteY21" fmla="*/ 112184 h 357717"/>
              <a:gd name="connsiteX22" fmla="*/ 1071033 w 3054350"/>
              <a:gd name="connsiteY22" fmla="*/ 124884 h 357717"/>
              <a:gd name="connsiteX23" fmla="*/ 1168400 w 3054350"/>
              <a:gd name="connsiteY23" fmla="*/ 124884 h 357717"/>
              <a:gd name="connsiteX24" fmla="*/ 1168400 w 3054350"/>
              <a:gd name="connsiteY24" fmla="*/ 131234 h 357717"/>
              <a:gd name="connsiteX25" fmla="*/ 1210733 w 3054350"/>
              <a:gd name="connsiteY25" fmla="*/ 131234 h 357717"/>
              <a:gd name="connsiteX26" fmla="*/ 1210733 w 3054350"/>
              <a:gd name="connsiteY26" fmla="*/ 141817 h 357717"/>
              <a:gd name="connsiteX27" fmla="*/ 1358900 w 3054350"/>
              <a:gd name="connsiteY27" fmla="*/ 141817 h 357717"/>
              <a:gd name="connsiteX28" fmla="*/ 1358900 w 3054350"/>
              <a:gd name="connsiteY28" fmla="*/ 143934 h 357717"/>
              <a:gd name="connsiteX29" fmla="*/ 1424516 w 3054350"/>
              <a:gd name="connsiteY29" fmla="*/ 143934 h 357717"/>
              <a:gd name="connsiteX30" fmla="*/ 1424516 w 3054350"/>
              <a:gd name="connsiteY30" fmla="*/ 160867 h 357717"/>
              <a:gd name="connsiteX31" fmla="*/ 1507066 w 3054350"/>
              <a:gd name="connsiteY31" fmla="*/ 160867 h 357717"/>
              <a:gd name="connsiteX32" fmla="*/ 1511300 w 3054350"/>
              <a:gd name="connsiteY32" fmla="*/ 165101 h 357717"/>
              <a:gd name="connsiteX33" fmla="*/ 1576916 w 3054350"/>
              <a:gd name="connsiteY33" fmla="*/ 165101 h 357717"/>
              <a:gd name="connsiteX34" fmla="*/ 1576916 w 3054350"/>
              <a:gd name="connsiteY34" fmla="*/ 179917 h 357717"/>
              <a:gd name="connsiteX35" fmla="*/ 1636183 w 3054350"/>
              <a:gd name="connsiteY35" fmla="*/ 179917 h 357717"/>
              <a:gd name="connsiteX36" fmla="*/ 1640416 w 3054350"/>
              <a:gd name="connsiteY36" fmla="*/ 184150 h 357717"/>
              <a:gd name="connsiteX37" fmla="*/ 1771650 w 3054350"/>
              <a:gd name="connsiteY37" fmla="*/ 184150 h 357717"/>
              <a:gd name="connsiteX38" fmla="*/ 1771650 w 3054350"/>
              <a:gd name="connsiteY38" fmla="*/ 190500 h 357717"/>
              <a:gd name="connsiteX39" fmla="*/ 1811866 w 3054350"/>
              <a:gd name="connsiteY39" fmla="*/ 190500 h 357717"/>
              <a:gd name="connsiteX40" fmla="*/ 1818216 w 3054350"/>
              <a:gd name="connsiteY40" fmla="*/ 196850 h 357717"/>
              <a:gd name="connsiteX41" fmla="*/ 1875366 w 3054350"/>
              <a:gd name="connsiteY41" fmla="*/ 196850 h 357717"/>
              <a:gd name="connsiteX42" fmla="*/ 1875366 w 3054350"/>
              <a:gd name="connsiteY42" fmla="*/ 224367 h 357717"/>
              <a:gd name="connsiteX43" fmla="*/ 1915583 w 3054350"/>
              <a:gd name="connsiteY43" fmla="*/ 224367 h 357717"/>
              <a:gd name="connsiteX44" fmla="*/ 1915583 w 3054350"/>
              <a:gd name="connsiteY44" fmla="*/ 232834 h 357717"/>
              <a:gd name="connsiteX45" fmla="*/ 1991783 w 3054350"/>
              <a:gd name="connsiteY45" fmla="*/ 232834 h 357717"/>
              <a:gd name="connsiteX46" fmla="*/ 1998133 w 3054350"/>
              <a:gd name="connsiteY46" fmla="*/ 239184 h 357717"/>
              <a:gd name="connsiteX47" fmla="*/ 2038350 w 3054350"/>
              <a:gd name="connsiteY47" fmla="*/ 239184 h 357717"/>
              <a:gd name="connsiteX48" fmla="*/ 2038350 w 3054350"/>
              <a:gd name="connsiteY48" fmla="*/ 254000 h 357717"/>
              <a:gd name="connsiteX49" fmla="*/ 2110316 w 3054350"/>
              <a:gd name="connsiteY49" fmla="*/ 254000 h 357717"/>
              <a:gd name="connsiteX50" fmla="*/ 2110316 w 3054350"/>
              <a:gd name="connsiteY50" fmla="*/ 268817 h 357717"/>
              <a:gd name="connsiteX51" fmla="*/ 2154766 w 3054350"/>
              <a:gd name="connsiteY51" fmla="*/ 268817 h 357717"/>
              <a:gd name="connsiteX52" fmla="*/ 2154766 w 3054350"/>
              <a:gd name="connsiteY52" fmla="*/ 281517 h 357717"/>
              <a:gd name="connsiteX53" fmla="*/ 2239433 w 3054350"/>
              <a:gd name="connsiteY53" fmla="*/ 281517 h 357717"/>
              <a:gd name="connsiteX54" fmla="*/ 2243666 w 3054350"/>
              <a:gd name="connsiteY54" fmla="*/ 281517 h 357717"/>
              <a:gd name="connsiteX55" fmla="*/ 2328333 w 3054350"/>
              <a:gd name="connsiteY55" fmla="*/ 281517 h 357717"/>
              <a:gd name="connsiteX56" fmla="*/ 2328333 w 3054350"/>
              <a:gd name="connsiteY56" fmla="*/ 281517 h 357717"/>
              <a:gd name="connsiteX57" fmla="*/ 2328333 w 3054350"/>
              <a:gd name="connsiteY57" fmla="*/ 304800 h 357717"/>
              <a:gd name="connsiteX58" fmla="*/ 2415116 w 3054350"/>
              <a:gd name="connsiteY58" fmla="*/ 304800 h 357717"/>
              <a:gd name="connsiteX59" fmla="*/ 2415116 w 3054350"/>
              <a:gd name="connsiteY59" fmla="*/ 315384 h 357717"/>
              <a:gd name="connsiteX60" fmla="*/ 2584450 w 3054350"/>
              <a:gd name="connsiteY60" fmla="*/ 315384 h 357717"/>
              <a:gd name="connsiteX61" fmla="*/ 2586566 w 3054350"/>
              <a:gd name="connsiteY61" fmla="*/ 317500 h 357717"/>
              <a:gd name="connsiteX62" fmla="*/ 2673350 w 3054350"/>
              <a:gd name="connsiteY62" fmla="*/ 317500 h 357717"/>
              <a:gd name="connsiteX63" fmla="*/ 2673350 w 3054350"/>
              <a:gd name="connsiteY63" fmla="*/ 330200 h 357717"/>
              <a:gd name="connsiteX64" fmla="*/ 2758016 w 3054350"/>
              <a:gd name="connsiteY64" fmla="*/ 330200 h 357717"/>
              <a:gd name="connsiteX65" fmla="*/ 2758016 w 3054350"/>
              <a:gd name="connsiteY65" fmla="*/ 330200 h 357717"/>
              <a:gd name="connsiteX66" fmla="*/ 2813050 w 3054350"/>
              <a:gd name="connsiteY66" fmla="*/ 330200 h 357717"/>
              <a:gd name="connsiteX67" fmla="*/ 2813050 w 3054350"/>
              <a:gd name="connsiteY67" fmla="*/ 349250 h 357717"/>
              <a:gd name="connsiteX68" fmla="*/ 2857500 w 3054350"/>
              <a:gd name="connsiteY68" fmla="*/ 349250 h 357717"/>
              <a:gd name="connsiteX69" fmla="*/ 2857500 w 3054350"/>
              <a:gd name="connsiteY69" fmla="*/ 357717 h 357717"/>
              <a:gd name="connsiteX70" fmla="*/ 3054350 w 3054350"/>
              <a:gd name="connsiteY70" fmla="*/ 357717 h 357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054350" h="357717">
                <a:moveTo>
                  <a:pt x="0" y="0"/>
                </a:moveTo>
                <a:lnTo>
                  <a:pt x="234950" y="0"/>
                </a:lnTo>
                <a:lnTo>
                  <a:pt x="234950" y="10584"/>
                </a:lnTo>
                <a:lnTo>
                  <a:pt x="359833" y="10584"/>
                </a:lnTo>
                <a:lnTo>
                  <a:pt x="359833" y="27517"/>
                </a:lnTo>
                <a:lnTo>
                  <a:pt x="469900" y="27517"/>
                </a:lnTo>
                <a:lnTo>
                  <a:pt x="469900" y="35984"/>
                </a:lnTo>
                <a:lnTo>
                  <a:pt x="512233" y="35984"/>
                </a:lnTo>
                <a:lnTo>
                  <a:pt x="512233" y="48684"/>
                </a:lnTo>
                <a:lnTo>
                  <a:pt x="599016" y="48684"/>
                </a:lnTo>
                <a:lnTo>
                  <a:pt x="599016" y="61384"/>
                </a:lnTo>
                <a:lnTo>
                  <a:pt x="637116" y="61384"/>
                </a:lnTo>
                <a:lnTo>
                  <a:pt x="637116" y="74084"/>
                </a:lnTo>
                <a:lnTo>
                  <a:pt x="675216" y="74084"/>
                </a:lnTo>
                <a:lnTo>
                  <a:pt x="675216" y="84667"/>
                </a:lnTo>
                <a:lnTo>
                  <a:pt x="726016" y="84667"/>
                </a:lnTo>
                <a:lnTo>
                  <a:pt x="726016" y="97367"/>
                </a:lnTo>
                <a:lnTo>
                  <a:pt x="884766" y="97367"/>
                </a:lnTo>
                <a:lnTo>
                  <a:pt x="889000" y="101601"/>
                </a:lnTo>
                <a:lnTo>
                  <a:pt x="1022350" y="101601"/>
                </a:lnTo>
                <a:lnTo>
                  <a:pt x="1022350" y="112184"/>
                </a:lnTo>
                <a:lnTo>
                  <a:pt x="1071033" y="112184"/>
                </a:lnTo>
                <a:lnTo>
                  <a:pt x="1071033" y="124884"/>
                </a:lnTo>
                <a:lnTo>
                  <a:pt x="1168400" y="124884"/>
                </a:lnTo>
                <a:lnTo>
                  <a:pt x="1168400" y="131234"/>
                </a:lnTo>
                <a:lnTo>
                  <a:pt x="1210733" y="131234"/>
                </a:lnTo>
                <a:lnTo>
                  <a:pt x="1210733" y="141817"/>
                </a:lnTo>
                <a:lnTo>
                  <a:pt x="1358900" y="141817"/>
                </a:lnTo>
                <a:lnTo>
                  <a:pt x="1358900" y="143934"/>
                </a:lnTo>
                <a:lnTo>
                  <a:pt x="1424516" y="143934"/>
                </a:lnTo>
                <a:lnTo>
                  <a:pt x="1424516" y="160867"/>
                </a:lnTo>
                <a:lnTo>
                  <a:pt x="1507066" y="160867"/>
                </a:lnTo>
                <a:lnTo>
                  <a:pt x="1511300" y="165101"/>
                </a:lnTo>
                <a:lnTo>
                  <a:pt x="1576916" y="165101"/>
                </a:lnTo>
                <a:lnTo>
                  <a:pt x="1576916" y="179917"/>
                </a:lnTo>
                <a:lnTo>
                  <a:pt x="1636183" y="179917"/>
                </a:lnTo>
                <a:lnTo>
                  <a:pt x="1640416" y="184150"/>
                </a:lnTo>
                <a:lnTo>
                  <a:pt x="1771650" y="184150"/>
                </a:lnTo>
                <a:lnTo>
                  <a:pt x="1771650" y="190500"/>
                </a:lnTo>
                <a:lnTo>
                  <a:pt x="1811866" y="190500"/>
                </a:lnTo>
                <a:lnTo>
                  <a:pt x="1818216" y="196850"/>
                </a:lnTo>
                <a:lnTo>
                  <a:pt x="1875366" y="196850"/>
                </a:lnTo>
                <a:lnTo>
                  <a:pt x="1875366" y="224367"/>
                </a:lnTo>
                <a:lnTo>
                  <a:pt x="1915583" y="224367"/>
                </a:lnTo>
                <a:lnTo>
                  <a:pt x="1915583" y="232834"/>
                </a:lnTo>
                <a:lnTo>
                  <a:pt x="1991783" y="232834"/>
                </a:lnTo>
                <a:lnTo>
                  <a:pt x="1998133" y="239184"/>
                </a:lnTo>
                <a:lnTo>
                  <a:pt x="2038350" y="239184"/>
                </a:lnTo>
                <a:lnTo>
                  <a:pt x="2038350" y="254000"/>
                </a:lnTo>
                <a:lnTo>
                  <a:pt x="2110316" y="254000"/>
                </a:lnTo>
                <a:lnTo>
                  <a:pt x="2110316" y="268817"/>
                </a:lnTo>
                <a:lnTo>
                  <a:pt x="2154766" y="268817"/>
                </a:lnTo>
                <a:lnTo>
                  <a:pt x="2154766" y="281517"/>
                </a:lnTo>
                <a:lnTo>
                  <a:pt x="2239433" y="281517"/>
                </a:lnTo>
                <a:lnTo>
                  <a:pt x="2243666" y="281517"/>
                </a:lnTo>
                <a:lnTo>
                  <a:pt x="2328333" y="281517"/>
                </a:lnTo>
                <a:lnTo>
                  <a:pt x="2328333" y="281517"/>
                </a:lnTo>
                <a:lnTo>
                  <a:pt x="2328333" y="304800"/>
                </a:lnTo>
                <a:lnTo>
                  <a:pt x="2415116" y="304800"/>
                </a:lnTo>
                <a:lnTo>
                  <a:pt x="2415116" y="315384"/>
                </a:lnTo>
                <a:lnTo>
                  <a:pt x="2584450" y="315384"/>
                </a:lnTo>
                <a:lnTo>
                  <a:pt x="2586566" y="317500"/>
                </a:lnTo>
                <a:lnTo>
                  <a:pt x="2673350" y="317500"/>
                </a:lnTo>
                <a:lnTo>
                  <a:pt x="2673350" y="330200"/>
                </a:lnTo>
                <a:lnTo>
                  <a:pt x="2758016" y="330200"/>
                </a:lnTo>
                <a:lnTo>
                  <a:pt x="2758016" y="330200"/>
                </a:lnTo>
                <a:lnTo>
                  <a:pt x="2813050" y="330200"/>
                </a:lnTo>
                <a:lnTo>
                  <a:pt x="2813050" y="349250"/>
                </a:lnTo>
                <a:lnTo>
                  <a:pt x="2857500" y="349250"/>
                </a:lnTo>
                <a:lnTo>
                  <a:pt x="2857500" y="357717"/>
                </a:lnTo>
                <a:lnTo>
                  <a:pt x="3054350" y="357717"/>
                </a:lnTo>
              </a:path>
            </a:pathLst>
          </a:custGeom>
          <a:noFill/>
          <a:ln w="28575" cap="flat" cmpd="sng" algn="ctr">
            <a:solidFill>
              <a:srgbClr val="E1471D"/>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solidFill>
                <a:srgbClr val="FFFFFF"/>
              </a:solidFill>
              <a:effectLst/>
              <a:uLnTx/>
              <a:uFillTx/>
              <a:latin typeface="Calibri"/>
              <a:ea typeface="+mn-ea"/>
              <a:cs typeface="+mn-cs"/>
            </a:endParaRPr>
          </a:p>
        </p:txBody>
      </p:sp>
      <p:sp>
        <p:nvSpPr>
          <p:cNvPr id="150" name="Freeform: Shape 149">
            <a:extLst>
              <a:ext uri="{FF2B5EF4-FFF2-40B4-BE49-F238E27FC236}">
                <a16:creationId xmlns:a16="http://schemas.microsoft.com/office/drawing/2014/main" id="{4841431E-1BFC-442A-A5BB-442E9D9F803F}"/>
              </a:ext>
            </a:extLst>
          </p:cNvPr>
          <p:cNvSpPr/>
          <p:nvPr/>
        </p:nvSpPr>
        <p:spPr>
          <a:xfrm>
            <a:off x="7200176" y="1831685"/>
            <a:ext cx="1589617" cy="137583"/>
          </a:xfrm>
          <a:custGeom>
            <a:avLst/>
            <a:gdLst>
              <a:gd name="connsiteX0" fmla="*/ 0 w 1589617"/>
              <a:gd name="connsiteY0" fmla="*/ 0 h 137583"/>
              <a:gd name="connsiteX1" fmla="*/ 61383 w 1589617"/>
              <a:gd name="connsiteY1" fmla="*/ 0 h 137583"/>
              <a:gd name="connsiteX2" fmla="*/ 61383 w 1589617"/>
              <a:gd name="connsiteY2" fmla="*/ 12700 h 137583"/>
              <a:gd name="connsiteX3" fmla="*/ 112183 w 1589617"/>
              <a:gd name="connsiteY3" fmla="*/ 12700 h 137583"/>
              <a:gd name="connsiteX4" fmla="*/ 112183 w 1589617"/>
              <a:gd name="connsiteY4" fmla="*/ 19050 h 137583"/>
              <a:gd name="connsiteX5" fmla="*/ 215900 w 1589617"/>
              <a:gd name="connsiteY5" fmla="*/ 19050 h 137583"/>
              <a:gd name="connsiteX6" fmla="*/ 215900 w 1589617"/>
              <a:gd name="connsiteY6" fmla="*/ 29633 h 137583"/>
              <a:gd name="connsiteX7" fmla="*/ 241300 w 1589617"/>
              <a:gd name="connsiteY7" fmla="*/ 29633 h 137583"/>
              <a:gd name="connsiteX8" fmla="*/ 249767 w 1589617"/>
              <a:gd name="connsiteY8" fmla="*/ 38100 h 137583"/>
              <a:gd name="connsiteX9" fmla="*/ 436033 w 1589617"/>
              <a:gd name="connsiteY9" fmla="*/ 38100 h 137583"/>
              <a:gd name="connsiteX10" fmla="*/ 436033 w 1589617"/>
              <a:gd name="connsiteY10" fmla="*/ 40216 h 137583"/>
              <a:gd name="connsiteX11" fmla="*/ 497417 w 1589617"/>
              <a:gd name="connsiteY11" fmla="*/ 40216 h 137583"/>
              <a:gd name="connsiteX12" fmla="*/ 497417 w 1589617"/>
              <a:gd name="connsiteY12" fmla="*/ 50800 h 137583"/>
              <a:gd name="connsiteX13" fmla="*/ 594783 w 1589617"/>
              <a:gd name="connsiteY13" fmla="*/ 50800 h 137583"/>
              <a:gd name="connsiteX14" fmla="*/ 599016 w 1589617"/>
              <a:gd name="connsiteY14" fmla="*/ 55033 h 137583"/>
              <a:gd name="connsiteX15" fmla="*/ 641350 w 1589617"/>
              <a:gd name="connsiteY15" fmla="*/ 55033 h 137583"/>
              <a:gd name="connsiteX16" fmla="*/ 641350 w 1589617"/>
              <a:gd name="connsiteY16" fmla="*/ 65616 h 137583"/>
              <a:gd name="connsiteX17" fmla="*/ 728133 w 1589617"/>
              <a:gd name="connsiteY17" fmla="*/ 65616 h 137583"/>
              <a:gd name="connsiteX18" fmla="*/ 728133 w 1589617"/>
              <a:gd name="connsiteY18" fmla="*/ 76200 h 137583"/>
              <a:gd name="connsiteX19" fmla="*/ 806450 w 1589617"/>
              <a:gd name="connsiteY19" fmla="*/ 76200 h 137583"/>
              <a:gd name="connsiteX20" fmla="*/ 806450 w 1589617"/>
              <a:gd name="connsiteY20" fmla="*/ 82550 h 137583"/>
              <a:gd name="connsiteX21" fmla="*/ 1018117 w 1589617"/>
              <a:gd name="connsiteY21" fmla="*/ 82550 h 137583"/>
              <a:gd name="connsiteX22" fmla="*/ 1018117 w 1589617"/>
              <a:gd name="connsiteY22" fmla="*/ 99483 h 137583"/>
              <a:gd name="connsiteX23" fmla="*/ 1168400 w 1589617"/>
              <a:gd name="connsiteY23" fmla="*/ 99483 h 137583"/>
              <a:gd name="connsiteX24" fmla="*/ 1174750 w 1589617"/>
              <a:gd name="connsiteY24" fmla="*/ 105833 h 137583"/>
              <a:gd name="connsiteX25" fmla="*/ 1534583 w 1589617"/>
              <a:gd name="connsiteY25" fmla="*/ 105833 h 137583"/>
              <a:gd name="connsiteX26" fmla="*/ 1534583 w 1589617"/>
              <a:gd name="connsiteY26" fmla="*/ 122766 h 137583"/>
              <a:gd name="connsiteX27" fmla="*/ 1568450 w 1589617"/>
              <a:gd name="connsiteY27" fmla="*/ 122766 h 137583"/>
              <a:gd name="connsiteX28" fmla="*/ 1568450 w 1589617"/>
              <a:gd name="connsiteY28" fmla="*/ 137583 h 137583"/>
              <a:gd name="connsiteX29" fmla="*/ 1589617 w 1589617"/>
              <a:gd name="connsiteY29" fmla="*/ 137583 h 137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589617" h="137583">
                <a:moveTo>
                  <a:pt x="0" y="0"/>
                </a:moveTo>
                <a:lnTo>
                  <a:pt x="61383" y="0"/>
                </a:lnTo>
                <a:lnTo>
                  <a:pt x="61383" y="12700"/>
                </a:lnTo>
                <a:lnTo>
                  <a:pt x="112183" y="12700"/>
                </a:lnTo>
                <a:lnTo>
                  <a:pt x="112183" y="19050"/>
                </a:lnTo>
                <a:lnTo>
                  <a:pt x="215900" y="19050"/>
                </a:lnTo>
                <a:lnTo>
                  <a:pt x="215900" y="29633"/>
                </a:lnTo>
                <a:lnTo>
                  <a:pt x="241300" y="29633"/>
                </a:lnTo>
                <a:lnTo>
                  <a:pt x="249767" y="38100"/>
                </a:lnTo>
                <a:lnTo>
                  <a:pt x="436033" y="38100"/>
                </a:lnTo>
                <a:lnTo>
                  <a:pt x="436033" y="40216"/>
                </a:lnTo>
                <a:lnTo>
                  <a:pt x="497417" y="40216"/>
                </a:lnTo>
                <a:lnTo>
                  <a:pt x="497417" y="50800"/>
                </a:lnTo>
                <a:lnTo>
                  <a:pt x="594783" y="50800"/>
                </a:lnTo>
                <a:lnTo>
                  <a:pt x="599016" y="55033"/>
                </a:lnTo>
                <a:lnTo>
                  <a:pt x="641350" y="55033"/>
                </a:lnTo>
                <a:lnTo>
                  <a:pt x="641350" y="65616"/>
                </a:lnTo>
                <a:lnTo>
                  <a:pt x="728133" y="65616"/>
                </a:lnTo>
                <a:lnTo>
                  <a:pt x="728133" y="76200"/>
                </a:lnTo>
                <a:lnTo>
                  <a:pt x="806450" y="76200"/>
                </a:lnTo>
                <a:lnTo>
                  <a:pt x="806450" y="82550"/>
                </a:lnTo>
                <a:lnTo>
                  <a:pt x="1018117" y="82550"/>
                </a:lnTo>
                <a:lnTo>
                  <a:pt x="1018117" y="99483"/>
                </a:lnTo>
                <a:lnTo>
                  <a:pt x="1168400" y="99483"/>
                </a:lnTo>
                <a:lnTo>
                  <a:pt x="1174750" y="105833"/>
                </a:lnTo>
                <a:lnTo>
                  <a:pt x="1534583" y="105833"/>
                </a:lnTo>
                <a:lnTo>
                  <a:pt x="1534583" y="122766"/>
                </a:lnTo>
                <a:lnTo>
                  <a:pt x="1568450" y="122766"/>
                </a:lnTo>
                <a:lnTo>
                  <a:pt x="1568450" y="137583"/>
                </a:lnTo>
                <a:lnTo>
                  <a:pt x="1589617" y="137583"/>
                </a:lnTo>
              </a:path>
            </a:pathLst>
          </a:custGeom>
          <a:noFill/>
          <a:ln w="28575" cap="flat" cmpd="sng" algn="ctr">
            <a:solidFill>
              <a:srgbClr val="E1471D"/>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solidFill>
                <a:srgbClr val="FFFFFF"/>
              </a:solidFill>
              <a:effectLst/>
              <a:uLnTx/>
              <a:uFillTx/>
              <a:latin typeface="Calibri"/>
              <a:ea typeface="+mn-ea"/>
              <a:cs typeface="+mn-cs"/>
            </a:endParaRPr>
          </a:p>
        </p:txBody>
      </p:sp>
      <p:sp>
        <p:nvSpPr>
          <p:cNvPr id="152" name="Title 2">
            <a:extLst>
              <a:ext uri="{FF2B5EF4-FFF2-40B4-BE49-F238E27FC236}">
                <a16:creationId xmlns:a16="http://schemas.microsoft.com/office/drawing/2014/main" id="{D4500EA5-FD0C-926A-23AD-1D4EDB463EB6}"/>
              </a:ext>
            </a:extLst>
          </p:cNvPr>
          <p:cNvSpPr txBox="1">
            <a:spLocks/>
          </p:cNvSpPr>
          <p:nvPr/>
        </p:nvSpPr>
        <p:spPr bwMode="auto">
          <a:xfrm>
            <a:off x="611347" y="-52336"/>
            <a:ext cx="10872444" cy="1103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l" rtl="0" eaLnBrk="1" fontAlgn="base" hangingPunct="1">
              <a:spcBef>
                <a:spcPct val="0"/>
              </a:spcBef>
              <a:spcAft>
                <a:spcPct val="0"/>
              </a:spcAft>
              <a:defRPr sz="3600" b="1">
                <a:solidFill>
                  <a:srgbClr val="0054A0"/>
                </a:solidFill>
                <a:latin typeface="Calibri" panose="020F0502020204030204" pitchFamily="34" charset="0"/>
                <a:ea typeface="+mj-ea"/>
                <a:cs typeface="+mj-cs"/>
              </a:defRPr>
            </a:lvl1pPr>
            <a:lvl2pPr algn="l" rtl="0" eaLnBrk="1" fontAlgn="base" hangingPunct="1">
              <a:spcBef>
                <a:spcPct val="0"/>
              </a:spcBef>
              <a:spcAft>
                <a:spcPct val="0"/>
              </a:spcAft>
              <a:defRPr sz="3600" b="1">
                <a:solidFill>
                  <a:schemeClr val="tx2"/>
                </a:solidFill>
                <a:latin typeface="Arial" charset="0"/>
              </a:defRPr>
            </a:lvl2pPr>
            <a:lvl3pPr algn="l" rtl="0" eaLnBrk="1" fontAlgn="base" hangingPunct="1">
              <a:spcBef>
                <a:spcPct val="0"/>
              </a:spcBef>
              <a:spcAft>
                <a:spcPct val="0"/>
              </a:spcAft>
              <a:defRPr sz="3600" b="1">
                <a:solidFill>
                  <a:schemeClr val="tx2"/>
                </a:solidFill>
                <a:latin typeface="Arial" charset="0"/>
              </a:defRPr>
            </a:lvl3pPr>
            <a:lvl4pPr algn="l" rtl="0" eaLnBrk="1" fontAlgn="base" hangingPunct="1">
              <a:spcBef>
                <a:spcPct val="0"/>
              </a:spcBef>
              <a:spcAft>
                <a:spcPct val="0"/>
              </a:spcAft>
              <a:defRPr sz="3600" b="1">
                <a:solidFill>
                  <a:schemeClr val="tx2"/>
                </a:solidFill>
                <a:latin typeface="Arial" charset="0"/>
              </a:defRPr>
            </a:lvl4pPr>
            <a:lvl5pPr algn="l" rtl="0" eaLnBrk="1" fontAlgn="base" hangingPunct="1">
              <a:spcBef>
                <a:spcPct val="0"/>
              </a:spcBef>
              <a:spcAft>
                <a:spcPct val="0"/>
              </a:spcAft>
              <a:defRPr sz="3600" b="1">
                <a:solidFill>
                  <a:schemeClr val="tx2"/>
                </a:solidFill>
                <a:latin typeface="Arial" charset="0"/>
              </a:defRPr>
            </a:lvl5pPr>
            <a:lvl6pPr marL="457200" algn="l" rtl="0" eaLnBrk="1" fontAlgn="base" hangingPunct="1">
              <a:spcBef>
                <a:spcPct val="0"/>
              </a:spcBef>
              <a:spcAft>
                <a:spcPct val="0"/>
              </a:spcAft>
              <a:defRPr sz="3500" b="1">
                <a:solidFill>
                  <a:schemeClr val="tx2"/>
                </a:solidFill>
                <a:latin typeface="Arial" charset="0"/>
              </a:defRPr>
            </a:lvl6pPr>
            <a:lvl7pPr marL="914400" algn="l" rtl="0" eaLnBrk="1" fontAlgn="base" hangingPunct="1">
              <a:spcBef>
                <a:spcPct val="0"/>
              </a:spcBef>
              <a:spcAft>
                <a:spcPct val="0"/>
              </a:spcAft>
              <a:defRPr sz="3500" b="1">
                <a:solidFill>
                  <a:schemeClr val="tx2"/>
                </a:solidFill>
                <a:latin typeface="Arial" charset="0"/>
              </a:defRPr>
            </a:lvl7pPr>
            <a:lvl8pPr marL="1371600" algn="l" rtl="0" eaLnBrk="1" fontAlgn="base" hangingPunct="1">
              <a:spcBef>
                <a:spcPct val="0"/>
              </a:spcBef>
              <a:spcAft>
                <a:spcPct val="0"/>
              </a:spcAft>
              <a:defRPr sz="3500" b="1">
                <a:solidFill>
                  <a:schemeClr val="tx2"/>
                </a:solidFill>
                <a:latin typeface="Arial" charset="0"/>
              </a:defRPr>
            </a:lvl8pPr>
            <a:lvl9pPr marL="1828800" algn="l" rtl="0" eaLnBrk="1" fontAlgn="base" hangingPunct="1">
              <a:spcBef>
                <a:spcPct val="0"/>
              </a:spcBef>
              <a:spcAft>
                <a:spcPct val="0"/>
              </a:spcAft>
              <a:defRPr sz="3500" b="1">
                <a:solidFill>
                  <a:schemeClr val="tx2"/>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0" cap="none" spc="0" normalizeH="0" baseline="0" noProof="0">
                <a:ln>
                  <a:noFill/>
                </a:ln>
                <a:solidFill>
                  <a:srgbClr val="0054A0"/>
                </a:solidFill>
                <a:effectLst/>
                <a:uLnTx/>
                <a:uFillTx/>
                <a:latin typeface="Calibri" panose="020F0502020204030204" pitchFamily="34" charset="0"/>
                <a:ea typeface="+mj-ea"/>
                <a:cs typeface="+mj-cs"/>
              </a:rPr>
              <a:t>OlympiA: Second Interim Analysis of OS</a:t>
            </a:r>
            <a:endParaRPr kumimoji="0" lang="en-US" sz="3600" b="1" i="0" u="none" strike="noStrike" kern="0" cap="none" spc="0" normalizeH="0" baseline="0" noProof="0" dirty="0">
              <a:ln>
                <a:noFill/>
              </a:ln>
              <a:solidFill>
                <a:srgbClr val="0054A0"/>
              </a:solidFill>
              <a:effectLst/>
              <a:uLnTx/>
              <a:uFillTx/>
              <a:latin typeface="Calibri" panose="020F0502020204030204" pitchFamily="34" charset="0"/>
              <a:ea typeface="+mj-ea"/>
              <a:cs typeface="+mj-cs"/>
            </a:endParaRPr>
          </a:p>
        </p:txBody>
      </p:sp>
      <p:sp>
        <p:nvSpPr>
          <p:cNvPr id="153" name="Text Box 11">
            <a:extLst>
              <a:ext uri="{FF2B5EF4-FFF2-40B4-BE49-F238E27FC236}">
                <a16:creationId xmlns:a16="http://schemas.microsoft.com/office/drawing/2014/main" id="{298B789A-6EEA-F2FC-A643-4D86EA01A5D1}"/>
              </a:ext>
            </a:extLst>
          </p:cNvPr>
          <p:cNvSpPr txBox="1">
            <a:spLocks noChangeArrowheads="1"/>
          </p:cNvSpPr>
          <p:nvPr/>
        </p:nvSpPr>
        <p:spPr bwMode="auto">
          <a:xfrm>
            <a:off x="433020" y="6306310"/>
            <a:ext cx="840776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nchor="b">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Tx/>
              <a:buSzTx/>
              <a:buFont typeface="Wingdings" panose="05000000000000000000" pitchFamily="2" charset="2"/>
              <a:buNone/>
              <a:tabLst/>
              <a:defRPr/>
            </a:pPr>
            <a:r>
              <a:rPr kumimoji="0" lang="en-US" alt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mn-cs"/>
              </a:rPr>
              <a:t>Geyer CE et al. Ann Oncol 2022;33:1250.</a:t>
            </a:r>
          </a:p>
        </p:txBody>
      </p:sp>
      <p:sp>
        <p:nvSpPr>
          <p:cNvPr id="154" name="TextBox 153">
            <a:extLst>
              <a:ext uri="{FF2B5EF4-FFF2-40B4-BE49-F238E27FC236}">
                <a16:creationId xmlns:a16="http://schemas.microsoft.com/office/drawing/2014/main" id="{2D9F9713-A840-B560-4FF1-7F47028D0085}"/>
              </a:ext>
            </a:extLst>
          </p:cNvPr>
          <p:cNvSpPr txBox="1"/>
          <p:nvPr/>
        </p:nvSpPr>
        <p:spPr bwMode="auto">
          <a:xfrm>
            <a:off x="4507801" y="5864206"/>
            <a:ext cx="35256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Median follow-up: 3.5 yr</a:t>
            </a:r>
          </a:p>
        </p:txBody>
      </p:sp>
      <p:sp>
        <p:nvSpPr>
          <p:cNvPr id="2" name="TextBox 1">
            <a:extLst>
              <a:ext uri="{FF2B5EF4-FFF2-40B4-BE49-F238E27FC236}">
                <a16:creationId xmlns:a16="http://schemas.microsoft.com/office/drawing/2014/main" id="{82230615-2620-024E-7CAE-BB3E9FF44614}"/>
              </a:ext>
            </a:extLst>
          </p:cNvPr>
          <p:cNvSpPr txBox="1"/>
          <p:nvPr/>
        </p:nvSpPr>
        <p:spPr>
          <a:xfrm>
            <a:off x="5486400" y="6221662"/>
            <a:ext cx="6443330" cy="570124"/>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71726216"/>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3EA6976-58E0-FF4D-B5BE-E3C425F9EA63}"/>
              </a:ext>
            </a:extLst>
          </p:cNvPr>
          <p:cNvSpPr>
            <a:spLocks noGrp="1"/>
          </p:cNvSpPr>
          <p:nvPr>
            <p:ph type="title"/>
          </p:nvPr>
        </p:nvSpPr>
        <p:spPr/>
        <p:txBody>
          <a:bodyPr/>
          <a:lstStyle/>
          <a:p>
            <a:pPr>
              <a:spcBef>
                <a:spcPts val="1200"/>
              </a:spcBef>
            </a:pPr>
            <a:r>
              <a:rPr lang="en-US" dirty="0"/>
              <a:t>Agenda</a:t>
            </a:r>
            <a:endParaRPr lang="en-US" sz="2400" dirty="0"/>
          </a:p>
        </p:txBody>
      </p:sp>
      <p:sp>
        <p:nvSpPr>
          <p:cNvPr id="5" name="Rectangle 4">
            <a:extLst>
              <a:ext uri="{FF2B5EF4-FFF2-40B4-BE49-F238E27FC236}">
                <a16:creationId xmlns:a16="http://schemas.microsoft.com/office/drawing/2014/main" id="{ABAE8C11-F1C8-FB05-2DFB-96EB124F9CDF}"/>
              </a:ext>
            </a:extLst>
          </p:cNvPr>
          <p:cNvSpPr/>
          <p:nvPr/>
        </p:nvSpPr>
        <p:spPr bwMode="auto">
          <a:xfrm>
            <a:off x="840278" y="2874640"/>
            <a:ext cx="11091672" cy="914400"/>
          </a:xfrm>
          <a:prstGeom prst="rect">
            <a:avLst/>
          </a:prstGeom>
          <a:solidFill>
            <a:srgbClr val="0432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endParaRPr kumimoji="0" lang="en-US" sz="2400" b="0" i="0" u="none" strike="noStrike" cap="none" normalizeH="0" baseline="0" dirty="0">
              <a:ln>
                <a:noFill/>
              </a:ln>
              <a:effectLst/>
              <a:latin typeface="Times New Roman" pitchFamily="18" charset="0"/>
            </a:endParaRPr>
          </a:p>
        </p:txBody>
      </p:sp>
      <p:sp>
        <p:nvSpPr>
          <p:cNvPr id="3" name="Content Placeholder 2">
            <a:extLst>
              <a:ext uri="{FF2B5EF4-FFF2-40B4-BE49-F238E27FC236}">
                <a16:creationId xmlns:a16="http://schemas.microsoft.com/office/drawing/2014/main" id="{5239D5A5-CF8E-1043-8EA1-EB2202922538}"/>
              </a:ext>
            </a:extLst>
          </p:cNvPr>
          <p:cNvSpPr>
            <a:spLocks noGrp="1"/>
          </p:cNvSpPr>
          <p:nvPr>
            <p:ph idx="1"/>
          </p:nvPr>
        </p:nvSpPr>
        <p:spPr>
          <a:xfrm>
            <a:off x="912286" y="1416053"/>
            <a:ext cx="10512306" cy="4799013"/>
          </a:xfrm>
        </p:spPr>
        <p:txBody>
          <a:bodyPr/>
          <a:lstStyle/>
          <a:p>
            <a:pPr marL="98425" indent="0">
              <a:lnSpc>
                <a:spcPct val="100000"/>
              </a:lnSpc>
              <a:spcBef>
                <a:spcPts val="1600"/>
              </a:spcBef>
              <a:spcAft>
                <a:spcPts val="0"/>
              </a:spcAft>
              <a:buNone/>
            </a:pPr>
            <a:r>
              <a:rPr lang="en-US" sz="2500" dirty="0">
                <a:solidFill>
                  <a:srgbClr val="0432FF"/>
                </a:solidFill>
              </a:rPr>
              <a:t>Module 1: </a:t>
            </a:r>
            <a:r>
              <a:rPr lang="en-US" sz="2500" dirty="0">
                <a:solidFill>
                  <a:schemeClr val="tx1"/>
                </a:solidFill>
              </a:rPr>
              <a:t>Long-Term Management of HER2-Positive Breast Cancer — Dr </a:t>
            </a:r>
            <a:r>
              <a:rPr lang="en-US" sz="2500" dirty="0" err="1">
                <a:solidFill>
                  <a:schemeClr val="tx1"/>
                </a:solidFill>
              </a:rPr>
              <a:t>Krop</a:t>
            </a:r>
            <a:endParaRPr lang="en-US" sz="2500" dirty="0">
              <a:solidFill>
                <a:schemeClr val="tx1"/>
              </a:solidFill>
            </a:endParaRPr>
          </a:p>
          <a:p>
            <a:pPr marL="98425" indent="0">
              <a:lnSpc>
                <a:spcPct val="100000"/>
              </a:lnSpc>
              <a:spcBef>
                <a:spcPts val="1600"/>
              </a:spcBef>
              <a:spcAft>
                <a:spcPts val="0"/>
              </a:spcAft>
              <a:buNone/>
            </a:pPr>
            <a:r>
              <a:rPr lang="en-US" sz="2500" dirty="0">
                <a:solidFill>
                  <a:srgbClr val="0432FF"/>
                </a:solidFill>
              </a:rPr>
              <a:t>Module 2: </a:t>
            </a:r>
            <a:r>
              <a:rPr lang="en-US" sz="2500" dirty="0">
                <a:solidFill>
                  <a:schemeClr val="tx1"/>
                </a:solidFill>
              </a:rPr>
              <a:t>Optimizing the Management of ER-Positive Localized Breast Cancer — Dr </a:t>
            </a:r>
            <a:r>
              <a:rPr lang="en-US" sz="2500" dirty="0" err="1">
                <a:solidFill>
                  <a:schemeClr val="tx1"/>
                </a:solidFill>
              </a:rPr>
              <a:t>Kalinsky</a:t>
            </a:r>
            <a:endParaRPr lang="en-US" sz="2500" dirty="0">
              <a:solidFill>
                <a:schemeClr val="tx1"/>
              </a:solidFill>
            </a:endParaRPr>
          </a:p>
          <a:p>
            <a:pPr marL="98425" indent="0">
              <a:lnSpc>
                <a:spcPct val="100000"/>
              </a:lnSpc>
              <a:spcBef>
                <a:spcPts val="1600"/>
              </a:spcBef>
              <a:spcAft>
                <a:spcPts val="0"/>
              </a:spcAft>
              <a:buNone/>
            </a:pPr>
            <a:r>
              <a:rPr lang="en-US" sz="2500" dirty="0">
                <a:solidFill>
                  <a:schemeClr val="bg1"/>
                </a:solidFill>
              </a:rPr>
              <a:t>Module 3: Considerations in the Care of Patients with ER-Positive mBC — </a:t>
            </a:r>
            <a:br>
              <a:rPr lang="en-US" sz="2500" dirty="0">
                <a:solidFill>
                  <a:schemeClr val="bg1"/>
                </a:solidFill>
              </a:rPr>
            </a:br>
            <a:r>
              <a:rPr lang="en-US" sz="2500" dirty="0">
                <a:solidFill>
                  <a:schemeClr val="bg1"/>
                </a:solidFill>
              </a:rPr>
              <a:t>Dr </a:t>
            </a:r>
            <a:r>
              <a:rPr lang="en-US" sz="2500" dirty="0" err="1">
                <a:solidFill>
                  <a:schemeClr val="bg1"/>
                </a:solidFill>
              </a:rPr>
              <a:t>Jhaveri</a:t>
            </a:r>
            <a:endParaRPr lang="en-US" sz="2500" dirty="0">
              <a:solidFill>
                <a:schemeClr val="bg1"/>
              </a:solidFill>
            </a:endParaRPr>
          </a:p>
          <a:p>
            <a:pPr marL="98425" indent="0">
              <a:lnSpc>
                <a:spcPct val="100000"/>
              </a:lnSpc>
              <a:spcBef>
                <a:spcPts val="1600"/>
              </a:spcBef>
              <a:spcAft>
                <a:spcPts val="0"/>
              </a:spcAft>
              <a:buNone/>
            </a:pPr>
            <a:r>
              <a:rPr lang="en-US" sz="2500" dirty="0">
                <a:solidFill>
                  <a:srgbClr val="0432FF"/>
                </a:solidFill>
              </a:rPr>
              <a:t>Module 4: </a:t>
            </a:r>
            <a:r>
              <a:rPr lang="en-US" sz="2500" dirty="0">
                <a:solidFill>
                  <a:schemeClr val="tx1"/>
                </a:solidFill>
              </a:rPr>
              <a:t>Novel and Emerging Strategies for ER-Positive mBC — Dr </a:t>
            </a:r>
            <a:r>
              <a:rPr lang="en-US" sz="2500" dirty="0" err="1">
                <a:solidFill>
                  <a:schemeClr val="tx1"/>
                </a:solidFill>
              </a:rPr>
              <a:t>Rugo</a:t>
            </a:r>
            <a:endParaRPr lang="en-US" sz="2500" dirty="0">
              <a:solidFill>
                <a:schemeClr val="tx1"/>
              </a:solidFill>
            </a:endParaRPr>
          </a:p>
          <a:p>
            <a:pPr marL="98425" indent="0">
              <a:lnSpc>
                <a:spcPct val="100000"/>
              </a:lnSpc>
              <a:spcBef>
                <a:spcPts val="1600"/>
              </a:spcBef>
              <a:spcAft>
                <a:spcPts val="0"/>
              </a:spcAft>
              <a:buNone/>
            </a:pPr>
            <a:r>
              <a:rPr lang="en-US" sz="2500" dirty="0">
                <a:solidFill>
                  <a:srgbClr val="0432FF"/>
                </a:solidFill>
              </a:rPr>
              <a:t>Module 5: </a:t>
            </a:r>
            <a:r>
              <a:rPr lang="en-US" sz="2500" dirty="0">
                <a:solidFill>
                  <a:schemeClr val="tx1"/>
                </a:solidFill>
              </a:rPr>
              <a:t>Evolving Clinical Decision-Making for Localized Triple-Negative Breast Cancer (TNBC) — Dr O’Shaughnessy</a:t>
            </a:r>
          </a:p>
          <a:p>
            <a:pPr marL="98425" indent="0">
              <a:lnSpc>
                <a:spcPct val="100000"/>
              </a:lnSpc>
              <a:spcBef>
                <a:spcPts val="1600"/>
              </a:spcBef>
              <a:spcAft>
                <a:spcPts val="0"/>
              </a:spcAft>
              <a:buNone/>
            </a:pPr>
            <a:r>
              <a:rPr lang="en-US" sz="2500" dirty="0">
                <a:solidFill>
                  <a:srgbClr val="0432FF"/>
                </a:solidFill>
              </a:rPr>
              <a:t>Module 6: </a:t>
            </a:r>
            <a:r>
              <a:rPr lang="en-US" sz="2500" dirty="0">
                <a:solidFill>
                  <a:schemeClr val="tx1"/>
                </a:solidFill>
              </a:rPr>
              <a:t>Recent Advances in the Treatment of Metastatic TNBC (</a:t>
            </a:r>
            <a:r>
              <a:rPr lang="en-US" sz="2500" dirty="0" err="1">
                <a:solidFill>
                  <a:schemeClr val="tx1"/>
                </a:solidFill>
              </a:rPr>
              <a:t>mTNBC</a:t>
            </a:r>
            <a:r>
              <a:rPr lang="en-US" sz="2500" dirty="0">
                <a:solidFill>
                  <a:schemeClr val="tx1"/>
                </a:solidFill>
              </a:rPr>
              <a:t>) — Prof Schmid</a:t>
            </a:r>
          </a:p>
        </p:txBody>
      </p:sp>
    </p:spTree>
    <p:extLst>
      <p:ext uri="{BB962C8B-B14F-4D97-AF65-F5344CB8AC3E}">
        <p14:creationId xmlns:p14="http://schemas.microsoft.com/office/powerpoint/2010/main" val="415361490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6516" y="116632"/>
            <a:ext cx="10358967" cy="1196752"/>
          </a:xfrm>
        </p:spPr>
        <p:txBody>
          <a:bodyPr/>
          <a:lstStyle/>
          <a:p>
            <a:r>
              <a:rPr lang="en-US" sz="3200" dirty="0">
                <a:solidFill>
                  <a:srgbClr val="0432FF"/>
                </a:solidFill>
              </a:rPr>
              <a:t>Prof Schmid — Disclosures</a:t>
            </a:r>
          </a:p>
        </p:txBody>
      </p:sp>
      <p:graphicFrame>
        <p:nvGraphicFramePr>
          <p:cNvPr id="5" name="Content Placeholder 3">
            <a:extLst>
              <a:ext uri="{FF2B5EF4-FFF2-40B4-BE49-F238E27FC236}">
                <a16:creationId xmlns:a16="http://schemas.microsoft.com/office/drawing/2014/main" id="{AC54A03E-3DC1-4C41-A07A-B20EBF4DEA0B}"/>
              </a:ext>
            </a:extLst>
          </p:cNvPr>
          <p:cNvGraphicFramePr>
            <a:graphicFrameLocks/>
          </p:cNvGraphicFramePr>
          <p:nvPr/>
        </p:nvGraphicFramePr>
        <p:xfrm>
          <a:off x="1236096" y="1880828"/>
          <a:ext cx="9719807" cy="3096343"/>
        </p:xfrm>
        <a:graphic>
          <a:graphicData uri="http://schemas.openxmlformats.org/drawingml/2006/table">
            <a:tbl>
              <a:tblPr firstRow="1" bandRow="1">
                <a:tableStyleId>{F2DE63D5-997A-4646-A377-4702673A728D}</a:tableStyleId>
              </a:tblPr>
              <a:tblGrid>
                <a:gridCol w="2916310">
                  <a:extLst>
                    <a:ext uri="{9D8B030D-6E8A-4147-A177-3AD203B41FA5}">
                      <a16:colId xmlns:a16="http://schemas.microsoft.com/office/drawing/2014/main" val="20000"/>
                    </a:ext>
                  </a:extLst>
                </a:gridCol>
                <a:gridCol w="6803497">
                  <a:extLst>
                    <a:ext uri="{9D8B030D-6E8A-4147-A177-3AD203B41FA5}">
                      <a16:colId xmlns:a16="http://schemas.microsoft.com/office/drawing/2014/main" val="20001"/>
                    </a:ext>
                  </a:extLst>
                </a:gridCol>
              </a:tblGrid>
              <a:tr h="1559737">
                <a:tc>
                  <a:txBody>
                    <a:bodyPr/>
                    <a:lstStyle/>
                    <a:p>
                      <a:r>
                        <a:rPr lang="en-US" sz="1600" b="1" kern="1200" dirty="0">
                          <a:solidFill>
                            <a:schemeClr val="tx1"/>
                          </a:solidFill>
                          <a:effectLst/>
                          <a:latin typeface="+mn-lt"/>
                          <a:ea typeface="+mn-ea"/>
                          <a:cs typeface="+mn-cs"/>
                        </a:rPr>
                        <a:t>Consulting Agreements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600" b="0" kern="1200" dirty="0">
                          <a:solidFill>
                            <a:schemeClr val="tx1"/>
                          </a:solidFill>
                          <a:effectLst/>
                          <a:latin typeface="+mn-lt"/>
                          <a:ea typeface="+mn-ea"/>
                          <a:cs typeface="+mn-cs"/>
                        </a:rPr>
                        <a:t>AstraZeneca Pharmaceuticals LP, Bayer HealthCare Pharmaceuticals, Boehringer Ingelheim Pharmaceuticals Inc, Celgene Corporation, Eisai Inc, Merck, Novartis, Pfizer Inc, Puma Biotechnology Inc, Roche Laboratories Inc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r h="1536606">
                <a:tc>
                  <a:txBody>
                    <a:bodyPr/>
                    <a:lstStyle/>
                    <a:p>
                      <a:r>
                        <a:rPr lang="en-US" sz="1600" b="1" kern="1200" dirty="0">
                          <a:solidFill>
                            <a:schemeClr val="tx1"/>
                          </a:solidFill>
                          <a:effectLst/>
                          <a:latin typeface="+mn-lt"/>
                          <a:ea typeface="+mn-ea"/>
                          <a:cs typeface="+mn-cs"/>
                        </a:rPr>
                        <a:t>Contracted Research</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600" b="0" kern="1200" dirty="0">
                          <a:solidFill>
                            <a:schemeClr val="tx1"/>
                          </a:solidFill>
                          <a:effectLst/>
                          <a:latin typeface="+mn-lt"/>
                          <a:ea typeface="+mn-ea"/>
                          <a:cs typeface="+mn-cs"/>
                        </a:rPr>
                        <a:t>Astellas, AstraZeneca Pharmaceuticals LP, Genentech, a member of the Roche Group, </a:t>
                      </a:r>
                      <a:r>
                        <a:rPr lang="en-US" sz="1600" b="0" kern="1200" dirty="0" err="1">
                          <a:solidFill>
                            <a:schemeClr val="tx1"/>
                          </a:solidFill>
                          <a:effectLst/>
                          <a:latin typeface="+mn-lt"/>
                          <a:ea typeface="+mn-ea"/>
                          <a:cs typeface="+mn-cs"/>
                        </a:rPr>
                        <a:t>Medivation</a:t>
                      </a:r>
                      <a:r>
                        <a:rPr lang="en-US" sz="1600" b="0" kern="1200" dirty="0">
                          <a:solidFill>
                            <a:schemeClr val="tx1"/>
                          </a:solidFill>
                          <a:effectLst/>
                          <a:latin typeface="+mn-lt"/>
                          <a:ea typeface="+mn-ea"/>
                          <a:cs typeface="+mn-cs"/>
                        </a:rPr>
                        <a:t> Inc, a Pfizer Company, Novartis, </a:t>
                      </a:r>
                      <a:r>
                        <a:rPr lang="en-US" sz="1600" b="0" kern="1200" dirty="0" err="1">
                          <a:solidFill>
                            <a:schemeClr val="tx1"/>
                          </a:solidFill>
                          <a:effectLst/>
                          <a:latin typeface="+mn-lt"/>
                          <a:ea typeface="+mn-ea"/>
                          <a:cs typeface="+mn-cs"/>
                        </a:rPr>
                        <a:t>OncoGenex</a:t>
                      </a:r>
                      <a:r>
                        <a:rPr lang="en-US" sz="1600" b="0" kern="1200" dirty="0">
                          <a:solidFill>
                            <a:schemeClr val="tx1"/>
                          </a:solidFill>
                          <a:effectLst/>
                          <a:latin typeface="+mn-lt"/>
                          <a:ea typeface="+mn-ea"/>
                          <a:cs typeface="+mn-cs"/>
                        </a:rPr>
                        <a:t> Pharmaceuticals Inc, Roche Laboratories Inc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96197126"/>
                  </a:ext>
                </a:extLst>
              </a:tr>
            </a:tbl>
          </a:graphicData>
        </a:graphic>
      </p:graphicFrame>
    </p:spTree>
    <p:custDataLst>
      <p:tags r:id="rId1"/>
    </p:custDataLst>
    <p:extLst>
      <p:ext uri="{BB962C8B-B14F-4D97-AF65-F5344CB8AC3E}">
        <p14:creationId xmlns:p14="http://schemas.microsoft.com/office/powerpoint/2010/main" val="1111087041"/>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3EA6976-58E0-FF4D-B5BE-E3C425F9EA63}"/>
              </a:ext>
            </a:extLst>
          </p:cNvPr>
          <p:cNvSpPr>
            <a:spLocks noGrp="1"/>
          </p:cNvSpPr>
          <p:nvPr>
            <p:ph type="title"/>
          </p:nvPr>
        </p:nvSpPr>
        <p:spPr>
          <a:xfrm>
            <a:off x="263352" y="404665"/>
            <a:ext cx="11656800" cy="1440160"/>
          </a:xfrm>
          <a:solidFill>
            <a:srgbClr val="3333CC"/>
          </a:solidFill>
        </p:spPr>
        <p:txBody>
          <a:bodyPr lIns="182880" rIns="182880"/>
          <a:lstStyle/>
          <a:p>
            <a:pPr>
              <a:spcBef>
                <a:spcPts val="1200"/>
              </a:spcBef>
            </a:pPr>
            <a:r>
              <a:rPr lang="en-US" sz="3200" dirty="0">
                <a:solidFill>
                  <a:schemeClr val="bg1"/>
                </a:solidFill>
              </a:rPr>
              <a:t>Preference of CDK4/6 inhibitor in the metastatic setting</a:t>
            </a:r>
          </a:p>
        </p:txBody>
      </p:sp>
      <p:sp>
        <p:nvSpPr>
          <p:cNvPr id="9" name="TextBox 8">
            <a:extLst>
              <a:ext uri="{FF2B5EF4-FFF2-40B4-BE49-F238E27FC236}">
                <a16:creationId xmlns:a16="http://schemas.microsoft.com/office/drawing/2014/main" id="{2535186D-B8FB-944F-B5ED-9A28DB4EC92D}"/>
              </a:ext>
            </a:extLst>
          </p:cNvPr>
          <p:cNvSpPr txBox="1"/>
          <p:nvPr/>
        </p:nvSpPr>
        <p:spPr>
          <a:xfrm>
            <a:off x="263352" y="5085184"/>
            <a:ext cx="3657600" cy="461665"/>
          </a:xfrm>
          <a:prstGeom prst="rect">
            <a:avLst/>
          </a:prstGeom>
          <a:noFill/>
        </p:spPr>
        <p:txBody>
          <a:bodyPr wrap="square" rtlCol="0">
            <a:no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Sara A </a:t>
            </a:r>
            <a:r>
              <a:rPr kumimoji="0" lang="en-US" sz="2000" b="1"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Hurvitz</a:t>
            </a: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MD</a:t>
            </a:r>
          </a:p>
        </p:txBody>
      </p:sp>
      <p:pic>
        <p:nvPicPr>
          <p:cNvPr id="15" name="Picture 14">
            <a:extLst>
              <a:ext uri="{FF2B5EF4-FFF2-40B4-BE49-F238E27FC236}">
                <a16:creationId xmlns:a16="http://schemas.microsoft.com/office/drawing/2014/main" id="{D645971B-6DAA-294B-BE27-49E8BC8BBD3B}"/>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468584" y="3186662"/>
            <a:ext cx="3251200" cy="1828800"/>
          </a:xfrm>
          <a:prstGeom prst="rect">
            <a:avLst/>
          </a:prstGeom>
          <a:effectLst>
            <a:outerShdw blurRad="50800" dist="38100" dir="2700000" algn="tl" rotWithShape="0">
              <a:prstClr val="black">
                <a:alpha val="40000"/>
              </a:prstClr>
            </a:outerShdw>
          </a:effectLst>
        </p:spPr>
      </p:pic>
      <p:sp>
        <p:nvSpPr>
          <p:cNvPr id="3" name="TextBox 2">
            <a:extLst>
              <a:ext uri="{FF2B5EF4-FFF2-40B4-BE49-F238E27FC236}">
                <a16:creationId xmlns:a16="http://schemas.microsoft.com/office/drawing/2014/main" id="{9060C9C5-DE60-028F-E446-B3DFFD7525DC}"/>
              </a:ext>
            </a:extLst>
          </p:cNvPr>
          <p:cNvSpPr txBox="1"/>
          <p:nvPr/>
        </p:nvSpPr>
        <p:spPr>
          <a:xfrm>
            <a:off x="4262952" y="5085184"/>
            <a:ext cx="3657600" cy="461665"/>
          </a:xfrm>
          <a:prstGeom prst="rect">
            <a:avLst/>
          </a:prstGeom>
          <a:noFill/>
        </p:spPr>
        <p:txBody>
          <a:bodyPr wrap="square" rtlCol="0">
            <a:no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Sara M </a:t>
            </a:r>
            <a:r>
              <a:rPr kumimoji="0" lang="en-US" sz="2000" b="1"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Tolaney</a:t>
            </a: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MD, MPH</a:t>
            </a:r>
          </a:p>
        </p:txBody>
      </p:sp>
      <p:pic>
        <p:nvPicPr>
          <p:cNvPr id="4" name="Picture 3">
            <a:extLst>
              <a:ext uri="{FF2B5EF4-FFF2-40B4-BE49-F238E27FC236}">
                <a16:creationId xmlns:a16="http://schemas.microsoft.com/office/drawing/2014/main" id="{4299AE17-3469-EAB2-2096-8E7AD0517912}"/>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4468184" y="3184376"/>
            <a:ext cx="3251200" cy="1828800"/>
          </a:xfrm>
          <a:prstGeom prst="rect">
            <a:avLst/>
          </a:prstGeom>
          <a:effectLst>
            <a:outerShdw blurRad="50800" dist="38100" dir="2700000" algn="tl" rotWithShape="0">
              <a:prstClr val="black">
                <a:alpha val="40000"/>
              </a:prstClr>
            </a:outerShdw>
          </a:effectLst>
        </p:spPr>
      </p:pic>
      <p:sp>
        <p:nvSpPr>
          <p:cNvPr id="5" name="TextBox 4">
            <a:extLst>
              <a:ext uri="{FF2B5EF4-FFF2-40B4-BE49-F238E27FC236}">
                <a16:creationId xmlns:a16="http://schemas.microsoft.com/office/drawing/2014/main" id="{649EF24D-8159-6A05-7EAB-D56B0716D019}"/>
              </a:ext>
            </a:extLst>
          </p:cNvPr>
          <p:cNvSpPr txBox="1"/>
          <p:nvPr/>
        </p:nvSpPr>
        <p:spPr>
          <a:xfrm>
            <a:off x="8262552" y="5085184"/>
            <a:ext cx="3657600" cy="461665"/>
          </a:xfrm>
          <a:prstGeom prst="rect">
            <a:avLst/>
          </a:prstGeom>
          <a:noFill/>
        </p:spPr>
        <p:txBody>
          <a:bodyPr wrap="square" rtlCol="0">
            <a:no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Tiffany A </a:t>
            </a:r>
            <a:r>
              <a:rPr kumimoji="0" lang="en-US" sz="2000" b="1"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Traina</a:t>
            </a: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MD, FASCO</a:t>
            </a:r>
          </a:p>
        </p:txBody>
      </p:sp>
      <p:pic>
        <p:nvPicPr>
          <p:cNvPr id="6" name="Picture 5">
            <a:extLst>
              <a:ext uri="{FF2B5EF4-FFF2-40B4-BE49-F238E27FC236}">
                <a16:creationId xmlns:a16="http://schemas.microsoft.com/office/drawing/2014/main" id="{A27AA7ED-E8A5-95FA-B079-6592AD6E11C7}"/>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8465752" y="3184376"/>
            <a:ext cx="3251200" cy="18288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61058774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9B2E496D-88BB-964C-894C-81BDEFB1E3BA}"/>
              </a:ext>
            </a:extLst>
          </p:cNvPr>
          <p:cNvSpPr>
            <a:spLocks noGrp="1"/>
          </p:cNvSpPr>
          <p:nvPr>
            <p:ph idx="38"/>
          </p:nvPr>
        </p:nvSpPr>
        <p:spPr/>
        <p:txBody>
          <a:bodyPr/>
          <a:lstStyle/>
          <a:p>
            <a:r>
              <a:rPr lang="en-US" dirty="0"/>
              <a:t>Ribociclib</a:t>
            </a:r>
          </a:p>
        </p:txBody>
      </p:sp>
      <p:sp>
        <p:nvSpPr>
          <p:cNvPr id="7" name="Content Placeholder 6">
            <a:extLst>
              <a:ext uri="{FF2B5EF4-FFF2-40B4-BE49-F238E27FC236}">
                <a16:creationId xmlns:a16="http://schemas.microsoft.com/office/drawing/2014/main" id="{8C03B333-50A7-1C43-917F-A1562C92C381}"/>
              </a:ext>
            </a:extLst>
          </p:cNvPr>
          <p:cNvSpPr>
            <a:spLocks noGrp="1"/>
          </p:cNvSpPr>
          <p:nvPr>
            <p:ph idx="41"/>
          </p:nvPr>
        </p:nvSpPr>
        <p:spPr/>
        <p:txBody>
          <a:bodyPr/>
          <a:lstStyle/>
          <a:p>
            <a:r>
              <a:rPr lang="en-US" dirty="0"/>
              <a:t>No preference</a:t>
            </a:r>
          </a:p>
        </p:txBody>
      </p:sp>
      <p:sp>
        <p:nvSpPr>
          <p:cNvPr id="8" name="Content Placeholder 7">
            <a:extLst>
              <a:ext uri="{FF2B5EF4-FFF2-40B4-BE49-F238E27FC236}">
                <a16:creationId xmlns:a16="http://schemas.microsoft.com/office/drawing/2014/main" id="{D7B18405-0BAC-9049-80A4-E3C4D3577AD8}"/>
              </a:ext>
            </a:extLst>
          </p:cNvPr>
          <p:cNvSpPr>
            <a:spLocks noGrp="1"/>
          </p:cNvSpPr>
          <p:nvPr>
            <p:ph idx="42"/>
          </p:nvPr>
        </p:nvSpPr>
        <p:spPr/>
        <p:txBody>
          <a:bodyPr/>
          <a:lstStyle/>
          <a:p>
            <a:r>
              <a:rPr lang="en-US" dirty="0"/>
              <a:t>Ribociclib</a:t>
            </a:r>
          </a:p>
        </p:txBody>
      </p:sp>
      <p:sp>
        <p:nvSpPr>
          <p:cNvPr id="9" name="Content Placeholder 8">
            <a:extLst>
              <a:ext uri="{FF2B5EF4-FFF2-40B4-BE49-F238E27FC236}">
                <a16:creationId xmlns:a16="http://schemas.microsoft.com/office/drawing/2014/main" id="{DE20D7E1-887B-2C49-9C17-A1C876D97F8D}"/>
              </a:ext>
            </a:extLst>
          </p:cNvPr>
          <p:cNvSpPr>
            <a:spLocks noGrp="1"/>
          </p:cNvSpPr>
          <p:nvPr>
            <p:ph idx="43"/>
          </p:nvPr>
        </p:nvSpPr>
        <p:spPr/>
        <p:txBody>
          <a:bodyPr/>
          <a:lstStyle/>
          <a:p>
            <a:r>
              <a:rPr lang="en-US" dirty="0"/>
              <a:t>Ribociclib </a:t>
            </a:r>
          </a:p>
        </p:txBody>
      </p:sp>
      <p:sp>
        <p:nvSpPr>
          <p:cNvPr id="10" name="Content Placeholder 9">
            <a:extLst>
              <a:ext uri="{FF2B5EF4-FFF2-40B4-BE49-F238E27FC236}">
                <a16:creationId xmlns:a16="http://schemas.microsoft.com/office/drawing/2014/main" id="{F3681921-D0A1-6346-97C2-C92B93AB0251}"/>
              </a:ext>
            </a:extLst>
          </p:cNvPr>
          <p:cNvSpPr>
            <a:spLocks noGrp="1"/>
          </p:cNvSpPr>
          <p:nvPr>
            <p:ph idx="44"/>
          </p:nvPr>
        </p:nvSpPr>
        <p:spPr/>
        <p:txBody>
          <a:bodyPr/>
          <a:lstStyle/>
          <a:p>
            <a:r>
              <a:rPr lang="en-US" dirty="0"/>
              <a:t>Ribociclib</a:t>
            </a:r>
          </a:p>
        </p:txBody>
      </p:sp>
      <p:sp>
        <p:nvSpPr>
          <p:cNvPr id="11" name="Content Placeholder 10">
            <a:extLst>
              <a:ext uri="{FF2B5EF4-FFF2-40B4-BE49-F238E27FC236}">
                <a16:creationId xmlns:a16="http://schemas.microsoft.com/office/drawing/2014/main" id="{2A1306BB-FA2D-9E42-99B5-EB3689276026}"/>
              </a:ext>
            </a:extLst>
          </p:cNvPr>
          <p:cNvSpPr>
            <a:spLocks noGrp="1"/>
          </p:cNvSpPr>
          <p:nvPr>
            <p:ph idx="45"/>
          </p:nvPr>
        </p:nvSpPr>
        <p:spPr/>
        <p:txBody>
          <a:bodyPr/>
          <a:lstStyle/>
          <a:p>
            <a:r>
              <a:rPr lang="en-US" dirty="0"/>
              <a:t>Ribociclib</a:t>
            </a:r>
          </a:p>
        </p:txBody>
      </p:sp>
      <p:sp>
        <p:nvSpPr>
          <p:cNvPr id="12" name="Title 1">
            <a:extLst>
              <a:ext uri="{FF2B5EF4-FFF2-40B4-BE49-F238E27FC236}">
                <a16:creationId xmlns:a16="http://schemas.microsoft.com/office/drawing/2014/main" id="{D0B4B9E0-F356-C03B-38DD-38C0C467C66C}"/>
              </a:ext>
            </a:extLst>
          </p:cNvPr>
          <p:cNvSpPr>
            <a:spLocks noGrp="1"/>
          </p:cNvSpPr>
          <p:nvPr>
            <p:ph type="title"/>
          </p:nvPr>
        </p:nvSpPr>
        <p:spPr>
          <a:xfrm>
            <a:off x="912285" y="0"/>
            <a:ext cx="10440299" cy="1397821"/>
          </a:xfrm>
        </p:spPr>
        <p:txBody>
          <a:bodyPr/>
          <a:lstStyle/>
          <a:p>
            <a:pPr>
              <a:spcBef>
                <a:spcPts val="0"/>
              </a:spcBef>
              <a:spcAft>
                <a:spcPts val="0"/>
              </a:spcAft>
            </a:pPr>
            <a:r>
              <a:rPr lang="en-US" b="1" kern="0"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In general, which CDK4/6 inhibitor do you recommend in combination with endocrine therapy as first-line treatment for </a:t>
            </a:r>
            <a:r>
              <a:rPr lang="en-US" b="1" u="sng" kern="0"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postmenopausal</a:t>
            </a:r>
            <a:r>
              <a:rPr lang="en-US" b="1" kern="0"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 women with ER-positive, HER2-negative mBC? </a:t>
            </a:r>
            <a:endParaRPr lang="en-US"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endParaRPr>
          </a:p>
        </p:txBody>
      </p:sp>
      <p:sp>
        <p:nvSpPr>
          <p:cNvPr id="2" name="Content Placeholder 3">
            <a:extLst>
              <a:ext uri="{FF2B5EF4-FFF2-40B4-BE49-F238E27FC236}">
                <a16:creationId xmlns:a16="http://schemas.microsoft.com/office/drawing/2014/main" id="{F1508B1D-B9F3-E09C-176C-74038516B638}"/>
              </a:ext>
            </a:extLst>
          </p:cNvPr>
          <p:cNvSpPr>
            <a:spLocks noGrp="1"/>
          </p:cNvSpPr>
          <p:nvPr>
            <p:ph idx="37"/>
          </p:nvPr>
        </p:nvSpPr>
        <p:spPr/>
        <p:txBody>
          <a:bodyPr/>
          <a:lstStyle/>
          <a:p>
            <a:r>
              <a:rPr lang="en-US" dirty="0"/>
              <a:t>Ribociclib</a:t>
            </a:r>
          </a:p>
        </p:txBody>
      </p:sp>
      <p:sp>
        <p:nvSpPr>
          <p:cNvPr id="13" name="Content Placeholder 3">
            <a:extLst>
              <a:ext uri="{FF2B5EF4-FFF2-40B4-BE49-F238E27FC236}">
                <a16:creationId xmlns:a16="http://schemas.microsoft.com/office/drawing/2014/main" id="{3F3D741A-6E73-2D3B-D3C3-BF40517FF735}"/>
              </a:ext>
            </a:extLst>
          </p:cNvPr>
          <p:cNvSpPr>
            <a:spLocks noGrp="1"/>
          </p:cNvSpPr>
          <p:nvPr>
            <p:ph idx="39"/>
          </p:nvPr>
        </p:nvSpPr>
        <p:spPr/>
        <p:txBody>
          <a:bodyPr/>
          <a:lstStyle/>
          <a:p>
            <a:r>
              <a:rPr lang="en-US" dirty="0"/>
              <a:t>Ribociclib</a:t>
            </a:r>
          </a:p>
        </p:txBody>
      </p:sp>
      <p:sp>
        <p:nvSpPr>
          <p:cNvPr id="14" name="Content Placeholder 3">
            <a:extLst>
              <a:ext uri="{FF2B5EF4-FFF2-40B4-BE49-F238E27FC236}">
                <a16:creationId xmlns:a16="http://schemas.microsoft.com/office/drawing/2014/main" id="{033EA1C7-242C-208E-D982-0FF42E385810}"/>
              </a:ext>
            </a:extLst>
          </p:cNvPr>
          <p:cNvSpPr>
            <a:spLocks noGrp="1"/>
          </p:cNvSpPr>
          <p:nvPr>
            <p:ph idx="40"/>
          </p:nvPr>
        </p:nvSpPr>
        <p:spPr/>
        <p:txBody>
          <a:bodyPr/>
          <a:lstStyle/>
          <a:p>
            <a:r>
              <a:rPr lang="en-US" dirty="0"/>
              <a:t>Ribociclib</a:t>
            </a:r>
          </a:p>
        </p:txBody>
      </p:sp>
    </p:spTree>
    <p:extLst>
      <p:ext uri="{BB962C8B-B14F-4D97-AF65-F5344CB8AC3E}">
        <p14:creationId xmlns:p14="http://schemas.microsoft.com/office/powerpoint/2010/main" val="25559689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9B2E496D-88BB-964C-894C-81BDEFB1E3BA}"/>
              </a:ext>
            </a:extLst>
          </p:cNvPr>
          <p:cNvSpPr>
            <a:spLocks noGrp="1"/>
          </p:cNvSpPr>
          <p:nvPr>
            <p:ph idx="38"/>
          </p:nvPr>
        </p:nvSpPr>
        <p:spPr/>
        <p:txBody>
          <a:bodyPr/>
          <a:lstStyle/>
          <a:p>
            <a:r>
              <a:rPr lang="en-US" dirty="0"/>
              <a:t>Ribociclib</a:t>
            </a:r>
          </a:p>
        </p:txBody>
      </p:sp>
      <p:sp>
        <p:nvSpPr>
          <p:cNvPr id="7" name="Content Placeholder 6">
            <a:extLst>
              <a:ext uri="{FF2B5EF4-FFF2-40B4-BE49-F238E27FC236}">
                <a16:creationId xmlns:a16="http://schemas.microsoft.com/office/drawing/2014/main" id="{8C03B333-50A7-1C43-917F-A1562C92C381}"/>
              </a:ext>
            </a:extLst>
          </p:cNvPr>
          <p:cNvSpPr>
            <a:spLocks noGrp="1"/>
          </p:cNvSpPr>
          <p:nvPr>
            <p:ph idx="41"/>
          </p:nvPr>
        </p:nvSpPr>
        <p:spPr/>
        <p:txBody>
          <a:bodyPr/>
          <a:lstStyle/>
          <a:p>
            <a:r>
              <a:rPr lang="en-US" dirty="0"/>
              <a:t>Ribociclib</a:t>
            </a:r>
          </a:p>
        </p:txBody>
      </p:sp>
      <p:sp>
        <p:nvSpPr>
          <p:cNvPr id="8" name="Content Placeholder 7">
            <a:extLst>
              <a:ext uri="{FF2B5EF4-FFF2-40B4-BE49-F238E27FC236}">
                <a16:creationId xmlns:a16="http://schemas.microsoft.com/office/drawing/2014/main" id="{D7B18405-0BAC-9049-80A4-E3C4D3577AD8}"/>
              </a:ext>
            </a:extLst>
          </p:cNvPr>
          <p:cNvSpPr>
            <a:spLocks noGrp="1"/>
          </p:cNvSpPr>
          <p:nvPr>
            <p:ph idx="42"/>
          </p:nvPr>
        </p:nvSpPr>
        <p:spPr/>
        <p:txBody>
          <a:bodyPr/>
          <a:lstStyle/>
          <a:p>
            <a:r>
              <a:rPr lang="en-US" dirty="0"/>
              <a:t>Ribociclib</a:t>
            </a:r>
          </a:p>
        </p:txBody>
      </p:sp>
      <p:sp>
        <p:nvSpPr>
          <p:cNvPr id="9" name="Content Placeholder 8">
            <a:extLst>
              <a:ext uri="{FF2B5EF4-FFF2-40B4-BE49-F238E27FC236}">
                <a16:creationId xmlns:a16="http://schemas.microsoft.com/office/drawing/2014/main" id="{DE20D7E1-887B-2C49-9C17-A1C876D97F8D}"/>
              </a:ext>
            </a:extLst>
          </p:cNvPr>
          <p:cNvSpPr>
            <a:spLocks noGrp="1"/>
          </p:cNvSpPr>
          <p:nvPr>
            <p:ph idx="43"/>
          </p:nvPr>
        </p:nvSpPr>
        <p:spPr/>
        <p:txBody>
          <a:bodyPr/>
          <a:lstStyle/>
          <a:p>
            <a:r>
              <a:rPr lang="en-US" dirty="0"/>
              <a:t>Ribociclib </a:t>
            </a:r>
          </a:p>
        </p:txBody>
      </p:sp>
      <p:sp>
        <p:nvSpPr>
          <p:cNvPr id="10" name="Content Placeholder 9">
            <a:extLst>
              <a:ext uri="{FF2B5EF4-FFF2-40B4-BE49-F238E27FC236}">
                <a16:creationId xmlns:a16="http://schemas.microsoft.com/office/drawing/2014/main" id="{F3681921-D0A1-6346-97C2-C92B93AB0251}"/>
              </a:ext>
            </a:extLst>
          </p:cNvPr>
          <p:cNvSpPr>
            <a:spLocks noGrp="1"/>
          </p:cNvSpPr>
          <p:nvPr>
            <p:ph idx="44"/>
          </p:nvPr>
        </p:nvSpPr>
        <p:spPr/>
        <p:txBody>
          <a:bodyPr/>
          <a:lstStyle/>
          <a:p>
            <a:r>
              <a:rPr lang="en-US" dirty="0"/>
              <a:t>Ribociclib</a:t>
            </a:r>
          </a:p>
        </p:txBody>
      </p:sp>
      <p:sp>
        <p:nvSpPr>
          <p:cNvPr id="11" name="Content Placeholder 10">
            <a:extLst>
              <a:ext uri="{FF2B5EF4-FFF2-40B4-BE49-F238E27FC236}">
                <a16:creationId xmlns:a16="http://schemas.microsoft.com/office/drawing/2014/main" id="{2A1306BB-FA2D-9E42-99B5-EB3689276026}"/>
              </a:ext>
            </a:extLst>
          </p:cNvPr>
          <p:cNvSpPr>
            <a:spLocks noGrp="1"/>
          </p:cNvSpPr>
          <p:nvPr>
            <p:ph idx="45"/>
          </p:nvPr>
        </p:nvSpPr>
        <p:spPr/>
        <p:txBody>
          <a:bodyPr/>
          <a:lstStyle/>
          <a:p>
            <a:r>
              <a:rPr lang="en-US" dirty="0"/>
              <a:t>Ribociclib</a:t>
            </a:r>
          </a:p>
        </p:txBody>
      </p:sp>
      <p:sp>
        <p:nvSpPr>
          <p:cNvPr id="12" name="Title 1">
            <a:extLst>
              <a:ext uri="{FF2B5EF4-FFF2-40B4-BE49-F238E27FC236}">
                <a16:creationId xmlns:a16="http://schemas.microsoft.com/office/drawing/2014/main" id="{D0B4B9E0-F356-C03B-38DD-38C0C467C66C}"/>
              </a:ext>
            </a:extLst>
          </p:cNvPr>
          <p:cNvSpPr>
            <a:spLocks noGrp="1"/>
          </p:cNvSpPr>
          <p:nvPr>
            <p:ph type="title"/>
          </p:nvPr>
        </p:nvSpPr>
        <p:spPr>
          <a:xfrm>
            <a:off x="912285" y="0"/>
            <a:ext cx="10440299" cy="1397821"/>
          </a:xfrm>
        </p:spPr>
        <p:txBody>
          <a:bodyPr/>
          <a:lstStyle/>
          <a:p>
            <a:pPr>
              <a:spcBef>
                <a:spcPts val="0"/>
              </a:spcBef>
              <a:spcAft>
                <a:spcPts val="0"/>
              </a:spcAft>
            </a:pPr>
            <a:r>
              <a:rPr lang="en-US" b="1" kern="0"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In general, which CDK4/6 inhibitor do you recommend in combination with endocrine therapy as first-line treatment for </a:t>
            </a:r>
            <a:r>
              <a:rPr lang="en-US" b="1" u="sng" kern="0"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premenopausal</a:t>
            </a:r>
            <a:r>
              <a:rPr lang="en-US" b="1" kern="0"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 women with ER-positive, HER2-negative mBC? </a:t>
            </a:r>
            <a:endParaRPr lang="en-US"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endParaRPr>
          </a:p>
        </p:txBody>
      </p:sp>
      <p:sp>
        <p:nvSpPr>
          <p:cNvPr id="2" name="Content Placeholder 3">
            <a:extLst>
              <a:ext uri="{FF2B5EF4-FFF2-40B4-BE49-F238E27FC236}">
                <a16:creationId xmlns:a16="http://schemas.microsoft.com/office/drawing/2014/main" id="{6CFF0EDE-1466-5AB2-1E9B-69F64EEF3F6D}"/>
              </a:ext>
            </a:extLst>
          </p:cNvPr>
          <p:cNvSpPr>
            <a:spLocks noGrp="1"/>
          </p:cNvSpPr>
          <p:nvPr>
            <p:ph idx="37"/>
          </p:nvPr>
        </p:nvSpPr>
        <p:spPr/>
        <p:txBody>
          <a:bodyPr/>
          <a:lstStyle/>
          <a:p>
            <a:r>
              <a:rPr lang="en-US" dirty="0"/>
              <a:t>Ribociclib</a:t>
            </a:r>
          </a:p>
        </p:txBody>
      </p:sp>
      <p:sp>
        <p:nvSpPr>
          <p:cNvPr id="13" name="Content Placeholder 3">
            <a:extLst>
              <a:ext uri="{FF2B5EF4-FFF2-40B4-BE49-F238E27FC236}">
                <a16:creationId xmlns:a16="http://schemas.microsoft.com/office/drawing/2014/main" id="{D0B344D6-0327-B222-40FB-7BB4C62A6C4F}"/>
              </a:ext>
            </a:extLst>
          </p:cNvPr>
          <p:cNvSpPr>
            <a:spLocks noGrp="1"/>
          </p:cNvSpPr>
          <p:nvPr>
            <p:ph idx="39"/>
          </p:nvPr>
        </p:nvSpPr>
        <p:spPr/>
        <p:txBody>
          <a:bodyPr/>
          <a:lstStyle/>
          <a:p>
            <a:r>
              <a:rPr lang="en-US" dirty="0"/>
              <a:t>Ribociclib</a:t>
            </a:r>
          </a:p>
        </p:txBody>
      </p:sp>
      <p:sp>
        <p:nvSpPr>
          <p:cNvPr id="14" name="Content Placeholder 3">
            <a:extLst>
              <a:ext uri="{FF2B5EF4-FFF2-40B4-BE49-F238E27FC236}">
                <a16:creationId xmlns:a16="http://schemas.microsoft.com/office/drawing/2014/main" id="{34424BC8-3CB5-BAB9-665E-A395E389AA6E}"/>
              </a:ext>
            </a:extLst>
          </p:cNvPr>
          <p:cNvSpPr>
            <a:spLocks noGrp="1"/>
          </p:cNvSpPr>
          <p:nvPr>
            <p:ph idx="40"/>
          </p:nvPr>
        </p:nvSpPr>
        <p:spPr/>
        <p:txBody>
          <a:bodyPr/>
          <a:lstStyle/>
          <a:p>
            <a:r>
              <a:rPr lang="en-US" dirty="0"/>
              <a:t>Ribociclib</a:t>
            </a:r>
          </a:p>
        </p:txBody>
      </p:sp>
    </p:spTree>
    <p:extLst>
      <p:ext uri="{BB962C8B-B14F-4D97-AF65-F5344CB8AC3E}">
        <p14:creationId xmlns:p14="http://schemas.microsoft.com/office/powerpoint/2010/main" val="360244038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3EA6976-58E0-FF4D-B5BE-E3C425F9EA63}"/>
              </a:ext>
            </a:extLst>
          </p:cNvPr>
          <p:cNvSpPr>
            <a:spLocks noGrp="1"/>
          </p:cNvSpPr>
          <p:nvPr>
            <p:ph type="title"/>
          </p:nvPr>
        </p:nvSpPr>
        <p:spPr>
          <a:xfrm>
            <a:off x="263352" y="404665"/>
            <a:ext cx="11656800" cy="1440160"/>
          </a:xfrm>
          <a:solidFill>
            <a:srgbClr val="3333CC"/>
          </a:solidFill>
        </p:spPr>
        <p:txBody>
          <a:bodyPr lIns="182880" rIns="182880"/>
          <a:lstStyle/>
          <a:p>
            <a:pPr>
              <a:spcBef>
                <a:spcPts val="1200"/>
              </a:spcBef>
            </a:pPr>
            <a:r>
              <a:rPr lang="en-US" sz="3200" dirty="0">
                <a:solidFill>
                  <a:schemeClr val="bg1"/>
                </a:solidFill>
              </a:rPr>
              <a:t>Sequencing of trastuzumab deruxtecan in ER-positive, HER2-low metastatic breast cancer</a:t>
            </a:r>
          </a:p>
        </p:txBody>
      </p:sp>
      <p:sp>
        <p:nvSpPr>
          <p:cNvPr id="9" name="TextBox 8">
            <a:extLst>
              <a:ext uri="{FF2B5EF4-FFF2-40B4-BE49-F238E27FC236}">
                <a16:creationId xmlns:a16="http://schemas.microsoft.com/office/drawing/2014/main" id="{2535186D-B8FB-944F-B5ED-9A28DB4EC92D}"/>
              </a:ext>
            </a:extLst>
          </p:cNvPr>
          <p:cNvSpPr txBox="1"/>
          <p:nvPr/>
        </p:nvSpPr>
        <p:spPr>
          <a:xfrm>
            <a:off x="263352" y="5085184"/>
            <a:ext cx="3657600" cy="461665"/>
          </a:xfrm>
          <a:prstGeom prst="rect">
            <a:avLst/>
          </a:prstGeom>
          <a:noFill/>
        </p:spPr>
        <p:txBody>
          <a:bodyPr wrap="square" rtlCol="0">
            <a:no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Sara A </a:t>
            </a:r>
            <a:r>
              <a:rPr kumimoji="0" lang="en-US" sz="2000" b="1"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Hurvitz</a:t>
            </a: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MD</a:t>
            </a:r>
          </a:p>
        </p:txBody>
      </p:sp>
      <p:pic>
        <p:nvPicPr>
          <p:cNvPr id="15" name="Picture 14">
            <a:extLst>
              <a:ext uri="{FF2B5EF4-FFF2-40B4-BE49-F238E27FC236}">
                <a16:creationId xmlns:a16="http://schemas.microsoft.com/office/drawing/2014/main" id="{D645971B-6DAA-294B-BE27-49E8BC8BBD3B}"/>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468584" y="3186662"/>
            <a:ext cx="3251200" cy="1828800"/>
          </a:xfrm>
          <a:prstGeom prst="rect">
            <a:avLst/>
          </a:prstGeom>
          <a:effectLst>
            <a:outerShdw blurRad="50800" dist="38100" dir="2700000" algn="tl" rotWithShape="0">
              <a:prstClr val="black">
                <a:alpha val="40000"/>
              </a:prstClr>
            </a:outerShdw>
          </a:effectLst>
        </p:spPr>
      </p:pic>
      <p:sp>
        <p:nvSpPr>
          <p:cNvPr id="3" name="TextBox 2">
            <a:extLst>
              <a:ext uri="{FF2B5EF4-FFF2-40B4-BE49-F238E27FC236}">
                <a16:creationId xmlns:a16="http://schemas.microsoft.com/office/drawing/2014/main" id="{9060C9C5-DE60-028F-E446-B3DFFD7525DC}"/>
              </a:ext>
            </a:extLst>
          </p:cNvPr>
          <p:cNvSpPr txBox="1"/>
          <p:nvPr/>
        </p:nvSpPr>
        <p:spPr>
          <a:xfrm>
            <a:off x="4262952" y="5085184"/>
            <a:ext cx="3657600" cy="461665"/>
          </a:xfrm>
          <a:prstGeom prst="rect">
            <a:avLst/>
          </a:prstGeom>
          <a:noFill/>
        </p:spPr>
        <p:txBody>
          <a:bodyPr wrap="square" rtlCol="0">
            <a:no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Sara M </a:t>
            </a:r>
            <a:r>
              <a:rPr kumimoji="0" lang="en-US" sz="2000" b="1"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Tolaney</a:t>
            </a: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MD, MPH</a:t>
            </a:r>
          </a:p>
        </p:txBody>
      </p:sp>
      <p:pic>
        <p:nvPicPr>
          <p:cNvPr id="4" name="Picture 3">
            <a:extLst>
              <a:ext uri="{FF2B5EF4-FFF2-40B4-BE49-F238E27FC236}">
                <a16:creationId xmlns:a16="http://schemas.microsoft.com/office/drawing/2014/main" id="{4299AE17-3469-EAB2-2096-8E7AD0517912}"/>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4468184" y="3184376"/>
            <a:ext cx="3251200" cy="1828800"/>
          </a:xfrm>
          <a:prstGeom prst="rect">
            <a:avLst/>
          </a:prstGeom>
          <a:effectLst>
            <a:outerShdw blurRad="50800" dist="38100" dir="2700000" algn="tl" rotWithShape="0">
              <a:prstClr val="black">
                <a:alpha val="40000"/>
              </a:prstClr>
            </a:outerShdw>
          </a:effectLst>
        </p:spPr>
      </p:pic>
      <p:sp>
        <p:nvSpPr>
          <p:cNvPr id="5" name="TextBox 4">
            <a:extLst>
              <a:ext uri="{FF2B5EF4-FFF2-40B4-BE49-F238E27FC236}">
                <a16:creationId xmlns:a16="http://schemas.microsoft.com/office/drawing/2014/main" id="{649EF24D-8159-6A05-7EAB-D56B0716D019}"/>
              </a:ext>
            </a:extLst>
          </p:cNvPr>
          <p:cNvSpPr txBox="1"/>
          <p:nvPr/>
        </p:nvSpPr>
        <p:spPr>
          <a:xfrm>
            <a:off x="8262552" y="5085184"/>
            <a:ext cx="3657600" cy="461665"/>
          </a:xfrm>
          <a:prstGeom prst="rect">
            <a:avLst/>
          </a:prstGeom>
          <a:noFill/>
        </p:spPr>
        <p:txBody>
          <a:bodyPr wrap="square" rtlCol="0">
            <a:no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Tiffany A </a:t>
            </a:r>
            <a:r>
              <a:rPr kumimoji="0" lang="en-US" sz="2000" b="1"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Traina</a:t>
            </a: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MD, FASCO</a:t>
            </a:r>
          </a:p>
        </p:txBody>
      </p:sp>
      <p:pic>
        <p:nvPicPr>
          <p:cNvPr id="6" name="Picture 5">
            <a:extLst>
              <a:ext uri="{FF2B5EF4-FFF2-40B4-BE49-F238E27FC236}">
                <a16:creationId xmlns:a16="http://schemas.microsoft.com/office/drawing/2014/main" id="{A27AA7ED-E8A5-95FA-B079-6592AD6E11C7}"/>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8465752" y="3184376"/>
            <a:ext cx="3251200" cy="18288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59431293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9B2E496D-88BB-964C-894C-81BDEFB1E3BA}"/>
              </a:ext>
            </a:extLst>
          </p:cNvPr>
          <p:cNvSpPr>
            <a:spLocks noGrp="1"/>
          </p:cNvSpPr>
          <p:nvPr>
            <p:ph idx="38"/>
          </p:nvPr>
        </p:nvSpPr>
        <p:spPr/>
        <p:txBody>
          <a:bodyPr/>
          <a:lstStyle/>
          <a:p>
            <a:r>
              <a:rPr lang="en-US" dirty="0"/>
              <a:t>After 1 line of chemotherapy</a:t>
            </a:r>
          </a:p>
        </p:txBody>
      </p:sp>
      <p:sp>
        <p:nvSpPr>
          <p:cNvPr id="7" name="Content Placeholder 6">
            <a:extLst>
              <a:ext uri="{FF2B5EF4-FFF2-40B4-BE49-F238E27FC236}">
                <a16:creationId xmlns:a16="http://schemas.microsoft.com/office/drawing/2014/main" id="{8C03B333-50A7-1C43-917F-A1562C92C381}"/>
              </a:ext>
            </a:extLst>
          </p:cNvPr>
          <p:cNvSpPr>
            <a:spLocks noGrp="1"/>
          </p:cNvSpPr>
          <p:nvPr>
            <p:ph idx="41"/>
          </p:nvPr>
        </p:nvSpPr>
        <p:spPr/>
        <p:txBody>
          <a:bodyPr/>
          <a:lstStyle/>
          <a:p>
            <a:r>
              <a:rPr lang="en-US" dirty="0"/>
              <a:t>After 1 line of chemotherapy</a:t>
            </a:r>
          </a:p>
        </p:txBody>
      </p:sp>
      <p:sp>
        <p:nvSpPr>
          <p:cNvPr id="8" name="Content Placeholder 7">
            <a:extLst>
              <a:ext uri="{FF2B5EF4-FFF2-40B4-BE49-F238E27FC236}">
                <a16:creationId xmlns:a16="http://schemas.microsoft.com/office/drawing/2014/main" id="{D7B18405-0BAC-9049-80A4-E3C4D3577AD8}"/>
              </a:ext>
            </a:extLst>
          </p:cNvPr>
          <p:cNvSpPr>
            <a:spLocks noGrp="1"/>
          </p:cNvSpPr>
          <p:nvPr>
            <p:ph idx="42"/>
          </p:nvPr>
        </p:nvSpPr>
        <p:spPr/>
        <p:txBody>
          <a:bodyPr/>
          <a:lstStyle/>
          <a:p>
            <a:r>
              <a:rPr lang="en-US" dirty="0"/>
              <a:t>After 1 line of chemotherapy</a:t>
            </a:r>
          </a:p>
        </p:txBody>
      </p:sp>
      <p:sp>
        <p:nvSpPr>
          <p:cNvPr id="9" name="Content Placeholder 8">
            <a:extLst>
              <a:ext uri="{FF2B5EF4-FFF2-40B4-BE49-F238E27FC236}">
                <a16:creationId xmlns:a16="http://schemas.microsoft.com/office/drawing/2014/main" id="{DE20D7E1-887B-2C49-9C17-A1C876D97F8D}"/>
              </a:ext>
            </a:extLst>
          </p:cNvPr>
          <p:cNvSpPr>
            <a:spLocks noGrp="1"/>
          </p:cNvSpPr>
          <p:nvPr>
            <p:ph idx="43"/>
          </p:nvPr>
        </p:nvSpPr>
        <p:spPr/>
        <p:txBody>
          <a:bodyPr/>
          <a:lstStyle/>
          <a:p>
            <a:r>
              <a:rPr lang="en-US" dirty="0"/>
              <a:t>After 1 line of chemotherapy</a:t>
            </a:r>
          </a:p>
        </p:txBody>
      </p:sp>
      <p:sp>
        <p:nvSpPr>
          <p:cNvPr id="10" name="Content Placeholder 9">
            <a:extLst>
              <a:ext uri="{FF2B5EF4-FFF2-40B4-BE49-F238E27FC236}">
                <a16:creationId xmlns:a16="http://schemas.microsoft.com/office/drawing/2014/main" id="{F3681921-D0A1-6346-97C2-C92B93AB0251}"/>
              </a:ext>
            </a:extLst>
          </p:cNvPr>
          <p:cNvSpPr>
            <a:spLocks noGrp="1"/>
          </p:cNvSpPr>
          <p:nvPr>
            <p:ph idx="44"/>
          </p:nvPr>
        </p:nvSpPr>
        <p:spPr/>
        <p:txBody>
          <a:bodyPr/>
          <a:lstStyle/>
          <a:p>
            <a:r>
              <a:rPr lang="en-US" dirty="0"/>
              <a:t>After 1 line of chemotherapy</a:t>
            </a:r>
          </a:p>
        </p:txBody>
      </p:sp>
      <p:sp>
        <p:nvSpPr>
          <p:cNvPr id="11" name="Content Placeholder 10">
            <a:extLst>
              <a:ext uri="{FF2B5EF4-FFF2-40B4-BE49-F238E27FC236}">
                <a16:creationId xmlns:a16="http://schemas.microsoft.com/office/drawing/2014/main" id="{2A1306BB-FA2D-9E42-99B5-EB3689276026}"/>
              </a:ext>
            </a:extLst>
          </p:cNvPr>
          <p:cNvSpPr>
            <a:spLocks noGrp="1"/>
          </p:cNvSpPr>
          <p:nvPr>
            <p:ph idx="45"/>
          </p:nvPr>
        </p:nvSpPr>
        <p:spPr/>
        <p:txBody>
          <a:bodyPr/>
          <a:lstStyle/>
          <a:p>
            <a:r>
              <a:rPr lang="en-US" dirty="0"/>
              <a:t>After 1 line of chemotherapy</a:t>
            </a:r>
          </a:p>
        </p:txBody>
      </p:sp>
      <p:sp>
        <p:nvSpPr>
          <p:cNvPr id="12" name="Title 1">
            <a:extLst>
              <a:ext uri="{FF2B5EF4-FFF2-40B4-BE49-F238E27FC236}">
                <a16:creationId xmlns:a16="http://schemas.microsoft.com/office/drawing/2014/main" id="{D0B4B9E0-F356-C03B-38DD-38C0C467C66C}"/>
              </a:ext>
            </a:extLst>
          </p:cNvPr>
          <p:cNvSpPr>
            <a:spLocks noGrp="1"/>
          </p:cNvSpPr>
          <p:nvPr>
            <p:ph type="title"/>
          </p:nvPr>
        </p:nvSpPr>
        <p:spPr>
          <a:xfrm>
            <a:off x="912285" y="0"/>
            <a:ext cx="10440299" cy="1397821"/>
          </a:xfrm>
        </p:spPr>
        <p:txBody>
          <a:bodyPr/>
          <a:lstStyle/>
          <a:p>
            <a:pPr>
              <a:spcBef>
                <a:spcPts val="0"/>
              </a:spcBef>
              <a:spcAft>
                <a:spcPts val="0"/>
              </a:spcAft>
            </a:pPr>
            <a:r>
              <a:rPr lang="en-US" sz="2400" b="1" kern="0"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A woman who has completed 5 years of an adjuvant aromatase inhibitor for ER-positive, HER2 IHC 2+, FISH-negative BC develops </a:t>
            </a:r>
            <a:r>
              <a:rPr lang="en-US" sz="2400" b="1" u="sng" kern="0"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asymptomatic, low-volume, nonvisceral</a:t>
            </a:r>
            <a:r>
              <a:rPr lang="en-US" sz="2400" b="1" kern="0"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 metastases 3 years later. Regulatory and reimbursement issues aside, when would you most likely offer trastuzumab deruxtecan? </a:t>
            </a:r>
            <a:endParaRPr lang="en-US" sz="2400"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endParaRPr>
          </a:p>
        </p:txBody>
      </p:sp>
      <p:sp>
        <p:nvSpPr>
          <p:cNvPr id="2" name="Content Placeholder 3">
            <a:extLst>
              <a:ext uri="{FF2B5EF4-FFF2-40B4-BE49-F238E27FC236}">
                <a16:creationId xmlns:a16="http://schemas.microsoft.com/office/drawing/2014/main" id="{BB0A22A9-9C22-C732-A44B-3011B3E53637}"/>
              </a:ext>
            </a:extLst>
          </p:cNvPr>
          <p:cNvSpPr>
            <a:spLocks noGrp="1"/>
          </p:cNvSpPr>
          <p:nvPr>
            <p:ph idx="37"/>
          </p:nvPr>
        </p:nvSpPr>
        <p:spPr/>
        <p:txBody>
          <a:bodyPr/>
          <a:lstStyle/>
          <a:p>
            <a:r>
              <a:rPr lang="en-US" dirty="0"/>
              <a:t>After 1 line of chemotherapy</a:t>
            </a:r>
          </a:p>
        </p:txBody>
      </p:sp>
      <p:sp>
        <p:nvSpPr>
          <p:cNvPr id="13" name="Content Placeholder 3">
            <a:extLst>
              <a:ext uri="{FF2B5EF4-FFF2-40B4-BE49-F238E27FC236}">
                <a16:creationId xmlns:a16="http://schemas.microsoft.com/office/drawing/2014/main" id="{E63492BA-D21D-BE17-3190-E2BF416F8CCD}"/>
              </a:ext>
            </a:extLst>
          </p:cNvPr>
          <p:cNvSpPr>
            <a:spLocks noGrp="1"/>
          </p:cNvSpPr>
          <p:nvPr>
            <p:ph idx="39"/>
          </p:nvPr>
        </p:nvSpPr>
        <p:spPr/>
        <p:txBody>
          <a:bodyPr/>
          <a:lstStyle/>
          <a:p>
            <a:r>
              <a:rPr lang="en-US" dirty="0"/>
              <a:t>After 1 line of chemotherapy</a:t>
            </a:r>
          </a:p>
        </p:txBody>
      </p:sp>
      <p:sp>
        <p:nvSpPr>
          <p:cNvPr id="14" name="Content Placeholder 3">
            <a:extLst>
              <a:ext uri="{FF2B5EF4-FFF2-40B4-BE49-F238E27FC236}">
                <a16:creationId xmlns:a16="http://schemas.microsoft.com/office/drawing/2014/main" id="{E4791E9C-19A6-0DAE-C62F-A917558E40E2}"/>
              </a:ext>
            </a:extLst>
          </p:cNvPr>
          <p:cNvSpPr>
            <a:spLocks noGrp="1"/>
          </p:cNvSpPr>
          <p:nvPr>
            <p:ph idx="40"/>
          </p:nvPr>
        </p:nvSpPr>
        <p:spPr/>
        <p:txBody>
          <a:bodyPr/>
          <a:lstStyle/>
          <a:p>
            <a:pPr>
              <a:lnSpc>
                <a:spcPts val="1860"/>
              </a:lnSpc>
            </a:pPr>
            <a:r>
              <a:rPr lang="en-US" sz="1800" dirty="0"/>
              <a:t>After 1 line of chemotherapy </a:t>
            </a:r>
            <a:br>
              <a:rPr lang="en-US" sz="1800" dirty="0"/>
            </a:br>
            <a:r>
              <a:rPr lang="en-US" sz="1800" dirty="0"/>
              <a:t>or after 2 lines of </a:t>
            </a:r>
            <a:br>
              <a:rPr lang="en-US" sz="1800" dirty="0"/>
            </a:br>
            <a:r>
              <a:rPr lang="en-US" sz="1800" dirty="0"/>
              <a:t>endocrine therapy</a:t>
            </a:r>
          </a:p>
        </p:txBody>
      </p:sp>
    </p:spTree>
    <p:extLst>
      <p:ext uri="{BB962C8B-B14F-4D97-AF65-F5344CB8AC3E}">
        <p14:creationId xmlns:p14="http://schemas.microsoft.com/office/powerpoint/2010/main" val="300969220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0A993CC2-B91F-7B40-A989-2E6E82D50680}"/>
              </a:ext>
            </a:extLst>
          </p:cNvPr>
          <p:cNvSpPr>
            <a:spLocks noGrp="1"/>
          </p:cNvSpPr>
          <p:nvPr>
            <p:ph type="pic" sz="quarter" idx="11"/>
          </p:nvPr>
        </p:nvSpPr>
        <p:spPr/>
      </p:sp>
      <p:sp>
        <p:nvSpPr>
          <p:cNvPr id="6" name="Title 5">
            <a:extLst>
              <a:ext uri="{FF2B5EF4-FFF2-40B4-BE49-F238E27FC236}">
                <a16:creationId xmlns:a16="http://schemas.microsoft.com/office/drawing/2014/main" id="{04506FFA-A81A-5846-9567-77963FE9B089}"/>
              </a:ext>
            </a:extLst>
          </p:cNvPr>
          <p:cNvSpPr>
            <a:spLocks noGrp="1"/>
          </p:cNvSpPr>
          <p:nvPr>
            <p:ph type="ctrTitle"/>
          </p:nvPr>
        </p:nvSpPr>
        <p:spPr>
          <a:xfrm>
            <a:off x="465282" y="1307032"/>
            <a:ext cx="10878219" cy="2008094"/>
          </a:xfrm>
        </p:spPr>
        <p:txBody>
          <a:bodyPr/>
          <a:lstStyle/>
          <a:p>
            <a:r>
              <a:rPr lang="en-US" sz="4400" dirty="0"/>
              <a:t>Considerations in the Care of Patients with ER-Positive </a:t>
            </a:r>
            <a:r>
              <a:rPr lang="en-US" sz="4400" dirty="0" err="1"/>
              <a:t>mBC</a:t>
            </a:r>
            <a:endParaRPr lang="en-US" sz="4400" dirty="0"/>
          </a:p>
        </p:txBody>
      </p:sp>
      <p:sp>
        <p:nvSpPr>
          <p:cNvPr id="7" name="Text Placeholder 6">
            <a:extLst>
              <a:ext uri="{FF2B5EF4-FFF2-40B4-BE49-F238E27FC236}">
                <a16:creationId xmlns:a16="http://schemas.microsoft.com/office/drawing/2014/main" id="{3D12618F-EC8F-A241-8BEC-360B4CD5D21C}"/>
              </a:ext>
            </a:extLst>
          </p:cNvPr>
          <p:cNvSpPr>
            <a:spLocks noGrp="1"/>
          </p:cNvSpPr>
          <p:nvPr>
            <p:ph type="body" sz="quarter" idx="12"/>
          </p:nvPr>
        </p:nvSpPr>
        <p:spPr>
          <a:xfrm>
            <a:off x="504825" y="3149167"/>
            <a:ext cx="8698487" cy="2008093"/>
          </a:xfrm>
          <a:noFill/>
        </p:spPr>
        <p:txBody>
          <a:bodyPr/>
          <a:lstStyle/>
          <a:p>
            <a:pPr marL="228600" marR="0" lvl="0" indent="-228600" defTabSz="914400" rtl="0" eaLnBrk="1" fontAlgn="auto" latinLnBrk="0" hangingPunct="1">
              <a:lnSpc>
                <a:spcPct val="90000"/>
              </a:lnSpc>
              <a:spcBef>
                <a:spcPts val="300"/>
              </a:spcBef>
              <a:spcAft>
                <a:spcPts val="0"/>
              </a:spcAft>
              <a:buClrTx/>
              <a:buSzTx/>
              <a:buFont typeface="Arial" panose="020B0604020202020204" pitchFamily="34" charset="0"/>
              <a:buNone/>
              <a:tabLst/>
              <a:defRPr/>
            </a:pPr>
            <a:r>
              <a:rPr kumimoji="0" lang="en-US" sz="2000" b="1" i="0" u="none" strike="noStrike" kern="1200" cap="none" spc="0" normalizeH="0" baseline="0" noProof="0" dirty="0">
                <a:ln>
                  <a:noFill/>
                </a:ln>
                <a:solidFill>
                  <a:srgbClr val="FFC000"/>
                </a:solidFill>
                <a:effectLst/>
                <a:uLnTx/>
                <a:uFillTx/>
                <a:latin typeface="+mj-lt"/>
                <a:ea typeface="+mn-ea"/>
                <a:cs typeface="+mn-cs"/>
              </a:rPr>
              <a:t>Komal Jhaveri, MD, FACP</a:t>
            </a:r>
          </a:p>
          <a:p>
            <a:pPr marL="228600" marR="0" lvl="0" indent="-228600" defTabSz="914400" rtl="0" eaLnBrk="1" fontAlgn="auto" latinLnBrk="0" hangingPunct="1">
              <a:lnSpc>
                <a:spcPct val="90000"/>
              </a:lnSpc>
              <a:spcBef>
                <a:spcPts val="3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chemeClr val="bg1"/>
                </a:solidFill>
                <a:effectLst/>
                <a:uLnTx/>
                <a:uFillTx/>
                <a:latin typeface="+mj-lt"/>
                <a:ea typeface="+mn-ea"/>
                <a:cs typeface="+mn-cs"/>
              </a:rPr>
              <a:t>Associate Attending, Breast Medicine and Early Drug Development Service</a:t>
            </a:r>
          </a:p>
          <a:p>
            <a:pPr marL="228600" marR="0" lvl="0" indent="-228600" defTabSz="914400" rtl="0" eaLnBrk="1" fontAlgn="auto" latinLnBrk="0" hangingPunct="1">
              <a:lnSpc>
                <a:spcPct val="90000"/>
              </a:lnSpc>
              <a:spcBef>
                <a:spcPts val="3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chemeClr val="bg1"/>
                </a:solidFill>
                <a:effectLst/>
                <a:uLnTx/>
                <a:uFillTx/>
                <a:latin typeface="+mj-lt"/>
                <a:ea typeface="+mn-ea"/>
                <a:cs typeface="+mn-cs"/>
              </a:rPr>
              <a:t>Section Head, Endocrine Therapy Research Program</a:t>
            </a:r>
          </a:p>
          <a:p>
            <a:pPr marL="228600" marR="0" lvl="0" indent="-228600" defTabSz="914400" rtl="0" eaLnBrk="1" fontAlgn="auto" latinLnBrk="0" hangingPunct="1">
              <a:lnSpc>
                <a:spcPct val="90000"/>
              </a:lnSpc>
              <a:spcBef>
                <a:spcPts val="3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chemeClr val="bg1"/>
                </a:solidFill>
                <a:effectLst/>
                <a:uLnTx/>
                <a:uFillTx/>
                <a:latin typeface="+mj-lt"/>
                <a:ea typeface="+mn-ea"/>
                <a:cs typeface="+mn-cs"/>
              </a:rPr>
              <a:t>Clinical Director, Early Drug Development Service</a:t>
            </a:r>
          </a:p>
          <a:p>
            <a:pPr marL="228600" marR="0" lvl="0" indent="-228600" defTabSz="914400" rtl="0" eaLnBrk="1" fontAlgn="auto" latinLnBrk="0" hangingPunct="1">
              <a:lnSpc>
                <a:spcPct val="90000"/>
              </a:lnSpc>
              <a:spcBef>
                <a:spcPts val="3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chemeClr val="bg1"/>
                </a:solidFill>
                <a:effectLst/>
                <a:uLnTx/>
                <a:uFillTx/>
                <a:latin typeface="+mj-lt"/>
                <a:ea typeface="+mn-ea"/>
                <a:cs typeface="+mn-cs"/>
              </a:rPr>
              <a:t>Memorial Sloan Kettering Cancer Center</a:t>
            </a:r>
          </a:p>
          <a:p>
            <a:pPr marL="228600" marR="0" lvl="0" indent="-228600" defTabSz="914400" rtl="0" eaLnBrk="1" fontAlgn="auto" latinLnBrk="0" hangingPunct="1">
              <a:lnSpc>
                <a:spcPct val="90000"/>
              </a:lnSpc>
              <a:spcBef>
                <a:spcPts val="300"/>
              </a:spcBef>
              <a:spcAft>
                <a:spcPts val="0"/>
              </a:spcAft>
              <a:buClrTx/>
              <a:buSzTx/>
              <a:buFont typeface="Arial" panose="020B0604020202020204" pitchFamily="34" charset="0"/>
              <a:buNone/>
              <a:tabLst/>
              <a:defRPr/>
            </a:pPr>
            <a:endParaRPr kumimoji="0" lang="en-US" sz="1600" b="1" i="0" u="none" strike="noStrike" kern="1200" cap="none" spc="0" normalizeH="0" baseline="0" noProof="0" dirty="0">
              <a:ln>
                <a:noFill/>
              </a:ln>
              <a:solidFill>
                <a:schemeClr val="bg1"/>
              </a:solidFill>
              <a:effectLst/>
              <a:uLnTx/>
              <a:uFillTx/>
              <a:latin typeface="+mj-lt"/>
              <a:ea typeface="+mn-ea"/>
              <a:cs typeface="+mn-cs"/>
            </a:endParaRPr>
          </a:p>
          <a:p>
            <a:pPr marL="228600" marR="0" lvl="0" indent="-228600" defTabSz="914400" rtl="0" eaLnBrk="1" fontAlgn="auto" latinLnBrk="0" hangingPunct="1">
              <a:lnSpc>
                <a:spcPct val="90000"/>
              </a:lnSpc>
              <a:spcBef>
                <a:spcPts val="3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chemeClr val="bg1"/>
                </a:solidFill>
                <a:effectLst/>
                <a:uLnTx/>
                <a:uFillTx/>
                <a:latin typeface="+mj-lt"/>
                <a:ea typeface="+mn-ea"/>
                <a:cs typeface="+mn-cs"/>
              </a:rPr>
              <a:t>Associate Professor</a:t>
            </a:r>
          </a:p>
          <a:p>
            <a:pPr marL="228600" marR="0" lvl="0" indent="-228600" defTabSz="914400" rtl="0" eaLnBrk="1" fontAlgn="auto" latinLnBrk="0" hangingPunct="1">
              <a:lnSpc>
                <a:spcPct val="90000"/>
              </a:lnSpc>
              <a:spcBef>
                <a:spcPts val="3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chemeClr val="bg1"/>
                </a:solidFill>
                <a:effectLst/>
                <a:uLnTx/>
                <a:uFillTx/>
                <a:latin typeface="+mj-lt"/>
                <a:ea typeface="+mn-ea"/>
                <a:cs typeface="+mn-cs"/>
              </a:rPr>
              <a:t>Weill Cornell Medical College</a:t>
            </a:r>
          </a:p>
          <a:p>
            <a:pPr marL="228600" marR="0" lvl="0" indent="-228600" defTabSz="914400" rtl="0" eaLnBrk="1" fontAlgn="auto" latinLnBrk="0" hangingPunct="1">
              <a:lnSpc>
                <a:spcPct val="90000"/>
              </a:lnSpc>
              <a:spcBef>
                <a:spcPts val="300"/>
              </a:spcBef>
              <a:spcAft>
                <a:spcPts val="0"/>
              </a:spcAft>
              <a:buClrTx/>
              <a:buSzTx/>
              <a:buFont typeface="Arial" panose="020B0604020202020204" pitchFamily="34" charset="0"/>
              <a:buNone/>
              <a:tabLst/>
              <a:defRPr/>
            </a:pPr>
            <a:r>
              <a:rPr kumimoji="0" lang="en-US" sz="1600" b="1" i="0" u="none" strike="noStrike" kern="1200" cap="none" spc="0" normalizeH="0" baseline="0" noProof="0" dirty="0">
                <a:ln>
                  <a:noFill/>
                </a:ln>
                <a:solidFill>
                  <a:schemeClr val="bg1"/>
                </a:solidFill>
                <a:effectLst/>
                <a:uLnTx/>
                <a:uFillTx/>
                <a:latin typeface="+mj-lt"/>
                <a:ea typeface="+mn-ea"/>
                <a:cs typeface="+mn-cs"/>
              </a:rPr>
              <a:t>New York, New York</a:t>
            </a:r>
          </a:p>
          <a:p>
            <a:endParaRPr lang="en-US" sz="1600" dirty="0"/>
          </a:p>
          <a:p>
            <a:endParaRPr lang="en-US" sz="1600" dirty="0">
              <a:cs typeface="Arial"/>
            </a:endParaRPr>
          </a:p>
          <a:p>
            <a:endParaRPr lang="en-US" sz="1600" dirty="0"/>
          </a:p>
        </p:txBody>
      </p:sp>
      <p:pic>
        <p:nvPicPr>
          <p:cNvPr id="4" name="MSKLogoTextHORBlackWhite.pdf" descr="MSKLogoTextHORBlackWhite.pdf">
            <a:extLst>
              <a:ext uri="{FF2B5EF4-FFF2-40B4-BE49-F238E27FC236}">
                <a16:creationId xmlns:a16="http://schemas.microsoft.com/office/drawing/2014/main" id="{650D4D72-3FE7-B041-BE26-562BAC8CEF48}"/>
              </a:ext>
            </a:extLst>
          </p:cNvPr>
          <p:cNvPicPr>
            <a:picLocks noChangeAspect="1"/>
          </p:cNvPicPr>
          <p:nvPr/>
        </p:nvPicPr>
        <p:blipFill>
          <a:blip r:embed="rId3">
            <a:alphaModFix amt="20000"/>
            <a:extLst>
              <a:ext uri="{BEBA8EAE-BF5A-486C-A8C5-ECC9F3942E4B}">
                <a14:imgProps xmlns:a14="http://schemas.microsoft.com/office/drawing/2010/main">
                  <a14:imgLayer r:embed="rId4">
                    <a14:imgEffect>
                      <a14:colorTemperature colorTemp="5900"/>
                    </a14:imgEffect>
                  </a14:imgLayer>
                </a14:imgProps>
              </a:ext>
              <a:ext uri="{28A0092B-C50C-407E-A947-70E740481C1C}">
                <a14:useLocalDpi xmlns:a14="http://schemas.microsoft.com/office/drawing/2010/main" val="0"/>
              </a:ext>
            </a:extLst>
          </a:blip>
          <a:stretch>
            <a:fillRect/>
          </a:stretch>
        </p:blipFill>
        <p:spPr>
          <a:xfrm>
            <a:off x="8491032" y="1544598"/>
            <a:ext cx="6278927" cy="6342350"/>
          </a:xfrm>
          <a:prstGeom prst="rect">
            <a:avLst/>
          </a:prstGeom>
        </p:spPr>
      </p:pic>
      <p:pic>
        <p:nvPicPr>
          <p:cNvPr id="10" name="Picture 9" descr="Shape&#10;&#10;Description automatically generated with medium confidence">
            <a:extLst>
              <a:ext uri="{FF2B5EF4-FFF2-40B4-BE49-F238E27FC236}">
                <a16:creationId xmlns:a16="http://schemas.microsoft.com/office/drawing/2014/main" id="{E7AF5965-7608-4C4A-BD11-AFE393D3E861}"/>
              </a:ext>
            </a:extLst>
          </p:cNvPr>
          <p:cNvPicPr>
            <a:picLocks noChangeAspect="1"/>
          </p:cNvPicPr>
          <p:nvPr/>
        </p:nvPicPr>
        <p:blipFill>
          <a:blip r:embed="rId5">
            <a:lum bright="70000" contrast="-70000"/>
            <a:alphaModFix/>
            <a:extLst>
              <a:ext uri="{BEBA8EAE-BF5A-486C-A8C5-ECC9F3942E4B}">
                <a14:imgProps xmlns:a14="http://schemas.microsoft.com/office/drawing/2010/main">
                  <a14:imgLayer r:embed="rId6">
                    <a14:imgEffect>
                      <a14:colorTemperature colorTemp="4700"/>
                    </a14:imgEffect>
                    <a14:imgEffect>
                      <a14:saturation sat="0"/>
                    </a14:imgEffect>
                  </a14:imgLayer>
                </a14:imgProps>
              </a:ext>
              <a:ext uri="{28A0092B-C50C-407E-A947-70E740481C1C}">
                <a14:useLocalDpi xmlns:a14="http://schemas.microsoft.com/office/drawing/2010/main" val="0"/>
              </a:ext>
            </a:extLst>
          </a:blip>
          <a:stretch>
            <a:fillRect/>
          </a:stretch>
        </p:blipFill>
        <p:spPr>
          <a:xfrm>
            <a:off x="42204" y="5373023"/>
            <a:ext cx="4017963" cy="1473253"/>
          </a:xfrm>
          <a:prstGeom prst="rect">
            <a:avLst/>
          </a:prstGeom>
        </p:spPr>
      </p:pic>
    </p:spTree>
    <p:extLst>
      <p:ext uri="{BB962C8B-B14F-4D97-AF65-F5344CB8AC3E}">
        <p14:creationId xmlns:p14="http://schemas.microsoft.com/office/powerpoint/2010/main" val="2566608199"/>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16390" y="233374"/>
            <a:ext cx="11634326" cy="571488"/>
          </a:xfrm>
        </p:spPr>
        <p:txBody>
          <a:bodyPr anchor="t">
            <a:noAutofit/>
          </a:bodyPr>
          <a:lstStyle/>
          <a:p>
            <a:r>
              <a:rPr lang="en-US" sz="3200" b="1" dirty="0">
                <a:solidFill>
                  <a:schemeClr val="tx2"/>
                </a:solidFill>
                <a:latin typeface="+mn-lt"/>
              </a:rPr>
              <a:t>PFS in 1</a:t>
            </a:r>
            <a:r>
              <a:rPr lang="en-US" sz="3200" b="1" baseline="30000" dirty="0">
                <a:solidFill>
                  <a:schemeClr val="tx2"/>
                </a:solidFill>
                <a:latin typeface="+mn-lt"/>
              </a:rPr>
              <a:t>st</a:t>
            </a:r>
            <a:r>
              <a:rPr lang="en-US" sz="3200" b="1" dirty="0">
                <a:solidFill>
                  <a:schemeClr val="tx2"/>
                </a:solidFill>
                <a:latin typeface="+mn-lt"/>
              </a:rPr>
              <a:t> and 2</a:t>
            </a:r>
            <a:r>
              <a:rPr lang="en-US" sz="3200" b="1" baseline="30000" dirty="0">
                <a:solidFill>
                  <a:schemeClr val="tx2"/>
                </a:solidFill>
                <a:latin typeface="+mn-lt"/>
              </a:rPr>
              <a:t>nd</a:t>
            </a:r>
            <a:r>
              <a:rPr lang="en-US" sz="3200" b="1" dirty="0">
                <a:solidFill>
                  <a:schemeClr val="tx2"/>
                </a:solidFill>
                <a:latin typeface="+mn-lt"/>
              </a:rPr>
              <a:t> Line Treatment With CDK4/6 Inhibitors + ET</a:t>
            </a:r>
          </a:p>
        </p:txBody>
      </p:sp>
      <p:graphicFrame>
        <p:nvGraphicFramePr>
          <p:cNvPr id="4" name="Content Placeholder 3"/>
          <p:cNvGraphicFramePr>
            <a:graphicFrameLocks/>
          </p:cNvGraphicFramePr>
          <p:nvPr/>
        </p:nvGraphicFramePr>
        <p:xfrm>
          <a:off x="838623" y="950897"/>
          <a:ext cx="11072539" cy="5240879"/>
        </p:xfrm>
        <a:graphic>
          <a:graphicData uri="http://schemas.openxmlformats.org/drawingml/2006/table">
            <a:tbl>
              <a:tblPr firstRow="1" bandRow="1">
                <a:tableStyleId>{93296810-A885-4BE3-A3E7-6D5BEEA58F35}</a:tableStyleId>
              </a:tblPr>
              <a:tblGrid>
                <a:gridCol w="1602014">
                  <a:extLst>
                    <a:ext uri="{9D8B030D-6E8A-4147-A177-3AD203B41FA5}">
                      <a16:colId xmlns:a16="http://schemas.microsoft.com/office/drawing/2014/main" val="20000"/>
                    </a:ext>
                  </a:extLst>
                </a:gridCol>
                <a:gridCol w="1235241">
                  <a:extLst>
                    <a:ext uri="{9D8B030D-6E8A-4147-A177-3AD203B41FA5}">
                      <a16:colId xmlns:a16="http://schemas.microsoft.com/office/drawing/2014/main" val="2399940424"/>
                    </a:ext>
                  </a:extLst>
                </a:gridCol>
                <a:gridCol w="1257529">
                  <a:extLst>
                    <a:ext uri="{9D8B030D-6E8A-4147-A177-3AD203B41FA5}">
                      <a16:colId xmlns:a16="http://schemas.microsoft.com/office/drawing/2014/main" val="3575397694"/>
                    </a:ext>
                  </a:extLst>
                </a:gridCol>
                <a:gridCol w="119792">
                  <a:extLst>
                    <a:ext uri="{9D8B030D-6E8A-4147-A177-3AD203B41FA5}">
                      <a16:colId xmlns:a16="http://schemas.microsoft.com/office/drawing/2014/main" val="3014365607"/>
                    </a:ext>
                  </a:extLst>
                </a:gridCol>
                <a:gridCol w="1143471">
                  <a:extLst>
                    <a:ext uri="{9D8B030D-6E8A-4147-A177-3AD203B41FA5}">
                      <a16:colId xmlns:a16="http://schemas.microsoft.com/office/drawing/2014/main" val="788758570"/>
                    </a:ext>
                  </a:extLst>
                </a:gridCol>
                <a:gridCol w="1580392">
                  <a:extLst>
                    <a:ext uri="{9D8B030D-6E8A-4147-A177-3AD203B41FA5}">
                      <a16:colId xmlns:a16="http://schemas.microsoft.com/office/drawing/2014/main" val="1797880506"/>
                    </a:ext>
                  </a:extLst>
                </a:gridCol>
                <a:gridCol w="1364812">
                  <a:extLst>
                    <a:ext uri="{9D8B030D-6E8A-4147-A177-3AD203B41FA5}">
                      <a16:colId xmlns:a16="http://schemas.microsoft.com/office/drawing/2014/main" val="1564857171"/>
                    </a:ext>
                  </a:extLst>
                </a:gridCol>
                <a:gridCol w="1353951">
                  <a:extLst>
                    <a:ext uri="{9D8B030D-6E8A-4147-A177-3AD203B41FA5}">
                      <a16:colId xmlns:a16="http://schemas.microsoft.com/office/drawing/2014/main" val="1605196594"/>
                    </a:ext>
                  </a:extLst>
                </a:gridCol>
                <a:gridCol w="1415337">
                  <a:extLst>
                    <a:ext uri="{9D8B030D-6E8A-4147-A177-3AD203B41FA5}">
                      <a16:colId xmlns:a16="http://schemas.microsoft.com/office/drawing/2014/main" val="2437603220"/>
                    </a:ext>
                  </a:extLst>
                </a:gridCol>
              </a:tblGrid>
              <a:tr h="427515">
                <a:tc>
                  <a:txBody>
                    <a:bodyPr/>
                    <a:lstStyle/>
                    <a:p>
                      <a:pPr algn="ctr"/>
                      <a:endParaRPr lang="en-US" sz="1100" b="1" dirty="0">
                        <a:solidFill>
                          <a:schemeClr val="bg1"/>
                        </a:solidFill>
                        <a:latin typeface="Arial" panose="020B0604020202020204" pitchFamily="34" charset="0"/>
                        <a:ea typeface="News Gothic MT" charset="0"/>
                        <a:cs typeface="Arial" panose="020B0604020202020204" pitchFamily="34" charset="0"/>
                      </a:endParaRPr>
                    </a:p>
                  </a:txBody>
                  <a:tcPr marL="90000" marR="0" marT="54000" marB="54000" anchor="ctr">
                    <a:noFill/>
                  </a:tcPr>
                </a:tc>
                <a:tc gridSpan="5">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b="1" dirty="0">
                          <a:solidFill>
                            <a:schemeClr val="bg1"/>
                          </a:solidFill>
                          <a:latin typeface="Arial" panose="020B0604020202020204" pitchFamily="34" charset="0"/>
                          <a:ea typeface="News Gothic MT" charset="0"/>
                          <a:cs typeface="Arial" panose="020B0604020202020204" pitchFamily="34" charset="0"/>
                        </a:rPr>
                        <a:t>1</a:t>
                      </a:r>
                      <a:r>
                        <a:rPr lang="en-US" sz="1300" b="1" baseline="30000" dirty="0">
                          <a:solidFill>
                            <a:schemeClr val="bg1"/>
                          </a:solidFill>
                          <a:latin typeface="Arial" panose="020B0604020202020204" pitchFamily="34" charset="0"/>
                          <a:ea typeface="News Gothic MT" charset="0"/>
                          <a:cs typeface="Arial" panose="020B0604020202020204" pitchFamily="34" charset="0"/>
                        </a:rPr>
                        <a:t>st</a:t>
                      </a:r>
                      <a:r>
                        <a:rPr lang="en-US" sz="1300" b="1" dirty="0">
                          <a:solidFill>
                            <a:schemeClr val="bg1"/>
                          </a:solidFill>
                          <a:latin typeface="Arial" panose="020B0604020202020204" pitchFamily="34" charset="0"/>
                          <a:ea typeface="News Gothic MT" charset="0"/>
                          <a:cs typeface="Arial" panose="020B0604020202020204" pitchFamily="34" charset="0"/>
                        </a:rPr>
                        <a:t> LINE TREATMENT</a:t>
                      </a:r>
                    </a:p>
                  </a:txBody>
                  <a:tcPr anchor="ctr">
                    <a:solidFill>
                      <a:schemeClr val="accent1">
                        <a:lumMod val="50000"/>
                      </a:schemeClr>
                    </a:solidFill>
                  </a:tcPr>
                </a:tc>
                <a:tc hMerge="1">
                  <a:txBody>
                    <a:bodyPr/>
                    <a:lstStyle/>
                    <a:p>
                      <a:endParaRPr lang="en-US"/>
                    </a:p>
                  </a:txBody>
                  <a:tcPr/>
                </a:tc>
                <a:tc h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sz="1200" b="1" dirty="0">
                        <a:solidFill>
                          <a:schemeClr val="tx1"/>
                        </a:solidFill>
                        <a:latin typeface="Arial" panose="020B0604020202020204" pitchFamily="34" charset="0"/>
                        <a:ea typeface="News Gothic MT" charset="0"/>
                        <a:cs typeface="Arial" panose="020B0604020202020204" pitchFamily="34" charset="0"/>
                      </a:endParaRPr>
                    </a:p>
                  </a:txBody>
                  <a:tcPr marL="0" marR="0" marT="54000" marB="54000">
                    <a:solidFill>
                      <a:schemeClr val="accent1">
                        <a:lumMod val="40000"/>
                        <a:lumOff val="60000"/>
                      </a:schemeClr>
                    </a:solidFill>
                  </a:tcPr>
                </a:tc>
                <a:tc hMerge="1">
                  <a:txBody>
                    <a:bodyPr/>
                    <a:lstStyle/>
                    <a:p>
                      <a:endParaRPr lang="en-US"/>
                    </a:p>
                  </a:txBody>
                  <a:tcPr/>
                </a:tc>
                <a:tc h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sz="1200" b="1" dirty="0">
                        <a:solidFill>
                          <a:schemeClr val="tx1"/>
                        </a:solidFill>
                        <a:latin typeface="Arial" panose="020B0604020202020204" pitchFamily="34" charset="0"/>
                        <a:ea typeface="News Gothic MT" charset="0"/>
                        <a:cs typeface="Arial" panose="020B0604020202020204" pitchFamily="34" charset="0"/>
                      </a:endParaRPr>
                    </a:p>
                  </a:txBody>
                  <a:tcPr marL="0" marR="0" marT="54000" marB="54000">
                    <a:solidFill>
                      <a:schemeClr val="accent1">
                        <a:lumMod val="40000"/>
                        <a:lumOff val="60000"/>
                      </a:schemeClr>
                    </a:solid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b="1" dirty="0">
                          <a:solidFill>
                            <a:schemeClr val="bg1"/>
                          </a:solidFill>
                          <a:latin typeface="Arial" panose="020B0604020202020204" pitchFamily="34" charset="0"/>
                          <a:ea typeface="News Gothic MT" charset="0"/>
                          <a:cs typeface="Arial" panose="020B0604020202020204" pitchFamily="34" charset="0"/>
                        </a:rPr>
                        <a:t>≥ 2</a:t>
                      </a:r>
                      <a:r>
                        <a:rPr lang="en-US" sz="1300" b="1" baseline="30000" dirty="0">
                          <a:solidFill>
                            <a:schemeClr val="bg1"/>
                          </a:solidFill>
                          <a:latin typeface="Arial" panose="020B0604020202020204" pitchFamily="34" charset="0"/>
                          <a:ea typeface="News Gothic MT" charset="0"/>
                          <a:cs typeface="Arial" panose="020B0604020202020204" pitchFamily="34" charset="0"/>
                        </a:rPr>
                        <a:t>nd</a:t>
                      </a:r>
                      <a:r>
                        <a:rPr lang="en-US" sz="1300" b="1" dirty="0">
                          <a:solidFill>
                            <a:schemeClr val="bg1"/>
                          </a:solidFill>
                          <a:latin typeface="Arial" panose="020B0604020202020204" pitchFamily="34" charset="0"/>
                          <a:ea typeface="News Gothic MT" charset="0"/>
                          <a:cs typeface="Arial" panose="020B0604020202020204" pitchFamily="34" charset="0"/>
                        </a:rPr>
                        <a:t> LINE TREATMENT</a:t>
                      </a:r>
                    </a:p>
                  </a:txBody>
                  <a:tcPr marL="0" marR="0" marT="54000" marB="54000" anchor="ctr">
                    <a:solidFill>
                      <a:schemeClr val="accent1">
                        <a:lumMod val="50000"/>
                      </a:schemeClr>
                    </a:solidFill>
                  </a:tcPr>
                </a:tc>
                <a:tc hMerge="1">
                  <a:txBody>
                    <a:bodyPr/>
                    <a:lstStyle/>
                    <a:p>
                      <a:endParaRPr lang="en-US"/>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300" b="1" dirty="0">
                          <a:solidFill>
                            <a:schemeClr val="bg1"/>
                          </a:solidFill>
                          <a:latin typeface="Arial" panose="020B0604020202020204" pitchFamily="34" charset="0"/>
                          <a:ea typeface="News Gothic MT" charset="0"/>
                          <a:cs typeface="Arial" panose="020B0604020202020204" pitchFamily="34" charset="0"/>
                        </a:rPr>
                        <a:t>1</a:t>
                      </a:r>
                      <a:r>
                        <a:rPr lang="en-US" sz="1300" b="1" baseline="30000" dirty="0">
                          <a:solidFill>
                            <a:schemeClr val="bg1"/>
                          </a:solidFill>
                          <a:latin typeface="Arial" panose="020B0604020202020204" pitchFamily="34" charset="0"/>
                          <a:ea typeface="News Gothic MT" charset="0"/>
                          <a:cs typeface="Arial" panose="020B0604020202020204" pitchFamily="34" charset="0"/>
                        </a:rPr>
                        <a:t>st</a:t>
                      </a:r>
                      <a:r>
                        <a:rPr lang="en-US" sz="1300" b="1" dirty="0">
                          <a:solidFill>
                            <a:schemeClr val="bg1"/>
                          </a:solidFill>
                          <a:latin typeface="Arial" panose="020B0604020202020204" pitchFamily="34" charset="0"/>
                          <a:ea typeface="News Gothic MT" charset="0"/>
                          <a:cs typeface="Arial" panose="020B0604020202020204" pitchFamily="34" charset="0"/>
                        </a:rPr>
                        <a:t> AND 2</a:t>
                      </a:r>
                      <a:r>
                        <a:rPr lang="en-US" sz="1300" b="1" baseline="30000" dirty="0">
                          <a:solidFill>
                            <a:schemeClr val="bg1"/>
                          </a:solidFill>
                          <a:latin typeface="Arial" panose="020B0604020202020204" pitchFamily="34" charset="0"/>
                          <a:ea typeface="News Gothic MT" charset="0"/>
                          <a:cs typeface="Arial" panose="020B0604020202020204" pitchFamily="34" charset="0"/>
                        </a:rPr>
                        <a:t>nd</a:t>
                      </a:r>
                      <a:r>
                        <a:rPr lang="en-US" sz="1300" b="1" dirty="0">
                          <a:solidFill>
                            <a:schemeClr val="bg1"/>
                          </a:solidFill>
                          <a:latin typeface="Arial" panose="020B0604020202020204" pitchFamily="34" charset="0"/>
                          <a:ea typeface="News Gothic MT" charset="0"/>
                          <a:cs typeface="Arial" panose="020B0604020202020204" pitchFamily="34" charset="0"/>
                        </a:rPr>
                        <a:t> LINE TREATMENT</a:t>
                      </a:r>
                    </a:p>
                  </a:txBody>
                  <a:tcPr marL="0" marR="0" marT="54000" marB="54000" anchor="ctr">
                    <a:solidFill>
                      <a:schemeClr val="accent1">
                        <a:lumMod val="50000"/>
                      </a:schemeClr>
                    </a:solidFill>
                  </a:tcPr>
                </a:tc>
                <a:extLst>
                  <a:ext uri="{0D108BD9-81ED-4DB2-BD59-A6C34878D82A}">
                    <a16:rowId xmlns:a16="http://schemas.microsoft.com/office/drawing/2014/main" val="3325835171"/>
                  </a:ext>
                </a:extLst>
              </a:tr>
              <a:tr h="413772">
                <a:tc>
                  <a:txBody>
                    <a:bodyPr/>
                    <a:lstStyle/>
                    <a:p>
                      <a:pPr algn="ctr"/>
                      <a:endParaRPr lang="en-US" sz="1100" b="1" dirty="0">
                        <a:solidFill>
                          <a:schemeClr val="bg1"/>
                        </a:solidFill>
                        <a:latin typeface="Arial" panose="020B0604020202020204" pitchFamily="34" charset="0"/>
                        <a:ea typeface="News Gothic MT" charset="0"/>
                        <a:cs typeface="Arial" panose="020B0604020202020204" pitchFamily="34" charset="0"/>
                      </a:endParaRPr>
                    </a:p>
                  </a:txBody>
                  <a:tcPr marL="90000" marR="0" marT="54000" marB="54000" anchor="ctr">
                    <a:noFill/>
                  </a:tcPr>
                </a:tc>
                <a:tc>
                  <a:txBody>
                    <a:bodyPr/>
                    <a:lstStyle/>
                    <a:p>
                      <a:pPr algn="ctr"/>
                      <a:r>
                        <a:rPr lang="en-US" sz="1100" b="1" dirty="0">
                          <a:solidFill>
                            <a:schemeClr val="tx1"/>
                          </a:solidFill>
                          <a:latin typeface="Arial" panose="020B0604020202020204" pitchFamily="34" charset="0"/>
                          <a:ea typeface="News Gothic MT" charset="0"/>
                          <a:cs typeface="Arial" panose="020B0604020202020204" pitchFamily="34" charset="0"/>
                        </a:rPr>
                        <a:t>PALOMA-2</a:t>
                      </a:r>
                      <a:endParaRPr lang="en-US" sz="1100" b="1" dirty="0">
                        <a:solidFill>
                          <a:schemeClr val="bg1"/>
                        </a:solidFill>
                        <a:latin typeface="Arial" panose="020B0604020202020204" pitchFamily="34" charset="0"/>
                        <a:ea typeface="News Gothic MT" charset="0"/>
                        <a:cs typeface="Arial" panose="020B0604020202020204" pitchFamily="34" charset="0"/>
                      </a:endParaRPr>
                    </a:p>
                  </a:txBody>
                  <a:tcPr marL="0" marR="0" marT="54000" marB="54000" anchor="ctr">
                    <a:solidFill>
                      <a:schemeClr val="accent1">
                        <a:lumMod val="20000"/>
                        <a:lumOff val="80000"/>
                      </a:schemeClr>
                    </a:solidFill>
                  </a:tcPr>
                </a:tc>
                <a:tc>
                  <a:txBody>
                    <a:bodyPr/>
                    <a:lstStyle/>
                    <a:p>
                      <a:pPr algn="ctr"/>
                      <a:r>
                        <a:rPr lang="en-US" sz="1100" b="1" dirty="0">
                          <a:solidFill>
                            <a:schemeClr val="tx1"/>
                          </a:solidFill>
                          <a:latin typeface="Arial" panose="020B0604020202020204" pitchFamily="34" charset="0"/>
                          <a:ea typeface="News Gothic MT" charset="0"/>
                          <a:cs typeface="Arial" panose="020B0604020202020204" pitchFamily="34" charset="0"/>
                        </a:rPr>
                        <a:t>MONALEESA-2</a:t>
                      </a:r>
                      <a:endParaRPr lang="en-US" sz="1100" b="1" dirty="0">
                        <a:solidFill>
                          <a:schemeClr val="bg1"/>
                        </a:solidFill>
                        <a:latin typeface="Arial" panose="020B0604020202020204" pitchFamily="34" charset="0"/>
                        <a:ea typeface="News Gothic MT" charset="0"/>
                        <a:cs typeface="Arial" panose="020B0604020202020204" pitchFamily="34" charset="0"/>
                      </a:endParaRPr>
                    </a:p>
                  </a:txBody>
                  <a:tcPr marL="0" marR="0" marT="54000" marB="54000" anchor="ctr">
                    <a:solidFill>
                      <a:schemeClr val="accent1">
                        <a:lumMod val="20000"/>
                        <a:lumOff val="80000"/>
                      </a:schemeClr>
                    </a:solidFill>
                  </a:tcP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100" b="1" dirty="0">
                          <a:solidFill>
                            <a:schemeClr val="tx1"/>
                          </a:solidFill>
                          <a:latin typeface="Arial" panose="020B0604020202020204" pitchFamily="34" charset="0"/>
                          <a:ea typeface="News Gothic MT" charset="0"/>
                          <a:cs typeface="Arial" panose="020B0604020202020204" pitchFamily="34" charset="0"/>
                        </a:rPr>
                        <a:t>MONARCH-3</a:t>
                      </a:r>
                    </a:p>
                  </a:txBody>
                  <a:tcPr marL="0" marR="0" marT="54000" marB="54000" anchor="ctr">
                    <a:solidFill>
                      <a:schemeClr val="accent1">
                        <a:lumMod val="20000"/>
                        <a:lumOff val="80000"/>
                      </a:schemeClr>
                    </a:solidFill>
                  </a:tcPr>
                </a:tc>
                <a:tc h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400" b="1">
                          <a:solidFill>
                            <a:schemeClr val="tx1"/>
                          </a:solidFill>
                          <a:latin typeface="News Gothic MT" charset="0"/>
                          <a:ea typeface="News Gothic MT" charset="0"/>
                          <a:cs typeface="News Gothic MT" charset="0"/>
                        </a:rPr>
                        <a:t>MONARCH-3</a:t>
                      </a:r>
                      <a:endParaRPr lang="en-US" sz="1400" b="1" dirty="0">
                        <a:solidFill>
                          <a:schemeClr val="tx1"/>
                        </a:solidFill>
                        <a:latin typeface="News Gothic MT" charset="0"/>
                        <a:ea typeface="News Gothic MT" charset="0"/>
                        <a:cs typeface="News Gothic MT" charset="0"/>
                      </a:endParaRPr>
                    </a:p>
                  </a:txBody>
                  <a:tcPr marL="0" marR="0" marT="54000" marB="54000">
                    <a:solidFill>
                      <a:schemeClr val="accent1">
                        <a:lumMod val="40000"/>
                        <a:lumOff val="6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100" b="1" dirty="0">
                          <a:solidFill>
                            <a:schemeClr val="tx1"/>
                          </a:solidFill>
                          <a:latin typeface="Arial" panose="020B0604020202020204" pitchFamily="34" charset="0"/>
                          <a:ea typeface="News Gothic MT" charset="0"/>
                          <a:cs typeface="Arial" panose="020B0604020202020204" pitchFamily="34" charset="0"/>
                        </a:rPr>
                        <a:t>MONALEESA-7</a:t>
                      </a:r>
                    </a:p>
                  </a:txBody>
                  <a:tcPr marL="0" marR="0" marT="54000" marB="54000" anchor="ctr">
                    <a:solidFill>
                      <a:schemeClr val="bg2"/>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100" b="1">
                          <a:solidFill>
                            <a:schemeClr val="tx1"/>
                          </a:solidFill>
                          <a:latin typeface="Arial" panose="020B0604020202020204" pitchFamily="34" charset="0"/>
                          <a:ea typeface="News Gothic MT" charset="0"/>
                          <a:cs typeface="Arial" panose="020B0604020202020204" pitchFamily="34" charset="0"/>
                        </a:rPr>
                        <a:t>PALOMA-3</a:t>
                      </a:r>
                      <a:endParaRPr lang="en-US" sz="1100" b="1" dirty="0">
                        <a:solidFill>
                          <a:schemeClr val="tx1"/>
                        </a:solidFill>
                        <a:latin typeface="Arial" panose="020B0604020202020204" pitchFamily="34" charset="0"/>
                        <a:ea typeface="News Gothic MT" charset="0"/>
                        <a:cs typeface="Arial" panose="020B0604020202020204" pitchFamily="34" charset="0"/>
                      </a:endParaRPr>
                    </a:p>
                  </a:txBody>
                  <a:tcPr marL="0" marR="0" marT="54000" marB="54000" anchor="ctr">
                    <a:solidFill>
                      <a:schemeClr val="accent1">
                        <a:lumMod val="60000"/>
                        <a:lumOff val="4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100" b="1">
                          <a:solidFill>
                            <a:schemeClr val="tx1"/>
                          </a:solidFill>
                          <a:latin typeface="Arial" panose="020B0604020202020204" pitchFamily="34" charset="0"/>
                          <a:ea typeface="News Gothic MT" charset="0"/>
                          <a:cs typeface="Arial" panose="020B0604020202020204" pitchFamily="34" charset="0"/>
                        </a:rPr>
                        <a:t>MONARCH-2</a:t>
                      </a:r>
                      <a:endParaRPr lang="en-US" sz="1100" b="1" dirty="0">
                        <a:solidFill>
                          <a:schemeClr val="tx1"/>
                        </a:solidFill>
                        <a:latin typeface="Arial" panose="020B0604020202020204" pitchFamily="34" charset="0"/>
                        <a:ea typeface="News Gothic MT" charset="0"/>
                        <a:cs typeface="Arial" panose="020B0604020202020204" pitchFamily="34" charset="0"/>
                      </a:endParaRPr>
                    </a:p>
                  </a:txBody>
                  <a:tcPr marL="0" marR="0" marT="54000" marB="54000" anchor="ctr">
                    <a:solidFill>
                      <a:schemeClr val="accent1">
                        <a:lumMod val="60000"/>
                        <a:lumOff val="40000"/>
                      </a:scheme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100" b="1" dirty="0">
                          <a:solidFill>
                            <a:schemeClr val="bg1"/>
                          </a:solidFill>
                          <a:latin typeface="Arial" panose="020B0604020202020204" pitchFamily="34" charset="0"/>
                          <a:ea typeface="News Gothic MT" charset="0"/>
                          <a:cs typeface="Arial" panose="020B0604020202020204" pitchFamily="34" charset="0"/>
                        </a:rPr>
                        <a:t>MONALEESA-3</a:t>
                      </a:r>
                    </a:p>
                  </a:txBody>
                  <a:tcPr marL="0" marR="0" marT="54000" marB="54000" anchor="ctr">
                    <a:solidFill>
                      <a:schemeClr val="accent1">
                        <a:lumMod val="75000"/>
                      </a:schemeClr>
                    </a:solidFill>
                  </a:tcPr>
                </a:tc>
                <a:extLst>
                  <a:ext uri="{0D108BD9-81ED-4DB2-BD59-A6C34878D82A}">
                    <a16:rowId xmlns:a16="http://schemas.microsoft.com/office/drawing/2014/main" val="10000"/>
                  </a:ext>
                </a:extLst>
              </a:tr>
              <a:tr h="497035">
                <a:tc>
                  <a:txBody>
                    <a:bodyPr/>
                    <a:lstStyle/>
                    <a:p>
                      <a:pPr algn="l"/>
                      <a:r>
                        <a:rPr lang="en-US" sz="1100" b="1" dirty="0">
                          <a:latin typeface="Arial" panose="020B0604020202020204" pitchFamily="34" charset="0"/>
                          <a:ea typeface="News Gothic MT" charset="0"/>
                          <a:cs typeface="Arial" panose="020B0604020202020204" pitchFamily="34" charset="0"/>
                        </a:rPr>
                        <a:t>Endocrine</a:t>
                      </a:r>
                      <a:r>
                        <a:rPr lang="en-US" sz="1100" b="1" baseline="0" dirty="0">
                          <a:latin typeface="Arial" panose="020B0604020202020204" pitchFamily="34" charset="0"/>
                          <a:ea typeface="News Gothic MT" charset="0"/>
                          <a:cs typeface="Arial" panose="020B0604020202020204" pitchFamily="34" charset="0"/>
                        </a:rPr>
                        <a:t> partner </a:t>
                      </a:r>
                      <a:endParaRPr lang="en-US" sz="1100" b="1" dirty="0">
                        <a:solidFill>
                          <a:schemeClr val="bg1"/>
                        </a:solidFill>
                        <a:latin typeface="Arial" panose="020B0604020202020204" pitchFamily="34" charset="0"/>
                        <a:ea typeface="News Gothic MT" charset="0"/>
                        <a:cs typeface="Arial" panose="020B0604020202020204" pitchFamily="34" charset="0"/>
                      </a:endParaRPr>
                    </a:p>
                  </a:txBody>
                  <a:tcPr marL="90000" marR="0" marT="54000" marB="54000" anchor="ctr"/>
                </a:tc>
                <a:tc>
                  <a:txBody>
                    <a:bodyPr/>
                    <a:lstStyle/>
                    <a:p>
                      <a:pPr algn="ctr"/>
                      <a:r>
                        <a:rPr lang="en-US" sz="1100" b="1">
                          <a:latin typeface="Arial" panose="020B0604020202020204" pitchFamily="34" charset="0"/>
                          <a:ea typeface="News Gothic MT" charset="0"/>
                          <a:cs typeface="Arial" panose="020B0604020202020204" pitchFamily="34" charset="0"/>
                        </a:rPr>
                        <a:t>Letrozole</a:t>
                      </a:r>
                      <a:endParaRPr lang="en-US" sz="1100" b="1" dirty="0">
                        <a:solidFill>
                          <a:schemeClr val="bg1"/>
                        </a:solidFill>
                        <a:latin typeface="Arial" panose="020B0604020202020204" pitchFamily="34" charset="0"/>
                        <a:ea typeface="News Gothic MT" charset="0"/>
                        <a:cs typeface="Arial" panose="020B0604020202020204" pitchFamily="34" charset="0"/>
                      </a:endParaRPr>
                    </a:p>
                  </a:txBody>
                  <a:tcPr marL="0" marR="0" marT="54000" marB="54000" anchor="ctr"/>
                </a:tc>
                <a:tc>
                  <a:txBody>
                    <a:bodyPr/>
                    <a:lstStyle/>
                    <a:p>
                      <a:pPr algn="ctr"/>
                      <a:r>
                        <a:rPr lang="en-US" sz="1100" b="1">
                          <a:solidFill>
                            <a:schemeClr val="tx1"/>
                          </a:solidFill>
                          <a:latin typeface="Arial" panose="020B0604020202020204" pitchFamily="34" charset="0"/>
                          <a:ea typeface="News Gothic MT" charset="0"/>
                          <a:cs typeface="Arial" panose="020B0604020202020204" pitchFamily="34" charset="0"/>
                        </a:rPr>
                        <a:t>Letrozole</a:t>
                      </a:r>
                      <a:endParaRPr lang="en-US" sz="1100" b="1" dirty="0">
                        <a:solidFill>
                          <a:schemeClr val="bg1"/>
                        </a:solidFill>
                        <a:latin typeface="Arial" panose="020B0604020202020204" pitchFamily="34" charset="0"/>
                        <a:ea typeface="News Gothic MT" charset="0"/>
                        <a:cs typeface="Arial" panose="020B0604020202020204" pitchFamily="34" charset="0"/>
                      </a:endParaRPr>
                    </a:p>
                  </a:txBody>
                  <a:tcPr marL="0" marR="0" marT="54000" marB="54000" anchor="ct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100" b="1">
                          <a:solidFill>
                            <a:schemeClr val="tx1"/>
                          </a:solidFill>
                          <a:latin typeface="Arial" panose="020B0604020202020204" pitchFamily="34" charset="0"/>
                          <a:ea typeface="News Gothic MT" charset="0"/>
                          <a:cs typeface="Arial" panose="020B0604020202020204" pitchFamily="34" charset="0"/>
                        </a:rPr>
                        <a:t>Letrozole</a:t>
                      </a:r>
                      <a:endParaRPr lang="en-US" sz="1100" b="1" dirty="0">
                        <a:solidFill>
                          <a:schemeClr val="bg1"/>
                        </a:solidFill>
                        <a:latin typeface="Arial" panose="020B0604020202020204" pitchFamily="34" charset="0"/>
                        <a:ea typeface="News Gothic MT" charset="0"/>
                        <a:cs typeface="Arial" panose="020B0604020202020204" pitchFamily="34" charset="0"/>
                      </a:endParaRPr>
                    </a:p>
                  </a:txBody>
                  <a:tcPr marL="0" marR="0" marT="54000" marB="54000" anchor="ctr"/>
                </a:tc>
                <a:tc h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400" b="1" dirty="0">
                          <a:solidFill>
                            <a:schemeClr val="tx1"/>
                          </a:solidFill>
                          <a:latin typeface="News Gothic MT" charset="0"/>
                          <a:ea typeface="News Gothic MT" charset="0"/>
                          <a:cs typeface="News Gothic MT" charset="0"/>
                        </a:rPr>
                        <a:t>Letrozole</a:t>
                      </a:r>
                      <a:endParaRPr lang="en-US" sz="1400" b="1" dirty="0">
                        <a:solidFill>
                          <a:schemeClr val="bg1"/>
                        </a:solidFill>
                        <a:latin typeface="News Gothic MT" charset="0"/>
                        <a:ea typeface="News Gothic MT" charset="0"/>
                        <a:cs typeface="News Gothic MT" charset="0"/>
                      </a:endParaRPr>
                    </a:p>
                  </a:txBody>
                  <a:tcPr marL="0" marR="0" marT="54000" marB="54000"/>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100" b="1" dirty="0">
                          <a:solidFill>
                            <a:schemeClr val="tx1"/>
                          </a:solidFill>
                          <a:latin typeface="Arial" panose="020B0604020202020204" pitchFamily="34" charset="0"/>
                          <a:ea typeface="News Gothic MT" charset="0"/>
                          <a:cs typeface="Arial" panose="020B0604020202020204" pitchFamily="34" charset="0"/>
                        </a:rPr>
                        <a:t>Letrozole (or Tamoxifen) + LHRH agonist</a:t>
                      </a:r>
                    </a:p>
                  </a:txBody>
                  <a:tcPr marL="0" marR="0" marT="54000" marB="54000" anchor="ctr">
                    <a:solidFill>
                      <a:schemeClr val="bg2"/>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100" b="1" dirty="0">
                          <a:latin typeface="Arial" panose="020B0604020202020204" pitchFamily="34" charset="0"/>
                          <a:ea typeface="News Gothic MT" charset="0"/>
                          <a:cs typeface="Arial" panose="020B0604020202020204" pitchFamily="34" charset="0"/>
                        </a:rPr>
                        <a:t>Fulvestrant</a:t>
                      </a:r>
                      <a:endParaRPr lang="en-US" sz="1100" b="1" dirty="0">
                        <a:solidFill>
                          <a:schemeClr val="tx1"/>
                        </a:solidFill>
                        <a:latin typeface="Arial" panose="020B0604020202020204" pitchFamily="34" charset="0"/>
                        <a:ea typeface="News Gothic MT" charset="0"/>
                        <a:cs typeface="Arial" panose="020B0604020202020204" pitchFamily="34" charset="0"/>
                      </a:endParaRPr>
                    </a:p>
                  </a:txBody>
                  <a:tcPr marL="0" marR="0" marT="54000" marB="5400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100" b="1" dirty="0">
                          <a:solidFill>
                            <a:schemeClr val="tx1"/>
                          </a:solidFill>
                          <a:latin typeface="Arial" panose="020B0604020202020204" pitchFamily="34" charset="0"/>
                          <a:ea typeface="News Gothic MT" charset="0"/>
                          <a:cs typeface="Arial" panose="020B0604020202020204" pitchFamily="34" charset="0"/>
                        </a:rPr>
                        <a:t>Fulvestrant</a:t>
                      </a:r>
                    </a:p>
                  </a:txBody>
                  <a:tcPr marL="0" marR="0" marT="54000" marB="5400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100" b="1" dirty="0">
                          <a:solidFill>
                            <a:schemeClr val="tx1"/>
                          </a:solidFill>
                          <a:latin typeface="Arial" panose="020B0604020202020204" pitchFamily="34" charset="0"/>
                          <a:ea typeface="News Gothic MT" charset="0"/>
                          <a:cs typeface="Arial" panose="020B0604020202020204" pitchFamily="34" charset="0"/>
                        </a:rPr>
                        <a:t>Fulvestrant</a:t>
                      </a:r>
                    </a:p>
                  </a:txBody>
                  <a:tcPr marL="0" marR="0" marT="54000" marB="54000" anchor="ctr"/>
                </a:tc>
                <a:extLst>
                  <a:ext uri="{0D108BD9-81ED-4DB2-BD59-A6C34878D82A}">
                    <a16:rowId xmlns:a16="http://schemas.microsoft.com/office/drawing/2014/main" val="10002"/>
                  </a:ext>
                </a:extLst>
              </a:tr>
              <a:tr h="413772">
                <a:tc>
                  <a:txBody>
                    <a:bodyPr/>
                    <a:lstStyle/>
                    <a:p>
                      <a:pPr algn="l"/>
                      <a:r>
                        <a:rPr lang="en-US" sz="1100" b="1" dirty="0">
                          <a:solidFill>
                            <a:schemeClr val="tx1"/>
                          </a:solidFill>
                          <a:latin typeface="Arial" panose="020B0604020202020204" pitchFamily="34" charset="0"/>
                          <a:ea typeface="News Gothic MT" charset="0"/>
                          <a:cs typeface="Arial" panose="020B0604020202020204" pitchFamily="34" charset="0"/>
                        </a:rPr>
                        <a:t>CDK4/6 Inhibitor</a:t>
                      </a:r>
                    </a:p>
                  </a:txBody>
                  <a:tcPr marL="90000" marR="0" marT="54000" marB="54000" anchor="ctr"/>
                </a:tc>
                <a:tc>
                  <a:txBody>
                    <a:bodyPr/>
                    <a:lstStyle/>
                    <a:p>
                      <a:pPr algn="ctr"/>
                      <a:r>
                        <a:rPr lang="en-US" sz="1100" b="1">
                          <a:solidFill>
                            <a:schemeClr val="tx1"/>
                          </a:solidFill>
                          <a:latin typeface="Arial" panose="020B0604020202020204" pitchFamily="34" charset="0"/>
                          <a:ea typeface="News Gothic MT" charset="0"/>
                          <a:cs typeface="Arial" panose="020B0604020202020204" pitchFamily="34" charset="0"/>
                        </a:rPr>
                        <a:t>Palbociclib</a:t>
                      </a:r>
                      <a:endParaRPr lang="en-US" sz="1100" b="1" dirty="0">
                        <a:solidFill>
                          <a:schemeClr val="tx1"/>
                        </a:solidFill>
                        <a:latin typeface="Arial" panose="020B0604020202020204" pitchFamily="34" charset="0"/>
                        <a:ea typeface="News Gothic MT" charset="0"/>
                        <a:cs typeface="Arial" panose="020B0604020202020204" pitchFamily="34" charset="0"/>
                      </a:endParaRPr>
                    </a:p>
                  </a:txBody>
                  <a:tcPr marL="0" marR="0" marT="54000" marB="54000" anchor="ctr"/>
                </a:tc>
                <a:tc>
                  <a:txBody>
                    <a:bodyPr/>
                    <a:lstStyle/>
                    <a:p>
                      <a:pPr algn="ctr"/>
                      <a:r>
                        <a:rPr lang="en-US" sz="1100" b="1" dirty="0">
                          <a:solidFill>
                            <a:schemeClr val="tx1"/>
                          </a:solidFill>
                          <a:latin typeface="Arial" panose="020B0604020202020204" pitchFamily="34" charset="0"/>
                          <a:ea typeface="News Gothic MT" charset="0"/>
                          <a:cs typeface="Arial" panose="020B0604020202020204" pitchFamily="34" charset="0"/>
                        </a:rPr>
                        <a:t>Ribociclib</a:t>
                      </a:r>
                    </a:p>
                  </a:txBody>
                  <a:tcPr marL="0" marR="0" marT="54000" marB="54000" anchor="ctr"/>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100" b="1">
                          <a:solidFill>
                            <a:schemeClr val="tx1"/>
                          </a:solidFill>
                          <a:latin typeface="Arial" panose="020B0604020202020204" pitchFamily="34" charset="0"/>
                          <a:ea typeface="News Gothic MT" charset="0"/>
                          <a:cs typeface="Arial" panose="020B0604020202020204" pitchFamily="34" charset="0"/>
                        </a:rPr>
                        <a:t>Abemaciclib</a:t>
                      </a:r>
                      <a:endParaRPr lang="en-US" sz="1100" b="1" dirty="0">
                        <a:solidFill>
                          <a:schemeClr val="tx1"/>
                        </a:solidFill>
                        <a:latin typeface="Arial" panose="020B0604020202020204" pitchFamily="34" charset="0"/>
                        <a:ea typeface="News Gothic MT" charset="0"/>
                        <a:cs typeface="Arial" panose="020B0604020202020204" pitchFamily="34" charset="0"/>
                      </a:endParaRPr>
                    </a:p>
                  </a:txBody>
                  <a:tcPr marL="0" marR="0" marT="54000" marB="54000" anchor="ctr"/>
                </a:tc>
                <a:tc h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400" b="1">
                          <a:solidFill>
                            <a:schemeClr val="tx1"/>
                          </a:solidFill>
                          <a:latin typeface="News Gothic MT" charset="0"/>
                          <a:ea typeface="News Gothic MT" charset="0"/>
                          <a:cs typeface="News Gothic MT" charset="0"/>
                        </a:rPr>
                        <a:t>Abemaciclib</a:t>
                      </a:r>
                      <a:endParaRPr lang="en-US" sz="1400" b="1" dirty="0">
                        <a:solidFill>
                          <a:schemeClr val="tx1"/>
                        </a:solidFill>
                        <a:latin typeface="News Gothic MT" charset="0"/>
                        <a:ea typeface="News Gothic MT" charset="0"/>
                        <a:cs typeface="News Gothic MT" charset="0"/>
                      </a:endParaRPr>
                    </a:p>
                  </a:txBody>
                  <a:tcPr marL="0" marR="0" marT="54000" marB="54000"/>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100" b="1" dirty="0">
                          <a:solidFill>
                            <a:schemeClr val="tx1"/>
                          </a:solidFill>
                          <a:latin typeface="Arial" panose="020B0604020202020204" pitchFamily="34" charset="0"/>
                          <a:ea typeface="News Gothic MT" charset="0"/>
                          <a:cs typeface="Arial" panose="020B0604020202020204" pitchFamily="34" charset="0"/>
                        </a:rPr>
                        <a:t>Ribociclib</a:t>
                      </a:r>
                    </a:p>
                  </a:txBody>
                  <a:tcPr marL="0" marR="0" marT="54000" marB="54000" anchor="ctr">
                    <a:solidFill>
                      <a:schemeClr val="bg2"/>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100" b="1">
                          <a:solidFill>
                            <a:schemeClr val="tx1"/>
                          </a:solidFill>
                          <a:latin typeface="Arial" panose="020B0604020202020204" pitchFamily="34" charset="0"/>
                          <a:ea typeface="News Gothic MT" charset="0"/>
                          <a:cs typeface="Arial" panose="020B0604020202020204" pitchFamily="34" charset="0"/>
                        </a:rPr>
                        <a:t>Palbociclib</a:t>
                      </a:r>
                      <a:endParaRPr lang="en-US" sz="1100" b="1" dirty="0">
                        <a:solidFill>
                          <a:schemeClr val="tx1"/>
                        </a:solidFill>
                        <a:latin typeface="Arial" panose="020B0604020202020204" pitchFamily="34" charset="0"/>
                        <a:ea typeface="News Gothic MT" charset="0"/>
                        <a:cs typeface="Arial" panose="020B0604020202020204" pitchFamily="34" charset="0"/>
                      </a:endParaRPr>
                    </a:p>
                  </a:txBody>
                  <a:tcPr marL="0" marR="0" marT="54000" marB="5400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100" b="1">
                          <a:solidFill>
                            <a:schemeClr val="tx1"/>
                          </a:solidFill>
                          <a:latin typeface="Arial" panose="020B0604020202020204" pitchFamily="34" charset="0"/>
                          <a:ea typeface="News Gothic MT" charset="0"/>
                          <a:cs typeface="Arial" panose="020B0604020202020204" pitchFamily="34" charset="0"/>
                        </a:rPr>
                        <a:t>Abemaciclib</a:t>
                      </a:r>
                      <a:endParaRPr lang="en-US" sz="1100" b="1" dirty="0">
                        <a:solidFill>
                          <a:schemeClr val="tx1"/>
                        </a:solidFill>
                        <a:latin typeface="Arial" panose="020B0604020202020204" pitchFamily="34" charset="0"/>
                        <a:ea typeface="News Gothic MT" charset="0"/>
                        <a:cs typeface="Arial" panose="020B0604020202020204" pitchFamily="34" charset="0"/>
                      </a:endParaRPr>
                    </a:p>
                  </a:txBody>
                  <a:tcPr marL="0" marR="0" marT="54000" marB="5400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100" b="1" dirty="0">
                          <a:solidFill>
                            <a:schemeClr val="tx1"/>
                          </a:solidFill>
                          <a:latin typeface="Arial" panose="020B0604020202020204" pitchFamily="34" charset="0"/>
                          <a:ea typeface="News Gothic MT" charset="0"/>
                          <a:cs typeface="Arial" panose="020B0604020202020204" pitchFamily="34" charset="0"/>
                        </a:rPr>
                        <a:t>Ribociclib</a:t>
                      </a:r>
                    </a:p>
                  </a:txBody>
                  <a:tcPr marL="0" marR="0" marT="54000" marB="54000" anchor="ctr"/>
                </a:tc>
                <a:extLst>
                  <a:ext uri="{0D108BD9-81ED-4DB2-BD59-A6C34878D82A}">
                    <a16:rowId xmlns:a16="http://schemas.microsoft.com/office/drawing/2014/main" val="10003"/>
                  </a:ext>
                </a:extLst>
              </a:tr>
              <a:tr h="413772">
                <a:tc>
                  <a:txBody>
                    <a:bodyPr/>
                    <a:lstStyle/>
                    <a:p>
                      <a:pPr algn="l"/>
                      <a:r>
                        <a:rPr lang="en-US" sz="1100" b="1" baseline="0" dirty="0">
                          <a:latin typeface="Arial" panose="020B0604020202020204" pitchFamily="34" charset="0"/>
                          <a:ea typeface="News Gothic MT" charset="0"/>
                          <a:cs typeface="Arial" panose="020B0604020202020204" pitchFamily="34" charset="0"/>
                        </a:rPr>
                        <a:t>Patients on study, n</a:t>
                      </a:r>
                      <a:endParaRPr lang="en-US" sz="1100" b="1" dirty="0">
                        <a:solidFill>
                          <a:schemeClr val="bg1"/>
                        </a:solidFill>
                        <a:latin typeface="Arial" panose="020B0604020202020204" pitchFamily="34" charset="0"/>
                        <a:ea typeface="News Gothic MT" charset="0"/>
                        <a:cs typeface="Arial" panose="020B0604020202020204" pitchFamily="34" charset="0"/>
                      </a:endParaRPr>
                    </a:p>
                  </a:txBody>
                  <a:tcPr marL="90000" marR="0" marT="54000" marB="54000" anchor="ctr"/>
                </a:tc>
                <a:tc>
                  <a:txBody>
                    <a:bodyPr/>
                    <a:lstStyle/>
                    <a:p>
                      <a:pPr algn="ctr"/>
                      <a:r>
                        <a:rPr lang="en-US" sz="1100" b="1" dirty="0">
                          <a:latin typeface="Arial" panose="020B0604020202020204" pitchFamily="34" charset="0"/>
                          <a:ea typeface="News Gothic MT" charset="0"/>
                          <a:cs typeface="Arial" panose="020B0604020202020204" pitchFamily="34" charset="0"/>
                        </a:rPr>
                        <a:t>666</a:t>
                      </a:r>
                      <a:endParaRPr lang="en-US" sz="1100" b="1" dirty="0">
                        <a:solidFill>
                          <a:schemeClr val="bg1"/>
                        </a:solidFill>
                        <a:latin typeface="Arial" panose="020B0604020202020204" pitchFamily="34" charset="0"/>
                        <a:ea typeface="News Gothic MT" charset="0"/>
                        <a:cs typeface="Arial" panose="020B0604020202020204" pitchFamily="34" charset="0"/>
                      </a:endParaRPr>
                    </a:p>
                  </a:txBody>
                  <a:tcPr marL="0" marR="0" marT="54000" marB="54000" anchor="ctr"/>
                </a:tc>
                <a:tc>
                  <a:txBody>
                    <a:bodyPr/>
                    <a:lstStyle/>
                    <a:p>
                      <a:pPr algn="ctr"/>
                      <a:r>
                        <a:rPr lang="en-US" sz="1100" b="1" dirty="0">
                          <a:solidFill>
                            <a:schemeClr val="tx1"/>
                          </a:solidFill>
                          <a:latin typeface="Arial" panose="020B0604020202020204" pitchFamily="34" charset="0"/>
                          <a:ea typeface="News Gothic MT" charset="0"/>
                          <a:cs typeface="Arial" panose="020B0604020202020204" pitchFamily="34" charset="0"/>
                        </a:rPr>
                        <a:t>668</a:t>
                      </a:r>
                      <a:endParaRPr lang="en-US" sz="1100" b="1" dirty="0">
                        <a:solidFill>
                          <a:schemeClr val="bg1"/>
                        </a:solidFill>
                        <a:latin typeface="Arial" panose="020B0604020202020204" pitchFamily="34" charset="0"/>
                        <a:ea typeface="News Gothic MT" charset="0"/>
                        <a:cs typeface="Arial" panose="020B0604020202020204" pitchFamily="34" charset="0"/>
                      </a:endParaRPr>
                    </a:p>
                  </a:txBody>
                  <a:tcPr marL="0" marR="0" marT="54000" marB="54000" anchor="ctr"/>
                </a:tc>
                <a:tc gridSpan="2">
                  <a:txBody>
                    <a:bodyPr/>
                    <a:lstStyle/>
                    <a:p>
                      <a:pPr algn="ctr"/>
                      <a:r>
                        <a:rPr lang="en-US" sz="1100" b="1" dirty="0">
                          <a:solidFill>
                            <a:schemeClr val="tx1"/>
                          </a:solidFill>
                          <a:latin typeface="Arial" panose="020B0604020202020204" pitchFamily="34" charset="0"/>
                          <a:ea typeface="News Gothic MT" charset="0"/>
                          <a:cs typeface="Arial" panose="020B0604020202020204" pitchFamily="34" charset="0"/>
                        </a:rPr>
                        <a:t>493</a:t>
                      </a:r>
                      <a:endParaRPr lang="en-US" sz="1100" b="1" dirty="0">
                        <a:solidFill>
                          <a:schemeClr val="bg1"/>
                        </a:solidFill>
                        <a:latin typeface="Arial" panose="020B0604020202020204" pitchFamily="34" charset="0"/>
                        <a:ea typeface="News Gothic MT" charset="0"/>
                        <a:cs typeface="Arial" panose="020B0604020202020204" pitchFamily="34" charset="0"/>
                      </a:endParaRPr>
                    </a:p>
                  </a:txBody>
                  <a:tcPr marL="0" marR="0" marT="54000" marB="54000" anchor="ctr"/>
                </a:tc>
                <a:tc hMerge="1">
                  <a:txBody>
                    <a:bodyPr/>
                    <a:lstStyle/>
                    <a:p>
                      <a:pPr algn="ctr"/>
                      <a:r>
                        <a:rPr lang="en-US" sz="1400" b="1" dirty="0">
                          <a:solidFill>
                            <a:schemeClr val="tx1"/>
                          </a:solidFill>
                          <a:latin typeface="News Gothic MT" charset="0"/>
                          <a:ea typeface="News Gothic MT" charset="0"/>
                          <a:cs typeface="News Gothic MT" charset="0"/>
                        </a:rPr>
                        <a:t>493</a:t>
                      </a:r>
                      <a:endParaRPr lang="en-US" sz="1400" b="1" dirty="0">
                        <a:solidFill>
                          <a:schemeClr val="bg1"/>
                        </a:solidFill>
                        <a:latin typeface="News Gothic MT" charset="0"/>
                        <a:ea typeface="News Gothic MT" charset="0"/>
                        <a:cs typeface="News Gothic MT" charset="0"/>
                      </a:endParaRPr>
                    </a:p>
                  </a:txBody>
                  <a:tcPr marL="0" marR="0" marT="54000" marB="54000"/>
                </a:tc>
                <a:tc>
                  <a:txBody>
                    <a:bodyPr/>
                    <a:lstStyle/>
                    <a:p>
                      <a:pPr algn="ctr"/>
                      <a:r>
                        <a:rPr lang="en-US" sz="1100" b="1" dirty="0">
                          <a:solidFill>
                            <a:schemeClr val="tx1"/>
                          </a:solidFill>
                          <a:latin typeface="Arial" panose="020B0604020202020204" pitchFamily="34" charset="0"/>
                          <a:ea typeface="News Gothic MT" charset="0"/>
                          <a:cs typeface="Arial" panose="020B0604020202020204" pitchFamily="34" charset="0"/>
                        </a:rPr>
                        <a:t>672</a:t>
                      </a:r>
                    </a:p>
                  </a:txBody>
                  <a:tcPr marL="0" marR="0" marT="54000" marB="54000" anchor="ctr">
                    <a:solidFill>
                      <a:schemeClr val="bg2"/>
                    </a:solidFill>
                  </a:tcPr>
                </a:tc>
                <a:tc>
                  <a:txBody>
                    <a:bodyPr/>
                    <a:lstStyle/>
                    <a:p>
                      <a:pPr algn="ctr"/>
                      <a:r>
                        <a:rPr lang="en-US" sz="1100" b="1" dirty="0">
                          <a:latin typeface="Arial" panose="020B0604020202020204" pitchFamily="34" charset="0"/>
                          <a:ea typeface="News Gothic MT" charset="0"/>
                          <a:cs typeface="Arial" panose="020B0604020202020204" pitchFamily="34" charset="0"/>
                        </a:rPr>
                        <a:t>521</a:t>
                      </a:r>
                      <a:r>
                        <a:rPr lang="en-US" sz="1100" b="1" baseline="0" dirty="0">
                          <a:latin typeface="Arial" panose="020B0604020202020204" pitchFamily="34" charset="0"/>
                          <a:ea typeface="News Gothic MT" charset="0"/>
                          <a:cs typeface="Arial" panose="020B0604020202020204" pitchFamily="34" charset="0"/>
                        </a:rPr>
                        <a:t> </a:t>
                      </a:r>
                      <a:endParaRPr lang="en-US" sz="1100" b="1" dirty="0">
                        <a:solidFill>
                          <a:schemeClr val="tx1"/>
                        </a:solidFill>
                        <a:latin typeface="Arial" panose="020B0604020202020204" pitchFamily="34" charset="0"/>
                        <a:ea typeface="News Gothic MT" charset="0"/>
                        <a:cs typeface="Arial" panose="020B0604020202020204" pitchFamily="34" charset="0"/>
                      </a:endParaRPr>
                    </a:p>
                  </a:txBody>
                  <a:tcPr marL="0" marR="0" marT="54000" marB="54000" anchor="ctr"/>
                </a:tc>
                <a:tc>
                  <a:txBody>
                    <a:bodyPr/>
                    <a:lstStyle/>
                    <a:p>
                      <a:pPr algn="ctr"/>
                      <a:r>
                        <a:rPr lang="en-US" sz="1100" b="1" dirty="0">
                          <a:solidFill>
                            <a:srgbClr val="000000"/>
                          </a:solidFill>
                          <a:latin typeface="Arial" panose="020B0604020202020204" pitchFamily="34" charset="0"/>
                          <a:ea typeface="News Gothic MT" charset="0"/>
                          <a:cs typeface="Arial" panose="020B0604020202020204" pitchFamily="34" charset="0"/>
                        </a:rPr>
                        <a:t>669</a:t>
                      </a:r>
                      <a:endParaRPr lang="en-US" sz="1100" b="1" dirty="0">
                        <a:solidFill>
                          <a:schemeClr val="tx1"/>
                        </a:solidFill>
                        <a:latin typeface="Arial" panose="020B0604020202020204" pitchFamily="34" charset="0"/>
                        <a:ea typeface="News Gothic MT" charset="0"/>
                        <a:cs typeface="Arial" panose="020B0604020202020204" pitchFamily="34" charset="0"/>
                      </a:endParaRPr>
                    </a:p>
                  </a:txBody>
                  <a:tcPr marL="0" marR="0" marT="54000" marB="54000" anchor="ctr"/>
                </a:tc>
                <a:tc>
                  <a:txBody>
                    <a:bodyPr/>
                    <a:lstStyle/>
                    <a:p>
                      <a:pPr algn="ctr"/>
                      <a:r>
                        <a:rPr lang="en-US" sz="1100" b="1" dirty="0">
                          <a:solidFill>
                            <a:srgbClr val="000000"/>
                          </a:solidFill>
                          <a:latin typeface="Arial" panose="020B0604020202020204" pitchFamily="34" charset="0"/>
                          <a:ea typeface="News Gothic MT" charset="0"/>
                          <a:cs typeface="Arial" panose="020B0604020202020204" pitchFamily="34" charset="0"/>
                        </a:rPr>
                        <a:t>726</a:t>
                      </a:r>
                      <a:endParaRPr lang="en-US" sz="1100" b="1" dirty="0">
                        <a:solidFill>
                          <a:schemeClr val="tx1"/>
                        </a:solidFill>
                        <a:latin typeface="Arial" panose="020B0604020202020204" pitchFamily="34" charset="0"/>
                        <a:ea typeface="News Gothic MT" charset="0"/>
                        <a:cs typeface="Arial" panose="020B0604020202020204" pitchFamily="34" charset="0"/>
                      </a:endParaRPr>
                    </a:p>
                  </a:txBody>
                  <a:tcPr marL="0" marR="0" marT="54000" marB="54000" anchor="ctr"/>
                </a:tc>
                <a:extLst>
                  <a:ext uri="{0D108BD9-81ED-4DB2-BD59-A6C34878D82A}">
                    <a16:rowId xmlns:a16="http://schemas.microsoft.com/office/drawing/2014/main" val="10004"/>
                  </a:ext>
                </a:extLst>
              </a:tr>
              <a:tr h="233699">
                <a:tc gridSpan="9">
                  <a:txBody>
                    <a:bodyPr/>
                    <a:lstStyle/>
                    <a:p>
                      <a:pPr algn="ctr"/>
                      <a:r>
                        <a:rPr lang="en-US" sz="1100" b="1" baseline="0" dirty="0">
                          <a:solidFill>
                            <a:schemeClr val="bg1"/>
                          </a:solidFill>
                          <a:latin typeface="Arial" panose="020B0604020202020204" pitchFamily="34" charset="0"/>
                          <a:ea typeface="News Gothic MT" charset="0"/>
                          <a:cs typeface="Arial" panose="020B0604020202020204" pitchFamily="34" charset="0"/>
                        </a:rPr>
                        <a:t>Primary Endpoint = PFS </a:t>
                      </a:r>
                      <a:r>
                        <a:rPr lang="en-US" sz="1100" b="1" dirty="0">
                          <a:solidFill>
                            <a:schemeClr val="bg1"/>
                          </a:solidFill>
                          <a:latin typeface="Arial" panose="020B0604020202020204" pitchFamily="34" charset="0"/>
                          <a:ea typeface="News Gothic MT" charset="0"/>
                          <a:cs typeface="Arial" panose="020B0604020202020204" pitchFamily="34" charset="0"/>
                        </a:rPr>
                        <a:t>(CDK4/6</a:t>
                      </a:r>
                      <a:r>
                        <a:rPr lang="en-US" sz="1100" b="1" baseline="0" dirty="0">
                          <a:solidFill>
                            <a:schemeClr val="bg1"/>
                          </a:solidFill>
                          <a:latin typeface="Arial" panose="020B0604020202020204" pitchFamily="34" charset="0"/>
                          <a:ea typeface="News Gothic MT" charset="0"/>
                          <a:cs typeface="Arial" panose="020B0604020202020204" pitchFamily="34" charset="0"/>
                        </a:rPr>
                        <a:t> inhibitor + ET </a:t>
                      </a:r>
                      <a:r>
                        <a:rPr lang="en-US" sz="1100" b="1" dirty="0">
                          <a:solidFill>
                            <a:schemeClr val="bg1"/>
                          </a:solidFill>
                          <a:latin typeface="Arial" panose="020B0604020202020204" pitchFamily="34" charset="0"/>
                          <a:ea typeface="News Gothic MT" charset="0"/>
                          <a:cs typeface="Arial" panose="020B0604020202020204" pitchFamily="34" charset="0"/>
                        </a:rPr>
                        <a:t>vs. ET</a:t>
                      </a:r>
                      <a:r>
                        <a:rPr lang="en-US" sz="1100" b="1" baseline="0" dirty="0">
                          <a:solidFill>
                            <a:schemeClr val="bg1"/>
                          </a:solidFill>
                          <a:latin typeface="Arial" panose="020B0604020202020204" pitchFamily="34" charset="0"/>
                          <a:ea typeface="News Gothic MT" charset="0"/>
                          <a:cs typeface="Arial" panose="020B0604020202020204" pitchFamily="34" charset="0"/>
                        </a:rPr>
                        <a:t>) </a:t>
                      </a:r>
                      <a:endParaRPr lang="en-US" sz="1100" b="1" dirty="0">
                        <a:solidFill>
                          <a:schemeClr val="bg1"/>
                        </a:solidFill>
                        <a:latin typeface="Arial" panose="020B0604020202020204" pitchFamily="34" charset="0"/>
                        <a:ea typeface="News Gothic MT" charset="0"/>
                        <a:cs typeface="Arial" panose="020B0604020202020204" pitchFamily="34" charset="0"/>
                      </a:endParaRPr>
                    </a:p>
                  </a:txBody>
                  <a:tcPr marL="90000" marR="0" marT="54000" marB="54000" anchor="ctr">
                    <a:solidFill>
                      <a:schemeClr val="tx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5"/>
                  </a:ext>
                </a:extLst>
              </a:tr>
              <a:tr h="276675">
                <a:tc>
                  <a:txBody>
                    <a:bodyPr/>
                    <a:lstStyle/>
                    <a:p>
                      <a:pPr marL="182880" algn="l"/>
                      <a:r>
                        <a:rPr lang="en-US" sz="1100" b="1" dirty="0">
                          <a:latin typeface="Arial" panose="020B0604020202020204" pitchFamily="34" charset="0"/>
                          <a:ea typeface="News Gothic MT" charset="0"/>
                          <a:cs typeface="Arial" panose="020B0604020202020204" pitchFamily="34" charset="0"/>
                        </a:rPr>
                        <a:t>HR</a:t>
                      </a:r>
                      <a:endParaRPr lang="en-US" sz="1100" b="1" dirty="0">
                        <a:solidFill>
                          <a:schemeClr val="bg1"/>
                        </a:solidFill>
                        <a:latin typeface="Arial" panose="020B0604020202020204" pitchFamily="34" charset="0"/>
                        <a:ea typeface="News Gothic MT" charset="0"/>
                        <a:cs typeface="Arial" panose="020B0604020202020204" pitchFamily="34" charset="0"/>
                      </a:endParaRPr>
                    </a:p>
                  </a:txBody>
                  <a:tcPr marL="90000" marR="0" marT="54000" marB="54000" anchor="ctr"/>
                </a:tc>
                <a:tc>
                  <a:txBody>
                    <a:bodyPr/>
                    <a:lstStyle/>
                    <a:p>
                      <a:pPr marL="182880" algn="ctr"/>
                      <a:r>
                        <a:rPr lang="en-US" sz="1100" b="1" baseline="0">
                          <a:latin typeface="Arial" panose="020B0604020202020204" pitchFamily="34" charset="0"/>
                          <a:ea typeface="News Gothic MT" charset="0"/>
                          <a:cs typeface="Arial" panose="020B0604020202020204" pitchFamily="34" charset="0"/>
                        </a:rPr>
                        <a:t>0.58</a:t>
                      </a:r>
                      <a:endParaRPr lang="en-US" sz="1100" b="1" dirty="0">
                        <a:solidFill>
                          <a:schemeClr val="bg1"/>
                        </a:solidFill>
                        <a:latin typeface="Arial" panose="020B0604020202020204" pitchFamily="34" charset="0"/>
                        <a:ea typeface="News Gothic MT" charset="0"/>
                        <a:cs typeface="Arial" panose="020B0604020202020204" pitchFamily="34" charset="0"/>
                      </a:endParaRPr>
                    </a:p>
                  </a:txBody>
                  <a:tcPr marL="0" marR="0" marT="54000" marB="54000" anchor="ctr"/>
                </a:tc>
                <a:tc gridSpan="2">
                  <a:txBody>
                    <a:bodyPr/>
                    <a:lstStyle/>
                    <a:p>
                      <a:pPr marL="182880" algn="ctr"/>
                      <a:r>
                        <a:rPr lang="en-US" sz="1100" b="1" dirty="0">
                          <a:solidFill>
                            <a:schemeClr val="tx1"/>
                          </a:solidFill>
                          <a:latin typeface="Arial" panose="020B0604020202020204" pitchFamily="34" charset="0"/>
                          <a:ea typeface="News Gothic MT" charset="0"/>
                          <a:cs typeface="Arial" panose="020B0604020202020204" pitchFamily="34" charset="0"/>
                        </a:rPr>
                        <a:t>0.56</a:t>
                      </a:r>
                      <a:endParaRPr lang="en-US" sz="1100" b="1" dirty="0">
                        <a:solidFill>
                          <a:schemeClr val="bg1"/>
                        </a:solidFill>
                        <a:latin typeface="Arial" panose="020B0604020202020204" pitchFamily="34" charset="0"/>
                        <a:ea typeface="News Gothic MT" charset="0"/>
                        <a:cs typeface="Arial" panose="020B0604020202020204" pitchFamily="34" charset="0"/>
                      </a:endParaRPr>
                    </a:p>
                  </a:txBody>
                  <a:tcPr marL="0" marR="0" marT="54000" marB="54000" anchor="ctr"/>
                </a:tc>
                <a:tc hMerge="1">
                  <a:txBody>
                    <a:bodyPr/>
                    <a:lstStyle/>
                    <a:p>
                      <a:pPr algn="ctr"/>
                      <a:endParaRPr lang="en-US" sz="1400" b="1" dirty="0">
                        <a:solidFill>
                          <a:schemeClr val="bg1"/>
                        </a:solidFill>
                        <a:latin typeface="News Gothic MT" charset="0"/>
                        <a:ea typeface="News Gothic MT" charset="0"/>
                        <a:cs typeface="News Gothic MT" charset="0"/>
                      </a:endParaRPr>
                    </a:p>
                  </a:txBody>
                  <a:tcPr marL="0" marR="0" marT="54000" marB="54000"/>
                </a:tc>
                <a:tc>
                  <a:txBody>
                    <a:bodyPr/>
                    <a:lstStyle/>
                    <a:p>
                      <a:pPr algn="ctr"/>
                      <a:r>
                        <a:rPr lang="en-US" sz="1100" b="1">
                          <a:solidFill>
                            <a:schemeClr val="tx1"/>
                          </a:solidFill>
                          <a:latin typeface="Arial" panose="020B0604020202020204" pitchFamily="34" charset="0"/>
                          <a:ea typeface="News Gothic MT" charset="0"/>
                          <a:cs typeface="Arial" panose="020B0604020202020204" pitchFamily="34" charset="0"/>
                        </a:rPr>
                        <a:t>0.54</a:t>
                      </a:r>
                      <a:endParaRPr lang="en-US" sz="1100" b="1" dirty="0">
                        <a:solidFill>
                          <a:schemeClr val="bg1"/>
                        </a:solidFill>
                        <a:latin typeface="Arial" panose="020B0604020202020204" pitchFamily="34" charset="0"/>
                        <a:ea typeface="News Gothic MT" charset="0"/>
                        <a:cs typeface="Arial" panose="020B0604020202020204" pitchFamily="34" charset="0"/>
                      </a:endParaRPr>
                    </a:p>
                  </a:txBody>
                  <a:tcPr marL="0" marR="0" marT="54000" marB="54000" anchor="ctr"/>
                </a:tc>
                <a:tc>
                  <a:txBody>
                    <a:bodyPr/>
                    <a:lstStyle/>
                    <a:p>
                      <a:pPr algn="ctr"/>
                      <a:r>
                        <a:rPr lang="en-US" sz="1100" b="1" dirty="0">
                          <a:solidFill>
                            <a:schemeClr val="tx1"/>
                          </a:solidFill>
                          <a:latin typeface="Arial" panose="020B0604020202020204" pitchFamily="34" charset="0"/>
                          <a:ea typeface="News Gothic MT" charset="0"/>
                          <a:cs typeface="Arial" panose="020B0604020202020204" pitchFamily="34" charset="0"/>
                        </a:rPr>
                        <a:t>0.55</a:t>
                      </a:r>
                    </a:p>
                  </a:txBody>
                  <a:tcPr marL="0" marR="0" marT="54000" marB="54000" anchor="ctr">
                    <a:solidFill>
                      <a:schemeClr val="bg2"/>
                    </a:solidFill>
                  </a:tcPr>
                </a:tc>
                <a:tc>
                  <a:txBody>
                    <a:bodyPr/>
                    <a:lstStyle/>
                    <a:p>
                      <a:pPr algn="ctr"/>
                      <a:r>
                        <a:rPr lang="en-US" sz="1100" b="1" dirty="0">
                          <a:latin typeface="Arial" panose="020B0604020202020204" pitchFamily="34" charset="0"/>
                          <a:ea typeface="News Gothic MT" charset="0"/>
                          <a:cs typeface="Arial" panose="020B0604020202020204" pitchFamily="34" charset="0"/>
                        </a:rPr>
                        <a:t>0.46</a:t>
                      </a:r>
                      <a:endParaRPr lang="en-US" sz="1100" b="1" dirty="0">
                        <a:solidFill>
                          <a:schemeClr val="tx1"/>
                        </a:solidFill>
                        <a:latin typeface="Arial" panose="020B0604020202020204" pitchFamily="34" charset="0"/>
                        <a:ea typeface="News Gothic MT" charset="0"/>
                        <a:cs typeface="Arial" panose="020B0604020202020204" pitchFamily="34" charset="0"/>
                      </a:endParaRPr>
                    </a:p>
                  </a:txBody>
                  <a:tcPr marL="0" marR="0" marT="54000" marB="54000" anchor="ctr"/>
                </a:tc>
                <a:tc>
                  <a:txBody>
                    <a:bodyPr/>
                    <a:lstStyle/>
                    <a:p>
                      <a:pPr algn="ctr"/>
                      <a:r>
                        <a:rPr lang="en-US" sz="1100" b="1">
                          <a:solidFill>
                            <a:srgbClr val="000000"/>
                          </a:solidFill>
                          <a:latin typeface="Arial" panose="020B0604020202020204" pitchFamily="34" charset="0"/>
                          <a:ea typeface="News Gothic MT" charset="0"/>
                          <a:cs typeface="Arial" panose="020B0604020202020204" pitchFamily="34" charset="0"/>
                        </a:rPr>
                        <a:t>0.55</a:t>
                      </a:r>
                      <a:endParaRPr lang="en-US" sz="1100" b="1" dirty="0">
                        <a:solidFill>
                          <a:schemeClr val="tx1"/>
                        </a:solidFill>
                        <a:latin typeface="Arial" panose="020B0604020202020204" pitchFamily="34" charset="0"/>
                        <a:ea typeface="News Gothic MT" charset="0"/>
                        <a:cs typeface="Arial" panose="020B0604020202020204" pitchFamily="34" charset="0"/>
                      </a:endParaRPr>
                    </a:p>
                  </a:txBody>
                  <a:tcPr marL="0" marR="0" marT="54000" marB="54000" anchor="ctr"/>
                </a:tc>
                <a:tc>
                  <a:txBody>
                    <a:bodyPr/>
                    <a:lstStyle/>
                    <a:p>
                      <a:pPr algn="ctr"/>
                      <a:r>
                        <a:rPr lang="en-US" sz="1100" b="1" dirty="0">
                          <a:solidFill>
                            <a:srgbClr val="000000"/>
                          </a:solidFill>
                          <a:latin typeface="Arial" panose="020B0604020202020204" pitchFamily="34" charset="0"/>
                          <a:ea typeface="News Gothic MT" charset="0"/>
                          <a:cs typeface="Arial" panose="020B0604020202020204" pitchFamily="34" charset="0"/>
                        </a:rPr>
                        <a:t>0.59</a:t>
                      </a:r>
                      <a:endParaRPr lang="en-US" sz="1100" b="1" dirty="0">
                        <a:solidFill>
                          <a:schemeClr val="tx1"/>
                        </a:solidFill>
                        <a:latin typeface="Arial" panose="020B0604020202020204" pitchFamily="34" charset="0"/>
                        <a:ea typeface="News Gothic MT" charset="0"/>
                        <a:cs typeface="Arial" panose="020B0604020202020204" pitchFamily="34" charset="0"/>
                      </a:endParaRPr>
                    </a:p>
                  </a:txBody>
                  <a:tcPr marL="0" marR="0" marT="54000" marB="54000" anchor="ctr"/>
                </a:tc>
                <a:extLst>
                  <a:ext uri="{0D108BD9-81ED-4DB2-BD59-A6C34878D82A}">
                    <a16:rowId xmlns:a16="http://schemas.microsoft.com/office/drawing/2014/main" val="10007"/>
                  </a:ext>
                </a:extLst>
              </a:tr>
              <a:tr h="583148">
                <a:tc>
                  <a:txBody>
                    <a:bodyPr/>
                    <a:lstStyle/>
                    <a:p>
                      <a:pPr marL="182880" algn="l"/>
                      <a:r>
                        <a:rPr lang="en-US" sz="1100" b="1" dirty="0">
                          <a:latin typeface="Arial" panose="020B0604020202020204" pitchFamily="34" charset="0"/>
                          <a:ea typeface="News Gothic MT" charset="0"/>
                          <a:cs typeface="Arial" panose="020B0604020202020204" pitchFamily="34" charset="0"/>
                        </a:rPr>
                        <a:t>Median</a:t>
                      </a:r>
                      <a:r>
                        <a:rPr lang="en-US" sz="1100" b="1" baseline="0" dirty="0">
                          <a:latin typeface="Arial" panose="020B0604020202020204" pitchFamily="34" charset="0"/>
                          <a:ea typeface="News Gothic MT" charset="0"/>
                          <a:cs typeface="Arial" panose="020B0604020202020204" pitchFamily="34" charset="0"/>
                        </a:rPr>
                        <a:t> PFS, months</a:t>
                      </a:r>
                      <a:endParaRPr lang="en-US" sz="1100" b="1" dirty="0">
                        <a:solidFill>
                          <a:schemeClr val="bg1"/>
                        </a:solidFill>
                        <a:latin typeface="Arial" panose="020B0604020202020204" pitchFamily="34" charset="0"/>
                        <a:ea typeface="News Gothic MT" charset="0"/>
                        <a:cs typeface="Arial" panose="020B0604020202020204" pitchFamily="34" charset="0"/>
                      </a:endParaRPr>
                    </a:p>
                  </a:txBody>
                  <a:tcPr marL="90000" marR="0" marT="54000" marB="54000" anchor="ct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1100" b="1" dirty="0">
                          <a:latin typeface="Arial" panose="020B0604020202020204" pitchFamily="34" charset="0"/>
                          <a:ea typeface="News Gothic MT" charset="0"/>
                          <a:cs typeface="Arial" panose="020B0604020202020204" pitchFamily="34" charset="0"/>
                        </a:rPr>
                        <a:t>27.6 vs 14.5 </a:t>
                      </a:r>
                    </a:p>
                    <a:p>
                      <a:pPr marL="0" marR="0" indent="0" algn="ctr" defTabSz="457200" rtl="0" eaLnBrk="1" fontAlgn="auto" latinLnBrk="0" hangingPunct="1">
                        <a:lnSpc>
                          <a:spcPct val="100000"/>
                        </a:lnSpc>
                        <a:spcBef>
                          <a:spcPts val="0"/>
                        </a:spcBef>
                        <a:spcAft>
                          <a:spcPts val="0"/>
                        </a:spcAft>
                        <a:buClrTx/>
                        <a:buSzTx/>
                        <a:buFontTx/>
                        <a:buNone/>
                        <a:tabLst/>
                        <a:defRPr/>
                      </a:pPr>
                      <a:r>
                        <a:rPr lang="en-US" sz="1100" b="1" dirty="0">
                          <a:latin typeface="Arial" panose="020B0604020202020204" pitchFamily="34" charset="0"/>
                          <a:ea typeface="News Gothic MT" charset="0"/>
                          <a:cs typeface="Arial" panose="020B0604020202020204" pitchFamily="34" charset="0"/>
                        </a:rPr>
                        <a:t>(13.1 mo)</a:t>
                      </a:r>
                      <a:endParaRPr lang="en-US" sz="1100" b="1" dirty="0">
                        <a:solidFill>
                          <a:schemeClr val="bg1"/>
                        </a:solidFill>
                        <a:latin typeface="Arial" panose="020B0604020202020204" pitchFamily="34" charset="0"/>
                        <a:ea typeface="News Gothic MT" charset="0"/>
                        <a:cs typeface="Arial" panose="020B0604020202020204" pitchFamily="34" charset="0"/>
                      </a:endParaRPr>
                    </a:p>
                  </a:txBody>
                  <a:tcPr marL="0" marR="0" marT="54000" marB="54000" anchor="ctr"/>
                </a:tc>
                <a:tc gridSpan="2">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1100" b="1" dirty="0">
                          <a:solidFill>
                            <a:schemeClr val="tx1"/>
                          </a:solidFill>
                          <a:latin typeface="Arial" panose="020B0604020202020204" pitchFamily="34" charset="0"/>
                          <a:ea typeface="News Gothic MT" charset="0"/>
                          <a:cs typeface="Arial" panose="020B0604020202020204" pitchFamily="34" charset="0"/>
                        </a:rPr>
                        <a:t>25.3 vs 16</a:t>
                      </a:r>
                    </a:p>
                    <a:p>
                      <a:pPr marL="0" marR="0" indent="0" algn="ctr" defTabSz="457200" rtl="0" eaLnBrk="1" fontAlgn="auto" latinLnBrk="0" hangingPunct="1">
                        <a:lnSpc>
                          <a:spcPct val="100000"/>
                        </a:lnSpc>
                        <a:spcBef>
                          <a:spcPts val="0"/>
                        </a:spcBef>
                        <a:spcAft>
                          <a:spcPts val="0"/>
                        </a:spcAft>
                        <a:buClrTx/>
                        <a:buSzTx/>
                        <a:buFontTx/>
                        <a:buNone/>
                        <a:tabLst/>
                        <a:defRPr/>
                      </a:pPr>
                      <a:r>
                        <a:rPr lang="en-US" sz="1100" b="1" dirty="0">
                          <a:solidFill>
                            <a:schemeClr val="tx1"/>
                          </a:solidFill>
                          <a:latin typeface="Arial" panose="020B0604020202020204" pitchFamily="34" charset="0"/>
                          <a:ea typeface="News Gothic MT" charset="0"/>
                          <a:cs typeface="Arial" panose="020B0604020202020204" pitchFamily="34" charset="0"/>
                        </a:rPr>
                        <a:t>(9.3</a:t>
                      </a:r>
                      <a:r>
                        <a:rPr lang="en-US" sz="1100" b="1" baseline="0" dirty="0">
                          <a:solidFill>
                            <a:schemeClr val="tx1"/>
                          </a:solidFill>
                          <a:latin typeface="Arial" panose="020B0604020202020204" pitchFamily="34" charset="0"/>
                          <a:ea typeface="News Gothic MT" charset="0"/>
                          <a:cs typeface="Arial" panose="020B0604020202020204" pitchFamily="34" charset="0"/>
                        </a:rPr>
                        <a:t> mo)</a:t>
                      </a:r>
                      <a:endParaRPr lang="en-US" sz="1100" b="1" dirty="0">
                        <a:solidFill>
                          <a:schemeClr val="bg1"/>
                        </a:solidFill>
                        <a:latin typeface="Arial" panose="020B0604020202020204" pitchFamily="34" charset="0"/>
                        <a:ea typeface="News Gothic MT" charset="0"/>
                        <a:cs typeface="Arial" panose="020B0604020202020204" pitchFamily="34" charset="0"/>
                      </a:endParaRPr>
                    </a:p>
                  </a:txBody>
                  <a:tcPr marL="0" marR="0" marT="54000" marB="54000" anchor="ctr"/>
                </a:tc>
                <a:tc hMerge="1">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400" b="1" dirty="0">
                        <a:solidFill>
                          <a:schemeClr val="bg1"/>
                        </a:solidFill>
                        <a:latin typeface="News Gothic MT" charset="0"/>
                        <a:ea typeface="News Gothic MT" charset="0"/>
                        <a:cs typeface="News Gothic MT" charset="0"/>
                      </a:endParaRPr>
                    </a:p>
                  </a:txBody>
                  <a:tcPr marL="0" marR="0" marT="54000" marB="54000"/>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1100" b="1" dirty="0">
                          <a:solidFill>
                            <a:schemeClr val="tx1"/>
                          </a:solidFill>
                          <a:latin typeface="Arial" panose="020B0604020202020204" pitchFamily="34" charset="0"/>
                          <a:ea typeface="News Gothic MT" charset="0"/>
                          <a:cs typeface="Arial" panose="020B0604020202020204" pitchFamily="34" charset="0"/>
                        </a:rPr>
                        <a:t>28.2 vs 14.8</a:t>
                      </a:r>
                    </a:p>
                    <a:p>
                      <a:pPr marL="0" marR="0" indent="0" algn="ctr" defTabSz="457200" rtl="0" eaLnBrk="1" fontAlgn="auto" latinLnBrk="0" hangingPunct="1">
                        <a:lnSpc>
                          <a:spcPct val="100000"/>
                        </a:lnSpc>
                        <a:spcBef>
                          <a:spcPts val="0"/>
                        </a:spcBef>
                        <a:spcAft>
                          <a:spcPts val="0"/>
                        </a:spcAft>
                        <a:buClrTx/>
                        <a:buSzTx/>
                        <a:buFontTx/>
                        <a:buNone/>
                        <a:tabLst/>
                        <a:defRPr/>
                      </a:pPr>
                      <a:r>
                        <a:rPr lang="en-US" sz="1100" b="1" dirty="0">
                          <a:solidFill>
                            <a:schemeClr val="tx1"/>
                          </a:solidFill>
                          <a:latin typeface="Arial" panose="020B0604020202020204" pitchFamily="34" charset="0"/>
                          <a:ea typeface="News Gothic MT" charset="0"/>
                          <a:cs typeface="Arial" panose="020B0604020202020204" pitchFamily="34" charset="0"/>
                        </a:rPr>
                        <a:t>(13.4 mo)</a:t>
                      </a:r>
                      <a:endParaRPr lang="en-US" sz="1100" b="1" dirty="0">
                        <a:solidFill>
                          <a:schemeClr val="bg1"/>
                        </a:solidFill>
                        <a:latin typeface="Arial" panose="020B0604020202020204" pitchFamily="34" charset="0"/>
                        <a:ea typeface="News Gothic MT" charset="0"/>
                        <a:cs typeface="Arial" panose="020B0604020202020204" pitchFamily="34" charset="0"/>
                      </a:endParaRPr>
                    </a:p>
                  </a:txBody>
                  <a:tcPr marL="0" marR="0" marT="54000" marB="54000" anchor="ct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1100" b="1" dirty="0">
                          <a:solidFill>
                            <a:schemeClr val="tx1"/>
                          </a:solidFill>
                          <a:latin typeface="Arial" panose="020B0604020202020204" pitchFamily="34" charset="0"/>
                          <a:ea typeface="News Gothic MT" charset="0"/>
                          <a:cs typeface="Arial" panose="020B0604020202020204" pitchFamily="34" charset="0"/>
                        </a:rPr>
                        <a:t>23.8 vs 13</a:t>
                      </a:r>
                    </a:p>
                    <a:p>
                      <a:pPr marL="0" marR="0" indent="0" algn="ctr" defTabSz="457200" rtl="0" eaLnBrk="1" fontAlgn="auto" latinLnBrk="0" hangingPunct="1">
                        <a:lnSpc>
                          <a:spcPct val="100000"/>
                        </a:lnSpc>
                        <a:spcBef>
                          <a:spcPts val="0"/>
                        </a:spcBef>
                        <a:spcAft>
                          <a:spcPts val="0"/>
                        </a:spcAft>
                        <a:buClrTx/>
                        <a:buSzTx/>
                        <a:buFontTx/>
                        <a:buNone/>
                        <a:tabLst/>
                        <a:defRPr/>
                      </a:pPr>
                      <a:r>
                        <a:rPr lang="en-US" sz="1100" b="1" dirty="0">
                          <a:solidFill>
                            <a:schemeClr val="tx1"/>
                          </a:solidFill>
                          <a:latin typeface="Arial" panose="020B0604020202020204" pitchFamily="34" charset="0"/>
                          <a:ea typeface="News Gothic MT" charset="0"/>
                          <a:cs typeface="Arial" panose="020B0604020202020204" pitchFamily="34" charset="0"/>
                        </a:rPr>
                        <a:t>(10.8 mo)</a:t>
                      </a:r>
                    </a:p>
                  </a:txBody>
                  <a:tcPr marL="0" marR="0" marT="54000" marB="54000" anchor="ctr">
                    <a:solidFill>
                      <a:schemeClr val="bg2"/>
                    </a:solidFill>
                  </a:tcPr>
                </a:tc>
                <a:tc>
                  <a:txBody>
                    <a:bodyPr/>
                    <a:lstStyle/>
                    <a:p>
                      <a:pPr algn="ctr"/>
                      <a:r>
                        <a:rPr lang="en-US" sz="1100" b="1" dirty="0">
                          <a:latin typeface="Arial" panose="020B0604020202020204" pitchFamily="34" charset="0"/>
                          <a:ea typeface="News Gothic MT" charset="0"/>
                          <a:cs typeface="Arial" panose="020B0604020202020204" pitchFamily="34" charset="0"/>
                        </a:rPr>
                        <a:t>9.5 vs 4.6 </a:t>
                      </a:r>
                    </a:p>
                    <a:p>
                      <a:pPr algn="ctr"/>
                      <a:r>
                        <a:rPr lang="en-US" sz="1100" b="1" dirty="0">
                          <a:solidFill>
                            <a:schemeClr val="tx1"/>
                          </a:solidFill>
                          <a:latin typeface="Arial" panose="020B0604020202020204" pitchFamily="34" charset="0"/>
                          <a:ea typeface="News Gothic MT" charset="0"/>
                          <a:cs typeface="Arial" panose="020B0604020202020204" pitchFamily="34" charset="0"/>
                        </a:rPr>
                        <a:t>(4.9 mo)</a:t>
                      </a:r>
                    </a:p>
                  </a:txBody>
                  <a:tcPr marL="0" marR="0" marT="54000" marB="54000" anchor="ctr"/>
                </a:tc>
                <a:tc>
                  <a:txBody>
                    <a:bodyPr/>
                    <a:lstStyle/>
                    <a:p>
                      <a:pPr algn="ctr"/>
                      <a:r>
                        <a:rPr lang="en-US" sz="1100" b="1" dirty="0">
                          <a:solidFill>
                            <a:schemeClr val="tx1"/>
                          </a:solidFill>
                          <a:latin typeface="Arial" panose="020B0604020202020204" pitchFamily="34" charset="0"/>
                          <a:ea typeface="News Gothic MT" charset="0"/>
                          <a:cs typeface="Arial" panose="020B0604020202020204" pitchFamily="34" charset="0"/>
                        </a:rPr>
                        <a:t>16.4 vs 9.3</a:t>
                      </a:r>
                    </a:p>
                    <a:p>
                      <a:pPr algn="ctr"/>
                      <a:r>
                        <a:rPr lang="en-US" sz="1100" b="1" dirty="0">
                          <a:solidFill>
                            <a:schemeClr val="tx1"/>
                          </a:solidFill>
                          <a:latin typeface="Arial" panose="020B0604020202020204" pitchFamily="34" charset="0"/>
                          <a:ea typeface="News Gothic MT" charset="0"/>
                          <a:cs typeface="Arial" panose="020B0604020202020204" pitchFamily="34" charset="0"/>
                        </a:rPr>
                        <a:t>(7.1 mo)</a:t>
                      </a:r>
                    </a:p>
                  </a:txBody>
                  <a:tcPr marL="0" marR="0" marT="54000" marB="54000" anchor="ctr"/>
                </a:tc>
                <a:tc>
                  <a:txBody>
                    <a:bodyPr/>
                    <a:lstStyle/>
                    <a:p>
                      <a:pPr algn="ctr"/>
                      <a:r>
                        <a:rPr lang="en-US" sz="1100" b="1" dirty="0">
                          <a:solidFill>
                            <a:schemeClr val="tx1"/>
                          </a:solidFill>
                          <a:latin typeface="Arial" panose="020B0604020202020204" pitchFamily="34" charset="0"/>
                          <a:ea typeface="News Gothic MT" charset="0"/>
                          <a:cs typeface="Arial" panose="020B0604020202020204" pitchFamily="34" charset="0"/>
                        </a:rPr>
                        <a:t>20.5 vs 12.8 (7.7 mo)</a:t>
                      </a:r>
                    </a:p>
                  </a:txBody>
                  <a:tcPr marL="0" marR="0" marT="54000" marB="54000" anchor="ctr"/>
                </a:tc>
                <a:extLst>
                  <a:ext uri="{0D108BD9-81ED-4DB2-BD59-A6C34878D82A}">
                    <a16:rowId xmlns:a16="http://schemas.microsoft.com/office/drawing/2014/main" val="10008"/>
                  </a:ext>
                </a:extLst>
              </a:tr>
              <a:tr h="233699">
                <a:tc gridSpan="9">
                  <a:txBody>
                    <a:bodyPr/>
                    <a:lstStyle/>
                    <a:p>
                      <a:pPr marL="182880" marR="0" lvl="0" indent="0" algn="ctr" defTabSz="457200" rtl="0" eaLnBrk="1" fontAlgn="auto" latinLnBrk="0" hangingPunct="1">
                        <a:lnSpc>
                          <a:spcPct val="100000"/>
                        </a:lnSpc>
                        <a:spcBef>
                          <a:spcPts val="0"/>
                        </a:spcBef>
                        <a:spcAft>
                          <a:spcPts val="0"/>
                        </a:spcAft>
                        <a:buClrTx/>
                        <a:buSzTx/>
                        <a:buFontTx/>
                        <a:buNone/>
                        <a:tabLst/>
                        <a:defRPr/>
                      </a:pPr>
                      <a:r>
                        <a:rPr lang="en-US" sz="1100" b="1" baseline="0" dirty="0">
                          <a:solidFill>
                            <a:schemeClr val="bg1"/>
                          </a:solidFill>
                          <a:latin typeface="Arial" panose="020B0604020202020204" pitchFamily="34" charset="0"/>
                          <a:ea typeface="News Gothic MT" charset="0"/>
                          <a:cs typeface="Arial" panose="020B0604020202020204" pitchFamily="34" charset="0"/>
                        </a:rPr>
                        <a:t>Secondary Endpoint = OS </a:t>
                      </a:r>
                      <a:r>
                        <a:rPr lang="en-US" sz="1100" b="1" dirty="0">
                          <a:solidFill>
                            <a:schemeClr val="bg1"/>
                          </a:solidFill>
                          <a:latin typeface="Arial" panose="020B0604020202020204" pitchFamily="34" charset="0"/>
                          <a:ea typeface="News Gothic MT" charset="0"/>
                          <a:cs typeface="Arial" panose="020B0604020202020204" pitchFamily="34" charset="0"/>
                        </a:rPr>
                        <a:t>(CDK4/6</a:t>
                      </a:r>
                      <a:r>
                        <a:rPr lang="en-US" sz="1100" b="1" baseline="0" dirty="0">
                          <a:solidFill>
                            <a:schemeClr val="bg1"/>
                          </a:solidFill>
                          <a:latin typeface="Arial" panose="020B0604020202020204" pitchFamily="34" charset="0"/>
                          <a:ea typeface="News Gothic MT" charset="0"/>
                          <a:cs typeface="Arial" panose="020B0604020202020204" pitchFamily="34" charset="0"/>
                        </a:rPr>
                        <a:t> inhibitor + ET </a:t>
                      </a:r>
                      <a:r>
                        <a:rPr lang="en-US" sz="1100" b="1" dirty="0">
                          <a:solidFill>
                            <a:schemeClr val="bg1"/>
                          </a:solidFill>
                          <a:latin typeface="Arial" panose="020B0604020202020204" pitchFamily="34" charset="0"/>
                          <a:ea typeface="News Gothic MT" charset="0"/>
                          <a:cs typeface="Arial" panose="020B0604020202020204" pitchFamily="34" charset="0"/>
                        </a:rPr>
                        <a:t>vs. ET</a:t>
                      </a:r>
                      <a:r>
                        <a:rPr lang="en-US" sz="1100" b="1" baseline="0" dirty="0">
                          <a:solidFill>
                            <a:schemeClr val="bg1"/>
                          </a:solidFill>
                          <a:latin typeface="Arial" panose="020B0604020202020204" pitchFamily="34" charset="0"/>
                          <a:ea typeface="News Gothic MT" charset="0"/>
                          <a:cs typeface="Arial" panose="020B0604020202020204" pitchFamily="34" charset="0"/>
                        </a:rPr>
                        <a:t>) </a:t>
                      </a:r>
                      <a:endParaRPr lang="en-US" sz="1100" b="1" dirty="0">
                        <a:solidFill>
                          <a:schemeClr val="bg1"/>
                        </a:solidFill>
                        <a:latin typeface="Arial" panose="020B0604020202020204" pitchFamily="34" charset="0"/>
                        <a:ea typeface="News Gothic MT" charset="0"/>
                        <a:cs typeface="Arial" panose="020B0604020202020204" pitchFamily="34" charset="0"/>
                      </a:endParaRPr>
                    </a:p>
                  </a:txBody>
                  <a:tcPr marL="90000" marR="0" marT="54000" marB="54000" anchor="ctr">
                    <a:solidFill>
                      <a:schemeClr val="tx1"/>
                    </a:solidFill>
                  </a:tcPr>
                </a:tc>
                <a:tc hMerge="1">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100" b="1" dirty="0">
                        <a:solidFill>
                          <a:schemeClr val="bg1"/>
                        </a:solidFill>
                        <a:latin typeface="Arial" panose="020B0604020202020204" pitchFamily="34" charset="0"/>
                        <a:ea typeface="News Gothic MT" charset="0"/>
                        <a:cs typeface="Arial" panose="020B0604020202020204" pitchFamily="34" charset="0"/>
                      </a:endParaRPr>
                    </a:p>
                  </a:txBody>
                  <a:tcPr marL="0" marR="0" marT="54000" marB="54000" anchor="ctr"/>
                </a:tc>
                <a:tc hMerge="1">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100" b="1" dirty="0">
                        <a:solidFill>
                          <a:schemeClr val="bg1"/>
                        </a:solidFill>
                        <a:latin typeface="Arial" panose="020B0604020202020204" pitchFamily="34" charset="0"/>
                        <a:ea typeface="News Gothic MT" charset="0"/>
                        <a:cs typeface="Arial" panose="020B0604020202020204" pitchFamily="34" charset="0"/>
                      </a:endParaRPr>
                    </a:p>
                  </a:txBody>
                  <a:tcPr marL="0" marR="0" marT="54000" marB="54000" anchor="ctr"/>
                </a:tc>
                <a:tc hMerge="1">
                  <a:txBody>
                    <a:bodyPr/>
                    <a:lstStyle/>
                    <a:p>
                      <a:endParaRPr lang="en-US"/>
                    </a:p>
                  </a:txBody>
                  <a:tcPr/>
                </a:tc>
                <a:tc hMerge="1">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100" b="1" dirty="0">
                        <a:solidFill>
                          <a:schemeClr val="bg1"/>
                        </a:solidFill>
                        <a:latin typeface="Arial" panose="020B0604020202020204" pitchFamily="34" charset="0"/>
                        <a:ea typeface="News Gothic MT" charset="0"/>
                        <a:cs typeface="Arial" panose="020B0604020202020204" pitchFamily="34" charset="0"/>
                      </a:endParaRPr>
                    </a:p>
                  </a:txBody>
                  <a:tcPr marL="0" marR="0" marT="54000" marB="54000" anchor="ctr"/>
                </a:tc>
                <a:tc hMerge="1">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100" b="1" dirty="0">
                        <a:solidFill>
                          <a:schemeClr val="tx1"/>
                        </a:solidFill>
                        <a:latin typeface="Arial" panose="020B0604020202020204" pitchFamily="34" charset="0"/>
                        <a:ea typeface="News Gothic MT" charset="0"/>
                        <a:cs typeface="Arial" panose="020B0604020202020204" pitchFamily="34" charset="0"/>
                      </a:endParaRPr>
                    </a:p>
                  </a:txBody>
                  <a:tcPr marL="0" marR="0" marT="54000" marB="54000" anchor="ctr">
                    <a:solidFill>
                      <a:schemeClr val="bg2"/>
                    </a:solidFill>
                  </a:tcPr>
                </a:tc>
                <a:tc hMerge="1">
                  <a:txBody>
                    <a:bodyPr/>
                    <a:lstStyle/>
                    <a:p>
                      <a:pPr algn="ctr"/>
                      <a:endParaRPr lang="en-US" sz="1100" b="1" dirty="0">
                        <a:solidFill>
                          <a:schemeClr val="tx1"/>
                        </a:solidFill>
                        <a:latin typeface="Arial" panose="020B0604020202020204" pitchFamily="34" charset="0"/>
                        <a:ea typeface="News Gothic MT" charset="0"/>
                        <a:cs typeface="Arial" panose="020B0604020202020204" pitchFamily="34" charset="0"/>
                      </a:endParaRPr>
                    </a:p>
                  </a:txBody>
                  <a:tcPr marL="0" marR="0" marT="54000" marB="54000" anchor="ctr"/>
                </a:tc>
                <a:tc hMerge="1">
                  <a:txBody>
                    <a:bodyPr/>
                    <a:lstStyle/>
                    <a:p>
                      <a:pPr algn="ctr"/>
                      <a:endParaRPr lang="en-US" sz="1100" b="1" dirty="0">
                        <a:solidFill>
                          <a:schemeClr val="tx1"/>
                        </a:solidFill>
                        <a:latin typeface="Arial" panose="020B0604020202020204" pitchFamily="34" charset="0"/>
                        <a:ea typeface="News Gothic MT" charset="0"/>
                        <a:cs typeface="Arial" panose="020B0604020202020204" pitchFamily="34" charset="0"/>
                      </a:endParaRPr>
                    </a:p>
                  </a:txBody>
                  <a:tcPr marL="0" marR="0" marT="54000" marB="54000" anchor="ctr"/>
                </a:tc>
                <a:tc hMerge="1">
                  <a:txBody>
                    <a:bodyPr/>
                    <a:lstStyle/>
                    <a:p>
                      <a:pPr algn="ctr"/>
                      <a:endParaRPr lang="en-US" sz="1100" b="1" dirty="0">
                        <a:solidFill>
                          <a:schemeClr val="tx1"/>
                        </a:solidFill>
                        <a:latin typeface="Arial" panose="020B0604020202020204" pitchFamily="34" charset="0"/>
                        <a:ea typeface="News Gothic MT" charset="0"/>
                        <a:cs typeface="Arial" panose="020B0604020202020204" pitchFamily="34" charset="0"/>
                      </a:endParaRPr>
                    </a:p>
                  </a:txBody>
                  <a:tcPr marL="0" marR="0" marT="54000" marB="54000" anchor="ctr"/>
                </a:tc>
                <a:extLst>
                  <a:ext uri="{0D108BD9-81ED-4DB2-BD59-A6C34878D82A}">
                    <a16:rowId xmlns:a16="http://schemas.microsoft.com/office/drawing/2014/main" val="1001277517"/>
                  </a:ext>
                </a:extLst>
              </a:tr>
              <a:tr h="0">
                <a:tc>
                  <a:txBody>
                    <a:bodyPr/>
                    <a:lstStyle/>
                    <a:p>
                      <a:pPr marL="182880" algn="l"/>
                      <a:r>
                        <a:rPr lang="en-US" sz="1100" b="1" dirty="0">
                          <a:solidFill>
                            <a:schemeClr val="tx1"/>
                          </a:solidFill>
                          <a:latin typeface="Arial" panose="020B0604020202020204" pitchFamily="34" charset="0"/>
                          <a:ea typeface="News Gothic MT" charset="0"/>
                          <a:cs typeface="Arial" panose="020B0604020202020204" pitchFamily="34" charset="0"/>
                        </a:rPr>
                        <a:t>HR</a:t>
                      </a:r>
                    </a:p>
                  </a:txBody>
                  <a:tcPr marL="90000" marR="0" marT="54000" marB="54000" anchor="ct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1100" b="1" dirty="0">
                          <a:solidFill>
                            <a:schemeClr val="tx1"/>
                          </a:solidFill>
                          <a:latin typeface="Arial" panose="020B0604020202020204" pitchFamily="34" charset="0"/>
                          <a:ea typeface="News Gothic MT" charset="0"/>
                          <a:cs typeface="Arial" panose="020B0604020202020204" pitchFamily="34" charset="0"/>
                        </a:rPr>
                        <a:t>0.956</a:t>
                      </a:r>
                    </a:p>
                  </a:txBody>
                  <a:tcPr marL="0" marR="0" marT="54000" marB="54000" anchor="ctr"/>
                </a:tc>
                <a:tc gridSpan="2">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b="1" dirty="0">
                        <a:solidFill>
                          <a:srgbClr val="C00000"/>
                        </a:solidFill>
                        <a:latin typeface="Arial" panose="020B0604020202020204" pitchFamily="34" charset="0"/>
                        <a:ea typeface="News Gothic MT"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lang="en-US" sz="1100" b="1" dirty="0">
                          <a:solidFill>
                            <a:srgbClr val="C00000"/>
                          </a:solidFill>
                          <a:latin typeface="Arial" panose="020B0604020202020204" pitchFamily="34" charset="0"/>
                          <a:ea typeface="News Gothic MT" charset="0"/>
                          <a:cs typeface="Arial" panose="020B0604020202020204" pitchFamily="34" charset="0"/>
                        </a:rPr>
                        <a:t>0.76</a:t>
                      </a:r>
                    </a:p>
                    <a:p>
                      <a:pPr marL="0" marR="0" indent="0" algn="ctr" defTabSz="457200" rtl="0" eaLnBrk="1" fontAlgn="auto" latinLnBrk="0" hangingPunct="1">
                        <a:lnSpc>
                          <a:spcPct val="100000"/>
                        </a:lnSpc>
                        <a:spcBef>
                          <a:spcPts val="0"/>
                        </a:spcBef>
                        <a:spcAft>
                          <a:spcPts val="0"/>
                        </a:spcAft>
                        <a:buClrTx/>
                        <a:buSzTx/>
                        <a:buFontTx/>
                        <a:buNone/>
                        <a:tabLst/>
                        <a:defRPr/>
                      </a:pPr>
                      <a:endParaRPr lang="en-US" sz="1100" b="1" dirty="0">
                        <a:solidFill>
                          <a:schemeClr val="bg1"/>
                        </a:solidFill>
                        <a:latin typeface="Arial" panose="020B0604020202020204" pitchFamily="34" charset="0"/>
                        <a:ea typeface="News Gothic MT" charset="0"/>
                        <a:cs typeface="Arial" panose="020B0604020202020204" pitchFamily="34" charset="0"/>
                      </a:endParaRPr>
                    </a:p>
                  </a:txBody>
                  <a:tcPr marL="0" marR="0" marT="54000" marB="54000" anchor="ctr"/>
                </a:tc>
                <a:tc hMerge="1">
                  <a:txBody>
                    <a:bodyPr/>
                    <a:lstStyle/>
                    <a:p>
                      <a:endParaRPr lang="en-US"/>
                    </a:p>
                  </a:txBody>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endParaRPr lang="en-US" sz="1100" b="1" dirty="0">
                        <a:solidFill>
                          <a:schemeClr val="tx2"/>
                        </a:solidFill>
                        <a:latin typeface="Arial" panose="020B0604020202020204" pitchFamily="34" charset="0"/>
                        <a:ea typeface="News Gothic MT" charset="0"/>
                        <a:cs typeface="Arial" panose="020B0604020202020204" pitchFamily="34" charset="0"/>
                      </a:endParaRPr>
                    </a:p>
                    <a:p>
                      <a:pPr marL="0" marR="0" indent="0" algn="ctr" defTabSz="457200" rtl="0" eaLnBrk="1" fontAlgn="auto" latinLnBrk="0" hangingPunct="1">
                        <a:lnSpc>
                          <a:spcPct val="100000"/>
                        </a:lnSpc>
                        <a:spcBef>
                          <a:spcPts val="0"/>
                        </a:spcBef>
                        <a:spcAft>
                          <a:spcPts val="0"/>
                        </a:spcAft>
                        <a:buClrTx/>
                        <a:buSzTx/>
                        <a:buFontTx/>
                        <a:buNone/>
                        <a:tabLst/>
                        <a:defRPr/>
                      </a:pPr>
                      <a:r>
                        <a:rPr lang="en-US" sz="1100" b="1" dirty="0">
                          <a:solidFill>
                            <a:schemeClr val="tx2"/>
                          </a:solidFill>
                          <a:latin typeface="Arial" panose="020B0604020202020204" pitchFamily="34" charset="0"/>
                          <a:ea typeface="News Gothic MT" charset="0"/>
                          <a:cs typeface="Arial" panose="020B0604020202020204" pitchFamily="34" charset="0"/>
                        </a:rPr>
                        <a:t>0.754</a:t>
                      </a:r>
                    </a:p>
                    <a:p>
                      <a:pPr marL="0" marR="0" indent="0" algn="ctr" defTabSz="457200" rtl="0" eaLnBrk="1" fontAlgn="auto" latinLnBrk="0" hangingPunct="1">
                        <a:lnSpc>
                          <a:spcPct val="100000"/>
                        </a:lnSpc>
                        <a:spcBef>
                          <a:spcPts val="0"/>
                        </a:spcBef>
                        <a:spcAft>
                          <a:spcPts val="0"/>
                        </a:spcAft>
                        <a:buClrTx/>
                        <a:buSzTx/>
                        <a:buFontTx/>
                        <a:buNone/>
                        <a:tabLst/>
                        <a:defRPr/>
                      </a:pPr>
                      <a:endParaRPr lang="en-US" sz="1100" b="1" dirty="0">
                        <a:solidFill>
                          <a:schemeClr val="tx2"/>
                        </a:solidFill>
                        <a:latin typeface="Arial" panose="020B0604020202020204" pitchFamily="34" charset="0"/>
                        <a:ea typeface="News Gothic MT" charset="0"/>
                        <a:cs typeface="Arial" panose="020B0604020202020204" pitchFamily="34" charset="0"/>
                      </a:endParaRPr>
                    </a:p>
                  </a:txBody>
                  <a:tcPr marL="0" marR="0" marT="54000" marB="54000" anchor="ct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b="1" dirty="0">
                        <a:solidFill>
                          <a:srgbClr val="C00000"/>
                        </a:solidFill>
                        <a:latin typeface="Arial" panose="020B0604020202020204" pitchFamily="34" charset="0"/>
                        <a:ea typeface="News Gothic MT"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lang="en-US" sz="1100" b="1" dirty="0">
                          <a:solidFill>
                            <a:srgbClr val="C00000"/>
                          </a:solidFill>
                          <a:latin typeface="Arial" panose="020B0604020202020204" pitchFamily="34" charset="0"/>
                          <a:ea typeface="News Gothic MT" charset="0"/>
                          <a:cs typeface="Arial" panose="020B0604020202020204" pitchFamily="34" charset="0"/>
                        </a:rPr>
                        <a:t>0.76</a:t>
                      </a:r>
                    </a:p>
                    <a:p>
                      <a:pPr marL="0" marR="0" indent="0" algn="ctr" defTabSz="457200" rtl="0" eaLnBrk="1" fontAlgn="auto" latinLnBrk="0" hangingPunct="1">
                        <a:lnSpc>
                          <a:spcPct val="100000"/>
                        </a:lnSpc>
                        <a:spcBef>
                          <a:spcPts val="0"/>
                        </a:spcBef>
                        <a:spcAft>
                          <a:spcPts val="0"/>
                        </a:spcAft>
                        <a:buClrTx/>
                        <a:buSzTx/>
                        <a:buFontTx/>
                        <a:buNone/>
                        <a:tabLst/>
                        <a:defRPr/>
                      </a:pPr>
                      <a:endParaRPr lang="en-US" sz="1100" b="1" dirty="0">
                        <a:solidFill>
                          <a:schemeClr val="tx1"/>
                        </a:solidFill>
                        <a:latin typeface="Arial" panose="020B0604020202020204" pitchFamily="34" charset="0"/>
                        <a:ea typeface="News Gothic MT" charset="0"/>
                        <a:cs typeface="Arial" panose="020B0604020202020204" pitchFamily="34" charset="0"/>
                      </a:endParaRPr>
                    </a:p>
                  </a:txBody>
                  <a:tcPr marL="0" marR="0" marT="54000" marB="54000" anchor="ctr">
                    <a:solidFill>
                      <a:schemeClr val="bg2"/>
                    </a:solidFill>
                  </a:tcPr>
                </a:tc>
                <a:tc>
                  <a:txBody>
                    <a:bodyPr/>
                    <a:lstStyle/>
                    <a:p>
                      <a:pPr algn="ctr"/>
                      <a:r>
                        <a:rPr lang="en-US" sz="1100" b="1" dirty="0">
                          <a:solidFill>
                            <a:schemeClr val="tx1"/>
                          </a:solidFill>
                          <a:latin typeface="Arial" panose="020B0604020202020204" pitchFamily="34" charset="0"/>
                          <a:ea typeface="News Gothic MT" charset="0"/>
                          <a:cs typeface="Arial" panose="020B0604020202020204" pitchFamily="34" charset="0"/>
                        </a:rPr>
                        <a:t>0.81</a:t>
                      </a:r>
                    </a:p>
                  </a:txBody>
                  <a:tcPr marL="0" marR="0" marT="54000" marB="54000" anchor="ctr"/>
                </a:tc>
                <a:tc>
                  <a:txBody>
                    <a:bodyPr/>
                    <a:lstStyle/>
                    <a:p>
                      <a:pPr algn="ctr"/>
                      <a:r>
                        <a:rPr lang="en-US" sz="1100" b="1" dirty="0">
                          <a:solidFill>
                            <a:srgbClr val="C00000"/>
                          </a:solidFill>
                          <a:latin typeface="Arial" panose="020B0604020202020204" pitchFamily="34" charset="0"/>
                          <a:ea typeface="News Gothic MT" charset="0"/>
                          <a:cs typeface="Arial" panose="020B0604020202020204" pitchFamily="34" charset="0"/>
                        </a:rPr>
                        <a:t>0.78</a:t>
                      </a:r>
                    </a:p>
                  </a:txBody>
                  <a:tcPr marL="0" marR="0" marT="54000" marB="54000" anchor="ctr"/>
                </a:tc>
                <a:tc>
                  <a:txBody>
                    <a:bodyPr/>
                    <a:lstStyle/>
                    <a:p>
                      <a:pPr algn="ctr"/>
                      <a:r>
                        <a:rPr lang="en-US" sz="1100" b="1" dirty="0">
                          <a:solidFill>
                            <a:srgbClr val="C00000"/>
                          </a:solidFill>
                          <a:latin typeface="Arial" panose="020B0604020202020204" pitchFamily="34" charset="0"/>
                          <a:ea typeface="News Gothic MT" charset="0"/>
                          <a:cs typeface="Arial" panose="020B0604020202020204" pitchFamily="34" charset="0"/>
                        </a:rPr>
                        <a:t>0.75</a:t>
                      </a:r>
                    </a:p>
                  </a:txBody>
                  <a:tcPr marL="0" marR="0" marT="54000" marB="54000" anchor="ctr"/>
                </a:tc>
                <a:extLst>
                  <a:ext uri="{0D108BD9-81ED-4DB2-BD59-A6C34878D82A}">
                    <a16:rowId xmlns:a16="http://schemas.microsoft.com/office/drawing/2014/main" val="503036065"/>
                  </a:ext>
                </a:extLst>
              </a:tr>
              <a:tr h="862380">
                <a:tc>
                  <a:txBody>
                    <a:bodyPr/>
                    <a:lstStyle/>
                    <a:p>
                      <a:pPr marL="182880" algn="l"/>
                      <a:r>
                        <a:rPr lang="en-US" sz="1100" b="1" dirty="0">
                          <a:solidFill>
                            <a:schemeClr val="tx1"/>
                          </a:solidFill>
                          <a:latin typeface="Arial" panose="020B0604020202020204" pitchFamily="34" charset="0"/>
                          <a:ea typeface="News Gothic MT" charset="0"/>
                          <a:cs typeface="Arial" panose="020B0604020202020204" pitchFamily="34" charset="0"/>
                        </a:rPr>
                        <a:t>Median OS, months</a:t>
                      </a:r>
                    </a:p>
                  </a:txBody>
                  <a:tcPr marL="90000" marR="0" marT="54000" marB="54000" anchor="ct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1100" b="1" dirty="0">
                          <a:solidFill>
                            <a:schemeClr val="tx1"/>
                          </a:solidFill>
                          <a:latin typeface="Arial" panose="020B0604020202020204" pitchFamily="34" charset="0"/>
                          <a:ea typeface="News Gothic MT" charset="0"/>
                          <a:cs typeface="Arial" panose="020B0604020202020204" pitchFamily="34" charset="0"/>
                        </a:rPr>
                        <a:t>53.9 vs 51.2</a:t>
                      </a:r>
                    </a:p>
                  </a:txBody>
                  <a:tcPr marL="0" marR="0" marT="54000" marB="54000" anchor="ctr"/>
                </a:tc>
                <a:tc gridSpan="2">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b="1" dirty="0">
                        <a:solidFill>
                          <a:srgbClr val="C00000"/>
                        </a:solidFill>
                        <a:latin typeface="Arial" panose="020B060402020202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lang="en-US" sz="1100" b="1" dirty="0">
                          <a:solidFill>
                            <a:srgbClr val="C00000"/>
                          </a:solidFill>
                          <a:latin typeface="Arial" panose="020B0604020202020204" pitchFamily="34" charset="0"/>
                          <a:cs typeface="Arial" panose="020B0604020202020204" pitchFamily="34" charset="0"/>
                        </a:rPr>
                        <a:t>63.9 vs 51.4</a:t>
                      </a:r>
                    </a:p>
                    <a:p>
                      <a:pPr marL="0" marR="0" indent="0" algn="ctr" defTabSz="457200" rtl="0" eaLnBrk="1" fontAlgn="auto" latinLnBrk="0" hangingPunct="1">
                        <a:lnSpc>
                          <a:spcPct val="100000"/>
                        </a:lnSpc>
                        <a:spcBef>
                          <a:spcPts val="0"/>
                        </a:spcBef>
                        <a:spcAft>
                          <a:spcPts val="0"/>
                        </a:spcAft>
                        <a:buClrTx/>
                        <a:buSzTx/>
                        <a:buFontTx/>
                        <a:buNone/>
                        <a:tabLst/>
                        <a:defRPr/>
                      </a:pPr>
                      <a:endParaRPr lang="en-US" sz="1100" b="1" dirty="0">
                        <a:solidFill>
                          <a:schemeClr val="bg1"/>
                        </a:solidFill>
                        <a:latin typeface="Arial" panose="020B0604020202020204" pitchFamily="34" charset="0"/>
                        <a:ea typeface="News Gothic MT" charset="0"/>
                        <a:cs typeface="Arial" panose="020B0604020202020204" pitchFamily="34" charset="0"/>
                      </a:endParaRPr>
                    </a:p>
                  </a:txBody>
                  <a:tcPr marL="0" marR="0" marT="54000" marB="54000" anchor="ctr"/>
                </a:tc>
                <a:tc hMerge="1">
                  <a:txBody>
                    <a:bodyPr/>
                    <a:lstStyle/>
                    <a:p>
                      <a:endParaRPr lang="en-US"/>
                    </a:p>
                  </a:txBody>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100" b="1" dirty="0">
                          <a:solidFill>
                            <a:schemeClr val="tx2"/>
                          </a:solidFill>
                          <a:latin typeface="Arial" panose="020B0604020202020204" pitchFamily="34" charset="0"/>
                          <a:ea typeface="News Gothic MT" charset="0"/>
                          <a:cs typeface="Arial" panose="020B0604020202020204" pitchFamily="34" charset="0"/>
                        </a:rPr>
                        <a:t>67.1 vs 54.5*</a:t>
                      </a:r>
                    </a:p>
                  </a:txBody>
                  <a:tcPr marL="0" marR="0" marT="54000" marB="54000" anchor="ct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100" b="1" dirty="0">
                        <a:solidFill>
                          <a:srgbClr val="C00000"/>
                        </a:solidFill>
                        <a:latin typeface="Arial" panose="020B0604020202020204" pitchFamily="34" charset="0"/>
                        <a:ea typeface="News Gothic MT"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lang="en-US" sz="1100" b="1" dirty="0">
                          <a:solidFill>
                            <a:srgbClr val="C00000"/>
                          </a:solidFill>
                          <a:latin typeface="Arial" panose="020B0604020202020204" pitchFamily="34" charset="0"/>
                          <a:ea typeface="News Gothic MT" charset="0"/>
                          <a:cs typeface="Arial" panose="020B0604020202020204" pitchFamily="34" charset="0"/>
                        </a:rPr>
                        <a:t>58.7 vs 40.9</a:t>
                      </a:r>
                    </a:p>
                    <a:p>
                      <a:pPr marL="0" marR="0" indent="0" algn="ctr" defTabSz="457200" rtl="0" eaLnBrk="1" fontAlgn="auto" latinLnBrk="0" hangingPunct="1">
                        <a:lnSpc>
                          <a:spcPct val="100000"/>
                        </a:lnSpc>
                        <a:spcBef>
                          <a:spcPts val="0"/>
                        </a:spcBef>
                        <a:spcAft>
                          <a:spcPts val="0"/>
                        </a:spcAft>
                        <a:buClrTx/>
                        <a:buSzTx/>
                        <a:buFontTx/>
                        <a:buNone/>
                        <a:tabLst/>
                        <a:defRPr/>
                      </a:pPr>
                      <a:endParaRPr lang="en-US" sz="1100" b="1" dirty="0">
                        <a:solidFill>
                          <a:schemeClr val="tx1"/>
                        </a:solidFill>
                        <a:latin typeface="Arial" panose="020B0604020202020204" pitchFamily="34" charset="0"/>
                        <a:ea typeface="News Gothic MT" charset="0"/>
                        <a:cs typeface="Arial" panose="020B0604020202020204" pitchFamily="34" charset="0"/>
                      </a:endParaRPr>
                    </a:p>
                  </a:txBody>
                  <a:tcPr marL="0" marR="0" marT="54000" marB="54000" anchor="ctr">
                    <a:solidFill>
                      <a:schemeClr val="bg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black">
                              <a:lumMod val="50000"/>
                            </a:prstClr>
                          </a:solidFill>
                          <a:effectLst/>
                          <a:uLnTx/>
                          <a:uFillTx/>
                          <a:latin typeface="Arial" panose="020B0604020202020204" pitchFamily="34" charset="0"/>
                          <a:ea typeface="+mn-ea"/>
                          <a:cs typeface="Arial" panose="020B0604020202020204" pitchFamily="34" charset="0"/>
                        </a:rPr>
                        <a:t>34.9 vs 28.0</a:t>
                      </a:r>
                      <a:endParaRPr lang="en-US" sz="1100" b="1" dirty="0">
                        <a:solidFill>
                          <a:schemeClr val="tx1"/>
                        </a:solidFill>
                        <a:latin typeface="Arial" panose="020B0604020202020204" pitchFamily="34" charset="0"/>
                        <a:ea typeface="News Gothic MT" charset="0"/>
                        <a:cs typeface="Arial" panose="020B0604020202020204" pitchFamily="34" charset="0"/>
                      </a:endParaRPr>
                    </a:p>
                  </a:txBody>
                  <a:tcPr marL="0" marR="0" marT="54000" marB="54000" anchor="ctr"/>
                </a:tc>
                <a:tc>
                  <a:txBody>
                    <a:bodyPr/>
                    <a:lstStyle/>
                    <a:p>
                      <a:pPr algn="ctr"/>
                      <a:r>
                        <a:rPr lang="en-US" sz="1100" b="1" dirty="0">
                          <a:solidFill>
                            <a:srgbClr val="C00000"/>
                          </a:solidFill>
                          <a:latin typeface="Arial" panose="020B0604020202020204" pitchFamily="34" charset="0"/>
                          <a:cs typeface="Arial" panose="020B0604020202020204" pitchFamily="34" charset="0"/>
                        </a:rPr>
                        <a:t>45.8 vs 37.25</a:t>
                      </a:r>
                      <a:endParaRPr lang="en-US" sz="1100" b="1" dirty="0">
                        <a:solidFill>
                          <a:srgbClr val="C00000"/>
                        </a:solidFill>
                        <a:latin typeface="Arial" panose="020B0604020202020204" pitchFamily="34" charset="0"/>
                        <a:ea typeface="News Gothic MT" charset="0"/>
                        <a:cs typeface="Arial" panose="020B0604020202020204" pitchFamily="34" charset="0"/>
                      </a:endParaRPr>
                    </a:p>
                  </a:txBody>
                  <a:tcPr marL="0" marR="0" marT="54000" marB="54000" anchor="ctr"/>
                </a:tc>
                <a:tc>
                  <a:txBody>
                    <a:bodyPr/>
                    <a:lstStyle/>
                    <a:p>
                      <a:pPr algn="ctr"/>
                      <a:r>
                        <a:rPr lang="en-US" sz="1100" b="1" dirty="0">
                          <a:solidFill>
                            <a:srgbClr val="C00000"/>
                          </a:solidFill>
                          <a:latin typeface="Arial" panose="020B0604020202020204" pitchFamily="34" charset="0"/>
                          <a:cs typeface="Arial" panose="020B0604020202020204" pitchFamily="34" charset="0"/>
                        </a:rPr>
                        <a:t>52.2 vs 41.5</a:t>
                      </a:r>
                      <a:endParaRPr lang="en-US" sz="1100" b="1" dirty="0">
                        <a:solidFill>
                          <a:srgbClr val="C00000"/>
                        </a:solidFill>
                        <a:latin typeface="Arial" panose="020B0604020202020204" pitchFamily="34" charset="0"/>
                        <a:ea typeface="News Gothic MT" charset="0"/>
                        <a:cs typeface="Arial" panose="020B0604020202020204" pitchFamily="34" charset="0"/>
                      </a:endParaRPr>
                    </a:p>
                  </a:txBody>
                  <a:tcPr marL="0" marR="0" marT="54000" marB="54000" anchor="ctr"/>
                </a:tc>
                <a:extLst>
                  <a:ext uri="{0D108BD9-81ED-4DB2-BD59-A6C34878D82A}">
                    <a16:rowId xmlns:a16="http://schemas.microsoft.com/office/drawing/2014/main" val="460253242"/>
                  </a:ext>
                </a:extLst>
              </a:tr>
            </a:tbl>
          </a:graphicData>
        </a:graphic>
      </p:graphicFrame>
      <p:sp>
        <p:nvSpPr>
          <p:cNvPr id="9" name="Text Placeholder 3"/>
          <p:cNvSpPr txBox="1">
            <a:spLocks/>
          </p:cNvSpPr>
          <p:nvPr/>
        </p:nvSpPr>
        <p:spPr>
          <a:xfrm rot="10800000" flipV="1">
            <a:off x="981387" y="1427674"/>
            <a:ext cx="7822887" cy="363026"/>
          </a:xfrm>
          <a:prstGeom prst="rect">
            <a:avLst/>
          </a:prstGeom>
        </p:spPr>
        <p:txBody>
          <a:bodyPr lIns="0" tIns="0" rIns="0" bIns="0" anchor="b" anchorCtr="0"/>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457200" rtl="0" eaLnBrk="0" fontAlgn="auto" latinLnBrk="0" hangingPunct="0">
              <a:lnSpc>
                <a:spcPct val="100000"/>
              </a:lnSpc>
              <a:spcBef>
                <a:spcPct val="0"/>
              </a:spcBef>
              <a:spcAft>
                <a:spcPts val="0"/>
              </a:spcAft>
              <a:buClrTx/>
              <a:buSzTx/>
              <a:buFontTx/>
              <a:buNone/>
              <a:tabLst>
                <a:tab pos="457200" algn="l"/>
              </a:tabLst>
              <a:defRPr/>
            </a:pPr>
            <a:endParaRPr kumimoji="0" lang="en-US" sz="1200" b="0" i="0" u="none" strike="noStrike" kern="1200" cap="none" spc="0" normalizeH="0" baseline="0" noProof="0" dirty="0">
              <a:ln>
                <a:noFill/>
              </a:ln>
              <a:solidFill>
                <a:prstClr val="black"/>
              </a:solidFill>
              <a:effectLst/>
              <a:uLnTx/>
              <a:uFillTx/>
              <a:latin typeface="Calibri Light" panose="020F0302020204030204"/>
              <a:ea typeface="+mn-ea"/>
              <a:cs typeface="Arial" panose="020B0604020202020204" pitchFamily="34" charset="0"/>
            </a:endParaRPr>
          </a:p>
        </p:txBody>
      </p:sp>
      <p:sp>
        <p:nvSpPr>
          <p:cNvPr id="6" name="Footer Placeholder 4">
            <a:extLst>
              <a:ext uri="{FF2B5EF4-FFF2-40B4-BE49-F238E27FC236}">
                <a16:creationId xmlns:a16="http://schemas.microsoft.com/office/drawing/2014/main" id="{1285C331-1A1B-46F1-9276-851EE5B18575}"/>
              </a:ext>
            </a:extLst>
          </p:cNvPr>
          <p:cNvSpPr txBox="1">
            <a:spLocks/>
          </p:cNvSpPr>
          <p:nvPr/>
        </p:nvSpPr>
        <p:spPr>
          <a:xfrm>
            <a:off x="461585" y="6337811"/>
            <a:ext cx="11826614" cy="519118"/>
          </a:xfrm>
          <a:prstGeom prst="rect">
            <a:avLst/>
          </a:prstGeom>
        </p:spPr>
        <p:txBody>
          <a:bodyPr vert="horz" lIns="91440" tIns="45720" rIns="91440" bIns="45720" rtlCol="0" anchor="b"/>
          <a:lstStyle>
            <a:defPPr>
              <a:defRPr lang="en-US"/>
            </a:defPPr>
            <a:lvl1pPr marL="0" algn="ctr" defTabSz="914400" rtl="0" eaLnBrk="1" fontAlgn="auto" latinLnBrk="0" hangingPunct="1">
              <a:spcBef>
                <a:spcPts val="0"/>
              </a:spcBef>
              <a:spcAft>
                <a:spcPts val="0"/>
              </a:spcAft>
              <a:defRPr sz="1200" kern="1200" dirty="0">
                <a:solidFill>
                  <a:srgbClr val="000000"/>
                </a:solidFill>
                <a:latin typeface="Corbel"/>
                <a:ea typeface="+mn-ea"/>
                <a:cs typeface="Corbel"/>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457200" rtl="0" eaLnBrk="0" fontAlgn="auto" latinLnBrk="0" hangingPunct="0">
              <a:lnSpc>
                <a:spcPct val="100000"/>
              </a:lnSpc>
              <a:spcBef>
                <a:spcPct val="0"/>
              </a:spcBef>
              <a:spcAft>
                <a:spcPts val="0"/>
              </a:spcAft>
              <a:buClrTx/>
              <a:buSzTx/>
              <a:buFontTx/>
              <a:buNone/>
              <a:tabLst>
                <a:tab pos="457200" algn="l"/>
              </a:tabLst>
              <a:defRPr/>
            </a:pPr>
            <a:r>
              <a:rPr kumimoji="0" lang="en-US" sz="1000" b="0" i="0" u="none" strike="noStrike" kern="1200" cap="none" spc="0" normalizeH="0" baseline="0" noProof="0" dirty="0" err="1">
                <a:ln>
                  <a:noFill/>
                </a:ln>
                <a:solidFill>
                  <a:srgbClr val="002569"/>
                </a:solidFill>
                <a:effectLst/>
                <a:uLnTx/>
                <a:uFillTx/>
                <a:latin typeface="Arial" panose="020B0604020202020204"/>
                <a:ea typeface="+mn-ea"/>
                <a:cs typeface="Arial" panose="020B0604020202020204" pitchFamily="34" charset="0"/>
              </a:rPr>
              <a:t>Cristofanilli</a:t>
            </a:r>
            <a:r>
              <a:rPr kumimoji="0" lang="en-US" sz="1000" b="0" i="0" u="none" strike="noStrike" kern="1200" cap="none" spc="0" normalizeH="0" baseline="0" noProof="0" dirty="0">
                <a:ln>
                  <a:noFill/>
                </a:ln>
                <a:solidFill>
                  <a:srgbClr val="002569"/>
                </a:solidFill>
                <a:effectLst/>
                <a:uLnTx/>
                <a:uFillTx/>
                <a:latin typeface="Arial" panose="020B0604020202020204"/>
                <a:ea typeface="+mn-ea"/>
                <a:cs typeface="Arial" panose="020B0604020202020204" pitchFamily="34" charset="0"/>
              </a:rPr>
              <a:t> et al, Lancet Oncology 2016; Finn et al, NEJM 2016; </a:t>
            </a:r>
            <a:r>
              <a:rPr kumimoji="0" lang="en-US" sz="1000" b="0" i="0" u="none" strike="noStrike" kern="1200" cap="none" spc="0" normalizeH="0" baseline="0" noProof="0" dirty="0" err="1">
                <a:ln>
                  <a:noFill/>
                </a:ln>
                <a:solidFill>
                  <a:srgbClr val="002569"/>
                </a:solidFill>
                <a:effectLst/>
                <a:uLnTx/>
                <a:uFillTx/>
                <a:latin typeface="Arial" panose="020B0604020202020204"/>
                <a:ea typeface="+mn-ea"/>
                <a:cs typeface="Arial" panose="020B0604020202020204" pitchFamily="34" charset="0"/>
              </a:rPr>
              <a:t>Hortobagyi</a:t>
            </a:r>
            <a:r>
              <a:rPr kumimoji="0" lang="en-US" sz="1000" b="0" i="0" u="none" strike="noStrike" kern="1200" cap="none" spc="0" normalizeH="0" baseline="0" noProof="0" dirty="0">
                <a:ln>
                  <a:noFill/>
                </a:ln>
                <a:solidFill>
                  <a:srgbClr val="002569"/>
                </a:solidFill>
                <a:effectLst/>
                <a:uLnTx/>
                <a:uFillTx/>
                <a:latin typeface="Arial" panose="020B0604020202020204"/>
                <a:ea typeface="+mn-ea"/>
                <a:cs typeface="Arial" panose="020B0604020202020204" pitchFamily="34" charset="0"/>
              </a:rPr>
              <a:t> et al, NEJM 2016; Tripathy et al, Lancet 2018; Sledge et al, JCO 2017; Goetz et al, ESMO 2022; </a:t>
            </a:r>
            <a:r>
              <a:rPr kumimoji="0" lang="en-US" sz="1000" b="0" i="0" u="none" strike="noStrike" kern="1200" cap="none" spc="0" normalizeH="0" baseline="0" noProof="0" dirty="0" err="1">
                <a:ln>
                  <a:noFill/>
                </a:ln>
                <a:solidFill>
                  <a:srgbClr val="002569"/>
                </a:solidFill>
                <a:effectLst/>
                <a:uLnTx/>
                <a:uFillTx/>
                <a:latin typeface="Arial" panose="020B0604020202020204"/>
                <a:ea typeface="+mn-ea"/>
                <a:cs typeface="Arial" panose="020B0604020202020204" pitchFamily="34" charset="0"/>
              </a:rPr>
              <a:t>Slamon</a:t>
            </a:r>
            <a:r>
              <a:rPr kumimoji="0" lang="en-US" sz="1000" b="0" i="0" u="none" strike="noStrike" kern="1200" cap="none" spc="0" normalizeH="0" baseline="0" noProof="0" dirty="0">
                <a:ln>
                  <a:noFill/>
                </a:ln>
                <a:solidFill>
                  <a:srgbClr val="002569"/>
                </a:solidFill>
                <a:effectLst/>
                <a:uLnTx/>
                <a:uFillTx/>
                <a:latin typeface="Arial" panose="020B0604020202020204"/>
                <a:ea typeface="+mn-ea"/>
                <a:cs typeface="Arial" panose="020B0604020202020204" pitchFamily="34" charset="0"/>
              </a:rPr>
              <a:t> et al, JCO 2018; Turner et al NEJM 2018; </a:t>
            </a:r>
            <a:r>
              <a:rPr kumimoji="0" lang="en-US" sz="1000" b="0" i="0" u="none" strike="noStrike" kern="1200" cap="none" spc="0" normalizeH="0" baseline="0" noProof="0" dirty="0">
                <a:ln>
                  <a:noFill/>
                </a:ln>
                <a:solidFill>
                  <a:srgbClr val="002569"/>
                </a:solidFill>
                <a:effectLst/>
                <a:uLnTx/>
                <a:uFillTx/>
                <a:latin typeface="Arial" panose="020B0604020202020204"/>
                <a:ea typeface="+mn-ea"/>
                <a:cs typeface="+mn-cs"/>
              </a:rPr>
              <a:t>Sledge GW  et al - </a:t>
            </a:r>
            <a:r>
              <a:rPr kumimoji="0" lang="it-IT" sz="1000" b="0" i="0" u="none" strike="noStrike" kern="1200" cap="none" spc="0" normalizeH="0" baseline="0" noProof="0" dirty="0">
                <a:ln>
                  <a:noFill/>
                </a:ln>
                <a:solidFill>
                  <a:srgbClr val="002569"/>
                </a:solidFill>
                <a:effectLst/>
                <a:uLnTx/>
                <a:uFillTx/>
                <a:latin typeface="Arial" panose="020B0604020202020204"/>
                <a:ea typeface="+mn-ea"/>
              </a:rPr>
              <a:t>JAMA Oncol. 2019; Slamon DJ, et al NEJM. Feb 2020; Rugo HS et al., Brain Cancer Res Treat. 2019; Finn et al ASCO2022, Neven  et al ESMO Breast 2022 , Sledge et al SABCS 2022</a:t>
            </a:r>
            <a:endParaRPr kumimoji="0" lang="en-US" sz="1000" b="0" i="0" u="none" strike="noStrike" kern="1200" cap="none" spc="0" normalizeH="0" baseline="0" noProof="0" dirty="0">
              <a:ln>
                <a:noFill/>
              </a:ln>
              <a:solidFill>
                <a:srgbClr val="002569"/>
              </a:solidFill>
              <a:effectLst/>
              <a:uLnTx/>
              <a:uFillTx/>
              <a:latin typeface="Arial" panose="020B0604020202020204"/>
              <a:ea typeface="+mn-ea"/>
              <a:cs typeface="Arial" panose="020B0604020202020204" pitchFamily="34" charset="0"/>
            </a:endParaRPr>
          </a:p>
        </p:txBody>
      </p:sp>
      <p:sp>
        <p:nvSpPr>
          <p:cNvPr id="3" name="TextBox 2">
            <a:extLst>
              <a:ext uri="{FF2B5EF4-FFF2-40B4-BE49-F238E27FC236}">
                <a16:creationId xmlns:a16="http://schemas.microsoft.com/office/drawing/2014/main" id="{81F0A995-7F53-4067-8163-9BF74BC2F38A}"/>
              </a:ext>
            </a:extLst>
          </p:cNvPr>
          <p:cNvSpPr txBox="1"/>
          <p:nvPr/>
        </p:nvSpPr>
        <p:spPr>
          <a:xfrm>
            <a:off x="795775" y="6128847"/>
            <a:ext cx="526106"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272524"/>
                </a:solidFill>
                <a:effectLst/>
                <a:uLnTx/>
                <a:uFillTx/>
                <a:latin typeface="Arial" panose="020B0604020202020204"/>
                <a:ea typeface="+mn-ea"/>
                <a:cs typeface="+mn-cs"/>
              </a:rPr>
              <a:t>* IA2</a:t>
            </a:r>
          </a:p>
        </p:txBody>
      </p:sp>
    </p:spTree>
    <p:extLst>
      <p:ext uri="{BB962C8B-B14F-4D97-AF65-F5344CB8AC3E}">
        <p14:creationId xmlns:p14="http://schemas.microsoft.com/office/powerpoint/2010/main" val="3816961750"/>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cxnSp>
        <p:nvCxnSpPr>
          <p:cNvPr id="19" name="Elbow Connector 29">
            <a:extLst>
              <a:ext uri="{FF2B5EF4-FFF2-40B4-BE49-F238E27FC236}">
                <a16:creationId xmlns:a16="http://schemas.microsoft.com/office/drawing/2014/main" id="{A57903E7-B743-D99A-1F9F-33C15EAFC7B2}"/>
              </a:ext>
            </a:extLst>
          </p:cNvPr>
          <p:cNvCxnSpPr>
            <a:cxnSpLocks/>
          </p:cNvCxnSpPr>
          <p:nvPr/>
        </p:nvCxnSpPr>
        <p:spPr>
          <a:xfrm flipH="1">
            <a:off x="7320043" y="2889499"/>
            <a:ext cx="3738" cy="2430515"/>
          </a:xfrm>
          <a:prstGeom prst="bentConnector3">
            <a:avLst>
              <a:gd name="adj1" fmla="val -15752220"/>
            </a:avLst>
          </a:prstGeom>
          <a:ln>
            <a:solidFill>
              <a:schemeClr val="tx1">
                <a:lumMod val="60000"/>
                <a:lumOff val="40000"/>
              </a:schemeClr>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22" name="Text Placeholder 21">
            <a:extLst>
              <a:ext uri="{FF2B5EF4-FFF2-40B4-BE49-F238E27FC236}">
                <a16:creationId xmlns:a16="http://schemas.microsoft.com/office/drawing/2014/main" id="{FEE2F687-6AA2-480B-A06A-BDF976E3B167}"/>
              </a:ext>
            </a:extLst>
          </p:cNvPr>
          <p:cNvSpPr>
            <a:spLocks noGrp="1"/>
          </p:cNvSpPr>
          <p:nvPr>
            <p:ph type="body" sz="quarter" idx="14"/>
          </p:nvPr>
        </p:nvSpPr>
        <p:spPr>
          <a:xfrm>
            <a:off x="0" y="6262301"/>
            <a:ext cx="12191999" cy="416831"/>
          </a:xfrm>
        </p:spPr>
        <p:txBody>
          <a:bodyPr/>
          <a:lstStyle/>
          <a:p>
            <a:r>
              <a:rPr lang="en-US" dirty="0"/>
              <a:t>QOL, quality of life; TFR, treatment failure rate; TTF, time to treatment failure; ULN, upper limit of normal.</a:t>
            </a:r>
            <a:br>
              <a:rPr lang="en-US" dirty="0"/>
            </a:br>
            <a:r>
              <a:rPr lang="en-US" dirty="0"/>
              <a:t>Lu Y-S, et al. Presented at: San Antonio Breast Cancer Symposium (SABCS) 2022; December 6-10, 2022; San Antonio, TX. Presentation GS1-10.</a:t>
            </a:r>
          </a:p>
        </p:txBody>
      </p:sp>
      <p:sp>
        <p:nvSpPr>
          <p:cNvPr id="6" name="Text Placeholder 5">
            <a:extLst>
              <a:ext uri="{FF2B5EF4-FFF2-40B4-BE49-F238E27FC236}">
                <a16:creationId xmlns:a16="http://schemas.microsoft.com/office/drawing/2014/main" id="{BEC6FC2F-D0F4-1344-9DF4-1D7BFF1BBF7B}"/>
              </a:ext>
            </a:extLst>
          </p:cNvPr>
          <p:cNvSpPr>
            <a:spLocks noGrp="1"/>
          </p:cNvSpPr>
          <p:nvPr>
            <p:ph type="body" sz="quarter" idx="11"/>
          </p:nvPr>
        </p:nvSpPr>
        <p:spPr>
          <a:xfrm>
            <a:off x="0" y="1081907"/>
            <a:ext cx="12191999" cy="760959"/>
          </a:xfrm>
        </p:spPr>
        <p:txBody>
          <a:bodyPr/>
          <a:lstStyle/>
          <a:p>
            <a:r>
              <a:rPr lang="it-IT"/>
              <a:t>Phase 2 study of ribociclib + goserelin with hormonal therapy vs physician choice chemotherapy in HR+/HER2− inoperable locally advanced or mBC</a:t>
            </a:r>
          </a:p>
        </p:txBody>
      </p:sp>
      <p:sp>
        <p:nvSpPr>
          <p:cNvPr id="2" name="Title 1">
            <a:extLst>
              <a:ext uri="{FF2B5EF4-FFF2-40B4-BE49-F238E27FC236}">
                <a16:creationId xmlns:a16="http://schemas.microsoft.com/office/drawing/2014/main" id="{1EEA7432-04D5-4546-AFED-E485C0A1DD28}"/>
              </a:ext>
            </a:extLst>
          </p:cNvPr>
          <p:cNvSpPr>
            <a:spLocks noGrp="1"/>
          </p:cNvSpPr>
          <p:nvPr>
            <p:ph type="title"/>
          </p:nvPr>
        </p:nvSpPr>
        <p:spPr/>
        <p:txBody>
          <a:bodyPr>
            <a:normAutofit fontScale="90000"/>
          </a:bodyPr>
          <a:lstStyle/>
          <a:p>
            <a:r>
              <a:rPr lang="en-US" b="1" dirty="0" err="1">
                <a:solidFill>
                  <a:schemeClr val="tx2"/>
                </a:solidFill>
                <a:latin typeface="+mj-lt"/>
              </a:rPr>
              <a:t>Ribociclib</a:t>
            </a:r>
            <a:r>
              <a:rPr lang="en-US" b="1" dirty="0">
                <a:solidFill>
                  <a:schemeClr val="tx2"/>
                </a:solidFill>
                <a:latin typeface="+mj-lt"/>
              </a:rPr>
              <a:t> + ET vs Chemotherapy in HR+/HER2− Advanced BC</a:t>
            </a:r>
            <a:br>
              <a:rPr lang="en-US" b="1" dirty="0">
                <a:solidFill>
                  <a:schemeClr val="tx2"/>
                </a:solidFill>
                <a:latin typeface="+mj-lt"/>
              </a:rPr>
            </a:br>
            <a:r>
              <a:rPr lang="en-US" b="1" i="1" dirty="0">
                <a:solidFill>
                  <a:schemeClr val="tx2"/>
                </a:solidFill>
                <a:latin typeface="+mj-lt"/>
              </a:rPr>
              <a:t>RIGHT Choice</a:t>
            </a:r>
          </a:p>
        </p:txBody>
      </p:sp>
      <p:cxnSp>
        <p:nvCxnSpPr>
          <p:cNvPr id="3" name="Straight Connector 2">
            <a:extLst>
              <a:ext uri="{FF2B5EF4-FFF2-40B4-BE49-F238E27FC236}">
                <a16:creationId xmlns:a16="http://schemas.microsoft.com/office/drawing/2014/main" id="{22507768-E2FF-6A22-B975-AAE53E254D6B}"/>
              </a:ext>
            </a:extLst>
          </p:cNvPr>
          <p:cNvCxnSpPr>
            <a:cxnSpLocks/>
            <a:stCxn id="18" idx="2"/>
            <a:endCxn id="7" idx="3"/>
          </p:cNvCxnSpPr>
          <p:nvPr/>
        </p:nvCxnSpPr>
        <p:spPr>
          <a:xfrm flipH="1">
            <a:off x="3918985" y="4104756"/>
            <a:ext cx="384513" cy="2"/>
          </a:xfrm>
          <a:prstGeom prst="line">
            <a:avLst/>
          </a:prstGeom>
          <a:ln>
            <a:solidFill>
              <a:schemeClr val="tx1">
                <a:lumMod val="60000"/>
                <a:lumOff val="40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5" name="Elbow Connector 22">
            <a:extLst>
              <a:ext uri="{FF2B5EF4-FFF2-40B4-BE49-F238E27FC236}">
                <a16:creationId xmlns:a16="http://schemas.microsoft.com/office/drawing/2014/main" id="{4D2D1820-6F38-8AF0-7065-42E6E6F22587}"/>
              </a:ext>
            </a:extLst>
          </p:cNvPr>
          <p:cNvCxnSpPr>
            <a:cxnSpLocks/>
          </p:cNvCxnSpPr>
          <p:nvPr/>
        </p:nvCxnSpPr>
        <p:spPr>
          <a:xfrm rot="10800000" flipV="1">
            <a:off x="5180347" y="2889499"/>
            <a:ext cx="12700" cy="2430515"/>
          </a:xfrm>
          <a:prstGeom prst="bentConnector3">
            <a:avLst>
              <a:gd name="adj1" fmla="val 4745457"/>
            </a:avLst>
          </a:prstGeom>
          <a:ln>
            <a:solidFill>
              <a:schemeClr val="tx1">
                <a:lumMod val="60000"/>
                <a:lumOff val="40000"/>
              </a:schemeClr>
            </a:solidFill>
            <a:headEnd type="none"/>
            <a:tailEnd type="none"/>
          </a:ln>
        </p:spPr>
        <p:style>
          <a:lnRef idx="1">
            <a:schemeClr val="accent1"/>
          </a:lnRef>
          <a:fillRef idx="0">
            <a:schemeClr val="accent1"/>
          </a:fillRef>
          <a:effectRef idx="0">
            <a:schemeClr val="accent1"/>
          </a:effectRef>
          <a:fontRef idx="minor">
            <a:schemeClr val="tx1"/>
          </a:fontRef>
        </p:style>
      </p:cxnSp>
      <p:sp>
        <p:nvSpPr>
          <p:cNvPr id="7" name="TextBox 6">
            <a:extLst>
              <a:ext uri="{FF2B5EF4-FFF2-40B4-BE49-F238E27FC236}">
                <a16:creationId xmlns:a16="http://schemas.microsoft.com/office/drawing/2014/main" id="{50FBED7A-8873-0F01-4C01-3A3FE499EBEF}"/>
              </a:ext>
            </a:extLst>
          </p:cNvPr>
          <p:cNvSpPr txBox="1"/>
          <p:nvPr/>
        </p:nvSpPr>
        <p:spPr>
          <a:xfrm>
            <a:off x="873303" y="2381209"/>
            <a:ext cx="3045682" cy="3447098"/>
          </a:xfrm>
          <a:prstGeom prst="rect">
            <a:avLst/>
          </a:prstGeom>
          <a:noFill/>
        </p:spPr>
        <p:txBody>
          <a:bodyPr wrap="square" lIns="0" tIns="0" rIns="0" bIns="0" rtlCol="0" anchor="ctr" anchorCtr="1">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F3853"/>
                </a:solidFill>
                <a:effectLst/>
                <a:uLnTx/>
                <a:uFillTx/>
                <a:latin typeface="Arial" panose="020B0604020202020204" pitchFamily="34" charset="0"/>
                <a:ea typeface="+mn-ea"/>
                <a:cs typeface="+mn-cs"/>
              </a:rPr>
              <a:t>Eligibility criteria</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0F3853"/>
                </a:solidFill>
                <a:effectLst/>
                <a:uLnTx/>
                <a:uFillTx/>
                <a:latin typeface="Arial" panose="020B0604020202020204" pitchFamily="34" charset="0"/>
                <a:ea typeface="+mn-ea"/>
                <a:cs typeface="+mn-cs"/>
              </a:rPr>
              <a:t>Pre/perimenopausal women </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0F3853"/>
                </a:solidFill>
                <a:effectLst/>
                <a:uLnTx/>
                <a:uFillTx/>
                <a:latin typeface="Arial" panose="020B0604020202020204" pitchFamily="34" charset="0"/>
                <a:ea typeface="+mn-ea"/>
                <a:cs typeface="+mn-cs"/>
              </a:rPr>
              <a:t>HR+, HER2− ABC</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0F3853"/>
                </a:solidFill>
                <a:effectLst/>
                <a:uLnTx/>
                <a:uFillTx/>
                <a:latin typeface="Arial" panose="020B0604020202020204" pitchFamily="34" charset="0"/>
                <a:ea typeface="+mn-ea"/>
                <a:cs typeface="+mn-cs"/>
              </a:rPr>
              <a:t>No prior systemic therapy </a:t>
            </a:r>
            <a:br>
              <a:rPr kumimoji="0" lang="en-US" sz="1600" b="0" i="0" u="none" strike="noStrike" kern="1200" cap="none" spc="0" normalizeH="0" baseline="0" noProof="0">
                <a:ln>
                  <a:noFill/>
                </a:ln>
                <a:solidFill>
                  <a:srgbClr val="0F3853"/>
                </a:solidFill>
                <a:effectLst/>
                <a:uLnTx/>
                <a:uFillTx/>
                <a:latin typeface="Arial" panose="020B0604020202020204" pitchFamily="34" charset="0"/>
                <a:ea typeface="+mn-ea"/>
                <a:cs typeface="+mn-cs"/>
              </a:rPr>
            </a:br>
            <a:r>
              <a:rPr kumimoji="0" lang="en-US" sz="1600" b="0" i="0" u="none" strike="noStrike" kern="1200" cap="none" spc="0" normalizeH="0" baseline="0" noProof="0">
                <a:ln>
                  <a:noFill/>
                </a:ln>
                <a:solidFill>
                  <a:srgbClr val="0F3853"/>
                </a:solidFill>
                <a:effectLst/>
                <a:uLnTx/>
                <a:uFillTx/>
                <a:latin typeface="Arial" panose="020B0604020202020204" pitchFamily="34" charset="0"/>
                <a:ea typeface="+mn-ea"/>
                <a:cs typeface="+mn-cs"/>
              </a:rPr>
              <a:t>for ABC</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0F3853"/>
                </a:solidFill>
                <a:effectLst/>
                <a:uLnTx/>
                <a:uFillTx/>
                <a:latin typeface="Arial" panose="020B0604020202020204" pitchFamily="34" charset="0"/>
                <a:ea typeface="+mn-ea"/>
                <a:cs typeface="+mn-cs"/>
              </a:rPr>
              <a:t>Aggressive disease</a:t>
            </a:r>
          </a:p>
          <a:p>
            <a:pPr marL="742950" marR="0" lvl="1"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0F3853"/>
                </a:solidFill>
                <a:effectLst/>
                <a:uLnTx/>
                <a:uFillTx/>
                <a:latin typeface="Arial" panose="020B0604020202020204" pitchFamily="34" charset="0"/>
                <a:ea typeface="+mn-ea"/>
                <a:cs typeface="+mn-cs"/>
              </a:rPr>
              <a:t>Symptomatic visceral metastases </a:t>
            </a:r>
          </a:p>
          <a:p>
            <a:pPr marL="742950" marR="0" lvl="1"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0F3853"/>
                </a:solidFill>
                <a:effectLst/>
                <a:uLnTx/>
                <a:uFillTx/>
                <a:latin typeface="Arial" panose="020B0604020202020204" pitchFamily="34" charset="0"/>
                <a:ea typeface="+mn-ea"/>
                <a:cs typeface="+mn-cs"/>
              </a:rPr>
              <a:t>Rapid PD or impending visual compromise </a:t>
            </a:r>
          </a:p>
          <a:p>
            <a:pPr marL="742950" marR="0" lvl="1"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0F3853"/>
                </a:solidFill>
                <a:effectLst/>
                <a:uLnTx/>
                <a:uFillTx/>
                <a:latin typeface="Arial" panose="020B0604020202020204" pitchFamily="34" charset="0"/>
                <a:ea typeface="+mn-ea"/>
                <a:cs typeface="+mn-cs"/>
              </a:rPr>
              <a:t>Non-visceral disease </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0F3853"/>
                </a:solidFill>
                <a:effectLst/>
                <a:uLnTx/>
                <a:uFillTx/>
                <a:latin typeface="Arial" panose="020B0604020202020204" pitchFamily="34" charset="0"/>
                <a:ea typeface="+mn-ea"/>
                <a:cs typeface="+mn-cs"/>
              </a:rPr>
              <a:t>ECOG PS ≤ 2</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0F3853"/>
                </a:solidFill>
                <a:effectLst/>
                <a:uLnTx/>
                <a:uFillTx/>
                <a:latin typeface="Arial" panose="020B0604020202020204" pitchFamily="34" charset="0"/>
                <a:ea typeface="+mn-ea"/>
                <a:cs typeface="+mn-cs"/>
              </a:rPr>
              <a:t>Total bilirubin ≤ 1.5 ULN</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0F3853"/>
                </a:solidFill>
                <a:effectLst/>
                <a:uLnTx/>
                <a:uFillTx/>
                <a:latin typeface="Arial" panose="020B0604020202020204" pitchFamily="34" charset="0"/>
                <a:ea typeface="+mn-ea"/>
                <a:cs typeface="+mn-cs"/>
              </a:rPr>
              <a:t>N = 222</a:t>
            </a:r>
          </a:p>
        </p:txBody>
      </p:sp>
      <p:sp>
        <p:nvSpPr>
          <p:cNvPr id="8" name="TextBox 7">
            <a:extLst>
              <a:ext uri="{FF2B5EF4-FFF2-40B4-BE49-F238E27FC236}">
                <a16:creationId xmlns:a16="http://schemas.microsoft.com/office/drawing/2014/main" id="{44D6182F-CD2C-E797-03FA-1BDED24DF488}"/>
              </a:ext>
            </a:extLst>
          </p:cNvPr>
          <p:cNvSpPr txBox="1"/>
          <p:nvPr/>
        </p:nvSpPr>
        <p:spPr>
          <a:xfrm>
            <a:off x="5032826" y="3671703"/>
            <a:ext cx="2548996" cy="868681"/>
          </a:xfrm>
          <a:prstGeom prst="rect">
            <a:avLst/>
          </a:prstGeom>
          <a:noFill/>
        </p:spPr>
        <p:txBody>
          <a:bodyPr wrap="square" lIns="72000" tIns="72000" rIns="72000" bIns="72000" rtlCol="0" anchor="ctr" anchorCtr="0">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GB" sz="1400" b="0" i="0" u="none" strike="noStrike" kern="1200" cap="none" spc="0" normalizeH="0" baseline="0" noProof="0">
                <a:ln>
                  <a:noFill/>
                </a:ln>
                <a:solidFill>
                  <a:srgbClr val="47484F"/>
                </a:solidFill>
                <a:effectLst/>
                <a:uLnTx/>
                <a:uFillTx/>
                <a:latin typeface="Arial" panose="020B0604020202020204" pitchFamily="34" charset="0"/>
                <a:ea typeface="+mn-ea"/>
                <a:cs typeface="+mn-cs"/>
              </a:rPr>
              <a:t>Stratification factors:</a:t>
            </a:r>
          </a:p>
          <a:p>
            <a:pPr marL="252000" marR="0" lvl="0" indent="-252000" algn="l" defTabSz="457200" rtl="0" eaLnBrk="1" fontAlgn="auto" latinLnBrk="0" hangingPunct="1">
              <a:lnSpc>
                <a:spcPct val="100000"/>
              </a:lnSpc>
              <a:spcBef>
                <a:spcPts val="0"/>
              </a:spcBef>
              <a:spcAft>
                <a:spcPts val="0"/>
              </a:spcAft>
              <a:buClrTx/>
              <a:buSzTx/>
              <a:buFont typeface="+mj-lt"/>
              <a:buAutoNum type="arabicPeriod"/>
              <a:tabLst/>
              <a:defRPr/>
            </a:pPr>
            <a:r>
              <a:rPr kumimoji="0" lang="en-US" sz="1400" b="0" i="0" u="none" strike="noStrike" kern="1200" cap="none" spc="0" normalizeH="0" baseline="0" noProof="0">
                <a:ln>
                  <a:noFill/>
                </a:ln>
                <a:solidFill>
                  <a:srgbClr val="47484F"/>
                </a:solidFill>
                <a:effectLst/>
                <a:uLnTx/>
                <a:uFillTx/>
                <a:latin typeface="Arial" panose="020B0604020202020204" pitchFamily="34" charset="0"/>
                <a:ea typeface="+mn-ea"/>
                <a:cs typeface="+mn-cs"/>
              </a:rPr>
              <a:t>Liver metastases </a:t>
            </a:r>
          </a:p>
          <a:p>
            <a:pPr marL="252000" marR="0" lvl="0" indent="-252000" algn="l" defTabSz="457200" rtl="0" eaLnBrk="1" fontAlgn="auto" latinLnBrk="0" hangingPunct="1">
              <a:lnSpc>
                <a:spcPct val="100000"/>
              </a:lnSpc>
              <a:spcBef>
                <a:spcPts val="0"/>
              </a:spcBef>
              <a:spcAft>
                <a:spcPts val="0"/>
              </a:spcAft>
              <a:buClrTx/>
              <a:buSzTx/>
              <a:buFont typeface="+mj-lt"/>
              <a:buAutoNum type="arabicPeriod"/>
              <a:tabLst/>
              <a:defRPr/>
            </a:pPr>
            <a:r>
              <a:rPr kumimoji="0" lang="en-US" sz="1400" b="0" i="0" u="none" strike="noStrike" kern="1200" cap="none" spc="0" normalizeH="0" baseline="0" noProof="0">
                <a:ln>
                  <a:noFill/>
                </a:ln>
                <a:solidFill>
                  <a:srgbClr val="47484F"/>
                </a:solidFill>
                <a:effectLst/>
                <a:uLnTx/>
                <a:uFillTx/>
                <a:latin typeface="Arial" panose="020B0604020202020204" pitchFamily="34" charset="0"/>
                <a:ea typeface="+mn-ea"/>
                <a:cs typeface="+mn-cs"/>
              </a:rPr>
              <a:t>DFI &lt; or ≥ 2 years</a:t>
            </a:r>
          </a:p>
        </p:txBody>
      </p:sp>
      <p:sp>
        <p:nvSpPr>
          <p:cNvPr id="10" name="TextBox 9">
            <a:extLst>
              <a:ext uri="{FF2B5EF4-FFF2-40B4-BE49-F238E27FC236}">
                <a16:creationId xmlns:a16="http://schemas.microsoft.com/office/drawing/2014/main" id="{9175D4CD-B15E-1ED1-E703-BD0D40393930}"/>
              </a:ext>
            </a:extLst>
          </p:cNvPr>
          <p:cNvSpPr txBox="1"/>
          <p:nvPr/>
        </p:nvSpPr>
        <p:spPr>
          <a:xfrm>
            <a:off x="8705711" y="2500609"/>
            <a:ext cx="2695178" cy="3245468"/>
          </a:xfrm>
          <a:prstGeom prst="rect">
            <a:avLst/>
          </a:prstGeom>
          <a:solidFill>
            <a:schemeClr val="accent6">
              <a:alpha val="99000"/>
            </a:schemeClr>
          </a:solidFill>
        </p:spPr>
        <p:txBody>
          <a:bodyPr wrap="square" lIns="144000" tIns="144000" rIns="144000" bIns="144000" rtlCol="0" anchor="ctr" anchorCtr="0">
            <a:spAutoFit/>
          </a:bodyPr>
          <a:lstStyle/>
          <a:p>
            <a:pPr marL="0" marR="0" lvl="0" indent="0" algn="l" defTabSz="800100" rtl="0" eaLnBrk="1" fontAlgn="auto" latinLnBrk="0" hangingPunct="1">
              <a:lnSpc>
                <a:spcPct val="100000"/>
              </a:lnSpc>
              <a:spcBef>
                <a:spcPct val="0"/>
              </a:spcBef>
              <a:spcAft>
                <a:spcPts val="0"/>
              </a:spcAft>
              <a:buClrTx/>
              <a:buSzTx/>
              <a:buFontTx/>
              <a:buNone/>
              <a:tabLst/>
              <a:defRPr/>
            </a:pPr>
            <a:r>
              <a:rPr kumimoji="0" lang="en-US" sz="1600" b="1" i="0" u="none" strike="noStrike" kern="1200" cap="none" spc="0" normalizeH="0" baseline="0" noProof="0" dirty="0">
                <a:ln>
                  <a:noFill/>
                </a:ln>
                <a:solidFill>
                  <a:srgbClr val="272524"/>
                </a:solidFill>
                <a:effectLst/>
                <a:uLnTx/>
                <a:uFillTx/>
                <a:latin typeface="Arial" panose="020B0604020202020204" pitchFamily="34" charset="0"/>
                <a:ea typeface="+mn-ea"/>
                <a:cs typeface="+mn-cs"/>
              </a:rPr>
              <a:t>Primary endpoint</a:t>
            </a:r>
          </a:p>
          <a:p>
            <a:pPr marL="285750" marR="0" lvl="0" indent="-285750" algn="l" defTabSz="800100" rtl="0" eaLnBrk="1" fontAlgn="auto" latinLnBrk="0" hangingPunct="1">
              <a:lnSpc>
                <a:spcPct val="100000"/>
              </a:lnSpc>
              <a:spcBef>
                <a:spcPct val="0"/>
              </a:spcBef>
              <a:spcAft>
                <a:spcPts val="0"/>
              </a:spcAft>
              <a:buClrTx/>
              <a:buSzTx/>
              <a:buFont typeface="Wingdings" panose="05000000000000000000" pitchFamily="2" charset="2"/>
              <a:buChar char="§"/>
              <a:tabLst/>
              <a:defRPr/>
            </a:pPr>
            <a:r>
              <a:rPr kumimoji="0" lang="en-US" sz="1600" b="0" i="0" u="none" strike="noStrike" kern="1200" cap="none" spc="0" normalizeH="0" baseline="0" noProof="0" dirty="0">
                <a:ln>
                  <a:noFill/>
                </a:ln>
                <a:solidFill>
                  <a:srgbClr val="272524"/>
                </a:solidFill>
                <a:effectLst/>
                <a:uLnTx/>
                <a:uFillTx/>
                <a:latin typeface="Arial" panose="020B0604020202020204" pitchFamily="34" charset="0"/>
                <a:ea typeface="+mn-ea"/>
                <a:cs typeface="+mn-cs"/>
              </a:rPr>
              <a:t>PFS</a:t>
            </a:r>
          </a:p>
          <a:p>
            <a:pPr marL="285750" marR="0" lvl="0" indent="-285750" algn="l" defTabSz="800100" rtl="0" eaLnBrk="1" fontAlgn="auto" latinLnBrk="0" hangingPunct="1">
              <a:lnSpc>
                <a:spcPct val="100000"/>
              </a:lnSpc>
              <a:spcBef>
                <a:spcPct val="0"/>
              </a:spcBef>
              <a:spcAft>
                <a:spcPts val="0"/>
              </a:spcAft>
              <a:buClrTx/>
              <a:buSzTx/>
              <a:buFont typeface="Wingdings" panose="05000000000000000000" pitchFamily="2" charset="2"/>
              <a:buChar char="§"/>
              <a:tabLst/>
              <a:defRPr/>
            </a:pPr>
            <a:endParaRPr kumimoji="0" lang="en-US" sz="1600" b="0" i="0" u="none" strike="noStrike" kern="1200" cap="none" spc="0" normalizeH="0" baseline="0" noProof="0" dirty="0">
              <a:ln>
                <a:noFill/>
              </a:ln>
              <a:solidFill>
                <a:srgbClr val="272524"/>
              </a:solidFill>
              <a:effectLst/>
              <a:uLnTx/>
              <a:uFillTx/>
              <a:latin typeface="Arial" panose="020B0604020202020204" pitchFamily="34" charset="0"/>
              <a:ea typeface="+mn-ea"/>
              <a:cs typeface="+mn-cs"/>
            </a:endParaRPr>
          </a:p>
          <a:p>
            <a:pPr marL="0" marR="0" lvl="0" indent="0" algn="l" defTabSz="800100" rtl="0" eaLnBrk="1" fontAlgn="auto" latinLnBrk="0" hangingPunct="1">
              <a:lnSpc>
                <a:spcPct val="100000"/>
              </a:lnSpc>
              <a:spcBef>
                <a:spcPct val="0"/>
              </a:spcBef>
              <a:spcAft>
                <a:spcPts val="0"/>
              </a:spcAft>
              <a:buClrTx/>
              <a:buSzTx/>
              <a:buFontTx/>
              <a:buNone/>
              <a:tabLst/>
              <a:defRPr/>
            </a:pPr>
            <a:r>
              <a:rPr kumimoji="0" lang="en-US" sz="1600" b="1" i="0" u="none" strike="noStrike" kern="1200" cap="none" spc="0" normalizeH="0" baseline="0" noProof="0" dirty="0">
                <a:ln>
                  <a:noFill/>
                </a:ln>
                <a:solidFill>
                  <a:srgbClr val="272524"/>
                </a:solidFill>
                <a:effectLst/>
                <a:uLnTx/>
                <a:uFillTx/>
                <a:latin typeface="Arial" panose="020B0604020202020204" pitchFamily="34" charset="0"/>
                <a:ea typeface="+mn-ea"/>
                <a:cs typeface="+mn-cs"/>
              </a:rPr>
              <a:t>Secondary endpoints</a:t>
            </a:r>
          </a:p>
          <a:p>
            <a:pPr marL="285750" marR="0" lvl="0" indent="-285750" algn="l" defTabSz="800100" rtl="0" eaLnBrk="1" fontAlgn="auto" latinLnBrk="0" hangingPunct="1">
              <a:lnSpc>
                <a:spcPct val="100000"/>
              </a:lnSpc>
              <a:spcBef>
                <a:spcPct val="0"/>
              </a:spcBef>
              <a:spcAft>
                <a:spcPts val="0"/>
              </a:spcAft>
              <a:buClrTx/>
              <a:buSzTx/>
              <a:buFont typeface="Wingdings" panose="05000000000000000000" pitchFamily="2" charset="2"/>
              <a:buChar char="§"/>
              <a:tabLst/>
              <a:defRPr/>
            </a:pPr>
            <a:r>
              <a:rPr kumimoji="0" lang="en-US" sz="1600" b="0" i="0" u="none" strike="noStrike" kern="1200" cap="none" spc="0" normalizeH="0" baseline="0" noProof="0" dirty="0">
                <a:ln>
                  <a:noFill/>
                </a:ln>
                <a:solidFill>
                  <a:srgbClr val="272524"/>
                </a:solidFill>
                <a:effectLst/>
                <a:uLnTx/>
                <a:uFillTx/>
                <a:latin typeface="Arial" panose="020B0604020202020204" pitchFamily="34" charset="0"/>
                <a:ea typeface="+mn-ea"/>
                <a:cs typeface="+mn-cs"/>
              </a:rPr>
              <a:t>TTF</a:t>
            </a:r>
          </a:p>
          <a:p>
            <a:pPr marL="285750" marR="0" lvl="0" indent="-285750" algn="l" defTabSz="800100" rtl="0" eaLnBrk="1" fontAlgn="auto" latinLnBrk="0" hangingPunct="1">
              <a:lnSpc>
                <a:spcPct val="100000"/>
              </a:lnSpc>
              <a:spcBef>
                <a:spcPct val="0"/>
              </a:spcBef>
              <a:spcAft>
                <a:spcPts val="0"/>
              </a:spcAft>
              <a:buClrTx/>
              <a:buSzTx/>
              <a:buFont typeface="Wingdings" panose="05000000000000000000" pitchFamily="2" charset="2"/>
              <a:buChar char="§"/>
              <a:tabLst/>
              <a:defRPr/>
            </a:pPr>
            <a:r>
              <a:rPr kumimoji="0" lang="en-US" sz="1600" b="0" i="0" u="none" strike="noStrike" kern="1200" cap="none" spc="0" normalizeH="0" baseline="0" noProof="0" dirty="0">
                <a:ln>
                  <a:noFill/>
                </a:ln>
                <a:solidFill>
                  <a:srgbClr val="272524"/>
                </a:solidFill>
                <a:effectLst/>
                <a:uLnTx/>
                <a:uFillTx/>
                <a:latin typeface="Arial" panose="020B0604020202020204" pitchFamily="34" charset="0"/>
                <a:ea typeface="+mn-ea"/>
                <a:cs typeface="+mn-cs"/>
              </a:rPr>
              <a:t>3-month TFR</a:t>
            </a:r>
          </a:p>
          <a:p>
            <a:pPr marL="285750" marR="0" lvl="0" indent="-285750" algn="l" defTabSz="800100" rtl="0" eaLnBrk="1" fontAlgn="auto" latinLnBrk="0" hangingPunct="1">
              <a:lnSpc>
                <a:spcPct val="100000"/>
              </a:lnSpc>
              <a:spcBef>
                <a:spcPct val="0"/>
              </a:spcBef>
              <a:spcAft>
                <a:spcPts val="0"/>
              </a:spcAft>
              <a:buClrTx/>
              <a:buSzTx/>
              <a:buFont typeface="Wingdings" panose="05000000000000000000" pitchFamily="2" charset="2"/>
              <a:buChar char="§"/>
              <a:tabLst/>
              <a:defRPr/>
            </a:pPr>
            <a:r>
              <a:rPr kumimoji="0" lang="en-US" sz="1600" b="0" i="0" u="none" strike="noStrike" kern="1200" cap="none" spc="0" normalizeH="0" baseline="0" noProof="0" dirty="0">
                <a:ln>
                  <a:noFill/>
                </a:ln>
                <a:solidFill>
                  <a:srgbClr val="272524"/>
                </a:solidFill>
                <a:effectLst/>
                <a:uLnTx/>
                <a:uFillTx/>
                <a:latin typeface="Arial" panose="020B0604020202020204" pitchFamily="34" charset="0"/>
                <a:ea typeface="+mn-ea"/>
                <a:cs typeface="+mn-cs"/>
              </a:rPr>
              <a:t>ORR</a:t>
            </a:r>
          </a:p>
          <a:p>
            <a:pPr marL="285750" marR="0" lvl="0" indent="-285750" algn="l" defTabSz="800100" rtl="0" eaLnBrk="1" fontAlgn="auto" latinLnBrk="0" hangingPunct="1">
              <a:lnSpc>
                <a:spcPct val="100000"/>
              </a:lnSpc>
              <a:spcBef>
                <a:spcPct val="0"/>
              </a:spcBef>
              <a:spcAft>
                <a:spcPts val="0"/>
              </a:spcAft>
              <a:buClrTx/>
              <a:buSzTx/>
              <a:buFont typeface="Wingdings" panose="05000000000000000000" pitchFamily="2" charset="2"/>
              <a:buChar char="§"/>
              <a:tabLst/>
              <a:defRPr/>
            </a:pPr>
            <a:r>
              <a:rPr kumimoji="0" lang="en-US" sz="1600" b="0" i="0" u="none" strike="noStrike" kern="1200" cap="none" spc="0" normalizeH="0" baseline="0" noProof="0" dirty="0">
                <a:ln>
                  <a:noFill/>
                </a:ln>
                <a:solidFill>
                  <a:srgbClr val="272524"/>
                </a:solidFill>
                <a:effectLst/>
                <a:uLnTx/>
                <a:uFillTx/>
                <a:latin typeface="Arial" panose="020B0604020202020204" pitchFamily="34" charset="0"/>
                <a:ea typeface="+mn-ea"/>
                <a:cs typeface="+mn-cs"/>
              </a:rPr>
              <a:t>CBR</a:t>
            </a:r>
          </a:p>
          <a:p>
            <a:pPr marL="285750" marR="0" lvl="0" indent="-285750" algn="l" defTabSz="800100" rtl="0" eaLnBrk="1" fontAlgn="auto" latinLnBrk="0" hangingPunct="1">
              <a:lnSpc>
                <a:spcPct val="100000"/>
              </a:lnSpc>
              <a:spcBef>
                <a:spcPct val="0"/>
              </a:spcBef>
              <a:spcAft>
                <a:spcPts val="0"/>
              </a:spcAft>
              <a:buClrTx/>
              <a:buSzTx/>
              <a:buFont typeface="Wingdings" panose="05000000000000000000" pitchFamily="2" charset="2"/>
              <a:buChar char="§"/>
              <a:tabLst/>
              <a:defRPr/>
            </a:pPr>
            <a:r>
              <a:rPr kumimoji="0" lang="en-US" sz="1600" b="0" i="0" u="none" strike="noStrike" kern="1200" cap="none" spc="0" normalizeH="0" baseline="0" noProof="0" dirty="0">
                <a:ln>
                  <a:noFill/>
                </a:ln>
                <a:solidFill>
                  <a:srgbClr val="272524"/>
                </a:solidFill>
                <a:effectLst/>
                <a:uLnTx/>
                <a:uFillTx/>
                <a:latin typeface="Arial" panose="020B0604020202020204" pitchFamily="34" charset="0"/>
                <a:ea typeface="+mn-ea"/>
                <a:cs typeface="+mn-cs"/>
              </a:rPr>
              <a:t>TTR</a:t>
            </a:r>
          </a:p>
          <a:p>
            <a:pPr marL="285750" marR="0" lvl="0" indent="-285750" algn="l" defTabSz="800100" rtl="0" eaLnBrk="1" fontAlgn="auto" latinLnBrk="0" hangingPunct="1">
              <a:lnSpc>
                <a:spcPct val="100000"/>
              </a:lnSpc>
              <a:spcBef>
                <a:spcPct val="0"/>
              </a:spcBef>
              <a:spcAft>
                <a:spcPts val="0"/>
              </a:spcAft>
              <a:buClrTx/>
              <a:buSzTx/>
              <a:buFont typeface="Wingdings" panose="05000000000000000000" pitchFamily="2" charset="2"/>
              <a:buChar char="§"/>
              <a:tabLst/>
              <a:defRPr/>
            </a:pPr>
            <a:r>
              <a:rPr kumimoji="0" lang="en-US" sz="1600" b="0" i="0" u="none" strike="noStrike" kern="1200" cap="none" spc="0" normalizeH="0" baseline="0" noProof="0" dirty="0">
                <a:ln>
                  <a:noFill/>
                </a:ln>
                <a:solidFill>
                  <a:srgbClr val="272524"/>
                </a:solidFill>
                <a:effectLst/>
                <a:uLnTx/>
                <a:uFillTx/>
                <a:latin typeface="Arial" panose="020B0604020202020204" pitchFamily="34" charset="0"/>
                <a:ea typeface="+mn-ea"/>
                <a:cs typeface="+mn-cs"/>
              </a:rPr>
              <a:t>OS</a:t>
            </a:r>
          </a:p>
          <a:p>
            <a:pPr marL="285750" marR="0" lvl="0" indent="-285750" algn="l" defTabSz="800100" rtl="0" eaLnBrk="1" fontAlgn="auto" latinLnBrk="0" hangingPunct="1">
              <a:lnSpc>
                <a:spcPct val="100000"/>
              </a:lnSpc>
              <a:spcBef>
                <a:spcPct val="0"/>
              </a:spcBef>
              <a:spcAft>
                <a:spcPts val="0"/>
              </a:spcAft>
              <a:buClrTx/>
              <a:buSzTx/>
              <a:buFont typeface="Wingdings" panose="05000000000000000000" pitchFamily="2" charset="2"/>
              <a:buChar char="§"/>
              <a:tabLst/>
              <a:defRPr/>
            </a:pPr>
            <a:r>
              <a:rPr kumimoji="0" lang="en-US" sz="1600" b="0" i="0" u="none" strike="noStrike" kern="1200" cap="none" spc="0" normalizeH="0" baseline="0" noProof="0" dirty="0">
                <a:ln>
                  <a:noFill/>
                </a:ln>
                <a:solidFill>
                  <a:srgbClr val="272524"/>
                </a:solidFill>
                <a:effectLst/>
                <a:uLnTx/>
                <a:uFillTx/>
                <a:latin typeface="Arial" panose="020B0604020202020204" pitchFamily="34" charset="0"/>
                <a:ea typeface="+mn-ea"/>
                <a:cs typeface="+mn-cs"/>
              </a:rPr>
              <a:t>Safety</a:t>
            </a:r>
          </a:p>
          <a:p>
            <a:pPr marL="285750" marR="0" lvl="0" indent="-285750" algn="l" defTabSz="800100" rtl="0" eaLnBrk="1" fontAlgn="auto" latinLnBrk="0" hangingPunct="1">
              <a:lnSpc>
                <a:spcPct val="100000"/>
              </a:lnSpc>
              <a:spcBef>
                <a:spcPct val="0"/>
              </a:spcBef>
              <a:spcAft>
                <a:spcPts val="0"/>
              </a:spcAft>
              <a:buClrTx/>
              <a:buSzTx/>
              <a:buFont typeface="Wingdings" panose="05000000000000000000" pitchFamily="2" charset="2"/>
              <a:buChar char="§"/>
              <a:tabLst/>
              <a:defRPr/>
            </a:pPr>
            <a:r>
              <a:rPr kumimoji="0" lang="en-US" sz="1600" b="0" i="0" u="none" strike="noStrike" kern="1200" cap="none" spc="0" normalizeH="0" baseline="0" noProof="0" dirty="0">
                <a:ln>
                  <a:noFill/>
                </a:ln>
                <a:solidFill>
                  <a:srgbClr val="272524"/>
                </a:solidFill>
                <a:effectLst/>
                <a:uLnTx/>
                <a:uFillTx/>
                <a:latin typeface="Arial" panose="020B0604020202020204" pitchFamily="34" charset="0"/>
                <a:ea typeface="+mn-ea"/>
                <a:cs typeface="+mn-cs"/>
              </a:rPr>
              <a:t>QOL</a:t>
            </a:r>
          </a:p>
        </p:txBody>
      </p:sp>
      <p:grpSp>
        <p:nvGrpSpPr>
          <p:cNvPr id="12" name="Group 11">
            <a:extLst>
              <a:ext uri="{FF2B5EF4-FFF2-40B4-BE49-F238E27FC236}">
                <a16:creationId xmlns:a16="http://schemas.microsoft.com/office/drawing/2014/main" id="{4123AC5B-829D-8B66-7EF5-B18AC20F87E6}"/>
              </a:ext>
            </a:extLst>
          </p:cNvPr>
          <p:cNvGrpSpPr/>
          <p:nvPr/>
        </p:nvGrpSpPr>
        <p:grpSpPr>
          <a:xfrm>
            <a:off x="5180346" y="4708014"/>
            <a:ext cx="2376000" cy="1192211"/>
            <a:chOff x="2434356" y="2822811"/>
            <a:chExt cx="3372346" cy="665716"/>
          </a:xfrm>
        </p:grpSpPr>
        <p:sp>
          <p:nvSpPr>
            <p:cNvPr id="13" name="TextBox 12">
              <a:extLst>
                <a:ext uri="{FF2B5EF4-FFF2-40B4-BE49-F238E27FC236}">
                  <a16:creationId xmlns:a16="http://schemas.microsoft.com/office/drawing/2014/main" id="{71564332-1137-0964-C2BC-AF182AEE3C57}"/>
                </a:ext>
              </a:extLst>
            </p:cNvPr>
            <p:cNvSpPr txBox="1"/>
            <p:nvPr/>
          </p:nvSpPr>
          <p:spPr>
            <a:xfrm>
              <a:off x="2434358" y="2822811"/>
              <a:ext cx="3372344" cy="665716"/>
            </a:xfrm>
            <a:prstGeom prst="rect">
              <a:avLst/>
            </a:prstGeom>
            <a:solidFill>
              <a:srgbClr val="EBEBEC"/>
            </a:solidFill>
          </p:spPr>
          <p:txBody>
            <a:bodyPr wrap="square" lIns="180000" tIns="0" rIns="180000" bIns="0" rtlCol="0" anchor="ctr"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47484F"/>
                  </a:solidFill>
                  <a:effectLst/>
                  <a:uLnTx/>
                  <a:uFillTx/>
                  <a:latin typeface="Arial" panose="020B0604020202020204" pitchFamily="34" charset="0"/>
                  <a:ea typeface="+mn-ea"/>
                  <a:cs typeface="+mn-cs"/>
                </a:rPr>
                <a:t>Investigator’s choice of combination chemotherapy</a:t>
              </a:r>
            </a:p>
          </p:txBody>
        </p:sp>
        <p:sp>
          <p:nvSpPr>
            <p:cNvPr id="14" name="Rectangle 13">
              <a:extLst>
                <a:ext uri="{FF2B5EF4-FFF2-40B4-BE49-F238E27FC236}">
                  <a16:creationId xmlns:a16="http://schemas.microsoft.com/office/drawing/2014/main" id="{EDA36D28-7F3E-9CF6-3B77-7E09C392670C}"/>
                </a:ext>
              </a:extLst>
            </p:cNvPr>
            <p:cNvSpPr/>
            <p:nvPr/>
          </p:nvSpPr>
          <p:spPr>
            <a:xfrm>
              <a:off x="2434356" y="2822811"/>
              <a:ext cx="86470" cy="665716"/>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grpSp>
      <p:grpSp>
        <p:nvGrpSpPr>
          <p:cNvPr id="15" name="Group 14">
            <a:extLst>
              <a:ext uri="{FF2B5EF4-FFF2-40B4-BE49-F238E27FC236}">
                <a16:creationId xmlns:a16="http://schemas.microsoft.com/office/drawing/2014/main" id="{CDDAE43D-4168-495D-6D1B-7CB19CC6926F}"/>
              </a:ext>
            </a:extLst>
          </p:cNvPr>
          <p:cNvGrpSpPr/>
          <p:nvPr/>
        </p:nvGrpSpPr>
        <p:grpSpPr>
          <a:xfrm>
            <a:off x="5180347" y="2277499"/>
            <a:ext cx="2380150" cy="1192211"/>
            <a:chOff x="2434358" y="2822811"/>
            <a:chExt cx="2758305" cy="665716"/>
          </a:xfrm>
        </p:grpSpPr>
        <p:sp>
          <p:nvSpPr>
            <p:cNvPr id="16" name="TextBox 15">
              <a:extLst>
                <a:ext uri="{FF2B5EF4-FFF2-40B4-BE49-F238E27FC236}">
                  <a16:creationId xmlns:a16="http://schemas.microsoft.com/office/drawing/2014/main" id="{F104BC5A-FC83-8031-8736-8B9201A1885F}"/>
                </a:ext>
              </a:extLst>
            </p:cNvPr>
            <p:cNvSpPr txBox="1"/>
            <p:nvPr/>
          </p:nvSpPr>
          <p:spPr>
            <a:xfrm>
              <a:off x="2434358" y="2822811"/>
              <a:ext cx="2758305" cy="665716"/>
            </a:xfrm>
            <a:prstGeom prst="rect">
              <a:avLst/>
            </a:prstGeom>
            <a:solidFill>
              <a:srgbClr val="E9F1F7"/>
            </a:solidFill>
          </p:spPr>
          <p:txBody>
            <a:bodyPr wrap="square" lIns="180000" tIns="0" rIns="180000" bIns="0" rtlCol="0" anchor="ctr"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116EA7"/>
                  </a:solidFill>
                  <a:effectLst/>
                  <a:uLnTx/>
                  <a:uFillTx/>
                  <a:latin typeface="Arial" panose="020B0604020202020204" pitchFamily="34" charset="0"/>
                  <a:ea typeface="+mn-ea"/>
                  <a:cs typeface="+mn-cs"/>
                </a:rPr>
                <a:t>Ribociclib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116EA7"/>
                  </a:solidFill>
                  <a:effectLst/>
                  <a:uLnTx/>
                  <a:uFillTx/>
                  <a:latin typeface="Arial" panose="020B0604020202020204" pitchFamily="34" charset="0"/>
                  <a:ea typeface="+mn-ea"/>
                  <a:cs typeface="+mn-cs"/>
                </a:rPr>
                <a:t>(600 mg)</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116EA7"/>
                  </a:solidFill>
                  <a:effectLst/>
                  <a:uLnTx/>
                  <a:uFillTx/>
                  <a:latin typeface="Arial" panose="020B0604020202020204" pitchFamily="34" charset="0"/>
                  <a:ea typeface="+mn-ea"/>
                  <a:cs typeface="+mn-cs"/>
                </a:rPr>
                <a:t>+ Letrozole or anastrozole</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116EA7"/>
                  </a:solidFill>
                  <a:effectLst/>
                  <a:uLnTx/>
                  <a:uFillTx/>
                  <a:latin typeface="Arial" panose="020B0604020202020204" pitchFamily="34" charset="0"/>
                  <a:ea typeface="+mn-ea"/>
                  <a:cs typeface="+mn-cs"/>
                </a:rPr>
                <a:t>+ Goserelin </a:t>
              </a:r>
            </a:p>
          </p:txBody>
        </p:sp>
        <p:sp>
          <p:nvSpPr>
            <p:cNvPr id="17" name="Rectangle 16">
              <a:extLst>
                <a:ext uri="{FF2B5EF4-FFF2-40B4-BE49-F238E27FC236}">
                  <a16:creationId xmlns:a16="http://schemas.microsoft.com/office/drawing/2014/main" id="{C9902C28-0D78-E614-4D4A-8C8E46E07898}"/>
                </a:ext>
              </a:extLst>
            </p:cNvPr>
            <p:cNvSpPr/>
            <p:nvPr/>
          </p:nvSpPr>
          <p:spPr>
            <a:xfrm>
              <a:off x="2434358" y="2822811"/>
              <a:ext cx="67071" cy="6657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grpSp>
      <p:sp>
        <p:nvSpPr>
          <p:cNvPr id="18" name="Oval 17">
            <a:extLst>
              <a:ext uri="{FF2B5EF4-FFF2-40B4-BE49-F238E27FC236}">
                <a16:creationId xmlns:a16="http://schemas.microsoft.com/office/drawing/2014/main" id="{120DF308-3154-F046-9DB5-72E18E8FD371}"/>
              </a:ext>
            </a:extLst>
          </p:cNvPr>
          <p:cNvSpPr/>
          <p:nvPr/>
        </p:nvSpPr>
        <p:spPr>
          <a:xfrm>
            <a:off x="4303498" y="3824227"/>
            <a:ext cx="561058" cy="561058"/>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white"/>
                </a:solidFill>
                <a:effectLst/>
                <a:uLnTx/>
                <a:uFillTx/>
                <a:latin typeface="Arial" panose="020B0604020202020204" pitchFamily="34" charset="0"/>
                <a:ea typeface="+mn-ea"/>
                <a:cs typeface="+mn-cs"/>
              </a:rPr>
              <a:t>R</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a:ln>
                  <a:noFill/>
                </a:ln>
                <a:solidFill>
                  <a:prstClr val="white"/>
                </a:solidFill>
                <a:effectLst/>
                <a:uLnTx/>
                <a:uFillTx/>
                <a:latin typeface="Arial" panose="020B0604020202020204" pitchFamily="34" charset="0"/>
                <a:ea typeface="+mn-ea"/>
                <a:cs typeface="+mn-cs"/>
              </a:rPr>
              <a:t>1:1</a:t>
            </a:r>
            <a:endParaRPr kumimoji="0" lang="en-US" sz="14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cxnSp>
        <p:nvCxnSpPr>
          <p:cNvPr id="20" name="Straight Connector 19">
            <a:extLst>
              <a:ext uri="{FF2B5EF4-FFF2-40B4-BE49-F238E27FC236}">
                <a16:creationId xmlns:a16="http://schemas.microsoft.com/office/drawing/2014/main" id="{E8E81E0E-4A5B-555C-0B5A-2FC7C3D3E1C6}"/>
              </a:ext>
            </a:extLst>
          </p:cNvPr>
          <p:cNvCxnSpPr>
            <a:cxnSpLocks/>
          </p:cNvCxnSpPr>
          <p:nvPr/>
        </p:nvCxnSpPr>
        <p:spPr>
          <a:xfrm flipH="1">
            <a:off x="7899410" y="4104756"/>
            <a:ext cx="683013" cy="0"/>
          </a:xfrm>
          <a:prstGeom prst="line">
            <a:avLst/>
          </a:prstGeom>
          <a:ln>
            <a:solidFill>
              <a:schemeClr val="tx1">
                <a:lumMod val="60000"/>
                <a:lumOff val="40000"/>
              </a:schemeClr>
            </a:solidFill>
            <a:headEnd type="oval"/>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27404714"/>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EEA7432-04D5-4546-AFED-E485C0A1DD28}"/>
              </a:ext>
            </a:extLst>
          </p:cNvPr>
          <p:cNvSpPr>
            <a:spLocks noGrp="1"/>
          </p:cNvSpPr>
          <p:nvPr>
            <p:ph type="title"/>
          </p:nvPr>
        </p:nvSpPr>
        <p:spPr/>
        <p:txBody>
          <a:bodyPr>
            <a:normAutofit fontScale="90000"/>
          </a:bodyPr>
          <a:lstStyle/>
          <a:p>
            <a:r>
              <a:rPr lang="en-US" b="1" dirty="0">
                <a:solidFill>
                  <a:schemeClr val="tx2"/>
                </a:solidFill>
                <a:latin typeface="+mj-lt"/>
              </a:rPr>
              <a:t>RIGHT Choice</a:t>
            </a:r>
            <a:br>
              <a:rPr lang="en-US" b="1" dirty="0">
                <a:solidFill>
                  <a:schemeClr val="tx2"/>
                </a:solidFill>
                <a:latin typeface="+mj-lt"/>
              </a:rPr>
            </a:br>
            <a:r>
              <a:rPr lang="en-US" b="1" i="1" dirty="0">
                <a:solidFill>
                  <a:schemeClr val="tx2"/>
                </a:solidFill>
                <a:latin typeface="+mj-lt"/>
              </a:rPr>
              <a:t>PFS</a:t>
            </a:r>
          </a:p>
        </p:txBody>
      </p:sp>
      <p:sp>
        <p:nvSpPr>
          <p:cNvPr id="6" name="Text Placeholder 5">
            <a:extLst>
              <a:ext uri="{FF2B5EF4-FFF2-40B4-BE49-F238E27FC236}">
                <a16:creationId xmlns:a16="http://schemas.microsoft.com/office/drawing/2014/main" id="{BEC6FC2F-D0F4-1344-9DF4-1D7BFF1BBF7B}"/>
              </a:ext>
            </a:extLst>
          </p:cNvPr>
          <p:cNvSpPr>
            <a:spLocks noGrp="1"/>
          </p:cNvSpPr>
          <p:nvPr>
            <p:ph type="body" sz="quarter" idx="14"/>
          </p:nvPr>
        </p:nvSpPr>
        <p:spPr/>
        <p:txBody>
          <a:bodyPr/>
          <a:lstStyle/>
          <a:p>
            <a:r>
              <a:rPr lang="en-US" dirty="0"/>
              <a:t>Lu Y-S, et al. Presented at: San Antonio Breast Cancer Symposium (SABCS) 2022; December 6-10, 2022; San Antonio, TX. Presentation GS1-10.</a:t>
            </a:r>
          </a:p>
        </p:txBody>
      </p:sp>
      <p:pic>
        <p:nvPicPr>
          <p:cNvPr id="4" name="Picture 3">
            <a:extLst>
              <a:ext uri="{FF2B5EF4-FFF2-40B4-BE49-F238E27FC236}">
                <a16:creationId xmlns:a16="http://schemas.microsoft.com/office/drawing/2014/main" id="{C71D5629-635F-533E-9EDC-1715E6858589}"/>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p:blipFill>
        <p:spPr>
          <a:xfrm>
            <a:off x="436002" y="1243012"/>
            <a:ext cx="11319997" cy="4877233"/>
          </a:xfrm>
          <a:prstGeom prst="rect">
            <a:avLst/>
          </a:prstGeom>
        </p:spPr>
      </p:pic>
    </p:spTree>
    <p:extLst>
      <p:ext uri="{BB962C8B-B14F-4D97-AF65-F5344CB8AC3E}">
        <p14:creationId xmlns:p14="http://schemas.microsoft.com/office/powerpoint/2010/main" val="2820213155"/>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9C332A8F-BFE0-0CBA-7059-3313D7D39123}"/>
              </a:ext>
            </a:extLst>
          </p:cNvPr>
          <p:cNvPicPr>
            <a:picLocks noChangeAspect="1"/>
          </p:cNvPicPr>
          <p:nvPr/>
        </p:nvPicPr>
        <p:blipFill rotWithShape="1">
          <a:blip r:embed="rId2"/>
          <a:srcRect r="1552"/>
          <a:stretch/>
        </p:blipFill>
        <p:spPr>
          <a:xfrm>
            <a:off x="5590309" y="1412774"/>
            <a:ext cx="6591302" cy="2450082"/>
          </a:xfrm>
          <a:prstGeom prst="rect">
            <a:avLst/>
          </a:prstGeom>
        </p:spPr>
      </p:pic>
      <p:sp>
        <p:nvSpPr>
          <p:cNvPr id="2" name="Title 1">
            <a:extLst>
              <a:ext uri="{FF2B5EF4-FFF2-40B4-BE49-F238E27FC236}">
                <a16:creationId xmlns:a16="http://schemas.microsoft.com/office/drawing/2014/main" id="{1EEA7432-04D5-4546-AFED-E485C0A1DD28}"/>
              </a:ext>
            </a:extLst>
          </p:cNvPr>
          <p:cNvSpPr>
            <a:spLocks noGrp="1"/>
          </p:cNvSpPr>
          <p:nvPr>
            <p:ph type="title"/>
          </p:nvPr>
        </p:nvSpPr>
        <p:spPr/>
        <p:txBody>
          <a:bodyPr>
            <a:normAutofit fontScale="90000"/>
          </a:bodyPr>
          <a:lstStyle/>
          <a:p>
            <a:r>
              <a:rPr lang="en-US" b="1" dirty="0">
                <a:solidFill>
                  <a:schemeClr val="tx2"/>
                </a:solidFill>
                <a:latin typeface="+mj-lt"/>
              </a:rPr>
              <a:t>RIGHT Choice</a:t>
            </a:r>
            <a:br>
              <a:rPr lang="en-US" b="1" dirty="0">
                <a:solidFill>
                  <a:schemeClr val="tx2"/>
                </a:solidFill>
                <a:latin typeface="+mj-lt"/>
              </a:rPr>
            </a:br>
            <a:r>
              <a:rPr lang="en-US" b="1" i="1" dirty="0">
                <a:solidFill>
                  <a:schemeClr val="tx2"/>
                </a:solidFill>
                <a:latin typeface="+mj-lt"/>
              </a:rPr>
              <a:t>TTF and Response </a:t>
            </a:r>
          </a:p>
        </p:txBody>
      </p:sp>
      <p:sp>
        <p:nvSpPr>
          <p:cNvPr id="6" name="Text Placeholder 5">
            <a:extLst>
              <a:ext uri="{FF2B5EF4-FFF2-40B4-BE49-F238E27FC236}">
                <a16:creationId xmlns:a16="http://schemas.microsoft.com/office/drawing/2014/main" id="{BEC6FC2F-D0F4-1344-9DF4-1D7BFF1BBF7B}"/>
              </a:ext>
            </a:extLst>
          </p:cNvPr>
          <p:cNvSpPr>
            <a:spLocks noGrp="1"/>
          </p:cNvSpPr>
          <p:nvPr>
            <p:ph type="body" sz="quarter" idx="14"/>
          </p:nvPr>
        </p:nvSpPr>
        <p:spPr/>
        <p:txBody>
          <a:bodyPr/>
          <a:lstStyle/>
          <a:p>
            <a:r>
              <a:rPr lang="en-US" dirty="0"/>
              <a:t>Lu Y-S, et al. Presented at: San Antonio Breast Cancer Symposium (SABCS) 2022; December 6-10, 2022; San Antonio, TX. Presentation GS1-10.</a:t>
            </a:r>
          </a:p>
        </p:txBody>
      </p:sp>
      <p:pic>
        <p:nvPicPr>
          <p:cNvPr id="4" name="Picture 3">
            <a:extLst>
              <a:ext uri="{FF2B5EF4-FFF2-40B4-BE49-F238E27FC236}">
                <a16:creationId xmlns:a16="http://schemas.microsoft.com/office/drawing/2014/main" id="{86399598-BDE4-FECC-8F3D-06D2CEDC38CA}"/>
              </a:ext>
            </a:extLst>
          </p:cNvPr>
          <p:cNvPicPr>
            <a:picLocks noChangeAspect="1"/>
          </p:cNvPicPr>
          <p:nvPr/>
        </p:nvPicPr>
        <p:blipFill rotWithShape="1">
          <a:blip r:embed="rId3"/>
          <a:srcRect l="9952"/>
          <a:stretch/>
        </p:blipFill>
        <p:spPr>
          <a:xfrm>
            <a:off x="92349" y="1406865"/>
            <a:ext cx="5860002" cy="2270942"/>
          </a:xfrm>
          <a:prstGeom prst="rect">
            <a:avLst/>
          </a:prstGeom>
        </p:spPr>
      </p:pic>
      <p:sp>
        <p:nvSpPr>
          <p:cNvPr id="7" name="TextBox 6">
            <a:extLst>
              <a:ext uri="{FF2B5EF4-FFF2-40B4-BE49-F238E27FC236}">
                <a16:creationId xmlns:a16="http://schemas.microsoft.com/office/drawing/2014/main" id="{2C2DEA11-CFA8-619D-3D21-F2EBE5516373}"/>
              </a:ext>
            </a:extLst>
          </p:cNvPr>
          <p:cNvSpPr txBox="1"/>
          <p:nvPr/>
        </p:nvSpPr>
        <p:spPr>
          <a:xfrm>
            <a:off x="83126" y="1212191"/>
            <a:ext cx="6130637"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47484F"/>
                </a:solidFill>
                <a:effectLst/>
                <a:uLnTx/>
                <a:uFillTx/>
                <a:latin typeface="Arial"/>
                <a:ea typeface="+mn-ea"/>
                <a:cs typeface="+mn-cs"/>
              </a:rPr>
              <a:t>Time to Treatment Failure</a:t>
            </a:r>
          </a:p>
        </p:txBody>
      </p:sp>
      <p:sp>
        <p:nvSpPr>
          <p:cNvPr id="11" name="TextBox 10">
            <a:extLst>
              <a:ext uri="{FF2B5EF4-FFF2-40B4-BE49-F238E27FC236}">
                <a16:creationId xmlns:a16="http://schemas.microsoft.com/office/drawing/2014/main" id="{D40CCA64-B733-D0F2-FC44-A7F8CF236260}"/>
              </a:ext>
            </a:extLst>
          </p:cNvPr>
          <p:cNvSpPr txBox="1"/>
          <p:nvPr/>
        </p:nvSpPr>
        <p:spPr>
          <a:xfrm>
            <a:off x="6009412" y="1212191"/>
            <a:ext cx="6099462"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47484F"/>
                </a:solidFill>
                <a:effectLst/>
                <a:uLnTx/>
                <a:uFillTx/>
                <a:latin typeface="Arial"/>
                <a:ea typeface="+mn-ea"/>
                <a:cs typeface="+mn-cs"/>
              </a:rPr>
              <a:t>Time to Onset of Treatment Response</a:t>
            </a:r>
          </a:p>
        </p:txBody>
      </p:sp>
      <p:graphicFrame>
        <p:nvGraphicFramePr>
          <p:cNvPr id="13" name="Table 12">
            <a:extLst>
              <a:ext uri="{FF2B5EF4-FFF2-40B4-BE49-F238E27FC236}">
                <a16:creationId xmlns:a16="http://schemas.microsoft.com/office/drawing/2014/main" id="{06973F4D-BD3C-32AC-4683-9B59F9B0D29E}"/>
              </a:ext>
            </a:extLst>
          </p:cNvPr>
          <p:cNvGraphicFramePr>
            <a:graphicFrameLocks noGrp="1"/>
          </p:cNvGraphicFramePr>
          <p:nvPr/>
        </p:nvGraphicFramePr>
        <p:xfrm>
          <a:off x="6632865" y="4307126"/>
          <a:ext cx="4852555" cy="1931040"/>
        </p:xfrm>
        <a:graphic>
          <a:graphicData uri="http://schemas.openxmlformats.org/drawingml/2006/table">
            <a:tbl>
              <a:tblPr/>
              <a:tblGrid>
                <a:gridCol w="1202456">
                  <a:extLst>
                    <a:ext uri="{9D8B030D-6E8A-4147-A177-3AD203B41FA5}">
                      <a16:colId xmlns:a16="http://schemas.microsoft.com/office/drawing/2014/main" val="3277673120"/>
                    </a:ext>
                  </a:extLst>
                </a:gridCol>
                <a:gridCol w="1739807">
                  <a:extLst>
                    <a:ext uri="{9D8B030D-6E8A-4147-A177-3AD203B41FA5}">
                      <a16:colId xmlns:a16="http://schemas.microsoft.com/office/drawing/2014/main" val="1475813251"/>
                    </a:ext>
                  </a:extLst>
                </a:gridCol>
                <a:gridCol w="1910292">
                  <a:extLst>
                    <a:ext uri="{9D8B030D-6E8A-4147-A177-3AD203B41FA5}">
                      <a16:colId xmlns:a16="http://schemas.microsoft.com/office/drawing/2014/main" val="2368175339"/>
                    </a:ext>
                  </a:extLst>
                </a:gridCol>
              </a:tblGrid>
              <a:tr h="790354">
                <a:tc>
                  <a:txBody>
                    <a:bodyPr/>
                    <a:lstStyle/>
                    <a:p>
                      <a:endParaRPr lang="en-GB" sz="2000" b="0">
                        <a:latin typeface="+mj-lt"/>
                      </a:endParaRPr>
                    </a:p>
                  </a:txBody>
                  <a:tcPr anchor="ctr">
                    <a:lnL w="635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FFFFFF"/>
                          </a:solidFill>
                          <a:effectLst/>
                          <a:uLnTx/>
                          <a:uFillTx/>
                          <a:latin typeface="+mj-lt"/>
                          <a:ea typeface="+mn-ea"/>
                          <a:cs typeface="+mn-cs"/>
                        </a:rPr>
                        <a:t>Ribociclib</a:t>
                      </a:r>
                      <a:r>
                        <a:rPr lang="en-GB" sz="2000" b="0">
                          <a:solidFill>
                            <a:schemeClr val="bg1"/>
                          </a:solidFill>
                          <a:latin typeface="+mj-lt"/>
                        </a:rPr>
                        <a:t> + ET</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b="0">
                          <a:solidFill>
                            <a:schemeClr val="bg1"/>
                          </a:solidFill>
                          <a:latin typeface="+mj-lt"/>
                        </a:rPr>
                        <a:t>(n = 112)</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b="0">
                          <a:solidFill>
                            <a:schemeClr val="bg1"/>
                          </a:solidFill>
                          <a:latin typeface="+mj-lt"/>
                        </a:rPr>
                        <a:t>Combination CT </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b="0">
                          <a:solidFill>
                            <a:schemeClr val="bg1"/>
                          </a:solidFill>
                          <a:latin typeface="+mj-lt"/>
                        </a:rPr>
                        <a:t>(n = 100</a:t>
                      </a:r>
                      <a:r>
                        <a:rPr lang="en-GB" sz="2000" b="0" baseline="0">
                          <a:solidFill>
                            <a:schemeClr val="bg1"/>
                          </a:solidFill>
                          <a:latin typeface="+mj-lt"/>
                        </a:rPr>
                        <a:t>)</a:t>
                      </a:r>
                      <a:endParaRPr lang="en-GB" sz="2000" b="0">
                        <a:solidFill>
                          <a:schemeClr val="bg1"/>
                        </a:solidFill>
                        <a:latin typeface="+mj-lt"/>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2630355367"/>
                  </a:ext>
                </a:extLst>
              </a:tr>
              <a:tr h="462600">
                <a:tc>
                  <a:txBody>
                    <a:bodyPr/>
                    <a:lstStyle/>
                    <a:p>
                      <a:r>
                        <a:rPr lang="en-GB" sz="1800"/>
                        <a:t>ORR, %</a:t>
                      </a:r>
                    </a:p>
                  </a:txBody>
                  <a:tcPr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800"/>
                        <a:t>65.2</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800"/>
                        <a:t>60.0</a:t>
                      </a: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4192271360"/>
                  </a:ext>
                </a:extLst>
              </a:tr>
              <a:tr h="462600">
                <a:tc>
                  <a:txBody>
                    <a:bodyPr/>
                    <a:lstStyle/>
                    <a:p>
                      <a:r>
                        <a:rPr lang="en-GB" sz="1800" b="0"/>
                        <a:t>CBR, %</a:t>
                      </a:r>
                    </a:p>
                  </a:txBody>
                  <a:tcPr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800"/>
                        <a:t>80.4</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800"/>
                        <a:t>72.7</a:t>
                      </a: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2169306206"/>
                  </a:ext>
                </a:extLst>
              </a:tr>
            </a:tbl>
          </a:graphicData>
        </a:graphic>
      </p:graphicFrame>
      <p:sp>
        <p:nvSpPr>
          <p:cNvPr id="12" name="TextBox 11">
            <a:extLst>
              <a:ext uri="{FF2B5EF4-FFF2-40B4-BE49-F238E27FC236}">
                <a16:creationId xmlns:a16="http://schemas.microsoft.com/office/drawing/2014/main" id="{E41D5832-49DB-4C0E-93FC-D710351EF8E6}"/>
              </a:ext>
            </a:extLst>
          </p:cNvPr>
          <p:cNvSpPr txBox="1"/>
          <p:nvPr/>
        </p:nvSpPr>
        <p:spPr>
          <a:xfrm>
            <a:off x="1571941" y="3944376"/>
            <a:ext cx="2527442" cy="369332"/>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a:ln>
                  <a:noFill/>
                </a:ln>
                <a:solidFill>
                  <a:srgbClr val="47484F"/>
                </a:solidFill>
                <a:effectLst/>
                <a:uLnTx/>
                <a:uFillTx/>
                <a:latin typeface="Arial"/>
                <a:ea typeface="+mn-ea"/>
                <a:cs typeface="+mn-cs"/>
              </a:rPr>
              <a:t>Dose Reductions </a:t>
            </a:r>
          </a:p>
        </p:txBody>
      </p:sp>
      <p:graphicFrame>
        <p:nvGraphicFramePr>
          <p:cNvPr id="14" name="Table 13">
            <a:extLst>
              <a:ext uri="{FF2B5EF4-FFF2-40B4-BE49-F238E27FC236}">
                <a16:creationId xmlns:a16="http://schemas.microsoft.com/office/drawing/2014/main" id="{A39D605F-8FFD-4E24-B8BE-439EB699A218}"/>
              </a:ext>
            </a:extLst>
          </p:cNvPr>
          <p:cNvGraphicFramePr>
            <a:graphicFrameLocks noGrp="1"/>
          </p:cNvGraphicFramePr>
          <p:nvPr/>
        </p:nvGraphicFramePr>
        <p:xfrm>
          <a:off x="499344" y="4313708"/>
          <a:ext cx="4852555" cy="1824320"/>
        </p:xfrm>
        <a:graphic>
          <a:graphicData uri="http://schemas.openxmlformats.org/drawingml/2006/table">
            <a:tbl>
              <a:tblPr/>
              <a:tblGrid>
                <a:gridCol w="1596156">
                  <a:extLst>
                    <a:ext uri="{9D8B030D-6E8A-4147-A177-3AD203B41FA5}">
                      <a16:colId xmlns:a16="http://schemas.microsoft.com/office/drawing/2014/main" val="3277673120"/>
                    </a:ext>
                  </a:extLst>
                </a:gridCol>
                <a:gridCol w="1590675">
                  <a:extLst>
                    <a:ext uri="{9D8B030D-6E8A-4147-A177-3AD203B41FA5}">
                      <a16:colId xmlns:a16="http://schemas.microsoft.com/office/drawing/2014/main" val="1475813251"/>
                    </a:ext>
                  </a:extLst>
                </a:gridCol>
                <a:gridCol w="1665724">
                  <a:extLst>
                    <a:ext uri="{9D8B030D-6E8A-4147-A177-3AD203B41FA5}">
                      <a16:colId xmlns:a16="http://schemas.microsoft.com/office/drawing/2014/main" val="2368175339"/>
                    </a:ext>
                  </a:extLst>
                </a:gridCol>
              </a:tblGrid>
              <a:tr h="588208">
                <a:tc>
                  <a:txBody>
                    <a:bodyPr/>
                    <a:lstStyle/>
                    <a:p>
                      <a:r>
                        <a:rPr lang="en-GB" sz="1600" b="0">
                          <a:solidFill>
                            <a:schemeClr val="bg1"/>
                          </a:solidFill>
                          <a:latin typeface="+mj-lt"/>
                        </a:rPr>
                        <a:t>Parameter, n (%)</a:t>
                      </a:r>
                    </a:p>
                  </a:txBody>
                  <a:tcPr anchor="ctr">
                    <a:lnL w="635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FFFFFF"/>
                          </a:solidFill>
                          <a:effectLst/>
                          <a:uLnTx/>
                          <a:uFillTx/>
                          <a:latin typeface="+mj-lt"/>
                          <a:ea typeface="+mn-ea"/>
                          <a:cs typeface="+mn-cs"/>
                        </a:rPr>
                        <a:t>Ribociclib</a:t>
                      </a:r>
                      <a:r>
                        <a:rPr lang="en-GB" sz="1600" b="0">
                          <a:solidFill>
                            <a:schemeClr val="bg1"/>
                          </a:solidFill>
                          <a:latin typeface="+mj-lt"/>
                        </a:rPr>
                        <a:t> + ET</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600" b="0">
                          <a:solidFill>
                            <a:schemeClr val="bg1"/>
                          </a:solidFill>
                          <a:latin typeface="+mj-lt"/>
                        </a:rPr>
                        <a:t>(n = 112)</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600" b="0">
                          <a:solidFill>
                            <a:schemeClr val="bg1"/>
                          </a:solidFill>
                          <a:latin typeface="+mj-lt"/>
                        </a:rPr>
                        <a:t>Combination CT </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600" b="0">
                          <a:solidFill>
                            <a:schemeClr val="bg1"/>
                          </a:solidFill>
                          <a:latin typeface="+mj-lt"/>
                        </a:rPr>
                        <a:t>(n = 100</a:t>
                      </a:r>
                      <a:r>
                        <a:rPr lang="en-GB" sz="1600" b="0" baseline="0">
                          <a:solidFill>
                            <a:schemeClr val="bg1"/>
                          </a:solidFill>
                          <a:latin typeface="+mj-lt"/>
                        </a:rPr>
                        <a:t>)</a:t>
                      </a:r>
                      <a:endParaRPr lang="en-GB" sz="1600" b="0">
                        <a:solidFill>
                          <a:schemeClr val="bg1"/>
                        </a:solidFill>
                        <a:latin typeface="+mj-lt"/>
                      </a:endParaRP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2630355367"/>
                  </a:ext>
                </a:extLst>
              </a:tr>
              <a:tr h="309028">
                <a:tc>
                  <a:txBody>
                    <a:bodyPr/>
                    <a:lstStyle/>
                    <a:p>
                      <a:r>
                        <a:rPr lang="en-GB" sz="1400"/>
                        <a:t>0</a:t>
                      </a:r>
                    </a:p>
                  </a:txBody>
                  <a:tcPr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400"/>
                        <a:t>81 (72.3)</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400"/>
                        <a:t>54 (54.0)</a:t>
                      </a: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4192271360"/>
                  </a:ext>
                </a:extLst>
              </a:tr>
              <a:tr h="309028">
                <a:tc>
                  <a:txBody>
                    <a:bodyPr/>
                    <a:lstStyle/>
                    <a:p>
                      <a:r>
                        <a:rPr lang="en-GB" sz="1400" b="0"/>
                        <a:t>1</a:t>
                      </a:r>
                    </a:p>
                  </a:txBody>
                  <a:tcPr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400"/>
                        <a:t>27 (24.1)</a:t>
                      </a:r>
                      <a:endParaRPr lang="en-GB" sz="1400" b="0"/>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400"/>
                        <a:t>12 (12.0)</a:t>
                      </a: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2169306206"/>
                  </a:ext>
                </a:extLst>
              </a:tr>
              <a:tr h="309028">
                <a:tc>
                  <a:txBody>
                    <a:bodyPr/>
                    <a:lstStyle/>
                    <a:p>
                      <a:r>
                        <a:rPr lang="en-GB" sz="1400" b="0"/>
                        <a:t>2</a:t>
                      </a:r>
                    </a:p>
                  </a:txBody>
                  <a:tcPr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400"/>
                        <a:t>4 (3.6)</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400"/>
                        <a:t>14 (14.0)</a:t>
                      </a: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2732199999"/>
                  </a:ext>
                </a:extLst>
              </a:tr>
              <a:tr h="309028">
                <a:tc>
                  <a:txBody>
                    <a:bodyPr/>
                    <a:lstStyle/>
                    <a:p>
                      <a:r>
                        <a:rPr lang="en-GB" sz="1400" b="0"/>
                        <a:t>≥ 3</a:t>
                      </a:r>
                    </a:p>
                  </a:txBody>
                  <a:tcPr anchor="ctr">
                    <a:lnL w="9525"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400"/>
                        <a:t>0 </a:t>
                      </a:r>
                    </a:p>
                  </a:txBody>
                  <a:tcPr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GB" sz="1400"/>
                        <a:t>20 (20.0)</a:t>
                      </a:r>
                    </a:p>
                  </a:txBody>
                  <a:tcPr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1420746559"/>
                  </a:ext>
                </a:extLst>
              </a:tr>
            </a:tbl>
          </a:graphicData>
        </a:graphic>
      </p:graphicFrame>
    </p:spTree>
    <p:extLst>
      <p:ext uri="{BB962C8B-B14F-4D97-AF65-F5344CB8AC3E}">
        <p14:creationId xmlns:p14="http://schemas.microsoft.com/office/powerpoint/2010/main" val="270877147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6516" y="116632"/>
            <a:ext cx="10358967" cy="1196752"/>
          </a:xfrm>
        </p:spPr>
        <p:txBody>
          <a:bodyPr/>
          <a:lstStyle/>
          <a:p>
            <a:r>
              <a:rPr lang="en-US" sz="3200" dirty="0">
                <a:solidFill>
                  <a:srgbClr val="0432FF"/>
                </a:solidFill>
              </a:rPr>
              <a:t>Dr </a:t>
            </a:r>
            <a:r>
              <a:rPr lang="en-US" sz="3200" dirty="0" err="1">
                <a:solidFill>
                  <a:srgbClr val="0432FF"/>
                </a:solidFill>
              </a:rPr>
              <a:t>Tolaney</a:t>
            </a:r>
            <a:r>
              <a:rPr lang="en-US" sz="3200" dirty="0">
                <a:solidFill>
                  <a:srgbClr val="0432FF"/>
                </a:solidFill>
              </a:rPr>
              <a:t> — Disclosures</a:t>
            </a:r>
          </a:p>
        </p:txBody>
      </p:sp>
      <p:graphicFrame>
        <p:nvGraphicFramePr>
          <p:cNvPr id="5" name="Content Placeholder 3">
            <a:extLst>
              <a:ext uri="{FF2B5EF4-FFF2-40B4-BE49-F238E27FC236}">
                <a16:creationId xmlns:a16="http://schemas.microsoft.com/office/drawing/2014/main" id="{AC54A03E-3DC1-4C41-A07A-B20EBF4DEA0B}"/>
              </a:ext>
            </a:extLst>
          </p:cNvPr>
          <p:cNvGraphicFramePr>
            <a:graphicFrameLocks/>
          </p:cNvGraphicFramePr>
          <p:nvPr>
            <p:extLst>
              <p:ext uri="{D42A27DB-BD31-4B8C-83A1-F6EECF244321}">
                <p14:modId xmlns:p14="http://schemas.microsoft.com/office/powerpoint/2010/main" val="2339426619"/>
              </p:ext>
            </p:extLst>
          </p:nvPr>
        </p:nvGraphicFramePr>
        <p:xfrm>
          <a:off x="1236096" y="1484784"/>
          <a:ext cx="9719807" cy="4464496"/>
        </p:xfrm>
        <a:graphic>
          <a:graphicData uri="http://schemas.openxmlformats.org/drawingml/2006/table">
            <a:tbl>
              <a:tblPr firstRow="1" bandRow="1">
                <a:tableStyleId>{F2DE63D5-997A-4646-A377-4702673A728D}</a:tableStyleId>
              </a:tblPr>
              <a:tblGrid>
                <a:gridCol w="2916310">
                  <a:extLst>
                    <a:ext uri="{9D8B030D-6E8A-4147-A177-3AD203B41FA5}">
                      <a16:colId xmlns:a16="http://schemas.microsoft.com/office/drawing/2014/main" val="20000"/>
                    </a:ext>
                  </a:extLst>
                </a:gridCol>
                <a:gridCol w="6803497">
                  <a:extLst>
                    <a:ext uri="{9D8B030D-6E8A-4147-A177-3AD203B41FA5}">
                      <a16:colId xmlns:a16="http://schemas.microsoft.com/office/drawing/2014/main" val="20001"/>
                    </a:ext>
                  </a:extLst>
                </a:gridCol>
              </a:tblGrid>
              <a:tr h="3055197">
                <a:tc>
                  <a:txBody>
                    <a:bodyPr/>
                    <a:lstStyle/>
                    <a:p>
                      <a:r>
                        <a:rPr lang="en-US" sz="1600" b="1" kern="1200" dirty="0">
                          <a:solidFill>
                            <a:schemeClr val="tx1"/>
                          </a:solidFill>
                          <a:effectLst/>
                          <a:latin typeface="+mn-lt"/>
                          <a:ea typeface="+mn-ea"/>
                          <a:cs typeface="+mn-cs"/>
                        </a:rPr>
                        <a:t>Consulting Agreements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600" b="0" kern="1200" dirty="0">
                          <a:solidFill>
                            <a:schemeClr val="tx1"/>
                          </a:solidFill>
                          <a:effectLst/>
                          <a:latin typeface="+mn-lt"/>
                          <a:ea typeface="+mn-ea"/>
                          <a:cs typeface="+mn-cs"/>
                        </a:rPr>
                        <a:t>4D Pharma PLC, Aadi Bioscience, ARC Therapeutics, AstraZeneca Pharmaceuticals LP, Bayer HealthCare Pharmaceuticals, </a:t>
                      </a:r>
                      <a:r>
                        <a:rPr lang="en-US" sz="1600" b="0" kern="1200" dirty="0" err="1">
                          <a:solidFill>
                            <a:schemeClr val="tx1"/>
                          </a:solidFill>
                          <a:effectLst/>
                          <a:latin typeface="+mn-lt"/>
                          <a:ea typeface="+mn-ea"/>
                          <a:cs typeface="+mn-cs"/>
                        </a:rPr>
                        <a:t>BeyondSpring</a:t>
                      </a:r>
                      <a:r>
                        <a:rPr lang="en-US" sz="1600" b="0" kern="1200" dirty="0">
                          <a:solidFill>
                            <a:schemeClr val="tx1"/>
                          </a:solidFill>
                          <a:effectLst/>
                          <a:latin typeface="+mn-lt"/>
                          <a:ea typeface="+mn-ea"/>
                          <a:cs typeface="+mn-cs"/>
                        </a:rPr>
                        <a:t> Pharmaceuticals Inc, Blueprint Medicines, Bristol Myers Squibb, </a:t>
                      </a:r>
                      <a:r>
                        <a:rPr lang="en-US" sz="1600" b="0" kern="1200" dirty="0" err="1">
                          <a:solidFill>
                            <a:schemeClr val="tx1"/>
                          </a:solidFill>
                          <a:effectLst/>
                          <a:latin typeface="+mn-lt"/>
                          <a:ea typeface="+mn-ea"/>
                          <a:cs typeface="+mn-cs"/>
                        </a:rPr>
                        <a:t>CytomX</a:t>
                      </a:r>
                      <a:r>
                        <a:rPr lang="en-US" sz="1600" b="0" kern="1200" dirty="0">
                          <a:solidFill>
                            <a:schemeClr val="tx1"/>
                          </a:solidFill>
                          <a:effectLst/>
                          <a:latin typeface="+mn-lt"/>
                          <a:ea typeface="+mn-ea"/>
                          <a:cs typeface="+mn-cs"/>
                        </a:rPr>
                        <a:t> Therapeutics, Daiichi Sankyo Inc, Eisai Inc, Ellipses Pharma, Genentech, a member of the Roche Group, Gilead Sciences Inc, Incyte Corporation, Infinity Pharmaceuticals Inc, Lilly, </a:t>
                      </a:r>
                      <a:r>
                        <a:rPr lang="en-US" sz="1600" b="0" kern="1200" dirty="0" err="1">
                          <a:solidFill>
                            <a:schemeClr val="tx1"/>
                          </a:solidFill>
                          <a:effectLst/>
                          <a:latin typeface="+mn-lt"/>
                          <a:ea typeface="+mn-ea"/>
                          <a:cs typeface="+mn-cs"/>
                        </a:rPr>
                        <a:t>Menarini</a:t>
                      </a:r>
                      <a:r>
                        <a:rPr lang="en-US" sz="1600" b="0" kern="1200" dirty="0">
                          <a:solidFill>
                            <a:schemeClr val="tx1"/>
                          </a:solidFill>
                          <a:effectLst/>
                          <a:latin typeface="+mn-lt"/>
                          <a:ea typeface="+mn-ea"/>
                          <a:cs typeface="+mn-cs"/>
                        </a:rPr>
                        <a:t> Group, Merck, </a:t>
                      </a:r>
                      <a:r>
                        <a:rPr lang="en-US" sz="1600" b="0" kern="1200" dirty="0" err="1">
                          <a:solidFill>
                            <a:schemeClr val="tx1"/>
                          </a:solidFill>
                          <a:effectLst/>
                          <a:latin typeface="+mn-lt"/>
                          <a:ea typeface="+mn-ea"/>
                          <a:cs typeface="+mn-cs"/>
                        </a:rPr>
                        <a:t>Myovant</a:t>
                      </a:r>
                      <a:r>
                        <a:rPr lang="en-US" sz="1600" b="0" kern="1200" dirty="0">
                          <a:solidFill>
                            <a:schemeClr val="tx1"/>
                          </a:solidFill>
                          <a:effectLst/>
                          <a:latin typeface="+mn-lt"/>
                          <a:ea typeface="+mn-ea"/>
                          <a:cs typeface="+mn-cs"/>
                        </a:rPr>
                        <a:t> Sciences, Novartis, </a:t>
                      </a:r>
                      <a:r>
                        <a:rPr lang="en-US" sz="1600" b="0" kern="1200" dirty="0" err="1">
                          <a:solidFill>
                            <a:schemeClr val="tx1"/>
                          </a:solidFill>
                          <a:effectLst/>
                          <a:latin typeface="+mn-lt"/>
                          <a:ea typeface="+mn-ea"/>
                          <a:cs typeface="+mn-cs"/>
                        </a:rPr>
                        <a:t>OncoSec</a:t>
                      </a:r>
                      <a:r>
                        <a:rPr lang="en-US" sz="1600" b="0" kern="1200" dirty="0">
                          <a:solidFill>
                            <a:schemeClr val="tx1"/>
                          </a:solidFill>
                          <a:effectLst/>
                          <a:latin typeface="+mn-lt"/>
                          <a:ea typeface="+mn-ea"/>
                          <a:cs typeface="+mn-cs"/>
                        </a:rPr>
                        <a:t> Medical, </a:t>
                      </a:r>
                      <a:r>
                        <a:rPr lang="en-US" sz="1600" b="0" kern="1200" dirty="0" err="1">
                          <a:solidFill>
                            <a:schemeClr val="tx1"/>
                          </a:solidFill>
                          <a:effectLst/>
                          <a:latin typeface="+mn-lt"/>
                          <a:ea typeface="+mn-ea"/>
                          <a:cs typeface="+mn-cs"/>
                        </a:rPr>
                        <a:t>OncXerna</a:t>
                      </a:r>
                      <a:r>
                        <a:rPr lang="en-US" sz="1600" b="0" kern="1200" dirty="0">
                          <a:solidFill>
                            <a:schemeClr val="tx1"/>
                          </a:solidFill>
                          <a:effectLst/>
                          <a:latin typeface="+mn-lt"/>
                          <a:ea typeface="+mn-ea"/>
                          <a:cs typeface="+mn-cs"/>
                        </a:rPr>
                        <a:t> Therapeutics Inc, Pfizer Inc, Reveal Genomics, Sanofi, </a:t>
                      </a:r>
                      <a:r>
                        <a:rPr lang="en-US" sz="1600" b="0" kern="1200" dirty="0" err="1">
                          <a:solidFill>
                            <a:schemeClr val="tx1"/>
                          </a:solidFill>
                          <a:effectLst/>
                          <a:latin typeface="+mn-lt"/>
                          <a:ea typeface="+mn-ea"/>
                          <a:cs typeface="+mn-cs"/>
                        </a:rPr>
                        <a:t>Seagen</a:t>
                      </a:r>
                      <a:r>
                        <a:rPr lang="en-US" sz="1600" b="0" kern="1200" dirty="0">
                          <a:solidFill>
                            <a:schemeClr val="tx1"/>
                          </a:solidFill>
                          <a:effectLst/>
                          <a:latin typeface="+mn-lt"/>
                          <a:ea typeface="+mn-ea"/>
                          <a:cs typeface="+mn-cs"/>
                        </a:rPr>
                        <a:t> Inc, </a:t>
                      </a:r>
                      <a:r>
                        <a:rPr lang="en-US" sz="1600" b="0" kern="1200" dirty="0" err="1">
                          <a:solidFill>
                            <a:schemeClr val="tx1"/>
                          </a:solidFill>
                          <a:effectLst/>
                          <a:latin typeface="+mn-lt"/>
                          <a:ea typeface="+mn-ea"/>
                          <a:cs typeface="+mn-cs"/>
                        </a:rPr>
                        <a:t>Stemline</a:t>
                      </a:r>
                      <a:r>
                        <a:rPr lang="en-US" sz="1600" b="0" kern="1200" dirty="0">
                          <a:solidFill>
                            <a:schemeClr val="tx1"/>
                          </a:solidFill>
                          <a:effectLst/>
                          <a:latin typeface="+mn-lt"/>
                          <a:ea typeface="+mn-ea"/>
                          <a:cs typeface="+mn-cs"/>
                        </a:rPr>
                        <a:t> Therapeutics Inc, Umoja Biopharma, </a:t>
                      </a:r>
                      <a:r>
                        <a:rPr lang="en-US" sz="1600" b="0" kern="1200" dirty="0" err="1">
                          <a:solidFill>
                            <a:schemeClr val="tx1"/>
                          </a:solidFill>
                          <a:effectLst/>
                          <a:latin typeface="+mn-lt"/>
                          <a:ea typeface="+mn-ea"/>
                          <a:cs typeface="+mn-cs"/>
                        </a:rPr>
                        <a:t>Zentalis</a:t>
                      </a:r>
                      <a:r>
                        <a:rPr lang="en-US" sz="1600" b="0" kern="1200" dirty="0">
                          <a:solidFill>
                            <a:schemeClr val="tx1"/>
                          </a:solidFill>
                          <a:effectLst/>
                          <a:latin typeface="+mn-lt"/>
                          <a:ea typeface="+mn-ea"/>
                          <a:cs typeface="+mn-cs"/>
                        </a:rPr>
                        <a:t> Pharmaceuticals, </a:t>
                      </a:r>
                      <a:r>
                        <a:rPr lang="en-US" sz="1600" b="0" kern="1200" dirty="0" err="1">
                          <a:solidFill>
                            <a:schemeClr val="tx1"/>
                          </a:solidFill>
                          <a:effectLst/>
                          <a:latin typeface="+mn-lt"/>
                          <a:ea typeface="+mn-ea"/>
                          <a:cs typeface="+mn-cs"/>
                        </a:rPr>
                        <a:t>Zetagen</a:t>
                      </a:r>
                      <a:r>
                        <a:rPr lang="en-US" sz="1600" b="0" kern="1200" dirty="0">
                          <a:solidFill>
                            <a:schemeClr val="tx1"/>
                          </a:solidFill>
                          <a:effectLst/>
                          <a:latin typeface="+mn-lt"/>
                          <a:ea typeface="+mn-ea"/>
                          <a:cs typeface="+mn-cs"/>
                        </a:rPr>
                        <a:t>, </a:t>
                      </a:r>
                      <a:r>
                        <a:rPr lang="en-US" sz="1600" b="0" kern="1200" dirty="0" err="1">
                          <a:solidFill>
                            <a:schemeClr val="tx1"/>
                          </a:solidFill>
                          <a:effectLst/>
                          <a:latin typeface="+mn-lt"/>
                          <a:ea typeface="+mn-ea"/>
                          <a:cs typeface="+mn-cs"/>
                        </a:rPr>
                        <a:t>Zymeworks</a:t>
                      </a:r>
                      <a:r>
                        <a:rPr lang="en-US" sz="1600" b="0" kern="1200" dirty="0">
                          <a:solidFill>
                            <a:schemeClr val="tx1"/>
                          </a:solidFill>
                          <a:effectLst/>
                          <a:latin typeface="+mn-lt"/>
                          <a:ea typeface="+mn-ea"/>
                          <a:cs typeface="+mn-cs"/>
                        </a:rPr>
                        <a:t> Inc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r h="1409299">
                <a:tc>
                  <a:txBody>
                    <a:bodyPr/>
                    <a:lstStyle/>
                    <a:p>
                      <a:r>
                        <a:rPr lang="en-US" sz="1600" b="1" kern="1200" dirty="0">
                          <a:solidFill>
                            <a:schemeClr val="tx1"/>
                          </a:solidFill>
                          <a:effectLst/>
                          <a:latin typeface="+mn-lt"/>
                          <a:ea typeface="+mn-ea"/>
                          <a:cs typeface="+mn-cs"/>
                        </a:rPr>
                        <a:t>Contracted Research</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600" b="0" kern="1200" dirty="0">
                          <a:solidFill>
                            <a:schemeClr val="tx1"/>
                          </a:solidFill>
                          <a:effectLst/>
                          <a:latin typeface="+mn-lt"/>
                          <a:ea typeface="+mn-ea"/>
                          <a:cs typeface="+mn-cs"/>
                        </a:rPr>
                        <a:t>AstraZeneca Pharmaceuticals LP, Bristol Myers Squibb, </a:t>
                      </a:r>
                      <a:r>
                        <a:rPr lang="en-US" sz="1600" b="0" kern="1200" dirty="0" err="1">
                          <a:solidFill>
                            <a:schemeClr val="tx1"/>
                          </a:solidFill>
                          <a:effectLst/>
                          <a:latin typeface="+mn-lt"/>
                          <a:ea typeface="+mn-ea"/>
                          <a:cs typeface="+mn-cs"/>
                        </a:rPr>
                        <a:t>Cyclacel</a:t>
                      </a:r>
                      <a:r>
                        <a:rPr lang="en-US" sz="1600" b="0" kern="1200" dirty="0">
                          <a:solidFill>
                            <a:schemeClr val="tx1"/>
                          </a:solidFill>
                          <a:effectLst/>
                          <a:latin typeface="+mn-lt"/>
                          <a:ea typeface="+mn-ea"/>
                          <a:cs typeface="+mn-cs"/>
                        </a:rPr>
                        <a:t> Pharmaceuticals Inc, Eisai Inc, </a:t>
                      </a:r>
                      <a:r>
                        <a:rPr lang="en-US" sz="1600" b="0" kern="1200" dirty="0" err="1">
                          <a:solidFill>
                            <a:schemeClr val="tx1"/>
                          </a:solidFill>
                          <a:effectLst/>
                          <a:latin typeface="+mn-lt"/>
                          <a:ea typeface="+mn-ea"/>
                          <a:cs typeface="+mn-cs"/>
                        </a:rPr>
                        <a:t>Exelixis</a:t>
                      </a:r>
                      <a:r>
                        <a:rPr lang="en-US" sz="1600" b="0" kern="1200" dirty="0">
                          <a:solidFill>
                            <a:schemeClr val="tx1"/>
                          </a:solidFill>
                          <a:effectLst/>
                          <a:latin typeface="+mn-lt"/>
                          <a:ea typeface="+mn-ea"/>
                          <a:cs typeface="+mn-cs"/>
                        </a:rPr>
                        <a:t> Inc, Genentech, a member of the Roche Group, Gilead Sciences Inc, Lilly, Merck, </a:t>
                      </a:r>
                      <a:r>
                        <a:rPr lang="en-US" sz="1600" b="0" kern="1200" dirty="0" err="1">
                          <a:solidFill>
                            <a:schemeClr val="tx1"/>
                          </a:solidFill>
                          <a:effectLst/>
                          <a:latin typeface="+mn-lt"/>
                          <a:ea typeface="+mn-ea"/>
                          <a:cs typeface="+mn-cs"/>
                        </a:rPr>
                        <a:t>NanoString</a:t>
                      </a:r>
                      <a:r>
                        <a:rPr lang="en-US" sz="1600" b="0" kern="1200" dirty="0">
                          <a:solidFill>
                            <a:schemeClr val="tx1"/>
                          </a:solidFill>
                          <a:effectLst/>
                          <a:latin typeface="+mn-lt"/>
                          <a:ea typeface="+mn-ea"/>
                          <a:cs typeface="+mn-cs"/>
                        </a:rPr>
                        <a:t> Technologies, </a:t>
                      </a:r>
                      <a:r>
                        <a:rPr lang="en-US" sz="1600" b="0" kern="1200" dirty="0" err="1">
                          <a:solidFill>
                            <a:schemeClr val="tx1"/>
                          </a:solidFill>
                          <a:effectLst/>
                          <a:latin typeface="+mn-lt"/>
                          <a:ea typeface="+mn-ea"/>
                          <a:cs typeface="+mn-cs"/>
                        </a:rPr>
                        <a:t>Nektar</a:t>
                      </a:r>
                      <a:r>
                        <a:rPr lang="en-US" sz="1600" b="0" kern="1200" dirty="0">
                          <a:solidFill>
                            <a:schemeClr val="tx1"/>
                          </a:solidFill>
                          <a:effectLst/>
                          <a:latin typeface="+mn-lt"/>
                          <a:ea typeface="+mn-ea"/>
                          <a:cs typeface="+mn-cs"/>
                        </a:rPr>
                        <a:t>, Novartis, Pfizer Inc, Sanofi, </a:t>
                      </a:r>
                      <a:r>
                        <a:rPr lang="en-US" sz="1600" b="0" kern="1200" dirty="0" err="1">
                          <a:solidFill>
                            <a:schemeClr val="tx1"/>
                          </a:solidFill>
                          <a:effectLst/>
                          <a:latin typeface="+mn-lt"/>
                          <a:ea typeface="+mn-ea"/>
                          <a:cs typeface="+mn-cs"/>
                        </a:rPr>
                        <a:t>Seagen</a:t>
                      </a:r>
                      <a:r>
                        <a:rPr lang="en-US" sz="1600" b="0" kern="1200" dirty="0">
                          <a:solidFill>
                            <a:schemeClr val="tx1"/>
                          </a:solidFill>
                          <a:effectLst/>
                          <a:latin typeface="+mn-lt"/>
                          <a:ea typeface="+mn-ea"/>
                          <a:cs typeface="+mn-cs"/>
                        </a:rPr>
                        <a:t> Inc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96197126"/>
                  </a:ext>
                </a:extLst>
              </a:tr>
            </a:tbl>
          </a:graphicData>
        </a:graphic>
      </p:graphicFrame>
    </p:spTree>
    <p:custDataLst>
      <p:tags r:id="rId1"/>
    </p:custDataLst>
    <p:extLst>
      <p:ext uri="{BB962C8B-B14F-4D97-AF65-F5344CB8AC3E}">
        <p14:creationId xmlns:p14="http://schemas.microsoft.com/office/powerpoint/2010/main" val="3938104927"/>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2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F72D39DC-5915-4F6B-AE1A-57DA04F4B41C}"/>
              </a:ext>
            </a:extLst>
          </p:cNvPr>
          <p:cNvSpPr>
            <a:spLocks noGrp="1"/>
          </p:cNvSpPr>
          <p:nvPr>
            <p:ph type="title"/>
          </p:nvPr>
        </p:nvSpPr>
        <p:spPr/>
        <p:txBody>
          <a:bodyPr>
            <a:normAutofit fontScale="90000"/>
          </a:bodyPr>
          <a:lstStyle/>
          <a:p>
            <a:r>
              <a:rPr lang="en-US" b="1" dirty="0">
                <a:solidFill>
                  <a:schemeClr val="tx2"/>
                </a:solidFill>
                <a:latin typeface="+mj-lt"/>
              </a:rPr>
              <a:t>RIGHT Choice</a:t>
            </a:r>
            <a:br>
              <a:rPr lang="en-US" b="1" dirty="0">
                <a:solidFill>
                  <a:schemeClr val="tx2"/>
                </a:solidFill>
                <a:latin typeface="+mj-lt"/>
              </a:rPr>
            </a:br>
            <a:r>
              <a:rPr lang="en-US" b="1" i="1" dirty="0">
                <a:solidFill>
                  <a:schemeClr val="tx2"/>
                </a:solidFill>
                <a:latin typeface="+mj-lt"/>
              </a:rPr>
              <a:t>Safety</a:t>
            </a:r>
          </a:p>
        </p:txBody>
      </p:sp>
      <p:sp>
        <p:nvSpPr>
          <p:cNvPr id="12" name="Text Placeholder 11">
            <a:extLst>
              <a:ext uri="{FF2B5EF4-FFF2-40B4-BE49-F238E27FC236}">
                <a16:creationId xmlns:a16="http://schemas.microsoft.com/office/drawing/2014/main" id="{B0BE03EE-0E52-C743-BB91-70C53DF6A32C}"/>
              </a:ext>
            </a:extLst>
          </p:cNvPr>
          <p:cNvSpPr>
            <a:spLocks noGrp="1"/>
          </p:cNvSpPr>
          <p:nvPr>
            <p:ph type="body" sz="quarter" idx="14"/>
          </p:nvPr>
        </p:nvSpPr>
        <p:spPr>
          <a:xfrm>
            <a:off x="2" y="6416189"/>
            <a:ext cx="12191998" cy="262943"/>
          </a:xfrm>
        </p:spPr>
        <p:txBody>
          <a:bodyPr/>
          <a:lstStyle/>
          <a:p>
            <a:r>
              <a:rPr lang="en-US"/>
              <a:t>Lu Y-S, et al. Presented at: San Antonio Breast Cancer Symposium (SABCS) 2022; December 6-10, 2022; San Antonio, TX. Presentation GS1-10.</a:t>
            </a:r>
          </a:p>
        </p:txBody>
      </p:sp>
      <p:sp>
        <p:nvSpPr>
          <p:cNvPr id="11" name="Text Placeholder 10">
            <a:extLst>
              <a:ext uri="{FF2B5EF4-FFF2-40B4-BE49-F238E27FC236}">
                <a16:creationId xmlns:a16="http://schemas.microsoft.com/office/drawing/2014/main" id="{6D6D4B6B-02FD-3E4A-8A20-88EF7CC79A78}"/>
              </a:ext>
            </a:extLst>
          </p:cNvPr>
          <p:cNvSpPr>
            <a:spLocks noGrp="1"/>
          </p:cNvSpPr>
          <p:nvPr>
            <p:ph type="body" sz="quarter" idx="11"/>
          </p:nvPr>
        </p:nvSpPr>
        <p:spPr/>
        <p:txBody>
          <a:bodyPr/>
          <a:lstStyle/>
          <a:p>
            <a:r>
              <a:rPr lang="en-US"/>
              <a:t>AEs Irrespective of Causality</a:t>
            </a:r>
          </a:p>
        </p:txBody>
      </p:sp>
      <p:sp>
        <p:nvSpPr>
          <p:cNvPr id="13" name="Text Placeholder 12">
            <a:extLst>
              <a:ext uri="{FF2B5EF4-FFF2-40B4-BE49-F238E27FC236}">
                <a16:creationId xmlns:a16="http://schemas.microsoft.com/office/drawing/2014/main" id="{B291AEA8-9504-CD43-BC54-FFD986B75CBD}"/>
              </a:ext>
            </a:extLst>
          </p:cNvPr>
          <p:cNvSpPr>
            <a:spLocks noGrp="1"/>
          </p:cNvSpPr>
          <p:nvPr>
            <p:ph type="body" sz="quarter" idx="15"/>
          </p:nvPr>
        </p:nvSpPr>
        <p:spPr>
          <a:xfrm>
            <a:off x="8462425" y="1082675"/>
            <a:ext cx="3729575" cy="5274582"/>
          </a:xfrm>
        </p:spPr>
        <p:txBody>
          <a:bodyPr>
            <a:normAutofit/>
          </a:bodyPr>
          <a:lstStyle/>
          <a:p>
            <a:pPr>
              <a:spcAft>
                <a:spcPts val="0"/>
              </a:spcAft>
            </a:pPr>
            <a:r>
              <a:rPr lang="en-US" dirty="0"/>
              <a:t>2 patients in </a:t>
            </a:r>
            <a:r>
              <a:rPr lang="en-US" dirty="0" err="1"/>
              <a:t>ribociclib</a:t>
            </a:r>
            <a:r>
              <a:rPr lang="en-US" dirty="0"/>
              <a:t> arm showed grade ≥ 3 QT prolongation</a:t>
            </a:r>
          </a:p>
          <a:p>
            <a:pPr>
              <a:spcAft>
                <a:spcPts val="0"/>
              </a:spcAft>
            </a:pPr>
            <a:endParaRPr lang="en-US" b="0" dirty="0"/>
          </a:p>
          <a:p>
            <a:pPr>
              <a:spcAft>
                <a:spcPts val="0"/>
              </a:spcAft>
            </a:pPr>
            <a:r>
              <a:rPr lang="en-US" dirty="0"/>
              <a:t>All-grade treatment-related serious AEs</a:t>
            </a:r>
          </a:p>
          <a:p>
            <a:pPr marL="342900" indent="-342900">
              <a:spcAft>
                <a:spcPts val="0"/>
              </a:spcAft>
              <a:buClr>
                <a:schemeClr val="accent6"/>
              </a:buClr>
              <a:buFont typeface="Wingdings" panose="05000000000000000000" pitchFamily="2" charset="2"/>
              <a:buChar char="§"/>
            </a:pPr>
            <a:r>
              <a:rPr lang="en-US" sz="1800" b="0" dirty="0"/>
              <a:t>RIB + ET: 2/112</a:t>
            </a:r>
          </a:p>
          <a:p>
            <a:pPr marL="342900" indent="-342900">
              <a:spcAft>
                <a:spcPts val="0"/>
              </a:spcAft>
              <a:buClr>
                <a:schemeClr val="accent6"/>
              </a:buClr>
              <a:buFont typeface="Wingdings" panose="05000000000000000000" pitchFamily="2" charset="2"/>
              <a:buChar char="§"/>
            </a:pPr>
            <a:r>
              <a:rPr lang="en-US" sz="1800" b="0" dirty="0"/>
              <a:t>Combo chemo: 8/100</a:t>
            </a:r>
          </a:p>
          <a:p>
            <a:pPr marL="702900" lvl="1" indent="-342900">
              <a:spcAft>
                <a:spcPts val="0"/>
              </a:spcAft>
            </a:pPr>
            <a:endParaRPr lang="en-US" b="0" dirty="0"/>
          </a:p>
          <a:p>
            <a:pPr>
              <a:spcAft>
                <a:spcPts val="0"/>
              </a:spcAft>
            </a:pPr>
            <a:r>
              <a:rPr lang="en-US" dirty="0"/>
              <a:t>All-grade serious AEs leading to discontinuation</a:t>
            </a:r>
          </a:p>
          <a:p>
            <a:pPr marL="342900" indent="-342900">
              <a:spcAft>
                <a:spcPts val="0"/>
              </a:spcAft>
              <a:buClr>
                <a:schemeClr val="accent6"/>
              </a:buClr>
              <a:buFont typeface="Wingdings" panose="05000000000000000000" pitchFamily="2" charset="2"/>
              <a:buChar char="§"/>
            </a:pPr>
            <a:r>
              <a:rPr lang="en-US" sz="1800" b="0" dirty="0"/>
              <a:t>RIB + ET: 8/112</a:t>
            </a:r>
          </a:p>
          <a:p>
            <a:pPr marL="342900" indent="-342900">
              <a:spcAft>
                <a:spcPts val="0"/>
              </a:spcAft>
              <a:buClr>
                <a:schemeClr val="accent6"/>
              </a:buClr>
              <a:buFont typeface="Wingdings" panose="05000000000000000000" pitchFamily="2" charset="2"/>
              <a:buChar char="§"/>
            </a:pPr>
            <a:r>
              <a:rPr lang="en-US" sz="1800" b="0" dirty="0"/>
              <a:t>Combo chemo: 23/100</a:t>
            </a:r>
          </a:p>
          <a:p>
            <a:pPr>
              <a:spcAft>
                <a:spcPts val="0"/>
              </a:spcAft>
            </a:pPr>
            <a:endParaRPr lang="en-US" b="0" dirty="0"/>
          </a:p>
        </p:txBody>
      </p:sp>
      <p:grpSp>
        <p:nvGrpSpPr>
          <p:cNvPr id="54" name="Group 53">
            <a:extLst>
              <a:ext uri="{FF2B5EF4-FFF2-40B4-BE49-F238E27FC236}">
                <a16:creationId xmlns:a16="http://schemas.microsoft.com/office/drawing/2014/main" id="{38FB60FA-5116-E3FB-2307-C77C9E4F8436}"/>
              </a:ext>
            </a:extLst>
          </p:cNvPr>
          <p:cNvGrpSpPr/>
          <p:nvPr/>
        </p:nvGrpSpPr>
        <p:grpSpPr>
          <a:xfrm>
            <a:off x="1" y="1916536"/>
            <a:ext cx="8462424" cy="4043926"/>
            <a:chOff x="-9045" y="2722789"/>
            <a:chExt cx="9110747" cy="3345736"/>
          </a:xfrm>
        </p:grpSpPr>
        <p:graphicFrame>
          <p:nvGraphicFramePr>
            <p:cNvPr id="55" name="Chart 54">
              <a:extLst>
                <a:ext uri="{FF2B5EF4-FFF2-40B4-BE49-F238E27FC236}">
                  <a16:creationId xmlns:a16="http://schemas.microsoft.com/office/drawing/2014/main" id="{AAB622FD-9E91-E2D9-047F-C23768C63C2B}"/>
                </a:ext>
              </a:extLst>
            </p:cNvPr>
            <p:cNvGraphicFramePr/>
            <p:nvPr/>
          </p:nvGraphicFramePr>
          <p:xfrm>
            <a:off x="5765970" y="2871217"/>
            <a:ext cx="3335732" cy="319730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6" name="Chart 55">
              <a:extLst>
                <a:ext uri="{FF2B5EF4-FFF2-40B4-BE49-F238E27FC236}">
                  <a16:creationId xmlns:a16="http://schemas.microsoft.com/office/drawing/2014/main" id="{5CE70529-7F3A-A737-847B-B5947D6321EE}"/>
                </a:ext>
              </a:extLst>
            </p:cNvPr>
            <p:cNvGraphicFramePr/>
            <p:nvPr/>
          </p:nvGraphicFramePr>
          <p:xfrm>
            <a:off x="2781701" y="2871217"/>
            <a:ext cx="3335732" cy="3197308"/>
          </p:xfrm>
          <a:graphic>
            <a:graphicData uri="http://schemas.openxmlformats.org/drawingml/2006/chart">
              <c:chart xmlns:c="http://schemas.openxmlformats.org/drawingml/2006/chart" xmlns:r="http://schemas.openxmlformats.org/officeDocument/2006/relationships" r:id="rId4"/>
            </a:graphicData>
          </a:graphic>
        </p:graphicFrame>
        <p:sp>
          <p:nvSpPr>
            <p:cNvPr id="57" name="TextBox 56">
              <a:extLst>
                <a:ext uri="{FF2B5EF4-FFF2-40B4-BE49-F238E27FC236}">
                  <a16:creationId xmlns:a16="http://schemas.microsoft.com/office/drawing/2014/main" id="{290896EF-5396-9A14-79E4-526BBF2FA908}"/>
                </a:ext>
              </a:extLst>
            </p:cNvPr>
            <p:cNvSpPr txBox="1"/>
            <p:nvPr/>
          </p:nvSpPr>
          <p:spPr>
            <a:xfrm>
              <a:off x="1577352" y="2980203"/>
              <a:ext cx="1322317" cy="254639"/>
            </a:xfrm>
            <a:prstGeom prst="rect">
              <a:avLst/>
            </a:prstGeom>
            <a:noFill/>
          </p:spPr>
          <p:txBody>
            <a:bodyPr wrap="none" rtlCol="0">
              <a:spAutoFit/>
            </a:bodyPr>
            <a:lstStyle/>
            <a:p>
              <a:pPr marL="0" marR="0" lvl="0" indent="0" algn="r" defTabSz="914400" rtl="0" eaLnBrk="1" fontAlgn="auto" latinLnBrk="0" hangingPunct="1">
                <a:lnSpc>
                  <a:spcPct val="100000"/>
                </a:lnSpc>
                <a:spcBef>
                  <a:spcPts val="1200"/>
                </a:spcBef>
                <a:spcAft>
                  <a:spcPts val="0"/>
                </a:spcAft>
                <a:buClr>
                  <a:srgbClr val="A271B0"/>
                </a:buClr>
                <a:buSzTx/>
                <a:buFontTx/>
                <a:buNone/>
                <a:tabLst/>
                <a:defRPr/>
              </a:pPr>
              <a:r>
                <a:rPr kumimoji="0" lang="en-US" sz="1400" b="1" i="0" u="none" strike="noStrike" kern="1200" cap="none" spc="0" normalizeH="0" baseline="0" noProof="0">
                  <a:ln>
                    <a:noFill/>
                  </a:ln>
                  <a:solidFill>
                    <a:srgbClr val="223341"/>
                  </a:solidFill>
                  <a:effectLst/>
                  <a:uLnTx/>
                  <a:uFillTx/>
                  <a:latin typeface="Arial" panose="020B0604020202020204" pitchFamily="34" charset="0"/>
                  <a:ea typeface="+mn-ea"/>
                  <a:cs typeface="+mn-cs"/>
                </a:rPr>
                <a:t>Neutropenia</a:t>
              </a:r>
            </a:p>
          </p:txBody>
        </p:sp>
        <p:sp>
          <p:nvSpPr>
            <p:cNvPr id="58" name="TextBox 57">
              <a:extLst>
                <a:ext uri="{FF2B5EF4-FFF2-40B4-BE49-F238E27FC236}">
                  <a16:creationId xmlns:a16="http://schemas.microsoft.com/office/drawing/2014/main" id="{05A0F088-689B-F915-11DA-BBE9CCDAE475}"/>
                </a:ext>
              </a:extLst>
            </p:cNvPr>
            <p:cNvSpPr txBox="1"/>
            <p:nvPr/>
          </p:nvSpPr>
          <p:spPr>
            <a:xfrm>
              <a:off x="1632578" y="3223907"/>
              <a:ext cx="1267092" cy="254639"/>
            </a:xfrm>
            <a:prstGeom prst="rect">
              <a:avLst/>
            </a:prstGeom>
            <a:noFill/>
          </p:spPr>
          <p:txBody>
            <a:bodyPr wrap="none" rtlCol="0">
              <a:spAutoFit/>
            </a:bodyPr>
            <a:lstStyle/>
            <a:p>
              <a:pPr marL="0" marR="0" lvl="0" indent="0" algn="r" defTabSz="914400" rtl="0" eaLnBrk="1" fontAlgn="auto" latinLnBrk="0" hangingPunct="1">
                <a:lnSpc>
                  <a:spcPct val="100000"/>
                </a:lnSpc>
                <a:spcBef>
                  <a:spcPts val="1200"/>
                </a:spcBef>
                <a:spcAft>
                  <a:spcPts val="0"/>
                </a:spcAft>
                <a:buClr>
                  <a:srgbClr val="A271B0"/>
                </a:buClr>
                <a:buSzTx/>
                <a:buFontTx/>
                <a:buNone/>
                <a:tabLst/>
                <a:defRPr/>
              </a:pPr>
              <a:r>
                <a:rPr kumimoji="0" lang="en-US" sz="1400" b="1" i="0" u="none" strike="noStrike" kern="1200" cap="none" spc="0" normalizeH="0" baseline="0" noProof="0">
                  <a:ln>
                    <a:noFill/>
                  </a:ln>
                  <a:solidFill>
                    <a:srgbClr val="223341"/>
                  </a:solidFill>
                  <a:effectLst/>
                  <a:uLnTx/>
                  <a:uFillTx/>
                  <a:latin typeface="Arial" panose="020B0604020202020204" pitchFamily="34" charset="0"/>
                  <a:ea typeface="+mn-ea"/>
                  <a:cs typeface="+mn-cs"/>
                </a:rPr>
                <a:t>Leukopenia</a:t>
              </a:r>
            </a:p>
          </p:txBody>
        </p:sp>
        <p:sp>
          <p:nvSpPr>
            <p:cNvPr id="59" name="TextBox 58">
              <a:extLst>
                <a:ext uri="{FF2B5EF4-FFF2-40B4-BE49-F238E27FC236}">
                  <a16:creationId xmlns:a16="http://schemas.microsoft.com/office/drawing/2014/main" id="{05BBC7AC-2F6D-8FD4-8BEB-F7BA536C41E9}"/>
                </a:ext>
              </a:extLst>
            </p:cNvPr>
            <p:cNvSpPr txBox="1"/>
            <p:nvPr/>
          </p:nvSpPr>
          <p:spPr>
            <a:xfrm>
              <a:off x="2003627" y="3467611"/>
              <a:ext cx="896042" cy="254639"/>
            </a:xfrm>
            <a:prstGeom prst="rect">
              <a:avLst/>
            </a:prstGeom>
            <a:noFill/>
          </p:spPr>
          <p:txBody>
            <a:bodyPr wrap="none" rtlCol="0">
              <a:spAutoFit/>
            </a:bodyPr>
            <a:lstStyle/>
            <a:p>
              <a:pPr marL="0" marR="0" lvl="0" indent="0" algn="r" defTabSz="914400" rtl="0" eaLnBrk="1" fontAlgn="auto" latinLnBrk="0" hangingPunct="1">
                <a:lnSpc>
                  <a:spcPct val="100000"/>
                </a:lnSpc>
                <a:spcBef>
                  <a:spcPts val="1200"/>
                </a:spcBef>
                <a:spcAft>
                  <a:spcPts val="0"/>
                </a:spcAft>
                <a:buClr>
                  <a:srgbClr val="A271B0"/>
                </a:buClr>
                <a:buSzTx/>
                <a:buFontTx/>
                <a:buNone/>
                <a:tabLst/>
                <a:defRPr/>
              </a:pPr>
              <a:r>
                <a:rPr kumimoji="0" lang="en-US" sz="1400" b="1" i="0" u="none" strike="noStrike" kern="1200" cap="none" spc="0" normalizeH="0" baseline="0" noProof="0">
                  <a:ln>
                    <a:noFill/>
                  </a:ln>
                  <a:solidFill>
                    <a:srgbClr val="223341"/>
                  </a:solidFill>
                  <a:effectLst/>
                  <a:uLnTx/>
                  <a:uFillTx/>
                  <a:latin typeface="Arial" panose="020B0604020202020204" pitchFamily="34" charset="0"/>
                  <a:ea typeface="+mn-ea"/>
                  <a:cs typeface="+mn-cs"/>
                </a:rPr>
                <a:t>Anemia</a:t>
              </a:r>
            </a:p>
          </p:txBody>
        </p:sp>
        <p:sp>
          <p:nvSpPr>
            <p:cNvPr id="60" name="TextBox 59">
              <a:extLst>
                <a:ext uri="{FF2B5EF4-FFF2-40B4-BE49-F238E27FC236}">
                  <a16:creationId xmlns:a16="http://schemas.microsoft.com/office/drawing/2014/main" id="{655B7DEF-3814-9ED7-CA17-D396C979C4AA}"/>
                </a:ext>
              </a:extLst>
            </p:cNvPr>
            <p:cNvSpPr txBox="1"/>
            <p:nvPr/>
          </p:nvSpPr>
          <p:spPr>
            <a:xfrm>
              <a:off x="1395244" y="3711315"/>
              <a:ext cx="1504425" cy="254639"/>
            </a:xfrm>
            <a:prstGeom prst="rect">
              <a:avLst/>
            </a:prstGeom>
            <a:noFill/>
          </p:spPr>
          <p:txBody>
            <a:bodyPr wrap="none" rtlCol="0">
              <a:spAutoFit/>
            </a:bodyPr>
            <a:lstStyle/>
            <a:p>
              <a:pPr marL="0" marR="0" lvl="0" indent="0" algn="r" defTabSz="914400" rtl="0" eaLnBrk="1" fontAlgn="auto" latinLnBrk="0" hangingPunct="1">
                <a:lnSpc>
                  <a:spcPct val="100000"/>
                </a:lnSpc>
                <a:spcBef>
                  <a:spcPts val="1200"/>
                </a:spcBef>
                <a:spcAft>
                  <a:spcPts val="0"/>
                </a:spcAft>
                <a:buClr>
                  <a:srgbClr val="A271B0"/>
                </a:buClr>
                <a:buSzTx/>
                <a:buFontTx/>
                <a:buNone/>
                <a:tabLst/>
                <a:defRPr/>
              </a:pPr>
              <a:r>
                <a:rPr kumimoji="0" lang="en-US" sz="1400" b="1" i="0" u="none" strike="noStrike" kern="1200" cap="none" spc="0" normalizeH="0" baseline="0" noProof="0">
                  <a:ln>
                    <a:noFill/>
                  </a:ln>
                  <a:solidFill>
                    <a:srgbClr val="223341"/>
                  </a:solidFill>
                  <a:effectLst/>
                  <a:uLnTx/>
                  <a:uFillTx/>
                  <a:latin typeface="Arial" panose="020B0604020202020204" pitchFamily="34" charset="0"/>
                  <a:ea typeface="+mn-ea"/>
                  <a:cs typeface="+mn-cs"/>
                </a:rPr>
                <a:t>Increased ALT</a:t>
              </a:r>
            </a:p>
          </p:txBody>
        </p:sp>
        <p:sp>
          <p:nvSpPr>
            <p:cNvPr id="61" name="TextBox 60">
              <a:extLst>
                <a:ext uri="{FF2B5EF4-FFF2-40B4-BE49-F238E27FC236}">
                  <a16:creationId xmlns:a16="http://schemas.microsoft.com/office/drawing/2014/main" id="{A7279BDA-A8E0-A034-FFAB-E7F130018566}"/>
                </a:ext>
              </a:extLst>
            </p:cNvPr>
            <p:cNvSpPr txBox="1"/>
            <p:nvPr/>
          </p:nvSpPr>
          <p:spPr>
            <a:xfrm>
              <a:off x="1368805" y="3955019"/>
              <a:ext cx="1530865" cy="254639"/>
            </a:xfrm>
            <a:prstGeom prst="rect">
              <a:avLst/>
            </a:prstGeom>
            <a:noFill/>
          </p:spPr>
          <p:txBody>
            <a:bodyPr wrap="none" rtlCol="0">
              <a:spAutoFit/>
            </a:bodyPr>
            <a:lstStyle/>
            <a:p>
              <a:pPr marL="0" marR="0" lvl="0" indent="0" algn="r" defTabSz="914400" rtl="0" eaLnBrk="1" fontAlgn="auto" latinLnBrk="0" hangingPunct="1">
                <a:lnSpc>
                  <a:spcPct val="100000"/>
                </a:lnSpc>
                <a:spcBef>
                  <a:spcPts val="1200"/>
                </a:spcBef>
                <a:spcAft>
                  <a:spcPts val="0"/>
                </a:spcAft>
                <a:buClr>
                  <a:srgbClr val="A271B0"/>
                </a:buClr>
                <a:buSzTx/>
                <a:buFontTx/>
                <a:buNone/>
                <a:tabLst/>
                <a:defRPr/>
              </a:pPr>
              <a:r>
                <a:rPr kumimoji="0" lang="en-US" sz="1400" b="1" i="0" u="none" strike="noStrike" kern="1200" cap="none" spc="0" normalizeH="0" baseline="0" noProof="0">
                  <a:ln>
                    <a:noFill/>
                  </a:ln>
                  <a:solidFill>
                    <a:srgbClr val="223341"/>
                  </a:solidFill>
                  <a:effectLst/>
                  <a:uLnTx/>
                  <a:uFillTx/>
                  <a:latin typeface="Arial" panose="020B0604020202020204" pitchFamily="34" charset="0"/>
                  <a:ea typeface="+mn-ea"/>
                  <a:cs typeface="+mn-cs"/>
                </a:rPr>
                <a:t>Increased AST</a:t>
              </a:r>
            </a:p>
          </p:txBody>
        </p:sp>
        <p:sp>
          <p:nvSpPr>
            <p:cNvPr id="62" name="TextBox 61">
              <a:extLst>
                <a:ext uri="{FF2B5EF4-FFF2-40B4-BE49-F238E27FC236}">
                  <a16:creationId xmlns:a16="http://schemas.microsoft.com/office/drawing/2014/main" id="{27AE829B-B8E8-B0C7-1E36-12C365A91186}"/>
                </a:ext>
              </a:extLst>
            </p:cNvPr>
            <p:cNvSpPr txBox="1"/>
            <p:nvPr/>
          </p:nvSpPr>
          <p:spPr>
            <a:xfrm>
              <a:off x="2015707" y="4198723"/>
              <a:ext cx="883962" cy="254639"/>
            </a:xfrm>
            <a:prstGeom prst="rect">
              <a:avLst/>
            </a:prstGeom>
            <a:noFill/>
          </p:spPr>
          <p:txBody>
            <a:bodyPr wrap="none" rtlCol="0">
              <a:spAutoFit/>
            </a:bodyPr>
            <a:lstStyle/>
            <a:p>
              <a:pPr marL="0" marR="0" lvl="0" indent="0" algn="r" defTabSz="914400" rtl="0" eaLnBrk="1" fontAlgn="auto" latinLnBrk="0" hangingPunct="1">
                <a:lnSpc>
                  <a:spcPct val="100000"/>
                </a:lnSpc>
                <a:spcBef>
                  <a:spcPts val="1200"/>
                </a:spcBef>
                <a:spcAft>
                  <a:spcPts val="0"/>
                </a:spcAft>
                <a:buClr>
                  <a:srgbClr val="A271B0"/>
                </a:buClr>
                <a:buSzTx/>
                <a:buFontTx/>
                <a:buNone/>
                <a:tabLst/>
                <a:defRPr/>
              </a:pPr>
              <a:r>
                <a:rPr kumimoji="0" lang="en-US" sz="1400" b="1" i="0" u="none" strike="noStrike" kern="1200" cap="none" spc="0" normalizeH="0" baseline="0" noProof="0">
                  <a:ln>
                    <a:noFill/>
                  </a:ln>
                  <a:solidFill>
                    <a:srgbClr val="223341"/>
                  </a:solidFill>
                  <a:effectLst/>
                  <a:uLnTx/>
                  <a:uFillTx/>
                  <a:latin typeface="Arial" panose="020B0604020202020204" pitchFamily="34" charset="0"/>
                  <a:ea typeface="+mn-ea"/>
                  <a:cs typeface="+mn-cs"/>
                </a:rPr>
                <a:t>Nausea</a:t>
              </a:r>
            </a:p>
          </p:txBody>
        </p:sp>
        <p:sp>
          <p:nvSpPr>
            <p:cNvPr id="63" name="TextBox 62">
              <a:extLst>
                <a:ext uri="{FF2B5EF4-FFF2-40B4-BE49-F238E27FC236}">
                  <a16:creationId xmlns:a16="http://schemas.microsoft.com/office/drawing/2014/main" id="{A389DD77-6CB0-8D18-740C-F603395EDCD9}"/>
                </a:ext>
              </a:extLst>
            </p:cNvPr>
            <p:cNvSpPr txBox="1"/>
            <p:nvPr/>
          </p:nvSpPr>
          <p:spPr>
            <a:xfrm>
              <a:off x="1890276" y="4442427"/>
              <a:ext cx="1009393" cy="254639"/>
            </a:xfrm>
            <a:prstGeom prst="rect">
              <a:avLst/>
            </a:prstGeom>
            <a:noFill/>
          </p:spPr>
          <p:txBody>
            <a:bodyPr wrap="none" rtlCol="0">
              <a:spAutoFit/>
            </a:bodyPr>
            <a:lstStyle/>
            <a:p>
              <a:pPr marL="0" marR="0" lvl="0" indent="0" algn="r" defTabSz="914400" rtl="0" eaLnBrk="1" fontAlgn="auto" latinLnBrk="0" hangingPunct="1">
                <a:lnSpc>
                  <a:spcPct val="100000"/>
                </a:lnSpc>
                <a:spcBef>
                  <a:spcPts val="1200"/>
                </a:spcBef>
                <a:spcAft>
                  <a:spcPts val="0"/>
                </a:spcAft>
                <a:buClr>
                  <a:srgbClr val="A271B0"/>
                </a:buClr>
                <a:buSzTx/>
                <a:buFontTx/>
                <a:buNone/>
                <a:tabLst/>
                <a:defRPr/>
              </a:pPr>
              <a:r>
                <a:rPr kumimoji="0" lang="en-US" sz="1400" b="1" i="0" u="none" strike="noStrike" kern="1200" cap="none" spc="0" normalizeH="0" baseline="0" noProof="0">
                  <a:ln>
                    <a:noFill/>
                  </a:ln>
                  <a:solidFill>
                    <a:srgbClr val="223341"/>
                  </a:solidFill>
                  <a:effectLst/>
                  <a:uLnTx/>
                  <a:uFillTx/>
                  <a:latin typeface="Arial" panose="020B0604020202020204" pitchFamily="34" charset="0"/>
                  <a:ea typeface="+mn-ea"/>
                  <a:cs typeface="+mn-cs"/>
                </a:rPr>
                <a:t>Vomiting</a:t>
              </a:r>
            </a:p>
          </p:txBody>
        </p:sp>
        <p:sp>
          <p:nvSpPr>
            <p:cNvPr id="64" name="TextBox 63">
              <a:extLst>
                <a:ext uri="{FF2B5EF4-FFF2-40B4-BE49-F238E27FC236}">
                  <a16:creationId xmlns:a16="http://schemas.microsoft.com/office/drawing/2014/main" id="{789FB5B6-2AD2-B7C7-149E-57C02CCB89BC}"/>
                </a:ext>
              </a:extLst>
            </p:cNvPr>
            <p:cNvSpPr txBox="1"/>
            <p:nvPr/>
          </p:nvSpPr>
          <p:spPr>
            <a:xfrm>
              <a:off x="1917338" y="4686131"/>
              <a:ext cx="982332" cy="254639"/>
            </a:xfrm>
            <a:prstGeom prst="rect">
              <a:avLst/>
            </a:prstGeom>
            <a:noFill/>
          </p:spPr>
          <p:txBody>
            <a:bodyPr wrap="none" rtlCol="0">
              <a:spAutoFit/>
            </a:bodyPr>
            <a:lstStyle/>
            <a:p>
              <a:pPr marL="0" marR="0" lvl="0" indent="0" algn="r" defTabSz="914400" rtl="0" eaLnBrk="1" fontAlgn="auto" latinLnBrk="0" hangingPunct="1">
                <a:lnSpc>
                  <a:spcPct val="100000"/>
                </a:lnSpc>
                <a:spcBef>
                  <a:spcPts val="1200"/>
                </a:spcBef>
                <a:spcAft>
                  <a:spcPts val="0"/>
                </a:spcAft>
                <a:buClr>
                  <a:srgbClr val="A271B0"/>
                </a:buClr>
                <a:buSzTx/>
                <a:buFontTx/>
                <a:buNone/>
                <a:tabLst/>
                <a:defRPr/>
              </a:pPr>
              <a:r>
                <a:rPr kumimoji="0" lang="en-US" sz="1400" b="1" i="0" u="none" strike="noStrike" kern="1200" cap="none" spc="0" normalizeH="0" baseline="0" noProof="0">
                  <a:ln>
                    <a:noFill/>
                  </a:ln>
                  <a:solidFill>
                    <a:srgbClr val="223341"/>
                  </a:solidFill>
                  <a:effectLst/>
                  <a:uLnTx/>
                  <a:uFillTx/>
                  <a:latin typeface="Arial" panose="020B0604020202020204" pitchFamily="34" charset="0"/>
                  <a:ea typeface="+mn-ea"/>
                  <a:cs typeface="+mn-cs"/>
                </a:rPr>
                <a:t>Diarrhea</a:t>
              </a:r>
            </a:p>
          </p:txBody>
        </p:sp>
        <p:sp>
          <p:nvSpPr>
            <p:cNvPr id="65" name="TextBox 64">
              <a:extLst>
                <a:ext uri="{FF2B5EF4-FFF2-40B4-BE49-F238E27FC236}">
                  <a16:creationId xmlns:a16="http://schemas.microsoft.com/office/drawing/2014/main" id="{3413670F-89B6-F7BE-2894-E99B2F7AB219}"/>
                </a:ext>
              </a:extLst>
            </p:cNvPr>
            <p:cNvSpPr txBox="1"/>
            <p:nvPr/>
          </p:nvSpPr>
          <p:spPr>
            <a:xfrm>
              <a:off x="1898352" y="4929835"/>
              <a:ext cx="1001317" cy="254639"/>
            </a:xfrm>
            <a:prstGeom prst="rect">
              <a:avLst/>
            </a:prstGeom>
            <a:noFill/>
          </p:spPr>
          <p:txBody>
            <a:bodyPr wrap="none" rtlCol="0">
              <a:spAutoFit/>
            </a:bodyPr>
            <a:lstStyle/>
            <a:p>
              <a:pPr marL="0" marR="0" lvl="0" indent="0" algn="r" defTabSz="914400" rtl="0" eaLnBrk="1" fontAlgn="auto" latinLnBrk="0" hangingPunct="1">
                <a:lnSpc>
                  <a:spcPct val="100000"/>
                </a:lnSpc>
                <a:spcBef>
                  <a:spcPts val="1200"/>
                </a:spcBef>
                <a:spcAft>
                  <a:spcPts val="0"/>
                </a:spcAft>
                <a:buClr>
                  <a:srgbClr val="A271B0"/>
                </a:buClr>
                <a:buSzTx/>
                <a:buFontTx/>
                <a:buNone/>
                <a:tabLst/>
                <a:defRPr/>
              </a:pPr>
              <a:r>
                <a:rPr kumimoji="0" lang="en-US" sz="1400" b="1" i="0" u="none" strike="noStrike" kern="1200" cap="none" spc="0" normalizeH="0" baseline="0" noProof="0">
                  <a:ln>
                    <a:noFill/>
                  </a:ln>
                  <a:solidFill>
                    <a:srgbClr val="223341"/>
                  </a:solidFill>
                  <a:effectLst/>
                  <a:uLnTx/>
                  <a:uFillTx/>
                  <a:latin typeface="Arial" panose="020B0604020202020204" pitchFamily="34" charset="0"/>
                  <a:ea typeface="+mn-ea"/>
                  <a:cs typeface="+mn-cs"/>
                </a:rPr>
                <a:t>Alopecia</a:t>
              </a:r>
            </a:p>
          </p:txBody>
        </p:sp>
        <p:sp>
          <p:nvSpPr>
            <p:cNvPr id="66" name="TextBox 65">
              <a:extLst>
                <a:ext uri="{FF2B5EF4-FFF2-40B4-BE49-F238E27FC236}">
                  <a16:creationId xmlns:a16="http://schemas.microsoft.com/office/drawing/2014/main" id="{8D468B57-5ABD-8F34-0638-1CE4F4988F6B}"/>
                </a:ext>
              </a:extLst>
            </p:cNvPr>
            <p:cNvSpPr txBox="1"/>
            <p:nvPr/>
          </p:nvSpPr>
          <p:spPr>
            <a:xfrm>
              <a:off x="2017433" y="5173539"/>
              <a:ext cx="882236" cy="254639"/>
            </a:xfrm>
            <a:prstGeom prst="rect">
              <a:avLst/>
            </a:prstGeom>
            <a:noFill/>
          </p:spPr>
          <p:txBody>
            <a:bodyPr wrap="none" rtlCol="0">
              <a:spAutoFit/>
            </a:bodyPr>
            <a:lstStyle/>
            <a:p>
              <a:pPr marL="0" marR="0" lvl="0" indent="0" algn="r" defTabSz="914400" rtl="0" eaLnBrk="1" fontAlgn="auto" latinLnBrk="0" hangingPunct="1">
                <a:lnSpc>
                  <a:spcPct val="100000"/>
                </a:lnSpc>
                <a:spcBef>
                  <a:spcPts val="1200"/>
                </a:spcBef>
                <a:spcAft>
                  <a:spcPts val="0"/>
                </a:spcAft>
                <a:buClr>
                  <a:srgbClr val="A271B0"/>
                </a:buClr>
                <a:buSzTx/>
                <a:buFontTx/>
                <a:buNone/>
                <a:tabLst/>
                <a:defRPr/>
              </a:pPr>
              <a:r>
                <a:rPr kumimoji="0" lang="en-US" sz="1400" b="1" i="0" u="none" strike="noStrike" kern="1200" cap="none" spc="0" normalizeH="0" baseline="0" noProof="0">
                  <a:ln>
                    <a:noFill/>
                  </a:ln>
                  <a:solidFill>
                    <a:srgbClr val="223341"/>
                  </a:solidFill>
                  <a:effectLst/>
                  <a:uLnTx/>
                  <a:uFillTx/>
                  <a:latin typeface="Arial" panose="020B0604020202020204" pitchFamily="34" charset="0"/>
                  <a:ea typeface="+mn-ea"/>
                  <a:cs typeface="+mn-cs"/>
                </a:rPr>
                <a:t>Fatigue</a:t>
              </a:r>
            </a:p>
          </p:txBody>
        </p:sp>
        <p:sp>
          <p:nvSpPr>
            <p:cNvPr id="67" name="TextBox 66">
              <a:extLst>
                <a:ext uri="{FF2B5EF4-FFF2-40B4-BE49-F238E27FC236}">
                  <a16:creationId xmlns:a16="http://schemas.microsoft.com/office/drawing/2014/main" id="{CDFB8CD2-0F5A-5C42-9822-40D14D3A9450}"/>
                </a:ext>
              </a:extLst>
            </p:cNvPr>
            <p:cNvSpPr txBox="1"/>
            <p:nvPr/>
          </p:nvSpPr>
          <p:spPr>
            <a:xfrm>
              <a:off x="-9045" y="5417243"/>
              <a:ext cx="2908715" cy="432885"/>
            </a:xfrm>
            <a:prstGeom prst="rect">
              <a:avLst/>
            </a:prstGeom>
            <a:noFill/>
          </p:spPr>
          <p:txBody>
            <a:bodyPr wrap="square" rtlCol="0">
              <a:spAutoFit/>
            </a:bodyPr>
            <a:lstStyle/>
            <a:p>
              <a:pPr marL="0" marR="0" lvl="0" indent="0" algn="r" defTabSz="914400" rtl="0" eaLnBrk="1" fontAlgn="auto" latinLnBrk="0" hangingPunct="1">
                <a:lnSpc>
                  <a:spcPct val="100000"/>
                </a:lnSpc>
                <a:spcBef>
                  <a:spcPts val="1200"/>
                </a:spcBef>
                <a:spcAft>
                  <a:spcPts val="0"/>
                </a:spcAft>
                <a:buClr>
                  <a:srgbClr val="A271B0"/>
                </a:buClr>
                <a:buSzTx/>
                <a:buFontTx/>
                <a:buNone/>
                <a:tabLst/>
                <a:defRPr/>
              </a:pPr>
              <a:r>
                <a:rPr kumimoji="0" lang="en-US" sz="1400" b="1" i="0" u="none" strike="noStrike" kern="1200" cap="none" spc="0" normalizeH="0" baseline="0" noProof="0">
                  <a:ln>
                    <a:noFill/>
                  </a:ln>
                  <a:solidFill>
                    <a:srgbClr val="223341"/>
                  </a:solidFill>
                  <a:effectLst/>
                  <a:uLnTx/>
                  <a:uFillTx/>
                  <a:latin typeface="Arial" panose="020B0604020202020204" pitchFamily="34" charset="0"/>
                  <a:ea typeface="+mn-ea"/>
                  <a:cs typeface="+mn-cs"/>
                </a:rPr>
                <a:t>Palmar-plantar erythrodysesthesia</a:t>
              </a:r>
            </a:p>
          </p:txBody>
        </p:sp>
        <p:sp>
          <p:nvSpPr>
            <p:cNvPr id="68" name="TextBox 67">
              <a:extLst>
                <a:ext uri="{FF2B5EF4-FFF2-40B4-BE49-F238E27FC236}">
                  <a16:creationId xmlns:a16="http://schemas.microsoft.com/office/drawing/2014/main" id="{9E5E8BCC-A719-B55B-4300-A7FBA27A3F2F}"/>
                </a:ext>
              </a:extLst>
            </p:cNvPr>
            <p:cNvSpPr txBox="1"/>
            <p:nvPr/>
          </p:nvSpPr>
          <p:spPr>
            <a:xfrm>
              <a:off x="3237683" y="2995443"/>
              <a:ext cx="381749" cy="229175"/>
            </a:xfrm>
            <a:prstGeom prst="rect">
              <a:avLst/>
            </a:prstGeom>
            <a:noFill/>
          </p:spPr>
          <p:txBody>
            <a:bodyPr wrap="none" rtlCol="0">
              <a:spAutoFit/>
            </a:bodyPr>
            <a:lstStyle/>
            <a:p>
              <a:pPr marL="0" marR="0" lvl="0" indent="0" algn="r" defTabSz="914400" rtl="0" eaLnBrk="1" fontAlgn="auto" latinLnBrk="0" hangingPunct="1">
                <a:lnSpc>
                  <a:spcPct val="100000"/>
                </a:lnSpc>
                <a:spcBef>
                  <a:spcPts val="1200"/>
                </a:spcBef>
                <a:spcAft>
                  <a:spcPts val="0"/>
                </a:spcAft>
                <a:buClr>
                  <a:srgbClr val="A271B0"/>
                </a:buClr>
                <a:buSzTx/>
                <a:buFontTx/>
                <a:buNone/>
                <a:tabLst/>
                <a:defRPr/>
              </a:pPr>
              <a:r>
                <a:rPr kumimoji="0" lang="en-US" sz="1200" b="0" i="0" u="none" strike="noStrike" kern="1200" cap="none" spc="0" normalizeH="0" baseline="0" noProof="0">
                  <a:ln>
                    <a:noFill/>
                  </a:ln>
                  <a:solidFill>
                    <a:srgbClr val="223341"/>
                  </a:solidFill>
                  <a:effectLst/>
                  <a:uLnTx/>
                  <a:uFillTx/>
                  <a:latin typeface="Arial" panose="020B0604020202020204" pitchFamily="34" charset="0"/>
                  <a:ea typeface="+mn-ea"/>
                  <a:cs typeface="+mn-cs"/>
                </a:rPr>
                <a:t>82</a:t>
              </a:r>
            </a:p>
          </p:txBody>
        </p:sp>
        <p:sp>
          <p:nvSpPr>
            <p:cNvPr id="69" name="TextBox 68">
              <a:extLst>
                <a:ext uri="{FF2B5EF4-FFF2-40B4-BE49-F238E27FC236}">
                  <a16:creationId xmlns:a16="http://schemas.microsoft.com/office/drawing/2014/main" id="{3617DC02-ECA0-03F1-01FE-E881491C3008}"/>
                </a:ext>
              </a:extLst>
            </p:cNvPr>
            <p:cNvSpPr txBox="1"/>
            <p:nvPr/>
          </p:nvSpPr>
          <p:spPr>
            <a:xfrm>
              <a:off x="1855572" y="5759490"/>
              <a:ext cx="1099688" cy="229175"/>
            </a:xfrm>
            <a:prstGeom prst="rect">
              <a:avLst/>
            </a:prstGeom>
            <a:noFill/>
          </p:spPr>
          <p:txBody>
            <a:bodyPr wrap="none" rtlCol="0">
              <a:spAutoFit/>
            </a:bodyPr>
            <a:lstStyle/>
            <a:p>
              <a:pPr marL="0" marR="0" lvl="0" indent="0" algn="r" defTabSz="914400" rtl="0" eaLnBrk="1" fontAlgn="auto" latinLnBrk="0" hangingPunct="1">
                <a:lnSpc>
                  <a:spcPct val="100000"/>
                </a:lnSpc>
                <a:spcBef>
                  <a:spcPts val="1200"/>
                </a:spcBef>
                <a:spcAft>
                  <a:spcPts val="0"/>
                </a:spcAft>
                <a:buClr>
                  <a:srgbClr val="A271B0"/>
                </a:buClr>
                <a:buSzTx/>
                <a:buFontTx/>
                <a:buNone/>
                <a:tabLst/>
                <a:defRPr/>
              </a:pPr>
              <a:r>
                <a:rPr kumimoji="0" lang="en-US" sz="1200" b="0" i="0" u="none" strike="noStrike" kern="1200" cap="none" spc="0" normalizeH="0" baseline="0" noProof="0">
                  <a:ln>
                    <a:noFill/>
                  </a:ln>
                  <a:solidFill>
                    <a:srgbClr val="223341"/>
                  </a:solidFill>
                  <a:effectLst/>
                  <a:uLnTx/>
                  <a:uFillTx/>
                  <a:latin typeface="Arial" panose="020B0604020202020204" pitchFamily="34" charset="0"/>
                  <a:ea typeface="+mn-ea"/>
                  <a:cs typeface="+mn-cs"/>
                </a:rPr>
                <a:t>Patients (%)</a:t>
              </a:r>
            </a:p>
          </p:txBody>
        </p:sp>
        <p:sp>
          <p:nvSpPr>
            <p:cNvPr id="70" name="Rectangle 69">
              <a:extLst>
                <a:ext uri="{FF2B5EF4-FFF2-40B4-BE49-F238E27FC236}">
                  <a16:creationId xmlns:a16="http://schemas.microsoft.com/office/drawing/2014/main" id="{4A22090A-06EB-E3CD-3C04-CAF56BEAE124}"/>
                </a:ext>
              </a:extLst>
            </p:cNvPr>
            <p:cNvSpPr/>
            <p:nvPr/>
          </p:nvSpPr>
          <p:spPr>
            <a:xfrm>
              <a:off x="7495950" y="5346801"/>
              <a:ext cx="140884" cy="140884"/>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mn-cs"/>
              </a:endParaRPr>
            </a:p>
          </p:txBody>
        </p:sp>
        <p:sp>
          <p:nvSpPr>
            <p:cNvPr id="71" name="Rectangle 70">
              <a:extLst>
                <a:ext uri="{FF2B5EF4-FFF2-40B4-BE49-F238E27FC236}">
                  <a16:creationId xmlns:a16="http://schemas.microsoft.com/office/drawing/2014/main" id="{04FA5243-73C3-F7AE-36E8-DEB43679C7D3}"/>
                </a:ext>
              </a:extLst>
            </p:cNvPr>
            <p:cNvSpPr/>
            <p:nvPr/>
          </p:nvSpPr>
          <p:spPr>
            <a:xfrm>
              <a:off x="7495950" y="5129648"/>
              <a:ext cx="140884" cy="140884"/>
            </a:xfrm>
            <a:prstGeom prst="rect">
              <a:avLst/>
            </a:prstGeom>
            <a:solidFill>
              <a:srgbClr val="8080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mn-cs"/>
              </a:endParaRPr>
            </a:p>
          </p:txBody>
        </p:sp>
        <p:sp>
          <p:nvSpPr>
            <p:cNvPr id="72" name="TextBox 71">
              <a:extLst>
                <a:ext uri="{FF2B5EF4-FFF2-40B4-BE49-F238E27FC236}">
                  <a16:creationId xmlns:a16="http://schemas.microsoft.com/office/drawing/2014/main" id="{44068FD7-6A10-1614-48C1-ABCE9B5D6310}"/>
                </a:ext>
              </a:extLst>
            </p:cNvPr>
            <p:cNvSpPr txBox="1"/>
            <p:nvPr/>
          </p:nvSpPr>
          <p:spPr>
            <a:xfrm>
              <a:off x="7619254" y="5278743"/>
              <a:ext cx="1320109" cy="229175"/>
            </a:xfrm>
            <a:prstGeom prst="rect">
              <a:avLst/>
            </a:prstGeom>
            <a:noFill/>
          </p:spPr>
          <p:txBody>
            <a:bodyPr wrap="none" rtlCol="0">
              <a:spAutoFit/>
            </a:bodyPr>
            <a:lstStyle/>
            <a:p>
              <a:pPr marL="0" marR="0" lvl="0" indent="0" algn="l" defTabSz="914400" rtl="0" eaLnBrk="1" fontAlgn="auto" latinLnBrk="0" hangingPunct="1">
                <a:lnSpc>
                  <a:spcPct val="100000"/>
                </a:lnSpc>
                <a:spcBef>
                  <a:spcPts val="1200"/>
                </a:spcBef>
                <a:spcAft>
                  <a:spcPts val="0"/>
                </a:spcAft>
                <a:buClr>
                  <a:srgbClr val="A271B0"/>
                </a:buClr>
                <a:buSzTx/>
                <a:buFontTx/>
                <a:buNone/>
                <a:tabLst/>
                <a:defRPr/>
              </a:pPr>
              <a:r>
                <a:rPr kumimoji="0" lang="en-US" sz="1200" b="0" i="0" u="none" strike="noStrike" kern="1200" cap="none" spc="0" normalizeH="0" baseline="0" noProof="0">
                  <a:ln>
                    <a:noFill/>
                  </a:ln>
                  <a:solidFill>
                    <a:srgbClr val="223341"/>
                  </a:solidFill>
                  <a:effectLst/>
                  <a:uLnTx/>
                  <a:uFillTx/>
                  <a:latin typeface="Arial" panose="020B0604020202020204" pitchFamily="34" charset="0"/>
                  <a:ea typeface="+mn-ea"/>
                  <a:cs typeface="+mn-cs"/>
                </a:rPr>
                <a:t>Grade 3-4 AEs</a:t>
              </a:r>
            </a:p>
          </p:txBody>
        </p:sp>
        <p:sp>
          <p:nvSpPr>
            <p:cNvPr id="73" name="TextBox 72">
              <a:extLst>
                <a:ext uri="{FF2B5EF4-FFF2-40B4-BE49-F238E27FC236}">
                  <a16:creationId xmlns:a16="http://schemas.microsoft.com/office/drawing/2014/main" id="{19D09602-26D4-F97B-B5EA-F288BEC6E00B}"/>
                </a:ext>
              </a:extLst>
            </p:cNvPr>
            <p:cNvSpPr txBox="1"/>
            <p:nvPr/>
          </p:nvSpPr>
          <p:spPr>
            <a:xfrm>
              <a:off x="7626028" y="5046202"/>
              <a:ext cx="1237269" cy="229175"/>
            </a:xfrm>
            <a:prstGeom prst="rect">
              <a:avLst/>
            </a:prstGeom>
            <a:noFill/>
          </p:spPr>
          <p:txBody>
            <a:bodyPr wrap="none" rtlCol="0">
              <a:spAutoFit/>
            </a:bodyPr>
            <a:lstStyle/>
            <a:p>
              <a:pPr marL="0" marR="0" lvl="0" indent="0" algn="l" defTabSz="914400" rtl="0" eaLnBrk="1" fontAlgn="auto" latinLnBrk="0" hangingPunct="1">
                <a:lnSpc>
                  <a:spcPct val="100000"/>
                </a:lnSpc>
                <a:spcBef>
                  <a:spcPts val="1200"/>
                </a:spcBef>
                <a:spcAft>
                  <a:spcPts val="0"/>
                </a:spcAft>
                <a:buClr>
                  <a:srgbClr val="A271B0"/>
                </a:buClr>
                <a:buSzTx/>
                <a:buFontTx/>
                <a:buNone/>
                <a:tabLst/>
                <a:defRPr/>
              </a:pPr>
              <a:r>
                <a:rPr kumimoji="0" lang="en-US" sz="1200" b="0" i="0" u="none" strike="noStrike" kern="1200" cap="none" spc="0" normalizeH="0" baseline="0" noProof="0">
                  <a:ln>
                    <a:noFill/>
                  </a:ln>
                  <a:solidFill>
                    <a:srgbClr val="223341"/>
                  </a:solidFill>
                  <a:effectLst/>
                  <a:uLnTx/>
                  <a:uFillTx/>
                  <a:latin typeface="Arial" panose="020B0604020202020204" pitchFamily="34" charset="0"/>
                  <a:ea typeface="+mn-ea"/>
                  <a:cs typeface="+mn-cs"/>
                </a:rPr>
                <a:t>All-Grade AEs</a:t>
              </a:r>
            </a:p>
          </p:txBody>
        </p:sp>
        <p:sp>
          <p:nvSpPr>
            <p:cNvPr id="74" name="Rectangle 73">
              <a:extLst>
                <a:ext uri="{FF2B5EF4-FFF2-40B4-BE49-F238E27FC236}">
                  <a16:creationId xmlns:a16="http://schemas.microsoft.com/office/drawing/2014/main" id="{CD04B01A-3474-5A86-5609-0A9A96535AF0}"/>
                </a:ext>
              </a:extLst>
            </p:cNvPr>
            <p:cNvSpPr/>
            <p:nvPr/>
          </p:nvSpPr>
          <p:spPr>
            <a:xfrm>
              <a:off x="3156421" y="5346801"/>
              <a:ext cx="140884" cy="140884"/>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mn-cs"/>
              </a:endParaRPr>
            </a:p>
          </p:txBody>
        </p:sp>
        <p:sp>
          <p:nvSpPr>
            <p:cNvPr id="75" name="Rectangle 74">
              <a:extLst>
                <a:ext uri="{FF2B5EF4-FFF2-40B4-BE49-F238E27FC236}">
                  <a16:creationId xmlns:a16="http://schemas.microsoft.com/office/drawing/2014/main" id="{1254B98B-3640-168F-28A4-ED71F41A4868}"/>
                </a:ext>
              </a:extLst>
            </p:cNvPr>
            <p:cNvSpPr/>
            <p:nvPr/>
          </p:nvSpPr>
          <p:spPr>
            <a:xfrm>
              <a:off x="3156421" y="5129648"/>
              <a:ext cx="140884" cy="140884"/>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mn-cs"/>
              </a:endParaRPr>
            </a:p>
          </p:txBody>
        </p:sp>
        <p:sp>
          <p:nvSpPr>
            <p:cNvPr id="76" name="TextBox 75">
              <a:extLst>
                <a:ext uri="{FF2B5EF4-FFF2-40B4-BE49-F238E27FC236}">
                  <a16:creationId xmlns:a16="http://schemas.microsoft.com/office/drawing/2014/main" id="{455EE412-D96B-568E-5E14-B5D4185185A4}"/>
                </a:ext>
              </a:extLst>
            </p:cNvPr>
            <p:cNvSpPr txBox="1"/>
            <p:nvPr/>
          </p:nvSpPr>
          <p:spPr>
            <a:xfrm>
              <a:off x="3279724" y="5278743"/>
              <a:ext cx="1320109" cy="229175"/>
            </a:xfrm>
            <a:prstGeom prst="rect">
              <a:avLst/>
            </a:prstGeom>
            <a:noFill/>
          </p:spPr>
          <p:txBody>
            <a:bodyPr wrap="none" rtlCol="0">
              <a:spAutoFit/>
            </a:bodyPr>
            <a:lstStyle/>
            <a:p>
              <a:pPr marL="0" marR="0" lvl="0" indent="0" algn="l" defTabSz="914400" rtl="0" eaLnBrk="1" fontAlgn="auto" latinLnBrk="0" hangingPunct="1">
                <a:lnSpc>
                  <a:spcPct val="100000"/>
                </a:lnSpc>
                <a:spcBef>
                  <a:spcPts val="1200"/>
                </a:spcBef>
                <a:spcAft>
                  <a:spcPts val="0"/>
                </a:spcAft>
                <a:buClr>
                  <a:srgbClr val="A271B0"/>
                </a:buClr>
                <a:buSzTx/>
                <a:buFontTx/>
                <a:buNone/>
                <a:tabLst/>
                <a:defRPr/>
              </a:pPr>
              <a:r>
                <a:rPr kumimoji="0" lang="en-US" sz="1200" b="0" i="0" u="none" strike="noStrike" kern="1200" cap="none" spc="0" normalizeH="0" baseline="0" noProof="0">
                  <a:ln>
                    <a:noFill/>
                  </a:ln>
                  <a:solidFill>
                    <a:srgbClr val="223341"/>
                  </a:solidFill>
                  <a:effectLst/>
                  <a:uLnTx/>
                  <a:uFillTx/>
                  <a:latin typeface="Arial" panose="020B0604020202020204" pitchFamily="34" charset="0"/>
                  <a:ea typeface="+mn-ea"/>
                  <a:cs typeface="+mn-cs"/>
                </a:rPr>
                <a:t>Grade 3-4 AEs</a:t>
              </a:r>
            </a:p>
          </p:txBody>
        </p:sp>
        <p:sp>
          <p:nvSpPr>
            <p:cNvPr id="77" name="TextBox 76">
              <a:extLst>
                <a:ext uri="{FF2B5EF4-FFF2-40B4-BE49-F238E27FC236}">
                  <a16:creationId xmlns:a16="http://schemas.microsoft.com/office/drawing/2014/main" id="{40A02D33-DD01-5687-9B63-FD53AFE2752E}"/>
                </a:ext>
              </a:extLst>
            </p:cNvPr>
            <p:cNvSpPr txBox="1"/>
            <p:nvPr/>
          </p:nvSpPr>
          <p:spPr>
            <a:xfrm>
              <a:off x="3286499" y="5046202"/>
              <a:ext cx="1237269" cy="229175"/>
            </a:xfrm>
            <a:prstGeom prst="rect">
              <a:avLst/>
            </a:prstGeom>
            <a:noFill/>
          </p:spPr>
          <p:txBody>
            <a:bodyPr wrap="none" rtlCol="0">
              <a:spAutoFit/>
            </a:bodyPr>
            <a:lstStyle/>
            <a:p>
              <a:pPr marL="0" marR="0" lvl="0" indent="0" algn="l" defTabSz="914400" rtl="0" eaLnBrk="1" fontAlgn="auto" latinLnBrk="0" hangingPunct="1">
                <a:lnSpc>
                  <a:spcPct val="100000"/>
                </a:lnSpc>
                <a:spcBef>
                  <a:spcPts val="1200"/>
                </a:spcBef>
                <a:spcAft>
                  <a:spcPts val="0"/>
                </a:spcAft>
                <a:buClr>
                  <a:srgbClr val="A271B0"/>
                </a:buClr>
                <a:buSzTx/>
                <a:buFontTx/>
                <a:buNone/>
                <a:tabLst/>
                <a:defRPr/>
              </a:pPr>
              <a:r>
                <a:rPr kumimoji="0" lang="en-US" sz="1200" b="0" i="0" u="none" strike="noStrike" kern="1200" cap="none" spc="0" normalizeH="0" baseline="0" noProof="0">
                  <a:ln>
                    <a:noFill/>
                  </a:ln>
                  <a:solidFill>
                    <a:srgbClr val="223341"/>
                  </a:solidFill>
                  <a:effectLst/>
                  <a:uLnTx/>
                  <a:uFillTx/>
                  <a:latin typeface="Arial" panose="020B0604020202020204" pitchFamily="34" charset="0"/>
                  <a:ea typeface="+mn-ea"/>
                  <a:cs typeface="+mn-cs"/>
                </a:rPr>
                <a:t>All-Grade AEs</a:t>
              </a:r>
            </a:p>
          </p:txBody>
        </p:sp>
        <p:sp>
          <p:nvSpPr>
            <p:cNvPr id="78" name="TextBox 77">
              <a:extLst>
                <a:ext uri="{FF2B5EF4-FFF2-40B4-BE49-F238E27FC236}">
                  <a16:creationId xmlns:a16="http://schemas.microsoft.com/office/drawing/2014/main" id="{6909FA1F-C222-08FA-4CD3-AA8ACCBD9432}"/>
                </a:ext>
              </a:extLst>
            </p:cNvPr>
            <p:cNvSpPr txBox="1"/>
            <p:nvPr/>
          </p:nvSpPr>
          <p:spPr>
            <a:xfrm>
              <a:off x="4235805" y="3236375"/>
              <a:ext cx="381749" cy="229175"/>
            </a:xfrm>
            <a:prstGeom prst="rect">
              <a:avLst/>
            </a:prstGeom>
            <a:noFill/>
          </p:spPr>
          <p:txBody>
            <a:bodyPr wrap="none" rtlCol="0">
              <a:spAutoFit/>
            </a:bodyPr>
            <a:lstStyle/>
            <a:p>
              <a:pPr marL="0" marR="0" lvl="0" indent="0" algn="r" defTabSz="914400" rtl="0" eaLnBrk="1" fontAlgn="auto" latinLnBrk="0" hangingPunct="1">
                <a:lnSpc>
                  <a:spcPct val="100000"/>
                </a:lnSpc>
                <a:spcBef>
                  <a:spcPts val="1200"/>
                </a:spcBef>
                <a:spcAft>
                  <a:spcPts val="0"/>
                </a:spcAft>
                <a:buClr>
                  <a:srgbClr val="A271B0"/>
                </a:buClr>
                <a:buSzTx/>
                <a:buFontTx/>
                <a:buNone/>
                <a:tabLst/>
                <a:defRPr/>
              </a:pPr>
              <a:r>
                <a:rPr kumimoji="0" lang="en-US" sz="1200" b="0" i="0" u="none" strike="noStrike" kern="1200" cap="none" spc="0" normalizeH="0" baseline="0" noProof="0">
                  <a:ln>
                    <a:noFill/>
                  </a:ln>
                  <a:solidFill>
                    <a:srgbClr val="223341"/>
                  </a:solidFill>
                  <a:effectLst/>
                  <a:uLnTx/>
                  <a:uFillTx/>
                  <a:latin typeface="Arial" panose="020B0604020202020204" pitchFamily="34" charset="0"/>
                  <a:ea typeface="+mn-ea"/>
                  <a:cs typeface="+mn-cs"/>
                </a:rPr>
                <a:t>48</a:t>
              </a:r>
            </a:p>
          </p:txBody>
        </p:sp>
        <p:sp>
          <p:nvSpPr>
            <p:cNvPr id="79" name="TextBox 78">
              <a:extLst>
                <a:ext uri="{FF2B5EF4-FFF2-40B4-BE49-F238E27FC236}">
                  <a16:creationId xmlns:a16="http://schemas.microsoft.com/office/drawing/2014/main" id="{EE9CE5CE-D42D-629E-8091-F3581CC9EBFC}"/>
                </a:ext>
              </a:extLst>
            </p:cNvPr>
            <p:cNvSpPr txBox="1"/>
            <p:nvPr/>
          </p:nvSpPr>
          <p:spPr>
            <a:xfrm>
              <a:off x="4612459" y="3482851"/>
              <a:ext cx="381749" cy="229175"/>
            </a:xfrm>
            <a:prstGeom prst="rect">
              <a:avLst/>
            </a:prstGeom>
            <a:noFill/>
          </p:spPr>
          <p:txBody>
            <a:bodyPr wrap="none" rtlCol="0">
              <a:spAutoFit/>
            </a:bodyPr>
            <a:lstStyle/>
            <a:p>
              <a:pPr marL="0" marR="0" lvl="0" indent="0" algn="r" defTabSz="914400" rtl="0" eaLnBrk="1" fontAlgn="auto" latinLnBrk="0" hangingPunct="1">
                <a:lnSpc>
                  <a:spcPct val="100000"/>
                </a:lnSpc>
                <a:spcBef>
                  <a:spcPts val="1200"/>
                </a:spcBef>
                <a:spcAft>
                  <a:spcPts val="0"/>
                </a:spcAft>
                <a:buClr>
                  <a:srgbClr val="A271B0"/>
                </a:buClr>
                <a:buSzTx/>
                <a:buFontTx/>
                <a:buNone/>
                <a:tabLst/>
                <a:defRPr/>
              </a:pPr>
              <a:r>
                <a:rPr kumimoji="0" lang="en-US" sz="1200" b="0" i="0" u="none" strike="noStrike" kern="1200" cap="none" spc="0" normalizeH="0" baseline="0" noProof="0">
                  <a:ln>
                    <a:noFill/>
                  </a:ln>
                  <a:solidFill>
                    <a:srgbClr val="223341"/>
                  </a:solidFill>
                  <a:effectLst/>
                  <a:uLnTx/>
                  <a:uFillTx/>
                  <a:latin typeface="Arial" panose="020B0604020202020204" pitchFamily="34" charset="0"/>
                  <a:ea typeface="+mn-ea"/>
                  <a:cs typeface="+mn-cs"/>
                </a:rPr>
                <a:t>34</a:t>
              </a:r>
            </a:p>
          </p:txBody>
        </p:sp>
        <p:sp>
          <p:nvSpPr>
            <p:cNvPr id="80" name="TextBox 79">
              <a:extLst>
                <a:ext uri="{FF2B5EF4-FFF2-40B4-BE49-F238E27FC236}">
                  <a16:creationId xmlns:a16="http://schemas.microsoft.com/office/drawing/2014/main" id="{87D27D9D-E5EA-9528-BEB6-29864EE4EA25}"/>
                </a:ext>
              </a:extLst>
            </p:cNvPr>
            <p:cNvSpPr txBox="1"/>
            <p:nvPr/>
          </p:nvSpPr>
          <p:spPr>
            <a:xfrm>
              <a:off x="5023091" y="3750810"/>
              <a:ext cx="381749" cy="229175"/>
            </a:xfrm>
            <a:prstGeom prst="rect">
              <a:avLst/>
            </a:prstGeom>
            <a:noFill/>
          </p:spPr>
          <p:txBody>
            <a:bodyPr wrap="none" rtlCol="0">
              <a:spAutoFit/>
            </a:bodyPr>
            <a:lstStyle/>
            <a:p>
              <a:pPr marL="0" marR="0" lvl="0" indent="0" algn="r" defTabSz="914400" rtl="0" eaLnBrk="1" fontAlgn="auto" latinLnBrk="0" hangingPunct="1">
                <a:lnSpc>
                  <a:spcPct val="100000"/>
                </a:lnSpc>
                <a:spcBef>
                  <a:spcPts val="1200"/>
                </a:spcBef>
                <a:spcAft>
                  <a:spcPts val="0"/>
                </a:spcAft>
                <a:buClr>
                  <a:srgbClr val="A271B0"/>
                </a:buClr>
                <a:buSzTx/>
                <a:buFontTx/>
                <a:buNone/>
                <a:tabLst/>
                <a:defRPr/>
              </a:pPr>
              <a:r>
                <a:rPr kumimoji="0" lang="en-US" sz="1200" b="0" i="0" u="none" strike="noStrike" kern="1200" cap="none" spc="0" normalizeH="0" baseline="0" noProof="0">
                  <a:ln>
                    <a:noFill/>
                  </a:ln>
                  <a:solidFill>
                    <a:srgbClr val="223341"/>
                  </a:solidFill>
                  <a:effectLst/>
                  <a:uLnTx/>
                  <a:uFillTx/>
                  <a:latin typeface="Arial" panose="020B0604020202020204" pitchFamily="34" charset="0"/>
                  <a:ea typeface="+mn-ea"/>
                  <a:cs typeface="+mn-cs"/>
                </a:rPr>
                <a:t>20</a:t>
              </a:r>
            </a:p>
          </p:txBody>
        </p:sp>
        <p:sp>
          <p:nvSpPr>
            <p:cNvPr id="81" name="TextBox 80">
              <a:extLst>
                <a:ext uri="{FF2B5EF4-FFF2-40B4-BE49-F238E27FC236}">
                  <a16:creationId xmlns:a16="http://schemas.microsoft.com/office/drawing/2014/main" id="{FEDD050F-CDE5-7C79-3525-4D9AE0C728EB}"/>
                </a:ext>
              </a:extLst>
            </p:cNvPr>
            <p:cNvSpPr txBox="1"/>
            <p:nvPr/>
          </p:nvSpPr>
          <p:spPr>
            <a:xfrm>
              <a:off x="5014478" y="3970407"/>
              <a:ext cx="381749" cy="229175"/>
            </a:xfrm>
            <a:prstGeom prst="rect">
              <a:avLst/>
            </a:prstGeom>
            <a:noFill/>
          </p:spPr>
          <p:txBody>
            <a:bodyPr wrap="none" rtlCol="0">
              <a:spAutoFit/>
            </a:bodyPr>
            <a:lstStyle/>
            <a:p>
              <a:pPr marL="0" marR="0" lvl="0" indent="0" algn="r" defTabSz="914400" rtl="0" eaLnBrk="1" fontAlgn="auto" latinLnBrk="0" hangingPunct="1">
                <a:lnSpc>
                  <a:spcPct val="100000"/>
                </a:lnSpc>
                <a:spcBef>
                  <a:spcPts val="1200"/>
                </a:spcBef>
                <a:spcAft>
                  <a:spcPts val="0"/>
                </a:spcAft>
                <a:buClr>
                  <a:srgbClr val="A271B0"/>
                </a:buClr>
                <a:buSzTx/>
                <a:buFontTx/>
                <a:buNone/>
                <a:tabLst/>
                <a:defRPr/>
              </a:pPr>
              <a:r>
                <a:rPr kumimoji="0" lang="en-US" sz="1200" b="0" i="0" u="none" strike="noStrike" kern="1200" cap="none" spc="0" normalizeH="0" baseline="0" noProof="0">
                  <a:ln>
                    <a:noFill/>
                  </a:ln>
                  <a:solidFill>
                    <a:srgbClr val="223341"/>
                  </a:solidFill>
                  <a:effectLst/>
                  <a:uLnTx/>
                  <a:uFillTx/>
                  <a:latin typeface="Arial" panose="020B0604020202020204" pitchFamily="34" charset="0"/>
                  <a:ea typeface="+mn-ea"/>
                  <a:cs typeface="+mn-cs"/>
                </a:rPr>
                <a:t>20</a:t>
              </a:r>
            </a:p>
          </p:txBody>
        </p:sp>
        <p:sp>
          <p:nvSpPr>
            <p:cNvPr id="82" name="TextBox 81">
              <a:extLst>
                <a:ext uri="{FF2B5EF4-FFF2-40B4-BE49-F238E27FC236}">
                  <a16:creationId xmlns:a16="http://schemas.microsoft.com/office/drawing/2014/main" id="{FDA716DF-A9E7-C324-311A-13BEBD438098}"/>
                </a:ext>
              </a:extLst>
            </p:cNvPr>
            <p:cNvSpPr txBox="1"/>
            <p:nvPr/>
          </p:nvSpPr>
          <p:spPr>
            <a:xfrm>
              <a:off x="5234132" y="4214111"/>
              <a:ext cx="381749" cy="229175"/>
            </a:xfrm>
            <a:prstGeom prst="rect">
              <a:avLst/>
            </a:prstGeom>
            <a:noFill/>
          </p:spPr>
          <p:txBody>
            <a:bodyPr wrap="none" rtlCol="0">
              <a:spAutoFit/>
            </a:bodyPr>
            <a:lstStyle/>
            <a:p>
              <a:pPr marL="0" marR="0" lvl="0" indent="0" algn="r" defTabSz="914400" rtl="0" eaLnBrk="1" fontAlgn="auto" latinLnBrk="0" hangingPunct="1">
                <a:lnSpc>
                  <a:spcPct val="100000"/>
                </a:lnSpc>
                <a:spcBef>
                  <a:spcPts val="1200"/>
                </a:spcBef>
                <a:spcAft>
                  <a:spcPts val="0"/>
                </a:spcAft>
                <a:buClr>
                  <a:srgbClr val="A271B0"/>
                </a:buClr>
                <a:buSzTx/>
                <a:buFontTx/>
                <a:buNone/>
                <a:tabLst/>
                <a:defRPr/>
              </a:pPr>
              <a:r>
                <a:rPr kumimoji="0" lang="en-US" sz="1200" b="0" i="0" u="none" strike="noStrike" kern="1200" cap="none" spc="0" normalizeH="0" baseline="0" noProof="0">
                  <a:ln>
                    <a:noFill/>
                  </a:ln>
                  <a:solidFill>
                    <a:srgbClr val="223341"/>
                  </a:solidFill>
                  <a:effectLst/>
                  <a:uLnTx/>
                  <a:uFillTx/>
                  <a:latin typeface="Arial" panose="020B0604020202020204" pitchFamily="34" charset="0"/>
                  <a:ea typeface="+mn-ea"/>
                  <a:cs typeface="+mn-cs"/>
                </a:rPr>
                <a:t>13</a:t>
              </a:r>
            </a:p>
          </p:txBody>
        </p:sp>
        <p:sp>
          <p:nvSpPr>
            <p:cNvPr id="83" name="TextBox 82">
              <a:extLst>
                <a:ext uri="{FF2B5EF4-FFF2-40B4-BE49-F238E27FC236}">
                  <a16:creationId xmlns:a16="http://schemas.microsoft.com/office/drawing/2014/main" id="{28B9484A-9A5E-AE76-BF80-A047A09B829A}"/>
                </a:ext>
              </a:extLst>
            </p:cNvPr>
            <p:cNvSpPr txBox="1"/>
            <p:nvPr/>
          </p:nvSpPr>
          <p:spPr>
            <a:xfrm>
              <a:off x="5456318" y="4473205"/>
              <a:ext cx="290283" cy="229175"/>
            </a:xfrm>
            <a:prstGeom prst="rect">
              <a:avLst/>
            </a:prstGeom>
            <a:noFill/>
          </p:spPr>
          <p:txBody>
            <a:bodyPr wrap="none" rtlCol="0">
              <a:spAutoFit/>
            </a:bodyPr>
            <a:lstStyle/>
            <a:p>
              <a:pPr marL="0" marR="0" lvl="0" indent="0" algn="r" defTabSz="914400" rtl="0" eaLnBrk="1" fontAlgn="auto" latinLnBrk="0" hangingPunct="1">
                <a:lnSpc>
                  <a:spcPct val="100000"/>
                </a:lnSpc>
                <a:spcBef>
                  <a:spcPts val="1200"/>
                </a:spcBef>
                <a:spcAft>
                  <a:spcPts val="0"/>
                </a:spcAft>
                <a:buClr>
                  <a:srgbClr val="A271B0"/>
                </a:buClr>
                <a:buSzTx/>
                <a:buFontTx/>
                <a:buNone/>
                <a:tabLst/>
                <a:defRPr/>
              </a:pPr>
              <a:r>
                <a:rPr kumimoji="0" lang="en-US" sz="1200" b="0" i="0" u="none" strike="noStrike" kern="1200" cap="none" spc="0" normalizeH="0" baseline="0" noProof="0">
                  <a:ln>
                    <a:noFill/>
                  </a:ln>
                  <a:solidFill>
                    <a:srgbClr val="223341"/>
                  </a:solidFill>
                  <a:effectLst/>
                  <a:uLnTx/>
                  <a:uFillTx/>
                  <a:latin typeface="Arial" panose="020B0604020202020204" pitchFamily="34" charset="0"/>
                  <a:ea typeface="+mn-ea"/>
                  <a:cs typeface="+mn-cs"/>
                </a:rPr>
                <a:t>7</a:t>
              </a:r>
            </a:p>
          </p:txBody>
        </p:sp>
        <p:sp>
          <p:nvSpPr>
            <p:cNvPr id="84" name="TextBox 83">
              <a:extLst>
                <a:ext uri="{FF2B5EF4-FFF2-40B4-BE49-F238E27FC236}">
                  <a16:creationId xmlns:a16="http://schemas.microsoft.com/office/drawing/2014/main" id="{31FE7F71-8514-96D7-C00D-339963A7FD72}"/>
                </a:ext>
              </a:extLst>
            </p:cNvPr>
            <p:cNvSpPr txBox="1"/>
            <p:nvPr/>
          </p:nvSpPr>
          <p:spPr>
            <a:xfrm>
              <a:off x="5587925" y="4701519"/>
              <a:ext cx="290283" cy="229175"/>
            </a:xfrm>
            <a:prstGeom prst="rect">
              <a:avLst/>
            </a:prstGeom>
            <a:noFill/>
          </p:spPr>
          <p:txBody>
            <a:bodyPr wrap="none" rtlCol="0">
              <a:spAutoFit/>
            </a:bodyPr>
            <a:lstStyle/>
            <a:p>
              <a:pPr marL="0" marR="0" lvl="0" indent="0" algn="r" defTabSz="914400" rtl="0" eaLnBrk="1" fontAlgn="auto" latinLnBrk="0" hangingPunct="1">
                <a:lnSpc>
                  <a:spcPct val="100000"/>
                </a:lnSpc>
                <a:spcBef>
                  <a:spcPts val="1200"/>
                </a:spcBef>
                <a:spcAft>
                  <a:spcPts val="0"/>
                </a:spcAft>
                <a:buClr>
                  <a:srgbClr val="A271B0"/>
                </a:buClr>
                <a:buSzTx/>
                <a:buFontTx/>
                <a:buNone/>
                <a:tabLst/>
                <a:defRPr/>
              </a:pPr>
              <a:r>
                <a:rPr kumimoji="0" lang="en-US" sz="1200" b="0" i="0" u="none" strike="noStrike" kern="1200" cap="none" spc="0" normalizeH="0" baseline="0" noProof="0">
                  <a:ln>
                    <a:noFill/>
                  </a:ln>
                  <a:solidFill>
                    <a:srgbClr val="223341"/>
                  </a:solidFill>
                  <a:effectLst/>
                  <a:uLnTx/>
                  <a:uFillTx/>
                  <a:latin typeface="Arial" panose="020B0604020202020204" pitchFamily="34" charset="0"/>
                  <a:ea typeface="+mn-ea"/>
                  <a:cs typeface="+mn-cs"/>
                </a:rPr>
                <a:t>3</a:t>
              </a:r>
            </a:p>
          </p:txBody>
        </p:sp>
        <p:sp>
          <p:nvSpPr>
            <p:cNvPr id="85" name="TextBox 84">
              <a:extLst>
                <a:ext uri="{FF2B5EF4-FFF2-40B4-BE49-F238E27FC236}">
                  <a16:creationId xmlns:a16="http://schemas.microsoft.com/office/drawing/2014/main" id="{E3507E5E-5D5A-1384-AC7C-3D710276D63A}"/>
                </a:ext>
              </a:extLst>
            </p:cNvPr>
            <p:cNvSpPr txBox="1"/>
            <p:nvPr/>
          </p:nvSpPr>
          <p:spPr>
            <a:xfrm>
              <a:off x="5311335" y="4952487"/>
              <a:ext cx="369462" cy="229175"/>
            </a:xfrm>
            <a:prstGeom prst="rect">
              <a:avLst/>
            </a:prstGeom>
            <a:noFill/>
          </p:spPr>
          <p:txBody>
            <a:bodyPr wrap="none" rtlCol="0">
              <a:spAutoFit/>
            </a:bodyPr>
            <a:lstStyle/>
            <a:p>
              <a:pPr marL="0" marR="0" lvl="0" indent="0" algn="r" defTabSz="914400" rtl="0" eaLnBrk="1" fontAlgn="auto" latinLnBrk="0" hangingPunct="1">
                <a:lnSpc>
                  <a:spcPct val="100000"/>
                </a:lnSpc>
                <a:spcBef>
                  <a:spcPts val="1200"/>
                </a:spcBef>
                <a:spcAft>
                  <a:spcPts val="0"/>
                </a:spcAft>
                <a:buClr>
                  <a:srgbClr val="A271B0"/>
                </a:buClr>
                <a:buSzTx/>
                <a:buFontTx/>
                <a:buNone/>
                <a:tabLst/>
                <a:defRPr/>
              </a:pPr>
              <a:r>
                <a:rPr kumimoji="0" lang="en-US" sz="1200" b="0" i="0" u="none" strike="noStrike" kern="1200" cap="none" spc="0" normalizeH="0" baseline="0" noProof="0">
                  <a:ln>
                    <a:noFill/>
                  </a:ln>
                  <a:solidFill>
                    <a:srgbClr val="223341"/>
                  </a:solidFill>
                  <a:effectLst/>
                  <a:uLnTx/>
                  <a:uFillTx/>
                  <a:latin typeface="Arial" panose="020B0604020202020204" pitchFamily="34" charset="0"/>
                  <a:ea typeface="+mn-ea"/>
                  <a:cs typeface="+mn-cs"/>
                </a:rPr>
                <a:t>11</a:t>
              </a:r>
            </a:p>
          </p:txBody>
        </p:sp>
        <p:sp>
          <p:nvSpPr>
            <p:cNvPr id="86" name="TextBox 85">
              <a:extLst>
                <a:ext uri="{FF2B5EF4-FFF2-40B4-BE49-F238E27FC236}">
                  <a16:creationId xmlns:a16="http://schemas.microsoft.com/office/drawing/2014/main" id="{EFE46153-341F-6C26-E58F-B6CC4DFB7973}"/>
                </a:ext>
              </a:extLst>
            </p:cNvPr>
            <p:cNvSpPr txBox="1"/>
            <p:nvPr/>
          </p:nvSpPr>
          <p:spPr>
            <a:xfrm>
              <a:off x="5563406" y="5188927"/>
              <a:ext cx="290283" cy="229175"/>
            </a:xfrm>
            <a:prstGeom prst="rect">
              <a:avLst/>
            </a:prstGeom>
            <a:noFill/>
          </p:spPr>
          <p:txBody>
            <a:bodyPr wrap="none" rtlCol="0">
              <a:spAutoFit/>
            </a:bodyPr>
            <a:lstStyle/>
            <a:p>
              <a:pPr marL="0" marR="0" lvl="0" indent="0" algn="r" defTabSz="914400" rtl="0" eaLnBrk="1" fontAlgn="auto" latinLnBrk="0" hangingPunct="1">
                <a:lnSpc>
                  <a:spcPct val="100000"/>
                </a:lnSpc>
                <a:spcBef>
                  <a:spcPts val="1200"/>
                </a:spcBef>
                <a:spcAft>
                  <a:spcPts val="0"/>
                </a:spcAft>
                <a:buClr>
                  <a:srgbClr val="A271B0"/>
                </a:buClr>
                <a:buSzTx/>
                <a:buFontTx/>
                <a:buNone/>
                <a:tabLst/>
                <a:defRPr/>
              </a:pPr>
              <a:r>
                <a:rPr kumimoji="0" lang="en-US" sz="1200" b="0" i="0" u="none" strike="noStrike" kern="1200" cap="none" spc="0" normalizeH="0" baseline="0" noProof="0">
                  <a:ln>
                    <a:noFill/>
                  </a:ln>
                  <a:solidFill>
                    <a:srgbClr val="223341"/>
                  </a:solidFill>
                  <a:effectLst/>
                  <a:uLnTx/>
                  <a:uFillTx/>
                  <a:latin typeface="Arial" panose="020B0604020202020204" pitchFamily="34" charset="0"/>
                  <a:ea typeface="+mn-ea"/>
                  <a:cs typeface="+mn-cs"/>
                </a:rPr>
                <a:t>5</a:t>
              </a:r>
            </a:p>
          </p:txBody>
        </p:sp>
        <p:sp>
          <p:nvSpPr>
            <p:cNvPr id="87" name="TextBox 86">
              <a:extLst>
                <a:ext uri="{FF2B5EF4-FFF2-40B4-BE49-F238E27FC236}">
                  <a16:creationId xmlns:a16="http://schemas.microsoft.com/office/drawing/2014/main" id="{A9680473-E786-D33B-0C49-AAA7D0073977}"/>
                </a:ext>
              </a:extLst>
            </p:cNvPr>
            <p:cNvSpPr txBox="1"/>
            <p:nvPr/>
          </p:nvSpPr>
          <p:spPr>
            <a:xfrm>
              <a:off x="5624326" y="5439897"/>
              <a:ext cx="290283" cy="229175"/>
            </a:xfrm>
            <a:prstGeom prst="rect">
              <a:avLst/>
            </a:prstGeom>
            <a:noFill/>
          </p:spPr>
          <p:txBody>
            <a:bodyPr wrap="none" rtlCol="0">
              <a:spAutoFit/>
            </a:bodyPr>
            <a:lstStyle/>
            <a:p>
              <a:pPr marL="0" marR="0" lvl="0" indent="0" algn="r" defTabSz="914400" rtl="0" eaLnBrk="1" fontAlgn="auto" latinLnBrk="0" hangingPunct="1">
                <a:lnSpc>
                  <a:spcPct val="100000"/>
                </a:lnSpc>
                <a:spcBef>
                  <a:spcPts val="1200"/>
                </a:spcBef>
                <a:spcAft>
                  <a:spcPts val="0"/>
                </a:spcAft>
                <a:buClr>
                  <a:srgbClr val="A271B0"/>
                </a:buClr>
                <a:buSzTx/>
                <a:buFontTx/>
                <a:buNone/>
                <a:tabLst/>
                <a:defRPr/>
              </a:pPr>
              <a:r>
                <a:rPr kumimoji="0" lang="en-US" sz="1200" b="0" i="0" u="none" strike="noStrike" kern="1200" cap="none" spc="0" normalizeH="0" baseline="0" noProof="0">
                  <a:ln>
                    <a:noFill/>
                  </a:ln>
                  <a:solidFill>
                    <a:srgbClr val="223341"/>
                  </a:solidFill>
                  <a:effectLst/>
                  <a:uLnTx/>
                  <a:uFillTx/>
                  <a:latin typeface="Arial" panose="020B0604020202020204" pitchFamily="34" charset="0"/>
                  <a:ea typeface="+mn-ea"/>
                  <a:cs typeface="+mn-cs"/>
                </a:rPr>
                <a:t>3</a:t>
              </a:r>
            </a:p>
          </p:txBody>
        </p:sp>
        <p:sp>
          <p:nvSpPr>
            <p:cNvPr id="88" name="TextBox 87">
              <a:extLst>
                <a:ext uri="{FF2B5EF4-FFF2-40B4-BE49-F238E27FC236}">
                  <a16:creationId xmlns:a16="http://schemas.microsoft.com/office/drawing/2014/main" id="{47F5E7DA-D869-7594-2D39-AD5B17340445}"/>
                </a:ext>
              </a:extLst>
            </p:cNvPr>
            <p:cNvSpPr txBox="1"/>
            <p:nvPr/>
          </p:nvSpPr>
          <p:spPr>
            <a:xfrm>
              <a:off x="7272985" y="2995443"/>
              <a:ext cx="381749" cy="229175"/>
            </a:xfrm>
            <a:prstGeom prst="rect">
              <a:avLst/>
            </a:prstGeom>
            <a:noFill/>
          </p:spPr>
          <p:txBody>
            <a:bodyPr wrap="none" rtlCol="0">
              <a:spAutoFit/>
            </a:bodyPr>
            <a:lstStyle/>
            <a:p>
              <a:pPr marL="0" marR="0" lvl="0" indent="0" algn="r" defTabSz="914400" rtl="0" eaLnBrk="1" fontAlgn="auto" latinLnBrk="0" hangingPunct="1">
                <a:lnSpc>
                  <a:spcPct val="100000"/>
                </a:lnSpc>
                <a:spcBef>
                  <a:spcPts val="1200"/>
                </a:spcBef>
                <a:spcAft>
                  <a:spcPts val="0"/>
                </a:spcAft>
                <a:buClr>
                  <a:srgbClr val="A271B0"/>
                </a:buClr>
                <a:buSzTx/>
                <a:buFontTx/>
                <a:buNone/>
                <a:tabLst/>
                <a:defRPr/>
              </a:pPr>
              <a:r>
                <a:rPr kumimoji="0" lang="en-US" sz="1200" b="0" i="0" u="none" strike="noStrike" kern="1200" cap="none" spc="0" normalizeH="0" baseline="0" noProof="0">
                  <a:ln>
                    <a:noFill/>
                  </a:ln>
                  <a:solidFill>
                    <a:srgbClr val="223341"/>
                  </a:solidFill>
                  <a:effectLst/>
                  <a:uLnTx/>
                  <a:uFillTx/>
                  <a:latin typeface="Arial" panose="020B0604020202020204" pitchFamily="34" charset="0"/>
                  <a:ea typeface="+mn-ea"/>
                  <a:cs typeface="+mn-cs"/>
                </a:rPr>
                <a:t>49</a:t>
              </a:r>
            </a:p>
          </p:txBody>
        </p:sp>
        <p:sp>
          <p:nvSpPr>
            <p:cNvPr id="89" name="TextBox 88">
              <a:extLst>
                <a:ext uri="{FF2B5EF4-FFF2-40B4-BE49-F238E27FC236}">
                  <a16:creationId xmlns:a16="http://schemas.microsoft.com/office/drawing/2014/main" id="{B4E5A7A6-6CEF-1B9A-D724-F80B7FCAB5FC}"/>
                </a:ext>
              </a:extLst>
            </p:cNvPr>
            <p:cNvSpPr txBox="1"/>
            <p:nvPr/>
          </p:nvSpPr>
          <p:spPr>
            <a:xfrm>
              <a:off x="6598983" y="3236375"/>
              <a:ext cx="381749" cy="229175"/>
            </a:xfrm>
            <a:prstGeom prst="rect">
              <a:avLst/>
            </a:prstGeom>
            <a:noFill/>
          </p:spPr>
          <p:txBody>
            <a:bodyPr wrap="none" rtlCol="0">
              <a:spAutoFit/>
            </a:bodyPr>
            <a:lstStyle/>
            <a:p>
              <a:pPr marL="0" marR="0" lvl="0" indent="0" algn="r" defTabSz="914400" rtl="0" eaLnBrk="1" fontAlgn="auto" latinLnBrk="0" hangingPunct="1">
                <a:lnSpc>
                  <a:spcPct val="100000"/>
                </a:lnSpc>
                <a:spcBef>
                  <a:spcPts val="1200"/>
                </a:spcBef>
                <a:spcAft>
                  <a:spcPts val="0"/>
                </a:spcAft>
                <a:buClr>
                  <a:srgbClr val="A271B0"/>
                </a:buClr>
                <a:buSzTx/>
                <a:buFontTx/>
                <a:buNone/>
                <a:tabLst/>
                <a:defRPr/>
              </a:pPr>
              <a:r>
                <a:rPr kumimoji="0" lang="en-US" sz="1200" b="0" i="0" u="none" strike="noStrike" kern="1200" cap="none" spc="0" normalizeH="0" baseline="0" noProof="0">
                  <a:ln>
                    <a:noFill/>
                  </a:ln>
                  <a:solidFill>
                    <a:srgbClr val="223341"/>
                  </a:solidFill>
                  <a:effectLst/>
                  <a:uLnTx/>
                  <a:uFillTx/>
                  <a:latin typeface="Arial" panose="020B0604020202020204" pitchFamily="34" charset="0"/>
                  <a:ea typeface="+mn-ea"/>
                  <a:cs typeface="+mn-cs"/>
                </a:rPr>
                <a:t>26</a:t>
              </a:r>
            </a:p>
          </p:txBody>
        </p:sp>
        <p:sp>
          <p:nvSpPr>
            <p:cNvPr id="90" name="TextBox 89">
              <a:extLst>
                <a:ext uri="{FF2B5EF4-FFF2-40B4-BE49-F238E27FC236}">
                  <a16:creationId xmlns:a16="http://schemas.microsoft.com/office/drawing/2014/main" id="{8CAE12A3-ED83-70F8-5C13-EA17B77AAE04}"/>
                </a:ext>
              </a:extLst>
            </p:cNvPr>
            <p:cNvSpPr txBox="1"/>
            <p:nvPr/>
          </p:nvSpPr>
          <p:spPr>
            <a:xfrm>
              <a:off x="6998285" y="3482851"/>
              <a:ext cx="381749" cy="229175"/>
            </a:xfrm>
            <a:prstGeom prst="rect">
              <a:avLst/>
            </a:prstGeom>
            <a:noFill/>
          </p:spPr>
          <p:txBody>
            <a:bodyPr wrap="none" rtlCol="0">
              <a:spAutoFit/>
            </a:bodyPr>
            <a:lstStyle/>
            <a:p>
              <a:pPr marL="0" marR="0" lvl="0" indent="0" algn="r" defTabSz="914400" rtl="0" eaLnBrk="1" fontAlgn="auto" latinLnBrk="0" hangingPunct="1">
                <a:lnSpc>
                  <a:spcPct val="100000"/>
                </a:lnSpc>
                <a:spcBef>
                  <a:spcPts val="1200"/>
                </a:spcBef>
                <a:spcAft>
                  <a:spcPts val="0"/>
                </a:spcAft>
                <a:buClr>
                  <a:srgbClr val="A271B0"/>
                </a:buClr>
                <a:buSzTx/>
                <a:buFontTx/>
                <a:buNone/>
                <a:tabLst/>
                <a:defRPr/>
              </a:pPr>
              <a:r>
                <a:rPr kumimoji="0" lang="en-US" sz="1200" b="0" i="0" u="none" strike="noStrike" kern="1200" cap="none" spc="0" normalizeH="0" baseline="0" noProof="0">
                  <a:ln>
                    <a:noFill/>
                  </a:ln>
                  <a:solidFill>
                    <a:srgbClr val="223341"/>
                  </a:solidFill>
                  <a:effectLst/>
                  <a:uLnTx/>
                  <a:uFillTx/>
                  <a:latin typeface="Arial" panose="020B0604020202020204" pitchFamily="34" charset="0"/>
                  <a:ea typeface="+mn-ea"/>
                  <a:cs typeface="+mn-cs"/>
                </a:rPr>
                <a:t>40</a:t>
              </a:r>
            </a:p>
          </p:txBody>
        </p:sp>
        <p:sp>
          <p:nvSpPr>
            <p:cNvPr id="91" name="TextBox 90">
              <a:extLst>
                <a:ext uri="{FF2B5EF4-FFF2-40B4-BE49-F238E27FC236}">
                  <a16:creationId xmlns:a16="http://schemas.microsoft.com/office/drawing/2014/main" id="{1A6BD77C-20CB-4B1F-B02F-74F22686BA80}"/>
                </a:ext>
              </a:extLst>
            </p:cNvPr>
            <p:cNvSpPr txBox="1"/>
            <p:nvPr/>
          </p:nvSpPr>
          <p:spPr>
            <a:xfrm>
              <a:off x="6706998" y="3750810"/>
              <a:ext cx="381749" cy="229175"/>
            </a:xfrm>
            <a:prstGeom prst="rect">
              <a:avLst/>
            </a:prstGeom>
            <a:noFill/>
          </p:spPr>
          <p:txBody>
            <a:bodyPr wrap="none" rtlCol="0">
              <a:spAutoFit/>
            </a:bodyPr>
            <a:lstStyle/>
            <a:p>
              <a:pPr marL="0" marR="0" lvl="0" indent="0" algn="r" defTabSz="914400" rtl="0" eaLnBrk="1" fontAlgn="auto" latinLnBrk="0" hangingPunct="1">
                <a:lnSpc>
                  <a:spcPct val="100000"/>
                </a:lnSpc>
                <a:spcBef>
                  <a:spcPts val="1200"/>
                </a:spcBef>
                <a:spcAft>
                  <a:spcPts val="0"/>
                </a:spcAft>
                <a:buClr>
                  <a:srgbClr val="A271B0"/>
                </a:buClr>
                <a:buSzTx/>
                <a:buFontTx/>
                <a:buNone/>
                <a:tabLst/>
                <a:defRPr/>
              </a:pPr>
              <a:r>
                <a:rPr kumimoji="0" lang="en-US" sz="1200" b="0" i="0" u="none" strike="noStrike" kern="1200" cap="none" spc="0" normalizeH="0" baseline="0" noProof="0">
                  <a:ln>
                    <a:noFill/>
                  </a:ln>
                  <a:solidFill>
                    <a:srgbClr val="223341"/>
                  </a:solidFill>
                  <a:effectLst/>
                  <a:uLnTx/>
                  <a:uFillTx/>
                  <a:latin typeface="Arial" panose="020B0604020202020204" pitchFamily="34" charset="0"/>
                  <a:ea typeface="+mn-ea"/>
                  <a:cs typeface="+mn-cs"/>
                </a:rPr>
                <a:t>30</a:t>
              </a:r>
            </a:p>
          </p:txBody>
        </p:sp>
        <p:sp>
          <p:nvSpPr>
            <p:cNvPr id="92" name="TextBox 91">
              <a:extLst>
                <a:ext uri="{FF2B5EF4-FFF2-40B4-BE49-F238E27FC236}">
                  <a16:creationId xmlns:a16="http://schemas.microsoft.com/office/drawing/2014/main" id="{BC797576-65EE-02AC-DF3A-231FE65A4A40}"/>
                </a:ext>
              </a:extLst>
            </p:cNvPr>
            <p:cNvSpPr txBox="1"/>
            <p:nvPr/>
          </p:nvSpPr>
          <p:spPr>
            <a:xfrm>
              <a:off x="6697177" y="3970407"/>
              <a:ext cx="381749" cy="229175"/>
            </a:xfrm>
            <a:prstGeom prst="rect">
              <a:avLst/>
            </a:prstGeom>
            <a:noFill/>
          </p:spPr>
          <p:txBody>
            <a:bodyPr wrap="none" rtlCol="0">
              <a:spAutoFit/>
            </a:bodyPr>
            <a:lstStyle/>
            <a:p>
              <a:pPr marL="0" marR="0" lvl="0" indent="0" algn="r" defTabSz="914400" rtl="0" eaLnBrk="1" fontAlgn="auto" latinLnBrk="0" hangingPunct="1">
                <a:lnSpc>
                  <a:spcPct val="100000"/>
                </a:lnSpc>
                <a:spcBef>
                  <a:spcPts val="1200"/>
                </a:spcBef>
                <a:spcAft>
                  <a:spcPts val="0"/>
                </a:spcAft>
                <a:buClr>
                  <a:srgbClr val="A271B0"/>
                </a:buClr>
                <a:buSzTx/>
                <a:buFontTx/>
                <a:buNone/>
                <a:tabLst/>
                <a:defRPr/>
              </a:pPr>
              <a:r>
                <a:rPr kumimoji="0" lang="en-US" sz="1200" b="0" i="0" u="none" strike="noStrike" kern="1200" cap="none" spc="0" normalizeH="0" baseline="0" noProof="0">
                  <a:ln>
                    <a:noFill/>
                  </a:ln>
                  <a:solidFill>
                    <a:srgbClr val="223341"/>
                  </a:solidFill>
                  <a:effectLst/>
                  <a:uLnTx/>
                  <a:uFillTx/>
                  <a:latin typeface="Arial" panose="020B0604020202020204" pitchFamily="34" charset="0"/>
                  <a:ea typeface="+mn-ea"/>
                  <a:cs typeface="+mn-cs"/>
                </a:rPr>
                <a:t>29</a:t>
              </a:r>
            </a:p>
          </p:txBody>
        </p:sp>
        <p:sp>
          <p:nvSpPr>
            <p:cNvPr id="93" name="TextBox 92">
              <a:extLst>
                <a:ext uri="{FF2B5EF4-FFF2-40B4-BE49-F238E27FC236}">
                  <a16:creationId xmlns:a16="http://schemas.microsoft.com/office/drawing/2014/main" id="{98A3DBC8-C59C-A78A-B5D6-AFE487F2FDCF}"/>
                </a:ext>
              </a:extLst>
            </p:cNvPr>
            <p:cNvSpPr txBox="1"/>
            <p:nvPr/>
          </p:nvSpPr>
          <p:spPr>
            <a:xfrm>
              <a:off x="6612046" y="4214111"/>
              <a:ext cx="381749" cy="229175"/>
            </a:xfrm>
            <a:prstGeom prst="rect">
              <a:avLst/>
            </a:prstGeom>
            <a:noFill/>
          </p:spPr>
          <p:txBody>
            <a:bodyPr wrap="none" rtlCol="0">
              <a:spAutoFit/>
            </a:bodyPr>
            <a:lstStyle/>
            <a:p>
              <a:pPr marL="0" marR="0" lvl="0" indent="0" algn="r" defTabSz="914400" rtl="0" eaLnBrk="1" fontAlgn="auto" latinLnBrk="0" hangingPunct="1">
                <a:lnSpc>
                  <a:spcPct val="100000"/>
                </a:lnSpc>
                <a:spcBef>
                  <a:spcPts val="1200"/>
                </a:spcBef>
                <a:spcAft>
                  <a:spcPts val="0"/>
                </a:spcAft>
                <a:buClr>
                  <a:srgbClr val="A271B0"/>
                </a:buClr>
                <a:buSzTx/>
                <a:buFontTx/>
                <a:buNone/>
                <a:tabLst/>
                <a:defRPr/>
              </a:pPr>
              <a:r>
                <a:rPr kumimoji="0" lang="en-US" sz="1200" b="0" i="0" u="none" strike="noStrike" kern="1200" cap="none" spc="0" normalizeH="0" baseline="0" noProof="0">
                  <a:ln>
                    <a:noFill/>
                  </a:ln>
                  <a:solidFill>
                    <a:srgbClr val="223341"/>
                  </a:solidFill>
                  <a:effectLst/>
                  <a:uLnTx/>
                  <a:uFillTx/>
                  <a:latin typeface="Arial" panose="020B0604020202020204" pitchFamily="34" charset="0"/>
                  <a:ea typeface="+mn-ea"/>
                  <a:cs typeface="+mn-cs"/>
                </a:rPr>
                <a:t>27</a:t>
              </a:r>
            </a:p>
          </p:txBody>
        </p:sp>
        <p:sp>
          <p:nvSpPr>
            <p:cNvPr id="94" name="TextBox 93">
              <a:extLst>
                <a:ext uri="{FF2B5EF4-FFF2-40B4-BE49-F238E27FC236}">
                  <a16:creationId xmlns:a16="http://schemas.microsoft.com/office/drawing/2014/main" id="{F7BAE77E-FE0D-3275-D1D0-D831341A9B45}"/>
                </a:ext>
              </a:extLst>
            </p:cNvPr>
            <p:cNvSpPr txBox="1"/>
            <p:nvPr/>
          </p:nvSpPr>
          <p:spPr>
            <a:xfrm>
              <a:off x="6706998" y="4457965"/>
              <a:ext cx="381749" cy="229175"/>
            </a:xfrm>
            <a:prstGeom prst="rect">
              <a:avLst/>
            </a:prstGeom>
            <a:noFill/>
          </p:spPr>
          <p:txBody>
            <a:bodyPr wrap="none" rtlCol="0">
              <a:spAutoFit/>
            </a:bodyPr>
            <a:lstStyle/>
            <a:p>
              <a:pPr marL="0" marR="0" lvl="0" indent="0" algn="r" defTabSz="914400" rtl="0" eaLnBrk="1" fontAlgn="auto" latinLnBrk="0" hangingPunct="1">
                <a:lnSpc>
                  <a:spcPct val="100000"/>
                </a:lnSpc>
                <a:spcBef>
                  <a:spcPts val="1200"/>
                </a:spcBef>
                <a:spcAft>
                  <a:spcPts val="0"/>
                </a:spcAft>
                <a:buClr>
                  <a:srgbClr val="A271B0"/>
                </a:buClr>
                <a:buSzTx/>
                <a:buFontTx/>
                <a:buNone/>
                <a:tabLst/>
                <a:defRPr/>
              </a:pPr>
              <a:r>
                <a:rPr kumimoji="0" lang="en-US" sz="1200" b="0" i="0" u="none" strike="noStrike" kern="1200" cap="none" spc="0" normalizeH="0" baseline="0" noProof="0">
                  <a:ln>
                    <a:noFill/>
                  </a:ln>
                  <a:solidFill>
                    <a:srgbClr val="223341"/>
                  </a:solidFill>
                  <a:effectLst/>
                  <a:uLnTx/>
                  <a:uFillTx/>
                  <a:latin typeface="Arial" panose="020B0604020202020204" pitchFamily="34" charset="0"/>
                  <a:ea typeface="+mn-ea"/>
                  <a:cs typeface="+mn-cs"/>
                </a:rPr>
                <a:t>30</a:t>
              </a:r>
            </a:p>
          </p:txBody>
        </p:sp>
        <p:sp>
          <p:nvSpPr>
            <p:cNvPr id="95" name="TextBox 94">
              <a:extLst>
                <a:ext uri="{FF2B5EF4-FFF2-40B4-BE49-F238E27FC236}">
                  <a16:creationId xmlns:a16="http://schemas.microsoft.com/office/drawing/2014/main" id="{C888E3A4-B6CC-9259-C406-AD55A5CA06D5}"/>
                </a:ext>
              </a:extLst>
            </p:cNvPr>
            <p:cNvSpPr txBox="1"/>
            <p:nvPr/>
          </p:nvSpPr>
          <p:spPr>
            <a:xfrm>
              <a:off x="6609791" y="4701519"/>
              <a:ext cx="381749" cy="229175"/>
            </a:xfrm>
            <a:prstGeom prst="rect">
              <a:avLst/>
            </a:prstGeom>
            <a:noFill/>
          </p:spPr>
          <p:txBody>
            <a:bodyPr wrap="none" rtlCol="0">
              <a:spAutoFit/>
            </a:bodyPr>
            <a:lstStyle/>
            <a:p>
              <a:pPr marL="0" marR="0" lvl="0" indent="0" algn="r" defTabSz="914400" rtl="0" eaLnBrk="1" fontAlgn="auto" latinLnBrk="0" hangingPunct="1">
                <a:lnSpc>
                  <a:spcPct val="100000"/>
                </a:lnSpc>
                <a:spcBef>
                  <a:spcPts val="1200"/>
                </a:spcBef>
                <a:spcAft>
                  <a:spcPts val="0"/>
                </a:spcAft>
                <a:buClr>
                  <a:srgbClr val="A271B0"/>
                </a:buClr>
                <a:buSzTx/>
                <a:buFontTx/>
                <a:buNone/>
                <a:tabLst/>
                <a:defRPr/>
              </a:pPr>
              <a:r>
                <a:rPr kumimoji="0" lang="en-US" sz="1200" b="0" i="0" u="none" strike="noStrike" kern="1200" cap="none" spc="0" normalizeH="0" baseline="0" noProof="0">
                  <a:ln>
                    <a:noFill/>
                  </a:ln>
                  <a:solidFill>
                    <a:srgbClr val="223341"/>
                  </a:solidFill>
                  <a:effectLst/>
                  <a:uLnTx/>
                  <a:uFillTx/>
                  <a:latin typeface="Arial" panose="020B0604020202020204" pitchFamily="34" charset="0"/>
                  <a:ea typeface="+mn-ea"/>
                  <a:cs typeface="+mn-cs"/>
                </a:rPr>
                <a:t>26</a:t>
              </a:r>
            </a:p>
          </p:txBody>
        </p:sp>
        <p:sp>
          <p:nvSpPr>
            <p:cNvPr id="96" name="TextBox 95">
              <a:extLst>
                <a:ext uri="{FF2B5EF4-FFF2-40B4-BE49-F238E27FC236}">
                  <a16:creationId xmlns:a16="http://schemas.microsoft.com/office/drawing/2014/main" id="{0058150F-6C13-0153-CFF5-F4F21BB49D37}"/>
                </a:ext>
              </a:extLst>
            </p:cNvPr>
            <p:cNvSpPr txBox="1"/>
            <p:nvPr/>
          </p:nvSpPr>
          <p:spPr>
            <a:xfrm>
              <a:off x="6418961" y="4952487"/>
              <a:ext cx="381749" cy="229175"/>
            </a:xfrm>
            <a:prstGeom prst="rect">
              <a:avLst/>
            </a:prstGeom>
            <a:noFill/>
          </p:spPr>
          <p:txBody>
            <a:bodyPr wrap="none" rtlCol="0">
              <a:spAutoFit/>
            </a:bodyPr>
            <a:lstStyle/>
            <a:p>
              <a:pPr marL="0" marR="0" lvl="0" indent="0" algn="r" defTabSz="914400" rtl="0" eaLnBrk="1" fontAlgn="auto" latinLnBrk="0" hangingPunct="1">
                <a:lnSpc>
                  <a:spcPct val="100000"/>
                </a:lnSpc>
                <a:spcBef>
                  <a:spcPts val="1200"/>
                </a:spcBef>
                <a:spcAft>
                  <a:spcPts val="0"/>
                </a:spcAft>
                <a:buClr>
                  <a:srgbClr val="A271B0"/>
                </a:buClr>
                <a:buSzTx/>
                <a:buFontTx/>
                <a:buNone/>
                <a:tabLst/>
                <a:defRPr/>
              </a:pPr>
              <a:r>
                <a:rPr kumimoji="0" lang="en-US" sz="1200" b="0" i="0" u="none" strike="noStrike" kern="1200" cap="none" spc="0" normalizeH="0" baseline="0" noProof="0">
                  <a:ln>
                    <a:noFill/>
                  </a:ln>
                  <a:solidFill>
                    <a:srgbClr val="223341"/>
                  </a:solidFill>
                  <a:effectLst/>
                  <a:uLnTx/>
                  <a:uFillTx/>
                  <a:latin typeface="Arial" panose="020B0604020202020204" pitchFamily="34" charset="0"/>
                  <a:ea typeface="+mn-ea"/>
                  <a:cs typeface="+mn-cs"/>
                </a:rPr>
                <a:t>20</a:t>
              </a:r>
            </a:p>
          </p:txBody>
        </p:sp>
        <p:sp>
          <p:nvSpPr>
            <p:cNvPr id="97" name="TextBox 96">
              <a:extLst>
                <a:ext uri="{FF2B5EF4-FFF2-40B4-BE49-F238E27FC236}">
                  <a16:creationId xmlns:a16="http://schemas.microsoft.com/office/drawing/2014/main" id="{F7C1AFA4-2D75-F2BF-D054-7B8F610779D3}"/>
                </a:ext>
              </a:extLst>
            </p:cNvPr>
            <p:cNvSpPr txBox="1"/>
            <p:nvPr/>
          </p:nvSpPr>
          <p:spPr>
            <a:xfrm>
              <a:off x="6553516" y="5188927"/>
              <a:ext cx="381749" cy="229175"/>
            </a:xfrm>
            <a:prstGeom prst="rect">
              <a:avLst/>
            </a:prstGeom>
            <a:noFill/>
          </p:spPr>
          <p:txBody>
            <a:bodyPr wrap="none" rtlCol="0">
              <a:spAutoFit/>
            </a:bodyPr>
            <a:lstStyle/>
            <a:p>
              <a:pPr marL="0" marR="0" lvl="0" indent="0" algn="r" defTabSz="914400" rtl="0" eaLnBrk="1" fontAlgn="auto" latinLnBrk="0" hangingPunct="1">
                <a:lnSpc>
                  <a:spcPct val="100000"/>
                </a:lnSpc>
                <a:spcBef>
                  <a:spcPts val="1200"/>
                </a:spcBef>
                <a:spcAft>
                  <a:spcPts val="0"/>
                </a:spcAft>
                <a:buClr>
                  <a:srgbClr val="A271B0"/>
                </a:buClr>
                <a:buSzTx/>
                <a:buFontTx/>
                <a:buNone/>
                <a:tabLst/>
                <a:defRPr/>
              </a:pPr>
              <a:r>
                <a:rPr kumimoji="0" lang="en-US" sz="1200" b="0" i="0" u="none" strike="noStrike" kern="1200" cap="none" spc="0" normalizeH="0" baseline="0" noProof="0">
                  <a:ln>
                    <a:noFill/>
                  </a:ln>
                  <a:solidFill>
                    <a:srgbClr val="223341"/>
                  </a:solidFill>
                  <a:effectLst/>
                  <a:uLnTx/>
                  <a:uFillTx/>
                  <a:latin typeface="Arial" panose="020B0604020202020204" pitchFamily="34" charset="0"/>
                  <a:ea typeface="+mn-ea"/>
                  <a:cs typeface="+mn-cs"/>
                </a:rPr>
                <a:t>25</a:t>
              </a:r>
            </a:p>
          </p:txBody>
        </p:sp>
        <p:sp>
          <p:nvSpPr>
            <p:cNvPr id="98" name="TextBox 97">
              <a:extLst>
                <a:ext uri="{FF2B5EF4-FFF2-40B4-BE49-F238E27FC236}">
                  <a16:creationId xmlns:a16="http://schemas.microsoft.com/office/drawing/2014/main" id="{F383E29F-C5A3-C331-28C5-8AFA5AAA3CB7}"/>
                </a:ext>
              </a:extLst>
            </p:cNvPr>
            <p:cNvSpPr txBox="1"/>
            <p:nvPr/>
          </p:nvSpPr>
          <p:spPr>
            <a:xfrm>
              <a:off x="6759702" y="5439897"/>
              <a:ext cx="381749" cy="229175"/>
            </a:xfrm>
            <a:prstGeom prst="rect">
              <a:avLst/>
            </a:prstGeom>
            <a:noFill/>
          </p:spPr>
          <p:txBody>
            <a:bodyPr wrap="none" rtlCol="0">
              <a:spAutoFit/>
            </a:bodyPr>
            <a:lstStyle/>
            <a:p>
              <a:pPr marL="0" marR="0" lvl="0" indent="0" algn="r" defTabSz="914400" rtl="0" eaLnBrk="1" fontAlgn="auto" latinLnBrk="0" hangingPunct="1">
                <a:lnSpc>
                  <a:spcPct val="100000"/>
                </a:lnSpc>
                <a:spcBef>
                  <a:spcPts val="1200"/>
                </a:spcBef>
                <a:spcAft>
                  <a:spcPts val="0"/>
                </a:spcAft>
                <a:buClr>
                  <a:srgbClr val="A271B0"/>
                </a:buClr>
                <a:buSzTx/>
                <a:buFontTx/>
                <a:buNone/>
                <a:tabLst/>
                <a:defRPr/>
              </a:pPr>
              <a:r>
                <a:rPr kumimoji="0" lang="en-US" sz="1200" b="0" i="0" u="none" strike="noStrike" kern="1200" cap="none" spc="0" normalizeH="0" baseline="0" noProof="0">
                  <a:ln>
                    <a:noFill/>
                  </a:ln>
                  <a:solidFill>
                    <a:srgbClr val="223341"/>
                  </a:solidFill>
                  <a:effectLst/>
                  <a:uLnTx/>
                  <a:uFillTx/>
                  <a:latin typeface="Arial" panose="020B0604020202020204" pitchFamily="34" charset="0"/>
                  <a:ea typeface="+mn-ea"/>
                  <a:cs typeface="+mn-cs"/>
                </a:rPr>
                <a:t>32</a:t>
              </a:r>
            </a:p>
          </p:txBody>
        </p:sp>
        <p:sp>
          <p:nvSpPr>
            <p:cNvPr id="99" name="TextBox 98">
              <a:extLst>
                <a:ext uri="{FF2B5EF4-FFF2-40B4-BE49-F238E27FC236}">
                  <a16:creationId xmlns:a16="http://schemas.microsoft.com/office/drawing/2014/main" id="{A7ED8700-775E-1F5F-BBB8-EB39A05D3792}"/>
                </a:ext>
              </a:extLst>
            </p:cNvPr>
            <p:cNvSpPr txBox="1"/>
            <p:nvPr/>
          </p:nvSpPr>
          <p:spPr>
            <a:xfrm>
              <a:off x="336107" y="2722789"/>
              <a:ext cx="198884" cy="331030"/>
            </a:xfrm>
            <a:prstGeom prst="rect">
              <a:avLst/>
            </a:prstGeom>
            <a:noFill/>
          </p:spPr>
          <p:txBody>
            <a:bodyPr wrap="none" rtlCol="0">
              <a:spAutoFit/>
            </a:bodyPr>
            <a:lstStyle/>
            <a:p>
              <a:pPr marL="0" marR="0" lvl="0" indent="0" algn="l" defTabSz="914400" rtl="0" eaLnBrk="1" fontAlgn="auto" latinLnBrk="0" hangingPunct="1">
                <a:lnSpc>
                  <a:spcPct val="100000"/>
                </a:lnSpc>
                <a:spcBef>
                  <a:spcPts val="1200"/>
                </a:spcBef>
                <a:spcAft>
                  <a:spcPts val="0"/>
                </a:spcAft>
                <a:buClr>
                  <a:srgbClr val="A271B0"/>
                </a:buClr>
                <a:buSzTx/>
                <a:buFontTx/>
                <a:buNone/>
                <a:tabLst/>
                <a:defRPr/>
              </a:pPr>
              <a:endParaRPr kumimoji="0" lang="en-US" sz="2000" b="1" i="0" u="none" strike="noStrike" kern="1200" cap="none" spc="0" normalizeH="0" baseline="0" noProof="0">
                <a:ln>
                  <a:noFill/>
                </a:ln>
                <a:solidFill>
                  <a:srgbClr val="223341"/>
                </a:solidFill>
                <a:effectLst/>
                <a:uLnTx/>
                <a:uFillTx/>
                <a:latin typeface="Arial" panose="020B0604020202020204" pitchFamily="34" charset="0"/>
                <a:ea typeface="+mn-ea"/>
                <a:cs typeface="+mn-cs"/>
              </a:endParaRPr>
            </a:p>
          </p:txBody>
        </p:sp>
      </p:grpSp>
      <p:sp>
        <p:nvSpPr>
          <p:cNvPr id="100" name="TextBox 99">
            <a:extLst>
              <a:ext uri="{FF2B5EF4-FFF2-40B4-BE49-F238E27FC236}">
                <a16:creationId xmlns:a16="http://schemas.microsoft.com/office/drawing/2014/main" id="{1A0F433E-FEB1-491B-8322-B76422231247}"/>
              </a:ext>
            </a:extLst>
          </p:cNvPr>
          <p:cNvSpPr txBox="1"/>
          <p:nvPr/>
        </p:nvSpPr>
        <p:spPr>
          <a:xfrm>
            <a:off x="2140957" y="1798765"/>
            <a:ext cx="3214878" cy="338554"/>
          </a:xfrm>
          <a:prstGeom prst="rect">
            <a:avLst/>
          </a:prstGeom>
          <a:noFill/>
        </p:spPr>
        <p:txBody>
          <a:bodyPr wrap="square">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99EEE7"/>
                </a:solidFill>
                <a:effectLst/>
                <a:uLnTx/>
                <a:uFillTx/>
                <a:latin typeface="Arial"/>
                <a:ea typeface="+mn-ea"/>
                <a:cs typeface="+mn-cs"/>
              </a:rPr>
              <a:t>RIB + ET (n = 112)</a:t>
            </a:r>
          </a:p>
        </p:txBody>
      </p:sp>
      <p:sp>
        <p:nvSpPr>
          <p:cNvPr id="101" name="TextBox 100">
            <a:extLst>
              <a:ext uri="{FF2B5EF4-FFF2-40B4-BE49-F238E27FC236}">
                <a16:creationId xmlns:a16="http://schemas.microsoft.com/office/drawing/2014/main" id="{2DB73945-5CE2-49FD-A12C-F6490C568E5F}"/>
              </a:ext>
            </a:extLst>
          </p:cNvPr>
          <p:cNvSpPr txBox="1"/>
          <p:nvPr/>
        </p:nvSpPr>
        <p:spPr>
          <a:xfrm>
            <a:off x="5724929" y="1807329"/>
            <a:ext cx="3214878" cy="338554"/>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272524"/>
                </a:solidFill>
                <a:effectLst/>
                <a:uLnTx/>
                <a:uFillTx/>
                <a:latin typeface="Arial"/>
                <a:ea typeface="+mn-ea"/>
                <a:cs typeface="+mn-cs"/>
              </a:rPr>
              <a:t>Combination CT (n = 100)</a:t>
            </a:r>
          </a:p>
        </p:txBody>
      </p:sp>
    </p:spTree>
    <p:extLst>
      <p:ext uri="{BB962C8B-B14F-4D97-AF65-F5344CB8AC3E}">
        <p14:creationId xmlns:p14="http://schemas.microsoft.com/office/powerpoint/2010/main" val="314324616"/>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437060" y="2571751"/>
            <a:ext cx="7317878" cy="322957"/>
          </a:xfrm>
        </p:spPr>
        <p:txBody>
          <a:bodyPr/>
          <a:lstStyle/>
          <a:p>
            <a:r>
              <a:rPr lang="en-US" sz="656" b="1" kern="1200" dirty="0">
                <a:solidFill>
                  <a:schemeClr val="tx1"/>
                </a:solidFill>
                <a:latin typeface="Arial" charset="0"/>
                <a:ea typeface="+mn-ea"/>
                <a:cs typeface="+mn-cs"/>
              </a:rPr>
              <a:t>Primary outcome analysis of the phase 3 SONIA trial (BOOG 2017-03)</a:t>
            </a:r>
          </a:p>
        </p:txBody>
      </p:sp>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89862" y="0"/>
            <a:ext cx="11413764" cy="64202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spd="med"/>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437060" y="2571751"/>
            <a:ext cx="7317878" cy="322957"/>
          </a:xfrm>
        </p:spPr>
        <p:txBody>
          <a:bodyPr/>
          <a:lstStyle/>
          <a:p>
            <a:r>
              <a:rPr lang="en-US" sz="656" b="1" kern="1200" dirty="0">
                <a:solidFill>
                  <a:schemeClr val="tx1"/>
                </a:solidFill>
                <a:latin typeface="Arial" charset="0"/>
                <a:ea typeface="+mn-ea"/>
                <a:cs typeface="+mn-cs"/>
              </a:rPr>
              <a:t>PFS1 analysis </a:t>
            </a:r>
          </a:p>
        </p:txBody>
      </p:sp>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89862" y="0"/>
            <a:ext cx="11413764" cy="64202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spd="med"/>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437060" y="2571751"/>
            <a:ext cx="7317878" cy="322957"/>
          </a:xfrm>
        </p:spPr>
        <p:txBody>
          <a:bodyPr/>
          <a:lstStyle/>
          <a:p>
            <a:r>
              <a:rPr lang="en-US" sz="656" b="1" kern="1200" dirty="0">
                <a:solidFill>
                  <a:schemeClr val="tx1"/>
                </a:solidFill>
                <a:latin typeface="Arial" charset="0"/>
                <a:ea typeface="+mn-ea"/>
                <a:cs typeface="+mn-cs"/>
              </a:rPr>
              <a:t>Slide 10</a:t>
            </a:r>
          </a:p>
        </p:txBody>
      </p:sp>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89862" y="0"/>
            <a:ext cx="11413764" cy="64202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spd="med"/>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Title 2">
            <a:extLst>
              <a:ext uri="{FF2B5EF4-FFF2-40B4-BE49-F238E27FC236}">
                <a16:creationId xmlns:a16="http://schemas.microsoft.com/office/drawing/2014/main" id="{78E4C404-010D-BFD4-1E7F-9FFC836CCD88}"/>
              </a:ext>
            </a:extLst>
          </p:cNvPr>
          <p:cNvSpPr>
            <a:spLocks noGrp="1"/>
          </p:cNvSpPr>
          <p:nvPr>
            <p:ph type="ctrTitle"/>
          </p:nvPr>
        </p:nvSpPr>
        <p:spPr>
          <a:xfrm>
            <a:off x="667512" y="25798"/>
            <a:ext cx="10972800" cy="962744"/>
          </a:xfrm>
        </p:spPr>
        <p:txBody>
          <a:bodyPr>
            <a:normAutofit/>
          </a:bodyPr>
          <a:lstStyle/>
          <a:p>
            <a:pPr algn="ctr"/>
            <a:r>
              <a:rPr lang="en-US" sz="2800"/>
              <a:t>PALMIRA Study Design</a:t>
            </a:r>
            <a:r>
              <a:rPr lang="en-US" sz="2800">
                <a:effectLst/>
                <a:ea typeface="Calibri" panose="020F0502020204030204" pitchFamily="34" charset="0"/>
                <a:cs typeface="Times New Roman" panose="02020603050405020304" pitchFamily="18" charset="0"/>
              </a:rPr>
              <a:t> </a:t>
            </a:r>
            <a:r>
              <a:rPr lang="en-US" sz="2400">
                <a:effectLst/>
                <a:ea typeface="Calibri" panose="020F0502020204030204" pitchFamily="34" charset="0"/>
                <a:cs typeface="Times New Roman" panose="02020603050405020304" pitchFamily="18" charset="0"/>
              </a:rPr>
              <a:t>(NCT03809988)</a:t>
            </a:r>
            <a:r>
              <a:rPr lang="en-US" sz="2400"/>
              <a:t> </a:t>
            </a:r>
          </a:p>
        </p:txBody>
      </p:sp>
      <p:sp>
        <p:nvSpPr>
          <p:cNvPr id="2" name="Slide Number Placeholder 1">
            <a:extLst>
              <a:ext uri="{FF2B5EF4-FFF2-40B4-BE49-F238E27FC236}">
                <a16:creationId xmlns:a16="http://schemas.microsoft.com/office/drawing/2014/main" id="{2AA0F480-9001-4362-8DC7-3F4C5E6B53DB}"/>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E33F7A0-71F0-446B-9DE8-6D75BE64EE0F}" type="slidenum">
              <a:rPr kumimoji="0" lang="en-US" sz="800" b="0" i="0" u="none" strike="noStrike" kern="1200" cap="none" spc="0" normalizeH="0" baseline="0" noProof="0" smtClean="0">
                <a:ln>
                  <a:noFill/>
                </a:ln>
                <a:solidFill>
                  <a:srgbClr val="002060"/>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124</a:t>
            </a:fld>
            <a:endParaRPr kumimoji="0" lang="en-US" sz="800" b="0" i="0" u="none" strike="noStrike" kern="1200" cap="none" spc="0" normalizeH="0" baseline="0" noProof="0">
              <a:ln>
                <a:noFill/>
              </a:ln>
              <a:solidFill>
                <a:srgbClr val="002060"/>
              </a:solidFill>
              <a:effectLst/>
              <a:uLnTx/>
              <a:uFillTx/>
              <a:latin typeface="Arial" panose="020B0604020202020204" pitchFamily="34" charset="0"/>
              <a:ea typeface="+mn-ea"/>
              <a:cs typeface="Arial" panose="020B0604020202020204" pitchFamily="34" charset="0"/>
            </a:endParaRPr>
          </a:p>
        </p:txBody>
      </p:sp>
      <p:sp>
        <p:nvSpPr>
          <p:cNvPr id="11" name="Text Placeholder 10">
            <a:extLst>
              <a:ext uri="{FF2B5EF4-FFF2-40B4-BE49-F238E27FC236}">
                <a16:creationId xmlns:a16="http://schemas.microsoft.com/office/drawing/2014/main" id="{6D7D8DDA-7D3A-EA46-8A2C-FA811ADE0788}"/>
              </a:ext>
            </a:extLst>
          </p:cNvPr>
          <p:cNvSpPr>
            <a:spLocks noGrp="1"/>
          </p:cNvSpPr>
          <p:nvPr>
            <p:ph type="body" sz="quarter" idx="15"/>
          </p:nvPr>
        </p:nvSpPr>
        <p:spPr/>
        <p:txBody>
          <a:bodyPr/>
          <a:lstStyle/>
          <a:p>
            <a:r>
              <a:rPr lang="en-US" sz="900"/>
              <a:t>Dr. ANTONIO LLOMBART CUSSAC, MD PhD</a:t>
            </a:r>
          </a:p>
        </p:txBody>
      </p:sp>
      <p:sp>
        <p:nvSpPr>
          <p:cNvPr id="3" name="Text Placeholder 5">
            <a:extLst>
              <a:ext uri="{FF2B5EF4-FFF2-40B4-BE49-F238E27FC236}">
                <a16:creationId xmlns:a16="http://schemas.microsoft.com/office/drawing/2014/main" id="{BBFA1A4D-C13C-4764-FEE2-78909AA7B482}"/>
              </a:ext>
            </a:extLst>
          </p:cNvPr>
          <p:cNvSpPr txBox="1">
            <a:spLocks/>
          </p:cNvSpPr>
          <p:nvPr/>
        </p:nvSpPr>
        <p:spPr>
          <a:xfrm>
            <a:off x="70132" y="5546117"/>
            <a:ext cx="12121868" cy="690944"/>
          </a:xfrm>
          <a:prstGeom prst="rect">
            <a:avLst/>
          </a:prstGeom>
        </p:spPr>
        <p:txBody>
          <a:bodyPr vert="horz" lIns="91440" tIns="45720" rIns="91440" bIns="45720" numCol="1" rtlCol="0" anchor="b" anchorCtr="0">
            <a:noAutofit/>
          </a:bodyPr>
          <a:lstStyle>
            <a:lvl1pPr marL="0" indent="0" algn="l" defTabSz="342946" rtl="0" eaLnBrk="1" latinLnBrk="0" hangingPunct="1">
              <a:lnSpc>
                <a:spcPct val="100000"/>
              </a:lnSpc>
              <a:spcBef>
                <a:spcPts val="0"/>
              </a:spcBef>
              <a:buClr>
                <a:schemeClr val="accent1">
                  <a:lumMod val="75000"/>
                </a:schemeClr>
              </a:buClr>
              <a:buSzPct val="95000"/>
              <a:buFont typeface="Arial Black" panose="020B0A04020102020204" pitchFamily="34" charset="0"/>
              <a:buNone/>
              <a:defRPr sz="700" kern="600" spc="23">
                <a:solidFill>
                  <a:schemeClr val="tx1"/>
                </a:solidFill>
                <a:latin typeface="Arial" panose="020B0604020202020204" pitchFamily="34" charset="0"/>
                <a:ea typeface="+mn-ea"/>
                <a:cs typeface="Arial" panose="020B0604020202020204" pitchFamily="34" charset="0"/>
              </a:defRPr>
            </a:lvl1pPr>
            <a:lvl2pPr marL="170282" indent="0" algn="l" defTabSz="342946" rtl="0" eaLnBrk="1" latinLnBrk="0" hangingPunct="1">
              <a:lnSpc>
                <a:spcPct val="100000"/>
              </a:lnSpc>
              <a:spcBef>
                <a:spcPts val="0"/>
              </a:spcBef>
              <a:buClr>
                <a:schemeClr val="accent1">
                  <a:lumMod val="75000"/>
                </a:schemeClr>
              </a:buClr>
              <a:buSzPct val="100000"/>
              <a:buFont typeface="Arial Narrow" panose="020B0606020202030204" pitchFamily="34" charset="0"/>
              <a:buNone/>
              <a:defRPr sz="900" kern="600" spc="23">
                <a:solidFill>
                  <a:schemeClr val="tx1"/>
                </a:solidFill>
                <a:latin typeface="Arial" panose="020B0604020202020204" pitchFamily="34" charset="0"/>
                <a:ea typeface="+mn-ea"/>
                <a:cs typeface="Arial" panose="020B0604020202020204" pitchFamily="34" charset="0"/>
              </a:defRPr>
            </a:lvl2pPr>
            <a:lvl3pPr marL="345327" indent="0" algn="l" defTabSz="342946" rtl="0" eaLnBrk="1" latinLnBrk="0" hangingPunct="1">
              <a:lnSpc>
                <a:spcPct val="100000"/>
              </a:lnSpc>
              <a:spcBef>
                <a:spcPts val="0"/>
              </a:spcBef>
              <a:buClr>
                <a:schemeClr val="accent1">
                  <a:lumMod val="75000"/>
                </a:schemeClr>
              </a:buClr>
              <a:buSzPct val="95000"/>
              <a:buFont typeface="Wingdings" panose="05000000000000000000" pitchFamily="2" charset="2"/>
              <a:buNone/>
              <a:defRPr sz="900" kern="600" spc="23">
                <a:solidFill>
                  <a:schemeClr val="tx1"/>
                </a:solidFill>
                <a:latin typeface="Arial" panose="020B0604020202020204" pitchFamily="34" charset="0"/>
                <a:ea typeface="+mn-ea"/>
                <a:cs typeface="Arial" panose="020B0604020202020204" pitchFamily="34" charset="0"/>
              </a:defRPr>
            </a:lvl3pPr>
            <a:lvl4pPr marL="515609" indent="0" algn="l" defTabSz="342946" rtl="0" eaLnBrk="1" latinLnBrk="0" hangingPunct="1">
              <a:lnSpc>
                <a:spcPct val="100000"/>
              </a:lnSpc>
              <a:spcBef>
                <a:spcPts val="0"/>
              </a:spcBef>
              <a:buClr>
                <a:schemeClr val="accent1">
                  <a:lumMod val="75000"/>
                </a:schemeClr>
              </a:buClr>
              <a:buSzPct val="100000"/>
              <a:buFont typeface="Arial Narrow" panose="020B0606020202030204" pitchFamily="34" charset="0"/>
              <a:buNone/>
              <a:tabLst/>
              <a:defRPr sz="900" kern="600" spc="23">
                <a:solidFill>
                  <a:schemeClr val="tx1"/>
                </a:solidFill>
                <a:latin typeface="Arial" panose="020B0604020202020204" pitchFamily="34" charset="0"/>
                <a:ea typeface="+mn-ea"/>
                <a:cs typeface="Arial" panose="020B0604020202020204" pitchFamily="34" charset="0"/>
              </a:defRPr>
            </a:lvl4pPr>
            <a:lvl5pPr marL="685891" indent="0" algn="l" defTabSz="342946" rtl="0" eaLnBrk="1" latinLnBrk="0" hangingPunct="1">
              <a:lnSpc>
                <a:spcPct val="100000"/>
              </a:lnSpc>
              <a:spcBef>
                <a:spcPts val="0"/>
              </a:spcBef>
              <a:buClr>
                <a:schemeClr val="accent1">
                  <a:lumMod val="75000"/>
                </a:schemeClr>
              </a:buClr>
              <a:buSzPct val="90000"/>
              <a:buFont typeface="Arial Black" panose="020B0A04020102020204" pitchFamily="34" charset="0"/>
              <a:buNone/>
              <a:defRPr sz="900" kern="600" spc="23">
                <a:solidFill>
                  <a:schemeClr val="tx1"/>
                </a:solidFill>
                <a:latin typeface="Arial" panose="020B0604020202020204" pitchFamily="34" charset="0"/>
                <a:ea typeface="+mn-ea"/>
                <a:cs typeface="Arial" panose="020B0604020202020204" pitchFamily="34" charset="0"/>
              </a:defRPr>
            </a:lvl5pPr>
            <a:lvl6pPr marL="1886201" indent="-171473" algn="l" defTabSz="342946" rtl="0" eaLnBrk="1" latinLnBrk="0" hangingPunct="1">
              <a:spcBef>
                <a:spcPct val="20000"/>
              </a:spcBef>
              <a:buFont typeface="Arial"/>
              <a:buChar char="•"/>
              <a:defRPr sz="1500" kern="1200">
                <a:solidFill>
                  <a:schemeClr val="tx1"/>
                </a:solidFill>
                <a:latin typeface="+mn-lt"/>
                <a:ea typeface="+mn-ea"/>
                <a:cs typeface="+mn-cs"/>
              </a:defRPr>
            </a:lvl6pPr>
            <a:lvl7pPr marL="2229147" indent="-171473" algn="l" defTabSz="342946" rtl="0" eaLnBrk="1" latinLnBrk="0" hangingPunct="1">
              <a:spcBef>
                <a:spcPct val="20000"/>
              </a:spcBef>
              <a:buFont typeface="Arial"/>
              <a:buChar char="•"/>
              <a:defRPr sz="1500" kern="1200">
                <a:solidFill>
                  <a:schemeClr val="tx1"/>
                </a:solidFill>
                <a:latin typeface="+mn-lt"/>
                <a:ea typeface="+mn-ea"/>
                <a:cs typeface="+mn-cs"/>
              </a:defRPr>
            </a:lvl7pPr>
            <a:lvl8pPr marL="2572093" indent="-171473" algn="l" defTabSz="342946" rtl="0" eaLnBrk="1" latinLnBrk="0" hangingPunct="1">
              <a:spcBef>
                <a:spcPct val="20000"/>
              </a:spcBef>
              <a:buFont typeface="Arial"/>
              <a:buChar char="•"/>
              <a:defRPr sz="1500" kern="1200">
                <a:solidFill>
                  <a:schemeClr val="tx1"/>
                </a:solidFill>
                <a:latin typeface="+mn-lt"/>
                <a:ea typeface="+mn-ea"/>
                <a:cs typeface="+mn-cs"/>
              </a:defRPr>
            </a:lvl8pPr>
            <a:lvl9pPr marL="2915039" indent="-171473" algn="l" defTabSz="342946" rtl="0" eaLnBrk="1" latinLnBrk="0" hangingPunct="1">
              <a:spcBef>
                <a:spcPct val="20000"/>
              </a:spcBef>
              <a:buFont typeface="Arial"/>
              <a:buChar char="•"/>
              <a:defRPr sz="1500" kern="1200">
                <a:solidFill>
                  <a:schemeClr val="tx1"/>
                </a:solidFill>
                <a:latin typeface="+mn-lt"/>
                <a:ea typeface="+mn-ea"/>
                <a:cs typeface="+mn-cs"/>
              </a:defRPr>
            </a:lvl9pPr>
          </a:lstStyle>
          <a:p>
            <a:pPr marL="0" marR="0" lvl="0" indent="0" algn="l" defTabSz="342946" rtl="0" eaLnBrk="1" fontAlgn="auto" latinLnBrk="0" hangingPunct="1">
              <a:lnSpc>
                <a:spcPct val="100000"/>
              </a:lnSpc>
              <a:spcBef>
                <a:spcPts val="0"/>
              </a:spcBef>
              <a:spcAft>
                <a:spcPts val="0"/>
              </a:spcAft>
              <a:buClr>
                <a:srgbClr val="00877C">
                  <a:lumMod val="75000"/>
                </a:srgbClr>
              </a:buClr>
              <a:buSzPct val="95000"/>
              <a:buFont typeface="Arial Black" panose="020B0A04020102020204" pitchFamily="34" charset="0"/>
              <a:buNone/>
              <a:tabLst/>
              <a:defRPr/>
            </a:pPr>
            <a:r>
              <a:rPr kumimoji="0" lang="en-US" sz="800" b="0" i="0" u="none" strike="noStrike" kern="600" cap="none" spc="23" normalizeH="0" baseline="0" noProof="0">
                <a:ln>
                  <a:noFill/>
                </a:ln>
                <a:solidFill>
                  <a:srgbClr val="002060"/>
                </a:solidFill>
                <a:effectLst/>
                <a:uLnTx/>
                <a:uFillTx/>
                <a:latin typeface="Arial" panose="020B0604020202020204"/>
                <a:ea typeface="+mn-ea"/>
                <a:cs typeface="Arial" panose="020B0604020202020204" pitchFamily="34" charset="0"/>
              </a:rPr>
              <a:t>1L: First–line; ABC: Advanced breast cancer; AI: Aromatase inhibitors; ET: Endocrine therapy; HER2[-]: Human Epidermal Growth Factor Receptor 2-negative; HR[+]: Hormone receptor-positive; IM: Intramuscular injection; PO: oral administration; PD: Progressive disease; R: Randomization.</a:t>
            </a:r>
          </a:p>
          <a:p>
            <a:pPr marL="0" marR="0" lvl="0" indent="0" algn="l" defTabSz="342946" rtl="0" eaLnBrk="1" fontAlgn="auto" latinLnBrk="0" hangingPunct="1">
              <a:lnSpc>
                <a:spcPct val="100000"/>
              </a:lnSpc>
              <a:spcBef>
                <a:spcPts val="0"/>
              </a:spcBef>
              <a:spcAft>
                <a:spcPts val="0"/>
              </a:spcAft>
              <a:buClr>
                <a:srgbClr val="00877C">
                  <a:lumMod val="75000"/>
                </a:srgbClr>
              </a:buClr>
              <a:buSzPct val="95000"/>
              <a:buFont typeface="Arial Black" panose="020B0A04020102020204" pitchFamily="34" charset="0"/>
              <a:buNone/>
              <a:tabLst/>
              <a:defRPr/>
            </a:pPr>
            <a:r>
              <a:rPr kumimoji="0" lang="en-US" sz="800" b="0" i="0" u="none" strike="noStrike" kern="600" cap="none" spc="23" normalizeH="0" baseline="0" noProof="0">
                <a:ln>
                  <a:noFill/>
                </a:ln>
                <a:solidFill>
                  <a:srgbClr val="002060"/>
                </a:solidFill>
                <a:effectLst/>
                <a:uLnTx/>
                <a:uFillTx/>
                <a:latin typeface="Arial" panose="020B0604020202020204"/>
                <a:ea typeface="+mn-ea"/>
                <a:cs typeface="Arial" panose="020B0604020202020204" pitchFamily="34" charset="0"/>
              </a:rPr>
              <a:t>*If pre-menopausal, ovarian function suppression method required.</a:t>
            </a:r>
          </a:p>
          <a:p>
            <a:pPr marL="0" marR="0" lvl="0" indent="0" algn="l" defTabSz="342946" rtl="0" eaLnBrk="1" fontAlgn="auto" latinLnBrk="0" hangingPunct="1">
              <a:lnSpc>
                <a:spcPct val="100000"/>
              </a:lnSpc>
              <a:spcBef>
                <a:spcPts val="0"/>
              </a:spcBef>
              <a:spcAft>
                <a:spcPts val="0"/>
              </a:spcAft>
              <a:buClr>
                <a:srgbClr val="00877C">
                  <a:lumMod val="75000"/>
                </a:srgbClr>
              </a:buClr>
              <a:buSzPct val="95000"/>
              <a:buFont typeface="Arial Black" panose="020B0A04020102020204" pitchFamily="34" charset="0"/>
              <a:buNone/>
              <a:tabLst/>
              <a:defRPr/>
            </a:pPr>
            <a:r>
              <a:rPr kumimoji="0" lang="en-US" sz="800" b="0" i="0" u="none" strike="noStrike" kern="600" cap="none" spc="23" normalizeH="0" baseline="30000" noProof="0">
                <a:ln>
                  <a:noFill/>
                </a:ln>
                <a:solidFill>
                  <a:srgbClr val="002060"/>
                </a:solidFill>
                <a:effectLst/>
                <a:uLnTx/>
                <a:uFillTx/>
                <a:latin typeface="Arial" panose="020B0604020202020204"/>
                <a:ea typeface="+mn-ea"/>
                <a:cs typeface="Arial" panose="020B0604020202020204" pitchFamily="34" charset="0"/>
              </a:rPr>
              <a:t>†</a:t>
            </a:r>
            <a:r>
              <a:rPr kumimoji="0" lang="en-US" sz="800" b="0" i="0" u="none" strike="noStrike" kern="600" cap="none" spc="23" normalizeH="0" baseline="0" noProof="0">
                <a:ln>
                  <a:noFill/>
                </a:ln>
                <a:solidFill>
                  <a:srgbClr val="002060"/>
                </a:solidFill>
                <a:effectLst/>
                <a:uLnTx/>
                <a:uFillTx/>
                <a:latin typeface="Arial" panose="020B0604020202020204"/>
                <a:ea typeface="+mn-ea"/>
                <a:cs typeface="Arial" panose="020B0604020202020204" pitchFamily="34" charset="0"/>
              </a:rPr>
              <a:t>Palbociclib dose could be reduced until 75 mg. If a dose reduction below 75 mg is required, treatment must be discontinued. </a:t>
            </a:r>
          </a:p>
          <a:p>
            <a:pPr marL="0" marR="0" lvl="0" indent="0" algn="l" defTabSz="342946" rtl="0" eaLnBrk="1" fontAlgn="auto" latinLnBrk="0" hangingPunct="1">
              <a:lnSpc>
                <a:spcPct val="100000"/>
              </a:lnSpc>
              <a:spcBef>
                <a:spcPts val="0"/>
              </a:spcBef>
              <a:spcAft>
                <a:spcPts val="0"/>
              </a:spcAft>
              <a:buClr>
                <a:srgbClr val="00877C">
                  <a:lumMod val="75000"/>
                </a:srgbClr>
              </a:buClr>
              <a:buSzPct val="95000"/>
              <a:buFont typeface="Arial Black" panose="020B0A04020102020204" pitchFamily="34" charset="0"/>
              <a:buNone/>
              <a:tabLst/>
              <a:defRPr/>
            </a:pPr>
            <a:r>
              <a:rPr kumimoji="0" lang="en-US" sz="800" b="0" i="0" u="none" strike="noStrike" kern="600" cap="none" spc="23" normalizeH="0" baseline="30000" noProof="0">
                <a:ln>
                  <a:noFill/>
                </a:ln>
                <a:solidFill>
                  <a:srgbClr val="002060"/>
                </a:solidFill>
                <a:effectLst/>
                <a:uLnTx/>
                <a:uFillTx/>
                <a:latin typeface="Arial" panose="020B0604020202020204"/>
                <a:ea typeface="+mn-ea"/>
                <a:cs typeface="Arial" panose="020B0604020202020204" pitchFamily="34" charset="0"/>
              </a:rPr>
              <a:t>‡</a:t>
            </a:r>
            <a:r>
              <a:rPr kumimoji="0" lang="en-US" sz="800" b="0" i="0" u="none" strike="noStrike" kern="600" cap="none" spc="23" normalizeH="0" baseline="0" noProof="0">
                <a:ln>
                  <a:noFill/>
                </a:ln>
                <a:solidFill>
                  <a:srgbClr val="002060"/>
                </a:solidFill>
                <a:effectLst/>
                <a:uLnTx/>
                <a:uFillTx/>
                <a:latin typeface="Arial" panose="020B0604020202020204"/>
                <a:ea typeface="+mn-ea"/>
                <a:cs typeface="Arial" panose="020B0604020202020204" pitchFamily="34" charset="0"/>
              </a:rPr>
              <a:t>Administration of endocrine therapy was chosen depending on the prior administered agent. </a:t>
            </a:r>
          </a:p>
        </p:txBody>
      </p:sp>
      <p:grpSp>
        <p:nvGrpSpPr>
          <p:cNvPr id="53" name="Grupo 52">
            <a:extLst>
              <a:ext uri="{FF2B5EF4-FFF2-40B4-BE49-F238E27FC236}">
                <a16:creationId xmlns:a16="http://schemas.microsoft.com/office/drawing/2014/main" id="{4ABF02E7-3163-50EB-A88B-BEDCC5A6288C}"/>
              </a:ext>
            </a:extLst>
          </p:cNvPr>
          <p:cNvGrpSpPr/>
          <p:nvPr/>
        </p:nvGrpSpPr>
        <p:grpSpPr>
          <a:xfrm>
            <a:off x="70131" y="1080286"/>
            <a:ext cx="11910366" cy="4269017"/>
            <a:chOff x="-49498" y="1863570"/>
            <a:chExt cx="11417977" cy="3528967"/>
          </a:xfrm>
        </p:grpSpPr>
        <p:grpSp>
          <p:nvGrpSpPr>
            <p:cNvPr id="30" name="Grupo 29">
              <a:extLst>
                <a:ext uri="{FF2B5EF4-FFF2-40B4-BE49-F238E27FC236}">
                  <a16:creationId xmlns:a16="http://schemas.microsoft.com/office/drawing/2014/main" id="{A096246F-FA44-EA12-C00D-BE6BC649C66C}"/>
                </a:ext>
              </a:extLst>
            </p:cNvPr>
            <p:cNvGrpSpPr/>
            <p:nvPr/>
          </p:nvGrpSpPr>
          <p:grpSpPr>
            <a:xfrm>
              <a:off x="-49498" y="2024070"/>
              <a:ext cx="9810412" cy="3368467"/>
              <a:chOff x="-495546" y="1548652"/>
              <a:chExt cx="9810412" cy="3368467"/>
            </a:xfrm>
          </p:grpSpPr>
          <p:cxnSp>
            <p:nvCxnSpPr>
              <p:cNvPr id="20" name="Connector: Elbow 105">
                <a:extLst>
                  <a:ext uri="{FF2B5EF4-FFF2-40B4-BE49-F238E27FC236}">
                    <a16:creationId xmlns:a16="http://schemas.microsoft.com/office/drawing/2014/main" id="{9D5925AE-CD89-7D32-04D2-06F0FD7B5D1E}"/>
                  </a:ext>
                </a:extLst>
              </p:cNvPr>
              <p:cNvCxnSpPr>
                <a:cxnSpLocks/>
              </p:cNvCxnSpPr>
              <p:nvPr/>
            </p:nvCxnSpPr>
            <p:spPr>
              <a:xfrm>
                <a:off x="3245090" y="3260269"/>
                <a:ext cx="1339198" cy="865443"/>
              </a:xfrm>
              <a:prstGeom prst="bentConnector3">
                <a:avLst>
                  <a:gd name="adj1" fmla="val 50000"/>
                </a:avLst>
              </a:prstGeom>
              <a:ln w="25400" cap="flat" cmpd="sng" algn="ctr">
                <a:solidFill>
                  <a:srgbClr val="002060"/>
                </a:solidFill>
                <a:prstDash val="solid"/>
                <a:round/>
                <a:headEnd type="none" w="med" len="med"/>
                <a:tailEnd type="triangle"/>
              </a:ln>
              <a:effectLst/>
            </p:spPr>
            <p:style>
              <a:lnRef idx="2">
                <a:schemeClr val="accent1"/>
              </a:lnRef>
              <a:fillRef idx="0">
                <a:schemeClr val="accent1"/>
              </a:fillRef>
              <a:effectRef idx="1">
                <a:schemeClr val="accent1"/>
              </a:effectRef>
              <a:fontRef idx="minor">
                <a:schemeClr val="tx1"/>
              </a:fontRef>
            </p:style>
          </p:cxnSp>
          <p:cxnSp>
            <p:nvCxnSpPr>
              <p:cNvPr id="7" name="Connector: Elbow 105">
                <a:extLst>
                  <a:ext uri="{FF2B5EF4-FFF2-40B4-BE49-F238E27FC236}">
                    <a16:creationId xmlns:a16="http://schemas.microsoft.com/office/drawing/2014/main" id="{1DFA67D7-0748-171E-76C9-ED2E165BD9ED}"/>
                  </a:ext>
                </a:extLst>
              </p:cNvPr>
              <p:cNvCxnSpPr>
                <a:cxnSpLocks/>
              </p:cNvCxnSpPr>
              <p:nvPr/>
            </p:nvCxnSpPr>
            <p:spPr>
              <a:xfrm flipV="1">
                <a:off x="3264063" y="2090042"/>
                <a:ext cx="1320226" cy="737348"/>
              </a:xfrm>
              <a:prstGeom prst="bentConnector3">
                <a:avLst>
                  <a:gd name="adj1" fmla="val 50000"/>
                </a:avLst>
              </a:prstGeom>
              <a:ln w="25400" cap="flat" cmpd="sng" algn="ctr">
                <a:solidFill>
                  <a:srgbClr val="002060"/>
                </a:solidFill>
                <a:prstDash val="solid"/>
                <a:round/>
                <a:headEnd type="none" w="med" len="med"/>
                <a:tailEnd type="triangle"/>
              </a:ln>
              <a:effectLst/>
            </p:spPr>
            <p:style>
              <a:lnRef idx="2">
                <a:schemeClr val="accent1"/>
              </a:lnRef>
              <a:fillRef idx="0">
                <a:schemeClr val="accent1"/>
              </a:fillRef>
              <a:effectRef idx="1">
                <a:schemeClr val="accent1"/>
              </a:effectRef>
              <a:fontRef idx="minor">
                <a:schemeClr val="tx1"/>
              </a:fontRef>
            </p:style>
          </p:cxnSp>
          <p:sp>
            <p:nvSpPr>
              <p:cNvPr id="21" name="Oval 106">
                <a:extLst>
                  <a:ext uri="{FF2B5EF4-FFF2-40B4-BE49-F238E27FC236}">
                    <a16:creationId xmlns:a16="http://schemas.microsoft.com/office/drawing/2014/main" id="{8F81A52C-35C8-638A-8968-CAACC9DB1BC2}"/>
                  </a:ext>
                </a:extLst>
              </p:cNvPr>
              <p:cNvSpPr/>
              <p:nvPr/>
            </p:nvSpPr>
            <p:spPr>
              <a:xfrm>
                <a:off x="3422892" y="2679539"/>
                <a:ext cx="1016698" cy="744407"/>
              </a:xfrm>
              <a:prstGeom prst="ellipse">
                <a:avLst/>
              </a:prstGeom>
              <a:solidFill>
                <a:schemeClr val="bg1">
                  <a:lumMod val="85000"/>
                </a:schemeClr>
              </a:solidFill>
              <a:ln w="6350" cap="flat" cmpd="sng" algn="ctr">
                <a:noFill/>
                <a:prstDash val="solid"/>
                <a:round/>
                <a:headEnd type="none" w="med" len="med"/>
                <a:tailEnd type="none" w="med" len="med"/>
              </a:ln>
              <a:effectLst/>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600" cap="none" spc="30" normalizeH="0" baseline="0" noProof="0">
                    <a:ln>
                      <a:noFill/>
                    </a:ln>
                    <a:solidFill>
                      <a:srgbClr val="002557"/>
                    </a:solidFill>
                    <a:effectLst/>
                    <a:uLnTx/>
                    <a:uFillTx/>
                    <a:latin typeface="Arial" panose="020B0604020202020204"/>
                    <a:ea typeface="+mn-ea"/>
                    <a:cs typeface="Arial" panose="020B0604020202020204" pitchFamily="34" charset="0"/>
                  </a:rPr>
                  <a:t>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600" cap="none" spc="30" normalizeH="0" baseline="0" noProof="0">
                    <a:ln>
                      <a:noFill/>
                    </a:ln>
                    <a:solidFill>
                      <a:srgbClr val="002557"/>
                    </a:solidFill>
                    <a:effectLst/>
                    <a:uLnTx/>
                    <a:uFillTx/>
                    <a:latin typeface="Arial" panose="020B0604020202020204"/>
                    <a:ea typeface="+mn-ea"/>
                    <a:cs typeface="Arial" panose="020B0604020202020204" pitchFamily="34" charset="0"/>
                  </a:rPr>
                  <a:t>2:1</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600" cap="none" spc="30" normalizeH="0" baseline="0" noProof="0">
                    <a:ln>
                      <a:noFill/>
                    </a:ln>
                    <a:solidFill>
                      <a:srgbClr val="002557"/>
                    </a:solidFill>
                    <a:effectLst/>
                    <a:uLnTx/>
                    <a:uFillTx/>
                    <a:latin typeface="Arial" panose="020B0604020202020204"/>
                    <a:ea typeface="+mn-ea"/>
                    <a:cs typeface="Arial" panose="020B0604020202020204" pitchFamily="34" charset="0"/>
                  </a:rPr>
                  <a:t>N = 198</a:t>
                </a:r>
              </a:p>
            </p:txBody>
          </p:sp>
          <p:sp>
            <p:nvSpPr>
              <p:cNvPr id="36" name="Rectangle: Rounded Corners 94">
                <a:extLst>
                  <a:ext uri="{FF2B5EF4-FFF2-40B4-BE49-F238E27FC236}">
                    <a16:creationId xmlns:a16="http://schemas.microsoft.com/office/drawing/2014/main" id="{2586898B-738A-B8CA-B63B-B04C659DC913}"/>
                  </a:ext>
                </a:extLst>
              </p:cNvPr>
              <p:cNvSpPr/>
              <p:nvPr/>
            </p:nvSpPr>
            <p:spPr>
              <a:xfrm>
                <a:off x="5987883" y="1571304"/>
                <a:ext cx="1357423" cy="387735"/>
              </a:xfrm>
              <a:prstGeom prst="roundRect">
                <a:avLst/>
              </a:prstGeom>
              <a:noFill/>
              <a:ln w="6350" cap="flat" cmpd="sng" algn="ctr">
                <a:noFill/>
                <a:prstDash val="solid"/>
                <a:round/>
                <a:headEnd type="none" w="med" len="med"/>
                <a:tailEnd type="none" w="med" len="med"/>
              </a:ln>
              <a:effectLst/>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lIns="45720" rIns="4572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600" cap="none" spc="30" normalizeH="0" baseline="0" noProof="0">
                    <a:ln>
                      <a:noFill/>
                    </a:ln>
                    <a:solidFill>
                      <a:srgbClr val="002060"/>
                    </a:solidFill>
                    <a:effectLst/>
                    <a:uLnTx/>
                    <a:uFillTx/>
                    <a:latin typeface="Arial" panose="020B0604020202020204"/>
                    <a:ea typeface="+mn-ea"/>
                    <a:cs typeface="Arial" panose="020B0604020202020204" pitchFamily="34" charset="0"/>
                  </a:rPr>
                  <a:t>OR</a:t>
                </a:r>
              </a:p>
            </p:txBody>
          </p:sp>
          <p:sp>
            <p:nvSpPr>
              <p:cNvPr id="44" name="Rectangle: Rounded Corners 94">
                <a:extLst>
                  <a:ext uri="{FF2B5EF4-FFF2-40B4-BE49-F238E27FC236}">
                    <a16:creationId xmlns:a16="http://schemas.microsoft.com/office/drawing/2014/main" id="{4C7FCC6E-CFD7-7DB7-06DF-7280A20437CE}"/>
                  </a:ext>
                </a:extLst>
              </p:cNvPr>
              <p:cNvSpPr/>
              <p:nvPr/>
            </p:nvSpPr>
            <p:spPr>
              <a:xfrm>
                <a:off x="5987696" y="4169093"/>
                <a:ext cx="1357423" cy="387735"/>
              </a:xfrm>
              <a:prstGeom prst="roundRect">
                <a:avLst/>
              </a:prstGeom>
              <a:noFill/>
              <a:ln w="6350" cap="flat" cmpd="sng" algn="ctr">
                <a:noFill/>
                <a:prstDash val="solid"/>
                <a:round/>
                <a:headEnd type="none" w="med" len="med"/>
                <a:tailEnd type="none" w="med" len="med"/>
              </a:ln>
              <a:effectLst/>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lIns="45720" rIns="4572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600" cap="none" spc="30" normalizeH="0" baseline="0" noProof="0">
                    <a:ln>
                      <a:noFill/>
                    </a:ln>
                    <a:solidFill>
                      <a:srgbClr val="002060"/>
                    </a:solidFill>
                    <a:effectLst/>
                    <a:uLnTx/>
                    <a:uFillTx/>
                    <a:latin typeface="Arial" panose="020B0604020202020204"/>
                    <a:ea typeface="+mn-ea"/>
                    <a:cs typeface="Arial" panose="020B0604020202020204" pitchFamily="34" charset="0"/>
                  </a:rPr>
                  <a:t>OR</a:t>
                </a:r>
              </a:p>
            </p:txBody>
          </p:sp>
          <p:sp>
            <p:nvSpPr>
              <p:cNvPr id="18" name="Rectangle: Rounded Corners 94">
                <a:extLst>
                  <a:ext uri="{FF2B5EF4-FFF2-40B4-BE49-F238E27FC236}">
                    <a16:creationId xmlns:a16="http://schemas.microsoft.com/office/drawing/2014/main" id="{A13288C0-880F-427F-BD74-986DE26949B5}"/>
                  </a:ext>
                </a:extLst>
              </p:cNvPr>
              <p:cNvSpPr/>
              <p:nvPr/>
            </p:nvSpPr>
            <p:spPr>
              <a:xfrm>
                <a:off x="3537389" y="1764595"/>
                <a:ext cx="1357423" cy="387735"/>
              </a:xfrm>
              <a:prstGeom prst="roundRect">
                <a:avLst/>
              </a:prstGeom>
              <a:noFill/>
              <a:ln w="6350" cap="flat" cmpd="sng" algn="ctr">
                <a:noFill/>
                <a:prstDash val="solid"/>
                <a:round/>
                <a:headEnd type="none" w="med" len="med"/>
                <a:tailEnd type="none" w="med" len="med"/>
              </a:ln>
              <a:effectLst/>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lIns="45720" rIns="4572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600" cap="none" spc="30" normalizeH="0" baseline="0" noProof="0">
                    <a:ln>
                      <a:noFill/>
                    </a:ln>
                    <a:solidFill>
                      <a:srgbClr val="002060"/>
                    </a:solidFill>
                    <a:effectLst/>
                    <a:uLnTx/>
                    <a:uFillTx/>
                    <a:latin typeface="Arial" panose="020B0604020202020204"/>
                    <a:ea typeface="+mn-ea"/>
                    <a:cs typeface="Arial" panose="020B0604020202020204" pitchFamily="34" charset="0"/>
                  </a:rPr>
                  <a:t>N = 136</a:t>
                </a:r>
              </a:p>
            </p:txBody>
          </p:sp>
          <p:sp>
            <p:nvSpPr>
              <p:cNvPr id="19" name="Rectangle: Rounded Corners 94">
                <a:extLst>
                  <a:ext uri="{FF2B5EF4-FFF2-40B4-BE49-F238E27FC236}">
                    <a16:creationId xmlns:a16="http://schemas.microsoft.com/office/drawing/2014/main" id="{C64095D0-6738-ABD1-A65D-A466DBFD550C}"/>
                  </a:ext>
                </a:extLst>
              </p:cNvPr>
              <p:cNvSpPr/>
              <p:nvPr/>
            </p:nvSpPr>
            <p:spPr>
              <a:xfrm>
                <a:off x="3628357" y="4129222"/>
                <a:ext cx="1117652" cy="387735"/>
              </a:xfrm>
              <a:prstGeom prst="roundRect">
                <a:avLst/>
              </a:prstGeom>
              <a:noFill/>
              <a:ln w="6350" cap="flat" cmpd="sng" algn="ctr">
                <a:noFill/>
                <a:prstDash val="solid"/>
                <a:round/>
                <a:headEnd type="none" w="med" len="med"/>
                <a:tailEnd type="none" w="med" len="med"/>
              </a:ln>
              <a:effectLst/>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lIns="45720" rIns="4572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600" cap="none" spc="30" normalizeH="0" baseline="0" noProof="0">
                    <a:ln>
                      <a:noFill/>
                    </a:ln>
                    <a:solidFill>
                      <a:srgbClr val="002060"/>
                    </a:solidFill>
                    <a:effectLst/>
                    <a:uLnTx/>
                    <a:uFillTx/>
                    <a:latin typeface="Arial" panose="020B0604020202020204"/>
                    <a:ea typeface="+mn-ea"/>
                    <a:cs typeface="Arial" panose="020B0604020202020204" pitchFamily="34" charset="0"/>
                  </a:rPr>
                  <a:t>N = 62</a:t>
                </a:r>
              </a:p>
            </p:txBody>
          </p:sp>
          <p:cxnSp>
            <p:nvCxnSpPr>
              <p:cNvPr id="28" name="Conector recto de flecha 27">
                <a:extLst>
                  <a:ext uri="{FF2B5EF4-FFF2-40B4-BE49-F238E27FC236}">
                    <a16:creationId xmlns:a16="http://schemas.microsoft.com/office/drawing/2014/main" id="{FE4460AD-0781-2855-4116-8D36B36B9BBF}"/>
                  </a:ext>
                </a:extLst>
              </p:cNvPr>
              <p:cNvCxnSpPr/>
              <p:nvPr/>
            </p:nvCxnSpPr>
            <p:spPr>
              <a:xfrm>
                <a:off x="8735003" y="1982367"/>
                <a:ext cx="579863" cy="0"/>
              </a:xfrm>
              <a:prstGeom prst="straightConnector1">
                <a:avLst/>
              </a:prstGeom>
              <a:ln w="25400">
                <a:solidFill>
                  <a:srgbClr val="002060"/>
                </a:solidFill>
                <a:tailEnd type="triangle"/>
              </a:ln>
            </p:spPr>
            <p:style>
              <a:lnRef idx="1">
                <a:schemeClr val="accent1"/>
              </a:lnRef>
              <a:fillRef idx="0">
                <a:schemeClr val="accent1"/>
              </a:fillRef>
              <a:effectRef idx="0">
                <a:schemeClr val="accent1"/>
              </a:effectRef>
              <a:fontRef idx="minor">
                <a:schemeClr val="tx1"/>
              </a:fontRef>
            </p:style>
          </p:cxnSp>
          <p:sp>
            <p:nvSpPr>
              <p:cNvPr id="29" name="Rectangle: Rounded Corners 92">
                <a:extLst>
                  <a:ext uri="{FF2B5EF4-FFF2-40B4-BE49-F238E27FC236}">
                    <a16:creationId xmlns:a16="http://schemas.microsoft.com/office/drawing/2014/main" id="{65FABCD1-9754-4447-43E8-2F44D4DE0223}"/>
                  </a:ext>
                </a:extLst>
              </p:cNvPr>
              <p:cNvSpPr/>
              <p:nvPr/>
            </p:nvSpPr>
            <p:spPr>
              <a:xfrm>
                <a:off x="-495546" y="4089110"/>
                <a:ext cx="4060660" cy="828009"/>
              </a:xfrm>
              <a:prstGeom prst="roundRect">
                <a:avLst/>
              </a:prstGeom>
              <a:solidFill>
                <a:schemeClr val="bg1">
                  <a:lumMod val="85000"/>
                </a:schemeClr>
              </a:solidFill>
              <a:ln w="9525" cap="flat">
                <a:noFill/>
                <a:prstDash val="solid"/>
                <a:miter/>
              </a:ln>
              <a:effectLst>
                <a:outerShdw blurRad="50800" dist="38100" dir="2700000" algn="tl" rotWithShape="0">
                  <a:prstClr val="black">
                    <a:alpha val="40000"/>
                  </a:prstClr>
                </a:outerShdw>
              </a:effectLst>
              <a:scene3d>
                <a:camera prst="orthographicFront"/>
                <a:lightRig rig="threePt" dir="t"/>
              </a:scene3d>
              <a:sp3d>
                <a:bevelT/>
              </a:sp3d>
            </p:spPr>
            <p:txBody>
              <a:bodyPr rtlCol="0" anchor="t"/>
              <a:lstStyle/>
              <a:p>
                <a:pPr marL="0" marR="0" lvl="0" indent="0" algn="l" defTabSz="914400" rtl="0" eaLnBrk="1" fontAlgn="auto" latinLnBrk="0" hangingPunct="1">
                  <a:lnSpc>
                    <a:spcPct val="90000"/>
                  </a:lnSpc>
                  <a:spcBef>
                    <a:spcPts val="0"/>
                  </a:spcBef>
                  <a:spcAft>
                    <a:spcPts val="600"/>
                  </a:spcAft>
                  <a:buClrTx/>
                  <a:buSzTx/>
                  <a:buFontTx/>
                  <a:buNone/>
                  <a:tabLst/>
                  <a:defRPr/>
                </a:pPr>
                <a:r>
                  <a:rPr kumimoji="0" lang="en-US" sz="1400" b="1" i="0" u="none" strike="noStrike" kern="1200" cap="none" spc="0" normalizeH="0" baseline="0" noProof="0">
                    <a:ln>
                      <a:noFill/>
                    </a:ln>
                    <a:solidFill>
                      <a:srgbClr val="002060"/>
                    </a:solidFill>
                    <a:effectLst/>
                    <a:uLnTx/>
                    <a:uFillTx/>
                    <a:latin typeface="Arial" panose="020B0604020202020204"/>
                    <a:ea typeface="+mn-ea"/>
                    <a:cs typeface="Arial" panose="020B0604020202020204" pitchFamily="34" charset="0"/>
                  </a:rPr>
                  <a:t>Stratification Factors</a:t>
                </a:r>
              </a:p>
              <a:p>
                <a:pPr marL="114297" marR="0" lvl="0" indent="-114297" algn="l" defTabSz="914378" rtl="0" eaLnBrk="1" fontAlgn="auto" latinLnBrk="0" hangingPunct="1">
                  <a:lnSpc>
                    <a:spcPct val="90000"/>
                  </a:lnSpc>
                  <a:spcBef>
                    <a:spcPts val="0"/>
                  </a:spcBef>
                  <a:spcAft>
                    <a:spcPts val="600"/>
                  </a:spcAft>
                  <a:buClrTx/>
                  <a:buSzTx/>
                  <a:buFont typeface="Arial" panose="020B0604020202020204" pitchFamily="34" charset="0"/>
                  <a:buChar char="•"/>
                  <a:tabLst/>
                  <a:defRPr/>
                </a:pPr>
                <a:r>
                  <a:rPr kumimoji="0" lang="en-US" sz="1400" b="0" i="0" u="none" strike="noStrike" kern="0" cap="none" spc="0" normalizeH="0" baseline="0" noProof="0">
                    <a:ln>
                      <a:noFill/>
                    </a:ln>
                    <a:solidFill>
                      <a:srgbClr val="002060"/>
                    </a:solidFill>
                    <a:effectLst/>
                    <a:uLnTx/>
                    <a:uFillTx/>
                    <a:latin typeface="Arial" panose="020B0604020202020204"/>
                    <a:ea typeface="+mn-ea"/>
                    <a:cs typeface="Arial" panose="020B0604020202020204" pitchFamily="34" charset="0"/>
                  </a:rPr>
                  <a:t>Prior ET (fulvestrant </a:t>
                </a:r>
                <a:r>
                  <a:rPr kumimoji="0" lang="en-US" sz="1400" b="0" i="1" u="none" strike="noStrike" kern="0" cap="none" spc="0" normalizeH="0" baseline="0" noProof="0">
                    <a:ln>
                      <a:noFill/>
                    </a:ln>
                    <a:solidFill>
                      <a:srgbClr val="002060"/>
                    </a:solidFill>
                    <a:effectLst/>
                    <a:uLnTx/>
                    <a:uFillTx/>
                    <a:latin typeface="Arial" panose="020B0604020202020204"/>
                    <a:ea typeface="+mn-ea"/>
                    <a:cs typeface="Arial" panose="020B0604020202020204" pitchFamily="34" charset="0"/>
                  </a:rPr>
                  <a:t>vs. </a:t>
                </a:r>
                <a:r>
                  <a:rPr kumimoji="0" lang="en-US" sz="1400" b="0" i="0" u="none" strike="noStrike" kern="0" cap="none" spc="0" normalizeH="0" baseline="0" noProof="0">
                    <a:ln>
                      <a:noFill/>
                    </a:ln>
                    <a:solidFill>
                      <a:srgbClr val="002060"/>
                    </a:solidFill>
                    <a:effectLst/>
                    <a:uLnTx/>
                    <a:uFillTx/>
                    <a:latin typeface="Arial" panose="020B0604020202020204"/>
                    <a:ea typeface="+mn-ea"/>
                    <a:cs typeface="Arial" panose="020B0604020202020204" pitchFamily="34" charset="0"/>
                  </a:rPr>
                  <a:t>AIs)</a:t>
                </a:r>
              </a:p>
              <a:p>
                <a:pPr marL="114297" marR="0" lvl="0" indent="-114297" algn="l" defTabSz="914378" rtl="0" eaLnBrk="1" fontAlgn="auto" latinLnBrk="0" hangingPunct="1">
                  <a:lnSpc>
                    <a:spcPct val="90000"/>
                  </a:lnSpc>
                  <a:spcBef>
                    <a:spcPts val="0"/>
                  </a:spcBef>
                  <a:spcAft>
                    <a:spcPts val="600"/>
                  </a:spcAft>
                  <a:buClrTx/>
                  <a:buSzTx/>
                  <a:buFont typeface="Arial" panose="020B0604020202020204" pitchFamily="34" charset="0"/>
                  <a:buChar char="•"/>
                  <a:tabLst/>
                  <a:defRPr/>
                </a:pPr>
                <a:r>
                  <a:rPr kumimoji="0" lang="en-US" sz="1400" b="0" i="0" u="none" strike="noStrike" kern="0" cap="none" spc="0" normalizeH="0" baseline="0" noProof="0">
                    <a:ln>
                      <a:noFill/>
                    </a:ln>
                    <a:solidFill>
                      <a:srgbClr val="002060"/>
                    </a:solidFill>
                    <a:effectLst/>
                    <a:uLnTx/>
                    <a:uFillTx/>
                    <a:latin typeface="Arial" panose="020B0604020202020204"/>
                    <a:ea typeface="+mn-ea"/>
                    <a:cs typeface="Arial" panose="020B0604020202020204" pitchFamily="34" charset="0"/>
                  </a:rPr>
                  <a:t>Site of disease (visceral </a:t>
                </a:r>
                <a:r>
                  <a:rPr kumimoji="0" lang="en-US" sz="1400" b="0" i="1" u="none" strike="noStrike" kern="0" cap="none" spc="0" normalizeH="0" baseline="0" noProof="0">
                    <a:ln>
                      <a:noFill/>
                    </a:ln>
                    <a:solidFill>
                      <a:srgbClr val="002060"/>
                    </a:solidFill>
                    <a:effectLst/>
                    <a:uLnTx/>
                    <a:uFillTx/>
                    <a:latin typeface="Arial" panose="020B0604020202020204"/>
                    <a:ea typeface="+mn-ea"/>
                    <a:cs typeface="Arial" panose="020B0604020202020204" pitchFamily="34" charset="0"/>
                  </a:rPr>
                  <a:t>vs.</a:t>
                </a:r>
                <a:r>
                  <a:rPr kumimoji="0" lang="en-US" sz="1400" b="0" i="0" u="none" strike="noStrike" kern="0" cap="none" spc="0" normalizeH="0" baseline="0" noProof="0">
                    <a:ln>
                      <a:noFill/>
                    </a:ln>
                    <a:solidFill>
                      <a:srgbClr val="002060"/>
                    </a:solidFill>
                    <a:effectLst/>
                    <a:uLnTx/>
                    <a:uFillTx/>
                    <a:latin typeface="Arial" panose="020B0604020202020204"/>
                    <a:ea typeface="+mn-ea"/>
                    <a:cs typeface="Arial" panose="020B0604020202020204" pitchFamily="34" charset="0"/>
                  </a:rPr>
                  <a:t> non-visceral)</a:t>
                </a:r>
              </a:p>
              <a:p>
                <a:pPr marL="114297" marR="0" lvl="0" indent="-114297" algn="l" defTabSz="914378" rtl="0" eaLnBrk="1" fontAlgn="auto" latinLnBrk="0" hangingPunct="1">
                  <a:lnSpc>
                    <a:spcPct val="90000"/>
                  </a:lnSpc>
                  <a:spcBef>
                    <a:spcPts val="0"/>
                  </a:spcBef>
                  <a:spcAft>
                    <a:spcPts val="0"/>
                  </a:spcAft>
                  <a:buClrTx/>
                  <a:buSzTx/>
                  <a:buFont typeface="Arial" panose="020B0604020202020204" pitchFamily="34" charset="0"/>
                  <a:buChar char="•"/>
                  <a:tabLst/>
                  <a:defRPr/>
                </a:pPr>
                <a:endParaRPr kumimoji="0" lang="en-US" sz="1400" b="1" i="0" u="none" strike="noStrike" kern="0" cap="none" spc="0" normalizeH="0" baseline="0" noProof="0">
                  <a:ln>
                    <a:noFill/>
                  </a:ln>
                  <a:solidFill>
                    <a:srgbClr val="002060"/>
                  </a:solidFill>
                  <a:effectLst/>
                  <a:uLnTx/>
                  <a:uFillTx/>
                  <a:latin typeface="Arial" panose="020B0604020202020204"/>
                  <a:ea typeface="+mn-ea"/>
                  <a:cs typeface="Arial" panose="020B0604020202020204" pitchFamily="34" charset="0"/>
                </a:endParaRPr>
              </a:p>
            </p:txBody>
          </p:sp>
          <p:sp>
            <p:nvSpPr>
              <p:cNvPr id="8" name="Rectangle: Rounded Corners 92">
                <a:extLst>
                  <a:ext uri="{FF2B5EF4-FFF2-40B4-BE49-F238E27FC236}">
                    <a16:creationId xmlns:a16="http://schemas.microsoft.com/office/drawing/2014/main" id="{549661CE-AF4F-1F58-E72E-5679933830F6}"/>
                  </a:ext>
                </a:extLst>
              </p:cNvPr>
              <p:cNvSpPr/>
              <p:nvPr/>
            </p:nvSpPr>
            <p:spPr>
              <a:xfrm>
                <a:off x="-204562" y="1548652"/>
                <a:ext cx="3478691" cy="2414364"/>
              </a:xfrm>
              <a:prstGeom prst="roundRect">
                <a:avLst/>
              </a:prstGeom>
              <a:solidFill>
                <a:schemeClr val="bg1">
                  <a:lumMod val="85000"/>
                </a:schemeClr>
              </a:solidFill>
              <a:ln w="9525" cap="flat">
                <a:noFill/>
                <a:prstDash val="solid"/>
                <a:miter/>
              </a:ln>
              <a:effectLst>
                <a:outerShdw blurRad="50800" dist="38100" dir="2700000" algn="tl" rotWithShape="0">
                  <a:prstClr val="black">
                    <a:alpha val="40000"/>
                  </a:prstClr>
                </a:outerShdw>
              </a:effectLst>
              <a:scene3d>
                <a:camera prst="orthographicFront"/>
                <a:lightRig rig="threePt" dir="t"/>
              </a:scene3d>
              <a:sp3d>
                <a:bevelT/>
              </a:sp3d>
            </p:spPr>
            <p:txBody>
              <a:bodyPr lIns="91440" tIns="45720" rIns="91440" bIns="45720" rtlCol="0" anchor="t"/>
              <a:lstStyle/>
              <a:p>
                <a:pPr marL="0" marR="0" lvl="0" indent="0" algn="l" defTabSz="342938" rtl="0" eaLnBrk="1" fontAlgn="auto" latinLnBrk="0" hangingPunct="1">
                  <a:lnSpc>
                    <a:spcPct val="100000"/>
                  </a:lnSpc>
                  <a:spcBef>
                    <a:spcPts val="0"/>
                  </a:spcBef>
                  <a:spcAft>
                    <a:spcPts val="600"/>
                  </a:spcAft>
                  <a:buClrTx/>
                  <a:buSzTx/>
                  <a:buFontTx/>
                  <a:buNone/>
                  <a:tabLst/>
                  <a:defRPr/>
                </a:pPr>
                <a:r>
                  <a:rPr kumimoji="0" lang="en-US" sz="1400" b="1" i="0" u="none" strike="noStrike" kern="1200" cap="none" spc="0" normalizeH="0" baseline="0" noProof="0">
                    <a:ln>
                      <a:noFill/>
                    </a:ln>
                    <a:solidFill>
                      <a:srgbClr val="002060"/>
                    </a:solidFill>
                    <a:effectLst/>
                    <a:uLnTx/>
                    <a:uFillTx/>
                    <a:latin typeface="Arial" panose="020B0604020202020204"/>
                    <a:ea typeface="+mn-ea"/>
                    <a:cs typeface="Arial"/>
                  </a:rPr>
                  <a:t>Key Eligibility Criteria</a:t>
                </a:r>
              </a:p>
              <a:p>
                <a:pPr marL="342900" marR="0" lvl="0" indent="-342900" algn="just" defTabSz="914400" rtl="0" eaLnBrk="1" fontAlgn="auto" latinLnBrk="0" hangingPunct="1">
                  <a:lnSpc>
                    <a:spcPct val="100000"/>
                  </a:lnSpc>
                  <a:spcBef>
                    <a:spcPts val="0"/>
                  </a:spcBef>
                  <a:spcAft>
                    <a:spcPts val="600"/>
                  </a:spcAft>
                  <a:buClrTx/>
                  <a:buSzTx/>
                  <a:buFont typeface="+mj-lt"/>
                  <a:buAutoNum type="arabicPeriod"/>
                  <a:tabLst/>
                  <a:defRPr/>
                </a:pPr>
                <a:r>
                  <a:rPr kumimoji="0" lang="es-ES" sz="1400" b="0" i="0" u="none" strike="noStrike" kern="1200" cap="none" spc="0" normalizeH="0" baseline="0" noProof="0" err="1">
                    <a:ln>
                      <a:noFill/>
                    </a:ln>
                    <a:solidFill>
                      <a:srgbClr val="002060"/>
                    </a:solidFill>
                    <a:effectLst/>
                    <a:uLnTx/>
                    <a:uFillTx/>
                    <a:latin typeface="Arial" panose="020B0604020202020204"/>
                    <a:ea typeface="+mn-ea"/>
                    <a:cs typeface="+mn-cs"/>
                  </a:rPr>
                  <a:t>Patients</a:t>
                </a:r>
                <a:r>
                  <a:rPr kumimoji="0" lang="es-ES" sz="1400" b="0" i="0" u="none" strike="noStrike" kern="1200" cap="none" spc="0" normalizeH="0" baseline="0" noProof="0">
                    <a:ln>
                      <a:noFill/>
                    </a:ln>
                    <a:solidFill>
                      <a:srgbClr val="002060"/>
                    </a:solidFill>
                    <a:effectLst/>
                    <a:uLnTx/>
                    <a:uFillTx/>
                    <a:latin typeface="Arial" panose="020B0604020202020204"/>
                    <a:ea typeface="+mn-ea"/>
                    <a:cs typeface="+mn-cs"/>
                  </a:rPr>
                  <a:t> </a:t>
                </a:r>
                <a:r>
                  <a:rPr kumimoji="0" lang="es-ES" sz="1400" b="0" i="0" u="none" strike="noStrike" kern="1200" cap="none" spc="0" normalizeH="0" baseline="0" noProof="0" err="1">
                    <a:ln>
                      <a:noFill/>
                    </a:ln>
                    <a:solidFill>
                      <a:srgbClr val="002060"/>
                    </a:solidFill>
                    <a:effectLst/>
                    <a:uLnTx/>
                    <a:uFillTx/>
                    <a:latin typeface="Arial" panose="020B0604020202020204"/>
                    <a:ea typeface="+mn-ea"/>
                    <a:cs typeface="+mn-cs"/>
                  </a:rPr>
                  <a:t>with</a:t>
                </a:r>
                <a:r>
                  <a:rPr kumimoji="0" lang="es-ES" sz="1400" b="0" i="0" u="none" strike="noStrike" kern="1200" cap="none" spc="0" normalizeH="0" baseline="0" noProof="0">
                    <a:ln>
                      <a:noFill/>
                    </a:ln>
                    <a:solidFill>
                      <a:srgbClr val="002060"/>
                    </a:solidFill>
                    <a:effectLst/>
                    <a:uLnTx/>
                    <a:uFillTx/>
                    <a:latin typeface="Arial" panose="020B0604020202020204"/>
                    <a:ea typeface="+mn-ea"/>
                    <a:cs typeface="+mn-cs"/>
                  </a:rPr>
                  <a:t> HR[+]/HER2[‑] ABC*</a:t>
                </a:r>
                <a:endParaRPr kumimoji="0" lang="es-ES" sz="1400" b="0" i="0" u="none" strike="noStrike" kern="1200" cap="none" spc="0" normalizeH="0" baseline="0" noProof="0">
                  <a:ln>
                    <a:noFill/>
                  </a:ln>
                  <a:solidFill>
                    <a:srgbClr val="002060"/>
                  </a:solidFill>
                  <a:effectLst/>
                  <a:uLnTx/>
                  <a:uFillTx/>
                  <a:latin typeface="Arial" panose="020B0604020202020204"/>
                  <a:ea typeface="+mn-ea"/>
                  <a:cs typeface="Arial"/>
                </a:endParaRPr>
              </a:p>
              <a:p>
                <a:pPr marL="342900" marR="0" lvl="0" indent="-342900" algn="just" defTabSz="914400" rtl="0" eaLnBrk="1" fontAlgn="auto" latinLnBrk="0" hangingPunct="1">
                  <a:lnSpc>
                    <a:spcPct val="100000"/>
                  </a:lnSpc>
                  <a:spcBef>
                    <a:spcPts val="0"/>
                  </a:spcBef>
                  <a:spcAft>
                    <a:spcPts val="600"/>
                  </a:spcAft>
                  <a:buClrTx/>
                  <a:buSzTx/>
                  <a:buFont typeface="+mj-lt"/>
                  <a:buAutoNum type="arabicPeriod"/>
                  <a:tabLst/>
                  <a:defRPr/>
                </a:pPr>
                <a:r>
                  <a:rPr kumimoji="0" lang="es-ES" sz="1400" b="0" i="0" u="none" strike="noStrike" kern="1200" cap="none" spc="0" normalizeH="0" baseline="0" noProof="0">
                    <a:ln>
                      <a:noFill/>
                    </a:ln>
                    <a:solidFill>
                      <a:srgbClr val="002060"/>
                    </a:solidFill>
                    <a:effectLst/>
                    <a:uLnTx/>
                    <a:uFillTx/>
                    <a:latin typeface="Arial" panose="020B0604020202020204"/>
                    <a:ea typeface="+mn-ea"/>
                    <a:cs typeface="+mn-cs"/>
                  </a:rPr>
                  <a:t>PD </a:t>
                </a:r>
                <a:r>
                  <a:rPr kumimoji="0" lang="es-ES" sz="1400" b="0" i="0" u="none" strike="noStrike" kern="1200" cap="none" spc="0" normalizeH="0" baseline="0" noProof="0" err="1">
                    <a:ln>
                      <a:noFill/>
                    </a:ln>
                    <a:solidFill>
                      <a:srgbClr val="002060"/>
                    </a:solidFill>
                    <a:effectLst/>
                    <a:uLnTx/>
                    <a:uFillTx/>
                    <a:latin typeface="Arial" panose="020B0604020202020204"/>
                    <a:ea typeface="+mn-ea"/>
                    <a:cs typeface="+mn-cs"/>
                  </a:rPr>
                  <a:t>on</a:t>
                </a:r>
                <a:r>
                  <a:rPr kumimoji="0" lang="es-ES" sz="1400" b="0" i="0" u="none" strike="noStrike" kern="1200" cap="none" spc="0" normalizeH="0" baseline="0" noProof="0">
                    <a:ln>
                      <a:noFill/>
                    </a:ln>
                    <a:solidFill>
                      <a:srgbClr val="002060"/>
                    </a:solidFill>
                    <a:effectLst/>
                    <a:uLnTx/>
                    <a:uFillTx/>
                    <a:latin typeface="Arial" panose="020B0604020202020204"/>
                    <a:ea typeface="+mn-ea"/>
                    <a:cs typeface="+mn-cs"/>
                  </a:rPr>
                  <a:t> a 1L </a:t>
                </a:r>
                <a:r>
                  <a:rPr kumimoji="0" lang="es-ES" sz="1400" b="0" i="0" u="none" strike="noStrike" kern="1200" cap="none" spc="0" normalizeH="0" baseline="0" noProof="0" err="1">
                    <a:ln>
                      <a:noFill/>
                    </a:ln>
                    <a:solidFill>
                      <a:srgbClr val="002060"/>
                    </a:solidFill>
                    <a:effectLst/>
                    <a:uLnTx/>
                    <a:uFillTx/>
                    <a:latin typeface="Arial" panose="020B0604020202020204"/>
                    <a:ea typeface="+mn-ea"/>
                    <a:cs typeface="+mn-cs"/>
                  </a:rPr>
                  <a:t>of</a:t>
                </a:r>
                <a:r>
                  <a:rPr kumimoji="0" lang="es-ES" sz="1400" b="0" i="0" u="none" strike="noStrike" kern="1200" cap="none" spc="0" normalizeH="0" baseline="0" noProof="0">
                    <a:ln>
                      <a:noFill/>
                    </a:ln>
                    <a:solidFill>
                      <a:srgbClr val="002060"/>
                    </a:solidFill>
                    <a:effectLst/>
                    <a:uLnTx/>
                    <a:uFillTx/>
                    <a:latin typeface="Arial" panose="020B0604020202020204"/>
                    <a:ea typeface="+mn-ea"/>
                    <a:cs typeface="+mn-cs"/>
                  </a:rPr>
                  <a:t> palbociclib plus ET (AI </a:t>
                </a:r>
                <a:r>
                  <a:rPr kumimoji="0" lang="es-ES" sz="1400" b="0" i="0" u="none" strike="noStrike" kern="1200" cap="none" spc="0" normalizeH="0" baseline="0" noProof="0" err="1">
                    <a:ln>
                      <a:noFill/>
                    </a:ln>
                    <a:solidFill>
                      <a:srgbClr val="002060"/>
                    </a:solidFill>
                    <a:effectLst/>
                    <a:uLnTx/>
                    <a:uFillTx/>
                    <a:latin typeface="Arial" panose="020B0604020202020204"/>
                    <a:ea typeface="+mn-ea"/>
                    <a:cs typeface="+mn-cs"/>
                  </a:rPr>
                  <a:t>or</a:t>
                </a:r>
                <a:r>
                  <a:rPr kumimoji="0" lang="es-ES" sz="1400" b="0" i="0" u="none" strike="noStrike" kern="1200" cap="none" spc="0" normalizeH="0" baseline="0" noProof="0">
                    <a:ln>
                      <a:noFill/>
                    </a:ln>
                    <a:solidFill>
                      <a:srgbClr val="002060"/>
                    </a:solidFill>
                    <a:effectLst/>
                    <a:uLnTx/>
                    <a:uFillTx/>
                    <a:latin typeface="Arial" panose="020B0604020202020204"/>
                    <a:ea typeface="+mn-ea"/>
                    <a:cs typeface="+mn-cs"/>
                  </a:rPr>
                  <a:t> fulvestrant) after </a:t>
                </a:r>
                <a:r>
                  <a:rPr kumimoji="0" lang="es-ES" sz="1400" b="0" i="0" u="none" strike="noStrike" kern="1200" cap="none" spc="0" normalizeH="0" baseline="0" noProof="0" err="1">
                    <a:ln>
                      <a:noFill/>
                    </a:ln>
                    <a:solidFill>
                      <a:srgbClr val="002060"/>
                    </a:solidFill>
                    <a:effectLst/>
                    <a:uLnTx/>
                    <a:uFillTx/>
                    <a:latin typeface="Arial" panose="020B0604020202020204"/>
                    <a:ea typeface="+mn-ea"/>
                    <a:cs typeface="+mn-cs"/>
                  </a:rPr>
                  <a:t>clinical</a:t>
                </a:r>
                <a:r>
                  <a:rPr kumimoji="0" lang="es-ES" sz="1400" b="0" i="0" u="none" strike="noStrike" kern="1200" cap="none" spc="0" normalizeH="0" baseline="0" noProof="0">
                    <a:ln>
                      <a:noFill/>
                    </a:ln>
                    <a:solidFill>
                      <a:srgbClr val="002060"/>
                    </a:solidFill>
                    <a:effectLst/>
                    <a:uLnTx/>
                    <a:uFillTx/>
                    <a:latin typeface="Arial" panose="020B0604020202020204"/>
                    <a:ea typeface="+mn-ea"/>
                    <a:cs typeface="+mn-cs"/>
                  </a:rPr>
                  <a:t> </a:t>
                </a:r>
                <a:r>
                  <a:rPr kumimoji="0" lang="es-ES" sz="1400" b="0" i="0" u="none" strike="noStrike" kern="1200" cap="none" spc="0" normalizeH="0" baseline="0" noProof="0" err="1">
                    <a:ln>
                      <a:noFill/>
                    </a:ln>
                    <a:solidFill>
                      <a:srgbClr val="002060"/>
                    </a:solidFill>
                    <a:effectLst/>
                    <a:uLnTx/>
                    <a:uFillTx/>
                    <a:latin typeface="Arial" panose="020B0604020202020204"/>
                    <a:ea typeface="+mn-ea"/>
                    <a:cs typeface="+mn-cs"/>
                  </a:rPr>
                  <a:t>benefit</a:t>
                </a:r>
                <a:r>
                  <a:rPr kumimoji="0" lang="es-ES" sz="1400" b="0" i="0" u="none" strike="noStrike" kern="1200" cap="none" spc="0" normalizeH="0" baseline="0" noProof="0">
                    <a:ln>
                      <a:noFill/>
                    </a:ln>
                    <a:solidFill>
                      <a:srgbClr val="002060"/>
                    </a:solidFill>
                    <a:effectLst/>
                    <a:uLnTx/>
                    <a:uFillTx/>
                    <a:latin typeface="Arial" panose="020B0604020202020204"/>
                    <a:ea typeface="+mn-ea"/>
                    <a:cs typeface="+mn-cs"/>
                  </a:rPr>
                  <a:t>, </a:t>
                </a:r>
                <a:r>
                  <a:rPr kumimoji="0" lang="es-ES" sz="1400" b="0" i="0" u="none" strike="noStrike" kern="1200" cap="none" spc="0" normalizeH="0" baseline="0" noProof="0" err="1">
                    <a:ln>
                      <a:noFill/>
                    </a:ln>
                    <a:solidFill>
                      <a:srgbClr val="002060"/>
                    </a:solidFill>
                    <a:effectLst/>
                    <a:uLnTx/>
                    <a:uFillTx/>
                    <a:latin typeface="Arial" panose="020B0604020202020204"/>
                    <a:ea typeface="+mn-ea"/>
                    <a:cs typeface="+mn-cs"/>
                  </a:rPr>
                  <a:t>or</a:t>
                </a:r>
                <a:r>
                  <a:rPr kumimoji="0" lang="es-ES" sz="1400" b="0" i="0" u="none" strike="noStrike" kern="1200" cap="none" spc="0" normalizeH="0" baseline="0" noProof="0">
                    <a:ln>
                      <a:noFill/>
                    </a:ln>
                    <a:solidFill>
                      <a:srgbClr val="002060"/>
                    </a:solidFill>
                    <a:effectLst/>
                    <a:uLnTx/>
                    <a:uFillTx/>
                    <a:latin typeface="Arial" panose="020B0604020202020204"/>
                    <a:ea typeface="+mn-ea"/>
                    <a:cs typeface="+mn-cs"/>
                  </a:rPr>
                  <a:t> </a:t>
                </a:r>
              </a:p>
              <a:p>
                <a:pPr marL="342900" marR="0" lvl="0" indent="-342900" algn="just"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002060"/>
                    </a:solidFill>
                    <a:effectLst/>
                    <a:uLnTx/>
                    <a:uFillTx/>
                    <a:latin typeface="Arial" panose="020B0604020202020204"/>
                    <a:ea typeface="+mn-ea"/>
                    <a:cs typeface="Arial"/>
                  </a:rPr>
                  <a:t>PD on palbociclib–based adjuvant regimen after at least 12 months of treatment but no more than 12 months following completion</a:t>
                </a:r>
              </a:p>
              <a:p>
                <a:pPr marL="342900" marR="0" lvl="0" indent="-342900" algn="just" defTabSz="914400" rtl="0" eaLnBrk="1" fontAlgn="auto" latinLnBrk="0" hangingPunct="1">
                  <a:lnSpc>
                    <a:spcPct val="100000"/>
                  </a:lnSpc>
                  <a:spcBef>
                    <a:spcPts val="0"/>
                  </a:spcBef>
                  <a:spcAft>
                    <a:spcPts val="600"/>
                  </a:spcAft>
                  <a:buClrTx/>
                  <a:buSzTx/>
                  <a:buFont typeface="+mj-lt"/>
                  <a:buAutoNum type="arabicPeriod" startAt="3"/>
                  <a:tabLst/>
                  <a:defRPr/>
                </a:pPr>
                <a:r>
                  <a:rPr kumimoji="0" lang="es-ES" sz="1400" b="0" i="0" u="none" strike="noStrike" kern="1200" cap="none" spc="0" normalizeH="0" baseline="0" noProof="0">
                    <a:ln>
                      <a:noFill/>
                    </a:ln>
                    <a:solidFill>
                      <a:srgbClr val="002060"/>
                    </a:solidFill>
                    <a:effectLst/>
                    <a:uLnTx/>
                    <a:uFillTx/>
                    <a:latin typeface="Arial" panose="020B0604020202020204"/>
                    <a:ea typeface="+mn-ea"/>
                    <a:cs typeface="Arial" panose="020B0604020202020204"/>
                  </a:rPr>
                  <a:t>No </a:t>
                </a:r>
                <a:r>
                  <a:rPr kumimoji="0" lang="es-ES" sz="1400" b="0" i="0" u="none" strike="noStrike" kern="1200" cap="none" spc="0" normalizeH="0" baseline="0" noProof="0" err="1">
                    <a:ln>
                      <a:noFill/>
                    </a:ln>
                    <a:solidFill>
                      <a:srgbClr val="002060"/>
                    </a:solidFill>
                    <a:effectLst/>
                    <a:uLnTx/>
                    <a:uFillTx/>
                    <a:latin typeface="Arial" panose="020B0604020202020204"/>
                    <a:ea typeface="+mn-ea"/>
                    <a:cs typeface="Arial" panose="020B0604020202020204"/>
                  </a:rPr>
                  <a:t>other</a:t>
                </a:r>
                <a:r>
                  <a:rPr kumimoji="0" lang="es-ES" sz="1400" b="0" i="0" u="none" strike="noStrike" kern="1200" cap="none" spc="0" normalizeH="0" baseline="0" noProof="0">
                    <a:ln>
                      <a:noFill/>
                    </a:ln>
                    <a:solidFill>
                      <a:srgbClr val="002060"/>
                    </a:solidFill>
                    <a:effectLst/>
                    <a:uLnTx/>
                    <a:uFillTx/>
                    <a:latin typeface="Arial" panose="020B0604020202020204"/>
                    <a:ea typeface="+mn-ea"/>
                    <a:cs typeface="Arial" panose="020B0604020202020204"/>
                  </a:rPr>
                  <a:t> prior </a:t>
                </a:r>
                <a:r>
                  <a:rPr kumimoji="0" lang="es-ES" sz="1400" b="0" i="0" u="none" strike="noStrike" kern="1200" cap="none" spc="0" normalizeH="0" baseline="0" noProof="0" err="1">
                    <a:ln>
                      <a:noFill/>
                    </a:ln>
                    <a:solidFill>
                      <a:srgbClr val="002060"/>
                    </a:solidFill>
                    <a:effectLst/>
                    <a:uLnTx/>
                    <a:uFillTx/>
                    <a:latin typeface="Arial" panose="020B0604020202020204"/>
                    <a:ea typeface="+mn-ea"/>
                    <a:cs typeface="Arial" panose="020B0604020202020204"/>
                  </a:rPr>
                  <a:t>treatment</a:t>
                </a:r>
                <a:r>
                  <a:rPr kumimoji="0" lang="es-ES" sz="1400" b="0" i="0" u="none" strike="noStrike" kern="1200" cap="none" spc="0" normalizeH="0" baseline="0" noProof="0">
                    <a:ln>
                      <a:noFill/>
                    </a:ln>
                    <a:solidFill>
                      <a:srgbClr val="002060"/>
                    </a:solidFill>
                    <a:effectLst/>
                    <a:uLnTx/>
                    <a:uFillTx/>
                    <a:latin typeface="Arial" panose="020B0604020202020204"/>
                    <a:ea typeface="+mn-ea"/>
                    <a:cs typeface="Arial" panose="020B0604020202020204"/>
                  </a:rPr>
                  <a:t> </a:t>
                </a:r>
                <a:r>
                  <a:rPr kumimoji="0" lang="es-ES" sz="1400" b="0" i="0" u="none" strike="noStrike" kern="1200" cap="none" spc="0" normalizeH="0" baseline="0" noProof="0" err="1">
                    <a:ln>
                      <a:noFill/>
                    </a:ln>
                    <a:solidFill>
                      <a:srgbClr val="002060"/>
                    </a:solidFill>
                    <a:effectLst/>
                    <a:uLnTx/>
                    <a:uFillTx/>
                    <a:latin typeface="Arial" panose="020B0604020202020204"/>
                    <a:ea typeface="+mn-ea"/>
                    <a:cs typeface="Arial" panose="020B0604020202020204"/>
                  </a:rPr>
                  <a:t>for</a:t>
                </a:r>
                <a:r>
                  <a:rPr kumimoji="0" lang="es-ES" sz="1400" b="0" i="0" u="none" strike="noStrike" kern="1200" cap="none" spc="0" normalizeH="0" baseline="0" noProof="0">
                    <a:ln>
                      <a:noFill/>
                    </a:ln>
                    <a:solidFill>
                      <a:srgbClr val="002060"/>
                    </a:solidFill>
                    <a:effectLst/>
                    <a:uLnTx/>
                    <a:uFillTx/>
                    <a:latin typeface="Arial" panose="020B0604020202020204"/>
                    <a:ea typeface="+mn-ea"/>
                    <a:cs typeface="Arial" panose="020B0604020202020204"/>
                  </a:rPr>
                  <a:t> ABC</a:t>
                </a:r>
                <a:endParaRPr kumimoji="0" lang="en-US" sz="1400" b="1" i="0" u="none" strike="noStrike" kern="1200" cap="none" spc="0" normalizeH="0" baseline="0" noProof="0">
                  <a:ln>
                    <a:noFill/>
                  </a:ln>
                  <a:solidFill>
                    <a:srgbClr val="002060"/>
                  </a:solidFill>
                  <a:effectLst/>
                  <a:uLnTx/>
                  <a:uFillTx/>
                  <a:latin typeface="Arial" panose="020B0604020202020204"/>
                  <a:ea typeface="+mn-ea"/>
                  <a:cs typeface="Arial" panose="020B0604020202020204" pitchFamily="34" charset="0"/>
                </a:endParaRPr>
              </a:p>
              <a:p>
                <a:pPr marL="170815" marR="0" lvl="0" indent="-170815" algn="l" defTabSz="342938"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1200" b="1" i="0" u="none" strike="noStrike" kern="1200" cap="none" spc="0" normalizeH="0" baseline="0" noProof="0">
                  <a:ln>
                    <a:noFill/>
                  </a:ln>
                  <a:solidFill>
                    <a:srgbClr val="002060"/>
                  </a:solidFill>
                  <a:effectLst/>
                  <a:uLnTx/>
                  <a:uFillTx/>
                  <a:latin typeface="Arial" panose="020B0604020202020204"/>
                  <a:ea typeface="+mn-ea"/>
                  <a:cs typeface="Arial" panose="020B0604020202020204" pitchFamily="34" charset="0"/>
                </a:endParaRPr>
              </a:p>
            </p:txBody>
          </p:sp>
        </p:grpSp>
        <p:sp>
          <p:nvSpPr>
            <p:cNvPr id="51" name="Rectangle: Rounded Corners 98">
              <a:extLst>
                <a:ext uri="{FF2B5EF4-FFF2-40B4-BE49-F238E27FC236}">
                  <a16:creationId xmlns:a16="http://schemas.microsoft.com/office/drawing/2014/main" id="{6B41897C-2E5A-EF65-18C9-AF878D1E7891}"/>
                </a:ext>
              </a:extLst>
            </p:cNvPr>
            <p:cNvSpPr/>
            <p:nvPr/>
          </p:nvSpPr>
          <p:spPr>
            <a:xfrm>
              <a:off x="5247985" y="2916776"/>
              <a:ext cx="3765088" cy="628088"/>
            </a:xfrm>
            <a:prstGeom prst="roundRect">
              <a:avLst/>
            </a:prstGeom>
            <a:solidFill>
              <a:srgbClr val="941100"/>
            </a:solidFill>
            <a:ln w="6350" cap="flat" cmpd="sng" algn="ctr">
              <a:noFill/>
              <a:prstDash val="solid"/>
              <a:round/>
              <a:headEnd type="none" w="med" len="med"/>
              <a:tailEnd type="none" w="med" len="med"/>
            </a:ln>
            <a:effectLst/>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lIns="45720" rIns="4572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600" cap="none" spc="30" normalizeH="0" baseline="0" noProof="0">
                  <a:ln>
                    <a:noFill/>
                  </a:ln>
                  <a:solidFill>
                    <a:prstClr val="white"/>
                  </a:solidFill>
                  <a:effectLst/>
                  <a:uLnTx/>
                  <a:uFillTx/>
                  <a:latin typeface="Arial" panose="020B0604020202020204"/>
                  <a:ea typeface="+mn-ea"/>
                  <a:cs typeface="Arial" panose="020B0604020202020204" pitchFamily="34" charset="0"/>
                </a:rPr>
                <a:t>Palbociclib</a:t>
              </a:r>
              <a:r>
                <a:rPr kumimoji="0" lang="en-US" sz="1400" b="1" i="0" u="none" strike="noStrike" kern="600" cap="none" spc="30" normalizeH="0" baseline="30000" noProof="0">
                  <a:ln>
                    <a:noFill/>
                  </a:ln>
                  <a:solidFill>
                    <a:prstClr val="white"/>
                  </a:solidFill>
                  <a:effectLst/>
                  <a:uLnTx/>
                  <a:uFillTx/>
                  <a:latin typeface="Arial" panose="020B0604020202020204"/>
                  <a:ea typeface="+mn-ea"/>
                  <a:cs typeface="Arial" panose="020B0604020202020204" pitchFamily="34" charset="0"/>
                </a:rPr>
                <a:t>†</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600" cap="none" spc="30" normalizeH="0" baseline="30000" noProof="0">
                <a:ln>
                  <a:noFill/>
                </a:ln>
                <a:solidFill>
                  <a:prstClr val="white"/>
                </a:solidFill>
                <a:effectLst/>
                <a:uLnTx/>
                <a:uFillTx/>
                <a:latin typeface="Arial" panose="020B0604020202020204"/>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panose="020B0604020202020204"/>
                  <a:ea typeface="+mn-ea"/>
                  <a:cs typeface="+mn-cs"/>
                </a:rPr>
                <a:t>75/100/125 mg PO, once daily, 3 weeks on, 1 week off</a:t>
              </a:r>
              <a:endParaRPr kumimoji="0" lang="en-US" sz="1200" b="1" i="0" u="none" strike="noStrike" kern="600" cap="none" spc="30" normalizeH="0" baseline="30000" noProof="0">
                <a:ln>
                  <a:noFill/>
                </a:ln>
                <a:solidFill>
                  <a:prstClr val="white"/>
                </a:solidFill>
                <a:effectLst/>
                <a:uLnTx/>
                <a:uFillTx/>
                <a:latin typeface="Arial" panose="020B0604020202020204"/>
                <a:ea typeface="+mn-ea"/>
                <a:cs typeface="Arial" panose="020B0604020202020204" pitchFamily="34" charset="0"/>
              </a:endParaRPr>
            </a:p>
          </p:txBody>
        </p:sp>
        <p:sp>
          <p:nvSpPr>
            <p:cNvPr id="52" name="Rectangle: Rounded Corners 92">
              <a:extLst>
                <a:ext uri="{FF2B5EF4-FFF2-40B4-BE49-F238E27FC236}">
                  <a16:creationId xmlns:a16="http://schemas.microsoft.com/office/drawing/2014/main" id="{F365FE50-34C3-473B-1193-C81191CCAB35}"/>
                </a:ext>
              </a:extLst>
            </p:cNvPr>
            <p:cNvSpPr/>
            <p:nvPr/>
          </p:nvSpPr>
          <p:spPr>
            <a:xfrm>
              <a:off x="9855332" y="1863570"/>
              <a:ext cx="1513147" cy="3399921"/>
            </a:xfrm>
            <a:prstGeom prst="roundRect">
              <a:avLst/>
            </a:prstGeom>
            <a:solidFill>
              <a:schemeClr val="bg1">
                <a:lumMod val="85000"/>
              </a:schemeClr>
            </a:solidFill>
            <a:ln w="9525" cap="flat">
              <a:noFill/>
              <a:prstDash val="solid"/>
              <a:miter/>
            </a:ln>
            <a:effectLst>
              <a:outerShdw blurRad="50800" dist="38100" dir="2700000" algn="tl" rotWithShape="0">
                <a:prstClr val="black">
                  <a:alpha val="40000"/>
                </a:prstClr>
              </a:outerShdw>
            </a:effectLst>
            <a:scene3d>
              <a:camera prst="orthographicFront"/>
              <a:lightRig rig="threePt" dir="t"/>
            </a:scene3d>
            <a:sp3d>
              <a:bevelT/>
            </a:sp3d>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1" i="0" u="none" strike="noStrike" kern="600" cap="none" spc="30" normalizeH="0" baseline="0" noProof="0">
                <a:ln>
                  <a:noFill/>
                </a:ln>
                <a:solidFill>
                  <a:srgbClr val="002060"/>
                </a:solidFill>
                <a:effectLst/>
                <a:uLnTx/>
                <a:uFillTx/>
                <a:latin typeface="Arial" panose="020B0604020202020204"/>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600" cap="none" spc="30" normalizeH="0" baseline="0" noProof="0">
                <a:ln>
                  <a:noFill/>
                </a:ln>
                <a:solidFill>
                  <a:srgbClr val="002060"/>
                </a:solidFill>
                <a:effectLst/>
                <a:uLnTx/>
                <a:uFillTx/>
                <a:latin typeface="Arial" panose="020B0604020202020204"/>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600" cap="none" spc="30" normalizeH="0" baseline="0" noProof="0">
                  <a:ln>
                    <a:noFill/>
                  </a:ln>
                  <a:solidFill>
                    <a:srgbClr val="002060"/>
                  </a:solidFill>
                  <a:effectLst/>
                  <a:uLnTx/>
                  <a:uFillTx/>
                  <a:latin typeface="Arial" panose="020B0604020202020204"/>
                  <a:ea typeface="+mn-ea"/>
                  <a:cs typeface="Arial" panose="020B0604020202020204" pitchFamily="34" charset="0"/>
                </a:rPr>
                <a:t>Treatment until progressive disease,</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600" cap="none" spc="30" normalizeH="0" baseline="0" noProof="0">
                <a:ln>
                  <a:noFill/>
                </a:ln>
                <a:solidFill>
                  <a:srgbClr val="002060"/>
                </a:solidFill>
                <a:effectLst/>
                <a:uLnTx/>
                <a:uFillTx/>
                <a:latin typeface="Arial" panose="020B0604020202020204"/>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600" cap="none" spc="30" normalizeH="0" baseline="0" noProof="0">
                  <a:ln>
                    <a:noFill/>
                  </a:ln>
                  <a:solidFill>
                    <a:srgbClr val="002060"/>
                  </a:solidFill>
                  <a:effectLst/>
                  <a:uLnTx/>
                  <a:uFillTx/>
                  <a:latin typeface="Arial" panose="020B0604020202020204"/>
                  <a:ea typeface="+mn-ea"/>
                  <a:cs typeface="Arial" panose="020B0604020202020204" pitchFamily="34" charset="0"/>
                </a:rPr>
                <a:t> unacceptable toxicity, </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600" cap="none" spc="30" normalizeH="0" baseline="0" noProof="0">
                <a:ln>
                  <a:noFill/>
                </a:ln>
                <a:solidFill>
                  <a:srgbClr val="002060"/>
                </a:solidFill>
                <a:effectLst/>
                <a:uLnTx/>
                <a:uFillTx/>
                <a:latin typeface="Arial" panose="020B0604020202020204"/>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600" cap="none" spc="30" normalizeH="0" baseline="0" noProof="0">
                  <a:ln>
                    <a:noFill/>
                  </a:ln>
                  <a:solidFill>
                    <a:srgbClr val="002060"/>
                  </a:solidFill>
                  <a:effectLst/>
                  <a:uLnTx/>
                  <a:uFillTx/>
                  <a:latin typeface="Arial" panose="020B0604020202020204"/>
                  <a:ea typeface="+mn-ea"/>
                  <a:cs typeface="Arial" panose="020B0604020202020204" pitchFamily="34" charset="0"/>
                </a:rPr>
                <a:t>or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600" cap="none" spc="30" normalizeH="0" baseline="0" noProof="0">
                  <a:ln>
                    <a:noFill/>
                  </a:ln>
                  <a:solidFill>
                    <a:srgbClr val="002060"/>
                  </a:solidFill>
                  <a:effectLst/>
                  <a:uLnTx/>
                  <a:uFillTx/>
                  <a:latin typeface="Arial" panose="020B0604020202020204"/>
                  <a:ea typeface="+mn-ea"/>
                  <a:cs typeface="Arial" panose="020B0604020202020204" pitchFamily="34" charset="0"/>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600" cap="none" spc="30" normalizeH="0" baseline="0" noProof="0">
                  <a:ln>
                    <a:noFill/>
                  </a:ln>
                  <a:solidFill>
                    <a:srgbClr val="002060"/>
                  </a:solidFill>
                  <a:effectLst/>
                  <a:uLnTx/>
                  <a:uFillTx/>
                  <a:latin typeface="Arial" panose="020B0604020202020204"/>
                  <a:ea typeface="+mn-ea"/>
                  <a:cs typeface="Arial" panose="020B0604020202020204" pitchFamily="34" charset="0"/>
                </a:rPr>
                <a:t>study withdrawal</a:t>
              </a:r>
              <a:endParaRPr kumimoji="0" lang="en-US" sz="1400" b="1" i="0" u="none" strike="noStrike" kern="1200" cap="none" spc="0" normalizeH="0" baseline="0" noProof="0">
                <a:ln>
                  <a:noFill/>
                </a:ln>
                <a:solidFill>
                  <a:srgbClr val="002060"/>
                </a:solidFill>
                <a:effectLst/>
                <a:uLnTx/>
                <a:uFillTx/>
                <a:latin typeface="Arial" panose="020B0604020202020204"/>
                <a:ea typeface="+mn-ea"/>
                <a:cs typeface="Arial" panose="020B0604020202020204" pitchFamily="34" charset="0"/>
              </a:endParaRPr>
            </a:p>
            <a:p>
              <a:pPr marL="171446" marR="0" lvl="0" indent="-171446" algn="l" defTabSz="342938"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1200" b="1" i="0" u="none" strike="noStrike" kern="1200" cap="none" spc="0" normalizeH="0" baseline="0" noProof="0">
                <a:ln>
                  <a:noFill/>
                </a:ln>
                <a:solidFill>
                  <a:srgbClr val="002060"/>
                </a:solidFill>
                <a:effectLst/>
                <a:uLnTx/>
                <a:uFillTx/>
                <a:latin typeface="Arial" panose="020B0604020202020204"/>
                <a:ea typeface="+mn-ea"/>
                <a:cs typeface="Arial" panose="020B0604020202020204" pitchFamily="34" charset="0"/>
              </a:endParaRPr>
            </a:p>
          </p:txBody>
        </p:sp>
      </p:grpSp>
      <p:sp>
        <p:nvSpPr>
          <p:cNvPr id="10" name="Rectangle: Rounded Corners 98">
            <a:extLst>
              <a:ext uri="{FF2B5EF4-FFF2-40B4-BE49-F238E27FC236}">
                <a16:creationId xmlns:a16="http://schemas.microsoft.com/office/drawing/2014/main" id="{CD1DB08B-0A75-AB22-D9DE-682535C48F82}"/>
              </a:ext>
            </a:extLst>
          </p:cNvPr>
          <p:cNvSpPr/>
          <p:nvPr/>
        </p:nvSpPr>
        <p:spPr>
          <a:xfrm>
            <a:off x="5593240" y="4112582"/>
            <a:ext cx="1689893" cy="1135549"/>
          </a:xfrm>
          <a:prstGeom prst="roundRect">
            <a:avLst/>
          </a:prstGeom>
          <a:solidFill>
            <a:srgbClr val="88A2D3"/>
          </a:solidFill>
          <a:ln w="6350" cap="flat" cmpd="sng" algn="ctr">
            <a:noFill/>
            <a:prstDash val="solid"/>
            <a:round/>
            <a:headEnd type="none" w="med" len="med"/>
            <a:tailEnd type="none" w="med" len="med"/>
          </a:ln>
          <a:effectLst/>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lIns="45720" rIns="4572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1" i="0" u="none" strike="noStrike" kern="600" cap="none" spc="30" normalizeH="0" baseline="0" noProof="0">
              <a:ln>
                <a:noFill/>
              </a:ln>
              <a:solidFill>
                <a:prstClr val="white"/>
              </a:solidFill>
              <a:effectLst/>
              <a:uLnTx/>
              <a:uFillTx/>
              <a:latin typeface="Arial" panose="020B0604020202020204"/>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600" cap="none" spc="30" normalizeH="0" baseline="0" noProof="0">
                <a:ln>
                  <a:noFill/>
                </a:ln>
                <a:solidFill>
                  <a:prstClr val="white"/>
                </a:solidFill>
                <a:effectLst/>
                <a:uLnTx/>
                <a:uFillTx/>
                <a:latin typeface="Arial" panose="020B0604020202020204"/>
                <a:ea typeface="+mn-ea"/>
                <a:cs typeface="Arial" panose="020B0604020202020204" pitchFamily="34" charset="0"/>
              </a:rPr>
              <a:t>Fulvestrant</a:t>
            </a:r>
            <a:r>
              <a:rPr kumimoji="0" lang="en-US" sz="1400" b="1" i="0" u="none" strike="noStrike" kern="600" cap="none" spc="30" normalizeH="0" baseline="30000" noProof="0">
                <a:ln>
                  <a:noFill/>
                </a:ln>
                <a:solidFill>
                  <a:prstClr val="white"/>
                </a:solidFill>
                <a:effectLst/>
                <a:uLnTx/>
                <a:uFillTx/>
                <a:latin typeface="Arial" panose="020B0604020202020204"/>
                <a:ea typeface="+mn-ea"/>
                <a:cs typeface="Arial" panose="020B0604020202020204" pitchFamily="34" charset="0"/>
              </a:rPr>
              <a:t>‡</a:t>
            </a:r>
            <a:endParaRPr kumimoji="0" lang="en-US" sz="1400" b="1" i="0" u="none" strike="noStrike" kern="600" cap="none" spc="30" normalizeH="0" baseline="0" noProof="0">
              <a:ln>
                <a:noFill/>
              </a:ln>
              <a:solidFill>
                <a:prstClr val="white"/>
              </a:solidFill>
              <a:effectLst/>
              <a:uLnTx/>
              <a:uFillTx/>
              <a:latin typeface="Arial" panose="020B0604020202020204"/>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600" cap="none" spc="30" normalizeH="0" baseline="30000" noProof="0">
              <a:ln>
                <a:noFill/>
              </a:ln>
              <a:solidFill>
                <a:prstClr val="white"/>
              </a:solidFill>
              <a:effectLst/>
              <a:uLnTx/>
              <a:uFillTx/>
              <a:latin typeface="Arial" panose="020B0604020202020204"/>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panose="020B0604020202020204"/>
                <a:ea typeface="+mn-ea"/>
                <a:cs typeface="+mn-cs"/>
              </a:rPr>
              <a:t> 500 mg IM, on day 1, 15, 29 and monthly thereafter </a:t>
            </a:r>
            <a:endParaRPr kumimoji="0" lang="en-US" sz="1200" b="1" i="0" u="none" strike="noStrike" kern="600" cap="none" spc="30" normalizeH="0" baseline="30000" noProof="0">
              <a:ln>
                <a:noFill/>
              </a:ln>
              <a:solidFill>
                <a:prstClr val="white"/>
              </a:solidFill>
              <a:effectLst/>
              <a:uLnTx/>
              <a:uFillTx/>
              <a:latin typeface="Arial" panose="020B0604020202020204"/>
              <a:ea typeface="+mn-ea"/>
              <a:cs typeface="Arial" panose="020B0604020202020204" pitchFamily="34" charset="0"/>
            </a:endParaRPr>
          </a:p>
        </p:txBody>
      </p:sp>
      <p:sp>
        <p:nvSpPr>
          <p:cNvPr id="15" name="Rectangle: Rounded Corners 98">
            <a:extLst>
              <a:ext uri="{FF2B5EF4-FFF2-40B4-BE49-F238E27FC236}">
                <a16:creationId xmlns:a16="http://schemas.microsoft.com/office/drawing/2014/main" id="{16A79CA0-5E0C-B2ED-F1FA-B2B5B8EEDF0F}"/>
              </a:ext>
            </a:extLst>
          </p:cNvPr>
          <p:cNvSpPr/>
          <p:nvPr/>
        </p:nvSpPr>
        <p:spPr>
          <a:xfrm>
            <a:off x="7783445" y="979274"/>
            <a:ext cx="1689893" cy="1135546"/>
          </a:xfrm>
          <a:prstGeom prst="roundRect">
            <a:avLst/>
          </a:prstGeom>
          <a:solidFill>
            <a:srgbClr val="941100"/>
          </a:solidFill>
          <a:ln w="6350" cap="flat" cmpd="sng" algn="ctr">
            <a:noFill/>
            <a:prstDash val="solid"/>
            <a:round/>
            <a:headEnd type="none" w="med" len="med"/>
            <a:tailEnd type="none" w="med" len="med"/>
          </a:ln>
          <a:effectLst/>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lIns="45720" rIns="4572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600" cap="none" spc="30" normalizeH="0" baseline="0" noProof="0">
                <a:ln>
                  <a:noFill/>
                </a:ln>
                <a:solidFill>
                  <a:prstClr val="white"/>
                </a:solidFill>
                <a:effectLst/>
                <a:uLnTx/>
                <a:uFillTx/>
                <a:latin typeface="Arial" panose="020B0604020202020204"/>
                <a:ea typeface="+mn-ea"/>
                <a:cs typeface="Arial" panose="020B0604020202020204" pitchFamily="34" charset="0"/>
              </a:rPr>
              <a:t>Letrozole</a:t>
            </a:r>
            <a:r>
              <a:rPr kumimoji="0" lang="en-US" sz="1400" b="1" i="0" u="none" strike="noStrike" kern="600" cap="none" spc="30" normalizeH="0" baseline="30000" noProof="0">
                <a:ln>
                  <a:noFill/>
                </a:ln>
                <a:solidFill>
                  <a:prstClr val="white"/>
                </a:solidFill>
                <a:effectLst/>
                <a:uLnTx/>
                <a:uFillTx/>
                <a:latin typeface="Arial" panose="020B0604020202020204"/>
                <a:ea typeface="+mn-ea"/>
                <a:cs typeface="Arial" panose="020B0604020202020204" pitchFamily="34" charset="0"/>
              </a:rPr>
              <a:t>‡</a:t>
            </a:r>
            <a:endParaRPr kumimoji="0" lang="en-US" sz="1400" b="1" i="0" u="none" strike="noStrike" kern="600" cap="none" spc="30" normalizeH="0" baseline="0" noProof="0">
              <a:ln>
                <a:noFill/>
              </a:ln>
              <a:solidFill>
                <a:prstClr val="white"/>
              </a:solidFill>
              <a:effectLst/>
              <a:uLnTx/>
              <a:uFillTx/>
              <a:latin typeface="Arial" panose="020B0604020202020204"/>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600" cap="none" spc="30" normalizeH="0" baseline="30000" noProof="0">
              <a:ln>
                <a:noFill/>
              </a:ln>
              <a:solidFill>
                <a:prstClr val="white"/>
              </a:solidFill>
              <a:effectLst/>
              <a:uLnTx/>
              <a:uFillTx/>
              <a:latin typeface="Arial" panose="020B0604020202020204"/>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panose="020B0604020202020204"/>
                <a:ea typeface="+mn-ea"/>
                <a:cs typeface="+mn-cs"/>
              </a:rPr>
              <a:t> 2.5 mg PO, once daily, continuously</a:t>
            </a:r>
            <a:endParaRPr kumimoji="0" lang="en-US" sz="1200" b="1" i="0" u="none" strike="noStrike" kern="600" cap="none" spc="30" normalizeH="0" baseline="30000" noProof="0">
              <a:ln>
                <a:noFill/>
              </a:ln>
              <a:solidFill>
                <a:prstClr val="white"/>
              </a:solidFill>
              <a:effectLst/>
              <a:uLnTx/>
              <a:uFillTx/>
              <a:latin typeface="Arial" panose="020B0604020202020204"/>
              <a:ea typeface="+mn-ea"/>
              <a:cs typeface="Arial" panose="020B0604020202020204" pitchFamily="34" charset="0"/>
            </a:endParaRPr>
          </a:p>
        </p:txBody>
      </p:sp>
      <p:sp>
        <p:nvSpPr>
          <p:cNvPr id="16" name="Rectangle: Rounded Corners 98">
            <a:extLst>
              <a:ext uri="{FF2B5EF4-FFF2-40B4-BE49-F238E27FC236}">
                <a16:creationId xmlns:a16="http://schemas.microsoft.com/office/drawing/2014/main" id="{53F400E6-C323-2FCB-1171-BA868BD69E1A}"/>
              </a:ext>
            </a:extLst>
          </p:cNvPr>
          <p:cNvSpPr/>
          <p:nvPr/>
        </p:nvSpPr>
        <p:spPr>
          <a:xfrm>
            <a:off x="7834782" y="4111480"/>
            <a:ext cx="1689893" cy="1135547"/>
          </a:xfrm>
          <a:prstGeom prst="roundRect">
            <a:avLst/>
          </a:prstGeom>
          <a:solidFill>
            <a:srgbClr val="88A2D3"/>
          </a:solidFill>
          <a:ln w="6350" cap="flat" cmpd="sng" algn="ctr">
            <a:noFill/>
            <a:prstDash val="solid"/>
            <a:round/>
            <a:headEnd type="none" w="med" len="med"/>
            <a:tailEnd type="none" w="med" len="med"/>
          </a:ln>
          <a:effectLst/>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lIns="45720" rIns="4572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600" cap="none" spc="30" normalizeH="0" baseline="0" noProof="0">
                <a:ln>
                  <a:noFill/>
                </a:ln>
                <a:solidFill>
                  <a:prstClr val="white"/>
                </a:solidFill>
                <a:effectLst/>
                <a:uLnTx/>
                <a:uFillTx/>
                <a:latin typeface="Arial" panose="020B0604020202020204"/>
                <a:ea typeface="+mn-ea"/>
                <a:cs typeface="Arial" panose="020B0604020202020204" pitchFamily="34" charset="0"/>
              </a:rPr>
              <a:t>Letrozole</a:t>
            </a:r>
            <a:r>
              <a:rPr kumimoji="0" lang="en-US" sz="1400" b="1" i="0" u="none" strike="noStrike" kern="600" cap="none" spc="30" normalizeH="0" baseline="30000" noProof="0">
                <a:ln>
                  <a:noFill/>
                </a:ln>
                <a:solidFill>
                  <a:prstClr val="white"/>
                </a:solidFill>
                <a:effectLst/>
                <a:uLnTx/>
                <a:uFillTx/>
                <a:latin typeface="Arial" panose="020B0604020202020204"/>
                <a:ea typeface="+mn-ea"/>
                <a:cs typeface="Arial" panose="020B0604020202020204" pitchFamily="34" charset="0"/>
              </a:rPr>
              <a:t>‡</a:t>
            </a:r>
            <a:endParaRPr kumimoji="0" lang="en-US" sz="1400" b="1" i="0" u="none" strike="noStrike" kern="600" cap="none" spc="30" normalizeH="0" baseline="0" noProof="0">
              <a:ln>
                <a:noFill/>
              </a:ln>
              <a:solidFill>
                <a:prstClr val="white"/>
              </a:solidFill>
              <a:effectLst/>
              <a:uLnTx/>
              <a:uFillTx/>
              <a:latin typeface="Arial" panose="020B0604020202020204"/>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600" cap="none" spc="30" normalizeH="0" baseline="30000" noProof="0">
              <a:ln>
                <a:noFill/>
              </a:ln>
              <a:solidFill>
                <a:prstClr val="white"/>
              </a:solidFill>
              <a:effectLst/>
              <a:uLnTx/>
              <a:uFillTx/>
              <a:latin typeface="Arial" panose="020B0604020202020204"/>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panose="020B0604020202020204"/>
                <a:ea typeface="+mn-ea"/>
                <a:cs typeface="+mn-cs"/>
              </a:rPr>
              <a:t> 2.5 mg PO, once daily, continuously</a:t>
            </a:r>
            <a:endParaRPr kumimoji="0" lang="en-US" sz="1200" b="1" i="0" u="none" strike="noStrike" kern="600" cap="none" spc="30" normalizeH="0" baseline="30000" noProof="0">
              <a:ln>
                <a:noFill/>
              </a:ln>
              <a:solidFill>
                <a:prstClr val="white"/>
              </a:solidFill>
              <a:effectLst/>
              <a:uLnTx/>
              <a:uFillTx/>
              <a:latin typeface="Arial" panose="020B0604020202020204"/>
              <a:ea typeface="+mn-ea"/>
              <a:cs typeface="Arial" panose="020B0604020202020204" pitchFamily="34" charset="0"/>
            </a:endParaRPr>
          </a:p>
        </p:txBody>
      </p:sp>
      <p:sp>
        <p:nvSpPr>
          <p:cNvPr id="6" name="Rectangle: Rounded Corners 98">
            <a:extLst>
              <a:ext uri="{FF2B5EF4-FFF2-40B4-BE49-F238E27FC236}">
                <a16:creationId xmlns:a16="http://schemas.microsoft.com/office/drawing/2014/main" id="{F5BD2686-A6C8-D6F2-A4D8-8E55154FC116}"/>
              </a:ext>
            </a:extLst>
          </p:cNvPr>
          <p:cNvSpPr/>
          <p:nvPr/>
        </p:nvSpPr>
        <p:spPr>
          <a:xfrm>
            <a:off x="5565795" y="984544"/>
            <a:ext cx="1689893" cy="1118315"/>
          </a:xfrm>
          <a:prstGeom prst="roundRect">
            <a:avLst/>
          </a:prstGeom>
          <a:solidFill>
            <a:srgbClr val="941100"/>
          </a:solidFill>
          <a:ln w="6350" cap="flat" cmpd="sng" algn="ctr">
            <a:noFill/>
            <a:prstDash val="solid"/>
            <a:round/>
            <a:headEnd type="none" w="med" len="med"/>
            <a:tailEnd type="none" w="med" len="med"/>
          </a:ln>
          <a:effectLst/>
          <a:scene3d>
            <a:camera prst="orthographicFront"/>
            <a:lightRig rig="threePt" dir="t"/>
          </a:scene3d>
          <a:sp3d>
            <a:bevelT/>
          </a:sp3d>
        </p:spPr>
        <p:style>
          <a:lnRef idx="1">
            <a:schemeClr val="accent1"/>
          </a:lnRef>
          <a:fillRef idx="3">
            <a:schemeClr val="accent1"/>
          </a:fillRef>
          <a:effectRef idx="2">
            <a:schemeClr val="accent1"/>
          </a:effectRef>
          <a:fontRef idx="minor">
            <a:schemeClr val="lt1"/>
          </a:fontRef>
        </p:style>
        <p:txBody>
          <a:bodyPr lIns="45720" rIns="4572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1" i="0" u="none" strike="noStrike" kern="600" cap="none" spc="30" normalizeH="0" baseline="0" noProof="0">
              <a:ln>
                <a:noFill/>
              </a:ln>
              <a:solidFill>
                <a:prstClr val="white"/>
              </a:solidFill>
              <a:effectLst/>
              <a:uLnTx/>
              <a:uFillTx/>
              <a:latin typeface="Arial" panose="020B0604020202020204"/>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600" cap="none" spc="30" normalizeH="0" baseline="0" noProof="0">
                <a:ln>
                  <a:noFill/>
                </a:ln>
                <a:solidFill>
                  <a:prstClr val="white"/>
                </a:solidFill>
                <a:effectLst/>
                <a:uLnTx/>
                <a:uFillTx/>
                <a:latin typeface="Arial" panose="020B0604020202020204"/>
                <a:ea typeface="+mn-ea"/>
                <a:cs typeface="Arial" panose="020B0604020202020204" pitchFamily="34" charset="0"/>
              </a:rPr>
              <a:t>Fulvestrant</a:t>
            </a:r>
            <a:r>
              <a:rPr kumimoji="0" lang="en-US" sz="1400" b="1" i="0" u="none" strike="noStrike" kern="600" cap="none" spc="30" normalizeH="0" baseline="30000" noProof="0">
                <a:ln>
                  <a:noFill/>
                </a:ln>
                <a:solidFill>
                  <a:prstClr val="white"/>
                </a:solidFill>
                <a:effectLst/>
                <a:uLnTx/>
                <a:uFillTx/>
                <a:latin typeface="Arial" panose="020B0604020202020204"/>
                <a:ea typeface="+mn-ea"/>
                <a:cs typeface="Arial" panose="020B0604020202020204" pitchFamily="34" charset="0"/>
              </a:rPr>
              <a:t>‡</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600" cap="none" spc="30" normalizeH="0" baseline="30000" noProof="0">
              <a:ln>
                <a:noFill/>
              </a:ln>
              <a:solidFill>
                <a:prstClr val="white"/>
              </a:solidFill>
              <a:effectLst/>
              <a:uLnTx/>
              <a:uFillTx/>
              <a:latin typeface="Arial" panose="020B0604020202020204"/>
              <a:ea typeface="+mn-ea"/>
              <a:cs typeface="Arial" panose="020B0604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panose="020B0604020202020204"/>
                <a:ea typeface="+mn-ea"/>
                <a:cs typeface="+mn-cs"/>
              </a:rPr>
              <a:t> 500 mg IM, on day 1, 15, 29 and monthly thereafter </a:t>
            </a:r>
            <a:endParaRPr kumimoji="0" lang="en-US" sz="1200" b="1" i="0" u="none" strike="noStrike" kern="600" cap="none" spc="30" normalizeH="0" baseline="30000" noProof="0">
              <a:ln>
                <a:noFill/>
              </a:ln>
              <a:solidFill>
                <a:prstClr val="white"/>
              </a:solidFill>
              <a:effectLst/>
              <a:uLnTx/>
              <a:uFillTx/>
              <a:latin typeface="Arial" panose="020B0604020202020204"/>
              <a:ea typeface="+mn-ea"/>
              <a:cs typeface="Arial" panose="020B0604020202020204" pitchFamily="34" charset="0"/>
            </a:endParaRPr>
          </a:p>
        </p:txBody>
      </p:sp>
      <p:cxnSp>
        <p:nvCxnSpPr>
          <p:cNvPr id="43" name="Conector recto de flecha 42">
            <a:extLst>
              <a:ext uri="{FF2B5EF4-FFF2-40B4-BE49-F238E27FC236}">
                <a16:creationId xmlns:a16="http://schemas.microsoft.com/office/drawing/2014/main" id="{4E57F8D7-233C-D417-A80E-A26297D8ED30}"/>
              </a:ext>
            </a:extLst>
          </p:cNvPr>
          <p:cNvCxnSpPr/>
          <p:nvPr/>
        </p:nvCxnSpPr>
        <p:spPr>
          <a:xfrm>
            <a:off x="9698738" y="4706957"/>
            <a:ext cx="604869" cy="0"/>
          </a:xfrm>
          <a:prstGeom prst="straightConnector1">
            <a:avLst/>
          </a:prstGeom>
          <a:ln w="25400">
            <a:solidFill>
              <a:srgbClr val="002060"/>
            </a:solidFill>
            <a:tailEnd type="triangle"/>
          </a:ln>
        </p:spPr>
        <p:style>
          <a:lnRef idx="1">
            <a:schemeClr val="accent1"/>
          </a:lnRef>
          <a:fillRef idx="0">
            <a:schemeClr val="accent1"/>
          </a:fillRef>
          <a:effectRef idx="0">
            <a:schemeClr val="accent1"/>
          </a:effectRef>
          <a:fontRef idx="minor">
            <a:schemeClr val="tx1"/>
          </a:fontRef>
        </p:style>
      </p:cxnSp>
      <p:sp>
        <p:nvSpPr>
          <p:cNvPr id="13" name="Más 12">
            <a:extLst>
              <a:ext uri="{FF2B5EF4-FFF2-40B4-BE49-F238E27FC236}">
                <a16:creationId xmlns:a16="http://schemas.microsoft.com/office/drawing/2014/main" id="{FAB84752-458F-462C-4F4F-423AFBC44EB5}"/>
              </a:ext>
            </a:extLst>
          </p:cNvPr>
          <p:cNvSpPr/>
          <p:nvPr/>
        </p:nvSpPr>
        <p:spPr>
          <a:xfrm>
            <a:off x="7441851" y="2048809"/>
            <a:ext cx="187762" cy="217747"/>
          </a:xfrm>
          <a:prstGeom prst="mathPlus">
            <a:avLst/>
          </a:prstGeom>
          <a:solidFill>
            <a:srgbClr val="002557"/>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200" b="0" i="0" u="none" strike="noStrike" kern="1200" cap="none" spc="0" normalizeH="0" baseline="0" noProof="0">
              <a:ln>
                <a:noFill/>
              </a:ln>
              <a:solidFill>
                <a:srgbClr val="002060"/>
              </a:solidFill>
              <a:effectLst/>
              <a:uLnTx/>
              <a:uFillTx/>
              <a:latin typeface="Arial" panose="020B0604020202020204"/>
              <a:ea typeface="+mn-ea"/>
              <a:cs typeface="+mn-cs"/>
            </a:endParaRPr>
          </a:p>
        </p:txBody>
      </p:sp>
      <p:pic>
        <p:nvPicPr>
          <p:cNvPr id="4" name="Imagen 3" descr="Icono&#10;&#10;Descripción generada automáticamente">
            <a:extLst>
              <a:ext uri="{FF2B5EF4-FFF2-40B4-BE49-F238E27FC236}">
                <a16:creationId xmlns:a16="http://schemas.microsoft.com/office/drawing/2014/main" id="{33BE830E-BC22-8452-AB53-D082FADB8E4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058481" y="6318874"/>
            <a:ext cx="996794" cy="350521"/>
          </a:xfrm>
          <a:prstGeom prst="rect">
            <a:avLst/>
          </a:prstGeom>
        </p:spPr>
      </p:pic>
    </p:spTree>
    <p:extLst>
      <p:ext uri="{BB962C8B-B14F-4D97-AF65-F5344CB8AC3E}">
        <p14:creationId xmlns:p14="http://schemas.microsoft.com/office/powerpoint/2010/main" val="2837411477"/>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2AA0F480-9001-4362-8DC7-3F4C5E6B53DB}"/>
              </a:ext>
            </a:extLst>
          </p:cNvPr>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E33F7A0-71F0-446B-9DE8-6D75BE64EE0F}" type="slidenum">
              <a:rPr kumimoji="0" lang="en-US" sz="800" b="0" i="0" u="none" strike="noStrike" kern="1200" cap="none" spc="0" normalizeH="0" baseline="0" noProof="0" smtClean="0">
                <a:ln>
                  <a:noFill/>
                </a:ln>
                <a:solidFill>
                  <a:srgbClr val="002060"/>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125</a:t>
            </a:fld>
            <a:endParaRPr kumimoji="0" lang="en-US" sz="800" b="0" i="0" u="none" strike="noStrike" kern="1200" cap="none" spc="0" normalizeH="0" baseline="0" noProof="0">
              <a:ln>
                <a:noFill/>
              </a:ln>
              <a:solidFill>
                <a:srgbClr val="002060"/>
              </a:solidFill>
              <a:effectLst/>
              <a:uLnTx/>
              <a:uFillTx/>
              <a:latin typeface="Arial" panose="020B0604020202020204" pitchFamily="34" charset="0"/>
              <a:ea typeface="+mn-ea"/>
              <a:cs typeface="Arial" panose="020B0604020202020204" pitchFamily="34" charset="0"/>
            </a:endParaRPr>
          </a:p>
        </p:txBody>
      </p:sp>
      <p:sp>
        <p:nvSpPr>
          <p:cNvPr id="11" name="Text Placeholder 10">
            <a:extLst>
              <a:ext uri="{FF2B5EF4-FFF2-40B4-BE49-F238E27FC236}">
                <a16:creationId xmlns:a16="http://schemas.microsoft.com/office/drawing/2014/main" id="{6D7D8DDA-7D3A-EA46-8A2C-FA811ADE0788}"/>
              </a:ext>
            </a:extLst>
          </p:cNvPr>
          <p:cNvSpPr>
            <a:spLocks noGrp="1"/>
          </p:cNvSpPr>
          <p:nvPr>
            <p:ph type="body" sz="quarter" idx="15"/>
          </p:nvPr>
        </p:nvSpPr>
        <p:spPr/>
        <p:txBody>
          <a:bodyPr/>
          <a:lstStyle/>
          <a:p>
            <a:r>
              <a:rPr lang="en-US" sz="900"/>
              <a:t>Dr. ANTONIO LLOMBART CUSSAC, MD PhD </a:t>
            </a:r>
          </a:p>
        </p:txBody>
      </p:sp>
      <p:sp>
        <p:nvSpPr>
          <p:cNvPr id="3" name="Title 2">
            <a:extLst>
              <a:ext uri="{FF2B5EF4-FFF2-40B4-BE49-F238E27FC236}">
                <a16:creationId xmlns:a16="http://schemas.microsoft.com/office/drawing/2014/main" id="{E5F0424C-D72A-2FF1-EB84-A61D100BDF20}"/>
              </a:ext>
            </a:extLst>
          </p:cNvPr>
          <p:cNvSpPr>
            <a:spLocks noGrp="1"/>
          </p:cNvSpPr>
          <p:nvPr>
            <p:ph type="ctrTitle"/>
          </p:nvPr>
        </p:nvSpPr>
        <p:spPr>
          <a:xfrm>
            <a:off x="667512" y="25798"/>
            <a:ext cx="10972800" cy="962744"/>
          </a:xfrm>
        </p:spPr>
        <p:txBody>
          <a:bodyPr>
            <a:noAutofit/>
          </a:bodyPr>
          <a:lstStyle/>
          <a:p>
            <a:pPr algn="ctr"/>
            <a:r>
              <a:rPr lang="en-US" sz="2800">
                <a:solidFill>
                  <a:srgbClr val="002060"/>
                </a:solidFill>
              </a:rPr>
              <a:t>Primary Objective: Investigator-assessed PFS (ITT Population)</a:t>
            </a:r>
          </a:p>
        </p:txBody>
      </p:sp>
      <p:sp>
        <p:nvSpPr>
          <p:cNvPr id="4" name="Rectángulo 3">
            <a:extLst>
              <a:ext uri="{FF2B5EF4-FFF2-40B4-BE49-F238E27FC236}">
                <a16:creationId xmlns:a16="http://schemas.microsoft.com/office/drawing/2014/main" id="{577048DE-B90B-6AE1-C8A4-1F680D8A11A7}"/>
              </a:ext>
            </a:extLst>
          </p:cNvPr>
          <p:cNvSpPr/>
          <p:nvPr/>
        </p:nvSpPr>
        <p:spPr>
          <a:xfrm>
            <a:off x="1045879" y="5955392"/>
            <a:ext cx="7332264" cy="259943"/>
          </a:xfrm>
          <a:prstGeom prst="rect">
            <a:avLst/>
          </a:prstGeom>
        </p:spPr>
        <p:txBody>
          <a:bodyPr wrap="square" lIns="91440" tIns="45720" rIns="91440" bIns="45720" anchor="t">
            <a:spAutoFit/>
          </a:bodyPr>
          <a:lstStyle/>
          <a:p>
            <a:pPr marL="0" marR="0" lvl="1" indent="0" algn="l" defTabSz="914400" rtl="0" eaLnBrk="1" fontAlgn="auto" latinLnBrk="0" hangingPunct="1">
              <a:lnSpc>
                <a:spcPts val="1500"/>
              </a:lnSpc>
              <a:spcBef>
                <a:spcPts val="0"/>
              </a:spcBef>
              <a:spcAft>
                <a:spcPts val="0"/>
              </a:spcAft>
              <a:buClr>
                <a:srgbClr val="4472C4">
                  <a:lumMod val="60000"/>
                  <a:lumOff val="40000"/>
                </a:srgbClr>
              </a:buClr>
              <a:buSzPct val="100000"/>
              <a:buFontTx/>
              <a:buNone/>
              <a:tabLst/>
              <a:defRPr/>
            </a:pPr>
            <a:r>
              <a:rPr kumimoji="0" lang="en-US" sz="800" b="0" i="0" u="none" strike="noStrike" kern="1200" cap="none" spc="0" normalizeH="0" baseline="0" noProof="0" dirty="0">
                <a:ln>
                  <a:noFill/>
                </a:ln>
                <a:solidFill>
                  <a:srgbClr val="002060"/>
                </a:solidFill>
                <a:effectLst/>
                <a:uLnTx/>
                <a:uFillTx/>
                <a:latin typeface="Arial" panose="020B0604020202020204"/>
                <a:ea typeface="+mn-ea"/>
                <a:cs typeface="+mn-cs"/>
              </a:rPr>
              <a:t>CI: Confidence interval; HR: Hazard ratio; ITT: Intention to treat; </a:t>
            </a:r>
            <a:r>
              <a:rPr kumimoji="0" lang="en-US" sz="800" b="0" i="0" u="none" strike="noStrike" kern="1200" cap="none" spc="0" normalizeH="0" baseline="0" noProof="0" dirty="0" err="1">
                <a:ln>
                  <a:noFill/>
                </a:ln>
                <a:solidFill>
                  <a:srgbClr val="002060"/>
                </a:solidFill>
                <a:effectLst/>
                <a:uLnTx/>
                <a:uFillTx/>
                <a:latin typeface="Arial" panose="020B0604020202020204"/>
                <a:ea typeface="+mn-ea"/>
                <a:cs typeface="+mn-cs"/>
              </a:rPr>
              <a:t>mo</a:t>
            </a:r>
            <a:r>
              <a:rPr kumimoji="0" lang="en-US" sz="800" b="0" i="0" u="none" strike="noStrike" kern="1200" cap="none" spc="0" normalizeH="0" baseline="0" noProof="0" dirty="0">
                <a:ln>
                  <a:noFill/>
                </a:ln>
                <a:solidFill>
                  <a:srgbClr val="002060"/>
                </a:solidFill>
                <a:effectLst/>
                <a:uLnTx/>
                <a:uFillTx/>
                <a:latin typeface="Arial" panose="020B0604020202020204"/>
                <a:ea typeface="+mn-ea"/>
                <a:cs typeface="+mn-cs"/>
              </a:rPr>
              <a:t>: Months; </a:t>
            </a:r>
            <a:r>
              <a:rPr kumimoji="0" lang="en-US" sz="800" b="0" i="0" u="none" strike="noStrike" kern="1200" cap="none" spc="0" normalizeH="0" baseline="0" noProof="0" dirty="0" err="1">
                <a:ln>
                  <a:noFill/>
                </a:ln>
                <a:solidFill>
                  <a:srgbClr val="002060"/>
                </a:solidFill>
                <a:effectLst/>
                <a:uLnTx/>
                <a:uFillTx/>
                <a:latin typeface="Arial" panose="020B0604020202020204"/>
                <a:ea typeface="+mn-ea"/>
                <a:cs typeface="+mn-cs"/>
              </a:rPr>
              <a:t>mPFS</a:t>
            </a:r>
            <a:r>
              <a:rPr kumimoji="0" lang="en-US" sz="800" b="0" i="0" u="none" strike="noStrike" kern="1200" cap="none" spc="0" normalizeH="0" baseline="0" noProof="0" dirty="0">
                <a:ln>
                  <a:noFill/>
                </a:ln>
                <a:solidFill>
                  <a:srgbClr val="002060"/>
                </a:solidFill>
                <a:effectLst/>
                <a:uLnTx/>
                <a:uFillTx/>
                <a:latin typeface="Arial" panose="020B0604020202020204"/>
                <a:ea typeface="+mn-ea"/>
                <a:cs typeface="+mn-cs"/>
              </a:rPr>
              <a:t>: Median progression-free survival; PFS: Progression-free survival.</a:t>
            </a:r>
          </a:p>
        </p:txBody>
      </p:sp>
      <p:pic>
        <p:nvPicPr>
          <p:cNvPr id="5" name="Imagen 4" descr="Icono&#10;&#10;Descripción generada automáticamente">
            <a:extLst>
              <a:ext uri="{FF2B5EF4-FFF2-40B4-BE49-F238E27FC236}">
                <a16:creationId xmlns:a16="http://schemas.microsoft.com/office/drawing/2014/main" id="{27B7F0ED-C3E5-084E-3D0F-B98373D6489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058481" y="6318874"/>
            <a:ext cx="996794" cy="350521"/>
          </a:xfrm>
          <a:prstGeom prst="rect">
            <a:avLst/>
          </a:prstGeom>
        </p:spPr>
      </p:pic>
      <p:pic>
        <p:nvPicPr>
          <p:cNvPr id="8" name="Imagen 8" descr="Gráfico&#10;&#10;Descripción generada automáticamente">
            <a:extLst>
              <a:ext uri="{FF2B5EF4-FFF2-40B4-BE49-F238E27FC236}">
                <a16:creationId xmlns:a16="http://schemas.microsoft.com/office/drawing/2014/main" id="{561E11EB-BB2D-7EC0-7704-6B135C5E2F57}"/>
              </a:ext>
            </a:extLst>
          </p:cNvPr>
          <p:cNvPicPr>
            <a:picLocks noChangeAspect="1"/>
          </p:cNvPicPr>
          <p:nvPr/>
        </p:nvPicPr>
        <p:blipFill>
          <a:blip r:embed="rId4"/>
          <a:stretch>
            <a:fillRect/>
          </a:stretch>
        </p:blipFill>
        <p:spPr>
          <a:xfrm>
            <a:off x="884162" y="988361"/>
            <a:ext cx="9891485" cy="4959897"/>
          </a:xfrm>
          <a:prstGeom prst="rect">
            <a:avLst/>
          </a:prstGeom>
        </p:spPr>
      </p:pic>
    </p:spTree>
    <p:extLst>
      <p:ext uri="{BB962C8B-B14F-4D97-AF65-F5344CB8AC3E}">
        <p14:creationId xmlns:p14="http://schemas.microsoft.com/office/powerpoint/2010/main" val="3392660645"/>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a:extLst>
              <a:ext uri="{FF2B5EF4-FFF2-40B4-BE49-F238E27FC236}">
                <a16:creationId xmlns:a16="http://schemas.microsoft.com/office/drawing/2014/main" id="{BF06AEB3-625C-2CB1-5106-C1BD5231B824}"/>
              </a:ext>
            </a:extLst>
          </p:cNvPr>
          <p:cNvSpPr txBox="1"/>
          <p:nvPr/>
        </p:nvSpPr>
        <p:spPr>
          <a:xfrm>
            <a:off x="3947327" y="6529706"/>
            <a:ext cx="4297347" cy="253916"/>
          </a:xfrm>
          <a:prstGeom prst="rect">
            <a:avLst/>
          </a:prstGeom>
          <a:noFill/>
        </p:spPr>
        <p:txBody>
          <a:bodyPr wrap="square" rtlCol="0">
            <a:spAutoFit/>
          </a:bodyPr>
          <a:lstStyle/>
          <a:p>
            <a:pPr marL="0" marR="0" lvl="0" indent="0" algn="ctr" defTabSz="121917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a:ln>
                  <a:noFill/>
                </a:ln>
                <a:solidFill>
                  <a:srgbClr val="002569"/>
                </a:solidFill>
                <a:effectLst/>
                <a:uLnTx/>
                <a:uFillTx/>
                <a:latin typeface="Arial" panose="020B0604020202020204"/>
                <a:ea typeface="ＭＳ Ｐゴシック" charset="0"/>
                <a:cs typeface="+mn-cs"/>
              </a:rPr>
              <a:t>Bardia A et al. SABCS 2021. Abstract GS2-02.</a:t>
            </a:r>
          </a:p>
        </p:txBody>
      </p:sp>
      <p:pic>
        <p:nvPicPr>
          <p:cNvPr id="10" name="Picture 9">
            <a:extLst>
              <a:ext uri="{FF2B5EF4-FFF2-40B4-BE49-F238E27FC236}">
                <a16:creationId xmlns:a16="http://schemas.microsoft.com/office/drawing/2014/main" id="{6C07D018-59BE-41A2-39B6-3147B34B3DFF}"/>
              </a:ext>
            </a:extLst>
          </p:cNvPr>
          <p:cNvPicPr>
            <a:picLocks noChangeAspect="1"/>
          </p:cNvPicPr>
          <p:nvPr/>
        </p:nvPicPr>
        <p:blipFill rotWithShape="1">
          <a:blip r:embed="rId2"/>
          <a:srcRect l="1119" t="21777" r="3548" b="20698"/>
          <a:stretch/>
        </p:blipFill>
        <p:spPr>
          <a:xfrm>
            <a:off x="668084" y="1586016"/>
            <a:ext cx="10855832" cy="3685968"/>
          </a:xfrm>
          <a:prstGeom prst="rect">
            <a:avLst/>
          </a:prstGeom>
        </p:spPr>
      </p:pic>
      <p:sp>
        <p:nvSpPr>
          <p:cNvPr id="8" name="Title 1">
            <a:extLst>
              <a:ext uri="{FF2B5EF4-FFF2-40B4-BE49-F238E27FC236}">
                <a16:creationId xmlns:a16="http://schemas.microsoft.com/office/drawing/2014/main" id="{66773960-E88F-9D26-0F13-6209DE415AAF}"/>
              </a:ext>
            </a:extLst>
          </p:cNvPr>
          <p:cNvSpPr txBox="1">
            <a:spLocks/>
          </p:cNvSpPr>
          <p:nvPr/>
        </p:nvSpPr>
        <p:spPr bwMode="auto">
          <a:xfrm>
            <a:off x="-1" y="334644"/>
            <a:ext cx="12781829" cy="1138965"/>
          </a:xfrm>
          <a:prstGeom prst="rect">
            <a:avLst/>
          </a:prstGeom>
          <a:noFill/>
          <a:ln>
            <a:noFill/>
          </a:ln>
          <a:effectLst/>
          <a:extLst>
            <a:ext uri="{FAA26D3D-D897-4be2-8F04-BA451C77F1D7}">
              <ma14:placeholderFlag xmlns:ma14="http://schemas.microsoft.com/office/mac/drawingml/2011/main" xmlns="" val="1"/>
            </a:ext>
          </a:extLst>
        </p:spPr>
        <p:txBody>
          <a:bodyPr vert="horz" wrap="square" lIns="121920" tIns="60960" rIns="121920" bIns="60960" numCol="1" anchor="ctr" anchorCtr="0" compatLnSpc="1">
            <a:prstTxWarp prst="textNoShape">
              <a:avLst/>
            </a:prstTxWarp>
          </a:bodyPr>
          <a:lstStyle>
            <a:lvl1pPr algn="ctr" rtl="0" eaLnBrk="1" fontAlgn="base" hangingPunct="1">
              <a:spcBef>
                <a:spcPct val="0"/>
              </a:spcBef>
              <a:spcAft>
                <a:spcPct val="0"/>
              </a:spcAft>
              <a:defRPr sz="3200" b="1" i="0">
                <a:solidFill>
                  <a:srgbClr val="14467E"/>
                </a:solidFill>
                <a:latin typeface="Arial" panose="020B0604020202020204" pitchFamily="34" charset="0"/>
                <a:ea typeface="+mj-ea"/>
                <a:cs typeface="Arial" panose="020B0604020202020204" pitchFamily="34" charset="0"/>
              </a:defRPr>
            </a:lvl1pPr>
            <a:lvl2pPr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2pPr>
            <a:lvl3pPr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3pPr>
            <a:lvl4pPr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4pPr>
            <a:lvl5pPr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5pPr>
            <a:lvl6pPr marL="457200"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6pPr>
            <a:lvl7pPr marL="914400"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7pPr>
            <a:lvl8pPr marL="1371600"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8pPr>
            <a:lvl9pPr marL="1828800"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9pPr>
          </a:lstStyle>
          <a:p>
            <a:pPr marL="0" marR="0" lvl="0" indent="0" algn="l" defTabSz="1219170" rtl="0" eaLnBrk="1" fontAlgn="base" latinLnBrk="0" hangingPunct="1">
              <a:lnSpc>
                <a:spcPct val="100000"/>
              </a:lnSpc>
              <a:spcBef>
                <a:spcPct val="0"/>
              </a:spcBef>
              <a:spcAft>
                <a:spcPct val="0"/>
              </a:spcAft>
              <a:buClrTx/>
              <a:buSzTx/>
              <a:buFontTx/>
              <a:buNone/>
              <a:tabLst/>
              <a:defRPr/>
            </a:pPr>
            <a:r>
              <a:rPr kumimoji="0" lang="en-US" sz="3000" b="1" i="0" u="none" strike="noStrike" kern="0" cap="none" spc="0" normalizeH="0" baseline="0" noProof="0" dirty="0">
                <a:ln>
                  <a:noFill/>
                </a:ln>
                <a:solidFill>
                  <a:srgbClr val="272524"/>
                </a:solidFill>
                <a:effectLst/>
                <a:uLnTx/>
                <a:uFillTx/>
                <a:latin typeface="Arial" panose="020B0604020202020204" pitchFamily="34" charset="0"/>
                <a:ea typeface="ＭＳ Ｐゴシック"/>
                <a:cs typeface="Arial" panose="020B0604020202020204" pitchFamily="34" charset="0"/>
              </a:rPr>
              <a:t>EMERALD:</a:t>
            </a:r>
          </a:p>
          <a:p>
            <a:pPr marL="0" marR="0" lvl="0" indent="0" algn="l" defTabSz="1219170" rtl="0" eaLnBrk="1" fontAlgn="base" latinLnBrk="0" hangingPunct="1">
              <a:lnSpc>
                <a:spcPct val="100000"/>
              </a:lnSpc>
              <a:spcBef>
                <a:spcPct val="0"/>
              </a:spcBef>
              <a:spcAft>
                <a:spcPct val="0"/>
              </a:spcAft>
              <a:buClrTx/>
              <a:buSzTx/>
              <a:buFontTx/>
              <a:buNone/>
              <a:tabLst/>
              <a:defRPr/>
            </a:pPr>
            <a:r>
              <a:rPr kumimoji="0" lang="en-US" sz="3000" b="1" i="0" u="none" strike="noStrike" kern="0" cap="none" spc="0" normalizeH="0" baseline="0" noProof="0" dirty="0">
                <a:ln>
                  <a:noFill/>
                </a:ln>
                <a:solidFill>
                  <a:srgbClr val="272524"/>
                </a:solidFill>
                <a:effectLst/>
                <a:uLnTx/>
                <a:uFillTx/>
                <a:latin typeface="Arial" panose="020B0604020202020204" pitchFamily="34" charset="0"/>
                <a:ea typeface="ＭＳ Ｐゴシック"/>
                <a:cs typeface="Arial" panose="020B0604020202020204" pitchFamily="34" charset="0"/>
              </a:rPr>
              <a:t>Phase 3 Trial of </a:t>
            </a:r>
            <a:r>
              <a:rPr kumimoji="0" lang="en-US" sz="3000" b="1" i="0" u="none" strike="noStrike" kern="0" cap="none" spc="0" normalizeH="0" baseline="0" noProof="0" dirty="0" err="1">
                <a:ln>
                  <a:noFill/>
                </a:ln>
                <a:solidFill>
                  <a:srgbClr val="272524"/>
                </a:solidFill>
                <a:effectLst/>
                <a:uLnTx/>
                <a:uFillTx/>
                <a:latin typeface="Arial" panose="020B0604020202020204" pitchFamily="34" charset="0"/>
                <a:ea typeface="ＭＳ Ｐゴシック"/>
                <a:cs typeface="Arial" panose="020B0604020202020204" pitchFamily="34" charset="0"/>
              </a:rPr>
              <a:t>Elacestrant</a:t>
            </a:r>
            <a:r>
              <a:rPr kumimoji="0" lang="en-US" sz="3000" b="1" i="0" u="none" strike="noStrike" kern="0" cap="none" spc="0" normalizeH="0" baseline="0" noProof="0" dirty="0">
                <a:ln>
                  <a:noFill/>
                </a:ln>
                <a:solidFill>
                  <a:srgbClr val="272524"/>
                </a:solidFill>
                <a:effectLst/>
                <a:uLnTx/>
                <a:uFillTx/>
                <a:latin typeface="Arial" panose="020B0604020202020204" pitchFamily="34" charset="0"/>
                <a:ea typeface="ＭＳ Ｐゴシック"/>
                <a:cs typeface="Arial" panose="020B0604020202020204" pitchFamily="34" charset="0"/>
              </a:rPr>
              <a:t> vs ET in Post CDK4/6i Setting</a:t>
            </a:r>
          </a:p>
        </p:txBody>
      </p:sp>
    </p:spTree>
    <p:extLst>
      <p:ext uri="{BB962C8B-B14F-4D97-AF65-F5344CB8AC3E}">
        <p14:creationId xmlns:p14="http://schemas.microsoft.com/office/powerpoint/2010/main" val="925444746"/>
      </p:ext>
    </p:extLst>
  </p:cSld>
  <p:clrMapOvr>
    <a:masterClrMapping/>
  </p:clrMapOvr>
  <mc:AlternateContent xmlns:mc="http://schemas.openxmlformats.org/markup-compatibility/2006" xmlns:p14="http://schemas.microsoft.com/office/powerpoint/2010/main">
    <mc:Choice Requires="p14">
      <p:transition spd="slow" p14:dur="3000"/>
    </mc:Choice>
    <mc:Fallback xmlns="">
      <p:transition spd="slow"/>
    </mc:Fallback>
  </mc:AlternateContent>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14">
            <a:extLst>
              <a:ext uri="{FF2B5EF4-FFF2-40B4-BE49-F238E27FC236}">
                <a16:creationId xmlns:a16="http://schemas.microsoft.com/office/drawing/2014/main" id="{DDF471E0-90F3-4791-4029-20964847ABC4}"/>
              </a:ext>
            </a:extLst>
          </p:cNvPr>
          <p:cNvSpPr txBox="1"/>
          <p:nvPr/>
        </p:nvSpPr>
        <p:spPr>
          <a:xfrm>
            <a:off x="3947325" y="6529706"/>
            <a:ext cx="4297347" cy="253916"/>
          </a:xfrm>
          <a:prstGeom prst="rect">
            <a:avLst/>
          </a:prstGeom>
          <a:noFill/>
        </p:spPr>
        <p:txBody>
          <a:bodyPr wrap="square" rtlCol="0">
            <a:spAutoFit/>
          </a:bodyPr>
          <a:lstStyle/>
          <a:p>
            <a:pPr marL="0" marR="0" lvl="0" indent="0" algn="ctr" defTabSz="121917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dirty="0" err="1">
                <a:ln>
                  <a:noFill/>
                </a:ln>
                <a:solidFill>
                  <a:srgbClr val="002569"/>
                </a:solidFill>
                <a:effectLst/>
                <a:uLnTx/>
                <a:uFillTx/>
                <a:latin typeface="Arial" panose="020B0604020202020204"/>
                <a:ea typeface="ＭＳ Ｐゴシック" charset="0"/>
                <a:cs typeface="+mn-cs"/>
              </a:rPr>
              <a:t>Bidard</a:t>
            </a:r>
            <a:r>
              <a:rPr kumimoji="0" lang="en-US" sz="1000" b="0" i="0" u="none" strike="noStrike" kern="1200" cap="none" spc="0" normalizeH="0" baseline="0" noProof="0" dirty="0">
                <a:ln>
                  <a:noFill/>
                </a:ln>
                <a:solidFill>
                  <a:srgbClr val="002569"/>
                </a:solidFill>
                <a:effectLst/>
                <a:uLnTx/>
                <a:uFillTx/>
                <a:latin typeface="Arial" panose="020B0604020202020204"/>
                <a:ea typeface="ＭＳ Ｐゴシック" charset="0"/>
                <a:cs typeface="+mn-cs"/>
              </a:rPr>
              <a:t> FC et al. </a:t>
            </a:r>
            <a:r>
              <a:rPr kumimoji="0" lang="en-US" sz="1000" b="0" i="1" u="none" strike="noStrike" kern="1200" cap="none" spc="0" normalizeH="0" baseline="0" noProof="0" dirty="0">
                <a:ln>
                  <a:noFill/>
                </a:ln>
                <a:solidFill>
                  <a:srgbClr val="002569"/>
                </a:solidFill>
                <a:effectLst/>
                <a:uLnTx/>
                <a:uFillTx/>
                <a:latin typeface="Arial" panose="020B0604020202020204"/>
                <a:ea typeface="ＭＳ Ｐゴシック" charset="0"/>
                <a:cs typeface="+mn-cs"/>
              </a:rPr>
              <a:t>J Clin Oncol</a:t>
            </a:r>
            <a:r>
              <a:rPr kumimoji="0" lang="en-US" sz="1000" b="0" i="0" u="none" strike="noStrike" kern="1200" cap="none" spc="0" normalizeH="0" baseline="0" noProof="0" dirty="0">
                <a:ln>
                  <a:noFill/>
                </a:ln>
                <a:solidFill>
                  <a:srgbClr val="002569"/>
                </a:solidFill>
                <a:effectLst/>
                <a:uLnTx/>
                <a:uFillTx/>
                <a:latin typeface="Arial" panose="020B0604020202020204"/>
                <a:ea typeface="ＭＳ Ｐゴシック" charset="0"/>
                <a:cs typeface="+mn-cs"/>
              </a:rPr>
              <a:t>. 2022;JCO2200338. </a:t>
            </a:r>
          </a:p>
        </p:txBody>
      </p:sp>
      <p:grpSp>
        <p:nvGrpSpPr>
          <p:cNvPr id="9" name="Group 8">
            <a:extLst>
              <a:ext uri="{FF2B5EF4-FFF2-40B4-BE49-F238E27FC236}">
                <a16:creationId xmlns:a16="http://schemas.microsoft.com/office/drawing/2014/main" id="{AA3B2D06-BA43-F899-86FC-647A3F4FA751}"/>
              </a:ext>
            </a:extLst>
          </p:cNvPr>
          <p:cNvGrpSpPr/>
          <p:nvPr/>
        </p:nvGrpSpPr>
        <p:grpSpPr>
          <a:xfrm>
            <a:off x="1372281" y="1295402"/>
            <a:ext cx="10551475" cy="420564"/>
            <a:chOff x="1406414" y="1645859"/>
            <a:chExt cx="7913606" cy="315423"/>
          </a:xfrm>
        </p:grpSpPr>
        <p:sp>
          <p:nvSpPr>
            <p:cNvPr id="8" name="TextBox 7">
              <a:extLst>
                <a:ext uri="{FF2B5EF4-FFF2-40B4-BE49-F238E27FC236}">
                  <a16:creationId xmlns:a16="http://schemas.microsoft.com/office/drawing/2014/main" id="{C2866EF6-2F1D-7905-7341-BCC3E5A7ABE2}"/>
                </a:ext>
              </a:extLst>
            </p:cNvPr>
            <p:cNvSpPr txBox="1"/>
            <p:nvPr/>
          </p:nvSpPr>
          <p:spPr>
            <a:xfrm>
              <a:off x="1406414" y="1645859"/>
              <a:ext cx="2667000" cy="315423"/>
            </a:xfrm>
            <a:prstGeom prst="rect">
              <a:avLst/>
            </a:prstGeom>
            <a:noFill/>
          </p:spPr>
          <p:txBody>
            <a:bodyPr wrap="square" rtlCol="0">
              <a:spAutoFit/>
            </a:bodyPr>
            <a:lstStyle/>
            <a:p>
              <a:pPr marL="0" marR="0" lvl="0" indent="0" algn="ctr" defTabSz="1219170" rtl="0" eaLnBrk="1" fontAlgn="base" latinLnBrk="0" hangingPunct="1">
                <a:lnSpc>
                  <a:spcPct val="100000"/>
                </a:lnSpc>
                <a:spcBef>
                  <a:spcPct val="0"/>
                </a:spcBef>
                <a:spcAft>
                  <a:spcPct val="0"/>
                </a:spcAft>
                <a:buClrTx/>
                <a:buSzTx/>
                <a:buFontTx/>
                <a:buNone/>
                <a:tabLst/>
                <a:defRPr/>
              </a:pPr>
              <a:r>
                <a:rPr kumimoji="0" lang="en-US" sz="2133" b="1" i="0" u="none" strike="noStrike" kern="1200" cap="none" spc="0" normalizeH="0" baseline="0" noProof="0" dirty="0">
                  <a:ln>
                    <a:noFill/>
                  </a:ln>
                  <a:solidFill>
                    <a:srgbClr val="000000"/>
                  </a:solidFill>
                  <a:effectLst/>
                  <a:uLnTx/>
                  <a:uFillTx/>
                  <a:latin typeface="Arial" charset="0"/>
                  <a:ea typeface="ＭＳ Ｐゴシック" charset="0"/>
                  <a:cs typeface="+mn-cs"/>
                </a:rPr>
                <a:t>All Patients</a:t>
              </a:r>
            </a:p>
          </p:txBody>
        </p:sp>
        <p:sp>
          <p:nvSpPr>
            <p:cNvPr id="23" name="TextBox 22">
              <a:extLst>
                <a:ext uri="{FF2B5EF4-FFF2-40B4-BE49-F238E27FC236}">
                  <a16:creationId xmlns:a16="http://schemas.microsoft.com/office/drawing/2014/main" id="{4FA25F5A-6ECA-292C-67EC-794A59B73AA2}"/>
                </a:ext>
              </a:extLst>
            </p:cNvPr>
            <p:cNvSpPr txBox="1"/>
            <p:nvPr/>
          </p:nvSpPr>
          <p:spPr>
            <a:xfrm>
              <a:off x="5144262" y="1645859"/>
              <a:ext cx="4175758" cy="315423"/>
            </a:xfrm>
            <a:prstGeom prst="rect">
              <a:avLst/>
            </a:prstGeom>
            <a:noFill/>
          </p:spPr>
          <p:txBody>
            <a:bodyPr wrap="square" rtlCol="0">
              <a:spAutoFit/>
            </a:bodyPr>
            <a:lstStyle/>
            <a:p>
              <a:pPr marL="0" marR="0" lvl="0" indent="0" algn="ctr" defTabSz="1219170" rtl="0" eaLnBrk="1" fontAlgn="base" latinLnBrk="0" hangingPunct="1">
                <a:lnSpc>
                  <a:spcPct val="100000"/>
                </a:lnSpc>
                <a:spcBef>
                  <a:spcPct val="0"/>
                </a:spcBef>
                <a:spcAft>
                  <a:spcPct val="0"/>
                </a:spcAft>
                <a:buClrTx/>
                <a:buSzTx/>
                <a:buFontTx/>
                <a:buNone/>
                <a:tabLst/>
                <a:defRPr/>
              </a:pPr>
              <a:r>
                <a:rPr kumimoji="0" lang="en-US" sz="2133" b="1" i="0" u="none" strike="noStrike" kern="1200" cap="none" spc="0" normalizeH="0" baseline="0" noProof="0" dirty="0">
                  <a:ln>
                    <a:noFill/>
                  </a:ln>
                  <a:solidFill>
                    <a:srgbClr val="000000"/>
                  </a:solidFill>
                  <a:effectLst/>
                  <a:uLnTx/>
                  <a:uFillTx/>
                  <a:latin typeface="Arial" charset="0"/>
                  <a:ea typeface="ＭＳ Ｐゴシック" charset="0"/>
                  <a:cs typeface="+mn-cs"/>
                </a:rPr>
                <a:t>Patients with Tumors Harboring </a:t>
              </a:r>
              <a:r>
                <a:rPr kumimoji="0" lang="en-US" sz="2133" b="1" i="1" u="none" strike="noStrike" kern="1200" cap="none" spc="0" normalizeH="0" baseline="0" noProof="0" dirty="0">
                  <a:ln>
                    <a:noFill/>
                  </a:ln>
                  <a:solidFill>
                    <a:srgbClr val="000000"/>
                  </a:solidFill>
                  <a:effectLst/>
                  <a:uLnTx/>
                  <a:uFillTx/>
                  <a:latin typeface="Arial" charset="0"/>
                  <a:ea typeface="ＭＳ Ｐゴシック" charset="0"/>
                  <a:cs typeface="+mn-cs"/>
                </a:rPr>
                <a:t>mESR1</a:t>
              </a:r>
              <a:endParaRPr kumimoji="0" lang="en-US" sz="2133" b="1"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pic>
        <p:nvPicPr>
          <p:cNvPr id="22" name="Picture 21">
            <a:extLst>
              <a:ext uri="{FF2B5EF4-FFF2-40B4-BE49-F238E27FC236}">
                <a16:creationId xmlns:a16="http://schemas.microsoft.com/office/drawing/2014/main" id="{298EE641-228C-31D6-E9C8-46DB78EC4185}"/>
              </a:ext>
            </a:extLst>
          </p:cNvPr>
          <p:cNvPicPr>
            <a:picLocks noChangeAspect="1"/>
          </p:cNvPicPr>
          <p:nvPr/>
        </p:nvPicPr>
        <p:blipFill rotWithShape="1">
          <a:blip r:embed="rId2"/>
          <a:srcRect b="50000"/>
          <a:stretch/>
        </p:blipFill>
        <p:spPr>
          <a:xfrm>
            <a:off x="207965" y="1729715"/>
            <a:ext cx="5884636" cy="3065091"/>
          </a:xfrm>
          <a:prstGeom prst="rect">
            <a:avLst/>
          </a:prstGeom>
          <a:ln>
            <a:solidFill>
              <a:schemeClr val="tx1"/>
            </a:solidFill>
          </a:ln>
        </p:spPr>
      </p:pic>
      <p:sp>
        <p:nvSpPr>
          <p:cNvPr id="3" name="Rectangle 2">
            <a:extLst>
              <a:ext uri="{FF2B5EF4-FFF2-40B4-BE49-F238E27FC236}">
                <a16:creationId xmlns:a16="http://schemas.microsoft.com/office/drawing/2014/main" id="{A9A540BB-2D32-A153-7151-6D0656AD54AF}"/>
              </a:ext>
            </a:extLst>
          </p:cNvPr>
          <p:cNvSpPr/>
          <p:nvPr/>
        </p:nvSpPr>
        <p:spPr bwMode="auto">
          <a:xfrm>
            <a:off x="3515517" y="2696056"/>
            <a:ext cx="2462784" cy="524256"/>
          </a:xfrm>
          <a:prstGeom prst="rect">
            <a:avLst/>
          </a:prstGeom>
          <a:noFill/>
          <a:ln w="12700" cap="flat" cmpd="sng" algn="ctr">
            <a:solidFill>
              <a:srgbClr val="C00000"/>
            </a:solidFill>
            <a:prstDash val="solid"/>
            <a:round/>
            <a:headEnd type="none" w="med" len="med"/>
            <a:tailEnd type="none" w="med" len="med"/>
          </a:ln>
          <a:effectLst/>
        </p:spPr>
        <p:txBody>
          <a:bodyPr vert="horz" wrap="square" lIns="121920" tIns="60960" rIns="121920" bIns="60960" numCol="1" rtlCol="0" anchor="t" anchorCtr="0" compatLnSpc="1">
            <a:prstTxWarp prst="textNoShape">
              <a:avLst/>
            </a:prstTxWarp>
          </a:bodyPr>
          <a:lstStyle/>
          <a:p>
            <a:pPr marL="0" marR="0" lvl="0" indent="0" algn="l" defTabSz="1219170" rtl="0" eaLnBrk="0" fontAlgn="base" latinLnBrk="0" hangingPunct="0">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002569"/>
              </a:solidFill>
              <a:effectLst/>
              <a:uLnTx/>
              <a:uFillTx/>
              <a:latin typeface="Arial" pitchFamily="-72" charset="0"/>
              <a:ea typeface="ＭＳ Ｐゴシック" pitchFamily="-72" charset="-128"/>
              <a:cs typeface="ＭＳ Ｐゴシック" pitchFamily="-72" charset="-128"/>
            </a:endParaRPr>
          </a:p>
        </p:txBody>
      </p:sp>
      <p:pic>
        <p:nvPicPr>
          <p:cNvPr id="24" name="Picture 23">
            <a:extLst>
              <a:ext uri="{FF2B5EF4-FFF2-40B4-BE49-F238E27FC236}">
                <a16:creationId xmlns:a16="http://schemas.microsoft.com/office/drawing/2014/main" id="{906CB237-F86C-79B0-14AA-85FB39261F04}"/>
              </a:ext>
            </a:extLst>
          </p:cNvPr>
          <p:cNvPicPr>
            <a:picLocks noChangeAspect="1"/>
          </p:cNvPicPr>
          <p:nvPr/>
        </p:nvPicPr>
        <p:blipFill rotWithShape="1">
          <a:blip r:embed="rId2"/>
          <a:srcRect t="49546" b="453"/>
          <a:stretch/>
        </p:blipFill>
        <p:spPr>
          <a:xfrm>
            <a:off x="6197601" y="1729715"/>
            <a:ext cx="5884636" cy="3065091"/>
          </a:xfrm>
          <a:prstGeom prst="rect">
            <a:avLst/>
          </a:prstGeom>
          <a:ln>
            <a:solidFill>
              <a:schemeClr val="tx1"/>
            </a:solidFill>
          </a:ln>
        </p:spPr>
      </p:pic>
      <p:sp>
        <p:nvSpPr>
          <p:cNvPr id="26" name="Rectangle 25">
            <a:extLst>
              <a:ext uri="{FF2B5EF4-FFF2-40B4-BE49-F238E27FC236}">
                <a16:creationId xmlns:a16="http://schemas.microsoft.com/office/drawing/2014/main" id="{F008C16A-5A50-8A80-7D8B-4AEBEE5C45E2}"/>
              </a:ext>
            </a:extLst>
          </p:cNvPr>
          <p:cNvSpPr/>
          <p:nvPr/>
        </p:nvSpPr>
        <p:spPr bwMode="auto">
          <a:xfrm>
            <a:off x="9526016" y="2661205"/>
            <a:ext cx="2462784" cy="524256"/>
          </a:xfrm>
          <a:prstGeom prst="rect">
            <a:avLst/>
          </a:prstGeom>
          <a:noFill/>
          <a:ln w="12700" cap="flat" cmpd="sng" algn="ctr">
            <a:solidFill>
              <a:srgbClr val="C00000"/>
            </a:solidFill>
            <a:prstDash val="solid"/>
            <a:round/>
            <a:headEnd type="none" w="med" len="med"/>
            <a:tailEnd type="none" w="med" len="med"/>
          </a:ln>
          <a:effectLst/>
        </p:spPr>
        <p:txBody>
          <a:bodyPr vert="horz" wrap="square" lIns="121920" tIns="60960" rIns="121920" bIns="60960" numCol="1" rtlCol="0" anchor="t" anchorCtr="0" compatLnSpc="1">
            <a:prstTxWarp prst="textNoShape">
              <a:avLst/>
            </a:prstTxWarp>
          </a:bodyPr>
          <a:lstStyle/>
          <a:p>
            <a:pPr marL="0" marR="0" lvl="0" indent="0" algn="l" defTabSz="1219170" rtl="0" eaLnBrk="0" fontAlgn="base" latinLnBrk="0" hangingPunct="0">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002569"/>
              </a:solidFill>
              <a:effectLst/>
              <a:uLnTx/>
              <a:uFillTx/>
              <a:latin typeface="Arial" pitchFamily="-72" charset="0"/>
              <a:ea typeface="ＭＳ Ｐゴシック" pitchFamily="-72" charset="-128"/>
              <a:cs typeface="ＭＳ Ｐゴシック" pitchFamily="-72" charset="-128"/>
            </a:endParaRPr>
          </a:p>
        </p:txBody>
      </p:sp>
      <p:sp>
        <p:nvSpPr>
          <p:cNvPr id="7" name="Title 1">
            <a:extLst>
              <a:ext uri="{FF2B5EF4-FFF2-40B4-BE49-F238E27FC236}">
                <a16:creationId xmlns:a16="http://schemas.microsoft.com/office/drawing/2014/main" id="{F89E8B41-0D34-B9C3-EBC0-BD87B2804432}"/>
              </a:ext>
            </a:extLst>
          </p:cNvPr>
          <p:cNvSpPr txBox="1">
            <a:spLocks/>
          </p:cNvSpPr>
          <p:nvPr/>
        </p:nvSpPr>
        <p:spPr bwMode="auto">
          <a:xfrm>
            <a:off x="-3400" y="108004"/>
            <a:ext cx="12192000" cy="1138965"/>
          </a:xfrm>
          <a:prstGeom prst="rect">
            <a:avLst/>
          </a:prstGeom>
          <a:noFill/>
          <a:ln>
            <a:noFill/>
          </a:ln>
          <a:effectLst/>
          <a:extLst>
            <a:ext uri="{FAA26D3D-D897-4be2-8F04-BA451C77F1D7}">
              <ma14:placeholderFlag xmlns:ma14="http://schemas.microsoft.com/office/mac/drawingml/2011/main" xmlns="" val="1"/>
            </a:ext>
          </a:extLst>
        </p:spPr>
        <p:txBody>
          <a:bodyPr vert="horz" wrap="square" lIns="121920" tIns="60960" rIns="121920" bIns="60960" numCol="1" anchor="ctr" anchorCtr="0" compatLnSpc="1">
            <a:prstTxWarp prst="textNoShape">
              <a:avLst/>
            </a:prstTxWarp>
          </a:bodyPr>
          <a:lstStyle>
            <a:lvl1pPr algn="ctr" rtl="0" eaLnBrk="1" fontAlgn="base" hangingPunct="1">
              <a:spcBef>
                <a:spcPct val="0"/>
              </a:spcBef>
              <a:spcAft>
                <a:spcPct val="0"/>
              </a:spcAft>
              <a:defRPr sz="3200" b="1" i="0">
                <a:solidFill>
                  <a:srgbClr val="14467E"/>
                </a:solidFill>
                <a:latin typeface="Arial" panose="020B0604020202020204" pitchFamily="34" charset="0"/>
                <a:ea typeface="+mj-ea"/>
                <a:cs typeface="Arial" panose="020B0604020202020204" pitchFamily="34" charset="0"/>
              </a:defRPr>
            </a:lvl1pPr>
            <a:lvl2pPr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2pPr>
            <a:lvl3pPr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3pPr>
            <a:lvl4pPr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4pPr>
            <a:lvl5pPr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5pPr>
            <a:lvl6pPr marL="457200"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6pPr>
            <a:lvl7pPr marL="914400"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7pPr>
            <a:lvl8pPr marL="1371600"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8pPr>
            <a:lvl9pPr marL="1828800"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9pPr>
          </a:lstStyle>
          <a:p>
            <a:pPr marL="0" marR="0" lvl="0" indent="0" algn="l" defTabSz="1219170" rtl="0" eaLnBrk="1" fontAlgn="base" latinLnBrk="0" hangingPunct="1">
              <a:lnSpc>
                <a:spcPct val="100000"/>
              </a:lnSpc>
              <a:spcBef>
                <a:spcPct val="0"/>
              </a:spcBef>
              <a:spcAft>
                <a:spcPct val="0"/>
              </a:spcAft>
              <a:buClrTx/>
              <a:buSzTx/>
              <a:buFontTx/>
              <a:buNone/>
              <a:tabLst/>
              <a:defRPr/>
            </a:pPr>
            <a:r>
              <a:rPr kumimoji="0" lang="en-US" sz="3000" b="1" i="0" u="none" strike="noStrike" kern="0" cap="none" spc="0" normalizeH="0" baseline="0" noProof="0" dirty="0">
                <a:ln>
                  <a:noFill/>
                </a:ln>
                <a:solidFill>
                  <a:srgbClr val="272524"/>
                </a:solidFill>
                <a:effectLst/>
                <a:uLnTx/>
                <a:uFillTx/>
                <a:latin typeface="Arial" panose="020B0604020202020204" pitchFamily="34" charset="0"/>
                <a:ea typeface="ＭＳ Ｐゴシック"/>
                <a:cs typeface="Arial" panose="020B0604020202020204" pitchFamily="34" charset="0"/>
              </a:rPr>
              <a:t>EMERALD Results: </a:t>
            </a:r>
            <a:r>
              <a:rPr kumimoji="0" lang="en-US" sz="3000" b="1" i="0" u="none" strike="noStrike" kern="0" cap="none" spc="0" normalizeH="0" baseline="0" noProof="0" dirty="0" err="1">
                <a:ln>
                  <a:noFill/>
                </a:ln>
                <a:solidFill>
                  <a:srgbClr val="272524"/>
                </a:solidFill>
                <a:effectLst/>
                <a:uLnTx/>
                <a:uFillTx/>
                <a:latin typeface="Arial" panose="020B0604020202020204" pitchFamily="34" charset="0"/>
                <a:ea typeface="ＭＳ Ｐゴシック"/>
                <a:cs typeface="Arial" panose="020B0604020202020204" pitchFamily="34" charset="0"/>
              </a:rPr>
              <a:t>Elacestrant</a:t>
            </a:r>
            <a:r>
              <a:rPr kumimoji="0" lang="en-US" sz="3000" b="1" i="0" u="none" strike="noStrike" kern="0" cap="none" spc="0" normalizeH="0" baseline="0" noProof="0" dirty="0">
                <a:ln>
                  <a:noFill/>
                </a:ln>
                <a:solidFill>
                  <a:srgbClr val="272524"/>
                </a:solidFill>
                <a:effectLst/>
                <a:uLnTx/>
                <a:uFillTx/>
                <a:latin typeface="Arial" panose="020B0604020202020204" pitchFamily="34" charset="0"/>
                <a:ea typeface="ＭＳ Ｐゴシック"/>
                <a:cs typeface="Arial" panose="020B0604020202020204" pitchFamily="34" charset="0"/>
              </a:rPr>
              <a:t> vs SOC</a:t>
            </a:r>
          </a:p>
          <a:p>
            <a:pPr marL="0" marR="0" lvl="0" indent="0" algn="l" defTabSz="1219170" rtl="0" eaLnBrk="1" fontAlgn="base" latinLnBrk="0" hangingPunct="1">
              <a:lnSpc>
                <a:spcPct val="100000"/>
              </a:lnSpc>
              <a:spcBef>
                <a:spcPct val="0"/>
              </a:spcBef>
              <a:spcAft>
                <a:spcPct val="0"/>
              </a:spcAft>
              <a:buClrTx/>
              <a:buSzTx/>
              <a:buFontTx/>
              <a:buNone/>
              <a:tabLst/>
              <a:defRPr/>
            </a:pPr>
            <a:r>
              <a:rPr kumimoji="0" lang="en-US" sz="3000" b="1" i="0" u="none" strike="noStrike" kern="0" cap="none" spc="0" normalizeH="0" baseline="0" noProof="0" dirty="0">
                <a:ln>
                  <a:noFill/>
                </a:ln>
                <a:solidFill>
                  <a:srgbClr val="272524"/>
                </a:solidFill>
                <a:effectLst/>
                <a:uLnTx/>
                <a:uFillTx/>
                <a:latin typeface="Arial" panose="020B0604020202020204" pitchFamily="34" charset="0"/>
                <a:ea typeface="ＭＳ Ｐゴシック"/>
                <a:cs typeface="Arial" panose="020B0604020202020204" pitchFamily="34" charset="0"/>
              </a:rPr>
              <a:t>PFS Rate at 6 and 12 Months </a:t>
            </a:r>
          </a:p>
        </p:txBody>
      </p:sp>
      <p:sp>
        <p:nvSpPr>
          <p:cNvPr id="10" name="TextBox 9">
            <a:extLst>
              <a:ext uri="{FF2B5EF4-FFF2-40B4-BE49-F238E27FC236}">
                <a16:creationId xmlns:a16="http://schemas.microsoft.com/office/drawing/2014/main" id="{B39D9A68-FB8F-DBB6-12FC-BAEE2DEC7827}"/>
              </a:ext>
            </a:extLst>
          </p:cNvPr>
          <p:cNvSpPr txBox="1"/>
          <p:nvPr/>
        </p:nvSpPr>
        <p:spPr>
          <a:xfrm>
            <a:off x="1418302" y="4861277"/>
            <a:ext cx="9355397" cy="1200329"/>
          </a:xfrm>
          <a:prstGeom prst="rect">
            <a:avLst/>
          </a:prstGeom>
          <a:noFill/>
        </p:spPr>
        <p:txBody>
          <a:bodyPr wrap="square">
            <a:spAutoFit/>
          </a:bodyPr>
          <a:lstStyle/>
          <a:p>
            <a:pPr marL="7144"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2569"/>
                </a:solidFill>
                <a:effectLst/>
                <a:uLnTx/>
                <a:uFillTx/>
                <a:latin typeface="Arial" panose="020B0604020202020204"/>
                <a:ea typeface="+mn-ea"/>
                <a:cs typeface="+mn-cs"/>
              </a:rPr>
              <a:t>Elacestrant demonstrated improved PFS versus SOC ET in patients with ER+/HER2- advanced/metastatic breast cancer following prior CDK4/6i therapy, particularly in </a:t>
            </a:r>
            <a:r>
              <a:rPr kumimoji="0" lang="en-US" sz="2400" b="0" i="1" u="none" strike="noStrike" kern="1200" cap="none" spc="0" normalizeH="0" baseline="0" noProof="0" dirty="0">
                <a:ln>
                  <a:noFill/>
                </a:ln>
                <a:solidFill>
                  <a:srgbClr val="002569"/>
                </a:solidFill>
                <a:effectLst/>
                <a:uLnTx/>
                <a:uFillTx/>
                <a:latin typeface="Arial" panose="020B0604020202020204"/>
                <a:ea typeface="+mn-ea"/>
                <a:cs typeface="+mn-cs"/>
              </a:rPr>
              <a:t>mESR1</a:t>
            </a:r>
            <a:r>
              <a:rPr kumimoji="0" lang="en-US" sz="2400" b="0" i="0" u="none" strike="noStrike" kern="1200" cap="none" spc="0" normalizeH="0" baseline="0" noProof="0" dirty="0">
                <a:ln>
                  <a:noFill/>
                </a:ln>
                <a:solidFill>
                  <a:srgbClr val="002569"/>
                </a:solidFill>
                <a:effectLst/>
                <a:uLnTx/>
                <a:uFillTx/>
                <a:latin typeface="Arial" panose="020B0604020202020204"/>
                <a:ea typeface="+mn-ea"/>
                <a:cs typeface="+mn-cs"/>
              </a:rPr>
              <a:t> cohort</a:t>
            </a:r>
          </a:p>
        </p:txBody>
      </p:sp>
      <p:cxnSp>
        <p:nvCxnSpPr>
          <p:cNvPr id="13" name="Straight Connector 12">
            <a:extLst>
              <a:ext uri="{FF2B5EF4-FFF2-40B4-BE49-F238E27FC236}">
                <a16:creationId xmlns:a16="http://schemas.microsoft.com/office/drawing/2014/main" id="{76D7632D-5282-9ABF-F90D-89D954F70DE4}"/>
              </a:ext>
            </a:extLst>
          </p:cNvPr>
          <p:cNvCxnSpPr/>
          <p:nvPr/>
        </p:nvCxnSpPr>
        <p:spPr bwMode="auto">
          <a:xfrm flipV="1">
            <a:off x="2099735" y="3248795"/>
            <a:ext cx="0" cy="670560"/>
          </a:xfrm>
          <a:prstGeom prst="line">
            <a:avLst/>
          </a:prstGeom>
          <a:solidFill>
            <a:schemeClr val="accent1"/>
          </a:solidFill>
          <a:ln w="19050" cap="flat" cmpd="sng" algn="ctr">
            <a:solidFill>
              <a:srgbClr val="FF0000"/>
            </a:solidFill>
            <a:prstDash val="solid"/>
            <a:round/>
            <a:headEnd type="none" w="med" len="med"/>
            <a:tailEnd type="none" w="med" len="med"/>
          </a:ln>
          <a:effectLst/>
        </p:spPr>
      </p:cxnSp>
      <p:cxnSp>
        <p:nvCxnSpPr>
          <p:cNvPr id="16" name="Straight Connector 15">
            <a:extLst>
              <a:ext uri="{FF2B5EF4-FFF2-40B4-BE49-F238E27FC236}">
                <a16:creationId xmlns:a16="http://schemas.microsoft.com/office/drawing/2014/main" id="{AAB19408-1429-13BD-2093-6053F9B6BA58}"/>
              </a:ext>
            </a:extLst>
          </p:cNvPr>
          <p:cNvCxnSpPr/>
          <p:nvPr/>
        </p:nvCxnSpPr>
        <p:spPr bwMode="auto">
          <a:xfrm flipV="1">
            <a:off x="3314716" y="3469772"/>
            <a:ext cx="0" cy="416365"/>
          </a:xfrm>
          <a:prstGeom prst="line">
            <a:avLst/>
          </a:prstGeom>
          <a:solidFill>
            <a:schemeClr val="accent1"/>
          </a:solidFill>
          <a:ln w="19050" cap="flat" cmpd="sng" algn="ctr">
            <a:solidFill>
              <a:srgbClr val="FF0000"/>
            </a:solidFill>
            <a:prstDash val="solid"/>
            <a:round/>
            <a:headEnd type="none" w="med" len="med"/>
            <a:tailEnd type="none" w="med" len="med"/>
          </a:ln>
          <a:effectLst/>
        </p:spPr>
      </p:cxnSp>
      <p:cxnSp>
        <p:nvCxnSpPr>
          <p:cNvPr id="25" name="Straight Connector 24">
            <a:extLst>
              <a:ext uri="{FF2B5EF4-FFF2-40B4-BE49-F238E27FC236}">
                <a16:creationId xmlns:a16="http://schemas.microsoft.com/office/drawing/2014/main" id="{AFD6B1CD-ECF7-998E-C212-976CD0554539}"/>
              </a:ext>
            </a:extLst>
          </p:cNvPr>
          <p:cNvCxnSpPr/>
          <p:nvPr/>
        </p:nvCxnSpPr>
        <p:spPr bwMode="auto">
          <a:xfrm flipV="1">
            <a:off x="8089901" y="3168696"/>
            <a:ext cx="0" cy="768096"/>
          </a:xfrm>
          <a:prstGeom prst="line">
            <a:avLst/>
          </a:prstGeom>
          <a:solidFill>
            <a:schemeClr val="accent1"/>
          </a:solidFill>
          <a:ln w="19050" cap="flat" cmpd="sng" algn="ctr">
            <a:solidFill>
              <a:srgbClr val="FF0000"/>
            </a:solidFill>
            <a:prstDash val="solid"/>
            <a:round/>
            <a:headEnd type="none" w="med" len="med"/>
            <a:tailEnd type="none" w="med" len="med"/>
          </a:ln>
          <a:effectLst/>
        </p:spPr>
      </p:cxnSp>
      <p:cxnSp>
        <p:nvCxnSpPr>
          <p:cNvPr id="27" name="Straight Connector 26">
            <a:extLst>
              <a:ext uri="{FF2B5EF4-FFF2-40B4-BE49-F238E27FC236}">
                <a16:creationId xmlns:a16="http://schemas.microsoft.com/office/drawing/2014/main" id="{F41D221C-040B-42CB-6339-9E91C4477BED}"/>
              </a:ext>
            </a:extLst>
          </p:cNvPr>
          <p:cNvCxnSpPr/>
          <p:nvPr/>
        </p:nvCxnSpPr>
        <p:spPr bwMode="auto">
          <a:xfrm flipV="1">
            <a:off x="9308677" y="3429016"/>
            <a:ext cx="0" cy="503801"/>
          </a:xfrm>
          <a:prstGeom prst="line">
            <a:avLst/>
          </a:prstGeom>
          <a:solidFill>
            <a:schemeClr val="accent1"/>
          </a:solidFill>
          <a:ln w="19050" cap="flat" cmpd="sng" algn="ctr">
            <a:solidFill>
              <a:srgbClr val="FF0000"/>
            </a:solidFill>
            <a:prstDash val="solid"/>
            <a:round/>
            <a:headEnd type="none" w="med" len="med"/>
            <a:tailEnd type="none" w="med" len="med"/>
          </a:ln>
          <a:effectLst/>
        </p:spPr>
      </p:cxnSp>
    </p:spTree>
    <p:extLst>
      <p:ext uri="{BB962C8B-B14F-4D97-AF65-F5344CB8AC3E}">
        <p14:creationId xmlns:p14="http://schemas.microsoft.com/office/powerpoint/2010/main" val="2192755824"/>
      </p:ext>
    </p:extLst>
  </p:cSld>
  <p:clrMapOvr>
    <a:masterClrMapping/>
  </p:clrMapOvr>
  <mc:AlternateContent xmlns:mc="http://schemas.openxmlformats.org/markup-compatibility/2006" xmlns:p14="http://schemas.microsoft.com/office/powerpoint/2010/main">
    <mc:Choice Requires="p14">
      <p:transition spd="slow" p14:dur="3000"/>
    </mc:Choice>
    <mc:Fallback xmlns="">
      <p:transition spd="slow"/>
    </mc:Fallback>
  </mc:AlternateContent>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 name="Rectangle 623">
            <a:extLst>
              <a:ext uri="{FF2B5EF4-FFF2-40B4-BE49-F238E27FC236}">
                <a16:creationId xmlns:a16="http://schemas.microsoft.com/office/drawing/2014/main" id="{7687AACB-503A-B751-1045-C63EC131216A}"/>
              </a:ext>
            </a:extLst>
          </p:cNvPr>
          <p:cNvSpPr/>
          <p:nvPr/>
        </p:nvSpPr>
        <p:spPr bwMode="auto">
          <a:xfrm>
            <a:off x="0" y="6070601"/>
            <a:ext cx="12192000" cy="796332"/>
          </a:xfrm>
          <a:prstGeom prst="rect">
            <a:avLst/>
          </a:prstGeom>
          <a:solidFill>
            <a:schemeClr val="bg1"/>
          </a:solidFill>
          <a:ln w="9525" cap="flat" cmpd="sng" algn="ctr">
            <a:noFill/>
            <a:prstDash val="solid"/>
            <a:round/>
            <a:headEnd type="none" w="med" len="med"/>
            <a:tailEnd type="none" w="med" len="med"/>
          </a:ln>
          <a:effectLst/>
        </p:spPr>
        <p:txBody>
          <a:bodyPr vert="horz" wrap="square" lIns="121920" tIns="60960" rIns="121920" bIns="60960" numCol="1" rtlCol="0" anchor="t" anchorCtr="0" compatLnSpc="1">
            <a:prstTxWarp prst="textNoShape">
              <a:avLst/>
            </a:prstTxWarp>
          </a:bodyPr>
          <a:lstStyle/>
          <a:p>
            <a:pPr marL="0" marR="0" lvl="0" indent="0" algn="l" defTabSz="1219170" rtl="0" eaLnBrk="0" fontAlgn="base" latinLnBrk="0" hangingPunct="0">
              <a:lnSpc>
                <a:spcPct val="100000"/>
              </a:lnSpc>
              <a:spcBef>
                <a:spcPct val="0"/>
              </a:spcBef>
              <a:spcAft>
                <a:spcPct val="0"/>
              </a:spcAft>
              <a:buClrTx/>
              <a:buSzTx/>
              <a:buFontTx/>
              <a:buNone/>
              <a:tabLst/>
              <a:defRPr/>
            </a:pPr>
            <a:endParaRPr kumimoji="0" lang="en-US" sz="3200" b="0" i="0" u="none" strike="noStrike" kern="1200" cap="none" spc="0" normalizeH="0" baseline="0" noProof="0">
              <a:ln>
                <a:noFill/>
              </a:ln>
              <a:solidFill>
                <a:srgbClr val="002569"/>
              </a:solidFill>
              <a:effectLst/>
              <a:uLnTx/>
              <a:uFillTx/>
              <a:latin typeface="Arial" pitchFamily="-72" charset="0"/>
              <a:ea typeface="ＭＳ Ｐゴシック" pitchFamily="-72" charset="-128"/>
              <a:cs typeface="ＭＳ Ｐゴシック" pitchFamily="-72" charset="-128"/>
            </a:endParaRPr>
          </a:p>
        </p:txBody>
      </p:sp>
      <p:sp>
        <p:nvSpPr>
          <p:cNvPr id="15" name="TextBox 14">
            <a:extLst>
              <a:ext uri="{FF2B5EF4-FFF2-40B4-BE49-F238E27FC236}">
                <a16:creationId xmlns:a16="http://schemas.microsoft.com/office/drawing/2014/main" id="{DDF471E0-90F3-4791-4029-20964847ABC4}"/>
              </a:ext>
            </a:extLst>
          </p:cNvPr>
          <p:cNvSpPr txBox="1"/>
          <p:nvPr/>
        </p:nvSpPr>
        <p:spPr>
          <a:xfrm>
            <a:off x="3947325" y="6529706"/>
            <a:ext cx="4297347" cy="253916"/>
          </a:xfrm>
          <a:prstGeom prst="rect">
            <a:avLst/>
          </a:prstGeom>
          <a:noFill/>
        </p:spPr>
        <p:txBody>
          <a:bodyPr wrap="square" rtlCol="0">
            <a:spAutoFit/>
          </a:bodyPr>
          <a:lstStyle/>
          <a:p>
            <a:pPr marL="0" marR="0" lvl="0" indent="0" algn="ctr" defTabSz="1219170" rtl="0" eaLnBrk="1" fontAlgn="base" latinLnBrk="0" hangingPunct="1">
              <a:lnSpc>
                <a:spcPct val="100000"/>
              </a:lnSpc>
              <a:spcBef>
                <a:spcPct val="0"/>
              </a:spcBef>
              <a:spcAft>
                <a:spcPct val="0"/>
              </a:spcAft>
              <a:buClrTx/>
              <a:buSzTx/>
              <a:buFontTx/>
              <a:buNone/>
              <a:tabLst/>
              <a:defRPr/>
            </a:pPr>
            <a:r>
              <a:rPr kumimoji="0" lang="en-US" sz="1050" b="0" i="0" u="none" strike="noStrike" kern="1200" cap="none" spc="0" normalizeH="0" baseline="0" noProof="0" dirty="0">
                <a:ln>
                  <a:noFill/>
                </a:ln>
                <a:solidFill>
                  <a:srgbClr val="002569"/>
                </a:solidFill>
                <a:effectLst/>
                <a:uLnTx/>
                <a:uFillTx/>
                <a:latin typeface="Arial" panose="020B0604020202020204"/>
                <a:ea typeface="ＭＳ Ｐゴシック" charset="0"/>
                <a:cs typeface="+mn-cs"/>
              </a:rPr>
              <a:t>Bardia A et al. SABCS 2022. Abstract GS3-01.</a:t>
            </a:r>
          </a:p>
        </p:txBody>
      </p:sp>
      <p:sp>
        <p:nvSpPr>
          <p:cNvPr id="7" name="Title 1">
            <a:extLst>
              <a:ext uri="{FF2B5EF4-FFF2-40B4-BE49-F238E27FC236}">
                <a16:creationId xmlns:a16="http://schemas.microsoft.com/office/drawing/2014/main" id="{F89E8B41-0D34-B9C3-EBC0-BD87B2804432}"/>
              </a:ext>
            </a:extLst>
          </p:cNvPr>
          <p:cNvSpPr txBox="1">
            <a:spLocks/>
          </p:cNvSpPr>
          <p:nvPr/>
        </p:nvSpPr>
        <p:spPr bwMode="auto">
          <a:xfrm>
            <a:off x="-3400" y="108004"/>
            <a:ext cx="12192000" cy="1138965"/>
          </a:xfrm>
          <a:prstGeom prst="rect">
            <a:avLst/>
          </a:prstGeom>
          <a:noFill/>
          <a:ln>
            <a:noFill/>
          </a:ln>
          <a:effectLst/>
          <a:extLst>
            <a:ext uri="{FAA26D3D-D897-4be2-8F04-BA451C77F1D7}">
              <ma14:placeholderFlag xmlns="" xmlns:ma14="http://schemas.microsoft.com/office/mac/drawingml/2011/main" val="1"/>
            </a:ext>
          </a:extLst>
        </p:spPr>
        <p:txBody>
          <a:bodyPr vert="horz" wrap="square" lIns="121920" tIns="60960" rIns="121920" bIns="60960" numCol="1" anchor="ctr" anchorCtr="0" compatLnSpc="1">
            <a:prstTxWarp prst="textNoShape">
              <a:avLst/>
            </a:prstTxWarp>
          </a:bodyPr>
          <a:lstStyle>
            <a:lvl1pPr algn="ctr" rtl="0" eaLnBrk="1" fontAlgn="base" hangingPunct="1">
              <a:spcBef>
                <a:spcPct val="0"/>
              </a:spcBef>
              <a:spcAft>
                <a:spcPct val="0"/>
              </a:spcAft>
              <a:defRPr sz="3200" b="1" i="0">
                <a:solidFill>
                  <a:srgbClr val="14467E"/>
                </a:solidFill>
                <a:latin typeface="Arial" panose="020B0604020202020204" pitchFamily="34" charset="0"/>
                <a:ea typeface="+mj-ea"/>
                <a:cs typeface="Arial" panose="020B0604020202020204" pitchFamily="34" charset="0"/>
              </a:defRPr>
            </a:lvl1pPr>
            <a:lvl2pPr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2pPr>
            <a:lvl3pPr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3pPr>
            <a:lvl4pPr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4pPr>
            <a:lvl5pPr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5pPr>
            <a:lvl6pPr marL="457200"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6pPr>
            <a:lvl7pPr marL="914400"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7pPr>
            <a:lvl8pPr marL="1371600"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8pPr>
            <a:lvl9pPr marL="1828800" algn="l" rtl="0" eaLnBrk="1" fontAlgn="base" hangingPunct="1">
              <a:spcBef>
                <a:spcPct val="0"/>
              </a:spcBef>
              <a:spcAft>
                <a:spcPct val="0"/>
              </a:spcAft>
              <a:defRPr sz="3200">
                <a:solidFill>
                  <a:schemeClr val="tx2"/>
                </a:solidFill>
                <a:latin typeface="Georgia" pitchFamily="-72" charset="0"/>
                <a:ea typeface="ＭＳ Ｐゴシック" pitchFamily="-72" charset="-128"/>
                <a:cs typeface="ＭＳ Ｐゴシック" pitchFamily="-72" charset="-128"/>
              </a:defRPr>
            </a:lvl9pPr>
          </a:lstStyle>
          <a:p>
            <a:pPr marL="0" marR="0" lvl="0" indent="0" algn="l" defTabSz="1219170" rtl="0" eaLnBrk="1" fontAlgn="base" latinLnBrk="0" hangingPunct="1">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272524"/>
                </a:solidFill>
                <a:effectLst/>
                <a:uLnTx/>
                <a:uFillTx/>
                <a:latin typeface="Arial" panose="020B0604020202020204" pitchFamily="34" charset="0"/>
                <a:ea typeface="ＭＳ Ｐゴシック"/>
                <a:cs typeface="Arial" panose="020B0604020202020204" pitchFamily="34" charset="0"/>
              </a:rPr>
              <a:t>EMERALD Results: Elacestrant vs SOC</a:t>
            </a:r>
          </a:p>
          <a:p>
            <a:pPr marL="0" marR="0" lvl="0" indent="0" algn="l" defTabSz="1219170" rtl="0" eaLnBrk="1" fontAlgn="base" latinLnBrk="0" hangingPunct="1">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272524"/>
                </a:solidFill>
                <a:effectLst/>
                <a:uLnTx/>
                <a:uFillTx/>
                <a:latin typeface="Arial" panose="020B0604020202020204" pitchFamily="34" charset="0"/>
                <a:ea typeface="ＭＳ Ｐゴシック"/>
                <a:cs typeface="Arial" panose="020B0604020202020204" pitchFamily="34" charset="0"/>
              </a:rPr>
              <a:t>PFS by Duration of CDK4/6i in </a:t>
            </a:r>
            <a:r>
              <a:rPr kumimoji="0" lang="en-US" sz="3200" b="1" i="1" u="none" strike="noStrike" kern="0" cap="none" spc="0" normalizeH="0" baseline="0" noProof="0" dirty="0">
                <a:ln>
                  <a:noFill/>
                </a:ln>
                <a:solidFill>
                  <a:srgbClr val="272524"/>
                </a:solidFill>
                <a:effectLst/>
                <a:uLnTx/>
                <a:uFillTx/>
                <a:latin typeface="Arial" panose="020B0604020202020204" pitchFamily="34" charset="0"/>
                <a:ea typeface="ＭＳ Ｐゴシック"/>
                <a:cs typeface="Arial" panose="020B0604020202020204" pitchFamily="34" charset="0"/>
              </a:rPr>
              <a:t>mESR1 </a:t>
            </a:r>
            <a:r>
              <a:rPr kumimoji="0" lang="en-US" sz="3200" b="1" i="0" u="none" strike="noStrike" kern="0" cap="none" spc="0" normalizeH="0" baseline="0" noProof="0" dirty="0">
                <a:ln>
                  <a:noFill/>
                </a:ln>
                <a:solidFill>
                  <a:srgbClr val="272524"/>
                </a:solidFill>
                <a:effectLst/>
                <a:uLnTx/>
                <a:uFillTx/>
                <a:latin typeface="Arial" panose="020B0604020202020204" pitchFamily="34" charset="0"/>
                <a:ea typeface="ＭＳ Ｐゴシック"/>
                <a:cs typeface="Arial" panose="020B0604020202020204" pitchFamily="34" charset="0"/>
              </a:rPr>
              <a:t>Cohort </a:t>
            </a:r>
          </a:p>
        </p:txBody>
      </p:sp>
      <p:graphicFrame>
        <p:nvGraphicFramePr>
          <p:cNvPr id="311" name="Table 123">
            <a:extLst>
              <a:ext uri="{FF2B5EF4-FFF2-40B4-BE49-F238E27FC236}">
                <a16:creationId xmlns:a16="http://schemas.microsoft.com/office/drawing/2014/main" id="{32F9565C-DAA5-ED7C-8880-35CD94D07C25}"/>
              </a:ext>
            </a:extLst>
          </p:cNvPr>
          <p:cNvGraphicFramePr>
            <a:graphicFrameLocks noGrp="1"/>
          </p:cNvGraphicFramePr>
          <p:nvPr/>
        </p:nvGraphicFramePr>
        <p:xfrm>
          <a:off x="470178" y="4534949"/>
          <a:ext cx="3441423" cy="1877335"/>
        </p:xfrm>
        <a:graphic>
          <a:graphicData uri="http://schemas.openxmlformats.org/drawingml/2006/table">
            <a:tbl>
              <a:tblPr firstRow="1" bandRow="1">
                <a:tableStyleId>{7DF18680-E054-41AD-8BC1-D1AEF772440D}</a:tableStyleId>
              </a:tblPr>
              <a:tblGrid>
                <a:gridCol w="1642259">
                  <a:extLst>
                    <a:ext uri="{9D8B030D-6E8A-4147-A177-3AD203B41FA5}">
                      <a16:colId xmlns:a16="http://schemas.microsoft.com/office/drawing/2014/main" val="3370190440"/>
                    </a:ext>
                  </a:extLst>
                </a:gridCol>
                <a:gridCol w="918457">
                  <a:extLst>
                    <a:ext uri="{9D8B030D-6E8A-4147-A177-3AD203B41FA5}">
                      <a16:colId xmlns:a16="http://schemas.microsoft.com/office/drawing/2014/main" val="2280233735"/>
                    </a:ext>
                  </a:extLst>
                </a:gridCol>
                <a:gridCol w="880707">
                  <a:extLst>
                    <a:ext uri="{9D8B030D-6E8A-4147-A177-3AD203B41FA5}">
                      <a16:colId xmlns:a16="http://schemas.microsoft.com/office/drawing/2014/main" val="1138736743"/>
                    </a:ext>
                  </a:extLst>
                </a:gridCol>
              </a:tblGrid>
              <a:tr h="517547">
                <a:tc>
                  <a:txBody>
                    <a:bodyPr/>
                    <a:lstStyle/>
                    <a:p>
                      <a:pPr>
                        <a:lnSpc>
                          <a:spcPct val="80000"/>
                        </a:lnSpc>
                      </a:pPr>
                      <a:endParaRPr lang="en-US" sz="1100" dirty="0">
                        <a:solidFill>
                          <a:schemeClr val="tx2"/>
                        </a:solidFill>
                      </a:endParaRPr>
                    </a:p>
                  </a:txBody>
                  <a:tcPr marL="34291" marR="34291" marT="34291" marB="34291">
                    <a:lnL w="12700" cap="flat" cmpd="sng" algn="ctr">
                      <a:solidFill>
                        <a:srgbClr val="008000"/>
                      </a:solidFill>
                      <a:prstDash val="solid"/>
                      <a:round/>
                      <a:headEnd type="none" w="med" len="med"/>
                      <a:tailEnd type="none" w="med" len="med"/>
                    </a:lnL>
                    <a:lnR w="12700" cap="flat" cmpd="sng" algn="ctr">
                      <a:solidFill>
                        <a:srgbClr val="008000"/>
                      </a:solidFill>
                      <a:prstDash val="solid"/>
                      <a:round/>
                      <a:headEnd type="none" w="med" len="med"/>
                      <a:tailEnd type="none" w="med" len="med"/>
                    </a:lnR>
                    <a:lnT w="12700" cap="flat" cmpd="sng" algn="ctr">
                      <a:solidFill>
                        <a:srgbClr val="008000"/>
                      </a:solidFill>
                      <a:prstDash val="solid"/>
                      <a:round/>
                      <a:headEnd type="none" w="med" len="med"/>
                      <a:tailEnd type="none" w="med" len="med"/>
                    </a:lnT>
                    <a:lnB w="12700" cap="flat" cmpd="sng" algn="ctr">
                      <a:solidFill>
                        <a:srgbClr val="008000"/>
                      </a:solidFill>
                      <a:prstDash val="solid"/>
                      <a:round/>
                      <a:headEnd type="none" w="med" len="med"/>
                      <a:tailEnd type="none" w="med" len="med"/>
                    </a:lnB>
                    <a:solidFill>
                      <a:srgbClr val="F1F3F6"/>
                    </a:solidFill>
                  </a:tcPr>
                </a:tc>
                <a:tc>
                  <a:txBody>
                    <a:bodyPr/>
                    <a:lstStyle/>
                    <a:p>
                      <a:pPr algn="ctr">
                        <a:lnSpc>
                          <a:spcPct val="80000"/>
                        </a:lnSpc>
                      </a:pPr>
                      <a:r>
                        <a:rPr lang="en-US" sz="1100" dirty="0" err="1">
                          <a:solidFill>
                            <a:schemeClr val="tx2"/>
                          </a:solidFill>
                        </a:rPr>
                        <a:t>Elacestrant</a:t>
                      </a:r>
                      <a:endParaRPr lang="en-US" sz="1100" dirty="0">
                        <a:solidFill>
                          <a:schemeClr val="tx2"/>
                        </a:solidFill>
                      </a:endParaRPr>
                    </a:p>
                  </a:txBody>
                  <a:tcPr marL="34291" marR="34291" marT="34291" marB="34291" anchor="ctr">
                    <a:lnL w="12700" cap="flat" cmpd="sng" algn="ctr">
                      <a:solidFill>
                        <a:srgbClr val="008000"/>
                      </a:solidFill>
                      <a:prstDash val="solid"/>
                      <a:round/>
                      <a:headEnd type="none" w="med" len="med"/>
                      <a:tailEnd type="none" w="med" len="med"/>
                    </a:lnL>
                    <a:lnR w="12700" cap="flat" cmpd="sng" algn="ctr">
                      <a:solidFill>
                        <a:srgbClr val="008000"/>
                      </a:solidFill>
                      <a:prstDash val="solid"/>
                      <a:round/>
                      <a:headEnd type="none" w="med" len="med"/>
                      <a:tailEnd type="none" w="med" len="med"/>
                    </a:lnR>
                    <a:lnT w="12700" cap="flat" cmpd="sng" algn="ctr">
                      <a:solidFill>
                        <a:srgbClr val="008000"/>
                      </a:solidFill>
                      <a:prstDash val="solid"/>
                      <a:round/>
                      <a:headEnd type="none" w="med" len="med"/>
                      <a:tailEnd type="none" w="med" len="med"/>
                    </a:lnT>
                    <a:lnB w="12700" cap="flat" cmpd="sng" algn="ctr">
                      <a:solidFill>
                        <a:srgbClr val="008000"/>
                      </a:solidFill>
                      <a:prstDash val="solid"/>
                      <a:round/>
                      <a:headEnd type="none" w="med" len="med"/>
                      <a:tailEnd type="none" w="med" len="med"/>
                    </a:lnB>
                    <a:solidFill>
                      <a:srgbClr val="F1F3F6"/>
                    </a:solidFill>
                  </a:tcPr>
                </a:tc>
                <a:tc>
                  <a:txBody>
                    <a:bodyPr/>
                    <a:lstStyle/>
                    <a:p>
                      <a:pPr algn="ctr">
                        <a:lnSpc>
                          <a:spcPct val="80000"/>
                        </a:lnSpc>
                      </a:pPr>
                      <a:r>
                        <a:rPr lang="en-US" sz="1100" dirty="0">
                          <a:solidFill>
                            <a:schemeClr val="tx2"/>
                          </a:solidFill>
                        </a:rPr>
                        <a:t>SOC</a:t>
                      </a:r>
                      <a:br>
                        <a:rPr lang="en-US" sz="1100" dirty="0">
                          <a:solidFill>
                            <a:schemeClr val="tx2"/>
                          </a:solidFill>
                        </a:rPr>
                      </a:br>
                      <a:r>
                        <a:rPr lang="en-US" sz="1100" dirty="0">
                          <a:solidFill>
                            <a:schemeClr val="tx2"/>
                          </a:solidFill>
                        </a:rPr>
                        <a:t>Hormonal Therapy</a:t>
                      </a:r>
                    </a:p>
                  </a:txBody>
                  <a:tcPr marL="34291" marR="34291" marT="34291" marB="34291">
                    <a:lnL w="12700" cap="flat" cmpd="sng" algn="ctr">
                      <a:solidFill>
                        <a:srgbClr val="008000"/>
                      </a:solidFill>
                      <a:prstDash val="solid"/>
                      <a:round/>
                      <a:headEnd type="none" w="med" len="med"/>
                      <a:tailEnd type="none" w="med" len="med"/>
                    </a:lnL>
                    <a:lnR w="12700" cap="flat" cmpd="sng" algn="ctr">
                      <a:solidFill>
                        <a:srgbClr val="008000"/>
                      </a:solidFill>
                      <a:prstDash val="solid"/>
                      <a:round/>
                      <a:headEnd type="none" w="med" len="med"/>
                      <a:tailEnd type="none" w="med" len="med"/>
                    </a:lnR>
                    <a:lnT w="12700" cap="flat" cmpd="sng" algn="ctr">
                      <a:solidFill>
                        <a:srgbClr val="008000"/>
                      </a:solidFill>
                      <a:prstDash val="solid"/>
                      <a:round/>
                      <a:headEnd type="none" w="med" len="med"/>
                      <a:tailEnd type="none" w="med" len="med"/>
                    </a:lnT>
                    <a:lnB w="12700" cap="flat" cmpd="sng" algn="ctr">
                      <a:solidFill>
                        <a:srgbClr val="008000"/>
                      </a:solidFill>
                      <a:prstDash val="solid"/>
                      <a:round/>
                      <a:headEnd type="none" w="med" len="med"/>
                      <a:tailEnd type="none" w="med" len="med"/>
                    </a:lnB>
                    <a:solidFill>
                      <a:srgbClr val="F1F3F6"/>
                    </a:solidFill>
                  </a:tcPr>
                </a:tc>
                <a:extLst>
                  <a:ext uri="{0D108BD9-81ED-4DB2-BD59-A6C34878D82A}">
                    <a16:rowId xmlns:a16="http://schemas.microsoft.com/office/drawing/2014/main" val="2226811187"/>
                  </a:ext>
                </a:extLst>
              </a:tr>
              <a:tr h="377788">
                <a:tc>
                  <a:txBody>
                    <a:bodyPr/>
                    <a:lstStyle/>
                    <a:p>
                      <a:pPr>
                        <a:lnSpc>
                          <a:spcPct val="80000"/>
                        </a:lnSpc>
                      </a:pPr>
                      <a:r>
                        <a:rPr lang="en-US" sz="1100" dirty="0">
                          <a:solidFill>
                            <a:schemeClr val="tx2"/>
                          </a:solidFill>
                        </a:rPr>
                        <a:t>Median PFS, months</a:t>
                      </a:r>
                    </a:p>
                    <a:p>
                      <a:pPr algn="l">
                        <a:lnSpc>
                          <a:spcPct val="80000"/>
                        </a:lnSpc>
                      </a:pPr>
                      <a:r>
                        <a:rPr lang="en-US" sz="1100" dirty="0">
                          <a:solidFill>
                            <a:schemeClr val="tx2"/>
                          </a:solidFill>
                        </a:rPr>
                        <a:t>(95% CI)</a:t>
                      </a:r>
                    </a:p>
                  </a:txBody>
                  <a:tcPr marL="34291" marR="34291" marT="34291" marB="34291" anchor="ctr">
                    <a:lnL w="12700" cap="flat" cmpd="sng" algn="ctr">
                      <a:solidFill>
                        <a:srgbClr val="008000"/>
                      </a:solidFill>
                      <a:prstDash val="solid"/>
                      <a:round/>
                      <a:headEnd type="none" w="med" len="med"/>
                      <a:tailEnd type="none" w="med" len="med"/>
                    </a:lnL>
                    <a:lnR w="12700" cap="flat" cmpd="sng" algn="ctr">
                      <a:solidFill>
                        <a:srgbClr val="008000"/>
                      </a:solidFill>
                      <a:prstDash val="solid"/>
                      <a:round/>
                      <a:headEnd type="none" w="med" len="med"/>
                      <a:tailEnd type="none" w="med" len="med"/>
                    </a:lnR>
                    <a:lnT w="12700" cap="flat" cmpd="sng" algn="ctr">
                      <a:solidFill>
                        <a:srgbClr val="008000"/>
                      </a:solidFill>
                      <a:prstDash val="solid"/>
                      <a:round/>
                      <a:headEnd type="none" w="med" len="med"/>
                      <a:tailEnd type="none" w="med" len="med"/>
                    </a:lnT>
                    <a:lnB w="12700" cap="flat" cmpd="sng" algn="ctr">
                      <a:solidFill>
                        <a:srgbClr val="008000"/>
                      </a:solidFill>
                      <a:prstDash val="solid"/>
                      <a:round/>
                      <a:headEnd type="none" w="med" len="med"/>
                      <a:tailEnd type="none" w="med" len="med"/>
                    </a:lnB>
                  </a:tcPr>
                </a:tc>
                <a:tc>
                  <a:txBody>
                    <a:bodyPr/>
                    <a:lstStyle/>
                    <a:p>
                      <a:pPr algn="ctr" fontAlgn="b">
                        <a:lnSpc>
                          <a:spcPct val="100000"/>
                        </a:lnSpc>
                      </a:pPr>
                      <a:r>
                        <a:rPr lang="it-IT" sz="1100" b="1" i="0" u="none" strike="noStrike" dirty="0">
                          <a:solidFill>
                            <a:schemeClr val="tx2"/>
                          </a:solidFill>
                          <a:effectLst/>
                          <a:latin typeface="+mn-lt"/>
                        </a:rPr>
                        <a:t>4.14</a:t>
                      </a:r>
                      <a:br>
                        <a:rPr lang="it-IT" sz="1100" b="1" i="0" u="none" strike="noStrike" dirty="0">
                          <a:solidFill>
                            <a:schemeClr val="tx2"/>
                          </a:solidFill>
                          <a:effectLst/>
                          <a:latin typeface="+mn-lt"/>
                        </a:rPr>
                      </a:br>
                      <a:r>
                        <a:rPr lang="it-IT" sz="1100" b="0" i="0" u="none" strike="noStrike" dirty="0">
                          <a:solidFill>
                            <a:schemeClr val="tx2"/>
                          </a:solidFill>
                          <a:effectLst/>
                          <a:latin typeface="+mn-lt"/>
                        </a:rPr>
                        <a:t>(2.20 - 7.79)</a:t>
                      </a:r>
                    </a:p>
                  </a:txBody>
                  <a:tcPr marL="7144" marR="7144" marT="7144" marB="0" anchor="ctr">
                    <a:lnL w="12700" cap="flat" cmpd="sng" algn="ctr">
                      <a:solidFill>
                        <a:srgbClr val="008000"/>
                      </a:solidFill>
                      <a:prstDash val="solid"/>
                      <a:round/>
                      <a:headEnd type="none" w="med" len="med"/>
                      <a:tailEnd type="none" w="med" len="med"/>
                    </a:lnL>
                    <a:lnR w="12700" cap="flat" cmpd="sng" algn="ctr">
                      <a:solidFill>
                        <a:srgbClr val="008000"/>
                      </a:solidFill>
                      <a:prstDash val="solid"/>
                      <a:round/>
                      <a:headEnd type="none" w="med" len="med"/>
                      <a:tailEnd type="none" w="med" len="med"/>
                    </a:lnR>
                    <a:lnT w="12700" cap="flat" cmpd="sng" algn="ctr">
                      <a:solidFill>
                        <a:srgbClr val="008000"/>
                      </a:solidFill>
                      <a:prstDash val="solid"/>
                      <a:round/>
                      <a:headEnd type="none" w="med" len="med"/>
                      <a:tailEnd type="none" w="med" len="med"/>
                    </a:lnT>
                    <a:lnB w="12700" cap="flat" cmpd="sng" algn="ctr">
                      <a:solidFill>
                        <a:srgbClr val="008000"/>
                      </a:solidFill>
                      <a:prstDash val="solid"/>
                      <a:round/>
                      <a:headEnd type="none" w="med" len="med"/>
                      <a:tailEnd type="none" w="med" len="med"/>
                    </a:lnB>
                  </a:tcPr>
                </a:tc>
                <a:tc>
                  <a:txBody>
                    <a:bodyPr/>
                    <a:lstStyle/>
                    <a:p>
                      <a:pPr algn="ctr" fontAlgn="b">
                        <a:lnSpc>
                          <a:spcPct val="100000"/>
                        </a:lnSpc>
                      </a:pPr>
                      <a:r>
                        <a:rPr lang="it-IT" sz="1100" b="1" i="0" u="none" strike="noStrike" dirty="0">
                          <a:solidFill>
                            <a:schemeClr val="tx2"/>
                          </a:solidFill>
                          <a:effectLst/>
                          <a:latin typeface="+mn-lt"/>
                        </a:rPr>
                        <a:t>1.87</a:t>
                      </a:r>
                      <a:br>
                        <a:rPr lang="it-IT" sz="1100" b="1" i="0" u="none" strike="noStrike" dirty="0">
                          <a:solidFill>
                            <a:schemeClr val="tx2"/>
                          </a:solidFill>
                          <a:effectLst/>
                          <a:latin typeface="+mn-lt"/>
                        </a:rPr>
                      </a:br>
                      <a:r>
                        <a:rPr lang="it-IT" sz="1100" b="0" i="0" u="none" strike="noStrike" dirty="0">
                          <a:solidFill>
                            <a:schemeClr val="tx2"/>
                          </a:solidFill>
                          <a:effectLst/>
                          <a:latin typeface="+mn-lt"/>
                        </a:rPr>
                        <a:t>(1.87 - 3.29)</a:t>
                      </a:r>
                    </a:p>
                  </a:txBody>
                  <a:tcPr marL="7144" marR="7144" marT="7144" marB="0" anchor="ctr">
                    <a:lnL w="12700" cap="flat" cmpd="sng" algn="ctr">
                      <a:solidFill>
                        <a:srgbClr val="008000"/>
                      </a:solidFill>
                      <a:prstDash val="solid"/>
                      <a:round/>
                      <a:headEnd type="none" w="med" len="med"/>
                      <a:tailEnd type="none" w="med" len="med"/>
                    </a:lnL>
                    <a:lnR w="12700" cap="flat" cmpd="sng" algn="ctr">
                      <a:solidFill>
                        <a:srgbClr val="008000"/>
                      </a:solidFill>
                      <a:prstDash val="solid"/>
                      <a:round/>
                      <a:headEnd type="none" w="med" len="med"/>
                      <a:tailEnd type="none" w="med" len="med"/>
                    </a:lnR>
                    <a:lnT w="12700" cap="flat" cmpd="sng" algn="ctr">
                      <a:solidFill>
                        <a:srgbClr val="008000"/>
                      </a:solidFill>
                      <a:prstDash val="solid"/>
                      <a:round/>
                      <a:headEnd type="none" w="med" len="med"/>
                      <a:tailEnd type="none" w="med" len="med"/>
                    </a:lnT>
                    <a:lnB w="12700" cap="flat" cmpd="sng" algn="ctr">
                      <a:solidFill>
                        <a:srgbClr val="008000"/>
                      </a:solidFill>
                      <a:prstDash val="solid"/>
                      <a:round/>
                      <a:headEnd type="none" w="med" len="med"/>
                      <a:tailEnd type="none" w="med" len="med"/>
                    </a:lnB>
                  </a:tcPr>
                </a:tc>
                <a:extLst>
                  <a:ext uri="{0D108BD9-81ED-4DB2-BD59-A6C34878D82A}">
                    <a16:rowId xmlns:a16="http://schemas.microsoft.com/office/drawing/2014/main" val="2679174028"/>
                  </a:ext>
                </a:extLst>
              </a:tr>
              <a:tr h="534333">
                <a:tc>
                  <a:txBody>
                    <a:bodyPr/>
                    <a:lstStyle/>
                    <a:p>
                      <a:pPr algn="l">
                        <a:lnSpc>
                          <a:spcPct val="80000"/>
                        </a:lnSpc>
                      </a:pPr>
                      <a:r>
                        <a:rPr lang="en-US" sz="1100" dirty="0">
                          <a:solidFill>
                            <a:schemeClr val="tx2"/>
                          </a:solidFill>
                        </a:rPr>
                        <a:t>PFS rate at 12 months, %</a:t>
                      </a:r>
                      <a:br>
                        <a:rPr lang="en-US" sz="1100" dirty="0">
                          <a:solidFill>
                            <a:schemeClr val="tx2"/>
                          </a:solidFill>
                        </a:rPr>
                      </a:br>
                      <a:r>
                        <a:rPr lang="en-US" sz="1100" dirty="0">
                          <a:solidFill>
                            <a:schemeClr val="tx2"/>
                          </a:solidFill>
                        </a:rPr>
                        <a:t>(95% CI)</a:t>
                      </a:r>
                    </a:p>
                  </a:txBody>
                  <a:tcPr marL="34291" marR="34291" marT="34291" marB="34291" anchor="ctr">
                    <a:lnL w="12700" cap="flat" cmpd="sng" algn="ctr">
                      <a:solidFill>
                        <a:srgbClr val="008000"/>
                      </a:solidFill>
                      <a:prstDash val="solid"/>
                      <a:round/>
                      <a:headEnd type="none" w="med" len="med"/>
                      <a:tailEnd type="none" w="med" len="med"/>
                    </a:lnL>
                    <a:lnR w="12700" cap="flat" cmpd="sng" algn="ctr">
                      <a:solidFill>
                        <a:srgbClr val="008000"/>
                      </a:solidFill>
                      <a:prstDash val="solid"/>
                      <a:round/>
                      <a:headEnd type="none" w="med" len="med"/>
                      <a:tailEnd type="none" w="med" len="med"/>
                    </a:lnR>
                    <a:lnT w="12700" cap="flat" cmpd="sng" algn="ctr">
                      <a:solidFill>
                        <a:srgbClr val="008000"/>
                      </a:solidFill>
                      <a:prstDash val="solid"/>
                      <a:round/>
                      <a:headEnd type="none" w="med" len="med"/>
                      <a:tailEnd type="none" w="med" len="med"/>
                    </a:lnT>
                    <a:lnB w="12700" cap="flat" cmpd="sng" algn="ctr">
                      <a:solidFill>
                        <a:srgbClr val="008000"/>
                      </a:solidFill>
                      <a:prstDash val="solid"/>
                      <a:round/>
                      <a:headEnd type="none" w="med" len="med"/>
                      <a:tailEnd type="none" w="med" len="med"/>
                    </a:lnB>
                  </a:tcPr>
                </a:tc>
                <a:tc>
                  <a:txBody>
                    <a:bodyPr/>
                    <a:lstStyle/>
                    <a:p>
                      <a:pPr algn="ctr" fontAlgn="b">
                        <a:lnSpc>
                          <a:spcPct val="100000"/>
                        </a:lnSpc>
                      </a:pPr>
                      <a:r>
                        <a:rPr lang="it-IT" sz="1100" b="0" i="0" u="none" strike="noStrike" dirty="0">
                          <a:solidFill>
                            <a:schemeClr val="tx2"/>
                          </a:solidFill>
                          <a:effectLst/>
                          <a:latin typeface="+mn-lt"/>
                        </a:rPr>
                        <a:t>26.02</a:t>
                      </a:r>
                      <a:br>
                        <a:rPr lang="it-IT" sz="1100" b="0" i="0" u="none" strike="noStrike" dirty="0">
                          <a:solidFill>
                            <a:schemeClr val="tx2"/>
                          </a:solidFill>
                          <a:effectLst/>
                          <a:latin typeface="+mn-lt"/>
                        </a:rPr>
                      </a:br>
                      <a:r>
                        <a:rPr lang="it-IT" sz="1100" b="0" i="0" u="none" strike="noStrike" dirty="0">
                          <a:solidFill>
                            <a:schemeClr val="tx2"/>
                          </a:solidFill>
                          <a:effectLst/>
                          <a:latin typeface="+mn-lt"/>
                        </a:rPr>
                        <a:t>(15.12 - 36.92)</a:t>
                      </a:r>
                    </a:p>
                  </a:txBody>
                  <a:tcPr marL="7144" marR="7144" marT="7144" marB="0" anchor="ctr">
                    <a:lnL w="12700" cap="flat" cmpd="sng" algn="ctr">
                      <a:solidFill>
                        <a:srgbClr val="008000"/>
                      </a:solidFill>
                      <a:prstDash val="solid"/>
                      <a:round/>
                      <a:headEnd type="none" w="med" len="med"/>
                      <a:tailEnd type="none" w="med" len="med"/>
                    </a:lnL>
                    <a:lnR w="12700" cap="flat" cmpd="sng" algn="ctr">
                      <a:solidFill>
                        <a:srgbClr val="008000"/>
                      </a:solidFill>
                      <a:prstDash val="solid"/>
                      <a:round/>
                      <a:headEnd type="none" w="med" len="med"/>
                      <a:tailEnd type="none" w="med" len="med"/>
                    </a:lnR>
                    <a:lnT w="12700" cap="flat" cmpd="sng" algn="ctr">
                      <a:solidFill>
                        <a:srgbClr val="008000"/>
                      </a:solidFill>
                      <a:prstDash val="solid"/>
                      <a:round/>
                      <a:headEnd type="none" w="med" len="med"/>
                      <a:tailEnd type="none" w="med" len="med"/>
                    </a:lnT>
                    <a:lnB w="12700" cap="flat" cmpd="sng" algn="ctr">
                      <a:solidFill>
                        <a:srgbClr val="008000"/>
                      </a:solidFill>
                      <a:prstDash val="solid"/>
                      <a:round/>
                      <a:headEnd type="none" w="med" len="med"/>
                      <a:tailEnd type="none" w="med" len="med"/>
                    </a:lnB>
                  </a:tcPr>
                </a:tc>
                <a:tc>
                  <a:txBody>
                    <a:bodyPr/>
                    <a:lstStyle/>
                    <a:p>
                      <a:pPr algn="ctr" fontAlgn="b">
                        <a:lnSpc>
                          <a:spcPct val="100000"/>
                        </a:lnSpc>
                      </a:pPr>
                      <a:r>
                        <a:rPr lang="it-IT" sz="1100" b="0" i="0" u="none" strike="noStrike" dirty="0">
                          <a:solidFill>
                            <a:schemeClr val="tx2"/>
                          </a:solidFill>
                          <a:effectLst/>
                          <a:latin typeface="+mn-lt"/>
                        </a:rPr>
                        <a:t>6.45</a:t>
                      </a:r>
                      <a:br>
                        <a:rPr lang="it-IT" sz="1100" b="0" i="0" u="none" strike="noStrike" dirty="0">
                          <a:solidFill>
                            <a:schemeClr val="tx2"/>
                          </a:solidFill>
                          <a:effectLst/>
                          <a:latin typeface="+mn-lt"/>
                        </a:rPr>
                      </a:br>
                      <a:r>
                        <a:rPr lang="it-IT" sz="1100" b="0" i="0" u="none" strike="noStrike" dirty="0">
                          <a:solidFill>
                            <a:schemeClr val="tx2"/>
                          </a:solidFill>
                          <a:effectLst/>
                          <a:latin typeface="+mn-lt"/>
                        </a:rPr>
                        <a:t>(0.00 - 13.65)</a:t>
                      </a:r>
                    </a:p>
                  </a:txBody>
                  <a:tcPr marL="7144" marR="7144" marT="7144" marB="0" anchor="ctr">
                    <a:lnL w="12700" cap="flat" cmpd="sng" algn="ctr">
                      <a:solidFill>
                        <a:srgbClr val="008000"/>
                      </a:solidFill>
                      <a:prstDash val="solid"/>
                      <a:round/>
                      <a:headEnd type="none" w="med" len="med"/>
                      <a:tailEnd type="none" w="med" len="med"/>
                    </a:lnL>
                    <a:lnR w="12700" cap="flat" cmpd="sng" algn="ctr">
                      <a:solidFill>
                        <a:srgbClr val="008000"/>
                      </a:solidFill>
                      <a:prstDash val="solid"/>
                      <a:round/>
                      <a:headEnd type="none" w="med" len="med"/>
                      <a:tailEnd type="none" w="med" len="med"/>
                    </a:lnR>
                    <a:lnT w="12700" cap="flat" cmpd="sng" algn="ctr">
                      <a:solidFill>
                        <a:srgbClr val="008000"/>
                      </a:solidFill>
                      <a:prstDash val="solid"/>
                      <a:round/>
                      <a:headEnd type="none" w="med" len="med"/>
                      <a:tailEnd type="none" w="med" len="med"/>
                    </a:lnT>
                    <a:lnB w="12700" cap="flat" cmpd="sng" algn="ctr">
                      <a:solidFill>
                        <a:srgbClr val="008000"/>
                      </a:solidFill>
                      <a:prstDash val="solid"/>
                      <a:round/>
                      <a:headEnd type="none" w="med" len="med"/>
                      <a:tailEnd type="none" w="med" len="med"/>
                    </a:lnB>
                  </a:tcPr>
                </a:tc>
                <a:extLst>
                  <a:ext uri="{0D108BD9-81ED-4DB2-BD59-A6C34878D82A}">
                    <a16:rowId xmlns:a16="http://schemas.microsoft.com/office/drawing/2014/main" val="2787413921"/>
                  </a:ext>
                </a:extLst>
              </a:tr>
              <a:tr h="447667">
                <a:tc>
                  <a:txBody>
                    <a:bodyPr/>
                    <a:lstStyle/>
                    <a:p>
                      <a:pPr marL="0" marR="0" lvl="0" indent="0" algn="l" defTabSz="914400" rtl="0" eaLnBrk="1" fontAlgn="auto" latinLnBrk="0" hangingPunct="1">
                        <a:lnSpc>
                          <a:spcPct val="80000"/>
                        </a:lnSpc>
                        <a:spcBef>
                          <a:spcPts val="0"/>
                        </a:spcBef>
                        <a:spcAft>
                          <a:spcPts val="0"/>
                        </a:spcAft>
                        <a:buClrTx/>
                        <a:buSzTx/>
                        <a:buFontTx/>
                        <a:buNone/>
                        <a:tabLst/>
                        <a:defRPr/>
                      </a:pPr>
                      <a:r>
                        <a:rPr lang="en-US" sz="1100" dirty="0">
                          <a:solidFill>
                            <a:schemeClr val="tx2"/>
                          </a:solidFill>
                        </a:rPr>
                        <a:t>Hazard ratio (95% CI)</a:t>
                      </a:r>
                    </a:p>
                  </a:txBody>
                  <a:tcPr marL="34291" marR="34291" marT="34291" marB="34291" anchor="ctr">
                    <a:lnL w="12700" cap="flat" cmpd="sng" algn="ctr">
                      <a:solidFill>
                        <a:srgbClr val="008000"/>
                      </a:solidFill>
                      <a:prstDash val="solid"/>
                      <a:round/>
                      <a:headEnd type="none" w="med" len="med"/>
                      <a:tailEnd type="none" w="med" len="med"/>
                    </a:lnL>
                    <a:lnR w="12700" cap="flat" cmpd="sng" algn="ctr">
                      <a:solidFill>
                        <a:srgbClr val="008000"/>
                      </a:solidFill>
                      <a:prstDash val="solid"/>
                      <a:round/>
                      <a:headEnd type="none" w="med" len="med"/>
                      <a:tailEnd type="none" w="med" len="med"/>
                    </a:lnR>
                    <a:lnT w="12700" cap="flat" cmpd="sng" algn="ctr">
                      <a:solidFill>
                        <a:srgbClr val="008000"/>
                      </a:solidFill>
                      <a:prstDash val="solid"/>
                      <a:round/>
                      <a:headEnd type="none" w="med" len="med"/>
                      <a:tailEnd type="none" w="med" len="med"/>
                    </a:lnT>
                    <a:lnB w="12700" cap="flat" cmpd="sng" algn="ctr">
                      <a:solidFill>
                        <a:srgbClr val="008000"/>
                      </a:solidFill>
                      <a:prstDash val="solid"/>
                      <a:round/>
                      <a:headEnd type="none" w="med" len="med"/>
                      <a:tailEnd type="none" w="med" len="med"/>
                    </a:lnB>
                  </a:tcPr>
                </a:tc>
                <a:tc gridSpan="2">
                  <a:txBody>
                    <a:bodyPr/>
                    <a:lstStyle/>
                    <a:p>
                      <a:pPr marL="0" marR="0" lvl="0" indent="0" algn="ctr" rtl="0">
                        <a:lnSpc>
                          <a:spcPct val="100000"/>
                        </a:lnSpc>
                        <a:spcBef>
                          <a:spcPts val="0"/>
                        </a:spcBef>
                        <a:spcAft>
                          <a:spcPts val="0"/>
                        </a:spcAft>
                        <a:buNone/>
                      </a:pPr>
                      <a:r>
                        <a:rPr lang="it-IT" sz="1100" b="1" dirty="0">
                          <a:solidFill>
                            <a:schemeClr val="tx2"/>
                          </a:solidFill>
                          <a:latin typeface="+mn-lt"/>
                        </a:rPr>
                        <a:t>0.517 </a:t>
                      </a:r>
                    </a:p>
                    <a:p>
                      <a:pPr marL="0" marR="0" lvl="0" indent="0" algn="ctr" rtl="0">
                        <a:lnSpc>
                          <a:spcPct val="100000"/>
                        </a:lnSpc>
                        <a:spcBef>
                          <a:spcPts val="0"/>
                        </a:spcBef>
                        <a:spcAft>
                          <a:spcPts val="0"/>
                        </a:spcAft>
                        <a:buNone/>
                      </a:pPr>
                      <a:r>
                        <a:rPr lang="it-IT" sz="1100" b="0" dirty="0">
                          <a:solidFill>
                            <a:schemeClr val="tx2"/>
                          </a:solidFill>
                          <a:latin typeface="+mn-lt"/>
                        </a:rPr>
                        <a:t>(0.361 - 0.738)</a:t>
                      </a:r>
                    </a:p>
                  </a:txBody>
                  <a:tcPr marL="34291" marR="34291" marT="34291" marB="34291" anchor="ctr">
                    <a:lnL w="12700" cap="flat" cmpd="sng" algn="ctr">
                      <a:solidFill>
                        <a:srgbClr val="008000"/>
                      </a:solidFill>
                      <a:prstDash val="solid"/>
                      <a:round/>
                      <a:headEnd type="none" w="med" len="med"/>
                      <a:tailEnd type="none" w="med" len="med"/>
                    </a:lnL>
                    <a:lnR w="12700" cap="flat" cmpd="sng" algn="ctr">
                      <a:solidFill>
                        <a:srgbClr val="008000"/>
                      </a:solidFill>
                      <a:prstDash val="solid"/>
                      <a:round/>
                      <a:headEnd type="none" w="med" len="med"/>
                      <a:tailEnd type="none" w="med" len="med"/>
                    </a:lnR>
                    <a:lnT w="12700" cap="flat" cmpd="sng" algn="ctr">
                      <a:solidFill>
                        <a:srgbClr val="008000"/>
                      </a:solidFill>
                      <a:prstDash val="solid"/>
                      <a:round/>
                      <a:headEnd type="none" w="med" len="med"/>
                      <a:tailEnd type="none" w="med" len="med"/>
                    </a:lnT>
                    <a:lnB w="12700" cap="flat" cmpd="sng" algn="ctr">
                      <a:solidFill>
                        <a:srgbClr val="008000"/>
                      </a:solidFill>
                      <a:prstDash val="solid"/>
                      <a:round/>
                      <a:headEnd type="none" w="med" len="med"/>
                      <a:tailEnd type="none" w="med" len="med"/>
                    </a:lnB>
                  </a:tcPr>
                </a:tc>
                <a:tc hMerge="1">
                  <a:txBody>
                    <a:bodyPr/>
                    <a:lstStyle/>
                    <a:p>
                      <a:pPr algn="ctr">
                        <a:lnSpc>
                          <a:spcPct val="80000"/>
                        </a:lnSpc>
                      </a:pPr>
                      <a:endParaRPr lang="en-US" sz="1000" dirty="0"/>
                    </a:p>
                  </a:txBody>
                  <a:tcPr marL="45720" marR="45720">
                    <a:lnL w="6350" cap="flat" cmpd="sng" algn="ctr">
                      <a:solidFill>
                        <a:schemeClr val="accent2"/>
                      </a:solidFill>
                      <a:prstDash val="solid"/>
                      <a:round/>
                      <a:headEnd type="none" w="med" len="med"/>
                      <a:tailEnd type="none" w="med" len="med"/>
                    </a:lnL>
                    <a:lnR w="6350" cap="flat" cmpd="sng" algn="ctr">
                      <a:solidFill>
                        <a:schemeClr val="accent2"/>
                      </a:solid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tcPr>
                </a:tc>
                <a:extLst>
                  <a:ext uri="{0D108BD9-81ED-4DB2-BD59-A6C34878D82A}">
                    <a16:rowId xmlns:a16="http://schemas.microsoft.com/office/drawing/2014/main" val="1706451659"/>
                  </a:ext>
                </a:extLst>
              </a:tr>
            </a:tbl>
          </a:graphicData>
        </a:graphic>
      </p:graphicFrame>
      <p:graphicFrame>
        <p:nvGraphicFramePr>
          <p:cNvPr id="312" name="Table 123">
            <a:extLst>
              <a:ext uri="{FF2B5EF4-FFF2-40B4-BE49-F238E27FC236}">
                <a16:creationId xmlns:a16="http://schemas.microsoft.com/office/drawing/2014/main" id="{853E64F8-7425-6531-11EB-D8574701E696}"/>
              </a:ext>
            </a:extLst>
          </p:cNvPr>
          <p:cNvGraphicFramePr>
            <a:graphicFrameLocks noGrp="1"/>
          </p:cNvGraphicFramePr>
          <p:nvPr/>
        </p:nvGraphicFramePr>
        <p:xfrm>
          <a:off x="4451161" y="4534834"/>
          <a:ext cx="3438144" cy="1877568"/>
        </p:xfrm>
        <a:graphic>
          <a:graphicData uri="http://schemas.openxmlformats.org/drawingml/2006/table">
            <a:tbl>
              <a:tblPr firstRow="1" bandRow="1">
                <a:tableStyleId>{7DF18680-E054-41AD-8BC1-D1AEF772440D}</a:tableStyleId>
              </a:tblPr>
              <a:tblGrid>
                <a:gridCol w="1640693">
                  <a:extLst>
                    <a:ext uri="{9D8B030D-6E8A-4147-A177-3AD203B41FA5}">
                      <a16:colId xmlns:a16="http://schemas.microsoft.com/office/drawing/2014/main" val="3370190440"/>
                    </a:ext>
                  </a:extLst>
                </a:gridCol>
                <a:gridCol w="917583">
                  <a:extLst>
                    <a:ext uri="{9D8B030D-6E8A-4147-A177-3AD203B41FA5}">
                      <a16:colId xmlns:a16="http://schemas.microsoft.com/office/drawing/2014/main" val="2280233735"/>
                    </a:ext>
                  </a:extLst>
                </a:gridCol>
                <a:gridCol w="879868">
                  <a:extLst>
                    <a:ext uri="{9D8B030D-6E8A-4147-A177-3AD203B41FA5}">
                      <a16:colId xmlns:a16="http://schemas.microsoft.com/office/drawing/2014/main" val="1138736743"/>
                    </a:ext>
                  </a:extLst>
                </a:gridCol>
              </a:tblGrid>
              <a:tr h="517611">
                <a:tc>
                  <a:txBody>
                    <a:bodyPr/>
                    <a:lstStyle/>
                    <a:p>
                      <a:pPr>
                        <a:lnSpc>
                          <a:spcPct val="80000"/>
                        </a:lnSpc>
                      </a:pPr>
                      <a:endParaRPr lang="en-US" sz="1100" dirty="0">
                        <a:solidFill>
                          <a:srgbClr val="000000"/>
                        </a:solidFill>
                      </a:endParaRPr>
                    </a:p>
                  </a:txBody>
                  <a:tcPr marL="34291" marR="34291" marT="34291" marB="34291" anchor="ctr">
                    <a:lnL w="12700" cap="flat" cmpd="sng" algn="ctr">
                      <a:solidFill>
                        <a:srgbClr val="008000"/>
                      </a:solidFill>
                      <a:prstDash val="solid"/>
                      <a:round/>
                      <a:headEnd type="none" w="med" len="med"/>
                      <a:tailEnd type="none" w="med" len="med"/>
                    </a:lnL>
                    <a:lnR w="12700" cap="flat" cmpd="sng" algn="ctr">
                      <a:solidFill>
                        <a:srgbClr val="008000"/>
                      </a:solidFill>
                      <a:prstDash val="solid"/>
                      <a:round/>
                      <a:headEnd type="none" w="med" len="med"/>
                      <a:tailEnd type="none" w="med" len="med"/>
                    </a:lnR>
                    <a:lnT w="12700" cap="flat" cmpd="sng" algn="ctr">
                      <a:solidFill>
                        <a:srgbClr val="008000"/>
                      </a:solidFill>
                      <a:prstDash val="solid"/>
                      <a:round/>
                      <a:headEnd type="none" w="med" len="med"/>
                      <a:tailEnd type="none" w="med" len="med"/>
                    </a:lnT>
                    <a:lnB w="12700" cap="flat" cmpd="sng" algn="ctr">
                      <a:solidFill>
                        <a:srgbClr val="008000"/>
                      </a:solidFill>
                      <a:prstDash val="solid"/>
                      <a:round/>
                      <a:headEnd type="none" w="med" len="med"/>
                      <a:tailEnd type="none" w="med" len="med"/>
                    </a:lnB>
                    <a:solidFill>
                      <a:srgbClr val="F1F3F6"/>
                    </a:solidFill>
                  </a:tcPr>
                </a:tc>
                <a:tc>
                  <a:txBody>
                    <a:bodyPr/>
                    <a:lstStyle/>
                    <a:p>
                      <a:pPr algn="ctr">
                        <a:lnSpc>
                          <a:spcPct val="80000"/>
                        </a:lnSpc>
                      </a:pPr>
                      <a:r>
                        <a:rPr lang="en-US" sz="1100" dirty="0" err="1">
                          <a:solidFill>
                            <a:srgbClr val="000000"/>
                          </a:solidFill>
                        </a:rPr>
                        <a:t>Elacestrant</a:t>
                      </a:r>
                      <a:endParaRPr lang="en-US" sz="1100" dirty="0">
                        <a:solidFill>
                          <a:srgbClr val="000000"/>
                        </a:solidFill>
                      </a:endParaRPr>
                    </a:p>
                  </a:txBody>
                  <a:tcPr marL="34291" marR="34291" marT="34291" marB="34291" anchor="ctr">
                    <a:lnL w="12700" cap="flat" cmpd="sng" algn="ctr">
                      <a:solidFill>
                        <a:srgbClr val="008000"/>
                      </a:solidFill>
                      <a:prstDash val="solid"/>
                      <a:round/>
                      <a:headEnd type="none" w="med" len="med"/>
                      <a:tailEnd type="none" w="med" len="med"/>
                    </a:lnL>
                    <a:lnR w="12700" cap="flat" cmpd="sng" algn="ctr">
                      <a:solidFill>
                        <a:srgbClr val="008000"/>
                      </a:solidFill>
                      <a:prstDash val="solid"/>
                      <a:round/>
                      <a:headEnd type="none" w="med" len="med"/>
                      <a:tailEnd type="none" w="med" len="med"/>
                    </a:lnR>
                    <a:lnT w="12700" cap="flat" cmpd="sng" algn="ctr">
                      <a:solidFill>
                        <a:srgbClr val="008000"/>
                      </a:solidFill>
                      <a:prstDash val="solid"/>
                      <a:round/>
                      <a:headEnd type="none" w="med" len="med"/>
                      <a:tailEnd type="none" w="med" len="med"/>
                    </a:lnT>
                    <a:lnB w="12700" cap="flat" cmpd="sng" algn="ctr">
                      <a:solidFill>
                        <a:srgbClr val="008000"/>
                      </a:solidFill>
                      <a:prstDash val="solid"/>
                      <a:round/>
                      <a:headEnd type="none" w="med" len="med"/>
                      <a:tailEnd type="none" w="med" len="med"/>
                    </a:lnB>
                    <a:solidFill>
                      <a:srgbClr val="F1F3F6"/>
                    </a:solidFill>
                  </a:tcPr>
                </a:tc>
                <a:tc>
                  <a:txBody>
                    <a:bodyPr/>
                    <a:lstStyle/>
                    <a:p>
                      <a:pPr algn="ctr">
                        <a:lnSpc>
                          <a:spcPct val="80000"/>
                        </a:lnSpc>
                      </a:pPr>
                      <a:r>
                        <a:rPr lang="en-US" sz="1100" dirty="0">
                          <a:solidFill>
                            <a:srgbClr val="000000"/>
                          </a:solidFill>
                        </a:rPr>
                        <a:t>SOC</a:t>
                      </a:r>
                      <a:br>
                        <a:rPr lang="en-US" sz="1100" dirty="0">
                          <a:solidFill>
                            <a:srgbClr val="000000"/>
                          </a:solidFill>
                        </a:rPr>
                      </a:br>
                      <a:r>
                        <a:rPr lang="en-US" sz="1100" dirty="0">
                          <a:solidFill>
                            <a:srgbClr val="000000"/>
                          </a:solidFill>
                        </a:rPr>
                        <a:t>Hormonal Therapy</a:t>
                      </a:r>
                    </a:p>
                  </a:txBody>
                  <a:tcPr marL="34291" marR="34291" marT="34291" marB="34291" anchor="ctr">
                    <a:lnL w="12700" cap="flat" cmpd="sng" algn="ctr">
                      <a:solidFill>
                        <a:srgbClr val="008000"/>
                      </a:solidFill>
                      <a:prstDash val="solid"/>
                      <a:round/>
                      <a:headEnd type="none" w="med" len="med"/>
                      <a:tailEnd type="none" w="med" len="med"/>
                    </a:lnL>
                    <a:lnR w="12700" cap="flat" cmpd="sng" algn="ctr">
                      <a:solidFill>
                        <a:srgbClr val="008000"/>
                      </a:solidFill>
                      <a:prstDash val="solid"/>
                      <a:round/>
                      <a:headEnd type="none" w="med" len="med"/>
                      <a:tailEnd type="none" w="med" len="med"/>
                    </a:lnR>
                    <a:lnT w="12700" cap="flat" cmpd="sng" algn="ctr">
                      <a:solidFill>
                        <a:srgbClr val="008000"/>
                      </a:solidFill>
                      <a:prstDash val="solid"/>
                      <a:round/>
                      <a:headEnd type="none" w="med" len="med"/>
                      <a:tailEnd type="none" w="med" len="med"/>
                    </a:lnT>
                    <a:lnB w="12700" cap="flat" cmpd="sng" algn="ctr">
                      <a:solidFill>
                        <a:srgbClr val="008000"/>
                      </a:solidFill>
                      <a:prstDash val="solid"/>
                      <a:round/>
                      <a:headEnd type="none" w="med" len="med"/>
                      <a:tailEnd type="none" w="med" len="med"/>
                    </a:lnB>
                    <a:solidFill>
                      <a:srgbClr val="F1F3F6"/>
                    </a:solidFill>
                  </a:tcPr>
                </a:tc>
                <a:extLst>
                  <a:ext uri="{0D108BD9-81ED-4DB2-BD59-A6C34878D82A}">
                    <a16:rowId xmlns:a16="http://schemas.microsoft.com/office/drawing/2014/main" val="2226811187"/>
                  </a:ext>
                </a:extLst>
              </a:tr>
              <a:tr h="377835">
                <a:tc>
                  <a:txBody>
                    <a:bodyPr/>
                    <a:lstStyle/>
                    <a:p>
                      <a:pPr>
                        <a:lnSpc>
                          <a:spcPct val="80000"/>
                        </a:lnSpc>
                      </a:pPr>
                      <a:r>
                        <a:rPr lang="en-US" sz="1100" dirty="0">
                          <a:solidFill>
                            <a:srgbClr val="000000"/>
                          </a:solidFill>
                        </a:rPr>
                        <a:t>Median PFS, months</a:t>
                      </a:r>
                    </a:p>
                    <a:p>
                      <a:pPr algn="l">
                        <a:lnSpc>
                          <a:spcPct val="80000"/>
                        </a:lnSpc>
                      </a:pPr>
                      <a:r>
                        <a:rPr lang="en-US" sz="1100" dirty="0">
                          <a:solidFill>
                            <a:srgbClr val="000000"/>
                          </a:solidFill>
                        </a:rPr>
                        <a:t>(95% CI)</a:t>
                      </a:r>
                    </a:p>
                  </a:txBody>
                  <a:tcPr marL="34291" marR="34291" marT="34291" marB="34291" anchor="ctr">
                    <a:lnL w="12700" cap="flat" cmpd="sng" algn="ctr">
                      <a:solidFill>
                        <a:srgbClr val="008000"/>
                      </a:solidFill>
                      <a:prstDash val="solid"/>
                      <a:round/>
                      <a:headEnd type="none" w="med" len="med"/>
                      <a:tailEnd type="none" w="med" len="med"/>
                    </a:lnL>
                    <a:lnR w="12700" cap="flat" cmpd="sng" algn="ctr">
                      <a:solidFill>
                        <a:srgbClr val="008000"/>
                      </a:solidFill>
                      <a:prstDash val="solid"/>
                      <a:round/>
                      <a:headEnd type="none" w="med" len="med"/>
                      <a:tailEnd type="none" w="med" len="med"/>
                    </a:lnR>
                    <a:lnT w="12700" cap="flat" cmpd="sng" algn="ctr">
                      <a:solidFill>
                        <a:srgbClr val="008000"/>
                      </a:solidFill>
                      <a:prstDash val="solid"/>
                      <a:round/>
                      <a:headEnd type="none" w="med" len="med"/>
                      <a:tailEnd type="none" w="med" len="med"/>
                    </a:lnT>
                    <a:lnB w="12700" cap="flat" cmpd="sng" algn="ctr">
                      <a:solidFill>
                        <a:srgbClr val="008000"/>
                      </a:solidFill>
                      <a:prstDash val="solid"/>
                      <a:round/>
                      <a:headEnd type="none" w="med" len="med"/>
                      <a:tailEnd type="none" w="med" len="med"/>
                    </a:lnB>
                  </a:tcPr>
                </a:tc>
                <a:tc>
                  <a:txBody>
                    <a:bodyPr/>
                    <a:lstStyle/>
                    <a:p>
                      <a:pPr algn="ctr" fontAlgn="b">
                        <a:lnSpc>
                          <a:spcPct val="100000"/>
                        </a:lnSpc>
                      </a:pPr>
                      <a:r>
                        <a:rPr lang="it-IT" sz="1100" b="1" i="0" u="none" strike="noStrike" dirty="0">
                          <a:solidFill>
                            <a:srgbClr val="000000"/>
                          </a:solidFill>
                          <a:effectLst/>
                          <a:latin typeface="+mn-lt"/>
                        </a:rPr>
                        <a:t>8.61</a:t>
                      </a:r>
                      <a:br>
                        <a:rPr lang="it-IT" sz="1100" b="1" i="0" u="none" strike="noStrike" dirty="0">
                          <a:solidFill>
                            <a:srgbClr val="000000"/>
                          </a:solidFill>
                          <a:effectLst/>
                          <a:latin typeface="+mn-lt"/>
                        </a:rPr>
                      </a:br>
                      <a:r>
                        <a:rPr lang="it-IT" sz="1100" b="0" i="0" u="none" strike="noStrike" dirty="0">
                          <a:solidFill>
                            <a:srgbClr val="000000"/>
                          </a:solidFill>
                          <a:effectLst/>
                          <a:latin typeface="+mn-lt"/>
                        </a:rPr>
                        <a:t>(4.14 - 10.84)</a:t>
                      </a:r>
                    </a:p>
                  </a:txBody>
                  <a:tcPr marL="7144" marR="7144" marT="7144" marB="0" anchor="ctr">
                    <a:lnL w="12700" cap="flat" cmpd="sng" algn="ctr">
                      <a:solidFill>
                        <a:srgbClr val="008000"/>
                      </a:solidFill>
                      <a:prstDash val="solid"/>
                      <a:round/>
                      <a:headEnd type="none" w="med" len="med"/>
                      <a:tailEnd type="none" w="med" len="med"/>
                    </a:lnL>
                    <a:lnR w="12700" cap="flat" cmpd="sng" algn="ctr">
                      <a:solidFill>
                        <a:srgbClr val="008000"/>
                      </a:solidFill>
                      <a:prstDash val="solid"/>
                      <a:round/>
                      <a:headEnd type="none" w="med" len="med"/>
                      <a:tailEnd type="none" w="med" len="med"/>
                    </a:lnR>
                    <a:lnT w="12700" cap="flat" cmpd="sng" algn="ctr">
                      <a:solidFill>
                        <a:srgbClr val="008000"/>
                      </a:solidFill>
                      <a:prstDash val="solid"/>
                      <a:round/>
                      <a:headEnd type="none" w="med" len="med"/>
                      <a:tailEnd type="none" w="med" len="med"/>
                    </a:lnT>
                    <a:lnB w="12700" cap="flat" cmpd="sng" algn="ctr">
                      <a:solidFill>
                        <a:srgbClr val="008000"/>
                      </a:solidFill>
                      <a:prstDash val="solid"/>
                      <a:round/>
                      <a:headEnd type="none" w="med" len="med"/>
                      <a:tailEnd type="none" w="med" len="med"/>
                    </a:lnB>
                  </a:tcPr>
                </a:tc>
                <a:tc>
                  <a:txBody>
                    <a:bodyPr/>
                    <a:lstStyle/>
                    <a:p>
                      <a:pPr algn="ctr" fontAlgn="b">
                        <a:lnSpc>
                          <a:spcPct val="100000"/>
                        </a:lnSpc>
                      </a:pPr>
                      <a:r>
                        <a:rPr lang="it-IT" sz="1100" b="1" i="0" u="none" strike="noStrike" dirty="0">
                          <a:solidFill>
                            <a:srgbClr val="000000"/>
                          </a:solidFill>
                          <a:effectLst/>
                          <a:latin typeface="+mn-lt"/>
                        </a:rPr>
                        <a:t>1.91</a:t>
                      </a:r>
                      <a:br>
                        <a:rPr lang="it-IT" sz="1100" b="1" i="0" u="none" strike="noStrike" dirty="0">
                          <a:solidFill>
                            <a:srgbClr val="000000"/>
                          </a:solidFill>
                          <a:effectLst/>
                          <a:latin typeface="+mn-lt"/>
                        </a:rPr>
                      </a:br>
                      <a:r>
                        <a:rPr lang="it-IT" sz="1100" b="0" i="0" u="none" strike="noStrike" dirty="0">
                          <a:solidFill>
                            <a:srgbClr val="000000"/>
                          </a:solidFill>
                          <a:effectLst/>
                          <a:latin typeface="+mn-lt"/>
                        </a:rPr>
                        <a:t>(1.87 - 3.68)</a:t>
                      </a:r>
                    </a:p>
                  </a:txBody>
                  <a:tcPr marL="7144" marR="7144" marT="7144" marB="0" anchor="ctr">
                    <a:lnL w="12700" cap="flat" cmpd="sng" algn="ctr">
                      <a:solidFill>
                        <a:srgbClr val="008000"/>
                      </a:solidFill>
                      <a:prstDash val="solid"/>
                      <a:round/>
                      <a:headEnd type="none" w="med" len="med"/>
                      <a:tailEnd type="none" w="med" len="med"/>
                    </a:lnL>
                    <a:lnR w="12700" cap="flat" cmpd="sng" algn="ctr">
                      <a:solidFill>
                        <a:srgbClr val="008000"/>
                      </a:solidFill>
                      <a:prstDash val="solid"/>
                      <a:round/>
                      <a:headEnd type="none" w="med" len="med"/>
                      <a:tailEnd type="none" w="med" len="med"/>
                    </a:lnR>
                    <a:lnT w="12700" cap="flat" cmpd="sng" algn="ctr">
                      <a:solidFill>
                        <a:srgbClr val="008000"/>
                      </a:solidFill>
                      <a:prstDash val="solid"/>
                      <a:round/>
                      <a:headEnd type="none" w="med" len="med"/>
                      <a:tailEnd type="none" w="med" len="med"/>
                    </a:lnT>
                    <a:lnB w="12700" cap="flat" cmpd="sng" algn="ctr">
                      <a:solidFill>
                        <a:srgbClr val="008000"/>
                      </a:solidFill>
                      <a:prstDash val="solid"/>
                      <a:round/>
                      <a:headEnd type="none" w="med" len="med"/>
                      <a:tailEnd type="none" w="med" len="med"/>
                    </a:lnB>
                  </a:tcPr>
                </a:tc>
                <a:extLst>
                  <a:ext uri="{0D108BD9-81ED-4DB2-BD59-A6C34878D82A}">
                    <a16:rowId xmlns:a16="http://schemas.microsoft.com/office/drawing/2014/main" val="2679174028"/>
                  </a:ext>
                </a:extLst>
              </a:tr>
              <a:tr h="534399">
                <a:tc>
                  <a:txBody>
                    <a:bodyPr/>
                    <a:lstStyle/>
                    <a:p>
                      <a:pPr algn="l">
                        <a:lnSpc>
                          <a:spcPct val="80000"/>
                        </a:lnSpc>
                      </a:pPr>
                      <a:r>
                        <a:rPr lang="en-US" sz="1100" dirty="0">
                          <a:solidFill>
                            <a:srgbClr val="000000"/>
                          </a:solidFill>
                        </a:rPr>
                        <a:t>PFS rate at 12 months, %</a:t>
                      </a:r>
                      <a:br>
                        <a:rPr lang="en-US" sz="1100" dirty="0">
                          <a:solidFill>
                            <a:srgbClr val="000000"/>
                          </a:solidFill>
                        </a:rPr>
                      </a:br>
                      <a:r>
                        <a:rPr lang="en-US" sz="1100" dirty="0">
                          <a:solidFill>
                            <a:srgbClr val="000000"/>
                          </a:solidFill>
                        </a:rPr>
                        <a:t>(95% CI)</a:t>
                      </a:r>
                    </a:p>
                  </a:txBody>
                  <a:tcPr marL="34291" marR="34291" marT="34291" marB="34291" anchor="ctr">
                    <a:lnL w="12700" cap="flat" cmpd="sng" algn="ctr">
                      <a:solidFill>
                        <a:srgbClr val="008000"/>
                      </a:solidFill>
                      <a:prstDash val="solid"/>
                      <a:round/>
                      <a:headEnd type="none" w="med" len="med"/>
                      <a:tailEnd type="none" w="med" len="med"/>
                    </a:lnL>
                    <a:lnR w="12700" cap="flat" cmpd="sng" algn="ctr">
                      <a:solidFill>
                        <a:srgbClr val="008000"/>
                      </a:solidFill>
                      <a:prstDash val="solid"/>
                      <a:round/>
                      <a:headEnd type="none" w="med" len="med"/>
                      <a:tailEnd type="none" w="med" len="med"/>
                    </a:lnR>
                    <a:lnT w="12700" cap="flat" cmpd="sng" algn="ctr">
                      <a:solidFill>
                        <a:srgbClr val="008000"/>
                      </a:solidFill>
                      <a:prstDash val="solid"/>
                      <a:round/>
                      <a:headEnd type="none" w="med" len="med"/>
                      <a:tailEnd type="none" w="med" len="med"/>
                    </a:lnT>
                    <a:lnB w="12700" cap="flat" cmpd="sng" algn="ctr">
                      <a:solidFill>
                        <a:srgbClr val="008000"/>
                      </a:solidFill>
                      <a:prstDash val="solid"/>
                      <a:round/>
                      <a:headEnd type="none" w="med" len="med"/>
                      <a:tailEnd type="none" w="med" len="med"/>
                    </a:lnB>
                  </a:tcPr>
                </a:tc>
                <a:tc>
                  <a:txBody>
                    <a:bodyPr/>
                    <a:lstStyle/>
                    <a:p>
                      <a:pPr algn="ctr" fontAlgn="b">
                        <a:lnSpc>
                          <a:spcPct val="100000"/>
                        </a:lnSpc>
                      </a:pPr>
                      <a:r>
                        <a:rPr lang="it-IT" sz="1100" b="0" i="0" u="none" strike="noStrike" dirty="0">
                          <a:solidFill>
                            <a:srgbClr val="000000"/>
                          </a:solidFill>
                          <a:effectLst/>
                          <a:latin typeface="+mn-lt"/>
                        </a:rPr>
                        <a:t>35.81</a:t>
                      </a:r>
                      <a:br>
                        <a:rPr lang="it-IT" sz="1100" b="0" i="0" u="none" strike="noStrike" dirty="0">
                          <a:solidFill>
                            <a:srgbClr val="000000"/>
                          </a:solidFill>
                          <a:effectLst/>
                          <a:latin typeface="+mn-lt"/>
                        </a:rPr>
                      </a:br>
                      <a:r>
                        <a:rPr lang="it-IT" sz="1100" b="0" i="0" u="none" strike="noStrike" dirty="0">
                          <a:solidFill>
                            <a:srgbClr val="000000"/>
                          </a:solidFill>
                          <a:effectLst/>
                          <a:latin typeface="+mn-lt"/>
                        </a:rPr>
                        <a:t>(21.84 - 49.78)</a:t>
                      </a:r>
                    </a:p>
                  </a:txBody>
                  <a:tcPr marL="7144" marR="7144" marT="7144" marB="0" anchor="ctr">
                    <a:lnL w="12700" cap="flat" cmpd="sng" algn="ctr">
                      <a:solidFill>
                        <a:srgbClr val="008000"/>
                      </a:solidFill>
                      <a:prstDash val="solid"/>
                      <a:round/>
                      <a:headEnd type="none" w="med" len="med"/>
                      <a:tailEnd type="none" w="med" len="med"/>
                    </a:lnL>
                    <a:lnR w="12700" cap="flat" cmpd="sng" algn="ctr">
                      <a:solidFill>
                        <a:srgbClr val="008000"/>
                      </a:solidFill>
                      <a:prstDash val="solid"/>
                      <a:round/>
                      <a:headEnd type="none" w="med" len="med"/>
                      <a:tailEnd type="none" w="med" len="med"/>
                    </a:lnR>
                    <a:lnT w="12700" cap="flat" cmpd="sng" algn="ctr">
                      <a:solidFill>
                        <a:srgbClr val="008000"/>
                      </a:solidFill>
                      <a:prstDash val="solid"/>
                      <a:round/>
                      <a:headEnd type="none" w="med" len="med"/>
                      <a:tailEnd type="none" w="med" len="med"/>
                    </a:lnT>
                    <a:lnB w="12700" cap="flat" cmpd="sng" algn="ctr">
                      <a:solidFill>
                        <a:srgbClr val="008000"/>
                      </a:solidFill>
                      <a:prstDash val="solid"/>
                      <a:round/>
                      <a:headEnd type="none" w="med" len="med"/>
                      <a:tailEnd type="none" w="med" len="med"/>
                    </a:lnB>
                  </a:tcPr>
                </a:tc>
                <a:tc>
                  <a:txBody>
                    <a:bodyPr/>
                    <a:lstStyle/>
                    <a:p>
                      <a:pPr algn="ctr" fontAlgn="b">
                        <a:lnSpc>
                          <a:spcPct val="100000"/>
                        </a:lnSpc>
                      </a:pPr>
                      <a:r>
                        <a:rPr lang="it-IT" sz="1100" b="0" i="0" u="none" strike="noStrike" dirty="0">
                          <a:solidFill>
                            <a:srgbClr val="000000"/>
                          </a:solidFill>
                          <a:effectLst/>
                          <a:latin typeface="+mn-lt"/>
                        </a:rPr>
                        <a:t>8.39</a:t>
                      </a:r>
                      <a:br>
                        <a:rPr lang="it-IT" sz="1100" b="0" i="0" u="none" strike="noStrike" dirty="0">
                          <a:solidFill>
                            <a:srgbClr val="000000"/>
                          </a:solidFill>
                          <a:effectLst/>
                          <a:latin typeface="+mn-lt"/>
                        </a:rPr>
                      </a:br>
                      <a:r>
                        <a:rPr lang="it-IT" sz="1100" b="0" i="0" u="none" strike="noStrike" dirty="0">
                          <a:solidFill>
                            <a:srgbClr val="000000"/>
                          </a:solidFill>
                          <a:effectLst/>
                          <a:latin typeface="+mn-lt"/>
                        </a:rPr>
                        <a:t>(0.00 - 17.66)</a:t>
                      </a:r>
                    </a:p>
                  </a:txBody>
                  <a:tcPr marL="7144" marR="7144" marT="7144" marB="0" anchor="ctr">
                    <a:lnL w="12700" cap="flat" cmpd="sng" algn="ctr">
                      <a:solidFill>
                        <a:srgbClr val="008000"/>
                      </a:solidFill>
                      <a:prstDash val="solid"/>
                      <a:round/>
                      <a:headEnd type="none" w="med" len="med"/>
                      <a:tailEnd type="none" w="med" len="med"/>
                    </a:lnL>
                    <a:lnR w="12700" cap="flat" cmpd="sng" algn="ctr">
                      <a:solidFill>
                        <a:srgbClr val="008000"/>
                      </a:solidFill>
                      <a:prstDash val="solid"/>
                      <a:round/>
                      <a:headEnd type="none" w="med" len="med"/>
                      <a:tailEnd type="none" w="med" len="med"/>
                    </a:lnR>
                    <a:lnT w="12700" cap="flat" cmpd="sng" algn="ctr">
                      <a:solidFill>
                        <a:srgbClr val="008000"/>
                      </a:solidFill>
                      <a:prstDash val="solid"/>
                      <a:round/>
                      <a:headEnd type="none" w="med" len="med"/>
                      <a:tailEnd type="none" w="med" len="med"/>
                    </a:lnT>
                    <a:lnB w="12700" cap="flat" cmpd="sng" algn="ctr">
                      <a:solidFill>
                        <a:srgbClr val="008000"/>
                      </a:solidFill>
                      <a:prstDash val="solid"/>
                      <a:round/>
                      <a:headEnd type="none" w="med" len="med"/>
                      <a:tailEnd type="none" w="med" len="med"/>
                    </a:lnB>
                  </a:tcPr>
                </a:tc>
                <a:extLst>
                  <a:ext uri="{0D108BD9-81ED-4DB2-BD59-A6C34878D82A}">
                    <a16:rowId xmlns:a16="http://schemas.microsoft.com/office/drawing/2014/main" val="2787413921"/>
                  </a:ext>
                </a:extLst>
              </a:tr>
              <a:tr h="447723">
                <a:tc>
                  <a:txBody>
                    <a:bodyPr/>
                    <a:lstStyle/>
                    <a:p>
                      <a:pPr marL="0" marR="0" lvl="0" indent="0" algn="l" defTabSz="914400" rtl="0" eaLnBrk="1" fontAlgn="auto" latinLnBrk="0" hangingPunct="1">
                        <a:lnSpc>
                          <a:spcPct val="80000"/>
                        </a:lnSpc>
                        <a:spcBef>
                          <a:spcPts val="0"/>
                        </a:spcBef>
                        <a:spcAft>
                          <a:spcPts val="0"/>
                        </a:spcAft>
                        <a:buClrTx/>
                        <a:buSzTx/>
                        <a:buFontTx/>
                        <a:buNone/>
                        <a:tabLst/>
                        <a:defRPr/>
                      </a:pPr>
                      <a:r>
                        <a:rPr lang="en-US" sz="1100" dirty="0">
                          <a:solidFill>
                            <a:srgbClr val="000000"/>
                          </a:solidFill>
                        </a:rPr>
                        <a:t>Hazard ratio (95% CI)</a:t>
                      </a:r>
                    </a:p>
                  </a:txBody>
                  <a:tcPr marL="34291" marR="34291" marT="34291" marB="34291" anchor="ctr">
                    <a:lnL w="12700" cap="flat" cmpd="sng" algn="ctr">
                      <a:solidFill>
                        <a:srgbClr val="008000"/>
                      </a:solidFill>
                      <a:prstDash val="solid"/>
                      <a:round/>
                      <a:headEnd type="none" w="med" len="med"/>
                      <a:tailEnd type="none" w="med" len="med"/>
                    </a:lnL>
                    <a:lnR w="12700" cap="flat" cmpd="sng" algn="ctr">
                      <a:solidFill>
                        <a:srgbClr val="008000"/>
                      </a:solidFill>
                      <a:prstDash val="solid"/>
                      <a:round/>
                      <a:headEnd type="none" w="med" len="med"/>
                      <a:tailEnd type="none" w="med" len="med"/>
                    </a:lnR>
                    <a:lnT w="12700" cap="flat" cmpd="sng" algn="ctr">
                      <a:solidFill>
                        <a:srgbClr val="008000"/>
                      </a:solidFill>
                      <a:prstDash val="solid"/>
                      <a:round/>
                      <a:headEnd type="none" w="med" len="med"/>
                      <a:tailEnd type="none" w="med" len="med"/>
                    </a:lnT>
                    <a:lnB w="12700" cap="flat" cmpd="sng" algn="ctr">
                      <a:solidFill>
                        <a:srgbClr val="008000"/>
                      </a:solidFill>
                      <a:prstDash val="solid"/>
                      <a:round/>
                      <a:headEnd type="none" w="med" len="med"/>
                      <a:tailEnd type="none" w="med" len="med"/>
                    </a:lnB>
                  </a:tcPr>
                </a:tc>
                <a:tc gridSpan="2">
                  <a:txBody>
                    <a:bodyPr/>
                    <a:lstStyle/>
                    <a:p>
                      <a:pPr marL="0" marR="0" lvl="0" indent="0" algn="ctr" rtl="0">
                        <a:lnSpc>
                          <a:spcPct val="100000"/>
                        </a:lnSpc>
                        <a:spcBef>
                          <a:spcPts val="0"/>
                        </a:spcBef>
                        <a:spcAft>
                          <a:spcPts val="0"/>
                        </a:spcAft>
                        <a:buNone/>
                      </a:pPr>
                      <a:r>
                        <a:rPr lang="it-IT" sz="1100" b="1" dirty="0">
                          <a:solidFill>
                            <a:srgbClr val="000000"/>
                          </a:solidFill>
                          <a:latin typeface="+mn-lt"/>
                        </a:rPr>
                        <a:t>0.410  </a:t>
                      </a:r>
                    </a:p>
                    <a:p>
                      <a:pPr marL="0" marR="0" lvl="0" indent="0" algn="ctr" rtl="0">
                        <a:lnSpc>
                          <a:spcPct val="100000"/>
                        </a:lnSpc>
                        <a:spcBef>
                          <a:spcPts val="0"/>
                        </a:spcBef>
                        <a:spcAft>
                          <a:spcPts val="0"/>
                        </a:spcAft>
                        <a:buNone/>
                      </a:pPr>
                      <a:r>
                        <a:rPr lang="it-IT" sz="1100" b="0" dirty="0">
                          <a:solidFill>
                            <a:srgbClr val="000000"/>
                          </a:solidFill>
                          <a:latin typeface="+mn-lt"/>
                        </a:rPr>
                        <a:t>(0.262 - 0.634)</a:t>
                      </a:r>
                    </a:p>
                  </a:txBody>
                  <a:tcPr marL="34291" marR="34291" marT="34291" marB="34291" anchor="ctr">
                    <a:lnL w="12700" cap="flat" cmpd="sng" algn="ctr">
                      <a:solidFill>
                        <a:srgbClr val="008000"/>
                      </a:solidFill>
                      <a:prstDash val="solid"/>
                      <a:round/>
                      <a:headEnd type="none" w="med" len="med"/>
                      <a:tailEnd type="none" w="med" len="med"/>
                    </a:lnL>
                    <a:lnR w="12700" cap="flat" cmpd="sng" algn="ctr">
                      <a:solidFill>
                        <a:srgbClr val="008000"/>
                      </a:solidFill>
                      <a:prstDash val="solid"/>
                      <a:round/>
                      <a:headEnd type="none" w="med" len="med"/>
                      <a:tailEnd type="none" w="med" len="med"/>
                    </a:lnR>
                    <a:lnT w="12700" cap="flat" cmpd="sng" algn="ctr">
                      <a:solidFill>
                        <a:srgbClr val="008000"/>
                      </a:solidFill>
                      <a:prstDash val="solid"/>
                      <a:round/>
                      <a:headEnd type="none" w="med" len="med"/>
                      <a:tailEnd type="none" w="med" len="med"/>
                    </a:lnT>
                    <a:lnB w="12700" cap="flat" cmpd="sng" algn="ctr">
                      <a:solidFill>
                        <a:srgbClr val="008000"/>
                      </a:solidFill>
                      <a:prstDash val="solid"/>
                      <a:round/>
                      <a:headEnd type="none" w="med" len="med"/>
                      <a:tailEnd type="none" w="med" len="med"/>
                    </a:lnB>
                  </a:tcPr>
                </a:tc>
                <a:tc hMerge="1">
                  <a:txBody>
                    <a:bodyPr/>
                    <a:lstStyle/>
                    <a:p>
                      <a:pPr algn="ctr">
                        <a:lnSpc>
                          <a:spcPct val="80000"/>
                        </a:lnSpc>
                      </a:pPr>
                      <a:endParaRPr lang="en-US" sz="1000" dirty="0"/>
                    </a:p>
                  </a:txBody>
                  <a:tcPr marL="45720" marR="45720">
                    <a:lnL w="6350" cap="flat" cmpd="sng" algn="ctr">
                      <a:solidFill>
                        <a:schemeClr val="accent2"/>
                      </a:solidFill>
                      <a:prstDash val="solid"/>
                      <a:round/>
                      <a:headEnd type="none" w="med" len="med"/>
                      <a:tailEnd type="none" w="med" len="med"/>
                    </a:lnL>
                    <a:lnR w="6350" cap="flat" cmpd="sng" algn="ctr">
                      <a:solidFill>
                        <a:schemeClr val="accent2"/>
                      </a:solid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tcPr>
                </a:tc>
                <a:extLst>
                  <a:ext uri="{0D108BD9-81ED-4DB2-BD59-A6C34878D82A}">
                    <a16:rowId xmlns:a16="http://schemas.microsoft.com/office/drawing/2014/main" val="1706451659"/>
                  </a:ext>
                </a:extLst>
              </a:tr>
            </a:tbl>
          </a:graphicData>
        </a:graphic>
      </p:graphicFrame>
      <p:graphicFrame>
        <p:nvGraphicFramePr>
          <p:cNvPr id="313" name="Table 123">
            <a:extLst>
              <a:ext uri="{FF2B5EF4-FFF2-40B4-BE49-F238E27FC236}">
                <a16:creationId xmlns:a16="http://schemas.microsoft.com/office/drawing/2014/main" id="{1D0ABEAA-6218-3B2D-9F2B-6336B3139654}"/>
              </a:ext>
            </a:extLst>
          </p:cNvPr>
          <p:cNvGraphicFramePr>
            <a:graphicFrameLocks noGrp="1"/>
          </p:cNvGraphicFramePr>
          <p:nvPr/>
        </p:nvGraphicFramePr>
        <p:xfrm>
          <a:off x="8568259" y="4534955"/>
          <a:ext cx="3438144" cy="1877567"/>
        </p:xfrm>
        <a:graphic>
          <a:graphicData uri="http://schemas.openxmlformats.org/drawingml/2006/table">
            <a:tbl>
              <a:tblPr firstRow="1" bandRow="1">
                <a:tableStyleId>{7DF18680-E054-41AD-8BC1-D1AEF772440D}</a:tableStyleId>
              </a:tblPr>
              <a:tblGrid>
                <a:gridCol w="1640693">
                  <a:extLst>
                    <a:ext uri="{9D8B030D-6E8A-4147-A177-3AD203B41FA5}">
                      <a16:colId xmlns:a16="http://schemas.microsoft.com/office/drawing/2014/main" val="3370190440"/>
                    </a:ext>
                  </a:extLst>
                </a:gridCol>
                <a:gridCol w="917583">
                  <a:extLst>
                    <a:ext uri="{9D8B030D-6E8A-4147-A177-3AD203B41FA5}">
                      <a16:colId xmlns:a16="http://schemas.microsoft.com/office/drawing/2014/main" val="2280233735"/>
                    </a:ext>
                  </a:extLst>
                </a:gridCol>
                <a:gridCol w="879868">
                  <a:extLst>
                    <a:ext uri="{9D8B030D-6E8A-4147-A177-3AD203B41FA5}">
                      <a16:colId xmlns:a16="http://schemas.microsoft.com/office/drawing/2014/main" val="1138736743"/>
                    </a:ext>
                  </a:extLst>
                </a:gridCol>
              </a:tblGrid>
              <a:tr h="515027">
                <a:tc>
                  <a:txBody>
                    <a:bodyPr/>
                    <a:lstStyle/>
                    <a:p>
                      <a:pPr>
                        <a:lnSpc>
                          <a:spcPct val="80000"/>
                        </a:lnSpc>
                      </a:pPr>
                      <a:endParaRPr lang="en-US" sz="1100" dirty="0">
                        <a:solidFill>
                          <a:srgbClr val="000000"/>
                        </a:solidFill>
                      </a:endParaRPr>
                    </a:p>
                  </a:txBody>
                  <a:tcPr marL="34291" marR="34291" marT="34291" marB="34291">
                    <a:lnL w="12700" cap="flat" cmpd="sng" algn="ctr">
                      <a:solidFill>
                        <a:srgbClr val="008000"/>
                      </a:solidFill>
                      <a:prstDash val="solid"/>
                      <a:round/>
                      <a:headEnd type="none" w="med" len="med"/>
                      <a:tailEnd type="none" w="med" len="med"/>
                    </a:lnL>
                    <a:lnR w="12700" cap="flat" cmpd="sng" algn="ctr">
                      <a:solidFill>
                        <a:srgbClr val="008000"/>
                      </a:solidFill>
                      <a:prstDash val="solid"/>
                      <a:round/>
                      <a:headEnd type="none" w="med" len="med"/>
                      <a:tailEnd type="none" w="med" len="med"/>
                    </a:lnR>
                    <a:lnT w="12700" cap="flat" cmpd="sng" algn="ctr">
                      <a:solidFill>
                        <a:srgbClr val="008000"/>
                      </a:solidFill>
                      <a:prstDash val="solid"/>
                      <a:round/>
                      <a:headEnd type="none" w="med" len="med"/>
                      <a:tailEnd type="none" w="med" len="med"/>
                    </a:lnT>
                    <a:lnB w="12700" cap="flat" cmpd="sng" algn="ctr">
                      <a:solidFill>
                        <a:srgbClr val="008000"/>
                      </a:solidFill>
                      <a:prstDash val="solid"/>
                      <a:round/>
                      <a:headEnd type="none" w="med" len="med"/>
                      <a:tailEnd type="none" w="med" len="med"/>
                    </a:lnB>
                    <a:solidFill>
                      <a:srgbClr val="F1F3F6"/>
                    </a:solidFill>
                  </a:tcPr>
                </a:tc>
                <a:tc>
                  <a:txBody>
                    <a:bodyPr/>
                    <a:lstStyle/>
                    <a:p>
                      <a:pPr algn="ctr">
                        <a:lnSpc>
                          <a:spcPct val="80000"/>
                        </a:lnSpc>
                      </a:pPr>
                      <a:r>
                        <a:rPr lang="en-US" sz="1100" dirty="0" err="1">
                          <a:solidFill>
                            <a:srgbClr val="000000"/>
                          </a:solidFill>
                        </a:rPr>
                        <a:t>Elacestrant</a:t>
                      </a:r>
                      <a:endParaRPr lang="en-US" sz="1100" dirty="0">
                        <a:solidFill>
                          <a:srgbClr val="000000"/>
                        </a:solidFill>
                      </a:endParaRPr>
                    </a:p>
                  </a:txBody>
                  <a:tcPr marL="34291" marR="34291" marT="34291" marB="34291" anchor="ctr">
                    <a:lnL w="12700" cap="flat" cmpd="sng" algn="ctr">
                      <a:solidFill>
                        <a:srgbClr val="008000"/>
                      </a:solidFill>
                      <a:prstDash val="solid"/>
                      <a:round/>
                      <a:headEnd type="none" w="med" len="med"/>
                      <a:tailEnd type="none" w="med" len="med"/>
                    </a:lnL>
                    <a:lnR w="12700" cap="flat" cmpd="sng" algn="ctr">
                      <a:solidFill>
                        <a:srgbClr val="008000"/>
                      </a:solidFill>
                      <a:prstDash val="solid"/>
                      <a:round/>
                      <a:headEnd type="none" w="med" len="med"/>
                      <a:tailEnd type="none" w="med" len="med"/>
                    </a:lnR>
                    <a:lnT w="12700" cap="flat" cmpd="sng" algn="ctr">
                      <a:solidFill>
                        <a:srgbClr val="008000"/>
                      </a:solidFill>
                      <a:prstDash val="solid"/>
                      <a:round/>
                      <a:headEnd type="none" w="med" len="med"/>
                      <a:tailEnd type="none" w="med" len="med"/>
                    </a:lnT>
                    <a:lnB w="12700" cap="flat" cmpd="sng" algn="ctr">
                      <a:solidFill>
                        <a:srgbClr val="008000"/>
                      </a:solidFill>
                      <a:prstDash val="solid"/>
                      <a:round/>
                      <a:headEnd type="none" w="med" len="med"/>
                      <a:tailEnd type="none" w="med" len="med"/>
                    </a:lnB>
                    <a:solidFill>
                      <a:srgbClr val="F1F3F6"/>
                    </a:solidFill>
                  </a:tcPr>
                </a:tc>
                <a:tc>
                  <a:txBody>
                    <a:bodyPr/>
                    <a:lstStyle/>
                    <a:p>
                      <a:pPr algn="ctr">
                        <a:lnSpc>
                          <a:spcPct val="80000"/>
                        </a:lnSpc>
                      </a:pPr>
                      <a:r>
                        <a:rPr lang="en-US" sz="1100" dirty="0">
                          <a:solidFill>
                            <a:srgbClr val="000000"/>
                          </a:solidFill>
                        </a:rPr>
                        <a:t>SOC</a:t>
                      </a:r>
                    </a:p>
                    <a:p>
                      <a:pPr algn="ctr">
                        <a:lnSpc>
                          <a:spcPct val="80000"/>
                        </a:lnSpc>
                      </a:pPr>
                      <a:r>
                        <a:rPr lang="en-US" sz="1100" dirty="0">
                          <a:solidFill>
                            <a:srgbClr val="000000"/>
                          </a:solidFill>
                        </a:rPr>
                        <a:t>Hormonal Therapy</a:t>
                      </a:r>
                    </a:p>
                  </a:txBody>
                  <a:tcPr marL="34291" marR="34291" marT="34291" marB="34291">
                    <a:lnL w="12700" cap="flat" cmpd="sng" algn="ctr">
                      <a:solidFill>
                        <a:srgbClr val="008000"/>
                      </a:solidFill>
                      <a:prstDash val="solid"/>
                      <a:round/>
                      <a:headEnd type="none" w="med" len="med"/>
                      <a:tailEnd type="none" w="med" len="med"/>
                    </a:lnL>
                    <a:lnR w="12700" cap="flat" cmpd="sng" algn="ctr">
                      <a:solidFill>
                        <a:srgbClr val="008000"/>
                      </a:solidFill>
                      <a:prstDash val="solid"/>
                      <a:round/>
                      <a:headEnd type="none" w="med" len="med"/>
                      <a:tailEnd type="none" w="med" len="med"/>
                    </a:lnR>
                    <a:lnT w="12700" cap="flat" cmpd="sng" algn="ctr">
                      <a:solidFill>
                        <a:srgbClr val="008000"/>
                      </a:solidFill>
                      <a:prstDash val="solid"/>
                      <a:round/>
                      <a:headEnd type="none" w="med" len="med"/>
                      <a:tailEnd type="none" w="med" len="med"/>
                    </a:lnT>
                    <a:lnB w="12700" cap="flat" cmpd="sng" algn="ctr">
                      <a:solidFill>
                        <a:srgbClr val="008000"/>
                      </a:solidFill>
                      <a:prstDash val="solid"/>
                      <a:round/>
                      <a:headEnd type="none" w="med" len="med"/>
                      <a:tailEnd type="none" w="med" len="med"/>
                    </a:lnB>
                    <a:solidFill>
                      <a:srgbClr val="F1F3F6"/>
                    </a:solidFill>
                  </a:tcPr>
                </a:tc>
                <a:extLst>
                  <a:ext uri="{0D108BD9-81ED-4DB2-BD59-A6C34878D82A}">
                    <a16:rowId xmlns:a16="http://schemas.microsoft.com/office/drawing/2014/main" val="2226811187"/>
                  </a:ext>
                </a:extLst>
              </a:tr>
              <a:tr h="375948">
                <a:tc>
                  <a:txBody>
                    <a:bodyPr/>
                    <a:lstStyle/>
                    <a:p>
                      <a:pPr>
                        <a:lnSpc>
                          <a:spcPct val="80000"/>
                        </a:lnSpc>
                      </a:pPr>
                      <a:r>
                        <a:rPr lang="en-US" sz="1100" dirty="0">
                          <a:solidFill>
                            <a:srgbClr val="000000"/>
                          </a:solidFill>
                        </a:rPr>
                        <a:t>Median PFS, months</a:t>
                      </a:r>
                    </a:p>
                    <a:p>
                      <a:pPr algn="l">
                        <a:lnSpc>
                          <a:spcPct val="80000"/>
                        </a:lnSpc>
                      </a:pPr>
                      <a:r>
                        <a:rPr lang="en-US" sz="1100" dirty="0">
                          <a:solidFill>
                            <a:srgbClr val="000000"/>
                          </a:solidFill>
                        </a:rPr>
                        <a:t>(95% CI)</a:t>
                      </a:r>
                    </a:p>
                  </a:txBody>
                  <a:tcPr marL="34291" marR="34291" marT="34291" marB="34291" anchor="ctr">
                    <a:lnL w="12700" cap="flat" cmpd="sng" algn="ctr">
                      <a:solidFill>
                        <a:srgbClr val="008000"/>
                      </a:solidFill>
                      <a:prstDash val="solid"/>
                      <a:round/>
                      <a:headEnd type="none" w="med" len="med"/>
                      <a:tailEnd type="none" w="med" len="med"/>
                    </a:lnL>
                    <a:lnR w="12700" cap="flat" cmpd="sng" algn="ctr">
                      <a:solidFill>
                        <a:srgbClr val="008000"/>
                      </a:solidFill>
                      <a:prstDash val="solid"/>
                      <a:round/>
                      <a:headEnd type="none" w="med" len="med"/>
                      <a:tailEnd type="none" w="med" len="med"/>
                    </a:lnR>
                    <a:lnT w="12700" cap="flat" cmpd="sng" algn="ctr">
                      <a:solidFill>
                        <a:srgbClr val="008000"/>
                      </a:solidFill>
                      <a:prstDash val="solid"/>
                      <a:round/>
                      <a:headEnd type="none" w="med" len="med"/>
                      <a:tailEnd type="none" w="med" len="med"/>
                    </a:lnT>
                    <a:lnB w="12700" cap="flat" cmpd="sng" algn="ctr">
                      <a:solidFill>
                        <a:srgbClr val="008000"/>
                      </a:solidFill>
                      <a:prstDash val="solid"/>
                      <a:round/>
                      <a:headEnd type="none" w="med" len="med"/>
                      <a:tailEnd type="none" w="med" len="med"/>
                    </a:lnB>
                  </a:tcPr>
                </a:tc>
                <a:tc>
                  <a:txBody>
                    <a:bodyPr/>
                    <a:lstStyle/>
                    <a:p>
                      <a:pPr algn="ctr" fontAlgn="b">
                        <a:lnSpc>
                          <a:spcPct val="100000"/>
                        </a:lnSpc>
                      </a:pPr>
                      <a:r>
                        <a:rPr lang="it-IT" sz="1100" b="1" i="0" u="none" strike="noStrike" dirty="0">
                          <a:solidFill>
                            <a:srgbClr val="000000"/>
                          </a:solidFill>
                          <a:effectLst/>
                          <a:latin typeface="+mn-lt"/>
                        </a:rPr>
                        <a:t> 8.61</a:t>
                      </a:r>
                      <a:br>
                        <a:rPr lang="it-IT" sz="1100" b="1" i="0" u="none" strike="noStrike" dirty="0">
                          <a:solidFill>
                            <a:srgbClr val="000000"/>
                          </a:solidFill>
                          <a:effectLst/>
                          <a:latin typeface="+mn-lt"/>
                        </a:rPr>
                      </a:br>
                      <a:r>
                        <a:rPr lang="it-IT" sz="1100" b="0" i="0" u="none" strike="noStrike" dirty="0">
                          <a:solidFill>
                            <a:srgbClr val="000000"/>
                          </a:solidFill>
                          <a:effectLst/>
                          <a:latin typeface="+mn-lt"/>
                        </a:rPr>
                        <a:t>(5.45 - 16.89)</a:t>
                      </a:r>
                    </a:p>
                  </a:txBody>
                  <a:tcPr marL="7144" marR="7144" marT="6859" marB="6859" anchor="ctr">
                    <a:lnL w="12700" cap="flat" cmpd="sng" algn="ctr">
                      <a:solidFill>
                        <a:srgbClr val="008000"/>
                      </a:solidFill>
                      <a:prstDash val="solid"/>
                      <a:round/>
                      <a:headEnd type="none" w="med" len="med"/>
                      <a:tailEnd type="none" w="med" len="med"/>
                    </a:lnL>
                    <a:lnR w="12700" cap="flat" cmpd="sng" algn="ctr">
                      <a:solidFill>
                        <a:srgbClr val="008000"/>
                      </a:solidFill>
                      <a:prstDash val="solid"/>
                      <a:round/>
                      <a:headEnd type="none" w="med" len="med"/>
                      <a:tailEnd type="none" w="med" len="med"/>
                    </a:lnR>
                    <a:lnT w="12700" cap="flat" cmpd="sng" algn="ctr">
                      <a:solidFill>
                        <a:srgbClr val="008000"/>
                      </a:solidFill>
                      <a:prstDash val="solid"/>
                      <a:round/>
                      <a:headEnd type="none" w="med" len="med"/>
                      <a:tailEnd type="none" w="med" len="med"/>
                    </a:lnT>
                    <a:lnB w="12700" cap="flat" cmpd="sng" algn="ctr">
                      <a:solidFill>
                        <a:srgbClr val="008000"/>
                      </a:solidFill>
                      <a:prstDash val="solid"/>
                      <a:round/>
                      <a:headEnd type="none" w="med" len="med"/>
                      <a:tailEnd type="none" w="med" len="med"/>
                    </a:lnB>
                  </a:tcPr>
                </a:tc>
                <a:tc>
                  <a:txBody>
                    <a:bodyPr/>
                    <a:lstStyle/>
                    <a:p>
                      <a:pPr algn="ctr" fontAlgn="b">
                        <a:lnSpc>
                          <a:spcPct val="100000"/>
                        </a:lnSpc>
                      </a:pPr>
                      <a:r>
                        <a:rPr lang="it-IT" sz="1100" b="1" i="0" u="none" strike="noStrike" dirty="0">
                          <a:solidFill>
                            <a:srgbClr val="000000"/>
                          </a:solidFill>
                          <a:effectLst/>
                          <a:latin typeface="+mn-lt"/>
                        </a:rPr>
                        <a:t>2.10</a:t>
                      </a:r>
                      <a:br>
                        <a:rPr lang="it-IT" sz="1100" b="1" i="0" u="none" strike="noStrike" dirty="0">
                          <a:solidFill>
                            <a:srgbClr val="000000"/>
                          </a:solidFill>
                          <a:effectLst/>
                          <a:latin typeface="+mn-lt"/>
                        </a:rPr>
                      </a:br>
                      <a:r>
                        <a:rPr lang="it-IT" sz="1100" b="0" i="0" u="none" strike="noStrike" dirty="0">
                          <a:solidFill>
                            <a:srgbClr val="000000"/>
                          </a:solidFill>
                          <a:effectLst/>
                          <a:latin typeface="+mn-lt"/>
                        </a:rPr>
                        <a:t>(1.87 - 3.75)</a:t>
                      </a:r>
                    </a:p>
                  </a:txBody>
                  <a:tcPr marL="7144" marR="7144" marT="6859" marB="6859" anchor="ctr">
                    <a:lnL w="12700" cap="flat" cmpd="sng" algn="ctr">
                      <a:solidFill>
                        <a:srgbClr val="008000"/>
                      </a:solidFill>
                      <a:prstDash val="solid"/>
                      <a:round/>
                      <a:headEnd type="none" w="med" len="med"/>
                      <a:tailEnd type="none" w="med" len="med"/>
                    </a:lnL>
                    <a:lnR w="12700" cap="flat" cmpd="sng" algn="ctr">
                      <a:solidFill>
                        <a:srgbClr val="008000"/>
                      </a:solidFill>
                      <a:prstDash val="solid"/>
                      <a:round/>
                      <a:headEnd type="none" w="med" len="med"/>
                      <a:tailEnd type="none" w="med" len="med"/>
                    </a:lnR>
                    <a:lnT w="12700" cap="flat" cmpd="sng" algn="ctr">
                      <a:solidFill>
                        <a:srgbClr val="008000"/>
                      </a:solidFill>
                      <a:prstDash val="solid"/>
                      <a:round/>
                      <a:headEnd type="none" w="med" len="med"/>
                      <a:tailEnd type="none" w="med" len="med"/>
                    </a:lnT>
                    <a:lnB w="12700" cap="flat" cmpd="sng" algn="ctr">
                      <a:solidFill>
                        <a:srgbClr val="008000"/>
                      </a:solidFill>
                      <a:prstDash val="solid"/>
                      <a:round/>
                      <a:headEnd type="none" w="med" len="med"/>
                      <a:tailEnd type="none" w="med" len="med"/>
                    </a:lnB>
                  </a:tcPr>
                </a:tc>
                <a:extLst>
                  <a:ext uri="{0D108BD9-81ED-4DB2-BD59-A6C34878D82A}">
                    <a16:rowId xmlns:a16="http://schemas.microsoft.com/office/drawing/2014/main" val="2679174028"/>
                  </a:ext>
                </a:extLst>
              </a:tr>
              <a:tr h="541104">
                <a:tc>
                  <a:txBody>
                    <a:bodyPr/>
                    <a:lstStyle/>
                    <a:p>
                      <a:pPr algn="l">
                        <a:lnSpc>
                          <a:spcPct val="80000"/>
                        </a:lnSpc>
                      </a:pPr>
                      <a:r>
                        <a:rPr lang="en-US" sz="1100" dirty="0">
                          <a:solidFill>
                            <a:srgbClr val="000000"/>
                          </a:solidFill>
                        </a:rPr>
                        <a:t>PFS rate at 12 months, %</a:t>
                      </a:r>
                      <a:br>
                        <a:rPr lang="en-US" sz="1100" dirty="0">
                          <a:solidFill>
                            <a:srgbClr val="000000"/>
                          </a:solidFill>
                        </a:rPr>
                      </a:br>
                      <a:r>
                        <a:rPr lang="en-US" sz="1100" dirty="0">
                          <a:solidFill>
                            <a:srgbClr val="000000"/>
                          </a:solidFill>
                        </a:rPr>
                        <a:t>(95% CI)</a:t>
                      </a:r>
                    </a:p>
                  </a:txBody>
                  <a:tcPr marL="34291" marR="34291" marT="34291" marB="34291" anchor="ctr">
                    <a:lnL w="12700" cap="flat" cmpd="sng" algn="ctr">
                      <a:solidFill>
                        <a:srgbClr val="008000"/>
                      </a:solidFill>
                      <a:prstDash val="solid"/>
                      <a:round/>
                      <a:headEnd type="none" w="med" len="med"/>
                      <a:tailEnd type="none" w="med" len="med"/>
                    </a:lnL>
                    <a:lnR w="12700" cap="flat" cmpd="sng" algn="ctr">
                      <a:solidFill>
                        <a:srgbClr val="008000"/>
                      </a:solidFill>
                      <a:prstDash val="solid"/>
                      <a:round/>
                      <a:headEnd type="none" w="med" len="med"/>
                      <a:tailEnd type="none" w="med" len="med"/>
                    </a:lnR>
                    <a:lnT w="12700" cap="flat" cmpd="sng" algn="ctr">
                      <a:solidFill>
                        <a:srgbClr val="008000"/>
                      </a:solidFill>
                      <a:prstDash val="solid"/>
                      <a:round/>
                      <a:headEnd type="none" w="med" len="med"/>
                      <a:tailEnd type="none" w="med" len="med"/>
                    </a:lnT>
                    <a:lnB w="12700" cap="flat" cmpd="sng" algn="ctr">
                      <a:solidFill>
                        <a:srgbClr val="008000"/>
                      </a:solidFill>
                      <a:prstDash val="solid"/>
                      <a:round/>
                      <a:headEnd type="none" w="med" len="med"/>
                      <a:tailEnd type="none" w="med" len="med"/>
                    </a:lnB>
                  </a:tcPr>
                </a:tc>
                <a:tc>
                  <a:txBody>
                    <a:bodyPr/>
                    <a:lstStyle/>
                    <a:p>
                      <a:pPr algn="ctr" fontAlgn="b">
                        <a:lnSpc>
                          <a:spcPct val="100000"/>
                        </a:lnSpc>
                      </a:pPr>
                      <a:r>
                        <a:rPr lang="it-IT" sz="1100" b="0" i="0" u="none" strike="noStrike" dirty="0">
                          <a:solidFill>
                            <a:srgbClr val="000000"/>
                          </a:solidFill>
                          <a:effectLst/>
                          <a:latin typeface="+mn-lt"/>
                        </a:rPr>
                        <a:t>35.79</a:t>
                      </a:r>
                      <a:br>
                        <a:rPr lang="it-IT" sz="1100" b="0" i="0" u="none" strike="noStrike" dirty="0">
                          <a:solidFill>
                            <a:srgbClr val="000000"/>
                          </a:solidFill>
                          <a:effectLst/>
                          <a:latin typeface="+mn-lt"/>
                        </a:rPr>
                      </a:br>
                      <a:r>
                        <a:rPr lang="it-IT" sz="1100" b="0" i="0" u="none" strike="noStrike" dirty="0">
                          <a:solidFill>
                            <a:srgbClr val="000000"/>
                          </a:solidFill>
                          <a:effectLst/>
                          <a:latin typeface="+mn-lt"/>
                        </a:rPr>
                        <a:t>(19.54 - 52.05)</a:t>
                      </a:r>
                    </a:p>
                  </a:txBody>
                  <a:tcPr marL="7144" marR="7144" marT="6859" marB="6859" anchor="ctr">
                    <a:lnL w="12700" cap="flat" cmpd="sng" algn="ctr">
                      <a:solidFill>
                        <a:srgbClr val="008000"/>
                      </a:solidFill>
                      <a:prstDash val="solid"/>
                      <a:round/>
                      <a:headEnd type="none" w="med" len="med"/>
                      <a:tailEnd type="none" w="med" len="med"/>
                    </a:lnL>
                    <a:lnR w="12700" cap="flat" cmpd="sng" algn="ctr">
                      <a:solidFill>
                        <a:srgbClr val="008000"/>
                      </a:solidFill>
                      <a:prstDash val="solid"/>
                      <a:round/>
                      <a:headEnd type="none" w="med" len="med"/>
                      <a:tailEnd type="none" w="med" len="med"/>
                    </a:lnR>
                    <a:lnT w="12700" cap="flat" cmpd="sng" algn="ctr">
                      <a:solidFill>
                        <a:srgbClr val="008000"/>
                      </a:solidFill>
                      <a:prstDash val="solid"/>
                      <a:round/>
                      <a:headEnd type="none" w="med" len="med"/>
                      <a:tailEnd type="none" w="med" len="med"/>
                    </a:lnT>
                    <a:lnB w="12700" cap="flat" cmpd="sng" algn="ctr">
                      <a:solidFill>
                        <a:srgbClr val="008000"/>
                      </a:solidFill>
                      <a:prstDash val="solid"/>
                      <a:round/>
                      <a:headEnd type="none" w="med" len="med"/>
                      <a:tailEnd type="none" w="med" len="med"/>
                    </a:lnB>
                  </a:tcPr>
                </a:tc>
                <a:tc>
                  <a:txBody>
                    <a:bodyPr/>
                    <a:lstStyle/>
                    <a:p>
                      <a:pPr algn="ctr" fontAlgn="b">
                        <a:lnSpc>
                          <a:spcPct val="100000"/>
                        </a:lnSpc>
                      </a:pPr>
                      <a:r>
                        <a:rPr lang="it-IT" sz="1100" b="0" i="0" u="none" strike="noStrike" dirty="0">
                          <a:solidFill>
                            <a:srgbClr val="000000"/>
                          </a:solidFill>
                          <a:effectLst/>
                          <a:latin typeface="+mn-lt"/>
                        </a:rPr>
                        <a:t>7.73</a:t>
                      </a:r>
                      <a:br>
                        <a:rPr lang="it-IT" sz="1100" b="0" i="0" u="none" strike="noStrike" dirty="0">
                          <a:solidFill>
                            <a:srgbClr val="000000"/>
                          </a:solidFill>
                          <a:effectLst/>
                          <a:latin typeface="+mn-lt"/>
                        </a:rPr>
                      </a:br>
                      <a:r>
                        <a:rPr lang="it-IT" sz="1100" b="0" i="0" u="none" strike="noStrike" dirty="0">
                          <a:solidFill>
                            <a:srgbClr val="000000"/>
                          </a:solidFill>
                          <a:effectLst/>
                          <a:latin typeface="+mn-lt"/>
                        </a:rPr>
                        <a:t>(0.00 - 20.20)</a:t>
                      </a:r>
                    </a:p>
                  </a:txBody>
                  <a:tcPr marL="7144" marR="7144" marT="6859" marB="6859" anchor="ctr">
                    <a:lnL w="12700" cap="flat" cmpd="sng" algn="ctr">
                      <a:solidFill>
                        <a:srgbClr val="008000"/>
                      </a:solidFill>
                      <a:prstDash val="solid"/>
                      <a:round/>
                      <a:headEnd type="none" w="med" len="med"/>
                      <a:tailEnd type="none" w="med" len="med"/>
                    </a:lnL>
                    <a:lnR w="12700" cap="flat" cmpd="sng" algn="ctr">
                      <a:solidFill>
                        <a:srgbClr val="008000"/>
                      </a:solidFill>
                      <a:prstDash val="solid"/>
                      <a:round/>
                      <a:headEnd type="none" w="med" len="med"/>
                      <a:tailEnd type="none" w="med" len="med"/>
                    </a:lnR>
                    <a:lnT w="12700" cap="flat" cmpd="sng" algn="ctr">
                      <a:solidFill>
                        <a:srgbClr val="008000"/>
                      </a:solidFill>
                      <a:prstDash val="solid"/>
                      <a:round/>
                      <a:headEnd type="none" w="med" len="med"/>
                      <a:tailEnd type="none" w="med" len="med"/>
                    </a:lnT>
                    <a:lnB w="12700" cap="flat" cmpd="sng" algn="ctr">
                      <a:solidFill>
                        <a:srgbClr val="008000"/>
                      </a:solidFill>
                      <a:prstDash val="solid"/>
                      <a:round/>
                      <a:headEnd type="none" w="med" len="med"/>
                      <a:tailEnd type="none" w="med" len="med"/>
                    </a:lnB>
                  </a:tcPr>
                </a:tc>
                <a:extLst>
                  <a:ext uri="{0D108BD9-81ED-4DB2-BD59-A6C34878D82A}">
                    <a16:rowId xmlns:a16="http://schemas.microsoft.com/office/drawing/2014/main" val="2787413921"/>
                  </a:ext>
                </a:extLst>
              </a:tr>
              <a:tr h="445488">
                <a:tc>
                  <a:txBody>
                    <a:bodyPr/>
                    <a:lstStyle/>
                    <a:p>
                      <a:pPr marL="0" marR="0" lvl="0" indent="0" algn="l" defTabSz="914400" rtl="0" eaLnBrk="1" fontAlgn="auto" latinLnBrk="0" hangingPunct="1">
                        <a:lnSpc>
                          <a:spcPct val="80000"/>
                        </a:lnSpc>
                        <a:spcBef>
                          <a:spcPts val="0"/>
                        </a:spcBef>
                        <a:spcAft>
                          <a:spcPts val="0"/>
                        </a:spcAft>
                        <a:buClrTx/>
                        <a:buSzTx/>
                        <a:buFontTx/>
                        <a:buNone/>
                        <a:tabLst/>
                        <a:defRPr/>
                      </a:pPr>
                      <a:r>
                        <a:rPr lang="en-US" sz="1100" dirty="0">
                          <a:solidFill>
                            <a:srgbClr val="000000"/>
                          </a:solidFill>
                        </a:rPr>
                        <a:t>Hazard ratio (95% CI)</a:t>
                      </a:r>
                    </a:p>
                  </a:txBody>
                  <a:tcPr marL="34291" marR="34291" marT="34291" marB="34291" anchor="ctr">
                    <a:lnL w="12700" cap="flat" cmpd="sng" algn="ctr">
                      <a:solidFill>
                        <a:srgbClr val="008000"/>
                      </a:solidFill>
                      <a:prstDash val="solid"/>
                      <a:round/>
                      <a:headEnd type="none" w="med" len="med"/>
                      <a:tailEnd type="none" w="med" len="med"/>
                    </a:lnL>
                    <a:lnR w="12700" cap="flat" cmpd="sng" algn="ctr">
                      <a:solidFill>
                        <a:srgbClr val="008000"/>
                      </a:solidFill>
                      <a:prstDash val="solid"/>
                      <a:round/>
                      <a:headEnd type="none" w="med" len="med"/>
                      <a:tailEnd type="none" w="med" len="med"/>
                    </a:lnR>
                    <a:lnT w="12700" cap="flat" cmpd="sng" algn="ctr">
                      <a:solidFill>
                        <a:srgbClr val="008000"/>
                      </a:solidFill>
                      <a:prstDash val="solid"/>
                      <a:round/>
                      <a:headEnd type="none" w="med" len="med"/>
                      <a:tailEnd type="none" w="med" len="med"/>
                    </a:lnT>
                    <a:lnB w="12700" cap="flat" cmpd="sng" algn="ctr">
                      <a:solidFill>
                        <a:srgbClr val="008000"/>
                      </a:solidFill>
                      <a:prstDash val="solid"/>
                      <a:round/>
                      <a:headEnd type="none" w="med" len="med"/>
                      <a:tailEnd type="none" w="med" len="med"/>
                    </a:lnB>
                  </a:tcPr>
                </a:tc>
                <a:tc gridSpan="2">
                  <a:txBody>
                    <a:bodyPr/>
                    <a:lstStyle/>
                    <a:p>
                      <a:pPr marL="0" marR="0" lvl="0" indent="0" algn="ctr" rtl="0">
                        <a:lnSpc>
                          <a:spcPct val="100000"/>
                        </a:lnSpc>
                        <a:spcBef>
                          <a:spcPts val="0"/>
                        </a:spcBef>
                        <a:spcAft>
                          <a:spcPts val="0"/>
                        </a:spcAft>
                        <a:buNone/>
                      </a:pPr>
                      <a:r>
                        <a:rPr lang="it-IT" sz="1100" b="1" dirty="0">
                          <a:solidFill>
                            <a:srgbClr val="000000"/>
                          </a:solidFill>
                          <a:latin typeface="+mn-lt"/>
                        </a:rPr>
                        <a:t>0.466 </a:t>
                      </a:r>
                    </a:p>
                    <a:p>
                      <a:pPr marL="0" marR="0" lvl="0" indent="0" algn="ctr" rtl="0">
                        <a:lnSpc>
                          <a:spcPct val="100000"/>
                        </a:lnSpc>
                        <a:spcBef>
                          <a:spcPts val="0"/>
                        </a:spcBef>
                        <a:spcAft>
                          <a:spcPts val="0"/>
                        </a:spcAft>
                        <a:buNone/>
                      </a:pPr>
                      <a:r>
                        <a:rPr lang="it-IT" sz="1100" b="0" dirty="0">
                          <a:solidFill>
                            <a:srgbClr val="000000"/>
                          </a:solidFill>
                          <a:latin typeface="+mn-lt"/>
                        </a:rPr>
                        <a:t>(0.270 - 0.791)</a:t>
                      </a:r>
                    </a:p>
                  </a:txBody>
                  <a:tcPr marL="34291" marR="34291" marT="34291" marB="34291" anchor="ctr">
                    <a:lnL w="12700" cap="flat" cmpd="sng" algn="ctr">
                      <a:solidFill>
                        <a:srgbClr val="008000"/>
                      </a:solidFill>
                      <a:prstDash val="solid"/>
                      <a:round/>
                      <a:headEnd type="none" w="med" len="med"/>
                      <a:tailEnd type="none" w="med" len="med"/>
                    </a:lnL>
                    <a:lnR w="12700" cap="flat" cmpd="sng" algn="ctr">
                      <a:solidFill>
                        <a:srgbClr val="008000"/>
                      </a:solidFill>
                      <a:prstDash val="solid"/>
                      <a:round/>
                      <a:headEnd type="none" w="med" len="med"/>
                      <a:tailEnd type="none" w="med" len="med"/>
                    </a:lnR>
                    <a:lnT w="12700" cap="flat" cmpd="sng" algn="ctr">
                      <a:solidFill>
                        <a:srgbClr val="008000"/>
                      </a:solidFill>
                      <a:prstDash val="solid"/>
                      <a:round/>
                      <a:headEnd type="none" w="med" len="med"/>
                      <a:tailEnd type="none" w="med" len="med"/>
                    </a:lnT>
                    <a:lnB w="12700" cap="flat" cmpd="sng" algn="ctr">
                      <a:solidFill>
                        <a:srgbClr val="008000"/>
                      </a:solidFill>
                      <a:prstDash val="solid"/>
                      <a:round/>
                      <a:headEnd type="none" w="med" len="med"/>
                      <a:tailEnd type="none" w="med" len="med"/>
                    </a:lnB>
                  </a:tcPr>
                </a:tc>
                <a:tc hMerge="1">
                  <a:txBody>
                    <a:bodyPr/>
                    <a:lstStyle/>
                    <a:p>
                      <a:pPr algn="ctr">
                        <a:lnSpc>
                          <a:spcPct val="80000"/>
                        </a:lnSpc>
                      </a:pPr>
                      <a:endParaRPr lang="en-US" sz="1000" dirty="0"/>
                    </a:p>
                  </a:txBody>
                  <a:tcPr marL="45720" marR="45720">
                    <a:lnL w="6350" cap="flat" cmpd="sng" algn="ctr">
                      <a:solidFill>
                        <a:schemeClr val="accent2"/>
                      </a:solidFill>
                      <a:prstDash val="solid"/>
                      <a:round/>
                      <a:headEnd type="none" w="med" len="med"/>
                      <a:tailEnd type="none" w="med" len="med"/>
                    </a:lnL>
                    <a:lnR w="6350" cap="flat" cmpd="sng" algn="ctr">
                      <a:solidFill>
                        <a:schemeClr val="accent2"/>
                      </a:solidFill>
                      <a:prstDash val="solid"/>
                      <a:round/>
                      <a:headEnd type="none" w="med" len="med"/>
                      <a:tailEnd type="none" w="med" len="med"/>
                    </a:lnR>
                    <a:lnT w="6350" cap="flat" cmpd="sng" algn="ctr">
                      <a:solidFill>
                        <a:schemeClr val="accent2"/>
                      </a:solidFill>
                      <a:prstDash val="solid"/>
                      <a:round/>
                      <a:headEnd type="none" w="med" len="med"/>
                      <a:tailEnd type="none" w="med" len="med"/>
                    </a:lnT>
                    <a:lnB w="6350" cap="flat" cmpd="sng" algn="ctr">
                      <a:solidFill>
                        <a:schemeClr val="accent2"/>
                      </a:solidFill>
                      <a:prstDash val="solid"/>
                      <a:round/>
                      <a:headEnd type="none" w="med" len="med"/>
                      <a:tailEnd type="none" w="med" len="med"/>
                    </a:lnB>
                  </a:tcPr>
                </a:tc>
                <a:extLst>
                  <a:ext uri="{0D108BD9-81ED-4DB2-BD59-A6C34878D82A}">
                    <a16:rowId xmlns:a16="http://schemas.microsoft.com/office/drawing/2014/main" val="1706451659"/>
                  </a:ext>
                </a:extLst>
              </a:tr>
            </a:tbl>
          </a:graphicData>
        </a:graphic>
      </p:graphicFrame>
      <p:grpSp>
        <p:nvGrpSpPr>
          <p:cNvPr id="323" name="Group 322">
            <a:extLst>
              <a:ext uri="{FF2B5EF4-FFF2-40B4-BE49-F238E27FC236}">
                <a16:creationId xmlns:a16="http://schemas.microsoft.com/office/drawing/2014/main" id="{25BED2F9-7CF4-280F-8B5E-C9CFFFB98720}"/>
              </a:ext>
            </a:extLst>
          </p:cNvPr>
          <p:cNvGrpSpPr/>
          <p:nvPr/>
        </p:nvGrpSpPr>
        <p:grpSpPr>
          <a:xfrm>
            <a:off x="239583" y="1246970"/>
            <a:ext cx="11825748" cy="3234188"/>
            <a:chOff x="234598" y="1898976"/>
            <a:chExt cx="8869311" cy="2425641"/>
          </a:xfrm>
        </p:grpSpPr>
        <p:grpSp>
          <p:nvGrpSpPr>
            <p:cNvPr id="324" name="Group 323">
              <a:extLst>
                <a:ext uri="{FF2B5EF4-FFF2-40B4-BE49-F238E27FC236}">
                  <a16:creationId xmlns:a16="http://schemas.microsoft.com/office/drawing/2014/main" id="{9B22C47F-A396-8A59-954C-B597CB7A54DA}"/>
                </a:ext>
              </a:extLst>
            </p:cNvPr>
            <p:cNvGrpSpPr/>
            <p:nvPr/>
          </p:nvGrpSpPr>
          <p:grpSpPr>
            <a:xfrm>
              <a:off x="382551" y="1898976"/>
              <a:ext cx="8721358" cy="317435"/>
              <a:chOff x="382551" y="1898976"/>
              <a:chExt cx="8721358" cy="317435"/>
            </a:xfrm>
          </p:grpSpPr>
          <p:sp>
            <p:nvSpPr>
              <p:cNvPr id="621" name="TextBox 620">
                <a:extLst>
                  <a:ext uri="{FF2B5EF4-FFF2-40B4-BE49-F238E27FC236}">
                    <a16:creationId xmlns:a16="http://schemas.microsoft.com/office/drawing/2014/main" id="{5CDE552B-37DA-A0BE-A4D5-53F825355A28}"/>
                  </a:ext>
                </a:extLst>
              </p:cNvPr>
              <p:cNvSpPr txBox="1"/>
              <p:nvPr/>
            </p:nvSpPr>
            <p:spPr>
              <a:xfrm>
                <a:off x="382551" y="1900988"/>
                <a:ext cx="2667000" cy="315423"/>
              </a:xfrm>
              <a:prstGeom prst="rect">
                <a:avLst/>
              </a:prstGeom>
              <a:noFill/>
            </p:spPr>
            <p:txBody>
              <a:bodyPr wrap="square" rtlCol="0">
                <a:spAutoFit/>
              </a:bodyPr>
              <a:lstStyle/>
              <a:p>
                <a:pPr marL="0" marR="0" lvl="0" indent="0" algn="ctr" defTabSz="1219170" rtl="0" eaLnBrk="1" fontAlgn="base" latinLnBrk="0" hangingPunct="1">
                  <a:lnSpc>
                    <a:spcPct val="100000"/>
                  </a:lnSpc>
                  <a:spcBef>
                    <a:spcPct val="0"/>
                  </a:spcBef>
                  <a:spcAft>
                    <a:spcPct val="0"/>
                  </a:spcAft>
                  <a:buClrTx/>
                  <a:buSzTx/>
                  <a:buFontTx/>
                  <a:buNone/>
                  <a:tabLst/>
                  <a:defRPr/>
                </a:pPr>
                <a:r>
                  <a:rPr kumimoji="0" lang="en-US" sz="2133" b="1" i="0" u="none" strike="noStrike" kern="1200" cap="none" spc="0" normalizeH="0" baseline="0" noProof="0" dirty="0">
                    <a:ln>
                      <a:noFill/>
                    </a:ln>
                    <a:solidFill>
                      <a:srgbClr val="000000"/>
                    </a:solidFill>
                    <a:effectLst/>
                    <a:uLnTx/>
                    <a:uFillTx/>
                    <a:latin typeface="Arial" charset="0"/>
                    <a:ea typeface="ＭＳ Ｐゴシック" charset="0"/>
                    <a:cs typeface="+mn-cs"/>
                  </a:rPr>
                  <a:t>≥ 6 Months CDK4/6i</a:t>
                </a:r>
              </a:p>
            </p:txBody>
          </p:sp>
          <p:sp>
            <p:nvSpPr>
              <p:cNvPr id="622" name="TextBox 621">
                <a:extLst>
                  <a:ext uri="{FF2B5EF4-FFF2-40B4-BE49-F238E27FC236}">
                    <a16:creationId xmlns:a16="http://schemas.microsoft.com/office/drawing/2014/main" id="{14D17B48-9FC3-3EBD-AA51-A01F5F3FE10C}"/>
                  </a:ext>
                </a:extLst>
              </p:cNvPr>
              <p:cNvSpPr txBox="1"/>
              <p:nvPr/>
            </p:nvSpPr>
            <p:spPr>
              <a:xfrm>
                <a:off x="3349086" y="1900988"/>
                <a:ext cx="2667000" cy="315423"/>
              </a:xfrm>
              <a:prstGeom prst="rect">
                <a:avLst/>
              </a:prstGeom>
              <a:noFill/>
            </p:spPr>
            <p:txBody>
              <a:bodyPr wrap="square" rtlCol="0">
                <a:spAutoFit/>
              </a:bodyPr>
              <a:lstStyle/>
              <a:p>
                <a:pPr marL="0" marR="0" lvl="0" indent="0" algn="ctr" defTabSz="1219170" rtl="0" eaLnBrk="1" fontAlgn="base" latinLnBrk="0" hangingPunct="1">
                  <a:lnSpc>
                    <a:spcPct val="100000"/>
                  </a:lnSpc>
                  <a:spcBef>
                    <a:spcPct val="0"/>
                  </a:spcBef>
                  <a:spcAft>
                    <a:spcPct val="0"/>
                  </a:spcAft>
                  <a:buClrTx/>
                  <a:buSzTx/>
                  <a:buFontTx/>
                  <a:buNone/>
                  <a:tabLst/>
                  <a:defRPr/>
                </a:pPr>
                <a:r>
                  <a:rPr kumimoji="0" lang="en-US" sz="2133" b="1" i="0" u="none" strike="noStrike" kern="1200" cap="none" spc="0" normalizeH="0" baseline="0" noProof="0" dirty="0">
                    <a:ln>
                      <a:noFill/>
                    </a:ln>
                    <a:solidFill>
                      <a:srgbClr val="000000"/>
                    </a:solidFill>
                    <a:effectLst/>
                    <a:uLnTx/>
                    <a:uFillTx/>
                    <a:latin typeface="Arial" charset="0"/>
                    <a:ea typeface="ＭＳ Ｐゴシック" charset="0"/>
                    <a:cs typeface="+mn-cs"/>
                  </a:rPr>
                  <a:t>≥ 12 Months CDK4/6i</a:t>
                </a:r>
              </a:p>
            </p:txBody>
          </p:sp>
          <p:sp>
            <p:nvSpPr>
              <p:cNvPr id="623" name="TextBox 622">
                <a:extLst>
                  <a:ext uri="{FF2B5EF4-FFF2-40B4-BE49-F238E27FC236}">
                    <a16:creationId xmlns:a16="http://schemas.microsoft.com/office/drawing/2014/main" id="{51C58822-37D4-3A51-8177-DA429A338DFF}"/>
                  </a:ext>
                </a:extLst>
              </p:cNvPr>
              <p:cNvSpPr txBox="1"/>
              <p:nvPr/>
            </p:nvSpPr>
            <p:spPr>
              <a:xfrm>
                <a:off x="6436909" y="1898976"/>
                <a:ext cx="2667000" cy="315423"/>
              </a:xfrm>
              <a:prstGeom prst="rect">
                <a:avLst/>
              </a:prstGeom>
              <a:noFill/>
            </p:spPr>
            <p:txBody>
              <a:bodyPr wrap="square" rtlCol="0">
                <a:spAutoFit/>
              </a:bodyPr>
              <a:lstStyle/>
              <a:p>
                <a:pPr marL="0" marR="0" lvl="0" indent="0" algn="ctr" defTabSz="1219170" rtl="0" eaLnBrk="1" fontAlgn="base" latinLnBrk="0" hangingPunct="1">
                  <a:lnSpc>
                    <a:spcPct val="100000"/>
                  </a:lnSpc>
                  <a:spcBef>
                    <a:spcPct val="0"/>
                  </a:spcBef>
                  <a:spcAft>
                    <a:spcPct val="0"/>
                  </a:spcAft>
                  <a:buClrTx/>
                  <a:buSzTx/>
                  <a:buFontTx/>
                  <a:buNone/>
                  <a:tabLst/>
                  <a:defRPr/>
                </a:pPr>
                <a:r>
                  <a:rPr kumimoji="0" lang="en-US" sz="2133" b="1" i="0" u="none" strike="noStrike" kern="1200" cap="none" spc="0" normalizeH="0" baseline="0" noProof="0" dirty="0">
                    <a:ln>
                      <a:noFill/>
                    </a:ln>
                    <a:solidFill>
                      <a:srgbClr val="000000"/>
                    </a:solidFill>
                    <a:effectLst/>
                    <a:uLnTx/>
                    <a:uFillTx/>
                    <a:latin typeface="Arial" charset="0"/>
                    <a:ea typeface="ＭＳ Ｐゴシック" charset="0"/>
                    <a:cs typeface="+mn-cs"/>
                  </a:rPr>
                  <a:t>≥ 18 Months CDK4/6i</a:t>
                </a:r>
              </a:p>
            </p:txBody>
          </p:sp>
        </p:grpSp>
        <p:grpSp>
          <p:nvGrpSpPr>
            <p:cNvPr id="325" name="Group 324">
              <a:extLst>
                <a:ext uri="{FF2B5EF4-FFF2-40B4-BE49-F238E27FC236}">
                  <a16:creationId xmlns:a16="http://schemas.microsoft.com/office/drawing/2014/main" id="{91C6A469-A3CC-1575-E0EC-5DEE352474AC}"/>
                </a:ext>
              </a:extLst>
            </p:cNvPr>
            <p:cNvGrpSpPr/>
            <p:nvPr/>
          </p:nvGrpSpPr>
          <p:grpSpPr>
            <a:xfrm>
              <a:off x="234598" y="2338680"/>
              <a:ext cx="8764590" cy="1985937"/>
              <a:chOff x="269495" y="2338680"/>
              <a:chExt cx="8764590" cy="1985937"/>
            </a:xfrm>
          </p:grpSpPr>
          <p:grpSp>
            <p:nvGrpSpPr>
              <p:cNvPr id="326" name="Group 325">
                <a:extLst>
                  <a:ext uri="{FF2B5EF4-FFF2-40B4-BE49-F238E27FC236}">
                    <a16:creationId xmlns:a16="http://schemas.microsoft.com/office/drawing/2014/main" id="{9C6DA4C8-1402-A6D5-BE22-2BBC634A8017}"/>
                  </a:ext>
                </a:extLst>
              </p:cNvPr>
              <p:cNvGrpSpPr>
                <a:grpSpLocks noChangeAspect="1"/>
              </p:cNvGrpSpPr>
              <p:nvPr/>
            </p:nvGrpSpPr>
            <p:grpSpPr>
              <a:xfrm>
                <a:off x="6290885" y="2338680"/>
                <a:ext cx="2743200" cy="1898473"/>
                <a:chOff x="-236724" y="1697598"/>
                <a:chExt cx="10980924" cy="4092362"/>
              </a:xfrm>
            </p:grpSpPr>
            <p:sp>
              <p:nvSpPr>
                <p:cNvPr id="531" name="Rectangle 530">
                  <a:extLst>
                    <a:ext uri="{FF2B5EF4-FFF2-40B4-BE49-F238E27FC236}">
                      <a16:creationId xmlns:a16="http://schemas.microsoft.com/office/drawing/2014/main" id="{703CAF08-E327-B6A2-E336-1A0BC7FB4652}"/>
                    </a:ext>
                  </a:extLst>
                </p:cNvPr>
                <p:cNvSpPr/>
                <p:nvPr/>
              </p:nvSpPr>
              <p:spPr>
                <a:xfrm>
                  <a:off x="1532155" y="1718857"/>
                  <a:ext cx="9212045" cy="3157943"/>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532" name="TextBox 531">
                  <a:extLst>
                    <a:ext uri="{FF2B5EF4-FFF2-40B4-BE49-F238E27FC236}">
                      <a16:creationId xmlns:a16="http://schemas.microsoft.com/office/drawing/2014/main" id="{E1A0EBE6-D3AD-9D63-372D-8E9DFE3CDC00}"/>
                    </a:ext>
                  </a:extLst>
                </p:cNvPr>
                <p:cNvSpPr txBox="1"/>
                <p:nvPr/>
              </p:nvSpPr>
              <p:spPr>
                <a:xfrm>
                  <a:off x="1061328" y="1697598"/>
                  <a:ext cx="346504" cy="149275"/>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272524"/>
                      </a:solidFill>
                      <a:effectLst/>
                      <a:uLnTx/>
                      <a:uFillTx/>
                      <a:latin typeface="Arial" panose="020B0604020202020204"/>
                      <a:ea typeface="+mn-ea"/>
                      <a:cs typeface="+mn-cs"/>
                    </a:rPr>
                    <a:t>100</a:t>
                  </a:r>
                </a:p>
              </p:txBody>
            </p:sp>
            <p:sp>
              <p:nvSpPr>
                <p:cNvPr id="533" name="TextBox 532">
                  <a:extLst>
                    <a:ext uri="{FF2B5EF4-FFF2-40B4-BE49-F238E27FC236}">
                      <a16:creationId xmlns:a16="http://schemas.microsoft.com/office/drawing/2014/main" id="{AE5DDC72-A660-9252-6F08-44449ADC34FC}"/>
                    </a:ext>
                  </a:extLst>
                </p:cNvPr>
                <p:cNvSpPr txBox="1"/>
                <p:nvPr/>
              </p:nvSpPr>
              <p:spPr>
                <a:xfrm>
                  <a:off x="1176839" y="2286176"/>
                  <a:ext cx="231003" cy="149275"/>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272524"/>
                      </a:solidFill>
                      <a:effectLst/>
                      <a:uLnTx/>
                      <a:uFillTx/>
                      <a:latin typeface="Arial" panose="020B0604020202020204"/>
                      <a:ea typeface="+mn-ea"/>
                      <a:cs typeface="+mn-cs"/>
                    </a:rPr>
                    <a:t>80</a:t>
                  </a:r>
                </a:p>
              </p:txBody>
            </p:sp>
            <p:sp>
              <p:nvSpPr>
                <p:cNvPr id="534" name="TextBox 533">
                  <a:extLst>
                    <a:ext uri="{FF2B5EF4-FFF2-40B4-BE49-F238E27FC236}">
                      <a16:creationId xmlns:a16="http://schemas.microsoft.com/office/drawing/2014/main" id="{2B972734-8DFF-96D2-E651-E7DA47960551}"/>
                    </a:ext>
                  </a:extLst>
                </p:cNvPr>
                <p:cNvSpPr txBox="1"/>
                <p:nvPr/>
              </p:nvSpPr>
              <p:spPr>
                <a:xfrm>
                  <a:off x="1176839" y="2878862"/>
                  <a:ext cx="231003" cy="149275"/>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272524"/>
                      </a:solidFill>
                      <a:effectLst/>
                      <a:uLnTx/>
                      <a:uFillTx/>
                      <a:latin typeface="Arial" panose="020B0604020202020204"/>
                      <a:ea typeface="+mn-ea"/>
                      <a:cs typeface="+mn-cs"/>
                    </a:rPr>
                    <a:t>60</a:t>
                  </a:r>
                </a:p>
              </p:txBody>
            </p:sp>
            <p:sp>
              <p:nvSpPr>
                <p:cNvPr id="535" name="TextBox 534">
                  <a:extLst>
                    <a:ext uri="{FF2B5EF4-FFF2-40B4-BE49-F238E27FC236}">
                      <a16:creationId xmlns:a16="http://schemas.microsoft.com/office/drawing/2014/main" id="{4D5BA0CF-3673-D9D9-5FC5-98ED43899117}"/>
                    </a:ext>
                  </a:extLst>
                </p:cNvPr>
                <p:cNvSpPr txBox="1"/>
                <p:nvPr/>
              </p:nvSpPr>
              <p:spPr>
                <a:xfrm>
                  <a:off x="-236724" y="3467438"/>
                  <a:ext cx="1644566" cy="149275"/>
                </a:xfrm>
                <a:prstGeom prst="rect">
                  <a:avLst/>
                </a:prstGeom>
                <a:noFill/>
              </p:spPr>
              <p:txBody>
                <a:bodyPr wrap="square" lIns="0" tIns="0" rIns="0" bIns="0" rtlCol="0">
                  <a:spAutoFit/>
                </a:bodyPr>
                <a:lstStyle/>
                <a:p>
                  <a:pPr marL="457200" marR="0" lvl="1" indent="0" algn="r"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272524"/>
                      </a:solidFill>
                      <a:effectLst/>
                      <a:uLnTx/>
                      <a:uFillTx/>
                      <a:latin typeface="Arial" panose="020B0604020202020204"/>
                      <a:ea typeface="+mn-ea"/>
                      <a:cs typeface="+mn-cs"/>
                    </a:rPr>
                    <a:t>40</a:t>
                  </a:r>
                </a:p>
              </p:txBody>
            </p:sp>
            <p:sp>
              <p:nvSpPr>
                <p:cNvPr id="536" name="TextBox 535">
                  <a:extLst>
                    <a:ext uri="{FF2B5EF4-FFF2-40B4-BE49-F238E27FC236}">
                      <a16:creationId xmlns:a16="http://schemas.microsoft.com/office/drawing/2014/main" id="{42AC3B17-6209-3A76-E7A5-045BC957D5FF}"/>
                    </a:ext>
                  </a:extLst>
                </p:cNvPr>
                <p:cNvSpPr txBox="1"/>
                <p:nvPr/>
              </p:nvSpPr>
              <p:spPr>
                <a:xfrm>
                  <a:off x="1176839" y="4043666"/>
                  <a:ext cx="231003" cy="149275"/>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272524"/>
                      </a:solidFill>
                      <a:effectLst/>
                      <a:uLnTx/>
                      <a:uFillTx/>
                      <a:latin typeface="Arial" panose="020B0604020202020204"/>
                      <a:ea typeface="+mn-ea"/>
                      <a:cs typeface="+mn-cs"/>
                    </a:rPr>
                    <a:t>20</a:t>
                  </a:r>
                </a:p>
              </p:txBody>
            </p:sp>
            <p:sp>
              <p:nvSpPr>
                <p:cNvPr id="537" name="TextBox 536">
                  <a:extLst>
                    <a:ext uri="{FF2B5EF4-FFF2-40B4-BE49-F238E27FC236}">
                      <a16:creationId xmlns:a16="http://schemas.microsoft.com/office/drawing/2014/main" id="{241A6A38-056C-3E16-D6E3-58F4CE81A03D}"/>
                    </a:ext>
                  </a:extLst>
                </p:cNvPr>
                <p:cNvSpPr txBox="1"/>
                <p:nvPr/>
              </p:nvSpPr>
              <p:spPr>
                <a:xfrm>
                  <a:off x="1292340" y="4636355"/>
                  <a:ext cx="115501" cy="149275"/>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272524"/>
                      </a:solidFill>
                      <a:effectLst/>
                      <a:uLnTx/>
                      <a:uFillTx/>
                      <a:latin typeface="Arial" panose="020B0604020202020204"/>
                      <a:ea typeface="+mn-ea"/>
                      <a:cs typeface="+mn-cs"/>
                    </a:rPr>
                    <a:t>0</a:t>
                  </a:r>
                </a:p>
              </p:txBody>
            </p:sp>
            <p:grpSp>
              <p:nvGrpSpPr>
                <p:cNvPr id="538" name="Group 537">
                  <a:extLst>
                    <a:ext uri="{FF2B5EF4-FFF2-40B4-BE49-F238E27FC236}">
                      <a16:creationId xmlns:a16="http://schemas.microsoft.com/office/drawing/2014/main" id="{4F8B057E-C261-F1B0-A40B-39B962741D5C}"/>
                    </a:ext>
                  </a:extLst>
                </p:cNvPr>
                <p:cNvGrpSpPr/>
                <p:nvPr/>
              </p:nvGrpSpPr>
              <p:grpSpPr>
                <a:xfrm>
                  <a:off x="1438425" y="1812963"/>
                  <a:ext cx="93730" cy="2938761"/>
                  <a:chOff x="1410843" y="1812963"/>
                  <a:chExt cx="121312" cy="2938761"/>
                </a:xfrm>
              </p:grpSpPr>
              <p:cxnSp>
                <p:nvCxnSpPr>
                  <p:cNvPr id="615" name="Straight Connector 614">
                    <a:extLst>
                      <a:ext uri="{FF2B5EF4-FFF2-40B4-BE49-F238E27FC236}">
                        <a16:creationId xmlns:a16="http://schemas.microsoft.com/office/drawing/2014/main" id="{25CC32BF-853F-3018-7080-A11589B6C3F6}"/>
                      </a:ext>
                    </a:extLst>
                  </p:cNvPr>
                  <p:cNvCxnSpPr/>
                  <p:nvPr/>
                </p:nvCxnSpPr>
                <p:spPr>
                  <a:xfrm>
                    <a:off x="1410843" y="1812963"/>
                    <a:ext cx="121312"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6" name="Straight Connector 615">
                    <a:extLst>
                      <a:ext uri="{FF2B5EF4-FFF2-40B4-BE49-F238E27FC236}">
                        <a16:creationId xmlns:a16="http://schemas.microsoft.com/office/drawing/2014/main" id="{4561C976-3DF4-AA1B-940D-6E58DE8CA6F4}"/>
                      </a:ext>
                    </a:extLst>
                  </p:cNvPr>
                  <p:cNvCxnSpPr/>
                  <p:nvPr/>
                </p:nvCxnSpPr>
                <p:spPr>
                  <a:xfrm>
                    <a:off x="1410843" y="2401538"/>
                    <a:ext cx="121312"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7" name="Straight Connector 616">
                    <a:extLst>
                      <a:ext uri="{FF2B5EF4-FFF2-40B4-BE49-F238E27FC236}">
                        <a16:creationId xmlns:a16="http://schemas.microsoft.com/office/drawing/2014/main" id="{9EFF25A9-99FA-A708-D572-09DDFAF774EC}"/>
                      </a:ext>
                    </a:extLst>
                  </p:cNvPr>
                  <p:cNvCxnSpPr/>
                  <p:nvPr/>
                </p:nvCxnSpPr>
                <p:spPr>
                  <a:xfrm>
                    <a:off x="1410843" y="2994229"/>
                    <a:ext cx="121312"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8" name="Straight Connector 617">
                    <a:extLst>
                      <a:ext uri="{FF2B5EF4-FFF2-40B4-BE49-F238E27FC236}">
                        <a16:creationId xmlns:a16="http://schemas.microsoft.com/office/drawing/2014/main" id="{F5BF7EDE-BD02-0ADB-A3F6-B32A0943054F}"/>
                      </a:ext>
                    </a:extLst>
                  </p:cNvPr>
                  <p:cNvCxnSpPr/>
                  <p:nvPr/>
                </p:nvCxnSpPr>
                <p:spPr>
                  <a:xfrm>
                    <a:off x="1410843" y="3582805"/>
                    <a:ext cx="121312"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19" name="Straight Connector 618">
                    <a:extLst>
                      <a:ext uri="{FF2B5EF4-FFF2-40B4-BE49-F238E27FC236}">
                        <a16:creationId xmlns:a16="http://schemas.microsoft.com/office/drawing/2014/main" id="{489BCAF9-10B0-48CB-FA1A-532C3701431C}"/>
                      </a:ext>
                    </a:extLst>
                  </p:cNvPr>
                  <p:cNvCxnSpPr/>
                  <p:nvPr/>
                </p:nvCxnSpPr>
                <p:spPr>
                  <a:xfrm>
                    <a:off x="1410843" y="4159032"/>
                    <a:ext cx="121312"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0" name="Straight Connector 619">
                    <a:extLst>
                      <a:ext uri="{FF2B5EF4-FFF2-40B4-BE49-F238E27FC236}">
                        <a16:creationId xmlns:a16="http://schemas.microsoft.com/office/drawing/2014/main" id="{0BBE1647-E372-5574-67A0-1EF522DEF389}"/>
                      </a:ext>
                    </a:extLst>
                  </p:cNvPr>
                  <p:cNvCxnSpPr/>
                  <p:nvPr/>
                </p:nvCxnSpPr>
                <p:spPr>
                  <a:xfrm>
                    <a:off x="1410843" y="4751724"/>
                    <a:ext cx="121312"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39" name="Group 538">
                  <a:extLst>
                    <a:ext uri="{FF2B5EF4-FFF2-40B4-BE49-F238E27FC236}">
                      <a16:creationId xmlns:a16="http://schemas.microsoft.com/office/drawing/2014/main" id="{3F5FE05D-9C55-5F85-27A4-36D2D9D183EA}"/>
                    </a:ext>
                  </a:extLst>
                </p:cNvPr>
                <p:cNvGrpSpPr/>
                <p:nvPr/>
              </p:nvGrpSpPr>
              <p:grpSpPr>
                <a:xfrm>
                  <a:off x="-116387" y="5528728"/>
                  <a:ext cx="10734221" cy="261232"/>
                  <a:chOff x="140079" y="3258974"/>
                  <a:chExt cx="4716731" cy="201514"/>
                </a:xfrm>
              </p:grpSpPr>
              <p:sp>
                <p:nvSpPr>
                  <p:cNvPr id="598" name="TextBox 597">
                    <a:extLst>
                      <a:ext uri="{FF2B5EF4-FFF2-40B4-BE49-F238E27FC236}">
                        <a16:creationId xmlns:a16="http://schemas.microsoft.com/office/drawing/2014/main" id="{F3890BD3-0CF0-DEE6-7190-2A9219AD3A62}"/>
                      </a:ext>
                    </a:extLst>
                  </p:cNvPr>
                  <p:cNvSpPr txBox="1"/>
                  <p:nvPr/>
                </p:nvSpPr>
                <p:spPr>
                  <a:xfrm>
                    <a:off x="870878" y="3258974"/>
                    <a:ext cx="88817" cy="201514"/>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55</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56</a:t>
                    </a:r>
                  </a:p>
                </p:txBody>
              </p:sp>
              <p:sp>
                <p:nvSpPr>
                  <p:cNvPr id="599" name="TextBox 598">
                    <a:extLst>
                      <a:ext uri="{FF2B5EF4-FFF2-40B4-BE49-F238E27FC236}">
                        <a16:creationId xmlns:a16="http://schemas.microsoft.com/office/drawing/2014/main" id="{83E2E8B1-99A5-8267-38C6-5F96C1A6C2C6}"/>
                      </a:ext>
                    </a:extLst>
                  </p:cNvPr>
                  <p:cNvSpPr txBox="1"/>
                  <p:nvPr/>
                </p:nvSpPr>
                <p:spPr>
                  <a:xfrm>
                    <a:off x="140079" y="3258974"/>
                    <a:ext cx="627027" cy="201514"/>
                  </a:xfrm>
                  <a:prstGeom prst="rect">
                    <a:avLst/>
                  </a:prstGeom>
                  <a:noFill/>
                </p:spPr>
                <p:txBody>
                  <a:bodyPr wrap="squar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err="1">
                        <a:ln>
                          <a:noFill/>
                        </a:ln>
                        <a:solidFill>
                          <a:srgbClr val="272524"/>
                        </a:solidFill>
                        <a:effectLst/>
                        <a:uLnTx/>
                        <a:uFillTx/>
                        <a:latin typeface="Arial" panose="020B0604020202020204"/>
                        <a:ea typeface="+mn-ea"/>
                        <a:cs typeface="+mn-cs"/>
                      </a:rPr>
                      <a:t>Elacestrant</a:t>
                    </a:r>
                    <a:endPar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SOC</a:t>
                    </a:r>
                  </a:p>
                </p:txBody>
              </p:sp>
              <p:sp>
                <p:nvSpPr>
                  <p:cNvPr id="600" name="TextBox 599">
                    <a:extLst>
                      <a:ext uri="{FF2B5EF4-FFF2-40B4-BE49-F238E27FC236}">
                        <a16:creationId xmlns:a16="http://schemas.microsoft.com/office/drawing/2014/main" id="{5BCA456B-FD81-960F-2939-4C1AC42F3D8F}"/>
                      </a:ext>
                    </a:extLst>
                  </p:cNvPr>
                  <p:cNvSpPr txBox="1"/>
                  <p:nvPr/>
                </p:nvSpPr>
                <p:spPr>
                  <a:xfrm>
                    <a:off x="1112180" y="3258974"/>
                    <a:ext cx="88817" cy="201514"/>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30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21</a:t>
                    </a:r>
                  </a:p>
                </p:txBody>
              </p:sp>
              <p:sp>
                <p:nvSpPr>
                  <p:cNvPr id="601" name="TextBox 600">
                    <a:extLst>
                      <a:ext uri="{FF2B5EF4-FFF2-40B4-BE49-F238E27FC236}">
                        <a16:creationId xmlns:a16="http://schemas.microsoft.com/office/drawing/2014/main" id="{77F546F9-AC09-53EB-417B-6B666E0D8DD6}"/>
                      </a:ext>
                    </a:extLst>
                  </p:cNvPr>
                  <p:cNvSpPr txBox="1"/>
                  <p:nvPr/>
                </p:nvSpPr>
                <p:spPr>
                  <a:xfrm>
                    <a:off x="1388405" y="3258974"/>
                    <a:ext cx="88817" cy="201514"/>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23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9</a:t>
                    </a:r>
                  </a:p>
                </p:txBody>
              </p:sp>
              <p:sp>
                <p:nvSpPr>
                  <p:cNvPr id="602" name="TextBox 601">
                    <a:extLst>
                      <a:ext uri="{FF2B5EF4-FFF2-40B4-BE49-F238E27FC236}">
                        <a16:creationId xmlns:a16="http://schemas.microsoft.com/office/drawing/2014/main" id="{FDBC64AE-8498-4680-AD60-2F1A3E2A8400}"/>
                      </a:ext>
                    </a:extLst>
                  </p:cNvPr>
                  <p:cNvSpPr txBox="1"/>
                  <p:nvPr/>
                </p:nvSpPr>
                <p:spPr>
                  <a:xfrm>
                    <a:off x="1629706" y="3258974"/>
                    <a:ext cx="88817" cy="201514"/>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18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8</a:t>
                    </a:r>
                  </a:p>
                </p:txBody>
              </p:sp>
              <p:sp>
                <p:nvSpPr>
                  <p:cNvPr id="603" name="TextBox 602">
                    <a:extLst>
                      <a:ext uri="{FF2B5EF4-FFF2-40B4-BE49-F238E27FC236}">
                        <a16:creationId xmlns:a16="http://schemas.microsoft.com/office/drawing/2014/main" id="{3215F0A6-761A-5B2E-2CC4-8F4F9015D2AE}"/>
                      </a:ext>
                    </a:extLst>
                  </p:cNvPr>
                  <p:cNvSpPr txBox="1"/>
                  <p:nvPr/>
                </p:nvSpPr>
                <p:spPr>
                  <a:xfrm>
                    <a:off x="1912278" y="3258974"/>
                    <a:ext cx="88817" cy="201514"/>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16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7</a:t>
                    </a:r>
                  </a:p>
                </p:txBody>
              </p:sp>
              <p:sp>
                <p:nvSpPr>
                  <p:cNvPr id="604" name="TextBox 603">
                    <a:extLst>
                      <a:ext uri="{FF2B5EF4-FFF2-40B4-BE49-F238E27FC236}">
                        <a16:creationId xmlns:a16="http://schemas.microsoft.com/office/drawing/2014/main" id="{6AD0ECDA-A893-9160-69C2-7FC62F040056}"/>
                      </a:ext>
                    </a:extLst>
                  </p:cNvPr>
                  <p:cNvSpPr txBox="1"/>
                  <p:nvPr/>
                </p:nvSpPr>
                <p:spPr>
                  <a:xfrm>
                    <a:off x="2153581" y="3258974"/>
                    <a:ext cx="88817" cy="201514"/>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12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4</a:t>
                    </a:r>
                  </a:p>
                </p:txBody>
              </p:sp>
              <p:sp>
                <p:nvSpPr>
                  <p:cNvPr id="605" name="TextBox 604">
                    <a:extLst>
                      <a:ext uri="{FF2B5EF4-FFF2-40B4-BE49-F238E27FC236}">
                        <a16:creationId xmlns:a16="http://schemas.microsoft.com/office/drawing/2014/main" id="{FEDA7AA8-AF52-3999-2BC9-28C7AE3278B2}"/>
                      </a:ext>
                    </a:extLst>
                  </p:cNvPr>
                  <p:cNvSpPr txBox="1"/>
                  <p:nvPr/>
                </p:nvSpPr>
                <p:spPr>
                  <a:xfrm>
                    <a:off x="2455185" y="3258974"/>
                    <a:ext cx="44408" cy="201514"/>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1</a:t>
                    </a:r>
                  </a:p>
                </p:txBody>
              </p:sp>
              <p:sp>
                <p:nvSpPr>
                  <p:cNvPr id="606" name="TextBox 605">
                    <a:extLst>
                      <a:ext uri="{FF2B5EF4-FFF2-40B4-BE49-F238E27FC236}">
                        <a16:creationId xmlns:a16="http://schemas.microsoft.com/office/drawing/2014/main" id="{F235D4DA-8D13-B491-A5E5-4D2897B9641B}"/>
                      </a:ext>
                    </a:extLst>
                  </p:cNvPr>
                  <p:cNvSpPr txBox="1"/>
                  <p:nvPr/>
                </p:nvSpPr>
                <p:spPr>
                  <a:xfrm>
                    <a:off x="2696481" y="3258974"/>
                    <a:ext cx="44408" cy="201514"/>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1</a:t>
                    </a:r>
                  </a:p>
                </p:txBody>
              </p:sp>
              <p:sp>
                <p:nvSpPr>
                  <p:cNvPr id="607" name="TextBox 606">
                    <a:extLst>
                      <a:ext uri="{FF2B5EF4-FFF2-40B4-BE49-F238E27FC236}">
                        <a16:creationId xmlns:a16="http://schemas.microsoft.com/office/drawing/2014/main" id="{7362FCBB-8ADC-3F48-EB8C-4F61EF146006}"/>
                      </a:ext>
                    </a:extLst>
                  </p:cNvPr>
                  <p:cNvSpPr txBox="1"/>
                  <p:nvPr/>
                </p:nvSpPr>
                <p:spPr>
                  <a:xfrm>
                    <a:off x="2975880" y="3258974"/>
                    <a:ext cx="44408" cy="201514"/>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7</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1</a:t>
                    </a:r>
                  </a:p>
                </p:txBody>
              </p:sp>
              <p:sp>
                <p:nvSpPr>
                  <p:cNvPr id="608" name="TextBox 607">
                    <a:extLst>
                      <a:ext uri="{FF2B5EF4-FFF2-40B4-BE49-F238E27FC236}">
                        <a16:creationId xmlns:a16="http://schemas.microsoft.com/office/drawing/2014/main" id="{B6C24FAD-5888-4BE3-B1EB-302D8498CE76}"/>
                      </a:ext>
                    </a:extLst>
                  </p:cNvPr>
                  <p:cNvSpPr txBox="1"/>
                  <p:nvPr/>
                </p:nvSpPr>
                <p:spPr>
                  <a:xfrm>
                    <a:off x="3217183" y="3258974"/>
                    <a:ext cx="44408" cy="201514"/>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0</a:t>
                    </a:r>
                  </a:p>
                </p:txBody>
              </p:sp>
              <p:sp>
                <p:nvSpPr>
                  <p:cNvPr id="609" name="TextBox 608">
                    <a:extLst>
                      <a:ext uri="{FF2B5EF4-FFF2-40B4-BE49-F238E27FC236}">
                        <a16:creationId xmlns:a16="http://schemas.microsoft.com/office/drawing/2014/main" id="{4812C232-BF17-B861-BE44-A9BF0AD09495}"/>
                      </a:ext>
                    </a:extLst>
                  </p:cNvPr>
                  <p:cNvSpPr txBox="1"/>
                  <p:nvPr/>
                </p:nvSpPr>
                <p:spPr>
                  <a:xfrm>
                    <a:off x="3499756" y="3258974"/>
                    <a:ext cx="44408" cy="100756"/>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6</a:t>
                    </a:r>
                  </a:p>
                </p:txBody>
              </p:sp>
              <p:sp>
                <p:nvSpPr>
                  <p:cNvPr id="610" name="TextBox 609">
                    <a:extLst>
                      <a:ext uri="{FF2B5EF4-FFF2-40B4-BE49-F238E27FC236}">
                        <a16:creationId xmlns:a16="http://schemas.microsoft.com/office/drawing/2014/main" id="{77269BD1-ADED-46A9-910E-B2F50EC86C67}"/>
                      </a:ext>
                    </a:extLst>
                  </p:cNvPr>
                  <p:cNvSpPr txBox="1"/>
                  <p:nvPr/>
                </p:nvSpPr>
                <p:spPr>
                  <a:xfrm>
                    <a:off x="3763282" y="3258974"/>
                    <a:ext cx="44408" cy="100756"/>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5</a:t>
                    </a:r>
                  </a:p>
                </p:txBody>
              </p:sp>
              <p:sp>
                <p:nvSpPr>
                  <p:cNvPr id="611" name="TextBox 610">
                    <a:extLst>
                      <a:ext uri="{FF2B5EF4-FFF2-40B4-BE49-F238E27FC236}">
                        <a16:creationId xmlns:a16="http://schemas.microsoft.com/office/drawing/2014/main" id="{3D4A7C5A-76F5-EC68-0664-4F53F230D87A}"/>
                      </a:ext>
                    </a:extLst>
                  </p:cNvPr>
                  <p:cNvSpPr txBox="1"/>
                  <p:nvPr/>
                </p:nvSpPr>
                <p:spPr>
                  <a:xfrm>
                    <a:off x="4023631" y="3258974"/>
                    <a:ext cx="44408" cy="100756"/>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5</a:t>
                    </a:r>
                  </a:p>
                </p:txBody>
              </p:sp>
              <p:sp>
                <p:nvSpPr>
                  <p:cNvPr id="612" name="TextBox 611">
                    <a:extLst>
                      <a:ext uri="{FF2B5EF4-FFF2-40B4-BE49-F238E27FC236}">
                        <a16:creationId xmlns:a16="http://schemas.microsoft.com/office/drawing/2014/main" id="{251FFF12-86E8-3D42-39D9-D9303457833B}"/>
                      </a:ext>
                    </a:extLst>
                  </p:cNvPr>
                  <p:cNvSpPr txBox="1"/>
                  <p:nvPr/>
                </p:nvSpPr>
                <p:spPr>
                  <a:xfrm>
                    <a:off x="4288528" y="3258974"/>
                    <a:ext cx="44408" cy="100756"/>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1</a:t>
                    </a:r>
                  </a:p>
                </p:txBody>
              </p:sp>
              <p:sp>
                <p:nvSpPr>
                  <p:cNvPr id="613" name="TextBox 612">
                    <a:extLst>
                      <a:ext uri="{FF2B5EF4-FFF2-40B4-BE49-F238E27FC236}">
                        <a16:creationId xmlns:a16="http://schemas.microsoft.com/office/drawing/2014/main" id="{6C2457FA-F2E2-B60A-5D48-C28A7E428701}"/>
                      </a:ext>
                    </a:extLst>
                  </p:cNvPr>
                  <p:cNvSpPr txBox="1"/>
                  <p:nvPr/>
                </p:nvSpPr>
                <p:spPr>
                  <a:xfrm>
                    <a:off x="4552053" y="3258974"/>
                    <a:ext cx="44408" cy="100756"/>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1</a:t>
                    </a:r>
                  </a:p>
                </p:txBody>
              </p:sp>
              <p:sp>
                <p:nvSpPr>
                  <p:cNvPr id="614" name="TextBox 613">
                    <a:extLst>
                      <a:ext uri="{FF2B5EF4-FFF2-40B4-BE49-F238E27FC236}">
                        <a16:creationId xmlns:a16="http://schemas.microsoft.com/office/drawing/2014/main" id="{E48F86BD-5178-41D8-114B-03E11AEC1434}"/>
                      </a:ext>
                    </a:extLst>
                  </p:cNvPr>
                  <p:cNvSpPr txBox="1"/>
                  <p:nvPr/>
                </p:nvSpPr>
                <p:spPr>
                  <a:xfrm>
                    <a:off x="4812402" y="3258974"/>
                    <a:ext cx="44408" cy="100756"/>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0</a:t>
                    </a:r>
                  </a:p>
                </p:txBody>
              </p:sp>
            </p:grpSp>
            <p:sp>
              <p:nvSpPr>
                <p:cNvPr id="540" name="Freeform 48">
                  <a:extLst>
                    <a:ext uri="{FF2B5EF4-FFF2-40B4-BE49-F238E27FC236}">
                      <a16:creationId xmlns:a16="http://schemas.microsoft.com/office/drawing/2014/main" id="{300C9955-B875-48EB-9DB1-4B6C07B5DFCF}"/>
                    </a:ext>
                  </a:extLst>
                </p:cNvPr>
                <p:cNvSpPr/>
                <p:nvPr/>
              </p:nvSpPr>
              <p:spPr>
                <a:xfrm>
                  <a:off x="1667473" y="1804424"/>
                  <a:ext cx="8685152" cy="2588907"/>
                </a:xfrm>
                <a:custGeom>
                  <a:avLst/>
                  <a:gdLst>
                    <a:gd name="connsiteX0" fmla="*/ 0 w 3816350"/>
                    <a:gd name="connsiteY0" fmla="*/ 0 h 1997075"/>
                    <a:gd name="connsiteX1" fmla="*/ 200025 w 3816350"/>
                    <a:gd name="connsiteY1" fmla="*/ 0 h 1997075"/>
                    <a:gd name="connsiteX2" fmla="*/ 200025 w 3816350"/>
                    <a:gd name="connsiteY2" fmla="*/ 69850 h 1997075"/>
                    <a:gd name="connsiteX3" fmla="*/ 200025 w 3816350"/>
                    <a:gd name="connsiteY3" fmla="*/ 104775 h 1997075"/>
                    <a:gd name="connsiteX4" fmla="*/ 225425 w 3816350"/>
                    <a:gd name="connsiteY4" fmla="*/ 155575 h 1997075"/>
                    <a:gd name="connsiteX5" fmla="*/ 231775 w 3816350"/>
                    <a:gd name="connsiteY5" fmla="*/ 469900 h 1997075"/>
                    <a:gd name="connsiteX6" fmla="*/ 231775 w 3816350"/>
                    <a:gd name="connsiteY6" fmla="*/ 469900 h 1997075"/>
                    <a:gd name="connsiteX7" fmla="*/ 247650 w 3816350"/>
                    <a:gd name="connsiteY7" fmla="*/ 520700 h 1997075"/>
                    <a:gd name="connsiteX8" fmla="*/ 250825 w 3816350"/>
                    <a:gd name="connsiteY8" fmla="*/ 565150 h 1997075"/>
                    <a:gd name="connsiteX9" fmla="*/ 250825 w 3816350"/>
                    <a:gd name="connsiteY9" fmla="*/ 565150 h 1997075"/>
                    <a:gd name="connsiteX10" fmla="*/ 269875 w 3816350"/>
                    <a:gd name="connsiteY10" fmla="*/ 622300 h 1997075"/>
                    <a:gd name="connsiteX11" fmla="*/ 279400 w 3816350"/>
                    <a:gd name="connsiteY11" fmla="*/ 622300 h 1997075"/>
                    <a:gd name="connsiteX12" fmla="*/ 279400 w 3816350"/>
                    <a:gd name="connsiteY12" fmla="*/ 682625 h 1997075"/>
                    <a:gd name="connsiteX13" fmla="*/ 469900 w 3816350"/>
                    <a:gd name="connsiteY13" fmla="*/ 682625 h 1997075"/>
                    <a:gd name="connsiteX14" fmla="*/ 469900 w 3816350"/>
                    <a:gd name="connsiteY14" fmla="*/ 746125 h 1997075"/>
                    <a:gd name="connsiteX15" fmla="*/ 536575 w 3816350"/>
                    <a:gd name="connsiteY15" fmla="*/ 746125 h 1997075"/>
                    <a:gd name="connsiteX16" fmla="*/ 536575 w 3816350"/>
                    <a:gd name="connsiteY16" fmla="*/ 809625 h 1997075"/>
                    <a:gd name="connsiteX17" fmla="*/ 695325 w 3816350"/>
                    <a:gd name="connsiteY17" fmla="*/ 809625 h 1997075"/>
                    <a:gd name="connsiteX18" fmla="*/ 695325 w 3816350"/>
                    <a:gd name="connsiteY18" fmla="*/ 895350 h 1997075"/>
                    <a:gd name="connsiteX19" fmla="*/ 695325 w 3816350"/>
                    <a:gd name="connsiteY19" fmla="*/ 895350 h 1997075"/>
                    <a:gd name="connsiteX20" fmla="*/ 727075 w 3816350"/>
                    <a:gd name="connsiteY20" fmla="*/ 895350 h 1997075"/>
                    <a:gd name="connsiteX21" fmla="*/ 711200 w 3816350"/>
                    <a:gd name="connsiteY21" fmla="*/ 949325 h 1997075"/>
                    <a:gd name="connsiteX22" fmla="*/ 946150 w 3816350"/>
                    <a:gd name="connsiteY22" fmla="*/ 949325 h 1997075"/>
                    <a:gd name="connsiteX23" fmla="*/ 946150 w 3816350"/>
                    <a:gd name="connsiteY23" fmla="*/ 1028700 h 1997075"/>
                    <a:gd name="connsiteX24" fmla="*/ 977900 w 3816350"/>
                    <a:gd name="connsiteY24" fmla="*/ 1028700 h 1997075"/>
                    <a:gd name="connsiteX25" fmla="*/ 955675 w 3816350"/>
                    <a:gd name="connsiteY25" fmla="*/ 1098550 h 1997075"/>
                    <a:gd name="connsiteX26" fmla="*/ 1117600 w 3816350"/>
                    <a:gd name="connsiteY26" fmla="*/ 1098550 h 1997075"/>
                    <a:gd name="connsiteX27" fmla="*/ 1117600 w 3816350"/>
                    <a:gd name="connsiteY27" fmla="*/ 1174750 h 1997075"/>
                    <a:gd name="connsiteX28" fmla="*/ 1165225 w 3816350"/>
                    <a:gd name="connsiteY28" fmla="*/ 1174750 h 1997075"/>
                    <a:gd name="connsiteX29" fmla="*/ 1165225 w 3816350"/>
                    <a:gd name="connsiteY29" fmla="*/ 1244600 h 1997075"/>
                    <a:gd name="connsiteX30" fmla="*/ 1165225 w 3816350"/>
                    <a:gd name="connsiteY30" fmla="*/ 1244600 h 1997075"/>
                    <a:gd name="connsiteX31" fmla="*/ 1206500 w 3816350"/>
                    <a:gd name="connsiteY31" fmla="*/ 1244600 h 1997075"/>
                    <a:gd name="connsiteX32" fmla="*/ 1181100 w 3816350"/>
                    <a:gd name="connsiteY32" fmla="*/ 1327150 h 1997075"/>
                    <a:gd name="connsiteX33" fmla="*/ 1181100 w 3816350"/>
                    <a:gd name="connsiteY33" fmla="*/ 1327150 h 1997075"/>
                    <a:gd name="connsiteX34" fmla="*/ 1228725 w 3816350"/>
                    <a:gd name="connsiteY34" fmla="*/ 1327150 h 1997075"/>
                    <a:gd name="connsiteX35" fmla="*/ 1193800 w 3816350"/>
                    <a:gd name="connsiteY35" fmla="*/ 1390650 h 1997075"/>
                    <a:gd name="connsiteX36" fmla="*/ 1400175 w 3816350"/>
                    <a:gd name="connsiteY36" fmla="*/ 1390650 h 1997075"/>
                    <a:gd name="connsiteX37" fmla="*/ 1400175 w 3816350"/>
                    <a:gd name="connsiteY37" fmla="*/ 1463675 h 1997075"/>
                    <a:gd name="connsiteX38" fmla="*/ 2197100 w 3816350"/>
                    <a:gd name="connsiteY38" fmla="*/ 1463675 h 1997075"/>
                    <a:gd name="connsiteX39" fmla="*/ 2197100 w 3816350"/>
                    <a:gd name="connsiteY39" fmla="*/ 1581150 h 1997075"/>
                    <a:gd name="connsiteX40" fmla="*/ 3155950 w 3816350"/>
                    <a:gd name="connsiteY40" fmla="*/ 1581150 h 1997075"/>
                    <a:gd name="connsiteX41" fmla="*/ 3155950 w 3816350"/>
                    <a:gd name="connsiteY41" fmla="*/ 1724025 h 1997075"/>
                    <a:gd name="connsiteX42" fmla="*/ 3238500 w 3816350"/>
                    <a:gd name="connsiteY42" fmla="*/ 1724025 h 1997075"/>
                    <a:gd name="connsiteX43" fmla="*/ 3238500 w 3816350"/>
                    <a:gd name="connsiteY43" fmla="*/ 1860550 h 1997075"/>
                    <a:gd name="connsiteX44" fmla="*/ 3365500 w 3816350"/>
                    <a:gd name="connsiteY44" fmla="*/ 1860550 h 1997075"/>
                    <a:gd name="connsiteX45" fmla="*/ 3365500 w 3816350"/>
                    <a:gd name="connsiteY45" fmla="*/ 1997075 h 1997075"/>
                    <a:gd name="connsiteX46" fmla="*/ 3810000 w 3816350"/>
                    <a:gd name="connsiteY46" fmla="*/ 1997075 h 1997075"/>
                    <a:gd name="connsiteX47" fmla="*/ 3816350 w 3816350"/>
                    <a:gd name="connsiteY47" fmla="*/ 1997075 h 1997075"/>
                    <a:gd name="connsiteX0" fmla="*/ 0 w 3816350"/>
                    <a:gd name="connsiteY0" fmla="*/ 0 h 1997075"/>
                    <a:gd name="connsiteX1" fmla="*/ 200025 w 3816350"/>
                    <a:gd name="connsiteY1" fmla="*/ 0 h 1997075"/>
                    <a:gd name="connsiteX2" fmla="*/ 200025 w 3816350"/>
                    <a:gd name="connsiteY2" fmla="*/ 69850 h 1997075"/>
                    <a:gd name="connsiteX3" fmla="*/ 200025 w 3816350"/>
                    <a:gd name="connsiteY3" fmla="*/ 104775 h 1997075"/>
                    <a:gd name="connsiteX4" fmla="*/ 225425 w 3816350"/>
                    <a:gd name="connsiteY4" fmla="*/ 155575 h 1997075"/>
                    <a:gd name="connsiteX5" fmla="*/ 231775 w 3816350"/>
                    <a:gd name="connsiteY5" fmla="*/ 469900 h 1997075"/>
                    <a:gd name="connsiteX6" fmla="*/ 231775 w 3816350"/>
                    <a:gd name="connsiteY6" fmla="*/ 469900 h 1997075"/>
                    <a:gd name="connsiteX7" fmla="*/ 247650 w 3816350"/>
                    <a:gd name="connsiteY7" fmla="*/ 520700 h 1997075"/>
                    <a:gd name="connsiteX8" fmla="*/ 250825 w 3816350"/>
                    <a:gd name="connsiteY8" fmla="*/ 565150 h 1997075"/>
                    <a:gd name="connsiteX9" fmla="*/ 250825 w 3816350"/>
                    <a:gd name="connsiteY9" fmla="*/ 565150 h 1997075"/>
                    <a:gd name="connsiteX10" fmla="*/ 269875 w 3816350"/>
                    <a:gd name="connsiteY10" fmla="*/ 622300 h 1997075"/>
                    <a:gd name="connsiteX11" fmla="*/ 279400 w 3816350"/>
                    <a:gd name="connsiteY11" fmla="*/ 622300 h 1997075"/>
                    <a:gd name="connsiteX12" fmla="*/ 279400 w 3816350"/>
                    <a:gd name="connsiteY12" fmla="*/ 682625 h 1997075"/>
                    <a:gd name="connsiteX13" fmla="*/ 469900 w 3816350"/>
                    <a:gd name="connsiteY13" fmla="*/ 682625 h 1997075"/>
                    <a:gd name="connsiteX14" fmla="*/ 469900 w 3816350"/>
                    <a:gd name="connsiteY14" fmla="*/ 746125 h 1997075"/>
                    <a:gd name="connsiteX15" fmla="*/ 536575 w 3816350"/>
                    <a:gd name="connsiteY15" fmla="*/ 746125 h 1997075"/>
                    <a:gd name="connsiteX16" fmla="*/ 536575 w 3816350"/>
                    <a:gd name="connsiteY16" fmla="*/ 809625 h 1997075"/>
                    <a:gd name="connsiteX17" fmla="*/ 695325 w 3816350"/>
                    <a:gd name="connsiteY17" fmla="*/ 809625 h 1997075"/>
                    <a:gd name="connsiteX18" fmla="*/ 695325 w 3816350"/>
                    <a:gd name="connsiteY18" fmla="*/ 895350 h 1997075"/>
                    <a:gd name="connsiteX19" fmla="*/ 695325 w 3816350"/>
                    <a:gd name="connsiteY19" fmla="*/ 895350 h 1997075"/>
                    <a:gd name="connsiteX20" fmla="*/ 717550 w 3816350"/>
                    <a:gd name="connsiteY20" fmla="*/ 898525 h 1997075"/>
                    <a:gd name="connsiteX21" fmla="*/ 711200 w 3816350"/>
                    <a:gd name="connsiteY21" fmla="*/ 949325 h 1997075"/>
                    <a:gd name="connsiteX22" fmla="*/ 946150 w 3816350"/>
                    <a:gd name="connsiteY22" fmla="*/ 949325 h 1997075"/>
                    <a:gd name="connsiteX23" fmla="*/ 946150 w 3816350"/>
                    <a:gd name="connsiteY23" fmla="*/ 1028700 h 1997075"/>
                    <a:gd name="connsiteX24" fmla="*/ 977900 w 3816350"/>
                    <a:gd name="connsiteY24" fmla="*/ 1028700 h 1997075"/>
                    <a:gd name="connsiteX25" fmla="*/ 955675 w 3816350"/>
                    <a:gd name="connsiteY25" fmla="*/ 1098550 h 1997075"/>
                    <a:gd name="connsiteX26" fmla="*/ 1117600 w 3816350"/>
                    <a:gd name="connsiteY26" fmla="*/ 1098550 h 1997075"/>
                    <a:gd name="connsiteX27" fmla="*/ 1117600 w 3816350"/>
                    <a:gd name="connsiteY27" fmla="*/ 1174750 h 1997075"/>
                    <a:gd name="connsiteX28" fmla="*/ 1165225 w 3816350"/>
                    <a:gd name="connsiteY28" fmla="*/ 1174750 h 1997075"/>
                    <a:gd name="connsiteX29" fmla="*/ 1165225 w 3816350"/>
                    <a:gd name="connsiteY29" fmla="*/ 1244600 h 1997075"/>
                    <a:gd name="connsiteX30" fmla="*/ 1165225 w 3816350"/>
                    <a:gd name="connsiteY30" fmla="*/ 1244600 h 1997075"/>
                    <a:gd name="connsiteX31" fmla="*/ 1206500 w 3816350"/>
                    <a:gd name="connsiteY31" fmla="*/ 1244600 h 1997075"/>
                    <a:gd name="connsiteX32" fmla="*/ 1181100 w 3816350"/>
                    <a:gd name="connsiteY32" fmla="*/ 1327150 h 1997075"/>
                    <a:gd name="connsiteX33" fmla="*/ 1181100 w 3816350"/>
                    <a:gd name="connsiteY33" fmla="*/ 1327150 h 1997075"/>
                    <a:gd name="connsiteX34" fmla="*/ 1228725 w 3816350"/>
                    <a:gd name="connsiteY34" fmla="*/ 1327150 h 1997075"/>
                    <a:gd name="connsiteX35" fmla="*/ 1193800 w 3816350"/>
                    <a:gd name="connsiteY35" fmla="*/ 1390650 h 1997075"/>
                    <a:gd name="connsiteX36" fmla="*/ 1400175 w 3816350"/>
                    <a:gd name="connsiteY36" fmla="*/ 1390650 h 1997075"/>
                    <a:gd name="connsiteX37" fmla="*/ 1400175 w 3816350"/>
                    <a:gd name="connsiteY37" fmla="*/ 1463675 h 1997075"/>
                    <a:gd name="connsiteX38" fmla="*/ 2197100 w 3816350"/>
                    <a:gd name="connsiteY38" fmla="*/ 1463675 h 1997075"/>
                    <a:gd name="connsiteX39" fmla="*/ 2197100 w 3816350"/>
                    <a:gd name="connsiteY39" fmla="*/ 1581150 h 1997075"/>
                    <a:gd name="connsiteX40" fmla="*/ 3155950 w 3816350"/>
                    <a:gd name="connsiteY40" fmla="*/ 1581150 h 1997075"/>
                    <a:gd name="connsiteX41" fmla="*/ 3155950 w 3816350"/>
                    <a:gd name="connsiteY41" fmla="*/ 1724025 h 1997075"/>
                    <a:gd name="connsiteX42" fmla="*/ 3238500 w 3816350"/>
                    <a:gd name="connsiteY42" fmla="*/ 1724025 h 1997075"/>
                    <a:gd name="connsiteX43" fmla="*/ 3238500 w 3816350"/>
                    <a:gd name="connsiteY43" fmla="*/ 1860550 h 1997075"/>
                    <a:gd name="connsiteX44" fmla="*/ 3365500 w 3816350"/>
                    <a:gd name="connsiteY44" fmla="*/ 1860550 h 1997075"/>
                    <a:gd name="connsiteX45" fmla="*/ 3365500 w 3816350"/>
                    <a:gd name="connsiteY45" fmla="*/ 1997075 h 1997075"/>
                    <a:gd name="connsiteX46" fmla="*/ 3810000 w 3816350"/>
                    <a:gd name="connsiteY46" fmla="*/ 1997075 h 1997075"/>
                    <a:gd name="connsiteX47" fmla="*/ 3816350 w 3816350"/>
                    <a:gd name="connsiteY47" fmla="*/ 1997075 h 1997075"/>
                    <a:gd name="connsiteX0" fmla="*/ 0 w 3816350"/>
                    <a:gd name="connsiteY0" fmla="*/ 0 h 1997075"/>
                    <a:gd name="connsiteX1" fmla="*/ 200025 w 3816350"/>
                    <a:gd name="connsiteY1" fmla="*/ 0 h 1997075"/>
                    <a:gd name="connsiteX2" fmla="*/ 200025 w 3816350"/>
                    <a:gd name="connsiteY2" fmla="*/ 69850 h 1997075"/>
                    <a:gd name="connsiteX3" fmla="*/ 200025 w 3816350"/>
                    <a:gd name="connsiteY3" fmla="*/ 104775 h 1997075"/>
                    <a:gd name="connsiteX4" fmla="*/ 225425 w 3816350"/>
                    <a:gd name="connsiteY4" fmla="*/ 155575 h 1997075"/>
                    <a:gd name="connsiteX5" fmla="*/ 231775 w 3816350"/>
                    <a:gd name="connsiteY5" fmla="*/ 469900 h 1997075"/>
                    <a:gd name="connsiteX6" fmla="*/ 231775 w 3816350"/>
                    <a:gd name="connsiteY6" fmla="*/ 469900 h 1997075"/>
                    <a:gd name="connsiteX7" fmla="*/ 247650 w 3816350"/>
                    <a:gd name="connsiteY7" fmla="*/ 520700 h 1997075"/>
                    <a:gd name="connsiteX8" fmla="*/ 250825 w 3816350"/>
                    <a:gd name="connsiteY8" fmla="*/ 565150 h 1997075"/>
                    <a:gd name="connsiteX9" fmla="*/ 250825 w 3816350"/>
                    <a:gd name="connsiteY9" fmla="*/ 565150 h 1997075"/>
                    <a:gd name="connsiteX10" fmla="*/ 269875 w 3816350"/>
                    <a:gd name="connsiteY10" fmla="*/ 622300 h 1997075"/>
                    <a:gd name="connsiteX11" fmla="*/ 279400 w 3816350"/>
                    <a:gd name="connsiteY11" fmla="*/ 622300 h 1997075"/>
                    <a:gd name="connsiteX12" fmla="*/ 279400 w 3816350"/>
                    <a:gd name="connsiteY12" fmla="*/ 682625 h 1997075"/>
                    <a:gd name="connsiteX13" fmla="*/ 469900 w 3816350"/>
                    <a:gd name="connsiteY13" fmla="*/ 682625 h 1997075"/>
                    <a:gd name="connsiteX14" fmla="*/ 469900 w 3816350"/>
                    <a:gd name="connsiteY14" fmla="*/ 746125 h 1997075"/>
                    <a:gd name="connsiteX15" fmla="*/ 536575 w 3816350"/>
                    <a:gd name="connsiteY15" fmla="*/ 746125 h 1997075"/>
                    <a:gd name="connsiteX16" fmla="*/ 536575 w 3816350"/>
                    <a:gd name="connsiteY16" fmla="*/ 809625 h 1997075"/>
                    <a:gd name="connsiteX17" fmla="*/ 695325 w 3816350"/>
                    <a:gd name="connsiteY17" fmla="*/ 809625 h 1997075"/>
                    <a:gd name="connsiteX18" fmla="*/ 695325 w 3816350"/>
                    <a:gd name="connsiteY18" fmla="*/ 895350 h 1997075"/>
                    <a:gd name="connsiteX19" fmla="*/ 695325 w 3816350"/>
                    <a:gd name="connsiteY19" fmla="*/ 895350 h 1997075"/>
                    <a:gd name="connsiteX20" fmla="*/ 717550 w 3816350"/>
                    <a:gd name="connsiteY20" fmla="*/ 898525 h 1997075"/>
                    <a:gd name="connsiteX21" fmla="*/ 711200 w 3816350"/>
                    <a:gd name="connsiteY21" fmla="*/ 949325 h 1997075"/>
                    <a:gd name="connsiteX22" fmla="*/ 946150 w 3816350"/>
                    <a:gd name="connsiteY22" fmla="*/ 949325 h 1997075"/>
                    <a:gd name="connsiteX23" fmla="*/ 946150 w 3816350"/>
                    <a:gd name="connsiteY23" fmla="*/ 1028700 h 1997075"/>
                    <a:gd name="connsiteX24" fmla="*/ 965200 w 3816350"/>
                    <a:gd name="connsiteY24" fmla="*/ 1025525 h 1997075"/>
                    <a:gd name="connsiteX25" fmla="*/ 955675 w 3816350"/>
                    <a:gd name="connsiteY25" fmla="*/ 1098550 h 1997075"/>
                    <a:gd name="connsiteX26" fmla="*/ 1117600 w 3816350"/>
                    <a:gd name="connsiteY26" fmla="*/ 1098550 h 1997075"/>
                    <a:gd name="connsiteX27" fmla="*/ 1117600 w 3816350"/>
                    <a:gd name="connsiteY27" fmla="*/ 1174750 h 1997075"/>
                    <a:gd name="connsiteX28" fmla="*/ 1165225 w 3816350"/>
                    <a:gd name="connsiteY28" fmla="*/ 1174750 h 1997075"/>
                    <a:gd name="connsiteX29" fmla="*/ 1165225 w 3816350"/>
                    <a:gd name="connsiteY29" fmla="*/ 1244600 h 1997075"/>
                    <a:gd name="connsiteX30" fmla="*/ 1165225 w 3816350"/>
                    <a:gd name="connsiteY30" fmla="*/ 1244600 h 1997075"/>
                    <a:gd name="connsiteX31" fmla="*/ 1206500 w 3816350"/>
                    <a:gd name="connsiteY31" fmla="*/ 1244600 h 1997075"/>
                    <a:gd name="connsiteX32" fmla="*/ 1181100 w 3816350"/>
                    <a:gd name="connsiteY32" fmla="*/ 1327150 h 1997075"/>
                    <a:gd name="connsiteX33" fmla="*/ 1181100 w 3816350"/>
                    <a:gd name="connsiteY33" fmla="*/ 1327150 h 1997075"/>
                    <a:gd name="connsiteX34" fmla="*/ 1228725 w 3816350"/>
                    <a:gd name="connsiteY34" fmla="*/ 1327150 h 1997075"/>
                    <a:gd name="connsiteX35" fmla="*/ 1193800 w 3816350"/>
                    <a:gd name="connsiteY35" fmla="*/ 1390650 h 1997075"/>
                    <a:gd name="connsiteX36" fmla="*/ 1400175 w 3816350"/>
                    <a:gd name="connsiteY36" fmla="*/ 1390650 h 1997075"/>
                    <a:gd name="connsiteX37" fmla="*/ 1400175 w 3816350"/>
                    <a:gd name="connsiteY37" fmla="*/ 1463675 h 1997075"/>
                    <a:gd name="connsiteX38" fmla="*/ 2197100 w 3816350"/>
                    <a:gd name="connsiteY38" fmla="*/ 1463675 h 1997075"/>
                    <a:gd name="connsiteX39" fmla="*/ 2197100 w 3816350"/>
                    <a:gd name="connsiteY39" fmla="*/ 1581150 h 1997075"/>
                    <a:gd name="connsiteX40" fmla="*/ 3155950 w 3816350"/>
                    <a:gd name="connsiteY40" fmla="*/ 1581150 h 1997075"/>
                    <a:gd name="connsiteX41" fmla="*/ 3155950 w 3816350"/>
                    <a:gd name="connsiteY41" fmla="*/ 1724025 h 1997075"/>
                    <a:gd name="connsiteX42" fmla="*/ 3238500 w 3816350"/>
                    <a:gd name="connsiteY42" fmla="*/ 1724025 h 1997075"/>
                    <a:gd name="connsiteX43" fmla="*/ 3238500 w 3816350"/>
                    <a:gd name="connsiteY43" fmla="*/ 1860550 h 1997075"/>
                    <a:gd name="connsiteX44" fmla="*/ 3365500 w 3816350"/>
                    <a:gd name="connsiteY44" fmla="*/ 1860550 h 1997075"/>
                    <a:gd name="connsiteX45" fmla="*/ 3365500 w 3816350"/>
                    <a:gd name="connsiteY45" fmla="*/ 1997075 h 1997075"/>
                    <a:gd name="connsiteX46" fmla="*/ 3810000 w 3816350"/>
                    <a:gd name="connsiteY46" fmla="*/ 1997075 h 1997075"/>
                    <a:gd name="connsiteX47" fmla="*/ 3816350 w 3816350"/>
                    <a:gd name="connsiteY47" fmla="*/ 1997075 h 1997075"/>
                    <a:gd name="connsiteX0" fmla="*/ 0 w 3816350"/>
                    <a:gd name="connsiteY0" fmla="*/ 0 h 1997075"/>
                    <a:gd name="connsiteX1" fmla="*/ 200025 w 3816350"/>
                    <a:gd name="connsiteY1" fmla="*/ 0 h 1997075"/>
                    <a:gd name="connsiteX2" fmla="*/ 200025 w 3816350"/>
                    <a:gd name="connsiteY2" fmla="*/ 69850 h 1997075"/>
                    <a:gd name="connsiteX3" fmla="*/ 200025 w 3816350"/>
                    <a:gd name="connsiteY3" fmla="*/ 104775 h 1997075"/>
                    <a:gd name="connsiteX4" fmla="*/ 225425 w 3816350"/>
                    <a:gd name="connsiteY4" fmla="*/ 155575 h 1997075"/>
                    <a:gd name="connsiteX5" fmla="*/ 231775 w 3816350"/>
                    <a:gd name="connsiteY5" fmla="*/ 469900 h 1997075"/>
                    <a:gd name="connsiteX6" fmla="*/ 231775 w 3816350"/>
                    <a:gd name="connsiteY6" fmla="*/ 469900 h 1997075"/>
                    <a:gd name="connsiteX7" fmla="*/ 247650 w 3816350"/>
                    <a:gd name="connsiteY7" fmla="*/ 520700 h 1997075"/>
                    <a:gd name="connsiteX8" fmla="*/ 250825 w 3816350"/>
                    <a:gd name="connsiteY8" fmla="*/ 565150 h 1997075"/>
                    <a:gd name="connsiteX9" fmla="*/ 250825 w 3816350"/>
                    <a:gd name="connsiteY9" fmla="*/ 565150 h 1997075"/>
                    <a:gd name="connsiteX10" fmla="*/ 269875 w 3816350"/>
                    <a:gd name="connsiteY10" fmla="*/ 622300 h 1997075"/>
                    <a:gd name="connsiteX11" fmla="*/ 279400 w 3816350"/>
                    <a:gd name="connsiteY11" fmla="*/ 622300 h 1997075"/>
                    <a:gd name="connsiteX12" fmla="*/ 279400 w 3816350"/>
                    <a:gd name="connsiteY12" fmla="*/ 682625 h 1997075"/>
                    <a:gd name="connsiteX13" fmla="*/ 469900 w 3816350"/>
                    <a:gd name="connsiteY13" fmla="*/ 682625 h 1997075"/>
                    <a:gd name="connsiteX14" fmla="*/ 469900 w 3816350"/>
                    <a:gd name="connsiteY14" fmla="*/ 746125 h 1997075"/>
                    <a:gd name="connsiteX15" fmla="*/ 536575 w 3816350"/>
                    <a:gd name="connsiteY15" fmla="*/ 746125 h 1997075"/>
                    <a:gd name="connsiteX16" fmla="*/ 536575 w 3816350"/>
                    <a:gd name="connsiteY16" fmla="*/ 809625 h 1997075"/>
                    <a:gd name="connsiteX17" fmla="*/ 695325 w 3816350"/>
                    <a:gd name="connsiteY17" fmla="*/ 809625 h 1997075"/>
                    <a:gd name="connsiteX18" fmla="*/ 695325 w 3816350"/>
                    <a:gd name="connsiteY18" fmla="*/ 895350 h 1997075"/>
                    <a:gd name="connsiteX19" fmla="*/ 695325 w 3816350"/>
                    <a:gd name="connsiteY19" fmla="*/ 895350 h 1997075"/>
                    <a:gd name="connsiteX20" fmla="*/ 717550 w 3816350"/>
                    <a:gd name="connsiteY20" fmla="*/ 898525 h 1997075"/>
                    <a:gd name="connsiteX21" fmla="*/ 711200 w 3816350"/>
                    <a:gd name="connsiteY21" fmla="*/ 949325 h 1997075"/>
                    <a:gd name="connsiteX22" fmla="*/ 946150 w 3816350"/>
                    <a:gd name="connsiteY22" fmla="*/ 949325 h 1997075"/>
                    <a:gd name="connsiteX23" fmla="*/ 946150 w 3816350"/>
                    <a:gd name="connsiteY23" fmla="*/ 1028700 h 1997075"/>
                    <a:gd name="connsiteX24" fmla="*/ 965200 w 3816350"/>
                    <a:gd name="connsiteY24" fmla="*/ 1025525 h 1997075"/>
                    <a:gd name="connsiteX25" fmla="*/ 968375 w 3816350"/>
                    <a:gd name="connsiteY25" fmla="*/ 1101725 h 1997075"/>
                    <a:gd name="connsiteX26" fmla="*/ 1117600 w 3816350"/>
                    <a:gd name="connsiteY26" fmla="*/ 1098550 h 1997075"/>
                    <a:gd name="connsiteX27" fmla="*/ 1117600 w 3816350"/>
                    <a:gd name="connsiteY27" fmla="*/ 1174750 h 1997075"/>
                    <a:gd name="connsiteX28" fmla="*/ 1165225 w 3816350"/>
                    <a:gd name="connsiteY28" fmla="*/ 1174750 h 1997075"/>
                    <a:gd name="connsiteX29" fmla="*/ 1165225 w 3816350"/>
                    <a:gd name="connsiteY29" fmla="*/ 1244600 h 1997075"/>
                    <a:gd name="connsiteX30" fmla="*/ 1165225 w 3816350"/>
                    <a:gd name="connsiteY30" fmla="*/ 1244600 h 1997075"/>
                    <a:gd name="connsiteX31" fmla="*/ 1206500 w 3816350"/>
                    <a:gd name="connsiteY31" fmla="*/ 1244600 h 1997075"/>
                    <a:gd name="connsiteX32" fmla="*/ 1181100 w 3816350"/>
                    <a:gd name="connsiteY32" fmla="*/ 1327150 h 1997075"/>
                    <a:gd name="connsiteX33" fmla="*/ 1181100 w 3816350"/>
                    <a:gd name="connsiteY33" fmla="*/ 1327150 h 1997075"/>
                    <a:gd name="connsiteX34" fmla="*/ 1228725 w 3816350"/>
                    <a:gd name="connsiteY34" fmla="*/ 1327150 h 1997075"/>
                    <a:gd name="connsiteX35" fmla="*/ 1193800 w 3816350"/>
                    <a:gd name="connsiteY35" fmla="*/ 1390650 h 1997075"/>
                    <a:gd name="connsiteX36" fmla="*/ 1400175 w 3816350"/>
                    <a:gd name="connsiteY36" fmla="*/ 1390650 h 1997075"/>
                    <a:gd name="connsiteX37" fmla="*/ 1400175 w 3816350"/>
                    <a:gd name="connsiteY37" fmla="*/ 1463675 h 1997075"/>
                    <a:gd name="connsiteX38" fmla="*/ 2197100 w 3816350"/>
                    <a:gd name="connsiteY38" fmla="*/ 1463675 h 1997075"/>
                    <a:gd name="connsiteX39" fmla="*/ 2197100 w 3816350"/>
                    <a:gd name="connsiteY39" fmla="*/ 1581150 h 1997075"/>
                    <a:gd name="connsiteX40" fmla="*/ 3155950 w 3816350"/>
                    <a:gd name="connsiteY40" fmla="*/ 1581150 h 1997075"/>
                    <a:gd name="connsiteX41" fmla="*/ 3155950 w 3816350"/>
                    <a:gd name="connsiteY41" fmla="*/ 1724025 h 1997075"/>
                    <a:gd name="connsiteX42" fmla="*/ 3238500 w 3816350"/>
                    <a:gd name="connsiteY42" fmla="*/ 1724025 h 1997075"/>
                    <a:gd name="connsiteX43" fmla="*/ 3238500 w 3816350"/>
                    <a:gd name="connsiteY43" fmla="*/ 1860550 h 1997075"/>
                    <a:gd name="connsiteX44" fmla="*/ 3365500 w 3816350"/>
                    <a:gd name="connsiteY44" fmla="*/ 1860550 h 1997075"/>
                    <a:gd name="connsiteX45" fmla="*/ 3365500 w 3816350"/>
                    <a:gd name="connsiteY45" fmla="*/ 1997075 h 1997075"/>
                    <a:gd name="connsiteX46" fmla="*/ 3810000 w 3816350"/>
                    <a:gd name="connsiteY46" fmla="*/ 1997075 h 1997075"/>
                    <a:gd name="connsiteX47" fmla="*/ 3816350 w 3816350"/>
                    <a:gd name="connsiteY47" fmla="*/ 1997075 h 1997075"/>
                    <a:gd name="connsiteX0" fmla="*/ 0 w 3816350"/>
                    <a:gd name="connsiteY0" fmla="*/ 0 h 1997075"/>
                    <a:gd name="connsiteX1" fmla="*/ 200025 w 3816350"/>
                    <a:gd name="connsiteY1" fmla="*/ 0 h 1997075"/>
                    <a:gd name="connsiteX2" fmla="*/ 200025 w 3816350"/>
                    <a:gd name="connsiteY2" fmla="*/ 69850 h 1997075"/>
                    <a:gd name="connsiteX3" fmla="*/ 200025 w 3816350"/>
                    <a:gd name="connsiteY3" fmla="*/ 104775 h 1997075"/>
                    <a:gd name="connsiteX4" fmla="*/ 225425 w 3816350"/>
                    <a:gd name="connsiteY4" fmla="*/ 155575 h 1997075"/>
                    <a:gd name="connsiteX5" fmla="*/ 231775 w 3816350"/>
                    <a:gd name="connsiteY5" fmla="*/ 469900 h 1997075"/>
                    <a:gd name="connsiteX6" fmla="*/ 231775 w 3816350"/>
                    <a:gd name="connsiteY6" fmla="*/ 469900 h 1997075"/>
                    <a:gd name="connsiteX7" fmla="*/ 247650 w 3816350"/>
                    <a:gd name="connsiteY7" fmla="*/ 520700 h 1997075"/>
                    <a:gd name="connsiteX8" fmla="*/ 250825 w 3816350"/>
                    <a:gd name="connsiteY8" fmla="*/ 565150 h 1997075"/>
                    <a:gd name="connsiteX9" fmla="*/ 250825 w 3816350"/>
                    <a:gd name="connsiteY9" fmla="*/ 565150 h 1997075"/>
                    <a:gd name="connsiteX10" fmla="*/ 269875 w 3816350"/>
                    <a:gd name="connsiteY10" fmla="*/ 622300 h 1997075"/>
                    <a:gd name="connsiteX11" fmla="*/ 279400 w 3816350"/>
                    <a:gd name="connsiteY11" fmla="*/ 622300 h 1997075"/>
                    <a:gd name="connsiteX12" fmla="*/ 279400 w 3816350"/>
                    <a:gd name="connsiteY12" fmla="*/ 682625 h 1997075"/>
                    <a:gd name="connsiteX13" fmla="*/ 469900 w 3816350"/>
                    <a:gd name="connsiteY13" fmla="*/ 682625 h 1997075"/>
                    <a:gd name="connsiteX14" fmla="*/ 469900 w 3816350"/>
                    <a:gd name="connsiteY14" fmla="*/ 746125 h 1997075"/>
                    <a:gd name="connsiteX15" fmla="*/ 536575 w 3816350"/>
                    <a:gd name="connsiteY15" fmla="*/ 746125 h 1997075"/>
                    <a:gd name="connsiteX16" fmla="*/ 536575 w 3816350"/>
                    <a:gd name="connsiteY16" fmla="*/ 809625 h 1997075"/>
                    <a:gd name="connsiteX17" fmla="*/ 695325 w 3816350"/>
                    <a:gd name="connsiteY17" fmla="*/ 809625 h 1997075"/>
                    <a:gd name="connsiteX18" fmla="*/ 695325 w 3816350"/>
                    <a:gd name="connsiteY18" fmla="*/ 895350 h 1997075"/>
                    <a:gd name="connsiteX19" fmla="*/ 695325 w 3816350"/>
                    <a:gd name="connsiteY19" fmla="*/ 895350 h 1997075"/>
                    <a:gd name="connsiteX20" fmla="*/ 717550 w 3816350"/>
                    <a:gd name="connsiteY20" fmla="*/ 898525 h 1997075"/>
                    <a:gd name="connsiteX21" fmla="*/ 711200 w 3816350"/>
                    <a:gd name="connsiteY21" fmla="*/ 949325 h 1997075"/>
                    <a:gd name="connsiteX22" fmla="*/ 946150 w 3816350"/>
                    <a:gd name="connsiteY22" fmla="*/ 949325 h 1997075"/>
                    <a:gd name="connsiteX23" fmla="*/ 946150 w 3816350"/>
                    <a:gd name="connsiteY23" fmla="*/ 1028700 h 1997075"/>
                    <a:gd name="connsiteX24" fmla="*/ 974725 w 3816350"/>
                    <a:gd name="connsiteY24" fmla="*/ 1047750 h 1997075"/>
                    <a:gd name="connsiteX25" fmla="*/ 968375 w 3816350"/>
                    <a:gd name="connsiteY25" fmla="*/ 1101725 h 1997075"/>
                    <a:gd name="connsiteX26" fmla="*/ 1117600 w 3816350"/>
                    <a:gd name="connsiteY26" fmla="*/ 1098550 h 1997075"/>
                    <a:gd name="connsiteX27" fmla="*/ 1117600 w 3816350"/>
                    <a:gd name="connsiteY27" fmla="*/ 1174750 h 1997075"/>
                    <a:gd name="connsiteX28" fmla="*/ 1165225 w 3816350"/>
                    <a:gd name="connsiteY28" fmla="*/ 1174750 h 1997075"/>
                    <a:gd name="connsiteX29" fmla="*/ 1165225 w 3816350"/>
                    <a:gd name="connsiteY29" fmla="*/ 1244600 h 1997075"/>
                    <a:gd name="connsiteX30" fmla="*/ 1165225 w 3816350"/>
                    <a:gd name="connsiteY30" fmla="*/ 1244600 h 1997075"/>
                    <a:gd name="connsiteX31" fmla="*/ 1206500 w 3816350"/>
                    <a:gd name="connsiteY31" fmla="*/ 1244600 h 1997075"/>
                    <a:gd name="connsiteX32" fmla="*/ 1181100 w 3816350"/>
                    <a:gd name="connsiteY32" fmla="*/ 1327150 h 1997075"/>
                    <a:gd name="connsiteX33" fmla="*/ 1181100 w 3816350"/>
                    <a:gd name="connsiteY33" fmla="*/ 1327150 h 1997075"/>
                    <a:gd name="connsiteX34" fmla="*/ 1228725 w 3816350"/>
                    <a:gd name="connsiteY34" fmla="*/ 1327150 h 1997075"/>
                    <a:gd name="connsiteX35" fmla="*/ 1193800 w 3816350"/>
                    <a:gd name="connsiteY35" fmla="*/ 1390650 h 1997075"/>
                    <a:gd name="connsiteX36" fmla="*/ 1400175 w 3816350"/>
                    <a:gd name="connsiteY36" fmla="*/ 1390650 h 1997075"/>
                    <a:gd name="connsiteX37" fmla="*/ 1400175 w 3816350"/>
                    <a:gd name="connsiteY37" fmla="*/ 1463675 h 1997075"/>
                    <a:gd name="connsiteX38" fmla="*/ 2197100 w 3816350"/>
                    <a:gd name="connsiteY38" fmla="*/ 1463675 h 1997075"/>
                    <a:gd name="connsiteX39" fmla="*/ 2197100 w 3816350"/>
                    <a:gd name="connsiteY39" fmla="*/ 1581150 h 1997075"/>
                    <a:gd name="connsiteX40" fmla="*/ 3155950 w 3816350"/>
                    <a:gd name="connsiteY40" fmla="*/ 1581150 h 1997075"/>
                    <a:gd name="connsiteX41" fmla="*/ 3155950 w 3816350"/>
                    <a:gd name="connsiteY41" fmla="*/ 1724025 h 1997075"/>
                    <a:gd name="connsiteX42" fmla="*/ 3238500 w 3816350"/>
                    <a:gd name="connsiteY42" fmla="*/ 1724025 h 1997075"/>
                    <a:gd name="connsiteX43" fmla="*/ 3238500 w 3816350"/>
                    <a:gd name="connsiteY43" fmla="*/ 1860550 h 1997075"/>
                    <a:gd name="connsiteX44" fmla="*/ 3365500 w 3816350"/>
                    <a:gd name="connsiteY44" fmla="*/ 1860550 h 1997075"/>
                    <a:gd name="connsiteX45" fmla="*/ 3365500 w 3816350"/>
                    <a:gd name="connsiteY45" fmla="*/ 1997075 h 1997075"/>
                    <a:gd name="connsiteX46" fmla="*/ 3810000 w 3816350"/>
                    <a:gd name="connsiteY46" fmla="*/ 1997075 h 1997075"/>
                    <a:gd name="connsiteX47" fmla="*/ 3816350 w 3816350"/>
                    <a:gd name="connsiteY47" fmla="*/ 1997075 h 1997075"/>
                    <a:gd name="connsiteX0" fmla="*/ 0 w 3816350"/>
                    <a:gd name="connsiteY0" fmla="*/ 0 h 1997075"/>
                    <a:gd name="connsiteX1" fmla="*/ 200025 w 3816350"/>
                    <a:gd name="connsiteY1" fmla="*/ 0 h 1997075"/>
                    <a:gd name="connsiteX2" fmla="*/ 200025 w 3816350"/>
                    <a:gd name="connsiteY2" fmla="*/ 69850 h 1997075"/>
                    <a:gd name="connsiteX3" fmla="*/ 200025 w 3816350"/>
                    <a:gd name="connsiteY3" fmla="*/ 104775 h 1997075"/>
                    <a:gd name="connsiteX4" fmla="*/ 225425 w 3816350"/>
                    <a:gd name="connsiteY4" fmla="*/ 155575 h 1997075"/>
                    <a:gd name="connsiteX5" fmla="*/ 231775 w 3816350"/>
                    <a:gd name="connsiteY5" fmla="*/ 469900 h 1997075"/>
                    <a:gd name="connsiteX6" fmla="*/ 231775 w 3816350"/>
                    <a:gd name="connsiteY6" fmla="*/ 469900 h 1997075"/>
                    <a:gd name="connsiteX7" fmla="*/ 247650 w 3816350"/>
                    <a:gd name="connsiteY7" fmla="*/ 520700 h 1997075"/>
                    <a:gd name="connsiteX8" fmla="*/ 250825 w 3816350"/>
                    <a:gd name="connsiteY8" fmla="*/ 565150 h 1997075"/>
                    <a:gd name="connsiteX9" fmla="*/ 250825 w 3816350"/>
                    <a:gd name="connsiteY9" fmla="*/ 565150 h 1997075"/>
                    <a:gd name="connsiteX10" fmla="*/ 269875 w 3816350"/>
                    <a:gd name="connsiteY10" fmla="*/ 622300 h 1997075"/>
                    <a:gd name="connsiteX11" fmla="*/ 279400 w 3816350"/>
                    <a:gd name="connsiteY11" fmla="*/ 622300 h 1997075"/>
                    <a:gd name="connsiteX12" fmla="*/ 279400 w 3816350"/>
                    <a:gd name="connsiteY12" fmla="*/ 682625 h 1997075"/>
                    <a:gd name="connsiteX13" fmla="*/ 469900 w 3816350"/>
                    <a:gd name="connsiteY13" fmla="*/ 682625 h 1997075"/>
                    <a:gd name="connsiteX14" fmla="*/ 469900 w 3816350"/>
                    <a:gd name="connsiteY14" fmla="*/ 746125 h 1997075"/>
                    <a:gd name="connsiteX15" fmla="*/ 536575 w 3816350"/>
                    <a:gd name="connsiteY15" fmla="*/ 746125 h 1997075"/>
                    <a:gd name="connsiteX16" fmla="*/ 536575 w 3816350"/>
                    <a:gd name="connsiteY16" fmla="*/ 809625 h 1997075"/>
                    <a:gd name="connsiteX17" fmla="*/ 695325 w 3816350"/>
                    <a:gd name="connsiteY17" fmla="*/ 809625 h 1997075"/>
                    <a:gd name="connsiteX18" fmla="*/ 695325 w 3816350"/>
                    <a:gd name="connsiteY18" fmla="*/ 895350 h 1997075"/>
                    <a:gd name="connsiteX19" fmla="*/ 695325 w 3816350"/>
                    <a:gd name="connsiteY19" fmla="*/ 895350 h 1997075"/>
                    <a:gd name="connsiteX20" fmla="*/ 717550 w 3816350"/>
                    <a:gd name="connsiteY20" fmla="*/ 898525 h 1997075"/>
                    <a:gd name="connsiteX21" fmla="*/ 711200 w 3816350"/>
                    <a:gd name="connsiteY21" fmla="*/ 949325 h 1997075"/>
                    <a:gd name="connsiteX22" fmla="*/ 946150 w 3816350"/>
                    <a:gd name="connsiteY22" fmla="*/ 949325 h 1997075"/>
                    <a:gd name="connsiteX23" fmla="*/ 946150 w 3816350"/>
                    <a:gd name="connsiteY23" fmla="*/ 1028700 h 1997075"/>
                    <a:gd name="connsiteX24" fmla="*/ 968375 w 3816350"/>
                    <a:gd name="connsiteY24" fmla="*/ 1031875 h 1997075"/>
                    <a:gd name="connsiteX25" fmla="*/ 968375 w 3816350"/>
                    <a:gd name="connsiteY25" fmla="*/ 1101725 h 1997075"/>
                    <a:gd name="connsiteX26" fmla="*/ 1117600 w 3816350"/>
                    <a:gd name="connsiteY26" fmla="*/ 1098550 h 1997075"/>
                    <a:gd name="connsiteX27" fmla="*/ 1117600 w 3816350"/>
                    <a:gd name="connsiteY27" fmla="*/ 1174750 h 1997075"/>
                    <a:gd name="connsiteX28" fmla="*/ 1165225 w 3816350"/>
                    <a:gd name="connsiteY28" fmla="*/ 1174750 h 1997075"/>
                    <a:gd name="connsiteX29" fmla="*/ 1165225 w 3816350"/>
                    <a:gd name="connsiteY29" fmla="*/ 1244600 h 1997075"/>
                    <a:gd name="connsiteX30" fmla="*/ 1165225 w 3816350"/>
                    <a:gd name="connsiteY30" fmla="*/ 1244600 h 1997075"/>
                    <a:gd name="connsiteX31" fmla="*/ 1206500 w 3816350"/>
                    <a:gd name="connsiteY31" fmla="*/ 1244600 h 1997075"/>
                    <a:gd name="connsiteX32" fmla="*/ 1181100 w 3816350"/>
                    <a:gd name="connsiteY32" fmla="*/ 1327150 h 1997075"/>
                    <a:gd name="connsiteX33" fmla="*/ 1181100 w 3816350"/>
                    <a:gd name="connsiteY33" fmla="*/ 1327150 h 1997075"/>
                    <a:gd name="connsiteX34" fmla="*/ 1228725 w 3816350"/>
                    <a:gd name="connsiteY34" fmla="*/ 1327150 h 1997075"/>
                    <a:gd name="connsiteX35" fmla="*/ 1193800 w 3816350"/>
                    <a:gd name="connsiteY35" fmla="*/ 1390650 h 1997075"/>
                    <a:gd name="connsiteX36" fmla="*/ 1400175 w 3816350"/>
                    <a:gd name="connsiteY36" fmla="*/ 1390650 h 1997075"/>
                    <a:gd name="connsiteX37" fmla="*/ 1400175 w 3816350"/>
                    <a:gd name="connsiteY37" fmla="*/ 1463675 h 1997075"/>
                    <a:gd name="connsiteX38" fmla="*/ 2197100 w 3816350"/>
                    <a:gd name="connsiteY38" fmla="*/ 1463675 h 1997075"/>
                    <a:gd name="connsiteX39" fmla="*/ 2197100 w 3816350"/>
                    <a:gd name="connsiteY39" fmla="*/ 1581150 h 1997075"/>
                    <a:gd name="connsiteX40" fmla="*/ 3155950 w 3816350"/>
                    <a:gd name="connsiteY40" fmla="*/ 1581150 h 1997075"/>
                    <a:gd name="connsiteX41" fmla="*/ 3155950 w 3816350"/>
                    <a:gd name="connsiteY41" fmla="*/ 1724025 h 1997075"/>
                    <a:gd name="connsiteX42" fmla="*/ 3238500 w 3816350"/>
                    <a:gd name="connsiteY42" fmla="*/ 1724025 h 1997075"/>
                    <a:gd name="connsiteX43" fmla="*/ 3238500 w 3816350"/>
                    <a:gd name="connsiteY43" fmla="*/ 1860550 h 1997075"/>
                    <a:gd name="connsiteX44" fmla="*/ 3365500 w 3816350"/>
                    <a:gd name="connsiteY44" fmla="*/ 1860550 h 1997075"/>
                    <a:gd name="connsiteX45" fmla="*/ 3365500 w 3816350"/>
                    <a:gd name="connsiteY45" fmla="*/ 1997075 h 1997075"/>
                    <a:gd name="connsiteX46" fmla="*/ 3810000 w 3816350"/>
                    <a:gd name="connsiteY46" fmla="*/ 1997075 h 1997075"/>
                    <a:gd name="connsiteX47" fmla="*/ 3816350 w 3816350"/>
                    <a:gd name="connsiteY47" fmla="*/ 1997075 h 1997075"/>
                    <a:gd name="connsiteX0" fmla="*/ 0 w 3816350"/>
                    <a:gd name="connsiteY0" fmla="*/ 0 h 1997075"/>
                    <a:gd name="connsiteX1" fmla="*/ 200025 w 3816350"/>
                    <a:gd name="connsiteY1" fmla="*/ 0 h 1997075"/>
                    <a:gd name="connsiteX2" fmla="*/ 200025 w 3816350"/>
                    <a:gd name="connsiteY2" fmla="*/ 69850 h 1997075"/>
                    <a:gd name="connsiteX3" fmla="*/ 200025 w 3816350"/>
                    <a:gd name="connsiteY3" fmla="*/ 104775 h 1997075"/>
                    <a:gd name="connsiteX4" fmla="*/ 225425 w 3816350"/>
                    <a:gd name="connsiteY4" fmla="*/ 155575 h 1997075"/>
                    <a:gd name="connsiteX5" fmla="*/ 231775 w 3816350"/>
                    <a:gd name="connsiteY5" fmla="*/ 469900 h 1997075"/>
                    <a:gd name="connsiteX6" fmla="*/ 231775 w 3816350"/>
                    <a:gd name="connsiteY6" fmla="*/ 469900 h 1997075"/>
                    <a:gd name="connsiteX7" fmla="*/ 247650 w 3816350"/>
                    <a:gd name="connsiteY7" fmla="*/ 520700 h 1997075"/>
                    <a:gd name="connsiteX8" fmla="*/ 250825 w 3816350"/>
                    <a:gd name="connsiteY8" fmla="*/ 565150 h 1997075"/>
                    <a:gd name="connsiteX9" fmla="*/ 250825 w 3816350"/>
                    <a:gd name="connsiteY9" fmla="*/ 565150 h 1997075"/>
                    <a:gd name="connsiteX10" fmla="*/ 269875 w 3816350"/>
                    <a:gd name="connsiteY10" fmla="*/ 622300 h 1997075"/>
                    <a:gd name="connsiteX11" fmla="*/ 279400 w 3816350"/>
                    <a:gd name="connsiteY11" fmla="*/ 622300 h 1997075"/>
                    <a:gd name="connsiteX12" fmla="*/ 279400 w 3816350"/>
                    <a:gd name="connsiteY12" fmla="*/ 682625 h 1997075"/>
                    <a:gd name="connsiteX13" fmla="*/ 469900 w 3816350"/>
                    <a:gd name="connsiteY13" fmla="*/ 682625 h 1997075"/>
                    <a:gd name="connsiteX14" fmla="*/ 469900 w 3816350"/>
                    <a:gd name="connsiteY14" fmla="*/ 746125 h 1997075"/>
                    <a:gd name="connsiteX15" fmla="*/ 536575 w 3816350"/>
                    <a:gd name="connsiteY15" fmla="*/ 746125 h 1997075"/>
                    <a:gd name="connsiteX16" fmla="*/ 536575 w 3816350"/>
                    <a:gd name="connsiteY16" fmla="*/ 809625 h 1997075"/>
                    <a:gd name="connsiteX17" fmla="*/ 695325 w 3816350"/>
                    <a:gd name="connsiteY17" fmla="*/ 809625 h 1997075"/>
                    <a:gd name="connsiteX18" fmla="*/ 695325 w 3816350"/>
                    <a:gd name="connsiteY18" fmla="*/ 895350 h 1997075"/>
                    <a:gd name="connsiteX19" fmla="*/ 695325 w 3816350"/>
                    <a:gd name="connsiteY19" fmla="*/ 895350 h 1997075"/>
                    <a:gd name="connsiteX20" fmla="*/ 717550 w 3816350"/>
                    <a:gd name="connsiteY20" fmla="*/ 898525 h 1997075"/>
                    <a:gd name="connsiteX21" fmla="*/ 711200 w 3816350"/>
                    <a:gd name="connsiteY21" fmla="*/ 949325 h 1997075"/>
                    <a:gd name="connsiteX22" fmla="*/ 946150 w 3816350"/>
                    <a:gd name="connsiteY22" fmla="*/ 949325 h 1997075"/>
                    <a:gd name="connsiteX23" fmla="*/ 946150 w 3816350"/>
                    <a:gd name="connsiteY23" fmla="*/ 1028700 h 1997075"/>
                    <a:gd name="connsiteX24" fmla="*/ 968375 w 3816350"/>
                    <a:gd name="connsiteY24" fmla="*/ 1031875 h 1997075"/>
                    <a:gd name="connsiteX25" fmla="*/ 968375 w 3816350"/>
                    <a:gd name="connsiteY25" fmla="*/ 1101725 h 1997075"/>
                    <a:gd name="connsiteX26" fmla="*/ 1117600 w 3816350"/>
                    <a:gd name="connsiteY26" fmla="*/ 1098550 h 1997075"/>
                    <a:gd name="connsiteX27" fmla="*/ 1117600 w 3816350"/>
                    <a:gd name="connsiteY27" fmla="*/ 1174750 h 1997075"/>
                    <a:gd name="connsiteX28" fmla="*/ 1165225 w 3816350"/>
                    <a:gd name="connsiteY28" fmla="*/ 1174750 h 1997075"/>
                    <a:gd name="connsiteX29" fmla="*/ 1165225 w 3816350"/>
                    <a:gd name="connsiteY29" fmla="*/ 1244600 h 1997075"/>
                    <a:gd name="connsiteX30" fmla="*/ 1165225 w 3816350"/>
                    <a:gd name="connsiteY30" fmla="*/ 1244600 h 1997075"/>
                    <a:gd name="connsiteX31" fmla="*/ 1187450 w 3816350"/>
                    <a:gd name="connsiteY31" fmla="*/ 1247775 h 1997075"/>
                    <a:gd name="connsiteX32" fmla="*/ 1181100 w 3816350"/>
                    <a:gd name="connsiteY32" fmla="*/ 1327150 h 1997075"/>
                    <a:gd name="connsiteX33" fmla="*/ 1181100 w 3816350"/>
                    <a:gd name="connsiteY33" fmla="*/ 1327150 h 1997075"/>
                    <a:gd name="connsiteX34" fmla="*/ 1228725 w 3816350"/>
                    <a:gd name="connsiteY34" fmla="*/ 1327150 h 1997075"/>
                    <a:gd name="connsiteX35" fmla="*/ 1193800 w 3816350"/>
                    <a:gd name="connsiteY35" fmla="*/ 1390650 h 1997075"/>
                    <a:gd name="connsiteX36" fmla="*/ 1400175 w 3816350"/>
                    <a:gd name="connsiteY36" fmla="*/ 1390650 h 1997075"/>
                    <a:gd name="connsiteX37" fmla="*/ 1400175 w 3816350"/>
                    <a:gd name="connsiteY37" fmla="*/ 1463675 h 1997075"/>
                    <a:gd name="connsiteX38" fmla="*/ 2197100 w 3816350"/>
                    <a:gd name="connsiteY38" fmla="*/ 1463675 h 1997075"/>
                    <a:gd name="connsiteX39" fmla="*/ 2197100 w 3816350"/>
                    <a:gd name="connsiteY39" fmla="*/ 1581150 h 1997075"/>
                    <a:gd name="connsiteX40" fmla="*/ 3155950 w 3816350"/>
                    <a:gd name="connsiteY40" fmla="*/ 1581150 h 1997075"/>
                    <a:gd name="connsiteX41" fmla="*/ 3155950 w 3816350"/>
                    <a:gd name="connsiteY41" fmla="*/ 1724025 h 1997075"/>
                    <a:gd name="connsiteX42" fmla="*/ 3238500 w 3816350"/>
                    <a:gd name="connsiteY42" fmla="*/ 1724025 h 1997075"/>
                    <a:gd name="connsiteX43" fmla="*/ 3238500 w 3816350"/>
                    <a:gd name="connsiteY43" fmla="*/ 1860550 h 1997075"/>
                    <a:gd name="connsiteX44" fmla="*/ 3365500 w 3816350"/>
                    <a:gd name="connsiteY44" fmla="*/ 1860550 h 1997075"/>
                    <a:gd name="connsiteX45" fmla="*/ 3365500 w 3816350"/>
                    <a:gd name="connsiteY45" fmla="*/ 1997075 h 1997075"/>
                    <a:gd name="connsiteX46" fmla="*/ 3810000 w 3816350"/>
                    <a:gd name="connsiteY46" fmla="*/ 1997075 h 1997075"/>
                    <a:gd name="connsiteX47" fmla="*/ 3816350 w 3816350"/>
                    <a:gd name="connsiteY47" fmla="*/ 1997075 h 1997075"/>
                    <a:gd name="connsiteX0" fmla="*/ 0 w 3816350"/>
                    <a:gd name="connsiteY0" fmla="*/ 0 h 1997075"/>
                    <a:gd name="connsiteX1" fmla="*/ 200025 w 3816350"/>
                    <a:gd name="connsiteY1" fmla="*/ 0 h 1997075"/>
                    <a:gd name="connsiteX2" fmla="*/ 200025 w 3816350"/>
                    <a:gd name="connsiteY2" fmla="*/ 69850 h 1997075"/>
                    <a:gd name="connsiteX3" fmla="*/ 200025 w 3816350"/>
                    <a:gd name="connsiteY3" fmla="*/ 104775 h 1997075"/>
                    <a:gd name="connsiteX4" fmla="*/ 225425 w 3816350"/>
                    <a:gd name="connsiteY4" fmla="*/ 155575 h 1997075"/>
                    <a:gd name="connsiteX5" fmla="*/ 231775 w 3816350"/>
                    <a:gd name="connsiteY5" fmla="*/ 469900 h 1997075"/>
                    <a:gd name="connsiteX6" fmla="*/ 231775 w 3816350"/>
                    <a:gd name="connsiteY6" fmla="*/ 469900 h 1997075"/>
                    <a:gd name="connsiteX7" fmla="*/ 247650 w 3816350"/>
                    <a:gd name="connsiteY7" fmla="*/ 520700 h 1997075"/>
                    <a:gd name="connsiteX8" fmla="*/ 250825 w 3816350"/>
                    <a:gd name="connsiteY8" fmla="*/ 565150 h 1997075"/>
                    <a:gd name="connsiteX9" fmla="*/ 250825 w 3816350"/>
                    <a:gd name="connsiteY9" fmla="*/ 565150 h 1997075"/>
                    <a:gd name="connsiteX10" fmla="*/ 269875 w 3816350"/>
                    <a:gd name="connsiteY10" fmla="*/ 622300 h 1997075"/>
                    <a:gd name="connsiteX11" fmla="*/ 279400 w 3816350"/>
                    <a:gd name="connsiteY11" fmla="*/ 622300 h 1997075"/>
                    <a:gd name="connsiteX12" fmla="*/ 279400 w 3816350"/>
                    <a:gd name="connsiteY12" fmla="*/ 682625 h 1997075"/>
                    <a:gd name="connsiteX13" fmla="*/ 469900 w 3816350"/>
                    <a:gd name="connsiteY13" fmla="*/ 682625 h 1997075"/>
                    <a:gd name="connsiteX14" fmla="*/ 469900 w 3816350"/>
                    <a:gd name="connsiteY14" fmla="*/ 746125 h 1997075"/>
                    <a:gd name="connsiteX15" fmla="*/ 536575 w 3816350"/>
                    <a:gd name="connsiteY15" fmla="*/ 746125 h 1997075"/>
                    <a:gd name="connsiteX16" fmla="*/ 536575 w 3816350"/>
                    <a:gd name="connsiteY16" fmla="*/ 809625 h 1997075"/>
                    <a:gd name="connsiteX17" fmla="*/ 695325 w 3816350"/>
                    <a:gd name="connsiteY17" fmla="*/ 809625 h 1997075"/>
                    <a:gd name="connsiteX18" fmla="*/ 695325 w 3816350"/>
                    <a:gd name="connsiteY18" fmla="*/ 895350 h 1997075"/>
                    <a:gd name="connsiteX19" fmla="*/ 695325 w 3816350"/>
                    <a:gd name="connsiteY19" fmla="*/ 895350 h 1997075"/>
                    <a:gd name="connsiteX20" fmla="*/ 717550 w 3816350"/>
                    <a:gd name="connsiteY20" fmla="*/ 898525 h 1997075"/>
                    <a:gd name="connsiteX21" fmla="*/ 711200 w 3816350"/>
                    <a:gd name="connsiteY21" fmla="*/ 949325 h 1997075"/>
                    <a:gd name="connsiteX22" fmla="*/ 946150 w 3816350"/>
                    <a:gd name="connsiteY22" fmla="*/ 949325 h 1997075"/>
                    <a:gd name="connsiteX23" fmla="*/ 946150 w 3816350"/>
                    <a:gd name="connsiteY23" fmla="*/ 1028700 h 1997075"/>
                    <a:gd name="connsiteX24" fmla="*/ 968375 w 3816350"/>
                    <a:gd name="connsiteY24" fmla="*/ 1031875 h 1997075"/>
                    <a:gd name="connsiteX25" fmla="*/ 968375 w 3816350"/>
                    <a:gd name="connsiteY25" fmla="*/ 1101725 h 1997075"/>
                    <a:gd name="connsiteX26" fmla="*/ 1117600 w 3816350"/>
                    <a:gd name="connsiteY26" fmla="*/ 1098550 h 1997075"/>
                    <a:gd name="connsiteX27" fmla="*/ 1117600 w 3816350"/>
                    <a:gd name="connsiteY27" fmla="*/ 1174750 h 1997075"/>
                    <a:gd name="connsiteX28" fmla="*/ 1165225 w 3816350"/>
                    <a:gd name="connsiteY28" fmla="*/ 1174750 h 1997075"/>
                    <a:gd name="connsiteX29" fmla="*/ 1165225 w 3816350"/>
                    <a:gd name="connsiteY29" fmla="*/ 1244600 h 1997075"/>
                    <a:gd name="connsiteX30" fmla="*/ 1165225 w 3816350"/>
                    <a:gd name="connsiteY30" fmla="*/ 1244600 h 1997075"/>
                    <a:gd name="connsiteX31" fmla="*/ 1187450 w 3816350"/>
                    <a:gd name="connsiteY31" fmla="*/ 1247775 h 1997075"/>
                    <a:gd name="connsiteX32" fmla="*/ 1181100 w 3816350"/>
                    <a:gd name="connsiteY32" fmla="*/ 1327150 h 1997075"/>
                    <a:gd name="connsiteX33" fmla="*/ 1196975 w 3816350"/>
                    <a:gd name="connsiteY33" fmla="*/ 1330325 h 1997075"/>
                    <a:gd name="connsiteX34" fmla="*/ 1228725 w 3816350"/>
                    <a:gd name="connsiteY34" fmla="*/ 1327150 h 1997075"/>
                    <a:gd name="connsiteX35" fmla="*/ 1193800 w 3816350"/>
                    <a:gd name="connsiteY35" fmla="*/ 1390650 h 1997075"/>
                    <a:gd name="connsiteX36" fmla="*/ 1400175 w 3816350"/>
                    <a:gd name="connsiteY36" fmla="*/ 1390650 h 1997075"/>
                    <a:gd name="connsiteX37" fmla="*/ 1400175 w 3816350"/>
                    <a:gd name="connsiteY37" fmla="*/ 1463675 h 1997075"/>
                    <a:gd name="connsiteX38" fmla="*/ 2197100 w 3816350"/>
                    <a:gd name="connsiteY38" fmla="*/ 1463675 h 1997075"/>
                    <a:gd name="connsiteX39" fmla="*/ 2197100 w 3816350"/>
                    <a:gd name="connsiteY39" fmla="*/ 1581150 h 1997075"/>
                    <a:gd name="connsiteX40" fmla="*/ 3155950 w 3816350"/>
                    <a:gd name="connsiteY40" fmla="*/ 1581150 h 1997075"/>
                    <a:gd name="connsiteX41" fmla="*/ 3155950 w 3816350"/>
                    <a:gd name="connsiteY41" fmla="*/ 1724025 h 1997075"/>
                    <a:gd name="connsiteX42" fmla="*/ 3238500 w 3816350"/>
                    <a:gd name="connsiteY42" fmla="*/ 1724025 h 1997075"/>
                    <a:gd name="connsiteX43" fmla="*/ 3238500 w 3816350"/>
                    <a:gd name="connsiteY43" fmla="*/ 1860550 h 1997075"/>
                    <a:gd name="connsiteX44" fmla="*/ 3365500 w 3816350"/>
                    <a:gd name="connsiteY44" fmla="*/ 1860550 h 1997075"/>
                    <a:gd name="connsiteX45" fmla="*/ 3365500 w 3816350"/>
                    <a:gd name="connsiteY45" fmla="*/ 1997075 h 1997075"/>
                    <a:gd name="connsiteX46" fmla="*/ 3810000 w 3816350"/>
                    <a:gd name="connsiteY46" fmla="*/ 1997075 h 1997075"/>
                    <a:gd name="connsiteX47" fmla="*/ 3816350 w 3816350"/>
                    <a:gd name="connsiteY47" fmla="*/ 1997075 h 1997075"/>
                    <a:gd name="connsiteX0" fmla="*/ 0 w 3816350"/>
                    <a:gd name="connsiteY0" fmla="*/ 0 h 1997075"/>
                    <a:gd name="connsiteX1" fmla="*/ 200025 w 3816350"/>
                    <a:gd name="connsiteY1" fmla="*/ 0 h 1997075"/>
                    <a:gd name="connsiteX2" fmla="*/ 200025 w 3816350"/>
                    <a:gd name="connsiteY2" fmla="*/ 69850 h 1997075"/>
                    <a:gd name="connsiteX3" fmla="*/ 200025 w 3816350"/>
                    <a:gd name="connsiteY3" fmla="*/ 104775 h 1997075"/>
                    <a:gd name="connsiteX4" fmla="*/ 225425 w 3816350"/>
                    <a:gd name="connsiteY4" fmla="*/ 155575 h 1997075"/>
                    <a:gd name="connsiteX5" fmla="*/ 231775 w 3816350"/>
                    <a:gd name="connsiteY5" fmla="*/ 469900 h 1997075"/>
                    <a:gd name="connsiteX6" fmla="*/ 231775 w 3816350"/>
                    <a:gd name="connsiteY6" fmla="*/ 469900 h 1997075"/>
                    <a:gd name="connsiteX7" fmla="*/ 247650 w 3816350"/>
                    <a:gd name="connsiteY7" fmla="*/ 520700 h 1997075"/>
                    <a:gd name="connsiteX8" fmla="*/ 250825 w 3816350"/>
                    <a:gd name="connsiteY8" fmla="*/ 565150 h 1997075"/>
                    <a:gd name="connsiteX9" fmla="*/ 250825 w 3816350"/>
                    <a:gd name="connsiteY9" fmla="*/ 565150 h 1997075"/>
                    <a:gd name="connsiteX10" fmla="*/ 269875 w 3816350"/>
                    <a:gd name="connsiteY10" fmla="*/ 622300 h 1997075"/>
                    <a:gd name="connsiteX11" fmla="*/ 279400 w 3816350"/>
                    <a:gd name="connsiteY11" fmla="*/ 622300 h 1997075"/>
                    <a:gd name="connsiteX12" fmla="*/ 279400 w 3816350"/>
                    <a:gd name="connsiteY12" fmla="*/ 682625 h 1997075"/>
                    <a:gd name="connsiteX13" fmla="*/ 469900 w 3816350"/>
                    <a:gd name="connsiteY13" fmla="*/ 682625 h 1997075"/>
                    <a:gd name="connsiteX14" fmla="*/ 469900 w 3816350"/>
                    <a:gd name="connsiteY14" fmla="*/ 746125 h 1997075"/>
                    <a:gd name="connsiteX15" fmla="*/ 536575 w 3816350"/>
                    <a:gd name="connsiteY15" fmla="*/ 746125 h 1997075"/>
                    <a:gd name="connsiteX16" fmla="*/ 536575 w 3816350"/>
                    <a:gd name="connsiteY16" fmla="*/ 809625 h 1997075"/>
                    <a:gd name="connsiteX17" fmla="*/ 695325 w 3816350"/>
                    <a:gd name="connsiteY17" fmla="*/ 809625 h 1997075"/>
                    <a:gd name="connsiteX18" fmla="*/ 695325 w 3816350"/>
                    <a:gd name="connsiteY18" fmla="*/ 895350 h 1997075"/>
                    <a:gd name="connsiteX19" fmla="*/ 695325 w 3816350"/>
                    <a:gd name="connsiteY19" fmla="*/ 895350 h 1997075"/>
                    <a:gd name="connsiteX20" fmla="*/ 717550 w 3816350"/>
                    <a:gd name="connsiteY20" fmla="*/ 898525 h 1997075"/>
                    <a:gd name="connsiteX21" fmla="*/ 711200 w 3816350"/>
                    <a:gd name="connsiteY21" fmla="*/ 949325 h 1997075"/>
                    <a:gd name="connsiteX22" fmla="*/ 946150 w 3816350"/>
                    <a:gd name="connsiteY22" fmla="*/ 949325 h 1997075"/>
                    <a:gd name="connsiteX23" fmla="*/ 946150 w 3816350"/>
                    <a:gd name="connsiteY23" fmla="*/ 1028700 h 1997075"/>
                    <a:gd name="connsiteX24" fmla="*/ 968375 w 3816350"/>
                    <a:gd name="connsiteY24" fmla="*/ 1031875 h 1997075"/>
                    <a:gd name="connsiteX25" fmla="*/ 968375 w 3816350"/>
                    <a:gd name="connsiteY25" fmla="*/ 1101725 h 1997075"/>
                    <a:gd name="connsiteX26" fmla="*/ 1117600 w 3816350"/>
                    <a:gd name="connsiteY26" fmla="*/ 1098550 h 1997075"/>
                    <a:gd name="connsiteX27" fmla="*/ 1117600 w 3816350"/>
                    <a:gd name="connsiteY27" fmla="*/ 1174750 h 1997075"/>
                    <a:gd name="connsiteX28" fmla="*/ 1165225 w 3816350"/>
                    <a:gd name="connsiteY28" fmla="*/ 1174750 h 1997075"/>
                    <a:gd name="connsiteX29" fmla="*/ 1165225 w 3816350"/>
                    <a:gd name="connsiteY29" fmla="*/ 1244600 h 1997075"/>
                    <a:gd name="connsiteX30" fmla="*/ 1165225 w 3816350"/>
                    <a:gd name="connsiteY30" fmla="*/ 1244600 h 1997075"/>
                    <a:gd name="connsiteX31" fmla="*/ 1187450 w 3816350"/>
                    <a:gd name="connsiteY31" fmla="*/ 1247775 h 1997075"/>
                    <a:gd name="connsiteX32" fmla="*/ 1181100 w 3816350"/>
                    <a:gd name="connsiteY32" fmla="*/ 1327150 h 1997075"/>
                    <a:gd name="connsiteX33" fmla="*/ 1228725 w 3816350"/>
                    <a:gd name="connsiteY33" fmla="*/ 1327150 h 1997075"/>
                    <a:gd name="connsiteX34" fmla="*/ 1193800 w 3816350"/>
                    <a:gd name="connsiteY34" fmla="*/ 1390650 h 1997075"/>
                    <a:gd name="connsiteX35" fmla="*/ 1400175 w 3816350"/>
                    <a:gd name="connsiteY35" fmla="*/ 1390650 h 1997075"/>
                    <a:gd name="connsiteX36" fmla="*/ 1400175 w 3816350"/>
                    <a:gd name="connsiteY36" fmla="*/ 1463675 h 1997075"/>
                    <a:gd name="connsiteX37" fmla="*/ 2197100 w 3816350"/>
                    <a:gd name="connsiteY37" fmla="*/ 1463675 h 1997075"/>
                    <a:gd name="connsiteX38" fmla="*/ 2197100 w 3816350"/>
                    <a:gd name="connsiteY38" fmla="*/ 1581150 h 1997075"/>
                    <a:gd name="connsiteX39" fmla="*/ 3155950 w 3816350"/>
                    <a:gd name="connsiteY39" fmla="*/ 1581150 h 1997075"/>
                    <a:gd name="connsiteX40" fmla="*/ 3155950 w 3816350"/>
                    <a:gd name="connsiteY40" fmla="*/ 1724025 h 1997075"/>
                    <a:gd name="connsiteX41" fmla="*/ 3238500 w 3816350"/>
                    <a:gd name="connsiteY41" fmla="*/ 1724025 h 1997075"/>
                    <a:gd name="connsiteX42" fmla="*/ 3238500 w 3816350"/>
                    <a:gd name="connsiteY42" fmla="*/ 1860550 h 1997075"/>
                    <a:gd name="connsiteX43" fmla="*/ 3365500 w 3816350"/>
                    <a:gd name="connsiteY43" fmla="*/ 1860550 h 1997075"/>
                    <a:gd name="connsiteX44" fmla="*/ 3365500 w 3816350"/>
                    <a:gd name="connsiteY44" fmla="*/ 1997075 h 1997075"/>
                    <a:gd name="connsiteX45" fmla="*/ 3810000 w 3816350"/>
                    <a:gd name="connsiteY45" fmla="*/ 1997075 h 1997075"/>
                    <a:gd name="connsiteX46" fmla="*/ 3816350 w 3816350"/>
                    <a:gd name="connsiteY46" fmla="*/ 1997075 h 1997075"/>
                    <a:gd name="connsiteX0" fmla="*/ 0 w 3816350"/>
                    <a:gd name="connsiteY0" fmla="*/ 0 h 1997075"/>
                    <a:gd name="connsiteX1" fmla="*/ 200025 w 3816350"/>
                    <a:gd name="connsiteY1" fmla="*/ 0 h 1997075"/>
                    <a:gd name="connsiteX2" fmla="*/ 200025 w 3816350"/>
                    <a:gd name="connsiteY2" fmla="*/ 69850 h 1997075"/>
                    <a:gd name="connsiteX3" fmla="*/ 200025 w 3816350"/>
                    <a:gd name="connsiteY3" fmla="*/ 104775 h 1997075"/>
                    <a:gd name="connsiteX4" fmla="*/ 225425 w 3816350"/>
                    <a:gd name="connsiteY4" fmla="*/ 155575 h 1997075"/>
                    <a:gd name="connsiteX5" fmla="*/ 231775 w 3816350"/>
                    <a:gd name="connsiteY5" fmla="*/ 469900 h 1997075"/>
                    <a:gd name="connsiteX6" fmla="*/ 231775 w 3816350"/>
                    <a:gd name="connsiteY6" fmla="*/ 469900 h 1997075"/>
                    <a:gd name="connsiteX7" fmla="*/ 247650 w 3816350"/>
                    <a:gd name="connsiteY7" fmla="*/ 520700 h 1997075"/>
                    <a:gd name="connsiteX8" fmla="*/ 250825 w 3816350"/>
                    <a:gd name="connsiteY8" fmla="*/ 565150 h 1997075"/>
                    <a:gd name="connsiteX9" fmla="*/ 250825 w 3816350"/>
                    <a:gd name="connsiteY9" fmla="*/ 565150 h 1997075"/>
                    <a:gd name="connsiteX10" fmla="*/ 269875 w 3816350"/>
                    <a:gd name="connsiteY10" fmla="*/ 622300 h 1997075"/>
                    <a:gd name="connsiteX11" fmla="*/ 279400 w 3816350"/>
                    <a:gd name="connsiteY11" fmla="*/ 622300 h 1997075"/>
                    <a:gd name="connsiteX12" fmla="*/ 279400 w 3816350"/>
                    <a:gd name="connsiteY12" fmla="*/ 682625 h 1997075"/>
                    <a:gd name="connsiteX13" fmla="*/ 469900 w 3816350"/>
                    <a:gd name="connsiteY13" fmla="*/ 682625 h 1997075"/>
                    <a:gd name="connsiteX14" fmla="*/ 469900 w 3816350"/>
                    <a:gd name="connsiteY14" fmla="*/ 746125 h 1997075"/>
                    <a:gd name="connsiteX15" fmla="*/ 536575 w 3816350"/>
                    <a:gd name="connsiteY15" fmla="*/ 746125 h 1997075"/>
                    <a:gd name="connsiteX16" fmla="*/ 536575 w 3816350"/>
                    <a:gd name="connsiteY16" fmla="*/ 809625 h 1997075"/>
                    <a:gd name="connsiteX17" fmla="*/ 695325 w 3816350"/>
                    <a:gd name="connsiteY17" fmla="*/ 809625 h 1997075"/>
                    <a:gd name="connsiteX18" fmla="*/ 695325 w 3816350"/>
                    <a:gd name="connsiteY18" fmla="*/ 895350 h 1997075"/>
                    <a:gd name="connsiteX19" fmla="*/ 695325 w 3816350"/>
                    <a:gd name="connsiteY19" fmla="*/ 895350 h 1997075"/>
                    <a:gd name="connsiteX20" fmla="*/ 717550 w 3816350"/>
                    <a:gd name="connsiteY20" fmla="*/ 898525 h 1997075"/>
                    <a:gd name="connsiteX21" fmla="*/ 711200 w 3816350"/>
                    <a:gd name="connsiteY21" fmla="*/ 949325 h 1997075"/>
                    <a:gd name="connsiteX22" fmla="*/ 946150 w 3816350"/>
                    <a:gd name="connsiteY22" fmla="*/ 949325 h 1997075"/>
                    <a:gd name="connsiteX23" fmla="*/ 946150 w 3816350"/>
                    <a:gd name="connsiteY23" fmla="*/ 1028700 h 1997075"/>
                    <a:gd name="connsiteX24" fmla="*/ 968375 w 3816350"/>
                    <a:gd name="connsiteY24" fmla="*/ 1031875 h 1997075"/>
                    <a:gd name="connsiteX25" fmla="*/ 968375 w 3816350"/>
                    <a:gd name="connsiteY25" fmla="*/ 1101725 h 1997075"/>
                    <a:gd name="connsiteX26" fmla="*/ 1117600 w 3816350"/>
                    <a:gd name="connsiteY26" fmla="*/ 1098550 h 1997075"/>
                    <a:gd name="connsiteX27" fmla="*/ 1117600 w 3816350"/>
                    <a:gd name="connsiteY27" fmla="*/ 1174750 h 1997075"/>
                    <a:gd name="connsiteX28" fmla="*/ 1165225 w 3816350"/>
                    <a:gd name="connsiteY28" fmla="*/ 1174750 h 1997075"/>
                    <a:gd name="connsiteX29" fmla="*/ 1165225 w 3816350"/>
                    <a:gd name="connsiteY29" fmla="*/ 1244600 h 1997075"/>
                    <a:gd name="connsiteX30" fmla="*/ 1165225 w 3816350"/>
                    <a:gd name="connsiteY30" fmla="*/ 1244600 h 1997075"/>
                    <a:gd name="connsiteX31" fmla="*/ 1187450 w 3816350"/>
                    <a:gd name="connsiteY31" fmla="*/ 1247775 h 1997075"/>
                    <a:gd name="connsiteX32" fmla="*/ 1187450 w 3816350"/>
                    <a:gd name="connsiteY32" fmla="*/ 1336675 h 1997075"/>
                    <a:gd name="connsiteX33" fmla="*/ 1228725 w 3816350"/>
                    <a:gd name="connsiteY33" fmla="*/ 1327150 h 1997075"/>
                    <a:gd name="connsiteX34" fmla="*/ 1193800 w 3816350"/>
                    <a:gd name="connsiteY34" fmla="*/ 1390650 h 1997075"/>
                    <a:gd name="connsiteX35" fmla="*/ 1400175 w 3816350"/>
                    <a:gd name="connsiteY35" fmla="*/ 1390650 h 1997075"/>
                    <a:gd name="connsiteX36" fmla="*/ 1400175 w 3816350"/>
                    <a:gd name="connsiteY36" fmla="*/ 1463675 h 1997075"/>
                    <a:gd name="connsiteX37" fmla="*/ 2197100 w 3816350"/>
                    <a:gd name="connsiteY37" fmla="*/ 1463675 h 1997075"/>
                    <a:gd name="connsiteX38" fmla="*/ 2197100 w 3816350"/>
                    <a:gd name="connsiteY38" fmla="*/ 1581150 h 1997075"/>
                    <a:gd name="connsiteX39" fmla="*/ 3155950 w 3816350"/>
                    <a:gd name="connsiteY39" fmla="*/ 1581150 h 1997075"/>
                    <a:gd name="connsiteX40" fmla="*/ 3155950 w 3816350"/>
                    <a:gd name="connsiteY40" fmla="*/ 1724025 h 1997075"/>
                    <a:gd name="connsiteX41" fmla="*/ 3238500 w 3816350"/>
                    <a:gd name="connsiteY41" fmla="*/ 1724025 h 1997075"/>
                    <a:gd name="connsiteX42" fmla="*/ 3238500 w 3816350"/>
                    <a:gd name="connsiteY42" fmla="*/ 1860550 h 1997075"/>
                    <a:gd name="connsiteX43" fmla="*/ 3365500 w 3816350"/>
                    <a:gd name="connsiteY43" fmla="*/ 1860550 h 1997075"/>
                    <a:gd name="connsiteX44" fmla="*/ 3365500 w 3816350"/>
                    <a:gd name="connsiteY44" fmla="*/ 1997075 h 1997075"/>
                    <a:gd name="connsiteX45" fmla="*/ 3810000 w 3816350"/>
                    <a:gd name="connsiteY45" fmla="*/ 1997075 h 1997075"/>
                    <a:gd name="connsiteX46" fmla="*/ 3816350 w 3816350"/>
                    <a:gd name="connsiteY46" fmla="*/ 1997075 h 1997075"/>
                    <a:gd name="connsiteX0" fmla="*/ 0 w 3816350"/>
                    <a:gd name="connsiteY0" fmla="*/ 0 h 1997075"/>
                    <a:gd name="connsiteX1" fmla="*/ 200025 w 3816350"/>
                    <a:gd name="connsiteY1" fmla="*/ 0 h 1997075"/>
                    <a:gd name="connsiteX2" fmla="*/ 200025 w 3816350"/>
                    <a:gd name="connsiteY2" fmla="*/ 69850 h 1997075"/>
                    <a:gd name="connsiteX3" fmla="*/ 200025 w 3816350"/>
                    <a:gd name="connsiteY3" fmla="*/ 104775 h 1997075"/>
                    <a:gd name="connsiteX4" fmla="*/ 225425 w 3816350"/>
                    <a:gd name="connsiteY4" fmla="*/ 155575 h 1997075"/>
                    <a:gd name="connsiteX5" fmla="*/ 231775 w 3816350"/>
                    <a:gd name="connsiteY5" fmla="*/ 469900 h 1997075"/>
                    <a:gd name="connsiteX6" fmla="*/ 231775 w 3816350"/>
                    <a:gd name="connsiteY6" fmla="*/ 469900 h 1997075"/>
                    <a:gd name="connsiteX7" fmla="*/ 247650 w 3816350"/>
                    <a:gd name="connsiteY7" fmla="*/ 520700 h 1997075"/>
                    <a:gd name="connsiteX8" fmla="*/ 250825 w 3816350"/>
                    <a:gd name="connsiteY8" fmla="*/ 565150 h 1997075"/>
                    <a:gd name="connsiteX9" fmla="*/ 250825 w 3816350"/>
                    <a:gd name="connsiteY9" fmla="*/ 565150 h 1997075"/>
                    <a:gd name="connsiteX10" fmla="*/ 269875 w 3816350"/>
                    <a:gd name="connsiteY10" fmla="*/ 622300 h 1997075"/>
                    <a:gd name="connsiteX11" fmla="*/ 279400 w 3816350"/>
                    <a:gd name="connsiteY11" fmla="*/ 622300 h 1997075"/>
                    <a:gd name="connsiteX12" fmla="*/ 279400 w 3816350"/>
                    <a:gd name="connsiteY12" fmla="*/ 682625 h 1997075"/>
                    <a:gd name="connsiteX13" fmla="*/ 469900 w 3816350"/>
                    <a:gd name="connsiteY13" fmla="*/ 682625 h 1997075"/>
                    <a:gd name="connsiteX14" fmla="*/ 469900 w 3816350"/>
                    <a:gd name="connsiteY14" fmla="*/ 746125 h 1997075"/>
                    <a:gd name="connsiteX15" fmla="*/ 536575 w 3816350"/>
                    <a:gd name="connsiteY15" fmla="*/ 746125 h 1997075"/>
                    <a:gd name="connsiteX16" fmla="*/ 536575 w 3816350"/>
                    <a:gd name="connsiteY16" fmla="*/ 809625 h 1997075"/>
                    <a:gd name="connsiteX17" fmla="*/ 695325 w 3816350"/>
                    <a:gd name="connsiteY17" fmla="*/ 809625 h 1997075"/>
                    <a:gd name="connsiteX18" fmla="*/ 695325 w 3816350"/>
                    <a:gd name="connsiteY18" fmla="*/ 895350 h 1997075"/>
                    <a:gd name="connsiteX19" fmla="*/ 695325 w 3816350"/>
                    <a:gd name="connsiteY19" fmla="*/ 895350 h 1997075"/>
                    <a:gd name="connsiteX20" fmla="*/ 717550 w 3816350"/>
                    <a:gd name="connsiteY20" fmla="*/ 898525 h 1997075"/>
                    <a:gd name="connsiteX21" fmla="*/ 711200 w 3816350"/>
                    <a:gd name="connsiteY21" fmla="*/ 949325 h 1997075"/>
                    <a:gd name="connsiteX22" fmla="*/ 946150 w 3816350"/>
                    <a:gd name="connsiteY22" fmla="*/ 949325 h 1997075"/>
                    <a:gd name="connsiteX23" fmla="*/ 946150 w 3816350"/>
                    <a:gd name="connsiteY23" fmla="*/ 1028700 h 1997075"/>
                    <a:gd name="connsiteX24" fmla="*/ 968375 w 3816350"/>
                    <a:gd name="connsiteY24" fmla="*/ 1031875 h 1997075"/>
                    <a:gd name="connsiteX25" fmla="*/ 968375 w 3816350"/>
                    <a:gd name="connsiteY25" fmla="*/ 1101725 h 1997075"/>
                    <a:gd name="connsiteX26" fmla="*/ 1117600 w 3816350"/>
                    <a:gd name="connsiteY26" fmla="*/ 1098550 h 1997075"/>
                    <a:gd name="connsiteX27" fmla="*/ 1117600 w 3816350"/>
                    <a:gd name="connsiteY27" fmla="*/ 1174750 h 1997075"/>
                    <a:gd name="connsiteX28" fmla="*/ 1165225 w 3816350"/>
                    <a:gd name="connsiteY28" fmla="*/ 1174750 h 1997075"/>
                    <a:gd name="connsiteX29" fmla="*/ 1165225 w 3816350"/>
                    <a:gd name="connsiteY29" fmla="*/ 1244600 h 1997075"/>
                    <a:gd name="connsiteX30" fmla="*/ 1165225 w 3816350"/>
                    <a:gd name="connsiteY30" fmla="*/ 1244600 h 1997075"/>
                    <a:gd name="connsiteX31" fmla="*/ 1187450 w 3816350"/>
                    <a:gd name="connsiteY31" fmla="*/ 1247775 h 1997075"/>
                    <a:gd name="connsiteX32" fmla="*/ 1187450 w 3816350"/>
                    <a:gd name="connsiteY32" fmla="*/ 1336675 h 1997075"/>
                    <a:gd name="connsiteX33" fmla="*/ 1206500 w 3816350"/>
                    <a:gd name="connsiteY33" fmla="*/ 1336675 h 1997075"/>
                    <a:gd name="connsiteX34" fmla="*/ 1193800 w 3816350"/>
                    <a:gd name="connsiteY34" fmla="*/ 1390650 h 1997075"/>
                    <a:gd name="connsiteX35" fmla="*/ 1400175 w 3816350"/>
                    <a:gd name="connsiteY35" fmla="*/ 1390650 h 1997075"/>
                    <a:gd name="connsiteX36" fmla="*/ 1400175 w 3816350"/>
                    <a:gd name="connsiteY36" fmla="*/ 1463675 h 1997075"/>
                    <a:gd name="connsiteX37" fmla="*/ 2197100 w 3816350"/>
                    <a:gd name="connsiteY37" fmla="*/ 1463675 h 1997075"/>
                    <a:gd name="connsiteX38" fmla="*/ 2197100 w 3816350"/>
                    <a:gd name="connsiteY38" fmla="*/ 1581150 h 1997075"/>
                    <a:gd name="connsiteX39" fmla="*/ 3155950 w 3816350"/>
                    <a:gd name="connsiteY39" fmla="*/ 1581150 h 1997075"/>
                    <a:gd name="connsiteX40" fmla="*/ 3155950 w 3816350"/>
                    <a:gd name="connsiteY40" fmla="*/ 1724025 h 1997075"/>
                    <a:gd name="connsiteX41" fmla="*/ 3238500 w 3816350"/>
                    <a:gd name="connsiteY41" fmla="*/ 1724025 h 1997075"/>
                    <a:gd name="connsiteX42" fmla="*/ 3238500 w 3816350"/>
                    <a:gd name="connsiteY42" fmla="*/ 1860550 h 1997075"/>
                    <a:gd name="connsiteX43" fmla="*/ 3365500 w 3816350"/>
                    <a:gd name="connsiteY43" fmla="*/ 1860550 h 1997075"/>
                    <a:gd name="connsiteX44" fmla="*/ 3365500 w 3816350"/>
                    <a:gd name="connsiteY44" fmla="*/ 1997075 h 1997075"/>
                    <a:gd name="connsiteX45" fmla="*/ 3810000 w 3816350"/>
                    <a:gd name="connsiteY45" fmla="*/ 1997075 h 1997075"/>
                    <a:gd name="connsiteX46" fmla="*/ 3816350 w 3816350"/>
                    <a:gd name="connsiteY46" fmla="*/ 1997075 h 1997075"/>
                    <a:gd name="connsiteX0" fmla="*/ 0 w 3816350"/>
                    <a:gd name="connsiteY0" fmla="*/ 0 h 1997075"/>
                    <a:gd name="connsiteX1" fmla="*/ 200025 w 3816350"/>
                    <a:gd name="connsiteY1" fmla="*/ 0 h 1997075"/>
                    <a:gd name="connsiteX2" fmla="*/ 200025 w 3816350"/>
                    <a:gd name="connsiteY2" fmla="*/ 69850 h 1997075"/>
                    <a:gd name="connsiteX3" fmla="*/ 200025 w 3816350"/>
                    <a:gd name="connsiteY3" fmla="*/ 104775 h 1997075"/>
                    <a:gd name="connsiteX4" fmla="*/ 225425 w 3816350"/>
                    <a:gd name="connsiteY4" fmla="*/ 155575 h 1997075"/>
                    <a:gd name="connsiteX5" fmla="*/ 231775 w 3816350"/>
                    <a:gd name="connsiteY5" fmla="*/ 469900 h 1997075"/>
                    <a:gd name="connsiteX6" fmla="*/ 231775 w 3816350"/>
                    <a:gd name="connsiteY6" fmla="*/ 469900 h 1997075"/>
                    <a:gd name="connsiteX7" fmla="*/ 247650 w 3816350"/>
                    <a:gd name="connsiteY7" fmla="*/ 520700 h 1997075"/>
                    <a:gd name="connsiteX8" fmla="*/ 250825 w 3816350"/>
                    <a:gd name="connsiteY8" fmla="*/ 565150 h 1997075"/>
                    <a:gd name="connsiteX9" fmla="*/ 250825 w 3816350"/>
                    <a:gd name="connsiteY9" fmla="*/ 565150 h 1997075"/>
                    <a:gd name="connsiteX10" fmla="*/ 269875 w 3816350"/>
                    <a:gd name="connsiteY10" fmla="*/ 622300 h 1997075"/>
                    <a:gd name="connsiteX11" fmla="*/ 279400 w 3816350"/>
                    <a:gd name="connsiteY11" fmla="*/ 622300 h 1997075"/>
                    <a:gd name="connsiteX12" fmla="*/ 279400 w 3816350"/>
                    <a:gd name="connsiteY12" fmla="*/ 682625 h 1997075"/>
                    <a:gd name="connsiteX13" fmla="*/ 469900 w 3816350"/>
                    <a:gd name="connsiteY13" fmla="*/ 682625 h 1997075"/>
                    <a:gd name="connsiteX14" fmla="*/ 469900 w 3816350"/>
                    <a:gd name="connsiteY14" fmla="*/ 746125 h 1997075"/>
                    <a:gd name="connsiteX15" fmla="*/ 536575 w 3816350"/>
                    <a:gd name="connsiteY15" fmla="*/ 746125 h 1997075"/>
                    <a:gd name="connsiteX16" fmla="*/ 536575 w 3816350"/>
                    <a:gd name="connsiteY16" fmla="*/ 809625 h 1997075"/>
                    <a:gd name="connsiteX17" fmla="*/ 695325 w 3816350"/>
                    <a:gd name="connsiteY17" fmla="*/ 809625 h 1997075"/>
                    <a:gd name="connsiteX18" fmla="*/ 695325 w 3816350"/>
                    <a:gd name="connsiteY18" fmla="*/ 895350 h 1997075"/>
                    <a:gd name="connsiteX19" fmla="*/ 695325 w 3816350"/>
                    <a:gd name="connsiteY19" fmla="*/ 895350 h 1997075"/>
                    <a:gd name="connsiteX20" fmla="*/ 717550 w 3816350"/>
                    <a:gd name="connsiteY20" fmla="*/ 898525 h 1997075"/>
                    <a:gd name="connsiteX21" fmla="*/ 711200 w 3816350"/>
                    <a:gd name="connsiteY21" fmla="*/ 949325 h 1997075"/>
                    <a:gd name="connsiteX22" fmla="*/ 946150 w 3816350"/>
                    <a:gd name="connsiteY22" fmla="*/ 949325 h 1997075"/>
                    <a:gd name="connsiteX23" fmla="*/ 946150 w 3816350"/>
                    <a:gd name="connsiteY23" fmla="*/ 1028700 h 1997075"/>
                    <a:gd name="connsiteX24" fmla="*/ 968375 w 3816350"/>
                    <a:gd name="connsiteY24" fmla="*/ 1031875 h 1997075"/>
                    <a:gd name="connsiteX25" fmla="*/ 968375 w 3816350"/>
                    <a:gd name="connsiteY25" fmla="*/ 1101725 h 1997075"/>
                    <a:gd name="connsiteX26" fmla="*/ 1117600 w 3816350"/>
                    <a:gd name="connsiteY26" fmla="*/ 1098550 h 1997075"/>
                    <a:gd name="connsiteX27" fmla="*/ 1117600 w 3816350"/>
                    <a:gd name="connsiteY27" fmla="*/ 1174750 h 1997075"/>
                    <a:gd name="connsiteX28" fmla="*/ 1165225 w 3816350"/>
                    <a:gd name="connsiteY28" fmla="*/ 1174750 h 1997075"/>
                    <a:gd name="connsiteX29" fmla="*/ 1165225 w 3816350"/>
                    <a:gd name="connsiteY29" fmla="*/ 1244600 h 1997075"/>
                    <a:gd name="connsiteX30" fmla="*/ 1165225 w 3816350"/>
                    <a:gd name="connsiteY30" fmla="*/ 1244600 h 1997075"/>
                    <a:gd name="connsiteX31" fmla="*/ 1187450 w 3816350"/>
                    <a:gd name="connsiteY31" fmla="*/ 1247775 h 1997075"/>
                    <a:gd name="connsiteX32" fmla="*/ 1187450 w 3816350"/>
                    <a:gd name="connsiteY32" fmla="*/ 1336675 h 1997075"/>
                    <a:gd name="connsiteX33" fmla="*/ 1206500 w 3816350"/>
                    <a:gd name="connsiteY33" fmla="*/ 1336675 h 1997075"/>
                    <a:gd name="connsiteX34" fmla="*/ 1203325 w 3816350"/>
                    <a:gd name="connsiteY34" fmla="*/ 1393825 h 1997075"/>
                    <a:gd name="connsiteX35" fmla="*/ 1400175 w 3816350"/>
                    <a:gd name="connsiteY35" fmla="*/ 1390650 h 1997075"/>
                    <a:gd name="connsiteX36" fmla="*/ 1400175 w 3816350"/>
                    <a:gd name="connsiteY36" fmla="*/ 1463675 h 1997075"/>
                    <a:gd name="connsiteX37" fmla="*/ 2197100 w 3816350"/>
                    <a:gd name="connsiteY37" fmla="*/ 1463675 h 1997075"/>
                    <a:gd name="connsiteX38" fmla="*/ 2197100 w 3816350"/>
                    <a:gd name="connsiteY38" fmla="*/ 1581150 h 1997075"/>
                    <a:gd name="connsiteX39" fmla="*/ 3155950 w 3816350"/>
                    <a:gd name="connsiteY39" fmla="*/ 1581150 h 1997075"/>
                    <a:gd name="connsiteX40" fmla="*/ 3155950 w 3816350"/>
                    <a:gd name="connsiteY40" fmla="*/ 1724025 h 1997075"/>
                    <a:gd name="connsiteX41" fmla="*/ 3238500 w 3816350"/>
                    <a:gd name="connsiteY41" fmla="*/ 1724025 h 1997075"/>
                    <a:gd name="connsiteX42" fmla="*/ 3238500 w 3816350"/>
                    <a:gd name="connsiteY42" fmla="*/ 1860550 h 1997075"/>
                    <a:gd name="connsiteX43" fmla="*/ 3365500 w 3816350"/>
                    <a:gd name="connsiteY43" fmla="*/ 1860550 h 1997075"/>
                    <a:gd name="connsiteX44" fmla="*/ 3365500 w 3816350"/>
                    <a:gd name="connsiteY44" fmla="*/ 1997075 h 1997075"/>
                    <a:gd name="connsiteX45" fmla="*/ 3810000 w 3816350"/>
                    <a:gd name="connsiteY45" fmla="*/ 1997075 h 1997075"/>
                    <a:gd name="connsiteX46" fmla="*/ 3816350 w 3816350"/>
                    <a:gd name="connsiteY46" fmla="*/ 1997075 h 1997075"/>
                    <a:gd name="connsiteX0" fmla="*/ 0 w 3816350"/>
                    <a:gd name="connsiteY0" fmla="*/ 0 h 1997075"/>
                    <a:gd name="connsiteX1" fmla="*/ 200025 w 3816350"/>
                    <a:gd name="connsiteY1" fmla="*/ 0 h 1997075"/>
                    <a:gd name="connsiteX2" fmla="*/ 200025 w 3816350"/>
                    <a:gd name="connsiteY2" fmla="*/ 69850 h 1997075"/>
                    <a:gd name="connsiteX3" fmla="*/ 200025 w 3816350"/>
                    <a:gd name="connsiteY3" fmla="*/ 104775 h 1997075"/>
                    <a:gd name="connsiteX4" fmla="*/ 225425 w 3816350"/>
                    <a:gd name="connsiteY4" fmla="*/ 155575 h 1997075"/>
                    <a:gd name="connsiteX5" fmla="*/ 231775 w 3816350"/>
                    <a:gd name="connsiteY5" fmla="*/ 469900 h 1997075"/>
                    <a:gd name="connsiteX6" fmla="*/ 231775 w 3816350"/>
                    <a:gd name="connsiteY6" fmla="*/ 469900 h 1997075"/>
                    <a:gd name="connsiteX7" fmla="*/ 247650 w 3816350"/>
                    <a:gd name="connsiteY7" fmla="*/ 520700 h 1997075"/>
                    <a:gd name="connsiteX8" fmla="*/ 250825 w 3816350"/>
                    <a:gd name="connsiteY8" fmla="*/ 565150 h 1997075"/>
                    <a:gd name="connsiteX9" fmla="*/ 250825 w 3816350"/>
                    <a:gd name="connsiteY9" fmla="*/ 565150 h 1997075"/>
                    <a:gd name="connsiteX10" fmla="*/ 269875 w 3816350"/>
                    <a:gd name="connsiteY10" fmla="*/ 622300 h 1997075"/>
                    <a:gd name="connsiteX11" fmla="*/ 279400 w 3816350"/>
                    <a:gd name="connsiteY11" fmla="*/ 622300 h 1997075"/>
                    <a:gd name="connsiteX12" fmla="*/ 279400 w 3816350"/>
                    <a:gd name="connsiteY12" fmla="*/ 682625 h 1997075"/>
                    <a:gd name="connsiteX13" fmla="*/ 469900 w 3816350"/>
                    <a:gd name="connsiteY13" fmla="*/ 682625 h 1997075"/>
                    <a:gd name="connsiteX14" fmla="*/ 469900 w 3816350"/>
                    <a:gd name="connsiteY14" fmla="*/ 746125 h 1997075"/>
                    <a:gd name="connsiteX15" fmla="*/ 536575 w 3816350"/>
                    <a:gd name="connsiteY15" fmla="*/ 746125 h 1997075"/>
                    <a:gd name="connsiteX16" fmla="*/ 536575 w 3816350"/>
                    <a:gd name="connsiteY16" fmla="*/ 809625 h 1997075"/>
                    <a:gd name="connsiteX17" fmla="*/ 695325 w 3816350"/>
                    <a:gd name="connsiteY17" fmla="*/ 809625 h 1997075"/>
                    <a:gd name="connsiteX18" fmla="*/ 695325 w 3816350"/>
                    <a:gd name="connsiteY18" fmla="*/ 895350 h 1997075"/>
                    <a:gd name="connsiteX19" fmla="*/ 695325 w 3816350"/>
                    <a:gd name="connsiteY19" fmla="*/ 895350 h 1997075"/>
                    <a:gd name="connsiteX20" fmla="*/ 717550 w 3816350"/>
                    <a:gd name="connsiteY20" fmla="*/ 898525 h 1997075"/>
                    <a:gd name="connsiteX21" fmla="*/ 711200 w 3816350"/>
                    <a:gd name="connsiteY21" fmla="*/ 949325 h 1997075"/>
                    <a:gd name="connsiteX22" fmla="*/ 946150 w 3816350"/>
                    <a:gd name="connsiteY22" fmla="*/ 949325 h 1997075"/>
                    <a:gd name="connsiteX23" fmla="*/ 946150 w 3816350"/>
                    <a:gd name="connsiteY23" fmla="*/ 1028700 h 1997075"/>
                    <a:gd name="connsiteX24" fmla="*/ 968375 w 3816350"/>
                    <a:gd name="connsiteY24" fmla="*/ 1031875 h 1997075"/>
                    <a:gd name="connsiteX25" fmla="*/ 968375 w 3816350"/>
                    <a:gd name="connsiteY25" fmla="*/ 1101725 h 1997075"/>
                    <a:gd name="connsiteX26" fmla="*/ 1117600 w 3816350"/>
                    <a:gd name="connsiteY26" fmla="*/ 1098550 h 1997075"/>
                    <a:gd name="connsiteX27" fmla="*/ 1117600 w 3816350"/>
                    <a:gd name="connsiteY27" fmla="*/ 1174750 h 1997075"/>
                    <a:gd name="connsiteX28" fmla="*/ 1165225 w 3816350"/>
                    <a:gd name="connsiteY28" fmla="*/ 1174750 h 1997075"/>
                    <a:gd name="connsiteX29" fmla="*/ 1165225 w 3816350"/>
                    <a:gd name="connsiteY29" fmla="*/ 1244600 h 1997075"/>
                    <a:gd name="connsiteX30" fmla="*/ 1165225 w 3816350"/>
                    <a:gd name="connsiteY30" fmla="*/ 1244600 h 1997075"/>
                    <a:gd name="connsiteX31" fmla="*/ 1187450 w 3816350"/>
                    <a:gd name="connsiteY31" fmla="*/ 1247775 h 1997075"/>
                    <a:gd name="connsiteX32" fmla="*/ 1187450 w 3816350"/>
                    <a:gd name="connsiteY32" fmla="*/ 1336675 h 1997075"/>
                    <a:gd name="connsiteX33" fmla="*/ 1206500 w 3816350"/>
                    <a:gd name="connsiteY33" fmla="*/ 1336675 h 1997075"/>
                    <a:gd name="connsiteX34" fmla="*/ 1206115 w 3816350"/>
                    <a:gd name="connsiteY34" fmla="*/ 1396274 h 1997075"/>
                    <a:gd name="connsiteX35" fmla="*/ 1400175 w 3816350"/>
                    <a:gd name="connsiteY35" fmla="*/ 1390650 h 1997075"/>
                    <a:gd name="connsiteX36" fmla="*/ 1400175 w 3816350"/>
                    <a:gd name="connsiteY36" fmla="*/ 1463675 h 1997075"/>
                    <a:gd name="connsiteX37" fmla="*/ 2197100 w 3816350"/>
                    <a:gd name="connsiteY37" fmla="*/ 1463675 h 1997075"/>
                    <a:gd name="connsiteX38" fmla="*/ 2197100 w 3816350"/>
                    <a:gd name="connsiteY38" fmla="*/ 1581150 h 1997075"/>
                    <a:gd name="connsiteX39" fmla="*/ 3155950 w 3816350"/>
                    <a:gd name="connsiteY39" fmla="*/ 1581150 h 1997075"/>
                    <a:gd name="connsiteX40" fmla="*/ 3155950 w 3816350"/>
                    <a:gd name="connsiteY40" fmla="*/ 1724025 h 1997075"/>
                    <a:gd name="connsiteX41" fmla="*/ 3238500 w 3816350"/>
                    <a:gd name="connsiteY41" fmla="*/ 1724025 h 1997075"/>
                    <a:gd name="connsiteX42" fmla="*/ 3238500 w 3816350"/>
                    <a:gd name="connsiteY42" fmla="*/ 1860550 h 1997075"/>
                    <a:gd name="connsiteX43" fmla="*/ 3365500 w 3816350"/>
                    <a:gd name="connsiteY43" fmla="*/ 1860550 h 1997075"/>
                    <a:gd name="connsiteX44" fmla="*/ 3365500 w 3816350"/>
                    <a:gd name="connsiteY44" fmla="*/ 1997075 h 1997075"/>
                    <a:gd name="connsiteX45" fmla="*/ 3810000 w 3816350"/>
                    <a:gd name="connsiteY45" fmla="*/ 1997075 h 1997075"/>
                    <a:gd name="connsiteX46" fmla="*/ 3816350 w 3816350"/>
                    <a:gd name="connsiteY46" fmla="*/ 1997075 h 1997075"/>
                    <a:gd name="connsiteX0" fmla="*/ 0 w 3816350"/>
                    <a:gd name="connsiteY0" fmla="*/ 0 h 1997075"/>
                    <a:gd name="connsiteX1" fmla="*/ 200025 w 3816350"/>
                    <a:gd name="connsiteY1" fmla="*/ 0 h 1997075"/>
                    <a:gd name="connsiteX2" fmla="*/ 200025 w 3816350"/>
                    <a:gd name="connsiteY2" fmla="*/ 69850 h 1997075"/>
                    <a:gd name="connsiteX3" fmla="*/ 200025 w 3816350"/>
                    <a:gd name="connsiteY3" fmla="*/ 104775 h 1997075"/>
                    <a:gd name="connsiteX4" fmla="*/ 225425 w 3816350"/>
                    <a:gd name="connsiteY4" fmla="*/ 155575 h 1997075"/>
                    <a:gd name="connsiteX5" fmla="*/ 231775 w 3816350"/>
                    <a:gd name="connsiteY5" fmla="*/ 469900 h 1997075"/>
                    <a:gd name="connsiteX6" fmla="*/ 231775 w 3816350"/>
                    <a:gd name="connsiteY6" fmla="*/ 469900 h 1997075"/>
                    <a:gd name="connsiteX7" fmla="*/ 247650 w 3816350"/>
                    <a:gd name="connsiteY7" fmla="*/ 520700 h 1997075"/>
                    <a:gd name="connsiteX8" fmla="*/ 250825 w 3816350"/>
                    <a:gd name="connsiteY8" fmla="*/ 565150 h 1997075"/>
                    <a:gd name="connsiteX9" fmla="*/ 250825 w 3816350"/>
                    <a:gd name="connsiteY9" fmla="*/ 565150 h 1997075"/>
                    <a:gd name="connsiteX10" fmla="*/ 269875 w 3816350"/>
                    <a:gd name="connsiteY10" fmla="*/ 622300 h 1997075"/>
                    <a:gd name="connsiteX11" fmla="*/ 279400 w 3816350"/>
                    <a:gd name="connsiteY11" fmla="*/ 622300 h 1997075"/>
                    <a:gd name="connsiteX12" fmla="*/ 279400 w 3816350"/>
                    <a:gd name="connsiteY12" fmla="*/ 682625 h 1997075"/>
                    <a:gd name="connsiteX13" fmla="*/ 469900 w 3816350"/>
                    <a:gd name="connsiteY13" fmla="*/ 682625 h 1997075"/>
                    <a:gd name="connsiteX14" fmla="*/ 469900 w 3816350"/>
                    <a:gd name="connsiteY14" fmla="*/ 746125 h 1997075"/>
                    <a:gd name="connsiteX15" fmla="*/ 536575 w 3816350"/>
                    <a:gd name="connsiteY15" fmla="*/ 746125 h 1997075"/>
                    <a:gd name="connsiteX16" fmla="*/ 536575 w 3816350"/>
                    <a:gd name="connsiteY16" fmla="*/ 809625 h 1997075"/>
                    <a:gd name="connsiteX17" fmla="*/ 695325 w 3816350"/>
                    <a:gd name="connsiteY17" fmla="*/ 809625 h 1997075"/>
                    <a:gd name="connsiteX18" fmla="*/ 695325 w 3816350"/>
                    <a:gd name="connsiteY18" fmla="*/ 895350 h 1997075"/>
                    <a:gd name="connsiteX19" fmla="*/ 695325 w 3816350"/>
                    <a:gd name="connsiteY19" fmla="*/ 895350 h 1997075"/>
                    <a:gd name="connsiteX20" fmla="*/ 710574 w 3816350"/>
                    <a:gd name="connsiteY20" fmla="*/ 896076 h 1997075"/>
                    <a:gd name="connsiteX21" fmla="*/ 711200 w 3816350"/>
                    <a:gd name="connsiteY21" fmla="*/ 949325 h 1997075"/>
                    <a:gd name="connsiteX22" fmla="*/ 946150 w 3816350"/>
                    <a:gd name="connsiteY22" fmla="*/ 949325 h 1997075"/>
                    <a:gd name="connsiteX23" fmla="*/ 946150 w 3816350"/>
                    <a:gd name="connsiteY23" fmla="*/ 1028700 h 1997075"/>
                    <a:gd name="connsiteX24" fmla="*/ 968375 w 3816350"/>
                    <a:gd name="connsiteY24" fmla="*/ 1031875 h 1997075"/>
                    <a:gd name="connsiteX25" fmla="*/ 968375 w 3816350"/>
                    <a:gd name="connsiteY25" fmla="*/ 1101725 h 1997075"/>
                    <a:gd name="connsiteX26" fmla="*/ 1117600 w 3816350"/>
                    <a:gd name="connsiteY26" fmla="*/ 1098550 h 1997075"/>
                    <a:gd name="connsiteX27" fmla="*/ 1117600 w 3816350"/>
                    <a:gd name="connsiteY27" fmla="*/ 1174750 h 1997075"/>
                    <a:gd name="connsiteX28" fmla="*/ 1165225 w 3816350"/>
                    <a:gd name="connsiteY28" fmla="*/ 1174750 h 1997075"/>
                    <a:gd name="connsiteX29" fmla="*/ 1165225 w 3816350"/>
                    <a:gd name="connsiteY29" fmla="*/ 1244600 h 1997075"/>
                    <a:gd name="connsiteX30" fmla="*/ 1165225 w 3816350"/>
                    <a:gd name="connsiteY30" fmla="*/ 1244600 h 1997075"/>
                    <a:gd name="connsiteX31" fmla="*/ 1187450 w 3816350"/>
                    <a:gd name="connsiteY31" fmla="*/ 1247775 h 1997075"/>
                    <a:gd name="connsiteX32" fmla="*/ 1187450 w 3816350"/>
                    <a:gd name="connsiteY32" fmla="*/ 1336675 h 1997075"/>
                    <a:gd name="connsiteX33" fmla="*/ 1206500 w 3816350"/>
                    <a:gd name="connsiteY33" fmla="*/ 1336675 h 1997075"/>
                    <a:gd name="connsiteX34" fmla="*/ 1206115 w 3816350"/>
                    <a:gd name="connsiteY34" fmla="*/ 1396274 h 1997075"/>
                    <a:gd name="connsiteX35" fmla="*/ 1400175 w 3816350"/>
                    <a:gd name="connsiteY35" fmla="*/ 1390650 h 1997075"/>
                    <a:gd name="connsiteX36" fmla="*/ 1400175 w 3816350"/>
                    <a:gd name="connsiteY36" fmla="*/ 1463675 h 1997075"/>
                    <a:gd name="connsiteX37" fmla="*/ 2197100 w 3816350"/>
                    <a:gd name="connsiteY37" fmla="*/ 1463675 h 1997075"/>
                    <a:gd name="connsiteX38" fmla="*/ 2197100 w 3816350"/>
                    <a:gd name="connsiteY38" fmla="*/ 1581150 h 1997075"/>
                    <a:gd name="connsiteX39" fmla="*/ 3155950 w 3816350"/>
                    <a:gd name="connsiteY39" fmla="*/ 1581150 h 1997075"/>
                    <a:gd name="connsiteX40" fmla="*/ 3155950 w 3816350"/>
                    <a:gd name="connsiteY40" fmla="*/ 1724025 h 1997075"/>
                    <a:gd name="connsiteX41" fmla="*/ 3238500 w 3816350"/>
                    <a:gd name="connsiteY41" fmla="*/ 1724025 h 1997075"/>
                    <a:gd name="connsiteX42" fmla="*/ 3238500 w 3816350"/>
                    <a:gd name="connsiteY42" fmla="*/ 1860550 h 1997075"/>
                    <a:gd name="connsiteX43" fmla="*/ 3365500 w 3816350"/>
                    <a:gd name="connsiteY43" fmla="*/ 1860550 h 1997075"/>
                    <a:gd name="connsiteX44" fmla="*/ 3365500 w 3816350"/>
                    <a:gd name="connsiteY44" fmla="*/ 1997075 h 1997075"/>
                    <a:gd name="connsiteX45" fmla="*/ 3810000 w 3816350"/>
                    <a:gd name="connsiteY45" fmla="*/ 1997075 h 1997075"/>
                    <a:gd name="connsiteX46" fmla="*/ 3816350 w 3816350"/>
                    <a:gd name="connsiteY46" fmla="*/ 1997075 h 1997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816350" h="1997075">
                      <a:moveTo>
                        <a:pt x="0" y="0"/>
                      </a:moveTo>
                      <a:lnTo>
                        <a:pt x="200025" y="0"/>
                      </a:lnTo>
                      <a:lnTo>
                        <a:pt x="200025" y="69850"/>
                      </a:lnTo>
                      <a:lnTo>
                        <a:pt x="200025" y="104775"/>
                      </a:lnTo>
                      <a:lnTo>
                        <a:pt x="225425" y="155575"/>
                      </a:lnTo>
                      <a:lnTo>
                        <a:pt x="231775" y="469900"/>
                      </a:lnTo>
                      <a:lnTo>
                        <a:pt x="231775" y="469900"/>
                      </a:lnTo>
                      <a:lnTo>
                        <a:pt x="247650" y="520700"/>
                      </a:lnTo>
                      <a:lnTo>
                        <a:pt x="250825" y="565150"/>
                      </a:lnTo>
                      <a:lnTo>
                        <a:pt x="250825" y="565150"/>
                      </a:lnTo>
                      <a:lnTo>
                        <a:pt x="269875" y="622300"/>
                      </a:lnTo>
                      <a:lnTo>
                        <a:pt x="279400" y="622300"/>
                      </a:lnTo>
                      <a:lnTo>
                        <a:pt x="279400" y="682625"/>
                      </a:lnTo>
                      <a:lnTo>
                        <a:pt x="469900" y="682625"/>
                      </a:lnTo>
                      <a:lnTo>
                        <a:pt x="469900" y="746125"/>
                      </a:lnTo>
                      <a:lnTo>
                        <a:pt x="536575" y="746125"/>
                      </a:lnTo>
                      <a:lnTo>
                        <a:pt x="536575" y="809625"/>
                      </a:lnTo>
                      <a:lnTo>
                        <a:pt x="695325" y="809625"/>
                      </a:lnTo>
                      <a:lnTo>
                        <a:pt x="695325" y="895350"/>
                      </a:lnTo>
                      <a:lnTo>
                        <a:pt x="695325" y="895350"/>
                      </a:lnTo>
                      <a:lnTo>
                        <a:pt x="710574" y="896076"/>
                      </a:lnTo>
                      <a:cubicBezTo>
                        <a:pt x="710783" y="913826"/>
                        <a:pt x="710991" y="931575"/>
                        <a:pt x="711200" y="949325"/>
                      </a:cubicBezTo>
                      <a:lnTo>
                        <a:pt x="946150" y="949325"/>
                      </a:lnTo>
                      <a:lnTo>
                        <a:pt x="946150" y="1028700"/>
                      </a:lnTo>
                      <a:lnTo>
                        <a:pt x="968375" y="1031875"/>
                      </a:lnTo>
                      <a:lnTo>
                        <a:pt x="968375" y="1101725"/>
                      </a:lnTo>
                      <a:lnTo>
                        <a:pt x="1117600" y="1098550"/>
                      </a:lnTo>
                      <a:lnTo>
                        <a:pt x="1117600" y="1174750"/>
                      </a:lnTo>
                      <a:lnTo>
                        <a:pt x="1165225" y="1174750"/>
                      </a:lnTo>
                      <a:lnTo>
                        <a:pt x="1165225" y="1244600"/>
                      </a:lnTo>
                      <a:lnTo>
                        <a:pt x="1165225" y="1244600"/>
                      </a:lnTo>
                      <a:lnTo>
                        <a:pt x="1187450" y="1247775"/>
                      </a:lnTo>
                      <a:lnTo>
                        <a:pt x="1187450" y="1336675"/>
                      </a:lnTo>
                      <a:lnTo>
                        <a:pt x="1206500" y="1336675"/>
                      </a:lnTo>
                      <a:cubicBezTo>
                        <a:pt x="1206372" y="1356541"/>
                        <a:pt x="1206243" y="1376408"/>
                        <a:pt x="1206115" y="1396274"/>
                      </a:cubicBezTo>
                      <a:lnTo>
                        <a:pt x="1400175" y="1390650"/>
                      </a:lnTo>
                      <a:lnTo>
                        <a:pt x="1400175" y="1463675"/>
                      </a:lnTo>
                      <a:lnTo>
                        <a:pt x="2197100" y="1463675"/>
                      </a:lnTo>
                      <a:lnTo>
                        <a:pt x="2197100" y="1581150"/>
                      </a:lnTo>
                      <a:lnTo>
                        <a:pt x="3155950" y="1581150"/>
                      </a:lnTo>
                      <a:lnTo>
                        <a:pt x="3155950" y="1724025"/>
                      </a:lnTo>
                      <a:lnTo>
                        <a:pt x="3238500" y="1724025"/>
                      </a:lnTo>
                      <a:lnTo>
                        <a:pt x="3238500" y="1860550"/>
                      </a:lnTo>
                      <a:lnTo>
                        <a:pt x="3365500" y="1860550"/>
                      </a:lnTo>
                      <a:lnTo>
                        <a:pt x="3365500" y="1997075"/>
                      </a:lnTo>
                      <a:lnTo>
                        <a:pt x="3810000" y="1997075"/>
                      </a:lnTo>
                      <a:lnTo>
                        <a:pt x="3816350" y="1997075"/>
                      </a:lnTo>
                    </a:path>
                  </a:pathLst>
                </a:custGeom>
                <a:noFill/>
                <a:ln w="19050">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srgbClr val="272524"/>
                    </a:solidFill>
                    <a:effectLst/>
                    <a:uLnTx/>
                    <a:uFillTx/>
                    <a:latin typeface="Arial" panose="020B0604020202020204"/>
                    <a:ea typeface="+mn-ea"/>
                    <a:cs typeface="+mn-cs"/>
                  </a:endParaRPr>
                </a:p>
              </p:txBody>
            </p:sp>
            <p:grpSp>
              <p:nvGrpSpPr>
                <p:cNvPr id="541" name="Group 540">
                  <a:extLst>
                    <a:ext uri="{FF2B5EF4-FFF2-40B4-BE49-F238E27FC236}">
                      <a16:creationId xmlns:a16="http://schemas.microsoft.com/office/drawing/2014/main" id="{4C6039DB-F724-668B-0DDE-F538E58E3ABC}"/>
                    </a:ext>
                  </a:extLst>
                </p:cNvPr>
                <p:cNvGrpSpPr/>
                <p:nvPr/>
              </p:nvGrpSpPr>
              <p:grpSpPr>
                <a:xfrm>
                  <a:off x="1590064" y="4883797"/>
                  <a:ext cx="9082398" cy="477082"/>
                  <a:chOff x="1961044" y="4880106"/>
                  <a:chExt cx="9034152" cy="440090"/>
                </a:xfrm>
              </p:grpSpPr>
              <p:sp>
                <p:nvSpPr>
                  <p:cNvPr id="583" name="TextBox 582">
                    <a:extLst>
                      <a:ext uri="{FF2B5EF4-FFF2-40B4-BE49-F238E27FC236}">
                        <a16:creationId xmlns:a16="http://schemas.microsoft.com/office/drawing/2014/main" id="{4461E324-23E7-BC61-978B-9B2E9A70BB29}"/>
                      </a:ext>
                    </a:extLst>
                  </p:cNvPr>
                  <p:cNvSpPr txBox="1"/>
                  <p:nvPr/>
                </p:nvSpPr>
                <p:spPr>
                  <a:xfrm>
                    <a:off x="1961044" y="4943849"/>
                    <a:ext cx="114888" cy="137701"/>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272524"/>
                        </a:solidFill>
                        <a:effectLst/>
                        <a:uLnTx/>
                        <a:uFillTx/>
                        <a:latin typeface="Arial" panose="020B0604020202020204"/>
                        <a:ea typeface="+mn-ea"/>
                        <a:cs typeface="+mn-cs"/>
                      </a:rPr>
                      <a:t>0</a:t>
                    </a:r>
                  </a:p>
                </p:txBody>
              </p:sp>
              <p:cxnSp>
                <p:nvCxnSpPr>
                  <p:cNvPr id="584" name="Straight Connector 583">
                    <a:extLst>
                      <a:ext uri="{FF2B5EF4-FFF2-40B4-BE49-F238E27FC236}">
                        <a16:creationId xmlns:a16="http://schemas.microsoft.com/office/drawing/2014/main" id="{F045DBC5-CA48-31D6-074B-F249F656010F}"/>
                      </a:ext>
                    </a:extLst>
                  </p:cNvPr>
                  <p:cNvCxnSpPr>
                    <a:cxnSpLocks/>
                  </p:cNvCxnSpPr>
                  <p:nvPr/>
                </p:nvCxnSpPr>
                <p:spPr>
                  <a:xfrm rot="16200000">
                    <a:off x="1986614" y="4911979"/>
                    <a:ext cx="6374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85" name="TextBox 584">
                    <a:extLst>
                      <a:ext uri="{FF2B5EF4-FFF2-40B4-BE49-F238E27FC236}">
                        <a16:creationId xmlns:a16="http://schemas.microsoft.com/office/drawing/2014/main" id="{2A306233-E743-1D0A-7370-EFACE09BB36A}"/>
                      </a:ext>
                    </a:extLst>
                  </p:cNvPr>
                  <p:cNvSpPr txBox="1"/>
                  <p:nvPr/>
                </p:nvSpPr>
                <p:spPr>
                  <a:xfrm>
                    <a:off x="3427233" y="4943849"/>
                    <a:ext cx="114888" cy="137701"/>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272524"/>
                        </a:solidFill>
                        <a:effectLst/>
                        <a:uLnTx/>
                        <a:uFillTx/>
                        <a:latin typeface="Arial" panose="020B0604020202020204"/>
                        <a:ea typeface="+mn-ea"/>
                        <a:cs typeface="+mn-cs"/>
                      </a:rPr>
                      <a:t>5</a:t>
                    </a:r>
                  </a:p>
                </p:txBody>
              </p:sp>
              <p:cxnSp>
                <p:nvCxnSpPr>
                  <p:cNvPr id="586" name="Straight Connector 585">
                    <a:extLst>
                      <a:ext uri="{FF2B5EF4-FFF2-40B4-BE49-F238E27FC236}">
                        <a16:creationId xmlns:a16="http://schemas.microsoft.com/office/drawing/2014/main" id="{64F966D1-D340-5FBD-6E55-990B2D90D6B2}"/>
                      </a:ext>
                    </a:extLst>
                  </p:cNvPr>
                  <p:cNvCxnSpPr>
                    <a:cxnSpLocks/>
                  </p:cNvCxnSpPr>
                  <p:nvPr/>
                </p:nvCxnSpPr>
                <p:spPr>
                  <a:xfrm rot="16200000">
                    <a:off x="3452803" y="4911979"/>
                    <a:ext cx="6374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87" name="TextBox 586">
                    <a:extLst>
                      <a:ext uri="{FF2B5EF4-FFF2-40B4-BE49-F238E27FC236}">
                        <a16:creationId xmlns:a16="http://schemas.microsoft.com/office/drawing/2014/main" id="{F9AEEB2C-D57B-F9B5-9101-BE585B58E72F}"/>
                      </a:ext>
                    </a:extLst>
                  </p:cNvPr>
                  <p:cNvSpPr txBox="1"/>
                  <p:nvPr/>
                </p:nvSpPr>
                <p:spPr>
                  <a:xfrm>
                    <a:off x="4857541" y="4943849"/>
                    <a:ext cx="229776" cy="137701"/>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272524"/>
                        </a:solidFill>
                        <a:effectLst/>
                        <a:uLnTx/>
                        <a:uFillTx/>
                        <a:latin typeface="Arial" panose="020B0604020202020204"/>
                        <a:ea typeface="+mn-ea"/>
                        <a:cs typeface="+mn-cs"/>
                      </a:rPr>
                      <a:t>10</a:t>
                    </a:r>
                  </a:p>
                </p:txBody>
              </p:sp>
              <p:cxnSp>
                <p:nvCxnSpPr>
                  <p:cNvPr id="588" name="Straight Connector 587">
                    <a:extLst>
                      <a:ext uri="{FF2B5EF4-FFF2-40B4-BE49-F238E27FC236}">
                        <a16:creationId xmlns:a16="http://schemas.microsoft.com/office/drawing/2014/main" id="{DD577B3B-14C9-A876-B7A6-8C90CBB0B350}"/>
                      </a:ext>
                    </a:extLst>
                  </p:cNvPr>
                  <p:cNvCxnSpPr>
                    <a:cxnSpLocks/>
                  </p:cNvCxnSpPr>
                  <p:nvPr/>
                </p:nvCxnSpPr>
                <p:spPr>
                  <a:xfrm rot="16200000">
                    <a:off x="4940553" y="4911979"/>
                    <a:ext cx="6374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89" name="TextBox 588">
                    <a:extLst>
                      <a:ext uri="{FF2B5EF4-FFF2-40B4-BE49-F238E27FC236}">
                        <a16:creationId xmlns:a16="http://schemas.microsoft.com/office/drawing/2014/main" id="{DA18AB95-C392-3EDC-AC67-2A86E13437A0}"/>
                      </a:ext>
                    </a:extLst>
                  </p:cNvPr>
                  <p:cNvSpPr txBox="1"/>
                  <p:nvPr/>
                </p:nvSpPr>
                <p:spPr>
                  <a:xfrm>
                    <a:off x="6330921" y="4943849"/>
                    <a:ext cx="229776" cy="137701"/>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272524"/>
                        </a:solidFill>
                        <a:effectLst/>
                        <a:uLnTx/>
                        <a:uFillTx/>
                        <a:latin typeface="Arial" panose="020B0604020202020204"/>
                        <a:ea typeface="+mn-ea"/>
                        <a:cs typeface="+mn-cs"/>
                      </a:rPr>
                      <a:t>15</a:t>
                    </a:r>
                  </a:p>
                </p:txBody>
              </p:sp>
              <p:cxnSp>
                <p:nvCxnSpPr>
                  <p:cNvPr id="590" name="Straight Connector 589">
                    <a:extLst>
                      <a:ext uri="{FF2B5EF4-FFF2-40B4-BE49-F238E27FC236}">
                        <a16:creationId xmlns:a16="http://schemas.microsoft.com/office/drawing/2014/main" id="{136CB630-BD0A-47CD-6C50-4829ED9181CE}"/>
                      </a:ext>
                    </a:extLst>
                  </p:cNvPr>
                  <p:cNvCxnSpPr>
                    <a:cxnSpLocks/>
                  </p:cNvCxnSpPr>
                  <p:nvPr/>
                </p:nvCxnSpPr>
                <p:spPr>
                  <a:xfrm rot="16200000">
                    <a:off x="6413929" y="4911979"/>
                    <a:ext cx="6374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91" name="TextBox 590">
                    <a:extLst>
                      <a:ext uri="{FF2B5EF4-FFF2-40B4-BE49-F238E27FC236}">
                        <a16:creationId xmlns:a16="http://schemas.microsoft.com/office/drawing/2014/main" id="{AEDBBAAC-60CC-3973-29EB-3106D5D6F3B0}"/>
                      </a:ext>
                    </a:extLst>
                  </p:cNvPr>
                  <p:cNvSpPr txBox="1"/>
                  <p:nvPr/>
                </p:nvSpPr>
                <p:spPr>
                  <a:xfrm>
                    <a:off x="7811479" y="4943849"/>
                    <a:ext cx="229776" cy="137701"/>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272524"/>
                        </a:solidFill>
                        <a:effectLst/>
                        <a:uLnTx/>
                        <a:uFillTx/>
                        <a:latin typeface="Arial" panose="020B0604020202020204"/>
                        <a:ea typeface="+mn-ea"/>
                        <a:cs typeface="+mn-cs"/>
                      </a:rPr>
                      <a:t>20</a:t>
                    </a:r>
                  </a:p>
                </p:txBody>
              </p:sp>
              <p:cxnSp>
                <p:nvCxnSpPr>
                  <p:cNvPr id="592" name="Straight Connector 591">
                    <a:extLst>
                      <a:ext uri="{FF2B5EF4-FFF2-40B4-BE49-F238E27FC236}">
                        <a16:creationId xmlns:a16="http://schemas.microsoft.com/office/drawing/2014/main" id="{B93ACDAC-02A6-1CC9-01CD-D18236F9B826}"/>
                      </a:ext>
                    </a:extLst>
                  </p:cNvPr>
                  <p:cNvCxnSpPr>
                    <a:cxnSpLocks/>
                  </p:cNvCxnSpPr>
                  <p:nvPr/>
                </p:nvCxnSpPr>
                <p:spPr>
                  <a:xfrm rot="16200000">
                    <a:off x="7894493" y="4911979"/>
                    <a:ext cx="6374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93" name="TextBox 592">
                    <a:extLst>
                      <a:ext uri="{FF2B5EF4-FFF2-40B4-BE49-F238E27FC236}">
                        <a16:creationId xmlns:a16="http://schemas.microsoft.com/office/drawing/2014/main" id="{7AF6F275-1F08-D256-7BFF-6F49F18A1A5F}"/>
                      </a:ext>
                    </a:extLst>
                  </p:cNvPr>
                  <p:cNvSpPr txBox="1"/>
                  <p:nvPr/>
                </p:nvSpPr>
                <p:spPr>
                  <a:xfrm>
                    <a:off x="9284853" y="4943849"/>
                    <a:ext cx="229776" cy="137701"/>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272524"/>
                        </a:solidFill>
                        <a:effectLst/>
                        <a:uLnTx/>
                        <a:uFillTx/>
                        <a:latin typeface="Arial" panose="020B0604020202020204"/>
                        <a:ea typeface="+mn-ea"/>
                        <a:cs typeface="+mn-cs"/>
                      </a:rPr>
                      <a:t>25</a:t>
                    </a:r>
                  </a:p>
                </p:txBody>
              </p:sp>
              <p:cxnSp>
                <p:nvCxnSpPr>
                  <p:cNvPr id="594" name="Straight Connector 593">
                    <a:extLst>
                      <a:ext uri="{FF2B5EF4-FFF2-40B4-BE49-F238E27FC236}">
                        <a16:creationId xmlns:a16="http://schemas.microsoft.com/office/drawing/2014/main" id="{CBE0ECF0-97ED-7CA1-6529-FBFF7BDAA2C4}"/>
                      </a:ext>
                    </a:extLst>
                  </p:cNvPr>
                  <p:cNvCxnSpPr>
                    <a:cxnSpLocks/>
                  </p:cNvCxnSpPr>
                  <p:nvPr/>
                </p:nvCxnSpPr>
                <p:spPr>
                  <a:xfrm rot="16200000">
                    <a:off x="9367869" y="4911979"/>
                    <a:ext cx="6374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95" name="TextBox 594">
                    <a:extLst>
                      <a:ext uri="{FF2B5EF4-FFF2-40B4-BE49-F238E27FC236}">
                        <a16:creationId xmlns:a16="http://schemas.microsoft.com/office/drawing/2014/main" id="{5181921E-F377-8A40-F66F-EACA4EBC1534}"/>
                      </a:ext>
                    </a:extLst>
                  </p:cNvPr>
                  <p:cNvSpPr txBox="1"/>
                  <p:nvPr/>
                </p:nvSpPr>
                <p:spPr>
                  <a:xfrm>
                    <a:off x="10765420" y="4943849"/>
                    <a:ext cx="229776" cy="137701"/>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272524"/>
                        </a:solidFill>
                        <a:effectLst/>
                        <a:uLnTx/>
                        <a:uFillTx/>
                        <a:latin typeface="Arial" panose="020B0604020202020204"/>
                        <a:ea typeface="+mn-ea"/>
                        <a:cs typeface="+mn-cs"/>
                      </a:rPr>
                      <a:t>30</a:t>
                    </a:r>
                  </a:p>
                </p:txBody>
              </p:sp>
              <p:cxnSp>
                <p:nvCxnSpPr>
                  <p:cNvPr id="596" name="Straight Connector 595">
                    <a:extLst>
                      <a:ext uri="{FF2B5EF4-FFF2-40B4-BE49-F238E27FC236}">
                        <a16:creationId xmlns:a16="http://schemas.microsoft.com/office/drawing/2014/main" id="{229F1307-6C96-4FF0-9C2D-3B0A00D6B3C3}"/>
                      </a:ext>
                    </a:extLst>
                  </p:cNvPr>
                  <p:cNvCxnSpPr>
                    <a:cxnSpLocks/>
                  </p:cNvCxnSpPr>
                  <p:nvPr/>
                </p:nvCxnSpPr>
                <p:spPr>
                  <a:xfrm rot="16200000">
                    <a:off x="10848432" y="4911979"/>
                    <a:ext cx="63745"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97" name="TextBox 596">
                    <a:extLst>
                      <a:ext uri="{FF2B5EF4-FFF2-40B4-BE49-F238E27FC236}">
                        <a16:creationId xmlns:a16="http://schemas.microsoft.com/office/drawing/2014/main" id="{5E0116CD-F5C9-6999-1F89-9E65182E3BDC}"/>
                      </a:ext>
                    </a:extLst>
                  </p:cNvPr>
                  <p:cNvSpPr txBox="1"/>
                  <p:nvPr/>
                </p:nvSpPr>
                <p:spPr>
                  <a:xfrm>
                    <a:off x="5741741" y="5182495"/>
                    <a:ext cx="1402593" cy="137701"/>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272524"/>
                        </a:solidFill>
                        <a:effectLst/>
                        <a:uLnTx/>
                        <a:uFillTx/>
                        <a:latin typeface="Arial" panose="020B0604020202020204"/>
                        <a:ea typeface="+mn-ea"/>
                        <a:cs typeface="+mn-cs"/>
                      </a:rPr>
                      <a:t>Time (months)</a:t>
                    </a:r>
                  </a:p>
                </p:txBody>
              </p:sp>
            </p:grpSp>
            <p:sp>
              <p:nvSpPr>
                <p:cNvPr id="542" name="TextBox 541">
                  <a:extLst>
                    <a:ext uri="{FF2B5EF4-FFF2-40B4-BE49-F238E27FC236}">
                      <a16:creationId xmlns:a16="http://schemas.microsoft.com/office/drawing/2014/main" id="{1EEF0FAB-D667-D386-487A-0D800963DA85}"/>
                    </a:ext>
                  </a:extLst>
                </p:cNvPr>
                <p:cNvSpPr txBox="1"/>
                <p:nvPr/>
              </p:nvSpPr>
              <p:spPr>
                <a:xfrm rot="16200000">
                  <a:off x="-584165" y="3105347"/>
                  <a:ext cx="2037414" cy="277204"/>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272524"/>
                      </a:solidFill>
                      <a:effectLst/>
                      <a:uLnTx/>
                      <a:uFillTx/>
                      <a:latin typeface="Arial" panose="020B0604020202020204"/>
                      <a:ea typeface="+mn-ea"/>
                      <a:cs typeface="+mn-cs"/>
                    </a:rPr>
                    <a:t>Probability of PFS (%)</a:t>
                  </a:r>
                </a:p>
              </p:txBody>
            </p:sp>
            <p:grpSp>
              <p:nvGrpSpPr>
                <p:cNvPr id="543" name="Group 542">
                  <a:extLst>
                    <a:ext uri="{FF2B5EF4-FFF2-40B4-BE49-F238E27FC236}">
                      <a16:creationId xmlns:a16="http://schemas.microsoft.com/office/drawing/2014/main" id="{7ACFB77C-D0D4-A34B-97DD-90900A81CC66}"/>
                    </a:ext>
                  </a:extLst>
                </p:cNvPr>
                <p:cNvGrpSpPr/>
                <p:nvPr/>
              </p:nvGrpSpPr>
              <p:grpSpPr>
                <a:xfrm>
                  <a:off x="1615100" y="4443525"/>
                  <a:ext cx="1769311" cy="295639"/>
                  <a:chOff x="2094875" y="4443525"/>
                  <a:chExt cx="1769311" cy="295639"/>
                </a:xfrm>
              </p:grpSpPr>
              <p:cxnSp>
                <p:nvCxnSpPr>
                  <p:cNvPr id="578" name="Straight Connector 577">
                    <a:extLst>
                      <a:ext uri="{FF2B5EF4-FFF2-40B4-BE49-F238E27FC236}">
                        <a16:creationId xmlns:a16="http://schemas.microsoft.com/office/drawing/2014/main" id="{B8B15C67-8C75-1046-6132-F2283EAD62E6}"/>
                      </a:ext>
                    </a:extLst>
                  </p:cNvPr>
                  <p:cNvCxnSpPr>
                    <a:cxnSpLocks/>
                  </p:cNvCxnSpPr>
                  <p:nvPr/>
                </p:nvCxnSpPr>
                <p:spPr>
                  <a:xfrm flipH="1">
                    <a:off x="2094875" y="4537128"/>
                    <a:ext cx="289438" cy="0"/>
                  </a:xfrm>
                  <a:prstGeom prst="line">
                    <a:avLst/>
                  </a:prstGeom>
                  <a:ln w="19050">
                    <a:solidFill>
                      <a:srgbClr val="4B9171"/>
                    </a:solidFill>
                  </a:ln>
                </p:spPr>
                <p:style>
                  <a:lnRef idx="1">
                    <a:schemeClr val="accent1"/>
                  </a:lnRef>
                  <a:fillRef idx="0">
                    <a:schemeClr val="accent1"/>
                  </a:fillRef>
                  <a:effectRef idx="0">
                    <a:schemeClr val="accent1"/>
                  </a:effectRef>
                  <a:fontRef idx="minor">
                    <a:schemeClr val="tx1"/>
                  </a:fontRef>
                </p:style>
              </p:cxnSp>
              <p:cxnSp>
                <p:nvCxnSpPr>
                  <p:cNvPr id="579" name="Straight Connector 578">
                    <a:extLst>
                      <a:ext uri="{FF2B5EF4-FFF2-40B4-BE49-F238E27FC236}">
                        <a16:creationId xmlns:a16="http://schemas.microsoft.com/office/drawing/2014/main" id="{69B232BA-C867-EDEC-CDAF-0B0BC2EBAD35}"/>
                      </a:ext>
                    </a:extLst>
                  </p:cNvPr>
                  <p:cNvCxnSpPr>
                    <a:cxnSpLocks/>
                  </p:cNvCxnSpPr>
                  <p:nvPr/>
                </p:nvCxnSpPr>
                <p:spPr>
                  <a:xfrm flipH="1">
                    <a:off x="2094875" y="4692703"/>
                    <a:ext cx="289438" cy="0"/>
                  </a:xfrm>
                  <a:prstGeom prst="line">
                    <a:avLst/>
                  </a:prstGeom>
                  <a:ln w="19050">
                    <a:solidFill>
                      <a:srgbClr val="BEDEF7"/>
                    </a:solidFill>
                    <a:prstDash val="sysDash"/>
                  </a:ln>
                </p:spPr>
                <p:style>
                  <a:lnRef idx="1">
                    <a:schemeClr val="accent1"/>
                  </a:lnRef>
                  <a:fillRef idx="0">
                    <a:schemeClr val="accent1"/>
                  </a:fillRef>
                  <a:effectRef idx="0">
                    <a:schemeClr val="accent1"/>
                  </a:effectRef>
                  <a:fontRef idx="minor">
                    <a:schemeClr val="tx1"/>
                  </a:fontRef>
                </p:style>
              </p:cxnSp>
              <p:sp>
                <p:nvSpPr>
                  <p:cNvPr id="580" name="TextBox 579">
                    <a:extLst>
                      <a:ext uri="{FF2B5EF4-FFF2-40B4-BE49-F238E27FC236}">
                        <a16:creationId xmlns:a16="http://schemas.microsoft.com/office/drawing/2014/main" id="{577ECAFA-CBE7-5E48-5FEB-68D02CC0AABF}"/>
                      </a:ext>
                    </a:extLst>
                  </p:cNvPr>
                  <p:cNvSpPr txBox="1"/>
                  <p:nvPr/>
                </p:nvSpPr>
                <p:spPr>
                  <a:xfrm>
                    <a:off x="2492603" y="4443525"/>
                    <a:ext cx="1371583" cy="261232"/>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err="1">
                        <a:ln>
                          <a:noFill/>
                        </a:ln>
                        <a:solidFill>
                          <a:srgbClr val="272524"/>
                        </a:solidFill>
                        <a:effectLst/>
                        <a:uLnTx/>
                        <a:uFillTx/>
                        <a:latin typeface="Arial" panose="020B0604020202020204"/>
                        <a:ea typeface="+mn-ea"/>
                        <a:cs typeface="+mn-cs"/>
                      </a:rPr>
                      <a:t>Elacestrant</a:t>
                    </a:r>
                    <a:endPar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Standard of Care</a:t>
                    </a:r>
                  </a:p>
                </p:txBody>
              </p:sp>
              <p:sp>
                <p:nvSpPr>
                  <p:cNvPr id="581" name="Oval 580">
                    <a:extLst>
                      <a:ext uri="{FF2B5EF4-FFF2-40B4-BE49-F238E27FC236}">
                        <a16:creationId xmlns:a16="http://schemas.microsoft.com/office/drawing/2014/main" id="{B10F794A-EA99-26F1-B2F7-D7ADAD875831}"/>
                      </a:ext>
                    </a:extLst>
                  </p:cNvPr>
                  <p:cNvSpPr/>
                  <p:nvPr/>
                </p:nvSpPr>
                <p:spPr>
                  <a:xfrm>
                    <a:off x="2190709" y="4646242"/>
                    <a:ext cx="92922" cy="92922"/>
                  </a:xfrm>
                  <a:prstGeom prst="ellipse">
                    <a:avLst/>
                  </a:prstGeom>
                  <a:noFill/>
                  <a:ln>
                    <a:solidFill>
                      <a:srgbClr val="BEDE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582" name="Oval 581">
                    <a:extLst>
                      <a:ext uri="{FF2B5EF4-FFF2-40B4-BE49-F238E27FC236}">
                        <a16:creationId xmlns:a16="http://schemas.microsoft.com/office/drawing/2014/main" id="{49AFC59C-36D5-A706-069B-C5E800F82718}"/>
                      </a:ext>
                    </a:extLst>
                  </p:cNvPr>
                  <p:cNvSpPr/>
                  <p:nvPr/>
                </p:nvSpPr>
                <p:spPr>
                  <a:xfrm>
                    <a:off x="2190709" y="4488845"/>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grpSp>
            <p:grpSp>
              <p:nvGrpSpPr>
                <p:cNvPr id="544" name="Group 543">
                  <a:extLst>
                    <a:ext uri="{FF2B5EF4-FFF2-40B4-BE49-F238E27FC236}">
                      <a16:creationId xmlns:a16="http://schemas.microsoft.com/office/drawing/2014/main" id="{2A4A665B-CCB2-97D1-90A6-2BF514A80AC6}"/>
                    </a:ext>
                  </a:extLst>
                </p:cNvPr>
                <p:cNvGrpSpPr/>
                <p:nvPr/>
              </p:nvGrpSpPr>
              <p:grpSpPr>
                <a:xfrm>
                  <a:off x="1866267" y="1758360"/>
                  <a:ext cx="8497054" cy="2680568"/>
                  <a:chOff x="1866267" y="1758360"/>
                  <a:chExt cx="8497054" cy="2680568"/>
                </a:xfrm>
              </p:grpSpPr>
              <p:sp>
                <p:nvSpPr>
                  <p:cNvPr id="559" name="Oval 558">
                    <a:extLst>
                      <a:ext uri="{FF2B5EF4-FFF2-40B4-BE49-F238E27FC236}">
                        <a16:creationId xmlns:a16="http://schemas.microsoft.com/office/drawing/2014/main" id="{875676F9-FBFA-39EE-7E6F-3B5FFC624DB4}"/>
                      </a:ext>
                    </a:extLst>
                  </p:cNvPr>
                  <p:cNvSpPr/>
                  <p:nvPr/>
                </p:nvSpPr>
                <p:spPr>
                  <a:xfrm>
                    <a:off x="10270399" y="4346006"/>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560" name="Oval 559">
                    <a:extLst>
                      <a:ext uri="{FF2B5EF4-FFF2-40B4-BE49-F238E27FC236}">
                        <a16:creationId xmlns:a16="http://schemas.microsoft.com/office/drawing/2014/main" id="{9CE458A8-8210-0BD2-FE46-B67944F3F5B3}"/>
                      </a:ext>
                    </a:extLst>
                  </p:cNvPr>
                  <p:cNvSpPr/>
                  <p:nvPr/>
                </p:nvSpPr>
                <p:spPr>
                  <a:xfrm>
                    <a:off x="9282974" y="4346006"/>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561" name="Oval 560">
                    <a:extLst>
                      <a:ext uri="{FF2B5EF4-FFF2-40B4-BE49-F238E27FC236}">
                        <a16:creationId xmlns:a16="http://schemas.microsoft.com/office/drawing/2014/main" id="{5E4035C5-20AA-9235-2714-ECD9FEB6116E}"/>
                      </a:ext>
                    </a:extLst>
                  </p:cNvPr>
                  <p:cNvSpPr/>
                  <p:nvPr/>
                </p:nvSpPr>
                <p:spPr>
                  <a:xfrm>
                    <a:off x="7635149" y="3806256"/>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562" name="Oval 561">
                    <a:extLst>
                      <a:ext uri="{FF2B5EF4-FFF2-40B4-BE49-F238E27FC236}">
                        <a16:creationId xmlns:a16="http://schemas.microsoft.com/office/drawing/2014/main" id="{A11AF85A-1CC4-8E00-E0FC-75F0CAF76084}"/>
                      </a:ext>
                    </a:extLst>
                  </p:cNvPr>
                  <p:cNvSpPr/>
                  <p:nvPr/>
                </p:nvSpPr>
                <p:spPr>
                  <a:xfrm>
                    <a:off x="5993674" y="3653856"/>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563" name="Oval 562">
                    <a:extLst>
                      <a:ext uri="{FF2B5EF4-FFF2-40B4-BE49-F238E27FC236}">
                        <a16:creationId xmlns:a16="http://schemas.microsoft.com/office/drawing/2014/main" id="{A853215F-F758-674C-0A63-E3345B194F7D}"/>
                      </a:ext>
                    </a:extLst>
                  </p:cNvPr>
                  <p:cNvSpPr/>
                  <p:nvPr/>
                </p:nvSpPr>
                <p:spPr>
                  <a:xfrm>
                    <a:off x="5136424" y="3653856"/>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564" name="Oval 563">
                    <a:extLst>
                      <a:ext uri="{FF2B5EF4-FFF2-40B4-BE49-F238E27FC236}">
                        <a16:creationId xmlns:a16="http://schemas.microsoft.com/office/drawing/2014/main" id="{818AA4B3-45AF-66FA-3667-C5C7480DAFFC}"/>
                      </a:ext>
                    </a:extLst>
                  </p:cNvPr>
                  <p:cNvSpPr/>
                  <p:nvPr/>
                </p:nvSpPr>
                <p:spPr>
                  <a:xfrm>
                    <a:off x="4984024" y="3653856"/>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565" name="Oval 564">
                    <a:extLst>
                      <a:ext uri="{FF2B5EF4-FFF2-40B4-BE49-F238E27FC236}">
                        <a16:creationId xmlns:a16="http://schemas.microsoft.com/office/drawing/2014/main" id="{A960B229-E1C8-0907-CE3C-1E52E79376B1}"/>
                      </a:ext>
                    </a:extLst>
                  </p:cNvPr>
                  <p:cNvSpPr/>
                  <p:nvPr/>
                </p:nvSpPr>
                <p:spPr>
                  <a:xfrm>
                    <a:off x="4869724" y="3653856"/>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566" name="Oval 565">
                    <a:extLst>
                      <a:ext uri="{FF2B5EF4-FFF2-40B4-BE49-F238E27FC236}">
                        <a16:creationId xmlns:a16="http://schemas.microsoft.com/office/drawing/2014/main" id="{D2D19629-E885-F16E-CDB8-058833D5B146}"/>
                      </a:ext>
                    </a:extLst>
                  </p:cNvPr>
                  <p:cNvSpPr/>
                  <p:nvPr/>
                </p:nvSpPr>
                <p:spPr>
                  <a:xfrm>
                    <a:off x="3244124" y="2990281"/>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567" name="Oval 566">
                    <a:extLst>
                      <a:ext uri="{FF2B5EF4-FFF2-40B4-BE49-F238E27FC236}">
                        <a16:creationId xmlns:a16="http://schemas.microsoft.com/office/drawing/2014/main" id="{9EAD90C5-7347-07FB-E0D2-25C732DD168D}"/>
                      </a:ext>
                    </a:extLst>
                  </p:cNvPr>
                  <p:cNvSpPr/>
                  <p:nvPr/>
                </p:nvSpPr>
                <p:spPr>
                  <a:xfrm>
                    <a:off x="3196499" y="2809306"/>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568" name="Oval 567">
                    <a:extLst>
                      <a:ext uri="{FF2B5EF4-FFF2-40B4-BE49-F238E27FC236}">
                        <a16:creationId xmlns:a16="http://schemas.microsoft.com/office/drawing/2014/main" id="{B8C8BBD5-CFEB-AD46-176C-24A46BD7B8AA}"/>
                      </a:ext>
                    </a:extLst>
                  </p:cNvPr>
                  <p:cNvSpPr/>
                  <p:nvPr/>
                </p:nvSpPr>
                <p:spPr>
                  <a:xfrm>
                    <a:off x="2688499" y="2723581"/>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569" name="Oval 568">
                    <a:extLst>
                      <a:ext uri="{FF2B5EF4-FFF2-40B4-BE49-F238E27FC236}">
                        <a16:creationId xmlns:a16="http://schemas.microsoft.com/office/drawing/2014/main" id="{5B2FE7CA-B5FE-1A9D-8F32-F2868E7E6DD8}"/>
                      </a:ext>
                    </a:extLst>
                  </p:cNvPr>
                  <p:cNvSpPr/>
                  <p:nvPr/>
                </p:nvSpPr>
                <p:spPr>
                  <a:xfrm>
                    <a:off x="2412274" y="2647381"/>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570" name="Oval 569">
                    <a:extLst>
                      <a:ext uri="{FF2B5EF4-FFF2-40B4-BE49-F238E27FC236}">
                        <a16:creationId xmlns:a16="http://schemas.microsoft.com/office/drawing/2014/main" id="{AFE8AAA6-19D3-A1B4-AE0E-41A8EC887281}"/>
                      </a:ext>
                    </a:extLst>
                  </p:cNvPr>
                  <p:cNvSpPr/>
                  <p:nvPr/>
                </p:nvSpPr>
                <p:spPr>
                  <a:xfrm>
                    <a:off x="2190024" y="2494981"/>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571" name="Oval 570">
                    <a:extLst>
                      <a:ext uri="{FF2B5EF4-FFF2-40B4-BE49-F238E27FC236}">
                        <a16:creationId xmlns:a16="http://schemas.microsoft.com/office/drawing/2014/main" id="{1CFF80FF-EE0D-ACBB-4AA0-55F066E439B7}"/>
                      </a:ext>
                    </a:extLst>
                  </p:cNvPr>
                  <p:cNvSpPr/>
                  <p:nvPr/>
                </p:nvSpPr>
                <p:spPr>
                  <a:xfrm>
                    <a:off x="2148842" y="2348910"/>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572" name="Oval 571">
                    <a:extLst>
                      <a:ext uri="{FF2B5EF4-FFF2-40B4-BE49-F238E27FC236}">
                        <a16:creationId xmlns:a16="http://schemas.microsoft.com/office/drawing/2014/main" id="{706D110F-F9A7-1F7E-4C34-5D89723A713F}"/>
                      </a:ext>
                    </a:extLst>
                  </p:cNvPr>
                  <p:cNvSpPr/>
                  <p:nvPr/>
                </p:nvSpPr>
                <p:spPr>
                  <a:xfrm>
                    <a:off x="2145667" y="2218735"/>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573" name="Oval 572">
                    <a:extLst>
                      <a:ext uri="{FF2B5EF4-FFF2-40B4-BE49-F238E27FC236}">
                        <a16:creationId xmlns:a16="http://schemas.microsoft.com/office/drawing/2014/main" id="{EEE457D5-FD45-39FB-0089-BABD0950911F}"/>
                      </a:ext>
                    </a:extLst>
                  </p:cNvPr>
                  <p:cNvSpPr/>
                  <p:nvPr/>
                </p:nvSpPr>
                <p:spPr>
                  <a:xfrm>
                    <a:off x="2136142" y="2085385"/>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574" name="Oval 573">
                    <a:extLst>
                      <a:ext uri="{FF2B5EF4-FFF2-40B4-BE49-F238E27FC236}">
                        <a16:creationId xmlns:a16="http://schemas.microsoft.com/office/drawing/2014/main" id="{3DBA3390-9273-E1F2-E082-39C174485245}"/>
                      </a:ext>
                    </a:extLst>
                  </p:cNvPr>
                  <p:cNvSpPr/>
                  <p:nvPr/>
                </p:nvSpPr>
                <p:spPr>
                  <a:xfrm>
                    <a:off x="2101217" y="1913935"/>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575" name="Oval 574">
                    <a:extLst>
                      <a:ext uri="{FF2B5EF4-FFF2-40B4-BE49-F238E27FC236}">
                        <a16:creationId xmlns:a16="http://schemas.microsoft.com/office/drawing/2014/main" id="{A54D9872-DD8B-6CA3-733F-03E1095DEE90}"/>
                      </a:ext>
                    </a:extLst>
                  </p:cNvPr>
                  <p:cNvSpPr/>
                  <p:nvPr/>
                </p:nvSpPr>
                <p:spPr>
                  <a:xfrm>
                    <a:off x="2069467" y="1834560"/>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576" name="Oval 575">
                    <a:extLst>
                      <a:ext uri="{FF2B5EF4-FFF2-40B4-BE49-F238E27FC236}">
                        <a16:creationId xmlns:a16="http://schemas.microsoft.com/office/drawing/2014/main" id="{107E138A-0A36-13D9-D230-06C91483A006}"/>
                      </a:ext>
                    </a:extLst>
                  </p:cNvPr>
                  <p:cNvSpPr/>
                  <p:nvPr/>
                </p:nvSpPr>
                <p:spPr>
                  <a:xfrm>
                    <a:off x="1986917" y="1758360"/>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577" name="Oval 576">
                    <a:extLst>
                      <a:ext uri="{FF2B5EF4-FFF2-40B4-BE49-F238E27FC236}">
                        <a16:creationId xmlns:a16="http://schemas.microsoft.com/office/drawing/2014/main" id="{1DB4CC98-1262-5BBF-3DAC-3D7049C0F727}"/>
                      </a:ext>
                    </a:extLst>
                  </p:cNvPr>
                  <p:cNvSpPr/>
                  <p:nvPr/>
                </p:nvSpPr>
                <p:spPr>
                  <a:xfrm>
                    <a:off x="1866267" y="1758360"/>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grpSp>
            <p:sp>
              <p:nvSpPr>
                <p:cNvPr id="545" name="Freeform 53">
                  <a:extLst>
                    <a:ext uri="{FF2B5EF4-FFF2-40B4-BE49-F238E27FC236}">
                      <a16:creationId xmlns:a16="http://schemas.microsoft.com/office/drawing/2014/main" id="{0D695495-7181-F4FC-8BA5-C5733FF1BC39}"/>
                    </a:ext>
                  </a:extLst>
                </p:cNvPr>
                <p:cNvSpPr/>
                <p:nvPr/>
              </p:nvSpPr>
              <p:spPr>
                <a:xfrm>
                  <a:off x="1645797" y="1808540"/>
                  <a:ext cx="4963976" cy="2951108"/>
                </a:xfrm>
                <a:custGeom>
                  <a:avLst/>
                  <a:gdLst>
                    <a:gd name="connsiteX0" fmla="*/ 0 w 2178050"/>
                    <a:gd name="connsiteY0" fmla="*/ 0 h 2143125"/>
                    <a:gd name="connsiteX1" fmla="*/ 95250 w 2178050"/>
                    <a:gd name="connsiteY1" fmla="*/ 0 h 2143125"/>
                    <a:gd name="connsiteX2" fmla="*/ 95250 w 2178050"/>
                    <a:gd name="connsiteY2" fmla="*/ 57150 h 2143125"/>
                    <a:gd name="connsiteX3" fmla="*/ 196850 w 2178050"/>
                    <a:gd name="connsiteY3" fmla="*/ 57150 h 2143125"/>
                    <a:gd name="connsiteX4" fmla="*/ 196850 w 2178050"/>
                    <a:gd name="connsiteY4" fmla="*/ 114300 h 2143125"/>
                    <a:gd name="connsiteX5" fmla="*/ 231775 w 2178050"/>
                    <a:gd name="connsiteY5" fmla="*/ 114300 h 2143125"/>
                    <a:gd name="connsiteX6" fmla="*/ 231775 w 2178050"/>
                    <a:gd name="connsiteY6" fmla="*/ 276225 h 2143125"/>
                    <a:gd name="connsiteX7" fmla="*/ 231775 w 2178050"/>
                    <a:gd name="connsiteY7" fmla="*/ 342900 h 2143125"/>
                    <a:gd name="connsiteX8" fmla="*/ 234950 w 2178050"/>
                    <a:gd name="connsiteY8" fmla="*/ 422275 h 2143125"/>
                    <a:gd name="connsiteX9" fmla="*/ 231775 w 2178050"/>
                    <a:gd name="connsiteY9" fmla="*/ 568325 h 2143125"/>
                    <a:gd name="connsiteX10" fmla="*/ 231775 w 2178050"/>
                    <a:gd name="connsiteY10" fmla="*/ 568325 h 2143125"/>
                    <a:gd name="connsiteX11" fmla="*/ 238125 w 2178050"/>
                    <a:gd name="connsiteY11" fmla="*/ 619125 h 2143125"/>
                    <a:gd name="connsiteX12" fmla="*/ 238125 w 2178050"/>
                    <a:gd name="connsiteY12" fmla="*/ 1066800 h 2143125"/>
                    <a:gd name="connsiteX13" fmla="*/ 273050 w 2178050"/>
                    <a:gd name="connsiteY13" fmla="*/ 1066800 h 2143125"/>
                    <a:gd name="connsiteX14" fmla="*/ 273050 w 2178050"/>
                    <a:gd name="connsiteY14" fmla="*/ 1133475 h 2143125"/>
                    <a:gd name="connsiteX15" fmla="*/ 273050 w 2178050"/>
                    <a:gd name="connsiteY15" fmla="*/ 1133475 h 2143125"/>
                    <a:gd name="connsiteX16" fmla="*/ 273050 w 2178050"/>
                    <a:gd name="connsiteY16" fmla="*/ 1181100 h 2143125"/>
                    <a:gd name="connsiteX17" fmla="*/ 428625 w 2178050"/>
                    <a:gd name="connsiteY17" fmla="*/ 1181100 h 2143125"/>
                    <a:gd name="connsiteX18" fmla="*/ 428625 w 2178050"/>
                    <a:gd name="connsiteY18" fmla="*/ 1244600 h 2143125"/>
                    <a:gd name="connsiteX19" fmla="*/ 466725 w 2178050"/>
                    <a:gd name="connsiteY19" fmla="*/ 1244600 h 2143125"/>
                    <a:gd name="connsiteX20" fmla="*/ 466725 w 2178050"/>
                    <a:gd name="connsiteY20" fmla="*/ 1292225 h 2143125"/>
                    <a:gd name="connsiteX21" fmla="*/ 466725 w 2178050"/>
                    <a:gd name="connsiteY21" fmla="*/ 1292225 h 2143125"/>
                    <a:gd name="connsiteX22" fmla="*/ 495300 w 2178050"/>
                    <a:gd name="connsiteY22" fmla="*/ 1292225 h 2143125"/>
                    <a:gd name="connsiteX23" fmla="*/ 479425 w 2178050"/>
                    <a:gd name="connsiteY23" fmla="*/ 1485900 h 2143125"/>
                    <a:gd name="connsiteX24" fmla="*/ 479425 w 2178050"/>
                    <a:gd name="connsiteY24" fmla="*/ 1485900 h 2143125"/>
                    <a:gd name="connsiteX25" fmla="*/ 479425 w 2178050"/>
                    <a:gd name="connsiteY25" fmla="*/ 1600200 h 2143125"/>
                    <a:gd name="connsiteX26" fmla="*/ 520700 w 2178050"/>
                    <a:gd name="connsiteY26" fmla="*/ 1600200 h 2143125"/>
                    <a:gd name="connsiteX27" fmla="*/ 520700 w 2178050"/>
                    <a:gd name="connsiteY27" fmla="*/ 1663700 h 2143125"/>
                    <a:gd name="connsiteX28" fmla="*/ 1174750 w 2178050"/>
                    <a:gd name="connsiteY28" fmla="*/ 1663700 h 2143125"/>
                    <a:gd name="connsiteX29" fmla="*/ 1174750 w 2178050"/>
                    <a:gd name="connsiteY29" fmla="*/ 1739900 h 2143125"/>
                    <a:gd name="connsiteX30" fmla="*/ 1212850 w 2178050"/>
                    <a:gd name="connsiteY30" fmla="*/ 1739900 h 2143125"/>
                    <a:gd name="connsiteX31" fmla="*/ 1212850 w 2178050"/>
                    <a:gd name="connsiteY31" fmla="*/ 1924050 h 2143125"/>
                    <a:gd name="connsiteX32" fmla="*/ 1457325 w 2178050"/>
                    <a:gd name="connsiteY32" fmla="*/ 1924050 h 2143125"/>
                    <a:gd name="connsiteX33" fmla="*/ 1457325 w 2178050"/>
                    <a:gd name="connsiteY33" fmla="*/ 2105025 h 2143125"/>
                    <a:gd name="connsiteX34" fmla="*/ 1508125 w 2178050"/>
                    <a:gd name="connsiteY34" fmla="*/ 2098675 h 2143125"/>
                    <a:gd name="connsiteX35" fmla="*/ 2178050 w 2178050"/>
                    <a:gd name="connsiteY35" fmla="*/ 2098675 h 2143125"/>
                    <a:gd name="connsiteX36" fmla="*/ 2178050 w 2178050"/>
                    <a:gd name="connsiteY36" fmla="*/ 2143125 h 2143125"/>
                    <a:gd name="connsiteX0" fmla="*/ 0 w 2181225"/>
                    <a:gd name="connsiteY0" fmla="*/ 0 h 2276475"/>
                    <a:gd name="connsiteX1" fmla="*/ 95250 w 2181225"/>
                    <a:gd name="connsiteY1" fmla="*/ 0 h 2276475"/>
                    <a:gd name="connsiteX2" fmla="*/ 95250 w 2181225"/>
                    <a:gd name="connsiteY2" fmla="*/ 57150 h 2276475"/>
                    <a:gd name="connsiteX3" fmla="*/ 196850 w 2181225"/>
                    <a:gd name="connsiteY3" fmla="*/ 57150 h 2276475"/>
                    <a:gd name="connsiteX4" fmla="*/ 196850 w 2181225"/>
                    <a:gd name="connsiteY4" fmla="*/ 114300 h 2276475"/>
                    <a:gd name="connsiteX5" fmla="*/ 231775 w 2181225"/>
                    <a:gd name="connsiteY5" fmla="*/ 114300 h 2276475"/>
                    <a:gd name="connsiteX6" fmla="*/ 231775 w 2181225"/>
                    <a:gd name="connsiteY6" fmla="*/ 276225 h 2276475"/>
                    <a:gd name="connsiteX7" fmla="*/ 231775 w 2181225"/>
                    <a:gd name="connsiteY7" fmla="*/ 342900 h 2276475"/>
                    <a:gd name="connsiteX8" fmla="*/ 234950 w 2181225"/>
                    <a:gd name="connsiteY8" fmla="*/ 422275 h 2276475"/>
                    <a:gd name="connsiteX9" fmla="*/ 231775 w 2181225"/>
                    <a:gd name="connsiteY9" fmla="*/ 568325 h 2276475"/>
                    <a:gd name="connsiteX10" fmla="*/ 231775 w 2181225"/>
                    <a:gd name="connsiteY10" fmla="*/ 568325 h 2276475"/>
                    <a:gd name="connsiteX11" fmla="*/ 238125 w 2181225"/>
                    <a:gd name="connsiteY11" fmla="*/ 619125 h 2276475"/>
                    <a:gd name="connsiteX12" fmla="*/ 238125 w 2181225"/>
                    <a:gd name="connsiteY12" fmla="*/ 1066800 h 2276475"/>
                    <a:gd name="connsiteX13" fmla="*/ 273050 w 2181225"/>
                    <a:gd name="connsiteY13" fmla="*/ 1066800 h 2276475"/>
                    <a:gd name="connsiteX14" fmla="*/ 273050 w 2181225"/>
                    <a:gd name="connsiteY14" fmla="*/ 1133475 h 2276475"/>
                    <a:gd name="connsiteX15" fmla="*/ 273050 w 2181225"/>
                    <a:gd name="connsiteY15" fmla="*/ 1133475 h 2276475"/>
                    <a:gd name="connsiteX16" fmla="*/ 273050 w 2181225"/>
                    <a:gd name="connsiteY16" fmla="*/ 1181100 h 2276475"/>
                    <a:gd name="connsiteX17" fmla="*/ 428625 w 2181225"/>
                    <a:gd name="connsiteY17" fmla="*/ 1181100 h 2276475"/>
                    <a:gd name="connsiteX18" fmla="*/ 428625 w 2181225"/>
                    <a:gd name="connsiteY18" fmla="*/ 1244600 h 2276475"/>
                    <a:gd name="connsiteX19" fmla="*/ 466725 w 2181225"/>
                    <a:gd name="connsiteY19" fmla="*/ 1244600 h 2276475"/>
                    <a:gd name="connsiteX20" fmla="*/ 466725 w 2181225"/>
                    <a:gd name="connsiteY20" fmla="*/ 1292225 h 2276475"/>
                    <a:gd name="connsiteX21" fmla="*/ 466725 w 2181225"/>
                    <a:gd name="connsiteY21" fmla="*/ 1292225 h 2276475"/>
                    <a:gd name="connsiteX22" fmla="*/ 495300 w 2181225"/>
                    <a:gd name="connsiteY22" fmla="*/ 1292225 h 2276475"/>
                    <a:gd name="connsiteX23" fmla="*/ 479425 w 2181225"/>
                    <a:gd name="connsiteY23" fmla="*/ 1485900 h 2276475"/>
                    <a:gd name="connsiteX24" fmla="*/ 479425 w 2181225"/>
                    <a:gd name="connsiteY24" fmla="*/ 1485900 h 2276475"/>
                    <a:gd name="connsiteX25" fmla="*/ 479425 w 2181225"/>
                    <a:gd name="connsiteY25" fmla="*/ 1600200 h 2276475"/>
                    <a:gd name="connsiteX26" fmla="*/ 520700 w 2181225"/>
                    <a:gd name="connsiteY26" fmla="*/ 1600200 h 2276475"/>
                    <a:gd name="connsiteX27" fmla="*/ 520700 w 2181225"/>
                    <a:gd name="connsiteY27" fmla="*/ 1663700 h 2276475"/>
                    <a:gd name="connsiteX28" fmla="*/ 1174750 w 2181225"/>
                    <a:gd name="connsiteY28" fmla="*/ 1663700 h 2276475"/>
                    <a:gd name="connsiteX29" fmla="*/ 1174750 w 2181225"/>
                    <a:gd name="connsiteY29" fmla="*/ 1739900 h 2276475"/>
                    <a:gd name="connsiteX30" fmla="*/ 1212850 w 2181225"/>
                    <a:gd name="connsiteY30" fmla="*/ 1739900 h 2276475"/>
                    <a:gd name="connsiteX31" fmla="*/ 1212850 w 2181225"/>
                    <a:gd name="connsiteY31" fmla="*/ 1924050 h 2276475"/>
                    <a:gd name="connsiteX32" fmla="*/ 1457325 w 2181225"/>
                    <a:gd name="connsiteY32" fmla="*/ 1924050 h 2276475"/>
                    <a:gd name="connsiteX33" fmla="*/ 1457325 w 2181225"/>
                    <a:gd name="connsiteY33" fmla="*/ 2105025 h 2276475"/>
                    <a:gd name="connsiteX34" fmla="*/ 1508125 w 2181225"/>
                    <a:gd name="connsiteY34" fmla="*/ 2098675 h 2276475"/>
                    <a:gd name="connsiteX35" fmla="*/ 2178050 w 2181225"/>
                    <a:gd name="connsiteY35" fmla="*/ 2098675 h 2276475"/>
                    <a:gd name="connsiteX36" fmla="*/ 2181225 w 2181225"/>
                    <a:gd name="connsiteY36" fmla="*/ 2276475 h 2276475"/>
                    <a:gd name="connsiteX0" fmla="*/ 0 w 2181225"/>
                    <a:gd name="connsiteY0" fmla="*/ 0 h 2276475"/>
                    <a:gd name="connsiteX1" fmla="*/ 95250 w 2181225"/>
                    <a:gd name="connsiteY1" fmla="*/ 0 h 2276475"/>
                    <a:gd name="connsiteX2" fmla="*/ 95250 w 2181225"/>
                    <a:gd name="connsiteY2" fmla="*/ 57150 h 2276475"/>
                    <a:gd name="connsiteX3" fmla="*/ 196850 w 2181225"/>
                    <a:gd name="connsiteY3" fmla="*/ 57150 h 2276475"/>
                    <a:gd name="connsiteX4" fmla="*/ 196850 w 2181225"/>
                    <a:gd name="connsiteY4" fmla="*/ 114300 h 2276475"/>
                    <a:gd name="connsiteX5" fmla="*/ 231775 w 2181225"/>
                    <a:gd name="connsiteY5" fmla="*/ 114300 h 2276475"/>
                    <a:gd name="connsiteX6" fmla="*/ 231775 w 2181225"/>
                    <a:gd name="connsiteY6" fmla="*/ 276225 h 2276475"/>
                    <a:gd name="connsiteX7" fmla="*/ 231775 w 2181225"/>
                    <a:gd name="connsiteY7" fmla="*/ 342900 h 2276475"/>
                    <a:gd name="connsiteX8" fmla="*/ 234950 w 2181225"/>
                    <a:gd name="connsiteY8" fmla="*/ 422275 h 2276475"/>
                    <a:gd name="connsiteX9" fmla="*/ 231775 w 2181225"/>
                    <a:gd name="connsiteY9" fmla="*/ 568325 h 2276475"/>
                    <a:gd name="connsiteX10" fmla="*/ 231775 w 2181225"/>
                    <a:gd name="connsiteY10" fmla="*/ 568325 h 2276475"/>
                    <a:gd name="connsiteX11" fmla="*/ 238125 w 2181225"/>
                    <a:gd name="connsiteY11" fmla="*/ 619125 h 2276475"/>
                    <a:gd name="connsiteX12" fmla="*/ 238125 w 2181225"/>
                    <a:gd name="connsiteY12" fmla="*/ 1066800 h 2276475"/>
                    <a:gd name="connsiteX13" fmla="*/ 273050 w 2181225"/>
                    <a:gd name="connsiteY13" fmla="*/ 1066800 h 2276475"/>
                    <a:gd name="connsiteX14" fmla="*/ 273050 w 2181225"/>
                    <a:gd name="connsiteY14" fmla="*/ 1133475 h 2276475"/>
                    <a:gd name="connsiteX15" fmla="*/ 273050 w 2181225"/>
                    <a:gd name="connsiteY15" fmla="*/ 1133475 h 2276475"/>
                    <a:gd name="connsiteX16" fmla="*/ 273050 w 2181225"/>
                    <a:gd name="connsiteY16" fmla="*/ 1181100 h 2276475"/>
                    <a:gd name="connsiteX17" fmla="*/ 428625 w 2181225"/>
                    <a:gd name="connsiteY17" fmla="*/ 1181100 h 2276475"/>
                    <a:gd name="connsiteX18" fmla="*/ 428625 w 2181225"/>
                    <a:gd name="connsiteY18" fmla="*/ 1244600 h 2276475"/>
                    <a:gd name="connsiteX19" fmla="*/ 466725 w 2181225"/>
                    <a:gd name="connsiteY19" fmla="*/ 1244600 h 2276475"/>
                    <a:gd name="connsiteX20" fmla="*/ 466725 w 2181225"/>
                    <a:gd name="connsiteY20" fmla="*/ 1292225 h 2276475"/>
                    <a:gd name="connsiteX21" fmla="*/ 466725 w 2181225"/>
                    <a:gd name="connsiteY21" fmla="*/ 1292225 h 2276475"/>
                    <a:gd name="connsiteX22" fmla="*/ 495300 w 2181225"/>
                    <a:gd name="connsiteY22" fmla="*/ 1292225 h 2276475"/>
                    <a:gd name="connsiteX23" fmla="*/ 479425 w 2181225"/>
                    <a:gd name="connsiteY23" fmla="*/ 1485900 h 2276475"/>
                    <a:gd name="connsiteX24" fmla="*/ 479425 w 2181225"/>
                    <a:gd name="connsiteY24" fmla="*/ 1485900 h 2276475"/>
                    <a:gd name="connsiteX25" fmla="*/ 479425 w 2181225"/>
                    <a:gd name="connsiteY25" fmla="*/ 1600200 h 2276475"/>
                    <a:gd name="connsiteX26" fmla="*/ 520700 w 2181225"/>
                    <a:gd name="connsiteY26" fmla="*/ 1600200 h 2276475"/>
                    <a:gd name="connsiteX27" fmla="*/ 520700 w 2181225"/>
                    <a:gd name="connsiteY27" fmla="*/ 1663700 h 2276475"/>
                    <a:gd name="connsiteX28" fmla="*/ 1174750 w 2181225"/>
                    <a:gd name="connsiteY28" fmla="*/ 1663700 h 2276475"/>
                    <a:gd name="connsiteX29" fmla="*/ 1174750 w 2181225"/>
                    <a:gd name="connsiteY29" fmla="*/ 1739900 h 2276475"/>
                    <a:gd name="connsiteX30" fmla="*/ 1212850 w 2181225"/>
                    <a:gd name="connsiteY30" fmla="*/ 1739900 h 2276475"/>
                    <a:gd name="connsiteX31" fmla="*/ 1212850 w 2181225"/>
                    <a:gd name="connsiteY31" fmla="*/ 1924050 h 2276475"/>
                    <a:gd name="connsiteX32" fmla="*/ 1457325 w 2181225"/>
                    <a:gd name="connsiteY32" fmla="*/ 1924050 h 2276475"/>
                    <a:gd name="connsiteX33" fmla="*/ 1457325 w 2181225"/>
                    <a:gd name="connsiteY33" fmla="*/ 2095500 h 2276475"/>
                    <a:gd name="connsiteX34" fmla="*/ 1508125 w 2181225"/>
                    <a:gd name="connsiteY34" fmla="*/ 2098675 h 2276475"/>
                    <a:gd name="connsiteX35" fmla="*/ 2178050 w 2181225"/>
                    <a:gd name="connsiteY35" fmla="*/ 2098675 h 2276475"/>
                    <a:gd name="connsiteX36" fmla="*/ 2181225 w 2181225"/>
                    <a:gd name="connsiteY36" fmla="*/ 2276475 h 2276475"/>
                    <a:gd name="connsiteX0" fmla="*/ 0 w 2181225"/>
                    <a:gd name="connsiteY0" fmla="*/ 0 h 2276475"/>
                    <a:gd name="connsiteX1" fmla="*/ 95250 w 2181225"/>
                    <a:gd name="connsiteY1" fmla="*/ 0 h 2276475"/>
                    <a:gd name="connsiteX2" fmla="*/ 95250 w 2181225"/>
                    <a:gd name="connsiteY2" fmla="*/ 57150 h 2276475"/>
                    <a:gd name="connsiteX3" fmla="*/ 196850 w 2181225"/>
                    <a:gd name="connsiteY3" fmla="*/ 57150 h 2276475"/>
                    <a:gd name="connsiteX4" fmla="*/ 196850 w 2181225"/>
                    <a:gd name="connsiteY4" fmla="*/ 114300 h 2276475"/>
                    <a:gd name="connsiteX5" fmla="*/ 231775 w 2181225"/>
                    <a:gd name="connsiteY5" fmla="*/ 114300 h 2276475"/>
                    <a:gd name="connsiteX6" fmla="*/ 231775 w 2181225"/>
                    <a:gd name="connsiteY6" fmla="*/ 276225 h 2276475"/>
                    <a:gd name="connsiteX7" fmla="*/ 231775 w 2181225"/>
                    <a:gd name="connsiteY7" fmla="*/ 342900 h 2276475"/>
                    <a:gd name="connsiteX8" fmla="*/ 234950 w 2181225"/>
                    <a:gd name="connsiteY8" fmla="*/ 422275 h 2276475"/>
                    <a:gd name="connsiteX9" fmla="*/ 231775 w 2181225"/>
                    <a:gd name="connsiteY9" fmla="*/ 568325 h 2276475"/>
                    <a:gd name="connsiteX10" fmla="*/ 231775 w 2181225"/>
                    <a:gd name="connsiteY10" fmla="*/ 568325 h 2276475"/>
                    <a:gd name="connsiteX11" fmla="*/ 238125 w 2181225"/>
                    <a:gd name="connsiteY11" fmla="*/ 619125 h 2276475"/>
                    <a:gd name="connsiteX12" fmla="*/ 238125 w 2181225"/>
                    <a:gd name="connsiteY12" fmla="*/ 1066800 h 2276475"/>
                    <a:gd name="connsiteX13" fmla="*/ 273050 w 2181225"/>
                    <a:gd name="connsiteY13" fmla="*/ 1066800 h 2276475"/>
                    <a:gd name="connsiteX14" fmla="*/ 273050 w 2181225"/>
                    <a:gd name="connsiteY14" fmla="*/ 1133475 h 2276475"/>
                    <a:gd name="connsiteX15" fmla="*/ 273050 w 2181225"/>
                    <a:gd name="connsiteY15" fmla="*/ 1133475 h 2276475"/>
                    <a:gd name="connsiteX16" fmla="*/ 273050 w 2181225"/>
                    <a:gd name="connsiteY16" fmla="*/ 1181100 h 2276475"/>
                    <a:gd name="connsiteX17" fmla="*/ 428625 w 2181225"/>
                    <a:gd name="connsiteY17" fmla="*/ 1181100 h 2276475"/>
                    <a:gd name="connsiteX18" fmla="*/ 428625 w 2181225"/>
                    <a:gd name="connsiteY18" fmla="*/ 1244600 h 2276475"/>
                    <a:gd name="connsiteX19" fmla="*/ 466725 w 2181225"/>
                    <a:gd name="connsiteY19" fmla="*/ 1244600 h 2276475"/>
                    <a:gd name="connsiteX20" fmla="*/ 466725 w 2181225"/>
                    <a:gd name="connsiteY20" fmla="*/ 1292225 h 2276475"/>
                    <a:gd name="connsiteX21" fmla="*/ 466725 w 2181225"/>
                    <a:gd name="connsiteY21" fmla="*/ 1292225 h 2276475"/>
                    <a:gd name="connsiteX22" fmla="*/ 495300 w 2181225"/>
                    <a:gd name="connsiteY22" fmla="*/ 1292225 h 2276475"/>
                    <a:gd name="connsiteX23" fmla="*/ 479425 w 2181225"/>
                    <a:gd name="connsiteY23" fmla="*/ 1485900 h 2276475"/>
                    <a:gd name="connsiteX24" fmla="*/ 479425 w 2181225"/>
                    <a:gd name="connsiteY24" fmla="*/ 1485900 h 2276475"/>
                    <a:gd name="connsiteX25" fmla="*/ 479425 w 2181225"/>
                    <a:gd name="connsiteY25" fmla="*/ 1600200 h 2276475"/>
                    <a:gd name="connsiteX26" fmla="*/ 520700 w 2181225"/>
                    <a:gd name="connsiteY26" fmla="*/ 1600200 h 2276475"/>
                    <a:gd name="connsiteX27" fmla="*/ 520700 w 2181225"/>
                    <a:gd name="connsiteY27" fmla="*/ 1663700 h 2276475"/>
                    <a:gd name="connsiteX28" fmla="*/ 1174750 w 2181225"/>
                    <a:gd name="connsiteY28" fmla="*/ 1663700 h 2276475"/>
                    <a:gd name="connsiteX29" fmla="*/ 1174750 w 2181225"/>
                    <a:gd name="connsiteY29" fmla="*/ 1739900 h 2276475"/>
                    <a:gd name="connsiteX30" fmla="*/ 1203325 w 2181225"/>
                    <a:gd name="connsiteY30" fmla="*/ 1743075 h 2276475"/>
                    <a:gd name="connsiteX31" fmla="*/ 1212850 w 2181225"/>
                    <a:gd name="connsiteY31" fmla="*/ 1924050 h 2276475"/>
                    <a:gd name="connsiteX32" fmla="*/ 1457325 w 2181225"/>
                    <a:gd name="connsiteY32" fmla="*/ 1924050 h 2276475"/>
                    <a:gd name="connsiteX33" fmla="*/ 1457325 w 2181225"/>
                    <a:gd name="connsiteY33" fmla="*/ 2095500 h 2276475"/>
                    <a:gd name="connsiteX34" fmla="*/ 1508125 w 2181225"/>
                    <a:gd name="connsiteY34" fmla="*/ 2098675 h 2276475"/>
                    <a:gd name="connsiteX35" fmla="*/ 2178050 w 2181225"/>
                    <a:gd name="connsiteY35" fmla="*/ 2098675 h 2276475"/>
                    <a:gd name="connsiteX36" fmla="*/ 2181225 w 2181225"/>
                    <a:gd name="connsiteY36" fmla="*/ 2276475 h 2276475"/>
                    <a:gd name="connsiteX0" fmla="*/ 0 w 2181225"/>
                    <a:gd name="connsiteY0" fmla="*/ 0 h 2276475"/>
                    <a:gd name="connsiteX1" fmla="*/ 95250 w 2181225"/>
                    <a:gd name="connsiteY1" fmla="*/ 0 h 2276475"/>
                    <a:gd name="connsiteX2" fmla="*/ 95250 w 2181225"/>
                    <a:gd name="connsiteY2" fmla="*/ 57150 h 2276475"/>
                    <a:gd name="connsiteX3" fmla="*/ 196850 w 2181225"/>
                    <a:gd name="connsiteY3" fmla="*/ 57150 h 2276475"/>
                    <a:gd name="connsiteX4" fmla="*/ 196850 w 2181225"/>
                    <a:gd name="connsiteY4" fmla="*/ 114300 h 2276475"/>
                    <a:gd name="connsiteX5" fmla="*/ 231775 w 2181225"/>
                    <a:gd name="connsiteY5" fmla="*/ 114300 h 2276475"/>
                    <a:gd name="connsiteX6" fmla="*/ 231775 w 2181225"/>
                    <a:gd name="connsiteY6" fmla="*/ 276225 h 2276475"/>
                    <a:gd name="connsiteX7" fmla="*/ 231775 w 2181225"/>
                    <a:gd name="connsiteY7" fmla="*/ 342900 h 2276475"/>
                    <a:gd name="connsiteX8" fmla="*/ 234950 w 2181225"/>
                    <a:gd name="connsiteY8" fmla="*/ 422275 h 2276475"/>
                    <a:gd name="connsiteX9" fmla="*/ 231775 w 2181225"/>
                    <a:gd name="connsiteY9" fmla="*/ 568325 h 2276475"/>
                    <a:gd name="connsiteX10" fmla="*/ 231775 w 2181225"/>
                    <a:gd name="connsiteY10" fmla="*/ 568325 h 2276475"/>
                    <a:gd name="connsiteX11" fmla="*/ 238125 w 2181225"/>
                    <a:gd name="connsiteY11" fmla="*/ 619125 h 2276475"/>
                    <a:gd name="connsiteX12" fmla="*/ 238125 w 2181225"/>
                    <a:gd name="connsiteY12" fmla="*/ 1066800 h 2276475"/>
                    <a:gd name="connsiteX13" fmla="*/ 273050 w 2181225"/>
                    <a:gd name="connsiteY13" fmla="*/ 1066800 h 2276475"/>
                    <a:gd name="connsiteX14" fmla="*/ 273050 w 2181225"/>
                    <a:gd name="connsiteY14" fmla="*/ 1133475 h 2276475"/>
                    <a:gd name="connsiteX15" fmla="*/ 273050 w 2181225"/>
                    <a:gd name="connsiteY15" fmla="*/ 1133475 h 2276475"/>
                    <a:gd name="connsiteX16" fmla="*/ 273050 w 2181225"/>
                    <a:gd name="connsiteY16" fmla="*/ 1181100 h 2276475"/>
                    <a:gd name="connsiteX17" fmla="*/ 428625 w 2181225"/>
                    <a:gd name="connsiteY17" fmla="*/ 1181100 h 2276475"/>
                    <a:gd name="connsiteX18" fmla="*/ 428625 w 2181225"/>
                    <a:gd name="connsiteY18" fmla="*/ 1244600 h 2276475"/>
                    <a:gd name="connsiteX19" fmla="*/ 466725 w 2181225"/>
                    <a:gd name="connsiteY19" fmla="*/ 1244600 h 2276475"/>
                    <a:gd name="connsiteX20" fmla="*/ 466725 w 2181225"/>
                    <a:gd name="connsiteY20" fmla="*/ 1292225 h 2276475"/>
                    <a:gd name="connsiteX21" fmla="*/ 466725 w 2181225"/>
                    <a:gd name="connsiteY21" fmla="*/ 1292225 h 2276475"/>
                    <a:gd name="connsiteX22" fmla="*/ 495300 w 2181225"/>
                    <a:gd name="connsiteY22" fmla="*/ 1292225 h 2276475"/>
                    <a:gd name="connsiteX23" fmla="*/ 479425 w 2181225"/>
                    <a:gd name="connsiteY23" fmla="*/ 1485900 h 2276475"/>
                    <a:gd name="connsiteX24" fmla="*/ 479425 w 2181225"/>
                    <a:gd name="connsiteY24" fmla="*/ 1485900 h 2276475"/>
                    <a:gd name="connsiteX25" fmla="*/ 479425 w 2181225"/>
                    <a:gd name="connsiteY25" fmla="*/ 1600200 h 2276475"/>
                    <a:gd name="connsiteX26" fmla="*/ 520700 w 2181225"/>
                    <a:gd name="connsiteY26" fmla="*/ 1600200 h 2276475"/>
                    <a:gd name="connsiteX27" fmla="*/ 520700 w 2181225"/>
                    <a:gd name="connsiteY27" fmla="*/ 1663700 h 2276475"/>
                    <a:gd name="connsiteX28" fmla="*/ 1174750 w 2181225"/>
                    <a:gd name="connsiteY28" fmla="*/ 1663700 h 2276475"/>
                    <a:gd name="connsiteX29" fmla="*/ 1174750 w 2181225"/>
                    <a:gd name="connsiteY29" fmla="*/ 1739900 h 2276475"/>
                    <a:gd name="connsiteX30" fmla="*/ 1203325 w 2181225"/>
                    <a:gd name="connsiteY30" fmla="*/ 1743075 h 2276475"/>
                    <a:gd name="connsiteX31" fmla="*/ 1196975 w 2181225"/>
                    <a:gd name="connsiteY31" fmla="*/ 1927225 h 2276475"/>
                    <a:gd name="connsiteX32" fmla="*/ 1457325 w 2181225"/>
                    <a:gd name="connsiteY32" fmla="*/ 1924050 h 2276475"/>
                    <a:gd name="connsiteX33" fmla="*/ 1457325 w 2181225"/>
                    <a:gd name="connsiteY33" fmla="*/ 2095500 h 2276475"/>
                    <a:gd name="connsiteX34" fmla="*/ 1508125 w 2181225"/>
                    <a:gd name="connsiteY34" fmla="*/ 2098675 h 2276475"/>
                    <a:gd name="connsiteX35" fmla="*/ 2178050 w 2181225"/>
                    <a:gd name="connsiteY35" fmla="*/ 2098675 h 2276475"/>
                    <a:gd name="connsiteX36" fmla="*/ 2181225 w 2181225"/>
                    <a:gd name="connsiteY36" fmla="*/ 2276475 h 2276475"/>
                    <a:gd name="connsiteX0" fmla="*/ 0 w 2181225"/>
                    <a:gd name="connsiteY0" fmla="*/ 0 h 2276475"/>
                    <a:gd name="connsiteX1" fmla="*/ 95250 w 2181225"/>
                    <a:gd name="connsiteY1" fmla="*/ 0 h 2276475"/>
                    <a:gd name="connsiteX2" fmla="*/ 95250 w 2181225"/>
                    <a:gd name="connsiteY2" fmla="*/ 57150 h 2276475"/>
                    <a:gd name="connsiteX3" fmla="*/ 196850 w 2181225"/>
                    <a:gd name="connsiteY3" fmla="*/ 57150 h 2276475"/>
                    <a:gd name="connsiteX4" fmla="*/ 196850 w 2181225"/>
                    <a:gd name="connsiteY4" fmla="*/ 114300 h 2276475"/>
                    <a:gd name="connsiteX5" fmla="*/ 231775 w 2181225"/>
                    <a:gd name="connsiteY5" fmla="*/ 114300 h 2276475"/>
                    <a:gd name="connsiteX6" fmla="*/ 231775 w 2181225"/>
                    <a:gd name="connsiteY6" fmla="*/ 276225 h 2276475"/>
                    <a:gd name="connsiteX7" fmla="*/ 231775 w 2181225"/>
                    <a:gd name="connsiteY7" fmla="*/ 342900 h 2276475"/>
                    <a:gd name="connsiteX8" fmla="*/ 234950 w 2181225"/>
                    <a:gd name="connsiteY8" fmla="*/ 422275 h 2276475"/>
                    <a:gd name="connsiteX9" fmla="*/ 231775 w 2181225"/>
                    <a:gd name="connsiteY9" fmla="*/ 568325 h 2276475"/>
                    <a:gd name="connsiteX10" fmla="*/ 231775 w 2181225"/>
                    <a:gd name="connsiteY10" fmla="*/ 568325 h 2276475"/>
                    <a:gd name="connsiteX11" fmla="*/ 238125 w 2181225"/>
                    <a:gd name="connsiteY11" fmla="*/ 619125 h 2276475"/>
                    <a:gd name="connsiteX12" fmla="*/ 238125 w 2181225"/>
                    <a:gd name="connsiteY12" fmla="*/ 1066800 h 2276475"/>
                    <a:gd name="connsiteX13" fmla="*/ 273050 w 2181225"/>
                    <a:gd name="connsiteY13" fmla="*/ 1066800 h 2276475"/>
                    <a:gd name="connsiteX14" fmla="*/ 273050 w 2181225"/>
                    <a:gd name="connsiteY14" fmla="*/ 1133475 h 2276475"/>
                    <a:gd name="connsiteX15" fmla="*/ 273050 w 2181225"/>
                    <a:gd name="connsiteY15" fmla="*/ 1133475 h 2276475"/>
                    <a:gd name="connsiteX16" fmla="*/ 273050 w 2181225"/>
                    <a:gd name="connsiteY16" fmla="*/ 1181100 h 2276475"/>
                    <a:gd name="connsiteX17" fmla="*/ 428625 w 2181225"/>
                    <a:gd name="connsiteY17" fmla="*/ 1181100 h 2276475"/>
                    <a:gd name="connsiteX18" fmla="*/ 428625 w 2181225"/>
                    <a:gd name="connsiteY18" fmla="*/ 1244600 h 2276475"/>
                    <a:gd name="connsiteX19" fmla="*/ 466725 w 2181225"/>
                    <a:gd name="connsiteY19" fmla="*/ 1244600 h 2276475"/>
                    <a:gd name="connsiteX20" fmla="*/ 466725 w 2181225"/>
                    <a:gd name="connsiteY20" fmla="*/ 1292225 h 2276475"/>
                    <a:gd name="connsiteX21" fmla="*/ 466725 w 2181225"/>
                    <a:gd name="connsiteY21" fmla="*/ 1292225 h 2276475"/>
                    <a:gd name="connsiteX22" fmla="*/ 495300 w 2181225"/>
                    <a:gd name="connsiteY22" fmla="*/ 1292225 h 2276475"/>
                    <a:gd name="connsiteX23" fmla="*/ 479425 w 2181225"/>
                    <a:gd name="connsiteY23" fmla="*/ 1485900 h 2276475"/>
                    <a:gd name="connsiteX24" fmla="*/ 479425 w 2181225"/>
                    <a:gd name="connsiteY24" fmla="*/ 1485900 h 2276475"/>
                    <a:gd name="connsiteX25" fmla="*/ 479425 w 2181225"/>
                    <a:gd name="connsiteY25" fmla="*/ 1600200 h 2276475"/>
                    <a:gd name="connsiteX26" fmla="*/ 520700 w 2181225"/>
                    <a:gd name="connsiteY26" fmla="*/ 1600200 h 2276475"/>
                    <a:gd name="connsiteX27" fmla="*/ 520700 w 2181225"/>
                    <a:gd name="connsiteY27" fmla="*/ 1663700 h 2276475"/>
                    <a:gd name="connsiteX28" fmla="*/ 1174750 w 2181225"/>
                    <a:gd name="connsiteY28" fmla="*/ 1663700 h 2276475"/>
                    <a:gd name="connsiteX29" fmla="*/ 1174750 w 2181225"/>
                    <a:gd name="connsiteY29" fmla="*/ 1739900 h 2276475"/>
                    <a:gd name="connsiteX30" fmla="*/ 1203325 w 2181225"/>
                    <a:gd name="connsiteY30" fmla="*/ 1743075 h 2276475"/>
                    <a:gd name="connsiteX31" fmla="*/ 1206500 w 2181225"/>
                    <a:gd name="connsiteY31" fmla="*/ 1930400 h 2276475"/>
                    <a:gd name="connsiteX32" fmla="*/ 1457325 w 2181225"/>
                    <a:gd name="connsiteY32" fmla="*/ 1924050 h 2276475"/>
                    <a:gd name="connsiteX33" fmla="*/ 1457325 w 2181225"/>
                    <a:gd name="connsiteY33" fmla="*/ 2095500 h 2276475"/>
                    <a:gd name="connsiteX34" fmla="*/ 1508125 w 2181225"/>
                    <a:gd name="connsiteY34" fmla="*/ 2098675 h 2276475"/>
                    <a:gd name="connsiteX35" fmla="*/ 2178050 w 2181225"/>
                    <a:gd name="connsiteY35" fmla="*/ 2098675 h 2276475"/>
                    <a:gd name="connsiteX36" fmla="*/ 2181225 w 2181225"/>
                    <a:gd name="connsiteY36" fmla="*/ 2276475 h 2276475"/>
                    <a:gd name="connsiteX0" fmla="*/ 0 w 2181225"/>
                    <a:gd name="connsiteY0" fmla="*/ 0 h 2276475"/>
                    <a:gd name="connsiteX1" fmla="*/ 95250 w 2181225"/>
                    <a:gd name="connsiteY1" fmla="*/ 0 h 2276475"/>
                    <a:gd name="connsiteX2" fmla="*/ 95250 w 2181225"/>
                    <a:gd name="connsiteY2" fmla="*/ 57150 h 2276475"/>
                    <a:gd name="connsiteX3" fmla="*/ 196850 w 2181225"/>
                    <a:gd name="connsiteY3" fmla="*/ 57150 h 2276475"/>
                    <a:gd name="connsiteX4" fmla="*/ 196850 w 2181225"/>
                    <a:gd name="connsiteY4" fmla="*/ 114300 h 2276475"/>
                    <a:gd name="connsiteX5" fmla="*/ 231775 w 2181225"/>
                    <a:gd name="connsiteY5" fmla="*/ 114300 h 2276475"/>
                    <a:gd name="connsiteX6" fmla="*/ 231775 w 2181225"/>
                    <a:gd name="connsiteY6" fmla="*/ 276225 h 2276475"/>
                    <a:gd name="connsiteX7" fmla="*/ 231775 w 2181225"/>
                    <a:gd name="connsiteY7" fmla="*/ 342900 h 2276475"/>
                    <a:gd name="connsiteX8" fmla="*/ 234950 w 2181225"/>
                    <a:gd name="connsiteY8" fmla="*/ 422275 h 2276475"/>
                    <a:gd name="connsiteX9" fmla="*/ 231775 w 2181225"/>
                    <a:gd name="connsiteY9" fmla="*/ 568325 h 2276475"/>
                    <a:gd name="connsiteX10" fmla="*/ 231775 w 2181225"/>
                    <a:gd name="connsiteY10" fmla="*/ 568325 h 2276475"/>
                    <a:gd name="connsiteX11" fmla="*/ 238125 w 2181225"/>
                    <a:gd name="connsiteY11" fmla="*/ 619125 h 2276475"/>
                    <a:gd name="connsiteX12" fmla="*/ 238125 w 2181225"/>
                    <a:gd name="connsiteY12" fmla="*/ 1066800 h 2276475"/>
                    <a:gd name="connsiteX13" fmla="*/ 273050 w 2181225"/>
                    <a:gd name="connsiteY13" fmla="*/ 1066800 h 2276475"/>
                    <a:gd name="connsiteX14" fmla="*/ 273050 w 2181225"/>
                    <a:gd name="connsiteY14" fmla="*/ 1133475 h 2276475"/>
                    <a:gd name="connsiteX15" fmla="*/ 273050 w 2181225"/>
                    <a:gd name="connsiteY15" fmla="*/ 1133475 h 2276475"/>
                    <a:gd name="connsiteX16" fmla="*/ 273050 w 2181225"/>
                    <a:gd name="connsiteY16" fmla="*/ 1181100 h 2276475"/>
                    <a:gd name="connsiteX17" fmla="*/ 428625 w 2181225"/>
                    <a:gd name="connsiteY17" fmla="*/ 1181100 h 2276475"/>
                    <a:gd name="connsiteX18" fmla="*/ 428625 w 2181225"/>
                    <a:gd name="connsiteY18" fmla="*/ 1244600 h 2276475"/>
                    <a:gd name="connsiteX19" fmla="*/ 466725 w 2181225"/>
                    <a:gd name="connsiteY19" fmla="*/ 1244600 h 2276475"/>
                    <a:gd name="connsiteX20" fmla="*/ 466725 w 2181225"/>
                    <a:gd name="connsiteY20" fmla="*/ 1292225 h 2276475"/>
                    <a:gd name="connsiteX21" fmla="*/ 466725 w 2181225"/>
                    <a:gd name="connsiteY21" fmla="*/ 1292225 h 2276475"/>
                    <a:gd name="connsiteX22" fmla="*/ 495300 w 2181225"/>
                    <a:gd name="connsiteY22" fmla="*/ 1292225 h 2276475"/>
                    <a:gd name="connsiteX23" fmla="*/ 479425 w 2181225"/>
                    <a:gd name="connsiteY23" fmla="*/ 1485900 h 2276475"/>
                    <a:gd name="connsiteX24" fmla="*/ 479425 w 2181225"/>
                    <a:gd name="connsiteY24" fmla="*/ 1485900 h 2276475"/>
                    <a:gd name="connsiteX25" fmla="*/ 479425 w 2181225"/>
                    <a:gd name="connsiteY25" fmla="*/ 1600200 h 2276475"/>
                    <a:gd name="connsiteX26" fmla="*/ 520700 w 2181225"/>
                    <a:gd name="connsiteY26" fmla="*/ 1600200 h 2276475"/>
                    <a:gd name="connsiteX27" fmla="*/ 520700 w 2181225"/>
                    <a:gd name="connsiteY27" fmla="*/ 1663700 h 2276475"/>
                    <a:gd name="connsiteX28" fmla="*/ 1174750 w 2181225"/>
                    <a:gd name="connsiteY28" fmla="*/ 1663700 h 2276475"/>
                    <a:gd name="connsiteX29" fmla="*/ 1174750 w 2181225"/>
                    <a:gd name="connsiteY29" fmla="*/ 1739900 h 2276475"/>
                    <a:gd name="connsiteX30" fmla="*/ 1203325 w 2181225"/>
                    <a:gd name="connsiteY30" fmla="*/ 1743075 h 2276475"/>
                    <a:gd name="connsiteX31" fmla="*/ 1209675 w 2181225"/>
                    <a:gd name="connsiteY31" fmla="*/ 1920875 h 2276475"/>
                    <a:gd name="connsiteX32" fmla="*/ 1457325 w 2181225"/>
                    <a:gd name="connsiteY32" fmla="*/ 1924050 h 2276475"/>
                    <a:gd name="connsiteX33" fmla="*/ 1457325 w 2181225"/>
                    <a:gd name="connsiteY33" fmla="*/ 2095500 h 2276475"/>
                    <a:gd name="connsiteX34" fmla="*/ 1508125 w 2181225"/>
                    <a:gd name="connsiteY34" fmla="*/ 2098675 h 2276475"/>
                    <a:gd name="connsiteX35" fmla="*/ 2178050 w 2181225"/>
                    <a:gd name="connsiteY35" fmla="*/ 2098675 h 2276475"/>
                    <a:gd name="connsiteX36" fmla="*/ 2181225 w 2181225"/>
                    <a:gd name="connsiteY36" fmla="*/ 2276475 h 2276475"/>
                    <a:gd name="connsiteX0" fmla="*/ 0 w 2181225"/>
                    <a:gd name="connsiteY0" fmla="*/ 0 h 2276475"/>
                    <a:gd name="connsiteX1" fmla="*/ 95250 w 2181225"/>
                    <a:gd name="connsiteY1" fmla="*/ 0 h 2276475"/>
                    <a:gd name="connsiteX2" fmla="*/ 95250 w 2181225"/>
                    <a:gd name="connsiteY2" fmla="*/ 57150 h 2276475"/>
                    <a:gd name="connsiteX3" fmla="*/ 196850 w 2181225"/>
                    <a:gd name="connsiteY3" fmla="*/ 57150 h 2276475"/>
                    <a:gd name="connsiteX4" fmla="*/ 196850 w 2181225"/>
                    <a:gd name="connsiteY4" fmla="*/ 114300 h 2276475"/>
                    <a:gd name="connsiteX5" fmla="*/ 231775 w 2181225"/>
                    <a:gd name="connsiteY5" fmla="*/ 114300 h 2276475"/>
                    <a:gd name="connsiteX6" fmla="*/ 231775 w 2181225"/>
                    <a:gd name="connsiteY6" fmla="*/ 276225 h 2276475"/>
                    <a:gd name="connsiteX7" fmla="*/ 231775 w 2181225"/>
                    <a:gd name="connsiteY7" fmla="*/ 342900 h 2276475"/>
                    <a:gd name="connsiteX8" fmla="*/ 234950 w 2181225"/>
                    <a:gd name="connsiteY8" fmla="*/ 422275 h 2276475"/>
                    <a:gd name="connsiteX9" fmla="*/ 231775 w 2181225"/>
                    <a:gd name="connsiteY9" fmla="*/ 568325 h 2276475"/>
                    <a:gd name="connsiteX10" fmla="*/ 231775 w 2181225"/>
                    <a:gd name="connsiteY10" fmla="*/ 568325 h 2276475"/>
                    <a:gd name="connsiteX11" fmla="*/ 238125 w 2181225"/>
                    <a:gd name="connsiteY11" fmla="*/ 619125 h 2276475"/>
                    <a:gd name="connsiteX12" fmla="*/ 238125 w 2181225"/>
                    <a:gd name="connsiteY12" fmla="*/ 1066800 h 2276475"/>
                    <a:gd name="connsiteX13" fmla="*/ 273050 w 2181225"/>
                    <a:gd name="connsiteY13" fmla="*/ 1066800 h 2276475"/>
                    <a:gd name="connsiteX14" fmla="*/ 273050 w 2181225"/>
                    <a:gd name="connsiteY14" fmla="*/ 1133475 h 2276475"/>
                    <a:gd name="connsiteX15" fmla="*/ 273050 w 2181225"/>
                    <a:gd name="connsiteY15" fmla="*/ 1133475 h 2276475"/>
                    <a:gd name="connsiteX16" fmla="*/ 273050 w 2181225"/>
                    <a:gd name="connsiteY16" fmla="*/ 1181100 h 2276475"/>
                    <a:gd name="connsiteX17" fmla="*/ 428625 w 2181225"/>
                    <a:gd name="connsiteY17" fmla="*/ 1181100 h 2276475"/>
                    <a:gd name="connsiteX18" fmla="*/ 428625 w 2181225"/>
                    <a:gd name="connsiteY18" fmla="*/ 1244600 h 2276475"/>
                    <a:gd name="connsiteX19" fmla="*/ 466725 w 2181225"/>
                    <a:gd name="connsiteY19" fmla="*/ 1244600 h 2276475"/>
                    <a:gd name="connsiteX20" fmla="*/ 466725 w 2181225"/>
                    <a:gd name="connsiteY20" fmla="*/ 1292225 h 2276475"/>
                    <a:gd name="connsiteX21" fmla="*/ 466725 w 2181225"/>
                    <a:gd name="connsiteY21" fmla="*/ 1292225 h 2276475"/>
                    <a:gd name="connsiteX22" fmla="*/ 495300 w 2181225"/>
                    <a:gd name="connsiteY22" fmla="*/ 1292225 h 2276475"/>
                    <a:gd name="connsiteX23" fmla="*/ 479425 w 2181225"/>
                    <a:gd name="connsiteY23" fmla="*/ 1485900 h 2276475"/>
                    <a:gd name="connsiteX24" fmla="*/ 479425 w 2181225"/>
                    <a:gd name="connsiteY24" fmla="*/ 1485900 h 2276475"/>
                    <a:gd name="connsiteX25" fmla="*/ 479425 w 2181225"/>
                    <a:gd name="connsiteY25" fmla="*/ 1600200 h 2276475"/>
                    <a:gd name="connsiteX26" fmla="*/ 520700 w 2181225"/>
                    <a:gd name="connsiteY26" fmla="*/ 1600200 h 2276475"/>
                    <a:gd name="connsiteX27" fmla="*/ 520700 w 2181225"/>
                    <a:gd name="connsiteY27" fmla="*/ 1663700 h 2276475"/>
                    <a:gd name="connsiteX28" fmla="*/ 1174750 w 2181225"/>
                    <a:gd name="connsiteY28" fmla="*/ 1663700 h 2276475"/>
                    <a:gd name="connsiteX29" fmla="*/ 1174750 w 2181225"/>
                    <a:gd name="connsiteY29" fmla="*/ 1739900 h 2276475"/>
                    <a:gd name="connsiteX30" fmla="*/ 1203325 w 2181225"/>
                    <a:gd name="connsiteY30" fmla="*/ 1743075 h 2276475"/>
                    <a:gd name="connsiteX31" fmla="*/ 1203325 w 2181225"/>
                    <a:gd name="connsiteY31" fmla="*/ 1924050 h 2276475"/>
                    <a:gd name="connsiteX32" fmla="*/ 1457325 w 2181225"/>
                    <a:gd name="connsiteY32" fmla="*/ 1924050 h 2276475"/>
                    <a:gd name="connsiteX33" fmla="*/ 1457325 w 2181225"/>
                    <a:gd name="connsiteY33" fmla="*/ 2095500 h 2276475"/>
                    <a:gd name="connsiteX34" fmla="*/ 1508125 w 2181225"/>
                    <a:gd name="connsiteY34" fmla="*/ 2098675 h 2276475"/>
                    <a:gd name="connsiteX35" fmla="*/ 2178050 w 2181225"/>
                    <a:gd name="connsiteY35" fmla="*/ 2098675 h 2276475"/>
                    <a:gd name="connsiteX36" fmla="*/ 2181225 w 2181225"/>
                    <a:gd name="connsiteY36" fmla="*/ 2276475 h 2276475"/>
                    <a:gd name="connsiteX0" fmla="*/ 0 w 2181225"/>
                    <a:gd name="connsiteY0" fmla="*/ 0 h 2276475"/>
                    <a:gd name="connsiteX1" fmla="*/ 95250 w 2181225"/>
                    <a:gd name="connsiteY1" fmla="*/ 0 h 2276475"/>
                    <a:gd name="connsiteX2" fmla="*/ 95250 w 2181225"/>
                    <a:gd name="connsiteY2" fmla="*/ 57150 h 2276475"/>
                    <a:gd name="connsiteX3" fmla="*/ 196850 w 2181225"/>
                    <a:gd name="connsiteY3" fmla="*/ 57150 h 2276475"/>
                    <a:gd name="connsiteX4" fmla="*/ 196850 w 2181225"/>
                    <a:gd name="connsiteY4" fmla="*/ 114300 h 2276475"/>
                    <a:gd name="connsiteX5" fmla="*/ 231775 w 2181225"/>
                    <a:gd name="connsiteY5" fmla="*/ 114300 h 2276475"/>
                    <a:gd name="connsiteX6" fmla="*/ 231775 w 2181225"/>
                    <a:gd name="connsiteY6" fmla="*/ 276225 h 2276475"/>
                    <a:gd name="connsiteX7" fmla="*/ 231775 w 2181225"/>
                    <a:gd name="connsiteY7" fmla="*/ 342900 h 2276475"/>
                    <a:gd name="connsiteX8" fmla="*/ 234950 w 2181225"/>
                    <a:gd name="connsiteY8" fmla="*/ 422275 h 2276475"/>
                    <a:gd name="connsiteX9" fmla="*/ 231775 w 2181225"/>
                    <a:gd name="connsiteY9" fmla="*/ 568325 h 2276475"/>
                    <a:gd name="connsiteX10" fmla="*/ 231775 w 2181225"/>
                    <a:gd name="connsiteY10" fmla="*/ 568325 h 2276475"/>
                    <a:gd name="connsiteX11" fmla="*/ 238125 w 2181225"/>
                    <a:gd name="connsiteY11" fmla="*/ 619125 h 2276475"/>
                    <a:gd name="connsiteX12" fmla="*/ 238125 w 2181225"/>
                    <a:gd name="connsiteY12" fmla="*/ 1066800 h 2276475"/>
                    <a:gd name="connsiteX13" fmla="*/ 273050 w 2181225"/>
                    <a:gd name="connsiteY13" fmla="*/ 1066800 h 2276475"/>
                    <a:gd name="connsiteX14" fmla="*/ 273050 w 2181225"/>
                    <a:gd name="connsiteY14" fmla="*/ 1133475 h 2276475"/>
                    <a:gd name="connsiteX15" fmla="*/ 273050 w 2181225"/>
                    <a:gd name="connsiteY15" fmla="*/ 1133475 h 2276475"/>
                    <a:gd name="connsiteX16" fmla="*/ 273050 w 2181225"/>
                    <a:gd name="connsiteY16" fmla="*/ 1181100 h 2276475"/>
                    <a:gd name="connsiteX17" fmla="*/ 428625 w 2181225"/>
                    <a:gd name="connsiteY17" fmla="*/ 1181100 h 2276475"/>
                    <a:gd name="connsiteX18" fmla="*/ 428625 w 2181225"/>
                    <a:gd name="connsiteY18" fmla="*/ 1244600 h 2276475"/>
                    <a:gd name="connsiteX19" fmla="*/ 466725 w 2181225"/>
                    <a:gd name="connsiteY19" fmla="*/ 1244600 h 2276475"/>
                    <a:gd name="connsiteX20" fmla="*/ 466725 w 2181225"/>
                    <a:gd name="connsiteY20" fmla="*/ 1292225 h 2276475"/>
                    <a:gd name="connsiteX21" fmla="*/ 466725 w 2181225"/>
                    <a:gd name="connsiteY21" fmla="*/ 1292225 h 2276475"/>
                    <a:gd name="connsiteX22" fmla="*/ 479425 w 2181225"/>
                    <a:gd name="connsiteY22" fmla="*/ 1295400 h 2276475"/>
                    <a:gd name="connsiteX23" fmla="*/ 479425 w 2181225"/>
                    <a:gd name="connsiteY23" fmla="*/ 1485900 h 2276475"/>
                    <a:gd name="connsiteX24" fmla="*/ 479425 w 2181225"/>
                    <a:gd name="connsiteY24" fmla="*/ 1485900 h 2276475"/>
                    <a:gd name="connsiteX25" fmla="*/ 479425 w 2181225"/>
                    <a:gd name="connsiteY25" fmla="*/ 1600200 h 2276475"/>
                    <a:gd name="connsiteX26" fmla="*/ 520700 w 2181225"/>
                    <a:gd name="connsiteY26" fmla="*/ 1600200 h 2276475"/>
                    <a:gd name="connsiteX27" fmla="*/ 520700 w 2181225"/>
                    <a:gd name="connsiteY27" fmla="*/ 1663700 h 2276475"/>
                    <a:gd name="connsiteX28" fmla="*/ 1174750 w 2181225"/>
                    <a:gd name="connsiteY28" fmla="*/ 1663700 h 2276475"/>
                    <a:gd name="connsiteX29" fmla="*/ 1174750 w 2181225"/>
                    <a:gd name="connsiteY29" fmla="*/ 1739900 h 2276475"/>
                    <a:gd name="connsiteX30" fmla="*/ 1203325 w 2181225"/>
                    <a:gd name="connsiteY30" fmla="*/ 1743075 h 2276475"/>
                    <a:gd name="connsiteX31" fmla="*/ 1203325 w 2181225"/>
                    <a:gd name="connsiteY31" fmla="*/ 1924050 h 2276475"/>
                    <a:gd name="connsiteX32" fmla="*/ 1457325 w 2181225"/>
                    <a:gd name="connsiteY32" fmla="*/ 1924050 h 2276475"/>
                    <a:gd name="connsiteX33" fmla="*/ 1457325 w 2181225"/>
                    <a:gd name="connsiteY33" fmla="*/ 2095500 h 2276475"/>
                    <a:gd name="connsiteX34" fmla="*/ 1508125 w 2181225"/>
                    <a:gd name="connsiteY34" fmla="*/ 2098675 h 2276475"/>
                    <a:gd name="connsiteX35" fmla="*/ 2178050 w 2181225"/>
                    <a:gd name="connsiteY35" fmla="*/ 2098675 h 2276475"/>
                    <a:gd name="connsiteX36" fmla="*/ 2181225 w 2181225"/>
                    <a:gd name="connsiteY36" fmla="*/ 2276475 h 2276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181225" h="2276475">
                      <a:moveTo>
                        <a:pt x="0" y="0"/>
                      </a:moveTo>
                      <a:lnTo>
                        <a:pt x="95250" y="0"/>
                      </a:lnTo>
                      <a:lnTo>
                        <a:pt x="95250" y="57150"/>
                      </a:lnTo>
                      <a:lnTo>
                        <a:pt x="196850" y="57150"/>
                      </a:lnTo>
                      <a:lnTo>
                        <a:pt x="196850" y="114300"/>
                      </a:lnTo>
                      <a:lnTo>
                        <a:pt x="231775" y="114300"/>
                      </a:lnTo>
                      <a:lnTo>
                        <a:pt x="231775" y="276225"/>
                      </a:lnTo>
                      <a:lnTo>
                        <a:pt x="231775" y="342900"/>
                      </a:lnTo>
                      <a:lnTo>
                        <a:pt x="234950" y="422275"/>
                      </a:lnTo>
                      <a:cubicBezTo>
                        <a:pt x="233892" y="470958"/>
                        <a:pt x="232833" y="519642"/>
                        <a:pt x="231775" y="568325"/>
                      </a:cubicBezTo>
                      <a:lnTo>
                        <a:pt x="231775" y="568325"/>
                      </a:lnTo>
                      <a:lnTo>
                        <a:pt x="238125" y="619125"/>
                      </a:lnTo>
                      <a:lnTo>
                        <a:pt x="238125" y="1066800"/>
                      </a:lnTo>
                      <a:lnTo>
                        <a:pt x="273050" y="1066800"/>
                      </a:lnTo>
                      <a:lnTo>
                        <a:pt x="273050" y="1133475"/>
                      </a:lnTo>
                      <a:lnTo>
                        <a:pt x="273050" y="1133475"/>
                      </a:lnTo>
                      <a:lnTo>
                        <a:pt x="273050" y="1181100"/>
                      </a:lnTo>
                      <a:lnTo>
                        <a:pt x="428625" y="1181100"/>
                      </a:lnTo>
                      <a:lnTo>
                        <a:pt x="428625" y="1244600"/>
                      </a:lnTo>
                      <a:lnTo>
                        <a:pt x="466725" y="1244600"/>
                      </a:lnTo>
                      <a:lnTo>
                        <a:pt x="466725" y="1292225"/>
                      </a:lnTo>
                      <a:lnTo>
                        <a:pt x="466725" y="1292225"/>
                      </a:lnTo>
                      <a:lnTo>
                        <a:pt x="479425" y="1295400"/>
                      </a:lnTo>
                      <a:lnTo>
                        <a:pt x="479425" y="1485900"/>
                      </a:lnTo>
                      <a:lnTo>
                        <a:pt x="479425" y="1485900"/>
                      </a:lnTo>
                      <a:lnTo>
                        <a:pt x="479425" y="1600200"/>
                      </a:lnTo>
                      <a:lnTo>
                        <a:pt x="520700" y="1600200"/>
                      </a:lnTo>
                      <a:lnTo>
                        <a:pt x="520700" y="1663700"/>
                      </a:lnTo>
                      <a:lnTo>
                        <a:pt x="1174750" y="1663700"/>
                      </a:lnTo>
                      <a:lnTo>
                        <a:pt x="1174750" y="1739900"/>
                      </a:lnTo>
                      <a:lnTo>
                        <a:pt x="1203325" y="1743075"/>
                      </a:lnTo>
                      <a:cubicBezTo>
                        <a:pt x="1204383" y="1805517"/>
                        <a:pt x="1202267" y="1861608"/>
                        <a:pt x="1203325" y="1924050"/>
                      </a:cubicBezTo>
                      <a:lnTo>
                        <a:pt x="1457325" y="1924050"/>
                      </a:lnTo>
                      <a:lnTo>
                        <a:pt x="1457325" y="2095500"/>
                      </a:lnTo>
                      <a:cubicBezTo>
                        <a:pt x="1504135" y="2092156"/>
                        <a:pt x="1488489" y="2108493"/>
                        <a:pt x="1508125" y="2098675"/>
                      </a:cubicBezTo>
                      <a:lnTo>
                        <a:pt x="2178050" y="2098675"/>
                      </a:lnTo>
                      <a:cubicBezTo>
                        <a:pt x="2178050" y="2113492"/>
                        <a:pt x="2181225" y="2261658"/>
                        <a:pt x="2181225" y="2276475"/>
                      </a:cubicBezTo>
                    </a:path>
                  </a:pathLst>
                </a:custGeom>
                <a:noFill/>
                <a:ln w="19050">
                  <a:solidFill>
                    <a:srgbClr val="BEDEF7"/>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srgbClr val="272524"/>
                    </a:solidFill>
                    <a:effectLst/>
                    <a:uLnTx/>
                    <a:uFillTx/>
                    <a:latin typeface="Arial" panose="020B0604020202020204"/>
                    <a:ea typeface="+mn-ea"/>
                    <a:cs typeface="+mn-cs"/>
                  </a:endParaRPr>
                </a:p>
              </p:txBody>
            </p:sp>
            <p:grpSp>
              <p:nvGrpSpPr>
                <p:cNvPr id="546" name="Group 545">
                  <a:extLst>
                    <a:ext uri="{FF2B5EF4-FFF2-40B4-BE49-F238E27FC236}">
                      <a16:creationId xmlns:a16="http://schemas.microsoft.com/office/drawing/2014/main" id="{D22A53C5-A8CC-EC18-3284-5A48C4D6724B}"/>
                    </a:ext>
                  </a:extLst>
                </p:cNvPr>
                <p:cNvGrpSpPr/>
                <p:nvPr/>
              </p:nvGrpSpPr>
              <p:grpSpPr>
                <a:xfrm>
                  <a:off x="1599336" y="1759960"/>
                  <a:ext cx="4794918" cy="2810722"/>
                  <a:chOff x="1599336" y="1759960"/>
                  <a:chExt cx="4794918" cy="2810722"/>
                </a:xfrm>
              </p:grpSpPr>
              <p:sp>
                <p:nvSpPr>
                  <p:cNvPr id="547" name="Oval 546">
                    <a:extLst>
                      <a:ext uri="{FF2B5EF4-FFF2-40B4-BE49-F238E27FC236}">
                        <a16:creationId xmlns:a16="http://schemas.microsoft.com/office/drawing/2014/main" id="{FE8E0D5A-34F6-4848-97B1-FCBC841CEED7}"/>
                      </a:ext>
                    </a:extLst>
                  </p:cNvPr>
                  <p:cNvSpPr/>
                  <p:nvPr/>
                </p:nvSpPr>
                <p:spPr>
                  <a:xfrm>
                    <a:off x="6301332" y="4477760"/>
                    <a:ext cx="92922" cy="92922"/>
                  </a:xfrm>
                  <a:prstGeom prst="ellipse">
                    <a:avLst/>
                  </a:prstGeom>
                  <a:noFill/>
                  <a:ln>
                    <a:solidFill>
                      <a:srgbClr val="BEDE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548" name="Oval 547">
                    <a:extLst>
                      <a:ext uri="{FF2B5EF4-FFF2-40B4-BE49-F238E27FC236}">
                        <a16:creationId xmlns:a16="http://schemas.microsoft.com/office/drawing/2014/main" id="{AC9A8434-3017-A7E9-78F0-08B87DD3EF99}"/>
                      </a:ext>
                    </a:extLst>
                  </p:cNvPr>
                  <p:cNvSpPr/>
                  <p:nvPr/>
                </p:nvSpPr>
                <p:spPr>
                  <a:xfrm>
                    <a:off x="4828132" y="4255510"/>
                    <a:ext cx="92922" cy="92922"/>
                  </a:xfrm>
                  <a:prstGeom prst="ellipse">
                    <a:avLst/>
                  </a:prstGeom>
                  <a:noFill/>
                  <a:ln>
                    <a:solidFill>
                      <a:srgbClr val="BEDE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549" name="Oval 548">
                    <a:extLst>
                      <a:ext uri="{FF2B5EF4-FFF2-40B4-BE49-F238E27FC236}">
                        <a16:creationId xmlns:a16="http://schemas.microsoft.com/office/drawing/2014/main" id="{01E449A2-8BD2-2795-9660-B3B598F14EC5}"/>
                      </a:ext>
                    </a:extLst>
                  </p:cNvPr>
                  <p:cNvSpPr/>
                  <p:nvPr/>
                </p:nvSpPr>
                <p:spPr>
                  <a:xfrm>
                    <a:off x="3723232" y="3912610"/>
                    <a:ext cx="92922" cy="92922"/>
                  </a:xfrm>
                  <a:prstGeom prst="ellipse">
                    <a:avLst/>
                  </a:prstGeom>
                  <a:noFill/>
                  <a:ln>
                    <a:solidFill>
                      <a:srgbClr val="BEDE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550" name="Oval 549">
                    <a:extLst>
                      <a:ext uri="{FF2B5EF4-FFF2-40B4-BE49-F238E27FC236}">
                        <a16:creationId xmlns:a16="http://schemas.microsoft.com/office/drawing/2014/main" id="{14741502-74FA-0F43-B6CF-EFD166C94CA0}"/>
                      </a:ext>
                    </a:extLst>
                  </p:cNvPr>
                  <p:cNvSpPr/>
                  <p:nvPr/>
                </p:nvSpPr>
                <p:spPr>
                  <a:xfrm>
                    <a:off x="3180307" y="3912610"/>
                    <a:ext cx="92922" cy="92922"/>
                  </a:xfrm>
                  <a:prstGeom prst="ellipse">
                    <a:avLst/>
                  </a:prstGeom>
                  <a:noFill/>
                  <a:ln>
                    <a:solidFill>
                      <a:srgbClr val="BEDE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551" name="Oval 550">
                    <a:extLst>
                      <a:ext uri="{FF2B5EF4-FFF2-40B4-BE49-F238E27FC236}">
                        <a16:creationId xmlns:a16="http://schemas.microsoft.com/office/drawing/2014/main" id="{6D38AB62-D3F8-C255-827B-F7E75435F11D}"/>
                      </a:ext>
                    </a:extLst>
                  </p:cNvPr>
                  <p:cNvSpPr/>
                  <p:nvPr/>
                </p:nvSpPr>
                <p:spPr>
                  <a:xfrm>
                    <a:off x="2700882" y="3830060"/>
                    <a:ext cx="92922" cy="92922"/>
                  </a:xfrm>
                  <a:prstGeom prst="ellipse">
                    <a:avLst/>
                  </a:prstGeom>
                  <a:noFill/>
                  <a:ln>
                    <a:solidFill>
                      <a:srgbClr val="BEDE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552" name="Oval 551">
                    <a:extLst>
                      <a:ext uri="{FF2B5EF4-FFF2-40B4-BE49-F238E27FC236}">
                        <a16:creationId xmlns:a16="http://schemas.microsoft.com/office/drawing/2014/main" id="{AC87892E-2854-138A-8B9D-F2B5F844DE27}"/>
                      </a:ext>
                    </a:extLst>
                  </p:cNvPr>
                  <p:cNvSpPr/>
                  <p:nvPr/>
                </p:nvSpPr>
                <p:spPr>
                  <a:xfrm>
                    <a:off x="2691357" y="3674485"/>
                    <a:ext cx="92922" cy="92922"/>
                  </a:xfrm>
                  <a:prstGeom prst="ellipse">
                    <a:avLst/>
                  </a:prstGeom>
                  <a:noFill/>
                  <a:ln>
                    <a:solidFill>
                      <a:srgbClr val="BEDE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553" name="Oval 552">
                    <a:extLst>
                      <a:ext uri="{FF2B5EF4-FFF2-40B4-BE49-F238E27FC236}">
                        <a16:creationId xmlns:a16="http://schemas.microsoft.com/office/drawing/2014/main" id="{0A29708A-90C5-E265-6058-D030062E7FE0}"/>
                      </a:ext>
                    </a:extLst>
                  </p:cNvPr>
                  <p:cNvSpPr/>
                  <p:nvPr/>
                </p:nvSpPr>
                <p:spPr>
                  <a:xfrm>
                    <a:off x="2135732" y="2991860"/>
                    <a:ext cx="92922" cy="92922"/>
                  </a:xfrm>
                  <a:prstGeom prst="ellipse">
                    <a:avLst/>
                  </a:prstGeom>
                  <a:noFill/>
                  <a:ln>
                    <a:solidFill>
                      <a:srgbClr val="BEDE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554" name="Oval 553">
                    <a:extLst>
                      <a:ext uri="{FF2B5EF4-FFF2-40B4-BE49-F238E27FC236}">
                        <a16:creationId xmlns:a16="http://schemas.microsoft.com/office/drawing/2014/main" id="{BB024861-58E5-19B5-1191-AFC7C9346078}"/>
                      </a:ext>
                    </a:extLst>
                  </p:cNvPr>
                  <p:cNvSpPr/>
                  <p:nvPr/>
                </p:nvSpPr>
                <p:spPr>
                  <a:xfrm>
                    <a:off x="2132557" y="2560060"/>
                    <a:ext cx="92922" cy="92922"/>
                  </a:xfrm>
                  <a:prstGeom prst="ellipse">
                    <a:avLst/>
                  </a:prstGeom>
                  <a:noFill/>
                  <a:ln>
                    <a:solidFill>
                      <a:srgbClr val="BEDE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555" name="Oval 554">
                    <a:extLst>
                      <a:ext uri="{FF2B5EF4-FFF2-40B4-BE49-F238E27FC236}">
                        <a16:creationId xmlns:a16="http://schemas.microsoft.com/office/drawing/2014/main" id="{4F283A27-2632-341B-1240-EE24A0F57A68}"/>
                      </a:ext>
                    </a:extLst>
                  </p:cNvPr>
                  <p:cNvSpPr/>
                  <p:nvPr/>
                </p:nvSpPr>
                <p:spPr>
                  <a:xfrm>
                    <a:off x="2135732" y="2360035"/>
                    <a:ext cx="92922" cy="92922"/>
                  </a:xfrm>
                  <a:prstGeom prst="ellipse">
                    <a:avLst/>
                  </a:prstGeom>
                  <a:noFill/>
                  <a:ln>
                    <a:solidFill>
                      <a:srgbClr val="BEDE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556" name="Oval 555">
                    <a:extLst>
                      <a:ext uri="{FF2B5EF4-FFF2-40B4-BE49-F238E27FC236}">
                        <a16:creationId xmlns:a16="http://schemas.microsoft.com/office/drawing/2014/main" id="{FA09BBA1-D139-1A06-D3AC-1E5EFB0C4E63}"/>
                      </a:ext>
                    </a:extLst>
                  </p:cNvPr>
                  <p:cNvSpPr/>
                  <p:nvPr/>
                </p:nvSpPr>
                <p:spPr>
                  <a:xfrm>
                    <a:off x="2132557" y="2096510"/>
                    <a:ext cx="92922" cy="92922"/>
                  </a:xfrm>
                  <a:prstGeom prst="ellipse">
                    <a:avLst/>
                  </a:prstGeom>
                  <a:noFill/>
                  <a:ln>
                    <a:solidFill>
                      <a:srgbClr val="BEDE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557" name="Oval 556">
                    <a:extLst>
                      <a:ext uri="{FF2B5EF4-FFF2-40B4-BE49-F238E27FC236}">
                        <a16:creationId xmlns:a16="http://schemas.microsoft.com/office/drawing/2014/main" id="{793BAF0B-07EF-C381-8FD7-87DF6A083844}"/>
                      </a:ext>
                    </a:extLst>
                  </p:cNvPr>
                  <p:cNvSpPr/>
                  <p:nvPr/>
                </p:nvSpPr>
                <p:spPr>
                  <a:xfrm>
                    <a:off x="1935707" y="1836160"/>
                    <a:ext cx="92922" cy="92922"/>
                  </a:xfrm>
                  <a:prstGeom prst="ellipse">
                    <a:avLst/>
                  </a:prstGeom>
                  <a:noFill/>
                  <a:ln>
                    <a:solidFill>
                      <a:srgbClr val="BEDE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558" name="Oval 557">
                    <a:extLst>
                      <a:ext uri="{FF2B5EF4-FFF2-40B4-BE49-F238E27FC236}">
                        <a16:creationId xmlns:a16="http://schemas.microsoft.com/office/drawing/2014/main" id="{C5C1B489-9063-BA3D-C693-AEA3A8AC94C0}"/>
                      </a:ext>
                    </a:extLst>
                  </p:cNvPr>
                  <p:cNvSpPr/>
                  <p:nvPr/>
                </p:nvSpPr>
                <p:spPr>
                  <a:xfrm>
                    <a:off x="1599336" y="1759960"/>
                    <a:ext cx="92922" cy="92922"/>
                  </a:xfrm>
                  <a:prstGeom prst="ellipse">
                    <a:avLst/>
                  </a:prstGeom>
                  <a:noFill/>
                  <a:ln>
                    <a:solidFill>
                      <a:srgbClr val="BEDE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grpSp>
          </p:grpSp>
          <p:grpSp>
            <p:nvGrpSpPr>
              <p:cNvPr id="327" name="Group 326">
                <a:extLst>
                  <a:ext uri="{FF2B5EF4-FFF2-40B4-BE49-F238E27FC236}">
                    <a16:creationId xmlns:a16="http://schemas.microsoft.com/office/drawing/2014/main" id="{5FB45F45-ABE8-9AF9-FD06-E9B688537E38}"/>
                  </a:ext>
                </a:extLst>
              </p:cNvPr>
              <p:cNvGrpSpPr>
                <a:grpSpLocks noChangeAspect="1"/>
              </p:cNvGrpSpPr>
              <p:nvPr/>
            </p:nvGrpSpPr>
            <p:grpSpPr>
              <a:xfrm>
                <a:off x="3314210" y="2343974"/>
                <a:ext cx="2663950" cy="1932884"/>
                <a:chOff x="333056" y="1712799"/>
                <a:chExt cx="10411143" cy="4063457"/>
              </a:xfrm>
            </p:grpSpPr>
            <p:sp>
              <p:nvSpPr>
                <p:cNvPr id="433" name="Rectangle 432">
                  <a:extLst>
                    <a:ext uri="{FF2B5EF4-FFF2-40B4-BE49-F238E27FC236}">
                      <a16:creationId xmlns:a16="http://schemas.microsoft.com/office/drawing/2014/main" id="{881B911C-E0D9-DB70-A098-B5F8914C79CD}"/>
                    </a:ext>
                  </a:extLst>
                </p:cNvPr>
                <p:cNvSpPr/>
                <p:nvPr/>
              </p:nvSpPr>
              <p:spPr>
                <a:xfrm>
                  <a:off x="1524000" y="1734129"/>
                  <a:ext cx="9220199" cy="3160421"/>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34" name="TextBox 433">
                  <a:extLst>
                    <a:ext uri="{FF2B5EF4-FFF2-40B4-BE49-F238E27FC236}">
                      <a16:creationId xmlns:a16="http://schemas.microsoft.com/office/drawing/2014/main" id="{A2D2F0E3-F634-A101-9333-8271E3B4342D}"/>
                    </a:ext>
                  </a:extLst>
                </p:cNvPr>
                <p:cNvSpPr txBox="1"/>
                <p:nvPr/>
              </p:nvSpPr>
              <p:spPr>
                <a:xfrm>
                  <a:off x="1065933" y="1712799"/>
                  <a:ext cx="338298" cy="145582"/>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272524"/>
                      </a:solidFill>
                      <a:effectLst/>
                      <a:uLnTx/>
                      <a:uFillTx/>
                      <a:latin typeface="Arial" panose="020B0604020202020204"/>
                      <a:ea typeface="+mn-ea"/>
                      <a:cs typeface="+mn-cs"/>
                    </a:rPr>
                    <a:t>100</a:t>
                  </a:r>
                </a:p>
              </p:txBody>
            </p:sp>
            <p:sp>
              <p:nvSpPr>
                <p:cNvPr id="435" name="TextBox 434">
                  <a:extLst>
                    <a:ext uri="{FF2B5EF4-FFF2-40B4-BE49-F238E27FC236}">
                      <a16:creationId xmlns:a16="http://schemas.microsoft.com/office/drawing/2014/main" id="{2119FD12-6BA0-A284-2CE8-90CB036A4221}"/>
                    </a:ext>
                  </a:extLst>
                </p:cNvPr>
                <p:cNvSpPr txBox="1"/>
                <p:nvPr/>
              </p:nvSpPr>
              <p:spPr>
                <a:xfrm>
                  <a:off x="1178696" y="2303297"/>
                  <a:ext cx="225532" cy="145582"/>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272524"/>
                      </a:solidFill>
                      <a:effectLst/>
                      <a:uLnTx/>
                      <a:uFillTx/>
                      <a:latin typeface="Arial" panose="020B0604020202020204"/>
                      <a:ea typeface="+mn-ea"/>
                      <a:cs typeface="+mn-cs"/>
                    </a:rPr>
                    <a:t>80</a:t>
                  </a:r>
                </a:p>
              </p:txBody>
            </p:sp>
            <p:sp>
              <p:nvSpPr>
                <p:cNvPr id="436" name="TextBox 435">
                  <a:extLst>
                    <a:ext uri="{FF2B5EF4-FFF2-40B4-BE49-F238E27FC236}">
                      <a16:creationId xmlns:a16="http://schemas.microsoft.com/office/drawing/2014/main" id="{E345D95C-D2DC-029C-95AE-57FBDB8C0FB5}"/>
                    </a:ext>
                  </a:extLst>
                </p:cNvPr>
                <p:cNvSpPr txBox="1"/>
                <p:nvPr/>
              </p:nvSpPr>
              <p:spPr>
                <a:xfrm>
                  <a:off x="1178696" y="2897921"/>
                  <a:ext cx="225532" cy="145582"/>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272524"/>
                      </a:solidFill>
                      <a:effectLst/>
                      <a:uLnTx/>
                      <a:uFillTx/>
                      <a:latin typeface="Arial" panose="020B0604020202020204"/>
                      <a:ea typeface="+mn-ea"/>
                      <a:cs typeface="+mn-cs"/>
                    </a:rPr>
                    <a:t>60</a:t>
                  </a:r>
                </a:p>
              </p:txBody>
            </p:sp>
            <p:sp>
              <p:nvSpPr>
                <p:cNvPr id="437" name="TextBox 436">
                  <a:extLst>
                    <a:ext uri="{FF2B5EF4-FFF2-40B4-BE49-F238E27FC236}">
                      <a16:creationId xmlns:a16="http://schemas.microsoft.com/office/drawing/2014/main" id="{F96F115B-29A7-377E-4493-786B08F2182C}"/>
                    </a:ext>
                  </a:extLst>
                </p:cNvPr>
                <p:cNvSpPr txBox="1"/>
                <p:nvPr/>
              </p:nvSpPr>
              <p:spPr>
                <a:xfrm>
                  <a:off x="1178696" y="3488413"/>
                  <a:ext cx="225532" cy="145582"/>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272524"/>
                      </a:solidFill>
                      <a:effectLst/>
                      <a:uLnTx/>
                      <a:uFillTx/>
                      <a:latin typeface="Arial" panose="020B0604020202020204"/>
                      <a:ea typeface="+mn-ea"/>
                      <a:cs typeface="+mn-cs"/>
                    </a:rPr>
                    <a:t>40</a:t>
                  </a:r>
                </a:p>
              </p:txBody>
            </p:sp>
            <p:sp>
              <p:nvSpPr>
                <p:cNvPr id="438" name="TextBox 437">
                  <a:extLst>
                    <a:ext uri="{FF2B5EF4-FFF2-40B4-BE49-F238E27FC236}">
                      <a16:creationId xmlns:a16="http://schemas.microsoft.com/office/drawing/2014/main" id="{214AA95C-A782-0A71-E982-7CE652BA9FFC}"/>
                    </a:ext>
                  </a:extLst>
                </p:cNvPr>
                <p:cNvSpPr txBox="1"/>
                <p:nvPr/>
              </p:nvSpPr>
              <p:spPr>
                <a:xfrm>
                  <a:off x="1178696" y="4066521"/>
                  <a:ext cx="225532" cy="145582"/>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272524"/>
                      </a:solidFill>
                      <a:effectLst/>
                      <a:uLnTx/>
                      <a:uFillTx/>
                      <a:latin typeface="Arial" panose="020B0604020202020204"/>
                      <a:ea typeface="+mn-ea"/>
                      <a:cs typeface="+mn-cs"/>
                    </a:rPr>
                    <a:t>20</a:t>
                  </a:r>
                </a:p>
              </p:txBody>
            </p:sp>
            <p:sp>
              <p:nvSpPr>
                <p:cNvPr id="439" name="TextBox 438">
                  <a:extLst>
                    <a:ext uri="{FF2B5EF4-FFF2-40B4-BE49-F238E27FC236}">
                      <a16:creationId xmlns:a16="http://schemas.microsoft.com/office/drawing/2014/main" id="{4810E1DB-C277-F3FC-D9ED-82A90462A010}"/>
                    </a:ext>
                  </a:extLst>
                </p:cNvPr>
                <p:cNvSpPr txBox="1"/>
                <p:nvPr/>
              </p:nvSpPr>
              <p:spPr>
                <a:xfrm>
                  <a:off x="1291471" y="4661148"/>
                  <a:ext cx="112766" cy="145582"/>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272524"/>
                      </a:solidFill>
                      <a:effectLst/>
                      <a:uLnTx/>
                      <a:uFillTx/>
                      <a:latin typeface="Arial" panose="020B0604020202020204"/>
                      <a:ea typeface="+mn-ea"/>
                      <a:cs typeface="+mn-cs"/>
                    </a:rPr>
                    <a:t>0</a:t>
                  </a:r>
                </a:p>
              </p:txBody>
            </p:sp>
            <p:grpSp>
              <p:nvGrpSpPr>
                <p:cNvPr id="440" name="Group 439">
                  <a:extLst>
                    <a:ext uri="{FF2B5EF4-FFF2-40B4-BE49-F238E27FC236}">
                      <a16:creationId xmlns:a16="http://schemas.microsoft.com/office/drawing/2014/main" id="{DA8C2170-2AF3-2F9F-3A35-B57FB2A27857}"/>
                    </a:ext>
                  </a:extLst>
                </p:cNvPr>
                <p:cNvGrpSpPr/>
                <p:nvPr/>
              </p:nvGrpSpPr>
              <p:grpSpPr>
                <a:xfrm>
                  <a:off x="1436157" y="1828540"/>
                  <a:ext cx="84935" cy="2948350"/>
                  <a:chOff x="1015722" y="1828540"/>
                  <a:chExt cx="121490" cy="2948350"/>
                </a:xfrm>
              </p:grpSpPr>
              <p:cxnSp>
                <p:nvCxnSpPr>
                  <p:cNvPr id="525" name="Straight Connector 524">
                    <a:extLst>
                      <a:ext uri="{FF2B5EF4-FFF2-40B4-BE49-F238E27FC236}">
                        <a16:creationId xmlns:a16="http://schemas.microsoft.com/office/drawing/2014/main" id="{75950093-2955-F637-9405-0EDF768210A7}"/>
                      </a:ext>
                    </a:extLst>
                  </p:cNvPr>
                  <p:cNvCxnSpPr/>
                  <p:nvPr/>
                </p:nvCxnSpPr>
                <p:spPr>
                  <a:xfrm>
                    <a:off x="1015722" y="1828540"/>
                    <a:ext cx="12149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6" name="Straight Connector 525">
                    <a:extLst>
                      <a:ext uri="{FF2B5EF4-FFF2-40B4-BE49-F238E27FC236}">
                        <a16:creationId xmlns:a16="http://schemas.microsoft.com/office/drawing/2014/main" id="{8E770CA1-1CDB-1B36-3293-840F9BAF459A}"/>
                      </a:ext>
                    </a:extLst>
                  </p:cNvPr>
                  <p:cNvCxnSpPr/>
                  <p:nvPr/>
                </p:nvCxnSpPr>
                <p:spPr>
                  <a:xfrm>
                    <a:off x="1015722" y="2419036"/>
                    <a:ext cx="12149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AECEB551-EEF5-5685-A5C9-3FFB2539CAB1}"/>
                      </a:ext>
                    </a:extLst>
                  </p:cNvPr>
                  <p:cNvCxnSpPr/>
                  <p:nvPr/>
                </p:nvCxnSpPr>
                <p:spPr>
                  <a:xfrm>
                    <a:off x="1015722" y="3013661"/>
                    <a:ext cx="12149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C90B1A16-2FFA-6B10-AAF1-BBEABF9598E8}"/>
                      </a:ext>
                    </a:extLst>
                  </p:cNvPr>
                  <p:cNvCxnSpPr/>
                  <p:nvPr/>
                </p:nvCxnSpPr>
                <p:spPr>
                  <a:xfrm>
                    <a:off x="1015722" y="3604157"/>
                    <a:ext cx="12149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9" name="Straight Connector 528">
                    <a:extLst>
                      <a:ext uri="{FF2B5EF4-FFF2-40B4-BE49-F238E27FC236}">
                        <a16:creationId xmlns:a16="http://schemas.microsoft.com/office/drawing/2014/main" id="{6102200E-641B-BED8-119B-E06692BCA6A4}"/>
                      </a:ext>
                    </a:extLst>
                  </p:cNvPr>
                  <p:cNvCxnSpPr/>
                  <p:nvPr/>
                </p:nvCxnSpPr>
                <p:spPr>
                  <a:xfrm>
                    <a:off x="1015722" y="4182264"/>
                    <a:ext cx="12149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0" name="Straight Connector 529">
                    <a:extLst>
                      <a:ext uri="{FF2B5EF4-FFF2-40B4-BE49-F238E27FC236}">
                        <a16:creationId xmlns:a16="http://schemas.microsoft.com/office/drawing/2014/main" id="{CB965FCF-C558-501D-4974-51ED332FD80B}"/>
                      </a:ext>
                    </a:extLst>
                  </p:cNvPr>
                  <p:cNvCxnSpPr/>
                  <p:nvPr/>
                </p:nvCxnSpPr>
                <p:spPr>
                  <a:xfrm>
                    <a:off x="1015722" y="4776890"/>
                    <a:ext cx="12149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41" name="Group 440">
                  <a:extLst>
                    <a:ext uri="{FF2B5EF4-FFF2-40B4-BE49-F238E27FC236}">
                      <a16:creationId xmlns:a16="http://schemas.microsoft.com/office/drawing/2014/main" id="{535ED182-8D92-E233-A589-950F4A542F13}"/>
                    </a:ext>
                  </a:extLst>
                </p:cNvPr>
                <p:cNvGrpSpPr/>
                <p:nvPr/>
              </p:nvGrpSpPr>
              <p:grpSpPr>
                <a:xfrm>
                  <a:off x="1578155" y="4894452"/>
                  <a:ext cx="9091294" cy="214909"/>
                  <a:chOff x="1578155" y="5174056"/>
                  <a:chExt cx="9091294" cy="214909"/>
                </a:xfrm>
              </p:grpSpPr>
              <p:sp>
                <p:nvSpPr>
                  <p:cNvPr id="511" name="TextBox 510">
                    <a:extLst>
                      <a:ext uri="{FF2B5EF4-FFF2-40B4-BE49-F238E27FC236}">
                        <a16:creationId xmlns:a16="http://schemas.microsoft.com/office/drawing/2014/main" id="{8527B38B-38B2-46EC-DA3C-92846DE1DEDB}"/>
                      </a:ext>
                    </a:extLst>
                  </p:cNvPr>
                  <p:cNvSpPr txBox="1"/>
                  <p:nvPr/>
                </p:nvSpPr>
                <p:spPr>
                  <a:xfrm>
                    <a:off x="1578155" y="5243382"/>
                    <a:ext cx="112766" cy="145583"/>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272524"/>
                        </a:solidFill>
                        <a:effectLst/>
                        <a:uLnTx/>
                        <a:uFillTx/>
                        <a:latin typeface="Arial" panose="020B0604020202020204"/>
                        <a:ea typeface="+mn-ea"/>
                        <a:cs typeface="+mn-cs"/>
                      </a:rPr>
                      <a:t>0</a:t>
                    </a:r>
                  </a:p>
                </p:txBody>
              </p:sp>
              <p:cxnSp>
                <p:nvCxnSpPr>
                  <p:cNvPr id="512" name="Straight Connector 511">
                    <a:extLst>
                      <a:ext uri="{FF2B5EF4-FFF2-40B4-BE49-F238E27FC236}">
                        <a16:creationId xmlns:a16="http://schemas.microsoft.com/office/drawing/2014/main" id="{8F375CA7-C672-CBF3-213B-8B70945B951D}"/>
                      </a:ext>
                    </a:extLst>
                  </p:cNvPr>
                  <p:cNvCxnSpPr>
                    <a:cxnSpLocks/>
                  </p:cNvCxnSpPr>
                  <p:nvPr/>
                </p:nvCxnSpPr>
                <p:spPr>
                  <a:xfrm rot="16200000">
                    <a:off x="1599869" y="5208721"/>
                    <a:ext cx="69329"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13" name="TextBox 512">
                    <a:extLst>
                      <a:ext uri="{FF2B5EF4-FFF2-40B4-BE49-F238E27FC236}">
                        <a16:creationId xmlns:a16="http://schemas.microsoft.com/office/drawing/2014/main" id="{1C3DC746-6F63-3E79-BCEF-BD8E0A490373}"/>
                      </a:ext>
                    </a:extLst>
                  </p:cNvPr>
                  <p:cNvSpPr txBox="1"/>
                  <p:nvPr/>
                </p:nvSpPr>
                <p:spPr>
                  <a:xfrm>
                    <a:off x="3054326" y="5243382"/>
                    <a:ext cx="112766" cy="145583"/>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272524"/>
                        </a:solidFill>
                        <a:effectLst/>
                        <a:uLnTx/>
                        <a:uFillTx/>
                        <a:latin typeface="Arial" panose="020B0604020202020204"/>
                        <a:ea typeface="+mn-ea"/>
                        <a:cs typeface="+mn-cs"/>
                      </a:rPr>
                      <a:t>5</a:t>
                    </a:r>
                  </a:p>
                </p:txBody>
              </p:sp>
              <p:cxnSp>
                <p:nvCxnSpPr>
                  <p:cNvPr id="514" name="Straight Connector 513">
                    <a:extLst>
                      <a:ext uri="{FF2B5EF4-FFF2-40B4-BE49-F238E27FC236}">
                        <a16:creationId xmlns:a16="http://schemas.microsoft.com/office/drawing/2014/main" id="{C7C73C16-8689-B886-036F-62C7A0887FAA}"/>
                      </a:ext>
                    </a:extLst>
                  </p:cNvPr>
                  <p:cNvCxnSpPr>
                    <a:cxnSpLocks/>
                  </p:cNvCxnSpPr>
                  <p:nvPr/>
                </p:nvCxnSpPr>
                <p:spPr>
                  <a:xfrm rot="16200000">
                    <a:off x="3076040" y="5208721"/>
                    <a:ext cx="69329"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15" name="TextBox 514">
                    <a:extLst>
                      <a:ext uri="{FF2B5EF4-FFF2-40B4-BE49-F238E27FC236}">
                        <a16:creationId xmlns:a16="http://schemas.microsoft.com/office/drawing/2014/main" id="{4B606995-2635-114E-CACC-4E368F368E42}"/>
                      </a:ext>
                    </a:extLst>
                  </p:cNvPr>
                  <p:cNvSpPr txBox="1"/>
                  <p:nvPr/>
                </p:nvSpPr>
                <p:spPr>
                  <a:xfrm>
                    <a:off x="4495818" y="5243382"/>
                    <a:ext cx="225532" cy="145583"/>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272524"/>
                        </a:solidFill>
                        <a:effectLst/>
                        <a:uLnTx/>
                        <a:uFillTx/>
                        <a:latin typeface="Arial" panose="020B0604020202020204"/>
                        <a:ea typeface="+mn-ea"/>
                        <a:cs typeface="+mn-cs"/>
                      </a:rPr>
                      <a:t>10</a:t>
                    </a:r>
                  </a:p>
                </p:txBody>
              </p:sp>
              <p:cxnSp>
                <p:nvCxnSpPr>
                  <p:cNvPr id="516" name="Straight Connector 515">
                    <a:extLst>
                      <a:ext uri="{FF2B5EF4-FFF2-40B4-BE49-F238E27FC236}">
                        <a16:creationId xmlns:a16="http://schemas.microsoft.com/office/drawing/2014/main" id="{1A75BD2C-F70D-EDAF-0F63-6C77A36FD163}"/>
                      </a:ext>
                    </a:extLst>
                  </p:cNvPr>
                  <p:cNvCxnSpPr>
                    <a:cxnSpLocks/>
                  </p:cNvCxnSpPr>
                  <p:nvPr/>
                </p:nvCxnSpPr>
                <p:spPr>
                  <a:xfrm rot="16200000">
                    <a:off x="4573919" y="5208721"/>
                    <a:ext cx="69329"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17" name="TextBox 516">
                    <a:extLst>
                      <a:ext uri="{FF2B5EF4-FFF2-40B4-BE49-F238E27FC236}">
                        <a16:creationId xmlns:a16="http://schemas.microsoft.com/office/drawing/2014/main" id="{81BDAF53-3F23-A07D-7564-A3F1C997523D}"/>
                      </a:ext>
                    </a:extLst>
                  </p:cNvPr>
                  <p:cNvSpPr txBox="1"/>
                  <p:nvPr/>
                </p:nvSpPr>
                <p:spPr>
                  <a:xfrm>
                    <a:off x="5979226" y="5243382"/>
                    <a:ext cx="225532" cy="145583"/>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272524"/>
                        </a:solidFill>
                        <a:effectLst/>
                        <a:uLnTx/>
                        <a:uFillTx/>
                        <a:latin typeface="Arial" panose="020B0604020202020204"/>
                        <a:ea typeface="+mn-ea"/>
                        <a:cs typeface="+mn-cs"/>
                      </a:rPr>
                      <a:t>15</a:t>
                    </a:r>
                  </a:p>
                </p:txBody>
              </p:sp>
              <p:cxnSp>
                <p:nvCxnSpPr>
                  <p:cNvPr id="518" name="Straight Connector 517">
                    <a:extLst>
                      <a:ext uri="{FF2B5EF4-FFF2-40B4-BE49-F238E27FC236}">
                        <a16:creationId xmlns:a16="http://schemas.microsoft.com/office/drawing/2014/main" id="{06F6C1BF-6E79-D9CB-A45E-C5B9539B5A6D}"/>
                      </a:ext>
                    </a:extLst>
                  </p:cNvPr>
                  <p:cNvCxnSpPr>
                    <a:cxnSpLocks/>
                  </p:cNvCxnSpPr>
                  <p:nvPr/>
                </p:nvCxnSpPr>
                <p:spPr>
                  <a:xfrm rot="16200000">
                    <a:off x="6057326" y="5208721"/>
                    <a:ext cx="69329"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19" name="TextBox 518">
                    <a:extLst>
                      <a:ext uri="{FF2B5EF4-FFF2-40B4-BE49-F238E27FC236}">
                        <a16:creationId xmlns:a16="http://schemas.microsoft.com/office/drawing/2014/main" id="{6A619E1C-37E1-C699-425F-7FAE3A65067B}"/>
                      </a:ext>
                    </a:extLst>
                  </p:cNvPr>
                  <p:cNvSpPr txBox="1"/>
                  <p:nvPr/>
                </p:nvSpPr>
                <p:spPr>
                  <a:xfrm>
                    <a:off x="7469871" y="5243382"/>
                    <a:ext cx="225532" cy="145583"/>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272524"/>
                        </a:solidFill>
                        <a:effectLst/>
                        <a:uLnTx/>
                        <a:uFillTx/>
                        <a:latin typeface="Arial" panose="020B0604020202020204"/>
                        <a:ea typeface="+mn-ea"/>
                        <a:cs typeface="+mn-cs"/>
                      </a:rPr>
                      <a:t>20</a:t>
                    </a:r>
                  </a:p>
                </p:txBody>
              </p:sp>
              <p:cxnSp>
                <p:nvCxnSpPr>
                  <p:cNvPr id="520" name="Straight Connector 519">
                    <a:extLst>
                      <a:ext uri="{FF2B5EF4-FFF2-40B4-BE49-F238E27FC236}">
                        <a16:creationId xmlns:a16="http://schemas.microsoft.com/office/drawing/2014/main" id="{20A4AD1E-4681-8E23-A623-F7F9BFEDE6CC}"/>
                      </a:ext>
                    </a:extLst>
                  </p:cNvPr>
                  <p:cNvCxnSpPr>
                    <a:cxnSpLocks/>
                  </p:cNvCxnSpPr>
                  <p:nvPr/>
                </p:nvCxnSpPr>
                <p:spPr>
                  <a:xfrm rot="16200000">
                    <a:off x="7547969" y="5208721"/>
                    <a:ext cx="69329"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21" name="TextBox 520">
                    <a:extLst>
                      <a:ext uri="{FF2B5EF4-FFF2-40B4-BE49-F238E27FC236}">
                        <a16:creationId xmlns:a16="http://schemas.microsoft.com/office/drawing/2014/main" id="{1DF58218-1214-1D51-D68D-F4E126BB4116}"/>
                      </a:ext>
                    </a:extLst>
                  </p:cNvPr>
                  <p:cNvSpPr txBox="1"/>
                  <p:nvPr/>
                </p:nvSpPr>
                <p:spPr>
                  <a:xfrm>
                    <a:off x="8953273" y="5243382"/>
                    <a:ext cx="225532" cy="145583"/>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272524"/>
                        </a:solidFill>
                        <a:effectLst/>
                        <a:uLnTx/>
                        <a:uFillTx/>
                        <a:latin typeface="Arial" panose="020B0604020202020204"/>
                        <a:ea typeface="+mn-ea"/>
                        <a:cs typeface="+mn-cs"/>
                      </a:rPr>
                      <a:t>25</a:t>
                    </a:r>
                  </a:p>
                </p:txBody>
              </p:sp>
              <p:cxnSp>
                <p:nvCxnSpPr>
                  <p:cNvPr id="522" name="Straight Connector 521">
                    <a:extLst>
                      <a:ext uri="{FF2B5EF4-FFF2-40B4-BE49-F238E27FC236}">
                        <a16:creationId xmlns:a16="http://schemas.microsoft.com/office/drawing/2014/main" id="{B8BB6A32-BD4C-35DF-454A-A80428AD84BD}"/>
                      </a:ext>
                    </a:extLst>
                  </p:cNvPr>
                  <p:cNvCxnSpPr>
                    <a:cxnSpLocks/>
                  </p:cNvCxnSpPr>
                  <p:nvPr/>
                </p:nvCxnSpPr>
                <p:spPr>
                  <a:xfrm rot="16200000">
                    <a:off x="9031376" y="5208721"/>
                    <a:ext cx="69329"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23" name="TextBox 522">
                    <a:extLst>
                      <a:ext uri="{FF2B5EF4-FFF2-40B4-BE49-F238E27FC236}">
                        <a16:creationId xmlns:a16="http://schemas.microsoft.com/office/drawing/2014/main" id="{2309728D-821B-4ED1-0A1E-56C34E0CC364}"/>
                      </a:ext>
                    </a:extLst>
                  </p:cNvPr>
                  <p:cNvSpPr txBox="1"/>
                  <p:nvPr/>
                </p:nvSpPr>
                <p:spPr>
                  <a:xfrm>
                    <a:off x="10443917" y="5243382"/>
                    <a:ext cx="225532" cy="145583"/>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272524"/>
                        </a:solidFill>
                        <a:effectLst/>
                        <a:uLnTx/>
                        <a:uFillTx/>
                        <a:latin typeface="Arial" panose="020B0604020202020204"/>
                        <a:ea typeface="+mn-ea"/>
                        <a:cs typeface="+mn-cs"/>
                      </a:rPr>
                      <a:t>30</a:t>
                    </a:r>
                  </a:p>
                </p:txBody>
              </p:sp>
              <p:cxnSp>
                <p:nvCxnSpPr>
                  <p:cNvPr id="524" name="Straight Connector 523">
                    <a:extLst>
                      <a:ext uri="{FF2B5EF4-FFF2-40B4-BE49-F238E27FC236}">
                        <a16:creationId xmlns:a16="http://schemas.microsoft.com/office/drawing/2014/main" id="{1F7D97EE-D246-CC15-0890-1D3D97169644}"/>
                      </a:ext>
                    </a:extLst>
                  </p:cNvPr>
                  <p:cNvCxnSpPr>
                    <a:cxnSpLocks/>
                  </p:cNvCxnSpPr>
                  <p:nvPr/>
                </p:nvCxnSpPr>
                <p:spPr>
                  <a:xfrm rot="16200000">
                    <a:off x="10522020" y="5208721"/>
                    <a:ext cx="69329"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42" name="Group 441">
                  <a:extLst>
                    <a:ext uri="{FF2B5EF4-FFF2-40B4-BE49-F238E27FC236}">
                      <a16:creationId xmlns:a16="http://schemas.microsoft.com/office/drawing/2014/main" id="{1377A7B2-55F2-04C4-A184-8373BAE1FE0C}"/>
                    </a:ext>
                  </a:extLst>
                </p:cNvPr>
                <p:cNvGrpSpPr/>
                <p:nvPr/>
              </p:nvGrpSpPr>
              <p:grpSpPr>
                <a:xfrm>
                  <a:off x="416810" y="5521487"/>
                  <a:ext cx="10223187" cy="254769"/>
                  <a:chOff x="380984" y="3258974"/>
                  <a:chExt cx="4485632" cy="195889"/>
                </a:xfrm>
              </p:grpSpPr>
              <p:sp>
                <p:nvSpPr>
                  <p:cNvPr id="494" name="TextBox 493">
                    <a:extLst>
                      <a:ext uri="{FF2B5EF4-FFF2-40B4-BE49-F238E27FC236}">
                        <a16:creationId xmlns:a16="http://schemas.microsoft.com/office/drawing/2014/main" id="{142C07EB-1B2D-364D-114F-7C86303185D2}"/>
                      </a:ext>
                    </a:extLst>
                  </p:cNvPr>
                  <p:cNvSpPr txBox="1"/>
                  <p:nvPr/>
                </p:nvSpPr>
                <p:spPr>
                  <a:xfrm>
                    <a:off x="871993" y="3258974"/>
                    <a:ext cx="86587" cy="195889"/>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78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81</a:t>
                    </a:r>
                  </a:p>
                </p:txBody>
              </p:sp>
              <p:sp>
                <p:nvSpPr>
                  <p:cNvPr id="495" name="TextBox 494">
                    <a:extLst>
                      <a:ext uri="{FF2B5EF4-FFF2-40B4-BE49-F238E27FC236}">
                        <a16:creationId xmlns:a16="http://schemas.microsoft.com/office/drawing/2014/main" id="{E60DAA2C-2A07-76CF-1480-CA9B0FC946C7}"/>
                      </a:ext>
                    </a:extLst>
                  </p:cNvPr>
                  <p:cNvSpPr txBox="1"/>
                  <p:nvPr/>
                </p:nvSpPr>
                <p:spPr>
                  <a:xfrm>
                    <a:off x="380984" y="3258974"/>
                    <a:ext cx="393767" cy="195889"/>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err="1">
                        <a:ln>
                          <a:noFill/>
                        </a:ln>
                        <a:solidFill>
                          <a:srgbClr val="272524"/>
                        </a:solidFill>
                        <a:effectLst/>
                        <a:uLnTx/>
                        <a:uFillTx/>
                        <a:latin typeface="Arial" panose="020B0604020202020204"/>
                        <a:ea typeface="+mn-ea"/>
                        <a:cs typeface="+mn-cs"/>
                      </a:rPr>
                      <a:t>Elacestrant</a:t>
                    </a:r>
                    <a:endPar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SOC</a:t>
                    </a:r>
                  </a:p>
                </p:txBody>
              </p:sp>
              <p:sp>
                <p:nvSpPr>
                  <p:cNvPr id="496" name="TextBox 495">
                    <a:extLst>
                      <a:ext uri="{FF2B5EF4-FFF2-40B4-BE49-F238E27FC236}">
                        <a16:creationId xmlns:a16="http://schemas.microsoft.com/office/drawing/2014/main" id="{B9893B47-1FFF-58E9-4286-7B58CA61E641}"/>
                      </a:ext>
                    </a:extLst>
                  </p:cNvPr>
                  <p:cNvSpPr txBox="1"/>
                  <p:nvPr/>
                </p:nvSpPr>
                <p:spPr>
                  <a:xfrm>
                    <a:off x="1113293" y="3258974"/>
                    <a:ext cx="86587" cy="195889"/>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42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26</a:t>
                    </a:r>
                  </a:p>
                </p:txBody>
              </p:sp>
              <p:sp>
                <p:nvSpPr>
                  <p:cNvPr id="497" name="TextBox 496">
                    <a:extLst>
                      <a:ext uri="{FF2B5EF4-FFF2-40B4-BE49-F238E27FC236}">
                        <a16:creationId xmlns:a16="http://schemas.microsoft.com/office/drawing/2014/main" id="{9F6C3B54-92DD-2E70-AC90-49EB42DA10D0}"/>
                      </a:ext>
                    </a:extLst>
                  </p:cNvPr>
                  <p:cNvSpPr txBox="1"/>
                  <p:nvPr/>
                </p:nvSpPr>
                <p:spPr>
                  <a:xfrm>
                    <a:off x="1389518" y="3258974"/>
                    <a:ext cx="86587" cy="195889"/>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31</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12</a:t>
                    </a:r>
                  </a:p>
                </p:txBody>
              </p:sp>
              <p:sp>
                <p:nvSpPr>
                  <p:cNvPr id="498" name="TextBox 497">
                    <a:extLst>
                      <a:ext uri="{FF2B5EF4-FFF2-40B4-BE49-F238E27FC236}">
                        <a16:creationId xmlns:a16="http://schemas.microsoft.com/office/drawing/2014/main" id="{62E6FA3A-0107-B0BF-C3E5-4BB465683302}"/>
                      </a:ext>
                    </a:extLst>
                  </p:cNvPr>
                  <p:cNvSpPr txBox="1"/>
                  <p:nvPr/>
                </p:nvSpPr>
                <p:spPr>
                  <a:xfrm>
                    <a:off x="1630820" y="3258974"/>
                    <a:ext cx="86587" cy="195889"/>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24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10</a:t>
                    </a:r>
                  </a:p>
                </p:txBody>
              </p:sp>
              <p:sp>
                <p:nvSpPr>
                  <p:cNvPr id="499" name="TextBox 498">
                    <a:extLst>
                      <a:ext uri="{FF2B5EF4-FFF2-40B4-BE49-F238E27FC236}">
                        <a16:creationId xmlns:a16="http://schemas.microsoft.com/office/drawing/2014/main" id="{4B26A16E-8771-FE76-E454-3C25ACC67CBD}"/>
                      </a:ext>
                    </a:extLst>
                  </p:cNvPr>
                  <p:cNvSpPr txBox="1"/>
                  <p:nvPr/>
                </p:nvSpPr>
                <p:spPr>
                  <a:xfrm>
                    <a:off x="1913393" y="3258974"/>
                    <a:ext cx="86587" cy="195889"/>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20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9</a:t>
                    </a:r>
                  </a:p>
                </p:txBody>
              </p:sp>
              <p:sp>
                <p:nvSpPr>
                  <p:cNvPr id="500" name="TextBox 499">
                    <a:extLst>
                      <a:ext uri="{FF2B5EF4-FFF2-40B4-BE49-F238E27FC236}">
                        <a16:creationId xmlns:a16="http://schemas.microsoft.com/office/drawing/2014/main" id="{B1DDFF06-194F-A2C6-C67F-8C7ADD3F9D91}"/>
                      </a:ext>
                    </a:extLst>
                  </p:cNvPr>
                  <p:cNvSpPr txBox="1"/>
                  <p:nvPr/>
                </p:nvSpPr>
                <p:spPr>
                  <a:xfrm>
                    <a:off x="2154691" y="3258974"/>
                    <a:ext cx="86587" cy="195889"/>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16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5</a:t>
                    </a:r>
                  </a:p>
                </p:txBody>
              </p:sp>
              <p:sp>
                <p:nvSpPr>
                  <p:cNvPr id="501" name="TextBox 500">
                    <a:extLst>
                      <a:ext uri="{FF2B5EF4-FFF2-40B4-BE49-F238E27FC236}">
                        <a16:creationId xmlns:a16="http://schemas.microsoft.com/office/drawing/2014/main" id="{8E3106DB-7738-978E-A8B0-0BADAA23F8D5}"/>
                      </a:ext>
                    </a:extLst>
                  </p:cNvPr>
                  <p:cNvSpPr txBox="1"/>
                  <p:nvPr/>
                </p:nvSpPr>
                <p:spPr>
                  <a:xfrm>
                    <a:off x="2434097" y="3258974"/>
                    <a:ext cx="86587" cy="195889"/>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11</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2</a:t>
                    </a:r>
                  </a:p>
                </p:txBody>
              </p:sp>
              <p:sp>
                <p:nvSpPr>
                  <p:cNvPr id="502" name="TextBox 501">
                    <a:extLst>
                      <a:ext uri="{FF2B5EF4-FFF2-40B4-BE49-F238E27FC236}">
                        <a16:creationId xmlns:a16="http://schemas.microsoft.com/office/drawing/2014/main" id="{AE5E2FAE-B617-6370-1666-9574D378EC30}"/>
                      </a:ext>
                    </a:extLst>
                  </p:cNvPr>
                  <p:cNvSpPr txBox="1"/>
                  <p:nvPr/>
                </p:nvSpPr>
                <p:spPr>
                  <a:xfrm>
                    <a:off x="2697040" y="3258974"/>
                    <a:ext cx="43294" cy="195889"/>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9</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1</a:t>
                    </a:r>
                  </a:p>
                </p:txBody>
              </p:sp>
              <p:sp>
                <p:nvSpPr>
                  <p:cNvPr id="503" name="TextBox 502">
                    <a:extLst>
                      <a:ext uri="{FF2B5EF4-FFF2-40B4-BE49-F238E27FC236}">
                        <a16:creationId xmlns:a16="http://schemas.microsoft.com/office/drawing/2014/main" id="{6B4828E2-6242-9180-A5B9-A00C20C4A117}"/>
                      </a:ext>
                    </a:extLst>
                  </p:cNvPr>
                  <p:cNvSpPr txBox="1"/>
                  <p:nvPr/>
                </p:nvSpPr>
                <p:spPr>
                  <a:xfrm>
                    <a:off x="2976442" y="3258974"/>
                    <a:ext cx="43294" cy="195889"/>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1</a:t>
                    </a:r>
                  </a:p>
                </p:txBody>
              </p:sp>
              <p:sp>
                <p:nvSpPr>
                  <p:cNvPr id="504" name="TextBox 503">
                    <a:extLst>
                      <a:ext uri="{FF2B5EF4-FFF2-40B4-BE49-F238E27FC236}">
                        <a16:creationId xmlns:a16="http://schemas.microsoft.com/office/drawing/2014/main" id="{AE0F174C-B412-35C1-E1C2-36DC1E3D5458}"/>
                      </a:ext>
                    </a:extLst>
                  </p:cNvPr>
                  <p:cNvSpPr txBox="1"/>
                  <p:nvPr/>
                </p:nvSpPr>
                <p:spPr>
                  <a:xfrm>
                    <a:off x="3217739" y="3258974"/>
                    <a:ext cx="43294" cy="195889"/>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7</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0</a:t>
                    </a:r>
                  </a:p>
                </p:txBody>
              </p:sp>
              <p:sp>
                <p:nvSpPr>
                  <p:cNvPr id="505" name="TextBox 504">
                    <a:extLst>
                      <a:ext uri="{FF2B5EF4-FFF2-40B4-BE49-F238E27FC236}">
                        <a16:creationId xmlns:a16="http://schemas.microsoft.com/office/drawing/2014/main" id="{F7D49A35-51DD-D1C0-791F-4D5C82ED55A7}"/>
                      </a:ext>
                    </a:extLst>
                  </p:cNvPr>
                  <p:cNvSpPr txBox="1"/>
                  <p:nvPr/>
                </p:nvSpPr>
                <p:spPr>
                  <a:xfrm>
                    <a:off x="3500315" y="3258974"/>
                    <a:ext cx="43294" cy="97944"/>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6</a:t>
                    </a:r>
                  </a:p>
                </p:txBody>
              </p:sp>
              <p:sp>
                <p:nvSpPr>
                  <p:cNvPr id="506" name="TextBox 505">
                    <a:extLst>
                      <a:ext uri="{FF2B5EF4-FFF2-40B4-BE49-F238E27FC236}">
                        <a16:creationId xmlns:a16="http://schemas.microsoft.com/office/drawing/2014/main" id="{9BBE5AF5-CF12-ACD8-53A9-E5A2710DD4CA}"/>
                      </a:ext>
                    </a:extLst>
                  </p:cNvPr>
                  <p:cNvSpPr txBox="1"/>
                  <p:nvPr/>
                </p:nvSpPr>
                <p:spPr>
                  <a:xfrm>
                    <a:off x="3763839" y="3258974"/>
                    <a:ext cx="43294" cy="97944"/>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5</a:t>
                    </a:r>
                  </a:p>
                </p:txBody>
              </p:sp>
              <p:sp>
                <p:nvSpPr>
                  <p:cNvPr id="507" name="TextBox 506">
                    <a:extLst>
                      <a:ext uri="{FF2B5EF4-FFF2-40B4-BE49-F238E27FC236}">
                        <a16:creationId xmlns:a16="http://schemas.microsoft.com/office/drawing/2014/main" id="{9F5E0DDD-3E25-893C-123B-E2DBDAB6FDD8}"/>
                      </a:ext>
                    </a:extLst>
                  </p:cNvPr>
                  <p:cNvSpPr txBox="1"/>
                  <p:nvPr/>
                </p:nvSpPr>
                <p:spPr>
                  <a:xfrm>
                    <a:off x="4024191" y="3258974"/>
                    <a:ext cx="43294" cy="97944"/>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5</a:t>
                    </a:r>
                  </a:p>
                </p:txBody>
              </p:sp>
              <p:sp>
                <p:nvSpPr>
                  <p:cNvPr id="508" name="TextBox 507">
                    <a:extLst>
                      <a:ext uri="{FF2B5EF4-FFF2-40B4-BE49-F238E27FC236}">
                        <a16:creationId xmlns:a16="http://schemas.microsoft.com/office/drawing/2014/main" id="{AF8EF8CF-635F-8C83-3C4C-6AF954C797B4}"/>
                      </a:ext>
                    </a:extLst>
                  </p:cNvPr>
                  <p:cNvSpPr txBox="1"/>
                  <p:nvPr/>
                </p:nvSpPr>
                <p:spPr>
                  <a:xfrm>
                    <a:off x="4299445" y="3258974"/>
                    <a:ext cx="43294" cy="97944"/>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1</a:t>
                    </a:r>
                  </a:p>
                </p:txBody>
              </p:sp>
              <p:sp>
                <p:nvSpPr>
                  <p:cNvPr id="509" name="TextBox 508">
                    <a:extLst>
                      <a:ext uri="{FF2B5EF4-FFF2-40B4-BE49-F238E27FC236}">
                        <a16:creationId xmlns:a16="http://schemas.microsoft.com/office/drawing/2014/main" id="{B86C9FFA-C580-A1E8-F641-67D8051F2824}"/>
                      </a:ext>
                    </a:extLst>
                  </p:cNvPr>
                  <p:cNvSpPr txBox="1"/>
                  <p:nvPr/>
                </p:nvSpPr>
                <p:spPr>
                  <a:xfrm>
                    <a:off x="4562975" y="3258974"/>
                    <a:ext cx="43294" cy="97944"/>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1</a:t>
                    </a:r>
                  </a:p>
                </p:txBody>
              </p:sp>
              <p:sp>
                <p:nvSpPr>
                  <p:cNvPr id="510" name="TextBox 509">
                    <a:extLst>
                      <a:ext uri="{FF2B5EF4-FFF2-40B4-BE49-F238E27FC236}">
                        <a16:creationId xmlns:a16="http://schemas.microsoft.com/office/drawing/2014/main" id="{29A6BEF9-01B2-2340-9114-4C5F2A88704E}"/>
                      </a:ext>
                    </a:extLst>
                  </p:cNvPr>
                  <p:cNvSpPr txBox="1"/>
                  <p:nvPr/>
                </p:nvSpPr>
                <p:spPr>
                  <a:xfrm>
                    <a:off x="4823322" y="3258974"/>
                    <a:ext cx="43294" cy="97944"/>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0</a:t>
                    </a:r>
                  </a:p>
                </p:txBody>
              </p:sp>
            </p:grpSp>
            <p:sp>
              <p:nvSpPr>
                <p:cNvPr id="443" name="Freeform 538">
                  <a:extLst>
                    <a:ext uri="{FF2B5EF4-FFF2-40B4-BE49-F238E27FC236}">
                      <a16:creationId xmlns:a16="http://schemas.microsoft.com/office/drawing/2014/main" id="{3310818F-CC8A-8F6C-0A3E-E26700DAC453}"/>
                    </a:ext>
                  </a:extLst>
                </p:cNvPr>
                <p:cNvSpPr/>
                <p:nvPr/>
              </p:nvSpPr>
              <p:spPr>
                <a:xfrm>
                  <a:off x="1668695" y="1824104"/>
                  <a:ext cx="8632706" cy="2618002"/>
                </a:xfrm>
                <a:custGeom>
                  <a:avLst/>
                  <a:gdLst>
                    <a:gd name="connsiteX0" fmla="*/ 3787775 w 3787775"/>
                    <a:gd name="connsiteY0" fmla="*/ 2012950 h 2012950"/>
                    <a:gd name="connsiteX1" fmla="*/ 3346450 w 3787775"/>
                    <a:gd name="connsiteY1" fmla="*/ 2012950 h 2012950"/>
                    <a:gd name="connsiteX2" fmla="*/ 3346450 w 3787775"/>
                    <a:gd name="connsiteY2" fmla="*/ 1879600 h 2012950"/>
                    <a:gd name="connsiteX3" fmla="*/ 3228975 w 3787775"/>
                    <a:gd name="connsiteY3" fmla="*/ 1879600 h 2012950"/>
                    <a:gd name="connsiteX4" fmla="*/ 3228975 w 3787775"/>
                    <a:gd name="connsiteY4" fmla="*/ 1752600 h 2012950"/>
                    <a:gd name="connsiteX5" fmla="*/ 3146425 w 3787775"/>
                    <a:gd name="connsiteY5" fmla="*/ 1752600 h 2012950"/>
                    <a:gd name="connsiteX6" fmla="*/ 3146425 w 3787775"/>
                    <a:gd name="connsiteY6" fmla="*/ 1619250 h 2012950"/>
                    <a:gd name="connsiteX7" fmla="*/ 2184400 w 3787775"/>
                    <a:gd name="connsiteY7" fmla="*/ 1619250 h 2012950"/>
                    <a:gd name="connsiteX8" fmla="*/ 2184400 w 3787775"/>
                    <a:gd name="connsiteY8" fmla="*/ 1527175 h 2012950"/>
                    <a:gd name="connsiteX9" fmla="*/ 1631950 w 3787775"/>
                    <a:gd name="connsiteY9" fmla="*/ 1527175 h 2012950"/>
                    <a:gd name="connsiteX10" fmla="*/ 1631950 w 3787775"/>
                    <a:gd name="connsiteY10" fmla="*/ 1457325 h 2012950"/>
                    <a:gd name="connsiteX11" fmla="*/ 1397000 w 3787775"/>
                    <a:gd name="connsiteY11" fmla="*/ 1457325 h 2012950"/>
                    <a:gd name="connsiteX12" fmla="*/ 1397000 w 3787775"/>
                    <a:gd name="connsiteY12" fmla="*/ 1393825 h 2012950"/>
                    <a:gd name="connsiteX13" fmla="*/ 1311275 w 3787775"/>
                    <a:gd name="connsiteY13" fmla="*/ 1393825 h 2012950"/>
                    <a:gd name="connsiteX14" fmla="*/ 1311275 w 3787775"/>
                    <a:gd name="connsiteY14" fmla="*/ 1343025 h 2012950"/>
                    <a:gd name="connsiteX15" fmla="*/ 1187450 w 3787775"/>
                    <a:gd name="connsiteY15" fmla="*/ 1343025 h 2012950"/>
                    <a:gd name="connsiteX16" fmla="*/ 1187450 w 3787775"/>
                    <a:gd name="connsiteY16" fmla="*/ 1279525 h 2012950"/>
                    <a:gd name="connsiteX17" fmla="*/ 1187450 w 3787775"/>
                    <a:gd name="connsiteY17" fmla="*/ 1279525 h 2012950"/>
                    <a:gd name="connsiteX18" fmla="*/ 1168400 w 3787775"/>
                    <a:gd name="connsiteY18" fmla="*/ 1222375 h 2012950"/>
                    <a:gd name="connsiteX19" fmla="*/ 1168400 w 3787775"/>
                    <a:gd name="connsiteY19" fmla="*/ 1222375 h 2012950"/>
                    <a:gd name="connsiteX20" fmla="*/ 1149350 w 3787775"/>
                    <a:gd name="connsiteY20" fmla="*/ 1162050 h 2012950"/>
                    <a:gd name="connsiteX21" fmla="*/ 1095375 w 3787775"/>
                    <a:gd name="connsiteY21" fmla="*/ 1162050 h 2012950"/>
                    <a:gd name="connsiteX22" fmla="*/ 1095375 w 3787775"/>
                    <a:gd name="connsiteY22" fmla="*/ 1114425 h 2012950"/>
                    <a:gd name="connsiteX23" fmla="*/ 955675 w 3787775"/>
                    <a:gd name="connsiteY23" fmla="*/ 1114425 h 2012950"/>
                    <a:gd name="connsiteX24" fmla="*/ 955675 w 3787775"/>
                    <a:gd name="connsiteY24" fmla="*/ 1054100 h 2012950"/>
                    <a:gd name="connsiteX25" fmla="*/ 927100 w 3787775"/>
                    <a:gd name="connsiteY25" fmla="*/ 1054100 h 2012950"/>
                    <a:gd name="connsiteX26" fmla="*/ 927100 w 3787775"/>
                    <a:gd name="connsiteY26" fmla="*/ 1000125 h 2012950"/>
                    <a:gd name="connsiteX27" fmla="*/ 714375 w 3787775"/>
                    <a:gd name="connsiteY27" fmla="*/ 1000125 h 2012950"/>
                    <a:gd name="connsiteX28" fmla="*/ 714375 w 3787775"/>
                    <a:gd name="connsiteY28" fmla="*/ 1000125 h 2012950"/>
                    <a:gd name="connsiteX29" fmla="*/ 698500 w 3787775"/>
                    <a:gd name="connsiteY29" fmla="*/ 952500 h 2012950"/>
                    <a:gd name="connsiteX30" fmla="*/ 704850 w 3787775"/>
                    <a:gd name="connsiteY30" fmla="*/ 898525 h 2012950"/>
                    <a:gd name="connsiteX31" fmla="*/ 682625 w 3787775"/>
                    <a:gd name="connsiteY31" fmla="*/ 860425 h 2012950"/>
                    <a:gd name="connsiteX32" fmla="*/ 520700 w 3787775"/>
                    <a:gd name="connsiteY32" fmla="*/ 860425 h 2012950"/>
                    <a:gd name="connsiteX33" fmla="*/ 520700 w 3787775"/>
                    <a:gd name="connsiteY33" fmla="*/ 812800 h 2012950"/>
                    <a:gd name="connsiteX34" fmla="*/ 469900 w 3787775"/>
                    <a:gd name="connsiteY34" fmla="*/ 812800 h 2012950"/>
                    <a:gd name="connsiteX35" fmla="*/ 469900 w 3787775"/>
                    <a:gd name="connsiteY35" fmla="*/ 758825 h 2012950"/>
                    <a:gd name="connsiteX36" fmla="*/ 469900 w 3787775"/>
                    <a:gd name="connsiteY36" fmla="*/ 720725 h 2012950"/>
                    <a:gd name="connsiteX37" fmla="*/ 285750 w 3787775"/>
                    <a:gd name="connsiteY37" fmla="*/ 720725 h 2012950"/>
                    <a:gd name="connsiteX38" fmla="*/ 285750 w 3787775"/>
                    <a:gd name="connsiteY38" fmla="*/ 679450 h 2012950"/>
                    <a:gd name="connsiteX39" fmla="*/ 285750 w 3787775"/>
                    <a:gd name="connsiteY39" fmla="*/ 679450 h 2012950"/>
                    <a:gd name="connsiteX40" fmla="*/ 263525 w 3787775"/>
                    <a:gd name="connsiteY40" fmla="*/ 638175 h 2012950"/>
                    <a:gd name="connsiteX41" fmla="*/ 263525 w 3787775"/>
                    <a:gd name="connsiteY41" fmla="*/ 638175 h 2012950"/>
                    <a:gd name="connsiteX42" fmla="*/ 241300 w 3787775"/>
                    <a:gd name="connsiteY42" fmla="*/ 590550 h 2012950"/>
                    <a:gd name="connsiteX43" fmla="*/ 225425 w 3787775"/>
                    <a:gd name="connsiteY43" fmla="*/ 527050 h 2012950"/>
                    <a:gd name="connsiteX44" fmla="*/ 225425 w 3787775"/>
                    <a:gd name="connsiteY44" fmla="*/ 165100 h 2012950"/>
                    <a:gd name="connsiteX45" fmla="*/ 200025 w 3787775"/>
                    <a:gd name="connsiteY45" fmla="*/ 152400 h 2012950"/>
                    <a:gd name="connsiteX46" fmla="*/ 193675 w 3787775"/>
                    <a:gd name="connsiteY46" fmla="*/ 60325 h 2012950"/>
                    <a:gd name="connsiteX47" fmla="*/ 193675 w 3787775"/>
                    <a:gd name="connsiteY47" fmla="*/ 25400 h 2012950"/>
                    <a:gd name="connsiteX48" fmla="*/ 193675 w 3787775"/>
                    <a:gd name="connsiteY48" fmla="*/ 25400 h 2012950"/>
                    <a:gd name="connsiteX49" fmla="*/ 171450 w 3787775"/>
                    <a:gd name="connsiteY49" fmla="*/ 0 h 2012950"/>
                    <a:gd name="connsiteX50" fmla="*/ 0 w 3787775"/>
                    <a:gd name="connsiteY50" fmla="*/ 0 h 2012950"/>
                    <a:gd name="connsiteX0" fmla="*/ 3787775 w 3787775"/>
                    <a:gd name="connsiteY0" fmla="*/ 2012950 h 2012950"/>
                    <a:gd name="connsiteX1" fmla="*/ 3346450 w 3787775"/>
                    <a:gd name="connsiteY1" fmla="*/ 2012950 h 2012950"/>
                    <a:gd name="connsiteX2" fmla="*/ 3346450 w 3787775"/>
                    <a:gd name="connsiteY2" fmla="*/ 1879600 h 2012950"/>
                    <a:gd name="connsiteX3" fmla="*/ 3228975 w 3787775"/>
                    <a:gd name="connsiteY3" fmla="*/ 1879600 h 2012950"/>
                    <a:gd name="connsiteX4" fmla="*/ 3228975 w 3787775"/>
                    <a:gd name="connsiteY4" fmla="*/ 1752600 h 2012950"/>
                    <a:gd name="connsiteX5" fmla="*/ 3146425 w 3787775"/>
                    <a:gd name="connsiteY5" fmla="*/ 1752600 h 2012950"/>
                    <a:gd name="connsiteX6" fmla="*/ 3146425 w 3787775"/>
                    <a:gd name="connsiteY6" fmla="*/ 1619250 h 2012950"/>
                    <a:gd name="connsiteX7" fmla="*/ 2184400 w 3787775"/>
                    <a:gd name="connsiteY7" fmla="*/ 1619250 h 2012950"/>
                    <a:gd name="connsiteX8" fmla="*/ 2184400 w 3787775"/>
                    <a:gd name="connsiteY8" fmla="*/ 1527175 h 2012950"/>
                    <a:gd name="connsiteX9" fmla="*/ 1631950 w 3787775"/>
                    <a:gd name="connsiteY9" fmla="*/ 1527175 h 2012950"/>
                    <a:gd name="connsiteX10" fmla="*/ 1631950 w 3787775"/>
                    <a:gd name="connsiteY10" fmla="*/ 1457325 h 2012950"/>
                    <a:gd name="connsiteX11" fmla="*/ 1397000 w 3787775"/>
                    <a:gd name="connsiteY11" fmla="*/ 1457325 h 2012950"/>
                    <a:gd name="connsiteX12" fmla="*/ 1397000 w 3787775"/>
                    <a:gd name="connsiteY12" fmla="*/ 1393825 h 2012950"/>
                    <a:gd name="connsiteX13" fmla="*/ 1311275 w 3787775"/>
                    <a:gd name="connsiteY13" fmla="*/ 1393825 h 2012950"/>
                    <a:gd name="connsiteX14" fmla="*/ 1311275 w 3787775"/>
                    <a:gd name="connsiteY14" fmla="*/ 1343025 h 2012950"/>
                    <a:gd name="connsiteX15" fmla="*/ 1187450 w 3787775"/>
                    <a:gd name="connsiteY15" fmla="*/ 1343025 h 2012950"/>
                    <a:gd name="connsiteX16" fmla="*/ 1187450 w 3787775"/>
                    <a:gd name="connsiteY16" fmla="*/ 1279525 h 2012950"/>
                    <a:gd name="connsiteX17" fmla="*/ 1187450 w 3787775"/>
                    <a:gd name="connsiteY17" fmla="*/ 1279525 h 2012950"/>
                    <a:gd name="connsiteX18" fmla="*/ 1168400 w 3787775"/>
                    <a:gd name="connsiteY18" fmla="*/ 1222375 h 2012950"/>
                    <a:gd name="connsiteX19" fmla="*/ 1152525 w 3787775"/>
                    <a:gd name="connsiteY19" fmla="*/ 1225550 h 2012950"/>
                    <a:gd name="connsiteX20" fmla="*/ 1149350 w 3787775"/>
                    <a:gd name="connsiteY20" fmla="*/ 1162050 h 2012950"/>
                    <a:gd name="connsiteX21" fmla="*/ 1095375 w 3787775"/>
                    <a:gd name="connsiteY21" fmla="*/ 1162050 h 2012950"/>
                    <a:gd name="connsiteX22" fmla="*/ 1095375 w 3787775"/>
                    <a:gd name="connsiteY22" fmla="*/ 1114425 h 2012950"/>
                    <a:gd name="connsiteX23" fmla="*/ 955675 w 3787775"/>
                    <a:gd name="connsiteY23" fmla="*/ 1114425 h 2012950"/>
                    <a:gd name="connsiteX24" fmla="*/ 955675 w 3787775"/>
                    <a:gd name="connsiteY24" fmla="*/ 1054100 h 2012950"/>
                    <a:gd name="connsiteX25" fmla="*/ 927100 w 3787775"/>
                    <a:gd name="connsiteY25" fmla="*/ 1054100 h 2012950"/>
                    <a:gd name="connsiteX26" fmla="*/ 927100 w 3787775"/>
                    <a:gd name="connsiteY26" fmla="*/ 1000125 h 2012950"/>
                    <a:gd name="connsiteX27" fmla="*/ 714375 w 3787775"/>
                    <a:gd name="connsiteY27" fmla="*/ 1000125 h 2012950"/>
                    <a:gd name="connsiteX28" fmla="*/ 714375 w 3787775"/>
                    <a:gd name="connsiteY28" fmla="*/ 1000125 h 2012950"/>
                    <a:gd name="connsiteX29" fmla="*/ 698500 w 3787775"/>
                    <a:gd name="connsiteY29" fmla="*/ 952500 h 2012950"/>
                    <a:gd name="connsiteX30" fmla="*/ 704850 w 3787775"/>
                    <a:gd name="connsiteY30" fmla="*/ 898525 h 2012950"/>
                    <a:gd name="connsiteX31" fmla="*/ 682625 w 3787775"/>
                    <a:gd name="connsiteY31" fmla="*/ 860425 h 2012950"/>
                    <a:gd name="connsiteX32" fmla="*/ 520700 w 3787775"/>
                    <a:gd name="connsiteY32" fmla="*/ 860425 h 2012950"/>
                    <a:gd name="connsiteX33" fmla="*/ 520700 w 3787775"/>
                    <a:gd name="connsiteY33" fmla="*/ 812800 h 2012950"/>
                    <a:gd name="connsiteX34" fmla="*/ 469900 w 3787775"/>
                    <a:gd name="connsiteY34" fmla="*/ 812800 h 2012950"/>
                    <a:gd name="connsiteX35" fmla="*/ 469900 w 3787775"/>
                    <a:gd name="connsiteY35" fmla="*/ 758825 h 2012950"/>
                    <a:gd name="connsiteX36" fmla="*/ 469900 w 3787775"/>
                    <a:gd name="connsiteY36" fmla="*/ 720725 h 2012950"/>
                    <a:gd name="connsiteX37" fmla="*/ 285750 w 3787775"/>
                    <a:gd name="connsiteY37" fmla="*/ 720725 h 2012950"/>
                    <a:gd name="connsiteX38" fmla="*/ 285750 w 3787775"/>
                    <a:gd name="connsiteY38" fmla="*/ 679450 h 2012950"/>
                    <a:gd name="connsiteX39" fmla="*/ 285750 w 3787775"/>
                    <a:gd name="connsiteY39" fmla="*/ 679450 h 2012950"/>
                    <a:gd name="connsiteX40" fmla="*/ 263525 w 3787775"/>
                    <a:gd name="connsiteY40" fmla="*/ 638175 h 2012950"/>
                    <a:gd name="connsiteX41" fmla="*/ 263525 w 3787775"/>
                    <a:gd name="connsiteY41" fmla="*/ 638175 h 2012950"/>
                    <a:gd name="connsiteX42" fmla="*/ 241300 w 3787775"/>
                    <a:gd name="connsiteY42" fmla="*/ 590550 h 2012950"/>
                    <a:gd name="connsiteX43" fmla="*/ 225425 w 3787775"/>
                    <a:gd name="connsiteY43" fmla="*/ 527050 h 2012950"/>
                    <a:gd name="connsiteX44" fmla="*/ 225425 w 3787775"/>
                    <a:gd name="connsiteY44" fmla="*/ 165100 h 2012950"/>
                    <a:gd name="connsiteX45" fmla="*/ 200025 w 3787775"/>
                    <a:gd name="connsiteY45" fmla="*/ 152400 h 2012950"/>
                    <a:gd name="connsiteX46" fmla="*/ 193675 w 3787775"/>
                    <a:gd name="connsiteY46" fmla="*/ 60325 h 2012950"/>
                    <a:gd name="connsiteX47" fmla="*/ 193675 w 3787775"/>
                    <a:gd name="connsiteY47" fmla="*/ 25400 h 2012950"/>
                    <a:gd name="connsiteX48" fmla="*/ 193675 w 3787775"/>
                    <a:gd name="connsiteY48" fmla="*/ 25400 h 2012950"/>
                    <a:gd name="connsiteX49" fmla="*/ 171450 w 3787775"/>
                    <a:gd name="connsiteY49" fmla="*/ 0 h 2012950"/>
                    <a:gd name="connsiteX50" fmla="*/ 0 w 3787775"/>
                    <a:gd name="connsiteY50" fmla="*/ 0 h 2012950"/>
                    <a:gd name="connsiteX0" fmla="*/ 3787775 w 3787775"/>
                    <a:gd name="connsiteY0" fmla="*/ 2012950 h 2012950"/>
                    <a:gd name="connsiteX1" fmla="*/ 3346450 w 3787775"/>
                    <a:gd name="connsiteY1" fmla="*/ 2012950 h 2012950"/>
                    <a:gd name="connsiteX2" fmla="*/ 3346450 w 3787775"/>
                    <a:gd name="connsiteY2" fmla="*/ 1879600 h 2012950"/>
                    <a:gd name="connsiteX3" fmla="*/ 3228975 w 3787775"/>
                    <a:gd name="connsiteY3" fmla="*/ 1879600 h 2012950"/>
                    <a:gd name="connsiteX4" fmla="*/ 3228975 w 3787775"/>
                    <a:gd name="connsiteY4" fmla="*/ 1752600 h 2012950"/>
                    <a:gd name="connsiteX5" fmla="*/ 3146425 w 3787775"/>
                    <a:gd name="connsiteY5" fmla="*/ 1752600 h 2012950"/>
                    <a:gd name="connsiteX6" fmla="*/ 3146425 w 3787775"/>
                    <a:gd name="connsiteY6" fmla="*/ 1619250 h 2012950"/>
                    <a:gd name="connsiteX7" fmla="*/ 2184400 w 3787775"/>
                    <a:gd name="connsiteY7" fmla="*/ 1619250 h 2012950"/>
                    <a:gd name="connsiteX8" fmla="*/ 2184400 w 3787775"/>
                    <a:gd name="connsiteY8" fmla="*/ 1527175 h 2012950"/>
                    <a:gd name="connsiteX9" fmla="*/ 1631950 w 3787775"/>
                    <a:gd name="connsiteY9" fmla="*/ 1527175 h 2012950"/>
                    <a:gd name="connsiteX10" fmla="*/ 1631950 w 3787775"/>
                    <a:gd name="connsiteY10" fmla="*/ 1457325 h 2012950"/>
                    <a:gd name="connsiteX11" fmla="*/ 1397000 w 3787775"/>
                    <a:gd name="connsiteY11" fmla="*/ 1457325 h 2012950"/>
                    <a:gd name="connsiteX12" fmla="*/ 1397000 w 3787775"/>
                    <a:gd name="connsiteY12" fmla="*/ 1393825 h 2012950"/>
                    <a:gd name="connsiteX13" fmla="*/ 1311275 w 3787775"/>
                    <a:gd name="connsiteY13" fmla="*/ 1393825 h 2012950"/>
                    <a:gd name="connsiteX14" fmla="*/ 1311275 w 3787775"/>
                    <a:gd name="connsiteY14" fmla="*/ 1343025 h 2012950"/>
                    <a:gd name="connsiteX15" fmla="*/ 1187450 w 3787775"/>
                    <a:gd name="connsiteY15" fmla="*/ 1343025 h 2012950"/>
                    <a:gd name="connsiteX16" fmla="*/ 1187450 w 3787775"/>
                    <a:gd name="connsiteY16" fmla="*/ 1279525 h 2012950"/>
                    <a:gd name="connsiteX17" fmla="*/ 1174750 w 3787775"/>
                    <a:gd name="connsiteY17" fmla="*/ 1285875 h 2012950"/>
                    <a:gd name="connsiteX18" fmla="*/ 1168400 w 3787775"/>
                    <a:gd name="connsiteY18" fmla="*/ 1222375 h 2012950"/>
                    <a:gd name="connsiteX19" fmla="*/ 1152525 w 3787775"/>
                    <a:gd name="connsiteY19" fmla="*/ 1225550 h 2012950"/>
                    <a:gd name="connsiteX20" fmla="*/ 1149350 w 3787775"/>
                    <a:gd name="connsiteY20" fmla="*/ 1162050 h 2012950"/>
                    <a:gd name="connsiteX21" fmla="*/ 1095375 w 3787775"/>
                    <a:gd name="connsiteY21" fmla="*/ 1162050 h 2012950"/>
                    <a:gd name="connsiteX22" fmla="*/ 1095375 w 3787775"/>
                    <a:gd name="connsiteY22" fmla="*/ 1114425 h 2012950"/>
                    <a:gd name="connsiteX23" fmla="*/ 955675 w 3787775"/>
                    <a:gd name="connsiteY23" fmla="*/ 1114425 h 2012950"/>
                    <a:gd name="connsiteX24" fmla="*/ 955675 w 3787775"/>
                    <a:gd name="connsiteY24" fmla="*/ 1054100 h 2012950"/>
                    <a:gd name="connsiteX25" fmla="*/ 927100 w 3787775"/>
                    <a:gd name="connsiteY25" fmla="*/ 1054100 h 2012950"/>
                    <a:gd name="connsiteX26" fmla="*/ 927100 w 3787775"/>
                    <a:gd name="connsiteY26" fmla="*/ 1000125 h 2012950"/>
                    <a:gd name="connsiteX27" fmla="*/ 714375 w 3787775"/>
                    <a:gd name="connsiteY27" fmla="*/ 1000125 h 2012950"/>
                    <a:gd name="connsiteX28" fmla="*/ 714375 w 3787775"/>
                    <a:gd name="connsiteY28" fmla="*/ 1000125 h 2012950"/>
                    <a:gd name="connsiteX29" fmla="*/ 698500 w 3787775"/>
                    <a:gd name="connsiteY29" fmla="*/ 952500 h 2012950"/>
                    <a:gd name="connsiteX30" fmla="*/ 704850 w 3787775"/>
                    <a:gd name="connsiteY30" fmla="*/ 898525 h 2012950"/>
                    <a:gd name="connsiteX31" fmla="*/ 682625 w 3787775"/>
                    <a:gd name="connsiteY31" fmla="*/ 860425 h 2012950"/>
                    <a:gd name="connsiteX32" fmla="*/ 520700 w 3787775"/>
                    <a:gd name="connsiteY32" fmla="*/ 860425 h 2012950"/>
                    <a:gd name="connsiteX33" fmla="*/ 520700 w 3787775"/>
                    <a:gd name="connsiteY33" fmla="*/ 812800 h 2012950"/>
                    <a:gd name="connsiteX34" fmla="*/ 469900 w 3787775"/>
                    <a:gd name="connsiteY34" fmla="*/ 812800 h 2012950"/>
                    <a:gd name="connsiteX35" fmla="*/ 469900 w 3787775"/>
                    <a:gd name="connsiteY35" fmla="*/ 758825 h 2012950"/>
                    <a:gd name="connsiteX36" fmla="*/ 469900 w 3787775"/>
                    <a:gd name="connsiteY36" fmla="*/ 720725 h 2012950"/>
                    <a:gd name="connsiteX37" fmla="*/ 285750 w 3787775"/>
                    <a:gd name="connsiteY37" fmla="*/ 720725 h 2012950"/>
                    <a:gd name="connsiteX38" fmla="*/ 285750 w 3787775"/>
                    <a:gd name="connsiteY38" fmla="*/ 679450 h 2012950"/>
                    <a:gd name="connsiteX39" fmla="*/ 285750 w 3787775"/>
                    <a:gd name="connsiteY39" fmla="*/ 679450 h 2012950"/>
                    <a:gd name="connsiteX40" fmla="*/ 263525 w 3787775"/>
                    <a:gd name="connsiteY40" fmla="*/ 638175 h 2012950"/>
                    <a:gd name="connsiteX41" fmla="*/ 263525 w 3787775"/>
                    <a:gd name="connsiteY41" fmla="*/ 638175 h 2012950"/>
                    <a:gd name="connsiteX42" fmla="*/ 241300 w 3787775"/>
                    <a:gd name="connsiteY42" fmla="*/ 590550 h 2012950"/>
                    <a:gd name="connsiteX43" fmla="*/ 225425 w 3787775"/>
                    <a:gd name="connsiteY43" fmla="*/ 527050 h 2012950"/>
                    <a:gd name="connsiteX44" fmla="*/ 225425 w 3787775"/>
                    <a:gd name="connsiteY44" fmla="*/ 165100 h 2012950"/>
                    <a:gd name="connsiteX45" fmla="*/ 200025 w 3787775"/>
                    <a:gd name="connsiteY45" fmla="*/ 152400 h 2012950"/>
                    <a:gd name="connsiteX46" fmla="*/ 193675 w 3787775"/>
                    <a:gd name="connsiteY46" fmla="*/ 60325 h 2012950"/>
                    <a:gd name="connsiteX47" fmla="*/ 193675 w 3787775"/>
                    <a:gd name="connsiteY47" fmla="*/ 25400 h 2012950"/>
                    <a:gd name="connsiteX48" fmla="*/ 193675 w 3787775"/>
                    <a:gd name="connsiteY48" fmla="*/ 25400 h 2012950"/>
                    <a:gd name="connsiteX49" fmla="*/ 171450 w 3787775"/>
                    <a:gd name="connsiteY49" fmla="*/ 0 h 2012950"/>
                    <a:gd name="connsiteX50" fmla="*/ 0 w 3787775"/>
                    <a:gd name="connsiteY50" fmla="*/ 0 h 2012950"/>
                    <a:gd name="connsiteX0" fmla="*/ 3787775 w 3787775"/>
                    <a:gd name="connsiteY0" fmla="*/ 2012950 h 2012950"/>
                    <a:gd name="connsiteX1" fmla="*/ 3346450 w 3787775"/>
                    <a:gd name="connsiteY1" fmla="*/ 2012950 h 2012950"/>
                    <a:gd name="connsiteX2" fmla="*/ 3346450 w 3787775"/>
                    <a:gd name="connsiteY2" fmla="*/ 1879600 h 2012950"/>
                    <a:gd name="connsiteX3" fmla="*/ 3228975 w 3787775"/>
                    <a:gd name="connsiteY3" fmla="*/ 1879600 h 2012950"/>
                    <a:gd name="connsiteX4" fmla="*/ 3228975 w 3787775"/>
                    <a:gd name="connsiteY4" fmla="*/ 1752600 h 2012950"/>
                    <a:gd name="connsiteX5" fmla="*/ 3146425 w 3787775"/>
                    <a:gd name="connsiteY5" fmla="*/ 1752600 h 2012950"/>
                    <a:gd name="connsiteX6" fmla="*/ 3146425 w 3787775"/>
                    <a:gd name="connsiteY6" fmla="*/ 1619250 h 2012950"/>
                    <a:gd name="connsiteX7" fmla="*/ 2184400 w 3787775"/>
                    <a:gd name="connsiteY7" fmla="*/ 1619250 h 2012950"/>
                    <a:gd name="connsiteX8" fmla="*/ 2184400 w 3787775"/>
                    <a:gd name="connsiteY8" fmla="*/ 1527175 h 2012950"/>
                    <a:gd name="connsiteX9" fmla="*/ 1631950 w 3787775"/>
                    <a:gd name="connsiteY9" fmla="*/ 1527175 h 2012950"/>
                    <a:gd name="connsiteX10" fmla="*/ 1631950 w 3787775"/>
                    <a:gd name="connsiteY10" fmla="*/ 1457325 h 2012950"/>
                    <a:gd name="connsiteX11" fmla="*/ 1397000 w 3787775"/>
                    <a:gd name="connsiteY11" fmla="*/ 1457325 h 2012950"/>
                    <a:gd name="connsiteX12" fmla="*/ 1397000 w 3787775"/>
                    <a:gd name="connsiteY12" fmla="*/ 1393825 h 2012950"/>
                    <a:gd name="connsiteX13" fmla="*/ 1311275 w 3787775"/>
                    <a:gd name="connsiteY13" fmla="*/ 1393825 h 2012950"/>
                    <a:gd name="connsiteX14" fmla="*/ 1311275 w 3787775"/>
                    <a:gd name="connsiteY14" fmla="*/ 1343025 h 2012950"/>
                    <a:gd name="connsiteX15" fmla="*/ 1187450 w 3787775"/>
                    <a:gd name="connsiteY15" fmla="*/ 1343025 h 2012950"/>
                    <a:gd name="connsiteX16" fmla="*/ 1187450 w 3787775"/>
                    <a:gd name="connsiteY16" fmla="*/ 1279525 h 2012950"/>
                    <a:gd name="connsiteX17" fmla="*/ 1174750 w 3787775"/>
                    <a:gd name="connsiteY17" fmla="*/ 1285875 h 2012950"/>
                    <a:gd name="connsiteX18" fmla="*/ 1168400 w 3787775"/>
                    <a:gd name="connsiteY18" fmla="*/ 1222375 h 2012950"/>
                    <a:gd name="connsiteX19" fmla="*/ 1152525 w 3787775"/>
                    <a:gd name="connsiteY19" fmla="*/ 1225550 h 2012950"/>
                    <a:gd name="connsiteX20" fmla="*/ 1149350 w 3787775"/>
                    <a:gd name="connsiteY20" fmla="*/ 1162050 h 2012950"/>
                    <a:gd name="connsiteX21" fmla="*/ 1095375 w 3787775"/>
                    <a:gd name="connsiteY21" fmla="*/ 1162050 h 2012950"/>
                    <a:gd name="connsiteX22" fmla="*/ 1095375 w 3787775"/>
                    <a:gd name="connsiteY22" fmla="*/ 1114425 h 2012950"/>
                    <a:gd name="connsiteX23" fmla="*/ 955675 w 3787775"/>
                    <a:gd name="connsiteY23" fmla="*/ 1114425 h 2012950"/>
                    <a:gd name="connsiteX24" fmla="*/ 955675 w 3787775"/>
                    <a:gd name="connsiteY24" fmla="*/ 1054100 h 2012950"/>
                    <a:gd name="connsiteX25" fmla="*/ 927100 w 3787775"/>
                    <a:gd name="connsiteY25" fmla="*/ 1054100 h 2012950"/>
                    <a:gd name="connsiteX26" fmla="*/ 927100 w 3787775"/>
                    <a:gd name="connsiteY26" fmla="*/ 1000125 h 2012950"/>
                    <a:gd name="connsiteX27" fmla="*/ 714375 w 3787775"/>
                    <a:gd name="connsiteY27" fmla="*/ 1000125 h 2012950"/>
                    <a:gd name="connsiteX28" fmla="*/ 714375 w 3787775"/>
                    <a:gd name="connsiteY28" fmla="*/ 1000125 h 2012950"/>
                    <a:gd name="connsiteX29" fmla="*/ 698500 w 3787775"/>
                    <a:gd name="connsiteY29" fmla="*/ 952500 h 2012950"/>
                    <a:gd name="connsiteX30" fmla="*/ 688975 w 3787775"/>
                    <a:gd name="connsiteY30" fmla="*/ 895350 h 2012950"/>
                    <a:gd name="connsiteX31" fmla="*/ 682625 w 3787775"/>
                    <a:gd name="connsiteY31" fmla="*/ 860425 h 2012950"/>
                    <a:gd name="connsiteX32" fmla="*/ 520700 w 3787775"/>
                    <a:gd name="connsiteY32" fmla="*/ 860425 h 2012950"/>
                    <a:gd name="connsiteX33" fmla="*/ 520700 w 3787775"/>
                    <a:gd name="connsiteY33" fmla="*/ 812800 h 2012950"/>
                    <a:gd name="connsiteX34" fmla="*/ 469900 w 3787775"/>
                    <a:gd name="connsiteY34" fmla="*/ 812800 h 2012950"/>
                    <a:gd name="connsiteX35" fmla="*/ 469900 w 3787775"/>
                    <a:gd name="connsiteY35" fmla="*/ 758825 h 2012950"/>
                    <a:gd name="connsiteX36" fmla="*/ 469900 w 3787775"/>
                    <a:gd name="connsiteY36" fmla="*/ 720725 h 2012950"/>
                    <a:gd name="connsiteX37" fmla="*/ 285750 w 3787775"/>
                    <a:gd name="connsiteY37" fmla="*/ 720725 h 2012950"/>
                    <a:gd name="connsiteX38" fmla="*/ 285750 w 3787775"/>
                    <a:gd name="connsiteY38" fmla="*/ 679450 h 2012950"/>
                    <a:gd name="connsiteX39" fmla="*/ 285750 w 3787775"/>
                    <a:gd name="connsiteY39" fmla="*/ 679450 h 2012950"/>
                    <a:gd name="connsiteX40" fmla="*/ 263525 w 3787775"/>
                    <a:gd name="connsiteY40" fmla="*/ 638175 h 2012950"/>
                    <a:gd name="connsiteX41" fmla="*/ 263525 w 3787775"/>
                    <a:gd name="connsiteY41" fmla="*/ 638175 h 2012950"/>
                    <a:gd name="connsiteX42" fmla="*/ 241300 w 3787775"/>
                    <a:gd name="connsiteY42" fmla="*/ 590550 h 2012950"/>
                    <a:gd name="connsiteX43" fmla="*/ 225425 w 3787775"/>
                    <a:gd name="connsiteY43" fmla="*/ 527050 h 2012950"/>
                    <a:gd name="connsiteX44" fmla="*/ 225425 w 3787775"/>
                    <a:gd name="connsiteY44" fmla="*/ 165100 h 2012950"/>
                    <a:gd name="connsiteX45" fmla="*/ 200025 w 3787775"/>
                    <a:gd name="connsiteY45" fmla="*/ 152400 h 2012950"/>
                    <a:gd name="connsiteX46" fmla="*/ 193675 w 3787775"/>
                    <a:gd name="connsiteY46" fmla="*/ 60325 h 2012950"/>
                    <a:gd name="connsiteX47" fmla="*/ 193675 w 3787775"/>
                    <a:gd name="connsiteY47" fmla="*/ 25400 h 2012950"/>
                    <a:gd name="connsiteX48" fmla="*/ 193675 w 3787775"/>
                    <a:gd name="connsiteY48" fmla="*/ 25400 h 2012950"/>
                    <a:gd name="connsiteX49" fmla="*/ 171450 w 3787775"/>
                    <a:gd name="connsiteY49" fmla="*/ 0 h 2012950"/>
                    <a:gd name="connsiteX50" fmla="*/ 0 w 3787775"/>
                    <a:gd name="connsiteY50" fmla="*/ 0 h 2012950"/>
                    <a:gd name="connsiteX0" fmla="*/ 3787775 w 3787775"/>
                    <a:gd name="connsiteY0" fmla="*/ 2012950 h 2012950"/>
                    <a:gd name="connsiteX1" fmla="*/ 3346450 w 3787775"/>
                    <a:gd name="connsiteY1" fmla="*/ 2012950 h 2012950"/>
                    <a:gd name="connsiteX2" fmla="*/ 3346450 w 3787775"/>
                    <a:gd name="connsiteY2" fmla="*/ 1879600 h 2012950"/>
                    <a:gd name="connsiteX3" fmla="*/ 3228975 w 3787775"/>
                    <a:gd name="connsiteY3" fmla="*/ 1879600 h 2012950"/>
                    <a:gd name="connsiteX4" fmla="*/ 3228975 w 3787775"/>
                    <a:gd name="connsiteY4" fmla="*/ 1752600 h 2012950"/>
                    <a:gd name="connsiteX5" fmla="*/ 3146425 w 3787775"/>
                    <a:gd name="connsiteY5" fmla="*/ 1752600 h 2012950"/>
                    <a:gd name="connsiteX6" fmla="*/ 3146425 w 3787775"/>
                    <a:gd name="connsiteY6" fmla="*/ 1619250 h 2012950"/>
                    <a:gd name="connsiteX7" fmla="*/ 2184400 w 3787775"/>
                    <a:gd name="connsiteY7" fmla="*/ 1619250 h 2012950"/>
                    <a:gd name="connsiteX8" fmla="*/ 2184400 w 3787775"/>
                    <a:gd name="connsiteY8" fmla="*/ 1527175 h 2012950"/>
                    <a:gd name="connsiteX9" fmla="*/ 1631950 w 3787775"/>
                    <a:gd name="connsiteY9" fmla="*/ 1527175 h 2012950"/>
                    <a:gd name="connsiteX10" fmla="*/ 1631950 w 3787775"/>
                    <a:gd name="connsiteY10" fmla="*/ 1457325 h 2012950"/>
                    <a:gd name="connsiteX11" fmla="*/ 1397000 w 3787775"/>
                    <a:gd name="connsiteY11" fmla="*/ 1457325 h 2012950"/>
                    <a:gd name="connsiteX12" fmla="*/ 1397000 w 3787775"/>
                    <a:gd name="connsiteY12" fmla="*/ 1393825 h 2012950"/>
                    <a:gd name="connsiteX13" fmla="*/ 1311275 w 3787775"/>
                    <a:gd name="connsiteY13" fmla="*/ 1393825 h 2012950"/>
                    <a:gd name="connsiteX14" fmla="*/ 1311275 w 3787775"/>
                    <a:gd name="connsiteY14" fmla="*/ 1343025 h 2012950"/>
                    <a:gd name="connsiteX15" fmla="*/ 1187450 w 3787775"/>
                    <a:gd name="connsiteY15" fmla="*/ 1343025 h 2012950"/>
                    <a:gd name="connsiteX16" fmla="*/ 1187450 w 3787775"/>
                    <a:gd name="connsiteY16" fmla="*/ 1279525 h 2012950"/>
                    <a:gd name="connsiteX17" fmla="*/ 1174750 w 3787775"/>
                    <a:gd name="connsiteY17" fmla="*/ 1285875 h 2012950"/>
                    <a:gd name="connsiteX18" fmla="*/ 1168400 w 3787775"/>
                    <a:gd name="connsiteY18" fmla="*/ 1222375 h 2012950"/>
                    <a:gd name="connsiteX19" fmla="*/ 1152525 w 3787775"/>
                    <a:gd name="connsiteY19" fmla="*/ 1225550 h 2012950"/>
                    <a:gd name="connsiteX20" fmla="*/ 1149350 w 3787775"/>
                    <a:gd name="connsiteY20" fmla="*/ 1162050 h 2012950"/>
                    <a:gd name="connsiteX21" fmla="*/ 1095375 w 3787775"/>
                    <a:gd name="connsiteY21" fmla="*/ 1162050 h 2012950"/>
                    <a:gd name="connsiteX22" fmla="*/ 1095375 w 3787775"/>
                    <a:gd name="connsiteY22" fmla="*/ 1114425 h 2012950"/>
                    <a:gd name="connsiteX23" fmla="*/ 955675 w 3787775"/>
                    <a:gd name="connsiteY23" fmla="*/ 1114425 h 2012950"/>
                    <a:gd name="connsiteX24" fmla="*/ 955675 w 3787775"/>
                    <a:gd name="connsiteY24" fmla="*/ 1054100 h 2012950"/>
                    <a:gd name="connsiteX25" fmla="*/ 927100 w 3787775"/>
                    <a:gd name="connsiteY25" fmla="*/ 1054100 h 2012950"/>
                    <a:gd name="connsiteX26" fmla="*/ 927100 w 3787775"/>
                    <a:gd name="connsiteY26" fmla="*/ 1000125 h 2012950"/>
                    <a:gd name="connsiteX27" fmla="*/ 714375 w 3787775"/>
                    <a:gd name="connsiteY27" fmla="*/ 1000125 h 2012950"/>
                    <a:gd name="connsiteX28" fmla="*/ 720363 w 3787775"/>
                    <a:gd name="connsiteY28" fmla="*/ 968644 h 2012950"/>
                    <a:gd name="connsiteX29" fmla="*/ 698500 w 3787775"/>
                    <a:gd name="connsiteY29" fmla="*/ 952500 h 2012950"/>
                    <a:gd name="connsiteX30" fmla="*/ 688975 w 3787775"/>
                    <a:gd name="connsiteY30" fmla="*/ 895350 h 2012950"/>
                    <a:gd name="connsiteX31" fmla="*/ 682625 w 3787775"/>
                    <a:gd name="connsiteY31" fmla="*/ 860425 h 2012950"/>
                    <a:gd name="connsiteX32" fmla="*/ 520700 w 3787775"/>
                    <a:gd name="connsiteY32" fmla="*/ 860425 h 2012950"/>
                    <a:gd name="connsiteX33" fmla="*/ 520700 w 3787775"/>
                    <a:gd name="connsiteY33" fmla="*/ 812800 h 2012950"/>
                    <a:gd name="connsiteX34" fmla="*/ 469900 w 3787775"/>
                    <a:gd name="connsiteY34" fmla="*/ 812800 h 2012950"/>
                    <a:gd name="connsiteX35" fmla="*/ 469900 w 3787775"/>
                    <a:gd name="connsiteY35" fmla="*/ 758825 h 2012950"/>
                    <a:gd name="connsiteX36" fmla="*/ 469900 w 3787775"/>
                    <a:gd name="connsiteY36" fmla="*/ 720725 h 2012950"/>
                    <a:gd name="connsiteX37" fmla="*/ 285750 w 3787775"/>
                    <a:gd name="connsiteY37" fmla="*/ 720725 h 2012950"/>
                    <a:gd name="connsiteX38" fmla="*/ 285750 w 3787775"/>
                    <a:gd name="connsiteY38" fmla="*/ 679450 h 2012950"/>
                    <a:gd name="connsiteX39" fmla="*/ 285750 w 3787775"/>
                    <a:gd name="connsiteY39" fmla="*/ 679450 h 2012950"/>
                    <a:gd name="connsiteX40" fmla="*/ 263525 w 3787775"/>
                    <a:gd name="connsiteY40" fmla="*/ 638175 h 2012950"/>
                    <a:gd name="connsiteX41" fmla="*/ 263525 w 3787775"/>
                    <a:gd name="connsiteY41" fmla="*/ 638175 h 2012950"/>
                    <a:gd name="connsiteX42" fmla="*/ 241300 w 3787775"/>
                    <a:gd name="connsiteY42" fmla="*/ 590550 h 2012950"/>
                    <a:gd name="connsiteX43" fmla="*/ 225425 w 3787775"/>
                    <a:gd name="connsiteY43" fmla="*/ 527050 h 2012950"/>
                    <a:gd name="connsiteX44" fmla="*/ 225425 w 3787775"/>
                    <a:gd name="connsiteY44" fmla="*/ 165100 h 2012950"/>
                    <a:gd name="connsiteX45" fmla="*/ 200025 w 3787775"/>
                    <a:gd name="connsiteY45" fmla="*/ 152400 h 2012950"/>
                    <a:gd name="connsiteX46" fmla="*/ 193675 w 3787775"/>
                    <a:gd name="connsiteY46" fmla="*/ 60325 h 2012950"/>
                    <a:gd name="connsiteX47" fmla="*/ 193675 w 3787775"/>
                    <a:gd name="connsiteY47" fmla="*/ 25400 h 2012950"/>
                    <a:gd name="connsiteX48" fmla="*/ 193675 w 3787775"/>
                    <a:gd name="connsiteY48" fmla="*/ 25400 h 2012950"/>
                    <a:gd name="connsiteX49" fmla="*/ 171450 w 3787775"/>
                    <a:gd name="connsiteY49" fmla="*/ 0 h 2012950"/>
                    <a:gd name="connsiteX50" fmla="*/ 0 w 3787775"/>
                    <a:gd name="connsiteY50" fmla="*/ 0 h 2012950"/>
                    <a:gd name="connsiteX0" fmla="*/ 3787775 w 3787775"/>
                    <a:gd name="connsiteY0" fmla="*/ 2012950 h 2012950"/>
                    <a:gd name="connsiteX1" fmla="*/ 3346450 w 3787775"/>
                    <a:gd name="connsiteY1" fmla="*/ 2012950 h 2012950"/>
                    <a:gd name="connsiteX2" fmla="*/ 3346450 w 3787775"/>
                    <a:gd name="connsiteY2" fmla="*/ 1879600 h 2012950"/>
                    <a:gd name="connsiteX3" fmla="*/ 3228975 w 3787775"/>
                    <a:gd name="connsiteY3" fmla="*/ 1879600 h 2012950"/>
                    <a:gd name="connsiteX4" fmla="*/ 3228975 w 3787775"/>
                    <a:gd name="connsiteY4" fmla="*/ 1752600 h 2012950"/>
                    <a:gd name="connsiteX5" fmla="*/ 3146425 w 3787775"/>
                    <a:gd name="connsiteY5" fmla="*/ 1752600 h 2012950"/>
                    <a:gd name="connsiteX6" fmla="*/ 3146425 w 3787775"/>
                    <a:gd name="connsiteY6" fmla="*/ 1619250 h 2012950"/>
                    <a:gd name="connsiteX7" fmla="*/ 2184400 w 3787775"/>
                    <a:gd name="connsiteY7" fmla="*/ 1619250 h 2012950"/>
                    <a:gd name="connsiteX8" fmla="*/ 2184400 w 3787775"/>
                    <a:gd name="connsiteY8" fmla="*/ 1527175 h 2012950"/>
                    <a:gd name="connsiteX9" fmla="*/ 1631950 w 3787775"/>
                    <a:gd name="connsiteY9" fmla="*/ 1527175 h 2012950"/>
                    <a:gd name="connsiteX10" fmla="*/ 1631950 w 3787775"/>
                    <a:gd name="connsiteY10" fmla="*/ 1457325 h 2012950"/>
                    <a:gd name="connsiteX11" fmla="*/ 1397000 w 3787775"/>
                    <a:gd name="connsiteY11" fmla="*/ 1457325 h 2012950"/>
                    <a:gd name="connsiteX12" fmla="*/ 1397000 w 3787775"/>
                    <a:gd name="connsiteY12" fmla="*/ 1393825 h 2012950"/>
                    <a:gd name="connsiteX13" fmla="*/ 1311275 w 3787775"/>
                    <a:gd name="connsiteY13" fmla="*/ 1393825 h 2012950"/>
                    <a:gd name="connsiteX14" fmla="*/ 1311275 w 3787775"/>
                    <a:gd name="connsiteY14" fmla="*/ 1343025 h 2012950"/>
                    <a:gd name="connsiteX15" fmla="*/ 1187450 w 3787775"/>
                    <a:gd name="connsiteY15" fmla="*/ 1343025 h 2012950"/>
                    <a:gd name="connsiteX16" fmla="*/ 1187450 w 3787775"/>
                    <a:gd name="connsiteY16" fmla="*/ 1279525 h 2012950"/>
                    <a:gd name="connsiteX17" fmla="*/ 1174750 w 3787775"/>
                    <a:gd name="connsiteY17" fmla="*/ 1285875 h 2012950"/>
                    <a:gd name="connsiteX18" fmla="*/ 1168400 w 3787775"/>
                    <a:gd name="connsiteY18" fmla="*/ 1222375 h 2012950"/>
                    <a:gd name="connsiteX19" fmla="*/ 1152525 w 3787775"/>
                    <a:gd name="connsiteY19" fmla="*/ 1225550 h 2012950"/>
                    <a:gd name="connsiteX20" fmla="*/ 1149350 w 3787775"/>
                    <a:gd name="connsiteY20" fmla="*/ 1162050 h 2012950"/>
                    <a:gd name="connsiteX21" fmla="*/ 1095375 w 3787775"/>
                    <a:gd name="connsiteY21" fmla="*/ 1162050 h 2012950"/>
                    <a:gd name="connsiteX22" fmla="*/ 1095375 w 3787775"/>
                    <a:gd name="connsiteY22" fmla="*/ 1114425 h 2012950"/>
                    <a:gd name="connsiteX23" fmla="*/ 955675 w 3787775"/>
                    <a:gd name="connsiteY23" fmla="*/ 1114425 h 2012950"/>
                    <a:gd name="connsiteX24" fmla="*/ 955675 w 3787775"/>
                    <a:gd name="connsiteY24" fmla="*/ 1054100 h 2012950"/>
                    <a:gd name="connsiteX25" fmla="*/ 927100 w 3787775"/>
                    <a:gd name="connsiteY25" fmla="*/ 1054100 h 2012950"/>
                    <a:gd name="connsiteX26" fmla="*/ 927100 w 3787775"/>
                    <a:gd name="connsiteY26" fmla="*/ 1000125 h 2012950"/>
                    <a:gd name="connsiteX27" fmla="*/ 714375 w 3787775"/>
                    <a:gd name="connsiteY27" fmla="*/ 1000125 h 2012950"/>
                    <a:gd name="connsiteX28" fmla="*/ 716371 w 3787775"/>
                    <a:gd name="connsiteY28" fmla="*/ 958150 h 2012950"/>
                    <a:gd name="connsiteX29" fmla="*/ 698500 w 3787775"/>
                    <a:gd name="connsiteY29" fmla="*/ 952500 h 2012950"/>
                    <a:gd name="connsiteX30" fmla="*/ 688975 w 3787775"/>
                    <a:gd name="connsiteY30" fmla="*/ 895350 h 2012950"/>
                    <a:gd name="connsiteX31" fmla="*/ 682625 w 3787775"/>
                    <a:gd name="connsiteY31" fmla="*/ 860425 h 2012950"/>
                    <a:gd name="connsiteX32" fmla="*/ 520700 w 3787775"/>
                    <a:gd name="connsiteY32" fmla="*/ 860425 h 2012950"/>
                    <a:gd name="connsiteX33" fmla="*/ 520700 w 3787775"/>
                    <a:gd name="connsiteY33" fmla="*/ 812800 h 2012950"/>
                    <a:gd name="connsiteX34" fmla="*/ 469900 w 3787775"/>
                    <a:gd name="connsiteY34" fmla="*/ 812800 h 2012950"/>
                    <a:gd name="connsiteX35" fmla="*/ 469900 w 3787775"/>
                    <a:gd name="connsiteY35" fmla="*/ 758825 h 2012950"/>
                    <a:gd name="connsiteX36" fmla="*/ 469900 w 3787775"/>
                    <a:gd name="connsiteY36" fmla="*/ 720725 h 2012950"/>
                    <a:gd name="connsiteX37" fmla="*/ 285750 w 3787775"/>
                    <a:gd name="connsiteY37" fmla="*/ 720725 h 2012950"/>
                    <a:gd name="connsiteX38" fmla="*/ 285750 w 3787775"/>
                    <a:gd name="connsiteY38" fmla="*/ 679450 h 2012950"/>
                    <a:gd name="connsiteX39" fmla="*/ 285750 w 3787775"/>
                    <a:gd name="connsiteY39" fmla="*/ 679450 h 2012950"/>
                    <a:gd name="connsiteX40" fmla="*/ 263525 w 3787775"/>
                    <a:gd name="connsiteY40" fmla="*/ 638175 h 2012950"/>
                    <a:gd name="connsiteX41" fmla="*/ 263525 w 3787775"/>
                    <a:gd name="connsiteY41" fmla="*/ 638175 h 2012950"/>
                    <a:gd name="connsiteX42" fmla="*/ 241300 w 3787775"/>
                    <a:gd name="connsiteY42" fmla="*/ 590550 h 2012950"/>
                    <a:gd name="connsiteX43" fmla="*/ 225425 w 3787775"/>
                    <a:gd name="connsiteY43" fmla="*/ 527050 h 2012950"/>
                    <a:gd name="connsiteX44" fmla="*/ 225425 w 3787775"/>
                    <a:gd name="connsiteY44" fmla="*/ 165100 h 2012950"/>
                    <a:gd name="connsiteX45" fmla="*/ 200025 w 3787775"/>
                    <a:gd name="connsiteY45" fmla="*/ 152400 h 2012950"/>
                    <a:gd name="connsiteX46" fmla="*/ 193675 w 3787775"/>
                    <a:gd name="connsiteY46" fmla="*/ 60325 h 2012950"/>
                    <a:gd name="connsiteX47" fmla="*/ 193675 w 3787775"/>
                    <a:gd name="connsiteY47" fmla="*/ 25400 h 2012950"/>
                    <a:gd name="connsiteX48" fmla="*/ 193675 w 3787775"/>
                    <a:gd name="connsiteY48" fmla="*/ 25400 h 2012950"/>
                    <a:gd name="connsiteX49" fmla="*/ 171450 w 3787775"/>
                    <a:gd name="connsiteY49" fmla="*/ 0 h 2012950"/>
                    <a:gd name="connsiteX50" fmla="*/ 0 w 3787775"/>
                    <a:gd name="connsiteY50" fmla="*/ 0 h 2012950"/>
                    <a:gd name="connsiteX0" fmla="*/ 3787775 w 3787775"/>
                    <a:gd name="connsiteY0" fmla="*/ 2012950 h 2012950"/>
                    <a:gd name="connsiteX1" fmla="*/ 3346450 w 3787775"/>
                    <a:gd name="connsiteY1" fmla="*/ 2012950 h 2012950"/>
                    <a:gd name="connsiteX2" fmla="*/ 3346450 w 3787775"/>
                    <a:gd name="connsiteY2" fmla="*/ 1879600 h 2012950"/>
                    <a:gd name="connsiteX3" fmla="*/ 3228975 w 3787775"/>
                    <a:gd name="connsiteY3" fmla="*/ 1879600 h 2012950"/>
                    <a:gd name="connsiteX4" fmla="*/ 3228975 w 3787775"/>
                    <a:gd name="connsiteY4" fmla="*/ 1752600 h 2012950"/>
                    <a:gd name="connsiteX5" fmla="*/ 3146425 w 3787775"/>
                    <a:gd name="connsiteY5" fmla="*/ 1752600 h 2012950"/>
                    <a:gd name="connsiteX6" fmla="*/ 3146425 w 3787775"/>
                    <a:gd name="connsiteY6" fmla="*/ 1619250 h 2012950"/>
                    <a:gd name="connsiteX7" fmla="*/ 2184400 w 3787775"/>
                    <a:gd name="connsiteY7" fmla="*/ 1619250 h 2012950"/>
                    <a:gd name="connsiteX8" fmla="*/ 2184400 w 3787775"/>
                    <a:gd name="connsiteY8" fmla="*/ 1527175 h 2012950"/>
                    <a:gd name="connsiteX9" fmla="*/ 1631950 w 3787775"/>
                    <a:gd name="connsiteY9" fmla="*/ 1527175 h 2012950"/>
                    <a:gd name="connsiteX10" fmla="*/ 1631950 w 3787775"/>
                    <a:gd name="connsiteY10" fmla="*/ 1457325 h 2012950"/>
                    <a:gd name="connsiteX11" fmla="*/ 1397000 w 3787775"/>
                    <a:gd name="connsiteY11" fmla="*/ 1457325 h 2012950"/>
                    <a:gd name="connsiteX12" fmla="*/ 1397000 w 3787775"/>
                    <a:gd name="connsiteY12" fmla="*/ 1393825 h 2012950"/>
                    <a:gd name="connsiteX13" fmla="*/ 1311275 w 3787775"/>
                    <a:gd name="connsiteY13" fmla="*/ 1393825 h 2012950"/>
                    <a:gd name="connsiteX14" fmla="*/ 1311275 w 3787775"/>
                    <a:gd name="connsiteY14" fmla="*/ 1343025 h 2012950"/>
                    <a:gd name="connsiteX15" fmla="*/ 1187450 w 3787775"/>
                    <a:gd name="connsiteY15" fmla="*/ 1343025 h 2012950"/>
                    <a:gd name="connsiteX16" fmla="*/ 1187450 w 3787775"/>
                    <a:gd name="connsiteY16" fmla="*/ 1279525 h 2012950"/>
                    <a:gd name="connsiteX17" fmla="*/ 1174750 w 3787775"/>
                    <a:gd name="connsiteY17" fmla="*/ 1285875 h 2012950"/>
                    <a:gd name="connsiteX18" fmla="*/ 1168400 w 3787775"/>
                    <a:gd name="connsiteY18" fmla="*/ 1222375 h 2012950"/>
                    <a:gd name="connsiteX19" fmla="*/ 1152525 w 3787775"/>
                    <a:gd name="connsiteY19" fmla="*/ 1225550 h 2012950"/>
                    <a:gd name="connsiteX20" fmla="*/ 1149350 w 3787775"/>
                    <a:gd name="connsiteY20" fmla="*/ 1162050 h 2012950"/>
                    <a:gd name="connsiteX21" fmla="*/ 1095375 w 3787775"/>
                    <a:gd name="connsiteY21" fmla="*/ 1162050 h 2012950"/>
                    <a:gd name="connsiteX22" fmla="*/ 1095375 w 3787775"/>
                    <a:gd name="connsiteY22" fmla="*/ 1114425 h 2012950"/>
                    <a:gd name="connsiteX23" fmla="*/ 955675 w 3787775"/>
                    <a:gd name="connsiteY23" fmla="*/ 1114425 h 2012950"/>
                    <a:gd name="connsiteX24" fmla="*/ 955675 w 3787775"/>
                    <a:gd name="connsiteY24" fmla="*/ 1054100 h 2012950"/>
                    <a:gd name="connsiteX25" fmla="*/ 927100 w 3787775"/>
                    <a:gd name="connsiteY25" fmla="*/ 1054100 h 2012950"/>
                    <a:gd name="connsiteX26" fmla="*/ 927100 w 3787775"/>
                    <a:gd name="connsiteY26" fmla="*/ 1000125 h 2012950"/>
                    <a:gd name="connsiteX27" fmla="*/ 714375 w 3787775"/>
                    <a:gd name="connsiteY27" fmla="*/ 1000125 h 2012950"/>
                    <a:gd name="connsiteX28" fmla="*/ 716371 w 3787775"/>
                    <a:gd name="connsiteY28" fmla="*/ 958150 h 2012950"/>
                    <a:gd name="connsiteX29" fmla="*/ 698500 w 3787775"/>
                    <a:gd name="connsiteY29" fmla="*/ 952500 h 2012950"/>
                    <a:gd name="connsiteX30" fmla="*/ 708994 w 3787775"/>
                    <a:gd name="connsiteY30" fmla="*/ 895567 h 2012950"/>
                    <a:gd name="connsiteX31" fmla="*/ 688975 w 3787775"/>
                    <a:gd name="connsiteY31" fmla="*/ 895350 h 2012950"/>
                    <a:gd name="connsiteX32" fmla="*/ 682625 w 3787775"/>
                    <a:gd name="connsiteY32" fmla="*/ 860425 h 2012950"/>
                    <a:gd name="connsiteX33" fmla="*/ 520700 w 3787775"/>
                    <a:gd name="connsiteY33" fmla="*/ 860425 h 2012950"/>
                    <a:gd name="connsiteX34" fmla="*/ 520700 w 3787775"/>
                    <a:gd name="connsiteY34" fmla="*/ 812800 h 2012950"/>
                    <a:gd name="connsiteX35" fmla="*/ 469900 w 3787775"/>
                    <a:gd name="connsiteY35" fmla="*/ 812800 h 2012950"/>
                    <a:gd name="connsiteX36" fmla="*/ 469900 w 3787775"/>
                    <a:gd name="connsiteY36" fmla="*/ 758825 h 2012950"/>
                    <a:gd name="connsiteX37" fmla="*/ 469900 w 3787775"/>
                    <a:gd name="connsiteY37" fmla="*/ 720725 h 2012950"/>
                    <a:gd name="connsiteX38" fmla="*/ 285750 w 3787775"/>
                    <a:gd name="connsiteY38" fmla="*/ 720725 h 2012950"/>
                    <a:gd name="connsiteX39" fmla="*/ 285750 w 3787775"/>
                    <a:gd name="connsiteY39" fmla="*/ 679450 h 2012950"/>
                    <a:gd name="connsiteX40" fmla="*/ 285750 w 3787775"/>
                    <a:gd name="connsiteY40" fmla="*/ 679450 h 2012950"/>
                    <a:gd name="connsiteX41" fmla="*/ 263525 w 3787775"/>
                    <a:gd name="connsiteY41" fmla="*/ 638175 h 2012950"/>
                    <a:gd name="connsiteX42" fmla="*/ 263525 w 3787775"/>
                    <a:gd name="connsiteY42" fmla="*/ 638175 h 2012950"/>
                    <a:gd name="connsiteX43" fmla="*/ 241300 w 3787775"/>
                    <a:gd name="connsiteY43" fmla="*/ 590550 h 2012950"/>
                    <a:gd name="connsiteX44" fmla="*/ 225425 w 3787775"/>
                    <a:gd name="connsiteY44" fmla="*/ 527050 h 2012950"/>
                    <a:gd name="connsiteX45" fmla="*/ 225425 w 3787775"/>
                    <a:gd name="connsiteY45" fmla="*/ 165100 h 2012950"/>
                    <a:gd name="connsiteX46" fmla="*/ 200025 w 3787775"/>
                    <a:gd name="connsiteY46" fmla="*/ 152400 h 2012950"/>
                    <a:gd name="connsiteX47" fmla="*/ 193675 w 3787775"/>
                    <a:gd name="connsiteY47" fmla="*/ 60325 h 2012950"/>
                    <a:gd name="connsiteX48" fmla="*/ 193675 w 3787775"/>
                    <a:gd name="connsiteY48" fmla="*/ 25400 h 2012950"/>
                    <a:gd name="connsiteX49" fmla="*/ 193675 w 3787775"/>
                    <a:gd name="connsiteY49" fmla="*/ 25400 h 2012950"/>
                    <a:gd name="connsiteX50" fmla="*/ 171450 w 3787775"/>
                    <a:gd name="connsiteY50" fmla="*/ 0 h 2012950"/>
                    <a:gd name="connsiteX51" fmla="*/ 0 w 3787775"/>
                    <a:gd name="connsiteY51" fmla="*/ 0 h 2012950"/>
                    <a:gd name="connsiteX0" fmla="*/ 3787775 w 3787775"/>
                    <a:gd name="connsiteY0" fmla="*/ 2012950 h 2012950"/>
                    <a:gd name="connsiteX1" fmla="*/ 3346450 w 3787775"/>
                    <a:gd name="connsiteY1" fmla="*/ 2012950 h 2012950"/>
                    <a:gd name="connsiteX2" fmla="*/ 3346450 w 3787775"/>
                    <a:gd name="connsiteY2" fmla="*/ 1879600 h 2012950"/>
                    <a:gd name="connsiteX3" fmla="*/ 3228975 w 3787775"/>
                    <a:gd name="connsiteY3" fmla="*/ 1879600 h 2012950"/>
                    <a:gd name="connsiteX4" fmla="*/ 3228975 w 3787775"/>
                    <a:gd name="connsiteY4" fmla="*/ 1752600 h 2012950"/>
                    <a:gd name="connsiteX5" fmla="*/ 3146425 w 3787775"/>
                    <a:gd name="connsiteY5" fmla="*/ 1752600 h 2012950"/>
                    <a:gd name="connsiteX6" fmla="*/ 3146425 w 3787775"/>
                    <a:gd name="connsiteY6" fmla="*/ 1619250 h 2012950"/>
                    <a:gd name="connsiteX7" fmla="*/ 2184400 w 3787775"/>
                    <a:gd name="connsiteY7" fmla="*/ 1619250 h 2012950"/>
                    <a:gd name="connsiteX8" fmla="*/ 2184400 w 3787775"/>
                    <a:gd name="connsiteY8" fmla="*/ 1527175 h 2012950"/>
                    <a:gd name="connsiteX9" fmla="*/ 1631950 w 3787775"/>
                    <a:gd name="connsiteY9" fmla="*/ 1527175 h 2012950"/>
                    <a:gd name="connsiteX10" fmla="*/ 1631950 w 3787775"/>
                    <a:gd name="connsiteY10" fmla="*/ 1457325 h 2012950"/>
                    <a:gd name="connsiteX11" fmla="*/ 1397000 w 3787775"/>
                    <a:gd name="connsiteY11" fmla="*/ 1457325 h 2012950"/>
                    <a:gd name="connsiteX12" fmla="*/ 1397000 w 3787775"/>
                    <a:gd name="connsiteY12" fmla="*/ 1393825 h 2012950"/>
                    <a:gd name="connsiteX13" fmla="*/ 1311275 w 3787775"/>
                    <a:gd name="connsiteY13" fmla="*/ 1393825 h 2012950"/>
                    <a:gd name="connsiteX14" fmla="*/ 1311275 w 3787775"/>
                    <a:gd name="connsiteY14" fmla="*/ 1343025 h 2012950"/>
                    <a:gd name="connsiteX15" fmla="*/ 1187450 w 3787775"/>
                    <a:gd name="connsiteY15" fmla="*/ 1343025 h 2012950"/>
                    <a:gd name="connsiteX16" fmla="*/ 1187450 w 3787775"/>
                    <a:gd name="connsiteY16" fmla="*/ 1279525 h 2012950"/>
                    <a:gd name="connsiteX17" fmla="*/ 1174750 w 3787775"/>
                    <a:gd name="connsiteY17" fmla="*/ 1285875 h 2012950"/>
                    <a:gd name="connsiteX18" fmla="*/ 1168400 w 3787775"/>
                    <a:gd name="connsiteY18" fmla="*/ 1222375 h 2012950"/>
                    <a:gd name="connsiteX19" fmla="*/ 1152525 w 3787775"/>
                    <a:gd name="connsiteY19" fmla="*/ 1225550 h 2012950"/>
                    <a:gd name="connsiteX20" fmla="*/ 1149350 w 3787775"/>
                    <a:gd name="connsiteY20" fmla="*/ 1162050 h 2012950"/>
                    <a:gd name="connsiteX21" fmla="*/ 1095375 w 3787775"/>
                    <a:gd name="connsiteY21" fmla="*/ 1162050 h 2012950"/>
                    <a:gd name="connsiteX22" fmla="*/ 1095375 w 3787775"/>
                    <a:gd name="connsiteY22" fmla="*/ 1114425 h 2012950"/>
                    <a:gd name="connsiteX23" fmla="*/ 955675 w 3787775"/>
                    <a:gd name="connsiteY23" fmla="*/ 1114425 h 2012950"/>
                    <a:gd name="connsiteX24" fmla="*/ 955675 w 3787775"/>
                    <a:gd name="connsiteY24" fmla="*/ 1054100 h 2012950"/>
                    <a:gd name="connsiteX25" fmla="*/ 927100 w 3787775"/>
                    <a:gd name="connsiteY25" fmla="*/ 1054100 h 2012950"/>
                    <a:gd name="connsiteX26" fmla="*/ 927100 w 3787775"/>
                    <a:gd name="connsiteY26" fmla="*/ 1000125 h 2012950"/>
                    <a:gd name="connsiteX27" fmla="*/ 714375 w 3787775"/>
                    <a:gd name="connsiteY27" fmla="*/ 1000125 h 2012950"/>
                    <a:gd name="connsiteX28" fmla="*/ 716371 w 3787775"/>
                    <a:gd name="connsiteY28" fmla="*/ 958150 h 2012950"/>
                    <a:gd name="connsiteX29" fmla="*/ 698500 w 3787775"/>
                    <a:gd name="connsiteY29" fmla="*/ 952500 h 2012950"/>
                    <a:gd name="connsiteX30" fmla="*/ 699014 w 3787775"/>
                    <a:gd name="connsiteY30" fmla="*/ 895567 h 2012950"/>
                    <a:gd name="connsiteX31" fmla="*/ 688975 w 3787775"/>
                    <a:gd name="connsiteY31" fmla="*/ 895350 h 2012950"/>
                    <a:gd name="connsiteX32" fmla="*/ 682625 w 3787775"/>
                    <a:gd name="connsiteY32" fmla="*/ 860425 h 2012950"/>
                    <a:gd name="connsiteX33" fmla="*/ 520700 w 3787775"/>
                    <a:gd name="connsiteY33" fmla="*/ 860425 h 2012950"/>
                    <a:gd name="connsiteX34" fmla="*/ 520700 w 3787775"/>
                    <a:gd name="connsiteY34" fmla="*/ 812800 h 2012950"/>
                    <a:gd name="connsiteX35" fmla="*/ 469900 w 3787775"/>
                    <a:gd name="connsiteY35" fmla="*/ 812800 h 2012950"/>
                    <a:gd name="connsiteX36" fmla="*/ 469900 w 3787775"/>
                    <a:gd name="connsiteY36" fmla="*/ 758825 h 2012950"/>
                    <a:gd name="connsiteX37" fmla="*/ 469900 w 3787775"/>
                    <a:gd name="connsiteY37" fmla="*/ 720725 h 2012950"/>
                    <a:gd name="connsiteX38" fmla="*/ 285750 w 3787775"/>
                    <a:gd name="connsiteY38" fmla="*/ 720725 h 2012950"/>
                    <a:gd name="connsiteX39" fmla="*/ 285750 w 3787775"/>
                    <a:gd name="connsiteY39" fmla="*/ 679450 h 2012950"/>
                    <a:gd name="connsiteX40" fmla="*/ 285750 w 3787775"/>
                    <a:gd name="connsiteY40" fmla="*/ 679450 h 2012950"/>
                    <a:gd name="connsiteX41" fmla="*/ 263525 w 3787775"/>
                    <a:gd name="connsiteY41" fmla="*/ 638175 h 2012950"/>
                    <a:gd name="connsiteX42" fmla="*/ 263525 w 3787775"/>
                    <a:gd name="connsiteY42" fmla="*/ 638175 h 2012950"/>
                    <a:gd name="connsiteX43" fmla="*/ 241300 w 3787775"/>
                    <a:gd name="connsiteY43" fmla="*/ 590550 h 2012950"/>
                    <a:gd name="connsiteX44" fmla="*/ 225425 w 3787775"/>
                    <a:gd name="connsiteY44" fmla="*/ 527050 h 2012950"/>
                    <a:gd name="connsiteX45" fmla="*/ 225425 w 3787775"/>
                    <a:gd name="connsiteY45" fmla="*/ 165100 h 2012950"/>
                    <a:gd name="connsiteX46" fmla="*/ 200025 w 3787775"/>
                    <a:gd name="connsiteY46" fmla="*/ 152400 h 2012950"/>
                    <a:gd name="connsiteX47" fmla="*/ 193675 w 3787775"/>
                    <a:gd name="connsiteY47" fmla="*/ 60325 h 2012950"/>
                    <a:gd name="connsiteX48" fmla="*/ 193675 w 3787775"/>
                    <a:gd name="connsiteY48" fmla="*/ 25400 h 2012950"/>
                    <a:gd name="connsiteX49" fmla="*/ 193675 w 3787775"/>
                    <a:gd name="connsiteY49" fmla="*/ 25400 h 2012950"/>
                    <a:gd name="connsiteX50" fmla="*/ 171450 w 3787775"/>
                    <a:gd name="connsiteY50" fmla="*/ 0 h 2012950"/>
                    <a:gd name="connsiteX51" fmla="*/ 0 w 3787775"/>
                    <a:gd name="connsiteY51" fmla="*/ 0 h 2012950"/>
                    <a:gd name="connsiteX0" fmla="*/ 3787775 w 3787775"/>
                    <a:gd name="connsiteY0" fmla="*/ 2012950 h 2012950"/>
                    <a:gd name="connsiteX1" fmla="*/ 3346450 w 3787775"/>
                    <a:gd name="connsiteY1" fmla="*/ 2012950 h 2012950"/>
                    <a:gd name="connsiteX2" fmla="*/ 3346450 w 3787775"/>
                    <a:gd name="connsiteY2" fmla="*/ 1879600 h 2012950"/>
                    <a:gd name="connsiteX3" fmla="*/ 3228975 w 3787775"/>
                    <a:gd name="connsiteY3" fmla="*/ 1879600 h 2012950"/>
                    <a:gd name="connsiteX4" fmla="*/ 3228975 w 3787775"/>
                    <a:gd name="connsiteY4" fmla="*/ 1752600 h 2012950"/>
                    <a:gd name="connsiteX5" fmla="*/ 3146425 w 3787775"/>
                    <a:gd name="connsiteY5" fmla="*/ 1752600 h 2012950"/>
                    <a:gd name="connsiteX6" fmla="*/ 3146425 w 3787775"/>
                    <a:gd name="connsiteY6" fmla="*/ 1619250 h 2012950"/>
                    <a:gd name="connsiteX7" fmla="*/ 2184400 w 3787775"/>
                    <a:gd name="connsiteY7" fmla="*/ 1619250 h 2012950"/>
                    <a:gd name="connsiteX8" fmla="*/ 2184400 w 3787775"/>
                    <a:gd name="connsiteY8" fmla="*/ 1527175 h 2012950"/>
                    <a:gd name="connsiteX9" fmla="*/ 1631950 w 3787775"/>
                    <a:gd name="connsiteY9" fmla="*/ 1527175 h 2012950"/>
                    <a:gd name="connsiteX10" fmla="*/ 1631950 w 3787775"/>
                    <a:gd name="connsiteY10" fmla="*/ 1457325 h 2012950"/>
                    <a:gd name="connsiteX11" fmla="*/ 1397000 w 3787775"/>
                    <a:gd name="connsiteY11" fmla="*/ 1457325 h 2012950"/>
                    <a:gd name="connsiteX12" fmla="*/ 1397000 w 3787775"/>
                    <a:gd name="connsiteY12" fmla="*/ 1393825 h 2012950"/>
                    <a:gd name="connsiteX13" fmla="*/ 1311275 w 3787775"/>
                    <a:gd name="connsiteY13" fmla="*/ 1393825 h 2012950"/>
                    <a:gd name="connsiteX14" fmla="*/ 1311275 w 3787775"/>
                    <a:gd name="connsiteY14" fmla="*/ 1343025 h 2012950"/>
                    <a:gd name="connsiteX15" fmla="*/ 1187450 w 3787775"/>
                    <a:gd name="connsiteY15" fmla="*/ 1343025 h 2012950"/>
                    <a:gd name="connsiteX16" fmla="*/ 1187450 w 3787775"/>
                    <a:gd name="connsiteY16" fmla="*/ 1279525 h 2012950"/>
                    <a:gd name="connsiteX17" fmla="*/ 1174750 w 3787775"/>
                    <a:gd name="connsiteY17" fmla="*/ 1285875 h 2012950"/>
                    <a:gd name="connsiteX18" fmla="*/ 1168400 w 3787775"/>
                    <a:gd name="connsiteY18" fmla="*/ 1222375 h 2012950"/>
                    <a:gd name="connsiteX19" fmla="*/ 1152525 w 3787775"/>
                    <a:gd name="connsiteY19" fmla="*/ 1225550 h 2012950"/>
                    <a:gd name="connsiteX20" fmla="*/ 1149350 w 3787775"/>
                    <a:gd name="connsiteY20" fmla="*/ 1162050 h 2012950"/>
                    <a:gd name="connsiteX21" fmla="*/ 1095375 w 3787775"/>
                    <a:gd name="connsiteY21" fmla="*/ 1162050 h 2012950"/>
                    <a:gd name="connsiteX22" fmla="*/ 1095375 w 3787775"/>
                    <a:gd name="connsiteY22" fmla="*/ 1114425 h 2012950"/>
                    <a:gd name="connsiteX23" fmla="*/ 955675 w 3787775"/>
                    <a:gd name="connsiteY23" fmla="*/ 1114425 h 2012950"/>
                    <a:gd name="connsiteX24" fmla="*/ 955675 w 3787775"/>
                    <a:gd name="connsiteY24" fmla="*/ 1054100 h 2012950"/>
                    <a:gd name="connsiteX25" fmla="*/ 927100 w 3787775"/>
                    <a:gd name="connsiteY25" fmla="*/ 1054100 h 2012950"/>
                    <a:gd name="connsiteX26" fmla="*/ 927100 w 3787775"/>
                    <a:gd name="connsiteY26" fmla="*/ 1000125 h 2012950"/>
                    <a:gd name="connsiteX27" fmla="*/ 714375 w 3787775"/>
                    <a:gd name="connsiteY27" fmla="*/ 1000125 h 2012950"/>
                    <a:gd name="connsiteX28" fmla="*/ 710383 w 3787775"/>
                    <a:gd name="connsiteY28" fmla="*/ 954653 h 2012950"/>
                    <a:gd name="connsiteX29" fmla="*/ 698500 w 3787775"/>
                    <a:gd name="connsiteY29" fmla="*/ 952500 h 2012950"/>
                    <a:gd name="connsiteX30" fmla="*/ 699014 w 3787775"/>
                    <a:gd name="connsiteY30" fmla="*/ 895567 h 2012950"/>
                    <a:gd name="connsiteX31" fmla="*/ 688975 w 3787775"/>
                    <a:gd name="connsiteY31" fmla="*/ 895350 h 2012950"/>
                    <a:gd name="connsiteX32" fmla="*/ 682625 w 3787775"/>
                    <a:gd name="connsiteY32" fmla="*/ 860425 h 2012950"/>
                    <a:gd name="connsiteX33" fmla="*/ 520700 w 3787775"/>
                    <a:gd name="connsiteY33" fmla="*/ 860425 h 2012950"/>
                    <a:gd name="connsiteX34" fmla="*/ 520700 w 3787775"/>
                    <a:gd name="connsiteY34" fmla="*/ 812800 h 2012950"/>
                    <a:gd name="connsiteX35" fmla="*/ 469900 w 3787775"/>
                    <a:gd name="connsiteY35" fmla="*/ 812800 h 2012950"/>
                    <a:gd name="connsiteX36" fmla="*/ 469900 w 3787775"/>
                    <a:gd name="connsiteY36" fmla="*/ 758825 h 2012950"/>
                    <a:gd name="connsiteX37" fmla="*/ 469900 w 3787775"/>
                    <a:gd name="connsiteY37" fmla="*/ 720725 h 2012950"/>
                    <a:gd name="connsiteX38" fmla="*/ 285750 w 3787775"/>
                    <a:gd name="connsiteY38" fmla="*/ 720725 h 2012950"/>
                    <a:gd name="connsiteX39" fmla="*/ 285750 w 3787775"/>
                    <a:gd name="connsiteY39" fmla="*/ 679450 h 2012950"/>
                    <a:gd name="connsiteX40" fmla="*/ 285750 w 3787775"/>
                    <a:gd name="connsiteY40" fmla="*/ 679450 h 2012950"/>
                    <a:gd name="connsiteX41" fmla="*/ 263525 w 3787775"/>
                    <a:gd name="connsiteY41" fmla="*/ 638175 h 2012950"/>
                    <a:gd name="connsiteX42" fmla="*/ 263525 w 3787775"/>
                    <a:gd name="connsiteY42" fmla="*/ 638175 h 2012950"/>
                    <a:gd name="connsiteX43" fmla="*/ 241300 w 3787775"/>
                    <a:gd name="connsiteY43" fmla="*/ 590550 h 2012950"/>
                    <a:gd name="connsiteX44" fmla="*/ 225425 w 3787775"/>
                    <a:gd name="connsiteY44" fmla="*/ 527050 h 2012950"/>
                    <a:gd name="connsiteX45" fmla="*/ 225425 w 3787775"/>
                    <a:gd name="connsiteY45" fmla="*/ 165100 h 2012950"/>
                    <a:gd name="connsiteX46" fmla="*/ 200025 w 3787775"/>
                    <a:gd name="connsiteY46" fmla="*/ 152400 h 2012950"/>
                    <a:gd name="connsiteX47" fmla="*/ 193675 w 3787775"/>
                    <a:gd name="connsiteY47" fmla="*/ 60325 h 2012950"/>
                    <a:gd name="connsiteX48" fmla="*/ 193675 w 3787775"/>
                    <a:gd name="connsiteY48" fmla="*/ 25400 h 2012950"/>
                    <a:gd name="connsiteX49" fmla="*/ 193675 w 3787775"/>
                    <a:gd name="connsiteY49" fmla="*/ 25400 h 2012950"/>
                    <a:gd name="connsiteX50" fmla="*/ 171450 w 3787775"/>
                    <a:gd name="connsiteY50" fmla="*/ 0 h 2012950"/>
                    <a:gd name="connsiteX51" fmla="*/ 0 w 3787775"/>
                    <a:gd name="connsiteY51" fmla="*/ 0 h 2012950"/>
                    <a:gd name="connsiteX0" fmla="*/ 3787775 w 3787775"/>
                    <a:gd name="connsiteY0" fmla="*/ 2012950 h 2012950"/>
                    <a:gd name="connsiteX1" fmla="*/ 3346450 w 3787775"/>
                    <a:gd name="connsiteY1" fmla="*/ 2012950 h 2012950"/>
                    <a:gd name="connsiteX2" fmla="*/ 3346450 w 3787775"/>
                    <a:gd name="connsiteY2" fmla="*/ 1879600 h 2012950"/>
                    <a:gd name="connsiteX3" fmla="*/ 3228975 w 3787775"/>
                    <a:gd name="connsiteY3" fmla="*/ 1879600 h 2012950"/>
                    <a:gd name="connsiteX4" fmla="*/ 3228975 w 3787775"/>
                    <a:gd name="connsiteY4" fmla="*/ 1752600 h 2012950"/>
                    <a:gd name="connsiteX5" fmla="*/ 3146425 w 3787775"/>
                    <a:gd name="connsiteY5" fmla="*/ 1752600 h 2012950"/>
                    <a:gd name="connsiteX6" fmla="*/ 3146425 w 3787775"/>
                    <a:gd name="connsiteY6" fmla="*/ 1619250 h 2012950"/>
                    <a:gd name="connsiteX7" fmla="*/ 2184400 w 3787775"/>
                    <a:gd name="connsiteY7" fmla="*/ 1619250 h 2012950"/>
                    <a:gd name="connsiteX8" fmla="*/ 2184400 w 3787775"/>
                    <a:gd name="connsiteY8" fmla="*/ 1527175 h 2012950"/>
                    <a:gd name="connsiteX9" fmla="*/ 1631950 w 3787775"/>
                    <a:gd name="connsiteY9" fmla="*/ 1527175 h 2012950"/>
                    <a:gd name="connsiteX10" fmla="*/ 1631950 w 3787775"/>
                    <a:gd name="connsiteY10" fmla="*/ 1457325 h 2012950"/>
                    <a:gd name="connsiteX11" fmla="*/ 1397000 w 3787775"/>
                    <a:gd name="connsiteY11" fmla="*/ 1457325 h 2012950"/>
                    <a:gd name="connsiteX12" fmla="*/ 1397000 w 3787775"/>
                    <a:gd name="connsiteY12" fmla="*/ 1393825 h 2012950"/>
                    <a:gd name="connsiteX13" fmla="*/ 1311275 w 3787775"/>
                    <a:gd name="connsiteY13" fmla="*/ 1393825 h 2012950"/>
                    <a:gd name="connsiteX14" fmla="*/ 1311275 w 3787775"/>
                    <a:gd name="connsiteY14" fmla="*/ 1343025 h 2012950"/>
                    <a:gd name="connsiteX15" fmla="*/ 1187450 w 3787775"/>
                    <a:gd name="connsiteY15" fmla="*/ 1343025 h 2012950"/>
                    <a:gd name="connsiteX16" fmla="*/ 1187450 w 3787775"/>
                    <a:gd name="connsiteY16" fmla="*/ 1279525 h 2012950"/>
                    <a:gd name="connsiteX17" fmla="*/ 1174750 w 3787775"/>
                    <a:gd name="connsiteY17" fmla="*/ 1285875 h 2012950"/>
                    <a:gd name="connsiteX18" fmla="*/ 1168400 w 3787775"/>
                    <a:gd name="connsiteY18" fmla="*/ 1222375 h 2012950"/>
                    <a:gd name="connsiteX19" fmla="*/ 1152525 w 3787775"/>
                    <a:gd name="connsiteY19" fmla="*/ 1225550 h 2012950"/>
                    <a:gd name="connsiteX20" fmla="*/ 1149350 w 3787775"/>
                    <a:gd name="connsiteY20" fmla="*/ 1162050 h 2012950"/>
                    <a:gd name="connsiteX21" fmla="*/ 1095375 w 3787775"/>
                    <a:gd name="connsiteY21" fmla="*/ 1162050 h 2012950"/>
                    <a:gd name="connsiteX22" fmla="*/ 1095375 w 3787775"/>
                    <a:gd name="connsiteY22" fmla="*/ 1114425 h 2012950"/>
                    <a:gd name="connsiteX23" fmla="*/ 955675 w 3787775"/>
                    <a:gd name="connsiteY23" fmla="*/ 1114425 h 2012950"/>
                    <a:gd name="connsiteX24" fmla="*/ 955675 w 3787775"/>
                    <a:gd name="connsiteY24" fmla="*/ 1054100 h 2012950"/>
                    <a:gd name="connsiteX25" fmla="*/ 927100 w 3787775"/>
                    <a:gd name="connsiteY25" fmla="*/ 1054100 h 2012950"/>
                    <a:gd name="connsiteX26" fmla="*/ 927100 w 3787775"/>
                    <a:gd name="connsiteY26" fmla="*/ 1000125 h 2012950"/>
                    <a:gd name="connsiteX27" fmla="*/ 714375 w 3787775"/>
                    <a:gd name="connsiteY27" fmla="*/ 1000125 h 2012950"/>
                    <a:gd name="connsiteX28" fmla="*/ 710383 w 3787775"/>
                    <a:gd name="connsiteY28" fmla="*/ 954653 h 2012950"/>
                    <a:gd name="connsiteX29" fmla="*/ 698500 w 3787775"/>
                    <a:gd name="connsiteY29" fmla="*/ 952500 h 2012950"/>
                    <a:gd name="connsiteX30" fmla="*/ 699014 w 3787775"/>
                    <a:gd name="connsiteY30" fmla="*/ 895567 h 2012950"/>
                    <a:gd name="connsiteX31" fmla="*/ 688975 w 3787775"/>
                    <a:gd name="connsiteY31" fmla="*/ 895350 h 2012950"/>
                    <a:gd name="connsiteX32" fmla="*/ 682625 w 3787775"/>
                    <a:gd name="connsiteY32" fmla="*/ 860425 h 2012950"/>
                    <a:gd name="connsiteX33" fmla="*/ 520700 w 3787775"/>
                    <a:gd name="connsiteY33" fmla="*/ 860425 h 2012950"/>
                    <a:gd name="connsiteX34" fmla="*/ 520700 w 3787775"/>
                    <a:gd name="connsiteY34" fmla="*/ 812800 h 2012950"/>
                    <a:gd name="connsiteX35" fmla="*/ 469900 w 3787775"/>
                    <a:gd name="connsiteY35" fmla="*/ 812800 h 2012950"/>
                    <a:gd name="connsiteX36" fmla="*/ 469900 w 3787775"/>
                    <a:gd name="connsiteY36" fmla="*/ 758825 h 2012950"/>
                    <a:gd name="connsiteX37" fmla="*/ 469900 w 3787775"/>
                    <a:gd name="connsiteY37" fmla="*/ 720725 h 2012950"/>
                    <a:gd name="connsiteX38" fmla="*/ 285750 w 3787775"/>
                    <a:gd name="connsiteY38" fmla="*/ 720725 h 2012950"/>
                    <a:gd name="connsiteX39" fmla="*/ 285750 w 3787775"/>
                    <a:gd name="connsiteY39" fmla="*/ 679450 h 2012950"/>
                    <a:gd name="connsiteX40" fmla="*/ 285750 w 3787775"/>
                    <a:gd name="connsiteY40" fmla="*/ 679450 h 2012950"/>
                    <a:gd name="connsiteX41" fmla="*/ 263525 w 3787775"/>
                    <a:gd name="connsiteY41" fmla="*/ 638175 h 2012950"/>
                    <a:gd name="connsiteX42" fmla="*/ 263525 w 3787775"/>
                    <a:gd name="connsiteY42" fmla="*/ 638175 h 2012950"/>
                    <a:gd name="connsiteX43" fmla="*/ 251892 w 3787775"/>
                    <a:gd name="connsiteY43" fmla="*/ 598248 h 2012950"/>
                    <a:gd name="connsiteX44" fmla="*/ 241300 w 3787775"/>
                    <a:gd name="connsiteY44" fmla="*/ 590550 h 2012950"/>
                    <a:gd name="connsiteX45" fmla="*/ 225425 w 3787775"/>
                    <a:gd name="connsiteY45" fmla="*/ 527050 h 2012950"/>
                    <a:gd name="connsiteX46" fmla="*/ 225425 w 3787775"/>
                    <a:gd name="connsiteY46" fmla="*/ 165100 h 2012950"/>
                    <a:gd name="connsiteX47" fmla="*/ 200025 w 3787775"/>
                    <a:gd name="connsiteY47" fmla="*/ 152400 h 2012950"/>
                    <a:gd name="connsiteX48" fmla="*/ 193675 w 3787775"/>
                    <a:gd name="connsiteY48" fmla="*/ 60325 h 2012950"/>
                    <a:gd name="connsiteX49" fmla="*/ 193675 w 3787775"/>
                    <a:gd name="connsiteY49" fmla="*/ 25400 h 2012950"/>
                    <a:gd name="connsiteX50" fmla="*/ 193675 w 3787775"/>
                    <a:gd name="connsiteY50" fmla="*/ 25400 h 2012950"/>
                    <a:gd name="connsiteX51" fmla="*/ 171450 w 3787775"/>
                    <a:gd name="connsiteY51" fmla="*/ 0 h 2012950"/>
                    <a:gd name="connsiteX52" fmla="*/ 0 w 3787775"/>
                    <a:gd name="connsiteY52" fmla="*/ 0 h 2012950"/>
                    <a:gd name="connsiteX0" fmla="*/ 3787775 w 3787775"/>
                    <a:gd name="connsiteY0" fmla="*/ 2012950 h 2012950"/>
                    <a:gd name="connsiteX1" fmla="*/ 3346450 w 3787775"/>
                    <a:gd name="connsiteY1" fmla="*/ 2012950 h 2012950"/>
                    <a:gd name="connsiteX2" fmla="*/ 3346450 w 3787775"/>
                    <a:gd name="connsiteY2" fmla="*/ 1879600 h 2012950"/>
                    <a:gd name="connsiteX3" fmla="*/ 3228975 w 3787775"/>
                    <a:gd name="connsiteY3" fmla="*/ 1879600 h 2012950"/>
                    <a:gd name="connsiteX4" fmla="*/ 3228975 w 3787775"/>
                    <a:gd name="connsiteY4" fmla="*/ 1752600 h 2012950"/>
                    <a:gd name="connsiteX5" fmla="*/ 3146425 w 3787775"/>
                    <a:gd name="connsiteY5" fmla="*/ 1752600 h 2012950"/>
                    <a:gd name="connsiteX6" fmla="*/ 3146425 w 3787775"/>
                    <a:gd name="connsiteY6" fmla="*/ 1619250 h 2012950"/>
                    <a:gd name="connsiteX7" fmla="*/ 2184400 w 3787775"/>
                    <a:gd name="connsiteY7" fmla="*/ 1619250 h 2012950"/>
                    <a:gd name="connsiteX8" fmla="*/ 2184400 w 3787775"/>
                    <a:gd name="connsiteY8" fmla="*/ 1527175 h 2012950"/>
                    <a:gd name="connsiteX9" fmla="*/ 1631950 w 3787775"/>
                    <a:gd name="connsiteY9" fmla="*/ 1527175 h 2012950"/>
                    <a:gd name="connsiteX10" fmla="*/ 1631950 w 3787775"/>
                    <a:gd name="connsiteY10" fmla="*/ 1457325 h 2012950"/>
                    <a:gd name="connsiteX11" fmla="*/ 1397000 w 3787775"/>
                    <a:gd name="connsiteY11" fmla="*/ 1457325 h 2012950"/>
                    <a:gd name="connsiteX12" fmla="*/ 1397000 w 3787775"/>
                    <a:gd name="connsiteY12" fmla="*/ 1393825 h 2012950"/>
                    <a:gd name="connsiteX13" fmla="*/ 1311275 w 3787775"/>
                    <a:gd name="connsiteY13" fmla="*/ 1393825 h 2012950"/>
                    <a:gd name="connsiteX14" fmla="*/ 1311275 w 3787775"/>
                    <a:gd name="connsiteY14" fmla="*/ 1343025 h 2012950"/>
                    <a:gd name="connsiteX15" fmla="*/ 1187450 w 3787775"/>
                    <a:gd name="connsiteY15" fmla="*/ 1343025 h 2012950"/>
                    <a:gd name="connsiteX16" fmla="*/ 1187450 w 3787775"/>
                    <a:gd name="connsiteY16" fmla="*/ 1279525 h 2012950"/>
                    <a:gd name="connsiteX17" fmla="*/ 1174750 w 3787775"/>
                    <a:gd name="connsiteY17" fmla="*/ 1285875 h 2012950"/>
                    <a:gd name="connsiteX18" fmla="*/ 1168400 w 3787775"/>
                    <a:gd name="connsiteY18" fmla="*/ 1222375 h 2012950"/>
                    <a:gd name="connsiteX19" fmla="*/ 1152525 w 3787775"/>
                    <a:gd name="connsiteY19" fmla="*/ 1225550 h 2012950"/>
                    <a:gd name="connsiteX20" fmla="*/ 1149350 w 3787775"/>
                    <a:gd name="connsiteY20" fmla="*/ 1162050 h 2012950"/>
                    <a:gd name="connsiteX21" fmla="*/ 1095375 w 3787775"/>
                    <a:gd name="connsiteY21" fmla="*/ 1162050 h 2012950"/>
                    <a:gd name="connsiteX22" fmla="*/ 1095375 w 3787775"/>
                    <a:gd name="connsiteY22" fmla="*/ 1114425 h 2012950"/>
                    <a:gd name="connsiteX23" fmla="*/ 955675 w 3787775"/>
                    <a:gd name="connsiteY23" fmla="*/ 1114425 h 2012950"/>
                    <a:gd name="connsiteX24" fmla="*/ 955675 w 3787775"/>
                    <a:gd name="connsiteY24" fmla="*/ 1054100 h 2012950"/>
                    <a:gd name="connsiteX25" fmla="*/ 927100 w 3787775"/>
                    <a:gd name="connsiteY25" fmla="*/ 1054100 h 2012950"/>
                    <a:gd name="connsiteX26" fmla="*/ 927100 w 3787775"/>
                    <a:gd name="connsiteY26" fmla="*/ 1000125 h 2012950"/>
                    <a:gd name="connsiteX27" fmla="*/ 714375 w 3787775"/>
                    <a:gd name="connsiteY27" fmla="*/ 1000125 h 2012950"/>
                    <a:gd name="connsiteX28" fmla="*/ 710383 w 3787775"/>
                    <a:gd name="connsiteY28" fmla="*/ 954653 h 2012950"/>
                    <a:gd name="connsiteX29" fmla="*/ 698500 w 3787775"/>
                    <a:gd name="connsiteY29" fmla="*/ 952500 h 2012950"/>
                    <a:gd name="connsiteX30" fmla="*/ 699014 w 3787775"/>
                    <a:gd name="connsiteY30" fmla="*/ 895567 h 2012950"/>
                    <a:gd name="connsiteX31" fmla="*/ 688975 w 3787775"/>
                    <a:gd name="connsiteY31" fmla="*/ 895350 h 2012950"/>
                    <a:gd name="connsiteX32" fmla="*/ 682625 w 3787775"/>
                    <a:gd name="connsiteY32" fmla="*/ 860425 h 2012950"/>
                    <a:gd name="connsiteX33" fmla="*/ 520700 w 3787775"/>
                    <a:gd name="connsiteY33" fmla="*/ 860425 h 2012950"/>
                    <a:gd name="connsiteX34" fmla="*/ 520700 w 3787775"/>
                    <a:gd name="connsiteY34" fmla="*/ 812800 h 2012950"/>
                    <a:gd name="connsiteX35" fmla="*/ 469900 w 3787775"/>
                    <a:gd name="connsiteY35" fmla="*/ 812800 h 2012950"/>
                    <a:gd name="connsiteX36" fmla="*/ 469900 w 3787775"/>
                    <a:gd name="connsiteY36" fmla="*/ 758825 h 2012950"/>
                    <a:gd name="connsiteX37" fmla="*/ 469900 w 3787775"/>
                    <a:gd name="connsiteY37" fmla="*/ 720725 h 2012950"/>
                    <a:gd name="connsiteX38" fmla="*/ 285750 w 3787775"/>
                    <a:gd name="connsiteY38" fmla="*/ 720725 h 2012950"/>
                    <a:gd name="connsiteX39" fmla="*/ 285750 w 3787775"/>
                    <a:gd name="connsiteY39" fmla="*/ 679450 h 2012950"/>
                    <a:gd name="connsiteX40" fmla="*/ 285750 w 3787775"/>
                    <a:gd name="connsiteY40" fmla="*/ 679450 h 2012950"/>
                    <a:gd name="connsiteX41" fmla="*/ 263525 w 3787775"/>
                    <a:gd name="connsiteY41" fmla="*/ 638175 h 2012950"/>
                    <a:gd name="connsiteX42" fmla="*/ 263525 w 3787775"/>
                    <a:gd name="connsiteY42" fmla="*/ 638175 h 2012950"/>
                    <a:gd name="connsiteX43" fmla="*/ 251892 w 3787775"/>
                    <a:gd name="connsiteY43" fmla="*/ 598248 h 2012950"/>
                    <a:gd name="connsiteX44" fmla="*/ 241300 w 3787775"/>
                    <a:gd name="connsiteY44" fmla="*/ 590550 h 2012950"/>
                    <a:gd name="connsiteX45" fmla="*/ 233928 w 3787775"/>
                    <a:gd name="connsiteY45" fmla="*/ 531788 h 2012950"/>
                    <a:gd name="connsiteX46" fmla="*/ 225425 w 3787775"/>
                    <a:gd name="connsiteY46" fmla="*/ 527050 h 2012950"/>
                    <a:gd name="connsiteX47" fmla="*/ 225425 w 3787775"/>
                    <a:gd name="connsiteY47" fmla="*/ 165100 h 2012950"/>
                    <a:gd name="connsiteX48" fmla="*/ 200025 w 3787775"/>
                    <a:gd name="connsiteY48" fmla="*/ 152400 h 2012950"/>
                    <a:gd name="connsiteX49" fmla="*/ 193675 w 3787775"/>
                    <a:gd name="connsiteY49" fmla="*/ 60325 h 2012950"/>
                    <a:gd name="connsiteX50" fmla="*/ 193675 w 3787775"/>
                    <a:gd name="connsiteY50" fmla="*/ 25400 h 2012950"/>
                    <a:gd name="connsiteX51" fmla="*/ 193675 w 3787775"/>
                    <a:gd name="connsiteY51" fmla="*/ 25400 h 2012950"/>
                    <a:gd name="connsiteX52" fmla="*/ 171450 w 3787775"/>
                    <a:gd name="connsiteY52" fmla="*/ 0 h 2012950"/>
                    <a:gd name="connsiteX53" fmla="*/ 0 w 3787775"/>
                    <a:gd name="connsiteY53" fmla="*/ 0 h 2012950"/>
                    <a:gd name="connsiteX0" fmla="*/ 3787775 w 3787775"/>
                    <a:gd name="connsiteY0" fmla="*/ 2012950 h 2012950"/>
                    <a:gd name="connsiteX1" fmla="*/ 3346450 w 3787775"/>
                    <a:gd name="connsiteY1" fmla="*/ 2012950 h 2012950"/>
                    <a:gd name="connsiteX2" fmla="*/ 3346450 w 3787775"/>
                    <a:gd name="connsiteY2" fmla="*/ 1879600 h 2012950"/>
                    <a:gd name="connsiteX3" fmla="*/ 3228975 w 3787775"/>
                    <a:gd name="connsiteY3" fmla="*/ 1879600 h 2012950"/>
                    <a:gd name="connsiteX4" fmla="*/ 3228975 w 3787775"/>
                    <a:gd name="connsiteY4" fmla="*/ 1752600 h 2012950"/>
                    <a:gd name="connsiteX5" fmla="*/ 3146425 w 3787775"/>
                    <a:gd name="connsiteY5" fmla="*/ 1752600 h 2012950"/>
                    <a:gd name="connsiteX6" fmla="*/ 3146425 w 3787775"/>
                    <a:gd name="connsiteY6" fmla="*/ 1619250 h 2012950"/>
                    <a:gd name="connsiteX7" fmla="*/ 2184400 w 3787775"/>
                    <a:gd name="connsiteY7" fmla="*/ 1619250 h 2012950"/>
                    <a:gd name="connsiteX8" fmla="*/ 2184400 w 3787775"/>
                    <a:gd name="connsiteY8" fmla="*/ 1527175 h 2012950"/>
                    <a:gd name="connsiteX9" fmla="*/ 1631950 w 3787775"/>
                    <a:gd name="connsiteY9" fmla="*/ 1527175 h 2012950"/>
                    <a:gd name="connsiteX10" fmla="*/ 1631950 w 3787775"/>
                    <a:gd name="connsiteY10" fmla="*/ 1457325 h 2012950"/>
                    <a:gd name="connsiteX11" fmla="*/ 1397000 w 3787775"/>
                    <a:gd name="connsiteY11" fmla="*/ 1457325 h 2012950"/>
                    <a:gd name="connsiteX12" fmla="*/ 1397000 w 3787775"/>
                    <a:gd name="connsiteY12" fmla="*/ 1393825 h 2012950"/>
                    <a:gd name="connsiteX13" fmla="*/ 1311275 w 3787775"/>
                    <a:gd name="connsiteY13" fmla="*/ 1393825 h 2012950"/>
                    <a:gd name="connsiteX14" fmla="*/ 1311275 w 3787775"/>
                    <a:gd name="connsiteY14" fmla="*/ 1343025 h 2012950"/>
                    <a:gd name="connsiteX15" fmla="*/ 1187450 w 3787775"/>
                    <a:gd name="connsiteY15" fmla="*/ 1343025 h 2012950"/>
                    <a:gd name="connsiteX16" fmla="*/ 1187450 w 3787775"/>
                    <a:gd name="connsiteY16" fmla="*/ 1279525 h 2012950"/>
                    <a:gd name="connsiteX17" fmla="*/ 1174750 w 3787775"/>
                    <a:gd name="connsiteY17" fmla="*/ 1285875 h 2012950"/>
                    <a:gd name="connsiteX18" fmla="*/ 1168400 w 3787775"/>
                    <a:gd name="connsiteY18" fmla="*/ 1222375 h 2012950"/>
                    <a:gd name="connsiteX19" fmla="*/ 1152525 w 3787775"/>
                    <a:gd name="connsiteY19" fmla="*/ 1225550 h 2012950"/>
                    <a:gd name="connsiteX20" fmla="*/ 1149350 w 3787775"/>
                    <a:gd name="connsiteY20" fmla="*/ 1162050 h 2012950"/>
                    <a:gd name="connsiteX21" fmla="*/ 1095375 w 3787775"/>
                    <a:gd name="connsiteY21" fmla="*/ 1162050 h 2012950"/>
                    <a:gd name="connsiteX22" fmla="*/ 1095375 w 3787775"/>
                    <a:gd name="connsiteY22" fmla="*/ 1114425 h 2012950"/>
                    <a:gd name="connsiteX23" fmla="*/ 955675 w 3787775"/>
                    <a:gd name="connsiteY23" fmla="*/ 1114425 h 2012950"/>
                    <a:gd name="connsiteX24" fmla="*/ 955675 w 3787775"/>
                    <a:gd name="connsiteY24" fmla="*/ 1054100 h 2012950"/>
                    <a:gd name="connsiteX25" fmla="*/ 927100 w 3787775"/>
                    <a:gd name="connsiteY25" fmla="*/ 1054100 h 2012950"/>
                    <a:gd name="connsiteX26" fmla="*/ 927100 w 3787775"/>
                    <a:gd name="connsiteY26" fmla="*/ 1000125 h 2012950"/>
                    <a:gd name="connsiteX27" fmla="*/ 714375 w 3787775"/>
                    <a:gd name="connsiteY27" fmla="*/ 1000125 h 2012950"/>
                    <a:gd name="connsiteX28" fmla="*/ 710383 w 3787775"/>
                    <a:gd name="connsiteY28" fmla="*/ 954653 h 2012950"/>
                    <a:gd name="connsiteX29" fmla="*/ 698500 w 3787775"/>
                    <a:gd name="connsiteY29" fmla="*/ 952500 h 2012950"/>
                    <a:gd name="connsiteX30" fmla="*/ 699014 w 3787775"/>
                    <a:gd name="connsiteY30" fmla="*/ 895567 h 2012950"/>
                    <a:gd name="connsiteX31" fmla="*/ 688975 w 3787775"/>
                    <a:gd name="connsiteY31" fmla="*/ 895350 h 2012950"/>
                    <a:gd name="connsiteX32" fmla="*/ 682625 w 3787775"/>
                    <a:gd name="connsiteY32" fmla="*/ 860425 h 2012950"/>
                    <a:gd name="connsiteX33" fmla="*/ 520700 w 3787775"/>
                    <a:gd name="connsiteY33" fmla="*/ 860425 h 2012950"/>
                    <a:gd name="connsiteX34" fmla="*/ 520700 w 3787775"/>
                    <a:gd name="connsiteY34" fmla="*/ 812800 h 2012950"/>
                    <a:gd name="connsiteX35" fmla="*/ 469900 w 3787775"/>
                    <a:gd name="connsiteY35" fmla="*/ 812800 h 2012950"/>
                    <a:gd name="connsiteX36" fmla="*/ 469900 w 3787775"/>
                    <a:gd name="connsiteY36" fmla="*/ 758825 h 2012950"/>
                    <a:gd name="connsiteX37" fmla="*/ 469900 w 3787775"/>
                    <a:gd name="connsiteY37" fmla="*/ 720725 h 2012950"/>
                    <a:gd name="connsiteX38" fmla="*/ 285750 w 3787775"/>
                    <a:gd name="connsiteY38" fmla="*/ 720725 h 2012950"/>
                    <a:gd name="connsiteX39" fmla="*/ 285750 w 3787775"/>
                    <a:gd name="connsiteY39" fmla="*/ 679450 h 2012950"/>
                    <a:gd name="connsiteX40" fmla="*/ 285750 w 3787775"/>
                    <a:gd name="connsiteY40" fmla="*/ 679450 h 2012950"/>
                    <a:gd name="connsiteX41" fmla="*/ 271853 w 3787775"/>
                    <a:gd name="connsiteY41" fmla="*/ 643720 h 2012950"/>
                    <a:gd name="connsiteX42" fmla="*/ 263525 w 3787775"/>
                    <a:gd name="connsiteY42" fmla="*/ 638175 h 2012950"/>
                    <a:gd name="connsiteX43" fmla="*/ 263525 w 3787775"/>
                    <a:gd name="connsiteY43" fmla="*/ 638175 h 2012950"/>
                    <a:gd name="connsiteX44" fmla="*/ 251892 w 3787775"/>
                    <a:gd name="connsiteY44" fmla="*/ 598248 h 2012950"/>
                    <a:gd name="connsiteX45" fmla="*/ 241300 w 3787775"/>
                    <a:gd name="connsiteY45" fmla="*/ 590550 h 2012950"/>
                    <a:gd name="connsiteX46" fmla="*/ 233928 w 3787775"/>
                    <a:gd name="connsiteY46" fmla="*/ 531788 h 2012950"/>
                    <a:gd name="connsiteX47" fmla="*/ 225425 w 3787775"/>
                    <a:gd name="connsiteY47" fmla="*/ 527050 h 2012950"/>
                    <a:gd name="connsiteX48" fmla="*/ 225425 w 3787775"/>
                    <a:gd name="connsiteY48" fmla="*/ 165100 h 2012950"/>
                    <a:gd name="connsiteX49" fmla="*/ 200025 w 3787775"/>
                    <a:gd name="connsiteY49" fmla="*/ 152400 h 2012950"/>
                    <a:gd name="connsiteX50" fmla="*/ 193675 w 3787775"/>
                    <a:gd name="connsiteY50" fmla="*/ 60325 h 2012950"/>
                    <a:gd name="connsiteX51" fmla="*/ 193675 w 3787775"/>
                    <a:gd name="connsiteY51" fmla="*/ 25400 h 2012950"/>
                    <a:gd name="connsiteX52" fmla="*/ 193675 w 3787775"/>
                    <a:gd name="connsiteY52" fmla="*/ 25400 h 2012950"/>
                    <a:gd name="connsiteX53" fmla="*/ 171450 w 3787775"/>
                    <a:gd name="connsiteY53" fmla="*/ 0 h 2012950"/>
                    <a:gd name="connsiteX54" fmla="*/ 0 w 3787775"/>
                    <a:gd name="connsiteY54" fmla="*/ 0 h 2012950"/>
                    <a:gd name="connsiteX0" fmla="*/ 3787775 w 3787775"/>
                    <a:gd name="connsiteY0" fmla="*/ 2012950 h 2012950"/>
                    <a:gd name="connsiteX1" fmla="*/ 3346450 w 3787775"/>
                    <a:gd name="connsiteY1" fmla="*/ 2012950 h 2012950"/>
                    <a:gd name="connsiteX2" fmla="*/ 3346450 w 3787775"/>
                    <a:gd name="connsiteY2" fmla="*/ 1879600 h 2012950"/>
                    <a:gd name="connsiteX3" fmla="*/ 3228975 w 3787775"/>
                    <a:gd name="connsiteY3" fmla="*/ 1879600 h 2012950"/>
                    <a:gd name="connsiteX4" fmla="*/ 3228975 w 3787775"/>
                    <a:gd name="connsiteY4" fmla="*/ 1752600 h 2012950"/>
                    <a:gd name="connsiteX5" fmla="*/ 3146425 w 3787775"/>
                    <a:gd name="connsiteY5" fmla="*/ 1752600 h 2012950"/>
                    <a:gd name="connsiteX6" fmla="*/ 3146425 w 3787775"/>
                    <a:gd name="connsiteY6" fmla="*/ 1619250 h 2012950"/>
                    <a:gd name="connsiteX7" fmla="*/ 2184400 w 3787775"/>
                    <a:gd name="connsiteY7" fmla="*/ 1619250 h 2012950"/>
                    <a:gd name="connsiteX8" fmla="*/ 2184400 w 3787775"/>
                    <a:gd name="connsiteY8" fmla="*/ 1527175 h 2012950"/>
                    <a:gd name="connsiteX9" fmla="*/ 1631950 w 3787775"/>
                    <a:gd name="connsiteY9" fmla="*/ 1527175 h 2012950"/>
                    <a:gd name="connsiteX10" fmla="*/ 1631950 w 3787775"/>
                    <a:gd name="connsiteY10" fmla="*/ 1457325 h 2012950"/>
                    <a:gd name="connsiteX11" fmla="*/ 1397000 w 3787775"/>
                    <a:gd name="connsiteY11" fmla="*/ 1457325 h 2012950"/>
                    <a:gd name="connsiteX12" fmla="*/ 1397000 w 3787775"/>
                    <a:gd name="connsiteY12" fmla="*/ 1393825 h 2012950"/>
                    <a:gd name="connsiteX13" fmla="*/ 1311275 w 3787775"/>
                    <a:gd name="connsiteY13" fmla="*/ 1393825 h 2012950"/>
                    <a:gd name="connsiteX14" fmla="*/ 1311275 w 3787775"/>
                    <a:gd name="connsiteY14" fmla="*/ 1343025 h 2012950"/>
                    <a:gd name="connsiteX15" fmla="*/ 1187450 w 3787775"/>
                    <a:gd name="connsiteY15" fmla="*/ 1343025 h 2012950"/>
                    <a:gd name="connsiteX16" fmla="*/ 1187450 w 3787775"/>
                    <a:gd name="connsiteY16" fmla="*/ 1279525 h 2012950"/>
                    <a:gd name="connsiteX17" fmla="*/ 1174750 w 3787775"/>
                    <a:gd name="connsiteY17" fmla="*/ 1285875 h 2012950"/>
                    <a:gd name="connsiteX18" fmla="*/ 1178380 w 3787775"/>
                    <a:gd name="connsiteY18" fmla="*/ 1236366 h 2012950"/>
                    <a:gd name="connsiteX19" fmla="*/ 1152525 w 3787775"/>
                    <a:gd name="connsiteY19" fmla="*/ 1225550 h 2012950"/>
                    <a:gd name="connsiteX20" fmla="*/ 1149350 w 3787775"/>
                    <a:gd name="connsiteY20" fmla="*/ 1162050 h 2012950"/>
                    <a:gd name="connsiteX21" fmla="*/ 1095375 w 3787775"/>
                    <a:gd name="connsiteY21" fmla="*/ 1162050 h 2012950"/>
                    <a:gd name="connsiteX22" fmla="*/ 1095375 w 3787775"/>
                    <a:gd name="connsiteY22" fmla="*/ 1114425 h 2012950"/>
                    <a:gd name="connsiteX23" fmla="*/ 955675 w 3787775"/>
                    <a:gd name="connsiteY23" fmla="*/ 1114425 h 2012950"/>
                    <a:gd name="connsiteX24" fmla="*/ 955675 w 3787775"/>
                    <a:gd name="connsiteY24" fmla="*/ 1054100 h 2012950"/>
                    <a:gd name="connsiteX25" fmla="*/ 927100 w 3787775"/>
                    <a:gd name="connsiteY25" fmla="*/ 1054100 h 2012950"/>
                    <a:gd name="connsiteX26" fmla="*/ 927100 w 3787775"/>
                    <a:gd name="connsiteY26" fmla="*/ 1000125 h 2012950"/>
                    <a:gd name="connsiteX27" fmla="*/ 714375 w 3787775"/>
                    <a:gd name="connsiteY27" fmla="*/ 1000125 h 2012950"/>
                    <a:gd name="connsiteX28" fmla="*/ 710383 w 3787775"/>
                    <a:gd name="connsiteY28" fmla="*/ 954653 h 2012950"/>
                    <a:gd name="connsiteX29" fmla="*/ 698500 w 3787775"/>
                    <a:gd name="connsiteY29" fmla="*/ 952500 h 2012950"/>
                    <a:gd name="connsiteX30" fmla="*/ 699014 w 3787775"/>
                    <a:gd name="connsiteY30" fmla="*/ 895567 h 2012950"/>
                    <a:gd name="connsiteX31" fmla="*/ 688975 w 3787775"/>
                    <a:gd name="connsiteY31" fmla="*/ 895350 h 2012950"/>
                    <a:gd name="connsiteX32" fmla="*/ 682625 w 3787775"/>
                    <a:gd name="connsiteY32" fmla="*/ 860425 h 2012950"/>
                    <a:gd name="connsiteX33" fmla="*/ 520700 w 3787775"/>
                    <a:gd name="connsiteY33" fmla="*/ 860425 h 2012950"/>
                    <a:gd name="connsiteX34" fmla="*/ 520700 w 3787775"/>
                    <a:gd name="connsiteY34" fmla="*/ 812800 h 2012950"/>
                    <a:gd name="connsiteX35" fmla="*/ 469900 w 3787775"/>
                    <a:gd name="connsiteY35" fmla="*/ 812800 h 2012950"/>
                    <a:gd name="connsiteX36" fmla="*/ 469900 w 3787775"/>
                    <a:gd name="connsiteY36" fmla="*/ 758825 h 2012950"/>
                    <a:gd name="connsiteX37" fmla="*/ 469900 w 3787775"/>
                    <a:gd name="connsiteY37" fmla="*/ 720725 h 2012950"/>
                    <a:gd name="connsiteX38" fmla="*/ 285750 w 3787775"/>
                    <a:gd name="connsiteY38" fmla="*/ 720725 h 2012950"/>
                    <a:gd name="connsiteX39" fmla="*/ 285750 w 3787775"/>
                    <a:gd name="connsiteY39" fmla="*/ 679450 h 2012950"/>
                    <a:gd name="connsiteX40" fmla="*/ 285750 w 3787775"/>
                    <a:gd name="connsiteY40" fmla="*/ 679450 h 2012950"/>
                    <a:gd name="connsiteX41" fmla="*/ 271853 w 3787775"/>
                    <a:gd name="connsiteY41" fmla="*/ 643720 h 2012950"/>
                    <a:gd name="connsiteX42" fmla="*/ 263525 w 3787775"/>
                    <a:gd name="connsiteY42" fmla="*/ 638175 h 2012950"/>
                    <a:gd name="connsiteX43" fmla="*/ 263525 w 3787775"/>
                    <a:gd name="connsiteY43" fmla="*/ 638175 h 2012950"/>
                    <a:gd name="connsiteX44" fmla="*/ 251892 w 3787775"/>
                    <a:gd name="connsiteY44" fmla="*/ 598248 h 2012950"/>
                    <a:gd name="connsiteX45" fmla="*/ 241300 w 3787775"/>
                    <a:gd name="connsiteY45" fmla="*/ 590550 h 2012950"/>
                    <a:gd name="connsiteX46" fmla="*/ 233928 w 3787775"/>
                    <a:gd name="connsiteY46" fmla="*/ 531788 h 2012950"/>
                    <a:gd name="connsiteX47" fmla="*/ 225425 w 3787775"/>
                    <a:gd name="connsiteY47" fmla="*/ 527050 h 2012950"/>
                    <a:gd name="connsiteX48" fmla="*/ 225425 w 3787775"/>
                    <a:gd name="connsiteY48" fmla="*/ 165100 h 2012950"/>
                    <a:gd name="connsiteX49" fmla="*/ 200025 w 3787775"/>
                    <a:gd name="connsiteY49" fmla="*/ 152400 h 2012950"/>
                    <a:gd name="connsiteX50" fmla="*/ 193675 w 3787775"/>
                    <a:gd name="connsiteY50" fmla="*/ 60325 h 2012950"/>
                    <a:gd name="connsiteX51" fmla="*/ 193675 w 3787775"/>
                    <a:gd name="connsiteY51" fmla="*/ 25400 h 2012950"/>
                    <a:gd name="connsiteX52" fmla="*/ 193675 w 3787775"/>
                    <a:gd name="connsiteY52" fmla="*/ 25400 h 2012950"/>
                    <a:gd name="connsiteX53" fmla="*/ 171450 w 3787775"/>
                    <a:gd name="connsiteY53" fmla="*/ 0 h 2012950"/>
                    <a:gd name="connsiteX54" fmla="*/ 0 w 3787775"/>
                    <a:gd name="connsiteY54" fmla="*/ 0 h 2012950"/>
                    <a:gd name="connsiteX0" fmla="*/ 3787775 w 3787775"/>
                    <a:gd name="connsiteY0" fmla="*/ 2012950 h 2012950"/>
                    <a:gd name="connsiteX1" fmla="*/ 3346450 w 3787775"/>
                    <a:gd name="connsiteY1" fmla="*/ 2012950 h 2012950"/>
                    <a:gd name="connsiteX2" fmla="*/ 3346450 w 3787775"/>
                    <a:gd name="connsiteY2" fmla="*/ 1879600 h 2012950"/>
                    <a:gd name="connsiteX3" fmla="*/ 3228975 w 3787775"/>
                    <a:gd name="connsiteY3" fmla="*/ 1879600 h 2012950"/>
                    <a:gd name="connsiteX4" fmla="*/ 3228975 w 3787775"/>
                    <a:gd name="connsiteY4" fmla="*/ 1752600 h 2012950"/>
                    <a:gd name="connsiteX5" fmla="*/ 3146425 w 3787775"/>
                    <a:gd name="connsiteY5" fmla="*/ 1752600 h 2012950"/>
                    <a:gd name="connsiteX6" fmla="*/ 3146425 w 3787775"/>
                    <a:gd name="connsiteY6" fmla="*/ 1619250 h 2012950"/>
                    <a:gd name="connsiteX7" fmla="*/ 2184400 w 3787775"/>
                    <a:gd name="connsiteY7" fmla="*/ 1619250 h 2012950"/>
                    <a:gd name="connsiteX8" fmla="*/ 2184400 w 3787775"/>
                    <a:gd name="connsiteY8" fmla="*/ 1527175 h 2012950"/>
                    <a:gd name="connsiteX9" fmla="*/ 1631950 w 3787775"/>
                    <a:gd name="connsiteY9" fmla="*/ 1527175 h 2012950"/>
                    <a:gd name="connsiteX10" fmla="*/ 1631950 w 3787775"/>
                    <a:gd name="connsiteY10" fmla="*/ 1457325 h 2012950"/>
                    <a:gd name="connsiteX11" fmla="*/ 1397000 w 3787775"/>
                    <a:gd name="connsiteY11" fmla="*/ 1457325 h 2012950"/>
                    <a:gd name="connsiteX12" fmla="*/ 1397000 w 3787775"/>
                    <a:gd name="connsiteY12" fmla="*/ 1393825 h 2012950"/>
                    <a:gd name="connsiteX13" fmla="*/ 1311275 w 3787775"/>
                    <a:gd name="connsiteY13" fmla="*/ 1393825 h 2012950"/>
                    <a:gd name="connsiteX14" fmla="*/ 1311275 w 3787775"/>
                    <a:gd name="connsiteY14" fmla="*/ 1343025 h 2012950"/>
                    <a:gd name="connsiteX15" fmla="*/ 1187450 w 3787775"/>
                    <a:gd name="connsiteY15" fmla="*/ 1343025 h 2012950"/>
                    <a:gd name="connsiteX16" fmla="*/ 1187450 w 3787775"/>
                    <a:gd name="connsiteY16" fmla="*/ 1279525 h 2012950"/>
                    <a:gd name="connsiteX17" fmla="*/ 1174750 w 3787775"/>
                    <a:gd name="connsiteY17" fmla="*/ 1285875 h 2012950"/>
                    <a:gd name="connsiteX18" fmla="*/ 1152525 w 3787775"/>
                    <a:gd name="connsiteY18" fmla="*/ 1225550 h 2012950"/>
                    <a:gd name="connsiteX19" fmla="*/ 1149350 w 3787775"/>
                    <a:gd name="connsiteY19" fmla="*/ 1162050 h 2012950"/>
                    <a:gd name="connsiteX20" fmla="*/ 1095375 w 3787775"/>
                    <a:gd name="connsiteY20" fmla="*/ 1162050 h 2012950"/>
                    <a:gd name="connsiteX21" fmla="*/ 1095375 w 3787775"/>
                    <a:gd name="connsiteY21" fmla="*/ 1114425 h 2012950"/>
                    <a:gd name="connsiteX22" fmla="*/ 955675 w 3787775"/>
                    <a:gd name="connsiteY22" fmla="*/ 1114425 h 2012950"/>
                    <a:gd name="connsiteX23" fmla="*/ 955675 w 3787775"/>
                    <a:gd name="connsiteY23" fmla="*/ 1054100 h 2012950"/>
                    <a:gd name="connsiteX24" fmla="*/ 927100 w 3787775"/>
                    <a:gd name="connsiteY24" fmla="*/ 1054100 h 2012950"/>
                    <a:gd name="connsiteX25" fmla="*/ 927100 w 3787775"/>
                    <a:gd name="connsiteY25" fmla="*/ 1000125 h 2012950"/>
                    <a:gd name="connsiteX26" fmla="*/ 714375 w 3787775"/>
                    <a:gd name="connsiteY26" fmla="*/ 1000125 h 2012950"/>
                    <a:gd name="connsiteX27" fmla="*/ 710383 w 3787775"/>
                    <a:gd name="connsiteY27" fmla="*/ 954653 h 2012950"/>
                    <a:gd name="connsiteX28" fmla="*/ 698500 w 3787775"/>
                    <a:gd name="connsiteY28" fmla="*/ 952500 h 2012950"/>
                    <a:gd name="connsiteX29" fmla="*/ 699014 w 3787775"/>
                    <a:gd name="connsiteY29" fmla="*/ 895567 h 2012950"/>
                    <a:gd name="connsiteX30" fmla="*/ 688975 w 3787775"/>
                    <a:gd name="connsiteY30" fmla="*/ 895350 h 2012950"/>
                    <a:gd name="connsiteX31" fmla="*/ 682625 w 3787775"/>
                    <a:gd name="connsiteY31" fmla="*/ 860425 h 2012950"/>
                    <a:gd name="connsiteX32" fmla="*/ 520700 w 3787775"/>
                    <a:gd name="connsiteY32" fmla="*/ 860425 h 2012950"/>
                    <a:gd name="connsiteX33" fmla="*/ 520700 w 3787775"/>
                    <a:gd name="connsiteY33" fmla="*/ 812800 h 2012950"/>
                    <a:gd name="connsiteX34" fmla="*/ 469900 w 3787775"/>
                    <a:gd name="connsiteY34" fmla="*/ 812800 h 2012950"/>
                    <a:gd name="connsiteX35" fmla="*/ 469900 w 3787775"/>
                    <a:gd name="connsiteY35" fmla="*/ 758825 h 2012950"/>
                    <a:gd name="connsiteX36" fmla="*/ 469900 w 3787775"/>
                    <a:gd name="connsiteY36" fmla="*/ 720725 h 2012950"/>
                    <a:gd name="connsiteX37" fmla="*/ 285750 w 3787775"/>
                    <a:gd name="connsiteY37" fmla="*/ 720725 h 2012950"/>
                    <a:gd name="connsiteX38" fmla="*/ 285750 w 3787775"/>
                    <a:gd name="connsiteY38" fmla="*/ 679450 h 2012950"/>
                    <a:gd name="connsiteX39" fmla="*/ 285750 w 3787775"/>
                    <a:gd name="connsiteY39" fmla="*/ 679450 h 2012950"/>
                    <a:gd name="connsiteX40" fmla="*/ 271853 w 3787775"/>
                    <a:gd name="connsiteY40" fmla="*/ 643720 h 2012950"/>
                    <a:gd name="connsiteX41" fmla="*/ 263525 w 3787775"/>
                    <a:gd name="connsiteY41" fmla="*/ 638175 h 2012950"/>
                    <a:gd name="connsiteX42" fmla="*/ 263525 w 3787775"/>
                    <a:gd name="connsiteY42" fmla="*/ 638175 h 2012950"/>
                    <a:gd name="connsiteX43" fmla="*/ 251892 w 3787775"/>
                    <a:gd name="connsiteY43" fmla="*/ 598248 h 2012950"/>
                    <a:gd name="connsiteX44" fmla="*/ 241300 w 3787775"/>
                    <a:gd name="connsiteY44" fmla="*/ 590550 h 2012950"/>
                    <a:gd name="connsiteX45" fmla="*/ 233928 w 3787775"/>
                    <a:gd name="connsiteY45" fmla="*/ 531788 h 2012950"/>
                    <a:gd name="connsiteX46" fmla="*/ 225425 w 3787775"/>
                    <a:gd name="connsiteY46" fmla="*/ 527050 h 2012950"/>
                    <a:gd name="connsiteX47" fmla="*/ 225425 w 3787775"/>
                    <a:gd name="connsiteY47" fmla="*/ 165100 h 2012950"/>
                    <a:gd name="connsiteX48" fmla="*/ 200025 w 3787775"/>
                    <a:gd name="connsiteY48" fmla="*/ 152400 h 2012950"/>
                    <a:gd name="connsiteX49" fmla="*/ 193675 w 3787775"/>
                    <a:gd name="connsiteY49" fmla="*/ 60325 h 2012950"/>
                    <a:gd name="connsiteX50" fmla="*/ 193675 w 3787775"/>
                    <a:gd name="connsiteY50" fmla="*/ 25400 h 2012950"/>
                    <a:gd name="connsiteX51" fmla="*/ 193675 w 3787775"/>
                    <a:gd name="connsiteY51" fmla="*/ 25400 h 2012950"/>
                    <a:gd name="connsiteX52" fmla="*/ 171450 w 3787775"/>
                    <a:gd name="connsiteY52" fmla="*/ 0 h 2012950"/>
                    <a:gd name="connsiteX53" fmla="*/ 0 w 3787775"/>
                    <a:gd name="connsiteY53" fmla="*/ 0 h 2012950"/>
                    <a:gd name="connsiteX0" fmla="*/ 3787775 w 3787775"/>
                    <a:gd name="connsiteY0" fmla="*/ 2012950 h 2012950"/>
                    <a:gd name="connsiteX1" fmla="*/ 3346450 w 3787775"/>
                    <a:gd name="connsiteY1" fmla="*/ 2012950 h 2012950"/>
                    <a:gd name="connsiteX2" fmla="*/ 3346450 w 3787775"/>
                    <a:gd name="connsiteY2" fmla="*/ 1879600 h 2012950"/>
                    <a:gd name="connsiteX3" fmla="*/ 3228975 w 3787775"/>
                    <a:gd name="connsiteY3" fmla="*/ 1879600 h 2012950"/>
                    <a:gd name="connsiteX4" fmla="*/ 3228975 w 3787775"/>
                    <a:gd name="connsiteY4" fmla="*/ 1752600 h 2012950"/>
                    <a:gd name="connsiteX5" fmla="*/ 3146425 w 3787775"/>
                    <a:gd name="connsiteY5" fmla="*/ 1752600 h 2012950"/>
                    <a:gd name="connsiteX6" fmla="*/ 3146425 w 3787775"/>
                    <a:gd name="connsiteY6" fmla="*/ 1619250 h 2012950"/>
                    <a:gd name="connsiteX7" fmla="*/ 2184400 w 3787775"/>
                    <a:gd name="connsiteY7" fmla="*/ 1619250 h 2012950"/>
                    <a:gd name="connsiteX8" fmla="*/ 2184400 w 3787775"/>
                    <a:gd name="connsiteY8" fmla="*/ 1527175 h 2012950"/>
                    <a:gd name="connsiteX9" fmla="*/ 1631950 w 3787775"/>
                    <a:gd name="connsiteY9" fmla="*/ 1527175 h 2012950"/>
                    <a:gd name="connsiteX10" fmla="*/ 1631950 w 3787775"/>
                    <a:gd name="connsiteY10" fmla="*/ 1457325 h 2012950"/>
                    <a:gd name="connsiteX11" fmla="*/ 1397000 w 3787775"/>
                    <a:gd name="connsiteY11" fmla="*/ 1457325 h 2012950"/>
                    <a:gd name="connsiteX12" fmla="*/ 1397000 w 3787775"/>
                    <a:gd name="connsiteY12" fmla="*/ 1393825 h 2012950"/>
                    <a:gd name="connsiteX13" fmla="*/ 1311275 w 3787775"/>
                    <a:gd name="connsiteY13" fmla="*/ 1393825 h 2012950"/>
                    <a:gd name="connsiteX14" fmla="*/ 1311275 w 3787775"/>
                    <a:gd name="connsiteY14" fmla="*/ 1343025 h 2012950"/>
                    <a:gd name="connsiteX15" fmla="*/ 1187450 w 3787775"/>
                    <a:gd name="connsiteY15" fmla="*/ 1343025 h 2012950"/>
                    <a:gd name="connsiteX16" fmla="*/ 1187450 w 3787775"/>
                    <a:gd name="connsiteY16" fmla="*/ 1279525 h 2012950"/>
                    <a:gd name="connsiteX17" fmla="*/ 1172754 w 3787775"/>
                    <a:gd name="connsiteY17" fmla="*/ 1271884 h 2012950"/>
                    <a:gd name="connsiteX18" fmla="*/ 1152525 w 3787775"/>
                    <a:gd name="connsiteY18" fmla="*/ 1225550 h 2012950"/>
                    <a:gd name="connsiteX19" fmla="*/ 1149350 w 3787775"/>
                    <a:gd name="connsiteY19" fmla="*/ 1162050 h 2012950"/>
                    <a:gd name="connsiteX20" fmla="*/ 1095375 w 3787775"/>
                    <a:gd name="connsiteY20" fmla="*/ 1162050 h 2012950"/>
                    <a:gd name="connsiteX21" fmla="*/ 1095375 w 3787775"/>
                    <a:gd name="connsiteY21" fmla="*/ 1114425 h 2012950"/>
                    <a:gd name="connsiteX22" fmla="*/ 955675 w 3787775"/>
                    <a:gd name="connsiteY22" fmla="*/ 1114425 h 2012950"/>
                    <a:gd name="connsiteX23" fmla="*/ 955675 w 3787775"/>
                    <a:gd name="connsiteY23" fmla="*/ 1054100 h 2012950"/>
                    <a:gd name="connsiteX24" fmla="*/ 927100 w 3787775"/>
                    <a:gd name="connsiteY24" fmla="*/ 1054100 h 2012950"/>
                    <a:gd name="connsiteX25" fmla="*/ 927100 w 3787775"/>
                    <a:gd name="connsiteY25" fmla="*/ 1000125 h 2012950"/>
                    <a:gd name="connsiteX26" fmla="*/ 714375 w 3787775"/>
                    <a:gd name="connsiteY26" fmla="*/ 1000125 h 2012950"/>
                    <a:gd name="connsiteX27" fmla="*/ 710383 w 3787775"/>
                    <a:gd name="connsiteY27" fmla="*/ 954653 h 2012950"/>
                    <a:gd name="connsiteX28" fmla="*/ 698500 w 3787775"/>
                    <a:gd name="connsiteY28" fmla="*/ 952500 h 2012950"/>
                    <a:gd name="connsiteX29" fmla="*/ 699014 w 3787775"/>
                    <a:gd name="connsiteY29" fmla="*/ 895567 h 2012950"/>
                    <a:gd name="connsiteX30" fmla="*/ 688975 w 3787775"/>
                    <a:gd name="connsiteY30" fmla="*/ 895350 h 2012950"/>
                    <a:gd name="connsiteX31" fmla="*/ 682625 w 3787775"/>
                    <a:gd name="connsiteY31" fmla="*/ 860425 h 2012950"/>
                    <a:gd name="connsiteX32" fmla="*/ 520700 w 3787775"/>
                    <a:gd name="connsiteY32" fmla="*/ 860425 h 2012950"/>
                    <a:gd name="connsiteX33" fmla="*/ 520700 w 3787775"/>
                    <a:gd name="connsiteY33" fmla="*/ 812800 h 2012950"/>
                    <a:gd name="connsiteX34" fmla="*/ 469900 w 3787775"/>
                    <a:gd name="connsiteY34" fmla="*/ 812800 h 2012950"/>
                    <a:gd name="connsiteX35" fmla="*/ 469900 w 3787775"/>
                    <a:gd name="connsiteY35" fmla="*/ 758825 h 2012950"/>
                    <a:gd name="connsiteX36" fmla="*/ 469900 w 3787775"/>
                    <a:gd name="connsiteY36" fmla="*/ 720725 h 2012950"/>
                    <a:gd name="connsiteX37" fmla="*/ 285750 w 3787775"/>
                    <a:gd name="connsiteY37" fmla="*/ 720725 h 2012950"/>
                    <a:gd name="connsiteX38" fmla="*/ 285750 w 3787775"/>
                    <a:gd name="connsiteY38" fmla="*/ 679450 h 2012950"/>
                    <a:gd name="connsiteX39" fmla="*/ 285750 w 3787775"/>
                    <a:gd name="connsiteY39" fmla="*/ 679450 h 2012950"/>
                    <a:gd name="connsiteX40" fmla="*/ 271853 w 3787775"/>
                    <a:gd name="connsiteY40" fmla="*/ 643720 h 2012950"/>
                    <a:gd name="connsiteX41" fmla="*/ 263525 w 3787775"/>
                    <a:gd name="connsiteY41" fmla="*/ 638175 h 2012950"/>
                    <a:gd name="connsiteX42" fmla="*/ 263525 w 3787775"/>
                    <a:gd name="connsiteY42" fmla="*/ 638175 h 2012950"/>
                    <a:gd name="connsiteX43" fmla="*/ 251892 w 3787775"/>
                    <a:gd name="connsiteY43" fmla="*/ 598248 h 2012950"/>
                    <a:gd name="connsiteX44" fmla="*/ 241300 w 3787775"/>
                    <a:gd name="connsiteY44" fmla="*/ 590550 h 2012950"/>
                    <a:gd name="connsiteX45" fmla="*/ 233928 w 3787775"/>
                    <a:gd name="connsiteY45" fmla="*/ 531788 h 2012950"/>
                    <a:gd name="connsiteX46" fmla="*/ 225425 w 3787775"/>
                    <a:gd name="connsiteY46" fmla="*/ 527050 h 2012950"/>
                    <a:gd name="connsiteX47" fmla="*/ 225425 w 3787775"/>
                    <a:gd name="connsiteY47" fmla="*/ 165100 h 2012950"/>
                    <a:gd name="connsiteX48" fmla="*/ 200025 w 3787775"/>
                    <a:gd name="connsiteY48" fmla="*/ 152400 h 2012950"/>
                    <a:gd name="connsiteX49" fmla="*/ 193675 w 3787775"/>
                    <a:gd name="connsiteY49" fmla="*/ 60325 h 2012950"/>
                    <a:gd name="connsiteX50" fmla="*/ 193675 w 3787775"/>
                    <a:gd name="connsiteY50" fmla="*/ 25400 h 2012950"/>
                    <a:gd name="connsiteX51" fmla="*/ 193675 w 3787775"/>
                    <a:gd name="connsiteY51" fmla="*/ 25400 h 2012950"/>
                    <a:gd name="connsiteX52" fmla="*/ 171450 w 3787775"/>
                    <a:gd name="connsiteY52" fmla="*/ 0 h 2012950"/>
                    <a:gd name="connsiteX53" fmla="*/ 0 w 3787775"/>
                    <a:gd name="connsiteY53" fmla="*/ 0 h 201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787775" h="2012950">
                      <a:moveTo>
                        <a:pt x="3787775" y="2012950"/>
                      </a:moveTo>
                      <a:lnTo>
                        <a:pt x="3346450" y="2012950"/>
                      </a:lnTo>
                      <a:lnTo>
                        <a:pt x="3346450" y="1879600"/>
                      </a:lnTo>
                      <a:lnTo>
                        <a:pt x="3228975" y="1879600"/>
                      </a:lnTo>
                      <a:lnTo>
                        <a:pt x="3228975" y="1752600"/>
                      </a:lnTo>
                      <a:lnTo>
                        <a:pt x="3146425" y="1752600"/>
                      </a:lnTo>
                      <a:lnTo>
                        <a:pt x="3146425" y="1619250"/>
                      </a:lnTo>
                      <a:lnTo>
                        <a:pt x="2184400" y="1619250"/>
                      </a:lnTo>
                      <a:lnTo>
                        <a:pt x="2184400" y="1527175"/>
                      </a:lnTo>
                      <a:lnTo>
                        <a:pt x="1631950" y="1527175"/>
                      </a:lnTo>
                      <a:lnTo>
                        <a:pt x="1631950" y="1457325"/>
                      </a:lnTo>
                      <a:lnTo>
                        <a:pt x="1397000" y="1457325"/>
                      </a:lnTo>
                      <a:lnTo>
                        <a:pt x="1397000" y="1393825"/>
                      </a:lnTo>
                      <a:lnTo>
                        <a:pt x="1311275" y="1393825"/>
                      </a:lnTo>
                      <a:lnTo>
                        <a:pt x="1311275" y="1343025"/>
                      </a:lnTo>
                      <a:lnTo>
                        <a:pt x="1187450" y="1343025"/>
                      </a:lnTo>
                      <a:lnTo>
                        <a:pt x="1187450" y="1279525"/>
                      </a:lnTo>
                      <a:lnTo>
                        <a:pt x="1172754" y="1271884"/>
                      </a:lnTo>
                      <a:lnTo>
                        <a:pt x="1152525" y="1225550"/>
                      </a:lnTo>
                      <a:lnTo>
                        <a:pt x="1149350" y="1162050"/>
                      </a:lnTo>
                      <a:lnTo>
                        <a:pt x="1095375" y="1162050"/>
                      </a:lnTo>
                      <a:lnTo>
                        <a:pt x="1095375" y="1114425"/>
                      </a:lnTo>
                      <a:lnTo>
                        <a:pt x="955675" y="1114425"/>
                      </a:lnTo>
                      <a:lnTo>
                        <a:pt x="955675" y="1054100"/>
                      </a:lnTo>
                      <a:lnTo>
                        <a:pt x="927100" y="1054100"/>
                      </a:lnTo>
                      <a:lnTo>
                        <a:pt x="927100" y="1000125"/>
                      </a:lnTo>
                      <a:lnTo>
                        <a:pt x="714375" y="1000125"/>
                      </a:lnTo>
                      <a:cubicBezTo>
                        <a:pt x="715040" y="986133"/>
                        <a:pt x="709718" y="968645"/>
                        <a:pt x="710383" y="954653"/>
                      </a:cubicBezTo>
                      <a:lnTo>
                        <a:pt x="698500" y="952500"/>
                      </a:lnTo>
                      <a:cubicBezTo>
                        <a:pt x="697340" y="940518"/>
                        <a:pt x="700174" y="907549"/>
                        <a:pt x="699014" y="895567"/>
                      </a:cubicBezTo>
                      <a:lnTo>
                        <a:pt x="688975" y="895350"/>
                      </a:lnTo>
                      <a:lnTo>
                        <a:pt x="682625" y="860425"/>
                      </a:lnTo>
                      <a:lnTo>
                        <a:pt x="520700" y="860425"/>
                      </a:lnTo>
                      <a:lnTo>
                        <a:pt x="520700" y="812800"/>
                      </a:lnTo>
                      <a:lnTo>
                        <a:pt x="469900" y="812800"/>
                      </a:lnTo>
                      <a:lnTo>
                        <a:pt x="469900" y="758825"/>
                      </a:lnTo>
                      <a:lnTo>
                        <a:pt x="469900" y="720725"/>
                      </a:lnTo>
                      <a:lnTo>
                        <a:pt x="285750" y="720725"/>
                      </a:lnTo>
                      <a:lnTo>
                        <a:pt x="285750" y="679450"/>
                      </a:lnTo>
                      <a:lnTo>
                        <a:pt x="285750" y="679450"/>
                      </a:lnTo>
                      <a:cubicBezTo>
                        <a:pt x="281783" y="671038"/>
                        <a:pt x="275820" y="652132"/>
                        <a:pt x="271853" y="643720"/>
                      </a:cubicBezTo>
                      <a:lnTo>
                        <a:pt x="263525" y="638175"/>
                      </a:lnTo>
                      <a:lnTo>
                        <a:pt x="263525" y="638175"/>
                      </a:lnTo>
                      <a:cubicBezTo>
                        <a:pt x="259647" y="628364"/>
                        <a:pt x="255770" y="608059"/>
                        <a:pt x="251892" y="598248"/>
                      </a:cubicBezTo>
                      <a:lnTo>
                        <a:pt x="241300" y="590550"/>
                      </a:lnTo>
                      <a:cubicBezTo>
                        <a:pt x="237512" y="577959"/>
                        <a:pt x="237716" y="544379"/>
                        <a:pt x="233928" y="531788"/>
                      </a:cubicBezTo>
                      <a:lnTo>
                        <a:pt x="225425" y="527050"/>
                      </a:lnTo>
                      <a:lnTo>
                        <a:pt x="225425" y="165100"/>
                      </a:lnTo>
                      <a:lnTo>
                        <a:pt x="200025" y="152400"/>
                      </a:lnTo>
                      <a:lnTo>
                        <a:pt x="193675" y="60325"/>
                      </a:lnTo>
                      <a:lnTo>
                        <a:pt x="193675" y="25400"/>
                      </a:lnTo>
                      <a:lnTo>
                        <a:pt x="193675" y="25400"/>
                      </a:lnTo>
                      <a:lnTo>
                        <a:pt x="171450" y="0"/>
                      </a:lnTo>
                      <a:lnTo>
                        <a:pt x="0" y="0"/>
                      </a:lnTo>
                    </a:path>
                  </a:pathLst>
                </a:custGeom>
                <a:noFill/>
                <a:ln w="19050">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44" name="TextBox 443">
                  <a:extLst>
                    <a:ext uri="{FF2B5EF4-FFF2-40B4-BE49-F238E27FC236}">
                      <a16:creationId xmlns:a16="http://schemas.microsoft.com/office/drawing/2014/main" id="{BF853215-31E2-D026-A420-B51991C20055}"/>
                    </a:ext>
                  </a:extLst>
                </p:cNvPr>
                <p:cNvSpPr txBox="1"/>
                <p:nvPr/>
              </p:nvSpPr>
              <p:spPr>
                <a:xfrm>
                  <a:off x="5407654" y="5211586"/>
                  <a:ext cx="1376689" cy="145582"/>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272524"/>
                      </a:solidFill>
                      <a:effectLst/>
                      <a:uLnTx/>
                      <a:uFillTx/>
                      <a:latin typeface="Arial" panose="020B0604020202020204"/>
                      <a:ea typeface="+mn-ea"/>
                      <a:cs typeface="+mn-cs"/>
                    </a:rPr>
                    <a:t>Time (months)</a:t>
                  </a:r>
                </a:p>
              </p:txBody>
            </p:sp>
            <p:sp>
              <p:nvSpPr>
                <p:cNvPr id="445" name="TextBox 444">
                  <a:extLst>
                    <a:ext uri="{FF2B5EF4-FFF2-40B4-BE49-F238E27FC236}">
                      <a16:creationId xmlns:a16="http://schemas.microsoft.com/office/drawing/2014/main" id="{027D084F-BC15-CF32-7F6E-37D66CC4300E}"/>
                    </a:ext>
                  </a:extLst>
                </p:cNvPr>
                <p:cNvSpPr txBox="1"/>
                <p:nvPr/>
              </p:nvSpPr>
              <p:spPr>
                <a:xfrm rot="16200000">
                  <a:off x="-550331" y="3108629"/>
                  <a:ext cx="2037413" cy="270639"/>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272524"/>
                      </a:solidFill>
                      <a:effectLst/>
                      <a:uLnTx/>
                      <a:uFillTx/>
                      <a:latin typeface="Arial" panose="020B0604020202020204"/>
                      <a:ea typeface="+mn-ea"/>
                      <a:cs typeface="+mn-cs"/>
                    </a:rPr>
                    <a:t>Probability of PFS (%)</a:t>
                  </a:r>
                </a:p>
              </p:txBody>
            </p:sp>
            <p:grpSp>
              <p:nvGrpSpPr>
                <p:cNvPr id="446" name="Group 445">
                  <a:extLst>
                    <a:ext uri="{FF2B5EF4-FFF2-40B4-BE49-F238E27FC236}">
                      <a16:creationId xmlns:a16="http://schemas.microsoft.com/office/drawing/2014/main" id="{82A31F4D-E8B8-A66D-F7B0-C5659BC2F3BB}"/>
                    </a:ext>
                  </a:extLst>
                </p:cNvPr>
                <p:cNvGrpSpPr/>
                <p:nvPr/>
              </p:nvGrpSpPr>
              <p:grpSpPr>
                <a:xfrm>
                  <a:off x="1615100" y="4443677"/>
                  <a:ext cx="1714829" cy="295487"/>
                  <a:chOff x="2094875" y="4443677"/>
                  <a:chExt cx="1714829" cy="295487"/>
                </a:xfrm>
              </p:grpSpPr>
              <p:cxnSp>
                <p:nvCxnSpPr>
                  <p:cNvPr id="489" name="Straight Connector 488">
                    <a:extLst>
                      <a:ext uri="{FF2B5EF4-FFF2-40B4-BE49-F238E27FC236}">
                        <a16:creationId xmlns:a16="http://schemas.microsoft.com/office/drawing/2014/main" id="{645C6538-1532-40E7-638E-2B2151F8C2E9}"/>
                      </a:ext>
                    </a:extLst>
                  </p:cNvPr>
                  <p:cNvCxnSpPr>
                    <a:cxnSpLocks/>
                  </p:cNvCxnSpPr>
                  <p:nvPr/>
                </p:nvCxnSpPr>
                <p:spPr>
                  <a:xfrm flipH="1">
                    <a:off x="2094875" y="4537128"/>
                    <a:ext cx="289438" cy="0"/>
                  </a:xfrm>
                  <a:prstGeom prst="line">
                    <a:avLst/>
                  </a:prstGeom>
                  <a:ln w="19050">
                    <a:solidFill>
                      <a:srgbClr val="4B9171"/>
                    </a:solidFill>
                  </a:ln>
                </p:spPr>
                <p:style>
                  <a:lnRef idx="1">
                    <a:schemeClr val="accent1"/>
                  </a:lnRef>
                  <a:fillRef idx="0">
                    <a:schemeClr val="accent1"/>
                  </a:fillRef>
                  <a:effectRef idx="0">
                    <a:schemeClr val="accent1"/>
                  </a:effectRef>
                  <a:fontRef idx="minor">
                    <a:schemeClr val="tx1"/>
                  </a:fontRef>
                </p:style>
              </p:cxnSp>
              <p:cxnSp>
                <p:nvCxnSpPr>
                  <p:cNvPr id="490" name="Straight Connector 489">
                    <a:extLst>
                      <a:ext uri="{FF2B5EF4-FFF2-40B4-BE49-F238E27FC236}">
                        <a16:creationId xmlns:a16="http://schemas.microsoft.com/office/drawing/2014/main" id="{C454168D-8BCE-732E-98C1-E8AB3B6AB12D}"/>
                      </a:ext>
                    </a:extLst>
                  </p:cNvPr>
                  <p:cNvCxnSpPr>
                    <a:cxnSpLocks/>
                  </p:cNvCxnSpPr>
                  <p:nvPr/>
                </p:nvCxnSpPr>
                <p:spPr>
                  <a:xfrm flipH="1">
                    <a:off x="2094875" y="4692703"/>
                    <a:ext cx="289438" cy="0"/>
                  </a:xfrm>
                  <a:prstGeom prst="line">
                    <a:avLst/>
                  </a:prstGeom>
                  <a:ln w="19050">
                    <a:solidFill>
                      <a:srgbClr val="BEDEF7"/>
                    </a:solidFill>
                    <a:prstDash val="sysDash"/>
                  </a:ln>
                </p:spPr>
                <p:style>
                  <a:lnRef idx="1">
                    <a:schemeClr val="accent1"/>
                  </a:lnRef>
                  <a:fillRef idx="0">
                    <a:schemeClr val="accent1"/>
                  </a:fillRef>
                  <a:effectRef idx="0">
                    <a:schemeClr val="accent1"/>
                  </a:effectRef>
                  <a:fontRef idx="minor">
                    <a:schemeClr val="tx1"/>
                  </a:fontRef>
                </p:style>
              </p:cxnSp>
              <p:sp>
                <p:nvSpPr>
                  <p:cNvPr id="491" name="TextBox 490">
                    <a:extLst>
                      <a:ext uri="{FF2B5EF4-FFF2-40B4-BE49-F238E27FC236}">
                        <a16:creationId xmlns:a16="http://schemas.microsoft.com/office/drawing/2014/main" id="{3B0DD6BF-111F-B6AC-87C8-F2EA76C4986C}"/>
                      </a:ext>
                    </a:extLst>
                  </p:cNvPr>
                  <p:cNvSpPr txBox="1"/>
                  <p:nvPr/>
                </p:nvSpPr>
                <p:spPr>
                  <a:xfrm>
                    <a:off x="2470604" y="4443677"/>
                    <a:ext cx="1339100" cy="254769"/>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Elacestrant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Standard of Care</a:t>
                    </a:r>
                  </a:p>
                </p:txBody>
              </p:sp>
              <p:sp>
                <p:nvSpPr>
                  <p:cNvPr id="492" name="Oval 491">
                    <a:extLst>
                      <a:ext uri="{FF2B5EF4-FFF2-40B4-BE49-F238E27FC236}">
                        <a16:creationId xmlns:a16="http://schemas.microsoft.com/office/drawing/2014/main" id="{5BDAF13F-FD05-14F9-AF7C-B0F64AEC3F8A}"/>
                      </a:ext>
                    </a:extLst>
                  </p:cNvPr>
                  <p:cNvSpPr/>
                  <p:nvPr/>
                </p:nvSpPr>
                <p:spPr>
                  <a:xfrm>
                    <a:off x="2190709" y="4646242"/>
                    <a:ext cx="92922" cy="92922"/>
                  </a:xfrm>
                  <a:prstGeom prst="ellipse">
                    <a:avLst/>
                  </a:prstGeom>
                  <a:noFill/>
                  <a:ln>
                    <a:solidFill>
                      <a:srgbClr val="BEDE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93" name="Oval 492">
                    <a:extLst>
                      <a:ext uri="{FF2B5EF4-FFF2-40B4-BE49-F238E27FC236}">
                        <a16:creationId xmlns:a16="http://schemas.microsoft.com/office/drawing/2014/main" id="{F732E2BD-3E04-5174-5A3A-972AFB170380}"/>
                      </a:ext>
                    </a:extLst>
                  </p:cNvPr>
                  <p:cNvSpPr/>
                  <p:nvPr/>
                </p:nvSpPr>
                <p:spPr>
                  <a:xfrm>
                    <a:off x="2190709" y="4488845"/>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grpSp>
            <p:grpSp>
              <p:nvGrpSpPr>
                <p:cNvPr id="447" name="Group 446">
                  <a:extLst>
                    <a:ext uri="{FF2B5EF4-FFF2-40B4-BE49-F238E27FC236}">
                      <a16:creationId xmlns:a16="http://schemas.microsoft.com/office/drawing/2014/main" id="{02187F76-0F0A-8370-B7FE-41C4AD0E4FE9}"/>
                    </a:ext>
                  </a:extLst>
                </p:cNvPr>
                <p:cNvGrpSpPr/>
                <p:nvPr/>
              </p:nvGrpSpPr>
              <p:grpSpPr>
                <a:xfrm>
                  <a:off x="1870489" y="1775944"/>
                  <a:ext cx="8481747" cy="2704194"/>
                  <a:chOff x="1870489" y="1775944"/>
                  <a:chExt cx="8481747" cy="2704194"/>
                </a:xfrm>
              </p:grpSpPr>
              <p:sp>
                <p:nvSpPr>
                  <p:cNvPr id="467" name="Oval 466">
                    <a:extLst>
                      <a:ext uri="{FF2B5EF4-FFF2-40B4-BE49-F238E27FC236}">
                        <a16:creationId xmlns:a16="http://schemas.microsoft.com/office/drawing/2014/main" id="{5F237FE1-F0C0-69D7-F508-BD1816F93174}"/>
                      </a:ext>
                    </a:extLst>
                  </p:cNvPr>
                  <p:cNvSpPr/>
                  <p:nvPr/>
                </p:nvSpPr>
                <p:spPr>
                  <a:xfrm>
                    <a:off x="10259314" y="4387216"/>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68" name="Oval 467">
                    <a:extLst>
                      <a:ext uri="{FF2B5EF4-FFF2-40B4-BE49-F238E27FC236}">
                        <a16:creationId xmlns:a16="http://schemas.microsoft.com/office/drawing/2014/main" id="{69804195-1F82-2A22-F7BA-BE9AE8691AB9}"/>
                      </a:ext>
                    </a:extLst>
                  </p:cNvPr>
                  <p:cNvSpPr/>
                  <p:nvPr/>
                </p:nvSpPr>
                <p:spPr>
                  <a:xfrm>
                    <a:off x="9253929" y="4387216"/>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69" name="Oval 468">
                    <a:extLst>
                      <a:ext uri="{FF2B5EF4-FFF2-40B4-BE49-F238E27FC236}">
                        <a16:creationId xmlns:a16="http://schemas.microsoft.com/office/drawing/2014/main" id="{C6B1BC49-B695-63AD-C487-8288891440F6}"/>
                      </a:ext>
                    </a:extLst>
                  </p:cNvPr>
                  <p:cNvSpPr/>
                  <p:nvPr/>
                </p:nvSpPr>
                <p:spPr>
                  <a:xfrm>
                    <a:off x="7620747" y="3882249"/>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70" name="Oval 469">
                    <a:extLst>
                      <a:ext uri="{FF2B5EF4-FFF2-40B4-BE49-F238E27FC236}">
                        <a16:creationId xmlns:a16="http://schemas.microsoft.com/office/drawing/2014/main" id="{746F39EE-1364-E3E9-825E-73DC51939143}"/>
                      </a:ext>
                    </a:extLst>
                  </p:cNvPr>
                  <p:cNvSpPr/>
                  <p:nvPr/>
                </p:nvSpPr>
                <p:spPr>
                  <a:xfrm>
                    <a:off x="7111231" y="3882249"/>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71" name="Oval 470">
                    <a:extLst>
                      <a:ext uri="{FF2B5EF4-FFF2-40B4-BE49-F238E27FC236}">
                        <a16:creationId xmlns:a16="http://schemas.microsoft.com/office/drawing/2014/main" id="{14B1C020-93F5-EE97-DC11-4028139DCA4C}"/>
                      </a:ext>
                    </a:extLst>
                  </p:cNvPr>
                  <p:cNvSpPr/>
                  <p:nvPr/>
                </p:nvSpPr>
                <p:spPr>
                  <a:xfrm>
                    <a:off x="5983016" y="3754870"/>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72" name="Oval 471">
                    <a:extLst>
                      <a:ext uri="{FF2B5EF4-FFF2-40B4-BE49-F238E27FC236}">
                        <a16:creationId xmlns:a16="http://schemas.microsoft.com/office/drawing/2014/main" id="{C53559E0-93FA-976E-1420-B4166FD86DD0}"/>
                      </a:ext>
                    </a:extLst>
                  </p:cNvPr>
                  <p:cNvSpPr/>
                  <p:nvPr/>
                </p:nvSpPr>
                <p:spPr>
                  <a:xfrm>
                    <a:off x="5546288" y="3755443"/>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73" name="Oval 472">
                    <a:extLst>
                      <a:ext uri="{FF2B5EF4-FFF2-40B4-BE49-F238E27FC236}">
                        <a16:creationId xmlns:a16="http://schemas.microsoft.com/office/drawing/2014/main" id="{297F83C8-09CD-3AFD-3693-347DA444D86A}"/>
                      </a:ext>
                    </a:extLst>
                  </p:cNvPr>
                  <p:cNvSpPr/>
                  <p:nvPr/>
                </p:nvSpPr>
                <p:spPr>
                  <a:xfrm>
                    <a:off x="5136855" y="3668434"/>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74" name="Oval 473">
                    <a:extLst>
                      <a:ext uri="{FF2B5EF4-FFF2-40B4-BE49-F238E27FC236}">
                        <a16:creationId xmlns:a16="http://schemas.microsoft.com/office/drawing/2014/main" id="{7BD2410E-5161-D8F4-8EC3-A27C8AE00B00}"/>
                      </a:ext>
                    </a:extLst>
                  </p:cNvPr>
                  <p:cNvSpPr/>
                  <p:nvPr/>
                </p:nvSpPr>
                <p:spPr>
                  <a:xfrm>
                    <a:off x="4977631" y="3668434"/>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75" name="Oval 474">
                    <a:extLst>
                      <a:ext uri="{FF2B5EF4-FFF2-40B4-BE49-F238E27FC236}">
                        <a16:creationId xmlns:a16="http://schemas.microsoft.com/office/drawing/2014/main" id="{FADD019B-5165-E16A-635E-2AC8EE8FB131}"/>
                      </a:ext>
                    </a:extLst>
                  </p:cNvPr>
                  <p:cNvSpPr/>
                  <p:nvPr/>
                </p:nvSpPr>
                <p:spPr>
                  <a:xfrm>
                    <a:off x="4868449" y="3668434"/>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76" name="Oval 475">
                    <a:extLst>
                      <a:ext uri="{FF2B5EF4-FFF2-40B4-BE49-F238E27FC236}">
                        <a16:creationId xmlns:a16="http://schemas.microsoft.com/office/drawing/2014/main" id="{290AA800-CC9B-92B4-B9D8-747FD25AF21E}"/>
                      </a:ext>
                    </a:extLst>
                  </p:cNvPr>
                  <p:cNvSpPr/>
                  <p:nvPr/>
                </p:nvSpPr>
                <p:spPr>
                  <a:xfrm>
                    <a:off x="3799374" y="3218058"/>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77" name="Oval 476">
                    <a:extLst>
                      <a:ext uri="{FF2B5EF4-FFF2-40B4-BE49-F238E27FC236}">
                        <a16:creationId xmlns:a16="http://schemas.microsoft.com/office/drawing/2014/main" id="{6FD6ADC3-E1E4-6E82-A5D7-3866659DF44A}"/>
                      </a:ext>
                    </a:extLst>
                  </p:cNvPr>
                  <p:cNvSpPr/>
                  <p:nvPr/>
                </p:nvSpPr>
                <p:spPr>
                  <a:xfrm>
                    <a:off x="3258013" y="3077031"/>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78" name="Oval 477">
                    <a:extLst>
                      <a:ext uri="{FF2B5EF4-FFF2-40B4-BE49-F238E27FC236}">
                        <a16:creationId xmlns:a16="http://schemas.microsoft.com/office/drawing/2014/main" id="{474036F9-03F0-EBAF-5DD4-A7705B38A859}"/>
                      </a:ext>
                    </a:extLst>
                  </p:cNvPr>
                  <p:cNvSpPr/>
                  <p:nvPr/>
                </p:nvSpPr>
                <p:spPr>
                  <a:xfrm>
                    <a:off x="3194323" y="2895061"/>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79" name="Oval 478">
                    <a:extLst>
                      <a:ext uri="{FF2B5EF4-FFF2-40B4-BE49-F238E27FC236}">
                        <a16:creationId xmlns:a16="http://schemas.microsoft.com/office/drawing/2014/main" id="{F53A5DD2-A897-475F-D512-3F260C4B77FC}"/>
                      </a:ext>
                    </a:extLst>
                  </p:cNvPr>
                  <p:cNvSpPr/>
                  <p:nvPr/>
                </p:nvSpPr>
                <p:spPr>
                  <a:xfrm>
                    <a:off x="2698455" y="2767682"/>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80" name="Oval 479">
                    <a:extLst>
                      <a:ext uri="{FF2B5EF4-FFF2-40B4-BE49-F238E27FC236}">
                        <a16:creationId xmlns:a16="http://schemas.microsoft.com/office/drawing/2014/main" id="{AF5D8A70-69E3-6A59-32B0-910D230C93EF}"/>
                      </a:ext>
                    </a:extLst>
                  </p:cNvPr>
                  <p:cNvSpPr/>
                  <p:nvPr/>
                </p:nvSpPr>
                <p:spPr>
                  <a:xfrm>
                    <a:off x="2648413" y="2717641"/>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81" name="Oval 480">
                    <a:extLst>
                      <a:ext uri="{FF2B5EF4-FFF2-40B4-BE49-F238E27FC236}">
                        <a16:creationId xmlns:a16="http://schemas.microsoft.com/office/drawing/2014/main" id="{1CFC2F6B-D545-DE25-D722-292D0D1431B3}"/>
                      </a:ext>
                    </a:extLst>
                  </p:cNvPr>
                  <p:cNvSpPr/>
                  <p:nvPr/>
                </p:nvSpPr>
                <p:spPr>
                  <a:xfrm>
                    <a:off x="2420950" y="2717641"/>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82" name="Oval 481">
                    <a:extLst>
                      <a:ext uri="{FF2B5EF4-FFF2-40B4-BE49-F238E27FC236}">
                        <a16:creationId xmlns:a16="http://schemas.microsoft.com/office/drawing/2014/main" id="{1295BD5B-A9A7-99A3-0782-9987668F8261}"/>
                      </a:ext>
                    </a:extLst>
                  </p:cNvPr>
                  <p:cNvSpPr/>
                  <p:nvPr/>
                </p:nvSpPr>
                <p:spPr>
                  <a:xfrm>
                    <a:off x="2188938" y="2558417"/>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83" name="Oval 482">
                    <a:extLst>
                      <a:ext uri="{FF2B5EF4-FFF2-40B4-BE49-F238E27FC236}">
                        <a16:creationId xmlns:a16="http://schemas.microsoft.com/office/drawing/2014/main" id="{9D0B824D-0576-E47B-60D0-FAFD221A444C}"/>
                      </a:ext>
                    </a:extLst>
                  </p:cNvPr>
                  <p:cNvSpPr/>
                  <p:nvPr/>
                </p:nvSpPr>
                <p:spPr>
                  <a:xfrm>
                    <a:off x="2143445" y="2399193"/>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84" name="Oval 483">
                    <a:extLst>
                      <a:ext uri="{FF2B5EF4-FFF2-40B4-BE49-F238E27FC236}">
                        <a16:creationId xmlns:a16="http://schemas.microsoft.com/office/drawing/2014/main" id="{1E85539D-9F20-9C6C-0200-74871F9EF97D}"/>
                      </a:ext>
                    </a:extLst>
                  </p:cNvPr>
                  <p:cNvSpPr/>
                  <p:nvPr/>
                </p:nvSpPr>
                <p:spPr>
                  <a:xfrm>
                    <a:off x="2143445" y="2212673"/>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85" name="Oval 484">
                    <a:extLst>
                      <a:ext uri="{FF2B5EF4-FFF2-40B4-BE49-F238E27FC236}">
                        <a16:creationId xmlns:a16="http://schemas.microsoft.com/office/drawing/2014/main" id="{14E60BF0-0FBF-0DF1-E210-672D2DF0A5B8}"/>
                      </a:ext>
                    </a:extLst>
                  </p:cNvPr>
                  <p:cNvSpPr/>
                  <p:nvPr/>
                </p:nvSpPr>
                <p:spPr>
                  <a:xfrm>
                    <a:off x="2129797" y="2076195"/>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86" name="Oval 485">
                    <a:extLst>
                      <a:ext uri="{FF2B5EF4-FFF2-40B4-BE49-F238E27FC236}">
                        <a16:creationId xmlns:a16="http://schemas.microsoft.com/office/drawing/2014/main" id="{DAC4B429-A0A4-5DBE-FCE3-4C8907D754AF}"/>
                      </a:ext>
                    </a:extLst>
                  </p:cNvPr>
                  <p:cNvSpPr/>
                  <p:nvPr/>
                </p:nvSpPr>
                <p:spPr>
                  <a:xfrm>
                    <a:off x="2070656" y="1862380"/>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87" name="Oval 486">
                    <a:extLst>
                      <a:ext uri="{FF2B5EF4-FFF2-40B4-BE49-F238E27FC236}">
                        <a16:creationId xmlns:a16="http://schemas.microsoft.com/office/drawing/2014/main" id="{CB1BE966-4EFA-451A-02D8-0A9D6E6680AE}"/>
                      </a:ext>
                    </a:extLst>
                  </p:cNvPr>
                  <p:cNvSpPr/>
                  <p:nvPr/>
                </p:nvSpPr>
                <p:spPr>
                  <a:xfrm>
                    <a:off x="1988769" y="1775944"/>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88" name="Oval 487">
                    <a:extLst>
                      <a:ext uri="{FF2B5EF4-FFF2-40B4-BE49-F238E27FC236}">
                        <a16:creationId xmlns:a16="http://schemas.microsoft.com/office/drawing/2014/main" id="{73AE0A0D-243B-859E-86C4-955B75FD9484}"/>
                      </a:ext>
                    </a:extLst>
                  </p:cNvPr>
                  <p:cNvSpPr/>
                  <p:nvPr/>
                </p:nvSpPr>
                <p:spPr>
                  <a:xfrm>
                    <a:off x="1870489" y="1775944"/>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grpSp>
            <p:sp>
              <p:nvSpPr>
                <p:cNvPr id="448" name="Freeform 543">
                  <a:extLst>
                    <a:ext uri="{FF2B5EF4-FFF2-40B4-BE49-F238E27FC236}">
                      <a16:creationId xmlns:a16="http://schemas.microsoft.com/office/drawing/2014/main" id="{B4C11483-91AA-1404-599C-AFEE8D0B3F93}"/>
                    </a:ext>
                  </a:extLst>
                </p:cNvPr>
                <p:cNvSpPr/>
                <p:nvPr/>
              </p:nvSpPr>
              <p:spPr>
                <a:xfrm>
                  <a:off x="1625278" y="1824104"/>
                  <a:ext cx="4963987" cy="2952479"/>
                </a:xfrm>
                <a:custGeom>
                  <a:avLst/>
                  <a:gdLst>
                    <a:gd name="connsiteX0" fmla="*/ 2178050 w 2178050"/>
                    <a:gd name="connsiteY0" fmla="*/ 2270125 h 2270125"/>
                    <a:gd name="connsiteX1" fmla="*/ 2178050 w 2178050"/>
                    <a:gd name="connsiteY1" fmla="*/ 2079625 h 2270125"/>
                    <a:gd name="connsiteX2" fmla="*/ 1457325 w 2178050"/>
                    <a:gd name="connsiteY2" fmla="*/ 2079625 h 2270125"/>
                    <a:gd name="connsiteX3" fmla="*/ 1457325 w 2178050"/>
                    <a:gd name="connsiteY3" fmla="*/ 1981200 h 2270125"/>
                    <a:gd name="connsiteX4" fmla="*/ 1193800 w 2178050"/>
                    <a:gd name="connsiteY4" fmla="*/ 1981200 h 2270125"/>
                    <a:gd name="connsiteX5" fmla="*/ 1193800 w 2178050"/>
                    <a:gd name="connsiteY5" fmla="*/ 1860550 h 2270125"/>
                    <a:gd name="connsiteX6" fmla="*/ 1193800 w 2178050"/>
                    <a:gd name="connsiteY6" fmla="*/ 1860550 h 2270125"/>
                    <a:gd name="connsiteX7" fmla="*/ 1193800 w 2178050"/>
                    <a:gd name="connsiteY7" fmla="*/ 1860550 h 2270125"/>
                    <a:gd name="connsiteX8" fmla="*/ 1171575 w 2178050"/>
                    <a:gd name="connsiteY8" fmla="*/ 1752600 h 2270125"/>
                    <a:gd name="connsiteX9" fmla="*/ 622300 w 2178050"/>
                    <a:gd name="connsiteY9" fmla="*/ 1752600 h 2270125"/>
                    <a:gd name="connsiteX10" fmla="*/ 622300 w 2178050"/>
                    <a:gd name="connsiteY10" fmla="*/ 1704975 h 2270125"/>
                    <a:gd name="connsiteX11" fmla="*/ 495300 w 2178050"/>
                    <a:gd name="connsiteY11" fmla="*/ 1704975 h 2270125"/>
                    <a:gd name="connsiteX12" fmla="*/ 495300 w 2178050"/>
                    <a:gd name="connsiteY12" fmla="*/ 1416050 h 2270125"/>
                    <a:gd name="connsiteX13" fmla="*/ 454025 w 2178050"/>
                    <a:gd name="connsiteY13" fmla="*/ 1416050 h 2270125"/>
                    <a:gd name="connsiteX14" fmla="*/ 454025 w 2178050"/>
                    <a:gd name="connsiteY14" fmla="*/ 1362075 h 2270125"/>
                    <a:gd name="connsiteX15" fmla="*/ 454025 w 2178050"/>
                    <a:gd name="connsiteY15" fmla="*/ 1362075 h 2270125"/>
                    <a:gd name="connsiteX16" fmla="*/ 422275 w 2178050"/>
                    <a:gd name="connsiteY16" fmla="*/ 1317625 h 2270125"/>
                    <a:gd name="connsiteX17" fmla="*/ 276225 w 2178050"/>
                    <a:gd name="connsiteY17" fmla="*/ 1317625 h 2270125"/>
                    <a:gd name="connsiteX18" fmla="*/ 273050 w 2178050"/>
                    <a:gd name="connsiteY18" fmla="*/ 1289050 h 2270125"/>
                    <a:gd name="connsiteX19" fmla="*/ 260350 w 2178050"/>
                    <a:gd name="connsiteY19" fmla="*/ 1254125 h 2270125"/>
                    <a:gd name="connsiteX20" fmla="*/ 260350 w 2178050"/>
                    <a:gd name="connsiteY20" fmla="*/ 1254125 h 2270125"/>
                    <a:gd name="connsiteX21" fmla="*/ 260350 w 2178050"/>
                    <a:gd name="connsiteY21" fmla="*/ 469900 h 2270125"/>
                    <a:gd name="connsiteX22" fmla="*/ 234950 w 2178050"/>
                    <a:gd name="connsiteY22" fmla="*/ 438150 h 2270125"/>
                    <a:gd name="connsiteX23" fmla="*/ 234950 w 2178050"/>
                    <a:gd name="connsiteY23" fmla="*/ 152400 h 2270125"/>
                    <a:gd name="connsiteX24" fmla="*/ 193675 w 2178050"/>
                    <a:gd name="connsiteY24" fmla="*/ 117475 h 2270125"/>
                    <a:gd name="connsiteX25" fmla="*/ 193675 w 2178050"/>
                    <a:gd name="connsiteY25" fmla="*/ 117475 h 2270125"/>
                    <a:gd name="connsiteX26" fmla="*/ 139700 w 2178050"/>
                    <a:gd name="connsiteY26" fmla="*/ 92075 h 2270125"/>
                    <a:gd name="connsiteX27" fmla="*/ 139700 w 2178050"/>
                    <a:gd name="connsiteY27" fmla="*/ 63500 h 2270125"/>
                    <a:gd name="connsiteX28" fmla="*/ 85725 w 2178050"/>
                    <a:gd name="connsiteY28" fmla="*/ 63500 h 2270125"/>
                    <a:gd name="connsiteX29" fmla="*/ 85725 w 2178050"/>
                    <a:gd name="connsiteY29" fmla="*/ 31750 h 2270125"/>
                    <a:gd name="connsiteX30" fmla="*/ 53975 w 2178050"/>
                    <a:gd name="connsiteY30" fmla="*/ 31750 h 2270125"/>
                    <a:gd name="connsiteX31" fmla="*/ 53975 w 2178050"/>
                    <a:gd name="connsiteY31" fmla="*/ 0 h 2270125"/>
                    <a:gd name="connsiteX32" fmla="*/ 0 w 2178050"/>
                    <a:gd name="connsiteY32" fmla="*/ 0 h 2270125"/>
                    <a:gd name="connsiteX0" fmla="*/ 2178050 w 2178050"/>
                    <a:gd name="connsiteY0" fmla="*/ 2270125 h 2270125"/>
                    <a:gd name="connsiteX1" fmla="*/ 2178050 w 2178050"/>
                    <a:gd name="connsiteY1" fmla="*/ 2079625 h 2270125"/>
                    <a:gd name="connsiteX2" fmla="*/ 1457325 w 2178050"/>
                    <a:gd name="connsiteY2" fmla="*/ 2079625 h 2270125"/>
                    <a:gd name="connsiteX3" fmla="*/ 1457325 w 2178050"/>
                    <a:gd name="connsiteY3" fmla="*/ 1981200 h 2270125"/>
                    <a:gd name="connsiteX4" fmla="*/ 1193800 w 2178050"/>
                    <a:gd name="connsiteY4" fmla="*/ 1981200 h 2270125"/>
                    <a:gd name="connsiteX5" fmla="*/ 1193800 w 2178050"/>
                    <a:gd name="connsiteY5" fmla="*/ 1860550 h 2270125"/>
                    <a:gd name="connsiteX6" fmla="*/ 1193800 w 2178050"/>
                    <a:gd name="connsiteY6" fmla="*/ 1860550 h 2270125"/>
                    <a:gd name="connsiteX7" fmla="*/ 1193800 w 2178050"/>
                    <a:gd name="connsiteY7" fmla="*/ 1860550 h 2270125"/>
                    <a:gd name="connsiteX8" fmla="*/ 1171575 w 2178050"/>
                    <a:gd name="connsiteY8" fmla="*/ 1752600 h 2270125"/>
                    <a:gd name="connsiteX9" fmla="*/ 622300 w 2178050"/>
                    <a:gd name="connsiteY9" fmla="*/ 1752600 h 2270125"/>
                    <a:gd name="connsiteX10" fmla="*/ 622300 w 2178050"/>
                    <a:gd name="connsiteY10" fmla="*/ 1704975 h 2270125"/>
                    <a:gd name="connsiteX11" fmla="*/ 495300 w 2178050"/>
                    <a:gd name="connsiteY11" fmla="*/ 1704975 h 2270125"/>
                    <a:gd name="connsiteX12" fmla="*/ 495300 w 2178050"/>
                    <a:gd name="connsiteY12" fmla="*/ 1416050 h 2270125"/>
                    <a:gd name="connsiteX13" fmla="*/ 454025 w 2178050"/>
                    <a:gd name="connsiteY13" fmla="*/ 1416050 h 2270125"/>
                    <a:gd name="connsiteX14" fmla="*/ 454025 w 2178050"/>
                    <a:gd name="connsiteY14" fmla="*/ 1362075 h 2270125"/>
                    <a:gd name="connsiteX15" fmla="*/ 454025 w 2178050"/>
                    <a:gd name="connsiteY15" fmla="*/ 1362075 h 2270125"/>
                    <a:gd name="connsiteX16" fmla="*/ 422275 w 2178050"/>
                    <a:gd name="connsiteY16" fmla="*/ 1317625 h 2270125"/>
                    <a:gd name="connsiteX17" fmla="*/ 276225 w 2178050"/>
                    <a:gd name="connsiteY17" fmla="*/ 1317625 h 2270125"/>
                    <a:gd name="connsiteX18" fmla="*/ 273050 w 2178050"/>
                    <a:gd name="connsiteY18" fmla="*/ 1289050 h 2270125"/>
                    <a:gd name="connsiteX19" fmla="*/ 260350 w 2178050"/>
                    <a:gd name="connsiteY19" fmla="*/ 1254125 h 2270125"/>
                    <a:gd name="connsiteX20" fmla="*/ 260350 w 2178050"/>
                    <a:gd name="connsiteY20" fmla="*/ 1254125 h 2270125"/>
                    <a:gd name="connsiteX21" fmla="*/ 260350 w 2178050"/>
                    <a:gd name="connsiteY21" fmla="*/ 469900 h 2270125"/>
                    <a:gd name="connsiteX22" fmla="*/ 234950 w 2178050"/>
                    <a:gd name="connsiteY22" fmla="*/ 438150 h 2270125"/>
                    <a:gd name="connsiteX23" fmla="*/ 222250 w 2178050"/>
                    <a:gd name="connsiteY23" fmla="*/ 161925 h 2270125"/>
                    <a:gd name="connsiteX24" fmla="*/ 193675 w 2178050"/>
                    <a:gd name="connsiteY24" fmla="*/ 117475 h 2270125"/>
                    <a:gd name="connsiteX25" fmla="*/ 193675 w 2178050"/>
                    <a:gd name="connsiteY25" fmla="*/ 117475 h 2270125"/>
                    <a:gd name="connsiteX26" fmla="*/ 139700 w 2178050"/>
                    <a:gd name="connsiteY26" fmla="*/ 92075 h 2270125"/>
                    <a:gd name="connsiteX27" fmla="*/ 139700 w 2178050"/>
                    <a:gd name="connsiteY27" fmla="*/ 63500 h 2270125"/>
                    <a:gd name="connsiteX28" fmla="*/ 85725 w 2178050"/>
                    <a:gd name="connsiteY28" fmla="*/ 63500 h 2270125"/>
                    <a:gd name="connsiteX29" fmla="*/ 85725 w 2178050"/>
                    <a:gd name="connsiteY29" fmla="*/ 31750 h 2270125"/>
                    <a:gd name="connsiteX30" fmla="*/ 53975 w 2178050"/>
                    <a:gd name="connsiteY30" fmla="*/ 31750 h 2270125"/>
                    <a:gd name="connsiteX31" fmla="*/ 53975 w 2178050"/>
                    <a:gd name="connsiteY31" fmla="*/ 0 h 2270125"/>
                    <a:gd name="connsiteX32" fmla="*/ 0 w 2178050"/>
                    <a:gd name="connsiteY32" fmla="*/ 0 h 2270125"/>
                    <a:gd name="connsiteX0" fmla="*/ 2178050 w 2178050"/>
                    <a:gd name="connsiteY0" fmla="*/ 2270125 h 2270125"/>
                    <a:gd name="connsiteX1" fmla="*/ 2178050 w 2178050"/>
                    <a:gd name="connsiteY1" fmla="*/ 2079625 h 2270125"/>
                    <a:gd name="connsiteX2" fmla="*/ 1457325 w 2178050"/>
                    <a:gd name="connsiteY2" fmla="*/ 2079625 h 2270125"/>
                    <a:gd name="connsiteX3" fmla="*/ 1457325 w 2178050"/>
                    <a:gd name="connsiteY3" fmla="*/ 1981200 h 2270125"/>
                    <a:gd name="connsiteX4" fmla="*/ 1193800 w 2178050"/>
                    <a:gd name="connsiteY4" fmla="*/ 1981200 h 2270125"/>
                    <a:gd name="connsiteX5" fmla="*/ 1193800 w 2178050"/>
                    <a:gd name="connsiteY5" fmla="*/ 1860550 h 2270125"/>
                    <a:gd name="connsiteX6" fmla="*/ 1193800 w 2178050"/>
                    <a:gd name="connsiteY6" fmla="*/ 1860550 h 2270125"/>
                    <a:gd name="connsiteX7" fmla="*/ 1193800 w 2178050"/>
                    <a:gd name="connsiteY7" fmla="*/ 1860550 h 2270125"/>
                    <a:gd name="connsiteX8" fmla="*/ 1171575 w 2178050"/>
                    <a:gd name="connsiteY8" fmla="*/ 1752600 h 2270125"/>
                    <a:gd name="connsiteX9" fmla="*/ 622300 w 2178050"/>
                    <a:gd name="connsiteY9" fmla="*/ 1752600 h 2270125"/>
                    <a:gd name="connsiteX10" fmla="*/ 622300 w 2178050"/>
                    <a:gd name="connsiteY10" fmla="*/ 1704975 h 2270125"/>
                    <a:gd name="connsiteX11" fmla="*/ 495300 w 2178050"/>
                    <a:gd name="connsiteY11" fmla="*/ 1704975 h 2270125"/>
                    <a:gd name="connsiteX12" fmla="*/ 495300 w 2178050"/>
                    <a:gd name="connsiteY12" fmla="*/ 1416050 h 2270125"/>
                    <a:gd name="connsiteX13" fmla="*/ 454025 w 2178050"/>
                    <a:gd name="connsiteY13" fmla="*/ 1416050 h 2270125"/>
                    <a:gd name="connsiteX14" fmla="*/ 454025 w 2178050"/>
                    <a:gd name="connsiteY14" fmla="*/ 1362075 h 2270125"/>
                    <a:gd name="connsiteX15" fmla="*/ 454025 w 2178050"/>
                    <a:gd name="connsiteY15" fmla="*/ 1362075 h 2270125"/>
                    <a:gd name="connsiteX16" fmla="*/ 422275 w 2178050"/>
                    <a:gd name="connsiteY16" fmla="*/ 1317625 h 2270125"/>
                    <a:gd name="connsiteX17" fmla="*/ 276225 w 2178050"/>
                    <a:gd name="connsiteY17" fmla="*/ 1317625 h 2270125"/>
                    <a:gd name="connsiteX18" fmla="*/ 273050 w 2178050"/>
                    <a:gd name="connsiteY18" fmla="*/ 1289050 h 2270125"/>
                    <a:gd name="connsiteX19" fmla="*/ 260350 w 2178050"/>
                    <a:gd name="connsiteY19" fmla="*/ 1254125 h 2270125"/>
                    <a:gd name="connsiteX20" fmla="*/ 260350 w 2178050"/>
                    <a:gd name="connsiteY20" fmla="*/ 1254125 h 2270125"/>
                    <a:gd name="connsiteX21" fmla="*/ 260350 w 2178050"/>
                    <a:gd name="connsiteY21" fmla="*/ 469900 h 2270125"/>
                    <a:gd name="connsiteX22" fmla="*/ 234950 w 2178050"/>
                    <a:gd name="connsiteY22" fmla="*/ 438150 h 2270125"/>
                    <a:gd name="connsiteX23" fmla="*/ 212725 w 2178050"/>
                    <a:gd name="connsiteY23" fmla="*/ 180975 h 2270125"/>
                    <a:gd name="connsiteX24" fmla="*/ 193675 w 2178050"/>
                    <a:gd name="connsiteY24" fmla="*/ 117475 h 2270125"/>
                    <a:gd name="connsiteX25" fmla="*/ 193675 w 2178050"/>
                    <a:gd name="connsiteY25" fmla="*/ 117475 h 2270125"/>
                    <a:gd name="connsiteX26" fmla="*/ 139700 w 2178050"/>
                    <a:gd name="connsiteY26" fmla="*/ 92075 h 2270125"/>
                    <a:gd name="connsiteX27" fmla="*/ 139700 w 2178050"/>
                    <a:gd name="connsiteY27" fmla="*/ 63500 h 2270125"/>
                    <a:gd name="connsiteX28" fmla="*/ 85725 w 2178050"/>
                    <a:gd name="connsiteY28" fmla="*/ 63500 h 2270125"/>
                    <a:gd name="connsiteX29" fmla="*/ 85725 w 2178050"/>
                    <a:gd name="connsiteY29" fmla="*/ 31750 h 2270125"/>
                    <a:gd name="connsiteX30" fmla="*/ 53975 w 2178050"/>
                    <a:gd name="connsiteY30" fmla="*/ 31750 h 2270125"/>
                    <a:gd name="connsiteX31" fmla="*/ 53975 w 2178050"/>
                    <a:gd name="connsiteY31" fmla="*/ 0 h 2270125"/>
                    <a:gd name="connsiteX32" fmla="*/ 0 w 2178050"/>
                    <a:gd name="connsiteY32" fmla="*/ 0 h 2270125"/>
                    <a:gd name="connsiteX0" fmla="*/ 2178050 w 2178050"/>
                    <a:gd name="connsiteY0" fmla="*/ 2270125 h 2270125"/>
                    <a:gd name="connsiteX1" fmla="*/ 2178050 w 2178050"/>
                    <a:gd name="connsiteY1" fmla="*/ 2079625 h 2270125"/>
                    <a:gd name="connsiteX2" fmla="*/ 1457325 w 2178050"/>
                    <a:gd name="connsiteY2" fmla="*/ 2079625 h 2270125"/>
                    <a:gd name="connsiteX3" fmla="*/ 1457325 w 2178050"/>
                    <a:gd name="connsiteY3" fmla="*/ 1981200 h 2270125"/>
                    <a:gd name="connsiteX4" fmla="*/ 1193800 w 2178050"/>
                    <a:gd name="connsiteY4" fmla="*/ 1981200 h 2270125"/>
                    <a:gd name="connsiteX5" fmla="*/ 1193800 w 2178050"/>
                    <a:gd name="connsiteY5" fmla="*/ 1860550 h 2270125"/>
                    <a:gd name="connsiteX6" fmla="*/ 1193800 w 2178050"/>
                    <a:gd name="connsiteY6" fmla="*/ 1860550 h 2270125"/>
                    <a:gd name="connsiteX7" fmla="*/ 1193800 w 2178050"/>
                    <a:gd name="connsiteY7" fmla="*/ 1860550 h 2270125"/>
                    <a:gd name="connsiteX8" fmla="*/ 1171575 w 2178050"/>
                    <a:gd name="connsiteY8" fmla="*/ 1752600 h 2270125"/>
                    <a:gd name="connsiteX9" fmla="*/ 622300 w 2178050"/>
                    <a:gd name="connsiteY9" fmla="*/ 1752600 h 2270125"/>
                    <a:gd name="connsiteX10" fmla="*/ 622300 w 2178050"/>
                    <a:gd name="connsiteY10" fmla="*/ 1704975 h 2270125"/>
                    <a:gd name="connsiteX11" fmla="*/ 495300 w 2178050"/>
                    <a:gd name="connsiteY11" fmla="*/ 1704975 h 2270125"/>
                    <a:gd name="connsiteX12" fmla="*/ 495300 w 2178050"/>
                    <a:gd name="connsiteY12" fmla="*/ 1416050 h 2270125"/>
                    <a:gd name="connsiteX13" fmla="*/ 454025 w 2178050"/>
                    <a:gd name="connsiteY13" fmla="*/ 1416050 h 2270125"/>
                    <a:gd name="connsiteX14" fmla="*/ 454025 w 2178050"/>
                    <a:gd name="connsiteY14" fmla="*/ 1362075 h 2270125"/>
                    <a:gd name="connsiteX15" fmla="*/ 454025 w 2178050"/>
                    <a:gd name="connsiteY15" fmla="*/ 1362075 h 2270125"/>
                    <a:gd name="connsiteX16" fmla="*/ 422275 w 2178050"/>
                    <a:gd name="connsiteY16" fmla="*/ 1317625 h 2270125"/>
                    <a:gd name="connsiteX17" fmla="*/ 276225 w 2178050"/>
                    <a:gd name="connsiteY17" fmla="*/ 1317625 h 2270125"/>
                    <a:gd name="connsiteX18" fmla="*/ 273050 w 2178050"/>
                    <a:gd name="connsiteY18" fmla="*/ 1289050 h 2270125"/>
                    <a:gd name="connsiteX19" fmla="*/ 260350 w 2178050"/>
                    <a:gd name="connsiteY19" fmla="*/ 1254125 h 2270125"/>
                    <a:gd name="connsiteX20" fmla="*/ 260350 w 2178050"/>
                    <a:gd name="connsiteY20" fmla="*/ 1254125 h 2270125"/>
                    <a:gd name="connsiteX21" fmla="*/ 250825 w 2178050"/>
                    <a:gd name="connsiteY21" fmla="*/ 479425 h 2270125"/>
                    <a:gd name="connsiteX22" fmla="*/ 234950 w 2178050"/>
                    <a:gd name="connsiteY22" fmla="*/ 438150 h 2270125"/>
                    <a:gd name="connsiteX23" fmla="*/ 212725 w 2178050"/>
                    <a:gd name="connsiteY23" fmla="*/ 180975 h 2270125"/>
                    <a:gd name="connsiteX24" fmla="*/ 193675 w 2178050"/>
                    <a:gd name="connsiteY24" fmla="*/ 117475 h 2270125"/>
                    <a:gd name="connsiteX25" fmla="*/ 193675 w 2178050"/>
                    <a:gd name="connsiteY25" fmla="*/ 117475 h 2270125"/>
                    <a:gd name="connsiteX26" fmla="*/ 139700 w 2178050"/>
                    <a:gd name="connsiteY26" fmla="*/ 92075 h 2270125"/>
                    <a:gd name="connsiteX27" fmla="*/ 139700 w 2178050"/>
                    <a:gd name="connsiteY27" fmla="*/ 63500 h 2270125"/>
                    <a:gd name="connsiteX28" fmla="*/ 85725 w 2178050"/>
                    <a:gd name="connsiteY28" fmla="*/ 63500 h 2270125"/>
                    <a:gd name="connsiteX29" fmla="*/ 85725 w 2178050"/>
                    <a:gd name="connsiteY29" fmla="*/ 31750 h 2270125"/>
                    <a:gd name="connsiteX30" fmla="*/ 53975 w 2178050"/>
                    <a:gd name="connsiteY30" fmla="*/ 31750 h 2270125"/>
                    <a:gd name="connsiteX31" fmla="*/ 53975 w 2178050"/>
                    <a:gd name="connsiteY31" fmla="*/ 0 h 2270125"/>
                    <a:gd name="connsiteX32" fmla="*/ 0 w 2178050"/>
                    <a:gd name="connsiteY32" fmla="*/ 0 h 2270125"/>
                    <a:gd name="connsiteX0" fmla="*/ 2178050 w 2178050"/>
                    <a:gd name="connsiteY0" fmla="*/ 2270125 h 2270125"/>
                    <a:gd name="connsiteX1" fmla="*/ 2178050 w 2178050"/>
                    <a:gd name="connsiteY1" fmla="*/ 2079625 h 2270125"/>
                    <a:gd name="connsiteX2" fmla="*/ 1457325 w 2178050"/>
                    <a:gd name="connsiteY2" fmla="*/ 2079625 h 2270125"/>
                    <a:gd name="connsiteX3" fmla="*/ 1457325 w 2178050"/>
                    <a:gd name="connsiteY3" fmla="*/ 1981200 h 2270125"/>
                    <a:gd name="connsiteX4" fmla="*/ 1193800 w 2178050"/>
                    <a:gd name="connsiteY4" fmla="*/ 1981200 h 2270125"/>
                    <a:gd name="connsiteX5" fmla="*/ 1193800 w 2178050"/>
                    <a:gd name="connsiteY5" fmla="*/ 1860550 h 2270125"/>
                    <a:gd name="connsiteX6" fmla="*/ 1193800 w 2178050"/>
                    <a:gd name="connsiteY6" fmla="*/ 1860550 h 2270125"/>
                    <a:gd name="connsiteX7" fmla="*/ 1193800 w 2178050"/>
                    <a:gd name="connsiteY7" fmla="*/ 1860550 h 2270125"/>
                    <a:gd name="connsiteX8" fmla="*/ 1171575 w 2178050"/>
                    <a:gd name="connsiteY8" fmla="*/ 1752600 h 2270125"/>
                    <a:gd name="connsiteX9" fmla="*/ 622300 w 2178050"/>
                    <a:gd name="connsiteY9" fmla="*/ 1752600 h 2270125"/>
                    <a:gd name="connsiteX10" fmla="*/ 622300 w 2178050"/>
                    <a:gd name="connsiteY10" fmla="*/ 1704975 h 2270125"/>
                    <a:gd name="connsiteX11" fmla="*/ 495300 w 2178050"/>
                    <a:gd name="connsiteY11" fmla="*/ 1704975 h 2270125"/>
                    <a:gd name="connsiteX12" fmla="*/ 495300 w 2178050"/>
                    <a:gd name="connsiteY12" fmla="*/ 1416050 h 2270125"/>
                    <a:gd name="connsiteX13" fmla="*/ 454025 w 2178050"/>
                    <a:gd name="connsiteY13" fmla="*/ 1416050 h 2270125"/>
                    <a:gd name="connsiteX14" fmla="*/ 454025 w 2178050"/>
                    <a:gd name="connsiteY14" fmla="*/ 1362075 h 2270125"/>
                    <a:gd name="connsiteX15" fmla="*/ 438150 w 2178050"/>
                    <a:gd name="connsiteY15" fmla="*/ 1365250 h 2270125"/>
                    <a:gd name="connsiteX16" fmla="*/ 422275 w 2178050"/>
                    <a:gd name="connsiteY16" fmla="*/ 1317625 h 2270125"/>
                    <a:gd name="connsiteX17" fmla="*/ 276225 w 2178050"/>
                    <a:gd name="connsiteY17" fmla="*/ 1317625 h 2270125"/>
                    <a:gd name="connsiteX18" fmla="*/ 273050 w 2178050"/>
                    <a:gd name="connsiteY18" fmla="*/ 1289050 h 2270125"/>
                    <a:gd name="connsiteX19" fmla="*/ 260350 w 2178050"/>
                    <a:gd name="connsiteY19" fmla="*/ 1254125 h 2270125"/>
                    <a:gd name="connsiteX20" fmla="*/ 260350 w 2178050"/>
                    <a:gd name="connsiteY20" fmla="*/ 1254125 h 2270125"/>
                    <a:gd name="connsiteX21" fmla="*/ 250825 w 2178050"/>
                    <a:gd name="connsiteY21" fmla="*/ 479425 h 2270125"/>
                    <a:gd name="connsiteX22" fmla="*/ 234950 w 2178050"/>
                    <a:gd name="connsiteY22" fmla="*/ 438150 h 2270125"/>
                    <a:gd name="connsiteX23" fmla="*/ 212725 w 2178050"/>
                    <a:gd name="connsiteY23" fmla="*/ 180975 h 2270125"/>
                    <a:gd name="connsiteX24" fmla="*/ 193675 w 2178050"/>
                    <a:gd name="connsiteY24" fmla="*/ 117475 h 2270125"/>
                    <a:gd name="connsiteX25" fmla="*/ 193675 w 2178050"/>
                    <a:gd name="connsiteY25" fmla="*/ 117475 h 2270125"/>
                    <a:gd name="connsiteX26" fmla="*/ 139700 w 2178050"/>
                    <a:gd name="connsiteY26" fmla="*/ 92075 h 2270125"/>
                    <a:gd name="connsiteX27" fmla="*/ 139700 w 2178050"/>
                    <a:gd name="connsiteY27" fmla="*/ 63500 h 2270125"/>
                    <a:gd name="connsiteX28" fmla="*/ 85725 w 2178050"/>
                    <a:gd name="connsiteY28" fmla="*/ 63500 h 2270125"/>
                    <a:gd name="connsiteX29" fmla="*/ 85725 w 2178050"/>
                    <a:gd name="connsiteY29" fmla="*/ 31750 h 2270125"/>
                    <a:gd name="connsiteX30" fmla="*/ 53975 w 2178050"/>
                    <a:gd name="connsiteY30" fmla="*/ 31750 h 2270125"/>
                    <a:gd name="connsiteX31" fmla="*/ 53975 w 2178050"/>
                    <a:gd name="connsiteY31" fmla="*/ 0 h 2270125"/>
                    <a:gd name="connsiteX32" fmla="*/ 0 w 2178050"/>
                    <a:gd name="connsiteY32" fmla="*/ 0 h 2270125"/>
                    <a:gd name="connsiteX0" fmla="*/ 2178050 w 2178050"/>
                    <a:gd name="connsiteY0" fmla="*/ 2270125 h 2270125"/>
                    <a:gd name="connsiteX1" fmla="*/ 2178050 w 2178050"/>
                    <a:gd name="connsiteY1" fmla="*/ 2079625 h 2270125"/>
                    <a:gd name="connsiteX2" fmla="*/ 1457325 w 2178050"/>
                    <a:gd name="connsiteY2" fmla="*/ 2079625 h 2270125"/>
                    <a:gd name="connsiteX3" fmla="*/ 1457325 w 2178050"/>
                    <a:gd name="connsiteY3" fmla="*/ 1981200 h 2270125"/>
                    <a:gd name="connsiteX4" fmla="*/ 1193800 w 2178050"/>
                    <a:gd name="connsiteY4" fmla="*/ 1981200 h 2270125"/>
                    <a:gd name="connsiteX5" fmla="*/ 1193800 w 2178050"/>
                    <a:gd name="connsiteY5" fmla="*/ 1860550 h 2270125"/>
                    <a:gd name="connsiteX6" fmla="*/ 1193800 w 2178050"/>
                    <a:gd name="connsiteY6" fmla="*/ 1860550 h 2270125"/>
                    <a:gd name="connsiteX7" fmla="*/ 1174750 w 2178050"/>
                    <a:gd name="connsiteY7" fmla="*/ 1863725 h 2270125"/>
                    <a:gd name="connsiteX8" fmla="*/ 1171575 w 2178050"/>
                    <a:gd name="connsiteY8" fmla="*/ 1752600 h 2270125"/>
                    <a:gd name="connsiteX9" fmla="*/ 622300 w 2178050"/>
                    <a:gd name="connsiteY9" fmla="*/ 1752600 h 2270125"/>
                    <a:gd name="connsiteX10" fmla="*/ 622300 w 2178050"/>
                    <a:gd name="connsiteY10" fmla="*/ 1704975 h 2270125"/>
                    <a:gd name="connsiteX11" fmla="*/ 495300 w 2178050"/>
                    <a:gd name="connsiteY11" fmla="*/ 1704975 h 2270125"/>
                    <a:gd name="connsiteX12" fmla="*/ 495300 w 2178050"/>
                    <a:gd name="connsiteY12" fmla="*/ 1416050 h 2270125"/>
                    <a:gd name="connsiteX13" fmla="*/ 454025 w 2178050"/>
                    <a:gd name="connsiteY13" fmla="*/ 1416050 h 2270125"/>
                    <a:gd name="connsiteX14" fmla="*/ 454025 w 2178050"/>
                    <a:gd name="connsiteY14" fmla="*/ 1362075 h 2270125"/>
                    <a:gd name="connsiteX15" fmla="*/ 438150 w 2178050"/>
                    <a:gd name="connsiteY15" fmla="*/ 1365250 h 2270125"/>
                    <a:gd name="connsiteX16" fmla="*/ 422275 w 2178050"/>
                    <a:gd name="connsiteY16" fmla="*/ 1317625 h 2270125"/>
                    <a:gd name="connsiteX17" fmla="*/ 276225 w 2178050"/>
                    <a:gd name="connsiteY17" fmla="*/ 1317625 h 2270125"/>
                    <a:gd name="connsiteX18" fmla="*/ 273050 w 2178050"/>
                    <a:gd name="connsiteY18" fmla="*/ 1289050 h 2270125"/>
                    <a:gd name="connsiteX19" fmla="*/ 260350 w 2178050"/>
                    <a:gd name="connsiteY19" fmla="*/ 1254125 h 2270125"/>
                    <a:gd name="connsiteX20" fmla="*/ 260350 w 2178050"/>
                    <a:gd name="connsiteY20" fmla="*/ 1254125 h 2270125"/>
                    <a:gd name="connsiteX21" fmla="*/ 250825 w 2178050"/>
                    <a:gd name="connsiteY21" fmla="*/ 479425 h 2270125"/>
                    <a:gd name="connsiteX22" fmla="*/ 234950 w 2178050"/>
                    <a:gd name="connsiteY22" fmla="*/ 438150 h 2270125"/>
                    <a:gd name="connsiteX23" fmla="*/ 212725 w 2178050"/>
                    <a:gd name="connsiteY23" fmla="*/ 180975 h 2270125"/>
                    <a:gd name="connsiteX24" fmla="*/ 193675 w 2178050"/>
                    <a:gd name="connsiteY24" fmla="*/ 117475 h 2270125"/>
                    <a:gd name="connsiteX25" fmla="*/ 193675 w 2178050"/>
                    <a:gd name="connsiteY25" fmla="*/ 117475 h 2270125"/>
                    <a:gd name="connsiteX26" fmla="*/ 139700 w 2178050"/>
                    <a:gd name="connsiteY26" fmla="*/ 92075 h 2270125"/>
                    <a:gd name="connsiteX27" fmla="*/ 139700 w 2178050"/>
                    <a:gd name="connsiteY27" fmla="*/ 63500 h 2270125"/>
                    <a:gd name="connsiteX28" fmla="*/ 85725 w 2178050"/>
                    <a:gd name="connsiteY28" fmla="*/ 63500 h 2270125"/>
                    <a:gd name="connsiteX29" fmla="*/ 85725 w 2178050"/>
                    <a:gd name="connsiteY29" fmla="*/ 31750 h 2270125"/>
                    <a:gd name="connsiteX30" fmla="*/ 53975 w 2178050"/>
                    <a:gd name="connsiteY30" fmla="*/ 31750 h 2270125"/>
                    <a:gd name="connsiteX31" fmla="*/ 53975 w 2178050"/>
                    <a:gd name="connsiteY31" fmla="*/ 0 h 2270125"/>
                    <a:gd name="connsiteX32" fmla="*/ 0 w 2178050"/>
                    <a:gd name="connsiteY32" fmla="*/ 0 h 2270125"/>
                    <a:gd name="connsiteX0" fmla="*/ 2178050 w 2178050"/>
                    <a:gd name="connsiteY0" fmla="*/ 2270125 h 2270125"/>
                    <a:gd name="connsiteX1" fmla="*/ 2178050 w 2178050"/>
                    <a:gd name="connsiteY1" fmla="*/ 2079625 h 2270125"/>
                    <a:gd name="connsiteX2" fmla="*/ 1457325 w 2178050"/>
                    <a:gd name="connsiteY2" fmla="*/ 2079625 h 2270125"/>
                    <a:gd name="connsiteX3" fmla="*/ 1457325 w 2178050"/>
                    <a:gd name="connsiteY3" fmla="*/ 1981200 h 2270125"/>
                    <a:gd name="connsiteX4" fmla="*/ 1193800 w 2178050"/>
                    <a:gd name="connsiteY4" fmla="*/ 1981200 h 2270125"/>
                    <a:gd name="connsiteX5" fmla="*/ 1193800 w 2178050"/>
                    <a:gd name="connsiteY5" fmla="*/ 1860550 h 2270125"/>
                    <a:gd name="connsiteX6" fmla="*/ 1193800 w 2178050"/>
                    <a:gd name="connsiteY6" fmla="*/ 1860550 h 2270125"/>
                    <a:gd name="connsiteX7" fmla="*/ 1174750 w 2178050"/>
                    <a:gd name="connsiteY7" fmla="*/ 1863725 h 2270125"/>
                    <a:gd name="connsiteX8" fmla="*/ 1171575 w 2178050"/>
                    <a:gd name="connsiteY8" fmla="*/ 1752600 h 2270125"/>
                    <a:gd name="connsiteX9" fmla="*/ 622300 w 2178050"/>
                    <a:gd name="connsiteY9" fmla="*/ 1752600 h 2270125"/>
                    <a:gd name="connsiteX10" fmla="*/ 622300 w 2178050"/>
                    <a:gd name="connsiteY10" fmla="*/ 1704975 h 2270125"/>
                    <a:gd name="connsiteX11" fmla="*/ 495300 w 2178050"/>
                    <a:gd name="connsiteY11" fmla="*/ 1704975 h 2270125"/>
                    <a:gd name="connsiteX12" fmla="*/ 495300 w 2178050"/>
                    <a:gd name="connsiteY12" fmla="*/ 1416050 h 2270125"/>
                    <a:gd name="connsiteX13" fmla="*/ 454025 w 2178050"/>
                    <a:gd name="connsiteY13" fmla="*/ 1416050 h 2270125"/>
                    <a:gd name="connsiteX14" fmla="*/ 454025 w 2178050"/>
                    <a:gd name="connsiteY14" fmla="*/ 1362075 h 2270125"/>
                    <a:gd name="connsiteX15" fmla="*/ 438150 w 2178050"/>
                    <a:gd name="connsiteY15" fmla="*/ 1365250 h 2270125"/>
                    <a:gd name="connsiteX16" fmla="*/ 422275 w 2178050"/>
                    <a:gd name="connsiteY16" fmla="*/ 1317625 h 2270125"/>
                    <a:gd name="connsiteX17" fmla="*/ 276225 w 2178050"/>
                    <a:gd name="connsiteY17" fmla="*/ 1317625 h 2270125"/>
                    <a:gd name="connsiteX18" fmla="*/ 273050 w 2178050"/>
                    <a:gd name="connsiteY18" fmla="*/ 1289050 h 2270125"/>
                    <a:gd name="connsiteX19" fmla="*/ 260350 w 2178050"/>
                    <a:gd name="connsiteY19" fmla="*/ 1254125 h 2270125"/>
                    <a:gd name="connsiteX20" fmla="*/ 260350 w 2178050"/>
                    <a:gd name="connsiteY20" fmla="*/ 1254125 h 2270125"/>
                    <a:gd name="connsiteX21" fmla="*/ 250825 w 2178050"/>
                    <a:gd name="connsiteY21" fmla="*/ 479425 h 2270125"/>
                    <a:gd name="connsiteX22" fmla="*/ 234950 w 2178050"/>
                    <a:gd name="connsiteY22" fmla="*/ 438150 h 2270125"/>
                    <a:gd name="connsiteX23" fmla="*/ 212725 w 2178050"/>
                    <a:gd name="connsiteY23" fmla="*/ 180975 h 2270125"/>
                    <a:gd name="connsiteX24" fmla="*/ 193675 w 2178050"/>
                    <a:gd name="connsiteY24" fmla="*/ 117475 h 2270125"/>
                    <a:gd name="connsiteX25" fmla="*/ 193675 w 2178050"/>
                    <a:gd name="connsiteY25" fmla="*/ 117475 h 2270125"/>
                    <a:gd name="connsiteX26" fmla="*/ 139700 w 2178050"/>
                    <a:gd name="connsiteY26" fmla="*/ 92075 h 2270125"/>
                    <a:gd name="connsiteX27" fmla="*/ 139700 w 2178050"/>
                    <a:gd name="connsiteY27" fmla="*/ 63500 h 2270125"/>
                    <a:gd name="connsiteX28" fmla="*/ 85725 w 2178050"/>
                    <a:gd name="connsiteY28" fmla="*/ 63500 h 2270125"/>
                    <a:gd name="connsiteX29" fmla="*/ 85725 w 2178050"/>
                    <a:gd name="connsiteY29" fmla="*/ 31750 h 2270125"/>
                    <a:gd name="connsiteX30" fmla="*/ 53975 w 2178050"/>
                    <a:gd name="connsiteY30" fmla="*/ 31750 h 2270125"/>
                    <a:gd name="connsiteX31" fmla="*/ 53975 w 2178050"/>
                    <a:gd name="connsiteY31" fmla="*/ 0 h 2270125"/>
                    <a:gd name="connsiteX32" fmla="*/ 0 w 2178050"/>
                    <a:gd name="connsiteY32" fmla="*/ 0 h 2270125"/>
                    <a:gd name="connsiteX0" fmla="*/ 2178050 w 2178050"/>
                    <a:gd name="connsiteY0" fmla="*/ 2270125 h 2270125"/>
                    <a:gd name="connsiteX1" fmla="*/ 2178050 w 2178050"/>
                    <a:gd name="connsiteY1" fmla="*/ 2079625 h 2270125"/>
                    <a:gd name="connsiteX2" fmla="*/ 1457325 w 2178050"/>
                    <a:gd name="connsiteY2" fmla="*/ 2079625 h 2270125"/>
                    <a:gd name="connsiteX3" fmla="*/ 1457325 w 2178050"/>
                    <a:gd name="connsiteY3" fmla="*/ 1981200 h 2270125"/>
                    <a:gd name="connsiteX4" fmla="*/ 1193800 w 2178050"/>
                    <a:gd name="connsiteY4" fmla="*/ 1981200 h 2270125"/>
                    <a:gd name="connsiteX5" fmla="*/ 1193800 w 2178050"/>
                    <a:gd name="connsiteY5" fmla="*/ 1860550 h 2270125"/>
                    <a:gd name="connsiteX6" fmla="*/ 1193800 w 2178050"/>
                    <a:gd name="connsiteY6" fmla="*/ 1860550 h 2270125"/>
                    <a:gd name="connsiteX7" fmla="*/ 1174750 w 2178050"/>
                    <a:gd name="connsiteY7" fmla="*/ 1863725 h 2270125"/>
                    <a:gd name="connsiteX8" fmla="*/ 1171575 w 2178050"/>
                    <a:gd name="connsiteY8" fmla="*/ 1752600 h 2270125"/>
                    <a:gd name="connsiteX9" fmla="*/ 622300 w 2178050"/>
                    <a:gd name="connsiteY9" fmla="*/ 1752600 h 2270125"/>
                    <a:gd name="connsiteX10" fmla="*/ 622300 w 2178050"/>
                    <a:gd name="connsiteY10" fmla="*/ 1704975 h 2270125"/>
                    <a:gd name="connsiteX11" fmla="*/ 495300 w 2178050"/>
                    <a:gd name="connsiteY11" fmla="*/ 1704975 h 2270125"/>
                    <a:gd name="connsiteX12" fmla="*/ 495300 w 2178050"/>
                    <a:gd name="connsiteY12" fmla="*/ 1416050 h 2270125"/>
                    <a:gd name="connsiteX13" fmla="*/ 454025 w 2178050"/>
                    <a:gd name="connsiteY13" fmla="*/ 1416050 h 2270125"/>
                    <a:gd name="connsiteX14" fmla="*/ 454025 w 2178050"/>
                    <a:gd name="connsiteY14" fmla="*/ 1362075 h 2270125"/>
                    <a:gd name="connsiteX15" fmla="*/ 436154 w 2178050"/>
                    <a:gd name="connsiteY15" fmla="*/ 1358255 h 2270125"/>
                    <a:gd name="connsiteX16" fmla="*/ 422275 w 2178050"/>
                    <a:gd name="connsiteY16" fmla="*/ 1317625 h 2270125"/>
                    <a:gd name="connsiteX17" fmla="*/ 276225 w 2178050"/>
                    <a:gd name="connsiteY17" fmla="*/ 1317625 h 2270125"/>
                    <a:gd name="connsiteX18" fmla="*/ 273050 w 2178050"/>
                    <a:gd name="connsiteY18" fmla="*/ 1289050 h 2270125"/>
                    <a:gd name="connsiteX19" fmla="*/ 260350 w 2178050"/>
                    <a:gd name="connsiteY19" fmla="*/ 1254125 h 2270125"/>
                    <a:gd name="connsiteX20" fmla="*/ 260350 w 2178050"/>
                    <a:gd name="connsiteY20" fmla="*/ 1254125 h 2270125"/>
                    <a:gd name="connsiteX21" fmla="*/ 250825 w 2178050"/>
                    <a:gd name="connsiteY21" fmla="*/ 479425 h 2270125"/>
                    <a:gd name="connsiteX22" fmla="*/ 234950 w 2178050"/>
                    <a:gd name="connsiteY22" fmla="*/ 438150 h 2270125"/>
                    <a:gd name="connsiteX23" fmla="*/ 212725 w 2178050"/>
                    <a:gd name="connsiteY23" fmla="*/ 180975 h 2270125"/>
                    <a:gd name="connsiteX24" fmla="*/ 193675 w 2178050"/>
                    <a:gd name="connsiteY24" fmla="*/ 117475 h 2270125"/>
                    <a:gd name="connsiteX25" fmla="*/ 193675 w 2178050"/>
                    <a:gd name="connsiteY25" fmla="*/ 117475 h 2270125"/>
                    <a:gd name="connsiteX26" fmla="*/ 139700 w 2178050"/>
                    <a:gd name="connsiteY26" fmla="*/ 92075 h 2270125"/>
                    <a:gd name="connsiteX27" fmla="*/ 139700 w 2178050"/>
                    <a:gd name="connsiteY27" fmla="*/ 63500 h 2270125"/>
                    <a:gd name="connsiteX28" fmla="*/ 85725 w 2178050"/>
                    <a:gd name="connsiteY28" fmla="*/ 63500 h 2270125"/>
                    <a:gd name="connsiteX29" fmla="*/ 85725 w 2178050"/>
                    <a:gd name="connsiteY29" fmla="*/ 31750 h 2270125"/>
                    <a:gd name="connsiteX30" fmla="*/ 53975 w 2178050"/>
                    <a:gd name="connsiteY30" fmla="*/ 31750 h 2270125"/>
                    <a:gd name="connsiteX31" fmla="*/ 53975 w 2178050"/>
                    <a:gd name="connsiteY31" fmla="*/ 0 h 2270125"/>
                    <a:gd name="connsiteX32" fmla="*/ 0 w 2178050"/>
                    <a:gd name="connsiteY32" fmla="*/ 0 h 2270125"/>
                    <a:gd name="connsiteX0" fmla="*/ 2178050 w 2178050"/>
                    <a:gd name="connsiteY0" fmla="*/ 2270125 h 2270125"/>
                    <a:gd name="connsiteX1" fmla="*/ 2178050 w 2178050"/>
                    <a:gd name="connsiteY1" fmla="*/ 2079625 h 2270125"/>
                    <a:gd name="connsiteX2" fmla="*/ 1457325 w 2178050"/>
                    <a:gd name="connsiteY2" fmla="*/ 2079625 h 2270125"/>
                    <a:gd name="connsiteX3" fmla="*/ 1457325 w 2178050"/>
                    <a:gd name="connsiteY3" fmla="*/ 1981200 h 2270125"/>
                    <a:gd name="connsiteX4" fmla="*/ 1193800 w 2178050"/>
                    <a:gd name="connsiteY4" fmla="*/ 1981200 h 2270125"/>
                    <a:gd name="connsiteX5" fmla="*/ 1193800 w 2178050"/>
                    <a:gd name="connsiteY5" fmla="*/ 1860550 h 2270125"/>
                    <a:gd name="connsiteX6" fmla="*/ 1193800 w 2178050"/>
                    <a:gd name="connsiteY6" fmla="*/ 1867546 h 2270125"/>
                    <a:gd name="connsiteX7" fmla="*/ 1174750 w 2178050"/>
                    <a:gd name="connsiteY7" fmla="*/ 1863725 h 2270125"/>
                    <a:gd name="connsiteX8" fmla="*/ 1171575 w 2178050"/>
                    <a:gd name="connsiteY8" fmla="*/ 1752600 h 2270125"/>
                    <a:gd name="connsiteX9" fmla="*/ 622300 w 2178050"/>
                    <a:gd name="connsiteY9" fmla="*/ 1752600 h 2270125"/>
                    <a:gd name="connsiteX10" fmla="*/ 622300 w 2178050"/>
                    <a:gd name="connsiteY10" fmla="*/ 1704975 h 2270125"/>
                    <a:gd name="connsiteX11" fmla="*/ 495300 w 2178050"/>
                    <a:gd name="connsiteY11" fmla="*/ 1704975 h 2270125"/>
                    <a:gd name="connsiteX12" fmla="*/ 495300 w 2178050"/>
                    <a:gd name="connsiteY12" fmla="*/ 1416050 h 2270125"/>
                    <a:gd name="connsiteX13" fmla="*/ 454025 w 2178050"/>
                    <a:gd name="connsiteY13" fmla="*/ 1416050 h 2270125"/>
                    <a:gd name="connsiteX14" fmla="*/ 454025 w 2178050"/>
                    <a:gd name="connsiteY14" fmla="*/ 1362075 h 2270125"/>
                    <a:gd name="connsiteX15" fmla="*/ 436154 w 2178050"/>
                    <a:gd name="connsiteY15" fmla="*/ 1358255 h 2270125"/>
                    <a:gd name="connsiteX16" fmla="*/ 422275 w 2178050"/>
                    <a:gd name="connsiteY16" fmla="*/ 1317625 h 2270125"/>
                    <a:gd name="connsiteX17" fmla="*/ 276225 w 2178050"/>
                    <a:gd name="connsiteY17" fmla="*/ 1317625 h 2270125"/>
                    <a:gd name="connsiteX18" fmla="*/ 273050 w 2178050"/>
                    <a:gd name="connsiteY18" fmla="*/ 1289050 h 2270125"/>
                    <a:gd name="connsiteX19" fmla="*/ 260350 w 2178050"/>
                    <a:gd name="connsiteY19" fmla="*/ 1254125 h 2270125"/>
                    <a:gd name="connsiteX20" fmla="*/ 260350 w 2178050"/>
                    <a:gd name="connsiteY20" fmla="*/ 1254125 h 2270125"/>
                    <a:gd name="connsiteX21" fmla="*/ 250825 w 2178050"/>
                    <a:gd name="connsiteY21" fmla="*/ 479425 h 2270125"/>
                    <a:gd name="connsiteX22" fmla="*/ 234950 w 2178050"/>
                    <a:gd name="connsiteY22" fmla="*/ 438150 h 2270125"/>
                    <a:gd name="connsiteX23" fmla="*/ 212725 w 2178050"/>
                    <a:gd name="connsiteY23" fmla="*/ 180975 h 2270125"/>
                    <a:gd name="connsiteX24" fmla="*/ 193675 w 2178050"/>
                    <a:gd name="connsiteY24" fmla="*/ 117475 h 2270125"/>
                    <a:gd name="connsiteX25" fmla="*/ 193675 w 2178050"/>
                    <a:gd name="connsiteY25" fmla="*/ 117475 h 2270125"/>
                    <a:gd name="connsiteX26" fmla="*/ 139700 w 2178050"/>
                    <a:gd name="connsiteY26" fmla="*/ 92075 h 2270125"/>
                    <a:gd name="connsiteX27" fmla="*/ 139700 w 2178050"/>
                    <a:gd name="connsiteY27" fmla="*/ 63500 h 2270125"/>
                    <a:gd name="connsiteX28" fmla="*/ 85725 w 2178050"/>
                    <a:gd name="connsiteY28" fmla="*/ 63500 h 2270125"/>
                    <a:gd name="connsiteX29" fmla="*/ 85725 w 2178050"/>
                    <a:gd name="connsiteY29" fmla="*/ 31750 h 2270125"/>
                    <a:gd name="connsiteX30" fmla="*/ 53975 w 2178050"/>
                    <a:gd name="connsiteY30" fmla="*/ 31750 h 2270125"/>
                    <a:gd name="connsiteX31" fmla="*/ 53975 w 2178050"/>
                    <a:gd name="connsiteY31" fmla="*/ 0 h 2270125"/>
                    <a:gd name="connsiteX32" fmla="*/ 0 w 2178050"/>
                    <a:gd name="connsiteY32" fmla="*/ 0 h 2270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78050" h="2270125">
                      <a:moveTo>
                        <a:pt x="2178050" y="2270125"/>
                      </a:moveTo>
                      <a:lnTo>
                        <a:pt x="2178050" y="2079625"/>
                      </a:lnTo>
                      <a:lnTo>
                        <a:pt x="1457325" y="2079625"/>
                      </a:lnTo>
                      <a:lnTo>
                        <a:pt x="1457325" y="1981200"/>
                      </a:lnTo>
                      <a:lnTo>
                        <a:pt x="1193800" y="1981200"/>
                      </a:lnTo>
                      <a:lnTo>
                        <a:pt x="1193800" y="1860550"/>
                      </a:lnTo>
                      <a:lnTo>
                        <a:pt x="1193800" y="1867546"/>
                      </a:lnTo>
                      <a:lnTo>
                        <a:pt x="1174750" y="1863725"/>
                      </a:lnTo>
                      <a:cubicBezTo>
                        <a:pt x="1176867" y="1829858"/>
                        <a:pt x="1172633" y="1789642"/>
                        <a:pt x="1171575" y="1752600"/>
                      </a:cubicBezTo>
                      <a:lnTo>
                        <a:pt x="622300" y="1752600"/>
                      </a:lnTo>
                      <a:lnTo>
                        <a:pt x="622300" y="1704975"/>
                      </a:lnTo>
                      <a:lnTo>
                        <a:pt x="495300" y="1704975"/>
                      </a:lnTo>
                      <a:lnTo>
                        <a:pt x="495300" y="1416050"/>
                      </a:lnTo>
                      <a:lnTo>
                        <a:pt x="454025" y="1416050"/>
                      </a:lnTo>
                      <a:lnTo>
                        <a:pt x="454025" y="1362075"/>
                      </a:lnTo>
                      <a:lnTo>
                        <a:pt x="436154" y="1358255"/>
                      </a:lnTo>
                      <a:lnTo>
                        <a:pt x="422275" y="1317625"/>
                      </a:lnTo>
                      <a:lnTo>
                        <a:pt x="276225" y="1317625"/>
                      </a:lnTo>
                      <a:lnTo>
                        <a:pt x="273050" y="1289050"/>
                      </a:lnTo>
                      <a:lnTo>
                        <a:pt x="260350" y="1254125"/>
                      </a:lnTo>
                      <a:lnTo>
                        <a:pt x="260350" y="1254125"/>
                      </a:lnTo>
                      <a:lnTo>
                        <a:pt x="250825" y="479425"/>
                      </a:lnTo>
                      <a:lnTo>
                        <a:pt x="234950" y="438150"/>
                      </a:lnTo>
                      <a:lnTo>
                        <a:pt x="212725" y="180975"/>
                      </a:lnTo>
                      <a:lnTo>
                        <a:pt x="193675" y="117475"/>
                      </a:lnTo>
                      <a:lnTo>
                        <a:pt x="193675" y="117475"/>
                      </a:lnTo>
                      <a:lnTo>
                        <a:pt x="139700" y="92075"/>
                      </a:lnTo>
                      <a:lnTo>
                        <a:pt x="139700" y="63500"/>
                      </a:lnTo>
                      <a:lnTo>
                        <a:pt x="85725" y="63500"/>
                      </a:lnTo>
                      <a:lnTo>
                        <a:pt x="85725" y="31750"/>
                      </a:lnTo>
                      <a:lnTo>
                        <a:pt x="53975" y="31750"/>
                      </a:lnTo>
                      <a:lnTo>
                        <a:pt x="53975" y="0"/>
                      </a:lnTo>
                      <a:lnTo>
                        <a:pt x="0" y="0"/>
                      </a:lnTo>
                    </a:path>
                  </a:pathLst>
                </a:custGeom>
                <a:noFill/>
                <a:ln w="19050">
                  <a:solidFill>
                    <a:srgbClr val="BEDEF7"/>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grpSp>
              <p:nvGrpSpPr>
                <p:cNvPr id="449" name="Group 448">
                  <a:extLst>
                    <a:ext uri="{FF2B5EF4-FFF2-40B4-BE49-F238E27FC236}">
                      <a16:creationId xmlns:a16="http://schemas.microsoft.com/office/drawing/2014/main" id="{33F59F3C-6D36-62D9-E999-70C129F03688}"/>
                    </a:ext>
                  </a:extLst>
                </p:cNvPr>
                <p:cNvGrpSpPr/>
                <p:nvPr/>
              </p:nvGrpSpPr>
              <p:grpSpPr>
                <a:xfrm>
                  <a:off x="1589612" y="1778158"/>
                  <a:ext cx="3996181" cy="2799728"/>
                  <a:chOff x="1589612" y="1778158"/>
                  <a:chExt cx="3996181" cy="2799728"/>
                </a:xfrm>
              </p:grpSpPr>
              <p:sp>
                <p:nvSpPr>
                  <p:cNvPr id="450" name="Oval 449">
                    <a:extLst>
                      <a:ext uri="{FF2B5EF4-FFF2-40B4-BE49-F238E27FC236}">
                        <a16:creationId xmlns:a16="http://schemas.microsoft.com/office/drawing/2014/main" id="{C2A0F84A-F8EE-CD87-B600-DE6E317B41BD}"/>
                      </a:ext>
                    </a:extLst>
                  </p:cNvPr>
                  <p:cNvSpPr/>
                  <p:nvPr/>
                </p:nvSpPr>
                <p:spPr>
                  <a:xfrm>
                    <a:off x="5492871" y="4484964"/>
                    <a:ext cx="92922" cy="92922"/>
                  </a:xfrm>
                  <a:prstGeom prst="ellipse">
                    <a:avLst/>
                  </a:prstGeom>
                  <a:noFill/>
                  <a:ln>
                    <a:solidFill>
                      <a:srgbClr val="BEDE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51" name="Oval 450">
                    <a:extLst>
                      <a:ext uri="{FF2B5EF4-FFF2-40B4-BE49-F238E27FC236}">
                        <a16:creationId xmlns:a16="http://schemas.microsoft.com/office/drawing/2014/main" id="{E36971B4-2097-3C4E-6940-EC68D962C905}"/>
                      </a:ext>
                    </a:extLst>
                  </p:cNvPr>
                  <p:cNvSpPr/>
                  <p:nvPr/>
                </p:nvSpPr>
                <p:spPr>
                  <a:xfrm>
                    <a:off x="4824130" y="4353036"/>
                    <a:ext cx="92922" cy="92922"/>
                  </a:xfrm>
                  <a:prstGeom prst="ellipse">
                    <a:avLst/>
                  </a:prstGeom>
                  <a:noFill/>
                  <a:ln>
                    <a:solidFill>
                      <a:srgbClr val="BEDE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52" name="Oval 451">
                    <a:extLst>
                      <a:ext uri="{FF2B5EF4-FFF2-40B4-BE49-F238E27FC236}">
                        <a16:creationId xmlns:a16="http://schemas.microsoft.com/office/drawing/2014/main" id="{A0AEF6DE-5988-816C-899A-A944ADEE6311}"/>
                      </a:ext>
                    </a:extLst>
                  </p:cNvPr>
                  <p:cNvSpPr/>
                  <p:nvPr/>
                </p:nvSpPr>
                <p:spPr>
                  <a:xfrm>
                    <a:off x="3718662" y="4057335"/>
                    <a:ext cx="92922" cy="92922"/>
                  </a:xfrm>
                  <a:prstGeom prst="ellipse">
                    <a:avLst/>
                  </a:prstGeom>
                  <a:noFill/>
                  <a:ln>
                    <a:solidFill>
                      <a:srgbClr val="BEDE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53" name="Oval 452">
                    <a:extLst>
                      <a:ext uri="{FF2B5EF4-FFF2-40B4-BE49-F238E27FC236}">
                        <a16:creationId xmlns:a16="http://schemas.microsoft.com/office/drawing/2014/main" id="{BD253389-B547-0768-16AB-DACC35E37ADF}"/>
                      </a:ext>
                    </a:extLst>
                  </p:cNvPr>
                  <p:cNvSpPr/>
                  <p:nvPr/>
                </p:nvSpPr>
                <p:spPr>
                  <a:xfrm>
                    <a:off x="3177300" y="4057335"/>
                    <a:ext cx="92922" cy="92922"/>
                  </a:xfrm>
                  <a:prstGeom prst="ellipse">
                    <a:avLst/>
                  </a:prstGeom>
                  <a:noFill/>
                  <a:ln>
                    <a:solidFill>
                      <a:srgbClr val="BEDE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54" name="Oval 453">
                    <a:extLst>
                      <a:ext uri="{FF2B5EF4-FFF2-40B4-BE49-F238E27FC236}">
                        <a16:creationId xmlns:a16="http://schemas.microsoft.com/office/drawing/2014/main" id="{E6218311-8240-198C-75B9-ED32668915AA}"/>
                      </a:ext>
                    </a:extLst>
                  </p:cNvPr>
                  <p:cNvSpPr/>
                  <p:nvPr/>
                </p:nvSpPr>
                <p:spPr>
                  <a:xfrm>
                    <a:off x="2713277" y="3948153"/>
                    <a:ext cx="92922" cy="92922"/>
                  </a:xfrm>
                  <a:prstGeom prst="ellipse">
                    <a:avLst/>
                  </a:prstGeom>
                  <a:noFill/>
                  <a:ln>
                    <a:solidFill>
                      <a:srgbClr val="BEDE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55" name="Oval 454">
                    <a:extLst>
                      <a:ext uri="{FF2B5EF4-FFF2-40B4-BE49-F238E27FC236}">
                        <a16:creationId xmlns:a16="http://schemas.microsoft.com/office/drawing/2014/main" id="{24102EC6-2F83-DA10-9AE5-4ACFCF302B3A}"/>
                      </a:ext>
                    </a:extLst>
                  </p:cNvPr>
                  <p:cNvSpPr/>
                  <p:nvPr/>
                </p:nvSpPr>
                <p:spPr>
                  <a:xfrm>
                    <a:off x="2695080" y="3784379"/>
                    <a:ext cx="92922" cy="92922"/>
                  </a:xfrm>
                  <a:prstGeom prst="ellipse">
                    <a:avLst/>
                  </a:prstGeom>
                  <a:noFill/>
                  <a:ln>
                    <a:solidFill>
                      <a:srgbClr val="BEDE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56" name="Oval 455">
                    <a:extLst>
                      <a:ext uri="{FF2B5EF4-FFF2-40B4-BE49-F238E27FC236}">
                        <a16:creationId xmlns:a16="http://schemas.microsoft.com/office/drawing/2014/main" id="{11223546-F8B2-D425-0271-A873FB021832}"/>
                      </a:ext>
                    </a:extLst>
                  </p:cNvPr>
                  <p:cNvSpPr/>
                  <p:nvPr/>
                </p:nvSpPr>
                <p:spPr>
                  <a:xfrm>
                    <a:off x="2544955" y="3506875"/>
                    <a:ext cx="92922" cy="92922"/>
                  </a:xfrm>
                  <a:prstGeom prst="ellipse">
                    <a:avLst/>
                  </a:prstGeom>
                  <a:noFill/>
                  <a:ln>
                    <a:solidFill>
                      <a:srgbClr val="BEDE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57" name="Oval 456">
                    <a:extLst>
                      <a:ext uri="{FF2B5EF4-FFF2-40B4-BE49-F238E27FC236}">
                        <a16:creationId xmlns:a16="http://schemas.microsoft.com/office/drawing/2014/main" id="{A1CBC517-CD70-663A-A998-E72FF6D9BC63}"/>
                      </a:ext>
                    </a:extLst>
                  </p:cNvPr>
                  <p:cNvSpPr/>
                  <p:nvPr/>
                </p:nvSpPr>
                <p:spPr>
                  <a:xfrm>
                    <a:off x="2162818" y="3247567"/>
                    <a:ext cx="92922" cy="92922"/>
                  </a:xfrm>
                  <a:prstGeom prst="ellipse">
                    <a:avLst/>
                  </a:prstGeom>
                  <a:noFill/>
                  <a:ln>
                    <a:solidFill>
                      <a:srgbClr val="BEDE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58" name="Oval 457">
                    <a:extLst>
                      <a:ext uri="{FF2B5EF4-FFF2-40B4-BE49-F238E27FC236}">
                        <a16:creationId xmlns:a16="http://schemas.microsoft.com/office/drawing/2014/main" id="{C6C41214-1B61-0477-D96A-639A89854369}"/>
                      </a:ext>
                    </a:extLst>
                  </p:cNvPr>
                  <p:cNvSpPr/>
                  <p:nvPr/>
                </p:nvSpPr>
                <p:spPr>
                  <a:xfrm>
                    <a:off x="2149170" y="2806289"/>
                    <a:ext cx="92922" cy="92922"/>
                  </a:xfrm>
                  <a:prstGeom prst="ellipse">
                    <a:avLst/>
                  </a:prstGeom>
                  <a:noFill/>
                  <a:ln>
                    <a:solidFill>
                      <a:srgbClr val="BEDE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59" name="Oval 458">
                    <a:extLst>
                      <a:ext uri="{FF2B5EF4-FFF2-40B4-BE49-F238E27FC236}">
                        <a16:creationId xmlns:a16="http://schemas.microsoft.com/office/drawing/2014/main" id="{23B27946-36FA-7498-DC0E-F997D5B4E916}"/>
                      </a:ext>
                    </a:extLst>
                  </p:cNvPr>
                  <p:cNvSpPr/>
                  <p:nvPr/>
                </p:nvSpPr>
                <p:spPr>
                  <a:xfrm>
                    <a:off x="2140071" y="2483292"/>
                    <a:ext cx="92922" cy="92922"/>
                  </a:xfrm>
                  <a:prstGeom prst="ellipse">
                    <a:avLst/>
                  </a:prstGeom>
                  <a:noFill/>
                  <a:ln>
                    <a:solidFill>
                      <a:srgbClr val="BEDE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60" name="Oval 459">
                    <a:extLst>
                      <a:ext uri="{FF2B5EF4-FFF2-40B4-BE49-F238E27FC236}">
                        <a16:creationId xmlns:a16="http://schemas.microsoft.com/office/drawing/2014/main" id="{A4C22083-23CD-6141-EE13-13860DE3C2B2}"/>
                      </a:ext>
                    </a:extLst>
                  </p:cNvPr>
                  <p:cNvSpPr/>
                  <p:nvPr/>
                </p:nvSpPr>
                <p:spPr>
                  <a:xfrm>
                    <a:off x="2135522" y="2387758"/>
                    <a:ext cx="92922" cy="92922"/>
                  </a:xfrm>
                  <a:prstGeom prst="ellipse">
                    <a:avLst/>
                  </a:prstGeom>
                  <a:noFill/>
                  <a:ln>
                    <a:solidFill>
                      <a:srgbClr val="BEDE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61" name="Oval 460">
                    <a:extLst>
                      <a:ext uri="{FF2B5EF4-FFF2-40B4-BE49-F238E27FC236}">
                        <a16:creationId xmlns:a16="http://schemas.microsoft.com/office/drawing/2014/main" id="{49F7A995-4566-83D8-B397-B2037B8801A3}"/>
                      </a:ext>
                    </a:extLst>
                  </p:cNvPr>
                  <p:cNvSpPr/>
                  <p:nvPr/>
                </p:nvSpPr>
                <p:spPr>
                  <a:xfrm>
                    <a:off x="2085480" y="2251280"/>
                    <a:ext cx="92922" cy="92922"/>
                  </a:xfrm>
                  <a:prstGeom prst="ellipse">
                    <a:avLst/>
                  </a:prstGeom>
                  <a:noFill/>
                  <a:ln>
                    <a:solidFill>
                      <a:srgbClr val="BEDE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62" name="Oval 461">
                    <a:extLst>
                      <a:ext uri="{FF2B5EF4-FFF2-40B4-BE49-F238E27FC236}">
                        <a16:creationId xmlns:a16="http://schemas.microsoft.com/office/drawing/2014/main" id="{4E3914D2-29BF-8422-79B2-04E3AA6CD645}"/>
                      </a:ext>
                    </a:extLst>
                  </p:cNvPr>
                  <p:cNvSpPr/>
                  <p:nvPr/>
                </p:nvSpPr>
                <p:spPr>
                  <a:xfrm>
                    <a:off x="2085480" y="2164844"/>
                    <a:ext cx="92922" cy="92922"/>
                  </a:xfrm>
                  <a:prstGeom prst="ellipse">
                    <a:avLst/>
                  </a:prstGeom>
                  <a:noFill/>
                  <a:ln>
                    <a:solidFill>
                      <a:srgbClr val="BEDE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63" name="Oval 462">
                    <a:extLst>
                      <a:ext uri="{FF2B5EF4-FFF2-40B4-BE49-F238E27FC236}">
                        <a16:creationId xmlns:a16="http://schemas.microsoft.com/office/drawing/2014/main" id="{0EFA1C3D-62A3-3431-48E5-273412E07D9C}"/>
                      </a:ext>
                    </a:extLst>
                  </p:cNvPr>
                  <p:cNvSpPr/>
                  <p:nvPr/>
                </p:nvSpPr>
                <p:spPr>
                  <a:xfrm>
                    <a:off x="1989946" y="1910086"/>
                    <a:ext cx="92922" cy="92922"/>
                  </a:xfrm>
                  <a:prstGeom prst="ellipse">
                    <a:avLst/>
                  </a:prstGeom>
                  <a:noFill/>
                  <a:ln>
                    <a:solidFill>
                      <a:srgbClr val="BEDE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64" name="Oval 463">
                    <a:extLst>
                      <a:ext uri="{FF2B5EF4-FFF2-40B4-BE49-F238E27FC236}">
                        <a16:creationId xmlns:a16="http://schemas.microsoft.com/office/drawing/2014/main" id="{02363EF0-90F3-4BD0-759D-0ADE139938A2}"/>
                      </a:ext>
                    </a:extLst>
                  </p:cNvPr>
                  <p:cNvSpPr/>
                  <p:nvPr/>
                </p:nvSpPr>
                <p:spPr>
                  <a:xfrm>
                    <a:off x="1930806" y="1905537"/>
                    <a:ext cx="92922" cy="92922"/>
                  </a:xfrm>
                  <a:prstGeom prst="ellipse">
                    <a:avLst/>
                  </a:prstGeom>
                  <a:noFill/>
                  <a:ln>
                    <a:solidFill>
                      <a:srgbClr val="BEDE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65" name="Oval 464">
                    <a:extLst>
                      <a:ext uri="{FF2B5EF4-FFF2-40B4-BE49-F238E27FC236}">
                        <a16:creationId xmlns:a16="http://schemas.microsoft.com/office/drawing/2014/main" id="{07F177F6-345B-554B-1CE5-C94469A613FE}"/>
                      </a:ext>
                    </a:extLst>
                  </p:cNvPr>
                  <p:cNvSpPr/>
                  <p:nvPr/>
                </p:nvSpPr>
                <p:spPr>
                  <a:xfrm>
                    <a:off x="1903510" y="1905537"/>
                    <a:ext cx="92922" cy="92922"/>
                  </a:xfrm>
                  <a:prstGeom prst="ellipse">
                    <a:avLst/>
                  </a:prstGeom>
                  <a:noFill/>
                  <a:ln>
                    <a:solidFill>
                      <a:srgbClr val="BEDE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66" name="Oval 465">
                    <a:extLst>
                      <a:ext uri="{FF2B5EF4-FFF2-40B4-BE49-F238E27FC236}">
                        <a16:creationId xmlns:a16="http://schemas.microsoft.com/office/drawing/2014/main" id="{4D05A94E-D389-E518-A453-45FEA177B5D8}"/>
                      </a:ext>
                    </a:extLst>
                  </p:cNvPr>
                  <p:cNvSpPr/>
                  <p:nvPr/>
                </p:nvSpPr>
                <p:spPr>
                  <a:xfrm>
                    <a:off x="1589612" y="1778158"/>
                    <a:ext cx="92922" cy="92922"/>
                  </a:xfrm>
                  <a:prstGeom prst="ellipse">
                    <a:avLst/>
                  </a:prstGeom>
                  <a:noFill/>
                  <a:ln>
                    <a:solidFill>
                      <a:srgbClr val="BEDE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grpSp>
          </p:grpSp>
          <p:grpSp>
            <p:nvGrpSpPr>
              <p:cNvPr id="328" name="Group 327">
                <a:extLst>
                  <a:ext uri="{FF2B5EF4-FFF2-40B4-BE49-F238E27FC236}">
                    <a16:creationId xmlns:a16="http://schemas.microsoft.com/office/drawing/2014/main" id="{4D872B74-E172-B7A2-A6A0-D2B5D6938165}"/>
                  </a:ext>
                </a:extLst>
              </p:cNvPr>
              <p:cNvGrpSpPr>
                <a:grpSpLocks noChangeAspect="1"/>
              </p:cNvGrpSpPr>
              <p:nvPr/>
            </p:nvGrpSpPr>
            <p:grpSpPr>
              <a:xfrm>
                <a:off x="269495" y="2340914"/>
                <a:ext cx="2652737" cy="1983703"/>
                <a:chOff x="349441" y="1693952"/>
                <a:chExt cx="10394758" cy="4085050"/>
              </a:xfrm>
            </p:grpSpPr>
            <p:grpSp>
              <p:nvGrpSpPr>
                <p:cNvPr id="329" name="Group 328">
                  <a:extLst>
                    <a:ext uri="{FF2B5EF4-FFF2-40B4-BE49-F238E27FC236}">
                      <a16:creationId xmlns:a16="http://schemas.microsoft.com/office/drawing/2014/main" id="{E607891B-79CF-578F-6219-3605B1F7ADCA}"/>
                    </a:ext>
                  </a:extLst>
                </p:cNvPr>
                <p:cNvGrpSpPr/>
                <p:nvPr/>
              </p:nvGrpSpPr>
              <p:grpSpPr>
                <a:xfrm>
                  <a:off x="1868345" y="1763804"/>
                  <a:ext cx="8495777" cy="2823288"/>
                  <a:chOff x="1868345" y="1763804"/>
                  <a:chExt cx="8495777" cy="2823288"/>
                </a:xfrm>
              </p:grpSpPr>
              <p:sp>
                <p:nvSpPr>
                  <p:cNvPr id="405" name="Oval 404">
                    <a:extLst>
                      <a:ext uri="{FF2B5EF4-FFF2-40B4-BE49-F238E27FC236}">
                        <a16:creationId xmlns:a16="http://schemas.microsoft.com/office/drawing/2014/main" id="{1B83DF04-536E-5868-F779-AB3D35BC5DCA}"/>
                      </a:ext>
                    </a:extLst>
                  </p:cNvPr>
                  <p:cNvSpPr/>
                  <p:nvPr/>
                </p:nvSpPr>
                <p:spPr>
                  <a:xfrm>
                    <a:off x="10271200" y="4494170"/>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06" name="Oval 405">
                    <a:extLst>
                      <a:ext uri="{FF2B5EF4-FFF2-40B4-BE49-F238E27FC236}">
                        <a16:creationId xmlns:a16="http://schemas.microsoft.com/office/drawing/2014/main" id="{3C1BB955-AAB5-2ECB-9807-060413230664}"/>
                      </a:ext>
                    </a:extLst>
                  </p:cNvPr>
                  <p:cNvSpPr/>
                  <p:nvPr/>
                </p:nvSpPr>
                <p:spPr>
                  <a:xfrm>
                    <a:off x="9254131" y="4494170"/>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07" name="Oval 406">
                    <a:extLst>
                      <a:ext uri="{FF2B5EF4-FFF2-40B4-BE49-F238E27FC236}">
                        <a16:creationId xmlns:a16="http://schemas.microsoft.com/office/drawing/2014/main" id="{ECE5B817-F91D-0AB6-8D57-C0DAECB3F41E}"/>
                      </a:ext>
                    </a:extLst>
                  </p:cNvPr>
                  <p:cNvSpPr/>
                  <p:nvPr/>
                </p:nvSpPr>
                <p:spPr>
                  <a:xfrm>
                    <a:off x="7621044" y="4115577"/>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08" name="Oval 407">
                    <a:extLst>
                      <a:ext uri="{FF2B5EF4-FFF2-40B4-BE49-F238E27FC236}">
                        <a16:creationId xmlns:a16="http://schemas.microsoft.com/office/drawing/2014/main" id="{09648B67-D28E-4361-C26E-DD0A0E826139}"/>
                      </a:ext>
                    </a:extLst>
                  </p:cNvPr>
                  <p:cNvSpPr/>
                  <p:nvPr/>
                </p:nvSpPr>
                <p:spPr>
                  <a:xfrm>
                    <a:off x="7114114" y="4115577"/>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09" name="Oval 408">
                    <a:extLst>
                      <a:ext uri="{FF2B5EF4-FFF2-40B4-BE49-F238E27FC236}">
                        <a16:creationId xmlns:a16="http://schemas.microsoft.com/office/drawing/2014/main" id="{4CE4E861-7D74-FFE2-E5ED-9795CBB8DC2F}"/>
                      </a:ext>
                    </a:extLst>
                  </p:cNvPr>
                  <p:cNvSpPr/>
                  <p:nvPr/>
                </p:nvSpPr>
                <p:spPr>
                  <a:xfrm>
                    <a:off x="5991166" y="4028950"/>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10" name="Oval 409">
                    <a:extLst>
                      <a:ext uri="{FF2B5EF4-FFF2-40B4-BE49-F238E27FC236}">
                        <a16:creationId xmlns:a16="http://schemas.microsoft.com/office/drawing/2014/main" id="{1B4E7558-528A-8794-448C-54EB33D0D5E6}"/>
                      </a:ext>
                    </a:extLst>
                  </p:cNvPr>
                  <p:cNvSpPr/>
                  <p:nvPr/>
                </p:nvSpPr>
                <p:spPr>
                  <a:xfrm>
                    <a:off x="5541987" y="4028950"/>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11" name="Oval 410">
                    <a:extLst>
                      <a:ext uri="{FF2B5EF4-FFF2-40B4-BE49-F238E27FC236}">
                        <a16:creationId xmlns:a16="http://schemas.microsoft.com/office/drawing/2014/main" id="{F0708546-468D-B7BC-0BEC-5DCE43E2D3E0}"/>
                      </a:ext>
                    </a:extLst>
                  </p:cNvPr>
                  <p:cNvSpPr/>
                  <p:nvPr/>
                </p:nvSpPr>
                <p:spPr>
                  <a:xfrm>
                    <a:off x="5137725" y="3964782"/>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12" name="Oval 411">
                    <a:extLst>
                      <a:ext uri="{FF2B5EF4-FFF2-40B4-BE49-F238E27FC236}">
                        <a16:creationId xmlns:a16="http://schemas.microsoft.com/office/drawing/2014/main" id="{F00EBBD8-7F93-00C4-4902-0D79A056CEC3}"/>
                      </a:ext>
                    </a:extLst>
                  </p:cNvPr>
                  <p:cNvSpPr/>
                  <p:nvPr/>
                </p:nvSpPr>
                <p:spPr>
                  <a:xfrm>
                    <a:off x="4974095" y="3964782"/>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13" name="Oval 412">
                    <a:extLst>
                      <a:ext uri="{FF2B5EF4-FFF2-40B4-BE49-F238E27FC236}">
                        <a16:creationId xmlns:a16="http://schemas.microsoft.com/office/drawing/2014/main" id="{C40E3C05-9DCC-4A1B-48A4-A835DDB0CF53}"/>
                      </a:ext>
                    </a:extLst>
                  </p:cNvPr>
                  <p:cNvSpPr/>
                  <p:nvPr/>
                </p:nvSpPr>
                <p:spPr>
                  <a:xfrm>
                    <a:off x="4871426" y="3964782"/>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14" name="Oval 413">
                    <a:extLst>
                      <a:ext uri="{FF2B5EF4-FFF2-40B4-BE49-F238E27FC236}">
                        <a16:creationId xmlns:a16="http://schemas.microsoft.com/office/drawing/2014/main" id="{44FAFBE0-C2B4-ACDA-1766-39B4F6D97738}"/>
                      </a:ext>
                    </a:extLst>
                  </p:cNvPr>
                  <p:cNvSpPr/>
                  <p:nvPr/>
                </p:nvSpPr>
                <p:spPr>
                  <a:xfrm>
                    <a:off x="3809438" y="3566938"/>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15" name="Oval 414">
                    <a:extLst>
                      <a:ext uri="{FF2B5EF4-FFF2-40B4-BE49-F238E27FC236}">
                        <a16:creationId xmlns:a16="http://schemas.microsoft.com/office/drawing/2014/main" id="{4CCB68A6-EFEE-EF27-A10C-0444C7153F04}"/>
                      </a:ext>
                    </a:extLst>
                  </p:cNvPr>
                  <p:cNvSpPr/>
                  <p:nvPr/>
                </p:nvSpPr>
                <p:spPr>
                  <a:xfrm>
                    <a:off x="3793396" y="3566938"/>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16" name="Oval 415">
                    <a:extLst>
                      <a:ext uri="{FF2B5EF4-FFF2-40B4-BE49-F238E27FC236}">
                        <a16:creationId xmlns:a16="http://schemas.microsoft.com/office/drawing/2014/main" id="{5A9D07AC-1D5D-CD72-D974-845ABC3317D7}"/>
                      </a:ext>
                    </a:extLst>
                  </p:cNvPr>
                  <p:cNvSpPr/>
                  <p:nvPr/>
                </p:nvSpPr>
                <p:spPr>
                  <a:xfrm>
                    <a:off x="3254381" y="3473894"/>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17" name="Oval 416">
                    <a:extLst>
                      <a:ext uri="{FF2B5EF4-FFF2-40B4-BE49-F238E27FC236}">
                        <a16:creationId xmlns:a16="http://schemas.microsoft.com/office/drawing/2014/main" id="{3E44455D-31B7-3412-8421-A941F8628322}"/>
                      </a:ext>
                    </a:extLst>
                  </p:cNvPr>
                  <p:cNvSpPr/>
                  <p:nvPr/>
                </p:nvSpPr>
                <p:spPr>
                  <a:xfrm>
                    <a:off x="3238339" y="3473894"/>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18" name="Oval 417">
                    <a:extLst>
                      <a:ext uri="{FF2B5EF4-FFF2-40B4-BE49-F238E27FC236}">
                        <a16:creationId xmlns:a16="http://schemas.microsoft.com/office/drawing/2014/main" id="{D801B989-A605-DE21-E6B9-5071E2B135D1}"/>
                      </a:ext>
                    </a:extLst>
                  </p:cNvPr>
                  <p:cNvSpPr/>
                  <p:nvPr/>
                </p:nvSpPr>
                <p:spPr>
                  <a:xfrm>
                    <a:off x="3183796" y="3332723"/>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19" name="Oval 418">
                    <a:extLst>
                      <a:ext uri="{FF2B5EF4-FFF2-40B4-BE49-F238E27FC236}">
                        <a16:creationId xmlns:a16="http://schemas.microsoft.com/office/drawing/2014/main" id="{7FC381B2-FC08-8DE2-AA85-50625D0BF17C}"/>
                      </a:ext>
                    </a:extLst>
                  </p:cNvPr>
                  <p:cNvSpPr/>
                  <p:nvPr/>
                </p:nvSpPr>
                <p:spPr>
                  <a:xfrm>
                    <a:off x="2683283" y="3169093"/>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20" name="Oval 419">
                    <a:extLst>
                      <a:ext uri="{FF2B5EF4-FFF2-40B4-BE49-F238E27FC236}">
                        <a16:creationId xmlns:a16="http://schemas.microsoft.com/office/drawing/2014/main" id="{B9AE2A9D-10E0-3362-5E01-A8E457DD6B19}"/>
                      </a:ext>
                    </a:extLst>
                  </p:cNvPr>
                  <p:cNvSpPr/>
                  <p:nvPr/>
                </p:nvSpPr>
                <p:spPr>
                  <a:xfrm>
                    <a:off x="2680075" y="3124175"/>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21" name="Oval 420">
                    <a:extLst>
                      <a:ext uri="{FF2B5EF4-FFF2-40B4-BE49-F238E27FC236}">
                        <a16:creationId xmlns:a16="http://schemas.microsoft.com/office/drawing/2014/main" id="{5731ADE9-B425-5CCC-E957-CE84144C9D52}"/>
                      </a:ext>
                    </a:extLst>
                  </p:cNvPr>
                  <p:cNvSpPr/>
                  <p:nvPr/>
                </p:nvSpPr>
                <p:spPr>
                  <a:xfrm>
                    <a:off x="2651199" y="3031130"/>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22" name="Oval 421">
                    <a:extLst>
                      <a:ext uri="{FF2B5EF4-FFF2-40B4-BE49-F238E27FC236}">
                        <a16:creationId xmlns:a16="http://schemas.microsoft.com/office/drawing/2014/main" id="{E8C4CD09-166E-948A-0613-53A53AFC19F1}"/>
                      </a:ext>
                    </a:extLst>
                  </p:cNvPr>
                  <p:cNvSpPr/>
                  <p:nvPr/>
                </p:nvSpPr>
                <p:spPr>
                  <a:xfrm>
                    <a:off x="2407359" y="2986212"/>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23" name="Oval 422">
                    <a:extLst>
                      <a:ext uri="{FF2B5EF4-FFF2-40B4-BE49-F238E27FC236}">
                        <a16:creationId xmlns:a16="http://schemas.microsoft.com/office/drawing/2014/main" id="{1CC8D125-E3A7-5E6E-75C5-13F769E6F1F1}"/>
                      </a:ext>
                    </a:extLst>
                  </p:cNvPr>
                  <p:cNvSpPr/>
                  <p:nvPr/>
                </p:nvSpPr>
                <p:spPr>
                  <a:xfrm>
                    <a:off x="2185978" y="2793707"/>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24" name="Oval 423">
                    <a:extLst>
                      <a:ext uri="{FF2B5EF4-FFF2-40B4-BE49-F238E27FC236}">
                        <a16:creationId xmlns:a16="http://schemas.microsoft.com/office/drawing/2014/main" id="{A3192241-5F0B-F0FE-01D2-236AF281483F}"/>
                      </a:ext>
                    </a:extLst>
                  </p:cNvPr>
                  <p:cNvSpPr/>
                  <p:nvPr/>
                </p:nvSpPr>
                <p:spPr>
                  <a:xfrm>
                    <a:off x="2144269" y="2678204"/>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25" name="Oval 424">
                    <a:extLst>
                      <a:ext uri="{FF2B5EF4-FFF2-40B4-BE49-F238E27FC236}">
                        <a16:creationId xmlns:a16="http://schemas.microsoft.com/office/drawing/2014/main" id="{73100F5C-102E-607C-E1A3-574296CD2195}"/>
                      </a:ext>
                    </a:extLst>
                  </p:cNvPr>
                  <p:cNvSpPr/>
                  <p:nvPr/>
                </p:nvSpPr>
                <p:spPr>
                  <a:xfrm>
                    <a:off x="2150686" y="2492116"/>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26" name="Oval 425">
                    <a:extLst>
                      <a:ext uri="{FF2B5EF4-FFF2-40B4-BE49-F238E27FC236}">
                        <a16:creationId xmlns:a16="http://schemas.microsoft.com/office/drawing/2014/main" id="{B05DFDB2-4A76-4F9A-BCEB-07C1F2CEDFBA}"/>
                      </a:ext>
                    </a:extLst>
                  </p:cNvPr>
                  <p:cNvSpPr/>
                  <p:nvPr/>
                </p:nvSpPr>
                <p:spPr>
                  <a:xfrm>
                    <a:off x="2150686" y="2325278"/>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27" name="Oval 426">
                    <a:extLst>
                      <a:ext uri="{FF2B5EF4-FFF2-40B4-BE49-F238E27FC236}">
                        <a16:creationId xmlns:a16="http://schemas.microsoft.com/office/drawing/2014/main" id="{D570410F-F4E5-C7F9-64AA-268949BE5AA2}"/>
                      </a:ext>
                    </a:extLst>
                  </p:cNvPr>
                  <p:cNvSpPr/>
                  <p:nvPr/>
                </p:nvSpPr>
                <p:spPr>
                  <a:xfrm>
                    <a:off x="2134644" y="2142398"/>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28" name="Oval 427">
                    <a:extLst>
                      <a:ext uri="{FF2B5EF4-FFF2-40B4-BE49-F238E27FC236}">
                        <a16:creationId xmlns:a16="http://schemas.microsoft.com/office/drawing/2014/main" id="{74A6CA45-AA92-CB92-1989-2D480F9EA2D4}"/>
                      </a:ext>
                    </a:extLst>
                  </p:cNvPr>
                  <p:cNvSpPr/>
                  <p:nvPr/>
                </p:nvSpPr>
                <p:spPr>
                  <a:xfrm>
                    <a:off x="2112185" y="1991602"/>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29" name="Oval 428">
                    <a:extLst>
                      <a:ext uri="{FF2B5EF4-FFF2-40B4-BE49-F238E27FC236}">
                        <a16:creationId xmlns:a16="http://schemas.microsoft.com/office/drawing/2014/main" id="{4E517F22-458D-D1BF-ED9F-6E8AE850228C}"/>
                      </a:ext>
                    </a:extLst>
                  </p:cNvPr>
                  <p:cNvSpPr/>
                  <p:nvPr/>
                </p:nvSpPr>
                <p:spPr>
                  <a:xfrm>
                    <a:off x="2096143" y="1930642"/>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30" name="Oval 429">
                    <a:extLst>
                      <a:ext uri="{FF2B5EF4-FFF2-40B4-BE49-F238E27FC236}">
                        <a16:creationId xmlns:a16="http://schemas.microsoft.com/office/drawing/2014/main" id="{B06F02CD-B3E3-155A-A6AE-E16318612C66}"/>
                      </a:ext>
                    </a:extLst>
                  </p:cNvPr>
                  <p:cNvSpPr/>
                  <p:nvPr/>
                </p:nvSpPr>
                <p:spPr>
                  <a:xfrm>
                    <a:off x="2083309" y="1863265"/>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31" name="Oval 430">
                    <a:extLst>
                      <a:ext uri="{FF2B5EF4-FFF2-40B4-BE49-F238E27FC236}">
                        <a16:creationId xmlns:a16="http://schemas.microsoft.com/office/drawing/2014/main" id="{9B0A4620-EFE5-9215-1369-8245A890FA57}"/>
                      </a:ext>
                    </a:extLst>
                  </p:cNvPr>
                  <p:cNvSpPr/>
                  <p:nvPr/>
                </p:nvSpPr>
                <p:spPr>
                  <a:xfrm>
                    <a:off x="1983848" y="1763804"/>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432" name="Oval 431">
                    <a:extLst>
                      <a:ext uri="{FF2B5EF4-FFF2-40B4-BE49-F238E27FC236}">
                        <a16:creationId xmlns:a16="http://schemas.microsoft.com/office/drawing/2014/main" id="{F983B73C-1D54-7628-50BE-2ECB855F7B47}"/>
                      </a:ext>
                    </a:extLst>
                  </p:cNvPr>
                  <p:cNvSpPr/>
                  <p:nvPr/>
                </p:nvSpPr>
                <p:spPr>
                  <a:xfrm>
                    <a:off x="1868345" y="1763804"/>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grpSp>
            <p:sp>
              <p:nvSpPr>
                <p:cNvPr id="330" name="Rectangle 329">
                  <a:extLst>
                    <a:ext uri="{FF2B5EF4-FFF2-40B4-BE49-F238E27FC236}">
                      <a16:creationId xmlns:a16="http://schemas.microsoft.com/office/drawing/2014/main" id="{B7F70BC4-3308-6B88-D290-6F3E8E7E506C}"/>
                    </a:ext>
                  </a:extLst>
                </p:cNvPr>
                <p:cNvSpPr/>
                <p:nvPr/>
              </p:nvSpPr>
              <p:spPr>
                <a:xfrm>
                  <a:off x="1524000" y="1715489"/>
                  <a:ext cx="9220199" cy="3161311"/>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331" name="TextBox 330">
                  <a:extLst>
                    <a:ext uri="{FF2B5EF4-FFF2-40B4-BE49-F238E27FC236}">
                      <a16:creationId xmlns:a16="http://schemas.microsoft.com/office/drawing/2014/main" id="{027ABACB-24F0-F50C-67A9-075CF1AAE1EE}"/>
                    </a:ext>
                  </a:extLst>
                </p:cNvPr>
                <p:cNvSpPr txBox="1"/>
                <p:nvPr/>
              </p:nvSpPr>
              <p:spPr>
                <a:xfrm>
                  <a:off x="1054077" y="1693952"/>
                  <a:ext cx="339193" cy="142606"/>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272524"/>
                      </a:solidFill>
                      <a:effectLst/>
                      <a:uLnTx/>
                      <a:uFillTx/>
                      <a:latin typeface="Arial" panose="020B0604020202020204"/>
                      <a:ea typeface="+mn-ea"/>
                      <a:cs typeface="+mn-cs"/>
                    </a:rPr>
                    <a:t>100</a:t>
                  </a:r>
                </a:p>
              </p:txBody>
            </p:sp>
            <p:sp>
              <p:nvSpPr>
                <p:cNvPr id="332" name="TextBox 331">
                  <a:extLst>
                    <a:ext uri="{FF2B5EF4-FFF2-40B4-BE49-F238E27FC236}">
                      <a16:creationId xmlns:a16="http://schemas.microsoft.com/office/drawing/2014/main" id="{EAE47F52-4274-20C1-234D-F59DC768E6FA}"/>
                    </a:ext>
                  </a:extLst>
                </p:cNvPr>
                <p:cNvSpPr txBox="1"/>
                <p:nvPr/>
              </p:nvSpPr>
              <p:spPr>
                <a:xfrm>
                  <a:off x="1167147" y="2290184"/>
                  <a:ext cx="226129" cy="142606"/>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272524"/>
                      </a:solidFill>
                      <a:effectLst/>
                      <a:uLnTx/>
                      <a:uFillTx/>
                      <a:latin typeface="Arial" panose="020B0604020202020204"/>
                      <a:ea typeface="+mn-ea"/>
                      <a:cs typeface="+mn-cs"/>
                    </a:rPr>
                    <a:t>80</a:t>
                  </a:r>
                </a:p>
              </p:txBody>
            </p:sp>
            <p:sp>
              <p:nvSpPr>
                <p:cNvPr id="333" name="TextBox 332">
                  <a:extLst>
                    <a:ext uri="{FF2B5EF4-FFF2-40B4-BE49-F238E27FC236}">
                      <a16:creationId xmlns:a16="http://schemas.microsoft.com/office/drawing/2014/main" id="{16EBB702-838E-E581-A2B5-51070311A552}"/>
                    </a:ext>
                  </a:extLst>
                </p:cNvPr>
                <p:cNvSpPr txBox="1"/>
                <p:nvPr/>
              </p:nvSpPr>
              <p:spPr>
                <a:xfrm>
                  <a:off x="1167147" y="2890590"/>
                  <a:ext cx="226129" cy="142606"/>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272524"/>
                      </a:solidFill>
                      <a:effectLst/>
                      <a:uLnTx/>
                      <a:uFillTx/>
                      <a:latin typeface="Arial" panose="020B0604020202020204"/>
                      <a:ea typeface="+mn-ea"/>
                      <a:cs typeface="+mn-cs"/>
                    </a:rPr>
                    <a:t>60</a:t>
                  </a:r>
                </a:p>
              </p:txBody>
            </p:sp>
            <p:sp>
              <p:nvSpPr>
                <p:cNvPr id="334" name="TextBox 333">
                  <a:extLst>
                    <a:ext uri="{FF2B5EF4-FFF2-40B4-BE49-F238E27FC236}">
                      <a16:creationId xmlns:a16="http://schemas.microsoft.com/office/drawing/2014/main" id="{4D630312-32F7-E26A-4163-5B703C942A71}"/>
                    </a:ext>
                  </a:extLst>
                </p:cNvPr>
                <p:cNvSpPr txBox="1"/>
                <p:nvPr/>
              </p:nvSpPr>
              <p:spPr>
                <a:xfrm>
                  <a:off x="1167147" y="3486822"/>
                  <a:ext cx="226129" cy="142606"/>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272524"/>
                      </a:solidFill>
                      <a:effectLst/>
                      <a:uLnTx/>
                      <a:uFillTx/>
                      <a:latin typeface="Arial" panose="020B0604020202020204"/>
                      <a:ea typeface="+mn-ea"/>
                      <a:cs typeface="+mn-cs"/>
                    </a:rPr>
                    <a:t>40</a:t>
                  </a:r>
                </a:p>
              </p:txBody>
            </p:sp>
            <p:sp>
              <p:nvSpPr>
                <p:cNvPr id="335" name="TextBox 334">
                  <a:extLst>
                    <a:ext uri="{FF2B5EF4-FFF2-40B4-BE49-F238E27FC236}">
                      <a16:creationId xmlns:a16="http://schemas.microsoft.com/office/drawing/2014/main" id="{9FA5AE1F-B6A8-69E2-9871-52DACAA14596}"/>
                    </a:ext>
                  </a:extLst>
                </p:cNvPr>
                <p:cNvSpPr txBox="1"/>
                <p:nvPr/>
              </p:nvSpPr>
              <p:spPr>
                <a:xfrm>
                  <a:off x="1167147" y="4070549"/>
                  <a:ext cx="226129" cy="142606"/>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272524"/>
                      </a:solidFill>
                      <a:effectLst/>
                      <a:uLnTx/>
                      <a:uFillTx/>
                      <a:latin typeface="Arial" panose="020B0604020202020204"/>
                      <a:ea typeface="+mn-ea"/>
                      <a:cs typeface="+mn-cs"/>
                    </a:rPr>
                    <a:t>20</a:t>
                  </a:r>
                </a:p>
              </p:txBody>
            </p:sp>
            <p:sp>
              <p:nvSpPr>
                <p:cNvPr id="336" name="TextBox 335">
                  <a:extLst>
                    <a:ext uri="{FF2B5EF4-FFF2-40B4-BE49-F238E27FC236}">
                      <a16:creationId xmlns:a16="http://schemas.microsoft.com/office/drawing/2014/main" id="{33B30D03-2620-6097-C725-13706EF604B8}"/>
                    </a:ext>
                  </a:extLst>
                </p:cNvPr>
                <p:cNvSpPr txBox="1"/>
                <p:nvPr/>
              </p:nvSpPr>
              <p:spPr>
                <a:xfrm>
                  <a:off x="1280214" y="4670950"/>
                  <a:ext cx="113064" cy="142606"/>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272524"/>
                      </a:solidFill>
                      <a:effectLst/>
                      <a:uLnTx/>
                      <a:uFillTx/>
                      <a:latin typeface="Arial" panose="020B0604020202020204"/>
                      <a:ea typeface="+mn-ea"/>
                      <a:cs typeface="+mn-cs"/>
                    </a:rPr>
                    <a:t>0</a:t>
                  </a:r>
                </a:p>
              </p:txBody>
            </p:sp>
            <p:grpSp>
              <p:nvGrpSpPr>
                <p:cNvPr id="337" name="Group 336">
                  <a:extLst>
                    <a:ext uri="{FF2B5EF4-FFF2-40B4-BE49-F238E27FC236}">
                      <a16:creationId xmlns:a16="http://schemas.microsoft.com/office/drawing/2014/main" id="{D104DC22-C686-BEE7-D33B-9242AC582AC7}"/>
                    </a:ext>
                  </a:extLst>
                </p:cNvPr>
                <p:cNvGrpSpPr/>
                <p:nvPr/>
              </p:nvGrpSpPr>
              <p:grpSpPr>
                <a:xfrm>
                  <a:off x="1436697" y="1810818"/>
                  <a:ext cx="81830" cy="2976999"/>
                  <a:chOff x="1015722" y="1810818"/>
                  <a:chExt cx="121490" cy="2976999"/>
                </a:xfrm>
              </p:grpSpPr>
              <p:cxnSp>
                <p:nvCxnSpPr>
                  <p:cNvPr id="399" name="Straight Connector 398">
                    <a:extLst>
                      <a:ext uri="{FF2B5EF4-FFF2-40B4-BE49-F238E27FC236}">
                        <a16:creationId xmlns:a16="http://schemas.microsoft.com/office/drawing/2014/main" id="{17646D0D-5122-C655-D5C6-8ED6338A162E}"/>
                      </a:ext>
                    </a:extLst>
                  </p:cNvPr>
                  <p:cNvCxnSpPr/>
                  <p:nvPr/>
                </p:nvCxnSpPr>
                <p:spPr>
                  <a:xfrm>
                    <a:off x="1015722" y="1810818"/>
                    <a:ext cx="12149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0" name="Straight Connector 399">
                    <a:extLst>
                      <a:ext uri="{FF2B5EF4-FFF2-40B4-BE49-F238E27FC236}">
                        <a16:creationId xmlns:a16="http://schemas.microsoft.com/office/drawing/2014/main" id="{82F7C2D3-4A05-F7A9-8F36-95E7FEFD770E}"/>
                      </a:ext>
                    </a:extLst>
                  </p:cNvPr>
                  <p:cNvCxnSpPr/>
                  <p:nvPr/>
                </p:nvCxnSpPr>
                <p:spPr>
                  <a:xfrm>
                    <a:off x="1015722" y="2407051"/>
                    <a:ext cx="12149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1" name="Straight Connector 400">
                    <a:extLst>
                      <a:ext uri="{FF2B5EF4-FFF2-40B4-BE49-F238E27FC236}">
                        <a16:creationId xmlns:a16="http://schemas.microsoft.com/office/drawing/2014/main" id="{65DBCC00-B7F7-D022-68DF-B8AFCD953921}"/>
                      </a:ext>
                    </a:extLst>
                  </p:cNvPr>
                  <p:cNvCxnSpPr/>
                  <p:nvPr/>
                </p:nvCxnSpPr>
                <p:spPr>
                  <a:xfrm>
                    <a:off x="1015722" y="3007455"/>
                    <a:ext cx="12149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2" name="Straight Connector 401">
                    <a:extLst>
                      <a:ext uri="{FF2B5EF4-FFF2-40B4-BE49-F238E27FC236}">
                        <a16:creationId xmlns:a16="http://schemas.microsoft.com/office/drawing/2014/main" id="{D494088E-FEC6-516F-6604-651B6BAB46C1}"/>
                      </a:ext>
                    </a:extLst>
                  </p:cNvPr>
                  <p:cNvCxnSpPr/>
                  <p:nvPr/>
                </p:nvCxnSpPr>
                <p:spPr>
                  <a:xfrm>
                    <a:off x="1015722" y="3603688"/>
                    <a:ext cx="12149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3" name="Straight Connector 402">
                    <a:extLst>
                      <a:ext uri="{FF2B5EF4-FFF2-40B4-BE49-F238E27FC236}">
                        <a16:creationId xmlns:a16="http://schemas.microsoft.com/office/drawing/2014/main" id="{30359C87-1676-2BD3-807B-8D039AEA01CD}"/>
                      </a:ext>
                    </a:extLst>
                  </p:cNvPr>
                  <p:cNvCxnSpPr/>
                  <p:nvPr/>
                </p:nvCxnSpPr>
                <p:spPr>
                  <a:xfrm>
                    <a:off x="1015722" y="4187413"/>
                    <a:ext cx="12149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4" name="Straight Connector 403">
                    <a:extLst>
                      <a:ext uri="{FF2B5EF4-FFF2-40B4-BE49-F238E27FC236}">
                        <a16:creationId xmlns:a16="http://schemas.microsoft.com/office/drawing/2014/main" id="{9ECDFDDC-8243-895F-280A-ED76014BF338}"/>
                      </a:ext>
                    </a:extLst>
                  </p:cNvPr>
                  <p:cNvCxnSpPr/>
                  <p:nvPr/>
                </p:nvCxnSpPr>
                <p:spPr>
                  <a:xfrm>
                    <a:off x="1015722" y="4787817"/>
                    <a:ext cx="12149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8" name="Group 337">
                  <a:extLst>
                    <a:ext uri="{FF2B5EF4-FFF2-40B4-BE49-F238E27FC236}">
                      <a16:creationId xmlns:a16="http://schemas.microsoft.com/office/drawing/2014/main" id="{A9E9EFC8-39EA-E01A-AB62-2073C84371E5}"/>
                    </a:ext>
                  </a:extLst>
                </p:cNvPr>
                <p:cNvGrpSpPr/>
                <p:nvPr/>
              </p:nvGrpSpPr>
              <p:grpSpPr>
                <a:xfrm>
                  <a:off x="1578002" y="4870236"/>
                  <a:ext cx="9091750" cy="212610"/>
                  <a:chOff x="1578002" y="5188843"/>
                  <a:chExt cx="9091750" cy="212610"/>
                </a:xfrm>
              </p:grpSpPr>
              <p:sp>
                <p:nvSpPr>
                  <p:cNvPr id="385" name="TextBox 384">
                    <a:extLst>
                      <a:ext uri="{FF2B5EF4-FFF2-40B4-BE49-F238E27FC236}">
                        <a16:creationId xmlns:a16="http://schemas.microsoft.com/office/drawing/2014/main" id="{098CCC0B-3A0A-FF8C-FB71-0FD8DD1A0AF2}"/>
                      </a:ext>
                    </a:extLst>
                  </p:cNvPr>
                  <p:cNvSpPr txBox="1"/>
                  <p:nvPr/>
                </p:nvSpPr>
                <p:spPr>
                  <a:xfrm>
                    <a:off x="1578002" y="5258847"/>
                    <a:ext cx="113064" cy="142606"/>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272524"/>
                        </a:solidFill>
                        <a:effectLst/>
                        <a:uLnTx/>
                        <a:uFillTx/>
                        <a:latin typeface="Arial" panose="020B0604020202020204"/>
                        <a:ea typeface="+mn-ea"/>
                        <a:cs typeface="+mn-cs"/>
                      </a:rPr>
                      <a:t>0</a:t>
                    </a:r>
                  </a:p>
                </p:txBody>
              </p:sp>
              <p:cxnSp>
                <p:nvCxnSpPr>
                  <p:cNvPr id="386" name="Straight Connector 385">
                    <a:extLst>
                      <a:ext uri="{FF2B5EF4-FFF2-40B4-BE49-F238E27FC236}">
                        <a16:creationId xmlns:a16="http://schemas.microsoft.com/office/drawing/2014/main" id="{E056265E-D122-7754-BB43-8BF0DD8A3BC0}"/>
                      </a:ext>
                    </a:extLst>
                  </p:cNvPr>
                  <p:cNvCxnSpPr>
                    <a:cxnSpLocks/>
                  </p:cNvCxnSpPr>
                  <p:nvPr/>
                </p:nvCxnSpPr>
                <p:spPr>
                  <a:xfrm rot="16200000">
                    <a:off x="1599532" y="5223844"/>
                    <a:ext cx="70002"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87" name="TextBox 386">
                    <a:extLst>
                      <a:ext uri="{FF2B5EF4-FFF2-40B4-BE49-F238E27FC236}">
                        <a16:creationId xmlns:a16="http://schemas.microsoft.com/office/drawing/2014/main" id="{B7CB333E-D1DC-C70B-983B-6AB4DB3B6368}"/>
                      </a:ext>
                    </a:extLst>
                  </p:cNvPr>
                  <p:cNvSpPr txBox="1"/>
                  <p:nvPr/>
                </p:nvSpPr>
                <p:spPr>
                  <a:xfrm>
                    <a:off x="3054168" y="5258845"/>
                    <a:ext cx="113064" cy="142606"/>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272524"/>
                        </a:solidFill>
                        <a:effectLst/>
                        <a:uLnTx/>
                        <a:uFillTx/>
                        <a:latin typeface="Arial" panose="020B0604020202020204"/>
                        <a:ea typeface="+mn-ea"/>
                        <a:cs typeface="+mn-cs"/>
                      </a:rPr>
                      <a:t>5</a:t>
                    </a:r>
                  </a:p>
                </p:txBody>
              </p:sp>
              <p:cxnSp>
                <p:nvCxnSpPr>
                  <p:cNvPr id="388" name="Straight Connector 387">
                    <a:extLst>
                      <a:ext uri="{FF2B5EF4-FFF2-40B4-BE49-F238E27FC236}">
                        <a16:creationId xmlns:a16="http://schemas.microsoft.com/office/drawing/2014/main" id="{B2507992-F800-2380-B82A-F64EB6E211EB}"/>
                      </a:ext>
                    </a:extLst>
                  </p:cNvPr>
                  <p:cNvCxnSpPr>
                    <a:cxnSpLocks/>
                  </p:cNvCxnSpPr>
                  <p:nvPr/>
                </p:nvCxnSpPr>
                <p:spPr>
                  <a:xfrm rot="16200000">
                    <a:off x="3075703" y="5223844"/>
                    <a:ext cx="70002"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89" name="TextBox 388">
                    <a:extLst>
                      <a:ext uri="{FF2B5EF4-FFF2-40B4-BE49-F238E27FC236}">
                        <a16:creationId xmlns:a16="http://schemas.microsoft.com/office/drawing/2014/main" id="{B6AAF412-030B-29C9-87F4-80774C1F471C}"/>
                      </a:ext>
                    </a:extLst>
                  </p:cNvPr>
                  <p:cNvSpPr txBox="1"/>
                  <p:nvPr/>
                </p:nvSpPr>
                <p:spPr>
                  <a:xfrm>
                    <a:off x="4495529" y="5258845"/>
                    <a:ext cx="226129" cy="142606"/>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272524"/>
                        </a:solidFill>
                        <a:effectLst/>
                        <a:uLnTx/>
                        <a:uFillTx/>
                        <a:latin typeface="Arial" panose="020B0604020202020204"/>
                        <a:ea typeface="+mn-ea"/>
                        <a:cs typeface="+mn-cs"/>
                      </a:rPr>
                      <a:t>10</a:t>
                    </a:r>
                  </a:p>
                </p:txBody>
              </p:sp>
              <p:cxnSp>
                <p:nvCxnSpPr>
                  <p:cNvPr id="390" name="Straight Connector 389">
                    <a:extLst>
                      <a:ext uri="{FF2B5EF4-FFF2-40B4-BE49-F238E27FC236}">
                        <a16:creationId xmlns:a16="http://schemas.microsoft.com/office/drawing/2014/main" id="{38F3103A-CDA9-4439-D665-84F1061B8729}"/>
                      </a:ext>
                    </a:extLst>
                  </p:cNvPr>
                  <p:cNvCxnSpPr>
                    <a:cxnSpLocks/>
                  </p:cNvCxnSpPr>
                  <p:nvPr/>
                </p:nvCxnSpPr>
                <p:spPr>
                  <a:xfrm rot="16200000">
                    <a:off x="4573582" y="5223844"/>
                    <a:ext cx="70002"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91" name="TextBox 390">
                    <a:extLst>
                      <a:ext uri="{FF2B5EF4-FFF2-40B4-BE49-F238E27FC236}">
                        <a16:creationId xmlns:a16="http://schemas.microsoft.com/office/drawing/2014/main" id="{3452FAD3-628A-D94E-D2C0-533D67DEE51C}"/>
                      </a:ext>
                    </a:extLst>
                  </p:cNvPr>
                  <p:cNvSpPr txBox="1"/>
                  <p:nvPr/>
                </p:nvSpPr>
                <p:spPr>
                  <a:xfrm>
                    <a:off x="5978936" y="5258845"/>
                    <a:ext cx="226129" cy="142606"/>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272524"/>
                        </a:solidFill>
                        <a:effectLst/>
                        <a:uLnTx/>
                        <a:uFillTx/>
                        <a:latin typeface="Arial" panose="020B0604020202020204"/>
                        <a:ea typeface="+mn-ea"/>
                        <a:cs typeface="+mn-cs"/>
                      </a:rPr>
                      <a:t>15</a:t>
                    </a:r>
                  </a:p>
                </p:txBody>
              </p:sp>
              <p:cxnSp>
                <p:nvCxnSpPr>
                  <p:cNvPr id="392" name="Straight Connector 391">
                    <a:extLst>
                      <a:ext uri="{FF2B5EF4-FFF2-40B4-BE49-F238E27FC236}">
                        <a16:creationId xmlns:a16="http://schemas.microsoft.com/office/drawing/2014/main" id="{A54E8E6C-C75F-F404-2653-94C5601ECC4E}"/>
                      </a:ext>
                    </a:extLst>
                  </p:cNvPr>
                  <p:cNvCxnSpPr>
                    <a:cxnSpLocks/>
                  </p:cNvCxnSpPr>
                  <p:nvPr/>
                </p:nvCxnSpPr>
                <p:spPr>
                  <a:xfrm rot="16200000">
                    <a:off x="6056989" y="5223844"/>
                    <a:ext cx="70002"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93" name="TextBox 392">
                    <a:extLst>
                      <a:ext uri="{FF2B5EF4-FFF2-40B4-BE49-F238E27FC236}">
                        <a16:creationId xmlns:a16="http://schemas.microsoft.com/office/drawing/2014/main" id="{71418986-A8B3-AE7C-A0AB-7A194BC99DA8}"/>
                      </a:ext>
                    </a:extLst>
                  </p:cNvPr>
                  <p:cNvSpPr txBox="1"/>
                  <p:nvPr/>
                </p:nvSpPr>
                <p:spPr>
                  <a:xfrm>
                    <a:off x="7469576" y="5258845"/>
                    <a:ext cx="226129" cy="142606"/>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272524"/>
                        </a:solidFill>
                        <a:effectLst/>
                        <a:uLnTx/>
                        <a:uFillTx/>
                        <a:latin typeface="Arial" panose="020B0604020202020204"/>
                        <a:ea typeface="+mn-ea"/>
                        <a:cs typeface="+mn-cs"/>
                      </a:rPr>
                      <a:t>20</a:t>
                    </a:r>
                  </a:p>
                </p:txBody>
              </p:sp>
              <p:cxnSp>
                <p:nvCxnSpPr>
                  <p:cNvPr id="394" name="Straight Connector 393">
                    <a:extLst>
                      <a:ext uri="{FF2B5EF4-FFF2-40B4-BE49-F238E27FC236}">
                        <a16:creationId xmlns:a16="http://schemas.microsoft.com/office/drawing/2014/main" id="{B17A8DAF-9E48-EEC5-E903-2C9F9E53B963}"/>
                      </a:ext>
                    </a:extLst>
                  </p:cNvPr>
                  <p:cNvCxnSpPr>
                    <a:cxnSpLocks/>
                  </p:cNvCxnSpPr>
                  <p:nvPr/>
                </p:nvCxnSpPr>
                <p:spPr>
                  <a:xfrm rot="16200000">
                    <a:off x="7547633" y="5223844"/>
                    <a:ext cx="70002"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95" name="TextBox 394">
                    <a:extLst>
                      <a:ext uri="{FF2B5EF4-FFF2-40B4-BE49-F238E27FC236}">
                        <a16:creationId xmlns:a16="http://schemas.microsoft.com/office/drawing/2014/main" id="{07067A55-1A1E-61E8-9C92-234222D7A7A6}"/>
                      </a:ext>
                    </a:extLst>
                  </p:cNvPr>
                  <p:cNvSpPr txBox="1"/>
                  <p:nvPr/>
                </p:nvSpPr>
                <p:spPr>
                  <a:xfrm>
                    <a:off x="8952986" y="5258845"/>
                    <a:ext cx="226129" cy="142606"/>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272524"/>
                        </a:solidFill>
                        <a:effectLst/>
                        <a:uLnTx/>
                        <a:uFillTx/>
                        <a:latin typeface="Arial" panose="020B0604020202020204"/>
                        <a:ea typeface="+mn-ea"/>
                        <a:cs typeface="+mn-cs"/>
                      </a:rPr>
                      <a:t>25</a:t>
                    </a:r>
                  </a:p>
                </p:txBody>
              </p:sp>
              <p:cxnSp>
                <p:nvCxnSpPr>
                  <p:cNvPr id="396" name="Straight Connector 395">
                    <a:extLst>
                      <a:ext uri="{FF2B5EF4-FFF2-40B4-BE49-F238E27FC236}">
                        <a16:creationId xmlns:a16="http://schemas.microsoft.com/office/drawing/2014/main" id="{5F36E80F-82CB-4A90-3903-C62FF3DA8366}"/>
                      </a:ext>
                    </a:extLst>
                  </p:cNvPr>
                  <p:cNvCxnSpPr>
                    <a:cxnSpLocks/>
                  </p:cNvCxnSpPr>
                  <p:nvPr/>
                </p:nvCxnSpPr>
                <p:spPr>
                  <a:xfrm rot="16200000">
                    <a:off x="9031040" y="5223844"/>
                    <a:ext cx="70002"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97" name="TextBox 396">
                    <a:extLst>
                      <a:ext uri="{FF2B5EF4-FFF2-40B4-BE49-F238E27FC236}">
                        <a16:creationId xmlns:a16="http://schemas.microsoft.com/office/drawing/2014/main" id="{2CBE5AC6-D4A0-B7A3-9182-68170CC05CC6}"/>
                      </a:ext>
                    </a:extLst>
                  </p:cNvPr>
                  <p:cNvSpPr txBox="1"/>
                  <p:nvPr/>
                </p:nvSpPr>
                <p:spPr>
                  <a:xfrm>
                    <a:off x="10443623" y="5258845"/>
                    <a:ext cx="226129" cy="142606"/>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272524"/>
                        </a:solidFill>
                        <a:effectLst/>
                        <a:uLnTx/>
                        <a:uFillTx/>
                        <a:latin typeface="Arial" panose="020B0604020202020204"/>
                        <a:ea typeface="+mn-ea"/>
                        <a:cs typeface="+mn-cs"/>
                      </a:rPr>
                      <a:t>30</a:t>
                    </a:r>
                  </a:p>
                </p:txBody>
              </p:sp>
              <p:cxnSp>
                <p:nvCxnSpPr>
                  <p:cNvPr id="398" name="Straight Connector 397">
                    <a:extLst>
                      <a:ext uri="{FF2B5EF4-FFF2-40B4-BE49-F238E27FC236}">
                        <a16:creationId xmlns:a16="http://schemas.microsoft.com/office/drawing/2014/main" id="{EBED5775-EB0F-EEE7-3234-81AEFAE59B99}"/>
                      </a:ext>
                    </a:extLst>
                  </p:cNvPr>
                  <p:cNvCxnSpPr>
                    <a:cxnSpLocks/>
                  </p:cNvCxnSpPr>
                  <p:nvPr/>
                </p:nvCxnSpPr>
                <p:spPr>
                  <a:xfrm rot="16200000">
                    <a:off x="10521683" y="5223844"/>
                    <a:ext cx="70002"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9" name="Group 338">
                  <a:extLst>
                    <a:ext uri="{FF2B5EF4-FFF2-40B4-BE49-F238E27FC236}">
                      <a16:creationId xmlns:a16="http://schemas.microsoft.com/office/drawing/2014/main" id="{E5E6DBD9-70AD-FF4C-8D17-9E4D9BBCDC81}"/>
                    </a:ext>
                  </a:extLst>
                </p:cNvPr>
                <p:cNvGrpSpPr/>
                <p:nvPr/>
              </p:nvGrpSpPr>
              <p:grpSpPr>
                <a:xfrm>
                  <a:off x="414909" y="5529440"/>
                  <a:ext cx="10203949" cy="249562"/>
                  <a:chOff x="380148" y="3258974"/>
                  <a:chExt cx="4477194" cy="190039"/>
                </a:xfrm>
              </p:grpSpPr>
              <p:sp>
                <p:nvSpPr>
                  <p:cNvPr id="368" name="TextBox 367">
                    <a:extLst>
                      <a:ext uri="{FF2B5EF4-FFF2-40B4-BE49-F238E27FC236}">
                        <a16:creationId xmlns:a16="http://schemas.microsoft.com/office/drawing/2014/main" id="{AD5559DD-7587-C75F-96DE-87A64FBC5623}"/>
                      </a:ext>
                    </a:extLst>
                  </p:cNvPr>
                  <p:cNvSpPr txBox="1"/>
                  <p:nvPr/>
                </p:nvSpPr>
                <p:spPr>
                  <a:xfrm>
                    <a:off x="850171" y="3258974"/>
                    <a:ext cx="130226" cy="190039"/>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103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102</a:t>
                    </a:r>
                  </a:p>
                </p:txBody>
              </p:sp>
              <p:sp>
                <p:nvSpPr>
                  <p:cNvPr id="369" name="TextBox 368">
                    <a:extLst>
                      <a:ext uri="{FF2B5EF4-FFF2-40B4-BE49-F238E27FC236}">
                        <a16:creationId xmlns:a16="http://schemas.microsoft.com/office/drawing/2014/main" id="{917573CC-7D95-F842-601E-A5CEE2853DF7}"/>
                      </a:ext>
                    </a:extLst>
                  </p:cNvPr>
                  <p:cNvSpPr txBox="1"/>
                  <p:nvPr/>
                </p:nvSpPr>
                <p:spPr>
                  <a:xfrm>
                    <a:off x="380148" y="3258974"/>
                    <a:ext cx="394809" cy="190039"/>
                  </a:xfrm>
                  <a:prstGeom prst="rect">
                    <a:avLst/>
                  </a:prstGeom>
                  <a:noFill/>
                </p:spPr>
                <p:txBody>
                  <a:bodyPr wrap="none" lIns="0" tIns="0" rIns="0" b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err="1">
                        <a:ln>
                          <a:noFill/>
                        </a:ln>
                        <a:solidFill>
                          <a:srgbClr val="272524"/>
                        </a:solidFill>
                        <a:effectLst/>
                        <a:uLnTx/>
                        <a:uFillTx/>
                        <a:latin typeface="Arial" panose="020B0604020202020204"/>
                        <a:ea typeface="+mn-ea"/>
                        <a:cs typeface="+mn-cs"/>
                      </a:rPr>
                      <a:t>Elacestrant</a:t>
                    </a:r>
                    <a:endPar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SOC</a:t>
                    </a:r>
                  </a:p>
                </p:txBody>
              </p:sp>
              <p:sp>
                <p:nvSpPr>
                  <p:cNvPr id="370" name="TextBox 369">
                    <a:extLst>
                      <a:ext uri="{FF2B5EF4-FFF2-40B4-BE49-F238E27FC236}">
                        <a16:creationId xmlns:a16="http://schemas.microsoft.com/office/drawing/2014/main" id="{7F82B7F7-3D5F-AEEB-E979-D339FCD35301}"/>
                      </a:ext>
                    </a:extLst>
                  </p:cNvPr>
                  <p:cNvSpPr txBox="1"/>
                  <p:nvPr/>
                </p:nvSpPr>
                <p:spPr>
                  <a:xfrm>
                    <a:off x="1113177" y="3258974"/>
                    <a:ext cx="86816" cy="190039"/>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50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34</a:t>
                    </a:r>
                  </a:p>
                </p:txBody>
              </p:sp>
              <p:sp>
                <p:nvSpPr>
                  <p:cNvPr id="371" name="TextBox 370">
                    <a:extLst>
                      <a:ext uri="{FF2B5EF4-FFF2-40B4-BE49-F238E27FC236}">
                        <a16:creationId xmlns:a16="http://schemas.microsoft.com/office/drawing/2014/main" id="{E8028A79-3AAA-28CE-0AF6-E40F9F8DC139}"/>
                      </a:ext>
                    </a:extLst>
                  </p:cNvPr>
                  <p:cNvSpPr txBox="1"/>
                  <p:nvPr/>
                </p:nvSpPr>
                <p:spPr>
                  <a:xfrm>
                    <a:off x="1389402" y="3258974"/>
                    <a:ext cx="86816" cy="190039"/>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33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16</a:t>
                    </a:r>
                  </a:p>
                </p:txBody>
              </p:sp>
              <p:sp>
                <p:nvSpPr>
                  <p:cNvPr id="372" name="TextBox 371">
                    <a:extLst>
                      <a:ext uri="{FF2B5EF4-FFF2-40B4-BE49-F238E27FC236}">
                        <a16:creationId xmlns:a16="http://schemas.microsoft.com/office/drawing/2014/main" id="{4D2F71D7-F2C4-7D65-C684-02E7B05620C3}"/>
                      </a:ext>
                    </a:extLst>
                  </p:cNvPr>
                  <p:cNvSpPr txBox="1"/>
                  <p:nvPr/>
                </p:nvSpPr>
                <p:spPr>
                  <a:xfrm>
                    <a:off x="1630705" y="3258974"/>
                    <a:ext cx="86816" cy="190039"/>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25</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11</a:t>
                    </a:r>
                  </a:p>
                </p:txBody>
              </p:sp>
              <p:sp>
                <p:nvSpPr>
                  <p:cNvPr id="373" name="TextBox 372">
                    <a:extLst>
                      <a:ext uri="{FF2B5EF4-FFF2-40B4-BE49-F238E27FC236}">
                        <a16:creationId xmlns:a16="http://schemas.microsoft.com/office/drawing/2014/main" id="{04175274-BBBA-0458-88F2-895C04DA8CDE}"/>
                      </a:ext>
                    </a:extLst>
                  </p:cNvPr>
                  <p:cNvSpPr txBox="1"/>
                  <p:nvPr/>
                </p:nvSpPr>
                <p:spPr>
                  <a:xfrm>
                    <a:off x="1913278" y="3258974"/>
                    <a:ext cx="86816" cy="190039"/>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20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9</a:t>
                    </a:r>
                  </a:p>
                </p:txBody>
              </p:sp>
              <p:sp>
                <p:nvSpPr>
                  <p:cNvPr id="374" name="TextBox 373">
                    <a:extLst>
                      <a:ext uri="{FF2B5EF4-FFF2-40B4-BE49-F238E27FC236}">
                        <a16:creationId xmlns:a16="http://schemas.microsoft.com/office/drawing/2014/main" id="{4323EC60-3F5D-CBB8-D02F-E0784EA7F0B7}"/>
                      </a:ext>
                    </a:extLst>
                  </p:cNvPr>
                  <p:cNvSpPr txBox="1"/>
                  <p:nvPr/>
                </p:nvSpPr>
                <p:spPr>
                  <a:xfrm>
                    <a:off x="2154581" y="3258974"/>
                    <a:ext cx="86816" cy="190039"/>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16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5</a:t>
                    </a:r>
                  </a:p>
                </p:txBody>
              </p:sp>
              <p:sp>
                <p:nvSpPr>
                  <p:cNvPr id="375" name="TextBox 374">
                    <a:extLst>
                      <a:ext uri="{FF2B5EF4-FFF2-40B4-BE49-F238E27FC236}">
                        <a16:creationId xmlns:a16="http://schemas.microsoft.com/office/drawing/2014/main" id="{DF1BC734-F1B8-D06B-3FDF-AFE07196D0DD}"/>
                      </a:ext>
                    </a:extLst>
                  </p:cNvPr>
                  <p:cNvSpPr txBox="1"/>
                  <p:nvPr/>
                </p:nvSpPr>
                <p:spPr>
                  <a:xfrm>
                    <a:off x="2433978" y="3258974"/>
                    <a:ext cx="86816" cy="190039"/>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11</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2</a:t>
                    </a:r>
                  </a:p>
                </p:txBody>
              </p:sp>
              <p:sp>
                <p:nvSpPr>
                  <p:cNvPr id="376" name="TextBox 375">
                    <a:extLst>
                      <a:ext uri="{FF2B5EF4-FFF2-40B4-BE49-F238E27FC236}">
                        <a16:creationId xmlns:a16="http://schemas.microsoft.com/office/drawing/2014/main" id="{EC95271D-D711-FC55-7DB2-9AD2DE25C8BA}"/>
                      </a:ext>
                    </a:extLst>
                  </p:cNvPr>
                  <p:cNvSpPr txBox="1"/>
                  <p:nvPr/>
                </p:nvSpPr>
                <p:spPr>
                  <a:xfrm>
                    <a:off x="2696978" y="3258974"/>
                    <a:ext cx="43408" cy="190039"/>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9</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1</a:t>
                    </a:r>
                  </a:p>
                </p:txBody>
              </p:sp>
              <p:sp>
                <p:nvSpPr>
                  <p:cNvPr id="377" name="TextBox 376">
                    <a:extLst>
                      <a:ext uri="{FF2B5EF4-FFF2-40B4-BE49-F238E27FC236}">
                        <a16:creationId xmlns:a16="http://schemas.microsoft.com/office/drawing/2014/main" id="{E5FE61B7-569D-3AF3-5AF1-DD9A1D6049B7}"/>
                      </a:ext>
                    </a:extLst>
                  </p:cNvPr>
                  <p:cNvSpPr txBox="1"/>
                  <p:nvPr/>
                </p:nvSpPr>
                <p:spPr>
                  <a:xfrm>
                    <a:off x="2976378" y="3258974"/>
                    <a:ext cx="43408" cy="190039"/>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1</a:t>
                    </a:r>
                  </a:p>
                </p:txBody>
              </p:sp>
              <p:sp>
                <p:nvSpPr>
                  <p:cNvPr id="378" name="TextBox 377">
                    <a:extLst>
                      <a:ext uri="{FF2B5EF4-FFF2-40B4-BE49-F238E27FC236}">
                        <a16:creationId xmlns:a16="http://schemas.microsoft.com/office/drawing/2014/main" id="{CE910CA3-F2F5-3825-8C79-D8AF5A3C2188}"/>
                      </a:ext>
                    </a:extLst>
                  </p:cNvPr>
                  <p:cNvSpPr txBox="1"/>
                  <p:nvPr/>
                </p:nvSpPr>
                <p:spPr>
                  <a:xfrm>
                    <a:off x="3217681" y="3258974"/>
                    <a:ext cx="43408" cy="190039"/>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7</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0</a:t>
                    </a:r>
                  </a:p>
                </p:txBody>
              </p:sp>
              <p:sp>
                <p:nvSpPr>
                  <p:cNvPr id="379" name="TextBox 378">
                    <a:extLst>
                      <a:ext uri="{FF2B5EF4-FFF2-40B4-BE49-F238E27FC236}">
                        <a16:creationId xmlns:a16="http://schemas.microsoft.com/office/drawing/2014/main" id="{2311D0BC-1A8F-1257-2B5E-C963D174DAE7}"/>
                      </a:ext>
                    </a:extLst>
                  </p:cNvPr>
                  <p:cNvSpPr txBox="1"/>
                  <p:nvPr/>
                </p:nvSpPr>
                <p:spPr>
                  <a:xfrm>
                    <a:off x="3500256" y="3258974"/>
                    <a:ext cx="43408" cy="95019"/>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6</a:t>
                    </a:r>
                  </a:p>
                </p:txBody>
              </p:sp>
              <p:sp>
                <p:nvSpPr>
                  <p:cNvPr id="380" name="TextBox 379">
                    <a:extLst>
                      <a:ext uri="{FF2B5EF4-FFF2-40B4-BE49-F238E27FC236}">
                        <a16:creationId xmlns:a16="http://schemas.microsoft.com/office/drawing/2014/main" id="{74230DED-9CFB-EF54-2B53-2791CDD6C350}"/>
                      </a:ext>
                    </a:extLst>
                  </p:cNvPr>
                  <p:cNvSpPr txBox="1"/>
                  <p:nvPr/>
                </p:nvSpPr>
                <p:spPr>
                  <a:xfrm>
                    <a:off x="3763782" y="3258974"/>
                    <a:ext cx="43408" cy="95019"/>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5</a:t>
                    </a:r>
                  </a:p>
                </p:txBody>
              </p:sp>
              <p:sp>
                <p:nvSpPr>
                  <p:cNvPr id="381" name="TextBox 380">
                    <a:extLst>
                      <a:ext uri="{FF2B5EF4-FFF2-40B4-BE49-F238E27FC236}">
                        <a16:creationId xmlns:a16="http://schemas.microsoft.com/office/drawing/2014/main" id="{6F4C4016-7D3C-31E3-1115-F3B7517DAB25}"/>
                      </a:ext>
                    </a:extLst>
                  </p:cNvPr>
                  <p:cNvSpPr txBox="1"/>
                  <p:nvPr/>
                </p:nvSpPr>
                <p:spPr>
                  <a:xfrm>
                    <a:off x="4024132" y="3258974"/>
                    <a:ext cx="43408" cy="95019"/>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5</a:t>
                    </a:r>
                  </a:p>
                </p:txBody>
              </p:sp>
              <p:sp>
                <p:nvSpPr>
                  <p:cNvPr id="382" name="TextBox 381">
                    <a:extLst>
                      <a:ext uri="{FF2B5EF4-FFF2-40B4-BE49-F238E27FC236}">
                        <a16:creationId xmlns:a16="http://schemas.microsoft.com/office/drawing/2014/main" id="{85DF8CAE-855C-0AB3-4216-C57CE6A2119E}"/>
                      </a:ext>
                    </a:extLst>
                  </p:cNvPr>
                  <p:cNvSpPr txBox="1"/>
                  <p:nvPr/>
                </p:nvSpPr>
                <p:spPr>
                  <a:xfrm>
                    <a:off x="4297428" y="3258974"/>
                    <a:ext cx="43408" cy="95019"/>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1</a:t>
                    </a:r>
                  </a:p>
                </p:txBody>
              </p:sp>
              <p:sp>
                <p:nvSpPr>
                  <p:cNvPr id="383" name="TextBox 382">
                    <a:extLst>
                      <a:ext uri="{FF2B5EF4-FFF2-40B4-BE49-F238E27FC236}">
                        <a16:creationId xmlns:a16="http://schemas.microsoft.com/office/drawing/2014/main" id="{94615E30-5CF1-2BF3-3804-3A2571BF1314}"/>
                      </a:ext>
                    </a:extLst>
                  </p:cNvPr>
                  <p:cNvSpPr txBox="1"/>
                  <p:nvPr/>
                </p:nvSpPr>
                <p:spPr>
                  <a:xfrm>
                    <a:off x="4557782" y="3258974"/>
                    <a:ext cx="43408" cy="95019"/>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1</a:t>
                    </a:r>
                  </a:p>
                </p:txBody>
              </p:sp>
              <p:sp>
                <p:nvSpPr>
                  <p:cNvPr id="384" name="TextBox 383">
                    <a:extLst>
                      <a:ext uri="{FF2B5EF4-FFF2-40B4-BE49-F238E27FC236}">
                        <a16:creationId xmlns:a16="http://schemas.microsoft.com/office/drawing/2014/main" id="{473A6219-8D05-6470-1C1A-EDEA9048BF3C}"/>
                      </a:ext>
                    </a:extLst>
                  </p:cNvPr>
                  <p:cNvSpPr txBox="1"/>
                  <p:nvPr/>
                </p:nvSpPr>
                <p:spPr>
                  <a:xfrm>
                    <a:off x="4813934" y="3258974"/>
                    <a:ext cx="43408" cy="95019"/>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0</a:t>
                    </a:r>
                  </a:p>
                </p:txBody>
              </p:sp>
            </p:grpSp>
            <p:sp>
              <p:nvSpPr>
                <p:cNvPr id="340" name="Freeform 777">
                  <a:extLst>
                    <a:ext uri="{FF2B5EF4-FFF2-40B4-BE49-F238E27FC236}">
                      <a16:creationId xmlns:a16="http://schemas.microsoft.com/office/drawing/2014/main" id="{4910815B-F12C-4E76-3287-A41F65D92EFC}"/>
                    </a:ext>
                  </a:extLst>
                </p:cNvPr>
                <p:cNvSpPr/>
                <p:nvPr/>
              </p:nvSpPr>
              <p:spPr>
                <a:xfrm>
                  <a:off x="1697639" y="1806338"/>
                  <a:ext cx="8639942" cy="2735170"/>
                </a:xfrm>
                <a:custGeom>
                  <a:avLst/>
                  <a:gdLst>
                    <a:gd name="connsiteX0" fmla="*/ 3790950 w 3790950"/>
                    <a:gd name="connsiteY0" fmla="*/ 2082800 h 2082800"/>
                    <a:gd name="connsiteX1" fmla="*/ 3330575 w 3790950"/>
                    <a:gd name="connsiteY1" fmla="*/ 2082800 h 2082800"/>
                    <a:gd name="connsiteX2" fmla="*/ 3330575 w 3790950"/>
                    <a:gd name="connsiteY2" fmla="*/ 1990725 h 2082800"/>
                    <a:gd name="connsiteX3" fmla="*/ 3209925 w 3790950"/>
                    <a:gd name="connsiteY3" fmla="*/ 1990725 h 2082800"/>
                    <a:gd name="connsiteX4" fmla="*/ 3209925 w 3790950"/>
                    <a:gd name="connsiteY4" fmla="*/ 1895475 h 2082800"/>
                    <a:gd name="connsiteX5" fmla="*/ 3130550 w 3790950"/>
                    <a:gd name="connsiteY5" fmla="*/ 1895475 h 2082800"/>
                    <a:gd name="connsiteX6" fmla="*/ 3130550 w 3790950"/>
                    <a:gd name="connsiteY6" fmla="*/ 1797050 h 2082800"/>
                    <a:gd name="connsiteX7" fmla="*/ 2171700 w 3790950"/>
                    <a:gd name="connsiteY7" fmla="*/ 1797050 h 2082800"/>
                    <a:gd name="connsiteX8" fmla="*/ 2171700 w 3790950"/>
                    <a:gd name="connsiteY8" fmla="*/ 1730375 h 2082800"/>
                    <a:gd name="connsiteX9" fmla="*/ 1612900 w 3790950"/>
                    <a:gd name="connsiteY9" fmla="*/ 1730375 h 2082800"/>
                    <a:gd name="connsiteX10" fmla="*/ 1612900 w 3790950"/>
                    <a:gd name="connsiteY10" fmla="*/ 1682750 h 2082800"/>
                    <a:gd name="connsiteX11" fmla="*/ 1377950 w 3790950"/>
                    <a:gd name="connsiteY11" fmla="*/ 1682750 h 2082800"/>
                    <a:gd name="connsiteX12" fmla="*/ 1377950 w 3790950"/>
                    <a:gd name="connsiteY12" fmla="*/ 1635125 h 2082800"/>
                    <a:gd name="connsiteX13" fmla="*/ 1301750 w 3790950"/>
                    <a:gd name="connsiteY13" fmla="*/ 1635125 h 2082800"/>
                    <a:gd name="connsiteX14" fmla="*/ 1301750 w 3790950"/>
                    <a:gd name="connsiteY14" fmla="*/ 1593850 h 2082800"/>
                    <a:gd name="connsiteX15" fmla="*/ 1177925 w 3790950"/>
                    <a:gd name="connsiteY15" fmla="*/ 1593850 h 2082800"/>
                    <a:gd name="connsiteX16" fmla="*/ 1177925 w 3790950"/>
                    <a:gd name="connsiteY16" fmla="*/ 1555750 h 2082800"/>
                    <a:gd name="connsiteX17" fmla="*/ 1177925 w 3790950"/>
                    <a:gd name="connsiteY17" fmla="*/ 1555750 h 2082800"/>
                    <a:gd name="connsiteX18" fmla="*/ 1155700 w 3790950"/>
                    <a:gd name="connsiteY18" fmla="*/ 1514475 h 2082800"/>
                    <a:gd name="connsiteX19" fmla="*/ 1143000 w 3790950"/>
                    <a:gd name="connsiteY19" fmla="*/ 1508125 h 2082800"/>
                    <a:gd name="connsiteX20" fmla="*/ 1146175 w 3790950"/>
                    <a:gd name="connsiteY20" fmla="*/ 1460500 h 2082800"/>
                    <a:gd name="connsiteX21" fmla="*/ 1092200 w 3790950"/>
                    <a:gd name="connsiteY21" fmla="*/ 1460500 h 2082800"/>
                    <a:gd name="connsiteX22" fmla="*/ 1092200 w 3790950"/>
                    <a:gd name="connsiteY22" fmla="*/ 1425575 h 2082800"/>
                    <a:gd name="connsiteX23" fmla="*/ 990600 w 3790950"/>
                    <a:gd name="connsiteY23" fmla="*/ 1425575 h 2082800"/>
                    <a:gd name="connsiteX24" fmla="*/ 990600 w 3790950"/>
                    <a:gd name="connsiteY24" fmla="*/ 1381125 h 2082800"/>
                    <a:gd name="connsiteX25" fmla="*/ 939800 w 3790950"/>
                    <a:gd name="connsiteY25" fmla="*/ 1381125 h 2082800"/>
                    <a:gd name="connsiteX26" fmla="*/ 939800 w 3790950"/>
                    <a:gd name="connsiteY26" fmla="*/ 1343025 h 2082800"/>
                    <a:gd name="connsiteX27" fmla="*/ 939800 w 3790950"/>
                    <a:gd name="connsiteY27" fmla="*/ 1343025 h 2082800"/>
                    <a:gd name="connsiteX28" fmla="*/ 917575 w 3790950"/>
                    <a:gd name="connsiteY28" fmla="*/ 1308100 h 2082800"/>
                    <a:gd name="connsiteX29" fmla="*/ 695325 w 3790950"/>
                    <a:gd name="connsiteY29" fmla="*/ 1308100 h 2082800"/>
                    <a:gd name="connsiteX30" fmla="*/ 676275 w 3790950"/>
                    <a:gd name="connsiteY30" fmla="*/ 1260475 h 2082800"/>
                    <a:gd name="connsiteX31" fmla="*/ 676275 w 3790950"/>
                    <a:gd name="connsiteY31" fmla="*/ 1200150 h 2082800"/>
                    <a:gd name="connsiteX32" fmla="*/ 669925 w 3790950"/>
                    <a:gd name="connsiteY32" fmla="*/ 1165225 h 2082800"/>
                    <a:gd name="connsiteX33" fmla="*/ 511175 w 3790950"/>
                    <a:gd name="connsiteY33" fmla="*/ 1165225 h 2082800"/>
                    <a:gd name="connsiteX34" fmla="*/ 511175 w 3790950"/>
                    <a:gd name="connsiteY34" fmla="*/ 1133475 h 2082800"/>
                    <a:gd name="connsiteX35" fmla="*/ 463550 w 3790950"/>
                    <a:gd name="connsiteY35" fmla="*/ 1133475 h 2082800"/>
                    <a:gd name="connsiteX36" fmla="*/ 460375 w 3790950"/>
                    <a:gd name="connsiteY36" fmla="*/ 1060450 h 2082800"/>
                    <a:gd name="connsiteX37" fmla="*/ 450850 w 3790950"/>
                    <a:gd name="connsiteY37" fmla="*/ 1003300 h 2082800"/>
                    <a:gd name="connsiteX38" fmla="*/ 441325 w 3790950"/>
                    <a:gd name="connsiteY38" fmla="*/ 993775 h 2082800"/>
                    <a:gd name="connsiteX39" fmla="*/ 441325 w 3790950"/>
                    <a:gd name="connsiteY39" fmla="*/ 962025 h 2082800"/>
                    <a:gd name="connsiteX40" fmla="*/ 333375 w 3790950"/>
                    <a:gd name="connsiteY40" fmla="*/ 962025 h 2082800"/>
                    <a:gd name="connsiteX41" fmla="*/ 333375 w 3790950"/>
                    <a:gd name="connsiteY41" fmla="*/ 930275 h 2082800"/>
                    <a:gd name="connsiteX42" fmla="*/ 269875 w 3790950"/>
                    <a:gd name="connsiteY42" fmla="*/ 930275 h 2082800"/>
                    <a:gd name="connsiteX43" fmla="*/ 269875 w 3790950"/>
                    <a:gd name="connsiteY43" fmla="*/ 930275 h 2082800"/>
                    <a:gd name="connsiteX44" fmla="*/ 254000 w 3790950"/>
                    <a:gd name="connsiteY44" fmla="*/ 901700 h 2082800"/>
                    <a:gd name="connsiteX45" fmla="*/ 257175 w 3790950"/>
                    <a:gd name="connsiteY45" fmla="*/ 866775 h 2082800"/>
                    <a:gd name="connsiteX46" fmla="*/ 260350 w 3790950"/>
                    <a:gd name="connsiteY46" fmla="*/ 819150 h 2082800"/>
                    <a:gd name="connsiteX47" fmla="*/ 241300 w 3790950"/>
                    <a:gd name="connsiteY47" fmla="*/ 787400 h 2082800"/>
                    <a:gd name="connsiteX48" fmla="*/ 209550 w 3790950"/>
                    <a:gd name="connsiteY48" fmla="*/ 781050 h 2082800"/>
                    <a:gd name="connsiteX49" fmla="*/ 219075 w 3790950"/>
                    <a:gd name="connsiteY49" fmla="*/ 701675 h 2082800"/>
                    <a:gd name="connsiteX50" fmla="*/ 219075 w 3790950"/>
                    <a:gd name="connsiteY50" fmla="*/ 393700 h 2082800"/>
                    <a:gd name="connsiteX51" fmla="*/ 209550 w 3790950"/>
                    <a:gd name="connsiteY51" fmla="*/ 282575 h 2082800"/>
                    <a:gd name="connsiteX52" fmla="*/ 203200 w 3790950"/>
                    <a:gd name="connsiteY52" fmla="*/ 161925 h 2082800"/>
                    <a:gd name="connsiteX53" fmla="*/ 190500 w 3790950"/>
                    <a:gd name="connsiteY53" fmla="*/ 101600 h 2082800"/>
                    <a:gd name="connsiteX54" fmla="*/ 177800 w 3790950"/>
                    <a:gd name="connsiteY54" fmla="*/ 57150 h 2082800"/>
                    <a:gd name="connsiteX55" fmla="*/ 149225 w 3790950"/>
                    <a:gd name="connsiteY55" fmla="*/ 0 h 2082800"/>
                    <a:gd name="connsiteX56" fmla="*/ 0 w 3790950"/>
                    <a:gd name="connsiteY56" fmla="*/ 0 h 2082800"/>
                    <a:gd name="connsiteX0" fmla="*/ 3790950 w 3790950"/>
                    <a:gd name="connsiteY0" fmla="*/ 2082800 h 2082800"/>
                    <a:gd name="connsiteX1" fmla="*/ 3330575 w 3790950"/>
                    <a:gd name="connsiteY1" fmla="*/ 2082800 h 2082800"/>
                    <a:gd name="connsiteX2" fmla="*/ 3330575 w 3790950"/>
                    <a:gd name="connsiteY2" fmla="*/ 1990725 h 2082800"/>
                    <a:gd name="connsiteX3" fmla="*/ 3209925 w 3790950"/>
                    <a:gd name="connsiteY3" fmla="*/ 1990725 h 2082800"/>
                    <a:gd name="connsiteX4" fmla="*/ 3209925 w 3790950"/>
                    <a:gd name="connsiteY4" fmla="*/ 1895475 h 2082800"/>
                    <a:gd name="connsiteX5" fmla="*/ 3130550 w 3790950"/>
                    <a:gd name="connsiteY5" fmla="*/ 1895475 h 2082800"/>
                    <a:gd name="connsiteX6" fmla="*/ 3130550 w 3790950"/>
                    <a:gd name="connsiteY6" fmla="*/ 1797050 h 2082800"/>
                    <a:gd name="connsiteX7" fmla="*/ 2171700 w 3790950"/>
                    <a:gd name="connsiteY7" fmla="*/ 1797050 h 2082800"/>
                    <a:gd name="connsiteX8" fmla="*/ 2171700 w 3790950"/>
                    <a:gd name="connsiteY8" fmla="*/ 1730375 h 2082800"/>
                    <a:gd name="connsiteX9" fmla="*/ 1612900 w 3790950"/>
                    <a:gd name="connsiteY9" fmla="*/ 1730375 h 2082800"/>
                    <a:gd name="connsiteX10" fmla="*/ 1612900 w 3790950"/>
                    <a:gd name="connsiteY10" fmla="*/ 1682750 h 2082800"/>
                    <a:gd name="connsiteX11" fmla="*/ 1377950 w 3790950"/>
                    <a:gd name="connsiteY11" fmla="*/ 1682750 h 2082800"/>
                    <a:gd name="connsiteX12" fmla="*/ 1377950 w 3790950"/>
                    <a:gd name="connsiteY12" fmla="*/ 1635125 h 2082800"/>
                    <a:gd name="connsiteX13" fmla="*/ 1301750 w 3790950"/>
                    <a:gd name="connsiteY13" fmla="*/ 1635125 h 2082800"/>
                    <a:gd name="connsiteX14" fmla="*/ 1301750 w 3790950"/>
                    <a:gd name="connsiteY14" fmla="*/ 1593850 h 2082800"/>
                    <a:gd name="connsiteX15" fmla="*/ 1177925 w 3790950"/>
                    <a:gd name="connsiteY15" fmla="*/ 1593850 h 2082800"/>
                    <a:gd name="connsiteX16" fmla="*/ 1177925 w 3790950"/>
                    <a:gd name="connsiteY16" fmla="*/ 1555750 h 2082800"/>
                    <a:gd name="connsiteX17" fmla="*/ 1177925 w 3790950"/>
                    <a:gd name="connsiteY17" fmla="*/ 1555750 h 2082800"/>
                    <a:gd name="connsiteX18" fmla="*/ 1155700 w 3790950"/>
                    <a:gd name="connsiteY18" fmla="*/ 1514475 h 2082800"/>
                    <a:gd name="connsiteX19" fmla="*/ 1143000 w 3790950"/>
                    <a:gd name="connsiteY19" fmla="*/ 1508125 h 2082800"/>
                    <a:gd name="connsiteX20" fmla="*/ 1146175 w 3790950"/>
                    <a:gd name="connsiteY20" fmla="*/ 1460500 h 2082800"/>
                    <a:gd name="connsiteX21" fmla="*/ 1092200 w 3790950"/>
                    <a:gd name="connsiteY21" fmla="*/ 1460500 h 2082800"/>
                    <a:gd name="connsiteX22" fmla="*/ 1092200 w 3790950"/>
                    <a:gd name="connsiteY22" fmla="*/ 1425575 h 2082800"/>
                    <a:gd name="connsiteX23" fmla="*/ 990600 w 3790950"/>
                    <a:gd name="connsiteY23" fmla="*/ 1425575 h 2082800"/>
                    <a:gd name="connsiteX24" fmla="*/ 990600 w 3790950"/>
                    <a:gd name="connsiteY24" fmla="*/ 1381125 h 2082800"/>
                    <a:gd name="connsiteX25" fmla="*/ 939800 w 3790950"/>
                    <a:gd name="connsiteY25" fmla="*/ 1381125 h 2082800"/>
                    <a:gd name="connsiteX26" fmla="*/ 939800 w 3790950"/>
                    <a:gd name="connsiteY26" fmla="*/ 1343025 h 2082800"/>
                    <a:gd name="connsiteX27" fmla="*/ 939800 w 3790950"/>
                    <a:gd name="connsiteY27" fmla="*/ 1343025 h 2082800"/>
                    <a:gd name="connsiteX28" fmla="*/ 917575 w 3790950"/>
                    <a:gd name="connsiteY28" fmla="*/ 1308100 h 2082800"/>
                    <a:gd name="connsiteX29" fmla="*/ 695325 w 3790950"/>
                    <a:gd name="connsiteY29" fmla="*/ 1308100 h 2082800"/>
                    <a:gd name="connsiteX30" fmla="*/ 676275 w 3790950"/>
                    <a:gd name="connsiteY30" fmla="*/ 1260475 h 2082800"/>
                    <a:gd name="connsiteX31" fmla="*/ 676275 w 3790950"/>
                    <a:gd name="connsiteY31" fmla="*/ 1200150 h 2082800"/>
                    <a:gd name="connsiteX32" fmla="*/ 669925 w 3790950"/>
                    <a:gd name="connsiteY32" fmla="*/ 1165225 h 2082800"/>
                    <a:gd name="connsiteX33" fmla="*/ 511175 w 3790950"/>
                    <a:gd name="connsiteY33" fmla="*/ 1165225 h 2082800"/>
                    <a:gd name="connsiteX34" fmla="*/ 511175 w 3790950"/>
                    <a:gd name="connsiteY34" fmla="*/ 1133475 h 2082800"/>
                    <a:gd name="connsiteX35" fmla="*/ 463550 w 3790950"/>
                    <a:gd name="connsiteY35" fmla="*/ 1133475 h 2082800"/>
                    <a:gd name="connsiteX36" fmla="*/ 460375 w 3790950"/>
                    <a:gd name="connsiteY36" fmla="*/ 1060450 h 2082800"/>
                    <a:gd name="connsiteX37" fmla="*/ 450850 w 3790950"/>
                    <a:gd name="connsiteY37" fmla="*/ 1003300 h 2082800"/>
                    <a:gd name="connsiteX38" fmla="*/ 441325 w 3790950"/>
                    <a:gd name="connsiteY38" fmla="*/ 993775 h 2082800"/>
                    <a:gd name="connsiteX39" fmla="*/ 441325 w 3790950"/>
                    <a:gd name="connsiteY39" fmla="*/ 962025 h 2082800"/>
                    <a:gd name="connsiteX40" fmla="*/ 333375 w 3790950"/>
                    <a:gd name="connsiteY40" fmla="*/ 962025 h 2082800"/>
                    <a:gd name="connsiteX41" fmla="*/ 333375 w 3790950"/>
                    <a:gd name="connsiteY41" fmla="*/ 930275 h 2082800"/>
                    <a:gd name="connsiteX42" fmla="*/ 269875 w 3790950"/>
                    <a:gd name="connsiteY42" fmla="*/ 930275 h 2082800"/>
                    <a:gd name="connsiteX43" fmla="*/ 269875 w 3790950"/>
                    <a:gd name="connsiteY43" fmla="*/ 930275 h 2082800"/>
                    <a:gd name="connsiteX44" fmla="*/ 254000 w 3790950"/>
                    <a:gd name="connsiteY44" fmla="*/ 901700 h 2082800"/>
                    <a:gd name="connsiteX45" fmla="*/ 257175 w 3790950"/>
                    <a:gd name="connsiteY45" fmla="*/ 866775 h 2082800"/>
                    <a:gd name="connsiteX46" fmla="*/ 247650 w 3790950"/>
                    <a:gd name="connsiteY46" fmla="*/ 819150 h 2082800"/>
                    <a:gd name="connsiteX47" fmla="*/ 241300 w 3790950"/>
                    <a:gd name="connsiteY47" fmla="*/ 787400 h 2082800"/>
                    <a:gd name="connsiteX48" fmla="*/ 209550 w 3790950"/>
                    <a:gd name="connsiteY48" fmla="*/ 781050 h 2082800"/>
                    <a:gd name="connsiteX49" fmla="*/ 219075 w 3790950"/>
                    <a:gd name="connsiteY49" fmla="*/ 701675 h 2082800"/>
                    <a:gd name="connsiteX50" fmla="*/ 219075 w 3790950"/>
                    <a:gd name="connsiteY50" fmla="*/ 393700 h 2082800"/>
                    <a:gd name="connsiteX51" fmla="*/ 209550 w 3790950"/>
                    <a:gd name="connsiteY51" fmla="*/ 282575 h 2082800"/>
                    <a:gd name="connsiteX52" fmla="*/ 203200 w 3790950"/>
                    <a:gd name="connsiteY52" fmla="*/ 161925 h 2082800"/>
                    <a:gd name="connsiteX53" fmla="*/ 190500 w 3790950"/>
                    <a:gd name="connsiteY53" fmla="*/ 101600 h 2082800"/>
                    <a:gd name="connsiteX54" fmla="*/ 177800 w 3790950"/>
                    <a:gd name="connsiteY54" fmla="*/ 57150 h 2082800"/>
                    <a:gd name="connsiteX55" fmla="*/ 149225 w 3790950"/>
                    <a:gd name="connsiteY55" fmla="*/ 0 h 2082800"/>
                    <a:gd name="connsiteX56" fmla="*/ 0 w 3790950"/>
                    <a:gd name="connsiteY56" fmla="*/ 0 h 2082800"/>
                    <a:gd name="connsiteX0" fmla="*/ 3790950 w 3790950"/>
                    <a:gd name="connsiteY0" fmla="*/ 2082800 h 2082800"/>
                    <a:gd name="connsiteX1" fmla="*/ 3330575 w 3790950"/>
                    <a:gd name="connsiteY1" fmla="*/ 2082800 h 2082800"/>
                    <a:gd name="connsiteX2" fmla="*/ 3330575 w 3790950"/>
                    <a:gd name="connsiteY2" fmla="*/ 1990725 h 2082800"/>
                    <a:gd name="connsiteX3" fmla="*/ 3209925 w 3790950"/>
                    <a:gd name="connsiteY3" fmla="*/ 1990725 h 2082800"/>
                    <a:gd name="connsiteX4" fmla="*/ 3209925 w 3790950"/>
                    <a:gd name="connsiteY4" fmla="*/ 1895475 h 2082800"/>
                    <a:gd name="connsiteX5" fmla="*/ 3130550 w 3790950"/>
                    <a:gd name="connsiteY5" fmla="*/ 1895475 h 2082800"/>
                    <a:gd name="connsiteX6" fmla="*/ 3130550 w 3790950"/>
                    <a:gd name="connsiteY6" fmla="*/ 1797050 h 2082800"/>
                    <a:gd name="connsiteX7" fmla="*/ 2171700 w 3790950"/>
                    <a:gd name="connsiteY7" fmla="*/ 1797050 h 2082800"/>
                    <a:gd name="connsiteX8" fmla="*/ 2171700 w 3790950"/>
                    <a:gd name="connsiteY8" fmla="*/ 1730375 h 2082800"/>
                    <a:gd name="connsiteX9" fmla="*/ 1612900 w 3790950"/>
                    <a:gd name="connsiteY9" fmla="*/ 1730375 h 2082800"/>
                    <a:gd name="connsiteX10" fmla="*/ 1612900 w 3790950"/>
                    <a:gd name="connsiteY10" fmla="*/ 1682750 h 2082800"/>
                    <a:gd name="connsiteX11" fmla="*/ 1377950 w 3790950"/>
                    <a:gd name="connsiteY11" fmla="*/ 1682750 h 2082800"/>
                    <a:gd name="connsiteX12" fmla="*/ 1377950 w 3790950"/>
                    <a:gd name="connsiteY12" fmla="*/ 1635125 h 2082800"/>
                    <a:gd name="connsiteX13" fmla="*/ 1301750 w 3790950"/>
                    <a:gd name="connsiteY13" fmla="*/ 1635125 h 2082800"/>
                    <a:gd name="connsiteX14" fmla="*/ 1301750 w 3790950"/>
                    <a:gd name="connsiteY14" fmla="*/ 1593850 h 2082800"/>
                    <a:gd name="connsiteX15" fmla="*/ 1177925 w 3790950"/>
                    <a:gd name="connsiteY15" fmla="*/ 1593850 h 2082800"/>
                    <a:gd name="connsiteX16" fmla="*/ 1177925 w 3790950"/>
                    <a:gd name="connsiteY16" fmla="*/ 1555750 h 2082800"/>
                    <a:gd name="connsiteX17" fmla="*/ 1177925 w 3790950"/>
                    <a:gd name="connsiteY17" fmla="*/ 1555750 h 2082800"/>
                    <a:gd name="connsiteX18" fmla="*/ 1155700 w 3790950"/>
                    <a:gd name="connsiteY18" fmla="*/ 1514475 h 2082800"/>
                    <a:gd name="connsiteX19" fmla="*/ 1143000 w 3790950"/>
                    <a:gd name="connsiteY19" fmla="*/ 1508125 h 2082800"/>
                    <a:gd name="connsiteX20" fmla="*/ 1146175 w 3790950"/>
                    <a:gd name="connsiteY20" fmla="*/ 1460500 h 2082800"/>
                    <a:gd name="connsiteX21" fmla="*/ 1092200 w 3790950"/>
                    <a:gd name="connsiteY21" fmla="*/ 1460500 h 2082800"/>
                    <a:gd name="connsiteX22" fmla="*/ 1092200 w 3790950"/>
                    <a:gd name="connsiteY22" fmla="*/ 1425575 h 2082800"/>
                    <a:gd name="connsiteX23" fmla="*/ 990600 w 3790950"/>
                    <a:gd name="connsiteY23" fmla="*/ 1425575 h 2082800"/>
                    <a:gd name="connsiteX24" fmla="*/ 990600 w 3790950"/>
                    <a:gd name="connsiteY24" fmla="*/ 1381125 h 2082800"/>
                    <a:gd name="connsiteX25" fmla="*/ 939800 w 3790950"/>
                    <a:gd name="connsiteY25" fmla="*/ 1381125 h 2082800"/>
                    <a:gd name="connsiteX26" fmla="*/ 939800 w 3790950"/>
                    <a:gd name="connsiteY26" fmla="*/ 1343025 h 2082800"/>
                    <a:gd name="connsiteX27" fmla="*/ 939800 w 3790950"/>
                    <a:gd name="connsiteY27" fmla="*/ 1343025 h 2082800"/>
                    <a:gd name="connsiteX28" fmla="*/ 917575 w 3790950"/>
                    <a:gd name="connsiteY28" fmla="*/ 1308100 h 2082800"/>
                    <a:gd name="connsiteX29" fmla="*/ 695325 w 3790950"/>
                    <a:gd name="connsiteY29" fmla="*/ 1308100 h 2082800"/>
                    <a:gd name="connsiteX30" fmla="*/ 676275 w 3790950"/>
                    <a:gd name="connsiteY30" fmla="*/ 1260475 h 2082800"/>
                    <a:gd name="connsiteX31" fmla="*/ 676275 w 3790950"/>
                    <a:gd name="connsiteY31" fmla="*/ 1200150 h 2082800"/>
                    <a:gd name="connsiteX32" fmla="*/ 669925 w 3790950"/>
                    <a:gd name="connsiteY32" fmla="*/ 1165225 h 2082800"/>
                    <a:gd name="connsiteX33" fmla="*/ 511175 w 3790950"/>
                    <a:gd name="connsiteY33" fmla="*/ 1165225 h 2082800"/>
                    <a:gd name="connsiteX34" fmla="*/ 511175 w 3790950"/>
                    <a:gd name="connsiteY34" fmla="*/ 1133475 h 2082800"/>
                    <a:gd name="connsiteX35" fmla="*/ 463550 w 3790950"/>
                    <a:gd name="connsiteY35" fmla="*/ 1133475 h 2082800"/>
                    <a:gd name="connsiteX36" fmla="*/ 460375 w 3790950"/>
                    <a:gd name="connsiteY36" fmla="*/ 1060450 h 2082800"/>
                    <a:gd name="connsiteX37" fmla="*/ 450850 w 3790950"/>
                    <a:gd name="connsiteY37" fmla="*/ 1003300 h 2082800"/>
                    <a:gd name="connsiteX38" fmla="*/ 441325 w 3790950"/>
                    <a:gd name="connsiteY38" fmla="*/ 993775 h 2082800"/>
                    <a:gd name="connsiteX39" fmla="*/ 441325 w 3790950"/>
                    <a:gd name="connsiteY39" fmla="*/ 962025 h 2082800"/>
                    <a:gd name="connsiteX40" fmla="*/ 333375 w 3790950"/>
                    <a:gd name="connsiteY40" fmla="*/ 962025 h 2082800"/>
                    <a:gd name="connsiteX41" fmla="*/ 333375 w 3790950"/>
                    <a:gd name="connsiteY41" fmla="*/ 930275 h 2082800"/>
                    <a:gd name="connsiteX42" fmla="*/ 269875 w 3790950"/>
                    <a:gd name="connsiteY42" fmla="*/ 930275 h 2082800"/>
                    <a:gd name="connsiteX43" fmla="*/ 269875 w 3790950"/>
                    <a:gd name="connsiteY43" fmla="*/ 930275 h 2082800"/>
                    <a:gd name="connsiteX44" fmla="*/ 263525 w 3790950"/>
                    <a:gd name="connsiteY44" fmla="*/ 911225 h 2082800"/>
                    <a:gd name="connsiteX45" fmla="*/ 257175 w 3790950"/>
                    <a:gd name="connsiteY45" fmla="*/ 866775 h 2082800"/>
                    <a:gd name="connsiteX46" fmla="*/ 247650 w 3790950"/>
                    <a:gd name="connsiteY46" fmla="*/ 819150 h 2082800"/>
                    <a:gd name="connsiteX47" fmla="*/ 241300 w 3790950"/>
                    <a:gd name="connsiteY47" fmla="*/ 787400 h 2082800"/>
                    <a:gd name="connsiteX48" fmla="*/ 209550 w 3790950"/>
                    <a:gd name="connsiteY48" fmla="*/ 781050 h 2082800"/>
                    <a:gd name="connsiteX49" fmla="*/ 219075 w 3790950"/>
                    <a:gd name="connsiteY49" fmla="*/ 701675 h 2082800"/>
                    <a:gd name="connsiteX50" fmla="*/ 219075 w 3790950"/>
                    <a:gd name="connsiteY50" fmla="*/ 393700 h 2082800"/>
                    <a:gd name="connsiteX51" fmla="*/ 209550 w 3790950"/>
                    <a:gd name="connsiteY51" fmla="*/ 282575 h 2082800"/>
                    <a:gd name="connsiteX52" fmla="*/ 203200 w 3790950"/>
                    <a:gd name="connsiteY52" fmla="*/ 161925 h 2082800"/>
                    <a:gd name="connsiteX53" fmla="*/ 190500 w 3790950"/>
                    <a:gd name="connsiteY53" fmla="*/ 101600 h 2082800"/>
                    <a:gd name="connsiteX54" fmla="*/ 177800 w 3790950"/>
                    <a:gd name="connsiteY54" fmla="*/ 57150 h 2082800"/>
                    <a:gd name="connsiteX55" fmla="*/ 149225 w 3790950"/>
                    <a:gd name="connsiteY55" fmla="*/ 0 h 2082800"/>
                    <a:gd name="connsiteX56" fmla="*/ 0 w 3790950"/>
                    <a:gd name="connsiteY56" fmla="*/ 0 h 2082800"/>
                    <a:gd name="connsiteX0" fmla="*/ 3790950 w 3790950"/>
                    <a:gd name="connsiteY0" fmla="*/ 2082800 h 2082800"/>
                    <a:gd name="connsiteX1" fmla="*/ 3330575 w 3790950"/>
                    <a:gd name="connsiteY1" fmla="*/ 2082800 h 2082800"/>
                    <a:gd name="connsiteX2" fmla="*/ 3330575 w 3790950"/>
                    <a:gd name="connsiteY2" fmla="*/ 1990725 h 2082800"/>
                    <a:gd name="connsiteX3" fmla="*/ 3209925 w 3790950"/>
                    <a:gd name="connsiteY3" fmla="*/ 1990725 h 2082800"/>
                    <a:gd name="connsiteX4" fmla="*/ 3209925 w 3790950"/>
                    <a:gd name="connsiteY4" fmla="*/ 1895475 h 2082800"/>
                    <a:gd name="connsiteX5" fmla="*/ 3130550 w 3790950"/>
                    <a:gd name="connsiteY5" fmla="*/ 1895475 h 2082800"/>
                    <a:gd name="connsiteX6" fmla="*/ 3130550 w 3790950"/>
                    <a:gd name="connsiteY6" fmla="*/ 1797050 h 2082800"/>
                    <a:gd name="connsiteX7" fmla="*/ 2171700 w 3790950"/>
                    <a:gd name="connsiteY7" fmla="*/ 1797050 h 2082800"/>
                    <a:gd name="connsiteX8" fmla="*/ 2171700 w 3790950"/>
                    <a:gd name="connsiteY8" fmla="*/ 1730375 h 2082800"/>
                    <a:gd name="connsiteX9" fmla="*/ 1612900 w 3790950"/>
                    <a:gd name="connsiteY9" fmla="*/ 1730375 h 2082800"/>
                    <a:gd name="connsiteX10" fmla="*/ 1612900 w 3790950"/>
                    <a:gd name="connsiteY10" fmla="*/ 1682750 h 2082800"/>
                    <a:gd name="connsiteX11" fmla="*/ 1377950 w 3790950"/>
                    <a:gd name="connsiteY11" fmla="*/ 1682750 h 2082800"/>
                    <a:gd name="connsiteX12" fmla="*/ 1377950 w 3790950"/>
                    <a:gd name="connsiteY12" fmla="*/ 1635125 h 2082800"/>
                    <a:gd name="connsiteX13" fmla="*/ 1301750 w 3790950"/>
                    <a:gd name="connsiteY13" fmla="*/ 1635125 h 2082800"/>
                    <a:gd name="connsiteX14" fmla="*/ 1301750 w 3790950"/>
                    <a:gd name="connsiteY14" fmla="*/ 1593850 h 2082800"/>
                    <a:gd name="connsiteX15" fmla="*/ 1177925 w 3790950"/>
                    <a:gd name="connsiteY15" fmla="*/ 1593850 h 2082800"/>
                    <a:gd name="connsiteX16" fmla="*/ 1177925 w 3790950"/>
                    <a:gd name="connsiteY16" fmla="*/ 1555750 h 2082800"/>
                    <a:gd name="connsiteX17" fmla="*/ 1177925 w 3790950"/>
                    <a:gd name="connsiteY17" fmla="*/ 1555750 h 2082800"/>
                    <a:gd name="connsiteX18" fmla="*/ 1155700 w 3790950"/>
                    <a:gd name="connsiteY18" fmla="*/ 1514475 h 2082800"/>
                    <a:gd name="connsiteX19" fmla="*/ 1143000 w 3790950"/>
                    <a:gd name="connsiteY19" fmla="*/ 1508125 h 2082800"/>
                    <a:gd name="connsiteX20" fmla="*/ 1146175 w 3790950"/>
                    <a:gd name="connsiteY20" fmla="*/ 1460500 h 2082800"/>
                    <a:gd name="connsiteX21" fmla="*/ 1092200 w 3790950"/>
                    <a:gd name="connsiteY21" fmla="*/ 1460500 h 2082800"/>
                    <a:gd name="connsiteX22" fmla="*/ 1092200 w 3790950"/>
                    <a:gd name="connsiteY22" fmla="*/ 1425575 h 2082800"/>
                    <a:gd name="connsiteX23" fmla="*/ 990600 w 3790950"/>
                    <a:gd name="connsiteY23" fmla="*/ 1425575 h 2082800"/>
                    <a:gd name="connsiteX24" fmla="*/ 990600 w 3790950"/>
                    <a:gd name="connsiteY24" fmla="*/ 1381125 h 2082800"/>
                    <a:gd name="connsiteX25" fmla="*/ 939800 w 3790950"/>
                    <a:gd name="connsiteY25" fmla="*/ 1381125 h 2082800"/>
                    <a:gd name="connsiteX26" fmla="*/ 939800 w 3790950"/>
                    <a:gd name="connsiteY26" fmla="*/ 1343025 h 2082800"/>
                    <a:gd name="connsiteX27" fmla="*/ 939800 w 3790950"/>
                    <a:gd name="connsiteY27" fmla="*/ 1343025 h 2082800"/>
                    <a:gd name="connsiteX28" fmla="*/ 917575 w 3790950"/>
                    <a:gd name="connsiteY28" fmla="*/ 1308100 h 2082800"/>
                    <a:gd name="connsiteX29" fmla="*/ 695325 w 3790950"/>
                    <a:gd name="connsiteY29" fmla="*/ 1308100 h 2082800"/>
                    <a:gd name="connsiteX30" fmla="*/ 676275 w 3790950"/>
                    <a:gd name="connsiteY30" fmla="*/ 1260475 h 2082800"/>
                    <a:gd name="connsiteX31" fmla="*/ 676275 w 3790950"/>
                    <a:gd name="connsiteY31" fmla="*/ 1200150 h 2082800"/>
                    <a:gd name="connsiteX32" fmla="*/ 669925 w 3790950"/>
                    <a:gd name="connsiteY32" fmla="*/ 1165225 h 2082800"/>
                    <a:gd name="connsiteX33" fmla="*/ 511175 w 3790950"/>
                    <a:gd name="connsiteY33" fmla="*/ 1165225 h 2082800"/>
                    <a:gd name="connsiteX34" fmla="*/ 511175 w 3790950"/>
                    <a:gd name="connsiteY34" fmla="*/ 1133475 h 2082800"/>
                    <a:gd name="connsiteX35" fmla="*/ 463550 w 3790950"/>
                    <a:gd name="connsiteY35" fmla="*/ 1133475 h 2082800"/>
                    <a:gd name="connsiteX36" fmla="*/ 460375 w 3790950"/>
                    <a:gd name="connsiteY36" fmla="*/ 1060450 h 2082800"/>
                    <a:gd name="connsiteX37" fmla="*/ 450850 w 3790950"/>
                    <a:gd name="connsiteY37" fmla="*/ 1003300 h 2082800"/>
                    <a:gd name="connsiteX38" fmla="*/ 441325 w 3790950"/>
                    <a:gd name="connsiteY38" fmla="*/ 993775 h 2082800"/>
                    <a:gd name="connsiteX39" fmla="*/ 441325 w 3790950"/>
                    <a:gd name="connsiteY39" fmla="*/ 962025 h 2082800"/>
                    <a:gd name="connsiteX40" fmla="*/ 333375 w 3790950"/>
                    <a:gd name="connsiteY40" fmla="*/ 962025 h 2082800"/>
                    <a:gd name="connsiteX41" fmla="*/ 333375 w 3790950"/>
                    <a:gd name="connsiteY41" fmla="*/ 930275 h 2082800"/>
                    <a:gd name="connsiteX42" fmla="*/ 269875 w 3790950"/>
                    <a:gd name="connsiteY42" fmla="*/ 930275 h 2082800"/>
                    <a:gd name="connsiteX43" fmla="*/ 269875 w 3790950"/>
                    <a:gd name="connsiteY43" fmla="*/ 930275 h 2082800"/>
                    <a:gd name="connsiteX44" fmla="*/ 263525 w 3790950"/>
                    <a:gd name="connsiteY44" fmla="*/ 911225 h 2082800"/>
                    <a:gd name="connsiteX45" fmla="*/ 257175 w 3790950"/>
                    <a:gd name="connsiteY45" fmla="*/ 866775 h 2082800"/>
                    <a:gd name="connsiteX46" fmla="*/ 247650 w 3790950"/>
                    <a:gd name="connsiteY46" fmla="*/ 819150 h 2082800"/>
                    <a:gd name="connsiteX47" fmla="*/ 241300 w 3790950"/>
                    <a:gd name="connsiteY47" fmla="*/ 787400 h 2082800"/>
                    <a:gd name="connsiteX48" fmla="*/ 217997 w 3790950"/>
                    <a:gd name="connsiteY48" fmla="*/ 783493 h 2082800"/>
                    <a:gd name="connsiteX49" fmla="*/ 219075 w 3790950"/>
                    <a:gd name="connsiteY49" fmla="*/ 701675 h 2082800"/>
                    <a:gd name="connsiteX50" fmla="*/ 219075 w 3790950"/>
                    <a:gd name="connsiteY50" fmla="*/ 393700 h 2082800"/>
                    <a:gd name="connsiteX51" fmla="*/ 209550 w 3790950"/>
                    <a:gd name="connsiteY51" fmla="*/ 282575 h 2082800"/>
                    <a:gd name="connsiteX52" fmla="*/ 203200 w 3790950"/>
                    <a:gd name="connsiteY52" fmla="*/ 161925 h 2082800"/>
                    <a:gd name="connsiteX53" fmla="*/ 190500 w 3790950"/>
                    <a:gd name="connsiteY53" fmla="*/ 101600 h 2082800"/>
                    <a:gd name="connsiteX54" fmla="*/ 177800 w 3790950"/>
                    <a:gd name="connsiteY54" fmla="*/ 57150 h 2082800"/>
                    <a:gd name="connsiteX55" fmla="*/ 149225 w 3790950"/>
                    <a:gd name="connsiteY55" fmla="*/ 0 h 2082800"/>
                    <a:gd name="connsiteX56" fmla="*/ 0 w 3790950"/>
                    <a:gd name="connsiteY56" fmla="*/ 0 h 2082800"/>
                    <a:gd name="connsiteX0" fmla="*/ 3790950 w 3790950"/>
                    <a:gd name="connsiteY0" fmla="*/ 2082800 h 2082800"/>
                    <a:gd name="connsiteX1" fmla="*/ 3330575 w 3790950"/>
                    <a:gd name="connsiteY1" fmla="*/ 2082800 h 2082800"/>
                    <a:gd name="connsiteX2" fmla="*/ 3330575 w 3790950"/>
                    <a:gd name="connsiteY2" fmla="*/ 1990725 h 2082800"/>
                    <a:gd name="connsiteX3" fmla="*/ 3209925 w 3790950"/>
                    <a:gd name="connsiteY3" fmla="*/ 1990725 h 2082800"/>
                    <a:gd name="connsiteX4" fmla="*/ 3209925 w 3790950"/>
                    <a:gd name="connsiteY4" fmla="*/ 1895475 h 2082800"/>
                    <a:gd name="connsiteX5" fmla="*/ 3130550 w 3790950"/>
                    <a:gd name="connsiteY5" fmla="*/ 1895475 h 2082800"/>
                    <a:gd name="connsiteX6" fmla="*/ 3130550 w 3790950"/>
                    <a:gd name="connsiteY6" fmla="*/ 1797050 h 2082800"/>
                    <a:gd name="connsiteX7" fmla="*/ 2171700 w 3790950"/>
                    <a:gd name="connsiteY7" fmla="*/ 1797050 h 2082800"/>
                    <a:gd name="connsiteX8" fmla="*/ 2171700 w 3790950"/>
                    <a:gd name="connsiteY8" fmla="*/ 1730375 h 2082800"/>
                    <a:gd name="connsiteX9" fmla="*/ 1612900 w 3790950"/>
                    <a:gd name="connsiteY9" fmla="*/ 1730375 h 2082800"/>
                    <a:gd name="connsiteX10" fmla="*/ 1612900 w 3790950"/>
                    <a:gd name="connsiteY10" fmla="*/ 1682750 h 2082800"/>
                    <a:gd name="connsiteX11" fmla="*/ 1377950 w 3790950"/>
                    <a:gd name="connsiteY11" fmla="*/ 1682750 h 2082800"/>
                    <a:gd name="connsiteX12" fmla="*/ 1377950 w 3790950"/>
                    <a:gd name="connsiteY12" fmla="*/ 1635125 h 2082800"/>
                    <a:gd name="connsiteX13" fmla="*/ 1301750 w 3790950"/>
                    <a:gd name="connsiteY13" fmla="*/ 1635125 h 2082800"/>
                    <a:gd name="connsiteX14" fmla="*/ 1301750 w 3790950"/>
                    <a:gd name="connsiteY14" fmla="*/ 1593850 h 2082800"/>
                    <a:gd name="connsiteX15" fmla="*/ 1177925 w 3790950"/>
                    <a:gd name="connsiteY15" fmla="*/ 1593850 h 2082800"/>
                    <a:gd name="connsiteX16" fmla="*/ 1177925 w 3790950"/>
                    <a:gd name="connsiteY16" fmla="*/ 1555750 h 2082800"/>
                    <a:gd name="connsiteX17" fmla="*/ 1177925 w 3790950"/>
                    <a:gd name="connsiteY17" fmla="*/ 1555750 h 2082800"/>
                    <a:gd name="connsiteX18" fmla="*/ 1155700 w 3790950"/>
                    <a:gd name="connsiteY18" fmla="*/ 1514475 h 2082800"/>
                    <a:gd name="connsiteX19" fmla="*/ 1143000 w 3790950"/>
                    <a:gd name="connsiteY19" fmla="*/ 1508125 h 2082800"/>
                    <a:gd name="connsiteX20" fmla="*/ 1146175 w 3790950"/>
                    <a:gd name="connsiteY20" fmla="*/ 1460500 h 2082800"/>
                    <a:gd name="connsiteX21" fmla="*/ 1092200 w 3790950"/>
                    <a:gd name="connsiteY21" fmla="*/ 1460500 h 2082800"/>
                    <a:gd name="connsiteX22" fmla="*/ 1092200 w 3790950"/>
                    <a:gd name="connsiteY22" fmla="*/ 1425575 h 2082800"/>
                    <a:gd name="connsiteX23" fmla="*/ 990600 w 3790950"/>
                    <a:gd name="connsiteY23" fmla="*/ 1425575 h 2082800"/>
                    <a:gd name="connsiteX24" fmla="*/ 990600 w 3790950"/>
                    <a:gd name="connsiteY24" fmla="*/ 1381125 h 2082800"/>
                    <a:gd name="connsiteX25" fmla="*/ 939800 w 3790950"/>
                    <a:gd name="connsiteY25" fmla="*/ 1381125 h 2082800"/>
                    <a:gd name="connsiteX26" fmla="*/ 939800 w 3790950"/>
                    <a:gd name="connsiteY26" fmla="*/ 1343025 h 2082800"/>
                    <a:gd name="connsiteX27" fmla="*/ 939800 w 3790950"/>
                    <a:gd name="connsiteY27" fmla="*/ 1343025 h 2082800"/>
                    <a:gd name="connsiteX28" fmla="*/ 917575 w 3790950"/>
                    <a:gd name="connsiteY28" fmla="*/ 1308100 h 2082800"/>
                    <a:gd name="connsiteX29" fmla="*/ 695325 w 3790950"/>
                    <a:gd name="connsiteY29" fmla="*/ 1308100 h 2082800"/>
                    <a:gd name="connsiteX30" fmla="*/ 676275 w 3790950"/>
                    <a:gd name="connsiteY30" fmla="*/ 1260475 h 2082800"/>
                    <a:gd name="connsiteX31" fmla="*/ 676275 w 3790950"/>
                    <a:gd name="connsiteY31" fmla="*/ 1200150 h 2082800"/>
                    <a:gd name="connsiteX32" fmla="*/ 669925 w 3790950"/>
                    <a:gd name="connsiteY32" fmla="*/ 1165225 h 2082800"/>
                    <a:gd name="connsiteX33" fmla="*/ 511175 w 3790950"/>
                    <a:gd name="connsiteY33" fmla="*/ 1165225 h 2082800"/>
                    <a:gd name="connsiteX34" fmla="*/ 511175 w 3790950"/>
                    <a:gd name="connsiteY34" fmla="*/ 1133475 h 2082800"/>
                    <a:gd name="connsiteX35" fmla="*/ 463550 w 3790950"/>
                    <a:gd name="connsiteY35" fmla="*/ 1133475 h 2082800"/>
                    <a:gd name="connsiteX36" fmla="*/ 460375 w 3790950"/>
                    <a:gd name="connsiteY36" fmla="*/ 1060450 h 2082800"/>
                    <a:gd name="connsiteX37" fmla="*/ 450850 w 3790950"/>
                    <a:gd name="connsiteY37" fmla="*/ 1003300 h 2082800"/>
                    <a:gd name="connsiteX38" fmla="*/ 441325 w 3790950"/>
                    <a:gd name="connsiteY38" fmla="*/ 993775 h 2082800"/>
                    <a:gd name="connsiteX39" fmla="*/ 441325 w 3790950"/>
                    <a:gd name="connsiteY39" fmla="*/ 962025 h 2082800"/>
                    <a:gd name="connsiteX40" fmla="*/ 333375 w 3790950"/>
                    <a:gd name="connsiteY40" fmla="*/ 962025 h 2082800"/>
                    <a:gd name="connsiteX41" fmla="*/ 333375 w 3790950"/>
                    <a:gd name="connsiteY41" fmla="*/ 930275 h 2082800"/>
                    <a:gd name="connsiteX42" fmla="*/ 269875 w 3790950"/>
                    <a:gd name="connsiteY42" fmla="*/ 930275 h 2082800"/>
                    <a:gd name="connsiteX43" fmla="*/ 269875 w 3790950"/>
                    <a:gd name="connsiteY43" fmla="*/ 930275 h 2082800"/>
                    <a:gd name="connsiteX44" fmla="*/ 263525 w 3790950"/>
                    <a:gd name="connsiteY44" fmla="*/ 911225 h 2082800"/>
                    <a:gd name="connsiteX45" fmla="*/ 264490 w 3790950"/>
                    <a:gd name="connsiteY45" fmla="*/ 867330 h 2082800"/>
                    <a:gd name="connsiteX46" fmla="*/ 257175 w 3790950"/>
                    <a:gd name="connsiteY46" fmla="*/ 866775 h 2082800"/>
                    <a:gd name="connsiteX47" fmla="*/ 247650 w 3790950"/>
                    <a:gd name="connsiteY47" fmla="*/ 819150 h 2082800"/>
                    <a:gd name="connsiteX48" fmla="*/ 241300 w 3790950"/>
                    <a:gd name="connsiteY48" fmla="*/ 787400 h 2082800"/>
                    <a:gd name="connsiteX49" fmla="*/ 217997 w 3790950"/>
                    <a:gd name="connsiteY49" fmla="*/ 783493 h 2082800"/>
                    <a:gd name="connsiteX50" fmla="*/ 219075 w 3790950"/>
                    <a:gd name="connsiteY50" fmla="*/ 701675 h 2082800"/>
                    <a:gd name="connsiteX51" fmla="*/ 219075 w 3790950"/>
                    <a:gd name="connsiteY51" fmla="*/ 393700 h 2082800"/>
                    <a:gd name="connsiteX52" fmla="*/ 209550 w 3790950"/>
                    <a:gd name="connsiteY52" fmla="*/ 282575 h 2082800"/>
                    <a:gd name="connsiteX53" fmla="*/ 203200 w 3790950"/>
                    <a:gd name="connsiteY53" fmla="*/ 161925 h 2082800"/>
                    <a:gd name="connsiteX54" fmla="*/ 190500 w 3790950"/>
                    <a:gd name="connsiteY54" fmla="*/ 101600 h 2082800"/>
                    <a:gd name="connsiteX55" fmla="*/ 177800 w 3790950"/>
                    <a:gd name="connsiteY55" fmla="*/ 57150 h 2082800"/>
                    <a:gd name="connsiteX56" fmla="*/ 149225 w 3790950"/>
                    <a:gd name="connsiteY56" fmla="*/ 0 h 2082800"/>
                    <a:gd name="connsiteX57" fmla="*/ 0 w 3790950"/>
                    <a:gd name="connsiteY57" fmla="*/ 0 h 2082800"/>
                    <a:gd name="connsiteX0" fmla="*/ 3790950 w 3790950"/>
                    <a:gd name="connsiteY0" fmla="*/ 2082800 h 2082800"/>
                    <a:gd name="connsiteX1" fmla="*/ 3330575 w 3790950"/>
                    <a:gd name="connsiteY1" fmla="*/ 2082800 h 2082800"/>
                    <a:gd name="connsiteX2" fmla="*/ 3330575 w 3790950"/>
                    <a:gd name="connsiteY2" fmla="*/ 1990725 h 2082800"/>
                    <a:gd name="connsiteX3" fmla="*/ 3209925 w 3790950"/>
                    <a:gd name="connsiteY3" fmla="*/ 1990725 h 2082800"/>
                    <a:gd name="connsiteX4" fmla="*/ 3209925 w 3790950"/>
                    <a:gd name="connsiteY4" fmla="*/ 1895475 h 2082800"/>
                    <a:gd name="connsiteX5" fmla="*/ 3130550 w 3790950"/>
                    <a:gd name="connsiteY5" fmla="*/ 1895475 h 2082800"/>
                    <a:gd name="connsiteX6" fmla="*/ 3130550 w 3790950"/>
                    <a:gd name="connsiteY6" fmla="*/ 1797050 h 2082800"/>
                    <a:gd name="connsiteX7" fmla="*/ 2171700 w 3790950"/>
                    <a:gd name="connsiteY7" fmla="*/ 1797050 h 2082800"/>
                    <a:gd name="connsiteX8" fmla="*/ 2171700 w 3790950"/>
                    <a:gd name="connsiteY8" fmla="*/ 1730375 h 2082800"/>
                    <a:gd name="connsiteX9" fmla="*/ 1612900 w 3790950"/>
                    <a:gd name="connsiteY9" fmla="*/ 1730375 h 2082800"/>
                    <a:gd name="connsiteX10" fmla="*/ 1612900 w 3790950"/>
                    <a:gd name="connsiteY10" fmla="*/ 1682750 h 2082800"/>
                    <a:gd name="connsiteX11" fmla="*/ 1377950 w 3790950"/>
                    <a:gd name="connsiteY11" fmla="*/ 1682750 h 2082800"/>
                    <a:gd name="connsiteX12" fmla="*/ 1377950 w 3790950"/>
                    <a:gd name="connsiteY12" fmla="*/ 1635125 h 2082800"/>
                    <a:gd name="connsiteX13" fmla="*/ 1301750 w 3790950"/>
                    <a:gd name="connsiteY13" fmla="*/ 1635125 h 2082800"/>
                    <a:gd name="connsiteX14" fmla="*/ 1301750 w 3790950"/>
                    <a:gd name="connsiteY14" fmla="*/ 1593850 h 2082800"/>
                    <a:gd name="connsiteX15" fmla="*/ 1177925 w 3790950"/>
                    <a:gd name="connsiteY15" fmla="*/ 1593850 h 2082800"/>
                    <a:gd name="connsiteX16" fmla="*/ 1177925 w 3790950"/>
                    <a:gd name="connsiteY16" fmla="*/ 1555750 h 2082800"/>
                    <a:gd name="connsiteX17" fmla="*/ 1177925 w 3790950"/>
                    <a:gd name="connsiteY17" fmla="*/ 1555750 h 2082800"/>
                    <a:gd name="connsiteX18" fmla="*/ 1155700 w 3790950"/>
                    <a:gd name="connsiteY18" fmla="*/ 1514475 h 2082800"/>
                    <a:gd name="connsiteX19" fmla="*/ 1143000 w 3790950"/>
                    <a:gd name="connsiteY19" fmla="*/ 1508125 h 2082800"/>
                    <a:gd name="connsiteX20" fmla="*/ 1146175 w 3790950"/>
                    <a:gd name="connsiteY20" fmla="*/ 1460500 h 2082800"/>
                    <a:gd name="connsiteX21" fmla="*/ 1092200 w 3790950"/>
                    <a:gd name="connsiteY21" fmla="*/ 1460500 h 2082800"/>
                    <a:gd name="connsiteX22" fmla="*/ 1092200 w 3790950"/>
                    <a:gd name="connsiteY22" fmla="*/ 1425575 h 2082800"/>
                    <a:gd name="connsiteX23" fmla="*/ 990600 w 3790950"/>
                    <a:gd name="connsiteY23" fmla="*/ 1425575 h 2082800"/>
                    <a:gd name="connsiteX24" fmla="*/ 990600 w 3790950"/>
                    <a:gd name="connsiteY24" fmla="*/ 1381125 h 2082800"/>
                    <a:gd name="connsiteX25" fmla="*/ 939800 w 3790950"/>
                    <a:gd name="connsiteY25" fmla="*/ 1381125 h 2082800"/>
                    <a:gd name="connsiteX26" fmla="*/ 939800 w 3790950"/>
                    <a:gd name="connsiteY26" fmla="*/ 1343025 h 2082800"/>
                    <a:gd name="connsiteX27" fmla="*/ 939800 w 3790950"/>
                    <a:gd name="connsiteY27" fmla="*/ 1343025 h 2082800"/>
                    <a:gd name="connsiteX28" fmla="*/ 917575 w 3790950"/>
                    <a:gd name="connsiteY28" fmla="*/ 1308100 h 2082800"/>
                    <a:gd name="connsiteX29" fmla="*/ 695325 w 3790950"/>
                    <a:gd name="connsiteY29" fmla="*/ 1308100 h 2082800"/>
                    <a:gd name="connsiteX30" fmla="*/ 676275 w 3790950"/>
                    <a:gd name="connsiteY30" fmla="*/ 1260475 h 2082800"/>
                    <a:gd name="connsiteX31" fmla="*/ 676275 w 3790950"/>
                    <a:gd name="connsiteY31" fmla="*/ 1200150 h 2082800"/>
                    <a:gd name="connsiteX32" fmla="*/ 669925 w 3790950"/>
                    <a:gd name="connsiteY32" fmla="*/ 1165225 h 2082800"/>
                    <a:gd name="connsiteX33" fmla="*/ 511175 w 3790950"/>
                    <a:gd name="connsiteY33" fmla="*/ 1165225 h 2082800"/>
                    <a:gd name="connsiteX34" fmla="*/ 511175 w 3790950"/>
                    <a:gd name="connsiteY34" fmla="*/ 1133475 h 2082800"/>
                    <a:gd name="connsiteX35" fmla="*/ 463550 w 3790950"/>
                    <a:gd name="connsiteY35" fmla="*/ 1133475 h 2082800"/>
                    <a:gd name="connsiteX36" fmla="*/ 460375 w 3790950"/>
                    <a:gd name="connsiteY36" fmla="*/ 1060450 h 2082800"/>
                    <a:gd name="connsiteX37" fmla="*/ 450850 w 3790950"/>
                    <a:gd name="connsiteY37" fmla="*/ 1003300 h 2082800"/>
                    <a:gd name="connsiteX38" fmla="*/ 441325 w 3790950"/>
                    <a:gd name="connsiteY38" fmla="*/ 993775 h 2082800"/>
                    <a:gd name="connsiteX39" fmla="*/ 441325 w 3790950"/>
                    <a:gd name="connsiteY39" fmla="*/ 962025 h 2082800"/>
                    <a:gd name="connsiteX40" fmla="*/ 333375 w 3790950"/>
                    <a:gd name="connsiteY40" fmla="*/ 962025 h 2082800"/>
                    <a:gd name="connsiteX41" fmla="*/ 333375 w 3790950"/>
                    <a:gd name="connsiteY41" fmla="*/ 930275 h 2082800"/>
                    <a:gd name="connsiteX42" fmla="*/ 269875 w 3790950"/>
                    <a:gd name="connsiteY42" fmla="*/ 930275 h 2082800"/>
                    <a:gd name="connsiteX43" fmla="*/ 269875 w 3790950"/>
                    <a:gd name="connsiteY43" fmla="*/ 930275 h 2082800"/>
                    <a:gd name="connsiteX44" fmla="*/ 267748 w 3790950"/>
                    <a:gd name="connsiteY44" fmla="*/ 918554 h 2082800"/>
                    <a:gd name="connsiteX45" fmla="*/ 264490 w 3790950"/>
                    <a:gd name="connsiteY45" fmla="*/ 867330 h 2082800"/>
                    <a:gd name="connsiteX46" fmla="*/ 257175 w 3790950"/>
                    <a:gd name="connsiteY46" fmla="*/ 866775 h 2082800"/>
                    <a:gd name="connsiteX47" fmla="*/ 247650 w 3790950"/>
                    <a:gd name="connsiteY47" fmla="*/ 819150 h 2082800"/>
                    <a:gd name="connsiteX48" fmla="*/ 241300 w 3790950"/>
                    <a:gd name="connsiteY48" fmla="*/ 787400 h 2082800"/>
                    <a:gd name="connsiteX49" fmla="*/ 217997 w 3790950"/>
                    <a:gd name="connsiteY49" fmla="*/ 783493 h 2082800"/>
                    <a:gd name="connsiteX50" fmla="*/ 219075 w 3790950"/>
                    <a:gd name="connsiteY50" fmla="*/ 701675 h 2082800"/>
                    <a:gd name="connsiteX51" fmla="*/ 219075 w 3790950"/>
                    <a:gd name="connsiteY51" fmla="*/ 393700 h 2082800"/>
                    <a:gd name="connsiteX52" fmla="*/ 209550 w 3790950"/>
                    <a:gd name="connsiteY52" fmla="*/ 282575 h 2082800"/>
                    <a:gd name="connsiteX53" fmla="*/ 203200 w 3790950"/>
                    <a:gd name="connsiteY53" fmla="*/ 161925 h 2082800"/>
                    <a:gd name="connsiteX54" fmla="*/ 190500 w 3790950"/>
                    <a:gd name="connsiteY54" fmla="*/ 101600 h 2082800"/>
                    <a:gd name="connsiteX55" fmla="*/ 177800 w 3790950"/>
                    <a:gd name="connsiteY55" fmla="*/ 57150 h 2082800"/>
                    <a:gd name="connsiteX56" fmla="*/ 149225 w 3790950"/>
                    <a:gd name="connsiteY56" fmla="*/ 0 h 2082800"/>
                    <a:gd name="connsiteX57" fmla="*/ 0 w 3790950"/>
                    <a:gd name="connsiteY57" fmla="*/ 0 h 2082800"/>
                    <a:gd name="connsiteX0" fmla="*/ 3790950 w 3790950"/>
                    <a:gd name="connsiteY0" fmla="*/ 2082800 h 2082800"/>
                    <a:gd name="connsiteX1" fmla="*/ 3330575 w 3790950"/>
                    <a:gd name="connsiteY1" fmla="*/ 2082800 h 2082800"/>
                    <a:gd name="connsiteX2" fmla="*/ 3330575 w 3790950"/>
                    <a:gd name="connsiteY2" fmla="*/ 1990725 h 2082800"/>
                    <a:gd name="connsiteX3" fmla="*/ 3209925 w 3790950"/>
                    <a:gd name="connsiteY3" fmla="*/ 1990725 h 2082800"/>
                    <a:gd name="connsiteX4" fmla="*/ 3209925 w 3790950"/>
                    <a:gd name="connsiteY4" fmla="*/ 1895475 h 2082800"/>
                    <a:gd name="connsiteX5" fmla="*/ 3130550 w 3790950"/>
                    <a:gd name="connsiteY5" fmla="*/ 1895475 h 2082800"/>
                    <a:gd name="connsiteX6" fmla="*/ 3130550 w 3790950"/>
                    <a:gd name="connsiteY6" fmla="*/ 1797050 h 2082800"/>
                    <a:gd name="connsiteX7" fmla="*/ 2171700 w 3790950"/>
                    <a:gd name="connsiteY7" fmla="*/ 1797050 h 2082800"/>
                    <a:gd name="connsiteX8" fmla="*/ 2171700 w 3790950"/>
                    <a:gd name="connsiteY8" fmla="*/ 1730375 h 2082800"/>
                    <a:gd name="connsiteX9" fmla="*/ 1612900 w 3790950"/>
                    <a:gd name="connsiteY9" fmla="*/ 1730375 h 2082800"/>
                    <a:gd name="connsiteX10" fmla="*/ 1612900 w 3790950"/>
                    <a:gd name="connsiteY10" fmla="*/ 1682750 h 2082800"/>
                    <a:gd name="connsiteX11" fmla="*/ 1377950 w 3790950"/>
                    <a:gd name="connsiteY11" fmla="*/ 1682750 h 2082800"/>
                    <a:gd name="connsiteX12" fmla="*/ 1377950 w 3790950"/>
                    <a:gd name="connsiteY12" fmla="*/ 1635125 h 2082800"/>
                    <a:gd name="connsiteX13" fmla="*/ 1301750 w 3790950"/>
                    <a:gd name="connsiteY13" fmla="*/ 1635125 h 2082800"/>
                    <a:gd name="connsiteX14" fmla="*/ 1301750 w 3790950"/>
                    <a:gd name="connsiteY14" fmla="*/ 1593850 h 2082800"/>
                    <a:gd name="connsiteX15" fmla="*/ 1177925 w 3790950"/>
                    <a:gd name="connsiteY15" fmla="*/ 1593850 h 2082800"/>
                    <a:gd name="connsiteX16" fmla="*/ 1177925 w 3790950"/>
                    <a:gd name="connsiteY16" fmla="*/ 1555750 h 2082800"/>
                    <a:gd name="connsiteX17" fmla="*/ 1177925 w 3790950"/>
                    <a:gd name="connsiteY17" fmla="*/ 1555750 h 2082800"/>
                    <a:gd name="connsiteX18" fmla="*/ 1155700 w 3790950"/>
                    <a:gd name="connsiteY18" fmla="*/ 1514475 h 2082800"/>
                    <a:gd name="connsiteX19" fmla="*/ 1143000 w 3790950"/>
                    <a:gd name="connsiteY19" fmla="*/ 1508125 h 2082800"/>
                    <a:gd name="connsiteX20" fmla="*/ 1146175 w 3790950"/>
                    <a:gd name="connsiteY20" fmla="*/ 1460500 h 2082800"/>
                    <a:gd name="connsiteX21" fmla="*/ 1092200 w 3790950"/>
                    <a:gd name="connsiteY21" fmla="*/ 1460500 h 2082800"/>
                    <a:gd name="connsiteX22" fmla="*/ 1092200 w 3790950"/>
                    <a:gd name="connsiteY22" fmla="*/ 1425575 h 2082800"/>
                    <a:gd name="connsiteX23" fmla="*/ 990600 w 3790950"/>
                    <a:gd name="connsiteY23" fmla="*/ 1425575 h 2082800"/>
                    <a:gd name="connsiteX24" fmla="*/ 990600 w 3790950"/>
                    <a:gd name="connsiteY24" fmla="*/ 1381125 h 2082800"/>
                    <a:gd name="connsiteX25" fmla="*/ 939800 w 3790950"/>
                    <a:gd name="connsiteY25" fmla="*/ 1381125 h 2082800"/>
                    <a:gd name="connsiteX26" fmla="*/ 939800 w 3790950"/>
                    <a:gd name="connsiteY26" fmla="*/ 1343025 h 2082800"/>
                    <a:gd name="connsiteX27" fmla="*/ 939800 w 3790950"/>
                    <a:gd name="connsiteY27" fmla="*/ 1343025 h 2082800"/>
                    <a:gd name="connsiteX28" fmla="*/ 917575 w 3790950"/>
                    <a:gd name="connsiteY28" fmla="*/ 1308100 h 2082800"/>
                    <a:gd name="connsiteX29" fmla="*/ 695325 w 3790950"/>
                    <a:gd name="connsiteY29" fmla="*/ 1308100 h 2082800"/>
                    <a:gd name="connsiteX30" fmla="*/ 676275 w 3790950"/>
                    <a:gd name="connsiteY30" fmla="*/ 1260475 h 2082800"/>
                    <a:gd name="connsiteX31" fmla="*/ 676275 w 3790950"/>
                    <a:gd name="connsiteY31" fmla="*/ 1200150 h 2082800"/>
                    <a:gd name="connsiteX32" fmla="*/ 669925 w 3790950"/>
                    <a:gd name="connsiteY32" fmla="*/ 1165225 h 2082800"/>
                    <a:gd name="connsiteX33" fmla="*/ 511175 w 3790950"/>
                    <a:gd name="connsiteY33" fmla="*/ 1165225 h 2082800"/>
                    <a:gd name="connsiteX34" fmla="*/ 511175 w 3790950"/>
                    <a:gd name="connsiteY34" fmla="*/ 1133475 h 2082800"/>
                    <a:gd name="connsiteX35" fmla="*/ 463550 w 3790950"/>
                    <a:gd name="connsiteY35" fmla="*/ 1133475 h 2082800"/>
                    <a:gd name="connsiteX36" fmla="*/ 460375 w 3790950"/>
                    <a:gd name="connsiteY36" fmla="*/ 1060450 h 2082800"/>
                    <a:gd name="connsiteX37" fmla="*/ 450850 w 3790950"/>
                    <a:gd name="connsiteY37" fmla="*/ 1003300 h 2082800"/>
                    <a:gd name="connsiteX38" fmla="*/ 441325 w 3790950"/>
                    <a:gd name="connsiteY38" fmla="*/ 993775 h 2082800"/>
                    <a:gd name="connsiteX39" fmla="*/ 441325 w 3790950"/>
                    <a:gd name="connsiteY39" fmla="*/ 962025 h 2082800"/>
                    <a:gd name="connsiteX40" fmla="*/ 333375 w 3790950"/>
                    <a:gd name="connsiteY40" fmla="*/ 962025 h 2082800"/>
                    <a:gd name="connsiteX41" fmla="*/ 333375 w 3790950"/>
                    <a:gd name="connsiteY41" fmla="*/ 930275 h 2082800"/>
                    <a:gd name="connsiteX42" fmla="*/ 269875 w 3790950"/>
                    <a:gd name="connsiteY42" fmla="*/ 930275 h 2082800"/>
                    <a:gd name="connsiteX43" fmla="*/ 269875 w 3790950"/>
                    <a:gd name="connsiteY43" fmla="*/ 930275 h 2082800"/>
                    <a:gd name="connsiteX44" fmla="*/ 267748 w 3790950"/>
                    <a:gd name="connsiteY44" fmla="*/ 918554 h 2082800"/>
                    <a:gd name="connsiteX45" fmla="*/ 264490 w 3790950"/>
                    <a:gd name="connsiteY45" fmla="*/ 867330 h 2082800"/>
                    <a:gd name="connsiteX46" fmla="*/ 257175 w 3790950"/>
                    <a:gd name="connsiteY46" fmla="*/ 866775 h 2082800"/>
                    <a:gd name="connsiteX47" fmla="*/ 247650 w 3790950"/>
                    <a:gd name="connsiteY47" fmla="*/ 819150 h 2082800"/>
                    <a:gd name="connsiteX48" fmla="*/ 241300 w 3790950"/>
                    <a:gd name="connsiteY48" fmla="*/ 787400 h 2082800"/>
                    <a:gd name="connsiteX49" fmla="*/ 217997 w 3790950"/>
                    <a:gd name="connsiteY49" fmla="*/ 783493 h 2082800"/>
                    <a:gd name="connsiteX50" fmla="*/ 219075 w 3790950"/>
                    <a:gd name="connsiteY50" fmla="*/ 701675 h 2082800"/>
                    <a:gd name="connsiteX51" fmla="*/ 219075 w 3790950"/>
                    <a:gd name="connsiteY51" fmla="*/ 393700 h 2082800"/>
                    <a:gd name="connsiteX52" fmla="*/ 209550 w 3790950"/>
                    <a:gd name="connsiteY52" fmla="*/ 282575 h 2082800"/>
                    <a:gd name="connsiteX53" fmla="*/ 203200 w 3790950"/>
                    <a:gd name="connsiteY53" fmla="*/ 161925 h 2082800"/>
                    <a:gd name="connsiteX54" fmla="*/ 190500 w 3790950"/>
                    <a:gd name="connsiteY54" fmla="*/ 101600 h 2082800"/>
                    <a:gd name="connsiteX55" fmla="*/ 177800 w 3790950"/>
                    <a:gd name="connsiteY55" fmla="*/ 57150 h 2082800"/>
                    <a:gd name="connsiteX56" fmla="*/ 149225 w 3790950"/>
                    <a:gd name="connsiteY56" fmla="*/ 0 h 2082800"/>
                    <a:gd name="connsiteX57" fmla="*/ 0 w 3790950"/>
                    <a:gd name="connsiteY57" fmla="*/ 0 h 2082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790950" h="2082800">
                      <a:moveTo>
                        <a:pt x="3790950" y="2082800"/>
                      </a:moveTo>
                      <a:lnTo>
                        <a:pt x="3330575" y="2082800"/>
                      </a:lnTo>
                      <a:lnTo>
                        <a:pt x="3330575" y="1990725"/>
                      </a:lnTo>
                      <a:lnTo>
                        <a:pt x="3209925" y="1990725"/>
                      </a:lnTo>
                      <a:lnTo>
                        <a:pt x="3209925" y="1895475"/>
                      </a:lnTo>
                      <a:lnTo>
                        <a:pt x="3130550" y="1895475"/>
                      </a:lnTo>
                      <a:lnTo>
                        <a:pt x="3130550" y="1797050"/>
                      </a:lnTo>
                      <a:lnTo>
                        <a:pt x="2171700" y="1797050"/>
                      </a:lnTo>
                      <a:lnTo>
                        <a:pt x="2171700" y="1730375"/>
                      </a:lnTo>
                      <a:lnTo>
                        <a:pt x="1612900" y="1730375"/>
                      </a:lnTo>
                      <a:lnTo>
                        <a:pt x="1612900" y="1682750"/>
                      </a:lnTo>
                      <a:lnTo>
                        <a:pt x="1377950" y="1682750"/>
                      </a:lnTo>
                      <a:lnTo>
                        <a:pt x="1377950" y="1635125"/>
                      </a:lnTo>
                      <a:lnTo>
                        <a:pt x="1301750" y="1635125"/>
                      </a:lnTo>
                      <a:lnTo>
                        <a:pt x="1301750" y="1593850"/>
                      </a:lnTo>
                      <a:lnTo>
                        <a:pt x="1177925" y="1593850"/>
                      </a:lnTo>
                      <a:lnTo>
                        <a:pt x="1177925" y="1555750"/>
                      </a:lnTo>
                      <a:lnTo>
                        <a:pt x="1177925" y="1555750"/>
                      </a:lnTo>
                      <a:lnTo>
                        <a:pt x="1155700" y="1514475"/>
                      </a:lnTo>
                      <a:lnTo>
                        <a:pt x="1143000" y="1508125"/>
                      </a:lnTo>
                      <a:lnTo>
                        <a:pt x="1146175" y="1460500"/>
                      </a:lnTo>
                      <a:lnTo>
                        <a:pt x="1092200" y="1460500"/>
                      </a:lnTo>
                      <a:lnTo>
                        <a:pt x="1092200" y="1425575"/>
                      </a:lnTo>
                      <a:lnTo>
                        <a:pt x="990600" y="1425575"/>
                      </a:lnTo>
                      <a:lnTo>
                        <a:pt x="990600" y="1381125"/>
                      </a:lnTo>
                      <a:lnTo>
                        <a:pt x="939800" y="1381125"/>
                      </a:lnTo>
                      <a:lnTo>
                        <a:pt x="939800" y="1343025"/>
                      </a:lnTo>
                      <a:lnTo>
                        <a:pt x="939800" y="1343025"/>
                      </a:lnTo>
                      <a:lnTo>
                        <a:pt x="917575" y="1308100"/>
                      </a:lnTo>
                      <a:lnTo>
                        <a:pt x="695325" y="1308100"/>
                      </a:lnTo>
                      <a:lnTo>
                        <a:pt x="676275" y="1260475"/>
                      </a:lnTo>
                      <a:lnTo>
                        <a:pt x="676275" y="1200150"/>
                      </a:lnTo>
                      <a:lnTo>
                        <a:pt x="669925" y="1165225"/>
                      </a:lnTo>
                      <a:lnTo>
                        <a:pt x="511175" y="1165225"/>
                      </a:lnTo>
                      <a:lnTo>
                        <a:pt x="511175" y="1133475"/>
                      </a:lnTo>
                      <a:lnTo>
                        <a:pt x="463550" y="1133475"/>
                      </a:lnTo>
                      <a:lnTo>
                        <a:pt x="460375" y="1060450"/>
                      </a:lnTo>
                      <a:lnTo>
                        <a:pt x="450850" y="1003300"/>
                      </a:lnTo>
                      <a:lnTo>
                        <a:pt x="441325" y="993775"/>
                      </a:lnTo>
                      <a:lnTo>
                        <a:pt x="441325" y="962025"/>
                      </a:lnTo>
                      <a:lnTo>
                        <a:pt x="333375" y="962025"/>
                      </a:lnTo>
                      <a:lnTo>
                        <a:pt x="333375" y="930275"/>
                      </a:lnTo>
                      <a:lnTo>
                        <a:pt x="269875" y="930275"/>
                      </a:lnTo>
                      <a:lnTo>
                        <a:pt x="269875" y="930275"/>
                      </a:lnTo>
                      <a:lnTo>
                        <a:pt x="267748" y="918554"/>
                      </a:lnTo>
                      <a:cubicBezTo>
                        <a:pt x="267131" y="910437"/>
                        <a:pt x="265107" y="875447"/>
                        <a:pt x="264490" y="867330"/>
                      </a:cubicBezTo>
                      <a:lnTo>
                        <a:pt x="257175" y="866775"/>
                      </a:lnTo>
                      <a:cubicBezTo>
                        <a:pt x="256816" y="833798"/>
                        <a:pt x="250825" y="835025"/>
                        <a:pt x="247650" y="819150"/>
                      </a:cubicBezTo>
                      <a:lnTo>
                        <a:pt x="241300" y="787400"/>
                      </a:lnTo>
                      <a:lnTo>
                        <a:pt x="217997" y="783493"/>
                      </a:lnTo>
                      <a:cubicBezTo>
                        <a:pt x="218356" y="756220"/>
                        <a:pt x="218716" y="728948"/>
                        <a:pt x="219075" y="701675"/>
                      </a:cubicBezTo>
                      <a:lnTo>
                        <a:pt x="219075" y="393700"/>
                      </a:lnTo>
                      <a:lnTo>
                        <a:pt x="209550" y="282575"/>
                      </a:lnTo>
                      <a:lnTo>
                        <a:pt x="203200" y="161925"/>
                      </a:lnTo>
                      <a:lnTo>
                        <a:pt x="190500" y="101600"/>
                      </a:lnTo>
                      <a:lnTo>
                        <a:pt x="177800" y="57150"/>
                      </a:lnTo>
                      <a:lnTo>
                        <a:pt x="149225" y="0"/>
                      </a:lnTo>
                      <a:lnTo>
                        <a:pt x="0" y="0"/>
                      </a:lnTo>
                    </a:path>
                  </a:pathLst>
                </a:custGeom>
                <a:noFill/>
                <a:ln w="19050">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341" name="Freeform 778">
                  <a:extLst>
                    <a:ext uri="{FF2B5EF4-FFF2-40B4-BE49-F238E27FC236}">
                      <a16:creationId xmlns:a16="http://schemas.microsoft.com/office/drawing/2014/main" id="{E234A9EC-82C1-622E-C1B4-9FDA16241D68}"/>
                    </a:ext>
                  </a:extLst>
                </p:cNvPr>
                <p:cNvSpPr/>
                <p:nvPr/>
              </p:nvSpPr>
              <p:spPr>
                <a:xfrm>
                  <a:off x="1625278" y="1806338"/>
                  <a:ext cx="4963987" cy="3002015"/>
                </a:xfrm>
                <a:custGeom>
                  <a:avLst/>
                  <a:gdLst>
                    <a:gd name="connsiteX0" fmla="*/ 2178050 w 2178050"/>
                    <a:gd name="connsiteY0" fmla="*/ 2286000 h 2286000"/>
                    <a:gd name="connsiteX1" fmla="*/ 2178050 w 2178050"/>
                    <a:gd name="connsiteY1" fmla="*/ 2117725 h 2286000"/>
                    <a:gd name="connsiteX2" fmla="*/ 1454150 w 2178050"/>
                    <a:gd name="connsiteY2" fmla="*/ 2117725 h 2286000"/>
                    <a:gd name="connsiteX3" fmla="*/ 1454150 w 2178050"/>
                    <a:gd name="connsiteY3" fmla="*/ 2051050 h 2286000"/>
                    <a:gd name="connsiteX4" fmla="*/ 1193800 w 2178050"/>
                    <a:gd name="connsiteY4" fmla="*/ 2051050 h 2286000"/>
                    <a:gd name="connsiteX5" fmla="*/ 1193800 w 2178050"/>
                    <a:gd name="connsiteY5" fmla="*/ 1968500 h 2286000"/>
                    <a:gd name="connsiteX6" fmla="*/ 1193800 w 2178050"/>
                    <a:gd name="connsiteY6" fmla="*/ 1968500 h 2286000"/>
                    <a:gd name="connsiteX7" fmla="*/ 1193800 w 2178050"/>
                    <a:gd name="connsiteY7" fmla="*/ 1968500 h 2286000"/>
                    <a:gd name="connsiteX8" fmla="*/ 1171575 w 2178050"/>
                    <a:gd name="connsiteY8" fmla="*/ 1873250 h 2286000"/>
                    <a:gd name="connsiteX9" fmla="*/ 939800 w 2178050"/>
                    <a:gd name="connsiteY9" fmla="*/ 1873250 h 2286000"/>
                    <a:gd name="connsiteX10" fmla="*/ 939800 w 2178050"/>
                    <a:gd name="connsiteY10" fmla="*/ 1835150 h 2286000"/>
                    <a:gd name="connsiteX11" fmla="*/ 704850 w 2178050"/>
                    <a:gd name="connsiteY11" fmla="*/ 1835150 h 2286000"/>
                    <a:gd name="connsiteX12" fmla="*/ 704850 w 2178050"/>
                    <a:gd name="connsiteY12" fmla="*/ 1765300 h 2286000"/>
                    <a:gd name="connsiteX13" fmla="*/ 619125 w 2178050"/>
                    <a:gd name="connsiteY13" fmla="*/ 1765300 h 2286000"/>
                    <a:gd name="connsiteX14" fmla="*/ 619125 w 2178050"/>
                    <a:gd name="connsiteY14" fmla="*/ 1724025 h 2286000"/>
                    <a:gd name="connsiteX15" fmla="*/ 514350 w 2178050"/>
                    <a:gd name="connsiteY15" fmla="*/ 1724025 h 2286000"/>
                    <a:gd name="connsiteX16" fmla="*/ 514350 w 2178050"/>
                    <a:gd name="connsiteY16" fmla="*/ 1689100 h 2286000"/>
                    <a:gd name="connsiteX17" fmla="*/ 479425 w 2178050"/>
                    <a:gd name="connsiteY17" fmla="*/ 1689100 h 2286000"/>
                    <a:gd name="connsiteX18" fmla="*/ 479425 w 2178050"/>
                    <a:gd name="connsiteY18" fmla="*/ 1492250 h 2286000"/>
                    <a:gd name="connsiteX19" fmla="*/ 454025 w 2178050"/>
                    <a:gd name="connsiteY19" fmla="*/ 1406525 h 2286000"/>
                    <a:gd name="connsiteX20" fmla="*/ 415925 w 2178050"/>
                    <a:gd name="connsiteY20" fmla="*/ 1406525 h 2286000"/>
                    <a:gd name="connsiteX21" fmla="*/ 415925 w 2178050"/>
                    <a:gd name="connsiteY21" fmla="*/ 1374775 h 2286000"/>
                    <a:gd name="connsiteX22" fmla="*/ 282575 w 2178050"/>
                    <a:gd name="connsiteY22" fmla="*/ 1371600 h 2286000"/>
                    <a:gd name="connsiteX23" fmla="*/ 273050 w 2178050"/>
                    <a:gd name="connsiteY23" fmla="*/ 1327150 h 2286000"/>
                    <a:gd name="connsiteX24" fmla="*/ 276225 w 2178050"/>
                    <a:gd name="connsiteY24" fmla="*/ 1285875 h 2286000"/>
                    <a:gd name="connsiteX25" fmla="*/ 257175 w 2178050"/>
                    <a:gd name="connsiteY25" fmla="*/ 1254125 h 2286000"/>
                    <a:gd name="connsiteX26" fmla="*/ 257175 w 2178050"/>
                    <a:gd name="connsiteY26" fmla="*/ 1254125 h 2286000"/>
                    <a:gd name="connsiteX27" fmla="*/ 250825 w 2178050"/>
                    <a:gd name="connsiteY27" fmla="*/ 1162050 h 2286000"/>
                    <a:gd name="connsiteX28" fmla="*/ 250825 w 2178050"/>
                    <a:gd name="connsiteY28" fmla="*/ 460375 h 2286000"/>
                    <a:gd name="connsiteX29" fmla="*/ 212725 w 2178050"/>
                    <a:gd name="connsiteY29" fmla="*/ 460375 h 2286000"/>
                    <a:gd name="connsiteX30" fmla="*/ 212725 w 2178050"/>
                    <a:gd name="connsiteY30" fmla="*/ 133350 h 2286000"/>
                    <a:gd name="connsiteX31" fmla="*/ 212725 w 2178050"/>
                    <a:gd name="connsiteY31" fmla="*/ 133350 h 2286000"/>
                    <a:gd name="connsiteX32" fmla="*/ 187325 w 2178050"/>
                    <a:gd name="connsiteY32" fmla="*/ 95250 h 2286000"/>
                    <a:gd name="connsiteX33" fmla="*/ 136525 w 2178050"/>
                    <a:gd name="connsiteY33" fmla="*/ 95250 h 2286000"/>
                    <a:gd name="connsiteX34" fmla="*/ 136525 w 2178050"/>
                    <a:gd name="connsiteY34" fmla="*/ 63500 h 2286000"/>
                    <a:gd name="connsiteX35" fmla="*/ 79375 w 2178050"/>
                    <a:gd name="connsiteY35" fmla="*/ 66675 h 2286000"/>
                    <a:gd name="connsiteX36" fmla="*/ 92075 w 2178050"/>
                    <a:gd name="connsiteY36" fmla="*/ 41275 h 2286000"/>
                    <a:gd name="connsiteX37" fmla="*/ 53975 w 2178050"/>
                    <a:gd name="connsiteY37" fmla="*/ 41275 h 2286000"/>
                    <a:gd name="connsiteX38" fmla="*/ 69850 w 2178050"/>
                    <a:gd name="connsiteY38" fmla="*/ 0 h 2286000"/>
                    <a:gd name="connsiteX39" fmla="*/ 0 w 2178050"/>
                    <a:gd name="connsiteY39" fmla="*/ 0 h 2286000"/>
                    <a:gd name="connsiteX0" fmla="*/ 2178050 w 2178050"/>
                    <a:gd name="connsiteY0" fmla="*/ 2286000 h 2286000"/>
                    <a:gd name="connsiteX1" fmla="*/ 2178050 w 2178050"/>
                    <a:gd name="connsiteY1" fmla="*/ 2117725 h 2286000"/>
                    <a:gd name="connsiteX2" fmla="*/ 1454150 w 2178050"/>
                    <a:gd name="connsiteY2" fmla="*/ 2117725 h 2286000"/>
                    <a:gd name="connsiteX3" fmla="*/ 1454150 w 2178050"/>
                    <a:gd name="connsiteY3" fmla="*/ 2051050 h 2286000"/>
                    <a:gd name="connsiteX4" fmla="*/ 1193800 w 2178050"/>
                    <a:gd name="connsiteY4" fmla="*/ 2051050 h 2286000"/>
                    <a:gd name="connsiteX5" fmla="*/ 1193800 w 2178050"/>
                    <a:gd name="connsiteY5" fmla="*/ 1968500 h 2286000"/>
                    <a:gd name="connsiteX6" fmla="*/ 1193800 w 2178050"/>
                    <a:gd name="connsiteY6" fmla="*/ 1968500 h 2286000"/>
                    <a:gd name="connsiteX7" fmla="*/ 1193800 w 2178050"/>
                    <a:gd name="connsiteY7" fmla="*/ 1968500 h 2286000"/>
                    <a:gd name="connsiteX8" fmla="*/ 1171575 w 2178050"/>
                    <a:gd name="connsiteY8" fmla="*/ 1873250 h 2286000"/>
                    <a:gd name="connsiteX9" fmla="*/ 939800 w 2178050"/>
                    <a:gd name="connsiteY9" fmla="*/ 1873250 h 2286000"/>
                    <a:gd name="connsiteX10" fmla="*/ 939800 w 2178050"/>
                    <a:gd name="connsiteY10" fmla="*/ 1835150 h 2286000"/>
                    <a:gd name="connsiteX11" fmla="*/ 704850 w 2178050"/>
                    <a:gd name="connsiteY11" fmla="*/ 1835150 h 2286000"/>
                    <a:gd name="connsiteX12" fmla="*/ 704850 w 2178050"/>
                    <a:gd name="connsiteY12" fmla="*/ 1765300 h 2286000"/>
                    <a:gd name="connsiteX13" fmla="*/ 619125 w 2178050"/>
                    <a:gd name="connsiteY13" fmla="*/ 1765300 h 2286000"/>
                    <a:gd name="connsiteX14" fmla="*/ 619125 w 2178050"/>
                    <a:gd name="connsiteY14" fmla="*/ 1724025 h 2286000"/>
                    <a:gd name="connsiteX15" fmla="*/ 514350 w 2178050"/>
                    <a:gd name="connsiteY15" fmla="*/ 1724025 h 2286000"/>
                    <a:gd name="connsiteX16" fmla="*/ 514350 w 2178050"/>
                    <a:gd name="connsiteY16" fmla="*/ 1689100 h 2286000"/>
                    <a:gd name="connsiteX17" fmla="*/ 495300 w 2178050"/>
                    <a:gd name="connsiteY17" fmla="*/ 1695450 h 2286000"/>
                    <a:gd name="connsiteX18" fmla="*/ 479425 w 2178050"/>
                    <a:gd name="connsiteY18" fmla="*/ 1492250 h 2286000"/>
                    <a:gd name="connsiteX19" fmla="*/ 454025 w 2178050"/>
                    <a:gd name="connsiteY19" fmla="*/ 1406525 h 2286000"/>
                    <a:gd name="connsiteX20" fmla="*/ 415925 w 2178050"/>
                    <a:gd name="connsiteY20" fmla="*/ 1406525 h 2286000"/>
                    <a:gd name="connsiteX21" fmla="*/ 415925 w 2178050"/>
                    <a:gd name="connsiteY21" fmla="*/ 1374775 h 2286000"/>
                    <a:gd name="connsiteX22" fmla="*/ 282575 w 2178050"/>
                    <a:gd name="connsiteY22" fmla="*/ 1371600 h 2286000"/>
                    <a:gd name="connsiteX23" fmla="*/ 273050 w 2178050"/>
                    <a:gd name="connsiteY23" fmla="*/ 1327150 h 2286000"/>
                    <a:gd name="connsiteX24" fmla="*/ 276225 w 2178050"/>
                    <a:gd name="connsiteY24" fmla="*/ 1285875 h 2286000"/>
                    <a:gd name="connsiteX25" fmla="*/ 257175 w 2178050"/>
                    <a:gd name="connsiteY25" fmla="*/ 1254125 h 2286000"/>
                    <a:gd name="connsiteX26" fmla="*/ 257175 w 2178050"/>
                    <a:gd name="connsiteY26" fmla="*/ 1254125 h 2286000"/>
                    <a:gd name="connsiteX27" fmla="*/ 250825 w 2178050"/>
                    <a:gd name="connsiteY27" fmla="*/ 1162050 h 2286000"/>
                    <a:gd name="connsiteX28" fmla="*/ 250825 w 2178050"/>
                    <a:gd name="connsiteY28" fmla="*/ 460375 h 2286000"/>
                    <a:gd name="connsiteX29" fmla="*/ 212725 w 2178050"/>
                    <a:gd name="connsiteY29" fmla="*/ 460375 h 2286000"/>
                    <a:gd name="connsiteX30" fmla="*/ 212725 w 2178050"/>
                    <a:gd name="connsiteY30" fmla="*/ 133350 h 2286000"/>
                    <a:gd name="connsiteX31" fmla="*/ 212725 w 2178050"/>
                    <a:gd name="connsiteY31" fmla="*/ 133350 h 2286000"/>
                    <a:gd name="connsiteX32" fmla="*/ 187325 w 2178050"/>
                    <a:gd name="connsiteY32" fmla="*/ 95250 h 2286000"/>
                    <a:gd name="connsiteX33" fmla="*/ 136525 w 2178050"/>
                    <a:gd name="connsiteY33" fmla="*/ 95250 h 2286000"/>
                    <a:gd name="connsiteX34" fmla="*/ 136525 w 2178050"/>
                    <a:gd name="connsiteY34" fmla="*/ 63500 h 2286000"/>
                    <a:gd name="connsiteX35" fmla="*/ 79375 w 2178050"/>
                    <a:gd name="connsiteY35" fmla="*/ 66675 h 2286000"/>
                    <a:gd name="connsiteX36" fmla="*/ 92075 w 2178050"/>
                    <a:gd name="connsiteY36" fmla="*/ 41275 h 2286000"/>
                    <a:gd name="connsiteX37" fmla="*/ 53975 w 2178050"/>
                    <a:gd name="connsiteY37" fmla="*/ 41275 h 2286000"/>
                    <a:gd name="connsiteX38" fmla="*/ 69850 w 2178050"/>
                    <a:gd name="connsiteY38" fmla="*/ 0 h 2286000"/>
                    <a:gd name="connsiteX39" fmla="*/ 0 w 2178050"/>
                    <a:gd name="connsiteY39" fmla="*/ 0 h 2286000"/>
                    <a:gd name="connsiteX0" fmla="*/ 2178050 w 2178050"/>
                    <a:gd name="connsiteY0" fmla="*/ 2286000 h 2286000"/>
                    <a:gd name="connsiteX1" fmla="*/ 2178050 w 2178050"/>
                    <a:gd name="connsiteY1" fmla="*/ 2117725 h 2286000"/>
                    <a:gd name="connsiteX2" fmla="*/ 1454150 w 2178050"/>
                    <a:gd name="connsiteY2" fmla="*/ 2117725 h 2286000"/>
                    <a:gd name="connsiteX3" fmla="*/ 1454150 w 2178050"/>
                    <a:gd name="connsiteY3" fmla="*/ 2051050 h 2286000"/>
                    <a:gd name="connsiteX4" fmla="*/ 1193800 w 2178050"/>
                    <a:gd name="connsiteY4" fmla="*/ 2051050 h 2286000"/>
                    <a:gd name="connsiteX5" fmla="*/ 1193800 w 2178050"/>
                    <a:gd name="connsiteY5" fmla="*/ 1968500 h 2286000"/>
                    <a:gd name="connsiteX6" fmla="*/ 1193800 w 2178050"/>
                    <a:gd name="connsiteY6" fmla="*/ 1968500 h 2286000"/>
                    <a:gd name="connsiteX7" fmla="*/ 1193800 w 2178050"/>
                    <a:gd name="connsiteY7" fmla="*/ 1968500 h 2286000"/>
                    <a:gd name="connsiteX8" fmla="*/ 1171575 w 2178050"/>
                    <a:gd name="connsiteY8" fmla="*/ 1873250 h 2286000"/>
                    <a:gd name="connsiteX9" fmla="*/ 939800 w 2178050"/>
                    <a:gd name="connsiteY9" fmla="*/ 1873250 h 2286000"/>
                    <a:gd name="connsiteX10" fmla="*/ 939800 w 2178050"/>
                    <a:gd name="connsiteY10" fmla="*/ 1835150 h 2286000"/>
                    <a:gd name="connsiteX11" fmla="*/ 704850 w 2178050"/>
                    <a:gd name="connsiteY11" fmla="*/ 1835150 h 2286000"/>
                    <a:gd name="connsiteX12" fmla="*/ 704850 w 2178050"/>
                    <a:gd name="connsiteY12" fmla="*/ 1765300 h 2286000"/>
                    <a:gd name="connsiteX13" fmla="*/ 619125 w 2178050"/>
                    <a:gd name="connsiteY13" fmla="*/ 1765300 h 2286000"/>
                    <a:gd name="connsiteX14" fmla="*/ 619125 w 2178050"/>
                    <a:gd name="connsiteY14" fmla="*/ 1724025 h 2286000"/>
                    <a:gd name="connsiteX15" fmla="*/ 514350 w 2178050"/>
                    <a:gd name="connsiteY15" fmla="*/ 1724025 h 2286000"/>
                    <a:gd name="connsiteX16" fmla="*/ 514350 w 2178050"/>
                    <a:gd name="connsiteY16" fmla="*/ 1689100 h 2286000"/>
                    <a:gd name="connsiteX17" fmla="*/ 495300 w 2178050"/>
                    <a:gd name="connsiteY17" fmla="*/ 1695450 h 2286000"/>
                    <a:gd name="connsiteX18" fmla="*/ 479425 w 2178050"/>
                    <a:gd name="connsiteY18" fmla="*/ 1492250 h 2286000"/>
                    <a:gd name="connsiteX19" fmla="*/ 454025 w 2178050"/>
                    <a:gd name="connsiteY19" fmla="*/ 1406525 h 2286000"/>
                    <a:gd name="connsiteX20" fmla="*/ 415925 w 2178050"/>
                    <a:gd name="connsiteY20" fmla="*/ 1406525 h 2286000"/>
                    <a:gd name="connsiteX21" fmla="*/ 415925 w 2178050"/>
                    <a:gd name="connsiteY21" fmla="*/ 1374775 h 2286000"/>
                    <a:gd name="connsiteX22" fmla="*/ 282575 w 2178050"/>
                    <a:gd name="connsiteY22" fmla="*/ 1371600 h 2286000"/>
                    <a:gd name="connsiteX23" fmla="*/ 273050 w 2178050"/>
                    <a:gd name="connsiteY23" fmla="*/ 1327150 h 2286000"/>
                    <a:gd name="connsiteX24" fmla="*/ 276225 w 2178050"/>
                    <a:gd name="connsiteY24" fmla="*/ 1285875 h 2286000"/>
                    <a:gd name="connsiteX25" fmla="*/ 257175 w 2178050"/>
                    <a:gd name="connsiteY25" fmla="*/ 1254125 h 2286000"/>
                    <a:gd name="connsiteX26" fmla="*/ 257175 w 2178050"/>
                    <a:gd name="connsiteY26" fmla="*/ 1254125 h 2286000"/>
                    <a:gd name="connsiteX27" fmla="*/ 250825 w 2178050"/>
                    <a:gd name="connsiteY27" fmla="*/ 1162050 h 2286000"/>
                    <a:gd name="connsiteX28" fmla="*/ 250825 w 2178050"/>
                    <a:gd name="connsiteY28" fmla="*/ 460375 h 2286000"/>
                    <a:gd name="connsiteX29" fmla="*/ 212725 w 2178050"/>
                    <a:gd name="connsiteY29" fmla="*/ 460375 h 2286000"/>
                    <a:gd name="connsiteX30" fmla="*/ 212725 w 2178050"/>
                    <a:gd name="connsiteY30" fmla="*/ 133350 h 2286000"/>
                    <a:gd name="connsiteX31" fmla="*/ 212725 w 2178050"/>
                    <a:gd name="connsiteY31" fmla="*/ 133350 h 2286000"/>
                    <a:gd name="connsiteX32" fmla="*/ 187325 w 2178050"/>
                    <a:gd name="connsiteY32" fmla="*/ 95250 h 2286000"/>
                    <a:gd name="connsiteX33" fmla="*/ 136525 w 2178050"/>
                    <a:gd name="connsiteY33" fmla="*/ 95250 h 2286000"/>
                    <a:gd name="connsiteX34" fmla="*/ 136525 w 2178050"/>
                    <a:gd name="connsiteY34" fmla="*/ 63500 h 2286000"/>
                    <a:gd name="connsiteX35" fmla="*/ 79375 w 2178050"/>
                    <a:gd name="connsiteY35" fmla="*/ 66675 h 2286000"/>
                    <a:gd name="connsiteX36" fmla="*/ 92075 w 2178050"/>
                    <a:gd name="connsiteY36" fmla="*/ 41275 h 2286000"/>
                    <a:gd name="connsiteX37" fmla="*/ 68053 w 2178050"/>
                    <a:gd name="connsiteY37" fmla="*/ 43718 h 2286000"/>
                    <a:gd name="connsiteX38" fmla="*/ 69850 w 2178050"/>
                    <a:gd name="connsiteY38" fmla="*/ 0 h 2286000"/>
                    <a:gd name="connsiteX39" fmla="*/ 0 w 2178050"/>
                    <a:gd name="connsiteY39" fmla="*/ 0 h 2286000"/>
                    <a:gd name="connsiteX0" fmla="*/ 2178050 w 2178050"/>
                    <a:gd name="connsiteY0" fmla="*/ 2286000 h 2286000"/>
                    <a:gd name="connsiteX1" fmla="*/ 2178050 w 2178050"/>
                    <a:gd name="connsiteY1" fmla="*/ 2117725 h 2286000"/>
                    <a:gd name="connsiteX2" fmla="*/ 1454150 w 2178050"/>
                    <a:gd name="connsiteY2" fmla="*/ 2117725 h 2286000"/>
                    <a:gd name="connsiteX3" fmla="*/ 1454150 w 2178050"/>
                    <a:gd name="connsiteY3" fmla="*/ 2051050 h 2286000"/>
                    <a:gd name="connsiteX4" fmla="*/ 1193800 w 2178050"/>
                    <a:gd name="connsiteY4" fmla="*/ 2051050 h 2286000"/>
                    <a:gd name="connsiteX5" fmla="*/ 1193800 w 2178050"/>
                    <a:gd name="connsiteY5" fmla="*/ 1968500 h 2286000"/>
                    <a:gd name="connsiteX6" fmla="*/ 1193800 w 2178050"/>
                    <a:gd name="connsiteY6" fmla="*/ 1968500 h 2286000"/>
                    <a:gd name="connsiteX7" fmla="*/ 1193800 w 2178050"/>
                    <a:gd name="connsiteY7" fmla="*/ 1968500 h 2286000"/>
                    <a:gd name="connsiteX8" fmla="*/ 1180313 w 2178050"/>
                    <a:gd name="connsiteY8" fmla="*/ 1964316 h 2286000"/>
                    <a:gd name="connsiteX9" fmla="*/ 1171575 w 2178050"/>
                    <a:gd name="connsiteY9" fmla="*/ 1873250 h 2286000"/>
                    <a:gd name="connsiteX10" fmla="*/ 939800 w 2178050"/>
                    <a:gd name="connsiteY10" fmla="*/ 1873250 h 2286000"/>
                    <a:gd name="connsiteX11" fmla="*/ 939800 w 2178050"/>
                    <a:gd name="connsiteY11" fmla="*/ 1835150 h 2286000"/>
                    <a:gd name="connsiteX12" fmla="*/ 704850 w 2178050"/>
                    <a:gd name="connsiteY12" fmla="*/ 1835150 h 2286000"/>
                    <a:gd name="connsiteX13" fmla="*/ 704850 w 2178050"/>
                    <a:gd name="connsiteY13" fmla="*/ 1765300 h 2286000"/>
                    <a:gd name="connsiteX14" fmla="*/ 619125 w 2178050"/>
                    <a:gd name="connsiteY14" fmla="*/ 1765300 h 2286000"/>
                    <a:gd name="connsiteX15" fmla="*/ 619125 w 2178050"/>
                    <a:gd name="connsiteY15" fmla="*/ 1724025 h 2286000"/>
                    <a:gd name="connsiteX16" fmla="*/ 514350 w 2178050"/>
                    <a:gd name="connsiteY16" fmla="*/ 1724025 h 2286000"/>
                    <a:gd name="connsiteX17" fmla="*/ 514350 w 2178050"/>
                    <a:gd name="connsiteY17" fmla="*/ 1689100 h 2286000"/>
                    <a:gd name="connsiteX18" fmla="*/ 495300 w 2178050"/>
                    <a:gd name="connsiteY18" fmla="*/ 1695450 h 2286000"/>
                    <a:gd name="connsiteX19" fmla="*/ 479425 w 2178050"/>
                    <a:gd name="connsiteY19" fmla="*/ 1492250 h 2286000"/>
                    <a:gd name="connsiteX20" fmla="*/ 454025 w 2178050"/>
                    <a:gd name="connsiteY20" fmla="*/ 1406525 h 2286000"/>
                    <a:gd name="connsiteX21" fmla="*/ 415925 w 2178050"/>
                    <a:gd name="connsiteY21" fmla="*/ 1406525 h 2286000"/>
                    <a:gd name="connsiteX22" fmla="*/ 415925 w 2178050"/>
                    <a:gd name="connsiteY22" fmla="*/ 1374775 h 2286000"/>
                    <a:gd name="connsiteX23" fmla="*/ 282575 w 2178050"/>
                    <a:gd name="connsiteY23" fmla="*/ 1371600 h 2286000"/>
                    <a:gd name="connsiteX24" fmla="*/ 273050 w 2178050"/>
                    <a:gd name="connsiteY24" fmla="*/ 1327150 h 2286000"/>
                    <a:gd name="connsiteX25" fmla="*/ 276225 w 2178050"/>
                    <a:gd name="connsiteY25" fmla="*/ 1285875 h 2286000"/>
                    <a:gd name="connsiteX26" fmla="*/ 257175 w 2178050"/>
                    <a:gd name="connsiteY26" fmla="*/ 1254125 h 2286000"/>
                    <a:gd name="connsiteX27" fmla="*/ 257175 w 2178050"/>
                    <a:gd name="connsiteY27" fmla="*/ 1254125 h 2286000"/>
                    <a:gd name="connsiteX28" fmla="*/ 250825 w 2178050"/>
                    <a:gd name="connsiteY28" fmla="*/ 1162050 h 2286000"/>
                    <a:gd name="connsiteX29" fmla="*/ 250825 w 2178050"/>
                    <a:gd name="connsiteY29" fmla="*/ 460375 h 2286000"/>
                    <a:gd name="connsiteX30" fmla="*/ 212725 w 2178050"/>
                    <a:gd name="connsiteY30" fmla="*/ 460375 h 2286000"/>
                    <a:gd name="connsiteX31" fmla="*/ 212725 w 2178050"/>
                    <a:gd name="connsiteY31" fmla="*/ 133350 h 2286000"/>
                    <a:gd name="connsiteX32" fmla="*/ 212725 w 2178050"/>
                    <a:gd name="connsiteY32" fmla="*/ 133350 h 2286000"/>
                    <a:gd name="connsiteX33" fmla="*/ 187325 w 2178050"/>
                    <a:gd name="connsiteY33" fmla="*/ 95250 h 2286000"/>
                    <a:gd name="connsiteX34" fmla="*/ 136525 w 2178050"/>
                    <a:gd name="connsiteY34" fmla="*/ 95250 h 2286000"/>
                    <a:gd name="connsiteX35" fmla="*/ 136525 w 2178050"/>
                    <a:gd name="connsiteY35" fmla="*/ 63500 h 2286000"/>
                    <a:gd name="connsiteX36" fmla="*/ 79375 w 2178050"/>
                    <a:gd name="connsiteY36" fmla="*/ 66675 h 2286000"/>
                    <a:gd name="connsiteX37" fmla="*/ 92075 w 2178050"/>
                    <a:gd name="connsiteY37" fmla="*/ 41275 h 2286000"/>
                    <a:gd name="connsiteX38" fmla="*/ 68053 w 2178050"/>
                    <a:gd name="connsiteY38" fmla="*/ 43718 h 2286000"/>
                    <a:gd name="connsiteX39" fmla="*/ 69850 w 2178050"/>
                    <a:gd name="connsiteY39" fmla="*/ 0 h 2286000"/>
                    <a:gd name="connsiteX40" fmla="*/ 0 w 2178050"/>
                    <a:gd name="connsiteY40" fmla="*/ 0 h 2286000"/>
                    <a:gd name="connsiteX0" fmla="*/ 2178050 w 2178050"/>
                    <a:gd name="connsiteY0" fmla="*/ 2286000 h 2286000"/>
                    <a:gd name="connsiteX1" fmla="*/ 2178050 w 2178050"/>
                    <a:gd name="connsiteY1" fmla="*/ 2117725 h 2286000"/>
                    <a:gd name="connsiteX2" fmla="*/ 1454150 w 2178050"/>
                    <a:gd name="connsiteY2" fmla="*/ 2117725 h 2286000"/>
                    <a:gd name="connsiteX3" fmla="*/ 1454150 w 2178050"/>
                    <a:gd name="connsiteY3" fmla="*/ 2051050 h 2286000"/>
                    <a:gd name="connsiteX4" fmla="*/ 1193800 w 2178050"/>
                    <a:gd name="connsiteY4" fmla="*/ 2051050 h 2286000"/>
                    <a:gd name="connsiteX5" fmla="*/ 1193800 w 2178050"/>
                    <a:gd name="connsiteY5" fmla="*/ 1968500 h 2286000"/>
                    <a:gd name="connsiteX6" fmla="*/ 1193800 w 2178050"/>
                    <a:gd name="connsiteY6" fmla="*/ 1968500 h 2286000"/>
                    <a:gd name="connsiteX7" fmla="*/ 1193800 w 2178050"/>
                    <a:gd name="connsiteY7" fmla="*/ 1968500 h 2286000"/>
                    <a:gd name="connsiteX8" fmla="*/ 1180313 w 2178050"/>
                    <a:gd name="connsiteY8" fmla="*/ 1964316 h 2286000"/>
                    <a:gd name="connsiteX9" fmla="*/ 1171575 w 2178050"/>
                    <a:gd name="connsiteY9" fmla="*/ 1873250 h 2286000"/>
                    <a:gd name="connsiteX10" fmla="*/ 939800 w 2178050"/>
                    <a:gd name="connsiteY10" fmla="*/ 1873250 h 2286000"/>
                    <a:gd name="connsiteX11" fmla="*/ 939800 w 2178050"/>
                    <a:gd name="connsiteY11" fmla="*/ 1835150 h 2286000"/>
                    <a:gd name="connsiteX12" fmla="*/ 704850 w 2178050"/>
                    <a:gd name="connsiteY12" fmla="*/ 1835150 h 2286000"/>
                    <a:gd name="connsiteX13" fmla="*/ 704850 w 2178050"/>
                    <a:gd name="connsiteY13" fmla="*/ 1765300 h 2286000"/>
                    <a:gd name="connsiteX14" fmla="*/ 619125 w 2178050"/>
                    <a:gd name="connsiteY14" fmla="*/ 1765300 h 2286000"/>
                    <a:gd name="connsiteX15" fmla="*/ 619125 w 2178050"/>
                    <a:gd name="connsiteY15" fmla="*/ 1724025 h 2286000"/>
                    <a:gd name="connsiteX16" fmla="*/ 514350 w 2178050"/>
                    <a:gd name="connsiteY16" fmla="*/ 1724025 h 2286000"/>
                    <a:gd name="connsiteX17" fmla="*/ 514350 w 2178050"/>
                    <a:gd name="connsiteY17" fmla="*/ 1689100 h 2286000"/>
                    <a:gd name="connsiteX18" fmla="*/ 495300 w 2178050"/>
                    <a:gd name="connsiteY18" fmla="*/ 1695450 h 2286000"/>
                    <a:gd name="connsiteX19" fmla="*/ 479425 w 2178050"/>
                    <a:gd name="connsiteY19" fmla="*/ 1492250 h 2286000"/>
                    <a:gd name="connsiteX20" fmla="*/ 467987 w 2178050"/>
                    <a:gd name="connsiteY20" fmla="*/ 1485453 h 2286000"/>
                    <a:gd name="connsiteX21" fmla="*/ 454025 w 2178050"/>
                    <a:gd name="connsiteY21" fmla="*/ 1406525 h 2286000"/>
                    <a:gd name="connsiteX22" fmla="*/ 415925 w 2178050"/>
                    <a:gd name="connsiteY22" fmla="*/ 1406525 h 2286000"/>
                    <a:gd name="connsiteX23" fmla="*/ 415925 w 2178050"/>
                    <a:gd name="connsiteY23" fmla="*/ 1374775 h 2286000"/>
                    <a:gd name="connsiteX24" fmla="*/ 282575 w 2178050"/>
                    <a:gd name="connsiteY24" fmla="*/ 1371600 h 2286000"/>
                    <a:gd name="connsiteX25" fmla="*/ 273050 w 2178050"/>
                    <a:gd name="connsiteY25" fmla="*/ 1327150 h 2286000"/>
                    <a:gd name="connsiteX26" fmla="*/ 276225 w 2178050"/>
                    <a:gd name="connsiteY26" fmla="*/ 1285875 h 2286000"/>
                    <a:gd name="connsiteX27" fmla="*/ 257175 w 2178050"/>
                    <a:gd name="connsiteY27" fmla="*/ 1254125 h 2286000"/>
                    <a:gd name="connsiteX28" fmla="*/ 257175 w 2178050"/>
                    <a:gd name="connsiteY28" fmla="*/ 1254125 h 2286000"/>
                    <a:gd name="connsiteX29" fmla="*/ 250825 w 2178050"/>
                    <a:gd name="connsiteY29" fmla="*/ 1162050 h 2286000"/>
                    <a:gd name="connsiteX30" fmla="*/ 250825 w 2178050"/>
                    <a:gd name="connsiteY30" fmla="*/ 460375 h 2286000"/>
                    <a:gd name="connsiteX31" fmla="*/ 212725 w 2178050"/>
                    <a:gd name="connsiteY31" fmla="*/ 460375 h 2286000"/>
                    <a:gd name="connsiteX32" fmla="*/ 212725 w 2178050"/>
                    <a:gd name="connsiteY32" fmla="*/ 133350 h 2286000"/>
                    <a:gd name="connsiteX33" fmla="*/ 212725 w 2178050"/>
                    <a:gd name="connsiteY33" fmla="*/ 133350 h 2286000"/>
                    <a:gd name="connsiteX34" fmla="*/ 187325 w 2178050"/>
                    <a:gd name="connsiteY34" fmla="*/ 95250 h 2286000"/>
                    <a:gd name="connsiteX35" fmla="*/ 136525 w 2178050"/>
                    <a:gd name="connsiteY35" fmla="*/ 95250 h 2286000"/>
                    <a:gd name="connsiteX36" fmla="*/ 136525 w 2178050"/>
                    <a:gd name="connsiteY36" fmla="*/ 63500 h 2286000"/>
                    <a:gd name="connsiteX37" fmla="*/ 79375 w 2178050"/>
                    <a:gd name="connsiteY37" fmla="*/ 66675 h 2286000"/>
                    <a:gd name="connsiteX38" fmla="*/ 92075 w 2178050"/>
                    <a:gd name="connsiteY38" fmla="*/ 41275 h 2286000"/>
                    <a:gd name="connsiteX39" fmla="*/ 68053 w 2178050"/>
                    <a:gd name="connsiteY39" fmla="*/ 43718 h 2286000"/>
                    <a:gd name="connsiteX40" fmla="*/ 69850 w 2178050"/>
                    <a:gd name="connsiteY40" fmla="*/ 0 h 2286000"/>
                    <a:gd name="connsiteX41" fmla="*/ 0 w 2178050"/>
                    <a:gd name="connsiteY41" fmla="*/ 0 h 2286000"/>
                    <a:gd name="connsiteX0" fmla="*/ 2178050 w 2178050"/>
                    <a:gd name="connsiteY0" fmla="*/ 2286000 h 2286000"/>
                    <a:gd name="connsiteX1" fmla="*/ 2178050 w 2178050"/>
                    <a:gd name="connsiteY1" fmla="*/ 2117725 h 2286000"/>
                    <a:gd name="connsiteX2" fmla="*/ 1454150 w 2178050"/>
                    <a:gd name="connsiteY2" fmla="*/ 2117725 h 2286000"/>
                    <a:gd name="connsiteX3" fmla="*/ 1454150 w 2178050"/>
                    <a:gd name="connsiteY3" fmla="*/ 2051050 h 2286000"/>
                    <a:gd name="connsiteX4" fmla="*/ 1193800 w 2178050"/>
                    <a:gd name="connsiteY4" fmla="*/ 2051050 h 2286000"/>
                    <a:gd name="connsiteX5" fmla="*/ 1193800 w 2178050"/>
                    <a:gd name="connsiteY5" fmla="*/ 1968500 h 2286000"/>
                    <a:gd name="connsiteX6" fmla="*/ 1193800 w 2178050"/>
                    <a:gd name="connsiteY6" fmla="*/ 1968500 h 2286000"/>
                    <a:gd name="connsiteX7" fmla="*/ 1193800 w 2178050"/>
                    <a:gd name="connsiteY7" fmla="*/ 1968500 h 2286000"/>
                    <a:gd name="connsiteX8" fmla="*/ 1180313 w 2178050"/>
                    <a:gd name="connsiteY8" fmla="*/ 1964316 h 2286000"/>
                    <a:gd name="connsiteX9" fmla="*/ 1171575 w 2178050"/>
                    <a:gd name="connsiteY9" fmla="*/ 1873250 h 2286000"/>
                    <a:gd name="connsiteX10" fmla="*/ 939800 w 2178050"/>
                    <a:gd name="connsiteY10" fmla="*/ 1873250 h 2286000"/>
                    <a:gd name="connsiteX11" fmla="*/ 939800 w 2178050"/>
                    <a:gd name="connsiteY11" fmla="*/ 1835150 h 2286000"/>
                    <a:gd name="connsiteX12" fmla="*/ 704850 w 2178050"/>
                    <a:gd name="connsiteY12" fmla="*/ 1835150 h 2286000"/>
                    <a:gd name="connsiteX13" fmla="*/ 704850 w 2178050"/>
                    <a:gd name="connsiteY13" fmla="*/ 1765300 h 2286000"/>
                    <a:gd name="connsiteX14" fmla="*/ 619125 w 2178050"/>
                    <a:gd name="connsiteY14" fmla="*/ 1765300 h 2286000"/>
                    <a:gd name="connsiteX15" fmla="*/ 619125 w 2178050"/>
                    <a:gd name="connsiteY15" fmla="*/ 1724025 h 2286000"/>
                    <a:gd name="connsiteX16" fmla="*/ 514350 w 2178050"/>
                    <a:gd name="connsiteY16" fmla="*/ 1724025 h 2286000"/>
                    <a:gd name="connsiteX17" fmla="*/ 514350 w 2178050"/>
                    <a:gd name="connsiteY17" fmla="*/ 1689100 h 2286000"/>
                    <a:gd name="connsiteX18" fmla="*/ 495300 w 2178050"/>
                    <a:gd name="connsiteY18" fmla="*/ 1695450 h 2286000"/>
                    <a:gd name="connsiteX19" fmla="*/ 479425 w 2178050"/>
                    <a:gd name="connsiteY19" fmla="*/ 1492250 h 2286000"/>
                    <a:gd name="connsiteX20" fmla="*/ 467987 w 2178050"/>
                    <a:gd name="connsiteY20" fmla="*/ 1485453 h 2286000"/>
                    <a:gd name="connsiteX21" fmla="*/ 462356 w 2178050"/>
                    <a:gd name="connsiteY21" fmla="*/ 1417044 h 2286000"/>
                    <a:gd name="connsiteX22" fmla="*/ 454025 w 2178050"/>
                    <a:gd name="connsiteY22" fmla="*/ 1406525 h 2286000"/>
                    <a:gd name="connsiteX23" fmla="*/ 415925 w 2178050"/>
                    <a:gd name="connsiteY23" fmla="*/ 1406525 h 2286000"/>
                    <a:gd name="connsiteX24" fmla="*/ 415925 w 2178050"/>
                    <a:gd name="connsiteY24" fmla="*/ 1374775 h 2286000"/>
                    <a:gd name="connsiteX25" fmla="*/ 282575 w 2178050"/>
                    <a:gd name="connsiteY25" fmla="*/ 1371600 h 2286000"/>
                    <a:gd name="connsiteX26" fmla="*/ 273050 w 2178050"/>
                    <a:gd name="connsiteY26" fmla="*/ 1327150 h 2286000"/>
                    <a:gd name="connsiteX27" fmla="*/ 276225 w 2178050"/>
                    <a:gd name="connsiteY27" fmla="*/ 1285875 h 2286000"/>
                    <a:gd name="connsiteX28" fmla="*/ 257175 w 2178050"/>
                    <a:gd name="connsiteY28" fmla="*/ 1254125 h 2286000"/>
                    <a:gd name="connsiteX29" fmla="*/ 257175 w 2178050"/>
                    <a:gd name="connsiteY29" fmla="*/ 1254125 h 2286000"/>
                    <a:gd name="connsiteX30" fmla="*/ 250825 w 2178050"/>
                    <a:gd name="connsiteY30" fmla="*/ 1162050 h 2286000"/>
                    <a:gd name="connsiteX31" fmla="*/ 250825 w 2178050"/>
                    <a:gd name="connsiteY31" fmla="*/ 460375 h 2286000"/>
                    <a:gd name="connsiteX32" fmla="*/ 212725 w 2178050"/>
                    <a:gd name="connsiteY32" fmla="*/ 460375 h 2286000"/>
                    <a:gd name="connsiteX33" fmla="*/ 212725 w 2178050"/>
                    <a:gd name="connsiteY33" fmla="*/ 133350 h 2286000"/>
                    <a:gd name="connsiteX34" fmla="*/ 212725 w 2178050"/>
                    <a:gd name="connsiteY34" fmla="*/ 133350 h 2286000"/>
                    <a:gd name="connsiteX35" fmla="*/ 187325 w 2178050"/>
                    <a:gd name="connsiteY35" fmla="*/ 95250 h 2286000"/>
                    <a:gd name="connsiteX36" fmla="*/ 136525 w 2178050"/>
                    <a:gd name="connsiteY36" fmla="*/ 95250 h 2286000"/>
                    <a:gd name="connsiteX37" fmla="*/ 136525 w 2178050"/>
                    <a:gd name="connsiteY37" fmla="*/ 63500 h 2286000"/>
                    <a:gd name="connsiteX38" fmla="*/ 79375 w 2178050"/>
                    <a:gd name="connsiteY38" fmla="*/ 66675 h 2286000"/>
                    <a:gd name="connsiteX39" fmla="*/ 92075 w 2178050"/>
                    <a:gd name="connsiteY39" fmla="*/ 41275 h 2286000"/>
                    <a:gd name="connsiteX40" fmla="*/ 68053 w 2178050"/>
                    <a:gd name="connsiteY40" fmla="*/ 43718 h 2286000"/>
                    <a:gd name="connsiteX41" fmla="*/ 69850 w 2178050"/>
                    <a:gd name="connsiteY41" fmla="*/ 0 h 2286000"/>
                    <a:gd name="connsiteX42" fmla="*/ 0 w 2178050"/>
                    <a:gd name="connsiteY42" fmla="*/ 0 h 2286000"/>
                    <a:gd name="connsiteX0" fmla="*/ 2178050 w 2178050"/>
                    <a:gd name="connsiteY0" fmla="*/ 2286000 h 2286000"/>
                    <a:gd name="connsiteX1" fmla="*/ 2178050 w 2178050"/>
                    <a:gd name="connsiteY1" fmla="*/ 2117725 h 2286000"/>
                    <a:gd name="connsiteX2" fmla="*/ 1454150 w 2178050"/>
                    <a:gd name="connsiteY2" fmla="*/ 2117725 h 2286000"/>
                    <a:gd name="connsiteX3" fmla="*/ 1454150 w 2178050"/>
                    <a:gd name="connsiteY3" fmla="*/ 2051050 h 2286000"/>
                    <a:gd name="connsiteX4" fmla="*/ 1193800 w 2178050"/>
                    <a:gd name="connsiteY4" fmla="*/ 2051050 h 2286000"/>
                    <a:gd name="connsiteX5" fmla="*/ 1193800 w 2178050"/>
                    <a:gd name="connsiteY5" fmla="*/ 1968500 h 2286000"/>
                    <a:gd name="connsiteX6" fmla="*/ 1193800 w 2178050"/>
                    <a:gd name="connsiteY6" fmla="*/ 1968500 h 2286000"/>
                    <a:gd name="connsiteX7" fmla="*/ 1193800 w 2178050"/>
                    <a:gd name="connsiteY7" fmla="*/ 1968500 h 2286000"/>
                    <a:gd name="connsiteX8" fmla="*/ 1180313 w 2178050"/>
                    <a:gd name="connsiteY8" fmla="*/ 1964316 h 2286000"/>
                    <a:gd name="connsiteX9" fmla="*/ 1171575 w 2178050"/>
                    <a:gd name="connsiteY9" fmla="*/ 1873250 h 2286000"/>
                    <a:gd name="connsiteX10" fmla="*/ 939800 w 2178050"/>
                    <a:gd name="connsiteY10" fmla="*/ 1873250 h 2286000"/>
                    <a:gd name="connsiteX11" fmla="*/ 939800 w 2178050"/>
                    <a:gd name="connsiteY11" fmla="*/ 1835150 h 2286000"/>
                    <a:gd name="connsiteX12" fmla="*/ 704850 w 2178050"/>
                    <a:gd name="connsiteY12" fmla="*/ 1835150 h 2286000"/>
                    <a:gd name="connsiteX13" fmla="*/ 704850 w 2178050"/>
                    <a:gd name="connsiteY13" fmla="*/ 1765300 h 2286000"/>
                    <a:gd name="connsiteX14" fmla="*/ 619125 w 2178050"/>
                    <a:gd name="connsiteY14" fmla="*/ 1765300 h 2286000"/>
                    <a:gd name="connsiteX15" fmla="*/ 619125 w 2178050"/>
                    <a:gd name="connsiteY15" fmla="*/ 1724025 h 2286000"/>
                    <a:gd name="connsiteX16" fmla="*/ 514350 w 2178050"/>
                    <a:gd name="connsiteY16" fmla="*/ 1724025 h 2286000"/>
                    <a:gd name="connsiteX17" fmla="*/ 514350 w 2178050"/>
                    <a:gd name="connsiteY17" fmla="*/ 1689100 h 2286000"/>
                    <a:gd name="connsiteX18" fmla="*/ 495300 w 2178050"/>
                    <a:gd name="connsiteY18" fmla="*/ 1695450 h 2286000"/>
                    <a:gd name="connsiteX19" fmla="*/ 479425 w 2178050"/>
                    <a:gd name="connsiteY19" fmla="*/ 1492250 h 2286000"/>
                    <a:gd name="connsiteX20" fmla="*/ 467987 w 2178050"/>
                    <a:gd name="connsiteY20" fmla="*/ 1485453 h 2286000"/>
                    <a:gd name="connsiteX21" fmla="*/ 462356 w 2178050"/>
                    <a:gd name="connsiteY21" fmla="*/ 1417044 h 2286000"/>
                    <a:gd name="connsiteX22" fmla="*/ 454025 w 2178050"/>
                    <a:gd name="connsiteY22" fmla="*/ 1406525 h 2286000"/>
                    <a:gd name="connsiteX23" fmla="*/ 415925 w 2178050"/>
                    <a:gd name="connsiteY23" fmla="*/ 1406525 h 2286000"/>
                    <a:gd name="connsiteX24" fmla="*/ 415925 w 2178050"/>
                    <a:gd name="connsiteY24" fmla="*/ 1374775 h 2286000"/>
                    <a:gd name="connsiteX25" fmla="*/ 282575 w 2178050"/>
                    <a:gd name="connsiteY25" fmla="*/ 1371600 h 2286000"/>
                    <a:gd name="connsiteX26" fmla="*/ 273050 w 2178050"/>
                    <a:gd name="connsiteY26" fmla="*/ 1327150 h 2286000"/>
                    <a:gd name="connsiteX27" fmla="*/ 270594 w 2178050"/>
                    <a:gd name="connsiteY27" fmla="*/ 1280989 h 2286000"/>
                    <a:gd name="connsiteX28" fmla="*/ 257175 w 2178050"/>
                    <a:gd name="connsiteY28" fmla="*/ 1254125 h 2286000"/>
                    <a:gd name="connsiteX29" fmla="*/ 257175 w 2178050"/>
                    <a:gd name="connsiteY29" fmla="*/ 1254125 h 2286000"/>
                    <a:gd name="connsiteX30" fmla="*/ 250825 w 2178050"/>
                    <a:gd name="connsiteY30" fmla="*/ 1162050 h 2286000"/>
                    <a:gd name="connsiteX31" fmla="*/ 250825 w 2178050"/>
                    <a:gd name="connsiteY31" fmla="*/ 460375 h 2286000"/>
                    <a:gd name="connsiteX32" fmla="*/ 212725 w 2178050"/>
                    <a:gd name="connsiteY32" fmla="*/ 460375 h 2286000"/>
                    <a:gd name="connsiteX33" fmla="*/ 212725 w 2178050"/>
                    <a:gd name="connsiteY33" fmla="*/ 133350 h 2286000"/>
                    <a:gd name="connsiteX34" fmla="*/ 212725 w 2178050"/>
                    <a:gd name="connsiteY34" fmla="*/ 133350 h 2286000"/>
                    <a:gd name="connsiteX35" fmla="*/ 187325 w 2178050"/>
                    <a:gd name="connsiteY35" fmla="*/ 95250 h 2286000"/>
                    <a:gd name="connsiteX36" fmla="*/ 136525 w 2178050"/>
                    <a:gd name="connsiteY36" fmla="*/ 95250 h 2286000"/>
                    <a:gd name="connsiteX37" fmla="*/ 136525 w 2178050"/>
                    <a:gd name="connsiteY37" fmla="*/ 63500 h 2286000"/>
                    <a:gd name="connsiteX38" fmla="*/ 79375 w 2178050"/>
                    <a:gd name="connsiteY38" fmla="*/ 66675 h 2286000"/>
                    <a:gd name="connsiteX39" fmla="*/ 92075 w 2178050"/>
                    <a:gd name="connsiteY39" fmla="*/ 41275 h 2286000"/>
                    <a:gd name="connsiteX40" fmla="*/ 68053 w 2178050"/>
                    <a:gd name="connsiteY40" fmla="*/ 43718 h 2286000"/>
                    <a:gd name="connsiteX41" fmla="*/ 69850 w 2178050"/>
                    <a:gd name="connsiteY41" fmla="*/ 0 h 2286000"/>
                    <a:gd name="connsiteX42" fmla="*/ 0 w 2178050"/>
                    <a:gd name="connsiteY42" fmla="*/ 0 h 2286000"/>
                    <a:gd name="connsiteX0" fmla="*/ 2178050 w 2178050"/>
                    <a:gd name="connsiteY0" fmla="*/ 2286000 h 2286000"/>
                    <a:gd name="connsiteX1" fmla="*/ 2178050 w 2178050"/>
                    <a:gd name="connsiteY1" fmla="*/ 2117725 h 2286000"/>
                    <a:gd name="connsiteX2" fmla="*/ 1454150 w 2178050"/>
                    <a:gd name="connsiteY2" fmla="*/ 2117725 h 2286000"/>
                    <a:gd name="connsiteX3" fmla="*/ 1454150 w 2178050"/>
                    <a:gd name="connsiteY3" fmla="*/ 2051050 h 2286000"/>
                    <a:gd name="connsiteX4" fmla="*/ 1193800 w 2178050"/>
                    <a:gd name="connsiteY4" fmla="*/ 2051050 h 2286000"/>
                    <a:gd name="connsiteX5" fmla="*/ 1193800 w 2178050"/>
                    <a:gd name="connsiteY5" fmla="*/ 1968500 h 2286000"/>
                    <a:gd name="connsiteX6" fmla="*/ 1193800 w 2178050"/>
                    <a:gd name="connsiteY6" fmla="*/ 1968500 h 2286000"/>
                    <a:gd name="connsiteX7" fmla="*/ 1193800 w 2178050"/>
                    <a:gd name="connsiteY7" fmla="*/ 1968500 h 2286000"/>
                    <a:gd name="connsiteX8" fmla="*/ 1180313 w 2178050"/>
                    <a:gd name="connsiteY8" fmla="*/ 1964316 h 2286000"/>
                    <a:gd name="connsiteX9" fmla="*/ 1171575 w 2178050"/>
                    <a:gd name="connsiteY9" fmla="*/ 1873250 h 2286000"/>
                    <a:gd name="connsiteX10" fmla="*/ 939800 w 2178050"/>
                    <a:gd name="connsiteY10" fmla="*/ 1873250 h 2286000"/>
                    <a:gd name="connsiteX11" fmla="*/ 939800 w 2178050"/>
                    <a:gd name="connsiteY11" fmla="*/ 1835150 h 2286000"/>
                    <a:gd name="connsiteX12" fmla="*/ 704850 w 2178050"/>
                    <a:gd name="connsiteY12" fmla="*/ 1835150 h 2286000"/>
                    <a:gd name="connsiteX13" fmla="*/ 704850 w 2178050"/>
                    <a:gd name="connsiteY13" fmla="*/ 1765300 h 2286000"/>
                    <a:gd name="connsiteX14" fmla="*/ 619125 w 2178050"/>
                    <a:gd name="connsiteY14" fmla="*/ 1765300 h 2286000"/>
                    <a:gd name="connsiteX15" fmla="*/ 619125 w 2178050"/>
                    <a:gd name="connsiteY15" fmla="*/ 1724025 h 2286000"/>
                    <a:gd name="connsiteX16" fmla="*/ 514350 w 2178050"/>
                    <a:gd name="connsiteY16" fmla="*/ 1724025 h 2286000"/>
                    <a:gd name="connsiteX17" fmla="*/ 514350 w 2178050"/>
                    <a:gd name="connsiteY17" fmla="*/ 1689100 h 2286000"/>
                    <a:gd name="connsiteX18" fmla="*/ 495300 w 2178050"/>
                    <a:gd name="connsiteY18" fmla="*/ 1695450 h 2286000"/>
                    <a:gd name="connsiteX19" fmla="*/ 479425 w 2178050"/>
                    <a:gd name="connsiteY19" fmla="*/ 1492250 h 2286000"/>
                    <a:gd name="connsiteX20" fmla="*/ 467987 w 2178050"/>
                    <a:gd name="connsiteY20" fmla="*/ 1485453 h 2286000"/>
                    <a:gd name="connsiteX21" fmla="*/ 462356 w 2178050"/>
                    <a:gd name="connsiteY21" fmla="*/ 1417044 h 2286000"/>
                    <a:gd name="connsiteX22" fmla="*/ 454025 w 2178050"/>
                    <a:gd name="connsiteY22" fmla="*/ 1406525 h 2286000"/>
                    <a:gd name="connsiteX23" fmla="*/ 415925 w 2178050"/>
                    <a:gd name="connsiteY23" fmla="*/ 1406525 h 2286000"/>
                    <a:gd name="connsiteX24" fmla="*/ 415925 w 2178050"/>
                    <a:gd name="connsiteY24" fmla="*/ 1374775 h 2286000"/>
                    <a:gd name="connsiteX25" fmla="*/ 282575 w 2178050"/>
                    <a:gd name="connsiteY25" fmla="*/ 1371600 h 2286000"/>
                    <a:gd name="connsiteX26" fmla="*/ 273050 w 2178050"/>
                    <a:gd name="connsiteY26" fmla="*/ 1327150 h 2286000"/>
                    <a:gd name="connsiteX27" fmla="*/ 270594 w 2178050"/>
                    <a:gd name="connsiteY27" fmla="*/ 1280989 h 2286000"/>
                    <a:gd name="connsiteX28" fmla="*/ 257175 w 2178050"/>
                    <a:gd name="connsiteY28" fmla="*/ 1254125 h 2286000"/>
                    <a:gd name="connsiteX29" fmla="*/ 257175 w 2178050"/>
                    <a:gd name="connsiteY29" fmla="*/ 1254125 h 2286000"/>
                    <a:gd name="connsiteX30" fmla="*/ 250825 w 2178050"/>
                    <a:gd name="connsiteY30" fmla="*/ 1162050 h 2286000"/>
                    <a:gd name="connsiteX31" fmla="*/ 250825 w 2178050"/>
                    <a:gd name="connsiteY31" fmla="*/ 460375 h 2286000"/>
                    <a:gd name="connsiteX32" fmla="*/ 212725 w 2178050"/>
                    <a:gd name="connsiteY32" fmla="*/ 460375 h 2286000"/>
                    <a:gd name="connsiteX33" fmla="*/ 212725 w 2178050"/>
                    <a:gd name="connsiteY33" fmla="*/ 133350 h 2286000"/>
                    <a:gd name="connsiteX34" fmla="*/ 212725 w 2178050"/>
                    <a:gd name="connsiteY34" fmla="*/ 133350 h 2286000"/>
                    <a:gd name="connsiteX35" fmla="*/ 187325 w 2178050"/>
                    <a:gd name="connsiteY35" fmla="*/ 95250 h 2286000"/>
                    <a:gd name="connsiteX36" fmla="*/ 136525 w 2178050"/>
                    <a:gd name="connsiteY36" fmla="*/ 95250 h 2286000"/>
                    <a:gd name="connsiteX37" fmla="*/ 136525 w 2178050"/>
                    <a:gd name="connsiteY37" fmla="*/ 63500 h 2286000"/>
                    <a:gd name="connsiteX38" fmla="*/ 89229 w 2178050"/>
                    <a:gd name="connsiteY38" fmla="*/ 71561 h 2286000"/>
                    <a:gd name="connsiteX39" fmla="*/ 92075 w 2178050"/>
                    <a:gd name="connsiteY39" fmla="*/ 41275 h 2286000"/>
                    <a:gd name="connsiteX40" fmla="*/ 68053 w 2178050"/>
                    <a:gd name="connsiteY40" fmla="*/ 43718 h 2286000"/>
                    <a:gd name="connsiteX41" fmla="*/ 69850 w 2178050"/>
                    <a:gd name="connsiteY41" fmla="*/ 0 h 2286000"/>
                    <a:gd name="connsiteX42" fmla="*/ 0 w 2178050"/>
                    <a:gd name="connsiteY42" fmla="*/ 0 h 2286000"/>
                    <a:gd name="connsiteX0" fmla="*/ 2178050 w 2178050"/>
                    <a:gd name="connsiteY0" fmla="*/ 2286000 h 2286000"/>
                    <a:gd name="connsiteX1" fmla="*/ 2178050 w 2178050"/>
                    <a:gd name="connsiteY1" fmla="*/ 2117725 h 2286000"/>
                    <a:gd name="connsiteX2" fmla="*/ 1454150 w 2178050"/>
                    <a:gd name="connsiteY2" fmla="*/ 2117725 h 2286000"/>
                    <a:gd name="connsiteX3" fmla="*/ 1454150 w 2178050"/>
                    <a:gd name="connsiteY3" fmla="*/ 2051050 h 2286000"/>
                    <a:gd name="connsiteX4" fmla="*/ 1193800 w 2178050"/>
                    <a:gd name="connsiteY4" fmla="*/ 2051050 h 2286000"/>
                    <a:gd name="connsiteX5" fmla="*/ 1193800 w 2178050"/>
                    <a:gd name="connsiteY5" fmla="*/ 1968500 h 2286000"/>
                    <a:gd name="connsiteX6" fmla="*/ 1193800 w 2178050"/>
                    <a:gd name="connsiteY6" fmla="*/ 1968500 h 2286000"/>
                    <a:gd name="connsiteX7" fmla="*/ 1193800 w 2178050"/>
                    <a:gd name="connsiteY7" fmla="*/ 1968500 h 2286000"/>
                    <a:gd name="connsiteX8" fmla="*/ 1180313 w 2178050"/>
                    <a:gd name="connsiteY8" fmla="*/ 1964316 h 2286000"/>
                    <a:gd name="connsiteX9" fmla="*/ 1171575 w 2178050"/>
                    <a:gd name="connsiteY9" fmla="*/ 1873250 h 2286000"/>
                    <a:gd name="connsiteX10" fmla="*/ 939800 w 2178050"/>
                    <a:gd name="connsiteY10" fmla="*/ 1873250 h 2286000"/>
                    <a:gd name="connsiteX11" fmla="*/ 939800 w 2178050"/>
                    <a:gd name="connsiteY11" fmla="*/ 1835150 h 2286000"/>
                    <a:gd name="connsiteX12" fmla="*/ 704850 w 2178050"/>
                    <a:gd name="connsiteY12" fmla="*/ 1835150 h 2286000"/>
                    <a:gd name="connsiteX13" fmla="*/ 704850 w 2178050"/>
                    <a:gd name="connsiteY13" fmla="*/ 1765300 h 2286000"/>
                    <a:gd name="connsiteX14" fmla="*/ 619125 w 2178050"/>
                    <a:gd name="connsiteY14" fmla="*/ 1765300 h 2286000"/>
                    <a:gd name="connsiteX15" fmla="*/ 619125 w 2178050"/>
                    <a:gd name="connsiteY15" fmla="*/ 1724025 h 2286000"/>
                    <a:gd name="connsiteX16" fmla="*/ 514350 w 2178050"/>
                    <a:gd name="connsiteY16" fmla="*/ 1724025 h 2286000"/>
                    <a:gd name="connsiteX17" fmla="*/ 514350 w 2178050"/>
                    <a:gd name="connsiteY17" fmla="*/ 1689100 h 2286000"/>
                    <a:gd name="connsiteX18" fmla="*/ 495300 w 2178050"/>
                    <a:gd name="connsiteY18" fmla="*/ 1695450 h 2286000"/>
                    <a:gd name="connsiteX19" fmla="*/ 479425 w 2178050"/>
                    <a:gd name="connsiteY19" fmla="*/ 1492250 h 2286000"/>
                    <a:gd name="connsiteX20" fmla="*/ 467987 w 2178050"/>
                    <a:gd name="connsiteY20" fmla="*/ 1485453 h 2286000"/>
                    <a:gd name="connsiteX21" fmla="*/ 462356 w 2178050"/>
                    <a:gd name="connsiteY21" fmla="*/ 1417044 h 2286000"/>
                    <a:gd name="connsiteX22" fmla="*/ 454025 w 2178050"/>
                    <a:gd name="connsiteY22" fmla="*/ 1406525 h 2286000"/>
                    <a:gd name="connsiteX23" fmla="*/ 415925 w 2178050"/>
                    <a:gd name="connsiteY23" fmla="*/ 1406525 h 2286000"/>
                    <a:gd name="connsiteX24" fmla="*/ 415925 w 2178050"/>
                    <a:gd name="connsiteY24" fmla="*/ 1374775 h 2286000"/>
                    <a:gd name="connsiteX25" fmla="*/ 282575 w 2178050"/>
                    <a:gd name="connsiteY25" fmla="*/ 1371600 h 2286000"/>
                    <a:gd name="connsiteX26" fmla="*/ 273050 w 2178050"/>
                    <a:gd name="connsiteY26" fmla="*/ 1327150 h 2286000"/>
                    <a:gd name="connsiteX27" fmla="*/ 270594 w 2178050"/>
                    <a:gd name="connsiteY27" fmla="*/ 1280989 h 2286000"/>
                    <a:gd name="connsiteX28" fmla="*/ 257175 w 2178050"/>
                    <a:gd name="connsiteY28" fmla="*/ 1254125 h 2286000"/>
                    <a:gd name="connsiteX29" fmla="*/ 257175 w 2178050"/>
                    <a:gd name="connsiteY29" fmla="*/ 1254125 h 2286000"/>
                    <a:gd name="connsiteX30" fmla="*/ 250825 w 2178050"/>
                    <a:gd name="connsiteY30" fmla="*/ 1162050 h 2286000"/>
                    <a:gd name="connsiteX31" fmla="*/ 250825 w 2178050"/>
                    <a:gd name="connsiteY31" fmla="*/ 460375 h 2286000"/>
                    <a:gd name="connsiteX32" fmla="*/ 212725 w 2178050"/>
                    <a:gd name="connsiteY32" fmla="*/ 460375 h 2286000"/>
                    <a:gd name="connsiteX33" fmla="*/ 212725 w 2178050"/>
                    <a:gd name="connsiteY33" fmla="*/ 133350 h 2286000"/>
                    <a:gd name="connsiteX34" fmla="*/ 212725 w 2178050"/>
                    <a:gd name="connsiteY34" fmla="*/ 133350 h 2286000"/>
                    <a:gd name="connsiteX35" fmla="*/ 187325 w 2178050"/>
                    <a:gd name="connsiteY35" fmla="*/ 95250 h 2286000"/>
                    <a:gd name="connsiteX36" fmla="*/ 136525 w 2178050"/>
                    <a:gd name="connsiteY36" fmla="*/ 95250 h 2286000"/>
                    <a:gd name="connsiteX37" fmla="*/ 136525 w 2178050"/>
                    <a:gd name="connsiteY37" fmla="*/ 63500 h 2286000"/>
                    <a:gd name="connsiteX38" fmla="*/ 96268 w 2178050"/>
                    <a:gd name="connsiteY38" fmla="*/ 69118 h 2286000"/>
                    <a:gd name="connsiteX39" fmla="*/ 92075 w 2178050"/>
                    <a:gd name="connsiteY39" fmla="*/ 41275 h 2286000"/>
                    <a:gd name="connsiteX40" fmla="*/ 68053 w 2178050"/>
                    <a:gd name="connsiteY40" fmla="*/ 43718 h 2286000"/>
                    <a:gd name="connsiteX41" fmla="*/ 69850 w 2178050"/>
                    <a:gd name="connsiteY41" fmla="*/ 0 h 2286000"/>
                    <a:gd name="connsiteX42" fmla="*/ 0 w 2178050"/>
                    <a:gd name="connsiteY42" fmla="*/ 0 h 2286000"/>
                    <a:gd name="connsiteX0" fmla="*/ 2178050 w 2178050"/>
                    <a:gd name="connsiteY0" fmla="*/ 2286000 h 2286000"/>
                    <a:gd name="connsiteX1" fmla="*/ 2178050 w 2178050"/>
                    <a:gd name="connsiteY1" fmla="*/ 2117725 h 2286000"/>
                    <a:gd name="connsiteX2" fmla="*/ 1454150 w 2178050"/>
                    <a:gd name="connsiteY2" fmla="*/ 2117725 h 2286000"/>
                    <a:gd name="connsiteX3" fmla="*/ 1454150 w 2178050"/>
                    <a:gd name="connsiteY3" fmla="*/ 2051050 h 2286000"/>
                    <a:gd name="connsiteX4" fmla="*/ 1193800 w 2178050"/>
                    <a:gd name="connsiteY4" fmla="*/ 2051050 h 2286000"/>
                    <a:gd name="connsiteX5" fmla="*/ 1193800 w 2178050"/>
                    <a:gd name="connsiteY5" fmla="*/ 1968500 h 2286000"/>
                    <a:gd name="connsiteX6" fmla="*/ 1193800 w 2178050"/>
                    <a:gd name="connsiteY6" fmla="*/ 1968500 h 2286000"/>
                    <a:gd name="connsiteX7" fmla="*/ 1193800 w 2178050"/>
                    <a:gd name="connsiteY7" fmla="*/ 1968500 h 2286000"/>
                    <a:gd name="connsiteX8" fmla="*/ 1180313 w 2178050"/>
                    <a:gd name="connsiteY8" fmla="*/ 1964316 h 2286000"/>
                    <a:gd name="connsiteX9" fmla="*/ 1171575 w 2178050"/>
                    <a:gd name="connsiteY9" fmla="*/ 1873250 h 2286000"/>
                    <a:gd name="connsiteX10" fmla="*/ 939800 w 2178050"/>
                    <a:gd name="connsiteY10" fmla="*/ 1873250 h 2286000"/>
                    <a:gd name="connsiteX11" fmla="*/ 939800 w 2178050"/>
                    <a:gd name="connsiteY11" fmla="*/ 1835150 h 2286000"/>
                    <a:gd name="connsiteX12" fmla="*/ 704850 w 2178050"/>
                    <a:gd name="connsiteY12" fmla="*/ 1835150 h 2286000"/>
                    <a:gd name="connsiteX13" fmla="*/ 704850 w 2178050"/>
                    <a:gd name="connsiteY13" fmla="*/ 1765300 h 2286000"/>
                    <a:gd name="connsiteX14" fmla="*/ 619125 w 2178050"/>
                    <a:gd name="connsiteY14" fmla="*/ 1765300 h 2286000"/>
                    <a:gd name="connsiteX15" fmla="*/ 619125 w 2178050"/>
                    <a:gd name="connsiteY15" fmla="*/ 1724025 h 2286000"/>
                    <a:gd name="connsiteX16" fmla="*/ 514350 w 2178050"/>
                    <a:gd name="connsiteY16" fmla="*/ 1724025 h 2286000"/>
                    <a:gd name="connsiteX17" fmla="*/ 514350 w 2178050"/>
                    <a:gd name="connsiteY17" fmla="*/ 1689100 h 2286000"/>
                    <a:gd name="connsiteX18" fmla="*/ 495300 w 2178050"/>
                    <a:gd name="connsiteY18" fmla="*/ 1695450 h 2286000"/>
                    <a:gd name="connsiteX19" fmla="*/ 479425 w 2178050"/>
                    <a:gd name="connsiteY19" fmla="*/ 1492250 h 2286000"/>
                    <a:gd name="connsiteX20" fmla="*/ 467987 w 2178050"/>
                    <a:gd name="connsiteY20" fmla="*/ 1485453 h 2286000"/>
                    <a:gd name="connsiteX21" fmla="*/ 462356 w 2178050"/>
                    <a:gd name="connsiteY21" fmla="*/ 1417044 h 2286000"/>
                    <a:gd name="connsiteX22" fmla="*/ 454025 w 2178050"/>
                    <a:gd name="connsiteY22" fmla="*/ 1406525 h 2286000"/>
                    <a:gd name="connsiteX23" fmla="*/ 415925 w 2178050"/>
                    <a:gd name="connsiteY23" fmla="*/ 1406525 h 2286000"/>
                    <a:gd name="connsiteX24" fmla="*/ 415925 w 2178050"/>
                    <a:gd name="connsiteY24" fmla="*/ 1374775 h 2286000"/>
                    <a:gd name="connsiteX25" fmla="*/ 282575 w 2178050"/>
                    <a:gd name="connsiteY25" fmla="*/ 1371600 h 2286000"/>
                    <a:gd name="connsiteX26" fmla="*/ 273050 w 2178050"/>
                    <a:gd name="connsiteY26" fmla="*/ 1327150 h 2286000"/>
                    <a:gd name="connsiteX27" fmla="*/ 270594 w 2178050"/>
                    <a:gd name="connsiteY27" fmla="*/ 1280989 h 2286000"/>
                    <a:gd name="connsiteX28" fmla="*/ 257175 w 2178050"/>
                    <a:gd name="connsiteY28" fmla="*/ 1254125 h 2286000"/>
                    <a:gd name="connsiteX29" fmla="*/ 257175 w 2178050"/>
                    <a:gd name="connsiteY29" fmla="*/ 1254125 h 2286000"/>
                    <a:gd name="connsiteX30" fmla="*/ 250825 w 2178050"/>
                    <a:gd name="connsiteY30" fmla="*/ 1162050 h 2286000"/>
                    <a:gd name="connsiteX31" fmla="*/ 250825 w 2178050"/>
                    <a:gd name="connsiteY31" fmla="*/ 460375 h 2286000"/>
                    <a:gd name="connsiteX32" fmla="*/ 212725 w 2178050"/>
                    <a:gd name="connsiteY32" fmla="*/ 460375 h 2286000"/>
                    <a:gd name="connsiteX33" fmla="*/ 212725 w 2178050"/>
                    <a:gd name="connsiteY33" fmla="*/ 133350 h 2286000"/>
                    <a:gd name="connsiteX34" fmla="*/ 212725 w 2178050"/>
                    <a:gd name="connsiteY34" fmla="*/ 133350 h 2286000"/>
                    <a:gd name="connsiteX35" fmla="*/ 187325 w 2178050"/>
                    <a:gd name="connsiteY35" fmla="*/ 95250 h 2286000"/>
                    <a:gd name="connsiteX36" fmla="*/ 136525 w 2178050"/>
                    <a:gd name="connsiteY36" fmla="*/ 95250 h 2286000"/>
                    <a:gd name="connsiteX37" fmla="*/ 136525 w 2178050"/>
                    <a:gd name="connsiteY37" fmla="*/ 63500 h 2286000"/>
                    <a:gd name="connsiteX38" fmla="*/ 96268 w 2178050"/>
                    <a:gd name="connsiteY38" fmla="*/ 61789 h 2286000"/>
                    <a:gd name="connsiteX39" fmla="*/ 92075 w 2178050"/>
                    <a:gd name="connsiteY39" fmla="*/ 41275 h 2286000"/>
                    <a:gd name="connsiteX40" fmla="*/ 68053 w 2178050"/>
                    <a:gd name="connsiteY40" fmla="*/ 43718 h 2286000"/>
                    <a:gd name="connsiteX41" fmla="*/ 69850 w 2178050"/>
                    <a:gd name="connsiteY41" fmla="*/ 0 h 2286000"/>
                    <a:gd name="connsiteX42" fmla="*/ 0 w 2178050"/>
                    <a:gd name="connsiteY42" fmla="*/ 0 h 2286000"/>
                    <a:gd name="connsiteX0" fmla="*/ 2178050 w 2178050"/>
                    <a:gd name="connsiteY0" fmla="*/ 2286000 h 2286000"/>
                    <a:gd name="connsiteX1" fmla="*/ 2178050 w 2178050"/>
                    <a:gd name="connsiteY1" fmla="*/ 2117725 h 2286000"/>
                    <a:gd name="connsiteX2" fmla="*/ 1454150 w 2178050"/>
                    <a:gd name="connsiteY2" fmla="*/ 2117725 h 2286000"/>
                    <a:gd name="connsiteX3" fmla="*/ 1454150 w 2178050"/>
                    <a:gd name="connsiteY3" fmla="*/ 2051050 h 2286000"/>
                    <a:gd name="connsiteX4" fmla="*/ 1193800 w 2178050"/>
                    <a:gd name="connsiteY4" fmla="*/ 2051050 h 2286000"/>
                    <a:gd name="connsiteX5" fmla="*/ 1193800 w 2178050"/>
                    <a:gd name="connsiteY5" fmla="*/ 1968500 h 2286000"/>
                    <a:gd name="connsiteX6" fmla="*/ 1193800 w 2178050"/>
                    <a:gd name="connsiteY6" fmla="*/ 1968500 h 2286000"/>
                    <a:gd name="connsiteX7" fmla="*/ 1193800 w 2178050"/>
                    <a:gd name="connsiteY7" fmla="*/ 1968500 h 2286000"/>
                    <a:gd name="connsiteX8" fmla="*/ 1180313 w 2178050"/>
                    <a:gd name="connsiteY8" fmla="*/ 1964316 h 2286000"/>
                    <a:gd name="connsiteX9" fmla="*/ 1171575 w 2178050"/>
                    <a:gd name="connsiteY9" fmla="*/ 1873250 h 2286000"/>
                    <a:gd name="connsiteX10" fmla="*/ 939800 w 2178050"/>
                    <a:gd name="connsiteY10" fmla="*/ 1873250 h 2286000"/>
                    <a:gd name="connsiteX11" fmla="*/ 939800 w 2178050"/>
                    <a:gd name="connsiteY11" fmla="*/ 1835150 h 2286000"/>
                    <a:gd name="connsiteX12" fmla="*/ 704850 w 2178050"/>
                    <a:gd name="connsiteY12" fmla="*/ 1835150 h 2286000"/>
                    <a:gd name="connsiteX13" fmla="*/ 704850 w 2178050"/>
                    <a:gd name="connsiteY13" fmla="*/ 1765300 h 2286000"/>
                    <a:gd name="connsiteX14" fmla="*/ 619125 w 2178050"/>
                    <a:gd name="connsiteY14" fmla="*/ 1765300 h 2286000"/>
                    <a:gd name="connsiteX15" fmla="*/ 619125 w 2178050"/>
                    <a:gd name="connsiteY15" fmla="*/ 1724025 h 2286000"/>
                    <a:gd name="connsiteX16" fmla="*/ 514350 w 2178050"/>
                    <a:gd name="connsiteY16" fmla="*/ 1724025 h 2286000"/>
                    <a:gd name="connsiteX17" fmla="*/ 514350 w 2178050"/>
                    <a:gd name="connsiteY17" fmla="*/ 1689100 h 2286000"/>
                    <a:gd name="connsiteX18" fmla="*/ 495300 w 2178050"/>
                    <a:gd name="connsiteY18" fmla="*/ 1695450 h 2286000"/>
                    <a:gd name="connsiteX19" fmla="*/ 479425 w 2178050"/>
                    <a:gd name="connsiteY19" fmla="*/ 1492250 h 2286000"/>
                    <a:gd name="connsiteX20" fmla="*/ 467987 w 2178050"/>
                    <a:gd name="connsiteY20" fmla="*/ 1485453 h 2286000"/>
                    <a:gd name="connsiteX21" fmla="*/ 462356 w 2178050"/>
                    <a:gd name="connsiteY21" fmla="*/ 1417044 h 2286000"/>
                    <a:gd name="connsiteX22" fmla="*/ 454025 w 2178050"/>
                    <a:gd name="connsiteY22" fmla="*/ 1406525 h 2286000"/>
                    <a:gd name="connsiteX23" fmla="*/ 415925 w 2178050"/>
                    <a:gd name="connsiteY23" fmla="*/ 1406525 h 2286000"/>
                    <a:gd name="connsiteX24" fmla="*/ 415925 w 2178050"/>
                    <a:gd name="connsiteY24" fmla="*/ 1374775 h 2286000"/>
                    <a:gd name="connsiteX25" fmla="*/ 282575 w 2178050"/>
                    <a:gd name="connsiteY25" fmla="*/ 1371600 h 2286000"/>
                    <a:gd name="connsiteX26" fmla="*/ 273050 w 2178050"/>
                    <a:gd name="connsiteY26" fmla="*/ 1327150 h 2286000"/>
                    <a:gd name="connsiteX27" fmla="*/ 270594 w 2178050"/>
                    <a:gd name="connsiteY27" fmla="*/ 1280989 h 2286000"/>
                    <a:gd name="connsiteX28" fmla="*/ 257175 w 2178050"/>
                    <a:gd name="connsiteY28" fmla="*/ 1254125 h 2286000"/>
                    <a:gd name="connsiteX29" fmla="*/ 257175 w 2178050"/>
                    <a:gd name="connsiteY29" fmla="*/ 1254125 h 2286000"/>
                    <a:gd name="connsiteX30" fmla="*/ 250825 w 2178050"/>
                    <a:gd name="connsiteY30" fmla="*/ 1162050 h 2286000"/>
                    <a:gd name="connsiteX31" fmla="*/ 250825 w 2178050"/>
                    <a:gd name="connsiteY31" fmla="*/ 460375 h 2286000"/>
                    <a:gd name="connsiteX32" fmla="*/ 226803 w 2178050"/>
                    <a:gd name="connsiteY32" fmla="*/ 462818 h 2286000"/>
                    <a:gd name="connsiteX33" fmla="*/ 212725 w 2178050"/>
                    <a:gd name="connsiteY33" fmla="*/ 133350 h 2286000"/>
                    <a:gd name="connsiteX34" fmla="*/ 212725 w 2178050"/>
                    <a:gd name="connsiteY34" fmla="*/ 133350 h 2286000"/>
                    <a:gd name="connsiteX35" fmla="*/ 187325 w 2178050"/>
                    <a:gd name="connsiteY35" fmla="*/ 95250 h 2286000"/>
                    <a:gd name="connsiteX36" fmla="*/ 136525 w 2178050"/>
                    <a:gd name="connsiteY36" fmla="*/ 95250 h 2286000"/>
                    <a:gd name="connsiteX37" fmla="*/ 136525 w 2178050"/>
                    <a:gd name="connsiteY37" fmla="*/ 63500 h 2286000"/>
                    <a:gd name="connsiteX38" fmla="*/ 96268 w 2178050"/>
                    <a:gd name="connsiteY38" fmla="*/ 61789 h 2286000"/>
                    <a:gd name="connsiteX39" fmla="*/ 92075 w 2178050"/>
                    <a:gd name="connsiteY39" fmla="*/ 41275 h 2286000"/>
                    <a:gd name="connsiteX40" fmla="*/ 68053 w 2178050"/>
                    <a:gd name="connsiteY40" fmla="*/ 43718 h 2286000"/>
                    <a:gd name="connsiteX41" fmla="*/ 69850 w 2178050"/>
                    <a:gd name="connsiteY41" fmla="*/ 0 h 2286000"/>
                    <a:gd name="connsiteX42" fmla="*/ 0 w 2178050"/>
                    <a:gd name="connsiteY42" fmla="*/ 0 h 2286000"/>
                    <a:gd name="connsiteX0" fmla="*/ 2178050 w 2178050"/>
                    <a:gd name="connsiteY0" fmla="*/ 2286000 h 2286000"/>
                    <a:gd name="connsiteX1" fmla="*/ 2178050 w 2178050"/>
                    <a:gd name="connsiteY1" fmla="*/ 2117725 h 2286000"/>
                    <a:gd name="connsiteX2" fmla="*/ 1454150 w 2178050"/>
                    <a:gd name="connsiteY2" fmla="*/ 2117725 h 2286000"/>
                    <a:gd name="connsiteX3" fmla="*/ 1454150 w 2178050"/>
                    <a:gd name="connsiteY3" fmla="*/ 2051050 h 2286000"/>
                    <a:gd name="connsiteX4" fmla="*/ 1193800 w 2178050"/>
                    <a:gd name="connsiteY4" fmla="*/ 2051050 h 2286000"/>
                    <a:gd name="connsiteX5" fmla="*/ 1193800 w 2178050"/>
                    <a:gd name="connsiteY5" fmla="*/ 1968500 h 2286000"/>
                    <a:gd name="connsiteX6" fmla="*/ 1193800 w 2178050"/>
                    <a:gd name="connsiteY6" fmla="*/ 1968500 h 2286000"/>
                    <a:gd name="connsiteX7" fmla="*/ 1193800 w 2178050"/>
                    <a:gd name="connsiteY7" fmla="*/ 1968500 h 2286000"/>
                    <a:gd name="connsiteX8" fmla="*/ 1180313 w 2178050"/>
                    <a:gd name="connsiteY8" fmla="*/ 1964316 h 2286000"/>
                    <a:gd name="connsiteX9" fmla="*/ 1171575 w 2178050"/>
                    <a:gd name="connsiteY9" fmla="*/ 1873250 h 2286000"/>
                    <a:gd name="connsiteX10" fmla="*/ 939800 w 2178050"/>
                    <a:gd name="connsiteY10" fmla="*/ 1873250 h 2286000"/>
                    <a:gd name="connsiteX11" fmla="*/ 939800 w 2178050"/>
                    <a:gd name="connsiteY11" fmla="*/ 1835150 h 2286000"/>
                    <a:gd name="connsiteX12" fmla="*/ 704850 w 2178050"/>
                    <a:gd name="connsiteY12" fmla="*/ 1835150 h 2286000"/>
                    <a:gd name="connsiteX13" fmla="*/ 704850 w 2178050"/>
                    <a:gd name="connsiteY13" fmla="*/ 1765300 h 2286000"/>
                    <a:gd name="connsiteX14" fmla="*/ 619125 w 2178050"/>
                    <a:gd name="connsiteY14" fmla="*/ 1765300 h 2286000"/>
                    <a:gd name="connsiteX15" fmla="*/ 619125 w 2178050"/>
                    <a:gd name="connsiteY15" fmla="*/ 1724025 h 2286000"/>
                    <a:gd name="connsiteX16" fmla="*/ 514350 w 2178050"/>
                    <a:gd name="connsiteY16" fmla="*/ 1724025 h 2286000"/>
                    <a:gd name="connsiteX17" fmla="*/ 514350 w 2178050"/>
                    <a:gd name="connsiteY17" fmla="*/ 1689100 h 2286000"/>
                    <a:gd name="connsiteX18" fmla="*/ 495300 w 2178050"/>
                    <a:gd name="connsiteY18" fmla="*/ 1695450 h 2286000"/>
                    <a:gd name="connsiteX19" fmla="*/ 479425 w 2178050"/>
                    <a:gd name="connsiteY19" fmla="*/ 1492250 h 2286000"/>
                    <a:gd name="connsiteX20" fmla="*/ 467987 w 2178050"/>
                    <a:gd name="connsiteY20" fmla="*/ 1485453 h 2286000"/>
                    <a:gd name="connsiteX21" fmla="*/ 462356 w 2178050"/>
                    <a:gd name="connsiteY21" fmla="*/ 1417044 h 2286000"/>
                    <a:gd name="connsiteX22" fmla="*/ 454025 w 2178050"/>
                    <a:gd name="connsiteY22" fmla="*/ 1406525 h 2286000"/>
                    <a:gd name="connsiteX23" fmla="*/ 415925 w 2178050"/>
                    <a:gd name="connsiteY23" fmla="*/ 1406525 h 2286000"/>
                    <a:gd name="connsiteX24" fmla="*/ 415925 w 2178050"/>
                    <a:gd name="connsiteY24" fmla="*/ 1374775 h 2286000"/>
                    <a:gd name="connsiteX25" fmla="*/ 282575 w 2178050"/>
                    <a:gd name="connsiteY25" fmla="*/ 1371600 h 2286000"/>
                    <a:gd name="connsiteX26" fmla="*/ 273050 w 2178050"/>
                    <a:gd name="connsiteY26" fmla="*/ 1327150 h 2286000"/>
                    <a:gd name="connsiteX27" fmla="*/ 270594 w 2178050"/>
                    <a:gd name="connsiteY27" fmla="*/ 1280989 h 2286000"/>
                    <a:gd name="connsiteX28" fmla="*/ 257175 w 2178050"/>
                    <a:gd name="connsiteY28" fmla="*/ 1254125 h 2286000"/>
                    <a:gd name="connsiteX29" fmla="*/ 257175 w 2178050"/>
                    <a:gd name="connsiteY29" fmla="*/ 1254125 h 2286000"/>
                    <a:gd name="connsiteX30" fmla="*/ 250825 w 2178050"/>
                    <a:gd name="connsiteY30" fmla="*/ 1162050 h 2286000"/>
                    <a:gd name="connsiteX31" fmla="*/ 250825 w 2178050"/>
                    <a:gd name="connsiteY31" fmla="*/ 460375 h 2286000"/>
                    <a:gd name="connsiteX32" fmla="*/ 226803 w 2178050"/>
                    <a:gd name="connsiteY32" fmla="*/ 462818 h 2286000"/>
                    <a:gd name="connsiteX33" fmla="*/ 212725 w 2178050"/>
                    <a:gd name="connsiteY33" fmla="*/ 133350 h 2286000"/>
                    <a:gd name="connsiteX34" fmla="*/ 212725 w 2178050"/>
                    <a:gd name="connsiteY34" fmla="*/ 133350 h 2286000"/>
                    <a:gd name="connsiteX35" fmla="*/ 187325 w 2178050"/>
                    <a:gd name="connsiteY35" fmla="*/ 95250 h 2286000"/>
                    <a:gd name="connsiteX36" fmla="*/ 136525 w 2178050"/>
                    <a:gd name="connsiteY36" fmla="*/ 95250 h 2286000"/>
                    <a:gd name="connsiteX37" fmla="*/ 136525 w 2178050"/>
                    <a:gd name="connsiteY37" fmla="*/ 63500 h 2286000"/>
                    <a:gd name="connsiteX38" fmla="*/ 96268 w 2178050"/>
                    <a:gd name="connsiteY38" fmla="*/ 61789 h 2286000"/>
                    <a:gd name="connsiteX39" fmla="*/ 93483 w 2178050"/>
                    <a:gd name="connsiteY39" fmla="*/ 51048 h 2286000"/>
                    <a:gd name="connsiteX40" fmla="*/ 68053 w 2178050"/>
                    <a:gd name="connsiteY40" fmla="*/ 43718 h 2286000"/>
                    <a:gd name="connsiteX41" fmla="*/ 69850 w 2178050"/>
                    <a:gd name="connsiteY41" fmla="*/ 0 h 2286000"/>
                    <a:gd name="connsiteX42" fmla="*/ 0 w 2178050"/>
                    <a:gd name="connsiteY42" fmla="*/ 0 h 2286000"/>
                    <a:gd name="connsiteX0" fmla="*/ 2178050 w 2178050"/>
                    <a:gd name="connsiteY0" fmla="*/ 2286000 h 2286000"/>
                    <a:gd name="connsiteX1" fmla="*/ 2178050 w 2178050"/>
                    <a:gd name="connsiteY1" fmla="*/ 2117725 h 2286000"/>
                    <a:gd name="connsiteX2" fmla="*/ 1454150 w 2178050"/>
                    <a:gd name="connsiteY2" fmla="*/ 2117725 h 2286000"/>
                    <a:gd name="connsiteX3" fmla="*/ 1454150 w 2178050"/>
                    <a:gd name="connsiteY3" fmla="*/ 2051050 h 2286000"/>
                    <a:gd name="connsiteX4" fmla="*/ 1193800 w 2178050"/>
                    <a:gd name="connsiteY4" fmla="*/ 2051050 h 2286000"/>
                    <a:gd name="connsiteX5" fmla="*/ 1193800 w 2178050"/>
                    <a:gd name="connsiteY5" fmla="*/ 1968500 h 2286000"/>
                    <a:gd name="connsiteX6" fmla="*/ 1193800 w 2178050"/>
                    <a:gd name="connsiteY6" fmla="*/ 1968500 h 2286000"/>
                    <a:gd name="connsiteX7" fmla="*/ 1193800 w 2178050"/>
                    <a:gd name="connsiteY7" fmla="*/ 1968500 h 2286000"/>
                    <a:gd name="connsiteX8" fmla="*/ 1180313 w 2178050"/>
                    <a:gd name="connsiteY8" fmla="*/ 1964316 h 2286000"/>
                    <a:gd name="connsiteX9" fmla="*/ 1171575 w 2178050"/>
                    <a:gd name="connsiteY9" fmla="*/ 1873250 h 2286000"/>
                    <a:gd name="connsiteX10" fmla="*/ 939800 w 2178050"/>
                    <a:gd name="connsiteY10" fmla="*/ 1873250 h 2286000"/>
                    <a:gd name="connsiteX11" fmla="*/ 939800 w 2178050"/>
                    <a:gd name="connsiteY11" fmla="*/ 1835150 h 2286000"/>
                    <a:gd name="connsiteX12" fmla="*/ 704850 w 2178050"/>
                    <a:gd name="connsiteY12" fmla="*/ 1835150 h 2286000"/>
                    <a:gd name="connsiteX13" fmla="*/ 704850 w 2178050"/>
                    <a:gd name="connsiteY13" fmla="*/ 1765300 h 2286000"/>
                    <a:gd name="connsiteX14" fmla="*/ 619125 w 2178050"/>
                    <a:gd name="connsiteY14" fmla="*/ 1765300 h 2286000"/>
                    <a:gd name="connsiteX15" fmla="*/ 619125 w 2178050"/>
                    <a:gd name="connsiteY15" fmla="*/ 1724025 h 2286000"/>
                    <a:gd name="connsiteX16" fmla="*/ 514350 w 2178050"/>
                    <a:gd name="connsiteY16" fmla="*/ 1724025 h 2286000"/>
                    <a:gd name="connsiteX17" fmla="*/ 514350 w 2178050"/>
                    <a:gd name="connsiteY17" fmla="*/ 1689100 h 2286000"/>
                    <a:gd name="connsiteX18" fmla="*/ 495300 w 2178050"/>
                    <a:gd name="connsiteY18" fmla="*/ 1695450 h 2286000"/>
                    <a:gd name="connsiteX19" fmla="*/ 479425 w 2178050"/>
                    <a:gd name="connsiteY19" fmla="*/ 1492250 h 2286000"/>
                    <a:gd name="connsiteX20" fmla="*/ 467987 w 2178050"/>
                    <a:gd name="connsiteY20" fmla="*/ 1485453 h 2286000"/>
                    <a:gd name="connsiteX21" fmla="*/ 462356 w 2178050"/>
                    <a:gd name="connsiteY21" fmla="*/ 1417044 h 2286000"/>
                    <a:gd name="connsiteX22" fmla="*/ 454025 w 2178050"/>
                    <a:gd name="connsiteY22" fmla="*/ 1406525 h 2286000"/>
                    <a:gd name="connsiteX23" fmla="*/ 415925 w 2178050"/>
                    <a:gd name="connsiteY23" fmla="*/ 1406525 h 2286000"/>
                    <a:gd name="connsiteX24" fmla="*/ 415925 w 2178050"/>
                    <a:gd name="connsiteY24" fmla="*/ 1374775 h 2286000"/>
                    <a:gd name="connsiteX25" fmla="*/ 282575 w 2178050"/>
                    <a:gd name="connsiteY25" fmla="*/ 1371600 h 2286000"/>
                    <a:gd name="connsiteX26" fmla="*/ 273050 w 2178050"/>
                    <a:gd name="connsiteY26" fmla="*/ 1327150 h 2286000"/>
                    <a:gd name="connsiteX27" fmla="*/ 270594 w 2178050"/>
                    <a:gd name="connsiteY27" fmla="*/ 1280989 h 2286000"/>
                    <a:gd name="connsiteX28" fmla="*/ 257175 w 2178050"/>
                    <a:gd name="connsiteY28" fmla="*/ 1254125 h 2286000"/>
                    <a:gd name="connsiteX29" fmla="*/ 257175 w 2178050"/>
                    <a:gd name="connsiteY29" fmla="*/ 1254125 h 2286000"/>
                    <a:gd name="connsiteX30" fmla="*/ 250825 w 2178050"/>
                    <a:gd name="connsiteY30" fmla="*/ 1162050 h 2286000"/>
                    <a:gd name="connsiteX31" fmla="*/ 250825 w 2178050"/>
                    <a:gd name="connsiteY31" fmla="*/ 460375 h 2286000"/>
                    <a:gd name="connsiteX32" fmla="*/ 226803 w 2178050"/>
                    <a:gd name="connsiteY32" fmla="*/ 462818 h 2286000"/>
                    <a:gd name="connsiteX33" fmla="*/ 212725 w 2178050"/>
                    <a:gd name="connsiteY33" fmla="*/ 133350 h 2286000"/>
                    <a:gd name="connsiteX34" fmla="*/ 212725 w 2178050"/>
                    <a:gd name="connsiteY34" fmla="*/ 133350 h 2286000"/>
                    <a:gd name="connsiteX35" fmla="*/ 187325 w 2178050"/>
                    <a:gd name="connsiteY35" fmla="*/ 95250 h 2286000"/>
                    <a:gd name="connsiteX36" fmla="*/ 136525 w 2178050"/>
                    <a:gd name="connsiteY36" fmla="*/ 92807 h 2286000"/>
                    <a:gd name="connsiteX37" fmla="*/ 136525 w 2178050"/>
                    <a:gd name="connsiteY37" fmla="*/ 63500 h 2286000"/>
                    <a:gd name="connsiteX38" fmla="*/ 96268 w 2178050"/>
                    <a:gd name="connsiteY38" fmla="*/ 61789 h 2286000"/>
                    <a:gd name="connsiteX39" fmla="*/ 93483 w 2178050"/>
                    <a:gd name="connsiteY39" fmla="*/ 51048 h 2286000"/>
                    <a:gd name="connsiteX40" fmla="*/ 68053 w 2178050"/>
                    <a:gd name="connsiteY40" fmla="*/ 43718 h 2286000"/>
                    <a:gd name="connsiteX41" fmla="*/ 69850 w 2178050"/>
                    <a:gd name="connsiteY41" fmla="*/ 0 h 2286000"/>
                    <a:gd name="connsiteX42" fmla="*/ 0 w 2178050"/>
                    <a:gd name="connsiteY42" fmla="*/ 0 h 2286000"/>
                    <a:gd name="connsiteX0" fmla="*/ 2178050 w 2178050"/>
                    <a:gd name="connsiteY0" fmla="*/ 2286000 h 2286000"/>
                    <a:gd name="connsiteX1" fmla="*/ 2178050 w 2178050"/>
                    <a:gd name="connsiteY1" fmla="*/ 2117725 h 2286000"/>
                    <a:gd name="connsiteX2" fmla="*/ 1454150 w 2178050"/>
                    <a:gd name="connsiteY2" fmla="*/ 2117725 h 2286000"/>
                    <a:gd name="connsiteX3" fmla="*/ 1454150 w 2178050"/>
                    <a:gd name="connsiteY3" fmla="*/ 2051050 h 2286000"/>
                    <a:gd name="connsiteX4" fmla="*/ 1193800 w 2178050"/>
                    <a:gd name="connsiteY4" fmla="*/ 2051050 h 2286000"/>
                    <a:gd name="connsiteX5" fmla="*/ 1193800 w 2178050"/>
                    <a:gd name="connsiteY5" fmla="*/ 1968500 h 2286000"/>
                    <a:gd name="connsiteX6" fmla="*/ 1193800 w 2178050"/>
                    <a:gd name="connsiteY6" fmla="*/ 1968500 h 2286000"/>
                    <a:gd name="connsiteX7" fmla="*/ 1193800 w 2178050"/>
                    <a:gd name="connsiteY7" fmla="*/ 1968500 h 2286000"/>
                    <a:gd name="connsiteX8" fmla="*/ 1180313 w 2178050"/>
                    <a:gd name="connsiteY8" fmla="*/ 1964316 h 2286000"/>
                    <a:gd name="connsiteX9" fmla="*/ 1171575 w 2178050"/>
                    <a:gd name="connsiteY9" fmla="*/ 1873250 h 2286000"/>
                    <a:gd name="connsiteX10" fmla="*/ 939800 w 2178050"/>
                    <a:gd name="connsiteY10" fmla="*/ 1873250 h 2286000"/>
                    <a:gd name="connsiteX11" fmla="*/ 939800 w 2178050"/>
                    <a:gd name="connsiteY11" fmla="*/ 1835150 h 2286000"/>
                    <a:gd name="connsiteX12" fmla="*/ 704850 w 2178050"/>
                    <a:gd name="connsiteY12" fmla="*/ 1835150 h 2286000"/>
                    <a:gd name="connsiteX13" fmla="*/ 704850 w 2178050"/>
                    <a:gd name="connsiteY13" fmla="*/ 1765300 h 2286000"/>
                    <a:gd name="connsiteX14" fmla="*/ 619125 w 2178050"/>
                    <a:gd name="connsiteY14" fmla="*/ 1765300 h 2286000"/>
                    <a:gd name="connsiteX15" fmla="*/ 619125 w 2178050"/>
                    <a:gd name="connsiteY15" fmla="*/ 1724025 h 2286000"/>
                    <a:gd name="connsiteX16" fmla="*/ 514350 w 2178050"/>
                    <a:gd name="connsiteY16" fmla="*/ 1724025 h 2286000"/>
                    <a:gd name="connsiteX17" fmla="*/ 514350 w 2178050"/>
                    <a:gd name="connsiteY17" fmla="*/ 1689100 h 2286000"/>
                    <a:gd name="connsiteX18" fmla="*/ 495300 w 2178050"/>
                    <a:gd name="connsiteY18" fmla="*/ 1695450 h 2286000"/>
                    <a:gd name="connsiteX19" fmla="*/ 479425 w 2178050"/>
                    <a:gd name="connsiteY19" fmla="*/ 1492250 h 2286000"/>
                    <a:gd name="connsiteX20" fmla="*/ 467987 w 2178050"/>
                    <a:gd name="connsiteY20" fmla="*/ 1485453 h 2286000"/>
                    <a:gd name="connsiteX21" fmla="*/ 462356 w 2178050"/>
                    <a:gd name="connsiteY21" fmla="*/ 1417044 h 2286000"/>
                    <a:gd name="connsiteX22" fmla="*/ 454025 w 2178050"/>
                    <a:gd name="connsiteY22" fmla="*/ 1406525 h 2286000"/>
                    <a:gd name="connsiteX23" fmla="*/ 415925 w 2178050"/>
                    <a:gd name="connsiteY23" fmla="*/ 1406525 h 2286000"/>
                    <a:gd name="connsiteX24" fmla="*/ 415925 w 2178050"/>
                    <a:gd name="connsiteY24" fmla="*/ 1374775 h 2286000"/>
                    <a:gd name="connsiteX25" fmla="*/ 282575 w 2178050"/>
                    <a:gd name="connsiteY25" fmla="*/ 1371600 h 2286000"/>
                    <a:gd name="connsiteX26" fmla="*/ 273050 w 2178050"/>
                    <a:gd name="connsiteY26" fmla="*/ 1327150 h 2286000"/>
                    <a:gd name="connsiteX27" fmla="*/ 270594 w 2178050"/>
                    <a:gd name="connsiteY27" fmla="*/ 1280989 h 2286000"/>
                    <a:gd name="connsiteX28" fmla="*/ 257175 w 2178050"/>
                    <a:gd name="connsiteY28" fmla="*/ 1254125 h 2286000"/>
                    <a:gd name="connsiteX29" fmla="*/ 257175 w 2178050"/>
                    <a:gd name="connsiteY29" fmla="*/ 1254125 h 2286000"/>
                    <a:gd name="connsiteX30" fmla="*/ 250825 w 2178050"/>
                    <a:gd name="connsiteY30" fmla="*/ 1162050 h 2286000"/>
                    <a:gd name="connsiteX31" fmla="*/ 250825 w 2178050"/>
                    <a:gd name="connsiteY31" fmla="*/ 460375 h 2286000"/>
                    <a:gd name="connsiteX32" fmla="*/ 226803 w 2178050"/>
                    <a:gd name="connsiteY32" fmla="*/ 462818 h 2286000"/>
                    <a:gd name="connsiteX33" fmla="*/ 212725 w 2178050"/>
                    <a:gd name="connsiteY33" fmla="*/ 133350 h 2286000"/>
                    <a:gd name="connsiteX34" fmla="*/ 212725 w 2178050"/>
                    <a:gd name="connsiteY34" fmla="*/ 133350 h 2286000"/>
                    <a:gd name="connsiteX35" fmla="*/ 187325 w 2178050"/>
                    <a:gd name="connsiteY35" fmla="*/ 95250 h 2286000"/>
                    <a:gd name="connsiteX36" fmla="*/ 136525 w 2178050"/>
                    <a:gd name="connsiteY36" fmla="*/ 92807 h 2286000"/>
                    <a:gd name="connsiteX37" fmla="*/ 136525 w 2178050"/>
                    <a:gd name="connsiteY37" fmla="*/ 63500 h 2286000"/>
                    <a:gd name="connsiteX38" fmla="*/ 96268 w 2178050"/>
                    <a:gd name="connsiteY38" fmla="*/ 61789 h 2286000"/>
                    <a:gd name="connsiteX39" fmla="*/ 93483 w 2178050"/>
                    <a:gd name="connsiteY39" fmla="*/ 51048 h 2286000"/>
                    <a:gd name="connsiteX40" fmla="*/ 73684 w 2178050"/>
                    <a:gd name="connsiteY40" fmla="*/ 43718 h 2286000"/>
                    <a:gd name="connsiteX41" fmla="*/ 69850 w 2178050"/>
                    <a:gd name="connsiteY41" fmla="*/ 0 h 2286000"/>
                    <a:gd name="connsiteX42" fmla="*/ 0 w 2178050"/>
                    <a:gd name="connsiteY42" fmla="*/ 0 h 2286000"/>
                    <a:gd name="connsiteX0" fmla="*/ 2178050 w 2178050"/>
                    <a:gd name="connsiteY0" fmla="*/ 2286000 h 2286000"/>
                    <a:gd name="connsiteX1" fmla="*/ 2178050 w 2178050"/>
                    <a:gd name="connsiteY1" fmla="*/ 2117725 h 2286000"/>
                    <a:gd name="connsiteX2" fmla="*/ 1454150 w 2178050"/>
                    <a:gd name="connsiteY2" fmla="*/ 2117725 h 2286000"/>
                    <a:gd name="connsiteX3" fmla="*/ 1454150 w 2178050"/>
                    <a:gd name="connsiteY3" fmla="*/ 2051050 h 2286000"/>
                    <a:gd name="connsiteX4" fmla="*/ 1193800 w 2178050"/>
                    <a:gd name="connsiteY4" fmla="*/ 2051050 h 2286000"/>
                    <a:gd name="connsiteX5" fmla="*/ 1193800 w 2178050"/>
                    <a:gd name="connsiteY5" fmla="*/ 1968500 h 2286000"/>
                    <a:gd name="connsiteX6" fmla="*/ 1193800 w 2178050"/>
                    <a:gd name="connsiteY6" fmla="*/ 1968500 h 2286000"/>
                    <a:gd name="connsiteX7" fmla="*/ 1193800 w 2178050"/>
                    <a:gd name="connsiteY7" fmla="*/ 1968500 h 2286000"/>
                    <a:gd name="connsiteX8" fmla="*/ 1180313 w 2178050"/>
                    <a:gd name="connsiteY8" fmla="*/ 1964316 h 2286000"/>
                    <a:gd name="connsiteX9" fmla="*/ 1171575 w 2178050"/>
                    <a:gd name="connsiteY9" fmla="*/ 1873250 h 2286000"/>
                    <a:gd name="connsiteX10" fmla="*/ 939800 w 2178050"/>
                    <a:gd name="connsiteY10" fmla="*/ 1873250 h 2286000"/>
                    <a:gd name="connsiteX11" fmla="*/ 939800 w 2178050"/>
                    <a:gd name="connsiteY11" fmla="*/ 1835150 h 2286000"/>
                    <a:gd name="connsiteX12" fmla="*/ 704850 w 2178050"/>
                    <a:gd name="connsiteY12" fmla="*/ 1835150 h 2286000"/>
                    <a:gd name="connsiteX13" fmla="*/ 704850 w 2178050"/>
                    <a:gd name="connsiteY13" fmla="*/ 1765300 h 2286000"/>
                    <a:gd name="connsiteX14" fmla="*/ 619125 w 2178050"/>
                    <a:gd name="connsiteY14" fmla="*/ 1765300 h 2286000"/>
                    <a:gd name="connsiteX15" fmla="*/ 619125 w 2178050"/>
                    <a:gd name="connsiteY15" fmla="*/ 1724025 h 2286000"/>
                    <a:gd name="connsiteX16" fmla="*/ 514350 w 2178050"/>
                    <a:gd name="connsiteY16" fmla="*/ 1724025 h 2286000"/>
                    <a:gd name="connsiteX17" fmla="*/ 514350 w 2178050"/>
                    <a:gd name="connsiteY17" fmla="*/ 1689100 h 2286000"/>
                    <a:gd name="connsiteX18" fmla="*/ 495300 w 2178050"/>
                    <a:gd name="connsiteY18" fmla="*/ 1695450 h 2286000"/>
                    <a:gd name="connsiteX19" fmla="*/ 479425 w 2178050"/>
                    <a:gd name="connsiteY19" fmla="*/ 1492250 h 2286000"/>
                    <a:gd name="connsiteX20" fmla="*/ 467987 w 2178050"/>
                    <a:gd name="connsiteY20" fmla="*/ 1485453 h 2286000"/>
                    <a:gd name="connsiteX21" fmla="*/ 462356 w 2178050"/>
                    <a:gd name="connsiteY21" fmla="*/ 1417044 h 2286000"/>
                    <a:gd name="connsiteX22" fmla="*/ 454025 w 2178050"/>
                    <a:gd name="connsiteY22" fmla="*/ 1406525 h 2286000"/>
                    <a:gd name="connsiteX23" fmla="*/ 415925 w 2178050"/>
                    <a:gd name="connsiteY23" fmla="*/ 1406525 h 2286000"/>
                    <a:gd name="connsiteX24" fmla="*/ 415925 w 2178050"/>
                    <a:gd name="connsiteY24" fmla="*/ 1374775 h 2286000"/>
                    <a:gd name="connsiteX25" fmla="*/ 282575 w 2178050"/>
                    <a:gd name="connsiteY25" fmla="*/ 1371600 h 2286000"/>
                    <a:gd name="connsiteX26" fmla="*/ 273050 w 2178050"/>
                    <a:gd name="connsiteY26" fmla="*/ 1327150 h 2286000"/>
                    <a:gd name="connsiteX27" fmla="*/ 270594 w 2178050"/>
                    <a:gd name="connsiteY27" fmla="*/ 1280989 h 2286000"/>
                    <a:gd name="connsiteX28" fmla="*/ 257175 w 2178050"/>
                    <a:gd name="connsiteY28" fmla="*/ 1254125 h 2286000"/>
                    <a:gd name="connsiteX29" fmla="*/ 257175 w 2178050"/>
                    <a:gd name="connsiteY29" fmla="*/ 1254125 h 2286000"/>
                    <a:gd name="connsiteX30" fmla="*/ 250825 w 2178050"/>
                    <a:gd name="connsiteY30" fmla="*/ 1162050 h 2286000"/>
                    <a:gd name="connsiteX31" fmla="*/ 246602 w 2178050"/>
                    <a:gd name="connsiteY31" fmla="*/ 685146 h 2286000"/>
                    <a:gd name="connsiteX32" fmla="*/ 226803 w 2178050"/>
                    <a:gd name="connsiteY32" fmla="*/ 462818 h 2286000"/>
                    <a:gd name="connsiteX33" fmla="*/ 212725 w 2178050"/>
                    <a:gd name="connsiteY33" fmla="*/ 133350 h 2286000"/>
                    <a:gd name="connsiteX34" fmla="*/ 212725 w 2178050"/>
                    <a:gd name="connsiteY34" fmla="*/ 133350 h 2286000"/>
                    <a:gd name="connsiteX35" fmla="*/ 187325 w 2178050"/>
                    <a:gd name="connsiteY35" fmla="*/ 95250 h 2286000"/>
                    <a:gd name="connsiteX36" fmla="*/ 136525 w 2178050"/>
                    <a:gd name="connsiteY36" fmla="*/ 92807 h 2286000"/>
                    <a:gd name="connsiteX37" fmla="*/ 136525 w 2178050"/>
                    <a:gd name="connsiteY37" fmla="*/ 63500 h 2286000"/>
                    <a:gd name="connsiteX38" fmla="*/ 96268 w 2178050"/>
                    <a:gd name="connsiteY38" fmla="*/ 61789 h 2286000"/>
                    <a:gd name="connsiteX39" fmla="*/ 93483 w 2178050"/>
                    <a:gd name="connsiteY39" fmla="*/ 51048 h 2286000"/>
                    <a:gd name="connsiteX40" fmla="*/ 73684 w 2178050"/>
                    <a:gd name="connsiteY40" fmla="*/ 43718 h 2286000"/>
                    <a:gd name="connsiteX41" fmla="*/ 69850 w 2178050"/>
                    <a:gd name="connsiteY41" fmla="*/ 0 h 2286000"/>
                    <a:gd name="connsiteX42" fmla="*/ 0 w 2178050"/>
                    <a:gd name="connsiteY42" fmla="*/ 0 h 2286000"/>
                    <a:gd name="connsiteX0" fmla="*/ 2178050 w 2178050"/>
                    <a:gd name="connsiteY0" fmla="*/ 2286000 h 2286000"/>
                    <a:gd name="connsiteX1" fmla="*/ 2178050 w 2178050"/>
                    <a:gd name="connsiteY1" fmla="*/ 2117725 h 2286000"/>
                    <a:gd name="connsiteX2" fmla="*/ 1454150 w 2178050"/>
                    <a:gd name="connsiteY2" fmla="*/ 2117725 h 2286000"/>
                    <a:gd name="connsiteX3" fmla="*/ 1454150 w 2178050"/>
                    <a:gd name="connsiteY3" fmla="*/ 2051050 h 2286000"/>
                    <a:gd name="connsiteX4" fmla="*/ 1193800 w 2178050"/>
                    <a:gd name="connsiteY4" fmla="*/ 2051050 h 2286000"/>
                    <a:gd name="connsiteX5" fmla="*/ 1193800 w 2178050"/>
                    <a:gd name="connsiteY5" fmla="*/ 1968500 h 2286000"/>
                    <a:gd name="connsiteX6" fmla="*/ 1193800 w 2178050"/>
                    <a:gd name="connsiteY6" fmla="*/ 1968500 h 2286000"/>
                    <a:gd name="connsiteX7" fmla="*/ 1193800 w 2178050"/>
                    <a:gd name="connsiteY7" fmla="*/ 1968500 h 2286000"/>
                    <a:gd name="connsiteX8" fmla="*/ 1180313 w 2178050"/>
                    <a:gd name="connsiteY8" fmla="*/ 1964316 h 2286000"/>
                    <a:gd name="connsiteX9" fmla="*/ 1171575 w 2178050"/>
                    <a:gd name="connsiteY9" fmla="*/ 1873250 h 2286000"/>
                    <a:gd name="connsiteX10" fmla="*/ 939800 w 2178050"/>
                    <a:gd name="connsiteY10" fmla="*/ 1873250 h 2286000"/>
                    <a:gd name="connsiteX11" fmla="*/ 939800 w 2178050"/>
                    <a:gd name="connsiteY11" fmla="*/ 1835150 h 2286000"/>
                    <a:gd name="connsiteX12" fmla="*/ 704850 w 2178050"/>
                    <a:gd name="connsiteY12" fmla="*/ 1835150 h 2286000"/>
                    <a:gd name="connsiteX13" fmla="*/ 704850 w 2178050"/>
                    <a:gd name="connsiteY13" fmla="*/ 1765300 h 2286000"/>
                    <a:gd name="connsiteX14" fmla="*/ 619125 w 2178050"/>
                    <a:gd name="connsiteY14" fmla="*/ 1765300 h 2286000"/>
                    <a:gd name="connsiteX15" fmla="*/ 619125 w 2178050"/>
                    <a:gd name="connsiteY15" fmla="*/ 1724025 h 2286000"/>
                    <a:gd name="connsiteX16" fmla="*/ 514350 w 2178050"/>
                    <a:gd name="connsiteY16" fmla="*/ 1724025 h 2286000"/>
                    <a:gd name="connsiteX17" fmla="*/ 514350 w 2178050"/>
                    <a:gd name="connsiteY17" fmla="*/ 1689100 h 2286000"/>
                    <a:gd name="connsiteX18" fmla="*/ 495300 w 2178050"/>
                    <a:gd name="connsiteY18" fmla="*/ 1695450 h 2286000"/>
                    <a:gd name="connsiteX19" fmla="*/ 479425 w 2178050"/>
                    <a:gd name="connsiteY19" fmla="*/ 1492250 h 2286000"/>
                    <a:gd name="connsiteX20" fmla="*/ 467987 w 2178050"/>
                    <a:gd name="connsiteY20" fmla="*/ 1485453 h 2286000"/>
                    <a:gd name="connsiteX21" fmla="*/ 462356 w 2178050"/>
                    <a:gd name="connsiteY21" fmla="*/ 1417044 h 2286000"/>
                    <a:gd name="connsiteX22" fmla="*/ 454025 w 2178050"/>
                    <a:gd name="connsiteY22" fmla="*/ 1406525 h 2286000"/>
                    <a:gd name="connsiteX23" fmla="*/ 415925 w 2178050"/>
                    <a:gd name="connsiteY23" fmla="*/ 1406525 h 2286000"/>
                    <a:gd name="connsiteX24" fmla="*/ 415925 w 2178050"/>
                    <a:gd name="connsiteY24" fmla="*/ 1374775 h 2286000"/>
                    <a:gd name="connsiteX25" fmla="*/ 282575 w 2178050"/>
                    <a:gd name="connsiteY25" fmla="*/ 1371600 h 2286000"/>
                    <a:gd name="connsiteX26" fmla="*/ 273050 w 2178050"/>
                    <a:gd name="connsiteY26" fmla="*/ 1327150 h 2286000"/>
                    <a:gd name="connsiteX27" fmla="*/ 270594 w 2178050"/>
                    <a:gd name="connsiteY27" fmla="*/ 1280989 h 2286000"/>
                    <a:gd name="connsiteX28" fmla="*/ 257175 w 2178050"/>
                    <a:gd name="connsiteY28" fmla="*/ 1254125 h 2286000"/>
                    <a:gd name="connsiteX29" fmla="*/ 257175 w 2178050"/>
                    <a:gd name="connsiteY29" fmla="*/ 1254125 h 2286000"/>
                    <a:gd name="connsiteX30" fmla="*/ 250825 w 2178050"/>
                    <a:gd name="connsiteY30" fmla="*/ 1162050 h 2286000"/>
                    <a:gd name="connsiteX31" fmla="*/ 246602 w 2178050"/>
                    <a:gd name="connsiteY31" fmla="*/ 685146 h 2286000"/>
                    <a:gd name="connsiteX32" fmla="*/ 231026 w 2178050"/>
                    <a:gd name="connsiteY32" fmla="*/ 609409 h 2286000"/>
                    <a:gd name="connsiteX33" fmla="*/ 212725 w 2178050"/>
                    <a:gd name="connsiteY33" fmla="*/ 133350 h 2286000"/>
                    <a:gd name="connsiteX34" fmla="*/ 212725 w 2178050"/>
                    <a:gd name="connsiteY34" fmla="*/ 133350 h 2286000"/>
                    <a:gd name="connsiteX35" fmla="*/ 187325 w 2178050"/>
                    <a:gd name="connsiteY35" fmla="*/ 95250 h 2286000"/>
                    <a:gd name="connsiteX36" fmla="*/ 136525 w 2178050"/>
                    <a:gd name="connsiteY36" fmla="*/ 92807 h 2286000"/>
                    <a:gd name="connsiteX37" fmla="*/ 136525 w 2178050"/>
                    <a:gd name="connsiteY37" fmla="*/ 63500 h 2286000"/>
                    <a:gd name="connsiteX38" fmla="*/ 96268 w 2178050"/>
                    <a:gd name="connsiteY38" fmla="*/ 61789 h 2286000"/>
                    <a:gd name="connsiteX39" fmla="*/ 93483 w 2178050"/>
                    <a:gd name="connsiteY39" fmla="*/ 51048 h 2286000"/>
                    <a:gd name="connsiteX40" fmla="*/ 73684 w 2178050"/>
                    <a:gd name="connsiteY40" fmla="*/ 43718 h 2286000"/>
                    <a:gd name="connsiteX41" fmla="*/ 69850 w 2178050"/>
                    <a:gd name="connsiteY41" fmla="*/ 0 h 2286000"/>
                    <a:gd name="connsiteX42" fmla="*/ 0 w 2178050"/>
                    <a:gd name="connsiteY42"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178050" h="2286000">
                      <a:moveTo>
                        <a:pt x="2178050" y="2286000"/>
                      </a:moveTo>
                      <a:lnTo>
                        <a:pt x="2178050" y="2117725"/>
                      </a:lnTo>
                      <a:lnTo>
                        <a:pt x="1454150" y="2117725"/>
                      </a:lnTo>
                      <a:lnTo>
                        <a:pt x="1454150" y="2051050"/>
                      </a:lnTo>
                      <a:lnTo>
                        <a:pt x="1193800" y="2051050"/>
                      </a:lnTo>
                      <a:lnTo>
                        <a:pt x="1193800" y="1968500"/>
                      </a:lnTo>
                      <a:lnTo>
                        <a:pt x="1193800" y="1968500"/>
                      </a:lnTo>
                      <a:lnTo>
                        <a:pt x="1193800" y="1968500"/>
                      </a:lnTo>
                      <a:cubicBezTo>
                        <a:pt x="1191651" y="1960590"/>
                        <a:pt x="1182462" y="1972226"/>
                        <a:pt x="1180313" y="1964316"/>
                      </a:cubicBezTo>
                      <a:lnTo>
                        <a:pt x="1171575" y="1873250"/>
                      </a:lnTo>
                      <a:lnTo>
                        <a:pt x="939800" y="1873250"/>
                      </a:lnTo>
                      <a:lnTo>
                        <a:pt x="939800" y="1835150"/>
                      </a:lnTo>
                      <a:lnTo>
                        <a:pt x="704850" y="1835150"/>
                      </a:lnTo>
                      <a:lnTo>
                        <a:pt x="704850" y="1765300"/>
                      </a:lnTo>
                      <a:lnTo>
                        <a:pt x="619125" y="1765300"/>
                      </a:lnTo>
                      <a:lnTo>
                        <a:pt x="619125" y="1724025"/>
                      </a:lnTo>
                      <a:lnTo>
                        <a:pt x="514350" y="1724025"/>
                      </a:lnTo>
                      <a:lnTo>
                        <a:pt x="514350" y="1689100"/>
                      </a:lnTo>
                      <a:lnTo>
                        <a:pt x="495300" y="1695450"/>
                      </a:lnTo>
                      <a:lnTo>
                        <a:pt x="479425" y="1492250"/>
                      </a:lnTo>
                      <a:cubicBezTo>
                        <a:pt x="475612" y="1477769"/>
                        <a:pt x="471800" y="1499934"/>
                        <a:pt x="467987" y="1485453"/>
                      </a:cubicBezTo>
                      <a:cubicBezTo>
                        <a:pt x="465171" y="1468351"/>
                        <a:pt x="465172" y="1434146"/>
                        <a:pt x="462356" y="1417044"/>
                      </a:cubicBezTo>
                      <a:lnTo>
                        <a:pt x="454025" y="1406525"/>
                      </a:lnTo>
                      <a:lnTo>
                        <a:pt x="415925" y="1406525"/>
                      </a:lnTo>
                      <a:lnTo>
                        <a:pt x="415925" y="1374775"/>
                      </a:lnTo>
                      <a:lnTo>
                        <a:pt x="282575" y="1371600"/>
                      </a:lnTo>
                      <a:lnTo>
                        <a:pt x="273050" y="1327150"/>
                      </a:lnTo>
                      <a:lnTo>
                        <a:pt x="270594" y="1280989"/>
                      </a:lnTo>
                      <a:lnTo>
                        <a:pt x="257175" y="1254125"/>
                      </a:lnTo>
                      <a:lnTo>
                        <a:pt x="257175" y="1254125"/>
                      </a:lnTo>
                      <a:lnTo>
                        <a:pt x="250825" y="1162050"/>
                      </a:lnTo>
                      <a:cubicBezTo>
                        <a:pt x="249417" y="1003082"/>
                        <a:pt x="248010" y="844114"/>
                        <a:pt x="246602" y="685146"/>
                      </a:cubicBezTo>
                      <a:lnTo>
                        <a:pt x="231026" y="609409"/>
                      </a:lnTo>
                      <a:lnTo>
                        <a:pt x="212725" y="133350"/>
                      </a:lnTo>
                      <a:lnTo>
                        <a:pt x="212725" y="133350"/>
                      </a:lnTo>
                      <a:lnTo>
                        <a:pt x="187325" y="95250"/>
                      </a:lnTo>
                      <a:lnTo>
                        <a:pt x="136525" y="92807"/>
                      </a:lnTo>
                      <a:lnTo>
                        <a:pt x="136525" y="63500"/>
                      </a:lnTo>
                      <a:lnTo>
                        <a:pt x="96268" y="61789"/>
                      </a:lnTo>
                      <a:lnTo>
                        <a:pt x="93483" y="51048"/>
                      </a:lnTo>
                      <a:lnTo>
                        <a:pt x="73684" y="43718"/>
                      </a:lnTo>
                      <a:lnTo>
                        <a:pt x="69850" y="0"/>
                      </a:lnTo>
                      <a:lnTo>
                        <a:pt x="0" y="0"/>
                      </a:lnTo>
                    </a:path>
                  </a:pathLst>
                </a:custGeom>
                <a:noFill/>
                <a:ln w="19050">
                  <a:solidFill>
                    <a:srgbClr val="BEDEF7"/>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342" name="TextBox 341">
                  <a:extLst>
                    <a:ext uri="{FF2B5EF4-FFF2-40B4-BE49-F238E27FC236}">
                      <a16:creationId xmlns:a16="http://schemas.microsoft.com/office/drawing/2014/main" id="{6D646310-916B-7E00-690D-AF2EB45589A7}"/>
                    </a:ext>
                  </a:extLst>
                </p:cNvPr>
                <p:cNvSpPr txBox="1"/>
                <p:nvPr/>
              </p:nvSpPr>
              <p:spPr>
                <a:xfrm>
                  <a:off x="5405832" y="5211584"/>
                  <a:ext cx="1380332" cy="142606"/>
                </a:xfrm>
                <a:prstGeom prst="rect">
                  <a:avLst/>
                </a:prstGeom>
                <a:noFill/>
              </p:spPr>
              <p:txBody>
                <a:bodyPr wrap="non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272524"/>
                      </a:solidFill>
                      <a:effectLst/>
                      <a:uLnTx/>
                      <a:uFillTx/>
                      <a:latin typeface="Arial" panose="020B0604020202020204"/>
                      <a:ea typeface="+mn-ea"/>
                      <a:cs typeface="+mn-cs"/>
                    </a:rPr>
                    <a:t>Time (months)</a:t>
                  </a:r>
                </a:p>
              </p:txBody>
            </p:sp>
            <p:sp>
              <p:nvSpPr>
                <p:cNvPr id="343" name="TextBox 342">
                  <a:extLst>
                    <a:ext uri="{FF2B5EF4-FFF2-40B4-BE49-F238E27FC236}">
                      <a16:creationId xmlns:a16="http://schemas.microsoft.com/office/drawing/2014/main" id="{439E8032-5121-C916-7DCA-E6AA15A5A6CC}"/>
                    </a:ext>
                  </a:extLst>
                </p:cNvPr>
                <p:cNvSpPr txBox="1"/>
                <p:nvPr/>
              </p:nvSpPr>
              <p:spPr>
                <a:xfrm rot="16200000">
                  <a:off x="-533591" y="3108265"/>
                  <a:ext cx="2037420" cy="271355"/>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272524"/>
                      </a:solidFill>
                      <a:effectLst/>
                      <a:uLnTx/>
                      <a:uFillTx/>
                      <a:latin typeface="Arial" panose="020B0604020202020204"/>
                      <a:ea typeface="+mn-ea"/>
                      <a:cs typeface="+mn-cs"/>
                    </a:rPr>
                    <a:t>Probability of PFS (%)</a:t>
                  </a:r>
                </a:p>
              </p:txBody>
            </p:sp>
            <p:grpSp>
              <p:nvGrpSpPr>
                <p:cNvPr id="344" name="Group 343">
                  <a:extLst>
                    <a:ext uri="{FF2B5EF4-FFF2-40B4-BE49-F238E27FC236}">
                      <a16:creationId xmlns:a16="http://schemas.microsoft.com/office/drawing/2014/main" id="{D7B5C5C8-1266-F554-922E-B6946468A898}"/>
                    </a:ext>
                  </a:extLst>
                </p:cNvPr>
                <p:cNvGrpSpPr/>
                <p:nvPr/>
              </p:nvGrpSpPr>
              <p:grpSpPr>
                <a:xfrm>
                  <a:off x="1615100" y="4443713"/>
                  <a:ext cx="2471067" cy="295451"/>
                  <a:chOff x="2094875" y="4443713"/>
                  <a:chExt cx="2471067" cy="295451"/>
                </a:xfrm>
              </p:grpSpPr>
              <p:cxnSp>
                <p:nvCxnSpPr>
                  <p:cNvPr id="363" name="Straight Connector 362">
                    <a:extLst>
                      <a:ext uri="{FF2B5EF4-FFF2-40B4-BE49-F238E27FC236}">
                        <a16:creationId xmlns:a16="http://schemas.microsoft.com/office/drawing/2014/main" id="{3CB1B054-EB97-1DAD-C036-A6610519C1BA}"/>
                      </a:ext>
                    </a:extLst>
                  </p:cNvPr>
                  <p:cNvCxnSpPr>
                    <a:cxnSpLocks/>
                  </p:cNvCxnSpPr>
                  <p:nvPr/>
                </p:nvCxnSpPr>
                <p:spPr>
                  <a:xfrm flipH="1">
                    <a:off x="2094875" y="4537128"/>
                    <a:ext cx="289438" cy="0"/>
                  </a:xfrm>
                  <a:prstGeom prst="line">
                    <a:avLst/>
                  </a:prstGeom>
                  <a:ln w="19050">
                    <a:solidFill>
                      <a:srgbClr val="4B9171"/>
                    </a:solidFill>
                  </a:ln>
                </p:spPr>
                <p:style>
                  <a:lnRef idx="1">
                    <a:schemeClr val="accent1"/>
                  </a:lnRef>
                  <a:fillRef idx="0">
                    <a:schemeClr val="accent1"/>
                  </a:fillRef>
                  <a:effectRef idx="0">
                    <a:schemeClr val="accent1"/>
                  </a:effectRef>
                  <a:fontRef idx="minor">
                    <a:schemeClr val="tx1"/>
                  </a:fontRef>
                </p:style>
              </p:cxnSp>
              <p:cxnSp>
                <p:nvCxnSpPr>
                  <p:cNvPr id="364" name="Straight Connector 363">
                    <a:extLst>
                      <a:ext uri="{FF2B5EF4-FFF2-40B4-BE49-F238E27FC236}">
                        <a16:creationId xmlns:a16="http://schemas.microsoft.com/office/drawing/2014/main" id="{24B0879F-6601-0D20-F74A-CD4161ACFCE0}"/>
                      </a:ext>
                    </a:extLst>
                  </p:cNvPr>
                  <p:cNvCxnSpPr>
                    <a:cxnSpLocks/>
                  </p:cNvCxnSpPr>
                  <p:nvPr/>
                </p:nvCxnSpPr>
                <p:spPr>
                  <a:xfrm flipH="1">
                    <a:off x="2094875" y="4692703"/>
                    <a:ext cx="289438" cy="0"/>
                  </a:xfrm>
                  <a:prstGeom prst="line">
                    <a:avLst/>
                  </a:prstGeom>
                  <a:ln w="19050">
                    <a:solidFill>
                      <a:srgbClr val="BEDEF7"/>
                    </a:solidFill>
                    <a:prstDash val="sysDash"/>
                  </a:ln>
                </p:spPr>
                <p:style>
                  <a:lnRef idx="1">
                    <a:schemeClr val="accent1"/>
                  </a:lnRef>
                  <a:fillRef idx="0">
                    <a:schemeClr val="accent1"/>
                  </a:fillRef>
                  <a:effectRef idx="0">
                    <a:schemeClr val="accent1"/>
                  </a:effectRef>
                  <a:fontRef idx="minor">
                    <a:schemeClr val="tx1"/>
                  </a:fontRef>
                </p:style>
              </p:cxnSp>
              <p:sp>
                <p:nvSpPr>
                  <p:cNvPr id="365" name="TextBox 364">
                    <a:extLst>
                      <a:ext uri="{FF2B5EF4-FFF2-40B4-BE49-F238E27FC236}">
                        <a16:creationId xmlns:a16="http://schemas.microsoft.com/office/drawing/2014/main" id="{CB1E3175-52B0-C9E8-A8D8-DEDB7C96F211}"/>
                      </a:ext>
                    </a:extLst>
                  </p:cNvPr>
                  <p:cNvSpPr txBox="1"/>
                  <p:nvPr/>
                </p:nvSpPr>
                <p:spPr>
                  <a:xfrm>
                    <a:off x="2449812" y="4443713"/>
                    <a:ext cx="2116130" cy="249562"/>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err="1">
                        <a:ln>
                          <a:noFill/>
                        </a:ln>
                        <a:solidFill>
                          <a:srgbClr val="272524"/>
                        </a:solidFill>
                        <a:effectLst/>
                        <a:uLnTx/>
                        <a:uFillTx/>
                        <a:latin typeface="Arial" panose="020B0604020202020204"/>
                        <a:ea typeface="+mn-ea"/>
                        <a:cs typeface="+mn-cs"/>
                      </a:rPr>
                      <a:t>Elacestrant</a:t>
                    </a:r>
                    <a:endParaRPr kumimoji="0" lang="en-US" sz="375" b="0" i="0" u="none" strike="noStrike" kern="1200" cap="none" spc="0" normalizeH="0" baseline="0" noProof="0" dirty="0">
                      <a:ln>
                        <a:noFill/>
                      </a:ln>
                      <a:solidFill>
                        <a:srgbClr val="272524"/>
                      </a:solidFill>
                      <a:effectLst/>
                      <a:uLnTx/>
                      <a:uFillTx/>
                      <a:latin typeface="Arial" panose="020B06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525" b="0" i="0" u="none" strike="noStrike" kern="1200" cap="none" spc="0" normalizeH="0" baseline="0" noProof="0" dirty="0">
                        <a:ln>
                          <a:noFill/>
                        </a:ln>
                        <a:solidFill>
                          <a:srgbClr val="272524"/>
                        </a:solidFill>
                        <a:effectLst/>
                        <a:uLnTx/>
                        <a:uFillTx/>
                        <a:latin typeface="Arial" panose="020B0604020202020204"/>
                        <a:ea typeface="+mn-ea"/>
                        <a:cs typeface="+mn-cs"/>
                      </a:rPr>
                      <a:t>Standard of Care</a:t>
                    </a:r>
                  </a:p>
                </p:txBody>
              </p:sp>
              <p:sp>
                <p:nvSpPr>
                  <p:cNvPr id="366" name="Oval 365">
                    <a:extLst>
                      <a:ext uri="{FF2B5EF4-FFF2-40B4-BE49-F238E27FC236}">
                        <a16:creationId xmlns:a16="http://schemas.microsoft.com/office/drawing/2014/main" id="{1558EF71-C379-25EF-C25E-18F28667A61E}"/>
                      </a:ext>
                    </a:extLst>
                  </p:cNvPr>
                  <p:cNvSpPr/>
                  <p:nvPr/>
                </p:nvSpPr>
                <p:spPr>
                  <a:xfrm>
                    <a:off x="2190709" y="4646242"/>
                    <a:ext cx="92922" cy="92922"/>
                  </a:xfrm>
                  <a:prstGeom prst="ellipse">
                    <a:avLst/>
                  </a:prstGeom>
                  <a:noFill/>
                  <a:ln>
                    <a:solidFill>
                      <a:srgbClr val="BEDE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367" name="Oval 366">
                    <a:extLst>
                      <a:ext uri="{FF2B5EF4-FFF2-40B4-BE49-F238E27FC236}">
                        <a16:creationId xmlns:a16="http://schemas.microsoft.com/office/drawing/2014/main" id="{564644FA-9157-F80E-2616-869119B1EA79}"/>
                      </a:ext>
                    </a:extLst>
                  </p:cNvPr>
                  <p:cNvSpPr/>
                  <p:nvPr/>
                </p:nvSpPr>
                <p:spPr>
                  <a:xfrm>
                    <a:off x="2190709" y="4488845"/>
                    <a:ext cx="92922" cy="92922"/>
                  </a:xfrm>
                  <a:prstGeom prst="ellipse">
                    <a:avLst/>
                  </a:prstGeom>
                  <a:noFill/>
                  <a:ln>
                    <a:solidFill>
                      <a:srgbClr val="4B917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grpSp>
            <p:grpSp>
              <p:nvGrpSpPr>
                <p:cNvPr id="345" name="Group 344">
                  <a:extLst>
                    <a:ext uri="{FF2B5EF4-FFF2-40B4-BE49-F238E27FC236}">
                      <a16:creationId xmlns:a16="http://schemas.microsoft.com/office/drawing/2014/main" id="{D1E27A7F-DE76-3D9D-7507-D61442DFE885}"/>
                    </a:ext>
                  </a:extLst>
                </p:cNvPr>
                <p:cNvGrpSpPr/>
                <p:nvPr/>
              </p:nvGrpSpPr>
              <p:grpSpPr>
                <a:xfrm>
                  <a:off x="1590624" y="1757139"/>
                  <a:ext cx="3994362" cy="2877832"/>
                  <a:chOff x="1590624" y="1757139"/>
                  <a:chExt cx="3994362" cy="2877832"/>
                </a:xfrm>
              </p:grpSpPr>
              <p:sp>
                <p:nvSpPr>
                  <p:cNvPr id="346" name="Oval 345">
                    <a:extLst>
                      <a:ext uri="{FF2B5EF4-FFF2-40B4-BE49-F238E27FC236}">
                        <a16:creationId xmlns:a16="http://schemas.microsoft.com/office/drawing/2014/main" id="{17AF87F6-65DD-0472-1CC9-E26C7EFAC3D0}"/>
                      </a:ext>
                    </a:extLst>
                  </p:cNvPr>
                  <p:cNvSpPr/>
                  <p:nvPr/>
                </p:nvSpPr>
                <p:spPr>
                  <a:xfrm>
                    <a:off x="5492064" y="4542049"/>
                    <a:ext cx="92922" cy="92922"/>
                  </a:xfrm>
                  <a:prstGeom prst="ellipse">
                    <a:avLst/>
                  </a:prstGeom>
                  <a:noFill/>
                  <a:ln>
                    <a:solidFill>
                      <a:srgbClr val="BEDE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347" name="Oval 346">
                    <a:extLst>
                      <a:ext uri="{FF2B5EF4-FFF2-40B4-BE49-F238E27FC236}">
                        <a16:creationId xmlns:a16="http://schemas.microsoft.com/office/drawing/2014/main" id="{2FF4D3C4-9FB4-23B5-E5AF-47F857AC89EF}"/>
                      </a:ext>
                    </a:extLst>
                  </p:cNvPr>
                  <p:cNvSpPr/>
                  <p:nvPr/>
                </p:nvSpPr>
                <p:spPr>
                  <a:xfrm>
                    <a:off x="4824712" y="4452214"/>
                    <a:ext cx="92922" cy="92922"/>
                  </a:xfrm>
                  <a:prstGeom prst="ellipse">
                    <a:avLst/>
                  </a:prstGeom>
                  <a:noFill/>
                  <a:ln>
                    <a:solidFill>
                      <a:srgbClr val="BEDE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348" name="Oval 347">
                    <a:extLst>
                      <a:ext uri="{FF2B5EF4-FFF2-40B4-BE49-F238E27FC236}">
                        <a16:creationId xmlns:a16="http://schemas.microsoft.com/office/drawing/2014/main" id="{453A4150-AFCE-E4D0-79F1-FD54BDBD67A2}"/>
                      </a:ext>
                    </a:extLst>
                  </p:cNvPr>
                  <p:cNvSpPr/>
                  <p:nvPr/>
                </p:nvSpPr>
                <p:spPr>
                  <a:xfrm>
                    <a:off x="3724223" y="4208374"/>
                    <a:ext cx="92922" cy="92922"/>
                  </a:xfrm>
                  <a:prstGeom prst="ellipse">
                    <a:avLst/>
                  </a:prstGeom>
                  <a:noFill/>
                  <a:ln>
                    <a:solidFill>
                      <a:srgbClr val="BEDE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349" name="Oval 348">
                    <a:extLst>
                      <a:ext uri="{FF2B5EF4-FFF2-40B4-BE49-F238E27FC236}">
                        <a16:creationId xmlns:a16="http://schemas.microsoft.com/office/drawing/2014/main" id="{5B2981B2-BCF3-4CC7-4908-7944CFF5EA89}"/>
                      </a:ext>
                    </a:extLst>
                  </p:cNvPr>
                  <p:cNvSpPr/>
                  <p:nvPr/>
                </p:nvSpPr>
                <p:spPr>
                  <a:xfrm>
                    <a:off x="3163344" y="4086057"/>
                    <a:ext cx="92922" cy="92922"/>
                  </a:xfrm>
                  <a:prstGeom prst="ellipse">
                    <a:avLst/>
                  </a:prstGeom>
                  <a:noFill/>
                  <a:ln>
                    <a:solidFill>
                      <a:srgbClr val="BEDE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350" name="Oval 349">
                    <a:extLst>
                      <a:ext uri="{FF2B5EF4-FFF2-40B4-BE49-F238E27FC236}">
                        <a16:creationId xmlns:a16="http://schemas.microsoft.com/office/drawing/2014/main" id="{97CF50CD-DB2C-F81A-0528-69F5761402C2}"/>
                      </a:ext>
                    </a:extLst>
                  </p:cNvPr>
                  <p:cNvSpPr/>
                  <p:nvPr/>
                </p:nvSpPr>
                <p:spPr>
                  <a:xfrm>
                    <a:off x="2700737" y="3980576"/>
                    <a:ext cx="92922" cy="92922"/>
                  </a:xfrm>
                  <a:prstGeom prst="ellipse">
                    <a:avLst/>
                  </a:prstGeom>
                  <a:noFill/>
                  <a:ln>
                    <a:solidFill>
                      <a:srgbClr val="BEDE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351" name="Oval 350">
                    <a:extLst>
                      <a:ext uri="{FF2B5EF4-FFF2-40B4-BE49-F238E27FC236}">
                        <a16:creationId xmlns:a16="http://schemas.microsoft.com/office/drawing/2014/main" id="{462B91EE-0545-5E97-CF8E-2B1F15D28761}"/>
                      </a:ext>
                    </a:extLst>
                  </p:cNvPr>
                  <p:cNvSpPr/>
                  <p:nvPr/>
                </p:nvSpPr>
                <p:spPr>
                  <a:xfrm>
                    <a:off x="2684695" y="3804112"/>
                    <a:ext cx="92922" cy="92922"/>
                  </a:xfrm>
                  <a:prstGeom prst="ellipse">
                    <a:avLst/>
                  </a:prstGeom>
                  <a:noFill/>
                  <a:ln>
                    <a:solidFill>
                      <a:srgbClr val="BEDE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352" name="Oval 351">
                    <a:extLst>
                      <a:ext uri="{FF2B5EF4-FFF2-40B4-BE49-F238E27FC236}">
                        <a16:creationId xmlns:a16="http://schemas.microsoft.com/office/drawing/2014/main" id="{138B8B5D-F8D4-3C18-1DA9-1331271D1453}"/>
                      </a:ext>
                    </a:extLst>
                  </p:cNvPr>
                  <p:cNvSpPr/>
                  <p:nvPr/>
                </p:nvSpPr>
                <p:spPr>
                  <a:xfrm>
                    <a:off x="2530690" y="3573106"/>
                    <a:ext cx="92922" cy="92922"/>
                  </a:xfrm>
                  <a:prstGeom prst="ellipse">
                    <a:avLst/>
                  </a:prstGeom>
                  <a:noFill/>
                  <a:ln>
                    <a:solidFill>
                      <a:srgbClr val="BEDE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353" name="Oval 352">
                    <a:extLst>
                      <a:ext uri="{FF2B5EF4-FFF2-40B4-BE49-F238E27FC236}">
                        <a16:creationId xmlns:a16="http://schemas.microsoft.com/office/drawing/2014/main" id="{95E08979-5F35-F1ED-1D7C-0F217CB19FA2}"/>
                      </a:ext>
                    </a:extLst>
                  </p:cNvPr>
                  <p:cNvSpPr/>
                  <p:nvPr/>
                </p:nvSpPr>
                <p:spPr>
                  <a:xfrm>
                    <a:off x="2148888" y="3284348"/>
                    <a:ext cx="92922" cy="92922"/>
                  </a:xfrm>
                  <a:prstGeom prst="ellipse">
                    <a:avLst/>
                  </a:prstGeom>
                  <a:noFill/>
                  <a:ln>
                    <a:solidFill>
                      <a:srgbClr val="BEDE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354" name="Oval 353">
                    <a:extLst>
                      <a:ext uri="{FF2B5EF4-FFF2-40B4-BE49-F238E27FC236}">
                        <a16:creationId xmlns:a16="http://schemas.microsoft.com/office/drawing/2014/main" id="{02704208-BED2-4F15-73A6-F025AB771EB6}"/>
                      </a:ext>
                    </a:extLst>
                  </p:cNvPr>
                  <p:cNvSpPr/>
                  <p:nvPr/>
                </p:nvSpPr>
                <p:spPr>
                  <a:xfrm>
                    <a:off x="2145679" y="2912171"/>
                    <a:ext cx="92922" cy="92922"/>
                  </a:xfrm>
                  <a:prstGeom prst="ellipse">
                    <a:avLst/>
                  </a:prstGeom>
                  <a:noFill/>
                  <a:ln>
                    <a:solidFill>
                      <a:srgbClr val="BEDE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355" name="Oval 354">
                    <a:extLst>
                      <a:ext uri="{FF2B5EF4-FFF2-40B4-BE49-F238E27FC236}">
                        <a16:creationId xmlns:a16="http://schemas.microsoft.com/office/drawing/2014/main" id="{2AFA26D4-C5DC-1953-2BB8-74F267068F3A}"/>
                      </a:ext>
                    </a:extLst>
                  </p:cNvPr>
                  <p:cNvSpPr/>
                  <p:nvPr/>
                </p:nvSpPr>
                <p:spPr>
                  <a:xfrm>
                    <a:off x="2103970" y="2568869"/>
                    <a:ext cx="92922" cy="92922"/>
                  </a:xfrm>
                  <a:prstGeom prst="ellipse">
                    <a:avLst/>
                  </a:prstGeom>
                  <a:noFill/>
                  <a:ln>
                    <a:solidFill>
                      <a:srgbClr val="BEDE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356" name="Oval 355">
                    <a:extLst>
                      <a:ext uri="{FF2B5EF4-FFF2-40B4-BE49-F238E27FC236}">
                        <a16:creationId xmlns:a16="http://schemas.microsoft.com/office/drawing/2014/main" id="{CABFBAB4-4797-DEE8-EEC3-D2E01913B3F5}"/>
                      </a:ext>
                    </a:extLst>
                  </p:cNvPr>
                  <p:cNvSpPr/>
                  <p:nvPr/>
                </p:nvSpPr>
                <p:spPr>
                  <a:xfrm>
                    <a:off x="2110386" y="2472617"/>
                    <a:ext cx="92922" cy="92922"/>
                  </a:xfrm>
                  <a:prstGeom prst="ellipse">
                    <a:avLst/>
                  </a:prstGeom>
                  <a:noFill/>
                  <a:ln>
                    <a:solidFill>
                      <a:srgbClr val="BEDE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357" name="Oval 356">
                    <a:extLst>
                      <a:ext uri="{FF2B5EF4-FFF2-40B4-BE49-F238E27FC236}">
                        <a16:creationId xmlns:a16="http://schemas.microsoft.com/office/drawing/2014/main" id="{10DC7DAB-7C47-3607-7013-B181723EC1D8}"/>
                      </a:ext>
                    </a:extLst>
                  </p:cNvPr>
                  <p:cNvSpPr/>
                  <p:nvPr/>
                </p:nvSpPr>
                <p:spPr>
                  <a:xfrm>
                    <a:off x="2097553" y="2366740"/>
                    <a:ext cx="92922" cy="92922"/>
                  </a:xfrm>
                  <a:prstGeom prst="ellipse">
                    <a:avLst/>
                  </a:prstGeom>
                  <a:noFill/>
                  <a:ln>
                    <a:solidFill>
                      <a:srgbClr val="BEDE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358" name="Oval 357">
                    <a:extLst>
                      <a:ext uri="{FF2B5EF4-FFF2-40B4-BE49-F238E27FC236}">
                        <a16:creationId xmlns:a16="http://schemas.microsoft.com/office/drawing/2014/main" id="{6B6F670D-DDDD-AA75-05A8-6669521B3B0E}"/>
                      </a:ext>
                    </a:extLst>
                  </p:cNvPr>
                  <p:cNvSpPr/>
                  <p:nvPr/>
                </p:nvSpPr>
                <p:spPr>
                  <a:xfrm>
                    <a:off x="2081511" y="2264070"/>
                    <a:ext cx="92922" cy="92922"/>
                  </a:xfrm>
                  <a:prstGeom prst="ellipse">
                    <a:avLst/>
                  </a:prstGeom>
                  <a:noFill/>
                  <a:ln>
                    <a:solidFill>
                      <a:srgbClr val="BEDE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359" name="Oval 358">
                    <a:extLst>
                      <a:ext uri="{FF2B5EF4-FFF2-40B4-BE49-F238E27FC236}">
                        <a16:creationId xmlns:a16="http://schemas.microsoft.com/office/drawing/2014/main" id="{E5FE23A9-C7D1-006E-0BF0-E22EB71BAE6A}"/>
                      </a:ext>
                    </a:extLst>
                  </p:cNvPr>
                  <p:cNvSpPr/>
                  <p:nvPr/>
                </p:nvSpPr>
                <p:spPr>
                  <a:xfrm>
                    <a:off x="1991676" y="1888684"/>
                    <a:ext cx="92922" cy="92922"/>
                  </a:xfrm>
                  <a:prstGeom prst="ellipse">
                    <a:avLst/>
                  </a:prstGeom>
                  <a:noFill/>
                  <a:ln>
                    <a:solidFill>
                      <a:srgbClr val="BEDE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360" name="Oval 359">
                    <a:extLst>
                      <a:ext uri="{FF2B5EF4-FFF2-40B4-BE49-F238E27FC236}">
                        <a16:creationId xmlns:a16="http://schemas.microsoft.com/office/drawing/2014/main" id="{955A4D1A-6015-2F4C-50B5-730B98195BE8}"/>
                      </a:ext>
                    </a:extLst>
                  </p:cNvPr>
                  <p:cNvSpPr/>
                  <p:nvPr/>
                </p:nvSpPr>
                <p:spPr>
                  <a:xfrm>
                    <a:off x="1927508" y="1891892"/>
                    <a:ext cx="92922" cy="92922"/>
                  </a:xfrm>
                  <a:prstGeom prst="ellipse">
                    <a:avLst/>
                  </a:prstGeom>
                  <a:noFill/>
                  <a:ln>
                    <a:solidFill>
                      <a:srgbClr val="BEDE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361" name="Oval 360">
                    <a:extLst>
                      <a:ext uri="{FF2B5EF4-FFF2-40B4-BE49-F238E27FC236}">
                        <a16:creationId xmlns:a16="http://schemas.microsoft.com/office/drawing/2014/main" id="{056DEE72-A19B-CB14-4F84-2E4272295F93}"/>
                      </a:ext>
                    </a:extLst>
                  </p:cNvPr>
                  <p:cNvSpPr/>
                  <p:nvPr/>
                </p:nvSpPr>
                <p:spPr>
                  <a:xfrm>
                    <a:off x="1905049" y="1888683"/>
                    <a:ext cx="92922" cy="92922"/>
                  </a:xfrm>
                  <a:prstGeom prst="ellipse">
                    <a:avLst/>
                  </a:prstGeom>
                  <a:noFill/>
                  <a:ln>
                    <a:solidFill>
                      <a:srgbClr val="BEDE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sp>
                <p:nvSpPr>
                  <p:cNvPr id="362" name="Oval 361">
                    <a:extLst>
                      <a:ext uri="{FF2B5EF4-FFF2-40B4-BE49-F238E27FC236}">
                        <a16:creationId xmlns:a16="http://schemas.microsoft.com/office/drawing/2014/main" id="{86717340-C86A-636A-9508-39B50DB8F424}"/>
                      </a:ext>
                    </a:extLst>
                  </p:cNvPr>
                  <p:cNvSpPr/>
                  <p:nvPr/>
                </p:nvSpPr>
                <p:spPr>
                  <a:xfrm>
                    <a:off x="1590624" y="1757139"/>
                    <a:ext cx="92922" cy="92922"/>
                  </a:xfrm>
                  <a:prstGeom prst="ellipse">
                    <a:avLst/>
                  </a:prstGeom>
                  <a:noFill/>
                  <a:ln>
                    <a:solidFill>
                      <a:srgbClr val="BEDEF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751" b="0" i="0" u="none" strike="noStrike" kern="1200" cap="none" spc="0" normalizeH="0" baseline="0" noProof="0">
                      <a:ln>
                        <a:noFill/>
                      </a:ln>
                      <a:solidFill>
                        <a:srgbClr val="272524"/>
                      </a:solidFill>
                      <a:effectLst/>
                      <a:uLnTx/>
                      <a:uFillTx/>
                      <a:latin typeface="Arial" panose="020B0604020202020204"/>
                      <a:ea typeface="+mn-ea"/>
                      <a:cs typeface="+mn-cs"/>
                    </a:endParaRPr>
                  </a:p>
                </p:txBody>
              </p:sp>
            </p:grpSp>
          </p:grpSp>
        </p:grpSp>
      </p:grpSp>
    </p:spTree>
    <p:extLst>
      <p:ext uri="{BB962C8B-B14F-4D97-AF65-F5344CB8AC3E}">
        <p14:creationId xmlns:p14="http://schemas.microsoft.com/office/powerpoint/2010/main" val="1812028942"/>
      </p:ext>
    </p:extLst>
  </p:cSld>
  <p:clrMapOvr>
    <a:masterClrMapping/>
  </p:clrMapOvr>
  <mc:AlternateContent xmlns:mc="http://schemas.openxmlformats.org/markup-compatibility/2006" xmlns:p14="http://schemas.microsoft.com/office/powerpoint/2010/main">
    <mc:Choice Requires="p14">
      <p:transition spd="slow" p14:dur="3000"/>
    </mc:Choice>
    <mc:Fallback xmlns="">
      <p:transition spd="slow"/>
    </mc:Fallback>
  </mc:AlternateContent>
</p:sld>
</file>

<file path=ppt/slides/slide12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6C70EA17-33A4-4E51-BCC6-A3038F580CF8}"/>
              </a:ext>
            </a:extLst>
          </p:cNvPr>
          <p:cNvSpPr>
            <a:spLocks noGrp="1"/>
          </p:cNvSpPr>
          <p:nvPr>
            <p:ph type="title"/>
          </p:nvPr>
        </p:nvSpPr>
        <p:spPr/>
        <p:txBody>
          <a:bodyPr>
            <a:normAutofit fontScale="90000"/>
          </a:bodyPr>
          <a:lstStyle/>
          <a:p>
            <a:r>
              <a:rPr lang="en-US" b="1" dirty="0">
                <a:solidFill>
                  <a:schemeClr val="tx2"/>
                </a:solidFill>
                <a:latin typeface="+mj-lt"/>
              </a:rPr>
              <a:t>EMERALD: </a:t>
            </a:r>
            <a:r>
              <a:rPr lang="en-US" b="1" dirty="0" err="1">
                <a:solidFill>
                  <a:schemeClr val="tx2"/>
                </a:solidFill>
                <a:latin typeface="+mj-lt"/>
              </a:rPr>
              <a:t>Elacestrant</a:t>
            </a:r>
            <a:br>
              <a:rPr lang="en-US" b="1" dirty="0">
                <a:solidFill>
                  <a:schemeClr val="tx2"/>
                </a:solidFill>
                <a:latin typeface="+mj-lt"/>
              </a:rPr>
            </a:br>
            <a:r>
              <a:rPr lang="en-US" b="1" i="1" dirty="0">
                <a:solidFill>
                  <a:schemeClr val="tx2"/>
                </a:solidFill>
                <a:latin typeface="+mj-lt"/>
              </a:rPr>
              <a:t>Safety</a:t>
            </a:r>
            <a:endParaRPr lang="en-US" b="1" dirty="0">
              <a:solidFill>
                <a:schemeClr val="tx2"/>
              </a:solidFill>
              <a:latin typeface="+mj-lt"/>
            </a:endParaRPr>
          </a:p>
        </p:txBody>
      </p:sp>
      <p:sp>
        <p:nvSpPr>
          <p:cNvPr id="7" name="Text Placeholder 6">
            <a:extLst>
              <a:ext uri="{FF2B5EF4-FFF2-40B4-BE49-F238E27FC236}">
                <a16:creationId xmlns:a16="http://schemas.microsoft.com/office/drawing/2014/main" id="{84BF7714-F366-4207-BFCA-ACF46196FF0B}"/>
              </a:ext>
            </a:extLst>
          </p:cNvPr>
          <p:cNvSpPr>
            <a:spLocks noGrp="1"/>
          </p:cNvSpPr>
          <p:nvPr>
            <p:ph type="body" sz="quarter" idx="14"/>
          </p:nvPr>
        </p:nvSpPr>
        <p:spPr>
          <a:xfrm>
            <a:off x="1492698" y="6537676"/>
            <a:ext cx="8808719" cy="262943"/>
          </a:xfrm>
        </p:spPr>
        <p:txBody>
          <a:bodyPr/>
          <a:lstStyle/>
          <a:p>
            <a:r>
              <a:rPr lang="it-IT" dirty="0"/>
              <a:t>Bardia A, et al. </a:t>
            </a:r>
            <a:r>
              <a:rPr lang="en-US" dirty="0"/>
              <a:t>Presented at: San Antonio Breast Cancer Symposium (SABCS) 2022; December 6-10, 2022; San Antonio, TX. Presentation </a:t>
            </a:r>
            <a:r>
              <a:rPr lang="it-IT" dirty="0"/>
              <a:t>GS3-01. </a:t>
            </a:r>
          </a:p>
        </p:txBody>
      </p:sp>
      <p:sp>
        <p:nvSpPr>
          <p:cNvPr id="8" name="Text Placeholder 7">
            <a:extLst>
              <a:ext uri="{FF2B5EF4-FFF2-40B4-BE49-F238E27FC236}">
                <a16:creationId xmlns:a16="http://schemas.microsoft.com/office/drawing/2014/main" id="{66B6D1AB-536B-46B9-95DA-5C4D315ABFE4}"/>
              </a:ext>
            </a:extLst>
          </p:cNvPr>
          <p:cNvSpPr>
            <a:spLocks noGrp="1"/>
          </p:cNvSpPr>
          <p:nvPr>
            <p:ph type="body" sz="quarter" idx="15"/>
          </p:nvPr>
        </p:nvSpPr>
        <p:spPr>
          <a:xfrm>
            <a:off x="8019288" y="1082676"/>
            <a:ext cx="4172712" cy="5333514"/>
          </a:xfrm>
        </p:spPr>
        <p:txBody>
          <a:bodyPr>
            <a:norm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chemeClr val="tx2"/>
                </a:solidFill>
                <a:effectLst/>
                <a:uLnTx/>
                <a:uFillTx/>
                <a:latin typeface="+mn-lt"/>
                <a:ea typeface="+mn-ea"/>
                <a:cs typeface="+mn-cs"/>
              </a:rPr>
              <a:t>AEs:</a:t>
            </a:r>
          </a:p>
          <a:p>
            <a:pPr marL="285750" marR="0" lvl="0" indent="-285750" algn="l" defTabSz="457200" rtl="0" eaLnBrk="1" fontAlgn="auto" latinLnBrk="0" hangingPunct="1">
              <a:lnSpc>
                <a:spcPct val="100000"/>
              </a:lnSpc>
              <a:spcBef>
                <a:spcPts val="0"/>
              </a:spcBef>
              <a:spcAft>
                <a:spcPts val="0"/>
              </a:spcAft>
              <a:buSzTx/>
              <a:buFont typeface="Wingdings" panose="05000000000000000000" pitchFamily="2" charset="2"/>
              <a:buChar char="§"/>
              <a:tabLst/>
              <a:defRPr/>
            </a:pPr>
            <a:r>
              <a:rPr kumimoji="0" lang="en-US" sz="2000" b="0" i="0" u="none" strike="noStrike" kern="1200" cap="none" spc="0" normalizeH="0" baseline="0" noProof="0" dirty="0">
                <a:ln>
                  <a:noFill/>
                </a:ln>
                <a:solidFill>
                  <a:srgbClr val="47484F"/>
                </a:solidFill>
                <a:effectLst/>
                <a:uLnTx/>
                <a:uFillTx/>
                <a:latin typeface="+mn-lt"/>
                <a:ea typeface="+mn-ea"/>
                <a:cs typeface="+mn-cs"/>
              </a:rPr>
              <a:t>Most AEs were grade 1 or 2</a:t>
            </a:r>
          </a:p>
          <a:p>
            <a:pPr marL="285750" marR="0" lvl="0" indent="-285750" algn="l" defTabSz="457200" rtl="0" eaLnBrk="1" fontAlgn="auto" latinLnBrk="0" hangingPunct="1">
              <a:lnSpc>
                <a:spcPct val="100000"/>
              </a:lnSpc>
              <a:spcBef>
                <a:spcPts val="0"/>
              </a:spcBef>
              <a:spcAft>
                <a:spcPts val="0"/>
              </a:spcAft>
              <a:buSzTx/>
              <a:buFont typeface="Wingdings" panose="05000000000000000000" pitchFamily="2" charset="2"/>
              <a:buChar char="§"/>
              <a:tabLst/>
              <a:defRPr/>
            </a:pPr>
            <a:r>
              <a:rPr kumimoji="0" lang="en-US" sz="2000" b="0" i="0" u="none" strike="noStrike" kern="1200" cap="none" spc="0" normalizeH="0" baseline="0" noProof="0" dirty="0">
                <a:ln>
                  <a:noFill/>
                </a:ln>
                <a:solidFill>
                  <a:srgbClr val="47484F"/>
                </a:solidFill>
                <a:effectLst/>
                <a:uLnTx/>
                <a:uFillTx/>
                <a:latin typeface="+mn-lt"/>
                <a:ea typeface="+mn-ea"/>
                <a:cs typeface="+mn-cs"/>
              </a:rPr>
              <a:t>Low-grade nausea was common in both </a:t>
            </a:r>
            <a:br>
              <a:rPr kumimoji="0" lang="en-US" sz="2000" b="0" i="0" u="none" strike="noStrike" kern="1200" cap="none" spc="0" normalizeH="0" baseline="0" noProof="0" dirty="0">
                <a:ln>
                  <a:noFill/>
                </a:ln>
                <a:solidFill>
                  <a:srgbClr val="47484F"/>
                </a:solidFill>
                <a:effectLst/>
                <a:uLnTx/>
                <a:uFillTx/>
                <a:latin typeface="+mn-lt"/>
                <a:ea typeface="+mn-ea"/>
                <a:cs typeface="+mn-cs"/>
              </a:rPr>
            </a:br>
            <a:r>
              <a:rPr kumimoji="0" lang="en-US" sz="2000" b="0" i="0" u="none" strike="noStrike" kern="1200" cap="none" spc="0" normalizeH="0" baseline="0" noProof="0" dirty="0">
                <a:ln>
                  <a:noFill/>
                </a:ln>
                <a:solidFill>
                  <a:srgbClr val="47484F"/>
                </a:solidFill>
                <a:effectLst/>
                <a:uLnTx/>
                <a:uFillTx/>
                <a:latin typeface="+mn-lt"/>
                <a:ea typeface="+mn-ea"/>
                <a:cs typeface="+mn-cs"/>
              </a:rPr>
              <a:t>treatment arms</a:t>
            </a:r>
          </a:p>
          <a:p>
            <a:pPr marL="285750" marR="0" lvl="0" indent="-285750" algn="l" defTabSz="457200" rtl="0" eaLnBrk="1" fontAlgn="auto" latinLnBrk="0" hangingPunct="1">
              <a:lnSpc>
                <a:spcPct val="100000"/>
              </a:lnSpc>
              <a:spcBef>
                <a:spcPts val="0"/>
              </a:spcBef>
              <a:spcAft>
                <a:spcPts val="0"/>
              </a:spcAft>
              <a:buSzTx/>
              <a:buFont typeface="Wingdings" panose="05000000000000000000" pitchFamily="2" charset="2"/>
              <a:buChar char="§"/>
              <a:tabLst/>
              <a:defRPr/>
            </a:pPr>
            <a:r>
              <a:rPr kumimoji="0" lang="en-US" sz="2000" b="0" i="0" u="none" strike="noStrike" kern="1200" cap="none" spc="0" normalizeH="0" baseline="0" noProof="0" dirty="0">
                <a:ln>
                  <a:noFill/>
                </a:ln>
                <a:solidFill>
                  <a:srgbClr val="47484F"/>
                </a:solidFill>
                <a:effectLst/>
                <a:uLnTx/>
                <a:uFillTx/>
                <a:latin typeface="+mn-lt"/>
                <a:ea typeface="+mn-ea"/>
                <a:cs typeface="+mn-cs"/>
              </a:rPr>
              <a:t>No grade 4 TRAEs</a:t>
            </a:r>
          </a:p>
          <a:p>
            <a:pPr marL="285750" marR="0" lvl="0" indent="-285750" algn="l" defTabSz="457200" rtl="0" eaLnBrk="1" fontAlgn="auto" latinLnBrk="0" hangingPunct="1">
              <a:lnSpc>
                <a:spcPct val="100000"/>
              </a:lnSpc>
              <a:spcBef>
                <a:spcPts val="0"/>
              </a:spcBef>
              <a:spcAft>
                <a:spcPts val="0"/>
              </a:spcAft>
              <a:buClrTx/>
              <a:buSzTx/>
              <a:buFont typeface="Wingdings" panose="05000000000000000000" pitchFamily="2" charset="2"/>
              <a:buChar char="§"/>
              <a:tabLst/>
              <a:defRPr/>
            </a:pPr>
            <a:endParaRPr kumimoji="0" lang="en-US" sz="2000" b="1" i="0" u="none" strike="noStrike" kern="1200" cap="none" spc="0" normalizeH="0" baseline="0" noProof="0" dirty="0">
              <a:ln>
                <a:noFill/>
              </a:ln>
              <a:solidFill>
                <a:srgbClr val="47484F"/>
              </a:solidFill>
              <a:effectLst/>
              <a:uLnTx/>
              <a:uFillTx/>
              <a:latin typeface="+mn-lt"/>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chemeClr val="tx2"/>
                </a:solidFill>
                <a:effectLst/>
                <a:uLnTx/>
                <a:uFillTx/>
                <a:latin typeface="+mn-lt"/>
                <a:ea typeface="+mn-ea"/>
                <a:cs typeface="+mn-cs"/>
              </a:rPr>
              <a:t>Treatment discontinuation:</a:t>
            </a:r>
          </a:p>
          <a:p>
            <a:pPr marL="285750" marR="0" lvl="0" indent="-285750" algn="l" defTabSz="457200" rtl="0" eaLnBrk="1" fontAlgn="auto" latinLnBrk="0" hangingPunct="1">
              <a:lnSpc>
                <a:spcPct val="100000"/>
              </a:lnSpc>
              <a:spcBef>
                <a:spcPts val="0"/>
              </a:spcBef>
              <a:spcAft>
                <a:spcPts val="0"/>
              </a:spcAft>
              <a:buSzTx/>
              <a:buFont typeface="Wingdings" panose="05000000000000000000" pitchFamily="2" charset="2"/>
              <a:buChar char="§"/>
              <a:tabLst/>
              <a:defRPr/>
            </a:pPr>
            <a:r>
              <a:rPr kumimoji="0" lang="en-US" sz="2000" b="0" i="0" u="none" strike="noStrike" kern="1200" cap="none" spc="0" normalizeH="0" baseline="0" noProof="0" dirty="0" err="1">
                <a:ln>
                  <a:noFill/>
                </a:ln>
                <a:solidFill>
                  <a:srgbClr val="47484F"/>
                </a:solidFill>
                <a:effectLst/>
                <a:uLnTx/>
                <a:uFillTx/>
                <a:latin typeface="+mn-lt"/>
                <a:ea typeface="+mn-ea"/>
                <a:cs typeface="+mn-cs"/>
              </a:rPr>
              <a:t>Elacestrant</a:t>
            </a:r>
            <a:r>
              <a:rPr kumimoji="0" lang="en-US" sz="2000" b="0" i="0" u="none" strike="noStrike" kern="1200" cap="none" spc="0" normalizeH="0" baseline="0" noProof="0" dirty="0">
                <a:ln>
                  <a:noFill/>
                </a:ln>
                <a:solidFill>
                  <a:srgbClr val="47484F"/>
                </a:solidFill>
                <a:effectLst/>
                <a:uLnTx/>
                <a:uFillTx/>
                <a:latin typeface="+mn-lt"/>
                <a:ea typeface="+mn-ea"/>
                <a:cs typeface="+mn-cs"/>
              </a:rPr>
              <a:t>: 3.4% </a:t>
            </a:r>
          </a:p>
          <a:p>
            <a:pPr marL="285750" marR="0" lvl="0" indent="-285750" algn="l" defTabSz="457200" rtl="0" eaLnBrk="1" fontAlgn="auto" latinLnBrk="0" hangingPunct="1">
              <a:lnSpc>
                <a:spcPct val="100000"/>
              </a:lnSpc>
              <a:spcBef>
                <a:spcPts val="0"/>
              </a:spcBef>
              <a:spcAft>
                <a:spcPts val="0"/>
              </a:spcAft>
              <a:buSzTx/>
              <a:buFont typeface="Wingdings" panose="05000000000000000000" pitchFamily="2" charset="2"/>
              <a:buChar char="§"/>
              <a:tabLst/>
              <a:defRPr/>
            </a:pPr>
            <a:r>
              <a:rPr kumimoji="0" lang="en-US" sz="2000" b="0" i="0" u="none" strike="noStrike" kern="1200" cap="none" spc="0" normalizeH="0" baseline="0" noProof="0" dirty="0">
                <a:ln>
                  <a:noFill/>
                </a:ln>
                <a:solidFill>
                  <a:srgbClr val="47484F"/>
                </a:solidFill>
                <a:effectLst/>
                <a:uLnTx/>
                <a:uFillTx/>
                <a:latin typeface="+mn-lt"/>
                <a:ea typeface="+mn-ea"/>
                <a:cs typeface="+mn-cs"/>
              </a:rPr>
              <a:t>SOC: 0.9%</a:t>
            </a:r>
          </a:p>
          <a:p>
            <a:pPr marL="285750" marR="0" lvl="0" indent="-285750" algn="l" defTabSz="457200" rtl="0" eaLnBrk="1" fontAlgn="auto" latinLnBrk="0" hangingPunct="1">
              <a:lnSpc>
                <a:spcPct val="100000"/>
              </a:lnSpc>
              <a:spcBef>
                <a:spcPts val="0"/>
              </a:spcBef>
              <a:spcAft>
                <a:spcPts val="0"/>
              </a:spcAft>
              <a:buSzTx/>
              <a:buFont typeface="Wingdings" panose="05000000000000000000" pitchFamily="2" charset="2"/>
              <a:buChar char="§"/>
              <a:tabLst/>
              <a:defRPr/>
            </a:pPr>
            <a:r>
              <a:rPr kumimoji="0" lang="en-US" sz="2000" b="0" i="0" u="none" strike="noStrike" kern="1200" cap="none" spc="0" normalizeH="0" baseline="0" noProof="0" dirty="0">
                <a:ln>
                  <a:noFill/>
                </a:ln>
                <a:solidFill>
                  <a:srgbClr val="47484F"/>
                </a:solidFill>
                <a:effectLst/>
                <a:uLnTx/>
                <a:uFillTx/>
                <a:latin typeface="+mn-lt"/>
                <a:ea typeface="+mn-ea"/>
                <a:cs typeface="+mn-cs"/>
              </a:rPr>
              <a:t>No hematologic safety signal was observed</a:t>
            </a:r>
          </a:p>
          <a:p>
            <a:pPr marL="285750" marR="0" lvl="0" indent="-285750" algn="l" defTabSz="457200" rtl="0" eaLnBrk="1" fontAlgn="auto" latinLnBrk="0" hangingPunct="1">
              <a:lnSpc>
                <a:spcPct val="100000"/>
              </a:lnSpc>
              <a:spcBef>
                <a:spcPts val="0"/>
              </a:spcBef>
              <a:spcAft>
                <a:spcPts val="0"/>
              </a:spcAft>
              <a:buSzTx/>
              <a:buFont typeface="Wingdings" panose="05000000000000000000" pitchFamily="2" charset="2"/>
              <a:buChar char="§"/>
              <a:tabLst/>
              <a:defRPr/>
            </a:pPr>
            <a:r>
              <a:rPr kumimoji="0" lang="en-US" sz="2000" b="0" i="0" u="none" strike="noStrike" kern="1200" cap="none" spc="0" normalizeH="0" baseline="0" noProof="0" dirty="0">
                <a:ln>
                  <a:noFill/>
                </a:ln>
                <a:solidFill>
                  <a:srgbClr val="47484F"/>
                </a:solidFill>
                <a:effectLst/>
                <a:uLnTx/>
                <a:uFillTx/>
                <a:latin typeface="+mn-lt"/>
                <a:ea typeface="+mn-ea"/>
                <a:cs typeface="+mn-cs"/>
              </a:rPr>
              <a:t>No incidence of bradycardia</a:t>
            </a:r>
            <a:endParaRPr lang="en-US" dirty="0">
              <a:latin typeface="+mn-lt"/>
            </a:endParaRPr>
          </a:p>
        </p:txBody>
      </p:sp>
      <p:pic>
        <p:nvPicPr>
          <p:cNvPr id="9" name="Picture 8">
            <a:extLst>
              <a:ext uri="{FF2B5EF4-FFF2-40B4-BE49-F238E27FC236}">
                <a16:creationId xmlns:a16="http://schemas.microsoft.com/office/drawing/2014/main" id="{8717BF71-A848-4111-85B9-B7C4256FA763}"/>
              </a:ext>
            </a:extLst>
          </p:cNvPr>
          <p:cNvPicPr>
            <a:picLocks noChangeAspect="1"/>
          </p:cNvPicPr>
          <p:nvPr/>
        </p:nvPicPr>
        <p:blipFill>
          <a:blip r:embed="rId2"/>
          <a:stretch>
            <a:fillRect/>
          </a:stretch>
        </p:blipFill>
        <p:spPr>
          <a:xfrm>
            <a:off x="631606" y="1458877"/>
            <a:ext cx="6827071" cy="4444235"/>
          </a:xfrm>
          <a:prstGeom prst="rect">
            <a:avLst/>
          </a:prstGeom>
        </p:spPr>
      </p:pic>
    </p:spTree>
    <p:extLst>
      <p:ext uri="{BB962C8B-B14F-4D97-AF65-F5344CB8AC3E}">
        <p14:creationId xmlns:p14="http://schemas.microsoft.com/office/powerpoint/2010/main" val="64768388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6516" y="116632"/>
            <a:ext cx="10358967" cy="1196752"/>
          </a:xfrm>
        </p:spPr>
        <p:txBody>
          <a:bodyPr/>
          <a:lstStyle/>
          <a:p>
            <a:r>
              <a:rPr lang="en-US" sz="3200" dirty="0">
                <a:solidFill>
                  <a:srgbClr val="0432FF"/>
                </a:solidFill>
              </a:rPr>
              <a:t>Dr </a:t>
            </a:r>
            <a:r>
              <a:rPr lang="en-US" sz="3200" dirty="0" err="1">
                <a:solidFill>
                  <a:srgbClr val="0432FF"/>
                </a:solidFill>
              </a:rPr>
              <a:t>Traina</a:t>
            </a:r>
            <a:r>
              <a:rPr lang="en-US" sz="3200" dirty="0">
                <a:solidFill>
                  <a:srgbClr val="0432FF"/>
                </a:solidFill>
              </a:rPr>
              <a:t> — Disclosures</a:t>
            </a:r>
          </a:p>
        </p:txBody>
      </p:sp>
      <p:graphicFrame>
        <p:nvGraphicFramePr>
          <p:cNvPr id="5" name="Content Placeholder 3">
            <a:extLst>
              <a:ext uri="{FF2B5EF4-FFF2-40B4-BE49-F238E27FC236}">
                <a16:creationId xmlns:a16="http://schemas.microsoft.com/office/drawing/2014/main" id="{AC54A03E-3DC1-4C41-A07A-B20EBF4DEA0B}"/>
              </a:ext>
            </a:extLst>
          </p:cNvPr>
          <p:cNvGraphicFramePr>
            <a:graphicFrameLocks/>
          </p:cNvGraphicFramePr>
          <p:nvPr>
            <p:extLst>
              <p:ext uri="{D42A27DB-BD31-4B8C-83A1-F6EECF244321}">
                <p14:modId xmlns:p14="http://schemas.microsoft.com/office/powerpoint/2010/main" val="199426085"/>
              </p:ext>
            </p:extLst>
          </p:nvPr>
        </p:nvGraphicFramePr>
        <p:xfrm>
          <a:off x="1236096" y="1484784"/>
          <a:ext cx="9719807" cy="4248472"/>
        </p:xfrm>
        <a:graphic>
          <a:graphicData uri="http://schemas.openxmlformats.org/drawingml/2006/table">
            <a:tbl>
              <a:tblPr firstRow="1" bandRow="1">
                <a:tableStyleId>{F2DE63D5-997A-4646-A377-4702673A728D}</a:tableStyleId>
              </a:tblPr>
              <a:tblGrid>
                <a:gridCol w="2916310">
                  <a:extLst>
                    <a:ext uri="{9D8B030D-6E8A-4147-A177-3AD203B41FA5}">
                      <a16:colId xmlns:a16="http://schemas.microsoft.com/office/drawing/2014/main" val="20000"/>
                    </a:ext>
                  </a:extLst>
                </a:gridCol>
                <a:gridCol w="6803497">
                  <a:extLst>
                    <a:ext uri="{9D8B030D-6E8A-4147-A177-3AD203B41FA5}">
                      <a16:colId xmlns:a16="http://schemas.microsoft.com/office/drawing/2014/main" val="20001"/>
                    </a:ext>
                  </a:extLst>
                </a:gridCol>
              </a:tblGrid>
              <a:tr h="2966908">
                <a:tc>
                  <a:txBody>
                    <a:bodyPr/>
                    <a:lstStyle/>
                    <a:p>
                      <a:r>
                        <a:rPr lang="en-US" sz="1600" b="1" kern="1200" dirty="0">
                          <a:solidFill>
                            <a:schemeClr val="tx1"/>
                          </a:solidFill>
                          <a:effectLst/>
                          <a:latin typeface="+mn-lt"/>
                          <a:ea typeface="+mn-ea"/>
                          <a:cs typeface="+mn-cs"/>
                        </a:rPr>
                        <a:t>Consulting or Advisory Role</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600" b="0" kern="1200" dirty="0">
                          <a:solidFill>
                            <a:schemeClr val="tx1"/>
                          </a:solidFill>
                          <a:effectLst/>
                          <a:latin typeface="+mn-lt"/>
                          <a:ea typeface="+mn-ea"/>
                          <a:cs typeface="+mn-cs"/>
                        </a:rPr>
                        <a:t>AstraZeneca Pharmaceuticals LP, </a:t>
                      </a:r>
                      <a:r>
                        <a:rPr lang="en-US" sz="1600" b="0" kern="1200" dirty="0" err="1">
                          <a:solidFill>
                            <a:schemeClr val="tx1"/>
                          </a:solidFill>
                          <a:effectLst/>
                          <a:latin typeface="+mn-lt"/>
                          <a:ea typeface="+mn-ea"/>
                          <a:cs typeface="+mn-cs"/>
                        </a:rPr>
                        <a:t>Biotheranostics</a:t>
                      </a:r>
                      <a:r>
                        <a:rPr lang="en-US" sz="1600" b="0" kern="1200" dirty="0">
                          <a:solidFill>
                            <a:schemeClr val="tx1"/>
                          </a:solidFill>
                          <a:effectLst/>
                          <a:latin typeface="+mn-lt"/>
                          <a:ea typeface="+mn-ea"/>
                          <a:cs typeface="+mn-cs"/>
                        </a:rPr>
                        <a:t> Inc, Daiichi Sankyo Inc, Exact Sciences Corporation, G1 Therapeutics Inc, GE Healthcare, Genentech, a member of the Roche Group, Gilead Sciences Inc, GSK, </a:t>
                      </a:r>
                      <a:r>
                        <a:rPr lang="en-US" sz="1600" b="0" kern="1200" dirty="0" err="1">
                          <a:solidFill>
                            <a:schemeClr val="tx1"/>
                          </a:solidFill>
                          <a:effectLst/>
                          <a:latin typeface="+mn-lt"/>
                          <a:ea typeface="+mn-ea"/>
                          <a:cs typeface="+mn-cs"/>
                        </a:rPr>
                        <a:t>Hengrui</a:t>
                      </a:r>
                      <a:r>
                        <a:rPr lang="en-US" sz="1600" b="0" kern="1200" dirty="0">
                          <a:solidFill>
                            <a:schemeClr val="tx1"/>
                          </a:solidFill>
                          <a:effectLst/>
                          <a:latin typeface="+mn-lt"/>
                          <a:ea typeface="+mn-ea"/>
                          <a:cs typeface="+mn-cs"/>
                        </a:rPr>
                        <a:t> Therapeutics Inc, Merck, Novartis, Pfizer Inc, </a:t>
                      </a:r>
                      <a:r>
                        <a:rPr lang="en-US" sz="1600" b="0" kern="1200" dirty="0" err="1">
                          <a:solidFill>
                            <a:schemeClr val="tx1"/>
                          </a:solidFill>
                          <a:effectLst/>
                          <a:latin typeface="+mn-lt"/>
                          <a:ea typeface="+mn-ea"/>
                          <a:cs typeface="+mn-cs"/>
                        </a:rPr>
                        <a:t>Stemline</a:t>
                      </a:r>
                      <a:r>
                        <a:rPr lang="en-US" sz="1600" b="0" kern="1200" dirty="0">
                          <a:solidFill>
                            <a:schemeClr val="tx1"/>
                          </a:solidFill>
                          <a:effectLst/>
                          <a:latin typeface="+mn-lt"/>
                          <a:ea typeface="+mn-ea"/>
                          <a:cs typeface="+mn-cs"/>
                        </a:rPr>
                        <a:t> Therapeutics Inc, </a:t>
                      </a:r>
                      <a:r>
                        <a:rPr lang="en-US" sz="1600" b="0" kern="1200" dirty="0" err="1">
                          <a:solidFill>
                            <a:schemeClr val="tx1"/>
                          </a:solidFill>
                          <a:effectLst/>
                          <a:latin typeface="+mn-lt"/>
                          <a:ea typeface="+mn-ea"/>
                          <a:cs typeface="+mn-cs"/>
                        </a:rPr>
                        <a:t>TerSera</a:t>
                      </a:r>
                      <a:r>
                        <a:rPr lang="en-US" sz="1600" b="0" kern="1200" dirty="0">
                          <a:solidFill>
                            <a:schemeClr val="tx1"/>
                          </a:solidFill>
                          <a:effectLst/>
                          <a:latin typeface="+mn-lt"/>
                          <a:ea typeface="+mn-ea"/>
                          <a:cs typeface="+mn-cs"/>
                        </a:rPr>
                        <a:t> Therapeutics LLC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r h="1281564">
                <a:tc>
                  <a:txBody>
                    <a:bodyPr/>
                    <a:lstStyle/>
                    <a:p>
                      <a:r>
                        <a:rPr lang="en-US" sz="1600" b="1" kern="1200" dirty="0">
                          <a:solidFill>
                            <a:schemeClr val="tx1"/>
                          </a:solidFill>
                          <a:effectLst/>
                          <a:latin typeface="+mn-lt"/>
                          <a:ea typeface="+mn-ea"/>
                          <a:cs typeface="+mn-cs"/>
                        </a:rPr>
                        <a:t>Research Funding (to Institution)</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600" b="0" kern="1200" dirty="0">
                          <a:solidFill>
                            <a:schemeClr val="tx1"/>
                          </a:solidFill>
                          <a:effectLst/>
                          <a:latin typeface="+mn-lt"/>
                          <a:ea typeface="+mn-ea"/>
                          <a:cs typeface="+mn-cs"/>
                        </a:rPr>
                        <a:t>Astellas, AstraZeneca Pharmaceuticals LP, Ayala Pharmaceuticals, Daiichi Sankyo Inc, Genentech, a member of the Roche Group, Pfizer Inc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96197126"/>
                  </a:ext>
                </a:extLst>
              </a:tr>
            </a:tbl>
          </a:graphicData>
        </a:graphic>
      </p:graphicFrame>
    </p:spTree>
    <p:custDataLst>
      <p:tags r:id="rId1"/>
    </p:custDataLst>
    <p:extLst>
      <p:ext uri="{BB962C8B-B14F-4D97-AF65-F5344CB8AC3E}">
        <p14:creationId xmlns:p14="http://schemas.microsoft.com/office/powerpoint/2010/main" val="3948639914"/>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 Placeholder 10">
            <a:extLst>
              <a:ext uri="{FF2B5EF4-FFF2-40B4-BE49-F238E27FC236}">
                <a16:creationId xmlns:a16="http://schemas.microsoft.com/office/drawing/2014/main" id="{A2B04F9D-C715-4486-BC5A-CE9E7188D436}"/>
              </a:ext>
            </a:extLst>
          </p:cNvPr>
          <p:cNvSpPr>
            <a:spLocks noGrp="1"/>
          </p:cNvSpPr>
          <p:nvPr>
            <p:ph type="body" sz="quarter" idx="11"/>
          </p:nvPr>
        </p:nvSpPr>
        <p:spPr>
          <a:xfrm>
            <a:off x="0" y="1081907"/>
            <a:ext cx="12191999" cy="453183"/>
          </a:xfrm>
        </p:spPr>
        <p:txBody>
          <a:bodyPr/>
          <a:lstStyle/>
          <a:p>
            <a:r>
              <a:rPr lang="en-US"/>
              <a:t>Improvement in PFS with PARP inhibitors compared with chemotherapy</a:t>
            </a:r>
          </a:p>
        </p:txBody>
      </p:sp>
      <p:sp>
        <p:nvSpPr>
          <p:cNvPr id="2" name="Title 1">
            <a:extLst>
              <a:ext uri="{FF2B5EF4-FFF2-40B4-BE49-F238E27FC236}">
                <a16:creationId xmlns:a16="http://schemas.microsoft.com/office/drawing/2014/main" id="{A41C5632-95FA-415E-90BE-97AA1C90F20C}"/>
              </a:ext>
            </a:extLst>
          </p:cNvPr>
          <p:cNvSpPr>
            <a:spLocks noGrp="1"/>
          </p:cNvSpPr>
          <p:nvPr>
            <p:ph type="title"/>
          </p:nvPr>
        </p:nvSpPr>
        <p:spPr>
          <a:xfrm>
            <a:off x="719668" y="132515"/>
            <a:ext cx="10975027" cy="828675"/>
          </a:xfrm>
        </p:spPr>
        <p:txBody>
          <a:bodyPr>
            <a:normAutofit fontScale="90000"/>
          </a:bodyPr>
          <a:lstStyle/>
          <a:p>
            <a:r>
              <a:rPr lang="en-US" sz="3600" dirty="0">
                <a:solidFill>
                  <a:schemeClr val="tx2"/>
                </a:solidFill>
                <a:latin typeface="Arial" panose="020B0604020202020204" pitchFamily="34" charset="0"/>
                <a:cs typeface="Arial" panose="020B0604020202020204" pitchFamily="34" charset="0"/>
              </a:rPr>
              <a:t>PARP Inhibitors FDA Approved for </a:t>
            </a:r>
            <a:r>
              <a:rPr lang="en-US" sz="3600" dirty="0" err="1">
                <a:solidFill>
                  <a:schemeClr val="tx2"/>
                </a:solidFill>
                <a:latin typeface="Arial" panose="020B0604020202020204" pitchFamily="34" charset="0"/>
                <a:cs typeface="Arial" panose="020B0604020202020204" pitchFamily="34" charset="0"/>
              </a:rPr>
              <a:t>g</a:t>
            </a:r>
            <a:r>
              <a:rPr lang="en-US" sz="3600" i="1" dirty="0" err="1">
                <a:solidFill>
                  <a:schemeClr val="tx2"/>
                </a:solidFill>
                <a:latin typeface="Arial" panose="020B0604020202020204" pitchFamily="34" charset="0"/>
                <a:cs typeface="Arial" panose="020B0604020202020204" pitchFamily="34" charset="0"/>
              </a:rPr>
              <a:t>BRCA</a:t>
            </a:r>
            <a:r>
              <a:rPr lang="en-US" sz="3600" dirty="0">
                <a:solidFill>
                  <a:schemeClr val="tx2"/>
                </a:solidFill>
                <a:latin typeface="Arial" panose="020B0604020202020204" pitchFamily="34" charset="0"/>
                <a:cs typeface="Arial" panose="020B0604020202020204" pitchFamily="34" charset="0"/>
              </a:rPr>
              <a:t>-Mutated MBC</a:t>
            </a:r>
            <a:endParaRPr lang="en-US" dirty="0">
              <a:solidFill>
                <a:schemeClr val="tx2"/>
              </a:solidFill>
              <a:latin typeface="Arial" panose="020B0604020202020204" pitchFamily="34" charset="0"/>
              <a:cs typeface="Arial" panose="020B0604020202020204" pitchFamily="34" charset="0"/>
            </a:endParaRPr>
          </a:p>
        </p:txBody>
      </p:sp>
      <p:sp>
        <p:nvSpPr>
          <p:cNvPr id="10" name="Text Placeholder 9">
            <a:extLst>
              <a:ext uri="{FF2B5EF4-FFF2-40B4-BE49-F238E27FC236}">
                <a16:creationId xmlns:a16="http://schemas.microsoft.com/office/drawing/2014/main" id="{4EEB6F33-A786-4502-ADD9-284C6FD93374}"/>
              </a:ext>
            </a:extLst>
          </p:cNvPr>
          <p:cNvSpPr>
            <a:spLocks noGrp="1"/>
          </p:cNvSpPr>
          <p:nvPr>
            <p:ph type="body" sz="quarter" idx="14"/>
          </p:nvPr>
        </p:nvSpPr>
        <p:spPr>
          <a:xfrm>
            <a:off x="2832170" y="6488580"/>
            <a:ext cx="12191999" cy="262943"/>
          </a:xfrm>
        </p:spPr>
        <p:txBody>
          <a:bodyPr/>
          <a:lstStyle/>
          <a:p>
            <a:pPr marL="0" indent="0">
              <a:buNone/>
            </a:pPr>
            <a:r>
              <a:rPr lang="en-US" altLang="en-US" sz="1000" dirty="0">
                <a:latin typeface="+mj-lt"/>
                <a:cs typeface="Calibri" panose="020F0502020204030204" pitchFamily="34" charset="0"/>
              </a:rPr>
              <a:t>a. Robson M, et al. </a:t>
            </a:r>
            <a:r>
              <a:rPr lang="en-US" sz="1000" dirty="0">
                <a:latin typeface="+mj-lt"/>
                <a:cs typeface="Calibri" panose="020F0502020204030204" pitchFamily="34" charset="0"/>
              </a:rPr>
              <a:t>N </a:t>
            </a:r>
            <a:r>
              <a:rPr lang="en-US" sz="1000" dirty="0" err="1">
                <a:latin typeface="+mj-lt"/>
                <a:cs typeface="Calibri" panose="020F0502020204030204" pitchFamily="34" charset="0"/>
              </a:rPr>
              <a:t>Engl</a:t>
            </a:r>
            <a:r>
              <a:rPr lang="en-US" sz="1000" dirty="0">
                <a:latin typeface="+mj-lt"/>
                <a:cs typeface="Calibri" panose="020F0502020204030204" pitchFamily="34" charset="0"/>
              </a:rPr>
              <a:t> J Med. 2017;377:523-533</a:t>
            </a:r>
            <a:r>
              <a:rPr lang="en-US" altLang="en-US" sz="1000" dirty="0">
                <a:latin typeface="+mj-lt"/>
                <a:cs typeface="Calibri" panose="020F0502020204030204" pitchFamily="34" charset="0"/>
              </a:rPr>
              <a:t>; b. Litton JK, et al. </a:t>
            </a:r>
            <a:r>
              <a:rPr lang="en-US" sz="1000" dirty="0">
                <a:latin typeface="+mj-lt"/>
                <a:cs typeface="Calibri" panose="020F0502020204030204" pitchFamily="34" charset="0"/>
              </a:rPr>
              <a:t>N </a:t>
            </a:r>
            <a:r>
              <a:rPr lang="en-US" sz="1000" dirty="0" err="1">
                <a:latin typeface="+mj-lt"/>
                <a:cs typeface="Calibri" panose="020F0502020204030204" pitchFamily="34" charset="0"/>
              </a:rPr>
              <a:t>Engl</a:t>
            </a:r>
            <a:r>
              <a:rPr lang="en-US" sz="1000" dirty="0">
                <a:latin typeface="+mj-lt"/>
                <a:cs typeface="Calibri" panose="020F0502020204030204" pitchFamily="34" charset="0"/>
              </a:rPr>
              <a:t> J Med</a:t>
            </a:r>
            <a:r>
              <a:rPr lang="en-US" altLang="en-US" sz="1000" dirty="0">
                <a:latin typeface="+mj-lt"/>
                <a:cs typeface="Calibri" panose="020F0502020204030204" pitchFamily="34" charset="0"/>
              </a:rPr>
              <a:t>. 2018;379:753-763. </a:t>
            </a:r>
          </a:p>
        </p:txBody>
      </p:sp>
      <p:sp>
        <p:nvSpPr>
          <p:cNvPr id="6" name="TextBox 5">
            <a:extLst>
              <a:ext uri="{FF2B5EF4-FFF2-40B4-BE49-F238E27FC236}">
                <a16:creationId xmlns:a16="http://schemas.microsoft.com/office/drawing/2014/main" id="{C0554AAA-494A-4D50-9CAF-167B1D23B204}"/>
              </a:ext>
            </a:extLst>
          </p:cNvPr>
          <p:cNvSpPr txBox="1"/>
          <p:nvPr/>
        </p:nvSpPr>
        <p:spPr>
          <a:xfrm>
            <a:off x="1306302" y="1783659"/>
            <a:ext cx="2464136" cy="769441"/>
          </a:xfrm>
          <a:prstGeom prst="rect">
            <a:avLst/>
          </a:prstGeom>
          <a:noFill/>
          <a:ln>
            <a:noFill/>
          </a:ln>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47484F"/>
                </a:solidFill>
                <a:effectLst/>
                <a:uLnTx/>
                <a:uFillTx/>
                <a:latin typeface="Arial" panose="020B0604020202020204" pitchFamily="34" charset="0"/>
                <a:ea typeface="+mn-ea"/>
                <a:cs typeface="Arial" panose="020B0604020202020204" pitchFamily="34" charset="0"/>
              </a:rPr>
              <a:t>Olaparib</a:t>
            </a:r>
            <a:r>
              <a:rPr kumimoji="0" lang="en-US" sz="2400" b="1" i="0" u="none" strike="noStrike" kern="1200" cap="none" spc="0" normalizeH="0" baseline="30000" noProof="0" dirty="0">
                <a:ln>
                  <a:noFill/>
                </a:ln>
                <a:solidFill>
                  <a:srgbClr val="47484F"/>
                </a:solidFill>
                <a:effectLst/>
                <a:uLnTx/>
                <a:uFillTx/>
                <a:latin typeface="Arial" panose="020B0604020202020204" pitchFamily="34" charset="0"/>
                <a:ea typeface="+mn-ea"/>
                <a:cs typeface="Arial" panose="020B0604020202020204" pitchFamily="34" charset="0"/>
              </a:rPr>
              <a:t>[a]</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err="1">
                <a:ln>
                  <a:noFill/>
                </a:ln>
                <a:solidFill>
                  <a:srgbClr val="47484F"/>
                </a:solidFill>
                <a:effectLst/>
                <a:uLnTx/>
                <a:uFillTx/>
                <a:latin typeface="Arial" panose="020B0604020202020204" pitchFamily="34" charset="0"/>
                <a:ea typeface="+mn-ea"/>
                <a:cs typeface="Arial" panose="020B0604020202020204" pitchFamily="34" charset="0"/>
              </a:rPr>
              <a:t>Phas</a:t>
            </a:r>
            <a:r>
              <a:rPr kumimoji="0" lang="en-US" sz="2000" b="1" i="0" u="none" strike="noStrike" kern="1200" cap="none" spc="0" normalizeH="0" baseline="0" noProof="0" dirty="0">
                <a:ln>
                  <a:noFill/>
                </a:ln>
                <a:solidFill>
                  <a:srgbClr val="47484F"/>
                </a:solidFill>
                <a:effectLst/>
                <a:uLnTx/>
                <a:uFillTx/>
                <a:latin typeface="Arial" panose="020B0604020202020204" pitchFamily="34" charset="0"/>
                <a:ea typeface="+mn-ea"/>
                <a:cs typeface="Arial" panose="020B0604020202020204" pitchFamily="34" charset="0"/>
              </a:rPr>
              <a:t>e 3 </a:t>
            </a:r>
            <a:r>
              <a:rPr kumimoji="0" lang="en-US" sz="2000" b="1" i="0" u="none" strike="noStrike" kern="1200" cap="none" spc="0" normalizeH="0" baseline="0" noProof="0" dirty="0" err="1">
                <a:ln>
                  <a:noFill/>
                </a:ln>
                <a:solidFill>
                  <a:srgbClr val="47484F"/>
                </a:solidFill>
                <a:effectLst/>
                <a:uLnTx/>
                <a:uFillTx/>
                <a:latin typeface="Arial" panose="020B0604020202020204" pitchFamily="34" charset="0"/>
                <a:ea typeface="+mn-ea"/>
                <a:cs typeface="Arial" panose="020B0604020202020204" pitchFamily="34" charset="0"/>
              </a:rPr>
              <a:t>OlympiAD</a:t>
            </a:r>
            <a:endParaRPr kumimoji="0" lang="en-US" sz="2000" b="1" i="0" u="none" strike="noStrike" kern="1200" cap="none" spc="0" normalizeH="0" baseline="0" noProof="0" dirty="0">
              <a:ln>
                <a:noFill/>
              </a:ln>
              <a:solidFill>
                <a:srgbClr val="47484F"/>
              </a:solidFill>
              <a:effectLst/>
              <a:uLnTx/>
              <a:uFillTx/>
              <a:latin typeface="Arial" panose="020B0604020202020204" pitchFamily="34" charset="0"/>
              <a:ea typeface="+mn-ea"/>
              <a:cs typeface="Arial" panose="020B0604020202020204" pitchFamily="34" charset="0"/>
            </a:endParaRPr>
          </a:p>
        </p:txBody>
      </p:sp>
      <p:sp>
        <p:nvSpPr>
          <p:cNvPr id="7" name="TextBox 6">
            <a:extLst>
              <a:ext uri="{FF2B5EF4-FFF2-40B4-BE49-F238E27FC236}">
                <a16:creationId xmlns:a16="http://schemas.microsoft.com/office/drawing/2014/main" id="{B75DD8D8-5741-4E27-BC59-A7F1D00E96EA}"/>
              </a:ext>
            </a:extLst>
          </p:cNvPr>
          <p:cNvSpPr txBox="1"/>
          <p:nvPr/>
        </p:nvSpPr>
        <p:spPr>
          <a:xfrm>
            <a:off x="7577500" y="1774495"/>
            <a:ext cx="2539478" cy="769441"/>
          </a:xfrm>
          <a:prstGeom prst="rect">
            <a:avLst/>
          </a:prstGeom>
          <a:noFill/>
          <a:ln>
            <a:noFill/>
          </a:ln>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srgbClr val="47484F"/>
                </a:solidFill>
                <a:effectLst/>
                <a:uLnTx/>
                <a:uFillTx/>
                <a:latin typeface="Arial" panose="020B0604020202020204" pitchFamily="34" charset="0"/>
                <a:ea typeface="+mn-ea"/>
                <a:cs typeface="Arial" panose="020B0604020202020204" pitchFamily="34" charset="0"/>
              </a:rPr>
              <a:t>Talazoparib</a:t>
            </a:r>
            <a:r>
              <a:rPr kumimoji="0" lang="en-US" sz="2400" b="1" i="0" u="none" strike="noStrike" kern="1200" cap="none" spc="0" normalizeH="0" baseline="30000" noProof="0" dirty="0">
                <a:ln>
                  <a:noFill/>
                </a:ln>
                <a:solidFill>
                  <a:srgbClr val="47484F"/>
                </a:solidFill>
                <a:effectLst/>
                <a:uLnTx/>
                <a:uFillTx/>
                <a:latin typeface="Arial" panose="020B0604020202020204" pitchFamily="34" charset="0"/>
                <a:ea typeface="+mn-ea"/>
                <a:cs typeface="Arial" panose="020B0604020202020204" pitchFamily="34" charset="0"/>
              </a:rPr>
              <a:t>[b]</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47484F"/>
                </a:solidFill>
                <a:effectLst/>
                <a:uLnTx/>
                <a:uFillTx/>
                <a:latin typeface="Arial" panose="020B0604020202020204" pitchFamily="34" charset="0"/>
                <a:ea typeface="+mn-ea"/>
                <a:cs typeface="Arial" panose="020B0604020202020204" pitchFamily="34" charset="0"/>
              </a:rPr>
              <a:t>Phase 3 EMBRACA</a:t>
            </a:r>
          </a:p>
        </p:txBody>
      </p:sp>
      <p:grpSp>
        <p:nvGrpSpPr>
          <p:cNvPr id="13" name="Group 12">
            <a:extLst>
              <a:ext uri="{FF2B5EF4-FFF2-40B4-BE49-F238E27FC236}">
                <a16:creationId xmlns:a16="http://schemas.microsoft.com/office/drawing/2014/main" id="{C342EA4E-31A6-4A0B-89BE-F21E2FE5E445}"/>
              </a:ext>
            </a:extLst>
          </p:cNvPr>
          <p:cNvGrpSpPr/>
          <p:nvPr/>
        </p:nvGrpSpPr>
        <p:grpSpPr>
          <a:xfrm>
            <a:off x="1196848" y="3018448"/>
            <a:ext cx="70240" cy="1987726"/>
            <a:chOff x="1350168" y="2391722"/>
            <a:chExt cx="50270" cy="1987726"/>
          </a:xfrm>
        </p:grpSpPr>
        <p:cxnSp>
          <p:nvCxnSpPr>
            <p:cNvPr id="14" name="Straight Connector 15">
              <a:extLst>
                <a:ext uri="{FF2B5EF4-FFF2-40B4-BE49-F238E27FC236}">
                  <a16:creationId xmlns:a16="http://schemas.microsoft.com/office/drawing/2014/main" id="{A890CB02-2C33-4A6E-931D-EDD612BA3F0D}"/>
                </a:ext>
              </a:extLst>
            </p:cNvPr>
            <p:cNvCxnSpPr>
              <a:cxnSpLocks noChangeShapeType="1"/>
            </p:cNvCxnSpPr>
            <p:nvPr/>
          </p:nvCxnSpPr>
          <p:spPr bwMode="auto">
            <a:xfrm>
              <a:off x="1350168" y="2391722"/>
              <a:ext cx="50270" cy="0"/>
            </a:xfrm>
            <a:prstGeom prst="line">
              <a:avLst/>
            </a:prstGeom>
            <a:noFill/>
            <a:ln w="28575" algn="ctr">
              <a:solidFill>
                <a:schemeClr val="bg1"/>
              </a:solidFill>
              <a:round/>
              <a:headEnd/>
              <a:tailEnd/>
            </a:ln>
            <a:extLst>
              <a:ext uri="{909E8E84-426E-40DD-AFC4-6F175D3DCCD1}">
                <a14:hiddenFill xmlns:a14="http://schemas.microsoft.com/office/drawing/2010/main">
                  <a:noFill/>
                </a14:hiddenFill>
              </a:ext>
            </a:extLst>
          </p:spPr>
        </p:cxnSp>
        <p:cxnSp>
          <p:nvCxnSpPr>
            <p:cNvPr id="15" name="Straight Connector 16">
              <a:extLst>
                <a:ext uri="{FF2B5EF4-FFF2-40B4-BE49-F238E27FC236}">
                  <a16:creationId xmlns:a16="http://schemas.microsoft.com/office/drawing/2014/main" id="{9FE8E569-B048-4670-BDC0-5E61D16A8B58}"/>
                </a:ext>
              </a:extLst>
            </p:cNvPr>
            <p:cNvCxnSpPr>
              <a:cxnSpLocks noChangeShapeType="1"/>
            </p:cNvCxnSpPr>
            <p:nvPr/>
          </p:nvCxnSpPr>
          <p:spPr bwMode="auto">
            <a:xfrm>
              <a:off x="1350168" y="2590884"/>
              <a:ext cx="50270" cy="0"/>
            </a:xfrm>
            <a:prstGeom prst="line">
              <a:avLst/>
            </a:prstGeom>
            <a:noFill/>
            <a:ln w="28575" algn="ctr">
              <a:solidFill>
                <a:schemeClr val="bg1"/>
              </a:solidFill>
              <a:round/>
              <a:headEnd/>
              <a:tailEnd/>
            </a:ln>
            <a:extLst>
              <a:ext uri="{909E8E84-426E-40DD-AFC4-6F175D3DCCD1}">
                <a14:hiddenFill xmlns:a14="http://schemas.microsoft.com/office/drawing/2010/main">
                  <a:noFill/>
                </a14:hiddenFill>
              </a:ext>
            </a:extLst>
          </p:spPr>
        </p:cxnSp>
        <p:cxnSp>
          <p:nvCxnSpPr>
            <p:cNvPr id="16" name="Straight Connector 17">
              <a:extLst>
                <a:ext uri="{FF2B5EF4-FFF2-40B4-BE49-F238E27FC236}">
                  <a16:creationId xmlns:a16="http://schemas.microsoft.com/office/drawing/2014/main" id="{4053A1B4-6151-4BD2-8A50-25467DD6F238}"/>
                </a:ext>
              </a:extLst>
            </p:cNvPr>
            <p:cNvCxnSpPr>
              <a:cxnSpLocks noChangeShapeType="1"/>
            </p:cNvCxnSpPr>
            <p:nvPr/>
          </p:nvCxnSpPr>
          <p:spPr bwMode="auto">
            <a:xfrm>
              <a:off x="1350168" y="2789074"/>
              <a:ext cx="50270" cy="0"/>
            </a:xfrm>
            <a:prstGeom prst="line">
              <a:avLst/>
            </a:prstGeom>
            <a:noFill/>
            <a:ln w="28575" algn="ctr">
              <a:solidFill>
                <a:schemeClr val="bg1"/>
              </a:solidFill>
              <a:round/>
              <a:headEnd/>
              <a:tailEnd/>
            </a:ln>
            <a:extLst>
              <a:ext uri="{909E8E84-426E-40DD-AFC4-6F175D3DCCD1}">
                <a14:hiddenFill xmlns:a14="http://schemas.microsoft.com/office/drawing/2010/main">
                  <a:noFill/>
                </a14:hiddenFill>
              </a:ext>
            </a:extLst>
          </p:spPr>
        </p:cxnSp>
        <p:cxnSp>
          <p:nvCxnSpPr>
            <p:cNvPr id="17" name="Straight Connector 18">
              <a:extLst>
                <a:ext uri="{FF2B5EF4-FFF2-40B4-BE49-F238E27FC236}">
                  <a16:creationId xmlns:a16="http://schemas.microsoft.com/office/drawing/2014/main" id="{4AF4A616-949D-4227-85EF-9EE71DDB13D5}"/>
                </a:ext>
              </a:extLst>
            </p:cNvPr>
            <p:cNvCxnSpPr>
              <a:cxnSpLocks noChangeShapeType="1"/>
            </p:cNvCxnSpPr>
            <p:nvPr/>
          </p:nvCxnSpPr>
          <p:spPr bwMode="auto">
            <a:xfrm>
              <a:off x="1350168" y="2988234"/>
              <a:ext cx="50270" cy="0"/>
            </a:xfrm>
            <a:prstGeom prst="line">
              <a:avLst/>
            </a:prstGeom>
            <a:noFill/>
            <a:ln w="28575" algn="ctr">
              <a:solidFill>
                <a:schemeClr val="bg1"/>
              </a:solidFill>
              <a:round/>
              <a:headEnd/>
              <a:tailEnd/>
            </a:ln>
            <a:extLst>
              <a:ext uri="{909E8E84-426E-40DD-AFC4-6F175D3DCCD1}">
                <a14:hiddenFill xmlns:a14="http://schemas.microsoft.com/office/drawing/2010/main">
                  <a:noFill/>
                </a14:hiddenFill>
              </a:ext>
            </a:extLst>
          </p:spPr>
        </p:cxnSp>
        <p:cxnSp>
          <p:nvCxnSpPr>
            <p:cNvPr id="18" name="Straight Connector 19">
              <a:extLst>
                <a:ext uri="{FF2B5EF4-FFF2-40B4-BE49-F238E27FC236}">
                  <a16:creationId xmlns:a16="http://schemas.microsoft.com/office/drawing/2014/main" id="{58488F50-D873-4759-ACF2-9CD449E5272E}"/>
                </a:ext>
              </a:extLst>
            </p:cNvPr>
            <p:cNvCxnSpPr>
              <a:cxnSpLocks noChangeShapeType="1"/>
            </p:cNvCxnSpPr>
            <p:nvPr/>
          </p:nvCxnSpPr>
          <p:spPr bwMode="auto">
            <a:xfrm>
              <a:off x="1350168" y="3186424"/>
              <a:ext cx="50270" cy="0"/>
            </a:xfrm>
            <a:prstGeom prst="line">
              <a:avLst/>
            </a:prstGeom>
            <a:noFill/>
            <a:ln w="28575" algn="ctr">
              <a:solidFill>
                <a:schemeClr val="bg1"/>
              </a:solidFill>
              <a:round/>
              <a:headEnd/>
              <a:tailEnd/>
            </a:ln>
            <a:extLst>
              <a:ext uri="{909E8E84-426E-40DD-AFC4-6F175D3DCCD1}">
                <a14:hiddenFill xmlns:a14="http://schemas.microsoft.com/office/drawing/2010/main">
                  <a:noFill/>
                </a14:hiddenFill>
              </a:ext>
            </a:extLst>
          </p:spPr>
        </p:cxnSp>
        <p:cxnSp>
          <p:nvCxnSpPr>
            <p:cNvPr id="19" name="Straight Connector 20">
              <a:extLst>
                <a:ext uri="{FF2B5EF4-FFF2-40B4-BE49-F238E27FC236}">
                  <a16:creationId xmlns:a16="http://schemas.microsoft.com/office/drawing/2014/main" id="{5BFEC8C7-43C1-4CA0-9130-B8A56BC04563}"/>
                </a:ext>
              </a:extLst>
            </p:cNvPr>
            <p:cNvCxnSpPr>
              <a:cxnSpLocks noChangeShapeType="1"/>
            </p:cNvCxnSpPr>
            <p:nvPr/>
          </p:nvCxnSpPr>
          <p:spPr bwMode="auto">
            <a:xfrm>
              <a:off x="1350168" y="3385586"/>
              <a:ext cx="50270" cy="0"/>
            </a:xfrm>
            <a:prstGeom prst="line">
              <a:avLst/>
            </a:prstGeom>
            <a:noFill/>
            <a:ln w="28575" algn="ctr">
              <a:solidFill>
                <a:schemeClr val="bg1"/>
              </a:solidFill>
              <a:round/>
              <a:headEnd/>
              <a:tailEnd/>
            </a:ln>
            <a:extLst>
              <a:ext uri="{909E8E84-426E-40DD-AFC4-6F175D3DCCD1}">
                <a14:hiddenFill xmlns:a14="http://schemas.microsoft.com/office/drawing/2010/main">
                  <a:noFill/>
                </a14:hiddenFill>
              </a:ext>
            </a:extLst>
          </p:spPr>
        </p:cxnSp>
        <p:cxnSp>
          <p:nvCxnSpPr>
            <p:cNvPr id="20" name="Straight Connector 21">
              <a:extLst>
                <a:ext uri="{FF2B5EF4-FFF2-40B4-BE49-F238E27FC236}">
                  <a16:creationId xmlns:a16="http://schemas.microsoft.com/office/drawing/2014/main" id="{253BC8C2-6E58-4052-9850-BA8E7E1D1DEE}"/>
                </a:ext>
              </a:extLst>
            </p:cNvPr>
            <p:cNvCxnSpPr>
              <a:cxnSpLocks noChangeShapeType="1"/>
            </p:cNvCxnSpPr>
            <p:nvPr/>
          </p:nvCxnSpPr>
          <p:spPr bwMode="auto">
            <a:xfrm>
              <a:off x="1350168" y="3584747"/>
              <a:ext cx="50270" cy="0"/>
            </a:xfrm>
            <a:prstGeom prst="line">
              <a:avLst/>
            </a:prstGeom>
            <a:noFill/>
            <a:ln w="28575" algn="ctr">
              <a:solidFill>
                <a:schemeClr val="bg1"/>
              </a:solidFill>
              <a:round/>
              <a:headEnd/>
              <a:tailEnd/>
            </a:ln>
            <a:extLst>
              <a:ext uri="{909E8E84-426E-40DD-AFC4-6F175D3DCCD1}">
                <a14:hiddenFill xmlns:a14="http://schemas.microsoft.com/office/drawing/2010/main">
                  <a:noFill/>
                </a14:hiddenFill>
              </a:ext>
            </a:extLst>
          </p:spPr>
        </p:cxnSp>
        <p:cxnSp>
          <p:nvCxnSpPr>
            <p:cNvPr id="21" name="Straight Connector 22">
              <a:extLst>
                <a:ext uri="{FF2B5EF4-FFF2-40B4-BE49-F238E27FC236}">
                  <a16:creationId xmlns:a16="http://schemas.microsoft.com/office/drawing/2014/main" id="{22B0CB3B-F322-479D-885D-20CE56E62D77}"/>
                </a:ext>
              </a:extLst>
            </p:cNvPr>
            <p:cNvCxnSpPr>
              <a:cxnSpLocks noChangeShapeType="1"/>
            </p:cNvCxnSpPr>
            <p:nvPr/>
          </p:nvCxnSpPr>
          <p:spPr bwMode="auto">
            <a:xfrm>
              <a:off x="1350168" y="3782936"/>
              <a:ext cx="50270" cy="0"/>
            </a:xfrm>
            <a:prstGeom prst="line">
              <a:avLst/>
            </a:prstGeom>
            <a:noFill/>
            <a:ln w="28575" algn="ctr">
              <a:solidFill>
                <a:schemeClr val="bg1"/>
              </a:solidFill>
              <a:round/>
              <a:headEnd/>
              <a:tailEnd/>
            </a:ln>
            <a:extLst>
              <a:ext uri="{909E8E84-426E-40DD-AFC4-6F175D3DCCD1}">
                <a14:hiddenFill xmlns:a14="http://schemas.microsoft.com/office/drawing/2010/main">
                  <a:noFill/>
                </a14:hiddenFill>
              </a:ext>
            </a:extLst>
          </p:spPr>
        </p:cxnSp>
        <p:cxnSp>
          <p:nvCxnSpPr>
            <p:cNvPr id="22" name="Straight Connector 23">
              <a:extLst>
                <a:ext uri="{FF2B5EF4-FFF2-40B4-BE49-F238E27FC236}">
                  <a16:creationId xmlns:a16="http://schemas.microsoft.com/office/drawing/2014/main" id="{F4C007F9-6E71-4907-B3C8-662188B273E7}"/>
                </a:ext>
              </a:extLst>
            </p:cNvPr>
            <p:cNvCxnSpPr>
              <a:cxnSpLocks noChangeShapeType="1"/>
            </p:cNvCxnSpPr>
            <p:nvPr/>
          </p:nvCxnSpPr>
          <p:spPr bwMode="auto">
            <a:xfrm>
              <a:off x="1350168" y="3982098"/>
              <a:ext cx="50270" cy="0"/>
            </a:xfrm>
            <a:prstGeom prst="line">
              <a:avLst/>
            </a:prstGeom>
            <a:noFill/>
            <a:ln w="28575" algn="ctr">
              <a:solidFill>
                <a:schemeClr val="bg1"/>
              </a:solidFill>
              <a:round/>
              <a:headEnd/>
              <a:tailEnd/>
            </a:ln>
            <a:extLst>
              <a:ext uri="{909E8E84-426E-40DD-AFC4-6F175D3DCCD1}">
                <a14:hiddenFill xmlns:a14="http://schemas.microsoft.com/office/drawing/2010/main">
                  <a:noFill/>
                </a14:hiddenFill>
              </a:ext>
            </a:extLst>
          </p:spPr>
        </p:cxnSp>
        <p:cxnSp>
          <p:nvCxnSpPr>
            <p:cNvPr id="23" name="Straight Connector 24">
              <a:extLst>
                <a:ext uri="{FF2B5EF4-FFF2-40B4-BE49-F238E27FC236}">
                  <a16:creationId xmlns:a16="http://schemas.microsoft.com/office/drawing/2014/main" id="{55A43476-8BE4-4BD3-86EE-82DC1D46CFC4}"/>
                </a:ext>
              </a:extLst>
            </p:cNvPr>
            <p:cNvCxnSpPr>
              <a:cxnSpLocks noChangeShapeType="1"/>
            </p:cNvCxnSpPr>
            <p:nvPr/>
          </p:nvCxnSpPr>
          <p:spPr bwMode="auto">
            <a:xfrm>
              <a:off x="1350168" y="4180288"/>
              <a:ext cx="50270" cy="0"/>
            </a:xfrm>
            <a:prstGeom prst="line">
              <a:avLst/>
            </a:prstGeom>
            <a:noFill/>
            <a:ln w="28575" algn="ctr">
              <a:solidFill>
                <a:schemeClr val="bg1"/>
              </a:solidFill>
              <a:round/>
              <a:headEnd/>
              <a:tailEnd/>
            </a:ln>
            <a:extLst>
              <a:ext uri="{909E8E84-426E-40DD-AFC4-6F175D3DCCD1}">
                <a14:hiddenFill xmlns:a14="http://schemas.microsoft.com/office/drawing/2010/main">
                  <a:noFill/>
                </a14:hiddenFill>
              </a:ext>
            </a:extLst>
          </p:spPr>
        </p:cxnSp>
        <p:cxnSp>
          <p:nvCxnSpPr>
            <p:cNvPr id="24" name="Straight Connector 25">
              <a:extLst>
                <a:ext uri="{FF2B5EF4-FFF2-40B4-BE49-F238E27FC236}">
                  <a16:creationId xmlns:a16="http://schemas.microsoft.com/office/drawing/2014/main" id="{BCE7979A-3033-4355-8A46-BA099942FA7E}"/>
                </a:ext>
              </a:extLst>
            </p:cNvPr>
            <p:cNvCxnSpPr>
              <a:cxnSpLocks noChangeShapeType="1"/>
            </p:cNvCxnSpPr>
            <p:nvPr/>
          </p:nvCxnSpPr>
          <p:spPr bwMode="auto">
            <a:xfrm>
              <a:off x="1350168" y="4379448"/>
              <a:ext cx="50270" cy="0"/>
            </a:xfrm>
            <a:prstGeom prst="line">
              <a:avLst/>
            </a:prstGeom>
            <a:noFill/>
            <a:ln w="28575" algn="ctr">
              <a:solidFill>
                <a:schemeClr val="bg1"/>
              </a:solidFill>
              <a:round/>
              <a:headEnd/>
              <a:tailEnd/>
            </a:ln>
            <a:extLst>
              <a:ext uri="{909E8E84-426E-40DD-AFC4-6F175D3DCCD1}">
                <a14:hiddenFill xmlns:a14="http://schemas.microsoft.com/office/drawing/2010/main">
                  <a:noFill/>
                </a14:hiddenFill>
              </a:ext>
            </a:extLst>
          </p:spPr>
        </p:cxnSp>
      </p:grpSp>
      <p:cxnSp>
        <p:nvCxnSpPr>
          <p:cNvPr id="37" name="Straight Connector 38">
            <a:extLst>
              <a:ext uri="{FF2B5EF4-FFF2-40B4-BE49-F238E27FC236}">
                <a16:creationId xmlns:a16="http://schemas.microsoft.com/office/drawing/2014/main" id="{A6C28DA1-AA8E-455D-B20D-A87A56E3C074}"/>
              </a:ext>
            </a:extLst>
          </p:cNvPr>
          <p:cNvCxnSpPr>
            <a:cxnSpLocks noChangeShapeType="1"/>
          </p:cNvCxnSpPr>
          <p:nvPr/>
        </p:nvCxnSpPr>
        <p:spPr bwMode="auto">
          <a:xfrm rot="5400000">
            <a:off x="1266599" y="5077581"/>
            <a:ext cx="53434" cy="0"/>
          </a:xfrm>
          <a:prstGeom prst="line">
            <a:avLst/>
          </a:prstGeom>
          <a:noFill/>
          <a:ln w="28575" algn="ctr">
            <a:solidFill>
              <a:schemeClr val="bg1"/>
            </a:solidFill>
            <a:round/>
            <a:headEnd/>
            <a:tailEnd/>
          </a:ln>
          <a:extLst>
            <a:ext uri="{909E8E84-426E-40DD-AFC4-6F175D3DCCD1}">
              <a14:hiddenFill xmlns:a14="http://schemas.microsoft.com/office/drawing/2010/main">
                <a:noFill/>
              </a14:hiddenFill>
            </a:ext>
          </a:extLst>
        </p:spPr>
      </p:cxnSp>
      <p:sp>
        <p:nvSpPr>
          <p:cNvPr id="38" name="TextBox 39">
            <a:extLst>
              <a:ext uri="{FF2B5EF4-FFF2-40B4-BE49-F238E27FC236}">
                <a16:creationId xmlns:a16="http://schemas.microsoft.com/office/drawing/2014/main" id="{DE0A401F-D300-49FC-BBB4-8F234F15C120}"/>
              </a:ext>
            </a:extLst>
          </p:cNvPr>
          <p:cNvSpPr txBox="1">
            <a:spLocks noChangeArrowheads="1"/>
          </p:cNvSpPr>
          <p:nvPr/>
        </p:nvSpPr>
        <p:spPr bwMode="auto">
          <a:xfrm>
            <a:off x="1182940" y="5082925"/>
            <a:ext cx="225124" cy="244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ea typeface="MS PGothic" panose="020B0600070205080204" pitchFamily="34" charset="-128"/>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ea typeface="MS PGothic" panose="020B0600070205080204" pitchFamily="34" charset="-128"/>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ea typeface="MS PGothic" panose="020B0600070205080204" pitchFamily="34" charset="-128"/>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ea typeface="MS PGothic" panose="020B0600070205080204" pitchFamily="34" charset="-128"/>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ea typeface="MS PGothic" panose="020B0600070205080204" pitchFamily="34" charset="-128"/>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ea typeface="MS PGothic" panose="020B0600070205080204" pitchFamily="34" charset="-128"/>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ea typeface="MS PGothic" panose="020B0600070205080204" pitchFamily="34" charset="-128"/>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ea typeface="MS PGothic" panose="020B0600070205080204" pitchFamily="34" charset="-128"/>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ea typeface="MS PGothic"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 typeface="Wingdings" panose="05000000000000000000" pitchFamily="2" charset="2"/>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MS PGothic" panose="020B0600070205080204" pitchFamily="34" charset="-128"/>
              <a:cs typeface="+mn-cs"/>
            </a:endParaRPr>
          </a:p>
        </p:txBody>
      </p:sp>
      <p:cxnSp>
        <p:nvCxnSpPr>
          <p:cNvPr id="39" name="Straight Connector 40">
            <a:extLst>
              <a:ext uri="{FF2B5EF4-FFF2-40B4-BE49-F238E27FC236}">
                <a16:creationId xmlns:a16="http://schemas.microsoft.com/office/drawing/2014/main" id="{96DB1036-1DB4-4B3C-B6E6-56A9C8511B4E}"/>
              </a:ext>
            </a:extLst>
          </p:cNvPr>
          <p:cNvCxnSpPr>
            <a:cxnSpLocks noChangeShapeType="1"/>
          </p:cNvCxnSpPr>
          <p:nvPr/>
        </p:nvCxnSpPr>
        <p:spPr bwMode="auto">
          <a:xfrm rot="5400000">
            <a:off x="4452944" y="5078553"/>
            <a:ext cx="47605" cy="0"/>
          </a:xfrm>
          <a:prstGeom prst="line">
            <a:avLst/>
          </a:prstGeom>
          <a:noFill/>
          <a:ln w="28575" algn="ctr">
            <a:solidFill>
              <a:schemeClr val="bg1"/>
            </a:solidFill>
            <a:round/>
            <a:headEnd/>
            <a:tailEnd/>
          </a:ln>
          <a:extLst>
            <a:ext uri="{909E8E84-426E-40DD-AFC4-6F175D3DCCD1}">
              <a14:hiddenFill xmlns:a14="http://schemas.microsoft.com/office/drawing/2010/main">
                <a:noFill/>
              </a14:hiddenFill>
            </a:ext>
          </a:extLst>
        </p:spPr>
      </p:cxnSp>
      <p:cxnSp>
        <p:nvCxnSpPr>
          <p:cNvPr id="40" name="Straight Connector 41">
            <a:extLst>
              <a:ext uri="{FF2B5EF4-FFF2-40B4-BE49-F238E27FC236}">
                <a16:creationId xmlns:a16="http://schemas.microsoft.com/office/drawing/2014/main" id="{3BA02EE9-1B93-4238-833E-9E5A56AEDB00}"/>
              </a:ext>
            </a:extLst>
          </p:cNvPr>
          <p:cNvCxnSpPr>
            <a:cxnSpLocks noChangeShapeType="1"/>
          </p:cNvCxnSpPr>
          <p:nvPr/>
        </p:nvCxnSpPr>
        <p:spPr bwMode="auto">
          <a:xfrm rot="5400000">
            <a:off x="4163343" y="5078553"/>
            <a:ext cx="47605" cy="0"/>
          </a:xfrm>
          <a:prstGeom prst="line">
            <a:avLst/>
          </a:prstGeom>
          <a:noFill/>
          <a:ln w="28575" algn="ctr">
            <a:solidFill>
              <a:schemeClr val="bg1"/>
            </a:solidFill>
            <a:round/>
            <a:headEnd/>
            <a:tailEnd/>
          </a:ln>
          <a:extLst>
            <a:ext uri="{909E8E84-426E-40DD-AFC4-6F175D3DCCD1}">
              <a14:hiddenFill xmlns:a14="http://schemas.microsoft.com/office/drawing/2010/main">
                <a:noFill/>
              </a14:hiddenFill>
            </a:ext>
          </a:extLst>
        </p:spPr>
      </p:cxnSp>
      <p:cxnSp>
        <p:nvCxnSpPr>
          <p:cNvPr id="41" name="Straight Connector 42">
            <a:extLst>
              <a:ext uri="{FF2B5EF4-FFF2-40B4-BE49-F238E27FC236}">
                <a16:creationId xmlns:a16="http://schemas.microsoft.com/office/drawing/2014/main" id="{9267FFC8-1114-4DEF-9B87-3F2E7C4BD11C}"/>
              </a:ext>
            </a:extLst>
          </p:cNvPr>
          <p:cNvCxnSpPr>
            <a:cxnSpLocks noChangeShapeType="1"/>
          </p:cNvCxnSpPr>
          <p:nvPr/>
        </p:nvCxnSpPr>
        <p:spPr bwMode="auto">
          <a:xfrm rot="5400000">
            <a:off x="3873741" y="5078553"/>
            <a:ext cx="47605" cy="0"/>
          </a:xfrm>
          <a:prstGeom prst="line">
            <a:avLst/>
          </a:prstGeom>
          <a:noFill/>
          <a:ln w="28575" algn="ctr">
            <a:solidFill>
              <a:schemeClr val="bg1"/>
            </a:solidFill>
            <a:round/>
            <a:headEnd/>
            <a:tailEnd/>
          </a:ln>
          <a:extLst>
            <a:ext uri="{909E8E84-426E-40DD-AFC4-6F175D3DCCD1}">
              <a14:hiddenFill xmlns:a14="http://schemas.microsoft.com/office/drawing/2010/main">
                <a:noFill/>
              </a14:hiddenFill>
            </a:ext>
          </a:extLst>
        </p:spPr>
      </p:cxnSp>
      <p:cxnSp>
        <p:nvCxnSpPr>
          <p:cNvPr id="42" name="Straight Connector 43">
            <a:extLst>
              <a:ext uri="{FF2B5EF4-FFF2-40B4-BE49-F238E27FC236}">
                <a16:creationId xmlns:a16="http://schemas.microsoft.com/office/drawing/2014/main" id="{87B447F6-0FBC-4765-BF7F-281FA6BD6EE0}"/>
              </a:ext>
            </a:extLst>
          </p:cNvPr>
          <p:cNvCxnSpPr>
            <a:cxnSpLocks noChangeShapeType="1"/>
          </p:cNvCxnSpPr>
          <p:nvPr/>
        </p:nvCxnSpPr>
        <p:spPr bwMode="auto">
          <a:xfrm rot="5400000">
            <a:off x="3585232" y="5078553"/>
            <a:ext cx="47605" cy="0"/>
          </a:xfrm>
          <a:prstGeom prst="line">
            <a:avLst/>
          </a:prstGeom>
          <a:noFill/>
          <a:ln w="28575" algn="ctr">
            <a:solidFill>
              <a:schemeClr val="bg1"/>
            </a:solidFill>
            <a:round/>
            <a:headEnd/>
            <a:tailEnd/>
          </a:ln>
          <a:extLst>
            <a:ext uri="{909E8E84-426E-40DD-AFC4-6F175D3DCCD1}">
              <a14:hiddenFill xmlns:a14="http://schemas.microsoft.com/office/drawing/2010/main">
                <a:noFill/>
              </a14:hiddenFill>
            </a:ext>
          </a:extLst>
        </p:spPr>
      </p:cxnSp>
      <p:cxnSp>
        <p:nvCxnSpPr>
          <p:cNvPr id="43" name="Straight Connector 44">
            <a:extLst>
              <a:ext uri="{FF2B5EF4-FFF2-40B4-BE49-F238E27FC236}">
                <a16:creationId xmlns:a16="http://schemas.microsoft.com/office/drawing/2014/main" id="{87FE5242-8CAF-4456-AFA6-2281F3817CBE}"/>
              </a:ext>
            </a:extLst>
          </p:cNvPr>
          <p:cNvCxnSpPr>
            <a:cxnSpLocks noChangeShapeType="1"/>
          </p:cNvCxnSpPr>
          <p:nvPr/>
        </p:nvCxnSpPr>
        <p:spPr bwMode="auto">
          <a:xfrm rot="5400000">
            <a:off x="3295631" y="5078553"/>
            <a:ext cx="47605" cy="0"/>
          </a:xfrm>
          <a:prstGeom prst="line">
            <a:avLst/>
          </a:prstGeom>
          <a:noFill/>
          <a:ln w="28575" algn="ctr">
            <a:solidFill>
              <a:schemeClr val="bg1"/>
            </a:solidFill>
            <a:round/>
            <a:headEnd/>
            <a:tailEnd/>
          </a:ln>
          <a:extLst>
            <a:ext uri="{909E8E84-426E-40DD-AFC4-6F175D3DCCD1}">
              <a14:hiddenFill xmlns:a14="http://schemas.microsoft.com/office/drawing/2010/main">
                <a:noFill/>
              </a14:hiddenFill>
            </a:ext>
          </a:extLst>
        </p:spPr>
      </p:cxnSp>
      <p:cxnSp>
        <p:nvCxnSpPr>
          <p:cNvPr id="44" name="Straight Connector 45">
            <a:extLst>
              <a:ext uri="{FF2B5EF4-FFF2-40B4-BE49-F238E27FC236}">
                <a16:creationId xmlns:a16="http://schemas.microsoft.com/office/drawing/2014/main" id="{066D34B7-96D8-406F-9E19-E85E9A6533BB}"/>
              </a:ext>
            </a:extLst>
          </p:cNvPr>
          <p:cNvCxnSpPr>
            <a:cxnSpLocks noChangeShapeType="1"/>
          </p:cNvCxnSpPr>
          <p:nvPr/>
        </p:nvCxnSpPr>
        <p:spPr bwMode="auto">
          <a:xfrm rot="5400000">
            <a:off x="3006029" y="5078553"/>
            <a:ext cx="47605" cy="0"/>
          </a:xfrm>
          <a:prstGeom prst="line">
            <a:avLst/>
          </a:prstGeom>
          <a:noFill/>
          <a:ln w="28575" algn="ctr">
            <a:solidFill>
              <a:schemeClr val="bg1"/>
            </a:solidFill>
            <a:round/>
            <a:headEnd/>
            <a:tailEnd/>
          </a:ln>
          <a:extLst>
            <a:ext uri="{909E8E84-426E-40DD-AFC4-6F175D3DCCD1}">
              <a14:hiddenFill xmlns:a14="http://schemas.microsoft.com/office/drawing/2010/main">
                <a:noFill/>
              </a14:hiddenFill>
            </a:ext>
          </a:extLst>
        </p:spPr>
      </p:cxnSp>
      <p:cxnSp>
        <p:nvCxnSpPr>
          <p:cNvPr id="45" name="Straight Connector 46">
            <a:extLst>
              <a:ext uri="{FF2B5EF4-FFF2-40B4-BE49-F238E27FC236}">
                <a16:creationId xmlns:a16="http://schemas.microsoft.com/office/drawing/2014/main" id="{8DF9E2B0-43CA-4837-AE0B-5C3DF080A318}"/>
              </a:ext>
            </a:extLst>
          </p:cNvPr>
          <p:cNvCxnSpPr>
            <a:cxnSpLocks noChangeShapeType="1"/>
          </p:cNvCxnSpPr>
          <p:nvPr/>
        </p:nvCxnSpPr>
        <p:spPr bwMode="auto">
          <a:xfrm rot="5400000">
            <a:off x="2716428" y="5078553"/>
            <a:ext cx="47605" cy="0"/>
          </a:xfrm>
          <a:prstGeom prst="line">
            <a:avLst/>
          </a:prstGeom>
          <a:noFill/>
          <a:ln w="28575" algn="ctr">
            <a:solidFill>
              <a:schemeClr val="bg1"/>
            </a:solidFill>
            <a:round/>
            <a:headEnd/>
            <a:tailEnd/>
          </a:ln>
          <a:extLst>
            <a:ext uri="{909E8E84-426E-40DD-AFC4-6F175D3DCCD1}">
              <a14:hiddenFill xmlns:a14="http://schemas.microsoft.com/office/drawing/2010/main">
                <a:noFill/>
              </a14:hiddenFill>
            </a:ext>
          </a:extLst>
        </p:spPr>
      </p:cxnSp>
      <p:cxnSp>
        <p:nvCxnSpPr>
          <p:cNvPr id="46" name="Straight Connector 47">
            <a:extLst>
              <a:ext uri="{FF2B5EF4-FFF2-40B4-BE49-F238E27FC236}">
                <a16:creationId xmlns:a16="http://schemas.microsoft.com/office/drawing/2014/main" id="{8F4193C0-5C3F-4391-9DF0-51307D3EC359}"/>
              </a:ext>
            </a:extLst>
          </p:cNvPr>
          <p:cNvCxnSpPr>
            <a:cxnSpLocks noChangeShapeType="1"/>
          </p:cNvCxnSpPr>
          <p:nvPr/>
        </p:nvCxnSpPr>
        <p:spPr bwMode="auto">
          <a:xfrm rot="5400000">
            <a:off x="2426826" y="5078553"/>
            <a:ext cx="47605" cy="0"/>
          </a:xfrm>
          <a:prstGeom prst="line">
            <a:avLst/>
          </a:prstGeom>
          <a:noFill/>
          <a:ln w="28575" algn="ctr">
            <a:solidFill>
              <a:schemeClr val="bg1"/>
            </a:solidFill>
            <a:round/>
            <a:headEnd/>
            <a:tailEnd/>
          </a:ln>
          <a:extLst>
            <a:ext uri="{909E8E84-426E-40DD-AFC4-6F175D3DCCD1}">
              <a14:hiddenFill xmlns:a14="http://schemas.microsoft.com/office/drawing/2010/main">
                <a:noFill/>
              </a14:hiddenFill>
            </a:ext>
          </a:extLst>
        </p:spPr>
      </p:cxnSp>
      <p:cxnSp>
        <p:nvCxnSpPr>
          <p:cNvPr id="47" name="Straight Connector 48">
            <a:extLst>
              <a:ext uri="{FF2B5EF4-FFF2-40B4-BE49-F238E27FC236}">
                <a16:creationId xmlns:a16="http://schemas.microsoft.com/office/drawing/2014/main" id="{650E543E-FB08-4F60-AC79-19AC688D951A}"/>
              </a:ext>
            </a:extLst>
          </p:cNvPr>
          <p:cNvCxnSpPr>
            <a:cxnSpLocks noChangeShapeType="1"/>
          </p:cNvCxnSpPr>
          <p:nvPr/>
        </p:nvCxnSpPr>
        <p:spPr bwMode="auto">
          <a:xfrm rot="5400000">
            <a:off x="2138318" y="5078553"/>
            <a:ext cx="47605" cy="0"/>
          </a:xfrm>
          <a:prstGeom prst="line">
            <a:avLst/>
          </a:prstGeom>
          <a:noFill/>
          <a:ln w="28575" algn="ctr">
            <a:solidFill>
              <a:schemeClr val="bg1"/>
            </a:solidFill>
            <a:round/>
            <a:headEnd/>
            <a:tailEnd/>
          </a:ln>
          <a:extLst>
            <a:ext uri="{909E8E84-426E-40DD-AFC4-6F175D3DCCD1}">
              <a14:hiddenFill xmlns:a14="http://schemas.microsoft.com/office/drawing/2010/main">
                <a:noFill/>
              </a14:hiddenFill>
            </a:ext>
          </a:extLst>
        </p:spPr>
      </p:cxnSp>
      <p:cxnSp>
        <p:nvCxnSpPr>
          <p:cNvPr id="48" name="Straight Connector 49">
            <a:extLst>
              <a:ext uri="{FF2B5EF4-FFF2-40B4-BE49-F238E27FC236}">
                <a16:creationId xmlns:a16="http://schemas.microsoft.com/office/drawing/2014/main" id="{3946D4D0-394F-4919-8FFD-E80737F5B87B}"/>
              </a:ext>
            </a:extLst>
          </p:cNvPr>
          <p:cNvCxnSpPr>
            <a:cxnSpLocks noChangeShapeType="1"/>
          </p:cNvCxnSpPr>
          <p:nvPr/>
        </p:nvCxnSpPr>
        <p:spPr bwMode="auto">
          <a:xfrm rot="5400000">
            <a:off x="1848717" y="5078553"/>
            <a:ext cx="47605" cy="0"/>
          </a:xfrm>
          <a:prstGeom prst="line">
            <a:avLst/>
          </a:prstGeom>
          <a:noFill/>
          <a:ln w="28575" algn="ctr">
            <a:solidFill>
              <a:schemeClr val="bg1"/>
            </a:solidFill>
            <a:round/>
            <a:headEnd/>
            <a:tailEnd/>
          </a:ln>
          <a:extLst>
            <a:ext uri="{909E8E84-426E-40DD-AFC4-6F175D3DCCD1}">
              <a14:hiddenFill xmlns:a14="http://schemas.microsoft.com/office/drawing/2010/main">
                <a:noFill/>
              </a14:hiddenFill>
            </a:ext>
          </a:extLst>
        </p:spPr>
      </p:cxnSp>
      <p:cxnSp>
        <p:nvCxnSpPr>
          <p:cNvPr id="49" name="Straight Connector 50">
            <a:extLst>
              <a:ext uri="{FF2B5EF4-FFF2-40B4-BE49-F238E27FC236}">
                <a16:creationId xmlns:a16="http://schemas.microsoft.com/office/drawing/2014/main" id="{4F8577C2-BEE1-4B12-BFF4-D13CE3FEFC40}"/>
              </a:ext>
            </a:extLst>
          </p:cNvPr>
          <p:cNvCxnSpPr>
            <a:cxnSpLocks noChangeShapeType="1"/>
          </p:cNvCxnSpPr>
          <p:nvPr/>
        </p:nvCxnSpPr>
        <p:spPr bwMode="auto">
          <a:xfrm rot="5400000">
            <a:off x="1559115" y="5078553"/>
            <a:ext cx="47605" cy="0"/>
          </a:xfrm>
          <a:prstGeom prst="line">
            <a:avLst/>
          </a:prstGeom>
          <a:noFill/>
          <a:ln w="28575" algn="ctr">
            <a:solidFill>
              <a:schemeClr val="bg1"/>
            </a:solidFill>
            <a:round/>
            <a:headEnd/>
            <a:tailEnd/>
          </a:ln>
          <a:extLst>
            <a:ext uri="{909E8E84-426E-40DD-AFC4-6F175D3DCCD1}">
              <a14:hiddenFill xmlns:a14="http://schemas.microsoft.com/office/drawing/2010/main">
                <a:noFill/>
              </a14:hiddenFill>
            </a:ext>
          </a:extLst>
        </p:spPr>
      </p:cxnSp>
      <p:cxnSp>
        <p:nvCxnSpPr>
          <p:cNvPr id="50" name="Straight Connector 64">
            <a:extLst>
              <a:ext uri="{FF2B5EF4-FFF2-40B4-BE49-F238E27FC236}">
                <a16:creationId xmlns:a16="http://schemas.microsoft.com/office/drawing/2014/main" id="{5AEB9222-6611-4122-B655-972BECCA55DD}"/>
              </a:ext>
            </a:extLst>
          </p:cNvPr>
          <p:cNvCxnSpPr>
            <a:cxnSpLocks noChangeShapeType="1"/>
          </p:cNvCxnSpPr>
          <p:nvPr/>
        </p:nvCxnSpPr>
        <p:spPr bwMode="auto">
          <a:xfrm rot="5400000">
            <a:off x="5323934" y="5076610"/>
            <a:ext cx="47605" cy="0"/>
          </a:xfrm>
          <a:prstGeom prst="line">
            <a:avLst/>
          </a:prstGeom>
          <a:noFill/>
          <a:ln w="28575" algn="ctr">
            <a:solidFill>
              <a:schemeClr val="bg1"/>
            </a:solidFill>
            <a:round/>
            <a:headEnd/>
            <a:tailEnd/>
          </a:ln>
          <a:extLst>
            <a:ext uri="{909E8E84-426E-40DD-AFC4-6F175D3DCCD1}">
              <a14:hiddenFill xmlns:a14="http://schemas.microsoft.com/office/drawing/2010/main">
                <a:noFill/>
              </a14:hiddenFill>
            </a:ext>
          </a:extLst>
        </p:spPr>
      </p:cxnSp>
      <p:cxnSp>
        <p:nvCxnSpPr>
          <p:cNvPr id="51" name="Straight Connector 65">
            <a:extLst>
              <a:ext uri="{FF2B5EF4-FFF2-40B4-BE49-F238E27FC236}">
                <a16:creationId xmlns:a16="http://schemas.microsoft.com/office/drawing/2014/main" id="{A2213A4D-BD1D-4BDE-9CDB-21B806D4E044}"/>
              </a:ext>
            </a:extLst>
          </p:cNvPr>
          <p:cNvCxnSpPr>
            <a:cxnSpLocks noChangeShapeType="1"/>
          </p:cNvCxnSpPr>
          <p:nvPr/>
        </p:nvCxnSpPr>
        <p:spPr bwMode="auto">
          <a:xfrm rot="5400000">
            <a:off x="5034333" y="5076610"/>
            <a:ext cx="47605" cy="0"/>
          </a:xfrm>
          <a:prstGeom prst="line">
            <a:avLst/>
          </a:prstGeom>
          <a:noFill/>
          <a:ln w="28575" algn="ctr">
            <a:solidFill>
              <a:schemeClr val="bg1"/>
            </a:solidFill>
            <a:round/>
            <a:headEnd/>
            <a:tailEnd/>
          </a:ln>
          <a:extLst>
            <a:ext uri="{909E8E84-426E-40DD-AFC4-6F175D3DCCD1}">
              <a14:hiddenFill xmlns:a14="http://schemas.microsoft.com/office/drawing/2010/main">
                <a:noFill/>
              </a14:hiddenFill>
            </a:ext>
          </a:extLst>
        </p:spPr>
      </p:cxnSp>
      <p:cxnSp>
        <p:nvCxnSpPr>
          <p:cNvPr id="52" name="Straight Connector 66">
            <a:extLst>
              <a:ext uri="{FF2B5EF4-FFF2-40B4-BE49-F238E27FC236}">
                <a16:creationId xmlns:a16="http://schemas.microsoft.com/office/drawing/2014/main" id="{31EA46CE-CA17-4AD2-A908-0D317C5D6546}"/>
              </a:ext>
            </a:extLst>
          </p:cNvPr>
          <p:cNvCxnSpPr>
            <a:cxnSpLocks noChangeShapeType="1"/>
          </p:cNvCxnSpPr>
          <p:nvPr/>
        </p:nvCxnSpPr>
        <p:spPr bwMode="auto">
          <a:xfrm rot="5400000">
            <a:off x="4744731" y="5076610"/>
            <a:ext cx="47605" cy="0"/>
          </a:xfrm>
          <a:prstGeom prst="line">
            <a:avLst/>
          </a:prstGeom>
          <a:noFill/>
          <a:ln w="28575" algn="ctr">
            <a:solidFill>
              <a:schemeClr val="bg1"/>
            </a:solidFill>
            <a:round/>
            <a:headEnd/>
            <a:tailEnd/>
          </a:ln>
          <a:extLst>
            <a:ext uri="{909E8E84-426E-40DD-AFC4-6F175D3DCCD1}">
              <a14:hiddenFill xmlns:a14="http://schemas.microsoft.com/office/drawing/2010/main">
                <a:noFill/>
              </a14:hiddenFill>
            </a:ext>
          </a:extLst>
        </p:spPr>
      </p:cxnSp>
      <p:cxnSp>
        <p:nvCxnSpPr>
          <p:cNvPr id="8" name="Straight Connector 7">
            <a:extLst>
              <a:ext uri="{FF2B5EF4-FFF2-40B4-BE49-F238E27FC236}">
                <a16:creationId xmlns:a16="http://schemas.microsoft.com/office/drawing/2014/main" id="{2C74D986-37C0-476A-9ABF-F2BA921785AC}"/>
              </a:ext>
            </a:extLst>
          </p:cNvPr>
          <p:cNvCxnSpPr>
            <a:cxnSpLocks/>
          </p:cNvCxnSpPr>
          <p:nvPr/>
        </p:nvCxnSpPr>
        <p:spPr>
          <a:xfrm>
            <a:off x="5424756" y="2058342"/>
            <a:ext cx="0" cy="3900667"/>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pic>
        <p:nvPicPr>
          <p:cNvPr id="53" name="Picture 52">
            <a:extLst>
              <a:ext uri="{FF2B5EF4-FFF2-40B4-BE49-F238E27FC236}">
                <a16:creationId xmlns:a16="http://schemas.microsoft.com/office/drawing/2014/main" id="{370A5C1D-10B6-4F99-BE16-3868BBF7D087}"/>
              </a:ext>
            </a:extLst>
          </p:cNvPr>
          <p:cNvPicPr>
            <a:picLocks noChangeAspect="1"/>
          </p:cNvPicPr>
          <p:nvPr/>
        </p:nvPicPr>
        <p:blipFill>
          <a:blip r:embed="rId3"/>
          <a:stretch>
            <a:fillRect/>
          </a:stretch>
        </p:blipFill>
        <p:spPr>
          <a:xfrm>
            <a:off x="99959" y="2733116"/>
            <a:ext cx="11992083" cy="3353091"/>
          </a:xfrm>
          <a:prstGeom prst="rect">
            <a:avLst/>
          </a:prstGeom>
        </p:spPr>
      </p:pic>
    </p:spTree>
    <p:extLst>
      <p:ext uri="{BB962C8B-B14F-4D97-AF65-F5344CB8AC3E}">
        <p14:creationId xmlns:p14="http://schemas.microsoft.com/office/powerpoint/2010/main" val="219217492"/>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38545" y="173522"/>
            <a:ext cx="11914908" cy="751937"/>
          </a:xfrm>
        </p:spPr>
        <p:txBody>
          <a:bodyPr/>
          <a:lstStyle/>
          <a:p>
            <a:r>
              <a:rPr lang="en-US" sz="2400" b="1" dirty="0">
                <a:solidFill>
                  <a:schemeClr val="tx2"/>
                </a:solidFill>
                <a:latin typeface="Arial" panose="020B0604020202020204" pitchFamily="34" charset="0"/>
                <a:cs typeface="Arial" panose="020B0604020202020204" pitchFamily="34" charset="0"/>
              </a:rPr>
              <a:t>TBCRC 048: A Phase 2 Study of Olaparib in MBC With Germline or Somatic Mutations in Homologous Recombination Pathway Genes</a:t>
            </a:r>
          </a:p>
        </p:txBody>
      </p:sp>
      <p:pic>
        <p:nvPicPr>
          <p:cNvPr id="22" name="Picture 2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04800" y="1101848"/>
            <a:ext cx="4514667" cy="1942267"/>
          </a:xfrm>
          <a:prstGeom prst="rect">
            <a:avLst/>
          </a:prstGeom>
        </p:spPr>
      </p:pic>
      <p:pic>
        <p:nvPicPr>
          <p:cNvPr id="42" name="Picture 41"/>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216319" y="1101848"/>
            <a:ext cx="5546495" cy="1702675"/>
          </a:xfrm>
          <a:prstGeom prst="rect">
            <a:avLst/>
          </a:prstGeom>
        </p:spPr>
      </p:pic>
      <p:sp>
        <p:nvSpPr>
          <p:cNvPr id="43" name="TextBox 42"/>
          <p:cNvSpPr txBox="1"/>
          <p:nvPr/>
        </p:nvSpPr>
        <p:spPr bwMode="auto">
          <a:xfrm>
            <a:off x="2307758" y="6415507"/>
            <a:ext cx="757648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nchor="b">
            <a:spAutoFit/>
          </a:bodyPr>
          <a:lstStyle/>
          <a:p>
            <a:pPr marL="0" marR="0" lvl="0" indent="0" algn="ctr" defTabSz="914377" rtl="0" eaLnBrk="0" fontAlgn="base" latinLnBrk="0" hangingPunct="0">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2569"/>
                </a:solidFill>
                <a:effectLst/>
                <a:uLnTx/>
                <a:uFillTx/>
                <a:latin typeface="Arial" panose="020B0604020202020204"/>
                <a:ea typeface="ＭＳ Ｐゴシック" charset="0"/>
                <a:cs typeface="Arial" panose="020B0604020202020204" pitchFamily="34" charset="0"/>
              </a:rPr>
              <a:t>Tung NM, et al. </a:t>
            </a:r>
            <a:r>
              <a:rPr kumimoji="0" lang="en-US" sz="1000" b="0" i="1" u="none" strike="noStrike" kern="1200" cap="none" spc="0" normalizeH="0" baseline="0" noProof="0" dirty="0">
                <a:ln>
                  <a:noFill/>
                </a:ln>
                <a:solidFill>
                  <a:srgbClr val="002569"/>
                </a:solidFill>
                <a:effectLst/>
                <a:uLnTx/>
                <a:uFillTx/>
                <a:latin typeface="Arial" panose="020B0604020202020204"/>
                <a:ea typeface="ＭＳ Ｐゴシック" charset="0"/>
                <a:cs typeface="Arial" panose="020B0604020202020204" pitchFamily="34" charset="0"/>
              </a:rPr>
              <a:t>J Clin Oncol</a:t>
            </a:r>
            <a:r>
              <a:rPr kumimoji="0" lang="en-US" sz="1000" b="0" i="0" u="none" strike="noStrike" kern="1200" cap="none" spc="0" normalizeH="0" baseline="0" noProof="0" dirty="0">
                <a:ln>
                  <a:noFill/>
                </a:ln>
                <a:solidFill>
                  <a:srgbClr val="002569"/>
                </a:solidFill>
                <a:effectLst/>
                <a:uLnTx/>
                <a:uFillTx/>
                <a:latin typeface="Arial" panose="020B0604020202020204"/>
                <a:ea typeface="ＭＳ Ｐゴシック" charset="0"/>
                <a:cs typeface="Arial" panose="020B0604020202020204" pitchFamily="34" charset="0"/>
              </a:rPr>
              <a:t>. 2020;</a:t>
            </a:r>
            <a:r>
              <a:rPr kumimoji="0" lang="en-US" sz="1000" b="0" i="0" u="none" strike="noStrike" kern="1200" cap="none" spc="0" normalizeH="0" baseline="0" noProof="0" dirty="0">
                <a:ln>
                  <a:noFill/>
                </a:ln>
                <a:solidFill>
                  <a:srgbClr val="002569"/>
                </a:solidFill>
                <a:effectLst/>
                <a:uLnTx/>
                <a:uFillTx/>
                <a:latin typeface="Arial" panose="020B0604020202020204"/>
                <a:ea typeface="ＭＳ Ｐゴシック" charset="0"/>
                <a:cs typeface="+mn-cs"/>
              </a:rPr>
              <a:t>38:4274-4282.</a:t>
            </a:r>
          </a:p>
        </p:txBody>
      </p:sp>
      <p:pic>
        <p:nvPicPr>
          <p:cNvPr id="45" name="Picture 44"/>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304801" y="3076141"/>
            <a:ext cx="4795001" cy="2989624"/>
          </a:xfrm>
          <a:prstGeom prst="rect">
            <a:avLst/>
          </a:prstGeom>
        </p:spPr>
      </p:pic>
      <p:pic>
        <p:nvPicPr>
          <p:cNvPr id="47" name="Picture 46"/>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6400800" y="3081663"/>
            <a:ext cx="5095595" cy="2899447"/>
          </a:xfrm>
          <a:prstGeom prst="rect">
            <a:avLst/>
          </a:prstGeom>
        </p:spPr>
      </p:pic>
      <p:sp>
        <p:nvSpPr>
          <p:cNvPr id="48" name="TextBox 47"/>
          <p:cNvSpPr txBox="1"/>
          <p:nvPr/>
        </p:nvSpPr>
        <p:spPr bwMode="auto">
          <a:xfrm>
            <a:off x="717929" y="3076142"/>
            <a:ext cx="87395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377" rtl="0" eaLnBrk="0" fontAlgn="base" latinLnBrk="0" hangingPunct="0">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Arial" panose="020B0604020202020204" pitchFamily="34" charset="0"/>
              </a:rPr>
              <a:t>Germline</a:t>
            </a:r>
          </a:p>
        </p:txBody>
      </p:sp>
      <p:sp>
        <p:nvSpPr>
          <p:cNvPr id="49" name="TextBox 48"/>
          <p:cNvSpPr txBox="1"/>
          <p:nvPr/>
        </p:nvSpPr>
        <p:spPr bwMode="auto">
          <a:xfrm>
            <a:off x="6813493" y="3081664"/>
            <a:ext cx="78091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377" rtl="0" eaLnBrk="0" fontAlgn="base" latinLnBrk="0" hangingPunct="0">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Arial" panose="020B0604020202020204" pitchFamily="34" charset="0"/>
              </a:rPr>
              <a:t>Somatic</a:t>
            </a:r>
          </a:p>
        </p:txBody>
      </p:sp>
    </p:spTree>
    <p:extLst>
      <p:ext uri="{BB962C8B-B14F-4D97-AF65-F5344CB8AC3E}">
        <p14:creationId xmlns:p14="http://schemas.microsoft.com/office/powerpoint/2010/main" val="1925934215"/>
      </p:ext>
    </p:extLst>
  </p:cSld>
  <p:clrMapOvr>
    <a:masterClrMapping/>
  </p:clrMapOvr>
  <mc:AlternateContent xmlns:mc="http://schemas.openxmlformats.org/markup-compatibility/2006" xmlns:p14="http://schemas.microsoft.com/office/powerpoint/2010/main">
    <mc:Choice Requires="p14">
      <p:transition spd="slow" p14:dur="3000"/>
    </mc:Choice>
    <mc:Fallback xmlns="">
      <p:transition spd="slow"/>
    </mc:Fallback>
  </mc:AlternateContent>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9">
            <a:extLst>
              <a:ext uri="{FF2B5EF4-FFF2-40B4-BE49-F238E27FC236}">
                <a16:creationId xmlns:a16="http://schemas.microsoft.com/office/drawing/2014/main" id="{B85FF9E2-789D-73AC-BFEB-0592E48D248E}"/>
              </a:ext>
            </a:extLst>
          </p:cNvPr>
          <p:cNvSpPr>
            <a:spLocks noGrp="1"/>
          </p:cNvSpPr>
          <p:nvPr>
            <p:ph type="body" sz="quarter" idx="13"/>
          </p:nvPr>
        </p:nvSpPr>
        <p:spPr>
          <a:xfrm>
            <a:off x="12192" y="1091381"/>
            <a:ext cx="3864075" cy="5488287"/>
          </a:xfrm>
        </p:spPr>
        <p:txBody>
          <a:bodyPr>
            <a:normAutofit/>
          </a:bodyPr>
          <a:lstStyle/>
          <a:p>
            <a:pPr marL="180000" lvl="1" indent="0">
              <a:buNone/>
            </a:pPr>
            <a:r>
              <a:rPr lang="en-US" sz="1800" b="1" dirty="0"/>
              <a:t>DESTINY-Breast04 Phase 3 trial </a:t>
            </a:r>
            <a:r>
              <a:rPr lang="en-US" sz="1800" dirty="0"/>
              <a:t>initiated to confirm the benefit of targeting HER2-low expression in </a:t>
            </a:r>
            <a:r>
              <a:rPr lang="en-US" sz="1800" dirty="0" err="1"/>
              <a:t>mBC</a:t>
            </a:r>
            <a:endParaRPr lang="en-US" sz="1800" dirty="0"/>
          </a:p>
          <a:p>
            <a:pPr marL="180000" lvl="1" indent="0">
              <a:buNone/>
            </a:pPr>
            <a:endParaRPr lang="en-US" sz="1800" dirty="0"/>
          </a:p>
        </p:txBody>
      </p:sp>
      <p:pic>
        <p:nvPicPr>
          <p:cNvPr id="8" name="Picture 7" descr="Diagram&#10;&#10;Description automatically generated">
            <a:extLst>
              <a:ext uri="{FF2B5EF4-FFF2-40B4-BE49-F238E27FC236}">
                <a16:creationId xmlns:a16="http://schemas.microsoft.com/office/drawing/2014/main" id="{42A0345C-C763-D35F-7870-B501F91A5445}"/>
              </a:ext>
            </a:extLst>
          </p:cNvPr>
          <p:cNvPicPr>
            <a:picLocks noChangeAspect="1"/>
          </p:cNvPicPr>
          <p:nvPr/>
        </p:nvPicPr>
        <p:blipFill rotWithShape="1">
          <a:blip r:embed="rId2"/>
          <a:srcRect l="3239"/>
          <a:stretch/>
        </p:blipFill>
        <p:spPr bwMode="auto">
          <a:xfrm>
            <a:off x="3985997" y="2309116"/>
            <a:ext cx="8103558" cy="3248979"/>
          </a:xfrm>
          <a:prstGeom prst="rect">
            <a:avLst/>
          </a:prstGeom>
          <a:ln>
            <a:noFill/>
          </a:ln>
          <a:extLst>
            <a:ext uri="{53640926-AAD7-44D8-BBD7-CCE9431645EC}">
              <a14:shadowObscured xmlns:a14="http://schemas.microsoft.com/office/drawing/2010/main"/>
            </a:ext>
          </a:extLst>
        </p:spPr>
      </p:pic>
      <p:sp>
        <p:nvSpPr>
          <p:cNvPr id="10" name="Rectangle 9">
            <a:extLst>
              <a:ext uri="{FF2B5EF4-FFF2-40B4-BE49-F238E27FC236}">
                <a16:creationId xmlns:a16="http://schemas.microsoft.com/office/drawing/2014/main" id="{8646CF36-3578-6A8C-6313-6187F7B6610E}"/>
              </a:ext>
            </a:extLst>
          </p:cNvPr>
          <p:cNvSpPr/>
          <p:nvPr/>
        </p:nvSpPr>
        <p:spPr>
          <a:xfrm>
            <a:off x="9816523" y="2783771"/>
            <a:ext cx="1704108" cy="591167"/>
          </a:xfrm>
          <a:prstGeom prst="rect">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Proxima Nova Rg"/>
              <a:ea typeface="+mn-ea"/>
              <a:cs typeface="+mn-cs"/>
            </a:endParaRPr>
          </a:p>
        </p:txBody>
      </p:sp>
      <p:sp>
        <p:nvSpPr>
          <p:cNvPr id="11" name="Rectangle 10">
            <a:extLst>
              <a:ext uri="{FF2B5EF4-FFF2-40B4-BE49-F238E27FC236}">
                <a16:creationId xmlns:a16="http://schemas.microsoft.com/office/drawing/2014/main" id="{458DD34E-6B56-8DF9-6196-79C1DABB0375}"/>
              </a:ext>
            </a:extLst>
          </p:cNvPr>
          <p:cNvSpPr/>
          <p:nvPr/>
        </p:nvSpPr>
        <p:spPr>
          <a:xfrm>
            <a:off x="4059291" y="4068000"/>
            <a:ext cx="2522422" cy="554400"/>
          </a:xfrm>
          <a:prstGeom prst="rect">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Proxima Nova Rg"/>
              <a:ea typeface="+mn-ea"/>
              <a:cs typeface="+mn-cs"/>
            </a:endParaRPr>
          </a:p>
        </p:txBody>
      </p:sp>
      <p:sp>
        <p:nvSpPr>
          <p:cNvPr id="12" name="Rectangle 11">
            <a:extLst>
              <a:ext uri="{FF2B5EF4-FFF2-40B4-BE49-F238E27FC236}">
                <a16:creationId xmlns:a16="http://schemas.microsoft.com/office/drawing/2014/main" id="{F997ED91-F5F1-E161-9CDC-0BBFF83D322D}"/>
              </a:ext>
            </a:extLst>
          </p:cNvPr>
          <p:cNvSpPr/>
          <p:nvPr/>
        </p:nvSpPr>
        <p:spPr>
          <a:xfrm>
            <a:off x="4059291" y="3380578"/>
            <a:ext cx="2522423" cy="687422"/>
          </a:xfrm>
          <a:prstGeom prst="rect">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Proxima Nova Rg"/>
              <a:ea typeface="+mn-ea"/>
              <a:cs typeface="+mn-cs"/>
            </a:endParaRPr>
          </a:p>
        </p:txBody>
      </p:sp>
      <p:sp>
        <p:nvSpPr>
          <p:cNvPr id="19" name="Title 1">
            <a:extLst>
              <a:ext uri="{FF2B5EF4-FFF2-40B4-BE49-F238E27FC236}">
                <a16:creationId xmlns:a16="http://schemas.microsoft.com/office/drawing/2014/main" id="{9824BAD1-F967-D8E6-BDAD-C147CBBEAC79}"/>
              </a:ext>
            </a:extLst>
          </p:cNvPr>
          <p:cNvSpPr txBox="1">
            <a:spLocks/>
          </p:cNvSpPr>
          <p:nvPr/>
        </p:nvSpPr>
        <p:spPr>
          <a:xfrm>
            <a:off x="290741" y="186276"/>
            <a:ext cx="10752667" cy="828675"/>
          </a:xfrm>
          <a:prstGeom prst="rect">
            <a:avLst/>
          </a:prstGeom>
        </p:spPr>
        <p:txBody>
          <a:bodyPr lIns="0" tIns="0" rIns="0" bIns="0" anchor="ctr" anchorCtr="0">
            <a:normAutofit/>
          </a:bodyPr>
          <a:lstStyle>
            <a:lvl1pPr algn="l" defTabSz="914400" rtl="0" eaLnBrk="1" latinLnBrk="0" hangingPunct="1">
              <a:lnSpc>
                <a:spcPct val="90000"/>
              </a:lnSpc>
              <a:spcBef>
                <a:spcPct val="0"/>
              </a:spcBef>
              <a:buNone/>
              <a:defRPr sz="3600" kern="1200" cap="none" baseline="0">
                <a:solidFill>
                  <a:schemeClr val="bg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3600" b="1" i="0" u="none" strike="noStrike" kern="1200" cap="none" spc="0" normalizeH="0" baseline="0" noProof="0" dirty="0">
                <a:ln>
                  <a:noFill/>
                </a:ln>
                <a:solidFill>
                  <a:srgbClr val="272524"/>
                </a:solidFill>
                <a:effectLst/>
                <a:uLnTx/>
                <a:uFillTx/>
                <a:latin typeface="Arial" panose="020B0604020202020204"/>
                <a:ea typeface="+mj-ea"/>
                <a:cs typeface="+mj-cs"/>
              </a:rPr>
              <a:t>DESTINY-Breast04: Trial Design</a:t>
            </a:r>
          </a:p>
        </p:txBody>
      </p:sp>
      <p:sp>
        <p:nvSpPr>
          <p:cNvPr id="2" name="TextBox 1">
            <a:extLst>
              <a:ext uri="{FF2B5EF4-FFF2-40B4-BE49-F238E27FC236}">
                <a16:creationId xmlns:a16="http://schemas.microsoft.com/office/drawing/2014/main" id="{D139ED80-D4C9-41F0-A8E9-F867FE7C1E7C}"/>
              </a:ext>
            </a:extLst>
          </p:cNvPr>
          <p:cNvSpPr txBox="1"/>
          <p:nvPr/>
        </p:nvSpPr>
        <p:spPr>
          <a:xfrm>
            <a:off x="4286511" y="6475668"/>
            <a:ext cx="580445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2569"/>
                </a:solidFill>
                <a:effectLst/>
                <a:uLnTx/>
                <a:uFillTx/>
                <a:latin typeface="Arial" panose="020B0604020202020204"/>
                <a:ea typeface="+mn-ea"/>
                <a:cs typeface="+mn-cs"/>
              </a:rPr>
              <a:t>Modi S, et al. N </a:t>
            </a:r>
            <a:r>
              <a:rPr kumimoji="0" lang="en-US" sz="1000" b="0" i="0" u="none" strike="noStrike" kern="1200" cap="none" spc="0" normalizeH="0" baseline="0" noProof="0" dirty="0" err="1">
                <a:ln>
                  <a:noFill/>
                </a:ln>
                <a:solidFill>
                  <a:srgbClr val="002569"/>
                </a:solidFill>
                <a:effectLst/>
                <a:uLnTx/>
                <a:uFillTx/>
                <a:latin typeface="Arial" panose="020B0604020202020204"/>
                <a:ea typeface="+mn-ea"/>
                <a:cs typeface="+mn-cs"/>
              </a:rPr>
              <a:t>Eng</a:t>
            </a:r>
            <a:r>
              <a:rPr kumimoji="0" lang="en-US" sz="1000" b="0" i="0" u="none" strike="noStrike" kern="1200" cap="none" spc="0" normalizeH="0" baseline="0" noProof="0" dirty="0">
                <a:ln>
                  <a:noFill/>
                </a:ln>
                <a:solidFill>
                  <a:srgbClr val="002569"/>
                </a:solidFill>
                <a:effectLst/>
                <a:uLnTx/>
                <a:uFillTx/>
                <a:latin typeface="Arial" panose="020B0604020202020204"/>
                <a:ea typeface="+mn-ea"/>
                <a:cs typeface="+mn-cs"/>
              </a:rPr>
              <a:t> J Med. 2022;387:9-20.</a:t>
            </a:r>
          </a:p>
        </p:txBody>
      </p:sp>
    </p:spTree>
    <p:extLst>
      <p:ext uri="{BB962C8B-B14F-4D97-AF65-F5344CB8AC3E}">
        <p14:creationId xmlns:p14="http://schemas.microsoft.com/office/powerpoint/2010/main" val="29199857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386EF33-9307-EE25-6261-F08ED83C745E}"/>
              </a:ext>
            </a:extLst>
          </p:cNvPr>
          <p:cNvPicPr>
            <a:picLocks noChangeAspect="1"/>
          </p:cNvPicPr>
          <p:nvPr/>
        </p:nvPicPr>
        <p:blipFill rotWithShape="1">
          <a:blip r:embed="rId3"/>
          <a:srcRect t="6645" r="1372"/>
          <a:stretch/>
        </p:blipFill>
        <p:spPr>
          <a:xfrm>
            <a:off x="5714956" y="1138623"/>
            <a:ext cx="6359219" cy="2856491"/>
          </a:xfrm>
          <a:prstGeom prst="rect">
            <a:avLst/>
          </a:prstGeom>
        </p:spPr>
      </p:pic>
      <p:pic>
        <p:nvPicPr>
          <p:cNvPr id="4" name="Picture 3">
            <a:extLst>
              <a:ext uri="{FF2B5EF4-FFF2-40B4-BE49-F238E27FC236}">
                <a16:creationId xmlns:a16="http://schemas.microsoft.com/office/drawing/2014/main" id="{C55E870A-906F-37C5-6D60-87321187F49A}"/>
              </a:ext>
            </a:extLst>
          </p:cNvPr>
          <p:cNvPicPr>
            <a:picLocks noChangeAspect="1"/>
          </p:cNvPicPr>
          <p:nvPr/>
        </p:nvPicPr>
        <p:blipFill>
          <a:blip r:embed="rId4"/>
          <a:stretch>
            <a:fillRect/>
          </a:stretch>
        </p:blipFill>
        <p:spPr>
          <a:xfrm>
            <a:off x="5714906" y="3884502"/>
            <a:ext cx="6407150" cy="2589972"/>
          </a:xfrm>
          <a:prstGeom prst="rect">
            <a:avLst/>
          </a:prstGeom>
        </p:spPr>
      </p:pic>
      <p:sp>
        <p:nvSpPr>
          <p:cNvPr id="2" name="TextBox 1">
            <a:extLst>
              <a:ext uri="{FF2B5EF4-FFF2-40B4-BE49-F238E27FC236}">
                <a16:creationId xmlns:a16="http://schemas.microsoft.com/office/drawing/2014/main" id="{0666D1D9-22BA-B626-60B1-47DC7D4FFFD8}"/>
              </a:ext>
            </a:extLst>
          </p:cNvPr>
          <p:cNvSpPr txBox="1"/>
          <p:nvPr/>
        </p:nvSpPr>
        <p:spPr>
          <a:xfrm>
            <a:off x="1819591" y="2377040"/>
            <a:ext cx="3847484" cy="37965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67" b="1" i="0" u="none" strike="noStrike" kern="1200" cap="none" spc="0" normalizeH="0" baseline="0" noProof="0" dirty="0">
                <a:ln>
                  <a:noFill/>
                </a:ln>
                <a:solidFill>
                  <a:srgbClr val="47484F"/>
                </a:solidFill>
                <a:effectLst/>
                <a:uLnTx/>
                <a:uFillTx/>
                <a:latin typeface="Proxima Nova Rg"/>
                <a:ea typeface="+mn-ea"/>
                <a:cs typeface="+mn-cs"/>
              </a:rPr>
              <a:t>60% HER2 1+, 40% HER2 2+ /ISH- </a:t>
            </a:r>
          </a:p>
        </p:txBody>
      </p:sp>
      <p:sp>
        <p:nvSpPr>
          <p:cNvPr id="10" name="TextBox 9">
            <a:extLst>
              <a:ext uri="{FF2B5EF4-FFF2-40B4-BE49-F238E27FC236}">
                <a16:creationId xmlns:a16="http://schemas.microsoft.com/office/drawing/2014/main" id="{98746B91-4F6C-D53F-7A31-40451D701DB6}"/>
              </a:ext>
            </a:extLst>
          </p:cNvPr>
          <p:cNvSpPr txBox="1"/>
          <p:nvPr/>
        </p:nvSpPr>
        <p:spPr>
          <a:xfrm>
            <a:off x="1568708" y="3103671"/>
            <a:ext cx="4429092" cy="37965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67" b="1" i="0" u="none" strike="noStrike" kern="1200" cap="none" spc="0" normalizeH="0" baseline="0" noProof="0" dirty="0">
                <a:ln>
                  <a:noFill/>
                </a:ln>
                <a:solidFill>
                  <a:srgbClr val="47484F"/>
                </a:solidFill>
                <a:effectLst/>
                <a:uLnTx/>
                <a:uFillTx/>
                <a:latin typeface="Proxima Nova Rg"/>
                <a:ea typeface="+mn-ea"/>
                <a:cs typeface="+mn-cs"/>
              </a:rPr>
              <a:t>90% HR+ (n=499), 10% TNBC (n=58)</a:t>
            </a:r>
          </a:p>
        </p:txBody>
      </p:sp>
      <p:sp>
        <p:nvSpPr>
          <p:cNvPr id="11" name="TextBox 10">
            <a:extLst>
              <a:ext uri="{FF2B5EF4-FFF2-40B4-BE49-F238E27FC236}">
                <a16:creationId xmlns:a16="http://schemas.microsoft.com/office/drawing/2014/main" id="{8F44E6F8-05EC-6C44-FD32-39009A69EEA7}"/>
              </a:ext>
            </a:extLst>
          </p:cNvPr>
          <p:cNvSpPr txBox="1"/>
          <p:nvPr/>
        </p:nvSpPr>
        <p:spPr>
          <a:xfrm>
            <a:off x="1427019" y="4050128"/>
            <a:ext cx="4429093" cy="35900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733" b="1" i="0" u="none" strike="noStrike" kern="1200" cap="none" spc="0" normalizeH="0" baseline="0" noProof="0" dirty="0">
                <a:ln>
                  <a:noFill/>
                </a:ln>
                <a:solidFill>
                  <a:srgbClr val="47484F"/>
                </a:solidFill>
                <a:effectLst/>
                <a:uLnTx/>
                <a:uFillTx/>
                <a:latin typeface="Proxima Nova Rg"/>
                <a:ea typeface="+mn-ea"/>
                <a:cs typeface="+mn-cs"/>
              </a:rPr>
              <a:t>Median of 2 prior lines of ET and 1 chemo</a:t>
            </a:r>
          </a:p>
        </p:txBody>
      </p:sp>
      <p:sp>
        <p:nvSpPr>
          <p:cNvPr id="12" name="TextBox 11">
            <a:extLst>
              <a:ext uri="{FF2B5EF4-FFF2-40B4-BE49-F238E27FC236}">
                <a16:creationId xmlns:a16="http://schemas.microsoft.com/office/drawing/2014/main" id="{6FDC813C-C99A-C916-49C7-C45CBDF35B01}"/>
              </a:ext>
            </a:extLst>
          </p:cNvPr>
          <p:cNvSpPr txBox="1"/>
          <p:nvPr/>
        </p:nvSpPr>
        <p:spPr>
          <a:xfrm>
            <a:off x="1345196" y="6049971"/>
            <a:ext cx="4750804" cy="379656"/>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67" b="1" i="0" u="none" strike="noStrike" kern="1200" cap="none" spc="0" normalizeH="0" baseline="0" noProof="0" dirty="0">
                <a:ln>
                  <a:noFill/>
                </a:ln>
                <a:solidFill>
                  <a:srgbClr val="47484F"/>
                </a:solidFill>
                <a:effectLst/>
                <a:uLnTx/>
                <a:uFillTx/>
                <a:latin typeface="Proxima Nova Rg"/>
                <a:ea typeface="+mn-ea"/>
                <a:cs typeface="+mn-cs"/>
              </a:rPr>
              <a:t>70% of HR+ received prior CDK4/6i</a:t>
            </a:r>
          </a:p>
        </p:txBody>
      </p:sp>
      <p:sp>
        <p:nvSpPr>
          <p:cNvPr id="6" name="TextBox 5">
            <a:extLst>
              <a:ext uri="{FF2B5EF4-FFF2-40B4-BE49-F238E27FC236}">
                <a16:creationId xmlns:a16="http://schemas.microsoft.com/office/drawing/2014/main" id="{A87331FA-9CDE-5F7C-B018-5949C3FED8E4}"/>
              </a:ext>
            </a:extLst>
          </p:cNvPr>
          <p:cNvSpPr txBox="1"/>
          <p:nvPr/>
        </p:nvSpPr>
        <p:spPr>
          <a:xfrm>
            <a:off x="1427019" y="5112328"/>
            <a:ext cx="184731" cy="461665"/>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srgbClr val="47484F"/>
              </a:solidFill>
              <a:effectLst/>
              <a:uLnTx/>
              <a:uFillTx/>
              <a:latin typeface="Proxima Nova Rg"/>
              <a:ea typeface="+mn-ea"/>
              <a:cs typeface="+mn-cs"/>
            </a:endParaRPr>
          </a:p>
        </p:txBody>
      </p:sp>
      <p:sp>
        <p:nvSpPr>
          <p:cNvPr id="7" name="Rectangle 6">
            <a:extLst>
              <a:ext uri="{FF2B5EF4-FFF2-40B4-BE49-F238E27FC236}">
                <a16:creationId xmlns:a16="http://schemas.microsoft.com/office/drawing/2014/main" id="{2085326C-8783-9304-F580-716376801B2E}"/>
              </a:ext>
            </a:extLst>
          </p:cNvPr>
          <p:cNvSpPr/>
          <p:nvPr/>
        </p:nvSpPr>
        <p:spPr>
          <a:xfrm>
            <a:off x="5802923" y="2313542"/>
            <a:ext cx="6271252" cy="415213"/>
          </a:xfrm>
          <a:prstGeom prst="rect">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Proxima Nova Rg"/>
              <a:ea typeface="+mn-ea"/>
              <a:cs typeface="+mn-cs"/>
            </a:endParaRPr>
          </a:p>
        </p:txBody>
      </p:sp>
      <p:sp>
        <p:nvSpPr>
          <p:cNvPr id="15" name="Rectangle 14">
            <a:extLst>
              <a:ext uri="{FF2B5EF4-FFF2-40B4-BE49-F238E27FC236}">
                <a16:creationId xmlns:a16="http://schemas.microsoft.com/office/drawing/2014/main" id="{68B33604-7F88-1112-51F7-E07AB4DC789D}"/>
              </a:ext>
            </a:extLst>
          </p:cNvPr>
          <p:cNvSpPr/>
          <p:nvPr/>
        </p:nvSpPr>
        <p:spPr>
          <a:xfrm>
            <a:off x="5802923" y="3104530"/>
            <a:ext cx="6271252" cy="371291"/>
          </a:xfrm>
          <a:prstGeom prst="rect">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Proxima Nova Rg"/>
              <a:ea typeface="+mn-ea"/>
              <a:cs typeface="+mn-cs"/>
            </a:endParaRPr>
          </a:p>
        </p:txBody>
      </p:sp>
      <p:sp>
        <p:nvSpPr>
          <p:cNvPr id="16" name="Rectangle 15">
            <a:extLst>
              <a:ext uri="{FF2B5EF4-FFF2-40B4-BE49-F238E27FC236}">
                <a16:creationId xmlns:a16="http://schemas.microsoft.com/office/drawing/2014/main" id="{B1ED7E10-3FB1-B6A1-4502-53C4542B8E56}"/>
              </a:ext>
            </a:extLst>
          </p:cNvPr>
          <p:cNvSpPr/>
          <p:nvPr/>
        </p:nvSpPr>
        <p:spPr>
          <a:xfrm>
            <a:off x="5797415" y="3884502"/>
            <a:ext cx="6271252" cy="681990"/>
          </a:xfrm>
          <a:prstGeom prst="rect">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Proxima Nova Rg"/>
              <a:ea typeface="+mn-ea"/>
              <a:cs typeface="+mn-cs"/>
            </a:endParaRPr>
          </a:p>
        </p:txBody>
      </p:sp>
      <p:sp>
        <p:nvSpPr>
          <p:cNvPr id="17" name="Rectangle 16">
            <a:extLst>
              <a:ext uri="{FF2B5EF4-FFF2-40B4-BE49-F238E27FC236}">
                <a16:creationId xmlns:a16="http://schemas.microsoft.com/office/drawing/2014/main" id="{5099CCA9-EEA4-688E-FE02-C96EDBA51F74}"/>
              </a:ext>
            </a:extLst>
          </p:cNvPr>
          <p:cNvSpPr/>
          <p:nvPr/>
        </p:nvSpPr>
        <p:spPr>
          <a:xfrm>
            <a:off x="5797415" y="6119870"/>
            <a:ext cx="6271252" cy="354604"/>
          </a:xfrm>
          <a:prstGeom prst="rect">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Proxima Nova Rg"/>
              <a:ea typeface="+mn-ea"/>
              <a:cs typeface="+mn-cs"/>
            </a:endParaRPr>
          </a:p>
        </p:txBody>
      </p:sp>
      <p:sp>
        <p:nvSpPr>
          <p:cNvPr id="21" name="Title 1">
            <a:extLst>
              <a:ext uri="{FF2B5EF4-FFF2-40B4-BE49-F238E27FC236}">
                <a16:creationId xmlns:a16="http://schemas.microsoft.com/office/drawing/2014/main" id="{ED346657-D605-6BD5-49CA-C801A66668AA}"/>
              </a:ext>
            </a:extLst>
          </p:cNvPr>
          <p:cNvSpPr>
            <a:spLocks noGrp="1"/>
          </p:cNvSpPr>
          <p:nvPr>
            <p:ph type="title"/>
          </p:nvPr>
        </p:nvSpPr>
        <p:spPr>
          <a:xfrm>
            <a:off x="290741" y="56952"/>
            <a:ext cx="10752667" cy="828675"/>
          </a:xfrm>
        </p:spPr>
        <p:txBody>
          <a:bodyPr/>
          <a:lstStyle/>
          <a:p>
            <a:r>
              <a:rPr lang="en-US" sz="3600" dirty="0">
                <a:solidFill>
                  <a:schemeClr val="tx2"/>
                </a:solidFill>
              </a:rPr>
              <a:t>DESTINY-Breast04: Population</a:t>
            </a:r>
          </a:p>
        </p:txBody>
      </p:sp>
      <p:sp>
        <p:nvSpPr>
          <p:cNvPr id="14" name="TextBox 13">
            <a:extLst>
              <a:ext uri="{FF2B5EF4-FFF2-40B4-BE49-F238E27FC236}">
                <a16:creationId xmlns:a16="http://schemas.microsoft.com/office/drawing/2014/main" id="{801676D5-E4AE-42C6-92BF-FD6CFA7084F2}"/>
              </a:ext>
            </a:extLst>
          </p:cNvPr>
          <p:cNvSpPr txBox="1"/>
          <p:nvPr/>
        </p:nvSpPr>
        <p:spPr>
          <a:xfrm>
            <a:off x="232307" y="6554827"/>
            <a:ext cx="5804452"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2569"/>
                </a:solidFill>
                <a:effectLst/>
                <a:uLnTx/>
                <a:uFillTx/>
                <a:latin typeface="Arial" panose="020B0604020202020204"/>
                <a:ea typeface="+mn-ea"/>
                <a:cs typeface="+mn-cs"/>
              </a:rPr>
              <a:t>Modi S, et al. N </a:t>
            </a:r>
            <a:r>
              <a:rPr kumimoji="0" lang="en-US" sz="1000" b="0" i="0" u="none" strike="noStrike" kern="1200" cap="none" spc="0" normalizeH="0" baseline="0" noProof="0" dirty="0" err="1">
                <a:ln>
                  <a:noFill/>
                </a:ln>
                <a:solidFill>
                  <a:srgbClr val="002569"/>
                </a:solidFill>
                <a:effectLst/>
                <a:uLnTx/>
                <a:uFillTx/>
                <a:latin typeface="Arial" panose="020B0604020202020204"/>
                <a:ea typeface="+mn-ea"/>
                <a:cs typeface="+mn-cs"/>
              </a:rPr>
              <a:t>Eng</a:t>
            </a:r>
            <a:r>
              <a:rPr kumimoji="0" lang="en-US" sz="1000" b="0" i="0" u="none" strike="noStrike" kern="1200" cap="none" spc="0" normalizeH="0" baseline="0" noProof="0" dirty="0">
                <a:ln>
                  <a:noFill/>
                </a:ln>
                <a:solidFill>
                  <a:srgbClr val="002569"/>
                </a:solidFill>
                <a:effectLst/>
                <a:uLnTx/>
                <a:uFillTx/>
                <a:latin typeface="Arial" panose="020B0604020202020204"/>
                <a:ea typeface="+mn-ea"/>
                <a:cs typeface="+mn-cs"/>
              </a:rPr>
              <a:t> J Med. 2022;387:9-20.</a:t>
            </a:r>
          </a:p>
        </p:txBody>
      </p:sp>
    </p:spTree>
    <p:extLst>
      <p:ext uri="{BB962C8B-B14F-4D97-AF65-F5344CB8AC3E}">
        <p14:creationId xmlns:p14="http://schemas.microsoft.com/office/powerpoint/2010/main" val="29399888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6"/>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2"/>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 grpId="0"/>
      <p:bldP spid="11" grpId="0"/>
      <p:bldP spid="12" grpId="0"/>
      <p:bldP spid="7" grpId="0" animBg="1"/>
      <p:bldP spid="15" grpId="0" animBg="1"/>
      <p:bldP spid="16" grpId="0" animBg="1"/>
      <p:bldP spid="17" grpId="0" animBg="1"/>
    </p:bldLst>
  </p:timing>
</p:sld>
</file>

<file path=ppt/slides/slide13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D8BBF0-AB3A-44A4-9168-BA53C9286FF0}"/>
              </a:ext>
            </a:extLst>
          </p:cNvPr>
          <p:cNvSpPr>
            <a:spLocks noGrp="1"/>
          </p:cNvSpPr>
          <p:nvPr>
            <p:ph type="title"/>
          </p:nvPr>
        </p:nvSpPr>
        <p:spPr>
          <a:xfrm>
            <a:off x="324252" y="92705"/>
            <a:ext cx="10752667" cy="828675"/>
          </a:xfrm>
        </p:spPr>
        <p:txBody>
          <a:bodyPr>
            <a:normAutofit fontScale="90000"/>
          </a:bodyPr>
          <a:lstStyle/>
          <a:p>
            <a:r>
              <a:rPr lang="en-US" sz="3600" b="1" dirty="0">
                <a:solidFill>
                  <a:schemeClr val="tx2"/>
                </a:solidFill>
                <a:latin typeface="+mj-lt"/>
              </a:rPr>
              <a:t>Trastuzumab </a:t>
            </a:r>
            <a:r>
              <a:rPr lang="en-US" sz="3600" b="1" dirty="0" err="1">
                <a:solidFill>
                  <a:schemeClr val="tx2"/>
                </a:solidFill>
                <a:latin typeface="+mj-lt"/>
              </a:rPr>
              <a:t>Deruxtecan</a:t>
            </a:r>
            <a:r>
              <a:rPr lang="en-US" sz="3600" b="1" dirty="0">
                <a:solidFill>
                  <a:schemeClr val="tx2"/>
                </a:solidFill>
                <a:latin typeface="+mj-lt"/>
              </a:rPr>
              <a:t> in HER2-Low MBC</a:t>
            </a:r>
            <a:br>
              <a:rPr lang="en-US" sz="3600" b="1" dirty="0">
                <a:solidFill>
                  <a:schemeClr val="tx2"/>
                </a:solidFill>
                <a:latin typeface="+mj-lt"/>
              </a:rPr>
            </a:br>
            <a:r>
              <a:rPr lang="en-US" sz="3600" b="1" i="1" dirty="0">
                <a:solidFill>
                  <a:schemeClr val="tx2"/>
                </a:solidFill>
                <a:latin typeface="+mj-lt"/>
              </a:rPr>
              <a:t>DESTINY-Breast04 Phase 3: PFS</a:t>
            </a:r>
            <a:endParaRPr lang="en-US" b="1" i="1" dirty="0">
              <a:solidFill>
                <a:schemeClr val="tx2"/>
              </a:solidFill>
              <a:latin typeface="+mj-lt"/>
            </a:endParaRPr>
          </a:p>
        </p:txBody>
      </p:sp>
      <p:sp>
        <p:nvSpPr>
          <p:cNvPr id="3" name="Text Placeholder 2">
            <a:extLst>
              <a:ext uri="{FF2B5EF4-FFF2-40B4-BE49-F238E27FC236}">
                <a16:creationId xmlns:a16="http://schemas.microsoft.com/office/drawing/2014/main" id="{62F85EB9-A2CB-C770-A68E-CB3387815E89}"/>
              </a:ext>
            </a:extLst>
          </p:cNvPr>
          <p:cNvSpPr>
            <a:spLocks noGrp="1"/>
          </p:cNvSpPr>
          <p:nvPr>
            <p:ph type="body" sz="quarter" idx="14"/>
          </p:nvPr>
        </p:nvSpPr>
        <p:spPr>
          <a:xfrm>
            <a:off x="0" y="6262301"/>
            <a:ext cx="12191999" cy="416831"/>
          </a:xfrm>
        </p:spPr>
        <p:txBody>
          <a:bodyPr/>
          <a:lstStyle/>
          <a:p>
            <a:pPr algn="ctr"/>
            <a:r>
              <a:rPr lang="en-US" dirty="0"/>
              <a:t>PFS, progression-free survival; T-</a:t>
            </a:r>
            <a:r>
              <a:rPr lang="en-US" dirty="0" err="1"/>
              <a:t>DXd</a:t>
            </a:r>
            <a:r>
              <a:rPr lang="en-US" dirty="0"/>
              <a:t>, trastuzumab </a:t>
            </a:r>
            <a:r>
              <a:rPr lang="en-US" dirty="0" err="1"/>
              <a:t>deruxtecan</a:t>
            </a:r>
            <a:r>
              <a:rPr lang="en-US" dirty="0"/>
              <a:t>; TPC, treatment of physician's choice.</a:t>
            </a:r>
            <a:br>
              <a:rPr lang="en-US" dirty="0"/>
            </a:br>
            <a:r>
              <a:rPr lang="en-US" dirty="0">
                <a:solidFill>
                  <a:srgbClr val="002569"/>
                </a:solidFill>
              </a:rPr>
              <a:t>Cameron DA, et al. Presented at: 2020 ASCO Annual Meeting; June 3-7, 2022; Chicago, IL. Abstract LBA3; </a:t>
            </a:r>
            <a:r>
              <a:rPr lang="da-DK" dirty="0">
                <a:solidFill>
                  <a:srgbClr val="002569"/>
                </a:solidFill>
              </a:rPr>
              <a:t>Modi S, et al. N Engl J Med. 2022;387:9-20.</a:t>
            </a:r>
            <a:endParaRPr lang="en-US" dirty="0">
              <a:solidFill>
                <a:srgbClr val="002569"/>
              </a:solidFill>
            </a:endParaRPr>
          </a:p>
        </p:txBody>
      </p:sp>
      <p:pic>
        <p:nvPicPr>
          <p:cNvPr id="5" name="Picture 4">
            <a:extLst>
              <a:ext uri="{FF2B5EF4-FFF2-40B4-BE49-F238E27FC236}">
                <a16:creationId xmlns:a16="http://schemas.microsoft.com/office/drawing/2014/main" id="{7116C13C-8611-4A20-98E0-3DACF2BC93DF}"/>
              </a:ext>
            </a:extLst>
          </p:cNvPr>
          <p:cNvPicPr>
            <a:picLocks noChangeAspect="1"/>
          </p:cNvPicPr>
          <p:nvPr/>
        </p:nvPicPr>
        <p:blipFill>
          <a:blip r:embed="rId2"/>
          <a:stretch>
            <a:fillRect/>
          </a:stretch>
        </p:blipFill>
        <p:spPr>
          <a:xfrm>
            <a:off x="497841" y="1967845"/>
            <a:ext cx="5114108" cy="3383280"/>
          </a:xfrm>
          <a:prstGeom prst="rect">
            <a:avLst/>
          </a:prstGeom>
        </p:spPr>
      </p:pic>
      <p:pic>
        <p:nvPicPr>
          <p:cNvPr id="6" name="Picture 5">
            <a:extLst>
              <a:ext uri="{FF2B5EF4-FFF2-40B4-BE49-F238E27FC236}">
                <a16:creationId xmlns:a16="http://schemas.microsoft.com/office/drawing/2014/main" id="{20E50707-E254-4111-BF34-56E23D3BA845}"/>
              </a:ext>
            </a:extLst>
          </p:cNvPr>
          <p:cNvPicPr>
            <a:picLocks noChangeAspect="1"/>
          </p:cNvPicPr>
          <p:nvPr/>
        </p:nvPicPr>
        <p:blipFill>
          <a:blip r:embed="rId3"/>
          <a:stretch>
            <a:fillRect/>
          </a:stretch>
        </p:blipFill>
        <p:spPr>
          <a:xfrm>
            <a:off x="6381183" y="1946048"/>
            <a:ext cx="5091152" cy="3383280"/>
          </a:xfrm>
          <a:prstGeom prst="rect">
            <a:avLst/>
          </a:prstGeom>
        </p:spPr>
      </p:pic>
      <p:sp>
        <p:nvSpPr>
          <p:cNvPr id="7" name="TextBox 6">
            <a:extLst>
              <a:ext uri="{FF2B5EF4-FFF2-40B4-BE49-F238E27FC236}">
                <a16:creationId xmlns:a16="http://schemas.microsoft.com/office/drawing/2014/main" id="{525FE628-5490-4A32-A09A-98E1519DC1D7}"/>
              </a:ext>
            </a:extLst>
          </p:cNvPr>
          <p:cNvSpPr txBox="1"/>
          <p:nvPr/>
        </p:nvSpPr>
        <p:spPr>
          <a:xfrm>
            <a:off x="497840" y="1689907"/>
            <a:ext cx="203132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2D2D8A"/>
                </a:solidFill>
                <a:effectLst/>
                <a:uLnTx/>
                <a:uFillTx/>
                <a:latin typeface="Arial"/>
                <a:ea typeface="Osaka"/>
                <a:cs typeface="+mn-cs"/>
              </a:rPr>
              <a:t>PFS in HR-Positive</a:t>
            </a:r>
          </a:p>
        </p:txBody>
      </p:sp>
      <p:sp>
        <p:nvSpPr>
          <p:cNvPr id="8" name="TextBox 7">
            <a:extLst>
              <a:ext uri="{FF2B5EF4-FFF2-40B4-BE49-F238E27FC236}">
                <a16:creationId xmlns:a16="http://schemas.microsoft.com/office/drawing/2014/main" id="{CCE2AB21-C85D-40E0-8458-5061141BB94B}"/>
              </a:ext>
            </a:extLst>
          </p:cNvPr>
          <p:cNvSpPr txBox="1"/>
          <p:nvPr/>
        </p:nvSpPr>
        <p:spPr>
          <a:xfrm>
            <a:off x="6801053" y="1680818"/>
            <a:ext cx="1746568"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2D2D8A"/>
                </a:solidFill>
                <a:effectLst/>
                <a:uLnTx/>
                <a:uFillTx/>
                <a:latin typeface="Arial"/>
                <a:ea typeface="Osaka"/>
                <a:cs typeface="+mn-cs"/>
              </a:rPr>
              <a:t>PFS in All Patients</a:t>
            </a:r>
          </a:p>
        </p:txBody>
      </p:sp>
      <p:sp>
        <p:nvSpPr>
          <p:cNvPr id="4" name="TextBox 3">
            <a:extLst>
              <a:ext uri="{FF2B5EF4-FFF2-40B4-BE49-F238E27FC236}">
                <a16:creationId xmlns:a16="http://schemas.microsoft.com/office/drawing/2014/main" id="{768E4C21-CCC2-4067-A672-C714CCBF2461}"/>
              </a:ext>
            </a:extLst>
          </p:cNvPr>
          <p:cNvSpPr txBox="1"/>
          <p:nvPr/>
        </p:nvSpPr>
        <p:spPr>
          <a:xfrm>
            <a:off x="4359573" y="1576247"/>
            <a:ext cx="2220480" cy="461665"/>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47484F"/>
                </a:solidFill>
                <a:effectLst/>
                <a:uLnTx/>
                <a:uFillTx/>
                <a:latin typeface="Arial"/>
                <a:ea typeface="+mn-ea"/>
                <a:cs typeface="+mn-cs"/>
              </a:rPr>
              <a:t>70% prior CDK4/6 inhibitors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47484F"/>
                </a:solidFill>
                <a:effectLst/>
                <a:uLnTx/>
                <a:uFillTx/>
                <a:latin typeface="Arial"/>
                <a:ea typeface="+mn-ea"/>
                <a:cs typeface="+mn-cs"/>
              </a:rPr>
              <a:t>Median 1 prior chemo</a:t>
            </a:r>
          </a:p>
        </p:txBody>
      </p:sp>
    </p:spTree>
    <p:extLst>
      <p:ext uri="{BB962C8B-B14F-4D97-AF65-F5344CB8AC3E}">
        <p14:creationId xmlns:p14="http://schemas.microsoft.com/office/powerpoint/2010/main" val="1518096216"/>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8E3387-46F7-4915-9344-CE1D39396A94}"/>
              </a:ext>
            </a:extLst>
          </p:cNvPr>
          <p:cNvSpPr>
            <a:spLocks noGrp="1"/>
          </p:cNvSpPr>
          <p:nvPr>
            <p:ph type="title"/>
          </p:nvPr>
        </p:nvSpPr>
        <p:spPr/>
        <p:txBody>
          <a:bodyPr>
            <a:normAutofit fontScale="90000"/>
          </a:bodyPr>
          <a:lstStyle/>
          <a:p>
            <a:r>
              <a:rPr lang="en-US" sz="3600" b="1" dirty="0">
                <a:solidFill>
                  <a:schemeClr val="tx2"/>
                </a:solidFill>
                <a:latin typeface="+mj-lt"/>
              </a:rPr>
              <a:t>Trastuzumab </a:t>
            </a:r>
            <a:r>
              <a:rPr lang="en-US" sz="3600" b="1" dirty="0" err="1">
                <a:solidFill>
                  <a:schemeClr val="tx2"/>
                </a:solidFill>
                <a:latin typeface="+mj-lt"/>
              </a:rPr>
              <a:t>Deruxtecan</a:t>
            </a:r>
            <a:r>
              <a:rPr lang="en-US" sz="3600" b="1" dirty="0">
                <a:solidFill>
                  <a:schemeClr val="tx2"/>
                </a:solidFill>
                <a:latin typeface="+mj-lt"/>
              </a:rPr>
              <a:t> in HER2-Low MBC</a:t>
            </a:r>
            <a:br>
              <a:rPr lang="en-US" sz="3600" b="1" dirty="0">
                <a:solidFill>
                  <a:schemeClr val="tx2"/>
                </a:solidFill>
                <a:latin typeface="+mj-lt"/>
              </a:rPr>
            </a:br>
            <a:r>
              <a:rPr lang="en-US" sz="3600" b="1" i="1" dirty="0">
                <a:solidFill>
                  <a:schemeClr val="tx2"/>
                </a:solidFill>
                <a:latin typeface="+mj-lt"/>
              </a:rPr>
              <a:t>DESTINY-Breast04 Phase 3: OS</a:t>
            </a:r>
            <a:endParaRPr lang="en-US" b="1" dirty="0">
              <a:solidFill>
                <a:schemeClr val="tx2"/>
              </a:solidFill>
              <a:latin typeface="+mj-lt"/>
            </a:endParaRPr>
          </a:p>
        </p:txBody>
      </p:sp>
      <p:sp>
        <p:nvSpPr>
          <p:cNvPr id="3" name="Text Placeholder 2">
            <a:extLst>
              <a:ext uri="{FF2B5EF4-FFF2-40B4-BE49-F238E27FC236}">
                <a16:creationId xmlns:a16="http://schemas.microsoft.com/office/drawing/2014/main" id="{5D69FF88-3BA3-85ED-9025-8FBBAA08FF13}"/>
              </a:ext>
            </a:extLst>
          </p:cNvPr>
          <p:cNvSpPr>
            <a:spLocks noGrp="1"/>
          </p:cNvSpPr>
          <p:nvPr>
            <p:ph type="body" sz="quarter" idx="14"/>
          </p:nvPr>
        </p:nvSpPr>
        <p:spPr>
          <a:xfrm>
            <a:off x="0" y="6262301"/>
            <a:ext cx="12191999" cy="416831"/>
          </a:xfrm>
        </p:spPr>
        <p:txBody>
          <a:bodyPr/>
          <a:lstStyle/>
          <a:p>
            <a:r>
              <a:rPr lang="en-US" dirty="0"/>
              <a:t>CBR, clinical benefit rate; CR, complete response; DOR, duration of response; NE, not evaluable; ORR, objective response rate; OS, overall survival; PD, progressive disease; PR, partial response.</a:t>
            </a:r>
            <a:br>
              <a:rPr lang="en-US" dirty="0"/>
            </a:br>
            <a:r>
              <a:rPr lang="en-US" dirty="0"/>
              <a:t>Cameron DA, et al. Presented at: 2020 ASCO Annual Meeting; June 3-7, 2022; Chicago, IL. Abstract LBA3; </a:t>
            </a:r>
            <a:r>
              <a:rPr lang="da-DK" dirty="0"/>
              <a:t>Modi S, et al. N Engl J Med. 2022;387:9-20.</a:t>
            </a:r>
            <a:endParaRPr lang="en-GB" dirty="0"/>
          </a:p>
        </p:txBody>
      </p:sp>
      <p:pic>
        <p:nvPicPr>
          <p:cNvPr id="5" name="Picture 4">
            <a:extLst>
              <a:ext uri="{FF2B5EF4-FFF2-40B4-BE49-F238E27FC236}">
                <a16:creationId xmlns:a16="http://schemas.microsoft.com/office/drawing/2014/main" id="{7C808ED0-0228-4334-932E-9565A149B53D}"/>
              </a:ext>
            </a:extLst>
          </p:cNvPr>
          <p:cNvPicPr>
            <a:picLocks noChangeAspect="1"/>
          </p:cNvPicPr>
          <p:nvPr/>
        </p:nvPicPr>
        <p:blipFill>
          <a:blip r:embed="rId2"/>
          <a:stretch>
            <a:fillRect/>
          </a:stretch>
        </p:blipFill>
        <p:spPr>
          <a:xfrm>
            <a:off x="358145" y="2000092"/>
            <a:ext cx="3648103" cy="2560320"/>
          </a:xfrm>
          <a:prstGeom prst="rect">
            <a:avLst/>
          </a:prstGeom>
        </p:spPr>
      </p:pic>
      <p:pic>
        <p:nvPicPr>
          <p:cNvPr id="6" name="Picture 5">
            <a:extLst>
              <a:ext uri="{FF2B5EF4-FFF2-40B4-BE49-F238E27FC236}">
                <a16:creationId xmlns:a16="http://schemas.microsoft.com/office/drawing/2014/main" id="{8CD29CC3-1B19-431C-BD7D-FCD5EB771450}"/>
              </a:ext>
            </a:extLst>
          </p:cNvPr>
          <p:cNvPicPr>
            <a:picLocks noChangeAspect="1"/>
          </p:cNvPicPr>
          <p:nvPr/>
        </p:nvPicPr>
        <p:blipFill>
          <a:blip r:embed="rId3"/>
          <a:stretch>
            <a:fillRect/>
          </a:stretch>
        </p:blipFill>
        <p:spPr>
          <a:xfrm>
            <a:off x="3873281" y="1982429"/>
            <a:ext cx="3722387" cy="2560320"/>
          </a:xfrm>
          <a:prstGeom prst="rect">
            <a:avLst/>
          </a:prstGeom>
        </p:spPr>
      </p:pic>
      <p:sp>
        <p:nvSpPr>
          <p:cNvPr id="7" name="TextBox 6">
            <a:extLst>
              <a:ext uri="{FF2B5EF4-FFF2-40B4-BE49-F238E27FC236}">
                <a16:creationId xmlns:a16="http://schemas.microsoft.com/office/drawing/2014/main" id="{9B5D4278-D165-4AF6-BCBE-5B2667016B48}"/>
              </a:ext>
            </a:extLst>
          </p:cNvPr>
          <p:cNvSpPr txBox="1"/>
          <p:nvPr/>
        </p:nvSpPr>
        <p:spPr>
          <a:xfrm>
            <a:off x="4006248" y="1664373"/>
            <a:ext cx="250324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2D2D8A"/>
                </a:solidFill>
                <a:effectLst/>
                <a:uLnTx/>
                <a:uFillTx/>
                <a:latin typeface="Arial"/>
                <a:ea typeface="Osaka"/>
                <a:cs typeface="+mn-cs"/>
              </a:rPr>
              <a:t>OS in All Patients</a:t>
            </a:r>
          </a:p>
        </p:txBody>
      </p:sp>
      <p:sp>
        <p:nvSpPr>
          <p:cNvPr id="8" name="TextBox 7">
            <a:extLst>
              <a:ext uri="{FF2B5EF4-FFF2-40B4-BE49-F238E27FC236}">
                <a16:creationId xmlns:a16="http://schemas.microsoft.com/office/drawing/2014/main" id="{8BEEDFB9-07AB-405B-87C9-B0EE4442A527}"/>
              </a:ext>
            </a:extLst>
          </p:cNvPr>
          <p:cNvSpPr txBox="1"/>
          <p:nvPr/>
        </p:nvSpPr>
        <p:spPr>
          <a:xfrm>
            <a:off x="659355" y="1635269"/>
            <a:ext cx="218694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2D2D8A"/>
                </a:solidFill>
                <a:effectLst/>
                <a:uLnTx/>
                <a:uFillTx/>
                <a:latin typeface="Arial"/>
                <a:ea typeface="Osaka"/>
                <a:cs typeface="+mn-cs"/>
              </a:rPr>
              <a:t>OS in HR-Positive</a:t>
            </a:r>
          </a:p>
        </p:txBody>
      </p:sp>
      <p:graphicFrame>
        <p:nvGraphicFramePr>
          <p:cNvPr id="10" name="Content Placeholder 16">
            <a:extLst>
              <a:ext uri="{FF2B5EF4-FFF2-40B4-BE49-F238E27FC236}">
                <a16:creationId xmlns:a16="http://schemas.microsoft.com/office/drawing/2014/main" id="{4CA256F5-40E8-43B0-8BDD-D44E1E472C79}"/>
              </a:ext>
            </a:extLst>
          </p:cNvPr>
          <p:cNvGraphicFramePr>
            <a:graphicFrameLocks/>
          </p:cNvGraphicFramePr>
          <p:nvPr/>
        </p:nvGraphicFramePr>
        <p:xfrm>
          <a:off x="7874639" y="1457548"/>
          <a:ext cx="4178816" cy="3133344"/>
        </p:xfrm>
        <a:graphic>
          <a:graphicData uri="http://schemas.openxmlformats.org/drawingml/2006/table">
            <a:tbl>
              <a:tblPr firstRow="1" bandRow="1">
                <a:tableStyleId>{10A1B5D5-9B99-4C35-A422-299274C87663}</a:tableStyleId>
              </a:tblPr>
              <a:tblGrid>
                <a:gridCol w="1170068">
                  <a:extLst>
                    <a:ext uri="{9D8B030D-6E8A-4147-A177-3AD203B41FA5}">
                      <a16:colId xmlns:a16="http://schemas.microsoft.com/office/drawing/2014/main" val="167432749"/>
                    </a:ext>
                  </a:extLst>
                </a:gridCol>
                <a:gridCol w="752187">
                  <a:extLst>
                    <a:ext uri="{9D8B030D-6E8A-4147-A177-3AD203B41FA5}">
                      <a16:colId xmlns:a16="http://schemas.microsoft.com/office/drawing/2014/main" val="1873159455"/>
                    </a:ext>
                  </a:extLst>
                </a:gridCol>
                <a:gridCol w="752187">
                  <a:extLst>
                    <a:ext uri="{9D8B030D-6E8A-4147-A177-3AD203B41FA5}">
                      <a16:colId xmlns:a16="http://schemas.microsoft.com/office/drawing/2014/main" val="3050317291"/>
                    </a:ext>
                  </a:extLst>
                </a:gridCol>
                <a:gridCol w="752187">
                  <a:extLst>
                    <a:ext uri="{9D8B030D-6E8A-4147-A177-3AD203B41FA5}">
                      <a16:colId xmlns:a16="http://schemas.microsoft.com/office/drawing/2014/main" val="1991887552"/>
                    </a:ext>
                  </a:extLst>
                </a:gridCol>
                <a:gridCol w="752187">
                  <a:extLst>
                    <a:ext uri="{9D8B030D-6E8A-4147-A177-3AD203B41FA5}">
                      <a16:colId xmlns:a16="http://schemas.microsoft.com/office/drawing/2014/main" val="1975113696"/>
                    </a:ext>
                  </a:extLst>
                </a:gridCol>
              </a:tblGrid>
              <a:tr h="178223">
                <a:tc rowSpan="2">
                  <a:txBody>
                    <a:bodyPr/>
                    <a:lstStyle/>
                    <a:p>
                      <a:r>
                        <a:rPr lang="en-US" sz="1400" b="0">
                          <a:solidFill>
                            <a:schemeClr val="bg1"/>
                          </a:solidFill>
                          <a:latin typeface="+mj-lt"/>
                        </a:rPr>
                        <a:t>Response</a:t>
                      </a:r>
                    </a:p>
                  </a:txBody>
                  <a:tcPr marL="90000" marR="27432" marT="18288" marB="18288" anchor="ctr">
                    <a:lnL w="12700" cmpd="sng">
                      <a:noFill/>
                    </a:lnL>
                    <a:lnR w="12700" cap="flat" cmpd="sng" algn="ctr">
                      <a:solidFill>
                        <a:schemeClr val="bg1"/>
                      </a:solidFill>
                      <a:prstDash val="solid"/>
                      <a:round/>
                      <a:headEnd type="none" w="med" len="med"/>
                      <a:tailEnd type="none" w="med" len="med"/>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gridSpan="2">
                  <a:txBody>
                    <a:bodyPr/>
                    <a:lstStyle/>
                    <a:p>
                      <a:pPr algn="ctr"/>
                      <a:r>
                        <a:rPr lang="en-US" sz="1600" b="0">
                          <a:solidFill>
                            <a:schemeClr val="bg1"/>
                          </a:solidFill>
                          <a:latin typeface="+mj-lt"/>
                        </a:rPr>
                        <a:t>HR-Positive</a:t>
                      </a:r>
                      <a:endParaRPr lang="en-US" sz="1600" b="0" i="0">
                        <a:solidFill>
                          <a:schemeClr val="bg1"/>
                        </a:solidFill>
                        <a:latin typeface="+mj-lt"/>
                      </a:endParaRPr>
                    </a:p>
                  </a:txBody>
                  <a:tcPr marL="90000" marR="27432" marT="18288" marB="18288"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endParaRPr lang="en-US"/>
                    </a:p>
                  </a:txBody>
                  <a:tcPr/>
                </a:tc>
                <a:tc gridSpan="2">
                  <a:txBody>
                    <a:bodyPr/>
                    <a:lstStyle/>
                    <a:p>
                      <a:pPr algn="ctr"/>
                      <a:r>
                        <a:rPr lang="en-US" sz="1600" b="0">
                          <a:solidFill>
                            <a:schemeClr val="bg1"/>
                          </a:solidFill>
                          <a:latin typeface="+mj-lt"/>
                        </a:rPr>
                        <a:t>HR-Negative</a:t>
                      </a:r>
                    </a:p>
                  </a:txBody>
                  <a:tcPr marL="90000" marR="27432" marT="18288" marB="18288" anchor="ctr">
                    <a:lnL w="12700" cap="flat" cmpd="sng" algn="ctr">
                      <a:solidFill>
                        <a:schemeClr val="bg1"/>
                      </a:solidFill>
                      <a:prstDash val="solid"/>
                      <a:round/>
                      <a:headEnd type="none" w="med" len="med"/>
                      <a:tailEnd type="none" w="med" len="med"/>
                    </a:lnL>
                    <a:lnR w="12700" cmpd="sng">
                      <a:noFill/>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hMerge="1">
                  <a:txBody>
                    <a:bodyPr/>
                    <a:lstStyle/>
                    <a:p>
                      <a:endParaRPr lang="en-US"/>
                    </a:p>
                  </a:txBody>
                  <a:tcPr/>
                </a:tc>
                <a:extLst>
                  <a:ext uri="{0D108BD9-81ED-4DB2-BD59-A6C34878D82A}">
                    <a16:rowId xmlns:a16="http://schemas.microsoft.com/office/drawing/2014/main" val="3762803983"/>
                  </a:ext>
                </a:extLst>
              </a:tr>
              <a:tr h="341385">
                <a:tc vMerge="1">
                  <a:txBody>
                    <a:bodyPr/>
                    <a:lstStyle/>
                    <a:p>
                      <a:endParaRPr lang="en-US"/>
                    </a:p>
                  </a:txBody>
                  <a:tcPr/>
                </a:tc>
                <a:tc>
                  <a:txBody>
                    <a:bodyPr/>
                    <a:lstStyle/>
                    <a:p>
                      <a:pPr algn="ctr"/>
                      <a:r>
                        <a:rPr lang="en-US" sz="1400" b="0">
                          <a:solidFill>
                            <a:schemeClr val="bg1"/>
                          </a:solidFill>
                          <a:latin typeface="+mj-lt"/>
                        </a:rPr>
                        <a:t>T-DXd</a:t>
                      </a:r>
                    </a:p>
                    <a:p>
                      <a:pPr algn="ctr"/>
                      <a:r>
                        <a:rPr lang="en-US" sz="1400" b="0">
                          <a:solidFill>
                            <a:schemeClr val="bg1"/>
                          </a:solidFill>
                          <a:latin typeface="+mj-lt"/>
                        </a:rPr>
                        <a:t>(n = 333)</a:t>
                      </a:r>
                      <a:endParaRPr lang="en-US" sz="1400" b="0" i="0">
                        <a:solidFill>
                          <a:schemeClr val="bg1"/>
                        </a:solidFill>
                        <a:latin typeface="+mj-lt"/>
                      </a:endParaRPr>
                    </a:p>
                  </a:txBody>
                  <a:tcPr marL="90000" marR="27432" marT="18288" marB="18288"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400" b="0">
                          <a:solidFill>
                            <a:schemeClr val="bg1"/>
                          </a:solidFill>
                          <a:latin typeface="+mj-lt"/>
                        </a:rPr>
                        <a:t>TPC</a:t>
                      </a:r>
                    </a:p>
                    <a:p>
                      <a:pPr algn="ctr"/>
                      <a:r>
                        <a:rPr lang="en-US" sz="1400" b="0">
                          <a:solidFill>
                            <a:schemeClr val="bg1"/>
                          </a:solidFill>
                          <a:latin typeface="+mj-lt"/>
                        </a:rPr>
                        <a:t>(n = 166)</a:t>
                      </a:r>
                      <a:endParaRPr lang="en-US" sz="1400" b="0" i="0">
                        <a:solidFill>
                          <a:schemeClr val="bg1"/>
                        </a:solidFill>
                        <a:latin typeface="+mj-lt"/>
                      </a:endParaRPr>
                    </a:p>
                  </a:txBody>
                  <a:tcPr marL="90000" marR="27432" marT="18288" marB="18288"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400" b="0">
                          <a:solidFill>
                            <a:schemeClr val="bg1"/>
                          </a:solidFill>
                          <a:latin typeface="+mj-lt"/>
                        </a:rPr>
                        <a:t>T-DXd</a:t>
                      </a:r>
                    </a:p>
                    <a:p>
                      <a:pPr algn="ctr"/>
                      <a:r>
                        <a:rPr lang="en-US" sz="1400" b="0">
                          <a:solidFill>
                            <a:schemeClr val="bg1"/>
                          </a:solidFill>
                          <a:latin typeface="+mj-lt"/>
                        </a:rPr>
                        <a:t>(n = 40)</a:t>
                      </a:r>
                    </a:p>
                  </a:txBody>
                  <a:tcPr marL="90000" marR="27432" marT="18288" marB="18288"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a:r>
                        <a:rPr lang="en-US" sz="1400" b="0">
                          <a:solidFill>
                            <a:schemeClr val="bg1"/>
                          </a:solidFill>
                          <a:latin typeface="+mj-lt"/>
                        </a:rPr>
                        <a:t>TPC</a:t>
                      </a:r>
                    </a:p>
                    <a:p>
                      <a:pPr algn="ctr"/>
                      <a:r>
                        <a:rPr lang="en-US" sz="1400" b="0">
                          <a:solidFill>
                            <a:schemeClr val="bg1"/>
                          </a:solidFill>
                          <a:latin typeface="+mj-lt"/>
                        </a:rPr>
                        <a:t>(n = 18)</a:t>
                      </a:r>
                    </a:p>
                  </a:txBody>
                  <a:tcPr marL="90000" marR="27432" marT="18288" marB="18288"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448105254"/>
                  </a:ext>
                </a:extLst>
              </a:tr>
              <a:tr h="15312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400" b="0">
                          <a:latin typeface="Arial" panose="020B0604020202020204" pitchFamily="34" charset="0"/>
                        </a:rPr>
                        <a:t>Confirmed ORR, %</a:t>
                      </a:r>
                    </a:p>
                  </a:txBody>
                  <a:tcPr marL="90000" marR="27432" marT="18288" marB="18288" anchor="ctr">
                    <a:lnL w="12700" cmpd="sng">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0">
                          <a:latin typeface="Arial" panose="020B0604020202020204" pitchFamily="34" charset="0"/>
                        </a:rPr>
                        <a:t>52.6</a:t>
                      </a:r>
                    </a:p>
                  </a:txBody>
                  <a:tcPr marL="90000" marR="27432" marT="18288" marB="18288"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0">
                          <a:latin typeface="Arial" panose="020B0604020202020204" pitchFamily="34" charset="0"/>
                        </a:rPr>
                        <a:t>16.3</a:t>
                      </a:r>
                    </a:p>
                  </a:txBody>
                  <a:tcPr marL="90000" marR="27432" marT="18288" marB="18288"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400" b="0">
                          <a:latin typeface="Arial" panose="020B0604020202020204" pitchFamily="34" charset="0"/>
                        </a:rPr>
                        <a:t>50.0</a:t>
                      </a:r>
                    </a:p>
                  </a:txBody>
                  <a:tcPr marL="90000" marR="27432" marT="18288" marB="18288"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400" b="0">
                          <a:latin typeface="Arial" panose="020B0604020202020204" pitchFamily="34" charset="0"/>
                        </a:rPr>
                        <a:t>16.7</a:t>
                      </a:r>
                    </a:p>
                  </a:txBody>
                  <a:tcPr marL="90000" marR="27432" marT="18288" marB="18288"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070238335"/>
                  </a:ext>
                </a:extLst>
              </a:tr>
              <a:tr h="153121">
                <a:tc>
                  <a:txBody>
                    <a:bodyPr/>
                    <a:lstStyle/>
                    <a:p>
                      <a:pPr marL="228600" marR="0" lvl="1" indent="0" algn="l" defTabSz="914400" rtl="0" eaLnBrk="1" fontAlgn="auto" latinLnBrk="0" hangingPunct="1">
                        <a:lnSpc>
                          <a:spcPct val="100000"/>
                        </a:lnSpc>
                        <a:spcBef>
                          <a:spcPts val="0"/>
                        </a:spcBef>
                        <a:spcAft>
                          <a:spcPts val="0"/>
                        </a:spcAft>
                        <a:buClrTx/>
                        <a:buSzTx/>
                        <a:buFontTx/>
                        <a:buNone/>
                        <a:tabLst/>
                        <a:defRPr/>
                      </a:pPr>
                      <a:r>
                        <a:rPr lang="en-US" sz="1400" b="0">
                          <a:latin typeface="Arial" panose="020B0604020202020204" pitchFamily="34" charset="0"/>
                        </a:rPr>
                        <a:t>CR</a:t>
                      </a:r>
                    </a:p>
                  </a:txBody>
                  <a:tcPr marL="90000" marR="27432" marT="18288" marB="18288" anchor="ctr">
                    <a:lnL w="12700" cmpd="sng">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0">
                          <a:latin typeface="Arial" panose="020B0604020202020204" pitchFamily="34" charset="0"/>
                        </a:rPr>
                        <a:t>3.6</a:t>
                      </a:r>
                    </a:p>
                  </a:txBody>
                  <a:tcPr marL="90000" marR="27432" marT="18288" marB="18288"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0">
                          <a:latin typeface="Arial" panose="020B0604020202020204" pitchFamily="34" charset="0"/>
                        </a:rPr>
                        <a:t>0.6</a:t>
                      </a:r>
                    </a:p>
                  </a:txBody>
                  <a:tcPr marL="90000" marR="27432" marT="18288" marB="18288"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400" b="0">
                          <a:latin typeface="Arial" panose="020B0604020202020204" pitchFamily="34" charset="0"/>
                        </a:rPr>
                        <a:t>2.5</a:t>
                      </a:r>
                    </a:p>
                  </a:txBody>
                  <a:tcPr marL="90000" marR="27432" marT="18288" marB="18288"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400" b="0">
                          <a:latin typeface="Arial" panose="020B0604020202020204" pitchFamily="34" charset="0"/>
                        </a:rPr>
                        <a:t>5.6</a:t>
                      </a:r>
                    </a:p>
                  </a:txBody>
                  <a:tcPr marL="90000" marR="27432" marT="18288" marB="18288"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780851810"/>
                  </a:ext>
                </a:extLst>
              </a:tr>
              <a:tr h="153121">
                <a:tc>
                  <a:txBody>
                    <a:bodyPr/>
                    <a:lstStyle/>
                    <a:p>
                      <a:pPr marL="228600" marR="0" lvl="1" indent="0" algn="l" defTabSz="914400" rtl="0" eaLnBrk="1" fontAlgn="auto" latinLnBrk="0" hangingPunct="1">
                        <a:lnSpc>
                          <a:spcPct val="100000"/>
                        </a:lnSpc>
                        <a:spcBef>
                          <a:spcPts val="0"/>
                        </a:spcBef>
                        <a:spcAft>
                          <a:spcPts val="0"/>
                        </a:spcAft>
                        <a:buClrTx/>
                        <a:buSzTx/>
                        <a:buFontTx/>
                        <a:buNone/>
                        <a:tabLst/>
                        <a:defRPr/>
                      </a:pPr>
                      <a:r>
                        <a:rPr lang="en-US" sz="1400" b="0">
                          <a:latin typeface="Arial" panose="020B0604020202020204" pitchFamily="34" charset="0"/>
                        </a:rPr>
                        <a:t>PR</a:t>
                      </a:r>
                    </a:p>
                  </a:txBody>
                  <a:tcPr marL="90000" marR="27432" marT="18288" marB="18288" anchor="ctr">
                    <a:lnL w="12700" cmpd="sng">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0">
                          <a:latin typeface="Arial" panose="020B0604020202020204" pitchFamily="34" charset="0"/>
                        </a:rPr>
                        <a:t>49.2</a:t>
                      </a:r>
                    </a:p>
                  </a:txBody>
                  <a:tcPr marL="90000" marR="27432" marT="18288" marB="18288"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0">
                          <a:latin typeface="Arial" panose="020B0604020202020204" pitchFamily="34" charset="0"/>
                        </a:rPr>
                        <a:t>15.7</a:t>
                      </a:r>
                    </a:p>
                  </a:txBody>
                  <a:tcPr marL="90000" marR="27432" marT="18288" marB="18288"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400" b="0">
                          <a:latin typeface="Arial" panose="020B0604020202020204" pitchFamily="34" charset="0"/>
                        </a:rPr>
                        <a:t>47.5</a:t>
                      </a:r>
                    </a:p>
                  </a:txBody>
                  <a:tcPr marL="90000" marR="27432" marT="18288" marB="18288"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400" b="0">
                          <a:latin typeface="Arial" panose="020B0604020202020204" pitchFamily="34" charset="0"/>
                        </a:rPr>
                        <a:t>11.1</a:t>
                      </a:r>
                    </a:p>
                  </a:txBody>
                  <a:tcPr marL="90000" marR="27432" marT="18288" marB="18288"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694988233"/>
                  </a:ext>
                </a:extLst>
              </a:tr>
              <a:tr h="153121">
                <a:tc>
                  <a:txBody>
                    <a:bodyPr/>
                    <a:lstStyle/>
                    <a:p>
                      <a:pPr marL="228600" marR="0" lvl="1" indent="0" algn="l" defTabSz="914400" rtl="0" eaLnBrk="1" fontAlgn="auto" latinLnBrk="0" hangingPunct="1">
                        <a:lnSpc>
                          <a:spcPct val="100000"/>
                        </a:lnSpc>
                        <a:spcBef>
                          <a:spcPts val="0"/>
                        </a:spcBef>
                        <a:spcAft>
                          <a:spcPts val="0"/>
                        </a:spcAft>
                        <a:buClrTx/>
                        <a:buSzTx/>
                        <a:buFontTx/>
                        <a:buNone/>
                        <a:tabLst/>
                        <a:defRPr/>
                      </a:pPr>
                      <a:r>
                        <a:rPr lang="en-US" sz="1400" b="0">
                          <a:latin typeface="Arial" panose="020B0604020202020204" pitchFamily="34" charset="0"/>
                        </a:rPr>
                        <a:t>PD</a:t>
                      </a:r>
                    </a:p>
                  </a:txBody>
                  <a:tcPr marL="90000" marR="27432" marT="18288" marB="18288" anchor="ctr">
                    <a:lnL w="12700" cmpd="sng">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0">
                          <a:latin typeface="Arial" panose="020B0604020202020204" pitchFamily="34" charset="0"/>
                        </a:rPr>
                        <a:t>7.8</a:t>
                      </a:r>
                    </a:p>
                  </a:txBody>
                  <a:tcPr marL="90000" marR="27432" marT="18288" marB="18288"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0">
                          <a:latin typeface="Arial" panose="020B0604020202020204" pitchFamily="34" charset="0"/>
                        </a:rPr>
                        <a:t>21.1</a:t>
                      </a:r>
                    </a:p>
                  </a:txBody>
                  <a:tcPr marL="90000" marR="27432" marT="18288" marB="18288"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400" b="0">
                          <a:latin typeface="Arial" panose="020B0604020202020204" pitchFamily="34" charset="0"/>
                        </a:rPr>
                        <a:t>12.5</a:t>
                      </a:r>
                    </a:p>
                  </a:txBody>
                  <a:tcPr marL="90000" marR="27432" marT="18288" marB="18288"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400" b="0">
                          <a:latin typeface="Arial" panose="020B0604020202020204" pitchFamily="34" charset="0"/>
                        </a:rPr>
                        <a:t>33.3</a:t>
                      </a:r>
                    </a:p>
                  </a:txBody>
                  <a:tcPr marL="90000" marR="27432" marT="18288" marB="18288"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151895391"/>
                  </a:ext>
                </a:extLst>
              </a:tr>
              <a:tr h="153121">
                <a:tc>
                  <a:txBody>
                    <a:bodyPr/>
                    <a:lstStyle/>
                    <a:p>
                      <a:pPr marL="228600" marR="0" lvl="1" indent="0" algn="l" defTabSz="914400" rtl="0" eaLnBrk="1" fontAlgn="auto" latinLnBrk="0" hangingPunct="1">
                        <a:lnSpc>
                          <a:spcPct val="100000"/>
                        </a:lnSpc>
                        <a:spcBef>
                          <a:spcPts val="0"/>
                        </a:spcBef>
                        <a:spcAft>
                          <a:spcPts val="0"/>
                        </a:spcAft>
                        <a:buClrTx/>
                        <a:buSzTx/>
                        <a:buFontTx/>
                        <a:buNone/>
                        <a:tabLst/>
                        <a:defRPr/>
                      </a:pPr>
                      <a:r>
                        <a:rPr lang="en-US" sz="1400" b="0">
                          <a:latin typeface="Arial" panose="020B0604020202020204" pitchFamily="34" charset="0"/>
                        </a:rPr>
                        <a:t>NE</a:t>
                      </a:r>
                    </a:p>
                  </a:txBody>
                  <a:tcPr marL="90000" marR="27432" marT="18288" marB="18288" anchor="ctr">
                    <a:lnL w="12700" cmpd="sng">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0">
                          <a:latin typeface="Arial" panose="020B0604020202020204" pitchFamily="34" charset="0"/>
                        </a:rPr>
                        <a:t>4.2</a:t>
                      </a:r>
                    </a:p>
                  </a:txBody>
                  <a:tcPr marL="90000" marR="27432" marT="18288" marB="18288"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0">
                          <a:latin typeface="Arial" panose="020B0604020202020204" pitchFamily="34" charset="0"/>
                        </a:rPr>
                        <a:t>12.7</a:t>
                      </a:r>
                    </a:p>
                  </a:txBody>
                  <a:tcPr marL="90000" marR="27432" marT="18288" marB="18288"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400" b="0">
                          <a:latin typeface="Arial" panose="020B0604020202020204" pitchFamily="34" charset="0"/>
                        </a:rPr>
                        <a:t>7.5</a:t>
                      </a:r>
                    </a:p>
                  </a:txBody>
                  <a:tcPr marL="90000" marR="27432" marT="18288" marB="18288"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400" b="0">
                          <a:latin typeface="Arial" panose="020B0604020202020204" pitchFamily="34" charset="0"/>
                        </a:rPr>
                        <a:t>5.6</a:t>
                      </a:r>
                    </a:p>
                  </a:txBody>
                  <a:tcPr marL="90000" marR="27432" marT="18288" marB="18288"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663165638"/>
                  </a:ext>
                </a:extLst>
              </a:tr>
              <a:tr h="15312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400" b="0">
                          <a:latin typeface="Arial" panose="020B0604020202020204" pitchFamily="34" charset="0"/>
                        </a:rPr>
                        <a:t>CBR, %</a:t>
                      </a:r>
                    </a:p>
                  </a:txBody>
                  <a:tcPr marL="90000" marR="27432" marT="18288" marB="18288" anchor="ctr">
                    <a:lnL w="12700" cmpd="sng">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0">
                          <a:latin typeface="Arial" panose="020B0604020202020204" pitchFamily="34" charset="0"/>
                        </a:rPr>
                        <a:t>71.2</a:t>
                      </a:r>
                    </a:p>
                  </a:txBody>
                  <a:tcPr marL="90000" marR="27432" marT="18288" marB="18288"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0">
                          <a:latin typeface="Arial" panose="020B0604020202020204" pitchFamily="34" charset="0"/>
                        </a:rPr>
                        <a:t>34.3</a:t>
                      </a:r>
                    </a:p>
                  </a:txBody>
                  <a:tcPr marL="90000" marR="27432" marT="18288" marB="18288"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400" b="0">
                          <a:latin typeface="Arial" panose="020B0604020202020204" pitchFamily="34" charset="0"/>
                        </a:rPr>
                        <a:t>62.5</a:t>
                      </a:r>
                    </a:p>
                  </a:txBody>
                  <a:tcPr marL="90000" marR="27432" marT="18288" marB="18288"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r>
                        <a:rPr lang="en-US" sz="1400" b="0">
                          <a:latin typeface="Arial" panose="020B0604020202020204" pitchFamily="34" charset="0"/>
                        </a:rPr>
                        <a:t>27.8</a:t>
                      </a:r>
                    </a:p>
                  </a:txBody>
                  <a:tcPr marL="90000" marR="27432" marT="18288" marB="18288"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2832004102"/>
                  </a:ext>
                </a:extLst>
              </a:tr>
              <a:tr h="15312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400" b="0">
                          <a:latin typeface="Arial" panose="020B0604020202020204" pitchFamily="34" charset="0"/>
                        </a:rPr>
                        <a:t>Median DOR, mo</a:t>
                      </a:r>
                    </a:p>
                  </a:txBody>
                  <a:tcPr marL="90000" marR="27432" marT="18288" marB="18288" anchor="ctr">
                    <a:lnL w="12700" cmpd="sng">
                      <a:noFill/>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0">
                          <a:latin typeface="Arial" panose="020B0604020202020204" pitchFamily="34" charset="0"/>
                        </a:rPr>
                        <a:t>10.7</a:t>
                      </a:r>
                    </a:p>
                  </a:txBody>
                  <a:tcPr marL="90000" marR="27432" marT="18288" marB="18288"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0">
                          <a:latin typeface="Arial" panose="020B0604020202020204" pitchFamily="34" charset="0"/>
                        </a:rPr>
                        <a:t>6.8</a:t>
                      </a:r>
                    </a:p>
                  </a:txBody>
                  <a:tcPr marL="90000" marR="27432" marT="18288" marB="18288"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r>
                        <a:rPr lang="en-US" sz="1400" b="0">
                          <a:latin typeface="Arial" panose="020B0604020202020204" pitchFamily="34" charset="0"/>
                        </a:rPr>
                        <a:t>8.6</a:t>
                      </a:r>
                    </a:p>
                  </a:txBody>
                  <a:tcPr marL="90000" marR="27432" marT="18288" marB="18288"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tc>
                  <a:txBody>
                    <a:bodyPr/>
                    <a:lstStyle/>
                    <a:p>
                      <a:pPr algn="ctr"/>
                      <a:r>
                        <a:rPr lang="en-US" sz="1400" b="0">
                          <a:latin typeface="Arial" panose="020B0604020202020204" pitchFamily="34" charset="0"/>
                        </a:rPr>
                        <a:t>4.9</a:t>
                      </a:r>
                    </a:p>
                  </a:txBody>
                  <a:tcPr marL="90000" marR="27432" marT="18288" marB="18288" anchor="ctr">
                    <a:lnL w="12700" cap="flat" cmpd="sng" algn="ctr">
                      <a:solidFill>
                        <a:schemeClr val="bg1"/>
                      </a:solid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693913566"/>
                  </a:ext>
                </a:extLst>
              </a:tr>
            </a:tbl>
          </a:graphicData>
        </a:graphic>
      </p:graphicFrame>
      <p:graphicFrame>
        <p:nvGraphicFramePr>
          <p:cNvPr id="11" name="Table 10">
            <a:extLst>
              <a:ext uri="{FF2B5EF4-FFF2-40B4-BE49-F238E27FC236}">
                <a16:creationId xmlns:a16="http://schemas.microsoft.com/office/drawing/2014/main" id="{9391CDE2-B961-4A08-8858-A2EA24B8961F}"/>
              </a:ext>
            </a:extLst>
          </p:cNvPr>
          <p:cNvGraphicFramePr>
            <a:graphicFrameLocks noGrp="1"/>
          </p:cNvGraphicFramePr>
          <p:nvPr/>
        </p:nvGraphicFramePr>
        <p:xfrm>
          <a:off x="358145" y="4896058"/>
          <a:ext cx="11365018" cy="1341056"/>
        </p:xfrm>
        <a:graphic>
          <a:graphicData uri="http://schemas.openxmlformats.org/drawingml/2006/table">
            <a:tbl>
              <a:tblPr firstRow="1" bandRow="1">
                <a:tableStyleId>{2D5ABB26-0587-4C30-8999-92F81FD0307C}</a:tableStyleId>
              </a:tblPr>
              <a:tblGrid>
                <a:gridCol w="1623574">
                  <a:extLst>
                    <a:ext uri="{9D8B030D-6E8A-4147-A177-3AD203B41FA5}">
                      <a16:colId xmlns:a16="http://schemas.microsoft.com/office/drawing/2014/main" val="4024140280"/>
                    </a:ext>
                  </a:extLst>
                </a:gridCol>
                <a:gridCol w="1623574">
                  <a:extLst>
                    <a:ext uri="{9D8B030D-6E8A-4147-A177-3AD203B41FA5}">
                      <a16:colId xmlns:a16="http://schemas.microsoft.com/office/drawing/2014/main" val="1829793351"/>
                    </a:ext>
                  </a:extLst>
                </a:gridCol>
                <a:gridCol w="1623574">
                  <a:extLst>
                    <a:ext uri="{9D8B030D-6E8A-4147-A177-3AD203B41FA5}">
                      <a16:colId xmlns:a16="http://schemas.microsoft.com/office/drawing/2014/main" val="1057759209"/>
                    </a:ext>
                  </a:extLst>
                </a:gridCol>
                <a:gridCol w="1623574">
                  <a:extLst>
                    <a:ext uri="{9D8B030D-6E8A-4147-A177-3AD203B41FA5}">
                      <a16:colId xmlns:a16="http://schemas.microsoft.com/office/drawing/2014/main" val="1277040465"/>
                    </a:ext>
                  </a:extLst>
                </a:gridCol>
                <a:gridCol w="1623574">
                  <a:extLst>
                    <a:ext uri="{9D8B030D-6E8A-4147-A177-3AD203B41FA5}">
                      <a16:colId xmlns:a16="http://schemas.microsoft.com/office/drawing/2014/main" val="2708966383"/>
                    </a:ext>
                  </a:extLst>
                </a:gridCol>
                <a:gridCol w="1623574">
                  <a:extLst>
                    <a:ext uri="{9D8B030D-6E8A-4147-A177-3AD203B41FA5}">
                      <a16:colId xmlns:a16="http://schemas.microsoft.com/office/drawing/2014/main" val="1498436844"/>
                    </a:ext>
                  </a:extLst>
                </a:gridCol>
                <a:gridCol w="1623574">
                  <a:extLst>
                    <a:ext uri="{9D8B030D-6E8A-4147-A177-3AD203B41FA5}">
                      <a16:colId xmlns:a16="http://schemas.microsoft.com/office/drawing/2014/main" val="3793862276"/>
                    </a:ext>
                  </a:extLst>
                </a:gridCol>
              </a:tblGrid>
              <a:tr h="199820">
                <a:tc gridSpan="7">
                  <a:txBody>
                    <a:bodyPr/>
                    <a:lstStyle/>
                    <a:p>
                      <a:r>
                        <a:rPr lang="en-US" sz="1400" b="1" dirty="0">
                          <a:solidFill>
                            <a:srgbClr val="000000"/>
                          </a:solidFill>
                        </a:rPr>
                        <a:t>Adjudicated as Drug-Related ILD/Pneumonitis*</a:t>
                      </a:r>
                      <a:endParaRPr lang="en-US" sz="1400" b="1" baseline="30000" dirty="0">
                        <a:solidFill>
                          <a:srgbClr val="000000"/>
                        </a:solidFill>
                      </a:endParaRPr>
                    </a:p>
                  </a:txBody>
                  <a:tcPr marL="121904" marR="121904"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US"/>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tc hMerge="1">
                  <a:txBody>
                    <a:bodyPr/>
                    <a:lstStyle/>
                    <a:p>
                      <a:endParaRPr lang="en-US"/>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tc hMerge="1">
                  <a:txBody>
                    <a:bodyPr/>
                    <a:lstStyle/>
                    <a:p>
                      <a:endParaRPr lang="en-US"/>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tc hMerge="1">
                  <a:txBody>
                    <a:bodyPr/>
                    <a:lstStyle/>
                    <a:p>
                      <a:endParaRPr lang="en-US"/>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tc hMerge="1">
                  <a:txBody>
                    <a:bodyPr/>
                    <a:lstStyle/>
                    <a:p>
                      <a:endParaRPr lang="en-US"/>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tc hMerge="1">
                  <a:txBody>
                    <a:bodyPr/>
                    <a:lstStyle/>
                    <a:p>
                      <a:endParaRPr lang="en-US"/>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tcPr>
                </a:tc>
                <a:extLst>
                  <a:ext uri="{0D108BD9-81ED-4DB2-BD59-A6C34878D82A}">
                    <a16:rowId xmlns:a16="http://schemas.microsoft.com/office/drawing/2014/main" val="4261299641"/>
                  </a:ext>
                </a:extLst>
              </a:tr>
              <a:tr h="199820">
                <a:tc>
                  <a:txBody>
                    <a:bodyPr/>
                    <a:lstStyle/>
                    <a:p>
                      <a:pPr algn="l"/>
                      <a:r>
                        <a:rPr lang="en-US" sz="1400" b="1">
                          <a:solidFill>
                            <a:srgbClr val="000000"/>
                          </a:solidFill>
                        </a:rPr>
                        <a:t>n (%)</a:t>
                      </a:r>
                    </a:p>
                  </a:txBody>
                  <a:tcPr marL="121904" marR="121904"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b="1">
                          <a:solidFill>
                            <a:srgbClr val="000000"/>
                          </a:solidFill>
                        </a:rPr>
                        <a:t>Grade 1</a:t>
                      </a:r>
                    </a:p>
                  </a:txBody>
                  <a:tcPr marL="121904" marR="121904"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400" b="1">
                          <a:solidFill>
                            <a:srgbClr val="000000"/>
                          </a:solidFill>
                        </a:rPr>
                        <a:t>Grade 2</a:t>
                      </a:r>
                    </a:p>
                  </a:txBody>
                  <a:tcPr marL="121904" marR="121904"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400" b="1" dirty="0">
                          <a:solidFill>
                            <a:srgbClr val="000000"/>
                          </a:solidFill>
                        </a:rPr>
                        <a:t>Grade 3</a:t>
                      </a:r>
                    </a:p>
                  </a:txBody>
                  <a:tcPr marL="121904" marR="121904"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400" b="1">
                          <a:solidFill>
                            <a:srgbClr val="000000"/>
                          </a:solidFill>
                        </a:rPr>
                        <a:t>Grade 4</a:t>
                      </a:r>
                    </a:p>
                  </a:txBody>
                  <a:tcPr marL="121904" marR="121904"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US" sz="1400" b="1">
                          <a:solidFill>
                            <a:srgbClr val="000000"/>
                          </a:solidFill>
                        </a:rPr>
                        <a:t>Grade 5</a:t>
                      </a:r>
                    </a:p>
                  </a:txBody>
                  <a:tcPr marL="121904" marR="121904"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b="1">
                          <a:solidFill>
                            <a:srgbClr val="000000"/>
                          </a:solidFill>
                        </a:rPr>
                        <a:t>Any Grade</a:t>
                      </a:r>
                    </a:p>
                  </a:txBody>
                  <a:tcPr marL="121904" marR="121904"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91156528"/>
                  </a:ext>
                </a:extLst>
              </a:tr>
              <a:tr h="1998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400" b="1" i="0">
                          <a:solidFill>
                            <a:schemeClr val="bg1"/>
                          </a:solidFill>
                          <a:latin typeface="Arial" panose="020B0604020202020204" pitchFamily="34" charset="0"/>
                          <a:cs typeface="Arial" panose="020B0604020202020204" pitchFamily="34" charset="0"/>
                        </a:rPr>
                        <a:t>T-DXd (n = 371)</a:t>
                      </a:r>
                    </a:p>
                  </a:txBody>
                  <a:tcPr marL="121904" marR="121904"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chemeClr val="bg1"/>
                          </a:solidFill>
                          <a:effectLst/>
                          <a:uLnTx/>
                          <a:uFillTx/>
                          <a:latin typeface="Arial" panose="020B0604020202020204" pitchFamily="34" charset="0"/>
                          <a:ea typeface="+mn-ea"/>
                          <a:cs typeface="Arial" panose="020B0604020202020204" pitchFamily="34" charset="0"/>
                        </a:rPr>
                        <a:t>13 (3.5)</a:t>
                      </a:r>
                    </a:p>
                  </a:txBody>
                  <a:tcPr marL="121904" marR="121904"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chemeClr val="bg1"/>
                          </a:solidFill>
                          <a:effectLst/>
                          <a:uLnTx/>
                          <a:uFillTx/>
                          <a:latin typeface="Arial" panose="020B0604020202020204" pitchFamily="34" charset="0"/>
                          <a:ea typeface="+mn-ea"/>
                          <a:cs typeface="Arial" panose="020B0604020202020204" pitchFamily="34" charset="0"/>
                        </a:rPr>
                        <a:t>24 (6.5)</a:t>
                      </a:r>
                    </a:p>
                  </a:txBody>
                  <a:tcPr marL="121904" marR="121904"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chemeClr val="bg1"/>
                          </a:solidFill>
                          <a:effectLst/>
                          <a:uLnTx/>
                          <a:uFillTx/>
                          <a:latin typeface="Arial" panose="020B0604020202020204" pitchFamily="34" charset="0"/>
                          <a:ea typeface="+mn-ea"/>
                          <a:cs typeface="Arial" panose="020B0604020202020204" pitchFamily="34" charset="0"/>
                        </a:rPr>
                        <a:t>5 (1.3)</a:t>
                      </a:r>
                    </a:p>
                  </a:txBody>
                  <a:tcPr marL="121904" marR="121904"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sz="1400" dirty="0">
                          <a:solidFill>
                            <a:schemeClr val="bg1"/>
                          </a:solidFill>
                        </a:rPr>
                        <a:t>0</a:t>
                      </a:r>
                    </a:p>
                  </a:txBody>
                  <a:tcPr marL="121904" marR="121904"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chemeClr val="bg1"/>
                          </a:solidFill>
                          <a:effectLst/>
                          <a:uLnTx/>
                          <a:uFillTx/>
                          <a:latin typeface="Arial" panose="020B0604020202020204" pitchFamily="34" charset="0"/>
                          <a:ea typeface="+mn-ea"/>
                          <a:cs typeface="Arial" panose="020B0604020202020204" pitchFamily="34" charset="0"/>
                        </a:rPr>
                        <a:t>3 (0.8)</a:t>
                      </a:r>
                    </a:p>
                  </a:txBody>
                  <a:tcPr marL="121904" marR="121904"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chemeClr val="bg1"/>
                          </a:solidFill>
                          <a:effectLst/>
                          <a:uLnTx/>
                          <a:uFillTx/>
                          <a:latin typeface="Arial" panose="020B0604020202020204" pitchFamily="34" charset="0"/>
                          <a:ea typeface="+mn-ea"/>
                          <a:cs typeface="Arial" panose="020B0604020202020204" pitchFamily="34" charset="0"/>
                        </a:rPr>
                        <a:t>45 (12.1)</a:t>
                      </a:r>
                    </a:p>
                  </a:txBody>
                  <a:tcPr marL="121904" marR="121904"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28575"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499717496"/>
                  </a:ext>
                </a:extLst>
              </a:tr>
              <a:tr h="19982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400" b="1" i="0">
                          <a:solidFill>
                            <a:schemeClr val="bg1"/>
                          </a:solidFill>
                          <a:latin typeface="Arial" panose="020B0604020202020204" pitchFamily="34" charset="0"/>
                          <a:cs typeface="Arial" panose="020B0604020202020204" pitchFamily="34" charset="0"/>
                        </a:rPr>
                        <a:t>TPC (n = 172)</a:t>
                      </a:r>
                    </a:p>
                  </a:txBody>
                  <a:tcPr marL="121904" marR="121904"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 (0.6)</a:t>
                      </a:r>
                    </a:p>
                  </a:txBody>
                  <a:tcPr marL="121904" marR="121904"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algn="ctr"/>
                      <a:r>
                        <a:rPr lang="en-US" sz="1400">
                          <a:solidFill>
                            <a:srgbClr val="000000"/>
                          </a:solidFill>
                        </a:rPr>
                        <a:t>0</a:t>
                      </a:r>
                    </a:p>
                  </a:txBody>
                  <a:tcPr marL="121904" marR="121904"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algn="ctr"/>
                      <a:r>
                        <a:rPr lang="en-US" sz="1400">
                          <a:solidFill>
                            <a:srgbClr val="000000"/>
                          </a:solidFill>
                        </a:rPr>
                        <a:t>0</a:t>
                      </a:r>
                    </a:p>
                  </a:txBody>
                  <a:tcPr marL="121904" marR="121904"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algn="ctr"/>
                      <a:r>
                        <a:rPr lang="en-US" sz="1400">
                          <a:solidFill>
                            <a:srgbClr val="000000"/>
                          </a:solidFill>
                        </a:rPr>
                        <a:t>0</a:t>
                      </a:r>
                    </a:p>
                  </a:txBody>
                  <a:tcPr marL="121904" marR="121904"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algn="ctr"/>
                      <a:r>
                        <a:rPr lang="en-US" sz="1400" dirty="0">
                          <a:solidFill>
                            <a:srgbClr val="000000"/>
                          </a:solidFill>
                        </a:rPr>
                        <a:t>0</a:t>
                      </a:r>
                    </a:p>
                  </a:txBody>
                  <a:tcPr marL="121904" marR="121904"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1 (0.6)</a:t>
                      </a:r>
                    </a:p>
                  </a:txBody>
                  <a:tcPr marL="121904" marR="121904" marT="60952" marB="60952">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tx1">
                        <a:lumMod val="40000"/>
                        <a:lumOff val="60000"/>
                      </a:schemeClr>
                    </a:solidFill>
                  </a:tcPr>
                </a:tc>
                <a:extLst>
                  <a:ext uri="{0D108BD9-81ED-4DB2-BD59-A6C34878D82A}">
                    <a16:rowId xmlns:a16="http://schemas.microsoft.com/office/drawing/2014/main" val="2468382720"/>
                  </a:ext>
                </a:extLst>
              </a:tr>
            </a:tbl>
          </a:graphicData>
        </a:graphic>
      </p:graphicFrame>
      <p:sp>
        <p:nvSpPr>
          <p:cNvPr id="12" name="TextBox 11">
            <a:extLst>
              <a:ext uri="{FF2B5EF4-FFF2-40B4-BE49-F238E27FC236}">
                <a16:creationId xmlns:a16="http://schemas.microsoft.com/office/drawing/2014/main" id="{E39AB233-F964-47F4-AD33-6EC8C6747539}"/>
              </a:ext>
            </a:extLst>
          </p:cNvPr>
          <p:cNvSpPr txBox="1"/>
          <p:nvPr/>
        </p:nvSpPr>
        <p:spPr>
          <a:xfrm>
            <a:off x="574998" y="961190"/>
            <a:ext cx="10760061" cy="43088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srgbClr val="C00000"/>
                </a:solidFill>
                <a:effectLst/>
                <a:uLnTx/>
                <a:uFillTx/>
                <a:latin typeface="Arial" panose="020B0604020202020204"/>
                <a:ea typeface="+mn-ea"/>
                <a:cs typeface="+mn-cs"/>
              </a:rPr>
              <a:t>2022 FDA Approved T-</a:t>
            </a:r>
            <a:r>
              <a:rPr kumimoji="0" lang="en-US" sz="2200" b="1" i="0" u="none" strike="noStrike" kern="1200" cap="none" spc="0" normalizeH="0" baseline="0" noProof="0" dirty="0" err="1">
                <a:ln>
                  <a:noFill/>
                </a:ln>
                <a:solidFill>
                  <a:srgbClr val="C00000"/>
                </a:solidFill>
                <a:effectLst/>
                <a:uLnTx/>
                <a:uFillTx/>
                <a:latin typeface="Arial" panose="020B0604020202020204"/>
                <a:ea typeface="+mn-ea"/>
                <a:cs typeface="+mn-cs"/>
              </a:rPr>
              <a:t>DXd</a:t>
            </a:r>
            <a:r>
              <a:rPr kumimoji="0" lang="en-US" sz="2200" b="1" i="0" u="none" strike="noStrike" kern="1200" cap="none" spc="0" normalizeH="0" baseline="0" noProof="0" dirty="0">
                <a:ln>
                  <a:noFill/>
                </a:ln>
                <a:solidFill>
                  <a:srgbClr val="C00000"/>
                </a:solidFill>
                <a:effectLst/>
                <a:uLnTx/>
                <a:uFillTx/>
                <a:latin typeface="Arial" panose="020B0604020202020204"/>
                <a:ea typeface="+mn-ea"/>
                <a:cs typeface="+mn-cs"/>
              </a:rPr>
              <a:t> as the new SOC For HER2 Low (1+ or 2+/ISH- ) MBC</a:t>
            </a:r>
          </a:p>
        </p:txBody>
      </p:sp>
    </p:spTree>
    <p:extLst>
      <p:ext uri="{BB962C8B-B14F-4D97-AF65-F5344CB8AC3E}">
        <p14:creationId xmlns:p14="http://schemas.microsoft.com/office/powerpoint/2010/main" val="57013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EEA7432-04D5-4546-AFED-E485C0A1DD28}"/>
              </a:ext>
            </a:extLst>
          </p:cNvPr>
          <p:cNvSpPr>
            <a:spLocks noGrp="1"/>
          </p:cNvSpPr>
          <p:nvPr>
            <p:ph type="title"/>
          </p:nvPr>
        </p:nvSpPr>
        <p:spPr/>
        <p:txBody>
          <a:bodyPr/>
          <a:lstStyle/>
          <a:p>
            <a:r>
              <a:rPr lang="en-US" dirty="0">
                <a:solidFill>
                  <a:schemeClr val="tx2"/>
                </a:solidFill>
              </a:rPr>
              <a:t>Targeting Trop-2 with Sacituzumab </a:t>
            </a:r>
            <a:r>
              <a:rPr lang="en-US" dirty="0" err="1">
                <a:solidFill>
                  <a:schemeClr val="tx2"/>
                </a:solidFill>
              </a:rPr>
              <a:t>Govitecan</a:t>
            </a:r>
            <a:endParaRPr lang="en-US" dirty="0">
              <a:solidFill>
                <a:schemeClr val="tx2"/>
              </a:solidFill>
            </a:endParaRPr>
          </a:p>
        </p:txBody>
      </p:sp>
      <p:sp>
        <p:nvSpPr>
          <p:cNvPr id="59" name="Freeform 58">
            <a:extLst>
              <a:ext uri="{FF2B5EF4-FFF2-40B4-BE49-F238E27FC236}">
                <a16:creationId xmlns:a16="http://schemas.microsoft.com/office/drawing/2014/main" id="{756EC199-07E3-4959-2074-E8DB983EA9CB}"/>
              </a:ext>
            </a:extLst>
          </p:cNvPr>
          <p:cNvSpPr/>
          <p:nvPr/>
        </p:nvSpPr>
        <p:spPr>
          <a:xfrm>
            <a:off x="-555674" y="1384790"/>
            <a:ext cx="407963" cy="703385"/>
          </a:xfrm>
          <a:custGeom>
            <a:avLst/>
            <a:gdLst>
              <a:gd name="connsiteX0" fmla="*/ 133643 w 407963"/>
              <a:gd name="connsiteY0" fmla="*/ 0 h 703385"/>
              <a:gd name="connsiteX1" fmla="*/ 0 w 407963"/>
              <a:gd name="connsiteY1" fmla="*/ 407964 h 703385"/>
              <a:gd name="connsiteX2" fmla="*/ 407963 w 407963"/>
              <a:gd name="connsiteY2" fmla="*/ 703385 h 703385"/>
            </a:gdLst>
            <a:ahLst/>
            <a:cxnLst>
              <a:cxn ang="0">
                <a:pos x="connsiteX0" y="connsiteY0"/>
              </a:cxn>
              <a:cxn ang="0">
                <a:pos x="connsiteX1" y="connsiteY1"/>
              </a:cxn>
              <a:cxn ang="0">
                <a:pos x="connsiteX2" y="connsiteY2"/>
              </a:cxn>
            </a:cxnLst>
            <a:rect l="l" t="t" r="r" b="b"/>
            <a:pathLst>
              <a:path w="407963" h="703385">
                <a:moveTo>
                  <a:pt x="133643" y="0"/>
                </a:moveTo>
                <a:lnTo>
                  <a:pt x="0" y="407964"/>
                </a:lnTo>
                <a:lnTo>
                  <a:pt x="407963" y="703385"/>
                </a:lnTo>
              </a:path>
            </a:pathLst>
          </a:cu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Proxima Nova Rg"/>
              <a:ea typeface="+mn-ea"/>
              <a:cs typeface="+mn-cs"/>
            </a:endParaRPr>
          </a:p>
        </p:txBody>
      </p:sp>
      <p:pic>
        <p:nvPicPr>
          <p:cNvPr id="60" name="Picture 59">
            <a:extLst>
              <a:ext uri="{FF2B5EF4-FFF2-40B4-BE49-F238E27FC236}">
                <a16:creationId xmlns:a16="http://schemas.microsoft.com/office/drawing/2014/main" id="{089408EA-B212-01BD-A94E-E1E83D157A2B}"/>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rot="20657458">
            <a:off x="8085053" y="2880334"/>
            <a:ext cx="1910992" cy="2044316"/>
          </a:xfrm>
          <a:prstGeom prst="rect">
            <a:avLst/>
          </a:prstGeom>
        </p:spPr>
      </p:pic>
      <p:sp>
        <p:nvSpPr>
          <p:cNvPr id="61" name="Content Placeholder 1">
            <a:extLst>
              <a:ext uri="{FF2B5EF4-FFF2-40B4-BE49-F238E27FC236}">
                <a16:creationId xmlns:a16="http://schemas.microsoft.com/office/drawing/2014/main" id="{C5C2E7AA-3F85-8469-8F05-67DB18DFD2E4}"/>
              </a:ext>
            </a:extLst>
          </p:cNvPr>
          <p:cNvSpPr txBox="1">
            <a:spLocks/>
          </p:cNvSpPr>
          <p:nvPr/>
        </p:nvSpPr>
        <p:spPr>
          <a:xfrm>
            <a:off x="548765" y="1219087"/>
            <a:ext cx="5146483" cy="3757112"/>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System Font Regular"/>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System Font Regular"/>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685800" rtl="0" eaLnBrk="1" fontAlgn="auto" latinLnBrk="0" hangingPunct="1">
              <a:lnSpc>
                <a:spcPct val="100000"/>
              </a:lnSpc>
              <a:spcBef>
                <a:spcPts val="450"/>
              </a:spcBef>
              <a:spcAft>
                <a:spcPts val="0"/>
              </a:spcAft>
              <a:buClrTx/>
              <a:buSzTx/>
              <a:buFont typeface="Arial" panose="020B0604020202020204" pitchFamily="34" charset="0"/>
              <a:buNone/>
              <a:tabLst/>
              <a:defRPr/>
            </a:pPr>
            <a:r>
              <a:rPr kumimoji="0" lang="en-US" sz="1800" b="0" i="0" u="none" strike="noStrike" kern="1200" cap="none" spc="0" normalizeH="0" baseline="0" noProof="0" dirty="0">
                <a:ln>
                  <a:noFill/>
                </a:ln>
                <a:solidFill>
                  <a:srgbClr val="47484F"/>
                </a:solidFill>
                <a:effectLst/>
                <a:uLnTx/>
                <a:uFillTx/>
                <a:latin typeface="Proxima Nova Rg"/>
                <a:ea typeface="Helvetica" charset="0"/>
                <a:cs typeface="Arial" panose="020B0604020202020204" pitchFamily="34" charset="0"/>
              </a:rPr>
              <a:t>SG is an anti-Trop2 ADC with</a:t>
            </a:r>
            <a:endParaRPr kumimoji="0" lang="en-US" sz="1800" b="0" i="0" u="none" strike="noStrike" kern="1200" cap="none" spc="0" normalizeH="0" baseline="30000" noProof="0" dirty="0">
              <a:ln>
                <a:noFill/>
              </a:ln>
              <a:solidFill>
                <a:srgbClr val="47484F"/>
              </a:solidFill>
              <a:effectLst/>
              <a:uLnTx/>
              <a:uFillTx/>
              <a:latin typeface="Proxima Nova Rg"/>
              <a:ea typeface="Helvetica" charset="0"/>
              <a:cs typeface="Arial" panose="020B0604020202020204" pitchFamily="34" charset="0"/>
            </a:endParaRPr>
          </a:p>
          <a:p>
            <a:pPr marL="514350" marR="0" lvl="1" indent="-171450" algn="l" defTabSz="685800" rtl="0" eaLnBrk="1" fontAlgn="auto" latinLnBrk="0" hangingPunct="1">
              <a:lnSpc>
                <a:spcPct val="100000"/>
              </a:lnSpc>
              <a:spcBef>
                <a:spcPts val="450"/>
              </a:spcBef>
              <a:spcAft>
                <a:spcPts val="0"/>
              </a:spcAft>
              <a:buClrTx/>
              <a:buSzTx/>
              <a:buFont typeface="Courier New" panose="02070309020205020404" pitchFamily="49" charset="0"/>
              <a:buChar char="­"/>
              <a:tabLst/>
              <a:defRPr/>
            </a:pPr>
            <a:r>
              <a:rPr kumimoji="0" lang="en-US" sz="1800" b="0" i="0" u="none" strike="noStrike" kern="1200" cap="none" spc="0" normalizeH="0" baseline="0" noProof="0" dirty="0">
                <a:ln>
                  <a:noFill/>
                </a:ln>
                <a:solidFill>
                  <a:srgbClr val="47484F"/>
                </a:solidFill>
                <a:effectLst/>
                <a:uLnTx/>
                <a:uFillTx/>
                <a:latin typeface="Proxima Nova Rg"/>
                <a:ea typeface="+mn-ea"/>
                <a:cs typeface="Arial" panose="020B0604020202020204" pitchFamily="34" charset="0"/>
              </a:rPr>
              <a:t>High drug-to-antibody ratio (7.6:1) </a:t>
            </a:r>
          </a:p>
          <a:p>
            <a:pPr marL="514350" marR="0" lvl="1" indent="-171450" algn="l" defTabSz="685800" rtl="0" eaLnBrk="1" fontAlgn="auto" latinLnBrk="0" hangingPunct="1">
              <a:lnSpc>
                <a:spcPct val="100000"/>
              </a:lnSpc>
              <a:spcBef>
                <a:spcPts val="450"/>
              </a:spcBef>
              <a:spcAft>
                <a:spcPts val="0"/>
              </a:spcAft>
              <a:buClrTx/>
              <a:buSzTx/>
              <a:buFont typeface="Courier New" panose="02070309020205020404" pitchFamily="49" charset="0"/>
              <a:buChar char="­"/>
              <a:tabLst/>
              <a:defRPr/>
            </a:pPr>
            <a:r>
              <a:rPr kumimoji="0" lang="en-US" sz="1800" b="0" i="0" u="none" strike="noStrike" kern="1200" cap="none" spc="0" normalizeH="0" baseline="0" noProof="0" dirty="0">
                <a:ln>
                  <a:noFill/>
                </a:ln>
                <a:solidFill>
                  <a:srgbClr val="47484F"/>
                </a:solidFill>
                <a:effectLst/>
                <a:uLnTx/>
                <a:uFillTx/>
                <a:latin typeface="Proxima Nova Rg"/>
                <a:ea typeface="+mn-ea"/>
                <a:cs typeface="Arial" panose="020B0604020202020204" pitchFamily="34" charset="0"/>
              </a:rPr>
              <a:t>Topoisomerase inhibitor payload (SN38)</a:t>
            </a:r>
          </a:p>
          <a:p>
            <a:pPr marL="514350" marR="0" lvl="1" indent="-171450" algn="l" defTabSz="685800" rtl="0" eaLnBrk="1" fontAlgn="auto" latinLnBrk="0" hangingPunct="1">
              <a:lnSpc>
                <a:spcPct val="100000"/>
              </a:lnSpc>
              <a:spcBef>
                <a:spcPts val="450"/>
              </a:spcBef>
              <a:spcAft>
                <a:spcPts val="0"/>
              </a:spcAft>
              <a:buClrTx/>
              <a:buSzTx/>
              <a:buFont typeface="Courier New" panose="02070309020205020404" pitchFamily="49" charset="0"/>
              <a:buChar char="­"/>
              <a:tabLst/>
              <a:defRPr/>
            </a:pPr>
            <a:r>
              <a:rPr kumimoji="0" lang="en-US" sz="1800" b="0" i="0" u="none" strike="noStrike" kern="1200" cap="none" spc="0" normalizeH="0" baseline="0" noProof="0" dirty="0">
                <a:ln>
                  <a:noFill/>
                </a:ln>
                <a:solidFill>
                  <a:srgbClr val="47484F"/>
                </a:solidFill>
                <a:effectLst/>
                <a:uLnTx/>
                <a:uFillTx/>
                <a:latin typeface="Proxima Nova Rg"/>
                <a:ea typeface="+mn-ea"/>
                <a:cs typeface="Arial" panose="020B0604020202020204" pitchFamily="34" charset="0"/>
              </a:rPr>
              <a:t>Ability to exert bystander effect</a:t>
            </a:r>
          </a:p>
          <a:p>
            <a:pPr marL="175022" marR="0" lvl="0" indent="-176213" algn="l" defTabSz="685800" rtl="0" eaLnBrk="1" fontAlgn="auto" latinLnBrk="0" hangingPunct="1">
              <a:lnSpc>
                <a:spcPct val="110000"/>
              </a:lnSpc>
              <a:spcBef>
                <a:spcPts val="60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47484F"/>
                </a:solidFill>
                <a:effectLst/>
                <a:uLnTx/>
                <a:uFillTx/>
                <a:latin typeface="Proxima Nova Rg"/>
                <a:ea typeface="+mn-ea"/>
                <a:cs typeface="Arial" panose="020B0604020202020204" pitchFamily="34" charset="0"/>
              </a:rPr>
              <a:t>Granted accelerated approval by the FDA for metastatic TNBC</a:t>
            </a:r>
          </a:p>
        </p:txBody>
      </p:sp>
      <p:cxnSp>
        <p:nvCxnSpPr>
          <p:cNvPr id="62" name="Straight Arrow Connector 61">
            <a:extLst>
              <a:ext uri="{FF2B5EF4-FFF2-40B4-BE49-F238E27FC236}">
                <a16:creationId xmlns:a16="http://schemas.microsoft.com/office/drawing/2014/main" id="{8DBFD4BA-686E-FE16-2C53-3A8B7B06F82A}"/>
              </a:ext>
            </a:extLst>
          </p:cNvPr>
          <p:cNvCxnSpPr>
            <a:cxnSpLocks/>
          </p:cNvCxnSpPr>
          <p:nvPr/>
        </p:nvCxnSpPr>
        <p:spPr>
          <a:xfrm flipH="1">
            <a:off x="9534321" y="3274645"/>
            <a:ext cx="227927" cy="0"/>
          </a:xfrm>
          <a:prstGeom prst="straightConnector1">
            <a:avLst/>
          </a:prstGeom>
          <a:noFill/>
          <a:ln w="15875">
            <a:solidFill>
              <a:schemeClr val="tx1"/>
            </a:solidFill>
            <a:tailEnd type="triangle" w="lg" len="lg"/>
          </a:ln>
        </p:spPr>
        <p:style>
          <a:lnRef idx="2">
            <a:schemeClr val="accent1">
              <a:shade val="50000"/>
            </a:schemeClr>
          </a:lnRef>
          <a:fillRef idx="1">
            <a:schemeClr val="accent1"/>
          </a:fillRef>
          <a:effectRef idx="0">
            <a:schemeClr val="accent1"/>
          </a:effectRef>
          <a:fontRef idx="minor">
            <a:schemeClr val="lt1"/>
          </a:fontRef>
        </p:style>
      </p:cxnSp>
      <p:cxnSp>
        <p:nvCxnSpPr>
          <p:cNvPr id="63" name="Straight Arrow Connector 62">
            <a:extLst>
              <a:ext uri="{FF2B5EF4-FFF2-40B4-BE49-F238E27FC236}">
                <a16:creationId xmlns:a16="http://schemas.microsoft.com/office/drawing/2014/main" id="{424A19BD-DCE4-B8E1-56E1-BBD4C8A2B63D}"/>
              </a:ext>
            </a:extLst>
          </p:cNvPr>
          <p:cNvCxnSpPr>
            <a:cxnSpLocks/>
          </p:cNvCxnSpPr>
          <p:nvPr/>
        </p:nvCxnSpPr>
        <p:spPr>
          <a:xfrm flipH="1">
            <a:off x="9476552" y="4144758"/>
            <a:ext cx="270131" cy="0"/>
          </a:xfrm>
          <a:prstGeom prst="straightConnector1">
            <a:avLst/>
          </a:prstGeom>
          <a:noFill/>
          <a:ln w="15875">
            <a:solidFill>
              <a:schemeClr val="tx1"/>
            </a:solidFill>
            <a:tailEnd type="triangle" w="lg" len="lg"/>
          </a:ln>
        </p:spPr>
        <p:style>
          <a:lnRef idx="2">
            <a:schemeClr val="accent1">
              <a:shade val="50000"/>
            </a:schemeClr>
          </a:lnRef>
          <a:fillRef idx="1">
            <a:schemeClr val="accent1"/>
          </a:fillRef>
          <a:effectRef idx="0">
            <a:schemeClr val="accent1"/>
          </a:effectRef>
          <a:fontRef idx="minor">
            <a:schemeClr val="lt1"/>
          </a:fontRef>
        </p:style>
      </p:cxnSp>
      <p:sp>
        <p:nvSpPr>
          <p:cNvPr id="64" name="Freeform 25">
            <a:extLst>
              <a:ext uri="{FF2B5EF4-FFF2-40B4-BE49-F238E27FC236}">
                <a16:creationId xmlns:a16="http://schemas.microsoft.com/office/drawing/2014/main" id="{3947257B-0EB3-18B3-2A01-5E7D8C455758}"/>
              </a:ext>
            </a:extLst>
          </p:cNvPr>
          <p:cNvSpPr/>
          <p:nvPr/>
        </p:nvSpPr>
        <p:spPr>
          <a:xfrm>
            <a:off x="9789289" y="2713435"/>
            <a:ext cx="1660609" cy="1107996"/>
          </a:xfrm>
          <a:custGeom>
            <a:avLst/>
            <a:gdLst>
              <a:gd name="connsiteX0" fmla="*/ 3447 w 2693970"/>
              <a:gd name="connsiteY0" fmla="*/ 3446 h 1191036"/>
              <a:gd name="connsiteX1" fmla="*/ 2694041 w 2693970"/>
              <a:gd name="connsiteY1" fmla="*/ 3446 h 1191036"/>
              <a:gd name="connsiteX2" fmla="*/ 2694041 w 2693970"/>
              <a:gd name="connsiteY2" fmla="*/ 1190975 h 1191036"/>
              <a:gd name="connsiteX3" fmla="*/ 3447 w 2693970"/>
              <a:gd name="connsiteY3" fmla="*/ 1190975 h 1191036"/>
            </a:gdLst>
            <a:ahLst/>
            <a:cxnLst>
              <a:cxn ang="0">
                <a:pos x="connsiteX0" y="connsiteY0"/>
              </a:cxn>
              <a:cxn ang="0">
                <a:pos x="connsiteX1" y="connsiteY1"/>
              </a:cxn>
              <a:cxn ang="0">
                <a:pos x="connsiteX2" y="connsiteY2"/>
              </a:cxn>
              <a:cxn ang="0">
                <a:pos x="connsiteX3" y="connsiteY3"/>
              </a:cxn>
            </a:cxnLst>
            <a:rect l="l" t="t" r="r" b="b"/>
            <a:pathLst>
              <a:path w="2693970" h="1191036">
                <a:moveTo>
                  <a:pt x="3447" y="3446"/>
                </a:moveTo>
                <a:lnTo>
                  <a:pt x="2694041" y="3446"/>
                </a:lnTo>
                <a:lnTo>
                  <a:pt x="2694041" y="1190975"/>
                </a:lnTo>
                <a:lnTo>
                  <a:pt x="3447" y="1190975"/>
                </a:lnTo>
                <a:close/>
              </a:path>
            </a:pathLst>
          </a:custGeom>
          <a:solidFill>
            <a:srgbClr val="E7E6E6">
              <a:alpha val="85490"/>
            </a:srgbClr>
          </a:solidFill>
          <a:ln w="6614" cap="flat">
            <a:noFill/>
            <a:prstDash val="solid"/>
            <a:miter/>
          </a:ln>
        </p:spPr>
        <p:txBody>
          <a:bodyPr wrap="square" lIns="102870" tIns="68580" rIns="137160" bIns="68580" rtlCol="0" anchor="ctr">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262261"/>
                </a:solidFill>
                <a:effectLst/>
                <a:uLnTx/>
                <a:uFillTx/>
                <a:latin typeface="Arial" panose="020B0604020202020204"/>
                <a:ea typeface="Helvetica" charset="0"/>
                <a:cs typeface="Helvetica" charset="0"/>
              </a:rPr>
              <a:t>Humanized anti</a:t>
            </a:r>
            <a:r>
              <a:rPr kumimoji="0" lang="en-US" sz="1050" b="1" i="0" u="none" strike="noStrike" kern="1200" cap="none" spc="0" normalizeH="0" baseline="0" noProof="0" dirty="0">
                <a:ln>
                  <a:noFill/>
                </a:ln>
                <a:solidFill>
                  <a:srgbClr val="262261"/>
                </a:solidFill>
                <a:effectLst/>
                <a:uLnTx/>
                <a:uFillTx/>
                <a:latin typeface="Arial" panose="020B0604020202020204" pitchFamily="34" charset="0"/>
                <a:ea typeface="Helvetica" charset="0"/>
                <a:cs typeface="Arial" panose="020B0604020202020204" pitchFamily="34" charset="0"/>
              </a:rPr>
              <a:t>‒</a:t>
            </a:r>
            <a:r>
              <a:rPr kumimoji="0" lang="en-US" sz="1050" b="1" i="0" u="none" strike="noStrike" kern="1200" cap="none" spc="0" normalizeH="0" baseline="0" noProof="0" dirty="0">
                <a:ln>
                  <a:noFill/>
                </a:ln>
                <a:solidFill>
                  <a:srgbClr val="262261"/>
                </a:solidFill>
                <a:effectLst/>
                <a:uLnTx/>
                <a:uFillTx/>
                <a:latin typeface="Arial" panose="020B0604020202020204"/>
                <a:ea typeface="Helvetica" charset="0"/>
                <a:cs typeface="Helvetica" charset="0"/>
              </a:rPr>
              <a:t>Trop-2 antibody</a:t>
            </a:r>
          </a:p>
          <a:p>
            <a:pPr marL="92867" marR="0" lvl="0" indent="-92867"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50" b="0" i="0" u="none" strike="noStrike" kern="1200" cap="none" spc="0" normalizeH="0" baseline="0" noProof="0" dirty="0">
                <a:ln>
                  <a:noFill/>
                </a:ln>
                <a:solidFill>
                  <a:srgbClr val="262261"/>
                </a:solidFill>
                <a:effectLst/>
                <a:uLnTx/>
                <a:uFillTx/>
                <a:latin typeface="Arial" panose="020B0604020202020204"/>
                <a:ea typeface="Helvetica" charset="0"/>
                <a:cs typeface="Helvetica" charset="0"/>
              </a:rPr>
              <a:t>Directed toward Trop-2, an epithelial antigen expressed on many solid cancers</a:t>
            </a:r>
          </a:p>
        </p:txBody>
      </p:sp>
      <p:sp>
        <p:nvSpPr>
          <p:cNvPr id="65" name="Freeform 26">
            <a:extLst>
              <a:ext uri="{FF2B5EF4-FFF2-40B4-BE49-F238E27FC236}">
                <a16:creationId xmlns:a16="http://schemas.microsoft.com/office/drawing/2014/main" id="{B7FCD81A-59E4-33C7-A836-3160452FF0E6}"/>
              </a:ext>
            </a:extLst>
          </p:cNvPr>
          <p:cNvSpPr/>
          <p:nvPr/>
        </p:nvSpPr>
        <p:spPr>
          <a:xfrm>
            <a:off x="9789288" y="3868203"/>
            <a:ext cx="1299450" cy="1107996"/>
          </a:xfrm>
          <a:custGeom>
            <a:avLst/>
            <a:gdLst>
              <a:gd name="connsiteX0" fmla="*/ 3447 w 2693970"/>
              <a:gd name="connsiteY0" fmla="*/ 3446 h 1382925"/>
              <a:gd name="connsiteX1" fmla="*/ 2694041 w 2693970"/>
              <a:gd name="connsiteY1" fmla="*/ 3446 h 1382925"/>
              <a:gd name="connsiteX2" fmla="*/ 2694041 w 2693970"/>
              <a:gd name="connsiteY2" fmla="*/ 1384254 h 1382925"/>
              <a:gd name="connsiteX3" fmla="*/ 3447 w 2693970"/>
              <a:gd name="connsiteY3" fmla="*/ 1384254 h 1382925"/>
            </a:gdLst>
            <a:ahLst/>
            <a:cxnLst>
              <a:cxn ang="0">
                <a:pos x="connsiteX0" y="connsiteY0"/>
              </a:cxn>
              <a:cxn ang="0">
                <a:pos x="connsiteX1" y="connsiteY1"/>
              </a:cxn>
              <a:cxn ang="0">
                <a:pos x="connsiteX2" y="connsiteY2"/>
              </a:cxn>
              <a:cxn ang="0">
                <a:pos x="connsiteX3" y="connsiteY3"/>
              </a:cxn>
            </a:cxnLst>
            <a:rect l="l" t="t" r="r" b="b"/>
            <a:pathLst>
              <a:path w="2693970" h="1382925">
                <a:moveTo>
                  <a:pt x="3447" y="3446"/>
                </a:moveTo>
                <a:lnTo>
                  <a:pt x="2694041" y="3446"/>
                </a:lnTo>
                <a:lnTo>
                  <a:pt x="2694041" y="1384254"/>
                </a:lnTo>
                <a:lnTo>
                  <a:pt x="3447" y="1384254"/>
                </a:lnTo>
                <a:close/>
              </a:path>
            </a:pathLst>
          </a:custGeom>
          <a:solidFill>
            <a:srgbClr val="E7E6E6">
              <a:alpha val="85490"/>
            </a:srgbClr>
          </a:solidFill>
          <a:ln w="6614" cap="flat">
            <a:noFill/>
            <a:prstDash val="solid"/>
            <a:miter/>
          </a:ln>
        </p:spPr>
        <p:txBody>
          <a:bodyPr wrap="square" lIns="102870" tIns="68580" rIns="137160" bIns="68580" rtlCol="0" anchor="ctr">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262261"/>
                </a:solidFill>
                <a:effectLst/>
                <a:uLnTx/>
                <a:uFillTx/>
                <a:latin typeface="Arial" panose="020B0604020202020204"/>
                <a:ea typeface="Helvetica" charset="0"/>
                <a:cs typeface="Helvetica" charset="0"/>
              </a:rPr>
              <a:t>SN-38 payload</a:t>
            </a:r>
          </a:p>
          <a:p>
            <a:pPr marL="92867" marR="0" lvl="0" indent="-92867"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50" b="0" i="0" u="none" strike="noStrike" kern="1200" cap="none" spc="0" normalizeH="0" baseline="0" noProof="0" dirty="0">
                <a:ln>
                  <a:noFill/>
                </a:ln>
                <a:solidFill>
                  <a:srgbClr val="262261"/>
                </a:solidFill>
                <a:effectLst/>
                <a:uLnTx/>
                <a:uFillTx/>
                <a:latin typeface="Arial" panose="020B0604020202020204"/>
                <a:ea typeface="Helvetica" charset="0"/>
                <a:cs typeface="Helvetica" charset="0"/>
              </a:rPr>
              <a:t>SN-38 more potent than parent compound, irinotecan</a:t>
            </a:r>
          </a:p>
        </p:txBody>
      </p:sp>
      <p:sp>
        <p:nvSpPr>
          <p:cNvPr id="66" name="Freeform 46">
            <a:extLst>
              <a:ext uri="{FF2B5EF4-FFF2-40B4-BE49-F238E27FC236}">
                <a16:creationId xmlns:a16="http://schemas.microsoft.com/office/drawing/2014/main" id="{EB7CA80C-B0EA-645D-976A-29D58346604B}"/>
              </a:ext>
            </a:extLst>
          </p:cNvPr>
          <p:cNvSpPr/>
          <p:nvPr/>
        </p:nvSpPr>
        <p:spPr>
          <a:xfrm>
            <a:off x="7634210" y="3704414"/>
            <a:ext cx="1299450" cy="541633"/>
          </a:xfrm>
          <a:custGeom>
            <a:avLst/>
            <a:gdLst>
              <a:gd name="connsiteX0" fmla="*/ 0 w 1002891"/>
              <a:gd name="connsiteY0" fmla="*/ 0 h 462117"/>
              <a:gd name="connsiteX1" fmla="*/ 0 w 1002891"/>
              <a:gd name="connsiteY1" fmla="*/ 462117 h 462117"/>
              <a:gd name="connsiteX2" fmla="*/ 1002891 w 1002891"/>
              <a:gd name="connsiteY2" fmla="*/ 462117 h 462117"/>
            </a:gdLst>
            <a:ahLst/>
            <a:cxnLst>
              <a:cxn ang="0">
                <a:pos x="connsiteX0" y="connsiteY0"/>
              </a:cxn>
              <a:cxn ang="0">
                <a:pos x="connsiteX1" y="connsiteY1"/>
              </a:cxn>
              <a:cxn ang="0">
                <a:pos x="connsiteX2" y="connsiteY2"/>
              </a:cxn>
            </a:cxnLst>
            <a:rect l="l" t="t" r="r" b="b"/>
            <a:pathLst>
              <a:path w="1002891" h="462117">
                <a:moveTo>
                  <a:pt x="0" y="0"/>
                </a:moveTo>
                <a:lnTo>
                  <a:pt x="0" y="462117"/>
                </a:lnTo>
                <a:lnTo>
                  <a:pt x="1002891" y="462117"/>
                </a:lnTo>
              </a:path>
            </a:pathLst>
          </a:custGeom>
          <a:noFill/>
          <a:ln w="15875">
            <a:solidFill>
              <a:schemeClr val="tx1"/>
            </a:solidFill>
            <a:tailEnd type="triangle"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7" name="Freeform 27">
            <a:extLst>
              <a:ext uri="{FF2B5EF4-FFF2-40B4-BE49-F238E27FC236}">
                <a16:creationId xmlns:a16="http://schemas.microsoft.com/office/drawing/2014/main" id="{EFC98058-7D26-D6FE-53DB-642E3C19DDB5}"/>
              </a:ext>
            </a:extLst>
          </p:cNvPr>
          <p:cNvSpPr/>
          <p:nvPr/>
        </p:nvSpPr>
        <p:spPr>
          <a:xfrm>
            <a:off x="6472181" y="2728001"/>
            <a:ext cx="1628405" cy="946413"/>
          </a:xfrm>
          <a:custGeom>
            <a:avLst/>
            <a:gdLst>
              <a:gd name="connsiteX0" fmla="*/ 3447 w 2813113"/>
              <a:gd name="connsiteY0" fmla="*/ 3446 h 1078549"/>
              <a:gd name="connsiteX1" fmla="*/ 2813450 w 2813113"/>
              <a:gd name="connsiteY1" fmla="*/ 3446 h 1078549"/>
              <a:gd name="connsiteX2" fmla="*/ 2813450 w 2813113"/>
              <a:gd name="connsiteY2" fmla="*/ 1079547 h 1078549"/>
              <a:gd name="connsiteX3" fmla="*/ 3447 w 2813113"/>
              <a:gd name="connsiteY3" fmla="*/ 1079547 h 1078549"/>
            </a:gdLst>
            <a:ahLst/>
            <a:cxnLst>
              <a:cxn ang="0">
                <a:pos x="connsiteX0" y="connsiteY0"/>
              </a:cxn>
              <a:cxn ang="0">
                <a:pos x="connsiteX1" y="connsiteY1"/>
              </a:cxn>
              <a:cxn ang="0">
                <a:pos x="connsiteX2" y="connsiteY2"/>
              </a:cxn>
              <a:cxn ang="0">
                <a:pos x="connsiteX3" y="connsiteY3"/>
              </a:cxn>
            </a:cxnLst>
            <a:rect l="l" t="t" r="r" b="b"/>
            <a:pathLst>
              <a:path w="2813113" h="1078549">
                <a:moveTo>
                  <a:pt x="3447" y="3446"/>
                </a:moveTo>
                <a:lnTo>
                  <a:pt x="2813450" y="3446"/>
                </a:lnTo>
                <a:lnTo>
                  <a:pt x="2813450" y="1079547"/>
                </a:lnTo>
                <a:lnTo>
                  <a:pt x="3447" y="1079547"/>
                </a:lnTo>
                <a:close/>
              </a:path>
            </a:pathLst>
          </a:custGeom>
          <a:solidFill>
            <a:srgbClr val="E7E6E6">
              <a:alpha val="85490"/>
            </a:srgbClr>
          </a:solidFill>
          <a:ln w="6614" cap="flat">
            <a:noFill/>
            <a:prstDash val="solid"/>
            <a:miter/>
          </a:ln>
        </p:spPr>
        <p:txBody>
          <a:bodyPr wrap="square" lIns="102870" tIns="68580" rIns="137160" bIns="68580" rtlCol="0" anchor="ctr">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dirty="0">
                <a:ln>
                  <a:noFill/>
                </a:ln>
                <a:solidFill>
                  <a:srgbClr val="47484F"/>
                </a:solidFill>
                <a:effectLst/>
                <a:uLnTx/>
                <a:uFillTx/>
                <a:latin typeface="Arial" panose="020B0604020202020204"/>
                <a:ea typeface="Helvetica" charset="0"/>
                <a:cs typeface="Helvetica" charset="0"/>
              </a:rPr>
              <a:t>Linker for SN-38</a:t>
            </a:r>
          </a:p>
          <a:p>
            <a:pPr marL="92867" marR="0" lvl="0" indent="-92867"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50" b="0" i="0" u="none" strike="noStrike" kern="1200" cap="none" spc="0" normalizeH="0" baseline="0" noProof="0" dirty="0">
                <a:ln>
                  <a:noFill/>
                </a:ln>
                <a:solidFill>
                  <a:srgbClr val="47484F"/>
                </a:solidFill>
                <a:effectLst/>
                <a:uLnTx/>
                <a:uFillTx/>
                <a:latin typeface="Arial" panose="020B0604020202020204"/>
                <a:ea typeface="Helvetica" charset="0"/>
                <a:cs typeface="Helvetica" charset="0"/>
              </a:rPr>
              <a:t>Hydrolyzable linker for payload release</a:t>
            </a:r>
          </a:p>
          <a:p>
            <a:pPr marL="92867" marR="0" lvl="0" indent="-92867" algn="l" defTabSz="6858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50" b="0" i="0" u="none" strike="noStrike" kern="1200" cap="none" spc="0" normalizeH="0" baseline="0" noProof="0" dirty="0">
                <a:ln>
                  <a:noFill/>
                </a:ln>
                <a:solidFill>
                  <a:srgbClr val="47484F"/>
                </a:solidFill>
                <a:effectLst/>
                <a:uLnTx/>
                <a:uFillTx/>
                <a:latin typeface="Arial" panose="020B0604020202020204"/>
                <a:ea typeface="Helvetica" charset="0"/>
                <a:cs typeface="Helvetica" charset="0"/>
              </a:rPr>
              <a:t>High drug-to-antibody ratio (7.6:1)</a:t>
            </a:r>
            <a:endParaRPr kumimoji="0" lang="en-US" sz="1050" b="0" i="0" u="none" strike="noStrike" kern="1200" cap="none" spc="0" normalizeH="0" baseline="30000" noProof="0" dirty="0">
              <a:ln>
                <a:noFill/>
              </a:ln>
              <a:solidFill>
                <a:srgbClr val="47484F"/>
              </a:solidFill>
              <a:effectLst/>
              <a:uLnTx/>
              <a:uFillTx/>
              <a:latin typeface="Arial" panose="020B0604020202020204"/>
              <a:ea typeface="Helvetica" charset="0"/>
              <a:cs typeface="Helvetica" charset="0"/>
            </a:endParaRPr>
          </a:p>
        </p:txBody>
      </p:sp>
      <p:pic>
        <p:nvPicPr>
          <p:cNvPr id="68" name="Picture 67">
            <a:extLst>
              <a:ext uri="{FF2B5EF4-FFF2-40B4-BE49-F238E27FC236}">
                <a16:creationId xmlns:a16="http://schemas.microsoft.com/office/drawing/2014/main" id="{62C39433-4DC0-D982-4C82-2C9599265D57}"/>
              </a:ext>
            </a:extLst>
          </p:cNvPr>
          <p:cNvPicPr>
            <a:picLocks noChangeAspect="1"/>
          </p:cNvPicPr>
          <p:nvPr/>
        </p:nvPicPr>
        <p:blipFill>
          <a:blip r:embed="rId3"/>
          <a:stretch>
            <a:fillRect/>
          </a:stretch>
        </p:blipFill>
        <p:spPr>
          <a:xfrm>
            <a:off x="336725" y="3331322"/>
            <a:ext cx="4832008" cy="3026231"/>
          </a:xfrm>
          <a:prstGeom prst="rect">
            <a:avLst/>
          </a:prstGeom>
        </p:spPr>
      </p:pic>
      <p:sp>
        <p:nvSpPr>
          <p:cNvPr id="69" name="Rectangle 68">
            <a:extLst>
              <a:ext uri="{FF2B5EF4-FFF2-40B4-BE49-F238E27FC236}">
                <a16:creationId xmlns:a16="http://schemas.microsoft.com/office/drawing/2014/main" id="{E249C4E5-C2BB-EC2D-9168-6A71CFB17F9D}"/>
              </a:ext>
            </a:extLst>
          </p:cNvPr>
          <p:cNvSpPr/>
          <p:nvPr/>
        </p:nvSpPr>
        <p:spPr>
          <a:xfrm>
            <a:off x="1779988" y="3674414"/>
            <a:ext cx="2807917" cy="35553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Proxima Nova Rg"/>
                <a:ea typeface="+mn-ea"/>
                <a:cs typeface="+mn-cs"/>
              </a:rPr>
              <a:t>Confirmed ORR = 33.3%  </a:t>
            </a:r>
          </a:p>
        </p:txBody>
      </p:sp>
      <p:sp>
        <p:nvSpPr>
          <p:cNvPr id="70" name="TextBox 69">
            <a:extLst>
              <a:ext uri="{FF2B5EF4-FFF2-40B4-BE49-F238E27FC236}">
                <a16:creationId xmlns:a16="http://schemas.microsoft.com/office/drawing/2014/main" id="{130E9F70-04F3-092A-C737-97F3EE190E82}"/>
              </a:ext>
            </a:extLst>
          </p:cNvPr>
          <p:cNvSpPr txBox="1"/>
          <p:nvPr/>
        </p:nvSpPr>
        <p:spPr>
          <a:xfrm>
            <a:off x="3634345" y="6491693"/>
            <a:ext cx="5564801" cy="553998"/>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err="1">
                <a:ln>
                  <a:noFill/>
                </a:ln>
                <a:solidFill>
                  <a:srgbClr val="002569"/>
                </a:solidFill>
                <a:effectLst/>
                <a:uLnTx/>
                <a:uFillTx/>
                <a:latin typeface="Arial" panose="020B0604020202020204"/>
                <a:ea typeface="+mn-ea"/>
                <a:cs typeface="+mn-cs"/>
              </a:rPr>
              <a:t>Bardia</a:t>
            </a:r>
            <a:r>
              <a:rPr kumimoji="0" lang="en-US" sz="1000" b="0" i="0" u="none" strike="noStrike" kern="1200" cap="none" spc="0" normalizeH="0" baseline="0" noProof="0" dirty="0">
                <a:ln>
                  <a:noFill/>
                </a:ln>
                <a:solidFill>
                  <a:srgbClr val="002569"/>
                </a:solidFill>
                <a:effectLst/>
                <a:uLnTx/>
                <a:uFillTx/>
                <a:latin typeface="Arial" panose="020B0604020202020204"/>
                <a:ea typeface="+mn-ea"/>
                <a:cs typeface="+mn-cs"/>
              </a:rPr>
              <a:t> A et al. </a:t>
            </a:r>
            <a:r>
              <a:rPr kumimoji="0" lang="en-US" sz="1000" b="0" i="1" u="none" strike="noStrike" kern="1200" cap="none" spc="0" normalizeH="0" baseline="0" noProof="0" dirty="0">
                <a:ln>
                  <a:noFill/>
                </a:ln>
                <a:solidFill>
                  <a:srgbClr val="002569"/>
                </a:solidFill>
                <a:effectLst/>
                <a:uLnTx/>
                <a:uFillTx/>
                <a:latin typeface="Arial" panose="020B0604020202020204"/>
                <a:ea typeface="+mn-ea"/>
                <a:cs typeface="+mn-cs"/>
              </a:rPr>
              <a:t>NEJM</a:t>
            </a:r>
            <a:r>
              <a:rPr kumimoji="0" lang="en-US" sz="1000" b="0" i="0" u="none" strike="noStrike" kern="1200" cap="none" spc="0" normalizeH="0" baseline="0" noProof="0" dirty="0">
                <a:ln>
                  <a:noFill/>
                </a:ln>
                <a:solidFill>
                  <a:srgbClr val="002569"/>
                </a:solidFill>
                <a:effectLst/>
                <a:uLnTx/>
                <a:uFillTx/>
                <a:latin typeface="Arial" panose="020B0604020202020204"/>
                <a:ea typeface="+mn-ea"/>
                <a:cs typeface="+mn-cs"/>
              </a:rPr>
              <a:t>. 2019; Nagayama, A et al, . Target Oncol. 2017</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002569"/>
              </a:solidFill>
              <a:effectLst/>
              <a:uLnTx/>
              <a:uFillTx/>
              <a:latin typeface="Arial" panose="020B0604020202020204"/>
              <a:ea typeface="+mn-ea"/>
              <a:cs typeface="+mn-cs"/>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002569"/>
                </a:solidFill>
                <a:effectLst/>
                <a:uLnTx/>
                <a:uFillTx/>
                <a:latin typeface="Arial" panose="020B0604020202020204"/>
                <a:ea typeface="+mn-ea"/>
                <a:cs typeface="+mn-cs"/>
              </a:rPr>
              <a:t>.</a:t>
            </a:r>
          </a:p>
        </p:txBody>
      </p:sp>
      <p:sp>
        <p:nvSpPr>
          <p:cNvPr id="5" name="Rectangle 4">
            <a:extLst>
              <a:ext uri="{FF2B5EF4-FFF2-40B4-BE49-F238E27FC236}">
                <a16:creationId xmlns:a16="http://schemas.microsoft.com/office/drawing/2014/main" id="{DACF57DC-0129-BE8A-A9BA-0CC7935B3540}"/>
              </a:ext>
            </a:extLst>
          </p:cNvPr>
          <p:cNvSpPr/>
          <p:nvPr/>
        </p:nvSpPr>
        <p:spPr>
          <a:xfrm>
            <a:off x="6005384" y="1977081"/>
            <a:ext cx="5918886" cy="3645243"/>
          </a:xfrm>
          <a:prstGeom prst="rect">
            <a:avLst/>
          </a:prstGeom>
          <a:noFill/>
          <a:ln w="12700">
            <a:solidFill>
              <a:srgbClr val="29334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Proxima Nova Rg"/>
              <a:ea typeface="+mn-ea"/>
              <a:cs typeface="+mn-cs"/>
            </a:endParaRPr>
          </a:p>
        </p:txBody>
      </p:sp>
    </p:spTree>
    <p:extLst>
      <p:ext uri="{BB962C8B-B14F-4D97-AF65-F5344CB8AC3E}">
        <p14:creationId xmlns:p14="http://schemas.microsoft.com/office/powerpoint/2010/main" val="11546541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9"/>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61">
                                            <p:txEl>
                                              <p:pRg st="4" end="4"/>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68"/>
                                        </p:tgtEl>
                                        <p:attrNameLst>
                                          <p:attrName>style.visibility</p:attrName>
                                        </p:attrNameLst>
                                      </p:cBhvr>
                                      <p:to>
                                        <p:strVal val="visible"/>
                                      </p:to>
                                    </p:set>
                                  </p:childTnLst>
                                </p:cTn>
                              </p:par>
                              <p:par>
                                <p:cTn id="13" presetID="1" presetClass="entr" presetSubtype="0" fill="hold" grpId="1" nodeType="withEffect">
                                  <p:stCondLst>
                                    <p:cond delay="0"/>
                                  </p:stCondLst>
                                  <p:childTnLst>
                                    <p:set>
                                      <p:cBhvr>
                                        <p:cTn id="14" dur="1" fill="hold">
                                          <p:stCondLst>
                                            <p:cond delay="0"/>
                                          </p:stCondLst>
                                        </p:cTn>
                                        <p:tgtEl>
                                          <p:spTgt spid="6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animBg="1"/>
      <p:bldP spid="69" grpId="1" animBg="1"/>
    </p:bldLst>
  </p:timing>
</p:sld>
</file>

<file path=ppt/slides/slide13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EEA7432-04D5-4546-AFED-E485C0A1DD28}"/>
              </a:ext>
            </a:extLst>
          </p:cNvPr>
          <p:cNvSpPr>
            <a:spLocks noGrp="1"/>
          </p:cNvSpPr>
          <p:nvPr>
            <p:ph type="title"/>
          </p:nvPr>
        </p:nvSpPr>
        <p:spPr>
          <a:xfrm>
            <a:off x="217480" y="132515"/>
            <a:ext cx="11724090" cy="828675"/>
          </a:xfrm>
        </p:spPr>
        <p:txBody>
          <a:bodyPr>
            <a:normAutofit fontScale="90000"/>
          </a:bodyPr>
          <a:lstStyle/>
          <a:p>
            <a:r>
              <a:rPr lang="en-US" b="1" dirty="0">
                <a:solidFill>
                  <a:schemeClr val="tx2"/>
                </a:solidFill>
                <a:latin typeface="+mj-lt"/>
              </a:rPr>
              <a:t>Sacituzumab </a:t>
            </a:r>
            <a:r>
              <a:rPr lang="en-US" b="1" dirty="0" err="1">
                <a:solidFill>
                  <a:schemeClr val="tx2"/>
                </a:solidFill>
                <a:latin typeface="+mj-lt"/>
              </a:rPr>
              <a:t>Govitecan</a:t>
            </a:r>
            <a:r>
              <a:rPr lang="en-US" b="1" dirty="0">
                <a:solidFill>
                  <a:schemeClr val="tx2"/>
                </a:solidFill>
                <a:latin typeface="+mj-lt"/>
              </a:rPr>
              <a:t> vs TPC in HR-Positive/HER2-Negative MBC</a:t>
            </a:r>
            <a:br>
              <a:rPr lang="en-US" b="1" dirty="0">
                <a:solidFill>
                  <a:schemeClr val="tx2"/>
                </a:solidFill>
                <a:latin typeface="+mj-lt"/>
              </a:rPr>
            </a:br>
            <a:r>
              <a:rPr lang="en-US" b="1" i="1" dirty="0">
                <a:solidFill>
                  <a:schemeClr val="tx2"/>
                </a:solidFill>
                <a:latin typeface="+mj-lt"/>
              </a:rPr>
              <a:t>TROPiCS-02</a:t>
            </a:r>
          </a:p>
        </p:txBody>
      </p:sp>
      <p:sp>
        <p:nvSpPr>
          <p:cNvPr id="6" name="Text Placeholder 5">
            <a:extLst>
              <a:ext uri="{FF2B5EF4-FFF2-40B4-BE49-F238E27FC236}">
                <a16:creationId xmlns:a16="http://schemas.microsoft.com/office/drawing/2014/main" id="{BEC6FC2F-D0F4-1344-9DF4-1D7BFF1BBF7B}"/>
              </a:ext>
            </a:extLst>
          </p:cNvPr>
          <p:cNvSpPr>
            <a:spLocks noGrp="1"/>
          </p:cNvSpPr>
          <p:nvPr>
            <p:ph type="body" sz="quarter" idx="14"/>
          </p:nvPr>
        </p:nvSpPr>
        <p:spPr>
          <a:xfrm>
            <a:off x="0" y="6262301"/>
            <a:ext cx="12191999" cy="416831"/>
          </a:xfrm>
        </p:spPr>
        <p:txBody>
          <a:bodyPr/>
          <a:lstStyle/>
          <a:p>
            <a:r>
              <a:rPr lang="en-US" dirty="0"/>
              <a:t>BICR, blinded independent central review; LIR, local investigator review; IV, intravenous; PRO, patient-reported outcomes; RECIST, Response Evaluation Criteria in Solid Tumors.</a:t>
            </a:r>
            <a:br>
              <a:rPr lang="it-IT" dirty="0"/>
            </a:br>
            <a:r>
              <a:rPr lang="it-IT" dirty="0"/>
              <a:t>Rugo HS, et al. </a:t>
            </a:r>
            <a:r>
              <a:rPr lang="en-US" dirty="0"/>
              <a:t>Presented at: San Antonio Breast Cancer Symposium (SABCS) 2022; December 6-10, 2022; San Antonio, TX. Presentation </a:t>
            </a:r>
            <a:r>
              <a:rPr lang="it-IT" dirty="0"/>
              <a:t>GS5-11. </a:t>
            </a:r>
          </a:p>
        </p:txBody>
      </p:sp>
      <p:pic>
        <p:nvPicPr>
          <p:cNvPr id="4" name="Picture 3">
            <a:extLst>
              <a:ext uri="{FF2B5EF4-FFF2-40B4-BE49-F238E27FC236}">
                <a16:creationId xmlns:a16="http://schemas.microsoft.com/office/drawing/2014/main" id="{B2C2B410-BDA4-395D-2748-CC8B8D7FE15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p:blipFill>
        <p:spPr>
          <a:xfrm>
            <a:off x="404471" y="1542864"/>
            <a:ext cx="11383059" cy="4083054"/>
          </a:xfrm>
          <a:prstGeom prst="rect">
            <a:avLst/>
          </a:prstGeom>
        </p:spPr>
      </p:pic>
    </p:spTree>
    <p:extLst>
      <p:ext uri="{BB962C8B-B14F-4D97-AF65-F5344CB8AC3E}">
        <p14:creationId xmlns:p14="http://schemas.microsoft.com/office/powerpoint/2010/main" val="3567321271"/>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49168DF-2A00-4659-B2CE-B98878D60B5B}"/>
              </a:ext>
            </a:extLst>
          </p:cNvPr>
          <p:cNvSpPr>
            <a:spLocks noGrp="1"/>
          </p:cNvSpPr>
          <p:nvPr>
            <p:ph type="title"/>
          </p:nvPr>
        </p:nvSpPr>
        <p:spPr/>
        <p:txBody>
          <a:bodyPr>
            <a:normAutofit fontScale="90000"/>
          </a:bodyPr>
          <a:lstStyle/>
          <a:p>
            <a:r>
              <a:rPr lang="en-US" sz="3600" b="1" dirty="0">
                <a:solidFill>
                  <a:schemeClr val="tx2"/>
                </a:solidFill>
                <a:latin typeface="+mj-lt"/>
                <a:cs typeface="Arial" panose="020B0604020202020204" pitchFamily="34" charset="0"/>
              </a:rPr>
              <a:t>Sacituzumab </a:t>
            </a:r>
            <a:r>
              <a:rPr lang="en-US" sz="3600" b="1" dirty="0" err="1">
                <a:solidFill>
                  <a:schemeClr val="tx2"/>
                </a:solidFill>
                <a:latin typeface="+mj-lt"/>
                <a:cs typeface="Arial" panose="020B0604020202020204" pitchFamily="34" charset="0"/>
              </a:rPr>
              <a:t>Govitecan</a:t>
            </a:r>
            <a:r>
              <a:rPr lang="en-US" sz="3600" b="1" dirty="0">
                <a:solidFill>
                  <a:schemeClr val="tx2"/>
                </a:solidFill>
                <a:latin typeface="+mj-lt"/>
                <a:cs typeface="Arial" panose="020B0604020202020204" pitchFamily="34" charset="0"/>
              </a:rPr>
              <a:t> in </a:t>
            </a:r>
            <a:r>
              <a:rPr lang="en-US" b="1" dirty="0">
                <a:solidFill>
                  <a:schemeClr val="tx2"/>
                </a:solidFill>
                <a:latin typeface="+mj-lt"/>
              </a:rPr>
              <a:t>HR-Positive/HER2-Negative MBC</a:t>
            </a:r>
            <a:br>
              <a:rPr lang="en-US" b="1" dirty="0">
                <a:solidFill>
                  <a:schemeClr val="tx2"/>
                </a:solidFill>
                <a:latin typeface="+mj-lt"/>
                <a:cs typeface="Arial" panose="020B0604020202020204" pitchFamily="34" charset="0"/>
              </a:rPr>
            </a:br>
            <a:r>
              <a:rPr lang="en-US" sz="3600" b="1" i="1" dirty="0">
                <a:solidFill>
                  <a:schemeClr val="tx2"/>
                </a:solidFill>
                <a:latin typeface="+mj-lt"/>
                <a:cs typeface="Arial" panose="020B0604020202020204" pitchFamily="34" charset="0"/>
              </a:rPr>
              <a:t>TROPiCS-02 Phase 3: Efficacy</a:t>
            </a:r>
            <a:endParaRPr lang="en-US" b="1" i="1" dirty="0">
              <a:solidFill>
                <a:schemeClr val="tx2"/>
              </a:solidFill>
              <a:latin typeface="+mj-lt"/>
            </a:endParaRPr>
          </a:p>
        </p:txBody>
      </p:sp>
      <p:sp>
        <p:nvSpPr>
          <p:cNvPr id="3" name="Text Placeholder 2">
            <a:extLst>
              <a:ext uri="{FF2B5EF4-FFF2-40B4-BE49-F238E27FC236}">
                <a16:creationId xmlns:a16="http://schemas.microsoft.com/office/drawing/2014/main" id="{02556728-3D55-3DAA-494C-CB5B16ED5477}"/>
              </a:ext>
            </a:extLst>
          </p:cNvPr>
          <p:cNvSpPr>
            <a:spLocks noGrp="1"/>
          </p:cNvSpPr>
          <p:nvPr>
            <p:ph type="body" sz="quarter" idx="14"/>
          </p:nvPr>
        </p:nvSpPr>
        <p:spPr>
          <a:xfrm>
            <a:off x="0" y="6333371"/>
            <a:ext cx="12191999" cy="416831"/>
          </a:xfrm>
        </p:spPr>
        <p:txBody>
          <a:bodyPr/>
          <a:lstStyle/>
          <a:p>
            <a:r>
              <a:rPr lang="en-US" dirty="0"/>
              <a:t>ITT, intention to treat; </a:t>
            </a:r>
            <a:r>
              <a:rPr lang="pt-BR" dirty="0"/>
              <a:t>SG, </a:t>
            </a:r>
            <a:r>
              <a:rPr lang="en-US" dirty="0" err="1"/>
              <a:t>sacituzumab</a:t>
            </a:r>
            <a:r>
              <a:rPr lang="en-US" dirty="0"/>
              <a:t> </a:t>
            </a:r>
            <a:r>
              <a:rPr lang="en-US" dirty="0" err="1"/>
              <a:t>govitecan</a:t>
            </a:r>
            <a:r>
              <a:rPr lang="en-US" dirty="0"/>
              <a:t>.</a:t>
            </a:r>
            <a:br>
              <a:rPr lang="pt-BR" dirty="0"/>
            </a:br>
            <a:r>
              <a:rPr lang="pt-BR" dirty="0"/>
              <a:t>Rugo H, et al. Presented at: 2020 ASCO Annual Meeting; </a:t>
            </a:r>
            <a:r>
              <a:rPr lang="en-US" dirty="0"/>
              <a:t>May 29-31, 2020; Virtual</a:t>
            </a:r>
            <a:r>
              <a:rPr lang="pt-BR" dirty="0"/>
              <a:t>. </a:t>
            </a:r>
            <a:r>
              <a:rPr lang="en-US" dirty="0"/>
              <a:t>Abstract LBA1001.</a:t>
            </a:r>
          </a:p>
        </p:txBody>
      </p:sp>
      <p:pic>
        <p:nvPicPr>
          <p:cNvPr id="6" name="Picture 5">
            <a:extLst>
              <a:ext uri="{FF2B5EF4-FFF2-40B4-BE49-F238E27FC236}">
                <a16:creationId xmlns:a16="http://schemas.microsoft.com/office/drawing/2014/main" id="{20FB8484-E513-453B-9F83-2ED4582E66FB}"/>
              </a:ext>
            </a:extLst>
          </p:cNvPr>
          <p:cNvPicPr>
            <a:picLocks noChangeAspect="1"/>
          </p:cNvPicPr>
          <p:nvPr/>
        </p:nvPicPr>
        <p:blipFill rotWithShape="1">
          <a:blip r:embed="rId2"/>
          <a:srcRect l="23892" t="26667" r="4643" b="11703"/>
          <a:stretch/>
        </p:blipFill>
        <p:spPr>
          <a:xfrm>
            <a:off x="497841" y="1735415"/>
            <a:ext cx="7076723" cy="3906240"/>
          </a:xfrm>
          <a:prstGeom prst="rect">
            <a:avLst/>
          </a:prstGeom>
        </p:spPr>
      </p:pic>
      <p:sp>
        <p:nvSpPr>
          <p:cNvPr id="7" name="Rectangle 6">
            <a:extLst>
              <a:ext uri="{FF2B5EF4-FFF2-40B4-BE49-F238E27FC236}">
                <a16:creationId xmlns:a16="http://schemas.microsoft.com/office/drawing/2014/main" id="{684FB04B-376B-4607-8B44-BAD076EC7B51}"/>
              </a:ext>
            </a:extLst>
          </p:cNvPr>
          <p:cNvSpPr/>
          <p:nvPr/>
        </p:nvSpPr>
        <p:spPr>
          <a:xfrm>
            <a:off x="497840" y="1335793"/>
            <a:ext cx="4344005" cy="246043"/>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2569"/>
                </a:solidFill>
                <a:effectLst/>
                <a:uLnTx/>
                <a:uFillTx/>
                <a:latin typeface="Arial" panose="020B0604020202020204" pitchFamily="34" charset="0"/>
                <a:ea typeface="+mn-ea"/>
                <a:cs typeface="+mn-cs"/>
              </a:rPr>
              <a:t>BICR-Assessed PFS in the ITT Population</a:t>
            </a:r>
          </a:p>
        </p:txBody>
      </p:sp>
      <p:sp>
        <p:nvSpPr>
          <p:cNvPr id="9" name="Rectangle 8">
            <a:extLst>
              <a:ext uri="{FF2B5EF4-FFF2-40B4-BE49-F238E27FC236}">
                <a16:creationId xmlns:a16="http://schemas.microsoft.com/office/drawing/2014/main" id="{D5E03443-2346-4587-92FB-D9EF6BD7BB66}"/>
              </a:ext>
            </a:extLst>
          </p:cNvPr>
          <p:cNvSpPr/>
          <p:nvPr/>
        </p:nvSpPr>
        <p:spPr>
          <a:xfrm>
            <a:off x="8102070" y="4304967"/>
            <a:ext cx="3592089" cy="1322111"/>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ctr"/>
          <a:lstStyle/>
          <a:p>
            <a:pPr marL="285750" marR="0" lvl="0" indent="-285750" algn="l" defTabSz="914377" rtl="0" eaLnBrk="1" fontAlgn="auto" latinLnBrk="0" hangingPunct="1">
              <a:lnSpc>
                <a:spcPct val="100000"/>
              </a:lnSpc>
              <a:spcBef>
                <a:spcPts val="0"/>
              </a:spcBef>
              <a:spcAft>
                <a:spcPts val="0"/>
              </a:spcAft>
              <a:buClr>
                <a:srgbClr val="FD8831"/>
              </a:buClr>
              <a:buSzTx/>
              <a:buFont typeface="Wingdings" panose="05000000000000000000" pitchFamily="2" charset="2"/>
              <a:buChar char="§"/>
              <a:tabLst/>
              <a:defRPr/>
            </a:pPr>
            <a:r>
              <a:rPr kumimoji="0" lang="en-US" sz="1600" b="0" i="0" u="none" strike="noStrike" kern="1200" cap="none" spc="0" normalizeH="0" baseline="0" noProof="0" dirty="0">
                <a:ln>
                  <a:noFill/>
                </a:ln>
                <a:solidFill>
                  <a:srgbClr val="404040"/>
                </a:solidFill>
                <a:effectLst/>
                <a:uLnTx/>
                <a:uFillTx/>
                <a:latin typeface="Arial" panose="020B0604020202020204" pitchFamily="34" charset="0"/>
                <a:ea typeface="+mn-ea"/>
                <a:cs typeface="+mn-cs"/>
              </a:rPr>
              <a:t>SG resulted in a 34% reduction in the risk of PD/death</a:t>
            </a:r>
          </a:p>
          <a:p>
            <a:pPr marL="285750" marR="0" lvl="0" indent="-285750" algn="l" defTabSz="914377" rtl="0" eaLnBrk="1" fontAlgn="auto" latinLnBrk="0" hangingPunct="1">
              <a:lnSpc>
                <a:spcPct val="100000"/>
              </a:lnSpc>
              <a:spcBef>
                <a:spcPts val="0"/>
              </a:spcBef>
              <a:spcAft>
                <a:spcPts val="0"/>
              </a:spcAft>
              <a:buClr>
                <a:srgbClr val="FD8831"/>
              </a:buClr>
              <a:buSzTx/>
              <a:buFont typeface="Wingdings" panose="05000000000000000000" pitchFamily="2" charset="2"/>
              <a:buChar char="§"/>
              <a:tabLst/>
              <a:defRPr/>
            </a:pPr>
            <a:r>
              <a:rPr kumimoji="0" lang="en-US" sz="1600" b="0" i="0" u="none" strike="noStrike" kern="1200" cap="none" spc="0" normalizeH="0" baseline="0" noProof="0" dirty="0">
                <a:ln>
                  <a:noFill/>
                </a:ln>
                <a:solidFill>
                  <a:srgbClr val="404040"/>
                </a:solidFill>
                <a:effectLst/>
                <a:uLnTx/>
                <a:uFillTx/>
                <a:latin typeface="Arial" panose="020B0604020202020204" pitchFamily="34" charset="0"/>
                <a:ea typeface="+mn-ea"/>
                <a:cs typeface="+mn-cs"/>
              </a:rPr>
              <a:t>SG resulted in PFS benefit consistent across all </a:t>
            </a:r>
            <a:r>
              <a:rPr kumimoji="0" lang="en-US" sz="1600" b="0" i="0" u="none" strike="noStrike" kern="1200" cap="none" spc="0" normalizeH="0" baseline="0" noProof="0">
                <a:ln>
                  <a:noFill/>
                </a:ln>
                <a:solidFill>
                  <a:srgbClr val="404040"/>
                </a:solidFill>
                <a:effectLst/>
                <a:uLnTx/>
                <a:uFillTx/>
                <a:latin typeface="Arial" panose="020B0604020202020204" pitchFamily="34" charset="0"/>
                <a:ea typeface="+mn-ea"/>
                <a:cs typeface="+mn-cs"/>
              </a:rPr>
              <a:t>subgroup analyses</a:t>
            </a:r>
            <a:r>
              <a:rPr kumimoji="0" lang="en-US" sz="1600" b="0" i="0" u="none" strike="noStrike" kern="1200" cap="none" spc="0" normalizeH="0" baseline="0" noProof="0" dirty="0">
                <a:ln>
                  <a:noFill/>
                </a:ln>
                <a:solidFill>
                  <a:srgbClr val="404040"/>
                </a:solidFill>
                <a:effectLst/>
                <a:uLnTx/>
                <a:uFillTx/>
                <a:latin typeface="Arial" panose="020B0604020202020204" pitchFamily="34" charset="0"/>
                <a:ea typeface="+mn-ea"/>
                <a:cs typeface="+mn-cs"/>
              </a:rPr>
              <a:t>, including patients with</a:t>
            </a:r>
          </a:p>
          <a:p>
            <a:pPr marL="742938" marR="0" lvl="1" indent="-285750" algn="l" defTabSz="914377" rtl="0" eaLnBrk="1" fontAlgn="auto" latinLnBrk="0" hangingPunct="1">
              <a:lnSpc>
                <a:spcPct val="100000"/>
              </a:lnSpc>
              <a:spcBef>
                <a:spcPts val="0"/>
              </a:spcBef>
              <a:spcAft>
                <a:spcPts val="0"/>
              </a:spcAft>
              <a:buClr>
                <a:srgbClr val="FD8831"/>
              </a:buClr>
              <a:buSzTx/>
              <a:buFont typeface="Arial" panose="020B0604020202020204" pitchFamily="34" charset="0"/>
              <a:buChar char="•"/>
              <a:tabLst/>
              <a:defRPr/>
            </a:pPr>
            <a:r>
              <a:rPr kumimoji="0" lang="en-US" sz="1600" b="0" i="0" u="none" strike="noStrike" kern="1200" cap="none" spc="0" normalizeH="0" baseline="0" noProof="0" dirty="0">
                <a:ln>
                  <a:noFill/>
                </a:ln>
                <a:solidFill>
                  <a:srgbClr val="404040"/>
                </a:solidFill>
                <a:effectLst/>
                <a:uLnTx/>
                <a:uFillTx/>
                <a:latin typeface="Arial" panose="020B0604020202020204" pitchFamily="34" charset="0"/>
                <a:ea typeface="+mn-ea"/>
                <a:cs typeface="+mn-cs"/>
              </a:rPr>
              <a:t>≥ 3 prior chemotherapy regimens in the </a:t>
            </a:r>
            <a:br>
              <a:rPr kumimoji="0" lang="en-US" sz="1600" b="0" i="0" u="none" strike="noStrike" kern="1200" cap="none" spc="0" normalizeH="0" baseline="0" noProof="0" dirty="0">
                <a:ln>
                  <a:noFill/>
                </a:ln>
                <a:solidFill>
                  <a:srgbClr val="404040"/>
                </a:solidFill>
                <a:effectLst/>
                <a:uLnTx/>
                <a:uFillTx/>
                <a:latin typeface="Arial" panose="020B0604020202020204" pitchFamily="34" charset="0"/>
                <a:ea typeface="+mn-ea"/>
                <a:cs typeface="+mn-cs"/>
              </a:rPr>
            </a:br>
            <a:r>
              <a:rPr kumimoji="0" lang="en-US" sz="1600" b="0" i="0" u="none" strike="noStrike" kern="1200" cap="none" spc="0" normalizeH="0" baseline="0" noProof="0" dirty="0">
                <a:ln>
                  <a:noFill/>
                </a:ln>
                <a:solidFill>
                  <a:srgbClr val="404040"/>
                </a:solidFill>
                <a:effectLst/>
                <a:uLnTx/>
                <a:uFillTx/>
                <a:latin typeface="Arial" panose="020B0604020202020204" pitchFamily="34" charset="0"/>
                <a:ea typeface="+mn-ea"/>
                <a:cs typeface="+mn-cs"/>
              </a:rPr>
              <a:t>metastatic setting</a:t>
            </a:r>
          </a:p>
          <a:p>
            <a:pPr marL="742938" marR="0" lvl="1" indent="-285750" algn="l" defTabSz="914377" rtl="0" eaLnBrk="1" fontAlgn="auto" latinLnBrk="0" hangingPunct="1">
              <a:lnSpc>
                <a:spcPct val="100000"/>
              </a:lnSpc>
              <a:spcBef>
                <a:spcPts val="0"/>
              </a:spcBef>
              <a:spcAft>
                <a:spcPts val="0"/>
              </a:spcAft>
              <a:buClr>
                <a:srgbClr val="FD8831"/>
              </a:buClr>
              <a:buSzTx/>
              <a:buFont typeface="Arial" panose="020B0604020202020204" pitchFamily="34" charset="0"/>
              <a:buChar char="•"/>
              <a:tabLst/>
              <a:defRPr/>
            </a:pPr>
            <a:r>
              <a:rPr kumimoji="0" lang="en-US" sz="1600" b="0" i="0" u="none" strike="noStrike" kern="1200" cap="none" spc="0" normalizeH="0" baseline="0" noProof="0" dirty="0">
                <a:ln>
                  <a:noFill/>
                </a:ln>
                <a:solidFill>
                  <a:srgbClr val="404040"/>
                </a:solidFill>
                <a:effectLst/>
                <a:uLnTx/>
                <a:uFillTx/>
                <a:latin typeface="Arial" panose="020B0604020202020204" pitchFamily="34" charset="0"/>
                <a:ea typeface="+mn-ea"/>
                <a:cs typeface="+mn-cs"/>
              </a:rPr>
              <a:t>Visceral metastases</a:t>
            </a:r>
          </a:p>
          <a:p>
            <a:pPr marL="742938" marR="0" lvl="1" indent="-285750" algn="l" defTabSz="914377" rtl="0" eaLnBrk="1" fontAlgn="auto" latinLnBrk="0" hangingPunct="1">
              <a:lnSpc>
                <a:spcPct val="100000"/>
              </a:lnSpc>
              <a:spcBef>
                <a:spcPts val="0"/>
              </a:spcBef>
              <a:spcAft>
                <a:spcPts val="0"/>
              </a:spcAft>
              <a:buClr>
                <a:srgbClr val="FD8831"/>
              </a:buClr>
              <a:buSzTx/>
              <a:buFont typeface="Arial" panose="020B0604020202020204" pitchFamily="34" charset="0"/>
              <a:buChar char="•"/>
              <a:tabLst/>
              <a:defRPr/>
            </a:pPr>
            <a:r>
              <a:rPr kumimoji="0" lang="en-US" sz="1600" b="0" i="0" u="none" strike="noStrike" kern="1200" cap="none" spc="0" normalizeH="0" baseline="0" noProof="0" dirty="0">
                <a:ln>
                  <a:noFill/>
                </a:ln>
                <a:solidFill>
                  <a:srgbClr val="404040"/>
                </a:solidFill>
                <a:effectLst/>
                <a:uLnTx/>
                <a:uFillTx/>
                <a:latin typeface="Arial" panose="020B0604020202020204" pitchFamily="34" charset="0"/>
                <a:ea typeface="+mn-ea"/>
                <a:cs typeface="+mn-cs"/>
              </a:rPr>
              <a:t>Endocrine therapy for MBC </a:t>
            </a:r>
            <a:br>
              <a:rPr kumimoji="0" lang="en-US" sz="1600" b="0" i="0" u="none" strike="noStrike" kern="1200" cap="none" spc="0" normalizeH="0" baseline="0" noProof="0" dirty="0">
                <a:ln>
                  <a:noFill/>
                </a:ln>
                <a:solidFill>
                  <a:srgbClr val="404040"/>
                </a:solidFill>
                <a:effectLst/>
                <a:uLnTx/>
                <a:uFillTx/>
                <a:latin typeface="Arial" panose="020B0604020202020204" pitchFamily="34" charset="0"/>
                <a:ea typeface="+mn-ea"/>
                <a:cs typeface="+mn-cs"/>
              </a:rPr>
            </a:br>
            <a:r>
              <a:rPr kumimoji="0" lang="en-US" sz="1600" b="0" i="0" u="none" strike="noStrike" kern="1200" cap="none" spc="0" normalizeH="0" baseline="0" noProof="0" dirty="0">
                <a:ln>
                  <a:noFill/>
                </a:ln>
                <a:solidFill>
                  <a:srgbClr val="404040"/>
                </a:solidFill>
                <a:effectLst/>
                <a:uLnTx/>
                <a:uFillTx/>
                <a:latin typeface="Arial" panose="020B0604020202020204" pitchFamily="34" charset="0"/>
                <a:ea typeface="+mn-ea"/>
                <a:cs typeface="+mn-cs"/>
              </a:rPr>
              <a:t>≥ 6 months</a:t>
            </a:r>
          </a:p>
        </p:txBody>
      </p:sp>
      <p:sp>
        <p:nvSpPr>
          <p:cNvPr id="10" name="Rectangle 9">
            <a:extLst>
              <a:ext uri="{FF2B5EF4-FFF2-40B4-BE49-F238E27FC236}">
                <a16:creationId xmlns:a16="http://schemas.microsoft.com/office/drawing/2014/main" id="{0A052F9A-D55A-4E0B-B2DA-120ECBA4617C}"/>
              </a:ext>
            </a:extLst>
          </p:cNvPr>
          <p:cNvSpPr/>
          <p:nvPr/>
        </p:nvSpPr>
        <p:spPr>
          <a:xfrm>
            <a:off x="4841846" y="1735416"/>
            <a:ext cx="976045" cy="1730388"/>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mn-ea"/>
              <a:cs typeface="+mn-cs"/>
            </a:endParaRPr>
          </a:p>
        </p:txBody>
      </p:sp>
      <p:graphicFrame>
        <p:nvGraphicFramePr>
          <p:cNvPr id="11" name="Table 10">
            <a:extLst>
              <a:ext uri="{FF2B5EF4-FFF2-40B4-BE49-F238E27FC236}">
                <a16:creationId xmlns:a16="http://schemas.microsoft.com/office/drawing/2014/main" id="{59F9F8D3-8BD0-41C2-847F-F71FAB63625F}"/>
              </a:ext>
            </a:extLst>
          </p:cNvPr>
          <p:cNvGraphicFramePr>
            <a:graphicFrameLocks noGrp="1"/>
          </p:cNvGraphicFramePr>
          <p:nvPr/>
        </p:nvGraphicFramePr>
        <p:xfrm>
          <a:off x="6374111" y="1849801"/>
          <a:ext cx="4683492" cy="1376172"/>
        </p:xfrm>
        <a:graphic>
          <a:graphicData uri="http://schemas.openxmlformats.org/drawingml/2006/table">
            <a:tbl>
              <a:tblPr firstRow="1" bandRow="1">
                <a:tableStyleId>{5940675A-B579-460E-94D1-54222C63F5DA}</a:tableStyleId>
              </a:tblPr>
              <a:tblGrid>
                <a:gridCol w="2153770">
                  <a:extLst>
                    <a:ext uri="{9D8B030D-6E8A-4147-A177-3AD203B41FA5}">
                      <a16:colId xmlns:a16="http://schemas.microsoft.com/office/drawing/2014/main" val="2132207957"/>
                    </a:ext>
                  </a:extLst>
                </a:gridCol>
                <a:gridCol w="1264861">
                  <a:extLst>
                    <a:ext uri="{9D8B030D-6E8A-4147-A177-3AD203B41FA5}">
                      <a16:colId xmlns:a16="http://schemas.microsoft.com/office/drawing/2014/main" val="1825982089"/>
                    </a:ext>
                  </a:extLst>
                </a:gridCol>
                <a:gridCol w="1264861">
                  <a:extLst>
                    <a:ext uri="{9D8B030D-6E8A-4147-A177-3AD203B41FA5}">
                      <a16:colId xmlns:a16="http://schemas.microsoft.com/office/drawing/2014/main" val="3323176668"/>
                    </a:ext>
                  </a:extLst>
                </a:gridCol>
              </a:tblGrid>
              <a:tr h="158496">
                <a:tc>
                  <a:txBody>
                    <a:bodyPr/>
                    <a:lstStyle/>
                    <a:p>
                      <a:pPr algn="l"/>
                      <a:r>
                        <a:rPr lang="en-US" sz="1050" b="1">
                          <a:solidFill>
                            <a:schemeClr val="tx1"/>
                          </a:solidFill>
                          <a:latin typeface="+mn-lt"/>
                        </a:rPr>
                        <a:t>PFS Analysis</a:t>
                      </a:r>
                    </a:p>
                  </a:txBody>
                  <a:tcPr marL="27432" marR="27432" marT="18288" marB="18288" anchor="ctr">
                    <a:solidFill>
                      <a:schemeClr val="bg1"/>
                    </a:solidFill>
                  </a:tcPr>
                </a:tc>
                <a:tc>
                  <a:txBody>
                    <a:bodyPr/>
                    <a:lstStyle/>
                    <a:p>
                      <a:pPr algn="ctr"/>
                      <a:r>
                        <a:rPr lang="en-US" sz="1050" b="1">
                          <a:solidFill>
                            <a:schemeClr val="bg1"/>
                          </a:solidFill>
                          <a:latin typeface="+mn-lt"/>
                        </a:rPr>
                        <a:t>SG (n = 272)</a:t>
                      </a:r>
                    </a:p>
                  </a:txBody>
                  <a:tcPr marL="27432" marR="27432" marT="18288" marB="18288" anchor="ctr">
                    <a:solidFill>
                      <a:srgbClr val="32B4A7"/>
                    </a:solidFill>
                  </a:tcPr>
                </a:tc>
                <a:tc>
                  <a:txBody>
                    <a:bodyPr/>
                    <a:lstStyle/>
                    <a:p>
                      <a:pPr algn="ctr"/>
                      <a:r>
                        <a:rPr lang="en-US" sz="1050" b="1">
                          <a:solidFill>
                            <a:schemeClr val="bg1"/>
                          </a:solidFill>
                          <a:latin typeface="+mn-lt"/>
                        </a:rPr>
                        <a:t>TPC (n = 271)</a:t>
                      </a:r>
                    </a:p>
                  </a:txBody>
                  <a:tcPr marL="27432" marR="27432" marT="18288" marB="18288" anchor="ctr">
                    <a:solidFill>
                      <a:schemeClr val="tx2"/>
                    </a:solidFill>
                  </a:tcPr>
                </a:tc>
                <a:extLst>
                  <a:ext uri="{0D108BD9-81ED-4DB2-BD59-A6C34878D82A}">
                    <a16:rowId xmlns:a16="http://schemas.microsoft.com/office/drawing/2014/main" val="3133745500"/>
                  </a:ext>
                </a:extLst>
              </a:tr>
              <a:tr h="160739">
                <a:tc>
                  <a:txBody>
                    <a:bodyPr/>
                    <a:lstStyle/>
                    <a:p>
                      <a:pPr algn="l"/>
                      <a:r>
                        <a:rPr lang="en-US" sz="1050" b="0">
                          <a:solidFill>
                            <a:schemeClr val="tx1"/>
                          </a:solidFill>
                          <a:latin typeface="+mn-lt"/>
                        </a:rPr>
                        <a:t>Median PFS (95% CI), mo</a:t>
                      </a:r>
                    </a:p>
                  </a:txBody>
                  <a:tcPr marL="27432" marR="27432" marT="18288" marB="18288" anchor="ctr">
                    <a:solidFill>
                      <a:schemeClr val="bg1"/>
                    </a:solidFill>
                  </a:tcPr>
                </a:tc>
                <a:tc>
                  <a:txBody>
                    <a:bodyPr/>
                    <a:lstStyle/>
                    <a:p>
                      <a:pPr algn="ctr"/>
                      <a:r>
                        <a:rPr lang="en-US" sz="1050">
                          <a:solidFill>
                            <a:schemeClr val="tx1"/>
                          </a:solidFill>
                          <a:latin typeface="+mn-lt"/>
                        </a:rPr>
                        <a:t>5.5 (4.2, 7.0)</a:t>
                      </a:r>
                    </a:p>
                  </a:txBody>
                  <a:tcPr marL="27432" marR="27432" marT="18288" marB="18288" anchor="ctr">
                    <a:solidFill>
                      <a:schemeClr val="bg1"/>
                    </a:solidFill>
                  </a:tcPr>
                </a:tc>
                <a:tc>
                  <a:txBody>
                    <a:bodyPr/>
                    <a:lstStyle/>
                    <a:p>
                      <a:pPr algn="ctr"/>
                      <a:r>
                        <a:rPr lang="en-US" sz="1050">
                          <a:solidFill>
                            <a:schemeClr val="tx1"/>
                          </a:solidFill>
                          <a:latin typeface="+mn-lt"/>
                        </a:rPr>
                        <a:t>4.0 (3.1, 4.4)</a:t>
                      </a:r>
                    </a:p>
                  </a:txBody>
                  <a:tcPr marL="27432" marR="27432" marT="18288" marB="18288" anchor="ctr">
                    <a:solidFill>
                      <a:schemeClr val="bg1"/>
                    </a:solidFill>
                  </a:tcPr>
                </a:tc>
                <a:extLst>
                  <a:ext uri="{0D108BD9-81ED-4DB2-BD59-A6C34878D82A}">
                    <a16:rowId xmlns:a16="http://schemas.microsoft.com/office/drawing/2014/main" val="841397565"/>
                  </a:ext>
                </a:extLst>
              </a:tr>
              <a:tr h="160739">
                <a:tc>
                  <a:txBody>
                    <a:bodyPr/>
                    <a:lstStyle/>
                    <a:p>
                      <a:pPr algn="l"/>
                      <a:r>
                        <a:rPr lang="en-US" sz="1050" b="0">
                          <a:solidFill>
                            <a:schemeClr val="tx1"/>
                          </a:solidFill>
                          <a:latin typeface="+mn-lt"/>
                        </a:rPr>
                        <a:t>   Stratified hazard ratio (95% CI)</a:t>
                      </a:r>
                    </a:p>
                  </a:txBody>
                  <a:tcPr marL="27432" marR="27432" marT="18288" marB="18288" anchor="ctr">
                    <a:solidFill>
                      <a:schemeClr val="bg1"/>
                    </a:solidFill>
                  </a:tcPr>
                </a:tc>
                <a:tc gridSpan="2">
                  <a:txBody>
                    <a:bodyPr/>
                    <a:lstStyle/>
                    <a:p>
                      <a:pPr algn="ctr"/>
                      <a:r>
                        <a:rPr lang="en-US" sz="1050">
                          <a:solidFill>
                            <a:schemeClr val="tx1"/>
                          </a:solidFill>
                          <a:latin typeface="+mn-lt"/>
                        </a:rPr>
                        <a:t>0.66 (0.53-0.83)</a:t>
                      </a:r>
                    </a:p>
                  </a:txBody>
                  <a:tcPr marL="27432" marR="27432" marT="18288" marB="18288" anchor="ctr">
                    <a:solidFill>
                      <a:schemeClr val="bg1"/>
                    </a:solidFill>
                  </a:tcPr>
                </a:tc>
                <a:tc hMerge="1">
                  <a:txBody>
                    <a:bodyPr/>
                    <a:lstStyle/>
                    <a:p>
                      <a:pPr algn="ctr"/>
                      <a:endParaRPr lang="en-US" sz="800">
                        <a:solidFill>
                          <a:schemeClr val="tx1"/>
                        </a:solidFill>
                      </a:endParaRPr>
                    </a:p>
                  </a:txBody>
                  <a:tcPr marL="45720" marR="45720" marT="27432" marB="27432" anchor="ctr">
                    <a:solidFill>
                      <a:schemeClr val="bg1"/>
                    </a:solidFill>
                  </a:tcPr>
                </a:tc>
                <a:extLst>
                  <a:ext uri="{0D108BD9-81ED-4DB2-BD59-A6C34878D82A}">
                    <a16:rowId xmlns:a16="http://schemas.microsoft.com/office/drawing/2014/main" val="644467085"/>
                  </a:ext>
                </a:extLst>
              </a:tr>
              <a:tr h="158496">
                <a:tc>
                  <a:txBody>
                    <a:bodyPr/>
                    <a:lstStyle/>
                    <a:p>
                      <a:pPr algn="l"/>
                      <a:r>
                        <a:rPr lang="en-US" sz="1050" b="0">
                          <a:solidFill>
                            <a:schemeClr val="tx1"/>
                          </a:solidFill>
                          <a:latin typeface="+mn-lt"/>
                        </a:rPr>
                        <a:t>Stratified log rank </a:t>
                      </a:r>
                      <a:r>
                        <a:rPr lang="en-US" sz="1050" b="0" i="1">
                          <a:solidFill>
                            <a:schemeClr val="tx1"/>
                          </a:solidFill>
                          <a:latin typeface="+mn-lt"/>
                        </a:rPr>
                        <a:t>P </a:t>
                      </a:r>
                      <a:r>
                        <a:rPr lang="en-US" sz="1050" b="0" i="0">
                          <a:solidFill>
                            <a:schemeClr val="tx1"/>
                          </a:solidFill>
                          <a:latin typeface="+mn-lt"/>
                        </a:rPr>
                        <a:t>value</a:t>
                      </a:r>
                      <a:endParaRPr lang="en-US" sz="1050" b="0">
                        <a:solidFill>
                          <a:schemeClr val="tx1"/>
                        </a:solidFill>
                        <a:latin typeface="+mn-lt"/>
                      </a:endParaRPr>
                    </a:p>
                  </a:txBody>
                  <a:tcPr marL="27432" marR="27432" marT="18288" marB="18288" anchor="ctr">
                    <a:solidFill>
                      <a:schemeClr val="bg1"/>
                    </a:solidFill>
                  </a:tcPr>
                </a:tc>
                <a:tc gridSpan="2">
                  <a:txBody>
                    <a:bodyPr/>
                    <a:lstStyle/>
                    <a:p>
                      <a:pPr algn="ctr"/>
                      <a:r>
                        <a:rPr lang="en-US" sz="1050">
                          <a:solidFill>
                            <a:schemeClr val="tx1"/>
                          </a:solidFill>
                          <a:latin typeface="+mn-lt"/>
                        </a:rPr>
                        <a:t>.0003</a:t>
                      </a:r>
                    </a:p>
                  </a:txBody>
                  <a:tcPr marL="27432" marR="27432" marT="18288" marB="18288" anchor="ctr">
                    <a:solidFill>
                      <a:schemeClr val="bg1"/>
                    </a:solidFill>
                  </a:tcPr>
                </a:tc>
                <a:tc hMerge="1">
                  <a:txBody>
                    <a:bodyPr/>
                    <a:lstStyle/>
                    <a:p>
                      <a:pPr algn="ctr"/>
                      <a:endParaRPr lang="en-US" sz="800">
                        <a:solidFill>
                          <a:schemeClr val="tx1"/>
                        </a:solidFill>
                      </a:endParaRPr>
                    </a:p>
                  </a:txBody>
                  <a:tcPr marL="45720" marR="45720" marT="27432" marB="27432" anchor="ctr">
                    <a:solidFill>
                      <a:schemeClr val="bg1"/>
                    </a:solidFill>
                  </a:tcPr>
                </a:tc>
                <a:extLst>
                  <a:ext uri="{0D108BD9-81ED-4DB2-BD59-A6C34878D82A}">
                    <a16:rowId xmlns:a16="http://schemas.microsoft.com/office/drawing/2014/main" val="772699432"/>
                  </a:ext>
                </a:extLst>
              </a:tr>
              <a:tr h="158496">
                <a:tc>
                  <a:txBody>
                    <a:bodyPr/>
                    <a:lstStyle/>
                    <a:p>
                      <a:pPr algn="l"/>
                      <a:r>
                        <a:rPr lang="en-US" sz="1050" b="0">
                          <a:solidFill>
                            <a:schemeClr val="tx1"/>
                          </a:solidFill>
                          <a:latin typeface="+mn-lt"/>
                        </a:rPr>
                        <a:t>6-Month PFS rate, % (95% CI)</a:t>
                      </a:r>
                    </a:p>
                  </a:txBody>
                  <a:tcPr marL="27432" marR="27432" marT="18288" marB="18288" anchor="ctr">
                    <a:solidFill>
                      <a:schemeClr val="bg1"/>
                    </a:solidFill>
                  </a:tcPr>
                </a:tc>
                <a:tc>
                  <a:txBody>
                    <a:bodyPr/>
                    <a:lstStyle/>
                    <a:p>
                      <a:pPr algn="ctr"/>
                      <a:r>
                        <a:rPr lang="en-US" sz="1050">
                          <a:solidFill>
                            <a:schemeClr val="tx1"/>
                          </a:solidFill>
                          <a:latin typeface="+mn-lt"/>
                        </a:rPr>
                        <a:t>46.1 (39.4, 52.6)</a:t>
                      </a:r>
                    </a:p>
                  </a:txBody>
                  <a:tcPr marL="27432" marR="27432" marT="18288" marB="18288" anchor="ctr">
                    <a:solidFill>
                      <a:schemeClr val="bg1"/>
                    </a:solidFill>
                  </a:tcPr>
                </a:tc>
                <a:tc>
                  <a:txBody>
                    <a:bodyPr/>
                    <a:lstStyle/>
                    <a:p>
                      <a:pPr algn="ctr"/>
                      <a:r>
                        <a:rPr lang="en-US" sz="1050">
                          <a:solidFill>
                            <a:schemeClr val="tx1"/>
                          </a:solidFill>
                          <a:latin typeface="+mn-lt"/>
                        </a:rPr>
                        <a:t>30.3 (23.6, 37.3)</a:t>
                      </a:r>
                    </a:p>
                  </a:txBody>
                  <a:tcPr marL="27432" marR="27432" marT="18288" marB="18288" anchor="ctr">
                    <a:solidFill>
                      <a:schemeClr val="bg1"/>
                    </a:solidFill>
                  </a:tcPr>
                </a:tc>
                <a:extLst>
                  <a:ext uri="{0D108BD9-81ED-4DB2-BD59-A6C34878D82A}">
                    <a16:rowId xmlns:a16="http://schemas.microsoft.com/office/drawing/2014/main" val="567846096"/>
                  </a:ext>
                </a:extLst>
              </a:tr>
              <a:tr h="15849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50" b="0">
                          <a:solidFill>
                            <a:schemeClr val="tx1"/>
                          </a:solidFill>
                          <a:latin typeface="+mn-lt"/>
                        </a:rPr>
                        <a:t>9-Month PFS rate, % (95% CI)</a:t>
                      </a:r>
                    </a:p>
                  </a:txBody>
                  <a:tcPr marL="27432" marR="27432" marT="18288" marB="18288" anchor="ctr">
                    <a:solidFill>
                      <a:schemeClr val="bg1"/>
                    </a:solidFill>
                  </a:tcPr>
                </a:tc>
                <a:tc>
                  <a:txBody>
                    <a:bodyPr/>
                    <a:lstStyle/>
                    <a:p>
                      <a:pPr algn="ctr"/>
                      <a:r>
                        <a:rPr lang="en-US" sz="1050">
                          <a:solidFill>
                            <a:schemeClr val="tx1"/>
                          </a:solidFill>
                          <a:latin typeface="+mn-lt"/>
                        </a:rPr>
                        <a:t>32.5 (25.9, 39.2)</a:t>
                      </a:r>
                    </a:p>
                  </a:txBody>
                  <a:tcPr marL="27432" marR="27432" marT="18288" marB="18288" anchor="ctr">
                    <a:solidFill>
                      <a:schemeClr val="bg1"/>
                    </a:solidFill>
                  </a:tcPr>
                </a:tc>
                <a:tc>
                  <a:txBody>
                    <a:bodyPr/>
                    <a:lstStyle/>
                    <a:p>
                      <a:pPr algn="ctr"/>
                      <a:r>
                        <a:rPr lang="en-US" sz="1050">
                          <a:solidFill>
                            <a:schemeClr val="tx1"/>
                          </a:solidFill>
                          <a:latin typeface="+mn-lt"/>
                        </a:rPr>
                        <a:t>17.3 (11.5, 24.2)</a:t>
                      </a:r>
                    </a:p>
                  </a:txBody>
                  <a:tcPr marL="27432" marR="27432" marT="18288" marB="18288" anchor="ctr">
                    <a:solidFill>
                      <a:schemeClr val="bg1"/>
                    </a:solidFill>
                  </a:tcPr>
                </a:tc>
                <a:extLst>
                  <a:ext uri="{0D108BD9-81ED-4DB2-BD59-A6C34878D82A}">
                    <a16:rowId xmlns:a16="http://schemas.microsoft.com/office/drawing/2014/main" val="711438862"/>
                  </a:ext>
                </a:extLst>
              </a:tr>
              <a:tr h="15849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050" b="0">
                          <a:solidFill>
                            <a:schemeClr val="tx1"/>
                          </a:solidFill>
                          <a:latin typeface="+mn-lt"/>
                        </a:rPr>
                        <a:t>12-Month PFS rate, % (95% CI)</a:t>
                      </a:r>
                    </a:p>
                  </a:txBody>
                  <a:tcPr marL="27432" marR="27432" marT="18288" marB="18288" anchor="ctr">
                    <a:solidFill>
                      <a:schemeClr val="bg1"/>
                    </a:solidFill>
                  </a:tcPr>
                </a:tc>
                <a:tc>
                  <a:txBody>
                    <a:bodyPr/>
                    <a:lstStyle/>
                    <a:p>
                      <a:pPr algn="ctr"/>
                      <a:r>
                        <a:rPr lang="en-US" sz="1050">
                          <a:solidFill>
                            <a:schemeClr val="tx1"/>
                          </a:solidFill>
                          <a:latin typeface="+mn-lt"/>
                        </a:rPr>
                        <a:t>21.3 (15.2, 28.1)</a:t>
                      </a:r>
                    </a:p>
                  </a:txBody>
                  <a:tcPr marL="27432" marR="27432" marT="18288" marB="18288" anchor="ctr">
                    <a:solidFill>
                      <a:schemeClr val="bg1"/>
                    </a:solidFill>
                  </a:tcPr>
                </a:tc>
                <a:tc>
                  <a:txBody>
                    <a:bodyPr/>
                    <a:lstStyle/>
                    <a:p>
                      <a:pPr algn="ctr"/>
                      <a:r>
                        <a:rPr lang="en-US" sz="1050">
                          <a:solidFill>
                            <a:schemeClr val="tx1"/>
                          </a:solidFill>
                          <a:latin typeface="+mn-lt"/>
                        </a:rPr>
                        <a:t>7.1 (2.8, 13.9)</a:t>
                      </a:r>
                    </a:p>
                  </a:txBody>
                  <a:tcPr marL="27432" marR="27432" marT="18288" marB="18288" anchor="ctr">
                    <a:solidFill>
                      <a:schemeClr val="bg1"/>
                    </a:solidFill>
                  </a:tcPr>
                </a:tc>
                <a:extLst>
                  <a:ext uri="{0D108BD9-81ED-4DB2-BD59-A6C34878D82A}">
                    <a16:rowId xmlns:a16="http://schemas.microsoft.com/office/drawing/2014/main" val="3781486140"/>
                  </a:ext>
                </a:extLst>
              </a:tr>
            </a:tbl>
          </a:graphicData>
        </a:graphic>
      </p:graphicFrame>
      <p:sp>
        <p:nvSpPr>
          <p:cNvPr id="14" name="TextBox 13">
            <a:extLst>
              <a:ext uri="{FF2B5EF4-FFF2-40B4-BE49-F238E27FC236}">
                <a16:creationId xmlns:a16="http://schemas.microsoft.com/office/drawing/2014/main" id="{ADF607A1-CCAA-45F3-BE50-F7EB9E4DE7ED}"/>
              </a:ext>
            </a:extLst>
          </p:cNvPr>
          <p:cNvSpPr txBox="1"/>
          <p:nvPr/>
        </p:nvSpPr>
        <p:spPr>
          <a:xfrm>
            <a:off x="5302724" y="1216345"/>
            <a:ext cx="2220480" cy="461665"/>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47484F"/>
                </a:solidFill>
                <a:effectLst/>
                <a:uLnTx/>
                <a:uFillTx/>
                <a:latin typeface="Arial"/>
                <a:ea typeface="+mn-ea"/>
                <a:cs typeface="+mn-cs"/>
              </a:rPr>
              <a:t>98% prior CDK4/6 inhibitors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47484F"/>
                </a:solidFill>
                <a:effectLst/>
                <a:uLnTx/>
                <a:uFillTx/>
                <a:latin typeface="Arial"/>
                <a:ea typeface="+mn-ea"/>
                <a:cs typeface="+mn-cs"/>
              </a:rPr>
              <a:t>Median 3 prior chemo</a:t>
            </a:r>
          </a:p>
        </p:txBody>
      </p:sp>
      <p:sp>
        <p:nvSpPr>
          <p:cNvPr id="15" name="Rectangle 14">
            <a:extLst>
              <a:ext uri="{FF2B5EF4-FFF2-40B4-BE49-F238E27FC236}">
                <a16:creationId xmlns:a16="http://schemas.microsoft.com/office/drawing/2014/main" id="{AF88E37A-4831-48C4-AD80-0EFA89D9F7A6}"/>
              </a:ext>
            </a:extLst>
          </p:cNvPr>
          <p:cNvSpPr/>
          <p:nvPr/>
        </p:nvSpPr>
        <p:spPr>
          <a:xfrm>
            <a:off x="6374111" y="3232899"/>
            <a:ext cx="1382153" cy="82554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a:ea typeface="+mn-ea"/>
              <a:cs typeface="+mn-cs"/>
            </a:endParaRPr>
          </a:p>
        </p:txBody>
      </p:sp>
    </p:spTree>
    <p:extLst>
      <p:ext uri="{BB962C8B-B14F-4D97-AF65-F5344CB8AC3E}">
        <p14:creationId xmlns:p14="http://schemas.microsoft.com/office/powerpoint/2010/main" val="3235006224"/>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4402D04-7837-4ADC-8B61-587EDA545D15}"/>
              </a:ext>
            </a:extLst>
          </p:cNvPr>
          <p:cNvSpPr>
            <a:spLocks noGrp="1"/>
          </p:cNvSpPr>
          <p:nvPr>
            <p:ph type="title"/>
          </p:nvPr>
        </p:nvSpPr>
        <p:spPr/>
        <p:txBody>
          <a:bodyPr>
            <a:normAutofit fontScale="90000"/>
          </a:bodyPr>
          <a:lstStyle/>
          <a:p>
            <a:r>
              <a:rPr lang="en-US" b="1" dirty="0">
                <a:solidFill>
                  <a:schemeClr val="tx2"/>
                </a:solidFill>
                <a:latin typeface="+mj-lt"/>
              </a:rPr>
              <a:t>TROPiCS-02</a:t>
            </a:r>
            <a:br>
              <a:rPr lang="en-US" b="1" dirty="0">
                <a:solidFill>
                  <a:schemeClr val="tx2"/>
                </a:solidFill>
                <a:latin typeface="+mj-lt"/>
              </a:rPr>
            </a:br>
            <a:r>
              <a:rPr lang="en-US" b="1" i="1">
                <a:solidFill>
                  <a:schemeClr val="tx2"/>
                </a:solidFill>
                <a:latin typeface="+mj-lt"/>
              </a:rPr>
              <a:t>Key Secondary </a:t>
            </a:r>
            <a:r>
              <a:rPr lang="en-US" b="1" i="1" dirty="0">
                <a:solidFill>
                  <a:schemeClr val="tx2"/>
                </a:solidFill>
                <a:latin typeface="+mj-lt"/>
              </a:rPr>
              <a:t>Endpoint: OS (Second Interim Analysis)</a:t>
            </a:r>
          </a:p>
        </p:txBody>
      </p:sp>
      <p:sp>
        <p:nvSpPr>
          <p:cNvPr id="11" name="Text Placeholder 3">
            <a:extLst>
              <a:ext uri="{FF2B5EF4-FFF2-40B4-BE49-F238E27FC236}">
                <a16:creationId xmlns:a16="http://schemas.microsoft.com/office/drawing/2014/main" id="{8A81FFDB-C887-404E-AB3E-AE8BE835A3DE}"/>
              </a:ext>
            </a:extLst>
          </p:cNvPr>
          <p:cNvSpPr txBox="1">
            <a:spLocks noGrp="1"/>
          </p:cNvSpPr>
          <p:nvPr>
            <p:ph type="body" sz="quarter" idx="14"/>
          </p:nvPr>
        </p:nvSpPr>
        <p:spPr>
          <a:xfrm>
            <a:off x="0" y="6408495"/>
            <a:ext cx="12191999" cy="270637"/>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defRPr/>
            </a:pPr>
            <a:r>
              <a:rPr lang="en-US" sz="1000" dirty="0">
                <a:solidFill>
                  <a:srgbClr val="002569"/>
                </a:solidFill>
              </a:rPr>
              <a:t>Rugo H, et al. Presented at: </a:t>
            </a:r>
            <a:r>
              <a:rPr lang="it-IT" sz="1000" dirty="0">
                <a:solidFill>
                  <a:srgbClr val="002569"/>
                </a:solidFill>
              </a:rPr>
              <a:t>Presented at: ESMO Congress 2022; </a:t>
            </a:r>
            <a:r>
              <a:rPr lang="en-US" sz="1000" dirty="0">
                <a:solidFill>
                  <a:srgbClr val="002569"/>
                </a:solidFill>
              </a:rPr>
              <a:t>September 9-13, 2022; Paris, France.; September 9-13, 2022; Paris, France.</a:t>
            </a:r>
          </a:p>
        </p:txBody>
      </p:sp>
      <p:graphicFrame>
        <p:nvGraphicFramePr>
          <p:cNvPr id="6" name="Table 5">
            <a:extLst>
              <a:ext uri="{FF2B5EF4-FFF2-40B4-BE49-F238E27FC236}">
                <a16:creationId xmlns:a16="http://schemas.microsoft.com/office/drawing/2014/main" id="{26F0B208-D350-4A64-9B10-8F483209FA89}"/>
              </a:ext>
            </a:extLst>
          </p:cNvPr>
          <p:cNvGraphicFramePr>
            <a:graphicFrameLocks noGrp="1"/>
          </p:cNvGraphicFramePr>
          <p:nvPr/>
        </p:nvGraphicFramePr>
        <p:xfrm>
          <a:off x="6511639" y="1447452"/>
          <a:ext cx="5181379" cy="1598313"/>
        </p:xfrm>
        <a:graphic>
          <a:graphicData uri="http://schemas.openxmlformats.org/drawingml/2006/table">
            <a:tbl>
              <a:tblPr firstRow="1" bandRow="1">
                <a:tableStyleId>{5C22544A-7EE6-4342-B048-85BDC9FD1C3A}</a:tableStyleId>
              </a:tblPr>
              <a:tblGrid>
                <a:gridCol w="2528452">
                  <a:extLst>
                    <a:ext uri="{9D8B030D-6E8A-4147-A177-3AD203B41FA5}">
                      <a16:colId xmlns:a16="http://schemas.microsoft.com/office/drawing/2014/main" val="1708406620"/>
                    </a:ext>
                  </a:extLst>
                </a:gridCol>
                <a:gridCol w="1274760">
                  <a:extLst>
                    <a:ext uri="{9D8B030D-6E8A-4147-A177-3AD203B41FA5}">
                      <a16:colId xmlns:a16="http://schemas.microsoft.com/office/drawing/2014/main" val="592742086"/>
                    </a:ext>
                  </a:extLst>
                </a:gridCol>
                <a:gridCol w="1378167">
                  <a:extLst>
                    <a:ext uri="{9D8B030D-6E8A-4147-A177-3AD203B41FA5}">
                      <a16:colId xmlns:a16="http://schemas.microsoft.com/office/drawing/2014/main" val="2586114088"/>
                    </a:ext>
                  </a:extLst>
                </a:gridCol>
              </a:tblGrid>
              <a:tr h="27432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200">
                        <a:solidFill>
                          <a:schemeClr val="bg1"/>
                        </a:solidFill>
                        <a:latin typeface="Arial" panose="020B0604020202020204" pitchFamily="34" charset="0"/>
                        <a:cs typeface="Arial" panose="020B0604020202020204" pitchFamily="34" charset="0"/>
                      </a:endParaRPr>
                    </a:p>
                  </a:txBody>
                  <a:tcPr anchor="b">
                    <a:lnL w="381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2557"/>
                    </a:solidFill>
                  </a:tcPr>
                </a:tc>
                <a:tc>
                  <a:txBody>
                    <a:bodyPr/>
                    <a:lstStyle/>
                    <a:p>
                      <a:pPr marL="0" marR="0" algn="ctr">
                        <a:spcBef>
                          <a:spcPts val="0"/>
                        </a:spcBef>
                        <a:spcAft>
                          <a:spcPts val="0"/>
                        </a:spcAft>
                      </a:pPr>
                      <a:r>
                        <a:rPr lang="en-US" sz="1200" b="1">
                          <a:solidFill>
                            <a:schemeClr val="bg1"/>
                          </a:solidFill>
                          <a:effectLst/>
                          <a:latin typeface="Arial" panose="020B0604020202020204" pitchFamily="34" charset="0"/>
                          <a:ea typeface="Calibri"/>
                          <a:cs typeface="Arial" panose="020B0604020202020204" pitchFamily="34" charset="0"/>
                        </a:rPr>
                        <a:t>SG (n = </a:t>
                      </a:r>
                      <a:r>
                        <a:rPr lang="en-US" sz="1200" b="1">
                          <a:solidFill>
                            <a:schemeClr val="bg1"/>
                          </a:solidFill>
                          <a:effectLst/>
                          <a:latin typeface="Arial" panose="020B0604020202020204" pitchFamily="34" charset="0"/>
                          <a:ea typeface="Times New Roman" panose="02020603050405020304" pitchFamily="18" charset="0"/>
                          <a:cs typeface="Arial" panose="020B0604020202020204" pitchFamily="34" charset="0"/>
                        </a:rPr>
                        <a:t>272</a:t>
                      </a:r>
                      <a:r>
                        <a:rPr lang="en-US" sz="1200" b="1">
                          <a:solidFill>
                            <a:schemeClr val="bg1"/>
                          </a:solidFill>
                          <a:effectLst/>
                          <a:latin typeface="Arial" panose="020B0604020202020204" pitchFamily="34" charset="0"/>
                          <a:ea typeface="Calibri"/>
                          <a:cs typeface="Arial" panose="020B0604020202020204" pitchFamily="34" charset="0"/>
                        </a:rPr>
                        <a:t>)</a:t>
                      </a:r>
                      <a:endParaRPr lang="en-US" sz="1200">
                        <a:solidFill>
                          <a:schemeClr val="bg1"/>
                        </a:solidFill>
                        <a:effectLst/>
                        <a:latin typeface="Arial" panose="020B0604020202020204" pitchFamily="34" charset="0"/>
                        <a:ea typeface="Calibri"/>
                        <a:cs typeface="Arial" panose="020B0604020202020204" pitchFamily="34" charset="0"/>
                      </a:endParaRPr>
                    </a:p>
                  </a:txBody>
                  <a:tcPr marL="68580" marR="68580" marT="0" marB="0" anchor="ctr">
                    <a:lnL w="12700" cap="flat" cmpd="sng" algn="ctr">
                      <a:solidFill>
                        <a:schemeClr val="tx1"/>
                      </a:solid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57B9B5"/>
                    </a:solidFill>
                  </a:tcPr>
                </a:tc>
                <a:tc>
                  <a:txBody>
                    <a:bodyPr/>
                    <a:lstStyle/>
                    <a:p>
                      <a:pPr marL="0" marR="0" algn="ctr">
                        <a:spcBef>
                          <a:spcPts val="0"/>
                        </a:spcBef>
                        <a:spcAft>
                          <a:spcPts val="0"/>
                        </a:spcAft>
                      </a:pPr>
                      <a:r>
                        <a:rPr lang="en-US" sz="1200" b="1">
                          <a:solidFill>
                            <a:schemeClr val="bg1"/>
                          </a:solidFill>
                          <a:effectLst/>
                          <a:latin typeface="Arial" panose="020B0604020202020204" pitchFamily="34" charset="0"/>
                          <a:ea typeface="Calibri"/>
                          <a:cs typeface="Arial" panose="020B0604020202020204" pitchFamily="34" charset="0"/>
                        </a:rPr>
                        <a:t>TPC (n = </a:t>
                      </a:r>
                      <a:r>
                        <a:rPr lang="en-US" sz="1200" b="1">
                          <a:solidFill>
                            <a:schemeClr val="bg1"/>
                          </a:solidFill>
                          <a:effectLst/>
                          <a:latin typeface="Arial" panose="020B0604020202020204" pitchFamily="34" charset="0"/>
                          <a:ea typeface="Times New Roman" panose="02020603050405020304" pitchFamily="18" charset="0"/>
                          <a:cs typeface="Arial" panose="020B0604020202020204" pitchFamily="34" charset="0"/>
                        </a:rPr>
                        <a:t>271)</a:t>
                      </a:r>
                      <a:endParaRPr lang="en-US" sz="1200">
                        <a:solidFill>
                          <a:schemeClr val="bg1"/>
                        </a:solidFill>
                        <a:effectLst/>
                        <a:latin typeface="Arial" panose="020B0604020202020204" pitchFamily="34" charset="0"/>
                        <a:ea typeface="Times New Roman" panose="02020603050405020304" pitchFamily="18" charset="0"/>
                        <a:cs typeface="Arial" panose="020B0604020202020204" pitchFamily="34" charset="0"/>
                      </a:endParaRPr>
                    </a:p>
                  </a:txBody>
                  <a:tcPr marL="68580" marR="68580" marT="0" marB="0" anchor="ctr">
                    <a:lnL w="38100" cap="flat" cmpd="sng" algn="ctr">
                      <a:noFill/>
                      <a:prstDash val="solid"/>
                      <a:round/>
                      <a:headEnd type="none" w="med" len="med"/>
                      <a:tailEnd type="none" w="med" len="med"/>
                    </a:lnL>
                    <a:lnR w="381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A6A6A6"/>
                    </a:solidFill>
                  </a:tcPr>
                </a:tc>
                <a:extLst>
                  <a:ext uri="{0D108BD9-81ED-4DB2-BD59-A6C34878D82A}">
                    <a16:rowId xmlns:a16="http://schemas.microsoft.com/office/drawing/2014/main" val="1012503031"/>
                  </a:ext>
                </a:extLst>
              </a:tr>
              <a:tr h="226672">
                <a:tc>
                  <a:txBody>
                    <a:bodyPr/>
                    <a:lstStyle/>
                    <a:p>
                      <a:pPr marL="0" marR="0">
                        <a:spcBef>
                          <a:spcPts val="0"/>
                        </a:spcBef>
                        <a:spcAft>
                          <a:spcPts val="0"/>
                        </a:spcAft>
                      </a:pPr>
                      <a:r>
                        <a:rPr lang="en-US" sz="1200" b="0">
                          <a:solidFill>
                            <a:srgbClr val="002557"/>
                          </a:solidFill>
                          <a:effectLst/>
                          <a:latin typeface="Arial" panose="020B0604020202020204" pitchFamily="34" charset="0"/>
                          <a:ea typeface="Times New Roman" panose="02020603050405020304" pitchFamily="18" charset="0"/>
                          <a:cs typeface="Arial" panose="020B0604020202020204" pitchFamily="34" charset="0"/>
                        </a:rPr>
                        <a:t>Number of events</a:t>
                      </a:r>
                    </a:p>
                  </a:txBody>
                  <a:tcPr marL="68580" marR="68580" marT="0" marB="0" anchor="ctr">
                    <a:lnL w="381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p>
                      <a:pPr marL="0" marR="0" algn="ctr">
                        <a:spcBef>
                          <a:spcPts val="0"/>
                        </a:spcBef>
                        <a:spcAft>
                          <a:spcPts val="0"/>
                        </a:spcAft>
                      </a:pPr>
                      <a:r>
                        <a:rPr lang="en-US" sz="1200">
                          <a:solidFill>
                            <a:srgbClr val="002557"/>
                          </a:solidFill>
                          <a:effectLst/>
                          <a:latin typeface="Arial" panose="020B0604020202020204" pitchFamily="34" charset="0"/>
                          <a:ea typeface="Calibri"/>
                          <a:cs typeface="Arial" panose="020B0604020202020204" pitchFamily="34" charset="0"/>
                        </a:rPr>
                        <a:t>191</a:t>
                      </a: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E7F3F3"/>
                    </a:solidFill>
                  </a:tcPr>
                </a:tc>
                <a:tc>
                  <a:txBody>
                    <a:bodyPr/>
                    <a:lstStyle/>
                    <a:p>
                      <a:pPr marL="0" marR="0" algn="ctr">
                        <a:spcBef>
                          <a:spcPts val="0"/>
                        </a:spcBef>
                        <a:spcAft>
                          <a:spcPts val="0"/>
                        </a:spcAft>
                      </a:pPr>
                      <a:r>
                        <a:rPr lang="en-US" sz="1200">
                          <a:solidFill>
                            <a:srgbClr val="002557"/>
                          </a:solidFill>
                          <a:effectLst/>
                          <a:latin typeface="Arial" panose="020B0604020202020204" pitchFamily="34" charset="0"/>
                          <a:ea typeface="Calibri"/>
                          <a:cs typeface="Arial" panose="020B0604020202020204" pitchFamily="34" charset="0"/>
                        </a:rPr>
                        <a:t>199</a:t>
                      </a: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rgbClr val="E7F3F3"/>
                    </a:solidFill>
                  </a:tcPr>
                </a:tc>
                <a:extLst>
                  <a:ext uri="{0D108BD9-81ED-4DB2-BD59-A6C34878D82A}">
                    <a16:rowId xmlns:a16="http://schemas.microsoft.com/office/drawing/2014/main" val="2592378703"/>
                  </a:ext>
                </a:extLst>
              </a:tr>
              <a:tr h="274328">
                <a:tc>
                  <a:txBody>
                    <a:bodyPr/>
                    <a:lstStyle/>
                    <a:p>
                      <a:pPr marL="0" marR="0" lvl="0">
                        <a:spcBef>
                          <a:spcPts val="0"/>
                        </a:spcBef>
                        <a:spcAft>
                          <a:spcPts val="0"/>
                        </a:spcAft>
                        <a:buNone/>
                      </a:pPr>
                      <a:r>
                        <a:rPr lang="en-US" sz="1200" b="0">
                          <a:solidFill>
                            <a:srgbClr val="002557"/>
                          </a:solidFill>
                          <a:effectLst/>
                          <a:latin typeface="Arial" panose="020B0604020202020204" pitchFamily="34" charset="0"/>
                          <a:ea typeface="+mn-ea"/>
                          <a:cs typeface="Arial" panose="020B0604020202020204" pitchFamily="34" charset="0"/>
                        </a:rPr>
                        <a:t>Median OS (95% CI), mo</a:t>
                      </a:r>
                      <a:endParaRPr lang="en-US" sz="1500" b="0">
                        <a:latin typeface="Arial" panose="020B0604020202020204" pitchFamily="34" charset="0"/>
                      </a:endParaRPr>
                    </a:p>
                  </a:txBody>
                  <a:tcPr marL="91451" marR="91451" marT="45724" marB="45724">
                    <a:lnL w="0">
                      <a:noFill/>
                    </a:lnL>
                    <a:lnR w="12700">
                      <a:solidFill>
                        <a:schemeClr val="bg1"/>
                      </a:solidFill>
                    </a:lnR>
                    <a:lnT w="0">
                      <a:noFill/>
                    </a:lnT>
                    <a:lnB w="0">
                      <a:noFill/>
                    </a:lnB>
                    <a:lnTlToBr w="12700" cmpd="sng">
                      <a:noFill/>
                      <a:prstDash val="solid"/>
                    </a:lnTlToBr>
                    <a:lnBlToTr w="12700" cmpd="sng">
                      <a:noFill/>
                      <a:prstDash val="solid"/>
                    </a:lnBlToTr>
                    <a:solidFill>
                      <a:schemeClr val="bg1"/>
                    </a:solidFill>
                  </a:tcPr>
                </a:tc>
                <a:tc>
                  <a:txBody>
                    <a:bodyPr/>
                    <a:lstStyle/>
                    <a:p>
                      <a:pPr marL="0" marR="0" lvl="0" algn="ctr">
                        <a:spcBef>
                          <a:spcPts val="0"/>
                        </a:spcBef>
                        <a:spcAft>
                          <a:spcPts val="0"/>
                        </a:spcAft>
                        <a:buNone/>
                      </a:pPr>
                      <a:r>
                        <a:rPr lang="en-US" sz="1200">
                          <a:solidFill>
                            <a:schemeClr val="accent1"/>
                          </a:solidFill>
                          <a:latin typeface="Arial" panose="020B0604020202020204" pitchFamily="34" charset="0"/>
                        </a:rPr>
                        <a:t>14.4 (13.0</a:t>
                      </a:r>
                      <a:r>
                        <a:rPr kumimoji="0" lang="en-US" sz="1200" b="0" i="0" u="none" strike="noStrike" kern="1200" cap="none" normalizeH="0" baseline="0">
                          <a:ln>
                            <a:noFill/>
                          </a:ln>
                          <a:solidFill>
                            <a:srgbClr val="002557"/>
                          </a:solidFill>
                          <a:effectLst/>
                          <a:latin typeface="Arial" panose="020B0604020202020204" pitchFamily="34" charset="0"/>
                          <a:ea typeface="MS PGothic"/>
                          <a:cs typeface="Arial" panose="020B0604020202020204" pitchFamily="34" charset="0"/>
                        </a:rPr>
                        <a:t>, </a:t>
                      </a:r>
                      <a:r>
                        <a:rPr lang="en-US" sz="1200">
                          <a:solidFill>
                            <a:schemeClr val="accent1"/>
                          </a:solidFill>
                          <a:latin typeface="Arial" panose="020B0604020202020204" pitchFamily="34" charset="0"/>
                        </a:rPr>
                        <a:t>15.7)</a:t>
                      </a:r>
                    </a:p>
                  </a:txBody>
                  <a:tcPr marL="68580" marR="68580" marT="0" marB="0">
                    <a:lnL w="12700">
                      <a:solidFill>
                        <a:schemeClr val="bg1"/>
                      </a:solidFill>
                    </a:lnL>
                    <a:lnR w="12700">
                      <a:solidFill>
                        <a:schemeClr val="bg1"/>
                      </a:solidFill>
                    </a:lnR>
                    <a:lnT w="0">
                      <a:noFill/>
                    </a:lnT>
                    <a:lnB w="0">
                      <a:noFill/>
                    </a:lnB>
                    <a:lnTlToBr w="12700" cmpd="sng">
                      <a:noFill/>
                      <a:prstDash val="solid"/>
                    </a:lnTlToBr>
                    <a:lnBlToTr w="12700" cmpd="sng">
                      <a:noFill/>
                      <a:prstDash val="solid"/>
                    </a:lnBlToTr>
                    <a:solidFill>
                      <a:schemeClr val="bg1"/>
                    </a:solidFill>
                  </a:tcPr>
                </a:tc>
                <a:tc>
                  <a:txBody>
                    <a:bodyPr/>
                    <a:lstStyle/>
                    <a:p>
                      <a:pPr marL="0" marR="0" lvl="0" algn="ctr">
                        <a:spcBef>
                          <a:spcPts val="0"/>
                        </a:spcBef>
                        <a:spcAft>
                          <a:spcPts val="0"/>
                        </a:spcAft>
                        <a:buNone/>
                      </a:pPr>
                      <a:r>
                        <a:rPr lang="en-US" sz="1200">
                          <a:solidFill>
                            <a:schemeClr val="accent1"/>
                          </a:solidFill>
                          <a:latin typeface="Arial" panose="020B0604020202020204" pitchFamily="34" charset="0"/>
                        </a:rPr>
                        <a:t>11.2 (10.1</a:t>
                      </a:r>
                      <a:r>
                        <a:rPr kumimoji="0" lang="en-US" sz="1200" b="0" i="0" u="none" strike="noStrike" kern="1200" cap="none" normalizeH="0" baseline="0">
                          <a:ln>
                            <a:noFill/>
                          </a:ln>
                          <a:solidFill>
                            <a:srgbClr val="002557"/>
                          </a:solidFill>
                          <a:effectLst/>
                          <a:latin typeface="Arial" panose="020B0604020202020204" pitchFamily="34" charset="0"/>
                          <a:ea typeface="MS PGothic"/>
                          <a:cs typeface="Arial" panose="020B0604020202020204" pitchFamily="34" charset="0"/>
                        </a:rPr>
                        <a:t>, </a:t>
                      </a:r>
                      <a:r>
                        <a:rPr lang="en-US" sz="1200">
                          <a:solidFill>
                            <a:schemeClr val="accent1"/>
                          </a:solidFill>
                          <a:latin typeface="Arial" panose="020B0604020202020204" pitchFamily="34" charset="0"/>
                        </a:rPr>
                        <a:t>12.7)</a:t>
                      </a:r>
                    </a:p>
                  </a:txBody>
                  <a:tcPr marL="68580" marR="68580" marT="0" marB="0">
                    <a:lnL w="12700">
                      <a:solidFill>
                        <a:schemeClr val="bg1"/>
                      </a:solidFill>
                    </a:lnL>
                    <a:lnR w="12700">
                      <a:solidFill>
                        <a:schemeClr val="bg1"/>
                      </a:solidFill>
                    </a:lnR>
                    <a:lnT w="38100" cap="flat" cmpd="sng" algn="ctr">
                      <a:noFill/>
                      <a:prstDash val="solid"/>
                      <a:round/>
                      <a:headEnd type="none" w="med" len="med"/>
                      <a:tailEnd type="none" w="med" len="med"/>
                    </a:lnT>
                    <a:lnB w="0">
                      <a:noFill/>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45370942"/>
                  </a:ext>
                </a:extLst>
              </a:tr>
              <a:tr h="274331">
                <a:tc>
                  <a:txBody>
                    <a:bodyPr/>
                    <a:lstStyle/>
                    <a:p>
                      <a:pPr marL="182880" marR="0" lvl="0" indent="0" algn="l" defTabSz="1088264" rtl="0" eaLnBrk="1" latinLnBrk="0" hangingPunct="1">
                        <a:lnSpc>
                          <a:spcPct val="100000"/>
                        </a:lnSpc>
                        <a:spcBef>
                          <a:spcPts val="0"/>
                        </a:spcBef>
                        <a:spcAft>
                          <a:spcPts val="0"/>
                        </a:spcAft>
                        <a:buClr>
                          <a:srgbClr val="000000"/>
                        </a:buClr>
                        <a:buSzPts val="1400"/>
                        <a:buFont typeface="Arial"/>
                        <a:buNone/>
                      </a:pPr>
                      <a:r>
                        <a:rPr lang="en-US" sz="1200" b="0" u="none" strike="noStrike" kern="1200" cap="none">
                          <a:solidFill>
                            <a:srgbClr val="002557"/>
                          </a:solidFill>
                          <a:latin typeface="Arial" panose="020B0604020202020204" pitchFamily="34" charset="0"/>
                          <a:ea typeface="+mn-ea"/>
                          <a:cs typeface="+mn-cs"/>
                        </a:rPr>
                        <a:t>Stratified hazard ratio (95% CI)</a:t>
                      </a:r>
                    </a:p>
                  </a:txBody>
                  <a:tcPr marL="91451" marR="91451" marT="45725" marB="45725" anchor="ctr">
                    <a:lnL w="381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marL="0" marR="0" algn="ctr">
                        <a:spcBef>
                          <a:spcPts val="0"/>
                        </a:spcBef>
                        <a:spcAft>
                          <a:spcPts val="0"/>
                        </a:spcAft>
                      </a:pPr>
                      <a:r>
                        <a:rPr lang="en-US" sz="1200" b="1">
                          <a:solidFill>
                            <a:schemeClr val="accent1"/>
                          </a:solidFill>
                          <a:effectLst/>
                          <a:latin typeface="Arial" panose="020B0604020202020204" pitchFamily="34" charset="0"/>
                          <a:ea typeface="Times New Roman" panose="02020603050405020304" pitchFamily="18" charset="0"/>
                          <a:cs typeface="Times New Roman"/>
                        </a:rPr>
                        <a:t>0.79</a:t>
                      </a:r>
                      <a:r>
                        <a:rPr lang="en-US" sz="1200">
                          <a:solidFill>
                            <a:schemeClr val="accent1"/>
                          </a:solidFill>
                          <a:effectLst/>
                          <a:latin typeface="Arial" panose="020B0604020202020204" pitchFamily="34" charset="0"/>
                          <a:ea typeface="Times New Roman" panose="02020603050405020304" pitchFamily="18" charset="0"/>
                          <a:cs typeface="Times New Roman"/>
                        </a:rPr>
                        <a:t> (0.65</a:t>
                      </a:r>
                      <a:r>
                        <a:rPr kumimoji="0" lang="en-US" sz="1200" b="0" i="0" u="none" strike="noStrike" kern="1200" cap="none" normalizeH="0" baseline="0">
                          <a:ln>
                            <a:noFill/>
                          </a:ln>
                          <a:solidFill>
                            <a:srgbClr val="002557"/>
                          </a:solidFill>
                          <a:effectLst/>
                          <a:latin typeface="Arial" panose="020B0604020202020204" pitchFamily="34" charset="0"/>
                          <a:ea typeface="MS PGothic"/>
                          <a:cs typeface="Arial" panose="020B0604020202020204" pitchFamily="34" charset="0"/>
                        </a:rPr>
                        <a:t>, </a:t>
                      </a:r>
                      <a:r>
                        <a:rPr lang="en-US" sz="1200">
                          <a:solidFill>
                            <a:schemeClr val="accent1"/>
                          </a:solidFill>
                          <a:effectLst/>
                          <a:latin typeface="Arial" panose="020B0604020202020204" pitchFamily="34" charset="0"/>
                          <a:ea typeface="Times New Roman" panose="02020603050405020304" pitchFamily="18" charset="0"/>
                          <a:cs typeface="Times New Roman"/>
                        </a:rPr>
                        <a:t>0.96)</a:t>
                      </a: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en-US"/>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381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600872101"/>
                  </a:ext>
                </a:extLst>
              </a:tr>
              <a:tr h="274331">
                <a:tc>
                  <a:txBody>
                    <a:bodyPr/>
                    <a:lstStyle/>
                    <a:p>
                      <a:pPr marL="182880" marR="0" lvl="0" indent="0" algn="l" defTabSz="1088264" rtl="0" eaLnBrk="1" latinLnBrk="0" hangingPunct="1">
                        <a:lnSpc>
                          <a:spcPct val="100000"/>
                        </a:lnSpc>
                        <a:spcBef>
                          <a:spcPts val="0"/>
                        </a:spcBef>
                        <a:spcAft>
                          <a:spcPts val="0"/>
                        </a:spcAft>
                        <a:buClr>
                          <a:srgbClr val="000000"/>
                        </a:buClr>
                        <a:buSzPts val="1400"/>
                        <a:buFont typeface="Arial"/>
                        <a:buNone/>
                      </a:pPr>
                      <a:r>
                        <a:rPr lang="en-US" altLang="zh-CN" sz="1200" b="0" u="none" strike="noStrike" kern="1200" cap="none">
                          <a:solidFill>
                            <a:srgbClr val="002557"/>
                          </a:solidFill>
                          <a:latin typeface="Arial" panose="020B0604020202020204" pitchFamily="34" charset="0"/>
                          <a:ea typeface="+mn-ea"/>
                          <a:cs typeface="+mn-cs"/>
                        </a:rPr>
                        <a:t>Stratified log rank </a:t>
                      </a:r>
                      <a:r>
                        <a:rPr lang="en-US" altLang="zh-CN" sz="1200" b="0" i="1" u="none" strike="noStrike" kern="1200" cap="none">
                          <a:solidFill>
                            <a:srgbClr val="002557"/>
                          </a:solidFill>
                          <a:latin typeface="Arial" panose="020B0604020202020204" pitchFamily="34" charset="0"/>
                          <a:ea typeface="+mn-ea"/>
                          <a:cs typeface="+mn-cs"/>
                        </a:rPr>
                        <a:t>P</a:t>
                      </a:r>
                      <a:r>
                        <a:rPr lang="en-US" altLang="zh-CN" sz="1200" b="0" u="none" strike="noStrike" kern="1200" cap="none">
                          <a:solidFill>
                            <a:srgbClr val="002557"/>
                          </a:solidFill>
                          <a:latin typeface="Arial" panose="020B0604020202020204" pitchFamily="34" charset="0"/>
                          <a:ea typeface="+mn-ea"/>
                          <a:cs typeface="+mn-cs"/>
                        </a:rPr>
                        <a:t> value</a:t>
                      </a:r>
                      <a:endParaRPr lang="en-US" sz="1200" b="0" u="none" strike="noStrike" kern="1200" cap="none">
                        <a:solidFill>
                          <a:srgbClr val="002557"/>
                        </a:solidFill>
                        <a:latin typeface="Arial" panose="020B0604020202020204" pitchFamily="34" charset="0"/>
                        <a:ea typeface="+mn-ea"/>
                        <a:cs typeface="+mn-cs"/>
                      </a:endParaRPr>
                    </a:p>
                  </a:txBody>
                  <a:tcPr marL="91451" marR="91451" marT="45725" marB="45725" anchor="ctr">
                    <a:lnL w="381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gridSpan="2">
                  <a:txBody>
                    <a:bodyPr/>
                    <a:lstStyle/>
                    <a:p>
                      <a:pPr marL="0" marR="0" algn="ctr">
                        <a:spcBef>
                          <a:spcPts val="0"/>
                        </a:spcBef>
                        <a:spcAft>
                          <a:spcPts val="0"/>
                        </a:spcAft>
                      </a:pPr>
                      <a:r>
                        <a:rPr lang="en-US" sz="1200">
                          <a:solidFill>
                            <a:srgbClr val="002557"/>
                          </a:solidFill>
                          <a:effectLst/>
                          <a:latin typeface="Arial" panose="020B0604020202020204" pitchFamily="34" charset="0"/>
                          <a:ea typeface="Times New Roman" panose="02020603050405020304" pitchFamily="18" charset="0"/>
                          <a:cs typeface="Times New Roman"/>
                        </a:rPr>
                        <a:t>.020</a:t>
                      </a: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en-US"/>
                    </a:p>
                  </a:txBody>
                  <a:tcPr/>
                </a:tc>
                <a:extLst>
                  <a:ext uri="{0D108BD9-81ED-4DB2-BD59-A6C34878D82A}">
                    <a16:rowId xmlns:a16="http://schemas.microsoft.com/office/drawing/2014/main" val="3515214202"/>
                  </a:ext>
                </a:extLst>
              </a:tr>
              <a:tr h="274331">
                <a:tc>
                  <a:txBody>
                    <a:bodyPr/>
                    <a:lstStyle/>
                    <a:p>
                      <a:pPr marL="0" marR="0" lvl="0" indent="0" algn="l" defTabSz="1088264" rtl="0" eaLnBrk="1" fontAlgn="auto" latinLnBrk="0" hangingPunct="1">
                        <a:lnSpc>
                          <a:spcPct val="100000"/>
                        </a:lnSpc>
                        <a:spcBef>
                          <a:spcPts val="0"/>
                        </a:spcBef>
                        <a:spcAft>
                          <a:spcPts val="0"/>
                        </a:spcAft>
                        <a:buClr>
                          <a:srgbClr val="000000"/>
                        </a:buClr>
                        <a:buSzPts val="1400"/>
                        <a:buFont typeface="Arial"/>
                        <a:buNone/>
                        <a:tabLst/>
                        <a:defRPr/>
                      </a:pPr>
                      <a:r>
                        <a:rPr lang="en-US" sz="1200" b="0" u="none" strike="noStrike" kern="1200" cap="none">
                          <a:solidFill>
                            <a:srgbClr val="002557"/>
                          </a:solidFill>
                          <a:latin typeface="Arial" panose="020B0604020202020204" pitchFamily="34" charset="0"/>
                          <a:ea typeface="+mn-ea"/>
                          <a:cs typeface="+mn-cs"/>
                        </a:rPr>
                        <a:t>12-Month OS rate, % (95% CI)</a:t>
                      </a:r>
                    </a:p>
                  </a:txBody>
                  <a:tcPr marL="91451" marR="91451" marT="45725" marB="45725" anchor="ctr">
                    <a:lnL w="38100" cap="flat" cmpd="sng" algn="ctr">
                      <a:noFill/>
                      <a:prstDash val="solid"/>
                      <a:round/>
                      <a:headEnd type="none" w="med" len="med"/>
                      <a:tailEnd type="none" w="med" len="med"/>
                    </a:lnL>
                    <a:lnR w="12700" cap="flat" cmpd="sng" algn="ctr">
                      <a:noFill/>
                      <a:prstDash val="solid"/>
                      <a:round/>
                      <a:headEnd type="none" w="med" len="med"/>
                      <a:tailEnd type="none" w="med" len="med"/>
                    </a:lnR>
                    <a:lnT w="381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6F6"/>
                    </a:solidFill>
                  </a:tcPr>
                </a:tc>
                <a:tc>
                  <a:txBody>
                    <a:bodyPr/>
                    <a:lstStyle/>
                    <a:p>
                      <a:pPr marL="0" marR="0" algn="ctr">
                        <a:spcBef>
                          <a:spcPts val="0"/>
                        </a:spcBef>
                        <a:spcAft>
                          <a:spcPts val="0"/>
                        </a:spcAft>
                      </a:pPr>
                      <a:r>
                        <a:rPr lang="en-US" sz="1200">
                          <a:solidFill>
                            <a:srgbClr val="002557"/>
                          </a:solidFill>
                          <a:effectLst/>
                          <a:latin typeface="Arial" panose="020B0604020202020204" pitchFamily="34" charset="0"/>
                          <a:ea typeface="Times New Roman" panose="02020603050405020304" pitchFamily="18" charset="0"/>
                          <a:cs typeface="Times New Roman"/>
                        </a:rPr>
                        <a:t>61 (55</a:t>
                      </a:r>
                      <a:r>
                        <a:rPr kumimoji="0" lang="en-US" sz="1200" b="0" i="0" u="none" strike="noStrike" kern="1200" cap="none" normalizeH="0" baseline="0">
                          <a:ln>
                            <a:noFill/>
                          </a:ln>
                          <a:solidFill>
                            <a:srgbClr val="002557"/>
                          </a:solidFill>
                          <a:effectLst/>
                          <a:latin typeface="Arial" panose="020B0604020202020204" pitchFamily="34" charset="0"/>
                          <a:ea typeface="MS PGothic"/>
                          <a:cs typeface="Arial" panose="020B0604020202020204" pitchFamily="34" charset="0"/>
                        </a:rPr>
                        <a:t>, </a:t>
                      </a:r>
                      <a:r>
                        <a:rPr lang="en-US" sz="1200">
                          <a:solidFill>
                            <a:srgbClr val="002557"/>
                          </a:solidFill>
                          <a:effectLst/>
                          <a:latin typeface="Arial" panose="020B0604020202020204" pitchFamily="34" charset="0"/>
                          <a:ea typeface="Times New Roman" panose="02020603050405020304" pitchFamily="18" charset="0"/>
                          <a:cs typeface="Times New Roman"/>
                        </a:rPr>
                        <a:t>66)</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6F6"/>
                    </a:solidFill>
                  </a:tcPr>
                </a:tc>
                <a:tc>
                  <a:txBody>
                    <a:bodyPr/>
                    <a:lstStyle/>
                    <a:p>
                      <a:pPr marL="0" marR="0" algn="ctr">
                        <a:spcBef>
                          <a:spcPts val="0"/>
                        </a:spcBef>
                        <a:spcAft>
                          <a:spcPts val="0"/>
                        </a:spcAft>
                      </a:pPr>
                      <a:r>
                        <a:rPr lang="en-US" sz="1200">
                          <a:solidFill>
                            <a:srgbClr val="002557"/>
                          </a:solidFill>
                          <a:effectLst/>
                          <a:latin typeface="Arial" panose="020B0604020202020204" pitchFamily="34" charset="0"/>
                          <a:ea typeface="Times New Roman" panose="02020603050405020304" pitchFamily="18" charset="0"/>
                          <a:cs typeface="Times New Roman"/>
                        </a:rPr>
                        <a:t>47 (41</a:t>
                      </a:r>
                      <a:r>
                        <a:rPr kumimoji="0" lang="en-US" sz="1200" b="0" i="0" u="none" strike="noStrike" kern="1200" cap="none" normalizeH="0" baseline="0">
                          <a:ln>
                            <a:noFill/>
                          </a:ln>
                          <a:solidFill>
                            <a:srgbClr val="002557"/>
                          </a:solidFill>
                          <a:effectLst/>
                          <a:latin typeface="Arial" panose="020B0604020202020204" pitchFamily="34" charset="0"/>
                          <a:ea typeface="MS PGothic"/>
                          <a:cs typeface="Arial" panose="020B0604020202020204" pitchFamily="34" charset="0"/>
                        </a:rPr>
                        <a:t>, </a:t>
                      </a:r>
                      <a:r>
                        <a:rPr lang="en-US" sz="1200">
                          <a:solidFill>
                            <a:srgbClr val="002557"/>
                          </a:solidFill>
                          <a:effectLst/>
                          <a:latin typeface="Arial" panose="020B0604020202020204" pitchFamily="34" charset="0"/>
                          <a:ea typeface="Times New Roman" panose="02020603050405020304" pitchFamily="18" charset="0"/>
                          <a:cs typeface="Times New Roman"/>
                        </a:rPr>
                        <a:t>53)</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7F6F6"/>
                    </a:solidFill>
                  </a:tcPr>
                </a:tc>
                <a:extLst>
                  <a:ext uri="{0D108BD9-81ED-4DB2-BD59-A6C34878D82A}">
                    <a16:rowId xmlns:a16="http://schemas.microsoft.com/office/drawing/2014/main" val="3217621290"/>
                  </a:ext>
                </a:extLst>
              </a:tr>
            </a:tbl>
          </a:graphicData>
        </a:graphic>
      </p:graphicFrame>
      <p:sp>
        <p:nvSpPr>
          <p:cNvPr id="7" name="Rectangle: Rounded Corners 6">
            <a:extLst>
              <a:ext uri="{FF2B5EF4-FFF2-40B4-BE49-F238E27FC236}">
                <a16:creationId xmlns:a16="http://schemas.microsoft.com/office/drawing/2014/main" id="{2778BC8F-2FFC-4F00-89E9-87A7C81D7A86}"/>
              </a:ext>
            </a:extLst>
          </p:cNvPr>
          <p:cNvSpPr/>
          <p:nvPr/>
        </p:nvSpPr>
        <p:spPr>
          <a:xfrm>
            <a:off x="599809" y="5164835"/>
            <a:ext cx="11095123" cy="79376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marL="285750" marR="0" lvl="0" indent="-285750" algn="l" defTabSz="914400" rtl="0" eaLnBrk="1" fontAlgn="auto" latinLnBrk="0" hangingPunct="1">
              <a:lnSpc>
                <a:spcPct val="100000"/>
              </a:lnSpc>
              <a:spcBef>
                <a:spcPts val="600"/>
              </a:spcBef>
              <a:spcAft>
                <a:spcPts val="0"/>
              </a:spcAft>
              <a:buClr>
                <a:srgbClr val="FD8831"/>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47484F"/>
                </a:solidFill>
                <a:effectLst/>
                <a:uLnTx/>
                <a:uFillTx/>
                <a:latin typeface="Arial" panose="020B0604020202020204"/>
                <a:ea typeface="+mn-ea"/>
                <a:cs typeface="+mn-cs"/>
              </a:rPr>
              <a:t>SG showed statistically significant improvement in OS vs TPC with 21% reduction in the risk of death</a:t>
            </a:r>
          </a:p>
          <a:p>
            <a:pPr marL="285750" marR="0" lvl="0" indent="-285750" algn="l" defTabSz="914377" rtl="0" eaLnBrk="1" fontAlgn="auto" latinLnBrk="0" hangingPunct="1">
              <a:lnSpc>
                <a:spcPct val="100000"/>
              </a:lnSpc>
              <a:spcBef>
                <a:spcPts val="600"/>
              </a:spcBef>
              <a:spcAft>
                <a:spcPts val="0"/>
              </a:spcAft>
              <a:buClr>
                <a:srgbClr val="FD8831"/>
              </a:buClr>
              <a:buSzTx/>
              <a:buFont typeface="Wingdings" panose="05000000000000000000" pitchFamily="2" charset="2"/>
              <a:buChar char="§"/>
              <a:tabLst/>
              <a:defRPr/>
            </a:pPr>
            <a:r>
              <a:rPr kumimoji="0" lang="en-US" sz="1800" b="0" i="0" u="none" strike="noStrike" kern="1200" cap="none" spc="0" normalizeH="0" baseline="0" noProof="0" dirty="0">
                <a:ln>
                  <a:noFill/>
                </a:ln>
                <a:solidFill>
                  <a:srgbClr val="47484F"/>
                </a:solidFill>
                <a:effectLst/>
                <a:uLnTx/>
                <a:uFillTx/>
                <a:latin typeface="Arial" panose="020B0604020202020204"/>
                <a:ea typeface="+mn-ea"/>
                <a:cs typeface="+mn-cs"/>
              </a:rPr>
              <a:t>Patients who received SG survived a median of </a:t>
            </a:r>
            <a:r>
              <a:rPr kumimoji="0" lang="en-US" sz="1800" b="1" i="1" u="none" strike="noStrike" kern="1200" cap="none" spc="0" normalizeH="0" baseline="0" noProof="0" dirty="0">
                <a:ln>
                  <a:noFill/>
                </a:ln>
                <a:solidFill>
                  <a:srgbClr val="47484F"/>
                </a:solidFill>
                <a:effectLst/>
                <a:uLnTx/>
                <a:uFillTx/>
                <a:latin typeface="Arial" panose="020B0604020202020204"/>
                <a:ea typeface="+mn-ea"/>
                <a:cs typeface="+mn-cs"/>
              </a:rPr>
              <a:t>3.2 months longer </a:t>
            </a:r>
            <a:r>
              <a:rPr kumimoji="0" lang="en-US" sz="1800" b="0" i="0" u="none" strike="noStrike" kern="1200" cap="none" spc="0" normalizeH="0" baseline="0" noProof="0" dirty="0">
                <a:ln>
                  <a:noFill/>
                </a:ln>
                <a:solidFill>
                  <a:srgbClr val="47484F"/>
                </a:solidFill>
                <a:effectLst/>
                <a:uLnTx/>
                <a:uFillTx/>
                <a:latin typeface="Arial" panose="020B0604020202020204"/>
                <a:ea typeface="+mn-ea"/>
                <a:cs typeface="+mn-cs"/>
              </a:rPr>
              <a:t>than those who received TPC</a:t>
            </a:r>
          </a:p>
        </p:txBody>
      </p:sp>
      <p:pic>
        <p:nvPicPr>
          <p:cNvPr id="8" name="Picture 7">
            <a:extLst>
              <a:ext uri="{FF2B5EF4-FFF2-40B4-BE49-F238E27FC236}">
                <a16:creationId xmlns:a16="http://schemas.microsoft.com/office/drawing/2014/main" id="{569FF38B-1A51-469D-B368-AD37DC9BA3EC}"/>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97893" y="1233499"/>
            <a:ext cx="7910487" cy="3624527"/>
          </a:xfrm>
          <a:prstGeom prst="rect">
            <a:avLst/>
          </a:prstGeom>
        </p:spPr>
      </p:pic>
      <p:sp>
        <p:nvSpPr>
          <p:cNvPr id="9" name="TextBox 8">
            <a:extLst>
              <a:ext uri="{FF2B5EF4-FFF2-40B4-BE49-F238E27FC236}">
                <a16:creationId xmlns:a16="http://schemas.microsoft.com/office/drawing/2014/main" id="{1ED7C4FD-B1E2-4CE9-915C-1A19F3F114CF}"/>
              </a:ext>
            </a:extLst>
          </p:cNvPr>
          <p:cNvSpPr txBox="1"/>
          <p:nvPr/>
        </p:nvSpPr>
        <p:spPr>
          <a:xfrm>
            <a:off x="3164896" y="1267199"/>
            <a:ext cx="999461" cy="400110"/>
          </a:xfrm>
          <a:prstGeom prst="rect">
            <a:avLst/>
          </a:prstGeom>
          <a:noFill/>
        </p:spPr>
        <p:txBody>
          <a:bodyPr wrap="square"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002557"/>
                </a:solidFill>
                <a:effectLst/>
                <a:uLnTx/>
                <a:uFillTx/>
                <a:latin typeface="Arial" panose="020B0604020202020204" pitchFamily="34" charset="0"/>
                <a:ea typeface="+mn-ea"/>
                <a:cs typeface="+mn-cs"/>
              </a:rPr>
              <a:t>12 </a:t>
            </a:r>
            <a:br>
              <a:rPr kumimoji="0" lang="en-US" sz="1000" b="1" i="0" u="none" strike="noStrike" kern="1200" cap="none" spc="0" normalizeH="0" baseline="0" noProof="0">
                <a:ln>
                  <a:noFill/>
                </a:ln>
                <a:solidFill>
                  <a:srgbClr val="002557"/>
                </a:solidFill>
                <a:effectLst/>
                <a:uLnTx/>
                <a:uFillTx/>
                <a:latin typeface="Arial" panose="020B0604020202020204" pitchFamily="34" charset="0"/>
                <a:ea typeface="+mn-ea"/>
                <a:cs typeface="+mn-cs"/>
              </a:rPr>
            </a:br>
            <a:r>
              <a:rPr kumimoji="0" lang="en-US" sz="1000" b="1" i="0" u="none" strike="noStrike" kern="1200" cap="none" spc="0" normalizeH="0" baseline="0" noProof="0">
                <a:ln>
                  <a:noFill/>
                </a:ln>
                <a:solidFill>
                  <a:srgbClr val="002557"/>
                </a:solidFill>
                <a:effectLst/>
                <a:uLnTx/>
                <a:uFillTx/>
                <a:latin typeface="Arial" panose="020B0604020202020204" pitchFamily="34" charset="0"/>
                <a:ea typeface="+mn-ea"/>
                <a:cs typeface="+mn-cs"/>
              </a:rPr>
              <a:t>months</a:t>
            </a:r>
          </a:p>
        </p:txBody>
      </p:sp>
      <p:cxnSp>
        <p:nvCxnSpPr>
          <p:cNvPr id="10" name="Straight Connector 9">
            <a:extLst>
              <a:ext uri="{FF2B5EF4-FFF2-40B4-BE49-F238E27FC236}">
                <a16:creationId xmlns:a16="http://schemas.microsoft.com/office/drawing/2014/main" id="{77F0744A-7A3E-4556-8A63-7B26E477C9D6}"/>
              </a:ext>
            </a:extLst>
          </p:cNvPr>
          <p:cNvCxnSpPr>
            <a:cxnSpLocks/>
          </p:cNvCxnSpPr>
          <p:nvPr/>
        </p:nvCxnSpPr>
        <p:spPr>
          <a:xfrm>
            <a:off x="3663093" y="1667309"/>
            <a:ext cx="0" cy="2286000"/>
          </a:xfrm>
          <a:prstGeom prst="line">
            <a:avLst/>
          </a:prstGeom>
          <a:ln w="9525">
            <a:solidFill>
              <a:schemeClr val="accent2"/>
            </a:soli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2477940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D31A6C8-C92E-A241-858C-742836094465}"/>
              </a:ext>
            </a:extLst>
          </p:cNvPr>
          <p:cNvSpPr>
            <a:spLocks noGrp="1"/>
          </p:cNvSpPr>
          <p:nvPr>
            <p:ph type="title"/>
          </p:nvPr>
        </p:nvSpPr>
        <p:spPr/>
        <p:txBody>
          <a:bodyPr/>
          <a:lstStyle/>
          <a:p>
            <a:r>
              <a:rPr lang="en-US" dirty="0"/>
              <a:t>Commercial Support</a:t>
            </a:r>
          </a:p>
        </p:txBody>
      </p:sp>
      <p:sp>
        <p:nvSpPr>
          <p:cNvPr id="3" name="Content Placeholder 2">
            <a:extLst>
              <a:ext uri="{FF2B5EF4-FFF2-40B4-BE49-F238E27FC236}">
                <a16:creationId xmlns:a16="http://schemas.microsoft.com/office/drawing/2014/main" id="{5DF225B5-DDBB-F04C-87FC-4A699DA2706A}"/>
              </a:ext>
            </a:extLst>
          </p:cNvPr>
          <p:cNvSpPr>
            <a:spLocks noGrp="1"/>
          </p:cNvSpPr>
          <p:nvPr>
            <p:ph idx="1"/>
          </p:nvPr>
        </p:nvSpPr>
        <p:spPr>
          <a:xfrm>
            <a:off x="1051639" y="1556793"/>
            <a:ext cx="10358967" cy="1501346"/>
          </a:xfrm>
        </p:spPr>
        <p:txBody>
          <a:bodyPr/>
          <a:lstStyle/>
          <a:p>
            <a:pPr marL="98425" indent="0">
              <a:buNone/>
            </a:pPr>
            <a:r>
              <a:rPr lang="en-US" sz="2500" b="0" dirty="0"/>
              <a:t>This activity is supported by educational grants from AstraZeneca Pharmaceuticals LP, Daiichi Sankyo Inc, Exact Sciences Corporation, Lilly, Merck, </a:t>
            </a:r>
            <a:r>
              <a:rPr lang="en-US" sz="2500" b="0" dirty="0" err="1"/>
              <a:t>Natera</a:t>
            </a:r>
            <a:r>
              <a:rPr lang="en-US" sz="2500" b="0" dirty="0"/>
              <a:t> Inc, Puma Biotechnology Inc, </a:t>
            </a:r>
            <a:r>
              <a:rPr lang="en-US" sz="2500" b="0" dirty="0" err="1"/>
              <a:t>Seagen</a:t>
            </a:r>
            <a:r>
              <a:rPr lang="en-US" sz="2500" b="0" dirty="0"/>
              <a:t> Inc, </a:t>
            </a:r>
            <a:r>
              <a:rPr lang="en-US" sz="2500" b="0" dirty="0" err="1"/>
              <a:t>Stemline</a:t>
            </a:r>
            <a:r>
              <a:rPr lang="en-US" sz="2500" b="0" dirty="0"/>
              <a:t> Therapeutics Inc, and </a:t>
            </a:r>
            <a:r>
              <a:rPr lang="en-US" sz="2500" b="0" dirty="0" err="1"/>
              <a:t>TerSera</a:t>
            </a:r>
            <a:r>
              <a:rPr lang="en-US" sz="2500" b="0" dirty="0"/>
              <a:t> Therapeutics LLC.</a:t>
            </a:r>
          </a:p>
        </p:txBody>
      </p:sp>
      <p:sp>
        <p:nvSpPr>
          <p:cNvPr id="4" name="Title 1">
            <a:extLst>
              <a:ext uri="{FF2B5EF4-FFF2-40B4-BE49-F238E27FC236}">
                <a16:creationId xmlns:a16="http://schemas.microsoft.com/office/drawing/2014/main" id="{74009152-E724-A64C-A30B-6758754F9324}"/>
              </a:ext>
            </a:extLst>
          </p:cNvPr>
          <p:cNvSpPr txBox="1">
            <a:spLocks/>
          </p:cNvSpPr>
          <p:nvPr/>
        </p:nvSpPr>
        <p:spPr bwMode="auto">
          <a:xfrm>
            <a:off x="912286" y="3460941"/>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88000"/>
              </a:lnSpc>
              <a:spcBef>
                <a:spcPct val="0"/>
              </a:spcBef>
              <a:spcAft>
                <a:spcPct val="0"/>
              </a:spcAft>
              <a:buClr>
                <a:srgbClr val="000000"/>
              </a:buClr>
              <a:buSzPct val="45000"/>
              <a:buFont typeface="Wingdings" pitchFamily="-72" charset="2"/>
              <a:buNone/>
              <a:tabLst/>
              <a:defRPr/>
            </a:pPr>
            <a:r>
              <a:rPr kumimoji="0" lang="en-US" sz="3000" b="1" i="0" u="none" strike="noStrike" kern="0" cap="none" spc="0" normalizeH="0" baseline="0" noProof="0" dirty="0">
                <a:ln>
                  <a:noFill/>
                </a:ln>
                <a:solidFill>
                  <a:srgbClr val="3333FF"/>
                </a:solidFill>
                <a:effectLst/>
                <a:uLnTx/>
                <a:uFillTx/>
                <a:latin typeface="Calibri"/>
                <a:ea typeface="MS PGothic" pitchFamily="34" charset="-128"/>
                <a:cs typeface="Calibri"/>
              </a:rPr>
              <a:t>Research To Practice CME Planning Committee Members, </a:t>
            </a:r>
            <a:br>
              <a:rPr kumimoji="0" lang="en-US" sz="3000" b="1" i="0" u="none" strike="noStrike" kern="0" cap="none" spc="0" normalizeH="0" baseline="0" noProof="0" dirty="0">
                <a:ln>
                  <a:noFill/>
                </a:ln>
                <a:solidFill>
                  <a:srgbClr val="3333FF"/>
                </a:solidFill>
                <a:effectLst/>
                <a:uLnTx/>
                <a:uFillTx/>
                <a:latin typeface="Calibri"/>
                <a:ea typeface="MS PGothic" pitchFamily="34" charset="-128"/>
                <a:cs typeface="Calibri"/>
              </a:rPr>
            </a:br>
            <a:r>
              <a:rPr kumimoji="0" lang="en-US" sz="3000" b="1" i="0" u="none" strike="noStrike" kern="0" cap="none" spc="0" normalizeH="0" baseline="0" noProof="0" dirty="0">
                <a:ln>
                  <a:noFill/>
                </a:ln>
                <a:solidFill>
                  <a:srgbClr val="3333FF"/>
                </a:solidFill>
                <a:effectLst/>
                <a:uLnTx/>
                <a:uFillTx/>
                <a:latin typeface="Calibri"/>
                <a:ea typeface="MS PGothic" pitchFamily="34" charset="-128"/>
                <a:cs typeface="Calibri"/>
              </a:rPr>
              <a:t>Staff and Reviewers</a:t>
            </a:r>
          </a:p>
        </p:txBody>
      </p:sp>
      <p:sp>
        <p:nvSpPr>
          <p:cNvPr id="5" name="Content Placeholder 2">
            <a:extLst>
              <a:ext uri="{FF2B5EF4-FFF2-40B4-BE49-F238E27FC236}">
                <a16:creationId xmlns:a16="http://schemas.microsoft.com/office/drawing/2014/main" id="{148D3090-4FC7-2B40-B374-D8A89852AA83}"/>
              </a:ext>
            </a:extLst>
          </p:cNvPr>
          <p:cNvSpPr txBox="1">
            <a:spLocks/>
          </p:cNvSpPr>
          <p:nvPr/>
        </p:nvSpPr>
        <p:spPr bwMode="auto">
          <a:xfrm>
            <a:off x="912286" y="5006744"/>
            <a:ext cx="10512305" cy="1143000"/>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a:lstStyle>
          <a:p>
            <a:pPr marL="98425" marR="0" lvl="0" indent="0" algn="l" defTabSz="412750" rtl="0" eaLnBrk="0" fontAlgn="base" latinLnBrk="0" hangingPunct="0">
              <a:lnSpc>
                <a:spcPct val="105000"/>
              </a:lnSpc>
              <a:spcBef>
                <a:spcPct val="30000"/>
              </a:spcBef>
              <a:spcAft>
                <a:spcPts val="800"/>
              </a:spcAft>
              <a:buClr>
                <a:srgbClr val="000000"/>
              </a:buClr>
              <a:buSzPct val="100000"/>
              <a:buFont typeface="Arial" pitchFamily="-72" charset="0"/>
              <a:buNone/>
              <a:tabLst/>
              <a:defRPr/>
            </a:pPr>
            <a:r>
              <a:rPr kumimoji="0" lang="en-US" sz="2500" b="0" i="0" u="none" strike="noStrike" kern="0" cap="none" spc="0" normalizeH="0" baseline="0" noProof="0" dirty="0">
                <a:ln>
                  <a:noFill/>
                </a:ln>
                <a:solidFill>
                  <a:srgbClr val="000000"/>
                </a:solidFill>
                <a:effectLst/>
                <a:uLnTx/>
                <a:uFillTx/>
                <a:latin typeface="Calibri" charset="0"/>
                <a:ea typeface="MS PGothic" pitchFamily="34" charset="-128"/>
              </a:rPr>
              <a:t>Planners, scientific staff and independent reviewers for Research To Practice have no relevant conflicts of interest to disclose.</a:t>
            </a:r>
          </a:p>
        </p:txBody>
      </p:sp>
    </p:spTree>
    <p:extLst>
      <p:ext uri="{BB962C8B-B14F-4D97-AF65-F5344CB8AC3E}">
        <p14:creationId xmlns:p14="http://schemas.microsoft.com/office/powerpoint/2010/main" val="1994583695"/>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FF63C5AD-5836-24DF-5323-5C366C35627C}"/>
              </a:ext>
            </a:extLst>
          </p:cNvPr>
          <p:cNvSpPr/>
          <p:nvPr/>
        </p:nvSpPr>
        <p:spPr bwMode="auto">
          <a:xfrm>
            <a:off x="912286" y="3861048"/>
            <a:ext cx="11016362" cy="554462"/>
          </a:xfrm>
          <a:prstGeom prst="rect">
            <a:avLst/>
          </a:prstGeom>
          <a:solidFill>
            <a:srgbClr val="0432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endParaRPr kumimoji="0" lang="en-US" sz="2400" b="0" i="0" u="none" strike="noStrike" cap="none" normalizeH="0" baseline="0" dirty="0">
              <a:ln>
                <a:noFill/>
              </a:ln>
              <a:effectLst/>
              <a:latin typeface="Times New Roman" pitchFamily="18" charset="0"/>
            </a:endParaRPr>
          </a:p>
        </p:txBody>
      </p:sp>
      <p:sp>
        <p:nvSpPr>
          <p:cNvPr id="2" name="Title 1">
            <a:extLst>
              <a:ext uri="{FF2B5EF4-FFF2-40B4-BE49-F238E27FC236}">
                <a16:creationId xmlns:a16="http://schemas.microsoft.com/office/drawing/2014/main" id="{93EA6976-58E0-FF4D-B5BE-E3C425F9EA63}"/>
              </a:ext>
            </a:extLst>
          </p:cNvPr>
          <p:cNvSpPr>
            <a:spLocks noGrp="1"/>
          </p:cNvSpPr>
          <p:nvPr>
            <p:ph type="title"/>
          </p:nvPr>
        </p:nvSpPr>
        <p:spPr/>
        <p:txBody>
          <a:bodyPr/>
          <a:lstStyle/>
          <a:p>
            <a:pPr>
              <a:spcBef>
                <a:spcPts val="1200"/>
              </a:spcBef>
            </a:pPr>
            <a:r>
              <a:rPr lang="en-US" dirty="0"/>
              <a:t>Agenda</a:t>
            </a:r>
            <a:endParaRPr lang="en-US" sz="2400" dirty="0"/>
          </a:p>
        </p:txBody>
      </p:sp>
      <p:sp>
        <p:nvSpPr>
          <p:cNvPr id="3" name="Content Placeholder 2">
            <a:extLst>
              <a:ext uri="{FF2B5EF4-FFF2-40B4-BE49-F238E27FC236}">
                <a16:creationId xmlns:a16="http://schemas.microsoft.com/office/drawing/2014/main" id="{5239D5A5-CF8E-1043-8EA1-EB2202922538}"/>
              </a:ext>
            </a:extLst>
          </p:cNvPr>
          <p:cNvSpPr>
            <a:spLocks noGrp="1"/>
          </p:cNvSpPr>
          <p:nvPr>
            <p:ph idx="1"/>
          </p:nvPr>
        </p:nvSpPr>
        <p:spPr>
          <a:xfrm>
            <a:off x="912286" y="1416053"/>
            <a:ext cx="10512306" cy="4799013"/>
          </a:xfrm>
        </p:spPr>
        <p:txBody>
          <a:bodyPr/>
          <a:lstStyle/>
          <a:p>
            <a:pPr marL="98425" indent="0">
              <a:lnSpc>
                <a:spcPct val="100000"/>
              </a:lnSpc>
              <a:spcBef>
                <a:spcPts val="1600"/>
              </a:spcBef>
              <a:spcAft>
                <a:spcPts val="0"/>
              </a:spcAft>
              <a:buNone/>
            </a:pPr>
            <a:r>
              <a:rPr lang="en-US" sz="2500" dirty="0">
                <a:solidFill>
                  <a:srgbClr val="0432FF"/>
                </a:solidFill>
              </a:rPr>
              <a:t>Module 1: </a:t>
            </a:r>
            <a:r>
              <a:rPr lang="en-US" sz="2500" dirty="0">
                <a:solidFill>
                  <a:schemeClr val="tx1"/>
                </a:solidFill>
              </a:rPr>
              <a:t>Long-Term Management of HER2-Positive Breast Cancer — Dr </a:t>
            </a:r>
            <a:r>
              <a:rPr lang="en-US" sz="2500" dirty="0" err="1">
                <a:solidFill>
                  <a:schemeClr val="tx1"/>
                </a:solidFill>
              </a:rPr>
              <a:t>Krop</a:t>
            </a:r>
            <a:endParaRPr lang="en-US" sz="2500" dirty="0">
              <a:solidFill>
                <a:schemeClr val="tx1"/>
              </a:solidFill>
            </a:endParaRPr>
          </a:p>
          <a:p>
            <a:pPr marL="98425" indent="0">
              <a:lnSpc>
                <a:spcPct val="100000"/>
              </a:lnSpc>
              <a:spcBef>
                <a:spcPts val="1600"/>
              </a:spcBef>
              <a:spcAft>
                <a:spcPts val="0"/>
              </a:spcAft>
              <a:buNone/>
            </a:pPr>
            <a:r>
              <a:rPr lang="en-US" sz="2500" dirty="0">
                <a:solidFill>
                  <a:srgbClr val="0432FF"/>
                </a:solidFill>
              </a:rPr>
              <a:t>Module 2: </a:t>
            </a:r>
            <a:r>
              <a:rPr lang="en-US" sz="2500" dirty="0">
                <a:solidFill>
                  <a:schemeClr val="tx1"/>
                </a:solidFill>
              </a:rPr>
              <a:t>Optimizing the Management of ER-Positive Localized Breast Cancer — Dr </a:t>
            </a:r>
            <a:r>
              <a:rPr lang="en-US" sz="2500" dirty="0" err="1">
                <a:solidFill>
                  <a:schemeClr val="tx1"/>
                </a:solidFill>
              </a:rPr>
              <a:t>Kalinsky</a:t>
            </a:r>
            <a:endParaRPr lang="en-US" sz="2500" dirty="0">
              <a:solidFill>
                <a:schemeClr val="tx1"/>
              </a:solidFill>
            </a:endParaRPr>
          </a:p>
          <a:p>
            <a:pPr marL="98425" indent="0">
              <a:lnSpc>
                <a:spcPct val="100000"/>
              </a:lnSpc>
              <a:spcBef>
                <a:spcPts val="1600"/>
              </a:spcBef>
              <a:spcAft>
                <a:spcPts val="0"/>
              </a:spcAft>
              <a:buNone/>
            </a:pPr>
            <a:r>
              <a:rPr lang="en-US" sz="2500" dirty="0">
                <a:solidFill>
                  <a:srgbClr val="0432FF"/>
                </a:solidFill>
              </a:rPr>
              <a:t>Module 3: </a:t>
            </a:r>
            <a:r>
              <a:rPr lang="en-US" sz="2500" dirty="0">
                <a:solidFill>
                  <a:schemeClr val="tx1"/>
                </a:solidFill>
              </a:rPr>
              <a:t>Considerations in the Care of Patients with ER-Positive mBC — </a:t>
            </a:r>
            <a:br>
              <a:rPr lang="en-US" sz="2500" dirty="0">
                <a:solidFill>
                  <a:schemeClr val="tx1"/>
                </a:solidFill>
              </a:rPr>
            </a:br>
            <a:r>
              <a:rPr lang="en-US" sz="2500" dirty="0">
                <a:solidFill>
                  <a:schemeClr val="tx1"/>
                </a:solidFill>
              </a:rPr>
              <a:t>Dr </a:t>
            </a:r>
            <a:r>
              <a:rPr lang="en-US" sz="2500" dirty="0" err="1">
                <a:solidFill>
                  <a:schemeClr val="tx1"/>
                </a:solidFill>
              </a:rPr>
              <a:t>Jhaveri</a:t>
            </a:r>
            <a:endParaRPr lang="en-US" sz="2500" dirty="0">
              <a:solidFill>
                <a:schemeClr val="tx1"/>
              </a:solidFill>
            </a:endParaRPr>
          </a:p>
          <a:p>
            <a:pPr marL="98425" indent="0">
              <a:lnSpc>
                <a:spcPct val="100000"/>
              </a:lnSpc>
              <a:spcBef>
                <a:spcPts val="1600"/>
              </a:spcBef>
              <a:spcAft>
                <a:spcPts val="0"/>
              </a:spcAft>
              <a:buNone/>
            </a:pPr>
            <a:r>
              <a:rPr lang="en-US" sz="2500" dirty="0">
                <a:solidFill>
                  <a:schemeClr val="bg1"/>
                </a:solidFill>
              </a:rPr>
              <a:t>Module 4: Novel and Emerging Strategies for ER-Positive mBC — Dr </a:t>
            </a:r>
            <a:r>
              <a:rPr lang="en-US" sz="2500" dirty="0" err="1">
                <a:solidFill>
                  <a:schemeClr val="bg1"/>
                </a:solidFill>
              </a:rPr>
              <a:t>Rugo</a:t>
            </a:r>
            <a:endParaRPr lang="en-US" sz="2500" dirty="0">
              <a:solidFill>
                <a:schemeClr val="bg1"/>
              </a:solidFill>
            </a:endParaRPr>
          </a:p>
          <a:p>
            <a:pPr marL="98425" indent="0">
              <a:lnSpc>
                <a:spcPct val="100000"/>
              </a:lnSpc>
              <a:spcBef>
                <a:spcPts val="1600"/>
              </a:spcBef>
              <a:spcAft>
                <a:spcPts val="0"/>
              </a:spcAft>
              <a:buNone/>
            </a:pPr>
            <a:r>
              <a:rPr lang="en-US" sz="2500" dirty="0">
                <a:solidFill>
                  <a:srgbClr val="0432FF"/>
                </a:solidFill>
              </a:rPr>
              <a:t>Module 5: </a:t>
            </a:r>
            <a:r>
              <a:rPr lang="en-US" sz="2500" dirty="0">
                <a:solidFill>
                  <a:schemeClr val="tx1"/>
                </a:solidFill>
              </a:rPr>
              <a:t>Evolving Clinical Decision-Making for Localized Triple-Negative Breast Cancer (TNBC) — Dr O’Shaughnessy</a:t>
            </a:r>
          </a:p>
          <a:p>
            <a:pPr marL="98425" indent="0">
              <a:lnSpc>
                <a:spcPct val="100000"/>
              </a:lnSpc>
              <a:spcBef>
                <a:spcPts val="1600"/>
              </a:spcBef>
              <a:spcAft>
                <a:spcPts val="0"/>
              </a:spcAft>
              <a:buNone/>
            </a:pPr>
            <a:r>
              <a:rPr lang="en-US" sz="2500" dirty="0">
                <a:solidFill>
                  <a:srgbClr val="0432FF"/>
                </a:solidFill>
              </a:rPr>
              <a:t>Module 6: </a:t>
            </a:r>
            <a:r>
              <a:rPr lang="en-US" sz="2500" dirty="0">
                <a:solidFill>
                  <a:schemeClr val="tx1"/>
                </a:solidFill>
              </a:rPr>
              <a:t>Recent Advances in the Treatment of Metastatic TNBC (</a:t>
            </a:r>
            <a:r>
              <a:rPr lang="en-US" sz="2500" dirty="0" err="1">
                <a:solidFill>
                  <a:schemeClr val="tx1"/>
                </a:solidFill>
              </a:rPr>
              <a:t>mTNBC</a:t>
            </a:r>
            <a:r>
              <a:rPr lang="en-US" sz="2500" dirty="0">
                <a:solidFill>
                  <a:schemeClr val="tx1"/>
                </a:solidFill>
              </a:rPr>
              <a:t>) — Prof Schmid</a:t>
            </a:r>
          </a:p>
        </p:txBody>
      </p:sp>
    </p:spTree>
    <p:extLst>
      <p:ext uri="{BB962C8B-B14F-4D97-AF65-F5344CB8AC3E}">
        <p14:creationId xmlns:p14="http://schemas.microsoft.com/office/powerpoint/2010/main" val="1064669556"/>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3EA6976-58E0-FF4D-B5BE-E3C425F9EA63}"/>
              </a:ext>
            </a:extLst>
          </p:cNvPr>
          <p:cNvSpPr>
            <a:spLocks noGrp="1"/>
          </p:cNvSpPr>
          <p:nvPr>
            <p:ph type="title"/>
          </p:nvPr>
        </p:nvSpPr>
        <p:spPr>
          <a:xfrm>
            <a:off x="263352" y="404665"/>
            <a:ext cx="11656800" cy="1440160"/>
          </a:xfrm>
          <a:solidFill>
            <a:srgbClr val="3333CC"/>
          </a:solidFill>
        </p:spPr>
        <p:txBody>
          <a:bodyPr lIns="182880" rIns="182880"/>
          <a:lstStyle/>
          <a:p>
            <a:pPr>
              <a:spcBef>
                <a:spcPts val="1200"/>
              </a:spcBef>
            </a:pPr>
            <a:r>
              <a:rPr lang="en-US" sz="3200" dirty="0">
                <a:solidFill>
                  <a:schemeClr val="bg1"/>
                </a:solidFill>
              </a:rPr>
              <a:t>Selection of therapy for ER-positive metastatic breast cancer progressing on a CDK4/6 inhibitor; future role of capivasertib</a:t>
            </a:r>
          </a:p>
        </p:txBody>
      </p:sp>
      <p:sp>
        <p:nvSpPr>
          <p:cNvPr id="9" name="TextBox 8">
            <a:extLst>
              <a:ext uri="{FF2B5EF4-FFF2-40B4-BE49-F238E27FC236}">
                <a16:creationId xmlns:a16="http://schemas.microsoft.com/office/drawing/2014/main" id="{2535186D-B8FB-944F-B5ED-9A28DB4EC92D}"/>
              </a:ext>
            </a:extLst>
          </p:cNvPr>
          <p:cNvSpPr txBox="1"/>
          <p:nvPr/>
        </p:nvSpPr>
        <p:spPr>
          <a:xfrm>
            <a:off x="263352" y="5085184"/>
            <a:ext cx="3657600" cy="461665"/>
          </a:xfrm>
          <a:prstGeom prst="rect">
            <a:avLst/>
          </a:prstGeom>
          <a:noFill/>
        </p:spPr>
        <p:txBody>
          <a:bodyPr wrap="square" rtlCol="0">
            <a:no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Sara A </a:t>
            </a:r>
            <a:r>
              <a:rPr kumimoji="0" lang="en-US" sz="2000" b="1"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Hurvitz</a:t>
            </a: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MD</a:t>
            </a:r>
          </a:p>
        </p:txBody>
      </p:sp>
      <p:pic>
        <p:nvPicPr>
          <p:cNvPr id="15" name="Picture 14">
            <a:extLst>
              <a:ext uri="{FF2B5EF4-FFF2-40B4-BE49-F238E27FC236}">
                <a16:creationId xmlns:a16="http://schemas.microsoft.com/office/drawing/2014/main" id="{D645971B-6DAA-294B-BE27-49E8BC8BBD3B}"/>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468584" y="3186662"/>
            <a:ext cx="3251200" cy="1828800"/>
          </a:xfrm>
          <a:prstGeom prst="rect">
            <a:avLst/>
          </a:prstGeom>
          <a:effectLst>
            <a:outerShdw blurRad="50800" dist="38100" dir="2700000" algn="tl" rotWithShape="0">
              <a:prstClr val="black">
                <a:alpha val="40000"/>
              </a:prstClr>
            </a:outerShdw>
          </a:effectLst>
        </p:spPr>
      </p:pic>
      <p:sp>
        <p:nvSpPr>
          <p:cNvPr id="3" name="TextBox 2">
            <a:extLst>
              <a:ext uri="{FF2B5EF4-FFF2-40B4-BE49-F238E27FC236}">
                <a16:creationId xmlns:a16="http://schemas.microsoft.com/office/drawing/2014/main" id="{9060C9C5-DE60-028F-E446-B3DFFD7525DC}"/>
              </a:ext>
            </a:extLst>
          </p:cNvPr>
          <p:cNvSpPr txBox="1"/>
          <p:nvPr/>
        </p:nvSpPr>
        <p:spPr>
          <a:xfrm>
            <a:off x="4262952" y="5085184"/>
            <a:ext cx="3657600" cy="461665"/>
          </a:xfrm>
          <a:prstGeom prst="rect">
            <a:avLst/>
          </a:prstGeom>
          <a:noFill/>
        </p:spPr>
        <p:txBody>
          <a:bodyPr wrap="square" rtlCol="0">
            <a:no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Sara M </a:t>
            </a:r>
            <a:r>
              <a:rPr kumimoji="0" lang="en-US" sz="2000" b="1"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Tolaney</a:t>
            </a: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MD, MPH</a:t>
            </a:r>
          </a:p>
        </p:txBody>
      </p:sp>
      <p:pic>
        <p:nvPicPr>
          <p:cNvPr id="4" name="Picture 3">
            <a:extLst>
              <a:ext uri="{FF2B5EF4-FFF2-40B4-BE49-F238E27FC236}">
                <a16:creationId xmlns:a16="http://schemas.microsoft.com/office/drawing/2014/main" id="{4299AE17-3469-EAB2-2096-8E7AD0517912}"/>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4468184" y="3184376"/>
            <a:ext cx="3251200" cy="1828800"/>
          </a:xfrm>
          <a:prstGeom prst="rect">
            <a:avLst/>
          </a:prstGeom>
          <a:effectLst>
            <a:outerShdw blurRad="50800" dist="38100" dir="2700000" algn="tl" rotWithShape="0">
              <a:prstClr val="black">
                <a:alpha val="40000"/>
              </a:prstClr>
            </a:outerShdw>
          </a:effectLst>
        </p:spPr>
      </p:pic>
      <p:sp>
        <p:nvSpPr>
          <p:cNvPr id="5" name="TextBox 4">
            <a:extLst>
              <a:ext uri="{FF2B5EF4-FFF2-40B4-BE49-F238E27FC236}">
                <a16:creationId xmlns:a16="http://schemas.microsoft.com/office/drawing/2014/main" id="{649EF24D-8159-6A05-7EAB-D56B0716D019}"/>
              </a:ext>
            </a:extLst>
          </p:cNvPr>
          <p:cNvSpPr txBox="1"/>
          <p:nvPr/>
        </p:nvSpPr>
        <p:spPr>
          <a:xfrm>
            <a:off x="8262552" y="5085184"/>
            <a:ext cx="3657600" cy="461665"/>
          </a:xfrm>
          <a:prstGeom prst="rect">
            <a:avLst/>
          </a:prstGeom>
          <a:noFill/>
        </p:spPr>
        <p:txBody>
          <a:bodyPr wrap="square" rtlCol="0">
            <a:no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Tiffany A </a:t>
            </a:r>
            <a:r>
              <a:rPr kumimoji="0" lang="en-US" sz="2000" b="1"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Traina</a:t>
            </a: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MD, FASCO</a:t>
            </a:r>
          </a:p>
        </p:txBody>
      </p:sp>
      <p:pic>
        <p:nvPicPr>
          <p:cNvPr id="6" name="Picture 5">
            <a:extLst>
              <a:ext uri="{FF2B5EF4-FFF2-40B4-BE49-F238E27FC236}">
                <a16:creationId xmlns:a16="http://schemas.microsoft.com/office/drawing/2014/main" id="{A27AA7ED-E8A5-95FA-B079-6592AD6E11C7}"/>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8465752" y="3184376"/>
            <a:ext cx="3251200" cy="18288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70253174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9B2E496D-88BB-964C-894C-81BDEFB1E3BA}"/>
              </a:ext>
            </a:extLst>
          </p:cNvPr>
          <p:cNvSpPr>
            <a:spLocks noGrp="1"/>
          </p:cNvSpPr>
          <p:nvPr>
            <p:ph idx="38"/>
          </p:nvPr>
        </p:nvSpPr>
        <p:spPr/>
        <p:txBody>
          <a:bodyPr/>
          <a:lstStyle/>
          <a:p>
            <a:r>
              <a:rPr lang="en-US" dirty="0" err="1"/>
              <a:t>Elacestrant</a:t>
            </a:r>
            <a:endParaRPr lang="en-US" dirty="0"/>
          </a:p>
        </p:txBody>
      </p:sp>
      <p:sp>
        <p:nvSpPr>
          <p:cNvPr id="5" name="Content Placeholder 4">
            <a:extLst>
              <a:ext uri="{FF2B5EF4-FFF2-40B4-BE49-F238E27FC236}">
                <a16:creationId xmlns:a16="http://schemas.microsoft.com/office/drawing/2014/main" id="{7532B28C-0A3E-DA4C-A209-ABE5E9AA3ADF}"/>
              </a:ext>
            </a:extLst>
          </p:cNvPr>
          <p:cNvSpPr>
            <a:spLocks noGrp="1"/>
          </p:cNvSpPr>
          <p:nvPr>
            <p:ph idx="39"/>
          </p:nvPr>
        </p:nvSpPr>
        <p:spPr/>
        <p:txBody>
          <a:bodyPr/>
          <a:lstStyle/>
          <a:p>
            <a:r>
              <a:rPr lang="en-US" sz="1800" dirty="0"/>
              <a:t>Continue the CDK4/6 inhibitor and switch endocrine therapy</a:t>
            </a:r>
          </a:p>
        </p:txBody>
      </p:sp>
      <p:sp>
        <p:nvSpPr>
          <p:cNvPr id="7" name="Content Placeholder 6">
            <a:extLst>
              <a:ext uri="{FF2B5EF4-FFF2-40B4-BE49-F238E27FC236}">
                <a16:creationId xmlns:a16="http://schemas.microsoft.com/office/drawing/2014/main" id="{8C03B333-50A7-1C43-917F-A1562C92C381}"/>
              </a:ext>
            </a:extLst>
          </p:cNvPr>
          <p:cNvSpPr>
            <a:spLocks noGrp="1"/>
          </p:cNvSpPr>
          <p:nvPr>
            <p:ph idx="41"/>
          </p:nvPr>
        </p:nvSpPr>
        <p:spPr/>
        <p:txBody>
          <a:bodyPr/>
          <a:lstStyle/>
          <a:p>
            <a:r>
              <a:rPr lang="en-US" dirty="0" err="1"/>
              <a:t>Elacestrant</a:t>
            </a:r>
            <a:endParaRPr lang="en-US" dirty="0"/>
          </a:p>
        </p:txBody>
      </p:sp>
      <p:sp>
        <p:nvSpPr>
          <p:cNvPr id="8" name="Content Placeholder 7">
            <a:extLst>
              <a:ext uri="{FF2B5EF4-FFF2-40B4-BE49-F238E27FC236}">
                <a16:creationId xmlns:a16="http://schemas.microsoft.com/office/drawing/2014/main" id="{D7B18405-0BAC-9049-80A4-E3C4D3577AD8}"/>
              </a:ext>
            </a:extLst>
          </p:cNvPr>
          <p:cNvSpPr>
            <a:spLocks noGrp="1"/>
          </p:cNvSpPr>
          <p:nvPr>
            <p:ph idx="42"/>
          </p:nvPr>
        </p:nvSpPr>
        <p:spPr/>
        <p:txBody>
          <a:bodyPr/>
          <a:lstStyle/>
          <a:p>
            <a:pPr marL="0" marR="0" lvl="0" indent="0" algn="ctr" defTabSz="412750" rtl="0" eaLnBrk="0" fontAlgn="base" latinLnBrk="0" hangingPunct="0">
              <a:lnSpc>
                <a:spcPct val="105000"/>
              </a:lnSpc>
              <a:spcBef>
                <a:spcPct val="30000"/>
              </a:spcBef>
              <a:spcAft>
                <a:spcPts val="800"/>
              </a:spcAft>
              <a:buClr>
                <a:srgbClr val="000000"/>
              </a:buClr>
              <a:buSzPct val="100000"/>
              <a:buFontTx/>
              <a:buNone/>
              <a:tabLst/>
              <a:defRPr/>
            </a:pPr>
            <a:r>
              <a:rPr kumimoji="0" lang="en-US" sz="1800" b="1" i="0" u="none" strike="noStrike" kern="0" cap="none" spc="0" normalizeH="0" baseline="0" noProof="0" dirty="0">
                <a:ln>
                  <a:noFill/>
                </a:ln>
                <a:solidFill>
                  <a:srgbClr val="FFFFFF"/>
                </a:solidFill>
                <a:effectLst/>
                <a:uLnTx/>
                <a:uFillTx/>
                <a:latin typeface="Calibri" charset="0"/>
                <a:ea typeface="MS PGothic" pitchFamily="34" charset="-128"/>
              </a:rPr>
              <a:t>Continue the CDK4/6 inhibitor and switch endocrine therapy</a:t>
            </a:r>
          </a:p>
        </p:txBody>
      </p:sp>
      <p:sp>
        <p:nvSpPr>
          <p:cNvPr id="9" name="Content Placeholder 8">
            <a:extLst>
              <a:ext uri="{FF2B5EF4-FFF2-40B4-BE49-F238E27FC236}">
                <a16:creationId xmlns:a16="http://schemas.microsoft.com/office/drawing/2014/main" id="{DE20D7E1-887B-2C49-9C17-A1C876D97F8D}"/>
              </a:ext>
            </a:extLst>
          </p:cNvPr>
          <p:cNvSpPr>
            <a:spLocks noGrp="1"/>
          </p:cNvSpPr>
          <p:nvPr>
            <p:ph idx="43"/>
          </p:nvPr>
        </p:nvSpPr>
        <p:spPr/>
        <p:txBody>
          <a:bodyPr/>
          <a:lstStyle/>
          <a:p>
            <a:r>
              <a:rPr lang="en-US" dirty="0" err="1"/>
              <a:t>Elacestrant</a:t>
            </a:r>
            <a:r>
              <a:rPr lang="en-US" dirty="0"/>
              <a:t> </a:t>
            </a:r>
          </a:p>
        </p:txBody>
      </p:sp>
      <p:sp>
        <p:nvSpPr>
          <p:cNvPr id="10" name="Content Placeholder 9">
            <a:extLst>
              <a:ext uri="{FF2B5EF4-FFF2-40B4-BE49-F238E27FC236}">
                <a16:creationId xmlns:a16="http://schemas.microsoft.com/office/drawing/2014/main" id="{F3681921-D0A1-6346-97C2-C92B93AB0251}"/>
              </a:ext>
            </a:extLst>
          </p:cNvPr>
          <p:cNvSpPr>
            <a:spLocks noGrp="1"/>
          </p:cNvSpPr>
          <p:nvPr>
            <p:ph idx="44"/>
          </p:nvPr>
        </p:nvSpPr>
        <p:spPr/>
        <p:txBody>
          <a:bodyPr/>
          <a:lstStyle/>
          <a:p>
            <a:r>
              <a:rPr lang="en-US" dirty="0" err="1"/>
              <a:t>Elacestrant</a:t>
            </a:r>
            <a:endParaRPr lang="en-US" dirty="0"/>
          </a:p>
        </p:txBody>
      </p:sp>
      <p:sp>
        <p:nvSpPr>
          <p:cNvPr id="11" name="Content Placeholder 10">
            <a:extLst>
              <a:ext uri="{FF2B5EF4-FFF2-40B4-BE49-F238E27FC236}">
                <a16:creationId xmlns:a16="http://schemas.microsoft.com/office/drawing/2014/main" id="{2A1306BB-FA2D-9E42-99B5-EB3689276026}"/>
              </a:ext>
            </a:extLst>
          </p:cNvPr>
          <p:cNvSpPr>
            <a:spLocks noGrp="1"/>
          </p:cNvSpPr>
          <p:nvPr>
            <p:ph idx="45"/>
          </p:nvPr>
        </p:nvSpPr>
        <p:spPr/>
        <p:txBody>
          <a:bodyPr/>
          <a:lstStyle/>
          <a:p>
            <a:r>
              <a:rPr lang="en-US" dirty="0" err="1"/>
              <a:t>Elacestrant</a:t>
            </a:r>
            <a:endParaRPr lang="en-US" dirty="0"/>
          </a:p>
        </p:txBody>
      </p:sp>
      <p:sp>
        <p:nvSpPr>
          <p:cNvPr id="12" name="Title 1">
            <a:extLst>
              <a:ext uri="{FF2B5EF4-FFF2-40B4-BE49-F238E27FC236}">
                <a16:creationId xmlns:a16="http://schemas.microsoft.com/office/drawing/2014/main" id="{D0B4B9E0-F356-C03B-38DD-38C0C467C66C}"/>
              </a:ext>
            </a:extLst>
          </p:cNvPr>
          <p:cNvSpPr>
            <a:spLocks noGrp="1"/>
          </p:cNvSpPr>
          <p:nvPr>
            <p:ph type="title"/>
          </p:nvPr>
        </p:nvSpPr>
        <p:spPr>
          <a:xfrm>
            <a:off x="912285" y="0"/>
            <a:ext cx="10440299" cy="1397821"/>
          </a:xfrm>
        </p:spPr>
        <p:txBody>
          <a:bodyPr/>
          <a:lstStyle/>
          <a:p>
            <a:pPr>
              <a:spcBef>
                <a:spcPts val="0"/>
              </a:spcBef>
              <a:spcAft>
                <a:spcPts val="0"/>
              </a:spcAft>
            </a:pPr>
            <a:r>
              <a:rPr lang="en-US" sz="2000" b="1" kern="0"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A patient who has been receiving a CDK4/6 inhibitor with letrozole for ER-positive, HER2-negative mBC experiences disease progression after 18 months. </a:t>
            </a:r>
            <a:r>
              <a:rPr lang="en-US" sz="2000" b="1" u="sng" kern="0"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Biomarker evaluation reveals an ESR1 mutation but is negative for PIK3CA</a:t>
            </a:r>
            <a:r>
              <a:rPr lang="en-US" sz="2000" b="1" kern="0"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 Regulatory and reimbursement issues aside, which systemic treatment would you most likely recommend? </a:t>
            </a:r>
            <a:endParaRPr lang="en-US" sz="2000"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endParaRPr>
          </a:p>
        </p:txBody>
      </p:sp>
      <p:sp>
        <p:nvSpPr>
          <p:cNvPr id="2" name="Content Placeholder 3">
            <a:extLst>
              <a:ext uri="{FF2B5EF4-FFF2-40B4-BE49-F238E27FC236}">
                <a16:creationId xmlns:a16="http://schemas.microsoft.com/office/drawing/2014/main" id="{020B01E9-EA4B-2197-3F23-C8F288237264}"/>
              </a:ext>
            </a:extLst>
          </p:cNvPr>
          <p:cNvSpPr>
            <a:spLocks noGrp="1"/>
          </p:cNvSpPr>
          <p:nvPr>
            <p:ph idx="37"/>
          </p:nvPr>
        </p:nvSpPr>
        <p:spPr/>
        <p:txBody>
          <a:bodyPr/>
          <a:lstStyle/>
          <a:p>
            <a:r>
              <a:rPr lang="en-US" dirty="0" err="1"/>
              <a:t>Elacestrant</a:t>
            </a:r>
            <a:endParaRPr lang="en-US" dirty="0"/>
          </a:p>
        </p:txBody>
      </p:sp>
      <p:sp>
        <p:nvSpPr>
          <p:cNvPr id="13" name="Content Placeholder 3">
            <a:extLst>
              <a:ext uri="{FF2B5EF4-FFF2-40B4-BE49-F238E27FC236}">
                <a16:creationId xmlns:a16="http://schemas.microsoft.com/office/drawing/2014/main" id="{A6F481C0-15AF-3DE2-FFAE-D9A8E25BC355}"/>
              </a:ext>
            </a:extLst>
          </p:cNvPr>
          <p:cNvSpPr>
            <a:spLocks noGrp="1"/>
          </p:cNvSpPr>
          <p:nvPr>
            <p:ph idx="40"/>
          </p:nvPr>
        </p:nvSpPr>
        <p:spPr/>
        <p:txBody>
          <a:bodyPr/>
          <a:lstStyle/>
          <a:p>
            <a:r>
              <a:rPr lang="en-US" dirty="0" err="1"/>
              <a:t>Elacestrant</a:t>
            </a:r>
            <a:endParaRPr lang="en-US" dirty="0"/>
          </a:p>
        </p:txBody>
      </p:sp>
    </p:spTree>
    <p:extLst>
      <p:ext uri="{BB962C8B-B14F-4D97-AF65-F5344CB8AC3E}">
        <p14:creationId xmlns:p14="http://schemas.microsoft.com/office/powerpoint/2010/main" val="62339274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9B2E496D-88BB-964C-894C-81BDEFB1E3BA}"/>
              </a:ext>
            </a:extLst>
          </p:cNvPr>
          <p:cNvSpPr>
            <a:spLocks noGrp="1"/>
          </p:cNvSpPr>
          <p:nvPr>
            <p:ph idx="38"/>
          </p:nvPr>
        </p:nvSpPr>
        <p:spPr/>
        <p:txBody>
          <a:bodyPr/>
          <a:lstStyle/>
          <a:p>
            <a:r>
              <a:rPr lang="en-US" dirty="0"/>
              <a:t>Alpelisib/fulvestrant </a:t>
            </a:r>
          </a:p>
        </p:txBody>
      </p:sp>
      <p:sp>
        <p:nvSpPr>
          <p:cNvPr id="7" name="Content Placeholder 6">
            <a:extLst>
              <a:ext uri="{FF2B5EF4-FFF2-40B4-BE49-F238E27FC236}">
                <a16:creationId xmlns:a16="http://schemas.microsoft.com/office/drawing/2014/main" id="{8C03B333-50A7-1C43-917F-A1562C92C381}"/>
              </a:ext>
            </a:extLst>
          </p:cNvPr>
          <p:cNvSpPr>
            <a:spLocks noGrp="1"/>
          </p:cNvSpPr>
          <p:nvPr>
            <p:ph idx="41"/>
          </p:nvPr>
        </p:nvSpPr>
        <p:spPr/>
        <p:txBody>
          <a:bodyPr/>
          <a:lstStyle/>
          <a:p>
            <a:r>
              <a:rPr lang="en-US" dirty="0"/>
              <a:t>Alpelisib/fulvestrant </a:t>
            </a:r>
          </a:p>
        </p:txBody>
      </p:sp>
      <p:sp>
        <p:nvSpPr>
          <p:cNvPr id="8" name="Content Placeholder 7">
            <a:extLst>
              <a:ext uri="{FF2B5EF4-FFF2-40B4-BE49-F238E27FC236}">
                <a16:creationId xmlns:a16="http://schemas.microsoft.com/office/drawing/2014/main" id="{D7B18405-0BAC-9049-80A4-E3C4D3577AD8}"/>
              </a:ext>
            </a:extLst>
          </p:cNvPr>
          <p:cNvSpPr>
            <a:spLocks noGrp="1"/>
          </p:cNvSpPr>
          <p:nvPr>
            <p:ph idx="42"/>
          </p:nvPr>
        </p:nvSpPr>
        <p:spPr/>
        <p:txBody>
          <a:bodyPr/>
          <a:lstStyle/>
          <a:p>
            <a:r>
              <a:rPr lang="en-US" dirty="0"/>
              <a:t>Alpelisib/fulvestrant </a:t>
            </a:r>
          </a:p>
        </p:txBody>
      </p:sp>
      <p:sp>
        <p:nvSpPr>
          <p:cNvPr id="9" name="Content Placeholder 8">
            <a:extLst>
              <a:ext uri="{FF2B5EF4-FFF2-40B4-BE49-F238E27FC236}">
                <a16:creationId xmlns:a16="http://schemas.microsoft.com/office/drawing/2014/main" id="{DE20D7E1-887B-2C49-9C17-A1C876D97F8D}"/>
              </a:ext>
            </a:extLst>
          </p:cNvPr>
          <p:cNvSpPr>
            <a:spLocks noGrp="1"/>
          </p:cNvSpPr>
          <p:nvPr>
            <p:ph idx="43"/>
          </p:nvPr>
        </p:nvSpPr>
        <p:spPr/>
        <p:txBody>
          <a:bodyPr/>
          <a:lstStyle/>
          <a:p>
            <a:r>
              <a:rPr lang="en-US" dirty="0"/>
              <a:t>Alpelisib/fulvestrant </a:t>
            </a:r>
          </a:p>
        </p:txBody>
      </p:sp>
      <p:sp>
        <p:nvSpPr>
          <p:cNvPr id="10" name="Content Placeholder 9">
            <a:extLst>
              <a:ext uri="{FF2B5EF4-FFF2-40B4-BE49-F238E27FC236}">
                <a16:creationId xmlns:a16="http://schemas.microsoft.com/office/drawing/2014/main" id="{F3681921-D0A1-6346-97C2-C92B93AB0251}"/>
              </a:ext>
            </a:extLst>
          </p:cNvPr>
          <p:cNvSpPr>
            <a:spLocks noGrp="1"/>
          </p:cNvSpPr>
          <p:nvPr>
            <p:ph idx="44"/>
          </p:nvPr>
        </p:nvSpPr>
        <p:spPr/>
        <p:txBody>
          <a:bodyPr/>
          <a:lstStyle/>
          <a:p>
            <a:r>
              <a:rPr lang="en-US" dirty="0"/>
              <a:t>Alpelisib/fulvestrant </a:t>
            </a:r>
          </a:p>
        </p:txBody>
      </p:sp>
      <p:sp>
        <p:nvSpPr>
          <p:cNvPr id="11" name="Content Placeholder 10">
            <a:extLst>
              <a:ext uri="{FF2B5EF4-FFF2-40B4-BE49-F238E27FC236}">
                <a16:creationId xmlns:a16="http://schemas.microsoft.com/office/drawing/2014/main" id="{2A1306BB-FA2D-9E42-99B5-EB3689276026}"/>
              </a:ext>
            </a:extLst>
          </p:cNvPr>
          <p:cNvSpPr>
            <a:spLocks noGrp="1"/>
          </p:cNvSpPr>
          <p:nvPr>
            <p:ph idx="45"/>
          </p:nvPr>
        </p:nvSpPr>
        <p:spPr/>
        <p:txBody>
          <a:bodyPr/>
          <a:lstStyle/>
          <a:p>
            <a:r>
              <a:rPr lang="en-US" dirty="0"/>
              <a:t>Alpelisib/fulvestrant </a:t>
            </a:r>
          </a:p>
        </p:txBody>
      </p:sp>
      <p:sp>
        <p:nvSpPr>
          <p:cNvPr id="12" name="Title 1">
            <a:extLst>
              <a:ext uri="{FF2B5EF4-FFF2-40B4-BE49-F238E27FC236}">
                <a16:creationId xmlns:a16="http://schemas.microsoft.com/office/drawing/2014/main" id="{D0B4B9E0-F356-C03B-38DD-38C0C467C66C}"/>
              </a:ext>
            </a:extLst>
          </p:cNvPr>
          <p:cNvSpPr>
            <a:spLocks noGrp="1"/>
          </p:cNvSpPr>
          <p:nvPr>
            <p:ph type="title"/>
          </p:nvPr>
        </p:nvSpPr>
        <p:spPr>
          <a:xfrm>
            <a:off x="912285" y="0"/>
            <a:ext cx="10440299" cy="1397821"/>
          </a:xfrm>
        </p:spPr>
        <p:txBody>
          <a:bodyPr/>
          <a:lstStyle/>
          <a:p>
            <a:pPr>
              <a:spcBef>
                <a:spcPts val="0"/>
              </a:spcBef>
              <a:spcAft>
                <a:spcPts val="0"/>
              </a:spcAft>
            </a:pPr>
            <a:r>
              <a:rPr lang="en-US" sz="2000" b="1" kern="0"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A patient who has been receiving a CDK4/6 inhibitor with letrozole for ER-positive, HER2-negative mBC experiences disease progression after 18 months. </a:t>
            </a:r>
            <a:r>
              <a:rPr lang="en-US" sz="2000" b="1" u="sng" kern="0"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Biomarker evaluation reveals a PIK3CA mutation but is negative for ESR1</a:t>
            </a:r>
            <a:r>
              <a:rPr lang="en-US" sz="2000" b="1" kern="0"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 Regulatory and reimbursement issues aside, which systemic treatment would you most likely recommend? </a:t>
            </a:r>
            <a:endParaRPr lang="en-US" sz="2000"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endParaRPr>
          </a:p>
        </p:txBody>
      </p:sp>
      <p:sp>
        <p:nvSpPr>
          <p:cNvPr id="2" name="Content Placeholder 3">
            <a:extLst>
              <a:ext uri="{FF2B5EF4-FFF2-40B4-BE49-F238E27FC236}">
                <a16:creationId xmlns:a16="http://schemas.microsoft.com/office/drawing/2014/main" id="{6A8E28EE-1B84-FEB6-3688-1D3636488FA1}"/>
              </a:ext>
            </a:extLst>
          </p:cNvPr>
          <p:cNvSpPr>
            <a:spLocks noGrp="1"/>
          </p:cNvSpPr>
          <p:nvPr>
            <p:ph idx="37"/>
          </p:nvPr>
        </p:nvSpPr>
        <p:spPr/>
        <p:txBody>
          <a:bodyPr/>
          <a:lstStyle/>
          <a:p>
            <a:r>
              <a:rPr lang="en-US" dirty="0"/>
              <a:t>Alpelisib/fulvestrant </a:t>
            </a:r>
          </a:p>
        </p:txBody>
      </p:sp>
      <p:sp>
        <p:nvSpPr>
          <p:cNvPr id="13" name="Content Placeholder 3">
            <a:extLst>
              <a:ext uri="{FF2B5EF4-FFF2-40B4-BE49-F238E27FC236}">
                <a16:creationId xmlns:a16="http://schemas.microsoft.com/office/drawing/2014/main" id="{37616668-187F-5F8C-97BD-CAA1055B8028}"/>
              </a:ext>
            </a:extLst>
          </p:cNvPr>
          <p:cNvSpPr>
            <a:spLocks noGrp="1"/>
          </p:cNvSpPr>
          <p:nvPr>
            <p:ph idx="39"/>
          </p:nvPr>
        </p:nvSpPr>
        <p:spPr/>
        <p:txBody>
          <a:bodyPr/>
          <a:lstStyle/>
          <a:p>
            <a:r>
              <a:rPr lang="en-US" dirty="0"/>
              <a:t>Alpelisib/fulvestrant </a:t>
            </a:r>
          </a:p>
        </p:txBody>
      </p:sp>
      <p:sp>
        <p:nvSpPr>
          <p:cNvPr id="14" name="Content Placeholder 3">
            <a:extLst>
              <a:ext uri="{FF2B5EF4-FFF2-40B4-BE49-F238E27FC236}">
                <a16:creationId xmlns:a16="http://schemas.microsoft.com/office/drawing/2014/main" id="{DF75DCEA-A4C9-9B4D-8408-013F613714D0}"/>
              </a:ext>
            </a:extLst>
          </p:cNvPr>
          <p:cNvSpPr>
            <a:spLocks noGrp="1"/>
          </p:cNvSpPr>
          <p:nvPr>
            <p:ph idx="40"/>
          </p:nvPr>
        </p:nvSpPr>
        <p:spPr/>
        <p:txBody>
          <a:bodyPr/>
          <a:lstStyle/>
          <a:p>
            <a:r>
              <a:rPr lang="en-US" dirty="0"/>
              <a:t>Alpelisib/fulvestrant </a:t>
            </a:r>
          </a:p>
        </p:txBody>
      </p:sp>
    </p:spTree>
    <p:extLst>
      <p:ext uri="{BB962C8B-B14F-4D97-AF65-F5344CB8AC3E}">
        <p14:creationId xmlns:p14="http://schemas.microsoft.com/office/powerpoint/2010/main" val="285991157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E313E579-4490-0145-807C-6A292BA347B7}"/>
              </a:ext>
            </a:extLst>
          </p:cNvPr>
          <p:cNvSpPr>
            <a:spLocks noGrp="1"/>
          </p:cNvSpPr>
          <p:nvPr>
            <p:ph idx="37"/>
          </p:nvPr>
        </p:nvSpPr>
        <p:spPr/>
        <p:txBody>
          <a:bodyPr/>
          <a:lstStyle/>
          <a:p>
            <a:r>
              <a:rPr lang="en-US" dirty="0"/>
              <a:t>Clinical trial</a:t>
            </a:r>
          </a:p>
        </p:txBody>
      </p:sp>
      <p:sp>
        <p:nvSpPr>
          <p:cNvPr id="4" name="Content Placeholder 3">
            <a:extLst>
              <a:ext uri="{FF2B5EF4-FFF2-40B4-BE49-F238E27FC236}">
                <a16:creationId xmlns:a16="http://schemas.microsoft.com/office/drawing/2014/main" id="{9B2E496D-88BB-964C-894C-81BDEFB1E3BA}"/>
              </a:ext>
            </a:extLst>
          </p:cNvPr>
          <p:cNvSpPr>
            <a:spLocks noGrp="1"/>
          </p:cNvSpPr>
          <p:nvPr>
            <p:ph idx="38"/>
          </p:nvPr>
        </p:nvSpPr>
        <p:spPr/>
        <p:txBody>
          <a:bodyPr/>
          <a:lstStyle/>
          <a:p>
            <a:r>
              <a:rPr lang="en-US" dirty="0"/>
              <a:t>Alpelisib/fulvestrant </a:t>
            </a:r>
          </a:p>
        </p:txBody>
      </p:sp>
      <p:sp>
        <p:nvSpPr>
          <p:cNvPr id="7" name="Content Placeholder 6">
            <a:extLst>
              <a:ext uri="{FF2B5EF4-FFF2-40B4-BE49-F238E27FC236}">
                <a16:creationId xmlns:a16="http://schemas.microsoft.com/office/drawing/2014/main" id="{8C03B333-50A7-1C43-917F-A1562C92C381}"/>
              </a:ext>
            </a:extLst>
          </p:cNvPr>
          <p:cNvSpPr>
            <a:spLocks noGrp="1"/>
          </p:cNvSpPr>
          <p:nvPr>
            <p:ph idx="41"/>
          </p:nvPr>
        </p:nvSpPr>
        <p:spPr/>
        <p:txBody>
          <a:bodyPr/>
          <a:lstStyle/>
          <a:p>
            <a:r>
              <a:rPr lang="en-US" dirty="0"/>
              <a:t>Alpelisib/fulvestrant </a:t>
            </a:r>
          </a:p>
        </p:txBody>
      </p:sp>
      <p:sp>
        <p:nvSpPr>
          <p:cNvPr id="8" name="Content Placeholder 7">
            <a:extLst>
              <a:ext uri="{FF2B5EF4-FFF2-40B4-BE49-F238E27FC236}">
                <a16:creationId xmlns:a16="http://schemas.microsoft.com/office/drawing/2014/main" id="{D7B18405-0BAC-9049-80A4-E3C4D3577AD8}"/>
              </a:ext>
            </a:extLst>
          </p:cNvPr>
          <p:cNvSpPr>
            <a:spLocks noGrp="1"/>
          </p:cNvSpPr>
          <p:nvPr>
            <p:ph idx="42"/>
          </p:nvPr>
        </p:nvSpPr>
        <p:spPr/>
        <p:txBody>
          <a:bodyPr/>
          <a:lstStyle/>
          <a:p>
            <a:r>
              <a:rPr lang="en-US" dirty="0"/>
              <a:t>Alpelisib/fulvestrant </a:t>
            </a:r>
          </a:p>
        </p:txBody>
      </p:sp>
      <p:sp>
        <p:nvSpPr>
          <p:cNvPr id="9" name="Content Placeholder 8">
            <a:extLst>
              <a:ext uri="{FF2B5EF4-FFF2-40B4-BE49-F238E27FC236}">
                <a16:creationId xmlns:a16="http://schemas.microsoft.com/office/drawing/2014/main" id="{DE20D7E1-887B-2C49-9C17-A1C876D97F8D}"/>
              </a:ext>
            </a:extLst>
          </p:cNvPr>
          <p:cNvSpPr>
            <a:spLocks noGrp="1"/>
          </p:cNvSpPr>
          <p:nvPr>
            <p:ph idx="43"/>
          </p:nvPr>
        </p:nvSpPr>
        <p:spPr/>
        <p:txBody>
          <a:bodyPr/>
          <a:lstStyle/>
          <a:p>
            <a:r>
              <a:rPr lang="en-US" dirty="0"/>
              <a:t>Alpelisib/fulvestrant </a:t>
            </a:r>
          </a:p>
        </p:txBody>
      </p:sp>
      <p:sp>
        <p:nvSpPr>
          <p:cNvPr id="10" name="Content Placeholder 9">
            <a:extLst>
              <a:ext uri="{FF2B5EF4-FFF2-40B4-BE49-F238E27FC236}">
                <a16:creationId xmlns:a16="http://schemas.microsoft.com/office/drawing/2014/main" id="{F3681921-D0A1-6346-97C2-C92B93AB0251}"/>
              </a:ext>
            </a:extLst>
          </p:cNvPr>
          <p:cNvSpPr>
            <a:spLocks noGrp="1"/>
          </p:cNvSpPr>
          <p:nvPr>
            <p:ph idx="44"/>
          </p:nvPr>
        </p:nvSpPr>
        <p:spPr/>
        <p:txBody>
          <a:bodyPr/>
          <a:lstStyle/>
          <a:p>
            <a:r>
              <a:rPr lang="en-US" dirty="0"/>
              <a:t>Alpelisib/fulvestrant </a:t>
            </a:r>
          </a:p>
        </p:txBody>
      </p:sp>
      <p:sp>
        <p:nvSpPr>
          <p:cNvPr id="11" name="Content Placeholder 10">
            <a:extLst>
              <a:ext uri="{FF2B5EF4-FFF2-40B4-BE49-F238E27FC236}">
                <a16:creationId xmlns:a16="http://schemas.microsoft.com/office/drawing/2014/main" id="{2A1306BB-FA2D-9E42-99B5-EB3689276026}"/>
              </a:ext>
            </a:extLst>
          </p:cNvPr>
          <p:cNvSpPr>
            <a:spLocks noGrp="1"/>
          </p:cNvSpPr>
          <p:nvPr>
            <p:ph idx="45"/>
          </p:nvPr>
        </p:nvSpPr>
        <p:spPr/>
        <p:txBody>
          <a:bodyPr/>
          <a:lstStyle/>
          <a:p>
            <a:pPr>
              <a:lnSpc>
                <a:spcPts val="1900"/>
              </a:lnSpc>
              <a:spcBef>
                <a:spcPts val="120"/>
              </a:spcBef>
              <a:spcAft>
                <a:spcPts val="200"/>
              </a:spcAft>
            </a:pPr>
            <a:r>
              <a:rPr lang="en-US" sz="1800" dirty="0"/>
              <a:t>Alpelisib/fulvestrant or </a:t>
            </a:r>
            <a:r>
              <a:rPr lang="en-US" sz="1800" dirty="0" err="1"/>
              <a:t>elacestrant</a:t>
            </a:r>
            <a:r>
              <a:rPr lang="en-US" sz="1800" dirty="0"/>
              <a:t>, depending on disease volume, symptoms, </a:t>
            </a:r>
            <a:r>
              <a:rPr lang="en-US" sz="1800" dirty="0" err="1"/>
              <a:t>etc</a:t>
            </a:r>
            <a:endParaRPr lang="en-US" sz="1800" dirty="0"/>
          </a:p>
        </p:txBody>
      </p:sp>
      <p:sp>
        <p:nvSpPr>
          <p:cNvPr id="12" name="Title 1">
            <a:extLst>
              <a:ext uri="{FF2B5EF4-FFF2-40B4-BE49-F238E27FC236}">
                <a16:creationId xmlns:a16="http://schemas.microsoft.com/office/drawing/2014/main" id="{D0B4B9E0-F356-C03B-38DD-38C0C467C66C}"/>
              </a:ext>
            </a:extLst>
          </p:cNvPr>
          <p:cNvSpPr>
            <a:spLocks noGrp="1"/>
          </p:cNvSpPr>
          <p:nvPr>
            <p:ph type="title"/>
          </p:nvPr>
        </p:nvSpPr>
        <p:spPr>
          <a:xfrm>
            <a:off x="912285" y="0"/>
            <a:ext cx="10440299" cy="1397821"/>
          </a:xfrm>
        </p:spPr>
        <p:txBody>
          <a:bodyPr/>
          <a:lstStyle/>
          <a:p>
            <a:pPr>
              <a:spcBef>
                <a:spcPts val="0"/>
              </a:spcBef>
              <a:spcAft>
                <a:spcPts val="0"/>
              </a:spcAft>
            </a:pPr>
            <a:r>
              <a:rPr lang="en-US" sz="2000" b="1" kern="0"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A patient who has been receiving a CDK4/6 inhibitor with letrozole for ER-positive, HER2-negative mBC experiences disease progression after 18 months. </a:t>
            </a:r>
            <a:r>
              <a:rPr lang="en-US" sz="2000" b="1" u="sng" kern="0"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Biomarker evaluation reveals a PIK3CA mutation and an ESR1 mutation</a:t>
            </a:r>
            <a:r>
              <a:rPr lang="en-US" sz="2000" b="1" kern="0"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 Regulatory and reimbursement issues aside, which systemic treatment would you most likely recommend? </a:t>
            </a:r>
            <a:endParaRPr lang="en-US" sz="2000"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endParaRPr>
          </a:p>
        </p:txBody>
      </p:sp>
      <p:sp>
        <p:nvSpPr>
          <p:cNvPr id="2" name="Content Placeholder 3">
            <a:extLst>
              <a:ext uri="{FF2B5EF4-FFF2-40B4-BE49-F238E27FC236}">
                <a16:creationId xmlns:a16="http://schemas.microsoft.com/office/drawing/2014/main" id="{75526752-1253-42EB-C568-5A433E82C8A1}"/>
              </a:ext>
            </a:extLst>
          </p:cNvPr>
          <p:cNvSpPr>
            <a:spLocks noGrp="1"/>
          </p:cNvSpPr>
          <p:nvPr>
            <p:ph idx="39"/>
          </p:nvPr>
        </p:nvSpPr>
        <p:spPr/>
        <p:txBody>
          <a:bodyPr/>
          <a:lstStyle/>
          <a:p>
            <a:r>
              <a:rPr lang="en-US" dirty="0"/>
              <a:t>Alpelisib/fulvestrant </a:t>
            </a:r>
          </a:p>
        </p:txBody>
      </p:sp>
      <p:sp>
        <p:nvSpPr>
          <p:cNvPr id="13" name="Content Placeholder 3">
            <a:extLst>
              <a:ext uri="{FF2B5EF4-FFF2-40B4-BE49-F238E27FC236}">
                <a16:creationId xmlns:a16="http://schemas.microsoft.com/office/drawing/2014/main" id="{535EC358-E5DD-1434-A136-709E45C02F40}"/>
              </a:ext>
            </a:extLst>
          </p:cNvPr>
          <p:cNvSpPr>
            <a:spLocks noGrp="1"/>
          </p:cNvSpPr>
          <p:nvPr>
            <p:ph idx="40"/>
          </p:nvPr>
        </p:nvSpPr>
        <p:spPr/>
        <p:txBody>
          <a:bodyPr/>
          <a:lstStyle/>
          <a:p>
            <a:r>
              <a:rPr lang="en-US" dirty="0"/>
              <a:t>Alpelisib/fulvestrant </a:t>
            </a:r>
          </a:p>
        </p:txBody>
      </p:sp>
    </p:spTree>
    <p:extLst>
      <p:ext uri="{BB962C8B-B14F-4D97-AF65-F5344CB8AC3E}">
        <p14:creationId xmlns:p14="http://schemas.microsoft.com/office/powerpoint/2010/main" val="393637235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E313E579-4490-0145-807C-6A292BA347B7}"/>
              </a:ext>
            </a:extLst>
          </p:cNvPr>
          <p:cNvSpPr>
            <a:spLocks noGrp="1"/>
          </p:cNvSpPr>
          <p:nvPr>
            <p:ph idx="37"/>
          </p:nvPr>
        </p:nvSpPr>
        <p:spPr/>
        <p:txBody>
          <a:bodyPr/>
          <a:lstStyle/>
          <a:p>
            <a:pPr>
              <a:lnSpc>
                <a:spcPts val="1860"/>
              </a:lnSpc>
            </a:pPr>
            <a:r>
              <a:rPr lang="en-US" sz="1800" dirty="0"/>
              <a:t>Depends if approval is for </a:t>
            </a:r>
            <a:br>
              <a:rPr lang="en-US" sz="1800" dirty="0"/>
            </a:br>
            <a:r>
              <a:rPr lang="en-US" sz="1800" dirty="0"/>
              <a:t>all comers or only for patients with alteration</a:t>
            </a:r>
          </a:p>
        </p:txBody>
      </p:sp>
      <p:sp>
        <p:nvSpPr>
          <p:cNvPr id="4" name="Content Placeholder 3">
            <a:extLst>
              <a:ext uri="{FF2B5EF4-FFF2-40B4-BE49-F238E27FC236}">
                <a16:creationId xmlns:a16="http://schemas.microsoft.com/office/drawing/2014/main" id="{9B2E496D-88BB-964C-894C-81BDEFB1E3BA}"/>
              </a:ext>
            </a:extLst>
          </p:cNvPr>
          <p:cNvSpPr>
            <a:spLocks noGrp="1"/>
          </p:cNvSpPr>
          <p:nvPr>
            <p:ph idx="38"/>
          </p:nvPr>
        </p:nvSpPr>
        <p:spPr/>
        <p:txBody>
          <a:bodyPr/>
          <a:lstStyle/>
          <a:p>
            <a:pPr>
              <a:lnSpc>
                <a:spcPts val="1800"/>
              </a:lnSpc>
            </a:pPr>
            <a:r>
              <a:rPr lang="en-US" sz="1800" dirty="0"/>
              <a:t>Suspect it will be approved regardless of PIK3CA mutation or PI3K alteration</a:t>
            </a:r>
          </a:p>
        </p:txBody>
      </p:sp>
      <p:sp>
        <p:nvSpPr>
          <p:cNvPr id="5" name="Content Placeholder 4">
            <a:extLst>
              <a:ext uri="{FF2B5EF4-FFF2-40B4-BE49-F238E27FC236}">
                <a16:creationId xmlns:a16="http://schemas.microsoft.com/office/drawing/2014/main" id="{7532B28C-0A3E-DA4C-A209-ABE5E9AA3ADF}"/>
              </a:ext>
            </a:extLst>
          </p:cNvPr>
          <p:cNvSpPr>
            <a:spLocks noGrp="1"/>
          </p:cNvSpPr>
          <p:nvPr>
            <p:ph idx="39"/>
          </p:nvPr>
        </p:nvSpPr>
        <p:spPr/>
        <p:txBody>
          <a:bodyPr/>
          <a:lstStyle/>
          <a:p>
            <a:r>
              <a:rPr lang="en-US" dirty="0"/>
              <a:t>Patients with AKT pathway alterations</a:t>
            </a:r>
          </a:p>
        </p:txBody>
      </p:sp>
      <p:sp>
        <p:nvSpPr>
          <p:cNvPr id="6" name="Content Placeholder 5">
            <a:extLst>
              <a:ext uri="{FF2B5EF4-FFF2-40B4-BE49-F238E27FC236}">
                <a16:creationId xmlns:a16="http://schemas.microsoft.com/office/drawing/2014/main" id="{FA08E24B-B10E-8143-8BE1-FBBF39EF2162}"/>
              </a:ext>
            </a:extLst>
          </p:cNvPr>
          <p:cNvSpPr>
            <a:spLocks noGrp="1"/>
          </p:cNvSpPr>
          <p:nvPr>
            <p:ph idx="40"/>
          </p:nvPr>
        </p:nvSpPr>
        <p:spPr/>
        <p:txBody>
          <a:bodyPr/>
          <a:lstStyle/>
          <a:p>
            <a:pPr>
              <a:lnSpc>
                <a:spcPts val="1820"/>
              </a:lnSpc>
            </a:pPr>
            <a:r>
              <a:rPr lang="en-US" sz="1600" dirty="0"/>
              <a:t>Patients with CDK4/</a:t>
            </a:r>
            <a:r>
              <a:rPr lang="en-US" sz="1600" dirty="0" err="1"/>
              <a:t>i</a:t>
            </a:r>
            <a:r>
              <a:rPr lang="en-US" sz="1600" dirty="0"/>
              <a:t> and AI pre-treated disease and DP, regardless of PI3K/AKT mutation status</a:t>
            </a:r>
          </a:p>
        </p:txBody>
      </p:sp>
      <p:sp>
        <p:nvSpPr>
          <p:cNvPr id="7" name="Content Placeholder 6">
            <a:extLst>
              <a:ext uri="{FF2B5EF4-FFF2-40B4-BE49-F238E27FC236}">
                <a16:creationId xmlns:a16="http://schemas.microsoft.com/office/drawing/2014/main" id="{8C03B333-50A7-1C43-917F-A1562C92C381}"/>
              </a:ext>
            </a:extLst>
          </p:cNvPr>
          <p:cNvSpPr>
            <a:spLocks noGrp="1"/>
          </p:cNvSpPr>
          <p:nvPr>
            <p:ph idx="41"/>
          </p:nvPr>
        </p:nvSpPr>
        <p:spPr/>
        <p:txBody>
          <a:bodyPr/>
          <a:lstStyle/>
          <a:p>
            <a:r>
              <a:rPr lang="en-US" sz="2000" dirty="0"/>
              <a:t>Patients with alterations in the AKT signaling pathway </a:t>
            </a:r>
          </a:p>
        </p:txBody>
      </p:sp>
      <p:sp>
        <p:nvSpPr>
          <p:cNvPr id="8" name="Content Placeholder 7">
            <a:extLst>
              <a:ext uri="{FF2B5EF4-FFF2-40B4-BE49-F238E27FC236}">
                <a16:creationId xmlns:a16="http://schemas.microsoft.com/office/drawing/2014/main" id="{D7B18405-0BAC-9049-80A4-E3C4D3577AD8}"/>
              </a:ext>
            </a:extLst>
          </p:cNvPr>
          <p:cNvSpPr>
            <a:spLocks noGrp="1"/>
          </p:cNvSpPr>
          <p:nvPr>
            <p:ph idx="42"/>
          </p:nvPr>
        </p:nvSpPr>
        <p:spPr/>
        <p:txBody>
          <a:bodyPr/>
          <a:lstStyle/>
          <a:p>
            <a:r>
              <a:rPr lang="en-US" dirty="0"/>
              <a:t>2</a:t>
            </a:r>
            <a:r>
              <a:rPr lang="en-US" baseline="30000" dirty="0"/>
              <a:t>nd</a:t>
            </a:r>
            <a:r>
              <a:rPr lang="en-US" dirty="0"/>
              <a:t> line after CDK4/6</a:t>
            </a:r>
          </a:p>
        </p:txBody>
      </p:sp>
      <p:sp>
        <p:nvSpPr>
          <p:cNvPr id="9" name="Content Placeholder 8">
            <a:extLst>
              <a:ext uri="{FF2B5EF4-FFF2-40B4-BE49-F238E27FC236}">
                <a16:creationId xmlns:a16="http://schemas.microsoft.com/office/drawing/2014/main" id="{DE20D7E1-887B-2C49-9C17-A1C876D97F8D}"/>
              </a:ext>
            </a:extLst>
          </p:cNvPr>
          <p:cNvSpPr>
            <a:spLocks noGrp="1"/>
          </p:cNvSpPr>
          <p:nvPr>
            <p:ph idx="43"/>
          </p:nvPr>
        </p:nvSpPr>
        <p:spPr/>
        <p:txBody>
          <a:bodyPr/>
          <a:lstStyle/>
          <a:p>
            <a:pPr>
              <a:lnSpc>
                <a:spcPts val="1800"/>
              </a:lnSpc>
            </a:pPr>
            <a:r>
              <a:rPr lang="en-US" sz="1600" dirty="0"/>
              <a:t>As 2</a:t>
            </a:r>
            <a:r>
              <a:rPr lang="en-US" sz="1600" baseline="30000" dirty="0"/>
              <a:t>nd</a:t>
            </a:r>
            <a:r>
              <a:rPr lang="en-US" sz="1600" dirty="0"/>
              <a:t> line for all, regardless of PIK3CA or ESR1 mutation status, </a:t>
            </a:r>
            <a:br>
              <a:rPr lang="en-US" sz="1600" dirty="0"/>
            </a:br>
            <a:r>
              <a:rPr lang="en-US" sz="1600" dirty="0"/>
              <a:t>w/ fulvestrant </a:t>
            </a:r>
          </a:p>
        </p:txBody>
      </p:sp>
      <p:sp>
        <p:nvSpPr>
          <p:cNvPr id="10" name="Content Placeholder 9">
            <a:extLst>
              <a:ext uri="{FF2B5EF4-FFF2-40B4-BE49-F238E27FC236}">
                <a16:creationId xmlns:a16="http://schemas.microsoft.com/office/drawing/2014/main" id="{F3681921-D0A1-6346-97C2-C92B93AB0251}"/>
              </a:ext>
            </a:extLst>
          </p:cNvPr>
          <p:cNvSpPr>
            <a:spLocks noGrp="1"/>
          </p:cNvSpPr>
          <p:nvPr>
            <p:ph idx="44"/>
          </p:nvPr>
        </p:nvSpPr>
        <p:spPr/>
        <p:txBody>
          <a:bodyPr/>
          <a:lstStyle/>
          <a:p>
            <a:pPr>
              <a:lnSpc>
                <a:spcPts val="1800"/>
              </a:lnSpc>
            </a:pPr>
            <a:r>
              <a:rPr lang="en-US" sz="1600" dirty="0"/>
              <a:t>After DP on 1L AI + CDK4/6i </a:t>
            </a:r>
            <a:br>
              <a:rPr lang="en-US" sz="1600" dirty="0"/>
            </a:br>
            <a:r>
              <a:rPr lang="en-US" sz="1600" dirty="0"/>
              <a:t>w/AKT pathway alteration (AKT/PI3K/PTEN)</a:t>
            </a:r>
          </a:p>
        </p:txBody>
      </p:sp>
      <p:sp>
        <p:nvSpPr>
          <p:cNvPr id="11" name="Content Placeholder 10">
            <a:extLst>
              <a:ext uri="{FF2B5EF4-FFF2-40B4-BE49-F238E27FC236}">
                <a16:creationId xmlns:a16="http://schemas.microsoft.com/office/drawing/2014/main" id="{2A1306BB-FA2D-9E42-99B5-EB3689276026}"/>
              </a:ext>
            </a:extLst>
          </p:cNvPr>
          <p:cNvSpPr>
            <a:spLocks noGrp="1"/>
          </p:cNvSpPr>
          <p:nvPr>
            <p:ph idx="45"/>
          </p:nvPr>
        </p:nvSpPr>
        <p:spPr/>
        <p:txBody>
          <a:bodyPr/>
          <a:lstStyle/>
          <a:p>
            <a:r>
              <a:rPr lang="en-US" sz="1600" dirty="0"/>
              <a:t>Would think about it for pts w/ </a:t>
            </a:r>
            <a:br>
              <a:rPr lang="en-US" sz="1600" dirty="0"/>
            </a:br>
            <a:r>
              <a:rPr lang="en-US" sz="1600" dirty="0"/>
              <a:t>PI3K and ESR1 WT as limited </a:t>
            </a:r>
            <a:br>
              <a:rPr lang="en-US" sz="1600" dirty="0"/>
            </a:br>
            <a:r>
              <a:rPr lang="en-US" sz="1600" dirty="0"/>
              <a:t>other options </a:t>
            </a:r>
          </a:p>
        </p:txBody>
      </p:sp>
      <p:sp>
        <p:nvSpPr>
          <p:cNvPr id="12" name="Title 1">
            <a:extLst>
              <a:ext uri="{FF2B5EF4-FFF2-40B4-BE49-F238E27FC236}">
                <a16:creationId xmlns:a16="http://schemas.microsoft.com/office/drawing/2014/main" id="{D0B4B9E0-F356-C03B-38DD-38C0C467C66C}"/>
              </a:ext>
            </a:extLst>
          </p:cNvPr>
          <p:cNvSpPr>
            <a:spLocks noGrp="1"/>
          </p:cNvSpPr>
          <p:nvPr>
            <p:ph type="title"/>
          </p:nvPr>
        </p:nvSpPr>
        <p:spPr>
          <a:xfrm>
            <a:off x="912285" y="0"/>
            <a:ext cx="10440299" cy="1397821"/>
          </a:xfrm>
        </p:spPr>
        <p:txBody>
          <a:bodyPr/>
          <a:lstStyle/>
          <a:p>
            <a:pPr>
              <a:spcBef>
                <a:spcPts val="0"/>
              </a:spcBef>
              <a:spcAft>
                <a:spcPts val="0"/>
              </a:spcAft>
            </a:pPr>
            <a:r>
              <a:rPr lang="en-US" b="1" kern="0"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If capivasertib were to become available, for which patients with ER-positive mBC would you prioritize its use?</a:t>
            </a:r>
            <a:r>
              <a:rPr lang="en-US" dirty="0">
                <a:solidFill>
                  <a:srgbClr val="0432FF"/>
                </a:solidFill>
                <a:effectLst/>
                <a:latin typeface="Calibri" panose="020F0502020204030204" pitchFamily="34" charset="0"/>
                <a:cs typeface="Calibri" panose="020F0502020204030204" pitchFamily="34" charset="0"/>
              </a:rPr>
              <a:t> </a:t>
            </a:r>
            <a:endParaRPr lang="en-US"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endParaRPr>
          </a:p>
        </p:txBody>
      </p:sp>
      <p:sp>
        <p:nvSpPr>
          <p:cNvPr id="2" name="TextBox 1">
            <a:extLst>
              <a:ext uri="{FF2B5EF4-FFF2-40B4-BE49-F238E27FC236}">
                <a16:creationId xmlns:a16="http://schemas.microsoft.com/office/drawing/2014/main" id="{34BBA3E7-C8CB-FA82-49E4-1F4A14A2A7D9}"/>
              </a:ext>
            </a:extLst>
          </p:cNvPr>
          <p:cNvSpPr txBox="1"/>
          <p:nvPr/>
        </p:nvSpPr>
        <p:spPr>
          <a:xfrm>
            <a:off x="84167" y="6309320"/>
            <a:ext cx="6048672" cy="441340"/>
          </a:xfrm>
          <a:prstGeom prst="rect">
            <a:avLst/>
          </a:prstGeom>
          <a:noFill/>
        </p:spPr>
        <p:txBody>
          <a:bodyPr wrap="square" rtlCol="0" anchor="ctr">
            <a:no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rPr>
              <a:t>AI = aromatase inhibitor; DP = disease progression</a:t>
            </a:r>
          </a:p>
        </p:txBody>
      </p:sp>
    </p:spTree>
    <p:extLst>
      <p:ext uri="{BB962C8B-B14F-4D97-AF65-F5344CB8AC3E}">
        <p14:creationId xmlns:p14="http://schemas.microsoft.com/office/powerpoint/2010/main" val="429267015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6634EB7-8964-C74C-B96D-9B5A7EED7FED}"/>
              </a:ext>
            </a:extLst>
          </p:cNvPr>
          <p:cNvSpPr>
            <a:spLocks noGrp="1"/>
          </p:cNvSpPr>
          <p:nvPr>
            <p:ph type="ctrTitle"/>
          </p:nvPr>
        </p:nvSpPr>
        <p:spPr>
          <a:xfrm>
            <a:off x="218944" y="2856015"/>
            <a:ext cx="11754112" cy="2387600"/>
          </a:xfrm>
        </p:spPr>
        <p:txBody>
          <a:bodyPr>
            <a:normAutofit/>
          </a:bodyPr>
          <a:lstStyle/>
          <a:p>
            <a:r>
              <a:rPr lang="en-US" sz="4400" b="1" dirty="0">
                <a:solidFill>
                  <a:schemeClr val="tx1"/>
                </a:solidFill>
                <a:effectLst/>
                <a:latin typeface="Arial" panose="020B0604020202020204" pitchFamily="34" charset="0"/>
                <a:ea typeface="Calibri" panose="020F0502020204030204" pitchFamily="34" charset="0"/>
              </a:rPr>
              <a:t>Novel Investigational Strategies for </a:t>
            </a:r>
            <a:br>
              <a:rPr lang="en-US" sz="4400" b="1" dirty="0">
                <a:solidFill>
                  <a:schemeClr val="tx1"/>
                </a:solidFill>
                <a:effectLst/>
                <a:latin typeface="Arial" panose="020B0604020202020204" pitchFamily="34" charset="0"/>
                <a:ea typeface="Calibri" panose="020F0502020204030204" pitchFamily="34" charset="0"/>
              </a:rPr>
            </a:br>
            <a:r>
              <a:rPr lang="en-US" sz="4400" b="1" dirty="0">
                <a:solidFill>
                  <a:schemeClr val="tx1"/>
                </a:solidFill>
                <a:effectLst/>
                <a:latin typeface="Arial" panose="020B0604020202020204" pitchFamily="34" charset="0"/>
                <a:ea typeface="Calibri" panose="020F0502020204030204" pitchFamily="34" charset="0"/>
              </a:rPr>
              <a:t>ER-Positive </a:t>
            </a:r>
            <a:r>
              <a:rPr lang="en-US" sz="4400" b="1" dirty="0" err="1">
                <a:solidFill>
                  <a:schemeClr val="tx1"/>
                </a:solidFill>
                <a:effectLst/>
                <a:latin typeface="Arial" panose="020B0604020202020204" pitchFamily="34" charset="0"/>
                <a:ea typeface="Calibri" panose="020F0502020204030204" pitchFamily="34" charset="0"/>
              </a:rPr>
              <a:t>mBC</a:t>
            </a:r>
            <a:r>
              <a:rPr lang="en-US" sz="4400" b="1" dirty="0">
                <a:solidFill>
                  <a:schemeClr val="tx1"/>
                </a:solidFill>
                <a:effectLst/>
                <a:latin typeface="Arial" panose="020B0604020202020204" pitchFamily="34" charset="0"/>
                <a:ea typeface="Calibri" panose="020F0502020204030204" pitchFamily="34" charset="0"/>
              </a:rPr>
              <a:t> </a:t>
            </a:r>
            <a:endParaRPr lang="en-US" sz="8800" b="1" dirty="0">
              <a:solidFill>
                <a:schemeClr val="tx1"/>
              </a:solidFill>
            </a:endParaRPr>
          </a:p>
        </p:txBody>
      </p:sp>
      <p:sp>
        <p:nvSpPr>
          <p:cNvPr id="3" name="Subtitle 2">
            <a:extLst>
              <a:ext uri="{FF2B5EF4-FFF2-40B4-BE49-F238E27FC236}">
                <a16:creationId xmlns:a16="http://schemas.microsoft.com/office/drawing/2014/main" id="{ADA1FBD0-A686-2542-AEEF-8E388DC39F54}"/>
              </a:ext>
            </a:extLst>
          </p:cNvPr>
          <p:cNvSpPr>
            <a:spLocks noGrp="1"/>
          </p:cNvSpPr>
          <p:nvPr>
            <p:ph type="subTitle" idx="1"/>
          </p:nvPr>
        </p:nvSpPr>
        <p:spPr>
          <a:xfrm>
            <a:off x="1524000" y="4927339"/>
            <a:ext cx="9144000" cy="1366518"/>
          </a:xfrm>
        </p:spPr>
        <p:txBody>
          <a:bodyPr/>
          <a:lstStyle/>
          <a:p>
            <a:r>
              <a:rPr lang="en-US" dirty="0"/>
              <a:t>Hope S. </a:t>
            </a:r>
            <a:r>
              <a:rPr lang="en-US" dirty="0" err="1"/>
              <a:t>Rugo</a:t>
            </a:r>
            <a:r>
              <a:rPr lang="en-US" dirty="0"/>
              <a:t>, MD</a:t>
            </a:r>
          </a:p>
          <a:p>
            <a:r>
              <a:rPr lang="en-US" dirty="0"/>
              <a:t>Professor of Medicine and </a:t>
            </a:r>
            <a:r>
              <a:rPr lang="en-US" dirty="0" err="1"/>
              <a:t>Winterhof</a:t>
            </a:r>
            <a:r>
              <a:rPr lang="en-US" dirty="0"/>
              <a:t> Professor of Breast Oncology</a:t>
            </a:r>
          </a:p>
          <a:p>
            <a:r>
              <a:rPr lang="en-US" dirty="0"/>
              <a:t>Director, Breast Oncology and Clinical Trials Education</a:t>
            </a:r>
          </a:p>
          <a:p>
            <a:r>
              <a:rPr lang="en-US" dirty="0"/>
              <a:t>University of California San Francisco Comprehensive Cancer Center</a:t>
            </a:r>
          </a:p>
        </p:txBody>
      </p:sp>
      <p:pic>
        <p:nvPicPr>
          <p:cNvPr id="6" name="Picture 5">
            <a:extLst>
              <a:ext uri="{FF2B5EF4-FFF2-40B4-BE49-F238E27FC236}">
                <a16:creationId xmlns:a16="http://schemas.microsoft.com/office/drawing/2014/main" id="{DCC95011-7830-954F-977B-C801ACF855BE}"/>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69588" y="-25401"/>
            <a:ext cx="4688655" cy="2201041"/>
          </a:xfrm>
          <a:prstGeom prst="rect">
            <a:avLst/>
          </a:prstGeom>
          <a:solidFill>
            <a:srgbClr val="FFFFFF"/>
          </a:solidFill>
        </p:spPr>
      </p:pic>
      <p:pic>
        <p:nvPicPr>
          <p:cNvPr id="2050" name="Picture 2" descr="About the UCSF Cancer Center | UCSF Breast Care Center Internship Program">
            <a:extLst>
              <a:ext uri="{FF2B5EF4-FFF2-40B4-BE49-F238E27FC236}">
                <a16:creationId xmlns:a16="http://schemas.microsoft.com/office/drawing/2014/main" id="{C3FFB331-2D11-ED48-97DF-3F3752A9881B}"/>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8534400" y="0"/>
            <a:ext cx="3657600" cy="22225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54961980"/>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8BBD2DA-FAA6-8863-5485-9E477E51FDB8}"/>
              </a:ext>
            </a:extLst>
          </p:cNvPr>
          <p:cNvSpPr>
            <a:spLocks noGrp="1"/>
          </p:cNvSpPr>
          <p:nvPr>
            <p:ph type="title"/>
          </p:nvPr>
        </p:nvSpPr>
        <p:spPr>
          <a:xfrm>
            <a:off x="838200" y="322586"/>
            <a:ext cx="10515600" cy="1003951"/>
          </a:xfrm>
        </p:spPr>
        <p:txBody>
          <a:bodyPr>
            <a:normAutofit fontScale="90000"/>
          </a:bodyPr>
          <a:lstStyle/>
          <a:p>
            <a:pPr algn="ctr"/>
            <a:r>
              <a:rPr lang="en-US" dirty="0"/>
              <a:t>Resistance to ET + CDK4/6i: </a:t>
            </a:r>
            <a:br>
              <a:rPr lang="en-US" dirty="0"/>
            </a:br>
            <a:r>
              <a:rPr lang="en-US" dirty="0"/>
              <a:t>Now a High Unmet Need</a:t>
            </a:r>
          </a:p>
        </p:txBody>
      </p:sp>
      <p:pic>
        <p:nvPicPr>
          <p:cNvPr id="1026" name="Picture 2">
            <a:extLst>
              <a:ext uri="{FF2B5EF4-FFF2-40B4-BE49-F238E27FC236}">
                <a16:creationId xmlns:a16="http://schemas.microsoft.com/office/drawing/2014/main" id="{C48D453F-D94E-F227-F78B-1FB99FEAFE8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658081" y="1568587"/>
            <a:ext cx="6533919" cy="4227427"/>
          </a:xfrm>
          <a:prstGeom prst="rect">
            <a:avLst/>
          </a:prstGeom>
          <a:noFill/>
          <a:extLst>
            <a:ext uri="{909E8E84-426E-40DD-AFC4-6F175D3DCCD1}">
              <a14:hiddenFill xmlns:a14="http://schemas.microsoft.com/office/drawing/2010/main">
                <a:solidFill>
                  <a:srgbClr val="FFFFFF"/>
                </a:solidFill>
              </a14:hiddenFill>
            </a:ext>
          </a:extLst>
        </p:spPr>
      </p:pic>
      <p:sp>
        <p:nvSpPr>
          <p:cNvPr id="4" name="Footer Placeholder 6">
            <a:extLst>
              <a:ext uri="{FF2B5EF4-FFF2-40B4-BE49-F238E27FC236}">
                <a16:creationId xmlns:a16="http://schemas.microsoft.com/office/drawing/2014/main" id="{C7E5E9FB-E0F7-5EB7-05AE-D93A988603B0}"/>
              </a:ext>
            </a:extLst>
          </p:cNvPr>
          <p:cNvSpPr>
            <a:spLocks noGrp="1"/>
          </p:cNvSpPr>
          <p:nvPr>
            <p:ph type="ftr" idx="11"/>
          </p:nvPr>
        </p:nvSpPr>
        <p:spPr>
          <a:xfrm>
            <a:off x="49905" y="6460316"/>
            <a:ext cx="10265664" cy="365125"/>
          </a:xfrm>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CA" sz="1067"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Lloyd MR, et </a:t>
            </a:r>
            <a:r>
              <a:rPr kumimoji="0" lang="en-CA" sz="11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al. </a:t>
            </a:r>
            <a:r>
              <a:rPr kumimoji="0" lang="en-US" sz="1100" b="0" i="1"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Ther</a:t>
            </a:r>
            <a:r>
              <a:rPr kumimoji="0" lang="en-US" sz="1100" b="0"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Adv Med Oncol </a:t>
            </a:r>
            <a:r>
              <a:rPr kumimoji="0" lang="en-US" sz="11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2022, Vol. 14: 1–25 </a:t>
            </a:r>
          </a:p>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CA" sz="1067"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Álvarez-Fernández M, </a:t>
            </a:r>
            <a:r>
              <a:rPr kumimoji="0" lang="en-CA" sz="1067" b="0" i="0" u="none" strike="noStrike" kern="0" cap="none" spc="0" normalizeH="0" baseline="0" noProof="0" dirty="0" err="1">
                <a:ln>
                  <a:noFill/>
                </a:ln>
                <a:solidFill>
                  <a:srgbClr val="000000"/>
                </a:solidFill>
                <a:effectLst/>
                <a:uLnTx/>
                <a:uFillTx/>
                <a:latin typeface="Arial" panose="020B0604020202020204" pitchFamily="34" charset="0"/>
                <a:ea typeface="+mn-ea"/>
                <a:cs typeface="Arial" panose="020B0604020202020204" pitchFamily="34" charset="0"/>
                <a:sym typeface="Arial"/>
              </a:rPr>
              <a:t>Malumbres</a:t>
            </a:r>
            <a:r>
              <a:rPr kumimoji="0" lang="en-CA" sz="1067"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M. </a:t>
            </a:r>
            <a:r>
              <a:rPr kumimoji="0" lang="en-CA" sz="1067" b="0" i="1"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Cancer Cell</a:t>
            </a:r>
            <a:r>
              <a:rPr kumimoji="0" lang="en-CA" sz="1067"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 2020;37:514-529.</a:t>
            </a:r>
          </a:p>
        </p:txBody>
      </p:sp>
      <p:sp>
        <p:nvSpPr>
          <p:cNvPr id="6" name="TextBox 5">
            <a:extLst>
              <a:ext uri="{FF2B5EF4-FFF2-40B4-BE49-F238E27FC236}">
                <a16:creationId xmlns:a16="http://schemas.microsoft.com/office/drawing/2014/main" id="{E14F1610-5BF5-FE05-6114-6E30CC9A3BDE}"/>
              </a:ext>
            </a:extLst>
          </p:cNvPr>
          <p:cNvSpPr txBox="1"/>
          <p:nvPr/>
        </p:nvSpPr>
        <p:spPr>
          <a:xfrm>
            <a:off x="6602162" y="5758833"/>
            <a:ext cx="6100548"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E2E2E"/>
                </a:solidFill>
                <a:effectLst/>
                <a:uLnTx/>
                <a:uFillTx/>
                <a:latin typeface="Calibri" panose="020F0502020204030204"/>
                <a:ea typeface="+mn-ea"/>
                <a:cs typeface="+mn-cs"/>
              </a:rPr>
              <a:t>Major Mechanisms of Resistance to CDK4/6 Inhibitors</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7" name="Picture 6">
            <a:extLst>
              <a:ext uri="{FF2B5EF4-FFF2-40B4-BE49-F238E27FC236}">
                <a16:creationId xmlns:a16="http://schemas.microsoft.com/office/drawing/2014/main" id="{8EB57BAE-53CA-B98D-17B3-F935016239DE}"/>
              </a:ext>
            </a:extLst>
          </p:cNvPr>
          <p:cNvPicPr>
            <a:picLocks noChangeAspect="1"/>
          </p:cNvPicPr>
          <p:nvPr/>
        </p:nvPicPr>
        <p:blipFill>
          <a:blip r:embed="rId4"/>
          <a:stretch>
            <a:fillRect/>
          </a:stretch>
        </p:blipFill>
        <p:spPr>
          <a:xfrm>
            <a:off x="49905" y="1985449"/>
            <a:ext cx="5608176" cy="3215158"/>
          </a:xfrm>
          <a:prstGeom prst="rect">
            <a:avLst/>
          </a:prstGeom>
        </p:spPr>
      </p:pic>
      <p:sp>
        <p:nvSpPr>
          <p:cNvPr id="8" name="TextBox 7">
            <a:extLst>
              <a:ext uri="{FF2B5EF4-FFF2-40B4-BE49-F238E27FC236}">
                <a16:creationId xmlns:a16="http://schemas.microsoft.com/office/drawing/2014/main" id="{26B29B10-E959-BD40-9F5B-BCB5768F9806}"/>
              </a:ext>
            </a:extLst>
          </p:cNvPr>
          <p:cNvSpPr txBox="1"/>
          <p:nvPr/>
        </p:nvSpPr>
        <p:spPr>
          <a:xfrm>
            <a:off x="115986" y="5299044"/>
            <a:ext cx="5542095"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ER dependent and independent mechanism of resistance</a:t>
            </a:r>
          </a:p>
        </p:txBody>
      </p:sp>
    </p:spTree>
    <p:extLst>
      <p:ext uri="{BB962C8B-B14F-4D97-AF65-F5344CB8AC3E}">
        <p14:creationId xmlns:p14="http://schemas.microsoft.com/office/powerpoint/2010/main" val="2443401859"/>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A50A402-B211-8A73-B383-3AC4D2C21FE3}"/>
              </a:ext>
            </a:extLst>
          </p:cNvPr>
          <p:cNvSpPr>
            <a:spLocks noGrp="1"/>
          </p:cNvSpPr>
          <p:nvPr>
            <p:ph type="title"/>
          </p:nvPr>
        </p:nvSpPr>
        <p:spPr>
          <a:xfrm>
            <a:off x="1014414" y="150519"/>
            <a:ext cx="10515600" cy="1325563"/>
          </a:xfrm>
        </p:spPr>
        <p:txBody>
          <a:bodyPr/>
          <a:lstStyle/>
          <a:p>
            <a:r>
              <a:rPr lang="en-US" b="1" dirty="0"/>
              <a:t>Inhibiting AKT</a:t>
            </a:r>
          </a:p>
        </p:txBody>
      </p:sp>
      <p:sp>
        <p:nvSpPr>
          <p:cNvPr id="3" name="Content Placeholder 2">
            <a:extLst>
              <a:ext uri="{FF2B5EF4-FFF2-40B4-BE49-F238E27FC236}">
                <a16:creationId xmlns:a16="http://schemas.microsoft.com/office/drawing/2014/main" id="{ACC0B4F6-5FB3-8A8E-DD0E-C369716FD900}"/>
              </a:ext>
            </a:extLst>
          </p:cNvPr>
          <p:cNvSpPr>
            <a:spLocks noGrp="1"/>
          </p:cNvSpPr>
          <p:nvPr>
            <p:ph sz="half" idx="2"/>
          </p:nvPr>
        </p:nvSpPr>
        <p:spPr>
          <a:xfrm>
            <a:off x="299268" y="1393306"/>
            <a:ext cx="5778691" cy="4508500"/>
          </a:xfrm>
        </p:spPr>
        <p:txBody>
          <a:bodyPr>
            <a:normAutofit/>
          </a:bodyPr>
          <a:lstStyle/>
          <a:p>
            <a:r>
              <a:rPr lang="en-GB" sz="2800" noProof="0" dirty="0">
                <a:latin typeface="Arial"/>
                <a:ea typeface="Calibri" panose="020F0502020204030204" pitchFamily="34" charset="0"/>
                <a:cs typeface="Arial"/>
              </a:rPr>
              <a:t>AKT pathway activation occurs in many HR+/HER2– ABC through alterations in </a:t>
            </a:r>
            <a:r>
              <a:rPr lang="en-GB" sz="2800" i="1" noProof="0" dirty="0">
                <a:latin typeface="Arial"/>
                <a:ea typeface="Calibri" panose="020F0502020204030204" pitchFamily="34" charset="0"/>
                <a:cs typeface="Arial"/>
              </a:rPr>
              <a:t>PIK3CA</a:t>
            </a:r>
            <a:r>
              <a:rPr lang="en-GB" sz="2800" i="1" dirty="0">
                <a:latin typeface="Arial"/>
                <a:ea typeface="Calibri" panose="020F0502020204030204" pitchFamily="34" charset="0"/>
                <a:cs typeface="Arial"/>
              </a:rPr>
              <a:t>, </a:t>
            </a:r>
            <a:r>
              <a:rPr lang="en-GB" sz="2800" i="1" noProof="0" dirty="0">
                <a:latin typeface="Arial"/>
                <a:ea typeface="Calibri" panose="020F0502020204030204" pitchFamily="34" charset="0"/>
                <a:cs typeface="Arial"/>
              </a:rPr>
              <a:t>AKT1</a:t>
            </a:r>
            <a:r>
              <a:rPr lang="en-GB" sz="2800" i="1" dirty="0">
                <a:latin typeface="Arial"/>
                <a:ea typeface="Calibri" panose="020F0502020204030204" pitchFamily="34" charset="0"/>
                <a:cs typeface="Arial"/>
              </a:rPr>
              <a:t> and </a:t>
            </a:r>
            <a:r>
              <a:rPr lang="en-GB" sz="2800" i="1" noProof="0" dirty="0">
                <a:latin typeface="Arial"/>
                <a:ea typeface="Calibri" panose="020F0502020204030204" pitchFamily="34" charset="0"/>
                <a:cs typeface="Arial"/>
              </a:rPr>
              <a:t>PTEN</a:t>
            </a:r>
            <a:endParaRPr lang="en-GB" sz="2800" noProof="0" dirty="0">
              <a:latin typeface="Arial"/>
              <a:ea typeface="Calibri" panose="020F0502020204030204" pitchFamily="34" charset="0"/>
              <a:cs typeface="Arial"/>
            </a:endParaRPr>
          </a:p>
          <a:p>
            <a:pPr lvl="1"/>
            <a:r>
              <a:rPr lang="en-GB" dirty="0">
                <a:latin typeface="Arial"/>
                <a:ea typeface="Calibri" panose="020F0502020204030204" pitchFamily="34" charset="0"/>
                <a:cs typeface="Arial"/>
              </a:rPr>
              <a:t>M</a:t>
            </a:r>
            <a:r>
              <a:rPr lang="en-GB" noProof="0" dirty="0">
                <a:latin typeface="Arial"/>
                <a:ea typeface="Calibri" panose="020F0502020204030204" pitchFamily="34" charset="0"/>
                <a:cs typeface="Arial"/>
              </a:rPr>
              <a:t>ay also occur in cancers without these genetic alterations</a:t>
            </a:r>
          </a:p>
          <a:p>
            <a:pPr lvl="1"/>
            <a:r>
              <a:rPr lang="en-GB" noProof="0" dirty="0">
                <a:latin typeface="Arial"/>
                <a:ea typeface="Calibri" panose="020F0502020204030204" pitchFamily="34" charset="0"/>
                <a:cs typeface="Arial"/>
              </a:rPr>
              <a:t>AKT signalling implicated in development of ET resistance</a:t>
            </a:r>
          </a:p>
          <a:p>
            <a:r>
              <a:rPr lang="en-US" sz="2800" noProof="0" dirty="0" err="1">
                <a:latin typeface="Arial"/>
                <a:ea typeface="Calibri" panose="020F0502020204030204" pitchFamily="34" charset="0"/>
                <a:cs typeface="Arial"/>
              </a:rPr>
              <a:t>Capivasertib</a:t>
            </a:r>
            <a:r>
              <a:rPr lang="en-US" sz="2800" noProof="0" dirty="0">
                <a:latin typeface="Arial"/>
                <a:ea typeface="Calibri" panose="020F0502020204030204" pitchFamily="34" charset="0"/>
                <a:cs typeface="Arial"/>
              </a:rPr>
              <a:t> is a potent, selective inhibitor of all three AKT isoforms (AKT1/2/3) </a:t>
            </a:r>
            <a:endParaRPr lang="en-US" sz="2800" noProof="0" dirty="0">
              <a:ea typeface="Calibri" panose="020F0502020204030204" pitchFamily="34" charset="0"/>
              <a:cs typeface="Arial"/>
            </a:endParaRPr>
          </a:p>
          <a:p>
            <a:endParaRPr lang="en-US" dirty="0"/>
          </a:p>
        </p:txBody>
      </p:sp>
      <p:sp>
        <p:nvSpPr>
          <p:cNvPr id="7" name="Text Placeholder 6">
            <a:extLst>
              <a:ext uri="{FF2B5EF4-FFF2-40B4-BE49-F238E27FC236}">
                <a16:creationId xmlns:a16="http://schemas.microsoft.com/office/drawing/2014/main" id="{64BBFF20-1E7F-9DBC-5B1C-17BA9583B85F}"/>
              </a:ext>
            </a:extLst>
          </p:cNvPr>
          <p:cNvSpPr>
            <a:spLocks noGrp="1"/>
          </p:cNvSpPr>
          <p:nvPr>
            <p:ph type="body" sz="quarter" idx="3"/>
          </p:nvPr>
        </p:nvSpPr>
        <p:spPr>
          <a:xfrm>
            <a:off x="7008812" y="-46827"/>
            <a:ext cx="5183188" cy="823912"/>
          </a:xfrm>
        </p:spPr>
        <p:txBody>
          <a:bodyPr>
            <a:normAutofit/>
          </a:bodyPr>
          <a:lstStyle/>
          <a:p>
            <a:r>
              <a:rPr lang="en-US" sz="3200" dirty="0"/>
              <a:t>Phase II FAKTION Trial</a:t>
            </a:r>
          </a:p>
        </p:txBody>
      </p:sp>
      <p:sp>
        <p:nvSpPr>
          <p:cNvPr id="8" name="Content Placeholder 7">
            <a:extLst>
              <a:ext uri="{FF2B5EF4-FFF2-40B4-BE49-F238E27FC236}">
                <a16:creationId xmlns:a16="http://schemas.microsoft.com/office/drawing/2014/main" id="{135B5EE7-02B3-9AE4-3AB0-2C2F7C4184BC}"/>
              </a:ext>
            </a:extLst>
          </p:cNvPr>
          <p:cNvSpPr>
            <a:spLocks noGrp="1"/>
          </p:cNvSpPr>
          <p:nvPr>
            <p:ph sz="quarter" idx="4"/>
          </p:nvPr>
        </p:nvSpPr>
        <p:spPr>
          <a:xfrm>
            <a:off x="6462901" y="813301"/>
            <a:ext cx="5183188" cy="1889504"/>
          </a:xfrm>
        </p:spPr>
        <p:txBody>
          <a:bodyPr>
            <a:normAutofit/>
          </a:bodyPr>
          <a:lstStyle/>
          <a:p>
            <a:r>
              <a:rPr lang="en-US" sz="2400" noProof="0" dirty="0">
                <a:latin typeface="Arial"/>
                <a:ea typeface="Calibri" panose="020F0502020204030204" pitchFamily="34" charset="0"/>
                <a:cs typeface="Arial"/>
              </a:rPr>
              <a:t>Adding </a:t>
            </a:r>
            <a:r>
              <a:rPr lang="en-US" sz="2400" dirty="0" err="1">
                <a:latin typeface="Arial"/>
                <a:ea typeface="Calibri" panose="020F0502020204030204" pitchFamily="34" charset="0"/>
                <a:cs typeface="Arial"/>
              </a:rPr>
              <a:t>Capi</a:t>
            </a:r>
            <a:r>
              <a:rPr lang="en-US" sz="2400" dirty="0">
                <a:latin typeface="Arial"/>
                <a:ea typeface="Calibri" panose="020F0502020204030204" pitchFamily="34" charset="0"/>
                <a:cs typeface="Arial"/>
              </a:rPr>
              <a:t> to </a:t>
            </a:r>
            <a:r>
              <a:rPr lang="en-US" sz="2400" dirty="0" err="1">
                <a:latin typeface="Arial"/>
                <a:ea typeface="Calibri" panose="020F0502020204030204" pitchFamily="34" charset="0"/>
                <a:cs typeface="Arial"/>
              </a:rPr>
              <a:t>Fulv</a:t>
            </a:r>
            <a:r>
              <a:rPr lang="en-US" sz="2400" dirty="0">
                <a:latin typeface="Arial"/>
                <a:ea typeface="Calibri" panose="020F0502020204030204" pitchFamily="34" charset="0"/>
                <a:cs typeface="Arial"/>
              </a:rPr>
              <a:t> in PM women with AI resistant HR+ MBC (no prior </a:t>
            </a:r>
            <a:r>
              <a:rPr lang="en-US" sz="2400" dirty="0" err="1">
                <a:latin typeface="Arial"/>
                <a:ea typeface="Calibri" panose="020F0502020204030204" pitchFamily="34" charset="0"/>
                <a:cs typeface="Arial"/>
              </a:rPr>
              <a:t>CDKi</a:t>
            </a:r>
            <a:r>
              <a:rPr lang="en-US" sz="2400" dirty="0">
                <a:latin typeface="Arial"/>
                <a:ea typeface="Calibri" panose="020F0502020204030204" pitchFamily="34" charset="0"/>
                <a:cs typeface="Arial"/>
              </a:rPr>
              <a:t>) improved PFS and OS, with most benefit in altered population</a:t>
            </a:r>
          </a:p>
          <a:p>
            <a:endParaRPr lang="en-US" dirty="0"/>
          </a:p>
        </p:txBody>
      </p:sp>
      <p:sp>
        <p:nvSpPr>
          <p:cNvPr id="4" name="TextBox 3">
            <a:extLst>
              <a:ext uri="{FF2B5EF4-FFF2-40B4-BE49-F238E27FC236}">
                <a16:creationId xmlns:a16="http://schemas.microsoft.com/office/drawing/2014/main" id="{1050E17D-E3B6-923A-9C28-7DBCEC7A2E65}"/>
              </a:ext>
            </a:extLst>
          </p:cNvPr>
          <p:cNvSpPr txBox="1"/>
          <p:nvPr/>
        </p:nvSpPr>
        <p:spPr>
          <a:xfrm>
            <a:off x="30400" y="6216005"/>
            <a:ext cx="6482687" cy="92333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Turner et al, SABCS 2022; </a:t>
            </a:r>
            <a:r>
              <a:rPr kumimoji="0" lang="en-US" sz="1800" b="0" i="0" u="none" strike="noStrike" kern="1200" cap="none" spc="-5" normalizeH="0" baseline="0" noProof="0" dirty="0">
                <a:ln>
                  <a:noFill/>
                </a:ln>
                <a:solidFill>
                  <a:prstClr val="black"/>
                </a:solidFill>
                <a:effectLst/>
                <a:uLnTx/>
                <a:uFillTx/>
                <a:latin typeface="Calibri" panose="020F0502020204030204" pitchFamily="34" charset="0"/>
                <a:ea typeface="+mn-ea"/>
                <a:cs typeface="Arial"/>
              </a:rPr>
              <a:t>Jones RH, et al. Lancet Oncol 2020; Howell et al, Lancet Oncology 2022</a:t>
            </a: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Arial"/>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9" name="Picture 8">
            <a:extLst>
              <a:ext uri="{FF2B5EF4-FFF2-40B4-BE49-F238E27FC236}">
                <a16:creationId xmlns:a16="http://schemas.microsoft.com/office/drawing/2014/main" id="{4A363CFF-9386-BDC7-E5B6-0C9E61C59D08}"/>
              </a:ext>
            </a:extLst>
          </p:cNvPr>
          <p:cNvPicPr>
            <a:picLocks noChangeAspect="1"/>
          </p:cNvPicPr>
          <p:nvPr/>
        </p:nvPicPr>
        <p:blipFill>
          <a:blip r:embed="rId3"/>
          <a:stretch>
            <a:fillRect/>
          </a:stretch>
        </p:blipFill>
        <p:spPr>
          <a:xfrm>
            <a:off x="6462901" y="2586367"/>
            <a:ext cx="5183188" cy="2122379"/>
          </a:xfrm>
          <a:prstGeom prst="rect">
            <a:avLst/>
          </a:prstGeom>
        </p:spPr>
      </p:pic>
      <p:pic>
        <p:nvPicPr>
          <p:cNvPr id="10" name="Picture 9">
            <a:extLst>
              <a:ext uri="{FF2B5EF4-FFF2-40B4-BE49-F238E27FC236}">
                <a16:creationId xmlns:a16="http://schemas.microsoft.com/office/drawing/2014/main" id="{9001F470-A18A-0558-4D6A-7FBCACD42ADD}"/>
              </a:ext>
            </a:extLst>
          </p:cNvPr>
          <p:cNvPicPr>
            <a:picLocks noChangeAspect="1"/>
          </p:cNvPicPr>
          <p:nvPr/>
        </p:nvPicPr>
        <p:blipFill>
          <a:blip r:embed="rId4"/>
          <a:stretch>
            <a:fillRect/>
          </a:stretch>
        </p:blipFill>
        <p:spPr>
          <a:xfrm>
            <a:off x="6346826" y="4708746"/>
            <a:ext cx="5183188" cy="2161051"/>
          </a:xfrm>
          <a:prstGeom prst="rect">
            <a:avLst/>
          </a:prstGeom>
        </p:spPr>
      </p:pic>
    </p:spTree>
    <p:extLst>
      <p:ext uri="{BB962C8B-B14F-4D97-AF65-F5344CB8AC3E}">
        <p14:creationId xmlns:p14="http://schemas.microsoft.com/office/powerpoint/2010/main" val="1477151628"/>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DE4B8005-DCFA-8811-E31F-5F8D5F8D1DA5}"/>
              </a:ext>
            </a:extLst>
          </p:cNvPr>
          <p:cNvPicPr>
            <a:picLocks noChangeAspect="1"/>
          </p:cNvPicPr>
          <p:nvPr/>
        </p:nvPicPr>
        <p:blipFill>
          <a:blip r:embed="rId2"/>
          <a:stretch>
            <a:fillRect/>
          </a:stretch>
        </p:blipFill>
        <p:spPr>
          <a:xfrm>
            <a:off x="1047640" y="1301597"/>
            <a:ext cx="10458100" cy="3659767"/>
          </a:xfrm>
          <a:prstGeom prst="rect">
            <a:avLst/>
          </a:prstGeom>
        </p:spPr>
      </p:pic>
      <p:sp>
        <p:nvSpPr>
          <p:cNvPr id="9" name="Title 8">
            <a:extLst>
              <a:ext uri="{FF2B5EF4-FFF2-40B4-BE49-F238E27FC236}">
                <a16:creationId xmlns:a16="http://schemas.microsoft.com/office/drawing/2014/main" id="{12A657FA-0FE9-8B88-4B73-297695ADF7C5}"/>
              </a:ext>
            </a:extLst>
          </p:cNvPr>
          <p:cNvSpPr>
            <a:spLocks noGrp="1"/>
          </p:cNvSpPr>
          <p:nvPr>
            <p:ph type="title"/>
          </p:nvPr>
        </p:nvSpPr>
        <p:spPr>
          <a:xfrm>
            <a:off x="134786" y="402433"/>
            <a:ext cx="12147829" cy="789956"/>
          </a:xfrm>
        </p:spPr>
        <p:txBody>
          <a:bodyPr>
            <a:normAutofit fontScale="90000"/>
          </a:bodyPr>
          <a:lstStyle/>
          <a:p>
            <a:pPr algn="ctr"/>
            <a:r>
              <a:rPr lang="en-US" sz="4000" b="1" noProof="0" dirty="0"/>
              <a:t>CAPItello-291: </a:t>
            </a:r>
            <a:br>
              <a:rPr lang="en-US" sz="4000" noProof="0" dirty="0"/>
            </a:br>
            <a:r>
              <a:rPr lang="en-US" dirty="0">
                <a:latin typeface="Arial" panose="020B0604020202020204" pitchFamily="34" charset="0"/>
              </a:rPr>
              <a:t>Phase III, randomized, double-blind, placebo-controlled study</a:t>
            </a:r>
            <a:endParaRPr lang="en-US" dirty="0"/>
          </a:p>
        </p:txBody>
      </p:sp>
      <p:sp>
        <p:nvSpPr>
          <p:cNvPr id="11" name="TextBox 10">
            <a:extLst>
              <a:ext uri="{FF2B5EF4-FFF2-40B4-BE49-F238E27FC236}">
                <a16:creationId xmlns:a16="http://schemas.microsoft.com/office/drawing/2014/main" id="{9B48D5A0-FE73-D175-1000-06CE539DA3FC}"/>
              </a:ext>
            </a:extLst>
          </p:cNvPr>
          <p:cNvSpPr txBox="1"/>
          <p:nvPr/>
        </p:nvSpPr>
        <p:spPr>
          <a:xfrm>
            <a:off x="0" y="6488668"/>
            <a:ext cx="6100548"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Turner et al, SABCS 2022</a:t>
            </a:r>
          </a:p>
        </p:txBody>
      </p:sp>
      <p:sp>
        <p:nvSpPr>
          <p:cNvPr id="12" name="TextBox 11">
            <a:extLst>
              <a:ext uri="{FF2B5EF4-FFF2-40B4-BE49-F238E27FC236}">
                <a16:creationId xmlns:a16="http://schemas.microsoft.com/office/drawing/2014/main" id="{FA34CB81-2419-CF62-9A41-492EEE2B9C9B}"/>
              </a:ext>
            </a:extLst>
          </p:cNvPr>
          <p:cNvSpPr txBox="1"/>
          <p:nvPr/>
        </p:nvSpPr>
        <p:spPr>
          <a:xfrm>
            <a:off x="2945033" y="5532237"/>
            <a:ext cx="3045193" cy="1200329"/>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Median age ~59</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Asian 26%, Black 1%</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Primary ET resistance ~38%</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Visceral </a:t>
            </a: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mets</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~68%</a:t>
            </a:r>
          </a:p>
        </p:txBody>
      </p:sp>
      <p:sp>
        <p:nvSpPr>
          <p:cNvPr id="14" name="TextBox 13">
            <a:extLst>
              <a:ext uri="{FF2B5EF4-FFF2-40B4-BE49-F238E27FC236}">
                <a16:creationId xmlns:a16="http://schemas.microsoft.com/office/drawing/2014/main" id="{0A6B4AAD-80FD-34EA-527E-433EFA03B5DE}"/>
              </a:ext>
            </a:extLst>
          </p:cNvPr>
          <p:cNvSpPr txBox="1"/>
          <p:nvPr/>
        </p:nvSpPr>
        <p:spPr>
          <a:xfrm>
            <a:off x="3882740" y="4961364"/>
            <a:ext cx="6126480" cy="46166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sng" strike="noStrike" kern="1200" cap="none" spc="0" normalizeH="0" baseline="0" noProof="0" dirty="0">
                <a:ln>
                  <a:noFill/>
                </a:ln>
                <a:solidFill>
                  <a:prstClr val="black"/>
                </a:solidFill>
                <a:effectLst/>
                <a:uLnTx/>
                <a:uFillTx/>
                <a:latin typeface="Calibri" panose="020F0502020204030204"/>
                <a:ea typeface="+mn-ea"/>
                <a:cs typeface="+mn-cs"/>
              </a:rPr>
              <a:t>Summary of Demographics</a:t>
            </a:r>
          </a:p>
        </p:txBody>
      </p:sp>
      <p:sp>
        <p:nvSpPr>
          <p:cNvPr id="15" name="TextBox 14">
            <a:extLst>
              <a:ext uri="{FF2B5EF4-FFF2-40B4-BE49-F238E27FC236}">
                <a16:creationId xmlns:a16="http://schemas.microsoft.com/office/drawing/2014/main" id="{1788F57C-B7F2-ABB2-2E56-08C45D8603D6}"/>
              </a:ext>
            </a:extLst>
          </p:cNvPr>
          <p:cNvSpPr txBox="1"/>
          <p:nvPr/>
        </p:nvSpPr>
        <p:spPr>
          <a:xfrm>
            <a:off x="5990226" y="5532237"/>
            <a:ext cx="3730445" cy="923330"/>
          </a:xfrm>
          <a:prstGeom prst="rect">
            <a:avLst/>
          </a:prstGeom>
          <a:noFill/>
        </p:spPr>
        <p:txBody>
          <a:bodyPr wrap="none" rtlCol="0">
            <a:spAutoFit/>
          </a:bodyPr>
          <a:lstStyle/>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One line of prior ET for MBC ~75%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Prior CDK4/6i for MBC ~70%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Chemotherapy for ABC ~18%</a:t>
            </a:r>
          </a:p>
        </p:txBody>
      </p:sp>
    </p:spTree>
    <p:extLst>
      <p:ext uri="{BB962C8B-B14F-4D97-AF65-F5344CB8AC3E}">
        <p14:creationId xmlns:p14="http://schemas.microsoft.com/office/powerpoint/2010/main" val="37374218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3EA6976-58E0-FF4D-B5BE-E3C425F9EA63}"/>
              </a:ext>
            </a:extLst>
          </p:cNvPr>
          <p:cNvSpPr>
            <a:spLocks noGrp="1"/>
          </p:cNvSpPr>
          <p:nvPr>
            <p:ph type="title"/>
          </p:nvPr>
        </p:nvSpPr>
        <p:spPr/>
        <p:txBody>
          <a:bodyPr/>
          <a:lstStyle/>
          <a:p>
            <a:pPr>
              <a:spcBef>
                <a:spcPts val="1200"/>
              </a:spcBef>
            </a:pPr>
            <a:r>
              <a:rPr lang="en-US" dirty="0"/>
              <a:t>Agenda</a:t>
            </a:r>
            <a:endParaRPr lang="en-US" sz="2400" dirty="0"/>
          </a:p>
        </p:txBody>
      </p:sp>
      <p:sp>
        <p:nvSpPr>
          <p:cNvPr id="3" name="Content Placeholder 2">
            <a:extLst>
              <a:ext uri="{FF2B5EF4-FFF2-40B4-BE49-F238E27FC236}">
                <a16:creationId xmlns:a16="http://schemas.microsoft.com/office/drawing/2014/main" id="{5239D5A5-CF8E-1043-8EA1-EB2202922538}"/>
              </a:ext>
            </a:extLst>
          </p:cNvPr>
          <p:cNvSpPr>
            <a:spLocks noGrp="1"/>
          </p:cNvSpPr>
          <p:nvPr>
            <p:ph idx="1"/>
          </p:nvPr>
        </p:nvSpPr>
        <p:spPr>
          <a:xfrm>
            <a:off x="912286" y="1416053"/>
            <a:ext cx="10512306" cy="4799013"/>
          </a:xfrm>
        </p:spPr>
        <p:txBody>
          <a:bodyPr/>
          <a:lstStyle/>
          <a:p>
            <a:pPr marL="98425" indent="0">
              <a:lnSpc>
                <a:spcPct val="100000"/>
              </a:lnSpc>
              <a:spcBef>
                <a:spcPts val="1600"/>
              </a:spcBef>
              <a:spcAft>
                <a:spcPts val="0"/>
              </a:spcAft>
              <a:buNone/>
            </a:pPr>
            <a:r>
              <a:rPr lang="en-US" sz="2500" dirty="0">
                <a:solidFill>
                  <a:srgbClr val="0432FF"/>
                </a:solidFill>
              </a:rPr>
              <a:t>Module 1: </a:t>
            </a:r>
            <a:r>
              <a:rPr lang="en-US" sz="2500" dirty="0">
                <a:solidFill>
                  <a:schemeClr val="tx1"/>
                </a:solidFill>
              </a:rPr>
              <a:t>Long-Term Management of HER2-Positive Breast Cancer — Dr </a:t>
            </a:r>
            <a:r>
              <a:rPr lang="en-US" sz="2500" dirty="0" err="1">
                <a:solidFill>
                  <a:schemeClr val="tx1"/>
                </a:solidFill>
              </a:rPr>
              <a:t>Krop</a:t>
            </a:r>
            <a:endParaRPr lang="en-US" sz="2500" dirty="0">
              <a:solidFill>
                <a:schemeClr val="tx1"/>
              </a:solidFill>
            </a:endParaRPr>
          </a:p>
          <a:p>
            <a:pPr marL="98425" indent="0">
              <a:lnSpc>
                <a:spcPct val="100000"/>
              </a:lnSpc>
              <a:spcBef>
                <a:spcPts val="1600"/>
              </a:spcBef>
              <a:spcAft>
                <a:spcPts val="0"/>
              </a:spcAft>
              <a:buNone/>
            </a:pPr>
            <a:r>
              <a:rPr lang="en-US" sz="2500" dirty="0">
                <a:solidFill>
                  <a:srgbClr val="0432FF"/>
                </a:solidFill>
              </a:rPr>
              <a:t>Module 2: </a:t>
            </a:r>
            <a:r>
              <a:rPr lang="en-US" sz="2500" dirty="0">
                <a:solidFill>
                  <a:schemeClr val="tx1"/>
                </a:solidFill>
              </a:rPr>
              <a:t>Optimizing the Management of ER-Positive Localized Breast Cancer — Dr </a:t>
            </a:r>
            <a:r>
              <a:rPr lang="en-US" sz="2500" dirty="0" err="1">
                <a:solidFill>
                  <a:schemeClr val="tx1"/>
                </a:solidFill>
              </a:rPr>
              <a:t>Kalinsky</a:t>
            </a:r>
            <a:endParaRPr lang="en-US" sz="2500" dirty="0">
              <a:solidFill>
                <a:schemeClr val="tx1"/>
              </a:solidFill>
            </a:endParaRPr>
          </a:p>
          <a:p>
            <a:pPr marL="98425" indent="0">
              <a:lnSpc>
                <a:spcPct val="100000"/>
              </a:lnSpc>
              <a:spcBef>
                <a:spcPts val="1600"/>
              </a:spcBef>
              <a:spcAft>
                <a:spcPts val="0"/>
              </a:spcAft>
              <a:buNone/>
            </a:pPr>
            <a:r>
              <a:rPr lang="en-US" sz="2500" dirty="0">
                <a:solidFill>
                  <a:srgbClr val="0432FF"/>
                </a:solidFill>
              </a:rPr>
              <a:t>Module 3: </a:t>
            </a:r>
            <a:r>
              <a:rPr lang="en-US" sz="2500" dirty="0">
                <a:solidFill>
                  <a:schemeClr val="tx1"/>
                </a:solidFill>
              </a:rPr>
              <a:t>Considerations in the Care of Patients with ER-Positive mBC — </a:t>
            </a:r>
            <a:br>
              <a:rPr lang="en-US" sz="2500" dirty="0">
                <a:solidFill>
                  <a:schemeClr val="tx1"/>
                </a:solidFill>
              </a:rPr>
            </a:br>
            <a:r>
              <a:rPr lang="en-US" sz="2500" dirty="0">
                <a:solidFill>
                  <a:schemeClr val="tx1"/>
                </a:solidFill>
              </a:rPr>
              <a:t>Dr </a:t>
            </a:r>
            <a:r>
              <a:rPr lang="en-US" sz="2500" dirty="0" err="1">
                <a:solidFill>
                  <a:schemeClr val="tx1"/>
                </a:solidFill>
              </a:rPr>
              <a:t>Jhaveri</a:t>
            </a:r>
            <a:endParaRPr lang="en-US" sz="2500" dirty="0">
              <a:solidFill>
                <a:schemeClr val="tx1"/>
              </a:solidFill>
            </a:endParaRPr>
          </a:p>
          <a:p>
            <a:pPr marL="98425" indent="0">
              <a:lnSpc>
                <a:spcPct val="100000"/>
              </a:lnSpc>
              <a:spcBef>
                <a:spcPts val="1600"/>
              </a:spcBef>
              <a:spcAft>
                <a:spcPts val="0"/>
              </a:spcAft>
              <a:buNone/>
            </a:pPr>
            <a:r>
              <a:rPr lang="en-US" sz="2500" dirty="0">
                <a:solidFill>
                  <a:srgbClr val="0432FF"/>
                </a:solidFill>
              </a:rPr>
              <a:t>Module 4: </a:t>
            </a:r>
            <a:r>
              <a:rPr lang="en-US" sz="2500" dirty="0">
                <a:solidFill>
                  <a:schemeClr val="tx1"/>
                </a:solidFill>
              </a:rPr>
              <a:t>Novel and Emerging Strategies for ER-Positive mBC — Dr </a:t>
            </a:r>
            <a:r>
              <a:rPr lang="en-US" sz="2500" dirty="0" err="1">
                <a:solidFill>
                  <a:schemeClr val="tx1"/>
                </a:solidFill>
              </a:rPr>
              <a:t>Rugo</a:t>
            </a:r>
            <a:endParaRPr lang="en-US" sz="2500" dirty="0">
              <a:solidFill>
                <a:schemeClr val="tx1"/>
              </a:solidFill>
            </a:endParaRPr>
          </a:p>
          <a:p>
            <a:pPr marL="98425" indent="0">
              <a:lnSpc>
                <a:spcPct val="100000"/>
              </a:lnSpc>
              <a:spcBef>
                <a:spcPts val="1600"/>
              </a:spcBef>
              <a:spcAft>
                <a:spcPts val="0"/>
              </a:spcAft>
              <a:buNone/>
            </a:pPr>
            <a:r>
              <a:rPr lang="en-US" sz="2500" dirty="0">
                <a:solidFill>
                  <a:srgbClr val="0432FF"/>
                </a:solidFill>
              </a:rPr>
              <a:t>Module 5: </a:t>
            </a:r>
            <a:r>
              <a:rPr lang="en-US" sz="2500" dirty="0">
                <a:solidFill>
                  <a:schemeClr val="tx1"/>
                </a:solidFill>
              </a:rPr>
              <a:t>Evolving Clinical Decision-Making for Localized Triple-Negative Breast Cancer (TNBC) — Dr O’Shaughnessy</a:t>
            </a:r>
          </a:p>
          <a:p>
            <a:pPr marL="98425" indent="0">
              <a:lnSpc>
                <a:spcPct val="100000"/>
              </a:lnSpc>
              <a:spcBef>
                <a:spcPts val="1600"/>
              </a:spcBef>
              <a:spcAft>
                <a:spcPts val="0"/>
              </a:spcAft>
              <a:buNone/>
            </a:pPr>
            <a:r>
              <a:rPr lang="en-US" sz="2500" dirty="0">
                <a:solidFill>
                  <a:srgbClr val="0432FF"/>
                </a:solidFill>
              </a:rPr>
              <a:t>Module 6: </a:t>
            </a:r>
            <a:r>
              <a:rPr lang="en-US" sz="2500" dirty="0">
                <a:solidFill>
                  <a:schemeClr val="tx1"/>
                </a:solidFill>
              </a:rPr>
              <a:t>Recent Advances in the Treatment of Metastatic TNBC (</a:t>
            </a:r>
            <a:r>
              <a:rPr lang="en-US" sz="2500" dirty="0" err="1">
                <a:solidFill>
                  <a:schemeClr val="tx1"/>
                </a:solidFill>
              </a:rPr>
              <a:t>mTNBC</a:t>
            </a:r>
            <a:r>
              <a:rPr lang="en-US" sz="2500" dirty="0">
                <a:solidFill>
                  <a:schemeClr val="tx1"/>
                </a:solidFill>
              </a:rPr>
              <a:t>) — Prof Schmid</a:t>
            </a:r>
          </a:p>
        </p:txBody>
      </p:sp>
    </p:spTree>
    <p:extLst>
      <p:ext uri="{BB962C8B-B14F-4D97-AF65-F5344CB8AC3E}">
        <p14:creationId xmlns:p14="http://schemas.microsoft.com/office/powerpoint/2010/main" val="4285142487"/>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115AD6-3C69-A324-ABC0-59D722EA3DAE}"/>
              </a:ext>
            </a:extLst>
          </p:cNvPr>
          <p:cNvSpPr>
            <a:spLocks noGrp="1"/>
          </p:cNvSpPr>
          <p:nvPr>
            <p:ph type="title"/>
          </p:nvPr>
        </p:nvSpPr>
        <p:spPr>
          <a:xfrm>
            <a:off x="621792" y="143173"/>
            <a:ext cx="10515600" cy="789956"/>
          </a:xfrm>
        </p:spPr>
        <p:txBody>
          <a:bodyPr/>
          <a:lstStyle/>
          <a:p>
            <a:r>
              <a:rPr lang="en-US" dirty="0"/>
              <a:t>AKT Pathway Alterations</a:t>
            </a:r>
          </a:p>
        </p:txBody>
      </p:sp>
      <p:pic>
        <p:nvPicPr>
          <p:cNvPr id="3" name="Picture 2">
            <a:extLst>
              <a:ext uri="{FF2B5EF4-FFF2-40B4-BE49-F238E27FC236}">
                <a16:creationId xmlns:a16="http://schemas.microsoft.com/office/drawing/2014/main" id="{57D90E4F-1790-C6E1-45B6-3E9CA4C6E5A8}"/>
              </a:ext>
            </a:extLst>
          </p:cNvPr>
          <p:cNvPicPr>
            <a:picLocks noChangeAspect="1"/>
          </p:cNvPicPr>
          <p:nvPr/>
        </p:nvPicPr>
        <p:blipFill rotWithShape="1">
          <a:blip r:embed="rId2"/>
          <a:srcRect r="6980"/>
          <a:stretch/>
        </p:blipFill>
        <p:spPr>
          <a:xfrm>
            <a:off x="325210" y="1005093"/>
            <a:ext cx="11541580" cy="4847814"/>
          </a:xfrm>
          <a:prstGeom prst="rect">
            <a:avLst/>
          </a:prstGeom>
        </p:spPr>
      </p:pic>
      <p:sp>
        <p:nvSpPr>
          <p:cNvPr id="4" name="Rectangle 3">
            <a:extLst>
              <a:ext uri="{FF2B5EF4-FFF2-40B4-BE49-F238E27FC236}">
                <a16:creationId xmlns:a16="http://schemas.microsoft.com/office/drawing/2014/main" id="{AEC52FCB-436D-5CAD-D239-E6477C00A48B}"/>
              </a:ext>
            </a:extLst>
          </p:cNvPr>
          <p:cNvSpPr/>
          <p:nvPr/>
        </p:nvSpPr>
        <p:spPr>
          <a:xfrm>
            <a:off x="621792" y="4754880"/>
            <a:ext cx="10899648" cy="1006146"/>
          </a:xfrm>
          <a:prstGeom prst="rect">
            <a:avLst/>
          </a:prstGeom>
          <a:noFill/>
          <a:ln w="28575">
            <a:solidFill>
              <a:srgbClr val="FF40FF"/>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CD341E62-8B12-650C-5B72-F287E0B233B2}"/>
              </a:ext>
            </a:extLst>
          </p:cNvPr>
          <p:cNvSpPr txBox="1"/>
          <p:nvPr/>
        </p:nvSpPr>
        <p:spPr>
          <a:xfrm>
            <a:off x="906561" y="5852907"/>
            <a:ext cx="10960229" cy="584775"/>
          </a:xfrm>
          <a:prstGeom prst="rect">
            <a:avLst/>
          </a:prstGeom>
          <a:noFill/>
          <a:ln>
            <a:solidFill>
              <a:schemeClr val="bg1"/>
            </a:solidFill>
          </a:ln>
        </p:spPr>
        <p:txBody>
          <a:bodyPr wrap="square" rtlCol="0">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en-GB"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AKT pathway alteration status was determined centrally using next-generation sequencing in </a:t>
            </a:r>
            <a:r>
              <a:rPr kumimoji="0" lang="en-GB" sz="16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tumor</a:t>
            </a:r>
            <a:r>
              <a:rPr kumimoji="0" lang="en-GB"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tissue with the </a:t>
            </a:r>
            <a:r>
              <a:rPr kumimoji="0" lang="en-GB" sz="16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FoundationOne</a:t>
            </a:r>
            <a:r>
              <a:rPr kumimoji="0" lang="en-GB" sz="1600" b="0" i="0" u="none" strike="noStrike" kern="1200" cap="none" spc="0" normalizeH="0" baseline="30000" noProof="0" dirty="0" err="1">
                <a:ln>
                  <a:noFill/>
                </a:ln>
                <a:solidFill>
                  <a:prstClr val="black"/>
                </a:solidFill>
                <a:effectLst/>
                <a:uLnTx/>
                <a:uFillTx/>
                <a:latin typeface="Arial" panose="020B0604020202020204" pitchFamily="34" charset="0"/>
                <a:ea typeface="+mn-ea"/>
                <a:cs typeface="Arial" panose="020B0604020202020204" pitchFamily="34" charset="0"/>
              </a:rPr>
              <a:t>®</a:t>
            </a:r>
            <a:r>
              <a:rPr kumimoji="0" lang="en-GB" sz="16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CDx</a:t>
            </a:r>
            <a:r>
              <a:rPr kumimoji="0" lang="en-GB" sz="16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assay (and Burning Rock assay in China) </a:t>
            </a:r>
          </a:p>
        </p:txBody>
      </p:sp>
      <p:sp>
        <p:nvSpPr>
          <p:cNvPr id="6" name="TextBox 5">
            <a:extLst>
              <a:ext uri="{FF2B5EF4-FFF2-40B4-BE49-F238E27FC236}">
                <a16:creationId xmlns:a16="http://schemas.microsoft.com/office/drawing/2014/main" id="{3CD8D0DE-4729-08E7-370F-6B06E603DF4C}"/>
              </a:ext>
            </a:extLst>
          </p:cNvPr>
          <p:cNvSpPr txBox="1"/>
          <p:nvPr/>
        </p:nvSpPr>
        <p:spPr>
          <a:xfrm>
            <a:off x="0" y="6488668"/>
            <a:ext cx="6100548"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Turner et al, SABCS 2022</a:t>
            </a:r>
          </a:p>
        </p:txBody>
      </p:sp>
    </p:spTree>
    <p:extLst>
      <p:ext uri="{BB962C8B-B14F-4D97-AF65-F5344CB8AC3E}">
        <p14:creationId xmlns:p14="http://schemas.microsoft.com/office/powerpoint/2010/main" val="39909440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5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002631A9-957C-47E9-B60D-EF174D5582EA}"/>
              </a:ext>
            </a:extLst>
          </p:cNvPr>
          <p:cNvSpPr>
            <a:spLocks noGrp="1"/>
          </p:cNvSpPr>
          <p:nvPr>
            <p:ph type="ctrTitle"/>
          </p:nvPr>
        </p:nvSpPr>
        <p:spPr/>
        <p:txBody>
          <a:bodyPr/>
          <a:lstStyle/>
          <a:p>
            <a:r>
              <a:rPr lang="en-US" sz="2800" noProof="0">
                <a:latin typeface="+mj-lt"/>
                <a:cs typeface="Arial" panose="020B0604020202020204" pitchFamily="34" charset="0"/>
              </a:rPr>
              <a:t>Dual primary endpoint: PFS in overall and AKT pathway-altered populations</a:t>
            </a:r>
            <a:r>
              <a:rPr lang="en-US" sz="2800" baseline="30000" noProof="0">
                <a:latin typeface="+mj-lt"/>
                <a:cs typeface="Arial" panose="020B0604020202020204" pitchFamily="34" charset="0"/>
              </a:rPr>
              <a:t>1</a:t>
            </a:r>
            <a:endParaRPr lang="en-US" sz="3200" baseline="30000">
              <a:latin typeface="+mj-lt"/>
              <a:cs typeface="Arial" panose="020B0604020202020204" pitchFamily="34" charset="0"/>
            </a:endParaRPr>
          </a:p>
        </p:txBody>
      </p:sp>
      <p:sp>
        <p:nvSpPr>
          <p:cNvPr id="2" name="TextBox 1">
            <a:extLst>
              <a:ext uri="{FF2B5EF4-FFF2-40B4-BE49-F238E27FC236}">
                <a16:creationId xmlns:a16="http://schemas.microsoft.com/office/drawing/2014/main" id="{8EAF673D-1EF1-CDB3-3B03-279D1B12F150}"/>
              </a:ext>
            </a:extLst>
          </p:cNvPr>
          <p:cNvSpPr txBox="1"/>
          <p:nvPr/>
        </p:nvSpPr>
        <p:spPr>
          <a:xfrm>
            <a:off x="538915" y="870467"/>
            <a:ext cx="11445837" cy="615553"/>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700" b="0" i="0" u="none" strike="noStrike" kern="1200" cap="none" spc="0" normalizeH="0" baseline="0" noProof="0" err="1">
                <a:ln>
                  <a:noFill/>
                </a:ln>
                <a:solidFill>
                  <a:prstClr val="black"/>
                </a:solidFill>
                <a:effectLst/>
                <a:uLnTx/>
                <a:uFillTx/>
                <a:latin typeface="Arial Narrow"/>
                <a:ea typeface="+mn-ea"/>
                <a:cs typeface="+mn-cs"/>
              </a:rPr>
              <a:t>Capivasertib</a:t>
            </a:r>
            <a:r>
              <a:rPr kumimoji="0" lang="en-GB" sz="1700" b="0" i="0" u="none" strike="noStrike" kern="1200" cap="none" spc="0" normalizeH="0" baseline="0" noProof="0">
                <a:ln>
                  <a:noFill/>
                </a:ln>
                <a:solidFill>
                  <a:prstClr val="black"/>
                </a:solidFill>
                <a:effectLst/>
                <a:uLnTx/>
                <a:uFillTx/>
                <a:latin typeface="Arial Narrow"/>
                <a:ea typeface="+mn-ea"/>
                <a:cs typeface="+mn-cs"/>
              </a:rPr>
              <a:t> plus </a:t>
            </a:r>
            <a:r>
              <a:rPr kumimoji="0" lang="en-GB" sz="1700" b="0" i="0" u="none" strike="noStrike" kern="1200" cap="none" spc="0" normalizeH="0" baseline="0" noProof="0" err="1">
                <a:ln>
                  <a:noFill/>
                </a:ln>
                <a:solidFill>
                  <a:prstClr val="black"/>
                </a:solidFill>
                <a:effectLst/>
                <a:uLnTx/>
                <a:uFillTx/>
                <a:latin typeface="Arial Narrow"/>
                <a:ea typeface="+mn-ea"/>
                <a:cs typeface="+mn-cs"/>
              </a:rPr>
              <a:t>fulvestrant</a:t>
            </a:r>
            <a:r>
              <a:rPr kumimoji="0" lang="en-GB" sz="1700" b="0" i="0" u="none" strike="noStrike" kern="1200" cap="none" spc="0" normalizeH="0" baseline="0" noProof="0">
                <a:ln>
                  <a:noFill/>
                </a:ln>
                <a:solidFill>
                  <a:prstClr val="black"/>
                </a:solidFill>
                <a:effectLst/>
                <a:uLnTx/>
                <a:uFillTx/>
                <a:latin typeface="Arial Narrow"/>
                <a:ea typeface="+mn-ea"/>
                <a:cs typeface="+mn-cs"/>
              </a:rPr>
              <a:t> provides a statistically significant and clinically meaningful improvement in PFS in the overall and the AKT pathway-altered populations</a:t>
            </a:r>
          </a:p>
        </p:txBody>
      </p:sp>
      <p:sp>
        <p:nvSpPr>
          <p:cNvPr id="6" name="Text Placeholder 5">
            <a:extLst>
              <a:ext uri="{FF2B5EF4-FFF2-40B4-BE49-F238E27FC236}">
                <a16:creationId xmlns:a16="http://schemas.microsoft.com/office/drawing/2014/main" id="{97E39F50-C791-D06A-91DD-DD72567F7471}"/>
              </a:ext>
            </a:extLst>
          </p:cNvPr>
          <p:cNvSpPr>
            <a:spLocks noGrp="1"/>
          </p:cNvSpPr>
          <p:nvPr>
            <p:ph type="body" sz="quarter" idx="111"/>
          </p:nvPr>
        </p:nvSpPr>
        <p:spPr>
          <a:xfrm>
            <a:off x="473092" y="6208520"/>
            <a:ext cx="11203529" cy="469397"/>
          </a:xfrm>
        </p:spPr>
        <p:txBody>
          <a:bodyPr/>
          <a:lstStyle/>
          <a:p>
            <a:r>
              <a:rPr lang="en-US" noProof="0" dirty="0"/>
              <a:t>1.</a:t>
            </a:r>
            <a:r>
              <a:rPr lang="en-GB" altLang="en-US" dirty="0"/>
              <a:t> Turner et al. </a:t>
            </a:r>
            <a:r>
              <a:rPr lang="en-GB" altLang="en-US" i="1" dirty="0"/>
              <a:t>Cancer Res </a:t>
            </a:r>
            <a:r>
              <a:rPr lang="en-GB" altLang="en-US" dirty="0"/>
              <a:t>2023;83(</a:t>
            </a:r>
            <a:r>
              <a:rPr lang="en-GB" altLang="en-US" dirty="0" err="1"/>
              <a:t>Suppl</a:t>
            </a:r>
            <a:r>
              <a:rPr lang="en-GB" altLang="en-US" dirty="0"/>
              <a:t> 5):GS3-04 abstract and presentation. </a:t>
            </a:r>
            <a:r>
              <a:rPr lang="en-US" noProof="0" dirty="0"/>
              <a:t>+ indicates a censored observation. HR was estimated using the Cox proportional hazard model stratified by the presence of liver metastases, prior use of CDK4/6 inhibitor, and geographic region.</a:t>
            </a:r>
          </a:p>
        </p:txBody>
      </p:sp>
      <p:grpSp>
        <p:nvGrpSpPr>
          <p:cNvPr id="595" name="Group 594">
            <a:extLst>
              <a:ext uri="{FF2B5EF4-FFF2-40B4-BE49-F238E27FC236}">
                <a16:creationId xmlns:a16="http://schemas.microsoft.com/office/drawing/2014/main" id="{CD9A01BE-7852-5C71-6C67-14EC95D8F115}"/>
              </a:ext>
            </a:extLst>
          </p:cNvPr>
          <p:cNvGrpSpPr/>
          <p:nvPr/>
        </p:nvGrpSpPr>
        <p:grpSpPr>
          <a:xfrm>
            <a:off x="6664597" y="1721057"/>
            <a:ext cx="403036" cy="3251011"/>
            <a:chOff x="6615170" y="1552344"/>
            <a:chExt cx="403036" cy="3251011"/>
          </a:xfrm>
        </p:grpSpPr>
        <p:cxnSp>
          <p:nvCxnSpPr>
            <p:cNvPr id="4" name="Straight Connector 3">
              <a:extLst>
                <a:ext uri="{FF2B5EF4-FFF2-40B4-BE49-F238E27FC236}">
                  <a16:creationId xmlns:a16="http://schemas.microsoft.com/office/drawing/2014/main" id="{801CEB44-FFFD-A1F5-ADF7-5D4DA8E67EF5}"/>
                </a:ext>
              </a:extLst>
            </p:cNvPr>
            <p:cNvCxnSpPr/>
            <p:nvPr/>
          </p:nvCxnSpPr>
          <p:spPr bwMode="auto">
            <a:xfrm>
              <a:off x="7018206" y="1647977"/>
              <a:ext cx="0" cy="3092902"/>
            </a:xfrm>
            <a:prstGeom prst="line">
              <a:avLst/>
            </a:prstGeom>
            <a:solidFill>
              <a:srgbClr val="003366"/>
            </a:solidFill>
            <a:ln w="9525" cap="flat" cmpd="sng" algn="ctr">
              <a:solidFill>
                <a:srgbClr val="3F4444"/>
              </a:solidFill>
              <a:prstDash val="solid"/>
              <a:round/>
              <a:headEnd type="none" w="med" len="med"/>
              <a:tailEnd type="none" w="med" len="med"/>
            </a:ln>
            <a:effectLst/>
          </p:spPr>
        </p:cxnSp>
        <p:sp>
          <p:nvSpPr>
            <p:cNvPr id="7" name="TextBox 6">
              <a:extLst>
                <a:ext uri="{FF2B5EF4-FFF2-40B4-BE49-F238E27FC236}">
                  <a16:creationId xmlns:a16="http://schemas.microsoft.com/office/drawing/2014/main" id="{E6CC1706-739B-2B1D-8DC1-224727B94CE8}"/>
                </a:ext>
              </a:extLst>
            </p:cNvPr>
            <p:cNvSpPr txBox="1"/>
            <p:nvPr/>
          </p:nvSpPr>
          <p:spPr>
            <a:xfrm>
              <a:off x="6732718" y="4570220"/>
              <a:ext cx="119001" cy="233135"/>
            </a:xfrm>
            <a:prstGeom prst="rect">
              <a:avLst/>
            </a:prstGeom>
            <a:noFill/>
            <a:ln>
              <a:noFill/>
            </a:ln>
          </p:spPr>
          <p:txBody>
            <a:bodyPr wrap="none" lIns="24000" tIns="24000" rIns="24000" bIns="2400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lumMod val="65000"/>
                      <a:lumOff val="35000"/>
                    </a:prstClr>
                  </a:solidFill>
                  <a:effectLst/>
                  <a:uLnTx/>
                  <a:uFillTx/>
                  <a:latin typeface="Arial Narrow"/>
                  <a:ea typeface="Heiti SC Light" charset="-122"/>
                  <a:cs typeface="Arial" pitchFamily="34" charset="0"/>
                  <a:sym typeface="Gill Sans" charset="0"/>
                </a:rPr>
                <a:t>0</a:t>
              </a:r>
            </a:p>
          </p:txBody>
        </p:sp>
        <p:sp>
          <p:nvSpPr>
            <p:cNvPr id="8" name="TextBox 7">
              <a:extLst>
                <a:ext uri="{FF2B5EF4-FFF2-40B4-BE49-F238E27FC236}">
                  <a16:creationId xmlns:a16="http://schemas.microsoft.com/office/drawing/2014/main" id="{A1367D0E-FA13-C62B-CACB-7DC7E7BFFC27}"/>
                </a:ext>
              </a:extLst>
            </p:cNvPr>
            <p:cNvSpPr txBox="1"/>
            <p:nvPr/>
          </p:nvSpPr>
          <p:spPr>
            <a:xfrm>
              <a:off x="6683882" y="4282851"/>
              <a:ext cx="189533" cy="233135"/>
            </a:xfrm>
            <a:prstGeom prst="rect">
              <a:avLst/>
            </a:prstGeom>
            <a:noFill/>
            <a:ln>
              <a:noFill/>
            </a:ln>
          </p:spPr>
          <p:txBody>
            <a:bodyPr wrap="none" lIns="24000" tIns="24000" rIns="24000" bIns="24000" rtlCol="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lumMod val="65000"/>
                      <a:lumOff val="35000"/>
                    </a:prstClr>
                  </a:solidFill>
                  <a:effectLst/>
                  <a:uLnTx/>
                  <a:uFillTx/>
                  <a:latin typeface="Arial Narrow"/>
                  <a:ea typeface="Heiti SC Light" charset="-122"/>
                  <a:cs typeface="Arial" pitchFamily="34" charset="0"/>
                  <a:sym typeface="Gill Sans" charset="0"/>
                </a:rPr>
                <a:t>10</a:t>
              </a:r>
            </a:p>
          </p:txBody>
        </p:sp>
        <p:sp>
          <p:nvSpPr>
            <p:cNvPr id="9" name="TextBox 8">
              <a:extLst>
                <a:ext uri="{FF2B5EF4-FFF2-40B4-BE49-F238E27FC236}">
                  <a16:creationId xmlns:a16="http://schemas.microsoft.com/office/drawing/2014/main" id="{0BAF94F1-3F8C-3983-DD2B-173F7A688F76}"/>
                </a:ext>
              </a:extLst>
            </p:cNvPr>
            <p:cNvSpPr txBox="1"/>
            <p:nvPr/>
          </p:nvSpPr>
          <p:spPr>
            <a:xfrm>
              <a:off x="6685702" y="3973258"/>
              <a:ext cx="189533" cy="233135"/>
            </a:xfrm>
            <a:prstGeom prst="rect">
              <a:avLst/>
            </a:prstGeom>
            <a:noFill/>
            <a:ln>
              <a:noFill/>
            </a:ln>
          </p:spPr>
          <p:txBody>
            <a:bodyPr wrap="none" lIns="24000" tIns="24000" rIns="24000" bIns="24000" rtlCol="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lumMod val="65000"/>
                      <a:lumOff val="35000"/>
                    </a:prstClr>
                  </a:solidFill>
                  <a:effectLst/>
                  <a:uLnTx/>
                  <a:uFillTx/>
                  <a:latin typeface="Arial Narrow"/>
                  <a:ea typeface="Heiti SC Light" charset="-122"/>
                  <a:cs typeface="Arial" pitchFamily="34" charset="0"/>
                  <a:sym typeface="Gill Sans" charset="0"/>
                </a:rPr>
                <a:t>20</a:t>
              </a:r>
            </a:p>
          </p:txBody>
        </p:sp>
        <p:sp>
          <p:nvSpPr>
            <p:cNvPr id="10" name="TextBox 9">
              <a:extLst>
                <a:ext uri="{FF2B5EF4-FFF2-40B4-BE49-F238E27FC236}">
                  <a16:creationId xmlns:a16="http://schemas.microsoft.com/office/drawing/2014/main" id="{DF059F92-8C3E-9B1C-2870-7ABF2A29A594}"/>
                </a:ext>
              </a:extLst>
            </p:cNvPr>
            <p:cNvSpPr txBox="1"/>
            <p:nvPr/>
          </p:nvSpPr>
          <p:spPr>
            <a:xfrm>
              <a:off x="6685702" y="3665392"/>
              <a:ext cx="189533" cy="233135"/>
            </a:xfrm>
            <a:prstGeom prst="rect">
              <a:avLst/>
            </a:prstGeom>
            <a:noFill/>
            <a:ln>
              <a:noFill/>
            </a:ln>
          </p:spPr>
          <p:txBody>
            <a:bodyPr wrap="none" lIns="24000" tIns="24000" rIns="24000" bIns="24000" rtlCol="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lumMod val="65000"/>
                      <a:lumOff val="35000"/>
                    </a:prstClr>
                  </a:solidFill>
                  <a:effectLst/>
                  <a:uLnTx/>
                  <a:uFillTx/>
                  <a:latin typeface="Arial Narrow"/>
                  <a:ea typeface="Heiti SC Light" charset="-122"/>
                  <a:cs typeface="Arial" pitchFamily="34" charset="0"/>
                  <a:sym typeface="Gill Sans" charset="0"/>
                </a:rPr>
                <a:t>30</a:t>
              </a:r>
            </a:p>
          </p:txBody>
        </p:sp>
        <p:sp>
          <p:nvSpPr>
            <p:cNvPr id="11" name="TextBox 10">
              <a:extLst>
                <a:ext uri="{FF2B5EF4-FFF2-40B4-BE49-F238E27FC236}">
                  <a16:creationId xmlns:a16="http://schemas.microsoft.com/office/drawing/2014/main" id="{8E88022A-F33C-965F-0BB0-6B79F21020CA}"/>
                </a:ext>
              </a:extLst>
            </p:cNvPr>
            <p:cNvSpPr txBox="1"/>
            <p:nvPr/>
          </p:nvSpPr>
          <p:spPr>
            <a:xfrm>
              <a:off x="6685702" y="3364267"/>
              <a:ext cx="189533" cy="233135"/>
            </a:xfrm>
            <a:prstGeom prst="rect">
              <a:avLst/>
            </a:prstGeom>
            <a:noFill/>
            <a:ln>
              <a:noFill/>
            </a:ln>
          </p:spPr>
          <p:txBody>
            <a:bodyPr wrap="none" lIns="24000" tIns="24000" rIns="24000" bIns="24000" rtlCol="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lumMod val="65000"/>
                      <a:lumOff val="35000"/>
                    </a:prstClr>
                  </a:solidFill>
                  <a:effectLst/>
                  <a:uLnTx/>
                  <a:uFillTx/>
                  <a:latin typeface="Arial Narrow"/>
                  <a:ea typeface="Heiti SC Light" charset="-122"/>
                  <a:cs typeface="Arial" pitchFamily="34" charset="0"/>
                  <a:sym typeface="Gill Sans" charset="0"/>
                </a:rPr>
                <a:t>40</a:t>
              </a:r>
            </a:p>
          </p:txBody>
        </p:sp>
        <p:sp>
          <p:nvSpPr>
            <p:cNvPr id="12" name="TextBox 11">
              <a:extLst>
                <a:ext uri="{FF2B5EF4-FFF2-40B4-BE49-F238E27FC236}">
                  <a16:creationId xmlns:a16="http://schemas.microsoft.com/office/drawing/2014/main" id="{178B62B6-5554-CBB8-3D81-4E3B60104681}"/>
                </a:ext>
              </a:extLst>
            </p:cNvPr>
            <p:cNvSpPr txBox="1"/>
            <p:nvPr/>
          </p:nvSpPr>
          <p:spPr>
            <a:xfrm>
              <a:off x="6685702" y="3056157"/>
              <a:ext cx="189533" cy="233135"/>
            </a:xfrm>
            <a:prstGeom prst="rect">
              <a:avLst/>
            </a:prstGeom>
            <a:noFill/>
            <a:ln>
              <a:noFill/>
            </a:ln>
          </p:spPr>
          <p:txBody>
            <a:bodyPr wrap="none" lIns="24000" tIns="24000" rIns="24000" bIns="24000" rtlCol="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lumMod val="65000"/>
                      <a:lumOff val="35000"/>
                    </a:prstClr>
                  </a:solidFill>
                  <a:effectLst/>
                  <a:uLnTx/>
                  <a:uFillTx/>
                  <a:latin typeface="Arial Narrow"/>
                  <a:ea typeface="Heiti SC Light" charset="-122"/>
                  <a:cs typeface="Arial" pitchFamily="34" charset="0"/>
                  <a:sym typeface="Gill Sans" charset="0"/>
                </a:rPr>
                <a:t>50</a:t>
              </a:r>
            </a:p>
          </p:txBody>
        </p:sp>
        <p:sp>
          <p:nvSpPr>
            <p:cNvPr id="13" name="TextBox 12">
              <a:extLst>
                <a:ext uri="{FF2B5EF4-FFF2-40B4-BE49-F238E27FC236}">
                  <a16:creationId xmlns:a16="http://schemas.microsoft.com/office/drawing/2014/main" id="{7BD01FB9-B65B-E582-14BC-273BB58CCF18}"/>
                </a:ext>
              </a:extLst>
            </p:cNvPr>
            <p:cNvSpPr txBox="1"/>
            <p:nvPr/>
          </p:nvSpPr>
          <p:spPr>
            <a:xfrm>
              <a:off x="6685702" y="2753388"/>
              <a:ext cx="189533" cy="233135"/>
            </a:xfrm>
            <a:prstGeom prst="rect">
              <a:avLst/>
            </a:prstGeom>
            <a:noFill/>
            <a:ln>
              <a:noFill/>
            </a:ln>
          </p:spPr>
          <p:txBody>
            <a:bodyPr wrap="none" lIns="24000" tIns="24000" rIns="24000" bIns="24000" rtlCol="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lumMod val="65000"/>
                      <a:lumOff val="35000"/>
                    </a:prstClr>
                  </a:solidFill>
                  <a:effectLst/>
                  <a:uLnTx/>
                  <a:uFillTx/>
                  <a:latin typeface="Arial Narrow"/>
                  <a:ea typeface="Heiti SC Light" charset="-122"/>
                  <a:cs typeface="Arial" pitchFamily="34" charset="0"/>
                  <a:sym typeface="Gill Sans" charset="0"/>
                </a:rPr>
                <a:t>60</a:t>
              </a:r>
            </a:p>
          </p:txBody>
        </p:sp>
        <p:sp>
          <p:nvSpPr>
            <p:cNvPr id="14" name="TextBox 13">
              <a:extLst>
                <a:ext uri="{FF2B5EF4-FFF2-40B4-BE49-F238E27FC236}">
                  <a16:creationId xmlns:a16="http://schemas.microsoft.com/office/drawing/2014/main" id="{1B466761-D121-9899-24FB-2E3EFE6894EA}"/>
                </a:ext>
              </a:extLst>
            </p:cNvPr>
            <p:cNvSpPr txBox="1"/>
            <p:nvPr/>
          </p:nvSpPr>
          <p:spPr>
            <a:xfrm>
              <a:off x="6685702" y="2458219"/>
              <a:ext cx="189533" cy="233135"/>
            </a:xfrm>
            <a:prstGeom prst="rect">
              <a:avLst/>
            </a:prstGeom>
            <a:noFill/>
            <a:ln>
              <a:noFill/>
            </a:ln>
          </p:spPr>
          <p:txBody>
            <a:bodyPr wrap="none" lIns="24000" tIns="24000" rIns="24000" bIns="24000" rtlCol="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lumMod val="65000"/>
                      <a:lumOff val="35000"/>
                    </a:prstClr>
                  </a:solidFill>
                  <a:effectLst/>
                  <a:uLnTx/>
                  <a:uFillTx/>
                  <a:latin typeface="Arial Narrow"/>
                  <a:ea typeface="Heiti SC Light" charset="-122"/>
                  <a:cs typeface="Arial" pitchFamily="34" charset="0"/>
                  <a:sym typeface="Gill Sans" charset="0"/>
                </a:rPr>
                <a:t>70</a:t>
              </a:r>
            </a:p>
          </p:txBody>
        </p:sp>
        <p:sp>
          <p:nvSpPr>
            <p:cNvPr id="15" name="TextBox 14">
              <a:extLst>
                <a:ext uri="{FF2B5EF4-FFF2-40B4-BE49-F238E27FC236}">
                  <a16:creationId xmlns:a16="http://schemas.microsoft.com/office/drawing/2014/main" id="{84EA4DF5-2D9D-3D2B-0799-1552EA838809}"/>
                </a:ext>
              </a:extLst>
            </p:cNvPr>
            <p:cNvSpPr txBox="1"/>
            <p:nvPr/>
          </p:nvSpPr>
          <p:spPr>
            <a:xfrm>
              <a:off x="6685702" y="2150302"/>
              <a:ext cx="189533" cy="233135"/>
            </a:xfrm>
            <a:prstGeom prst="rect">
              <a:avLst/>
            </a:prstGeom>
            <a:noFill/>
            <a:ln>
              <a:noFill/>
            </a:ln>
          </p:spPr>
          <p:txBody>
            <a:bodyPr wrap="none" lIns="24000" tIns="24000" rIns="24000" bIns="24000" rtlCol="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lumMod val="65000"/>
                      <a:lumOff val="35000"/>
                    </a:prstClr>
                  </a:solidFill>
                  <a:effectLst/>
                  <a:uLnTx/>
                  <a:uFillTx/>
                  <a:latin typeface="Arial Narrow"/>
                  <a:ea typeface="Heiti SC Light" charset="-122"/>
                  <a:cs typeface="Arial" pitchFamily="34" charset="0"/>
                  <a:sym typeface="Gill Sans" charset="0"/>
                </a:rPr>
                <a:t>80</a:t>
              </a:r>
            </a:p>
          </p:txBody>
        </p:sp>
        <p:sp>
          <p:nvSpPr>
            <p:cNvPr id="16" name="TextBox 15">
              <a:extLst>
                <a:ext uri="{FF2B5EF4-FFF2-40B4-BE49-F238E27FC236}">
                  <a16:creationId xmlns:a16="http://schemas.microsoft.com/office/drawing/2014/main" id="{C1817C73-AB69-D254-E746-78CCDA48DDA8}"/>
                </a:ext>
              </a:extLst>
            </p:cNvPr>
            <p:cNvSpPr txBox="1"/>
            <p:nvPr/>
          </p:nvSpPr>
          <p:spPr>
            <a:xfrm>
              <a:off x="6685702" y="1841896"/>
              <a:ext cx="189533" cy="233135"/>
            </a:xfrm>
            <a:prstGeom prst="rect">
              <a:avLst/>
            </a:prstGeom>
            <a:noFill/>
            <a:ln>
              <a:noFill/>
            </a:ln>
          </p:spPr>
          <p:txBody>
            <a:bodyPr wrap="none" lIns="24000" tIns="24000" rIns="24000" bIns="24000" rtlCol="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lumMod val="65000"/>
                      <a:lumOff val="35000"/>
                    </a:prstClr>
                  </a:solidFill>
                  <a:effectLst/>
                  <a:uLnTx/>
                  <a:uFillTx/>
                  <a:latin typeface="Arial Narrow"/>
                  <a:ea typeface="Heiti SC Light" charset="-122"/>
                  <a:cs typeface="Arial" pitchFamily="34" charset="0"/>
                  <a:sym typeface="Gill Sans" charset="0"/>
                </a:rPr>
                <a:t>90</a:t>
              </a:r>
            </a:p>
          </p:txBody>
        </p:sp>
        <p:sp>
          <p:nvSpPr>
            <p:cNvPr id="17" name="TextBox 16">
              <a:extLst>
                <a:ext uri="{FF2B5EF4-FFF2-40B4-BE49-F238E27FC236}">
                  <a16:creationId xmlns:a16="http://schemas.microsoft.com/office/drawing/2014/main" id="{1F759506-2C06-E1E5-262C-36159B69305E}"/>
                </a:ext>
              </a:extLst>
            </p:cNvPr>
            <p:cNvSpPr txBox="1"/>
            <p:nvPr/>
          </p:nvSpPr>
          <p:spPr>
            <a:xfrm>
              <a:off x="6615170" y="1552344"/>
              <a:ext cx="260065" cy="233135"/>
            </a:xfrm>
            <a:prstGeom prst="rect">
              <a:avLst/>
            </a:prstGeom>
            <a:noFill/>
            <a:ln>
              <a:noFill/>
            </a:ln>
          </p:spPr>
          <p:txBody>
            <a:bodyPr wrap="none" lIns="24000" tIns="24000" rIns="24000" bIns="24000" rtlCol="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lumMod val="65000"/>
                      <a:lumOff val="35000"/>
                    </a:prstClr>
                  </a:solidFill>
                  <a:effectLst/>
                  <a:uLnTx/>
                  <a:uFillTx/>
                  <a:latin typeface="Arial Narrow"/>
                  <a:ea typeface="Heiti SC Light" charset="-122"/>
                  <a:cs typeface="Arial" pitchFamily="34" charset="0"/>
                  <a:sym typeface="Gill Sans" charset="0"/>
                </a:rPr>
                <a:t>100</a:t>
              </a:r>
            </a:p>
          </p:txBody>
        </p:sp>
        <p:grpSp>
          <p:nvGrpSpPr>
            <p:cNvPr id="18" name="Group 17">
              <a:extLst>
                <a:ext uri="{FF2B5EF4-FFF2-40B4-BE49-F238E27FC236}">
                  <a16:creationId xmlns:a16="http://schemas.microsoft.com/office/drawing/2014/main" id="{F99F8839-95AE-6BB5-1772-6AACBEBDCE57}"/>
                </a:ext>
              </a:extLst>
            </p:cNvPr>
            <p:cNvGrpSpPr/>
            <p:nvPr/>
          </p:nvGrpSpPr>
          <p:grpSpPr>
            <a:xfrm>
              <a:off x="6944011" y="1653528"/>
              <a:ext cx="72007" cy="3030856"/>
              <a:chOff x="488260" y="3100887"/>
              <a:chExt cx="20982" cy="2250875"/>
            </a:xfrm>
          </p:grpSpPr>
          <p:cxnSp>
            <p:nvCxnSpPr>
              <p:cNvPr id="19" name="Straight Connector 18">
                <a:extLst>
                  <a:ext uri="{FF2B5EF4-FFF2-40B4-BE49-F238E27FC236}">
                    <a16:creationId xmlns:a16="http://schemas.microsoft.com/office/drawing/2014/main" id="{29B2D5A5-0428-7B8A-12D5-53C0D01F8224}"/>
                  </a:ext>
                </a:extLst>
              </p:cNvPr>
              <p:cNvCxnSpPr/>
              <p:nvPr/>
            </p:nvCxnSpPr>
            <p:spPr bwMode="auto">
              <a:xfrm rot="5400000">
                <a:off x="498751" y="3090396"/>
                <a:ext cx="0" cy="20981"/>
              </a:xfrm>
              <a:prstGeom prst="line">
                <a:avLst/>
              </a:prstGeom>
              <a:solidFill>
                <a:srgbClr val="003366"/>
              </a:solidFill>
              <a:ln w="9525" cap="flat" cmpd="sng" algn="ctr">
                <a:solidFill>
                  <a:srgbClr val="3F4444"/>
                </a:solidFill>
                <a:prstDash val="solid"/>
                <a:round/>
                <a:headEnd type="none" w="med" len="med"/>
                <a:tailEnd type="none" w="med" len="med"/>
              </a:ln>
              <a:effectLst/>
            </p:spPr>
          </p:cxnSp>
          <p:cxnSp>
            <p:nvCxnSpPr>
              <p:cNvPr id="20" name="Straight Connector 19">
                <a:extLst>
                  <a:ext uri="{FF2B5EF4-FFF2-40B4-BE49-F238E27FC236}">
                    <a16:creationId xmlns:a16="http://schemas.microsoft.com/office/drawing/2014/main" id="{98A9C50D-B596-9B13-81A0-CD4AE1B9A489}"/>
                  </a:ext>
                </a:extLst>
              </p:cNvPr>
              <p:cNvCxnSpPr/>
              <p:nvPr/>
            </p:nvCxnSpPr>
            <p:spPr bwMode="auto">
              <a:xfrm rot="5400000">
                <a:off x="498752" y="3317592"/>
                <a:ext cx="0" cy="20981"/>
              </a:xfrm>
              <a:prstGeom prst="line">
                <a:avLst/>
              </a:prstGeom>
              <a:solidFill>
                <a:srgbClr val="003366"/>
              </a:solidFill>
              <a:ln w="9525" cap="flat" cmpd="sng" algn="ctr">
                <a:solidFill>
                  <a:srgbClr val="3F4444"/>
                </a:solidFill>
                <a:prstDash val="solid"/>
                <a:round/>
                <a:headEnd type="none" w="med" len="med"/>
                <a:tailEnd type="none" w="med" len="med"/>
              </a:ln>
              <a:effectLst/>
            </p:spPr>
          </p:cxnSp>
          <p:cxnSp>
            <p:nvCxnSpPr>
              <p:cNvPr id="21" name="Straight Connector 20">
                <a:extLst>
                  <a:ext uri="{FF2B5EF4-FFF2-40B4-BE49-F238E27FC236}">
                    <a16:creationId xmlns:a16="http://schemas.microsoft.com/office/drawing/2014/main" id="{D8E83FAA-F40D-1A74-3126-B9CAE1E18E93}"/>
                  </a:ext>
                </a:extLst>
              </p:cNvPr>
              <p:cNvCxnSpPr/>
              <p:nvPr/>
            </p:nvCxnSpPr>
            <p:spPr bwMode="auto">
              <a:xfrm rot="5400000">
                <a:off x="498751" y="3542445"/>
                <a:ext cx="0" cy="20981"/>
              </a:xfrm>
              <a:prstGeom prst="line">
                <a:avLst/>
              </a:prstGeom>
              <a:solidFill>
                <a:srgbClr val="003366"/>
              </a:solidFill>
              <a:ln w="9525" cap="flat" cmpd="sng" algn="ctr">
                <a:solidFill>
                  <a:srgbClr val="3F4444"/>
                </a:solidFill>
                <a:prstDash val="solid"/>
                <a:round/>
                <a:headEnd type="none" w="med" len="med"/>
                <a:tailEnd type="none" w="med" len="med"/>
              </a:ln>
              <a:effectLst/>
            </p:spPr>
          </p:cxnSp>
          <p:cxnSp>
            <p:nvCxnSpPr>
              <p:cNvPr id="22" name="Straight Connector 21">
                <a:extLst>
                  <a:ext uri="{FF2B5EF4-FFF2-40B4-BE49-F238E27FC236}">
                    <a16:creationId xmlns:a16="http://schemas.microsoft.com/office/drawing/2014/main" id="{78BC83E4-A2AC-2FDE-F036-1E2EA9B17030}"/>
                  </a:ext>
                </a:extLst>
              </p:cNvPr>
              <p:cNvCxnSpPr/>
              <p:nvPr/>
            </p:nvCxnSpPr>
            <p:spPr bwMode="auto">
              <a:xfrm rot="5400000">
                <a:off x="498751" y="3767298"/>
                <a:ext cx="0" cy="20981"/>
              </a:xfrm>
              <a:prstGeom prst="line">
                <a:avLst/>
              </a:prstGeom>
              <a:solidFill>
                <a:srgbClr val="003366"/>
              </a:solidFill>
              <a:ln w="9525" cap="flat" cmpd="sng" algn="ctr">
                <a:solidFill>
                  <a:srgbClr val="3F4444"/>
                </a:solidFill>
                <a:prstDash val="solid"/>
                <a:round/>
                <a:headEnd type="none" w="med" len="med"/>
                <a:tailEnd type="none" w="med" len="med"/>
              </a:ln>
              <a:effectLst/>
            </p:spPr>
          </p:cxnSp>
          <p:cxnSp>
            <p:nvCxnSpPr>
              <p:cNvPr id="23" name="Straight Connector 22">
                <a:extLst>
                  <a:ext uri="{FF2B5EF4-FFF2-40B4-BE49-F238E27FC236}">
                    <a16:creationId xmlns:a16="http://schemas.microsoft.com/office/drawing/2014/main" id="{48DAE715-C402-FC3E-CCFD-1FEB34122272}"/>
                  </a:ext>
                </a:extLst>
              </p:cNvPr>
              <p:cNvCxnSpPr/>
              <p:nvPr/>
            </p:nvCxnSpPr>
            <p:spPr bwMode="auto">
              <a:xfrm rot="5400000">
                <a:off x="498751" y="3992151"/>
                <a:ext cx="0" cy="20981"/>
              </a:xfrm>
              <a:prstGeom prst="line">
                <a:avLst/>
              </a:prstGeom>
              <a:solidFill>
                <a:srgbClr val="003366"/>
              </a:solidFill>
              <a:ln w="9525" cap="flat" cmpd="sng" algn="ctr">
                <a:solidFill>
                  <a:srgbClr val="3F4444"/>
                </a:solidFill>
                <a:prstDash val="solid"/>
                <a:round/>
                <a:headEnd type="none" w="med" len="med"/>
                <a:tailEnd type="none" w="med" len="med"/>
              </a:ln>
              <a:effectLst/>
            </p:spPr>
          </p:cxnSp>
          <p:cxnSp>
            <p:nvCxnSpPr>
              <p:cNvPr id="24" name="Straight Connector 23">
                <a:extLst>
                  <a:ext uri="{FF2B5EF4-FFF2-40B4-BE49-F238E27FC236}">
                    <a16:creationId xmlns:a16="http://schemas.microsoft.com/office/drawing/2014/main" id="{1F345BC7-8C61-6294-434F-1BBA0188335E}"/>
                  </a:ext>
                </a:extLst>
              </p:cNvPr>
              <p:cNvCxnSpPr/>
              <p:nvPr/>
            </p:nvCxnSpPr>
            <p:spPr bwMode="auto">
              <a:xfrm rot="5400000">
                <a:off x="498751" y="4217004"/>
                <a:ext cx="0" cy="20981"/>
              </a:xfrm>
              <a:prstGeom prst="line">
                <a:avLst/>
              </a:prstGeom>
              <a:solidFill>
                <a:srgbClr val="003366"/>
              </a:solidFill>
              <a:ln w="9525" cap="flat" cmpd="sng" algn="ctr">
                <a:solidFill>
                  <a:srgbClr val="3F4444"/>
                </a:solidFill>
                <a:prstDash val="solid"/>
                <a:round/>
                <a:headEnd type="none" w="med" len="med"/>
                <a:tailEnd type="none" w="med" len="med"/>
              </a:ln>
              <a:effectLst/>
            </p:spPr>
          </p:cxnSp>
          <p:cxnSp>
            <p:nvCxnSpPr>
              <p:cNvPr id="25" name="Straight Connector 24">
                <a:extLst>
                  <a:ext uri="{FF2B5EF4-FFF2-40B4-BE49-F238E27FC236}">
                    <a16:creationId xmlns:a16="http://schemas.microsoft.com/office/drawing/2014/main" id="{73F74A4E-957F-37DB-3793-73752988F2FF}"/>
                  </a:ext>
                </a:extLst>
              </p:cNvPr>
              <p:cNvCxnSpPr/>
              <p:nvPr/>
            </p:nvCxnSpPr>
            <p:spPr bwMode="auto">
              <a:xfrm rot="5400000">
                <a:off x="498751" y="4441857"/>
                <a:ext cx="0" cy="20981"/>
              </a:xfrm>
              <a:prstGeom prst="line">
                <a:avLst/>
              </a:prstGeom>
              <a:solidFill>
                <a:srgbClr val="003366"/>
              </a:solidFill>
              <a:ln w="9525" cap="flat" cmpd="sng" algn="ctr">
                <a:solidFill>
                  <a:srgbClr val="3F4444"/>
                </a:solidFill>
                <a:prstDash val="solid"/>
                <a:round/>
                <a:headEnd type="none" w="med" len="med"/>
                <a:tailEnd type="none" w="med" len="med"/>
              </a:ln>
              <a:effectLst/>
            </p:spPr>
          </p:cxnSp>
          <p:cxnSp>
            <p:nvCxnSpPr>
              <p:cNvPr id="26" name="Straight Connector 25">
                <a:extLst>
                  <a:ext uri="{FF2B5EF4-FFF2-40B4-BE49-F238E27FC236}">
                    <a16:creationId xmlns:a16="http://schemas.microsoft.com/office/drawing/2014/main" id="{0138D11F-5E71-79A4-A1B4-644D54229496}"/>
                  </a:ext>
                </a:extLst>
              </p:cNvPr>
              <p:cNvCxnSpPr/>
              <p:nvPr/>
            </p:nvCxnSpPr>
            <p:spPr bwMode="auto">
              <a:xfrm rot="5400000">
                <a:off x="498751" y="4666710"/>
                <a:ext cx="0" cy="20981"/>
              </a:xfrm>
              <a:prstGeom prst="line">
                <a:avLst/>
              </a:prstGeom>
              <a:solidFill>
                <a:srgbClr val="003366"/>
              </a:solidFill>
              <a:ln w="9525" cap="flat" cmpd="sng" algn="ctr">
                <a:solidFill>
                  <a:srgbClr val="3F4444"/>
                </a:solidFill>
                <a:prstDash val="solid"/>
                <a:round/>
                <a:headEnd type="none" w="med" len="med"/>
                <a:tailEnd type="none" w="med" len="med"/>
              </a:ln>
              <a:effectLst/>
            </p:spPr>
          </p:cxnSp>
          <p:cxnSp>
            <p:nvCxnSpPr>
              <p:cNvPr id="27" name="Straight Connector 26">
                <a:extLst>
                  <a:ext uri="{FF2B5EF4-FFF2-40B4-BE49-F238E27FC236}">
                    <a16:creationId xmlns:a16="http://schemas.microsoft.com/office/drawing/2014/main" id="{C387E30C-44D2-8773-3B0F-10243B2813BE}"/>
                  </a:ext>
                </a:extLst>
              </p:cNvPr>
              <p:cNvCxnSpPr/>
              <p:nvPr/>
            </p:nvCxnSpPr>
            <p:spPr bwMode="auto">
              <a:xfrm rot="5400000">
                <a:off x="498751" y="4891562"/>
                <a:ext cx="0" cy="20981"/>
              </a:xfrm>
              <a:prstGeom prst="line">
                <a:avLst/>
              </a:prstGeom>
              <a:solidFill>
                <a:srgbClr val="003366"/>
              </a:solidFill>
              <a:ln w="9525" cap="flat" cmpd="sng" algn="ctr">
                <a:solidFill>
                  <a:srgbClr val="3F4444"/>
                </a:solidFill>
                <a:prstDash val="solid"/>
                <a:round/>
                <a:headEnd type="none" w="med" len="med"/>
                <a:tailEnd type="none" w="med" len="med"/>
              </a:ln>
              <a:effectLst/>
            </p:spPr>
          </p:cxnSp>
          <p:cxnSp>
            <p:nvCxnSpPr>
              <p:cNvPr id="28" name="Straight Connector 27">
                <a:extLst>
                  <a:ext uri="{FF2B5EF4-FFF2-40B4-BE49-F238E27FC236}">
                    <a16:creationId xmlns:a16="http://schemas.microsoft.com/office/drawing/2014/main" id="{75CD08CD-8EF5-E883-4F5D-3CDEE308AB58}"/>
                  </a:ext>
                </a:extLst>
              </p:cNvPr>
              <p:cNvCxnSpPr/>
              <p:nvPr/>
            </p:nvCxnSpPr>
            <p:spPr bwMode="auto">
              <a:xfrm rot="5400000">
                <a:off x="498751" y="5116415"/>
                <a:ext cx="0" cy="20981"/>
              </a:xfrm>
              <a:prstGeom prst="line">
                <a:avLst/>
              </a:prstGeom>
              <a:solidFill>
                <a:srgbClr val="003366"/>
              </a:solidFill>
              <a:ln w="9525" cap="flat" cmpd="sng" algn="ctr">
                <a:solidFill>
                  <a:srgbClr val="3F4444"/>
                </a:solidFill>
                <a:prstDash val="solid"/>
                <a:round/>
                <a:headEnd type="none" w="med" len="med"/>
                <a:tailEnd type="none" w="med" len="med"/>
              </a:ln>
              <a:effectLst/>
            </p:spPr>
          </p:cxnSp>
          <p:cxnSp>
            <p:nvCxnSpPr>
              <p:cNvPr id="29" name="Straight Connector 28">
                <a:extLst>
                  <a:ext uri="{FF2B5EF4-FFF2-40B4-BE49-F238E27FC236}">
                    <a16:creationId xmlns:a16="http://schemas.microsoft.com/office/drawing/2014/main" id="{EF57BF51-24B7-1541-D242-0F2A0CD5014A}"/>
                  </a:ext>
                </a:extLst>
              </p:cNvPr>
              <p:cNvCxnSpPr/>
              <p:nvPr/>
            </p:nvCxnSpPr>
            <p:spPr bwMode="auto">
              <a:xfrm rot="5400000">
                <a:off x="498751" y="5341271"/>
                <a:ext cx="0" cy="20981"/>
              </a:xfrm>
              <a:prstGeom prst="line">
                <a:avLst/>
              </a:prstGeom>
              <a:solidFill>
                <a:srgbClr val="003366"/>
              </a:solidFill>
              <a:ln w="9525" cap="flat" cmpd="sng" algn="ctr">
                <a:solidFill>
                  <a:srgbClr val="3F4444"/>
                </a:solidFill>
                <a:prstDash val="solid"/>
                <a:round/>
                <a:headEnd type="none" w="med" len="med"/>
                <a:tailEnd type="none" w="med" len="med"/>
              </a:ln>
              <a:effectLst/>
            </p:spPr>
          </p:cxnSp>
        </p:grpSp>
      </p:grpSp>
      <p:grpSp>
        <p:nvGrpSpPr>
          <p:cNvPr id="30" name="Group 29">
            <a:extLst>
              <a:ext uri="{FF2B5EF4-FFF2-40B4-BE49-F238E27FC236}">
                <a16:creationId xmlns:a16="http://schemas.microsoft.com/office/drawing/2014/main" id="{486D268F-A9E3-59E3-CD96-E7E7627D3DA6}"/>
              </a:ext>
            </a:extLst>
          </p:cNvPr>
          <p:cNvGrpSpPr/>
          <p:nvPr/>
        </p:nvGrpSpPr>
        <p:grpSpPr>
          <a:xfrm>
            <a:off x="7008970" y="4849719"/>
            <a:ext cx="4629245" cy="58170"/>
            <a:chOff x="6930515" y="4738308"/>
            <a:chExt cx="4629245" cy="58170"/>
          </a:xfrm>
        </p:grpSpPr>
        <p:cxnSp>
          <p:nvCxnSpPr>
            <p:cNvPr id="31" name="Straight Connector 30">
              <a:extLst>
                <a:ext uri="{FF2B5EF4-FFF2-40B4-BE49-F238E27FC236}">
                  <a16:creationId xmlns:a16="http://schemas.microsoft.com/office/drawing/2014/main" id="{580C8B34-40DF-7851-D95F-9C616C0D5B2D}"/>
                </a:ext>
              </a:extLst>
            </p:cNvPr>
            <p:cNvCxnSpPr>
              <a:cxnSpLocks/>
            </p:cNvCxnSpPr>
            <p:nvPr/>
          </p:nvCxnSpPr>
          <p:spPr bwMode="auto">
            <a:xfrm>
              <a:off x="6930515" y="4741686"/>
              <a:ext cx="4629245" cy="0"/>
            </a:xfrm>
            <a:prstGeom prst="line">
              <a:avLst/>
            </a:prstGeom>
            <a:solidFill>
              <a:srgbClr val="003366"/>
            </a:solidFill>
            <a:ln w="9525" cap="flat" cmpd="sng" algn="ctr">
              <a:solidFill>
                <a:srgbClr val="3F4444"/>
              </a:solidFill>
              <a:prstDash val="solid"/>
              <a:round/>
              <a:headEnd type="none" w="med" len="med"/>
              <a:tailEnd type="none" w="med" len="med"/>
            </a:ln>
            <a:effectLst/>
          </p:spPr>
        </p:cxnSp>
        <p:cxnSp>
          <p:nvCxnSpPr>
            <p:cNvPr id="32" name="Straight Connector 31">
              <a:extLst>
                <a:ext uri="{FF2B5EF4-FFF2-40B4-BE49-F238E27FC236}">
                  <a16:creationId xmlns:a16="http://schemas.microsoft.com/office/drawing/2014/main" id="{C70DD01A-B883-7EB0-043F-9C9C60B8BE89}"/>
                </a:ext>
              </a:extLst>
            </p:cNvPr>
            <p:cNvCxnSpPr>
              <a:cxnSpLocks/>
            </p:cNvCxnSpPr>
            <p:nvPr/>
          </p:nvCxnSpPr>
          <p:spPr bwMode="auto">
            <a:xfrm>
              <a:off x="6987952" y="4738308"/>
              <a:ext cx="0" cy="58170"/>
            </a:xfrm>
            <a:prstGeom prst="line">
              <a:avLst/>
            </a:prstGeom>
            <a:solidFill>
              <a:srgbClr val="003366"/>
            </a:solidFill>
            <a:ln w="9525" cap="flat" cmpd="sng" algn="ctr">
              <a:solidFill>
                <a:srgbClr val="3F4444"/>
              </a:solidFill>
              <a:prstDash val="solid"/>
              <a:round/>
              <a:headEnd type="none" w="med" len="med"/>
              <a:tailEnd type="none" w="med" len="med"/>
            </a:ln>
            <a:effectLst/>
          </p:spPr>
        </p:cxnSp>
        <p:cxnSp>
          <p:nvCxnSpPr>
            <p:cNvPr id="33" name="Straight Connector 32">
              <a:extLst>
                <a:ext uri="{FF2B5EF4-FFF2-40B4-BE49-F238E27FC236}">
                  <a16:creationId xmlns:a16="http://schemas.microsoft.com/office/drawing/2014/main" id="{2CF8DBE5-5D57-1553-4979-738276E626FC}"/>
                </a:ext>
              </a:extLst>
            </p:cNvPr>
            <p:cNvCxnSpPr>
              <a:cxnSpLocks/>
            </p:cNvCxnSpPr>
            <p:nvPr/>
          </p:nvCxnSpPr>
          <p:spPr bwMode="auto">
            <a:xfrm>
              <a:off x="7339630" y="4738308"/>
              <a:ext cx="0" cy="58170"/>
            </a:xfrm>
            <a:prstGeom prst="line">
              <a:avLst/>
            </a:prstGeom>
            <a:solidFill>
              <a:srgbClr val="003366"/>
            </a:solidFill>
            <a:ln w="9525" cap="flat" cmpd="sng" algn="ctr">
              <a:solidFill>
                <a:srgbClr val="3F4444"/>
              </a:solidFill>
              <a:prstDash val="solid"/>
              <a:round/>
              <a:headEnd type="none" w="med" len="med"/>
              <a:tailEnd type="none" w="med" len="med"/>
            </a:ln>
            <a:effectLst/>
          </p:spPr>
        </p:cxnSp>
        <p:cxnSp>
          <p:nvCxnSpPr>
            <p:cNvPr id="34" name="Straight Connector 33">
              <a:extLst>
                <a:ext uri="{FF2B5EF4-FFF2-40B4-BE49-F238E27FC236}">
                  <a16:creationId xmlns:a16="http://schemas.microsoft.com/office/drawing/2014/main" id="{B8DED9E3-CEA2-44D2-4884-30B5EF825D23}"/>
                </a:ext>
              </a:extLst>
            </p:cNvPr>
            <p:cNvCxnSpPr>
              <a:cxnSpLocks/>
            </p:cNvCxnSpPr>
            <p:nvPr/>
          </p:nvCxnSpPr>
          <p:spPr bwMode="auto">
            <a:xfrm>
              <a:off x="7691308" y="4738308"/>
              <a:ext cx="0" cy="58170"/>
            </a:xfrm>
            <a:prstGeom prst="line">
              <a:avLst/>
            </a:prstGeom>
            <a:solidFill>
              <a:srgbClr val="003366"/>
            </a:solidFill>
            <a:ln w="9525" cap="flat" cmpd="sng" algn="ctr">
              <a:solidFill>
                <a:srgbClr val="3F4444"/>
              </a:solidFill>
              <a:prstDash val="solid"/>
              <a:round/>
              <a:headEnd type="none" w="med" len="med"/>
              <a:tailEnd type="none" w="med" len="med"/>
            </a:ln>
            <a:effectLst/>
          </p:spPr>
        </p:cxnSp>
        <p:cxnSp>
          <p:nvCxnSpPr>
            <p:cNvPr id="35" name="Straight Connector 34">
              <a:extLst>
                <a:ext uri="{FF2B5EF4-FFF2-40B4-BE49-F238E27FC236}">
                  <a16:creationId xmlns:a16="http://schemas.microsoft.com/office/drawing/2014/main" id="{B0F4DD54-E07B-33CB-FB48-2C3E7FE625DB}"/>
                </a:ext>
              </a:extLst>
            </p:cNvPr>
            <p:cNvCxnSpPr>
              <a:cxnSpLocks/>
            </p:cNvCxnSpPr>
            <p:nvPr/>
          </p:nvCxnSpPr>
          <p:spPr bwMode="auto">
            <a:xfrm>
              <a:off x="8042986" y="4738308"/>
              <a:ext cx="0" cy="58170"/>
            </a:xfrm>
            <a:prstGeom prst="line">
              <a:avLst/>
            </a:prstGeom>
            <a:solidFill>
              <a:srgbClr val="003366"/>
            </a:solidFill>
            <a:ln w="9525" cap="flat" cmpd="sng" algn="ctr">
              <a:solidFill>
                <a:srgbClr val="3F4444"/>
              </a:solidFill>
              <a:prstDash val="solid"/>
              <a:round/>
              <a:headEnd type="none" w="med" len="med"/>
              <a:tailEnd type="none" w="med" len="med"/>
            </a:ln>
            <a:effectLst/>
          </p:spPr>
        </p:cxnSp>
        <p:cxnSp>
          <p:nvCxnSpPr>
            <p:cNvPr id="36" name="Straight Connector 35">
              <a:extLst>
                <a:ext uri="{FF2B5EF4-FFF2-40B4-BE49-F238E27FC236}">
                  <a16:creationId xmlns:a16="http://schemas.microsoft.com/office/drawing/2014/main" id="{0B6DC160-1564-C716-004D-110B6BD53F49}"/>
                </a:ext>
              </a:extLst>
            </p:cNvPr>
            <p:cNvCxnSpPr>
              <a:cxnSpLocks/>
            </p:cNvCxnSpPr>
            <p:nvPr/>
          </p:nvCxnSpPr>
          <p:spPr bwMode="auto">
            <a:xfrm>
              <a:off x="8394664" y="4738308"/>
              <a:ext cx="0" cy="58170"/>
            </a:xfrm>
            <a:prstGeom prst="line">
              <a:avLst/>
            </a:prstGeom>
            <a:solidFill>
              <a:srgbClr val="003366"/>
            </a:solidFill>
            <a:ln w="9525" cap="flat" cmpd="sng" algn="ctr">
              <a:solidFill>
                <a:srgbClr val="3F4444"/>
              </a:solidFill>
              <a:prstDash val="solid"/>
              <a:round/>
              <a:headEnd type="none" w="med" len="med"/>
              <a:tailEnd type="none" w="med" len="med"/>
            </a:ln>
            <a:effectLst/>
          </p:spPr>
        </p:cxnSp>
        <p:cxnSp>
          <p:nvCxnSpPr>
            <p:cNvPr id="37" name="Straight Connector 36">
              <a:extLst>
                <a:ext uri="{FF2B5EF4-FFF2-40B4-BE49-F238E27FC236}">
                  <a16:creationId xmlns:a16="http://schemas.microsoft.com/office/drawing/2014/main" id="{9A7BACF6-3EAA-01DE-C2C3-FB1036FE3BC6}"/>
                </a:ext>
              </a:extLst>
            </p:cNvPr>
            <p:cNvCxnSpPr>
              <a:cxnSpLocks/>
            </p:cNvCxnSpPr>
            <p:nvPr/>
          </p:nvCxnSpPr>
          <p:spPr bwMode="auto">
            <a:xfrm>
              <a:off x="9098020" y="4738308"/>
              <a:ext cx="0" cy="58170"/>
            </a:xfrm>
            <a:prstGeom prst="line">
              <a:avLst/>
            </a:prstGeom>
            <a:solidFill>
              <a:srgbClr val="003366"/>
            </a:solidFill>
            <a:ln w="9525" cap="flat" cmpd="sng" algn="ctr">
              <a:solidFill>
                <a:srgbClr val="3F4444"/>
              </a:solidFill>
              <a:prstDash val="solid"/>
              <a:round/>
              <a:headEnd type="none" w="med" len="med"/>
              <a:tailEnd type="none" w="med" len="med"/>
            </a:ln>
            <a:effectLst/>
          </p:spPr>
        </p:cxnSp>
        <p:cxnSp>
          <p:nvCxnSpPr>
            <p:cNvPr id="38" name="Straight Connector 37">
              <a:extLst>
                <a:ext uri="{FF2B5EF4-FFF2-40B4-BE49-F238E27FC236}">
                  <a16:creationId xmlns:a16="http://schemas.microsoft.com/office/drawing/2014/main" id="{A1C835FC-419C-6DEA-5E0D-2C2E2B6F5BCF}"/>
                </a:ext>
              </a:extLst>
            </p:cNvPr>
            <p:cNvCxnSpPr>
              <a:cxnSpLocks/>
            </p:cNvCxnSpPr>
            <p:nvPr/>
          </p:nvCxnSpPr>
          <p:spPr bwMode="auto">
            <a:xfrm>
              <a:off x="8746342" y="4738308"/>
              <a:ext cx="0" cy="58170"/>
            </a:xfrm>
            <a:prstGeom prst="line">
              <a:avLst/>
            </a:prstGeom>
            <a:solidFill>
              <a:srgbClr val="003366"/>
            </a:solidFill>
            <a:ln w="9525" cap="flat" cmpd="sng" algn="ctr">
              <a:solidFill>
                <a:srgbClr val="3F4444"/>
              </a:solidFill>
              <a:prstDash val="solid"/>
              <a:round/>
              <a:headEnd type="none" w="med" len="med"/>
              <a:tailEnd type="none" w="med" len="med"/>
            </a:ln>
            <a:effectLst/>
          </p:spPr>
        </p:cxnSp>
        <p:cxnSp>
          <p:nvCxnSpPr>
            <p:cNvPr id="39" name="Straight Connector 38">
              <a:extLst>
                <a:ext uri="{FF2B5EF4-FFF2-40B4-BE49-F238E27FC236}">
                  <a16:creationId xmlns:a16="http://schemas.microsoft.com/office/drawing/2014/main" id="{95D4BCFF-069A-E1D5-DDA8-522CE4C518DF}"/>
                </a:ext>
              </a:extLst>
            </p:cNvPr>
            <p:cNvCxnSpPr>
              <a:cxnSpLocks/>
            </p:cNvCxnSpPr>
            <p:nvPr/>
          </p:nvCxnSpPr>
          <p:spPr bwMode="auto">
            <a:xfrm>
              <a:off x="9449698" y="4738308"/>
              <a:ext cx="0" cy="58170"/>
            </a:xfrm>
            <a:prstGeom prst="line">
              <a:avLst/>
            </a:prstGeom>
            <a:solidFill>
              <a:srgbClr val="003366"/>
            </a:solidFill>
            <a:ln w="9525" cap="flat" cmpd="sng" algn="ctr">
              <a:solidFill>
                <a:srgbClr val="3F4444"/>
              </a:solidFill>
              <a:prstDash val="solid"/>
              <a:round/>
              <a:headEnd type="none" w="med" len="med"/>
              <a:tailEnd type="none" w="med" len="med"/>
            </a:ln>
            <a:effectLst/>
          </p:spPr>
        </p:cxnSp>
        <p:cxnSp>
          <p:nvCxnSpPr>
            <p:cNvPr id="40" name="Straight Connector 39">
              <a:extLst>
                <a:ext uri="{FF2B5EF4-FFF2-40B4-BE49-F238E27FC236}">
                  <a16:creationId xmlns:a16="http://schemas.microsoft.com/office/drawing/2014/main" id="{AAF83ED7-0187-C46A-ECC0-B8EBC32CC8A1}"/>
                </a:ext>
              </a:extLst>
            </p:cNvPr>
            <p:cNvCxnSpPr>
              <a:cxnSpLocks/>
            </p:cNvCxnSpPr>
            <p:nvPr/>
          </p:nvCxnSpPr>
          <p:spPr bwMode="auto">
            <a:xfrm>
              <a:off x="10153054" y="4738308"/>
              <a:ext cx="0" cy="58170"/>
            </a:xfrm>
            <a:prstGeom prst="line">
              <a:avLst/>
            </a:prstGeom>
            <a:solidFill>
              <a:srgbClr val="003366"/>
            </a:solidFill>
            <a:ln w="9525" cap="flat" cmpd="sng" algn="ctr">
              <a:solidFill>
                <a:srgbClr val="3F4444"/>
              </a:solidFill>
              <a:prstDash val="solid"/>
              <a:round/>
              <a:headEnd type="none" w="med" len="med"/>
              <a:tailEnd type="none" w="med" len="med"/>
            </a:ln>
            <a:effectLst/>
          </p:spPr>
        </p:cxnSp>
        <p:cxnSp>
          <p:nvCxnSpPr>
            <p:cNvPr id="41" name="Straight Connector 40">
              <a:extLst>
                <a:ext uri="{FF2B5EF4-FFF2-40B4-BE49-F238E27FC236}">
                  <a16:creationId xmlns:a16="http://schemas.microsoft.com/office/drawing/2014/main" id="{F82CCDE2-04AD-AD34-EC03-D093350E1943}"/>
                </a:ext>
              </a:extLst>
            </p:cNvPr>
            <p:cNvCxnSpPr>
              <a:cxnSpLocks/>
            </p:cNvCxnSpPr>
            <p:nvPr/>
          </p:nvCxnSpPr>
          <p:spPr bwMode="auto">
            <a:xfrm>
              <a:off x="10856410" y="4738308"/>
              <a:ext cx="0" cy="58170"/>
            </a:xfrm>
            <a:prstGeom prst="line">
              <a:avLst/>
            </a:prstGeom>
            <a:solidFill>
              <a:srgbClr val="003366"/>
            </a:solidFill>
            <a:ln w="9525" cap="flat" cmpd="sng" algn="ctr">
              <a:solidFill>
                <a:srgbClr val="3F4444"/>
              </a:solidFill>
              <a:prstDash val="solid"/>
              <a:round/>
              <a:headEnd type="none" w="med" len="med"/>
              <a:tailEnd type="none" w="med" len="med"/>
            </a:ln>
            <a:effectLst/>
          </p:spPr>
        </p:cxnSp>
        <p:cxnSp>
          <p:nvCxnSpPr>
            <p:cNvPr id="42" name="Straight Connector 41">
              <a:extLst>
                <a:ext uri="{FF2B5EF4-FFF2-40B4-BE49-F238E27FC236}">
                  <a16:creationId xmlns:a16="http://schemas.microsoft.com/office/drawing/2014/main" id="{14A55482-7467-4D7C-AFDF-3DEE90A8A483}"/>
                </a:ext>
              </a:extLst>
            </p:cNvPr>
            <p:cNvCxnSpPr>
              <a:cxnSpLocks/>
            </p:cNvCxnSpPr>
            <p:nvPr/>
          </p:nvCxnSpPr>
          <p:spPr bwMode="auto">
            <a:xfrm>
              <a:off x="9801376" y="4738308"/>
              <a:ext cx="0" cy="58170"/>
            </a:xfrm>
            <a:prstGeom prst="line">
              <a:avLst/>
            </a:prstGeom>
            <a:solidFill>
              <a:srgbClr val="003366"/>
            </a:solidFill>
            <a:ln w="9525" cap="flat" cmpd="sng" algn="ctr">
              <a:solidFill>
                <a:srgbClr val="3F4444"/>
              </a:solidFill>
              <a:prstDash val="solid"/>
              <a:round/>
              <a:headEnd type="none" w="med" len="med"/>
              <a:tailEnd type="none" w="med" len="med"/>
            </a:ln>
            <a:effectLst/>
          </p:spPr>
        </p:cxnSp>
        <p:cxnSp>
          <p:nvCxnSpPr>
            <p:cNvPr id="43" name="Straight Connector 42">
              <a:extLst>
                <a:ext uri="{FF2B5EF4-FFF2-40B4-BE49-F238E27FC236}">
                  <a16:creationId xmlns:a16="http://schemas.microsoft.com/office/drawing/2014/main" id="{6BDD2C14-4A43-4450-91C2-486D09FA4313}"/>
                </a:ext>
              </a:extLst>
            </p:cNvPr>
            <p:cNvCxnSpPr>
              <a:cxnSpLocks/>
            </p:cNvCxnSpPr>
            <p:nvPr/>
          </p:nvCxnSpPr>
          <p:spPr bwMode="auto">
            <a:xfrm>
              <a:off x="10504732" y="4738308"/>
              <a:ext cx="0" cy="58170"/>
            </a:xfrm>
            <a:prstGeom prst="line">
              <a:avLst/>
            </a:prstGeom>
            <a:solidFill>
              <a:srgbClr val="003366"/>
            </a:solidFill>
            <a:ln w="9525" cap="flat" cmpd="sng" algn="ctr">
              <a:solidFill>
                <a:srgbClr val="3F4444"/>
              </a:solidFill>
              <a:prstDash val="solid"/>
              <a:round/>
              <a:headEnd type="none" w="med" len="med"/>
              <a:tailEnd type="none" w="med" len="med"/>
            </a:ln>
            <a:effectLst/>
          </p:spPr>
        </p:cxnSp>
        <p:cxnSp>
          <p:nvCxnSpPr>
            <p:cNvPr id="44" name="Straight Connector 43">
              <a:extLst>
                <a:ext uri="{FF2B5EF4-FFF2-40B4-BE49-F238E27FC236}">
                  <a16:creationId xmlns:a16="http://schemas.microsoft.com/office/drawing/2014/main" id="{31B099F1-B995-6EDE-AB01-65B05D4B18F6}"/>
                </a:ext>
              </a:extLst>
            </p:cNvPr>
            <p:cNvCxnSpPr>
              <a:cxnSpLocks/>
            </p:cNvCxnSpPr>
            <p:nvPr/>
          </p:nvCxnSpPr>
          <p:spPr bwMode="auto">
            <a:xfrm>
              <a:off x="11559760" y="4738308"/>
              <a:ext cx="0" cy="58170"/>
            </a:xfrm>
            <a:prstGeom prst="line">
              <a:avLst/>
            </a:prstGeom>
            <a:solidFill>
              <a:srgbClr val="003366"/>
            </a:solidFill>
            <a:ln w="9525" cap="flat" cmpd="sng" algn="ctr">
              <a:solidFill>
                <a:srgbClr val="3F4444"/>
              </a:solidFill>
              <a:prstDash val="solid"/>
              <a:round/>
              <a:headEnd type="none" w="med" len="med"/>
              <a:tailEnd type="none" w="med" len="med"/>
            </a:ln>
            <a:effectLst/>
          </p:spPr>
        </p:cxnSp>
        <p:cxnSp>
          <p:nvCxnSpPr>
            <p:cNvPr id="45" name="Straight Connector 44">
              <a:extLst>
                <a:ext uri="{FF2B5EF4-FFF2-40B4-BE49-F238E27FC236}">
                  <a16:creationId xmlns:a16="http://schemas.microsoft.com/office/drawing/2014/main" id="{A6E838CC-C23E-EA12-B448-09F616EB4036}"/>
                </a:ext>
              </a:extLst>
            </p:cNvPr>
            <p:cNvCxnSpPr>
              <a:cxnSpLocks/>
            </p:cNvCxnSpPr>
            <p:nvPr/>
          </p:nvCxnSpPr>
          <p:spPr bwMode="auto">
            <a:xfrm>
              <a:off x="11208088" y="4738308"/>
              <a:ext cx="0" cy="58170"/>
            </a:xfrm>
            <a:prstGeom prst="line">
              <a:avLst/>
            </a:prstGeom>
            <a:solidFill>
              <a:srgbClr val="003366"/>
            </a:solidFill>
            <a:ln w="9525" cap="flat" cmpd="sng" algn="ctr">
              <a:solidFill>
                <a:srgbClr val="3F4444"/>
              </a:solidFill>
              <a:prstDash val="solid"/>
              <a:round/>
              <a:headEnd type="none" w="med" len="med"/>
              <a:tailEnd type="none" w="med" len="med"/>
            </a:ln>
            <a:effectLst/>
          </p:spPr>
        </p:cxnSp>
      </p:grpSp>
      <p:grpSp>
        <p:nvGrpSpPr>
          <p:cNvPr id="46" name="Group 45">
            <a:extLst>
              <a:ext uri="{FF2B5EF4-FFF2-40B4-BE49-F238E27FC236}">
                <a16:creationId xmlns:a16="http://schemas.microsoft.com/office/drawing/2014/main" id="{3E9FE870-29B5-DC58-84A0-37ED41AC3D9D}"/>
              </a:ext>
            </a:extLst>
          </p:cNvPr>
          <p:cNvGrpSpPr/>
          <p:nvPr/>
        </p:nvGrpSpPr>
        <p:grpSpPr>
          <a:xfrm>
            <a:off x="1328933" y="4849719"/>
            <a:ext cx="4629245" cy="58170"/>
            <a:chOff x="6930515" y="4738308"/>
            <a:chExt cx="4629245" cy="58170"/>
          </a:xfrm>
        </p:grpSpPr>
        <p:cxnSp>
          <p:nvCxnSpPr>
            <p:cNvPr id="47" name="Straight Connector 46">
              <a:extLst>
                <a:ext uri="{FF2B5EF4-FFF2-40B4-BE49-F238E27FC236}">
                  <a16:creationId xmlns:a16="http://schemas.microsoft.com/office/drawing/2014/main" id="{05106E6A-277B-F7AC-B05C-E4E673DDC801}"/>
                </a:ext>
              </a:extLst>
            </p:cNvPr>
            <p:cNvCxnSpPr>
              <a:cxnSpLocks/>
            </p:cNvCxnSpPr>
            <p:nvPr/>
          </p:nvCxnSpPr>
          <p:spPr bwMode="auto">
            <a:xfrm>
              <a:off x="6930515" y="4741686"/>
              <a:ext cx="4629245" cy="0"/>
            </a:xfrm>
            <a:prstGeom prst="line">
              <a:avLst/>
            </a:prstGeom>
            <a:solidFill>
              <a:srgbClr val="003366"/>
            </a:solidFill>
            <a:ln w="9525" cap="flat" cmpd="sng" algn="ctr">
              <a:solidFill>
                <a:srgbClr val="3F4444"/>
              </a:solidFill>
              <a:prstDash val="solid"/>
              <a:round/>
              <a:headEnd type="none" w="med" len="med"/>
              <a:tailEnd type="none" w="med" len="med"/>
            </a:ln>
            <a:effectLst/>
          </p:spPr>
        </p:cxnSp>
        <p:cxnSp>
          <p:nvCxnSpPr>
            <p:cNvPr id="48" name="Straight Connector 47">
              <a:extLst>
                <a:ext uri="{FF2B5EF4-FFF2-40B4-BE49-F238E27FC236}">
                  <a16:creationId xmlns:a16="http://schemas.microsoft.com/office/drawing/2014/main" id="{AD3712F4-B55D-8EE0-55A7-EA1096B69300}"/>
                </a:ext>
              </a:extLst>
            </p:cNvPr>
            <p:cNvCxnSpPr>
              <a:cxnSpLocks/>
            </p:cNvCxnSpPr>
            <p:nvPr/>
          </p:nvCxnSpPr>
          <p:spPr bwMode="auto">
            <a:xfrm>
              <a:off x="6987952" y="4738308"/>
              <a:ext cx="0" cy="58170"/>
            </a:xfrm>
            <a:prstGeom prst="line">
              <a:avLst/>
            </a:prstGeom>
            <a:solidFill>
              <a:srgbClr val="003366"/>
            </a:solidFill>
            <a:ln w="9525" cap="flat" cmpd="sng" algn="ctr">
              <a:solidFill>
                <a:srgbClr val="3F4444"/>
              </a:solidFill>
              <a:prstDash val="solid"/>
              <a:round/>
              <a:headEnd type="none" w="med" len="med"/>
              <a:tailEnd type="none" w="med" len="med"/>
            </a:ln>
            <a:effectLst/>
          </p:spPr>
        </p:cxnSp>
        <p:cxnSp>
          <p:nvCxnSpPr>
            <p:cNvPr id="49" name="Straight Connector 48">
              <a:extLst>
                <a:ext uri="{FF2B5EF4-FFF2-40B4-BE49-F238E27FC236}">
                  <a16:creationId xmlns:a16="http://schemas.microsoft.com/office/drawing/2014/main" id="{7FD6C3ED-0821-EE93-18A3-380BFAA5AAE8}"/>
                </a:ext>
              </a:extLst>
            </p:cNvPr>
            <p:cNvCxnSpPr>
              <a:cxnSpLocks/>
            </p:cNvCxnSpPr>
            <p:nvPr/>
          </p:nvCxnSpPr>
          <p:spPr bwMode="auto">
            <a:xfrm>
              <a:off x="7339630" y="4738308"/>
              <a:ext cx="0" cy="58170"/>
            </a:xfrm>
            <a:prstGeom prst="line">
              <a:avLst/>
            </a:prstGeom>
            <a:solidFill>
              <a:srgbClr val="003366"/>
            </a:solidFill>
            <a:ln w="9525" cap="flat" cmpd="sng" algn="ctr">
              <a:solidFill>
                <a:srgbClr val="3F4444"/>
              </a:solidFill>
              <a:prstDash val="solid"/>
              <a:round/>
              <a:headEnd type="none" w="med" len="med"/>
              <a:tailEnd type="none" w="med" len="med"/>
            </a:ln>
            <a:effectLst/>
          </p:spPr>
        </p:cxnSp>
        <p:cxnSp>
          <p:nvCxnSpPr>
            <p:cNvPr id="50" name="Straight Connector 49">
              <a:extLst>
                <a:ext uri="{FF2B5EF4-FFF2-40B4-BE49-F238E27FC236}">
                  <a16:creationId xmlns:a16="http://schemas.microsoft.com/office/drawing/2014/main" id="{C2D78782-F28A-6623-5670-BDD4530F5B48}"/>
                </a:ext>
              </a:extLst>
            </p:cNvPr>
            <p:cNvCxnSpPr>
              <a:cxnSpLocks/>
            </p:cNvCxnSpPr>
            <p:nvPr/>
          </p:nvCxnSpPr>
          <p:spPr bwMode="auto">
            <a:xfrm>
              <a:off x="7691308" y="4738308"/>
              <a:ext cx="0" cy="58170"/>
            </a:xfrm>
            <a:prstGeom prst="line">
              <a:avLst/>
            </a:prstGeom>
            <a:solidFill>
              <a:srgbClr val="003366"/>
            </a:solidFill>
            <a:ln w="9525" cap="flat" cmpd="sng" algn="ctr">
              <a:solidFill>
                <a:srgbClr val="3F4444"/>
              </a:solidFill>
              <a:prstDash val="solid"/>
              <a:round/>
              <a:headEnd type="none" w="med" len="med"/>
              <a:tailEnd type="none" w="med" len="med"/>
            </a:ln>
            <a:effectLst/>
          </p:spPr>
        </p:cxnSp>
        <p:cxnSp>
          <p:nvCxnSpPr>
            <p:cNvPr id="51" name="Straight Connector 50">
              <a:extLst>
                <a:ext uri="{FF2B5EF4-FFF2-40B4-BE49-F238E27FC236}">
                  <a16:creationId xmlns:a16="http://schemas.microsoft.com/office/drawing/2014/main" id="{09E5AD12-6AA2-81C6-F378-231E731ABB4B}"/>
                </a:ext>
              </a:extLst>
            </p:cNvPr>
            <p:cNvCxnSpPr>
              <a:cxnSpLocks/>
            </p:cNvCxnSpPr>
            <p:nvPr/>
          </p:nvCxnSpPr>
          <p:spPr bwMode="auto">
            <a:xfrm>
              <a:off x="8042986" y="4738308"/>
              <a:ext cx="0" cy="58170"/>
            </a:xfrm>
            <a:prstGeom prst="line">
              <a:avLst/>
            </a:prstGeom>
            <a:solidFill>
              <a:srgbClr val="003366"/>
            </a:solidFill>
            <a:ln w="9525" cap="flat" cmpd="sng" algn="ctr">
              <a:solidFill>
                <a:srgbClr val="3F4444"/>
              </a:solidFill>
              <a:prstDash val="solid"/>
              <a:round/>
              <a:headEnd type="none" w="med" len="med"/>
              <a:tailEnd type="none" w="med" len="med"/>
            </a:ln>
            <a:effectLst/>
          </p:spPr>
        </p:cxnSp>
        <p:cxnSp>
          <p:nvCxnSpPr>
            <p:cNvPr id="52" name="Straight Connector 51">
              <a:extLst>
                <a:ext uri="{FF2B5EF4-FFF2-40B4-BE49-F238E27FC236}">
                  <a16:creationId xmlns:a16="http://schemas.microsoft.com/office/drawing/2014/main" id="{1609D79A-D36F-A72B-792A-714D809300FE}"/>
                </a:ext>
              </a:extLst>
            </p:cNvPr>
            <p:cNvCxnSpPr>
              <a:cxnSpLocks/>
            </p:cNvCxnSpPr>
            <p:nvPr/>
          </p:nvCxnSpPr>
          <p:spPr bwMode="auto">
            <a:xfrm>
              <a:off x="8394664" y="4738308"/>
              <a:ext cx="0" cy="58170"/>
            </a:xfrm>
            <a:prstGeom prst="line">
              <a:avLst/>
            </a:prstGeom>
            <a:solidFill>
              <a:srgbClr val="003366"/>
            </a:solidFill>
            <a:ln w="9525" cap="flat" cmpd="sng" algn="ctr">
              <a:solidFill>
                <a:srgbClr val="3F4444"/>
              </a:solidFill>
              <a:prstDash val="solid"/>
              <a:round/>
              <a:headEnd type="none" w="med" len="med"/>
              <a:tailEnd type="none" w="med" len="med"/>
            </a:ln>
            <a:effectLst/>
          </p:spPr>
        </p:cxnSp>
        <p:cxnSp>
          <p:nvCxnSpPr>
            <p:cNvPr id="53" name="Straight Connector 52">
              <a:extLst>
                <a:ext uri="{FF2B5EF4-FFF2-40B4-BE49-F238E27FC236}">
                  <a16:creationId xmlns:a16="http://schemas.microsoft.com/office/drawing/2014/main" id="{4AE243DB-A18D-51A3-D31F-5066D655A9EB}"/>
                </a:ext>
              </a:extLst>
            </p:cNvPr>
            <p:cNvCxnSpPr>
              <a:cxnSpLocks/>
            </p:cNvCxnSpPr>
            <p:nvPr/>
          </p:nvCxnSpPr>
          <p:spPr bwMode="auto">
            <a:xfrm>
              <a:off x="9098020" y="4738308"/>
              <a:ext cx="0" cy="58170"/>
            </a:xfrm>
            <a:prstGeom prst="line">
              <a:avLst/>
            </a:prstGeom>
            <a:solidFill>
              <a:srgbClr val="003366"/>
            </a:solidFill>
            <a:ln w="9525" cap="flat" cmpd="sng" algn="ctr">
              <a:solidFill>
                <a:srgbClr val="3F4444"/>
              </a:solidFill>
              <a:prstDash val="solid"/>
              <a:round/>
              <a:headEnd type="none" w="med" len="med"/>
              <a:tailEnd type="none" w="med" len="med"/>
            </a:ln>
            <a:effectLst/>
          </p:spPr>
        </p:cxnSp>
        <p:cxnSp>
          <p:nvCxnSpPr>
            <p:cNvPr id="54" name="Straight Connector 53">
              <a:extLst>
                <a:ext uri="{FF2B5EF4-FFF2-40B4-BE49-F238E27FC236}">
                  <a16:creationId xmlns:a16="http://schemas.microsoft.com/office/drawing/2014/main" id="{B01733DE-5A15-2C98-D423-C895EBAA0BA9}"/>
                </a:ext>
              </a:extLst>
            </p:cNvPr>
            <p:cNvCxnSpPr>
              <a:cxnSpLocks/>
            </p:cNvCxnSpPr>
            <p:nvPr/>
          </p:nvCxnSpPr>
          <p:spPr bwMode="auto">
            <a:xfrm>
              <a:off x="8746342" y="4738308"/>
              <a:ext cx="0" cy="58170"/>
            </a:xfrm>
            <a:prstGeom prst="line">
              <a:avLst/>
            </a:prstGeom>
            <a:solidFill>
              <a:srgbClr val="003366"/>
            </a:solidFill>
            <a:ln w="9525" cap="flat" cmpd="sng" algn="ctr">
              <a:solidFill>
                <a:srgbClr val="3F4444"/>
              </a:solidFill>
              <a:prstDash val="solid"/>
              <a:round/>
              <a:headEnd type="none" w="med" len="med"/>
              <a:tailEnd type="none" w="med" len="med"/>
            </a:ln>
            <a:effectLst/>
          </p:spPr>
        </p:cxnSp>
        <p:cxnSp>
          <p:nvCxnSpPr>
            <p:cNvPr id="55" name="Straight Connector 54">
              <a:extLst>
                <a:ext uri="{FF2B5EF4-FFF2-40B4-BE49-F238E27FC236}">
                  <a16:creationId xmlns:a16="http://schemas.microsoft.com/office/drawing/2014/main" id="{DA23F3C8-A106-50D3-4ED9-72D1A7717C97}"/>
                </a:ext>
              </a:extLst>
            </p:cNvPr>
            <p:cNvCxnSpPr>
              <a:cxnSpLocks/>
            </p:cNvCxnSpPr>
            <p:nvPr/>
          </p:nvCxnSpPr>
          <p:spPr bwMode="auto">
            <a:xfrm>
              <a:off x="9449698" y="4738308"/>
              <a:ext cx="0" cy="58170"/>
            </a:xfrm>
            <a:prstGeom prst="line">
              <a:avLst/>
            </a:prstGeom>
            <a:solidFill>
              <a:srgbClr val="003366"/>
            </a:solidFill>
            <a:ln w="9525" cap="flat" cmpd="sng" algn="ctr">
              <a:solidFill>
                <a:srgbClr val="3F4444"/>
              </a:solidFill>
              <a:prstDash val="solid"/>
              <a:round/>
              <a:headEnd type="none" w="med" len="med"/>
              <a:tailEnd type="none" w="med" len="med"/>
            </a:ln>
            <a:effectLst/>
          </p:spPr>
        </p:cxnSp>
        <p:cxnSp>
          <p:nvCxnSpPr>
            <p:cNvPr id="56" name="Straight Connector 55">
              <a:extLst>
                <a:ext uri="{FF2B5EF4-FFF2-40B4-BE49-F238E27FC236}">
                  <a16:creationId xmlns:a16="http://schemas.microsoft.com/office/drawing/2014/main" id="{CE236D85-1420-8384-8BAD-50930A7A117E}"/>
                </a:ext>
              </a:extLst>
            </p:cNvPr>
            <p:cNvCxnSpPr>
              <a:cxnSpLocks/>
            </p:cNvCxnSpPr>
            <p:nvPr/>
          </p:nvCxnSpPr>
          <p:spPr bwMode="auto">
            <a:xfrm>
              <a:off x="10153054" y="4738308"/>
              <a:ext cx="0" cy="58170"/>
            </a:xfrm>
            <a:prstGeom prst="line">
              <a:avLst/>
            </a:prstGeom>
            <a:solidFill>
              <a:srgbClr val="003366"/>
            </a:solidFill>
            <a:ln w="9525" cap="flat" cmpd="sng" algn="ctr">
              <a:solidFill>
                <a:srgbClr val="3F4444"/>
              </a:solidFill>
              <a:prstDash val="solid"/>
              <a:round/>
              <a:headEnd type="none" w="med" len="med"/>
              <a:tailEnd type="none" w="med" len="med"/>
            </a:ln>
            <a:effectLst/>
          </p:spPr>
        </p:cxnSp>
        <p:cxnSp>
          <p:nvCxnSpPr>
            <p:cNvPr id="57" name="Straight Connector 56">
              <a:extLst>
                <a:ext uri="{FF2B5EF4-FFF2-40B4-BE49-F238E27FC236}">
                  <a16:creationId xmlns:a16="http://schemas.microsoft.com/office/drawing/2014/main" id="{8AC4D7E8-B25E-D7A1-7850-A3C762DA1BBE}"/>
                </a:ext>
              </a:extLst>
            </p:cNvPr>
            <p:cNvCxnSpPr>
              <a:cxnSpLocks/>
            </p:cNvCxnSpPr>
            <p:nvPr/>
          </p:nvCxnSpPr>
          <p:spPr bwMode="auto">
            <a:xfrm>
              <a:off x="10856410" y="4738308"/>
              <a:ext cx="0" cy="58170"/>
            </a:xfrm>
            <a:prstGeom prst="line">
              <a:avLst/>
            </a:prstGeom>
            <a:solidFill>
              <a:srgbClr val="003366"/>
            </a:solidFill>
            <a:ln w="9525" cap="flat" cmpd="sng" algn="ctr">
              <a:solidFill>
                <a:srgbClr val="3F4444"/>
              </a:solidFill>
              <a:prstDash val="solid"/>
              <a:round/>
              <a:headEnd type="none" w="med" len="med"/>
              <a:tailEnd type="none" w="med" len="med"/>
            </a:ln>
            <a:effectLst/>
          </p:spPr>
        </p:cxnSp>
        <p:cxnSp>
          <p:nvCxnSpPr>
            <p:cNvPr id="58" name="Straight Connector 57">
              <a:extLst>
                <a:ext uri="{FF2B5EF4-FFF2-40B4-BE49-F238E27FC236}">
                  <a16:creationId xmlns:a16="http://schemas.microsoft.com/office/drawing/2014/main" id="{8F8796C8-E15E-50CE-3C44-C0110536C407}"/>
                </a:ext>
              </a:extLst>
            </p:cNvPr>
            <p:cNvCxnSpPr>
              <a:cxnSpLocks/>
            </p:cNvCxnSpPr>
            <p:nvPr/>
          </p:nvCxnSpPr>
          <p:spPr bwMode="auto">
            <a:xfrm>
              <a:off x="9801376" y="4738308"/>
              <a:ext cx="0" cy="58170"/>
            </a:xfrm>
            <a:prstGeom prst="line">
              <a:avLst/>
            </a:prstGeom>
            <a:solidFill>
              <a:srgbClr val="003366"/>
            </a:solidFill>
            <a:ln w="9525" cap="flat" cmpd="sng" algn="ctr">
              <a:solidFill>
                <a:srgbClr val="3F4444"/>
              </a:solidFill>
              <a:prstDash val="solid"/>
              <a:round/>
              <a:headEnd type="none" w="med" len="med"/>
              <a:tailEnd type="none" w="med" len="med"/>
            </a:ln>
            <a:effectLst/>
          </p:spPr>
        </p:cxnSp>
        <p:cxnSp>
          <p:nvCxnSpPr>
            <p:cNvPr id="59" name="Straight Connector 58">
              <a:extLst>
                <a:ext uri="{FF2B5EF4-FFF2-40B4-BE49-F238E27FC236}">
                  <a16:creationId xmlns:a16="http://schemas.microsoft.com/office/drawing/2014/main" id="{655385C7-C7D7-145C-16D0-45B917AC3F72}"/>
                </a:ext>
              </a:extLst>
            </p:cNvPr>
            <p:cNvCxnSpPr>
              <a:cxnSpLocks/>
            </p:cNvCxnSpPr>
            <p:nvPr/>
          </p:nvCxnSpPr>
          <p:spPr bwMode="auto">
            <a:xfrm>
              <a:off x="10504732" y="4738308"/>
              <a:ext cx="0" cy="58170"/>
            </a:xfrm>
            <a:prstGeom prst="line">
              <a:avLst/>
            </a:prstGeom>
            <a:solidFill>
              <a:srgbClr val="003366"/>
            </a:solidFill>
            <a:ln w="9525" cap="flat" cmpd="sng" algn="ctr">
              <a:solidFill>
                <a:srgbClr val="3F4444"/>
              </a:solidFill>
              <a:prstDash val="solid"/>
              <a:round/>
              <a:headEnd type="none" w="med" len="med"/>
              <a:tailEnd type="none" w="med" len="med"/>
            </a:ln>
            <a:effectLst/>
          </p:spPr>
        </p:cxnSp>
        <p:cxnSp>
          <p:nvCxnSpPr>
            <p:cNvPr id="60" name="Straight Connector 59">
              <a:extLst>
                <a:ext uri="{FF2B5EF4-FFF2-40B4-BE49-F238E27FC236}">
                  <a16:creationId xmlns:a16="http://schemas.microsoft.com/office/drawing/2014/main" id="{A09FA830-072F-824D-01E0-E1E2E8EE4226}"/>
                </a:ext>
              </a:extLst>
            </p:cNvPr>
            <p:cNvCxnSpPr>
              <a:cxnSpLocks/>
            </p:cNvCxnSpPr>
            <p:nvPr/>
          </p:nvCxnSpPr>
          <p:spPr bwMode="auto">
            <a:xfrm>
              <a:off x="11559760" y="4738308"/>
              <a:ext cx="0" cy="58170"/>
            </a:xfrm>
            <a:prstGeom prst="line">
              <a:avLst/>
            </a:prstGeom>
            <a:solidFill>
              <a:srgbClr val="003366"/>
            </a:solidFill>
            <a:ln w="9525" cap="flat" cmpd="sng" algn="ctr">
              <a:solidFill>
                <a:srgbClr val="3F4444"/>
              </a:solidFill>
              <a:prstDash val="solid"/>
              <a:round/>
              <a:headEnd type="none" w="med" len="med"/>
              <a:tailEnd type="none" w="med" len="med"/>
            </a:ln>
            <a:effectLst/>
          </p:spPr>
        </p:cxnSp>
        <p:cxnSp>
          <p:nvCxnSpPr>
            <p:cNvPr id="61" name="Straight Connector 60">
              <a:extLst>
                <a:ext uri="{FF2B5EF4-FFF2-40B4-BE49-F238E27FC236}">
                  <a16:creationId xmlns:a16="http://schemas.microsoft.com/office/drawing/2014/main" id="{965CEDF0-DA59-6B12-B3CB-E522128F8A6F}"/>
                </a:ext>
              </a:extLst>
            </p:cNvPr>
            <p:cNvCxnSpPr>
              <a:cxnSpLocks/>
            </p:cNvCxnSpPr>
            <p:nvPr/>
          </p:nvCxnSpPr>
          <p:spPr bwMode="auto">
            <a:xfrm>
              <a:off x="11208088" y="4738308"/>
              <a:ext cx="0" cy="58170"/>
            </a:xfrm>
            <a:prstGeom prst="line">
              <a:avLst/>
            </a:prstGeom>
            <a:solidFill>
              <a:srgbClr val="003366"/>
            </a:solidFill>
            <a:ln w="9525" cap="flat" cmpd="sng" algn="ctr">
              <a:solidFill>
                <a:srgbClr val="3F4444"/>
              </a:solidFill>
              <a:prstDash val="solid"/>
              <a:round/>
              <a:headEnd type="none" w="med" len="med"/>
              <a:tailEnd type="none" w="med" len="med"/>
            </a:ln>
            <a:effectLst/>
          </p:spPr>
        </p:cxnSp>
      </p:grpSp>
      <p:grpSp>
        <p:nvGrpSpPr>
          <p:cNvPr id="63" name="Graphic 2">
            <a:extLst>
              <a:ext uri="{FF2B5EF4-FFF2-40B4-BE49-F238E27FC236}">
                <a16:creationId xmlns:a16="http://schemas.microsoft.com/office/drawing/2014/main" id="{68052478-3B30-37DF-F963-C526DBD9E200}"/>
              </a:ext>
            </a:extLst>
          </p:cNvPr>
          <p:cNvGrpSpPr/>
          <p:nvPr/>
        </p:nvGrpSpPr>
        <p:grpSpPr>
          <a:xfrm>
            <a:off x="1406880" y="1823474"/>
            <a:ext cx="4387258" cy="2654753"/>
            <a:chOff x="1989320" y="1764037"/>
            <a:chExt cx="8668929" cy="2662840"/>
          </a:xfrm>
          <a:noFill/>
        </p:grpSpPr>
        <p:sp>
          <p:nvSpPr>
            <p:cNvPr id="197" name="Freeform 171">
              <a:extLst>
                <a:ext uri="{FF2B5EF4-FFF2-40B4-BE49-F238E27FC236}">
                  <a16:creationId xmlns:a16="http://schemas.microsoft.com/office/drawing/2014/main" id="{517384F1-3D2D-01AF-81DE-A1B7916D7F01}"/>
                </a:ext>
              </a:extLst>
            </p:cNvPr>
            <p:cNvSpPr/>
            <p:nvPr/>
          </p:nvSpPr>
          <p:spPr>
            <a:xfrm>
              <a:off x="1989320" y="1764037"/>
              <a:ext cx="8631668" cy="2623000"/>
            </a:xfrm>
            <a:custGeom>
              <a:avLst/>
              <a:gdLst>
                <a:gd name="connsiteX0" fmla="*/ 0 w 8631668"/>
                <a:gd name="connsiteY0" fmla="*/ 0 h 2623000"/>
                <a:gd name="connsiteX1" fmla="*/ 165747 w 8631668"/>
                <a:gd name="connsiteY1" fmla="*/ 0 h 2623000"/>
                <a:gd name="connsiteX2" fmla="*/ 165747 w 8631668"/>
                <a:gd name="connsiteY2" fmla="*/ 12852 h 2623000"/>
                <a:gd name="connsiteX3" fmla="*/ 203007 w 8631668"/>
                <a:gd name="connsiteY3" fmla="*/ 12852 h 2623000"/>
                <a:gd name="connsiteX4" fmla="*/ 203007 w 8631668"/>
                <a:gd name="connsiteY4" fmla="*/ 20563 h 2623000"/>
                <a:gd name="connsiteX5" fmla="*/ 232559 w 8631668"/>
                <a:gd name="connsiteY5" fmla="*/ 20563 h 2623000"/>
                <a:gd name="connsiteX6" fmla="*/ 232559 w 8631668"/>
                <a:gd name="connsiteY6" fmla="*/ 34699 h 2623000"/>
                <a:gd name="connsiteX7" fmla="*/ 241553 w 8631668"/>
                <a:gd name="connsiteY7" fmla="*/ 34699 h 2623000"/>
                <a:gd name="connsiteX8" fmla="*/ 241553 w 8631668"/>
                <a:gd name="connsiteY8" fmla="*/ 47551 h 2623000"/>
                <a:gd name="connsiteX9" fmla="*/ 308366 w 8631668"/>
                <a:gd name="connsiteY9" fmla="*/ 47551 h 2623000"/>
                <a:gd name="connsiteX10" fmla="*/ 308366 w 8631668"/>
                <a:gd name="connsiteY10" fmla="*/ 64258 h 2623000"/>
                <a:gd name="connsiteX11" fmla="*/ 331493 w 8631668"/>
                <a:gd name="connsiteY11" fmla="*/ 64258 h 2623000"/>
                <a:gd name="connsiteX12" fmla="*/ 331493 w 8631668"/>
                <a:gd name="connsiteY12" fmla="*/ 73254 h 2623000"/>
                <a:gd name="connsiteX13" fmla="*/ 353336 w 8631668"/>
                <a:gd name="connsiteY13" fmla="*/ 73254 h 2623000"/>
                <a:gd name="connsiteX14" fmla="*/ 353336 w 8631668"/>
                <a:gd name="connsiteY14" fmla="*/ 92531 h 2623000"/>
                <a:gd name="connsiteX15" fmla="*/ 359760 w 8631668"/>
                <a:gd name="connsiteY15" fmla="*/ 92531 h 2623000"/>
                <a:gd name="connsiteX16" fmla="*/ 359760 w 8631668"/>
                <a:gd name="connsiteY16" fmla="*/ 101527 h 2623000"/>
                <a:gd name="connsiteX17" fmla="*/ 389312 w 8631668"/>
                <a:gd name="connsiteY17" fmla="*/ 101527 h 2623000"/>
                <a:gd name="connsiteX18" fmla="*/ 389312 w 8631668"/>
                <a:gd name="connsiteY18" fmla="*/ 116949 h 2623000"/>
                <a:gd name="connsiteX19" fmla="*/ 429142 w 8631668"/>
                <a:gd name="connsiteY19" fmla="*/ 116949 h 2623000"/>
                <a:gd name="connsiteX20" fmla="*/ 429142 w 8631668"/>
                <a:gd name="connsiteY20" fmla="*/ 128515 h 2623000"/>
                <a:gd name="connsiteX21" fmla="*/ 465118 w 8631668"/>
                <a:gd name="connsiteY21" fmla="*/ 128515 h 2623000"/>
                <a:gd name="connsiteX22" fmla="*/ 465118 w 8631668"/>
                <a:gd name="connsiteY22" fmla="*/ 138797 h 2623000"/>
                <a:gd name="connsiteX23" fmla="*/ 546064 w 8631668"/>
                <a:gd name="connsiteY23" fmla="*/ 138797 h 2623000"/>
                <a:gd name="connsiteX24" fmla="*/ 546064 w 8631668"/>
                <a:gd name="connsiteY24" fmla="*/ 164500 h 2623000"/>
                <a:gd name="connsiteX25" fmla="*/ 567907 w 8631668"/>
                <a:gd name="connsiteY25" fmla="*/ 164500 h 2623000"/>
                <a:gd name="connsiteX26" fmla="*/ 567907 w 8631668"/>
                <a:gd name="connsiteY26" fmla="*/ 206910 h 2623000"/>
                <a:gd name="connsiteX27" fmla="*/ 575616 w 8631668"/>
                <a:gd name="connsiteY27" fmla="*/ 206910 h 2623000"/>
                <a:gd name="connsiteX28" fmla="*/ 575616 w 8631668"/>
                <a:gd name="connsiteY28" fmla="*/ 249320 h 2623000"/>
                <a:gd name="connsiteX29" fmla="*/ 583325 w 8631668"/>
                <a:gd name="connsiteY29" fmla="*/ 249320 h 2623000"/>
                <a:gd name="connsiteX30" fmla="*/ 583325 w 8631668"/>
                <a:gd name="connsiteY30" fmla="*/ 313578 h 2623000"/>
                <a:gd name="connsiteX31" fmla="*/ 601313 w 8631668"/>
                <a:gd name="connsiteY31" fmla="*/ 313578 h 2623000"/>
                <a:gd name="connsiteX32" fmla="*/ 601313 w 8631668"/>
                <a:gd name="connsiteY32" fmla="*/ 335425 h 2623000"/>
                <a:gd name="connsiteX33" fmla="*/ 610307 w 8631668"/>
                <a:gd name="connsiteY33" fmla="*/ 335425 h 2623000"/>
                <a:gd name="connsiteX34" fmla="*/ 610307 w 8631668"/>
                <a:gd name="connsiteY34" fmla="*/ 391972 h 2623000"/>
                <a:gd name="connsiteX35" fmla="*/ 620586 w 8631668"/>
                <a:gd name="connsiteY35" fmla="*/ 391972 h 2623000"/>
                <a:gd name="connsiteX36" fmla="*/ 620586 w 8631668"/>
                <a:gd name="connsiteY36" fmla="*/ 458800 h 2623000"/>
                <a:gd name="connsiteX37" fmla="*/ 638574 w 8631668"/>
                <a:gd name="connsiteY37" fmla="*/ 458800 h 2623000"/>
                <a:gd name="connsiteX38" fmla="*/ 638574 w 8631668"/>
                <a:gd name="connsiteY38" fmla="*/ 582175 h 2623000"/>
                <a:gd name="connsiteX39" fmla="*/ 648853 w 8631668"/>
                <a:gd name="connsiteY39" fmla="*/ 582175 h 2623000"/>
                <a:gd name="connsiteX40" fmla="*/ 648853 w 8631668"/>
                <a:gd name="connsiteY40" fmla="*/ 598882 h 2623000"/>
                <a:gd name="connsiteX41" fmla="*/ 661701 w 8631668"/>
                <a:gd name="connsiteY41" fmla="*/ 598882 h 2623000"/>
                <a:gd name="connsiteX42" fmla="*/ 661701 w 8631668"/>
                <a:gd name="connsiteY42" fmla="*/ 625870 h 2623000"/>
                <a:gd name="connsiteX43" fmla="*/ 675835 w 8631668"/>
                <a:gd name="connsiteY43" fmla="*/ 625870 h 2623000"/>
                <a:gd name="connsiteX44" fmla="*/ 675835 w 8631668"/>
                <a:gd name="connsiteY44" fmla="*/ 642577 h 2623000"/>
                <a:gd name="connsiteX45" fmla="*/ 695108 w 8631668"/>
                <a:gd name="connsiteY45" fmla="*/ 642577 h 2623000"/>
                <a:gd name="connsiteX46" fmla="*/ 695108 w 8631668"/>
                <a:gd name="connsiteY46" fmla="*/ 655429 h 2623000"/>
                <a:gd name="connsiteX47" fmla="*/ 715665 w 8631668"/>
                <a:gd name="connsiteY47" fmla="*/ 655429 h 2623000"/>
                <a:gd name="connsiteX48" fmla="*/ 715665 w 8631668"/>
                <a:gd name="connsiteY48" fmla="*/ 665710 h 2623000"/>
                <a:gd name="connsiteX49" fmla="*/ 731084 w 8631668"/>
                <a:gd name="connsiteY49" fmla="*/ 665710 h 2623000"/>
                <a:gd name="connsiteX50" fmla="*/ 731084 w 8631668"/>
                <a:gd name="connsiteY50" fmla="*/ 678562 h 2623000"/>
                <a:gd name="connsiteX51" fmla="*/ 814599 w 8631668"/>
                <a:gd name="connsiteY51" fmla="*/ 678562 h 2623000"/>
                <a:gd name="connsiteX52" fmla="*/ 814599 w 8631668"/>
                <a:gd name="connsiteY52" fmla="*/ 688843 h 2623000"/>
                <a:gd name="connsiteX53" fmla="*/ 874988 w 8631668"/>
                <a:gd name="connsiteY53" fmla="*/ 688843 h 2623000"/>
                <a:gd name="connsiteX54" fmla="*/ 874988 w 8631668"/>
                <a:gd name="connsiteY54" fmla="*/ 696554 h 2623000"/>
                <a:gd name="connsiteX55" fmla="*/ 917388 w 8631668"/>
                <a:gd name="connsiteY55" fmla="*/ 696554 h 2623000"/>
                <a:gd name="connsiteX56" fmla="*/ 917388 w 8631668"/>
                <a:gd name="connsiteY56" fmla="*/ 706835 h 2623000"/>
                <a:gd name="connsiteX57" fmla="*/ 958503 w 8631668"/>
                <a:gd name="connsiteY57" fmla="*/ 706835 h 2623000"/>
                <a:gd name="connsiteX58" fmla="*/ 958503 w 8631668"/>
                <a:gd name="connsiteY58" fmla="*/ 729968 h 2623000"/>
                <a:gd name="connsiteX59" fmla="*/ 971352 w 8631668"/>
                <a:gd name="connsiteY59" fmla="*/ 729968 h 2623000"/>
                <a:gd name="connsiteX60" fmla="*/ 971352 w 8631668"/>
                <a:gd name="connsiteY60" fmla="*/ 740249 h 2623000"/>
                <a:gd name="connsiteX61" fmla="*/ 1006043 w 8631668"/>
                <a:gd name="connsiteY61" fmla="*/ 740249 h 2623000"/>
                <a:gd name="connsiteX62" fmla="*/ 1006043 w 8631668"/>
                <a:gd name="connsiteY62" fmla="*/ 755671 h 2623000"/>
                <a:gd name="connsiteX63" fmla="*/ 1034310 w 8631668"/>
                <a:gd name="connsiteY63" fmla="*/ 755671 h 2623000"/>
                <a:gd name="connsiteX64" fmla="*/ 1034310 w 8631668"/>
                <a:gd name="connsiteY64" fmla="*/ 776233 h 2623000"/>
                <a:gd name="connsiteX65" fmla="*/ 1075425 w 8631668"/>
                <a:gd name="connsiteY65" fmla="*/ 776233 h 2623000"/>
                <a:gd name="connsiteX66" fmla="*/ 1075425 w 8631668"/>
                <a:gd name="connsiteY66" fmla="*/ 787800 h 2623000"/>
                <a:gd name="connsiteX67" fmla="*/ 1111401 w 8631668"/>
                <a:gd name="connsiteY67" fmla="*/ 787800 h 2623000"/>
                <a:gd name="connsiteX68" fmla="*/ 1111401 w 8631668"/>
                <a:gd name="connsiteY68" fmla="*/ 801936 h 2623000"/>
                <a:gd name="connsiteX69" fmla="*/ 1133244 w 8631668"/>
                <a:gd name="connsiteY69" fmla="*/ 801936 h 2623000"/>
                <a:gd name="connsiteX70" fmla="*/ 1133244 w 8631668"/>
                <a:gd name="connsiteY70" fmla="*/ 821214 h 2623000"/>
                <a:gd name="connsiteX71" fmla="*/ 1182068 w 8631668"/>
                <a:gd name="connsiteY71" fmla="*/ 821214 h 2623000"/>
                <a:gd name="connsiteX72" fmla="*/ 1182068 w 8631668"/>
                <a:gd name="connsiteY72" fmla="*/ 832780 h 2623000"/>
                <a:gd name="connsiteX73" fmla="*/ 1189778 w 8631668"/>
                <a:gd name="connsiteY73" fmla="*/ 832780 h 2623000"/>
                <a:gd name="connsiteX74" fmla="*/ 1189778 w 8631668"/>
                <a:gd name="connsiteY74" fmla="*/ 879046 h 2623000"/>
                <a:gd name="connsiteX75" fmla="*/ 1198772 w 8631668"/>
                <a:gd name="connsiteY75" fmla="*/ 879046 h 2623000"/>
                <a:gd name="connsiteX76" fmla="*/ 1198772 w 8631668"/>
                <a:gd name="connsiteY76" fmla="*/ 912460 h 2623000"/>
                <a:gd name="connsiteX77" fmla="*/ 1219329 w 8631668"/>
                <a:gd name="connsiteY77" fmla="*/ 912460 h 2623000"/>
                <a:gd name="connsiteX78" fmla="*/ 1219329 w 8631668"/>
                <a:gd name="connsiteY78" fmla="*/ 924026 h 2623000"/>
                <a:gd name="connsiteX79" fmla="*/ 1232178 w 8631668"/>
                <a:gd name="connsiteY79" fmla="*/ 924026 h 2623000"/>
                <a:gd name="connsiteX80" fmla="*/ 1232178 w 8631668"/>
                <a:gd name="connsiteY80" fmla="*/ 956155 h 2623000"/>
                <a:gd name="connsiteX81" fmla="*/ 1245026 w 8631668"/>
                <a:gd name="connsiteY81" fmla="*/ 956155 h 2623000"/>
                <a:gd name="connsiteX82" fmla="*/ 1245026 w 8631668"/>
                <a:gd name="connsiteY82" fmla="*/ 971577 h 2623000"/>
                <a:gd name="connsiteX83" fmla="*/ 1254020 w 8631668"/>
                <a:gd name="connsiteY83" fmla="*/ 971577 h 2623000"/>
                <a:gd name="connsiteX84" fmla="*/ 1254020 w 8631668"/>
                <a:gd name="connsiteY84" fmla="*/ 984429 h 2623000"/>
                <a:gd name="connsiteX85" fmla="*/ 1261729 w 8631668"/>
                <a:gd name="connsiteY85" fmla="*/ 984429 h 2623000"/>
                <a:gd name="connsiteX86" fmla="*/ 1261729 w 8631668"/>
                <a:gd name="connsiteY86" fmla="*/ 1031979 h 2623000"/>
                <a:gd name="connsiteX87" fmla="*/ 1278433 w 8631668"/>
                <a:gd name="connsiteY87" fmla="*/ 1031979 h 2623000"/>
                <a:gd name="connsiteX88" fmla="*/ 1278433 w 8631668"/>
                <a:gd name="connsiteY88" fmla="*/ 1076959 h 2623000"/>
                <a:gd name="connsiteX89" fmla="*/ 1310554 w 8631668"/>
                <a:gd name="connsiteY89" fmla="*/ 1076959 h 2623000"/>
                <a:gd name="connsiteX90" fmla="*/ 1310554 w 8631668"/>
                <a:gd name="connsiteY90" fmla="*/ 1100092 h 2623000"/>
                <a:gd name="connsiteX91" fmla="*/ 1329827 w 8631668"/>
                <a:gd name="connsiteY91" fmla="*/ 1100092 h 2623000"/>
                <a:gd name="connsiteX92" fmla="*/ 1329827 w 8631668"/>
                <a:gd name="connsiteY92" fmla="*/ 1129651 h 2623000"/>
                <a:gd name="connsiteX93" fmla="*/ 1349100 w 8631668"/>
                <a:gd name="connsiteY93" fmla="*/ 1129651 h 2623000"/>
                <a:gd name="connsiteX94" fmla="*/ 1349100 w 8631668"/>
                <a:gd name="connsiteY94" fmla="*/ 1151499 h 2623000"/>
                <a:gd name="connsiteX95" fmla="*/ 1374797 w 8631668"/>
                <a:gd name="connsiteY95" fmla="*/ 1151499 h 2623000"/>
                <a:gd name="connsiteX96" fmla="*/ 1374797 w 8631668"/>
                <a:gd name="connsiteY96" fmla="*/ 1166920 h 2623000"/>
                <a:gd name="connsiteX97" fmla="*/ 1381221 w 8631668"/>
                <a:gd name="connsiteY97" fmla="*/ 1166920 h 2623000"/>
                <a:gd name="connsiteX98" fmla="*/ 1381221 w 8631668"/>
                <a:gd name="connsiteY98" fmla="*/ 1178487 h 2623000"/>
                <a:gd name="connsiteX99" fmla="*/ 1427476 w 8631668"/>
                <a:gd name="connsiteY99" fmla="*/ 1178487 h 2623000"/>
                <a:gd name="connsiteX100" fmla="*/ 1427476 w 8631668"/>
                <a:gd name="connsiteY100" fmla="*/ 1184913 h 2623000"/>
                <a:gd name="connsiteX101" fmla="*/ 1498143 w 8631668"/>
                <a:gd name="connsiteY101" fmla="*/ 1184913 h 2623000"/>
                <a:gd name="connsiteX102" fmla="*/ 1498143 w 8631668"/>
                <a:gd name="connsiteY102" fmla="*/ 1199049 h 2623000"/>
                <a:gd name="connsiteX103" fmla="*/ 1577804 w 8631668"/>
                <a:gd name="connsiteY103" fmla="*/ 1199049 h 2623000"/>
                <a:gd name="connsiteX104" fmla="*/ 1577804 w 8631668"/>
                <a:gd name="connsiteY104" fmla="*/ 1214471 h 2623000"/>
                <a:gd name="connsiteX105" fmla="*/ 1670314 w 8631668"/>
                <a:gd name="connsiteY105" fmla="*/ 1214471 h 2623000"/>
                <a:gd name="connsiteX106" fmla="*/ 1670314 w 8631668"/>
                <a:gd name="connsiteY106" fmla="*/ 1219612 h 2623000"/>
                <a:gd name="connsiteX107" fmla="*/ 1766678 w 8631668"/>
                <a:gd name="connsiteY107" fmla="*/ 1219612 h 2623000"/>
                <a:gd name="connsiteX108" fmla="*/ 1766678 w 8631668"/>
                <a:gd name="connsiteY108" fmla="*/ 1226037 h 2623000"/>
                <a:gd name="connsiteX109" fmla="*/ 1834776 w 8631668"/>
                <a:gd name="connsiteY109" fmla="*/ 1226037 h 2623000"/>
                <a:gd name="connsiteX110" fmla="*/ 1834776 w 8631668"/>
                <a:gd name="connsiteY110" fmla="*/ 1276158 h 2623000"/>
                <a:gd name="connsiteX111" fmla="*/ 1869467 w 8631668"/>
                <a:gd name="connsiteY111" fmla="*/ 1276158 h 2623000"/>
                <a:gd name="connsiteX112" fmla="*/ 1869467 w 8631668"/>
                <a:gd name="connsiteY112" fmla="*/ 1298006 h 2623000"/>
                <a:gd name="connsiteX113" fmla="*/ 1881030 w 8631668"/>
                <a:gd name="connsiteY113" fmla="*/ 1298006 h 2623000"/>
                <a:gd name="connsiteX114" fmla="*/ 1881030 w 8631668"/>
                <a:gd name="connsiteY114" fmla="*/ 1348127 h 2623000"/>
                <a:gd name="connsiteX115" fmla="*/ 1904158 w 8631668"/>
                <a:gd name="connsiteY115" fmla="*/ 1348127 h 2623000"/>
                <a:gd name="connsiteX116" fmla="*/ 1904158 w 8631668"/>
                <a:gd name="connsiteY116" fmla="*/ 1422666 h 2623000"/>
                <a:gd name="connsiteX117" fmla="*/ 1917007 w 8631668"/>
                <a:gd name="connsiteY117" fmla="*/ 1422666 h 2623000"/>
                <a:gd name="connsiteX118" fmla="*/ 1917007 w 8631668"/>
                <a:gd name="connsiteY118" fmla="*/ 1443229 h 2623000"/>
                <a:gd name="connsiteX119" fmla="*/ 1976110 w 8631668"/>
                <a:gd name="connsiteY119" fmla="*/ 1443229 h 2623000"/>
                <a:gd name="connsiteX120" fmla="*/ 1976110 w 8631668"/>
                <a:gd name="connsiteY120" fmla="*/ 1453510 h 2623000"/>
                <a:gd name="connsiteX121" fmla="*/ 2091747 w 8631668"/>
                <a:gd name="connsiteY121" fmla="*/ 1453510 h 2623000"/>
                <a:gd name="connsiteX122" fmla="*/ 2091747 w 8631668"/>
                <a:gd name="connsiteY122" fmla="*/ 1467647 h 2623000"/>
                <a:gd name="connsiteX123" fmla="*/ 2135432 w 8631668"/>
                <a:gd name="connsiteY123" fmla="*/ 1467647 h 2623000"/>
                <a:gd name="connsiteX124" fmla="*/ 2135432 w 8631668"/>
                <a:gd name="connsiteY124" fmla="*/ 1474073 h 2623000"/>
                <a:gd name="connsiteX125" fmla="*/ 2185542 w 8631668"/>
                <a:gd name="connsiteY125" fmla="*/ 1474073 h 2623000"/>
                <a:gd name="connsiteX126" fmla="*/ 2185542 w 8631668"/>
                <a:gd name="connsiteY126" fmla="*/ 1481783 h 2623000"/>
                <a:gd name="connsiteX127" fmla="*/ 2343579 w 8631668"/>
                <a:gd name="connsiteY127" fmla="*/ 1481783 h 2623000"/>
                <a:gd name="connsiteX128" fmla="*/ 2343579 w 8631668"/>
                <a:gd name="connsiteY128" fmla="*/ 1486924 h 2623000"/>
                <a:gd name="connsiteX129" fmla="*/ 2398828 w 8631668"/>
                <a:gd name="connsiteY129" fmla="*/ 1486924 h 2623000"/>
                <a:gd name="connsiteX130" fmla="*/ 2398828 w 8631668"/>
                <a:gd name="connsiteY130" fmla="*/ 1502346 h 2623000"/>
                <a:gd name="connsiteX131" fmla="*/ 2459216 w 8631668"/>
                <a:gd name="connsiteY131" fmla="*/ 1502346 h 2623000"/>
                <a:gd name="connsiteX132" fmla="*/ 2459216 w 8631668"/>
                <a:gd name="connsiteY132" fmla="*/ 1512627 h 2623000"/>
                <a:gd name="connsiteX133" fmla="*/ 2481059 w 8631668"/>
                <a:gd name="connsiteY133" fmla="*/ 1512627 h 2623000"/>
                <a:gd name="connsiteX134" fmla="*/ 2481059 w 8631668"/>
                <a:gd name="connsiteY134" fmla="*/ 1526764 h 2623000"/>
                <a:gd name="connsiteX135" fmla="*/ 2495192 w 8631668"/>
                <a:gd name="connsiteY135" fmla="*/ 1526764 h 2623000"/>
                <a:gd name="connsiteX136" fmla="*/ 2495192 w 8631668"/>
                <a:gd name="connsiteY136" fmla="*/ 1548611 h 2623000"/>
                <a:gd name="connsiteX137" fmla="*/ 2510610 w 8631668"/>
                <a:gd name="connsiteY137" fmla="*/ 1548611 h 2623000"/>
                <a:gd name="connsiteX138" fmla="*/ 2510610 w 8631668"/>
                <a:gd name="connsiteY138" fmla="*/ 1587166 h 2623000"/>
                <a:gd name="connsiteX139" fmla="*/ 2529883 w 8631668"/>
                <a:gd name="connsiteY139" fmla="*/ 1587166 h 2623000"/>
                <a:gd name="connsiteX140" fmla="*/ 2529883 w 8631668"/>
                <a:gd name="connsiteY140" fmla="*/ 1620580 h 2623000"/>
                <a:gd name="connsiteX141" fmla="*/ 2537592 w 8631668"/>
                <a:gd name="connsiteY141" fmla="*/ 1620580 h 2623000"/>
                <a:gd name="connsiteX142" fmla="*/ 2537592 w 8631668"/>
                <a:gd name="connsiteY142" fmla="*/ 1702830 h 2623000"/>
                <a:gd name="connsiteX143" fmla="*/ 2553011 w 8631668"/>
                <a:gd name="connsiteY143" fmla="*/ 1702830 h 2623000"/>
                <a:gd name="connsiteX144" fmla="*/ 2553011 w 8631668"/>
                <a:gd name="connsiteY144" fmla="*/ 1718252 h 2623000"/>
                <a:gd name="connsiteX145" fmla="*/ 2655799 w 8631668"/>
                <a:gd name="connsiteY145" fmla="*/ 1718252 h 2623000"/>
                <a:gd name="connsiteX146" fmla="*/ 2655799 w 8631668"/>
                <a:gd name="connsiteY146" fmla="*/ 1731103 h 2623000"/>
                <a:gd name="connsiteX147" fmla="*/ 2705909 w 8631668"/>
                <a:gd name="connsiteY147" fmla="*/ 1731103 h 2623000"/>
                <a:gd name="connsiteX148" fmla="*/ 2705909 w 8631668"/>
                <a:gd name="connsiteY148" fmla="*/ 1746525 h 2623000"/>
                <a:gd name="connsiteX149" fmla="*/ 2818976 w 8631668"/>
                <a:gd name="connsiteY149" fmla="*/ 1746525 h 2623000"/>
                <a:gd name="connsiteX150" fmla="*/ 2818976 w 8631668"/>
                <a:gd name="connsiteY150" fmla="*/ 1755521 h 2623000"/>
                <a:gd name="connsiteX151" fmla="*/ 2878080 w 8631668"/>
                <a:gd name="connsiteY151" fmla="*/ 1755521 h 2623000"/>
                <a:gd name="connsiteX152" fmla="*/ 2878080 w 8631668"/>
                <a:gd name="connsiteY152" fmla="*/ 1760662 h 2623000"/>
                <a:gd name="connsiteX153" fmla="*/ 2902492 w 8631668"/>
                <a:gd name="connsiteY153" fmla="*/ 1760662 h 2623000"/>
                <a:gd name="connsiteX154" fmla="*/ 2902492 w 8631668"/>
                <a:gd name="connsiteY154" fmla="*/ 1768373 h 2623000"/>
                <a:gd name="connsiteX155" fmla="*/ 2959025 w 8631668"/>
                <a:gd name="connsiteY155" fmla="*/ 1768373 h 2623000"/>
                <a:gd name="connsiteX156" fmla="*/ 2959025 w 8631668"/>
                <a:gd name="connsiteY156" fmla="*/ 1781224 h 2623000"/>
                <a:gd name="connsiteX157" fmla="*/ 3075947 w 8631668"/>
                <a:gd name="connsiteY157" fmla="*/ 1781224 h 2623000"/>
                <a:gd name="connsiteX158" fmla="*/ 3075947 w 8631668"/>
                <a:gd name="connsiteY158" fmla="*/ 1795361 h 2623000"/>
                <a:gd name="connsiteX159" fmla="*/ 3128627 w 8631668"/>
                <a:gd name="connsiteY159" fmla="*/ 1795361 h 2623000"/>
                <a:gd name="connsiteX160" fmla="*/ 3128627 w 8631668"/>
                <a:gd name="connsiteY160" fmla="*/ 1819779 h 2623000"/>
                <a:gd name="connsiteX161" fmla="*/ 3142760 w 8631668"/>
                <a:gd name="connsiteY161" fmla="*/ 1819779 h 2623000"/>
                <a:gd name="connsiteX162" fmla="*/ 3142760 w 8631668"/>
                <a:gd name="connsiteY162" fmla="*/ 1840342 h 2623000"/>
                <a:gd name="connsiteX163" fmla="*/ 3178736 w 8631668"/>
                <a:gd name="connsiteY163" fmla="*/ 1840342 h 2623000"/>
                <a:gd name="connsiteX164" fmla="*/ 3178736 w 8631668"/>
                <a:gd name="connsiteY164" fmla="*/ 1893033 h 2623000"/>
                <a:gd name="connsiteX165" fmla="*/ 3284094 w 8631668"/>
                <a:gd name="connsiteY165" fmla="*/ 1893033 h 2623000"/>
                <a:gd name="connsiteX166" fmla="*/ 3284094 w 8631668"/>
                <a:gd name="connsiteY166" fmla="*/ 1903314 h 2623000"/>
                <a:gd name="connsiteX167" fmla="*/ 3336774 w 8631668"/>
                <a:gd name="connsiteY167" fmla="*/ 1903314 h 2623000"/>
                <a:gd name="connsiteX168" fmla="*/ 3336774 w 8631668"/>
                <a:gd name="connsiteY168" fmla="*/ 1911025 h 2623000"/>
                <a:gd name="connsiteX169" fmla="*/ 3354762 w 8631668"/>
                <a:gd name="connsiteY169" fmla="*/ 1911025 h 2623000"/>
                <a:gd name="connsiteX170" fmla="*/ 3354762 w 8631668"/>
                <a:gd name="connsiteY170" fmla="*/ 1918736 h 2623000"/>
                <a:gd name="connsiteX171" fmla="*/ 3435707 w 8631668"/>
                <a:gd name="connsiteY171" fmla="*/ 1918736 h 2623000"/>
                <a:gd name="connsiteX172" fmla="*/ 3435707 w 8631668"/>
                <a:gd name="connsiteY172" fmla="*/ 1934158 h 2623000"/>
                <a:gd name="connsiteX173" fmla="*/ 3571902 w 8631668"/>
                <a:gd name="connsiteY173" fmla="*/ 1934158 h 2623000"/>
                <a:gd name="connsiteX174" fmla="*/ 3571902 w 8631668"/>
                <a:gd name="connsiteY174" fmla="*/ 1963716 h 2623000"/>
                <a:gd name="connsiteX175" fmla="*/ 3647709 w 8631668"/>
                <a:gd name="connsiteY175" fmla="*/ 1963716 h 2623000"/>
                <a:gd name="connsiteX176" fmla="*/ 3647709 w 8631668"/>
                <a:gd name="connsiteY176" fmla="*/ 1970142 h 2623000"/>
                <a:gd name="connsiteX177" fmla="*/ 3706812 w 8631668"/>
                <a:gd name="connsiteY177" fmla="*/ 1970142 h 2623000"/>
                <a:gd name="connsiteX178" fmla="*/ 3706812 w 8631668"/>
                <a:gd name="connsiteY178" fmla="*/ 1980423 h 2623000"/>
                <a:gd name="connsiteX179" fmla="*/ 3737649 w 8631668"/>
                <a:gd name="connsiteY179" fmla="*/ 1980423 h 2623000"/>
                <a:gd name="connsiteX180" fmla="*/ 3737649 w 8631668"/>
                <a:gd name="connsiteY180" fmla="*/ 2000986 h 2623000"/>
                <a:gd name="connsiteX181" fmla="*/ 3759491 w 8631668"/>
                <a:gd name="connsiteY181" fmla="*/ 2000986 h 2623000"/>
                <a:gd name="connsiteX182" fmla="*/ 3759491 w 8631668"/>
                <a:gd name="connsiteY182" fmla="*/ 2024119 h 2623000"/>
                <a:gd name="connsiteX183" fmla="*/ 3773625 w 8631668"/>
                <a:gd name="connsiteY183" fmla="*/ 2024119 h 2623000"/>
                <a:gd name="connsiteX184" fmla="*/ 3773625 w 8631668"/>
                <a:gd name="connsiteY184" fmla="*/ 2036970 h 2623000"/>
                <a:gd name="connsiteX185" fmla="*/ 3798037 w 8631668"/>
                <a:gd name="connsiteY185" fmla="*/ 2036970 h 2623000"/>
                <a:gd name="connsiteX186" fmla="*/ 3798037 w 8631668"/>
                <a:gd name="connsiteY186" fmla="*/ 2044681 h 2623000"/>
                <a:gd name="connsiteX187" fmla="*/ 3814740 w 8631668"/>
                <a:gd name="connsiteY187" fmla="*/ 2044681 h 2623000"/>
                <a:gd name="connsiteX188" fmla="*/ 3814740 w 8631668"/>
                <a:gd name="connsiteY188" fmla="*/ 2111509 h 2623000"/>
                <a:gd name="connsiteX189" fmla="*/ 3836583 w 8631668"/>
                <a:gd name="connsiteY189" fmla="*/ 2111509 h 2623000"/>
                <a:gd name="connsiteX190" fmla="*/ 3836583 w 8631668"/>
                <a:gd name="connsiteY190" fmla="*/ 2121790 h 2623000"/>
                <a:gd name="connsiteX191" fmla="*/ 3845577 w 8631668"/>
                <a:gd name="connsiteY191" fmla="*/ 2121790 h 2623000"/>
                <a:gd name="connsiteX192" fmla="*/ 3845577 w 8631668"/>
                <a:gd name="connsiteY192" fmla="*/ 2135927 h 2623000"/>
                <a:gd name="connsiteX193" fmla="*/ 3941941 w 8631668"/>
                <a:gd name="connsiteY193" fmla="*/ 2135927 h 2623000"/>
                <a:gd name="connsiteX194" fmla="*/ 3941941 w 8631668"/>
                <a:gd name="connsiteY194" fmla="*/ 2144923 h 2623000"/>
                <a:gd name="connsiteX195" fmla="*/ 3984341 w 8631668"/>
                <a:gd name="connsiteY195" fmla="*/ 2144923 h 2623000"/>
                <a:gd name="connsiteX196" fmla="*/ 3984341 w 8631668"/>
                <a:gd name="connsiteY196" fmla="*/ 2150064 h 2623000"/>
                <a:gd name="connsiteX197" fmla="*/ 4126961 w 8631668"/>
                <a:gd name="connsiteY197" fmla="*/ 2150064 h 2623000"/>
                <a:gd name="connsiteX198" fmla="*/ 4126961 w 8631668"/>
                <a:gd name="connsiteY198" fmla="*/ 2162915 h 2623000"/>
                <a:gd name="connsiteX199" fmla="*/ 4249022 w 8631668"/>
                <a:gd name="connsiteY199" fmla="*/ 2162915 h 2623000"/>
                <a:gd name="connsiteX200" fmla="*/ 4249022 w 8631668"/>
                <a:gd name="connsiteY200" fmla="*/ 2171911 h 2623000"/>
                <a:gd name="connsiteX201" fmla="*/ 4368514 w 8631668"/>
                <a:gd name="connsiteY201" fmla="*/ 2171911 h 2623000"/>
                <a:gd name="connsiteX202" fmla="*/ 4368514 w 8631668"/>
                <a:gd name="connsiteY202" fmla="*/ 2184763 h 2623000"/>
                <a:gd name="connsiteX203" fmla="*/ 4404490 w 8631668"/>
                <a:gd name="connsiteY203" fmla="*/ 2184763 h 2623000"/>
                <a:gd name="connsiteX204" fmla="*/ 4404490 w 8631668"/>
                <a:gd name="connsiteY204" fmla="*/ 2207896 h 2623000"/>
                <a:gd name="connsiteX205" fmla="*/ 4450744 w 8631668"/>
                <a:gd name="connsiteY205" fmla="*/ 2207896 h 2623000"/>
                <a:gd name="connsiteX206" fmla="*/ 4450744 w 8631668"/>
                <a:gd name="connsiteY206" fmla="*/ 2233599 h 2623000"/>
                <a:gd name="connsiteX207" fmla="*/ 4484151 w 8631668"/>
                <a:gd name="connsiteY207" fmla="*/ 2233599 h 2623000"/>
                <a:gd name="connsiteX208" fmla="*/ 4484151 w 8631668"/>
                <a:gd name="connsiteY208" fmla="*/ 2252876 h 2623000"/>
                <a:gd name="connsiteX209" fmla="*/ 4768104 w 8631668"/>
                <a:gd name="connsiteY209" fmla="*/ 2252876 h 2623000"/>
                <a:gd name="connsiteX210" fmla="*/ 4768104 w 8631668"/>
                <a:gd name="connsiteY210" fmla="*/ 2274724 h 2623000"/>
                <a:gd name="connsiteX211" fmla="*/ 4788662 w 8631668"/>
                <a:gd name="connsiteY211" fmla="*/ 2274724 h 2623000"/>
                <a:gd name="connsiteX212" fmla="*/ 4788662 w 8631668"/>
                <a:gd name="connsiteY212" fmla="*/ 2294001 h 2623000"/>
                <a:gd name="connsiteX213" fmla="*/ 5084179 w 8631668"/>
                <a:gd name="connsiteY213" fmla="*/ 2294001 h 2623000"/>
                <a:gd name="connsiteX214" fmla="*/ 5084179 w 8631668"/>
                <a:gd name="connsiteY214" fmla="*/ 2313278 h 2623000"/>
                <a:gd name="connsiteX215" fmla="*/ 5100882 w 8631668"/>
                <a:gd name="connsiteY215" fmla="*/ 2313278 h 2623000"/>
                <a:gd name="connsiteX216" fmla="*/ 5100882 w 8631668"/>
                <a:gd name="connsiteY216" fmla="*/ 2323560 h 2623000"/>
                <a:gd name="connsiteX217" fmla="*/ 5192107 w 8631668"/>
                <a:gd name="connsiteY217" fmla="*/ 2323560 h 2623000"/>
                <a:gd name="connsiteX218" fmla="*/ 5192107 w 8631668"/>
                <a:gd name="connsiteY218" fmla="*/ 2336411 h 2623000"/>
                <a:gd name="connsiteX219" fmla="*/ 5599406 w 8631668"/>
                <a:gd name="connsiteY219" fmla="*/ 2336411 h 2623000"/>
                <a:gd name="connsiteX220" fmla="*/ 5599406 w 8631668"/>
                <a:gd name="connsiteY220" fmla="*/ 2372396 h 2623000"/>
                <a:gd name="connsiteX221" fmla="*/ 5682922 w 8631668"/>
                <a:gd name="connsiteY221" fmla="*/ 2372396 h 2623000"/>
                <a:gd name="connsiteX222" fmla="*/ 5682922 w 8631668"/>
                <a:gd name="connsiteY222" fmla="*/ 2389102 h 2623000"/>
                <a:gd name="connsiteX223" fmla="*/ 5749735 w 8631668"/>
                <a:gd name="connsiteY223" fmla="*/ 2389102 h 2623000"/>
                <a:gd name="connsiteX224" fmla="*/ 5749735 w 8631668"/>
                <a:gd name="connsiteY224" fmla="*/ 2413520 h 2623000"/>
                <a:gd name="connsiteX225" fmla="*/ 6370321 w 8631668"/>
                <a:gd name="connsiteY225" fmla="*/ 2413520 h 2623000"/>
                <a:gd name="connsiteX226" fmla="*/ 6370321 w 8631668"/>
                <a:gd name="connsiteY226" fmla="*/ 2441794 h 2623000"/>
                <a:gd name="connsiteX227" fmla="*/ 6682541 w 8631668"/>
                <a:gd name="connsiteY227" fmla="*/ 2441794 h 2623000"/>
                <a:gd name="connsiteX228" fmla="*/ 6682541 w 8631668"/>
                <a:gd name="connsiteY228" fmla="*/ 2472638 h 2623000"/>
                <a:gd name="connsiteX229" fmla="*/ 7336533 w 8631668"/>
                <a:gd name="connsiteY229" fmla="*/ 2472638 h 2623000"/>
                <a:gd name="connsiteX230" fmla="*/ 7336533 w 8631668"/>
                <a:gd name="connsiteY230" fmla="*/ 2542036 h 2623000"/>
                <a:gd name="connsiteX231" fmla="*/ 7567807 w 8631668"/>
                <a:gd name="connsiteY231" fmla="*/ 2542036 h 2623000"/>
                <a:gd name="connsiteX232" fmla="*/ 7567807 w 8631668"/>
                <a:gd name="connsiteY232" fmla="*/ 2578020 h 2623000"/>
                <a:gd name="connsiteX233" fmla="*/ 7575516 w 8631668"/>
                <a:gd name="connsiteY233" fmla="*/ 2578020 h 2623000"/>
                <a:gd name="connsiteX234" fmla="*/ 7575516 w 8631668"/>
                <a:gd name="connsiteY234" fmla="*/ 2623001 h 2623000"/>
                <a:gd name="connsiteX235" fmla="*/ 8631668 w 8631668"/>
                <a:gd name="connsiteY235" fmla="*/ 2623001 h 262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8631668" h="2623000">
                  <a:moveTo>
                    <a:pt x="0" y="0"/>
                  </a:moveTo>
                  <a:lnTo>
                    <a:pt x="165747" y="0"/>
                  </a:lnTo>
                  <a:lnTo>
                    <a:pt x="165747" y="12852"/>
                  </a:lnTo>
                  <a:lnTo>
                    <a:pt x="203007" y="12852"/>
                  </a:lnTo>
                  <a:lnTo>
                    <a:pt x="203007" y="20563"/>
                  </a:lnTo>
                  <a:lnTo>
                    <a:pt x="232559" y="20563"/>
                  </a:lnTo>
                  <a:lnTo>
                    <a:pt x="232559" y="34699"/>
                  </a:lnTo>
                  <a:lnTo>
                    <a:pt x="241553" y="34699"/>
                  </a:lnTo>
                  <a:lnTo>
                    <a:pt x="241553" y="47551"/>
                  </a:lnTo>
                  <a:lnTo>
                    <a:pt x="308366" y="47551"/>
                  </a:lnTo>
                  <a:lnTo>
                    <a:pt x="308366" y="64258"/>
                  </a:lnTo>
                  <a:lnTo>
                    <a:pt x="331493" y="64258"/>
                  </a:lnTo>
                  <a:lnTo>
                    <a:pt x="331493" y="73254"/>
                  </a:lnTo>
                  <a:lnTo>
                    <a:pt x="353336" y="73254"/>
                  </a:lnTo>
                  <a:lnTo>
                    <a:pt x="353336" y="92531"/>
                  </a:lnTo>
                  <a:lnTo>
                    <a:pt x="359760" y="92531"/>
                  </a:lnTo>
                  <a:lnTo>
                    <a:pt x="359760" y="101527"/>
                  </a:lnTo>
                  <a:lnTo>
                    <a:pt x="389312" y="101527"/>
                  </a:lnTo>
                  <a:lnTo>
                    <a:pt x="389312" y="116949"/>
                  </a:lnTo>
                  <a:lnTo>
                    <a:pt x="429142" y="116949"/>
                  </a:lnTo>
                  <a:lnTo>
                    <a:pt x="429142" y="128515"/>
                  </a:lnTo>
                  <a:lnTo>
                    <a:pt x="465118" y="128515"/>
                  </a:lnTo>
                  <a:lnTo>
                    <a:pt x="465118" y="138797"/>
                  </a:lnTo>
                  <a:lnTo>
                    <a:pt x="546064" y="138797"/>
                  </a:lnTo>
                  <a:lnTo>
                    <a:pt x="546064" y="164500"/>
                  </a:lnTo>
                  <a:lnTo>
                    <a:pt x="567907" y="164500"/>
                  </a:lnTo>
                  <a:lnTo>
                    <a:pt x="567907" y="206910"/>
                  </a:lnTo>
                  <a:lnTo>
                    <a:pt x="575616" y="206910"/>
                  </a:lnTo>
                  <a:lnTo>
                    <a:pt x="575616" y="249320"/>
                  </a:lnTo>
                  <a:lnTo>
                    <a:pt x="583325" y="249320"/>
                  </a:lnTo>
                  <a:lnTo>
                    <a:pt x="583325" y="313578"/>
                  </a:lnTo>
                  <a:lnTo>
                    <a:pt x="601313" y="313578"/>
                  </a:lnTo>
                  <a:lnTo>
                    <a:pt x="601313" y="335425"/>
                  </a:lnTo>
                  <a:lnTo>
                    <a:pt x="610307" y="335425"/>
                  </a:lnTo>
                  <a:lnTo>
                    <a:pt x="610307" y="391972"/>
                  </a:lnTo>
                  <a:lnTo>
                    <a:pt x="620586" y="391972"/>
                  </a:lnTo>
                  <a:lnTo>
                    <a:pt x="620586" y="458800"/>
                  </a:lnTo>
                  <a:lnTo>
                    <a:pt x="638574" y="458800"/>
                  </a:lnTo>
                  <a:lnTo>
                    <a:pt x="638574" y="582175"/>
                  </a:lnTo>
                  <a:lnTo>
                    <a:pt x="648853" y="582175"/>
                  </a:lnTo>
                  <a:lnTo>
                    <a:pt x="648853" y="598882"/>
                  </a:lnTo>
                  <a:lnTo>
                    <a:pt x="661701" y="598882"/>
                  </a:lnTo>
                  <a:lnTo>
                    <a:pt x="661701" y="625870"/>
                  </a:lnTo>
                  <a:lnTo>
                    <a:pt x="675835" y="625870"/>
                  </a:lnTo>
                  <a:lnTo>
                    <a:pt x="675835" y="642577"/>
                  </a:lnTo>
                  <a:lnTo>
                    <a:pt x="695108" y="642577"/>
                  </a:lnTo>
                  <a:lnTo>
                    <a:pt x="695108" y="655429"/>
                  </a:lnTo>
                  <a:lnTo>
                    <a:pt x="715665" y="655429"/>
                  </a:lnTo>
                  <a:lnTo>
                    <a:pt x="715665" y="665710"/>
                  </a:lnTo>
                  <a:lnTo>
                    <a:pt x="731084" y="665710"/>
                  </a:lnTo>
                  <a:lnTo>
                    <a:pt x="731084" y="678562"/>
                  </a:lnTo>
                  <a:lnTo>
                    <a:pt x="814599" y="678562"/>
                  </a:lnTo>
                  <a:lnTo>
                    <a:pt x="814599" y="688843"/>
                  </a:lnTo>
                  <a:lnTo>
                    <a:pt x="874988" y="688843"/>
                  </a:lnTo>
                  <a:lnTo>
                    <a:pt x="874988" y="696554"/>
                  </a:lnTo>
                  <a:lnTo>
                    <a:pt x="917388" y="696554"/>
                  </a:lnTo>
                  <a:lnTo>
                    <a:pt x="917388" y="706835"/>
                  </a:lnTo>
                  <a:lnTo>
                    <a:pt x="958503" y="706835"/>
                  </a:lnTo>
                  <a:lnTo>
                    <a:pt x="958503" y="729968"/>
                  </a:lnTo>
                  <a:lnTo>
                    <a:pt x="971352" y="729968"/>
                  </a:lnTo>
                  <a:lnTo>
                    <a:pt x="971352" y="740249"/>
                  </a:lnTo>
                  <a:lnTo>
                    <a:pt x="1006043" y="740249"/>
                  </a:lnTo>
                  <a:lnTo>
                    <a:pt x="1006043" y="755671"/>
                  </a:lnTo>
                  <a:lnTo>
                    <a:pt x="1034310" y="755671"/>
                  </a:lnTo>
                  <a:lnTo>
                    <a:pt x="1034310" y="776233"/>
                  </a:lnTo>
                  <a:lnTo>
                    <a:pt x="1075425" y="776233"/>
                  </a:lnTo>
                  <a:lnTo>
                    <a:pt x="1075425" y="787800"/>
                  </a:lnTo>
                  <a:lnTo>
                    <a:pt x="1111401" y="787800"/>
                  </a:lnTo>
                  <a:lnTo>
                    <a:pt x="1111401" y="801936"/>
                  </a:lnTo>
                  <a:lnTo>
                    <a:pt x="1133244" y="801936"/>
                  </a:lnTo>
                  <a:lnTo>
                    <a:pt x="1133244" y="821214"/>
                  </a:lnTo>
                  <a:lnTo>
                    <a:pt x="1182068" y="821214"/>
                  </a:lnTo>
                  <a:lnTo>
                    <a:pt x="1182068" y="832780"/>
                  </a:lnTo>
                  <a:lnTo>
                    <a:pt x="1189778" y="832780"/>
                  </a:lnTo>
                  <a:lnTo>
                    <a:pt x="1189778" y="879046"/>
                  </a:lnTo>
                  <a:lnTo>
                    <a:pt x="1198772" y="879046"/>
                  </a:lnTo>
                  <a:lnTo>
                    <a:pt x="1198772" y="912460"/>
                  </a:lnTo>
                  <a:lnTo>
                    <a:pt x="1219329" y="912460"/>
                  </a:lnTo>
                  <a:lnTo>
                    <a:pt x="1219329" y="924026"/>
                  </a:lnTo>
                  <a:lnTo>
                    <a:pt x="1232178" y="924026"/>
                  </a:lnTo>
                  <a:lnTo>
                    <a:pt x="1232178" y="956155"/>
                  </a:lnTo>
                  <a:lnTo>
                    <a:pt x="1245026" y="956155"/>
                  </a:lnTo>
                  <a:lnTo>
                    <a:pt x="1245026" y="971577"/>
                  </a:lnTo>
                  <a:lnTo>
                    <a:pt x="1254020" y="971577"/>
                  </a:lnTo>
                  <a:lnTo>
                    <a:pt x="1254020" y="984429"/>
                  </a:lnTo>
                  <a:lnTo>
                    <a:pt x="1261729" y="984429"/>
                  </a:lnTo>
                  <a:lnTo>
                    <a:pt x="1261729" y="1031979"/>
                  </a:lnTo>
                  <a:lnTo>
                    <a:pt x="1278433" y="1031979"/>
                  </a:lnTo>
                  <a:lnTo>
                    <a:pt x="1278433" y="1076959"/>
                  </a:lnTo>
                  <a:lnTo>
                    <a:pt x="1310554" y="1076959"/>
                  </a:lnTo>
                  <a:lnTo>
                    <a:pt x="1310554" y="1100092"/>
                  </a:lnTo>
                  <a:lnTo>
                    <a:pt x="1329827" y="1100092"/>
                  </a:lnTo>
                  <a:lnTo>
                    <a:pt x="1329827" y="1129651"/>
                  </a:lnTo>
                  <a:lnTo>
                    <a:pt x="1349100" y="1129651"/>
                  </a:lnTo>
                  <a:lnTo>
                    <a:pt x="1349100" y="1151499"/>
                  </a:lnTo>
                  <a:lnTo>
                    <a:pt x="1374797" y="1151499"/>
                  </a:lnTo>
                  <a:lnTo>
                    <a:pt x="1374797" y="1166920"/>
                  </a:lnTo>
                  <a:lnTo>
                    <a:pt x="1381221" y="1166920"/>
                  </a:lnTo>
                  <a:lnTo>
                    <a:pt x="1381221" y="1178487"/>
                  </a:lnTo>
                  <a:lnTo>
                    <a:pt x="1427476" y="1178487"/>
                  </a:lnTo>
                  <a:lnTo>
                    <a:pt x="1427476" y="1184913"/>
                  </a:lnTo>
                  <a:lnTo>
                    <a:pt x="1498143" y="1184913"/>
                  </a:lnTo>
                  <a:lnTo>
                    <a:pt x="1498143" y="1199049"/>
                  </a:lnTo>
                  <a:lnTo>
                    <a:pt x="1577804" y="1199049"/>
                  </a:lnTo>
                  <a:lnTo>
                    <a:pt x="1577804" y="1214471"/>
                  </a:lnTo>
                  <a:lnTo>
                    <a:pt x="1670314" y="1214471"/>
                  </a:lnTo>
                  <a:lnTo>
                    <a:pt x="1670314" y="1219612"/>
                  </a:lnTo>
                  <a:lnTo>
                    <a:pt x="1766678" y="1219612"/>
                  </a:lnTo>
                  <a:lnTo>
                    <a:pt x="1766678" y="1226037"/>
                  </a:lnTo>
                  <a:lnTo>
                    <a:pt x="1834776" y="1226037"/>
                  </a:lnTo>
                  <a:lnTo>
                    <a:pt x="1834776" y="1276158"/>
                  </a:lnTo>
                  <a:lnTo>
                    <a:pt x="1869467" y="1276158"/>
                  </a:lnTo>
                  <a:lnTo>
                    <a:pt x="1869467" y="1298006"/>
                  </a:lnTo>
                  <a:lnTo>
                    <a:pt x="1881030" y="1298006"/>
                  </a:lnTo>
                  <a:lnTo>
                    <a:pt x="1881030" y="1348127"/>
                  </a:lnTo>
                  <a:lnTo>
                    <a:pt x="1904158" y="1348127"/>
                  </a:lnTo>
                  <a:lnTo>
                    <a:pt x="1904158" y="1422666"/>
                  </a:lnTo>
                  <a:lnTo>
                    <a:pt x="1917007" y="1422666"/>
                  </a:lnTo>
                  <a:lnTo>
                    <a:pt x="1917007" y="1443229"/>
                  </a:lnTo>
                  <a:lnTo>
                    <a:pt x="1976110" y="1443229"/>
                  </a:lnTo>
                  <a:lnTo>
                    <a:pt x="1976110" y="1453510"/>
                  </a:lnTo>
                  <a:lnTo>
                    <a:pt x="2091747" y="1453510"/>
                  </a:lnTo>
                  <a:lnTo>
                    <a:pt x="2091747" y="1467647"/>
                  </a:lnTo>
                  <a:lnTo>
                    <a:pt x="2135432" y="1467647"/>
                  </a:lnTo>
                  <a:lnTo>
                    <a:pt x="2135432" y="1474073"/>
                  </a:lnTo>
                  <a:lnTo>
                    <a:pt x="2185542" y="1474073"/>
                  </a:lnTo>
                  <a:lnTo>
                    <a:pt x="2185542" y="1481783"/>
                  </a:lnTo>
                  <a:lnTo>
                    <a:pt x="2343579" y="1481783"/>
                  </a:lnTo>
                  <a:lnTo>
                    <a:pt x="2343579" y="1486924"/>
                  </a:lnTo>
                  <a:lnTo>
                    <a:pt x="2398828" y="1486924"/>
                  </a:lnTo>
                  <a:lnTo>
                    <a:pt x="2398828" y="1502346"/>
                  </a:lnTo>
                  <a:lnTo>
                    <a:pt x="2459216" y="1502346"/>
                  </a:lnTo>
                  <a:lnTo>
                    <a:pt x="2459216" y="1512627"/>
                  </a:lnTo>
                  <a:lnTo>
                    <a:pt x="2481059" y="1512627"/>
                  </a:lnTo>
                  <a:lnTo>
                    <a:pt x="2481059" y="1526764"/>
                  </a:lnTo>
                  <a:lnTo>
                    <a:pt x="2495192" y="1526764"/>
                  </a:lnTo>
                  <a:lnTo>
                    <a:pt x="2495192" y="1548611"/>
                  </a:lnTo>
                  <a:lnTo>
                    <a:pt x="2510610" y="1548611"/>
                  </a:lnTo>
                  <a:lnTo>
                    <a:pt x="2510610" y="1587166"/>
                  </a:lnTo>
                  <a:lnTo>
                    <a:pt x="2529883" y="1587166"/>
                  </a:lnTo>
                  <a:lnTo>
                    <a:pt x="2529883" y="1620580"/>
                  </a:lnTo>
                  <a:lnTo>
                    <a:pt x="2537592" y="1620580"/>
                  </a:lnTo>
                  <a:lnTo>
                    <a:pt x="2537592" y="1702830"/>
                  </a:lnTo>
                  <a:lnTo>
                    <a:pt x="2553011" y="1702830"/>
                  </a:lnTo>
                  <a:lnTo>
                    <a:pt x="2553011" y="1718252"/>
                  </a:lnTo>
                  <a:lnTo>
                    <a:pt x="2655799" y="1718252"/>
                  </a:lnTo>
                  <a:lnTo>
                    <a:pt x="2655799" y="1731103"/>
                  </a:lnTo>
                  <a:lnTo>
                    <a:pt x="2705909" y="1731103"/>
                  </a:lnTo>
                  <a:lnTo>
                    <a:pt x="2705909" y="1746525"/>
                  </a:lnTo>
                  <a:lnTo>
                    <a:pt x="2818976" y="1746525"/>
                  </a:lnTo>
                  <a:lnTo>
                    <a:pt x="2818976" y="1755521"/>
                  </a:lnTo>
                  <a:lnTo>
                    <a:pt x="2878080" y="1755521"/>
                  </a:lnTo>
                  <a:lnTo>
                    <a:pt x="2878080" y="1760662"/>
                  </a:lnTo>
                  <a:lnTo>
                    <a:pt x="2902492" y="1760662"/>
                  </a:lnTo>
                  <a:lnTo>
                    <a:pt x="2902492" y="1768373"/>
                  </a:lnTo>
                  <a:lnTo>
                    <a:pt x="2959025" y="1768373"/>
                  </a:lnTo>
                  <a:lnTo>
                    <a:pt x="2959025" y="1781224"/>
                  </a:lnTo>
                  <a:lnTo>
                    <a:pt x="3075947" y="1781224"/>
                  </a:lnTo>
                  <a:lnTo>
                    <a:pt x="3075947" y="1795361"/>
                  </a:lnTo>
                  <a:lnTo>
                    <a:pt x="3128627" y="1795361"/>
                  </a:lnTo>
                  <a:lnTo>
                    <a:pt x="3128627" y="1819779"/>
                  </a:lnTo>
                  <a:lnTo>
                    <a:pt x="3142760" y="1819779"/>
                  </a:lnTo>
                  <a:lnTo>
                    <a:pt x="3142760" y="1840342"/>
                  </a:lnTo>
                  <a:lnTo>
                    <a:pt x="3178736" y="1840342"/>
                  </a:lnTo>
                  <a:lnTo>
                    <a:pt x="3178736" y="1893033"/>
                  </a:lnTo>
                  <a:lnTo>
                    <a:pt x="3284094" y="1893033"/>
                  </a:lnTo>
                  <a:lnTo>
                    <a:pt x="3284094" y="1903314"/>
                  </a:lnTo>
                  <a:lnTo>
                    <a:pt x="3336774" y="1903314"/>
                  </a:lnTo>
                  <a:lnTo>
                    <a:pt x="3336774" y="1911025"/>
                  </a:lnTo>
                  <a:lnTo>
                    <a:pt x="3354762" y="1911025"/>
                  </a:lnTo>
                  <a:lnTo>
                    <a:pt x="3354762" y="1918736"/>
                  </a:lnTo>
                  <a:lnTo>
                    <a:pt x="3435707" y="1918736"/>
                  </a:lnTo>
                  <a:lnTo>
                    <a:pt x="3435707" y="1934158"/>
                  </a:lnTo>
                  <a:lnTo>
                    <a:pt x="3571902" y="1934158"/>
                  </a:lnTo>
                  <a:lnTo>
                    <a:pt x="3571902" y="1963716"/>
                  </a:lnTo>
                  <a:lnTo>
                    <a:pt x="3647709" y="1963716"/>
                  </a:lnTo>
                  <a:lnTo>
                    <a:pt x="3647709" y="1970142"/>
                  </a:lnTo>
                  <a:lnTo>
                    <a:pt x="3706812" y="1970142"/>
                  </a:lnTo>
                  <a:lnTo>
                    <a:pt x="3706812" y="1980423"/>
                  </a:lnTo>
                  <a:lnTo>
                    <a:pt x="3737649" y="1980423"/>
                  </a:lnTo>
                  <a:lnTo>
                    <a:pt x="3737649" y="2000986"/>
                  </a:lnTo>
                  <a:lnTo>
                    <a:pt x="3759491" y="2000986"/>
                  </a:lnTo>
                  <a:lnTo>
                    <a:pt x="3759491" y="2024119"/>
                  </a:lnTo>
                  <a:lnTo>
                    <a:pt x="3773625" y="2024119"/>
                  </a:lnTo>
                  <a:lnTo>
                    <a:pt x="3773625" y="2036970"/>
                  </a:lnTo>
                  <a:lnTo>
                    <a:pt x="3798037" y="2036970"/>
                  </a:lnTo>
                  <a:lnTo>
                    <a:pt x="3798037" y="2044681"/>
                  </a:lnTo>
                  <a:lnTo>
                    <a:pt x="3814740" y="2044681"/>
                  </a:lnTo>
                  <a:lnTo>
                    <a:pt x="3814740" y="2111509"/>
                  </a:lnTo>
                  <a:lnTo>
                    <a:pt x="3836583" y="2111509"/>
                  </a:lnTo>
                  <a:lnTo>
                    <a:pt x="3836583" y="2121790"/>
                  </a:lnTo>
                  <a:lnTo>
                    <a:pt x="3845577" y="2121790"/>
                  </a:lnTo>
                  <a:lnTo>
                    <a:pt x="3845577" y="2135927"/>
                  </a:lnTo>
                  <a:lnTo>
                    <a:pt x="3941941" y="2135927"/>
                  </a:lnTo>
                  <a:lnTo>
                    <a:pt x="3941941" y="2144923"/>
                  </a:lnTo>
                  <a:lnTo>
                    <a:pt x="3984341" y="2144923"/>
                  </a:lnTo>
                  <a:lnTo>
                    <a:pt x="3984341" y="2150064"/>
                  </a:lnTo>
                  <a:lnTo>
                    <a:pt x="4126961" y="2150064"/>
                  </a:lnTo>
                  <a:lnTo>
                    <a:pt x="4126961" y="2162915"/>
                  </a:lnTo>
                  <a:lnTo>
                    <a:pt x="4249022" y="2162915"/>
                  </a:lnTo>
                  <a:lnTo>
                    <a:pt x="4249022" y="2171911"/>
                  </a:lnTo>
                  <a:lnTo>
                    <a:pt x="4368514" y="2171911"/>
                  </a:lnTo>
                  <a:lnTo>
                    <a:pt x="4368514" y="2184763"/>
                  </a:lnTo>
                  <a:lnTo>
                    <a:pt x="4404490" y="2184763"/>
                  </a:lnTo>
                  <a:lnTo>
                    <a:pt x="4404490" y="2207896"/>
                  </a:lnTo>
                  <a:lnTo>
                    <a:pt x="4450744" y="2207896"/>
                  </a:lnTo>
                  <a:lnTo>
                    <a:pt x="4450744" y="2233599"/>
                  </a:lnTo>
                  <a:lnTo>
                    <a:pt x="4484151" y="2233599"/>
                  </a:lnTo>
                  <a:lnTo>
                    <a:pt x="4484151" y="2252876"/>
                  </a:lnTo>
                  <a:lnTo>
                    <a:pt x="4768104" y="2252876"/>
                  </a:lnTo>
                  <a:lnTo>
                    <a:pt x="4768104" y="2274724"/>
                  </a:lnTo>
                  <a:lnTo>
                    <a:pt x="4788662" y="2274724"/>
                  </a:lnTo>
                  <a:lnTo>
                    <a:pt x="4788662" y="2294001"/>
                  </a:lnTo>
                  <a:lnTo>
                    <a:pt x="5084179" y="2294001"/>
                  </a:lnTo>
                  <a:lnTo>
                    <a:pt x="5084179" y="2313278"/>
                  </a:lnTo>
                  <a:lnTo>
                    <a:pt x="5100882" y="2313278"/>
                  </a:lnTo>
                  <a:lnTo>
                    <a:pt x="5100882" y="2323560"/>
                  </a:lnTo>
                  <a:lnTo>
                    <a:pt x="5192107" y="2323560"/>
                  </a:lnTo>
                  <a:lnTo>
                    <a:pt x="5192107" y="2336411"/>
                  </a:lnTo>
                  <a:lnTo>
                    <a:pt x="5599406" y="2336411"/>
                  </a:lnTo>
                  <a:lnTo>
                    <a:pt x="5599406" y="2372396"/>
                  </a:lnTo>
                  <a:lnTo>
                    <a:pt x="5682922" y="2372396"/>
                  </a:lnTo>
                  <a:lnTo>
                    <a:pt x="5682922" y="2389102"/>
                  </a:lnTo>
                  <a:lnTo>
                    <a:pt x="5749735" y="2389102"/>
                  </a:lnTo>
                  <a:lnTo>
                    <a:pt x="5749735" y="2413520"/>
                  </a:lnTo>
                  <a:lnTo>
                    <a:pt x="6370321" y="2413520"/>
                  </a:lnTo>
                  <a:lnTo>
                    <a:pt x="6370321" y="2441794"/>
                  </a:lnTo>
                  <a:lnTo>
                    <a:pt x="6682541" y="2441794"/>
                  </a:lnTo>
                  <a:lnTo>
                    <a:pt x="6682541" y="2472638"/>
                  </a:lnTo>
                  <a:lnTo>
                    <a:pt x="7336533" y="2472638"/>
                  </a:lnTo>
                  <a:lnTo>
                    <a:pt x="7336533" y="2542036"/>
                  </a:lnTo>
                  <a:lnTo>
                    <a:pt x="7567807" y="2542036"/>
                  </a:lnTo>
                  <a:lnTo>
                    <a:pt x="7567807" y="2578020"/>
                  </a:lnTo>
                  <a:lnTo>
                    <a:pt x="7575516" y="2578020"/>
                  </a:lnTo>
                  <a:lnTo>
                    <a:pt x="7575516" y="2623001"/>
                  </a:lnTo>
                  <a:lnTo>
                    <a:pt x="8631668" y="2623001"/>
                  </a:lnTo>
                </a:path>
              </a:pathLst>
            </a:custGeom>
            <a:noFill/>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nvGrpSpPr>
            <p:cNvPr id="198" name="Graphic 2">
              <a:extLst>
                <a:ext uri="{FF2B5EF4-FFF2-40B4-BE49-F238E27FC236}">
                  <a16:creationId xmlns:a16="http://schemas.microsoft.com/office/drawing/2014/main" id="{5FAD51B1-C986-10FF-8D8E-22F0A4D953C8}"/>
                </a:ext>
              </a:extLst>
            </p:cNvPr>
            <p:cNvGrpSpPr/>
            <p:nvPr/>
          </p:nvGrpSpPr>
          <p:grpSpPr>
            <a:xfrm>
              <a:off x="2499408" y="1889982"/>
              <a:ext cx="8158841" cy="2536895"/>
              <a:chOff x="2499408" y="1889982"/>
              <a:chExt cx="8158841" cy="2536895"/>
            </a:xfrm>
          </p:grpSpPr>
          <p:grpSp>
            <p:nvGrpSpPr>
              <p:cNvPr id="199" name="Graphic 2">
                <a:extLst>
                  <a:ext uri="{FF2B5EF4-FFF2-40B4-BE49-F238E27FC236}">
                    <a16:creationId xmlns:a16="http://schemas.microsoft.com/office/drawing/2014/main" id="{9602A037-F8B0-B656-8BC0-1284FCFE55AB}"/>
                  </a:ext>
                </a:extLst>
              </p:cNvPr>
              <p:cNvGrpSpPr/>
              <p:nvPr/>
            </p:nvGrpSpPr>
            <p:grpSpPr>
              <a:xfrm>
                <a:off x="2499408" y="1889982"/>
                <a:ext cx="80945" cy="80964"/>
                <a:chOff x="2499408" y="1889982"/>
                <a:chExt cx="80945" cy="80964"/>
              </a:xfrm>
            </p:grpSpPr>
            <p:sp>
              <p:nvSpPr>
                <p:cNvPr id="386" name="Freeform 174">
                  <a:extLst>
                    <a:ext uri="{FF2B5EF4-FFF2-40B4-BE49-F238E27FC236}">
                      <a16:creationId xmlns:a16="http://schemas.microsoft.com/office/drawing/2014/main" id="{23018BC4-1DBB-5142-DABF-F3A5AD5D9455}"/>
                    </a:ext>
                  </a:extLst>
                </p:cNvPr>
                <p:cNvSpPr/>
                <p:nvPr/>
              </p:nvSpPr>
              <p:spPr>
                <a:xfrm>
                  <a:off x="2540524" y="1889982"/>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387" name="Freeform 175">
                  <a:extLst>
                    <a:ext uri="{FF2B5EF4-FFF2-40B4-BE49-F238E27FC236}">
                      <a16:creationId xmlns:a16="http://schemas.microsoft.com/office/drawing/2014/main" id="{82C39EE5-E929-B434-2CD3-744855527FF6}"/>
                    </a:ext>
                  </a:extLst>
                </p:cNvPr>
                <p:cNvSpPr/>
                <p:nvPr/>
              </p:nvSpPr>
              <p:spPr>
                <a:xfrm>
                  <a:off x="2499408" y="1929822"/>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200" name="Graphic 2">
                <a:extLst>
                  <a:ext uri="{FF2B5EF4-FFF2-40B4-BE49-F238E27FC236}">
                    <a16:creationId xmlns:a16="http://schemas.microsoft.com/office/drawing/2014/main" id="{498F14B5-4137-542E-5CCD-54311F054081}"/>
                  </a:ext>
                </a:extLst>
              </p:cNvPr>
              <p:cNvGrpSpPr/>
              <p:nvPr/>
            </p:nvGrpSpPr>
            <p:grpSpPr>
              <a:xfrm>
                <a:off x="2586778" y="2299947"/>
                <a:ext cx="80945" cy="80964"/>
                <a:chOff x="2586778" y="2299947"/>
                <a:chExt cx="80945" cy="80964"/>
              </a:xfrm>
            </p:grpSpPr>
            <p:sp>
              <p:nvSpPr>
                <p:cNvPr id="384" name="Freeform 177">
                  <a:extLst>
                    <a:ext uri="{FF2B5EF4-FFF2-40B4-BE49-F238E27FC236}">
                      <a16:creationId xmlns:a16="http://schemas.microsoft.com/office/drawing/2014/main" id="{B624FD62-E7CD-9D6F-B648-E65EDE216D8D}"/>
                    </a:ext>
                  </a:extLst>
                </p:cNvPr>
                <p:cNvSpPr/>
                <p:nvPr/>
              </p:nvSpPr>
              <p:spPr>
                <a:xfrm>
                  <a:off x="2627894" y="2299947"/>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385" name="Freeform 178">
                  <a:extLst>
                    <a:ext uri="{FF2B5EF4-FFF2-40B4-BE49-F238E27FC236}">
                      <a16:creationId xmlns:a16="http://schemas.microsoft.com/office/drawing/2014/main" id="{B0341624-B262-549D-C9FB-8B6200D50D22}"/>
                    </a:ext>
                  </a:extLst>
                </p:cNvPr>
                <p:cNvSpPr/>
                <p:nvPr/>
              </p:nvSpPr>
              <p:spPr>
                <a:xfrm>
                  <a:off x="2586778" y="2339786"/>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201" name="Graphic 2">
                <a:extLst>
                  <a:ext uri="{FF2B5EF4-FFF2-40B4-BE49-F238E27FC236}">
                    <a16:creationId xmlns:a16="http://schemas.microsoft.com/office/drawing/2014/main" id="{4CDA8C9D-5C32-C80F-A272-C5CD9C5F95A1}"/>
                  </a:ext>
                </a:extLst>
              </p:cNvPr>
              <p:cNvGrpSpPr/>
              <p:nvPr/>
            </p:nvGrpSpPr>
            <p:grpSpPr>
              <a:xfrm>
                <a:off x="3131558" y="2550552"/>
                <a:ext cx="80945" cy="80964"/>
                <a:chOff x="3131558" y="2550552"/>
                <a:chExt cx="80945" cy="80964"/>
              </a:xfrm>
            </p:grpSpPr>
            <p:sp>
              <p:nvSpPr>
                <p:cNvPr id="382" name="Freeform 180">
                  <a:extLst>
                    <a:ext uri="{FF2B5EF4-FFF2-40B4-BE49-F238E27FC236}">
                      <a16:creationId xmlns:a16="http://schemas.microsoft.com/office/drawing/2014/main" id="{6D216082-B587-44E2-627E-EAA073428A40}"/>
                    </a:ext>
                  </a:extLst>
                </p:cNvPr>
                <p:cNvSpPr/>
                <p:nvPr/>
              </p:nvSpPr>
              <p:spPr>
                <a:xfrm>
                  <a:off x="3171388" y="2550552"/>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383" name="Freeform 181">
                  <a:extLst>
                    <a:ext uri="{FF2B5EF4-FFF2-40B4-BE49-F238E27FC236}">
                      <a16:creationId xmlns:a16="http://schemas.microsoft.com/office/drawing/2014/main" id="{5BF3CA55-30BD-F2CE-2ADC-6281DB0954DD}"/>
                    </a:ext>
                  </a:extLst>
                </p:cNvPr>
                <p:cNvSpPr/>
                <p:nvPr/>
              </p:nvSpPr>
              <p:spPr>
                <a:xfrm>
                  <a:off x="3131558" y="2591677"/>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202" name="Graphic 2">
                <a:extLst>
                  <a:ext uri="{FF2B5EF4-FFF2-40B4-BE49-F238E27FC236}">
                    <a16:creationId xmlns:a16="http://schemas.microsoft.com/office/drawing/2014/main" id="{DAE7F0EA-555D-C260-99AA-65D9CDF86D07}"/>
                  </a:ext>
                </a:extLst>
              </p:cNvPr>
              <p:cNvGrpSpPr/>
              <p:nvPr/>
            </p:nvGrpSpPr>
            <p:grpSpPr>
              <a:xfrm>
                <a:off x="3479754" y="2921961"/>
                <a:ext cx="80945" cy="80964"/>
                <a:chOff x="3479754" y="2921961"/>
                <a:chExt cx="80945" cy="80964"/>
              </a:xfrm>
            </p:grpSpPr>
            <p:sp>
              <p:nvSpPr>
                <p:cNvPr id="380" name="Freeform 183">
                  <a:extLst>
                    <a:ext uri="{FF2B5EF4-FFF2-40B4-BE49-F238E27FC236}">
                      <a16:creationId xmlns:a16="http://schemas.microsoft.com/office/drawing/2014/main" id="{2F6FB1F5-870F-4513-299C-A0B6E2DC05DC}"/>
                    </a:ext>
                  </a:extLst>
                </p:cNvPr>
                <p:cNvSpPr/>
                <p:nvPr/>
              </p:nvSpPr>
              <p:spPr>
                <a:xfrm>
                  <a:off x="3520869" y="2921961"/>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381" name="Freeform 184">
                  <a:extLst>
                    <a:ext uri="{FF2B5EF4-FFF2-40B4-BE49-F238E27FC236}">
                      <a16:creationId xmlns:a16="http://schemas.microsoft.com/office/drawing/2014/main" id="{DC3E6528-9E6D-AEE3-3F70-E58CD989E46D}"/>
                    </a:ext>
                  </a:extLst>
                </p:cNvPr>
                <p:cNvSpPr/>
                <p:nvPr/>
              </p:nvSpPr>
              <p:spPr>
                <a:xfrm>
                  <a:off x="3479754" y="2961801"/>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203" name="Graphic 2">
                <a:extLst>
                  <a:ext uri="{FF2B5EF4-FFF2-40B4-BE49-F238E27FC236}">
                    <a16:creationId xmlns:a16="http://schemas.microsoft.com/office/drawing/2014/main" id="{55BDFBDC-914C-DD19-3C31-E961527F2452}"/>
                  </a:ext>
                </a:extLst>
              </p:cNvPr>
              <p:cNvGrpSpPr/>
              <p:nvPr/>
            </p:nvGrpSpPr>
            <p:grpSpPr>
              <a:xfrm>
                <a:off x="3928169" y="3177707"/>
                <a:ext cx="80945" cy="80964"/>
                <a:chOff x="3928169" y="3177707"/>
                <a:chExt cx="80945" cy="80964"/>
              </a:xfrm>
            </p:grpSpPr>
            <p:sp>
              <p:nvSpPr>
                <p:cNvPr id="378" name="Freeform 186">
                  <a:extLst>
                    <a:ext uri="{FF2B5EF4-FFF2-40B4-BE49-F238E27FC236}">
                      <a16:creationId xmlns:a16="http://schemas.microsoft.com/office/drawing/2014/main" id="{A9B7D5BB-6E89-A91F-4C9A-EBEFC042A5C3}"/>
                    </a:ext>
                  </a:extLst>
                </p:cNvPr>
                <p:cNvSpPr/>
                <p:nvPr/>
              </p:nvSpPr>
              <p:spPr>
                <a:xfrm>
                  <a:off x="3968000" y="3177707"/>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379" name="Freeform 187">
                  <a:extLst>
                    <a:ext uri="{FF2B5EF4-FFF2-40B4-BE49-F238E27FC236}">
                      <a16:creationId xmlns:a16="http://schemas.microsoft.com/office/drawing/2014/main" id="{85A29D78-587F-9B17-369A-618D134511BC}"/>
                    </a:ext>
                  </a:extLst>
                </p:cNvPr>
                <p:cNvSpPr/>
                <p:nvPr/>
              </p:nvSpPr>
              <p:spPr>
                <a:xfrm>
                  <a:off x="3928169" y="3218832"/>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204" name="Graphic 2">
                <a:extLst>
                  <a:ext uri="{FF2B5EF4-FFF2-40B4-BE49-F238E27FC236}">
                    <a16:creationId xmlns:a16="http://schemas.microsoft.com/office/drawing/2014/main" id="{DB03BE59-A066-512D-36C3-023DF376D64A}"/>
                  </a:ext>
                </a:extLst>
              </p:cNvPr>
              <p:cNvGrpSpPr/>
              <p:nvPr/>
            </p:nvGrpSpPr>
            <p:grpSpPr>
              <a:xfrm>
                <a:off x="4171007" y="3207266"/>
                <a:ext cx="80945" cy="80964"/>
                <a:chOff x="4171007" y="3207266"/>
                <a:chExt cx="80945" cy="80964"/>
              </a:xfrm>
            </p:grpSpPr>
            <p:sp>
              <p:nvSpPr>
                <p:cNvPr id="376" name="Freeform 189">
                  <a:extLst>
                    <a:ext uri="{FF2B5EF4-FFF2-40B4-BE49-F238E27FC236}">
                      <a16:creationId xmlns:a16="http://schemas.microsoft.com/office/drawing/2014/main" id="{EE0090DD-EF90-26BF-24D5-A5BD23B6A42B}"/>
                    </a:ext>
                  </a:extLst>
                </p:cNvPr>
                <p:cNvSpPr/>
                <p:nvPr/>
              </p:nvSpPr>
              <p:spPr>
                <a:xfrm>
                  <a:off x="4212122" y="3207266"/>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377" name="Freeform 190">
                  <a:extLst>
                    <a:ext uri="{FF2B5EF4-FFF2-40B4-BE49-F238E27FC236}">
                      <a16:creationId xmlns:a16="http://schemas.microsoft.com/office/drawing/2014/main" id="{E7FB9C32-1916-E1C8-1D10-63D7F55CE9E9}"/>
                    </a:ext>
                  </a:extLst>
                </p:cNvPr>
                <p:cNvSpPr/>
                <p:nvPr/>
              </p:nvSpPr>
              <p:spPr>
                <a:xfrm>
                  <a:off x="4171007" y="3248391"/>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205" name="Graphic 2">
                <a:extLst>
                  <a:ext uri="{FF2B5EF4-FFF2-40B4-BE49-F238E27FC236}">
                    <a16:creationId xmlns:a16="http://schemas.microsoft.com/office/drawing/2014/main" id="{3B190294-5338-9262-4D72-EBCA6381B457}"/>
                  </a:ext>
                </a:extLst>
              </p:cNvPr>
              <p:cNvGrpSpPr/>
              <p:nvPr/>
            </p:nvGrpSpPr>
            <p:grpSpPr>
              <a:xfrm>
                <a:off x="4478088" y="3342207"/>
                <a:ext cx="80945" cy="80964"/>
                <a:chOff x="4478088" y="3342207"/>
                <a:chExt cx="80945" cy="80964"/>
              </a:xfrm>
            </p:grpSpPr>
            <p:sp>
              <p:nvSpPr>
                <p:cNvPr id="374" name="Freeform 192">
                  <a:extLst>
                    <a:ext uri="{FF2B5EF4-FFF2-40B4-BE49-F238E27FC236}">
                      <a16:creationId xmlns:a16="http://schemas.microsoft.com/office/drawing/2014/main" id="{4F43A83F-2A2A-3BD1-2B32-0750F7688333}"/>
                    </a:ext>
                  </a:extLst>
                </p:cNvPr>
                <p:cNvSpPr/>
                <p:nvPr/>
              </p:nvSpPr>
              <p:spPr>
                <a:xfrm>
                  <a:off x="4519203" y="3342207"/>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375" name="Freeform 193">
                  <a:extLst>
                    <a:ext uri="{FF2B5EF4-FFF2-40B4-BE49-F238E27FC236}">
                      <a16:creationId xmlns:a16="http://schemas.microsoft.com/office/drawing/2014/main" id="{9391C9B9-1180-D3DB-43F3-2633E20AF5DF}"/>
                    </a:ext>
                  </a:extLst>
                </p:cNvPr>
                <p:cNvSpPr/>
                <p:nvPr/>
              </p:nvSpPr>
              <p:spPr>
                <a:xfrm>
                  <a:off x="4478088" y="3382047"/>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206" name="Graphic 2">
                <a:extLst>
                  <a:ext uri="{FF2B5EF4-FFF2-40B4-BE49-F238E27FC236}">
                    <a16:creationId xmlns:a16="http://schemas.microsoft.com/office/drawing/2014/main" id="{5C36B5A6-6F96-5131-34FC-A2FB4CFB7CD5}"/>
                  </a:ext>
                </a:extLst>
              </p:cNvPr>
              <p:cNvGrpSpPr/>
              <p:nvPr/>
            </p:nvGrpSpPr>
            <p:grpSpPr>
              <a:xfrm>
                <a:off x="4548755" y="3446305"/>
                <a:ext cx="80945" cy="80964"/>
                <a:chOff x="4548755" y="3446305"/>
                <a:chExt cx="80945" cy="80964"/>
              </a:xfrm>
            </p:grpSpPr>
            <p:sp>
              <p:nvSpPr>
                <p:cNvPr id="372" name="Freeform 195">
                  <a:extLst>
                    <a:ext uri="{FF2B5EF4-FFF2-40B4-BE49-F238E27FC236}">
                      <a16:creationId xmlns:a16="http://schemas.microsoft.com/office/drawing/2014/main" id="{1FA5D475-BFA8-3E97-81E8-AAA13D2C864E}"/>
                    </a:ext>
                  </a:extLst>
                </p:cNvPr>
                <p:cNvSpPr/>
                <p:nvPr/>
              </p:nvSpPr>
              <p:spPr>
                <a:xfrm>
                  <a:off x="4589870" y="3446305"/>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373" name="Freeform 196">
                  <a:extLst>
                    <a:ext uri="{FF2B5EF4-FFF2-40B4-BE49-F238E27FC236}">
                      <a16:creationId xmlns:a16="http://schemas.microsoft.com/office/drawing/2014/main" id="{690479B5-715C-8AD4-3D66-586E8246F79D}"/>
                    </a:ext>
                  </a:extLst>
                </p:cNvPr>
                <p:cNvSpPr/>
                <p:nvPr/>
              </p:nvSpPr>
              <p:spPr>
                <a:xfrm>
                  <a:off x="4548755" y="3487430"/>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207" name="Graphic 2">
                <a:extLst>
                  <a:ext uri="{FF2B5EF4-FFF2-40B4-BE49-F238E27FC236}">
                    <a16:creationId xmlns:a16="http://schemas.microsoft.com/office/drawing/2014/main" id="{7CAE5335-0E4C-AB18-4354-CC3F53798FD3}"/>
                  </a:ext>
                </a:extLst>
              </p:cNvPr>
              <p:cNvGrpSpPr/>
              <p:nvPr/>
            </p:nvGrpSpPr>
            <p:grpSpPr>
              <a:xfrm>
                <a:off x="5074261" y="3520844"/>
                <a:ext cx="79661" cy="80964"/>
                <a:chOff x="5074261" y="3520844"/>
                <a:chExt cx="79661" cy="80964"/>
              </a:xfrm>
            </p:grpSpPr>
            <p:sp>
              <p:nvSpPr>
                <p:cNvPr id="370" name="Freeform 198">
                  <a:extLst>
                    <a:ext uri="{FF2B5EF4-FFF2-40B4-BE49-F238E27FC236}">
                      <a16:creationId xmlns:a16="http://schemas.microsoft.com/office/drawing/2014/main" id="{AE87DF93-BBFD-F774-3240-15F33681A194}"/>
                    </a:ext>
                  </a:extLst>
                </p:cNvPr>
                <p:cNvSpPr/>
                <p:nvPr/>
              </p:nvSpPr>
              <p:spPr>
                <a:xfrm>
                  <a:off x="5114092" y="3520844"/>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371" name="Freeform 199">
                  <a:extLst>
                    <a:ext uri="{FF2B5EF4-FFF2-40B4-BE49-F238E27FC236}">
                      <a16:creationId xmlns:a16="http://schemas.microsoft.com/office/drawing/2014/main" id="{45D90D6A-69C5-359B-AEB7-A710D154497B}"/>
                    </a:ext>
                  </a:extLst>
                </p:cNvPr>
                <p:cNvSpPr/>
                <p:nvPr/>
              </p:nvSpPr>
              <p:spPr>
                <a:xfrm>
                  <a:off x="5074261" y="3561968"/>
                  <a:ext cx="79661" cy="12851"/>
                </a:xfrm>
                <a:custGeom>
                  <a:avLst/>
                  <a:gdLst>
                    <a:gd name="connsiteX0" fmla="*/ 79661 w 79661"/>
                    <a:gd name="connsiteY0" fmla="*/ 0 h 12851"/>
                    <a:gd name="connsiteX1" fmla="*/ 0 w 79661"/>
                    <a:gd name="connsiteY1" fmla="*/ 0 h 12851"/>
                  </a:gdLst>
                  <a:ahLst/>
                  <a:cxnLst>
                    <a:cxn ang="0">
                      <a:pos x="connsiteX0" y="connsiteY0"/>
                    </a:cxn>
                    <a:cxn ang="0">
                      <a:pos x="connsiteX1" y="connsiteY1"/>
                    </a:cxn>
                  </a:cxnLst>
                  <a:rect l="l" t="t" r="r" b="b"/>
                  <a:pathLst>
                    <a:path w="79661" h="12851">
                      <a:moveTo>
                        <a:pt x="79661"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208" name="Graphic 2">
                <a:extLst>
                  <a:ext uri="{FF2B5EF4-FFF2-40B4-BE49-F238E27FC236}">
                    <a16:creationId xmlns:a16="http://schemas.microsoft.com/office/drawing/2014/main" id="{16691550-54D4-AB16-C0AC-ABA80AA29E7C}"/>
                  </a:ext>
                </a:extLst>
              </p:cNvPr>
              <p:cNvGrpSpPr/>
              <p:nvPr/>
            </p:nvGrpSpPr>
            <p:grpSpPr>
              <a:xfrm>
                <a:off x="5169341" y="3614660"/>
                <a:ext cx="80945" cy="80964"/>
                <a:chOff x="5169341" y="3614660"/>
                <a:chExt cx="80945" cy="80964"/>
              </a:xfrm>
            </p:grpSpPr>
            <p:sp>
              <p:nvSpPr>
                <p:cNvPr id="368" name="Freeform 201">
                  <a:extLst>
                    <a:ext uri="{FF2B5EF4-FFF2-40B4-BE49-F238E27FC236}">
                      <a16:creationId xmlns:a16="http://schemas.microsoft.com/office/drawing/2014/main" id="{6E26AB3C-CB76-A7FC-1292-FFB0EF037D3F}"/>
                    </a:ext>
                  </a:extLst>
                </p:cNvPr>
                <p:cNvSpPr/>
                <p:nvPr/>
              </p:nvSpPr>
              <p:spPr>
                <a:xfrm>
                  <a:off x="5209171" y="3614660"/>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369" name="Freeform 202">
                  <a:extLst>
                    <a:ext uri="{FF2B5EF4-FFF2-40B4-BE49-F238E27FC236}">
                      <a16:creationId xmlns:a16="http://schemas.microsoft.com/office/drawing/2014/main" id="{4F285823-2054-B451-C5E0-6072FB21BB2E}"/>
                    </a:ext>
                  </a:extLst>
                </p:cNvPr>
                <p:cNvSpPr/>
                <p:nvPr/>
              </p:nvSpPr>
              <p:spPr>
                <a:xfrm>
                  <a:off x="5169341" y="3654500"/>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209" name="Graphic 2">
                <a:extLst>
                  <a:ext uri="{FF2B5EF4-FFF2-40B4-BE49-F238E27FC236}">
                    <a16:creationId xmlns:a16="http://schemas.microsoft.com/office/drawing/2014/main" id="{0ED20C54-8B26-63F3-3DB3-48CFA51D4702}"/>
                  </a:ext>
                </a:extLst>
              </p:cNvPr>
              <p:cNvGrpSpPr/>
              <p:nvPr/>
            </p:nvGrpSpPr>
            <p:grpSpPr>
              <a:xfrm>
                <a:off x="5193753" y="3614660"/>
                <a:ext cx="80945" cy="80964"/>
                <a:chOff x="5193753" y="3614660"/>
                <a:chExt cx="80945" cy="80964"/>
              </a:xfrm>
            </p:grpSpPr>
            <p:sp>
              <p:nvSpPr>
                <p:cNvPr id="366" name="Freeform 204">
                  <a:extLst>
                    <a:ext uri="{FF2B5EF4-FFF2-40B4-BE49-F238E27FC236}">
                      <a16:creationId xmlns:a16="http://schemas.microsoft.com/office/drawing/2014/main" id="{43A83A82-25CA-C417-B68A-8F0CA396262D}"/>
                    </a:ext>
                  </a:extLst>
                </p:cNvPr>
                <p:cNvSpPr/>
                <p:nvPr/>
              </p:nvSpPr>
              <p:spPr>
                <a:xfrm>
                  <a:off x="5233584" y="3614660"/>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367" name="Freeform 205">
                  <a:extLst>
                    <a:ext uri="{FF2B5EF4-FFF2-40B4-BE49-F238E27FC236}">
                      <a16:creationId xmlns:a16="http://schemas.microsoft.com/office/drawing/2014/main" id="{EA3CB051-451F-81DE-5345-13CD3968768F}"/>
                    </a:ext>
                  </a:extLst>
                </p:cNvPr>
                <p:cNvSpPr/>
                <p:nvPr/>
              </p:nvSpPr>
              <p:spPr>
                <a:xfrm>
                  <a:off x="5193753" y="3654500"/>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210" name="Graphic 2">
                <a:extLst>
                  <a:ext uri="{FF2B5EF4-FFF2-40B4-BE49-F238E27FC236}">
                    <a16:creationId xmlns:a16="http://schemas.microsoft.com/office/drawing/2014/main" id="{12A96773-29A7-2B83-1F7D-123DEE612547}"/>
                  </a:ext>
                </a:extLst>
              </p:cNvPr>
              <p:cNvGrpSpPr/>
              <p:nvPr/>
            </p:nvGrpSpPr>
            <p:grpSpPr>
              <a:xfrm>
                <a:off x="5423742" y="3654500"/>
                <a:ext cx="80945" cy="79679"/>
                <a:chOff x="5423742" y="3654500"/>
                <a:chExt cx="80945" cy="79679"/>
              </a:xfrm>
            </p:grpSpPr>
            <p:sp>
              <p:nvSpPr>
                <p:cNvPr id="364" name="Freeform 207">
                  <a:extLst>
                    <a:ext uri="{FF2B5EF4-FFF2-40B4-BE49-F238E27FC236}">
                      <a16:creationId xmlns:a16="http://schemas.microsoft.com/office/drawing/2014/main" id="{DBE37282-22A3-5FCD-59F3-110204B33604}"/>
                    </a:ext>
                  </a:extLst>
                </p:cNvPr>
                <p:cNvSpPr/>
                <p:nvPr/>
              </p:nvSpPr>
              <p:spPr>
                <a:xfrm>
                  <a:off x="5463573" y="3654500"/>
                  <a:ext cx="12848" cy="79679"/>
                </a:xfrm>
                <a:custGeom>
                  <a:avLst/>
                  <a:gdLst>
                    <a:gd name="connsiteX0" fmla="*/ 0 w 12848"/>
                    <a:gd name="connsiteY0" fmla="*/ 0 h 79679"/>
                    <a:gd name="connsiteX1" fmla="*/ 0 w 12848"/>
                    <a:gd name="connsiteY1" fmla="*/ 79679 h 79679"/>
                  </a:gdLst>
                  <a:ahLst/>
                  <a:cxnLst>
                    <a:cxn ang="0">
                      <a:pos x="connsiteX0" y="connsiteY0"/>
                    </a:cxn>
                    <a:cxn ang="0">
                      <a:pos x="connsiteX1" y="connsiteY1"/>
                    </a:cxn>
                  </a:cxnLst>
                  <a:rect l="l" t="t" r="r" b="b"/>
                  <a:pathLst>
                    <a:path w="12848" h="79679">
                      <a:moveTo>
                        <a:pt x="0" y="0"/>
                      </a:moveTo>
                      <a:lnTo>
                        <a:pt x="0" y="79679"/>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365" name="Freeform 208">
                  <a:extLst>
                    <a:ext uri="{FF2B5EF4-FFF2-40B4-BE49-F238E27FC236}">
                      <a16:creationId xmlns:a16="http://schemas.microsoft.com/office/drawing/2014/main" id="{B97E918B-66B4-BE60-3E35-13FABA6DC556}"/>
                    </a:ext>
                  </a:extLst>
                </p:cNvPr>
                <p:cNvSpPr/>
                <p:nvPr/>
              </p:nvSpPr>
              <p:spPr>
                <a:xfrm>
                  <a:off x="5423742" y="3694339"/>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211" name="Graphic 2">
                <a:extLst>
                  <a:ext uri="{FF2B5EF4-FFF2-40B4-BE49-F238E27FC236}">
                    <a16:creationId xmlns:a16="http://schemas.microsoft.com/office/drawing/2014/main" id="{BE6E9FB7-47F8-2FDA-B61D-D422300CF65E}"/>
                  </a:ext>
                </a:extLst>
              </p:cNvPr>
              <p:cNvGrpSpPr/>
              <p:nvPr/>
            </p:nvGrpSpPr>
            <p:grpSpPr>
              <a:xfrm>
                <a:off x="5651162" y="3690484"/>
                <a:ext cx="80945" cy="80964"/>
                <a:chOff x="5651162" y="3690484"/>
                <a:chExt cx="80945" cy="80964"/>
              </a:xfrm>
            </p:grpSpPr>
            <p:sp>
              <p:nvSpPr>
                <p:cNvPr id="362" name="Freeform 210">
                  <a:extLst>
                    <a:ext uri="{FF2B5EF4-FFF2-40B4-BE49-F238E27FC236}">
                      <a16:creationId xmlns:a16="http://schemas.microsoft.com/office/drawing/2014/main" id="{B50185A5-4FBE-36A3-8689-CDAF19F5639F}"/>
                    </a:ext>
                  </a:extLst>
                </p:cNvPr>
                <p:cNvSpPr/>
                <p:nvPr/>
              </p:nvSpPr>
              <p:spPr>
                <a:xfrm>
                  <a:off x="5690993" y="3690484"/>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363" name="Freeform 211">
                  <a:extLst>
                    <a:ext uri="{FF2B5EF4-FFF2-40B4-BE49-F238E27FC236}">
                      <a16:creationId xmlns:a16="http://schemas.microsoft.com/office/drawing/2014/main" id="{55302D85-11E6-2317-21FC-A11E83B7992C}"/>
                    </a:ext>
                  </a:extLst>
                </p:cNvPr>
                <p:cNvSpPr/>
                <p:nvPr/>
              </p:nvSpPr>
              <p:spPr>
                <a:xfrm>
                  <a:off x="5651162" y="3730324"/>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212" name="Graphic 2">
                <a:extLst>
                  <a:ext uri="{FF2B5EF4-FFF2-40B4-BE49-F238E27FC236}">
                    <a16:creationId xmlns:a16="http://schemas.microsoft.com/office/drawing/2014/main" id="{4F169095-E6AC-E2E4-6900-A0BC1602CBCB}"/>
                  </a:ext>
                </a:extLst>
              </p:cNvPr>
              <p:cNvGrpSpPr/>
              <p:nvPr/>
            </p:nvGrpSpPr>
            <p:grpSpPr>
              <a:xfrm>
                <a:off x="5685853" y="3708476"/>
                <a:ext cx="79661" cy="80964"/>
                <a:chOff x="5685853" y="3708476"/>
                <a:chExt cx="79661" cy="80964"/>
              </a:xfrm>
            </p:grpSpPr>
            <p:sp>
              <p:nvSpPr>
                <p:cNvPr id="360" name="Freeform 213">
                  <a:extLst>
                    <a:ext uri="{FF2B5EF4-FFF2-40B4-BE49-F238E27FC236}">
                      <a16:creationId xmlns:a16="http://schemas.microsoft.com/office/drawing/2014/main" id="{D65B689D-0AB6-53E5-20F2-18DC1ED0A74E}"/>
                    </a:ext>
                  </a:extLst>
                </p:cNvPr>
                <p:cNvSpPr/>
                <p:nvPr/>
              </p:nvSpPr>
              <p:spPr>
                <a:xfrm>
                  <a:off x="5725684" y="3708476"/>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361" name="Freeform 214">
                  <a:extLst>
                    <a:ext uri="{FF2B5EF4-FFF2-40B4-BE49-F238E27FC236}">
                      <a16:creationId xmlns:a16="http://schemas.microsoft.com/office/drawing/2014/main" id="{8D8892E1-8BD3-A985-86F6-1F5AADE6220B}"/>
                    </a:ext>
                  </a:extLst>
                </p:cNvPr>
                <p:cNvSpPr/>
                <p:nvPr/>
              </p:nvSpPr>
              <p:spPr>
                <a:xfrm>
                  <a:off x="5685853" y="3749601"/>
                  <a:ext cx="79661" cy="12851"/>
                </a:xfrm>
                <a:custGeom>
                  <a:avLst/>
                  <a:gdLst>
                    <a:gd name="connsiteX0" fmla="*/ 79661 w 79661"/>
                    <a:gd name="connsiteY0" fmla="*/ 0 h 12851"/>
                    <a:gd name="connsiteX1" fmla="*/ 0 w 79661"/>
                    <a:gd name="connsiteY1" fmla="*/ 0 h 12851"/>
                  </a:gdLst>
                  <a:ahLst/>
                  <a:cxnLst>
                    <a:cxn ang="0">
                      <a:pos x="connsiteX0" y="connsiteY0"/>
                    </a:cxn>
                    <a:cxn ang="0">
                      <a:pos x="connsiteX1" y="connsiteY1"/>
                    </a:cxn>
                  </a:cxnLst>
                  <a:rect l="l" t="t" r="r" b="b"/>
                  <a:pathLst>
                    <a:path w="79661" h="12851">
                      <a:moveTo>
                        <a:pt x="79661"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213" name="Graphic 2">
                <a:extLst>
                  <a:ext uri="{FF2B5EF4-FFF2-40B4-BE49-F238E27FC236}">
                    <a16:creationId xmlns:a16="http://schemas.microsoft.com/office/drawing/2014/main" id="{F43DC1B1-3D7A-FEE4-119F-222A4762D35C}"/>
                  </a:ext>
                </a:extLst>
              </p:cNvPr>
              <p:cNvGrpSpPr/>
              <p:nvPr/>
            </p:nvGrpSpPr>
            <p:grpSpPr>
              <a:xfrm>
                <a:off x="5697417" y="3718757"/>
                <a:ext cx="80945" cy="79679"/>
                <a:chOff x="5697417" y="3718757"/>
                <a:chExt cx="80945" cy="79679"/>
              </a:xfrm>
            </p:grpSpPr>
            <p:sp>
              <p:nvSpPr>
                <p:cNvPr id="358" name="Freeform 216">
                  <a:extLst>
                    <a:ext uri="{FF2B5EF4-FFF2-40B4-BE49-F238E27FC236}">
                      <a16:creationId xmlns:a16="http://schemas.microsoft.com/office/drawing/2014/main" id="{918153A7-8E30-ADE4-AFA6-CDB8933F8DC9}"/>
                    </a:ext>
                  </a:extLst>
                </p:cNvPr>
                <p:cNvSpPr/>
                <p:nvPr/>
              </p:nvSpPr>
              <p:spPr>
                <a:xfrm>
                  <a:off x="5738532" y="3718757"/>
                  <a:ext cx="12848" cy="79679"/>
                </a:xfrm>
                <a:custGeom>
                  <a:avLst/>
                  <a:gdLst>
                    <a:gd name="connsiteX0" fmla="*/ 0 w 12848"/>
                    <a:gd name="connsiteY0" fmla="*/ 0 h 79679"/>
                    <a:gd name="connsiteX1" fmla="*/ 0 w 12848"/>
                    <a:gd name="connsiteY1" fmla="*/ 79679 h 79679"/>
                  </a:gdLst>
                  <a:ahLst/>
                  <a:cxnLst>
                    <a:cxn ang="0">
                      <a:pos x="connsiteX0" y="connsiteY0"/>
                    </a:cxn>
                    <a:cxn ang="0">
                      <a:pos x="connsiteX1" y="connsiteY1"/>
                    </a:cxn>
                  </a:cxnLst>
                  <a:rect l="l" t="t" r="r" b="b"/>
                  <a:pathLst>
                    <a:path w="12848" h="79679">
                      <a:moveTo>
                        <a:pt x="0" y="0"/>
                      </a:moveTo>
                      <a:lnTo>
                        <a:pt x="0" y="79679"/>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359" name="Freeform 217">
                  <a:extLst>
                    <a:ext uri="{FF2B5EF4-FFF2-40B4-BE49-F238E27FC236}">
                      <a16:creationId xmlns:a16="http://schemas.microsoft.com/office/drawing/2014/main" id="{15042997-E92B-4C6F-622A-B7521725A955}"/>
                    </a:ext>
                  </a:extLst>
                </p:cNvPr>
                <p:cNvSpPr/>
                <p:nvPr/>
              </p:nvSpPr>
              <p:spPr>
                <a:xfrm>
                  <a:off x="5697417" y="3758597"/>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214" name="Graphic 2">
                <a:extLst>
                  <a:ext uri="{FF2B5EF4-FFF2-40B4-BE49-F238E27FC236}">
                    <a16:creationId xmlns:a16="http://schemas.microsoft.com/office/drawing/2014/main" id="{FC578452-754E-D01E-186B-CD4394F488F4}"/>
                  </a:ext>
                </a:extLst>
              </p:cNvPr>
              <p:cNvGrpSpPr/>
              <p:nvPr/>
            </p:nvGrpSpPr>
            <p:grpSpPr>
              <a:xfrm>
                <a:off x="5716690" y="3730324"/>
                <a:ext cx="80945" cy="80964"/>
                <a:chOff x="5716690" y="3730324"/>
                <a:chExt cx="80945" cy="80964"/>
              </a:xfrm>
            </p:grpSpPr>
            <p:sp>
              <p:nvSpPr>
                <p:cNvPr id="356" name="Freeform 219">
                  <a:extLst>
                    <a:ext uri="{FF2B5EF4-FFF2-40B4-BE49-F238E27FC236}">
                      <a16:creationId xmlns:a16="http://schemas.microsoft.com/office/drawing/2014/main" id="{345A843A-C02C-2291-C628-072F8A0ACA92}"/>
                    </a:ext>
                  </a:extLst>
                </p:cNvPr>
                <p:cNvSpPr/>
                <p:nvPr/>
              </p:nvSpPr>
              <p:spPr>
                <a:xfrm>
                  <a:off x="5756520" y="3730324"/>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357" name="Freeform 220">
                  <a:extLst>
                    <a:ext uri="{FF2B5EF4-FFF2-40B4-BE49-F238E27FC236}">
                      <a16:creationId xmlns:a16="http://schemas.microsoft.com/office/drawing/2014/main" id="{E71E8970-1E70-BB63-F33A-653FAE84656D}"/>
                    </a:ext>
                  </a:extLst>
                </p:cNvPr>
                <p:cNvSpPr/>
                <p:nvPr/>
              </p:nvSpPr>
              <p:spPr>
                <a:xfrm>
                  <a:off x="5716690" y="3770164"/>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215" name="Graphic 2">
                <a:extLst>
                  <a:ext uri="{FF2B5EF4-FFF2-40B4-BE49-F238E27FC236}">
                    <a16:creationId xmlns:a16="http://schemas.microsoft.com/office/drawing/2014/main" id="{2F702509-6372-DA7A-FE4B-5CF1029A62F8}"/>
                  </a:ext>
                </a:extLst>
              </p:cNvPr>
              <p:cNvGrpSpPr/>
              <p:nvPr/>
            </p:nvGrpSpPr>
            <p:grpSpPr>
              <a:xfrm>
                <a:off x="5720544" y="3750886"/>
                <a:ext cx="80945" cy="80964"/>
                <a:chOff x="5720544" y="3750886"/>
                <a:chExt cx="80945" cy="80964"/>
              </a:xfrm>
            </p:grpSpPr>
            <p:sp>
              <p:nvSpPr>
                <p:cNvPr id="354" name="Freeform 222">
                  <a:extLst>
                    <a:ext uri="{FF2B5EF4-FFF2-40B4-BE49-F238E27FC236}">
                      <a16:creationId xmlns:a16="http://schemas.microsoft.com/office/drawing/2014/main" id="{CD07FC13-4FCB-F29F-1019-AFF594C53A6F}"/>
                    </a:ext>
                  </a:extLst>
                </p:cNvPr>
                <p:cNvSpPr/>
                <p:nvPr/>
              </p:nvSpPr>
              <p:spPr>
                <a:xfrm>
                  <a:off x="5761660" y="3750886"/>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355" name="Freeform 223">
                  <a:extLst>
                    <a:ext uri="{FF2B5EF4-FFF2-40B4-BE49-F238E27FC236}">
                      <a16:creationId xmlns:a16="http://schemas.microsoft.com/office/drawing/2014/main" id="{A36C3C52-AC5E-88C5-34FD-2E0690357EBE}"/>
                    </a:ext>
                  </a:extLst>
                </p:cNvPr>
                <p:cNvSpPr/>
                <p:nvPr/>
              </p:nvSpPr>
              <p:spPr>
                <a:xfrm>
                  <a:off x="5720544" y="3792011"/>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216" name="Graphic 2">
                <a:extLst>
                  <a:ext uri="{FF2B5EF4-FFF2-40B4-BE49-F238E27FC236}">
                    <a16:creationId xmlns:a16="http://schemas.microsoft.com/office/drawing/2014/main" id="{8628CECB-9124-86D9-AEE6-59B5C6D5EA8E}"/>
                  </a:ext>
                </a:extLst>
              </p:cNvPr>
              <p:cNvGrpSpPr/>
              <p:nvPr/>
            </p:nvGrpSpPr>
            <p:grpSpPr>
              <a:xfrm>
                <a:off x="5764230" y="3804863"/>
                <a:ext cx="80945" cy="80964"/>
                <a:chOff x="5764230" y="3804863"/>
                <a:chExt cx="80945" cy="80964"/>
              </a:xfrm>
            </p:grpSpPr>
            <p:sp>
              <p:nvSpPr>
                <p:cNvPr id="352" name="Freeform 225">
                  <a:extLst>
                    <a:ext uri="{FF2B5EF4-FFF2-40B4-BE49-F238E27FC236}">
                      <a16:creationId xmlns:a16="http://schemas.microsoft.com/office/drawing/2014/main" id="{30601FED-D3CD-1376-8EFF-BE8963E0F459}"/>
                    </a:ext>
                  </a:extLst>
                </p:cNvPr>
                <p:cNvSpPr/>
                <p:nvPr/>
              </p:nvSpPr>
              <p:spPr>
                <a:xfrm>
                  <a:off x="5805345" y="3804863"/>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353" name="Freeform 226">
                  <a:extLst>
                    <a:ext uri="{FF2B5EF4-FFF2-40B4-BE49-F238E27FC236}">
                      <a16:creationId xmlns:a16="http://schemas.microsoft.com/office/drawing/2014/main" id="{B1C2AC9B-0930-DCAA-D3FB-8660814D2C02}"/>
                    </a:ext>
                  </a:extLst>
                </p:cNvPr>
                <p:cNvSpPr/>
                <p:nvPr/>
              </p:nvSpPr>
              <p:spPr>
                <a:xfrm>
                  <a:off x="5764230" y="3844703"/>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217" name="Graphic 2">
                <a:extLst>
                  <a:ext uri="{FF2B5EF4-FFF2-40B4-BE49-F238E27FC236}">
                    <a16:creationId xmlns:a16="http://schemas.microsoft.com/office/drawing/2014/main" id="{3D11310E-5BA7-33DC-3F2C-604F8278CC32}"/>
                  </a:ext>
                </a:extLst>
              </p:cNvPr>
              <p:cNvGrpSpPr/>
              <p:nvPr/>
            </p:nvGrpSpPr>
            <p:grpSpPr>
              <a:xfrm>
                <a:off x="5824618" y="3857554"/>
                <a:ext cx="80945" cy="80964"/>
                <a:chOff x="5824618" y="3857554"/>
                <a:chExt cx="80945" cy="80964"/>
              </a:xfrm>
            </p:grpSpPr>
            <p:sp>
              <p:nvSpPr>
                <p:cNvPr id="350" name="Freeform 228">
                  <a:extLst>
                    <a:ext uri="{FF2B5EF4-FFF2-40B4-BE49-F238E27FC236}">
                      <a16:creationId xmlns:a16="http://schemas.microsoft.com/office/drawing/2014/main" id="{7FC9CFB9-54AF-D558-7737-2D6AF7E1204D}"/>
                    </a:ext>
                  </a:extLst>
                </p:cNvPr>
                <p:cNvSpPr/>
                <p:nvPr/>
              </p:nvSpPr>
              <p:spPr>
                <a:xfrm>
                  <a:off x="5865733" y="3857554"/>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351" name="Freeform 229">
                  <a:extLst>
                    <a:ext uri="{FF2B5EF4-FFF2-40B4-BE49-F238E27FC236}">
                      <a16:creationId xmlns:a16="http://schemas.microsoft.com/office/drawing/2014/main" id="{C7725F4B-3173-D904-92EF-0998F5B2E12E}"/>
                    </a:ext>
                  </a:extLst>
                </p:cNvPr>
                <p:cNvSpPr/>
                <p:nvPr/>
              </p:nvSpPr>
              <p:spPr>
                <a:xfrm>
                  <a:off x="5824618" y="3897394"/>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218" name="Graphic 2">
                <a:extLst>
                  <a:ext uri="{FF2B5EF4-FFF2-40B4-BE49-F238E27FC236}">
                    <a16:creationId xmlns:a16="http://schemas.microsoft.com/office/drawing/2014/main" id="{D4AD129B-AF4B-025F-9D32-82559F26E759}"/>
                  </a:ext>
                </a:extLst>
              </p:cNvPr>
              <p:cNvGrpSpPr/>
              <p:nvPr/>
            </p:nvGrpSpPr>
            <p:grpSpPr>
              <a:xfrm>
                <a:off x="5940255" y="3866550"/>
                <a:ext cx="80945" cy="80964"/>
                <a:chOff x="5940255" y="3866550"/>
                <a:chExt cx="80945" cy="80964"/>
              </a:xfrm>
            </p:grpSpPr>
            <p:sp>
              <p:nvSpPr>
                <p:cNvPr id="348" name="Freeform 231">
                  <a:extLst>
                    <a:ext uri="{FF2B5EF4-FFF2-40B4-BE49-F238E27FC236}">
                      <a16:creationId xmlns:a16="http://schemas.microsoft.com/office/drawing/2014/main" id="{51ED2641-F4B2-B043-44FC-51829B459920}"/>
                    </a:ext>
                  </a:extLst>
                </p:cNvPr>
                <p:cNvSpPr/>
                <p:nvPr/>
              </p:nvSpPr>
              <p:spPr>
                <a:xfrm>
                  <a:off x="5981370" y="3866550"/>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349" name="Freeform 232">
                  <a:extLst>
                    <a:ext uri="{FF2B5EF4-FFF2-40B4-BE49-F238E27FC236}">
                      <a16:creationId xmlns:a16="http://schemas.microsoft.com/office/drawing/2014/main" id="{97F76F74-2D8E-ADAD-94BE-8DE42A61F52D}"/>
                    </a:ext>
                  </a:extLst>
                </p:cNvPr>
                <p:cNvSpPr/>
                <p:nvPr/>
              </p:nvSpPr>
              <p:spPr>
                <a:xfrm>
                  <a:off x="5940255" y="3907675"/>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219" name="Graphic 2">
                <a:extLst>
                  <a:ext uri="{FF2B5EF4-FFF2-40B4-BE49-F238E27FC236}">
                    <a16:creationId xmlns:a16="http://schemas.microsoft.com/office/drawing/2014/main" id="{38119FDB-724B-4330-651B-11A07EBB6BBA}"/>
                  </a:ext>
                </a:extLst>
              </p:cNvPr>
              <p:cNvGrpSpPr/>
              <p:nvPr/>
            </p:nvGrpSpPr>
            <p:grpSpPr>
              <a:xfrm>
                <a:off x="5965952" y="3875546"/>
                <a:ext cx="80945" cy="80964"/>
                <a:chOff x="5965952" y="3875546"/>
                <a:chExt cx="80945" cy="80964"/>
              </a:xfrm>
            </p:grpSpPr>
            <p:sp>
              <p:nvSpPr>
                <p:cNvPr id="346" name="Freeform 234">
                  <a:extLst>
                    <a:ext uri="{FF2B5EF4-FFF2-40B4-BE49-F238E27FC236}">
                      <a16:creationId xmlns:a16="http://schemas.microsoft.com/office/drawing/2014/main" id="{9046AD3D-A11E-CF52-DFCF-4F418F911994}"/>
                    </a:ext>
                  </a:extLst>
                </p:cNvPr>
                <p:cNvSpPr/>
                <p:nvPr/>
              </p:nvSpPr>
              <p:spPr>
                <a:xfrm>
                  <a:off x="6005783" y="3875546"/>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347" name="Freeform 235">
                  <a:extLst>
                    <a:ext uri="{FF2B5EF4-FFF2-40B4-BE49-F238E27FC236}">
                      <a16:creationId xmlns:a16="http://schemas.microsoft.com/office/drawing/2014/main" id="{19E48B49-79F0-53B4-02E3-3F389497FD97}"/>
                    </a:ext>
                  </a:extLst>
                </p:cNvPr>
                <p:cNvSpPr/>
                <p:nvPr/>
              </p:nvSpPr>
              <p:spPr>
                <a:xfrm>
                  <a:off x="5965952" y="3916671"/>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220" name="Graphic 2">
                <a:extLst>
                  <a:ext uri="{FF2B5EF4-FFF2-40B4-BE49-F238E27FC236}">
                    <a16:creationId xmlns:a16="http://schemas.microsoft.com/office/drawing/2014/main" id="{0BDE3058-C389-F660-AB87-38A8D1CC88F1}"/>
                  </a:ext>
                </a:extLst>
              </p:cNvPr>
              <p:cNvGrpSpPr/>
              <p:nvPr/>
            </p:nvGrpSpPr>
            <p:grpSpPr>
              <a:xfrm>
                <a:off x="5992934" y="3875546"/>
                <a:ext cx="80945" cy="80964"/>
                <a:chOff x="5992934" y="3875546"/>
                <a:chExt cx="80945" cy="80964"/>
              </a:xfrm>
            </p:grpSpPr>
            <p:sp>
              <p:nvSpPr>
                <p:cNvPr id="344" name="Freeform 237">
                  <a:extLst>
                    <a:ext uri="{FF2B5EF4-FFF2-40B4-BE49-F238E27FC236}">
                      <a16:creationId xmlns:a16="http://schemas.microsoft.com/office/drawing/2014/main" id="{91BCB71F-D956-A7FB-3262-CD7DB21CBBD8}"/>
                    </a:ext>
                  </a:extLst>
                </p:cNvPr>
                <p:cNvSpPr/>
                <p:nvPr/>
              </p:nvSpPr>
              <p:spPr>
                <a:xfrm>
                  <a:off x="6032765" y="3875546"/>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345" name="Freeform 238">
                  <a:extLst>
                    <a:ext uri="{FF2B5EF4-FFF2-40B4-BE49-F238E27FC236}">
                      <a16:creationId xmlns:a16="http://schemas.microsoft.com/office/drawing/2014/main" id="{86276132-132D-09CD-0159-5D2DFDCC7588}"/>
                    </a:ext>
                  </a:extLst>
                </p:cNvPr>
                <p:cNvSpPr/>
                <p:nvPr/>
              </p:nvSpPr>
              <p:spPr>
                <a:xfrm>
                  <a:off x="5992934" y="3916671"/>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221" name="Graphic 2">
                <a:extLst>
                  <a:ext uri="{FF2B5EF4-FFF2-40B4-BE49-F238E27FC236}">
                    <a16:creationId xmlns:a16="http://schemas.microsoft.com/office/drawing/2014/main" id="{B2793A4C-4B59-4B24-78B7-53F70E8C4A02}"/>
                  </a:ext>
                </a:extLst>
              </p:cNvPr>
              <p:cNvGrpSpPr/>
              <p:nvPr/>
            </p:nvGrpSpPr>
            <p:grpSpPr>
              <a:xfrm>
                <a:off x="6316718" y="3908960"/>
                <a:ext cx="80945" cy="80964"/>
                <a:chOff x="6316718" y="3908960"/>
                <a:chExt cx="80945" cy="80964"/>
              </a:xfrm>
            </p:grpSpPr>
            <p:sp>
              <p:nvSpPr>
                <p:cNvPr id="342" name="Freeform 240">
                  <a:extLst>
                    <a:ext uri="{FF2B5EF4-FFF2-40B4-BE49-F238E27FC236}">
                      <a16:creationId xmlns:a16="http://schemas.microsoft.com/office/drawing/2014/main" id="{429AE135-E562-588E-D558-C5642FE182B5}"/>
                    </a:ext>
                  </a:extLst>
                </p:cNvPr>
                <p:cNvSpPr/>
                <p:nvPr/>
              </p:nvSpPr>
              <p:spPr>
                <a:xfrm>
                  <a:off x="6356549" y="3908960"/>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343" name="Freeform 241">
                  <a:extLst>
                    <a:ext uri="{FF2B5EF4-FFF2-40B4-BE49-F238E27FC236}">
                      <a16:creationId xmlns:a16="http://schemas.microsoft.com/office/drawing/2014/main" id="{FB8074E3-9892-1E6F-B84E-7DDA99DC92E4}"/>
                    </a:ext>
                  </a:extLst>
                </p:cNvPr>
                <p:cNvSpPr/>
                <p:nvPr/>
              </p:nvSpPr>
              <p:spPr>
                <a:xfrm>
                  <a:off x="6316718" y="3948800"/>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222" name="Graphic 2">
                <a:extLst>
                  <a:ext uri="{FF2B5EF4-FFF2-40B4-BE49-F238E27FC236}">
                    <a16:creationId xmlns:a16="http://schemas.microsoft.com/office/drawing/2014/main" id="{61B6F462-FF00-AB75-276E-DF4AD8454C19}"/>
                  </a:ext>
                </a:extLst>
              </p:cNvPr>
              <p:cNvGrpSpPr/>
              <p:nvPr/>
            </p:nvGrpSpPr>
            <p:grpSpPr>
              <a:xfrm>
                <a:off x="6386100" y="3939804"/>
                <a:ext cx="80945" cy="80964"/>
                <a:chOff x="6386100" y="3939804"/>
                <a:chExt cx="80945" cy="80964"/>
              </a:xfrm>
            </p:grpSpPr>
            <p:sp>
              <p:nvSpPr>
                <p:cNvPr id="340" name="Freeform 243">
                  <a:extLst>
                    <a:ext uri="{FF2B5EF4-FFF2-40B4-BE49-F238E27FC236}">
                      <a16:creationId xmlns:a16="http://schemas.microsoft.com/office/drawing/2014/main" id="{FB227512-E994-06B3-25B6-61DFFD835390}"/>
                    </a:ext>
                  </a:extLst>
                </p:cNvPr>
                <p:cNvSpPr/>
                <p:nvPr/>
              </p:nvSpPr>
              <p:spPr>
                <a:xfrm>
                  <a:off x="6427216" y="3939804"/>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341" name="Freeform 244">
                  <a:extLst>
                    <a:ext uri="{FF2B5EF4-FFF2-40B4-BE49-F238E27FC236}">
                      <a16:creationId xmlns:a16="http://schemas.microsoft.com/office/drawing/2014/main" id="{3262A6D7-2F38-A8ED-B2A4-709976DD42EA}"/>
                    </a:ext>
                  </a:extLst>
                </p:cNvPr>
                <p:cNvSpPr/>
                <p:nvPr/>
              </p:nvSpPr>
              <p:spPr>
                <a:xfrm>
                  <a:off x="6386100" y="3980929"/>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223" name="Graphic 2">
                <a:extLst>
                  <a:ext uri="{FF2B5EF4-FFF2-40B4-BE49-F238E27FC236}">
                    <a16:creationId xmlns:a16="http://schemas.microsoft.com/office/drawing/2014/main" id="{880C7302-05D0-D4DF-D35E-F709BC89FB32}"/>
                  </a:ext>
                </a:extLst>
              </p:cNvPr>
              <p:cNvGrpSpPr/>
              <p:nvPr/>
            </p:nvGrpSpPr>
            <p:grpSpPr>
              <a:xfrm>
                <a:off x="6393809" y="3973218"/>
                <a:ext cx="80945" cy="80964"/>
                <a:chOff x="6393809" y="3973218"/>
                <a:chExt cx="80945" cy="80964"/>
              </a:xfrm>
            </p:grpSpPr>
            <p:sp>
              <p:nvSpPr>
                <p:cNvPr id="338" name="Freeform 246">
                  <a:extLst>
                    <a:ext uri="{FF2B5EF4-FFF2-40B4-BE49-F238E27FC236}">
                      <a16:creationId xmlns:a16="http://schemas.microsoft.com/office/drawing/2014/main" id="{61E4947C-6292-F4F2-AA40-B6C9A23C1523}"/>
                    </a:ext>
                  </a:extLst>
                </p:cNvPr>
                <p:cNvSpPr/>
                <p:nvPr/>
              </p:nvSpPr>
              <p:spPr>
                <a:xfrm>
                  <a:off x="6434925" y="3973218"/>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339" name="Freeform 247">
                  <a:extLst>
                    <a:ext uri="{FF2B5EF4-FFF2-40B4-BE49-F238E27FC236}">
                      <a16:creationId xmlns:a16="http://schemas.microsoft.com/office/drawing/2014/main" id="{7E0D901F-5E36-E854-3BFC-AADFC1210E68}"/>
                    </a:ext>
                  </a:extLst>
                </p:cNvPr>
                <p:cNvSpPr/>
                <p:nvPr/>
              </p:nvSpPr>
              <p:spPr>
                <a:xfrm>
                  <a:off x="6393809" y="4014343"/>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224" name="Graphic 2">
                <a:extLst>
                  <a:ext uri="{FF2B5EF4-FFF2-40B4-BE49-F238E27FC236}">
                    <a16:creationId xmlns:a16="http://schemas.microsoft.com/office/drawing/2014/main" id="{BF618826-ECBA-68E7-1E58-F3D28EAD8BD8}"/>
                  </a:ext>
                </a:extLst>
              </p:cNvPr>
              <p:cNvGrpSpPr/>
              <p:nvPr/>
            </p:nvGrpSpPr>
            <p:grpSpPr>
              <a:xfrm>
                <a:off x="6429785" y="3978359"/>
                <a:ext cx="186304" cy="80964"/>
                <a:chOff x="6429785" y="3978359"/>
                <a:chExt cx="186304" cy="80964"/>
              </a:xfrm>
            </p:grpSpPr>
            <p:sp>
              <p:nvSpPr>
                <p:cNvPr id="324" name="Freeform 249">
                  <a:extLst>
                    <a:ext uri="{FF2B5EF4-FFF2-40B4-BE49-F238E27FC236}">
                      <a16:creationId xmlns:a16="http://schemas.microsoft.com/office/drawing/2014/main" id="{950066AB-8A22-4BDC-B848-C25D7F9F09E7}"/>
                    </a:ext>
                  </a:extLst>
                </p:cNvPr>
                <p:cNvSpPr/>
                <p:nvPr/>
              </p:nvSpPr>
              <p:spPr>
                <a:xfrm>
                  <a:off x="6574974" y="3978359"/>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325" name="Freeform 250">
                  <a:extLst>
                    <a:ext uri="{FF2B5EF4-FFF2-40B4-BE49-F238E27FC236}">
                      <a16:creationId xmlns:a16="http://schemas.microsoft.com/office/drawing/2014/main" id="{A04BCB81-CE76-9FB5-2FFD-0275D5674BE1}"/>
                    </a:ext>
                  </a:extLst>
                </p:cNvPr>
                <p:cNvSpPr/>
                <p:nvPr/>
              </p:nvSpPr>
              <p:spPr>
                <a:xfrm>
                  <a:off x="6535144" y="4019484"/>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326" name="Freeform 251">
                  <a:extLst>
                    <a:ext uri="{FF2B5EF4-FFF2-40B4-BE49-F238E27FC236}">
                      <a16:creationId xmlns:a16="http://schemas.microsoft.com/office/drawing/2014/main" id="{886927B0-921B-A224-A474-A5742DFC8FBD}"/>
                    </a:ext>
                  </a:extLst>
                </p:cNvPr>
                <p:cNvSpPr/>
                <p:nvPr/>
              </p:nvSpPr>
              <p:spPr>
                <a:xfrm>
                  <a:off x="6505592" y="3978359"/>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327" name="Freeform 252">
                  <a:extLst>
                    <a:ext uri="{FF2B5EF4-FFF2-40B4-BE49-F238E27FC236}">
                      <a16:creationId xmlns:a16="http://schemas.microsoft.com/office/drawing/2014/main" id="{FA4BC563-00D0-50E7-3943-CA164FB6EDA1}"/>
                    </a:ext>
                  </a:extLst>
                </p:cNvPr>
                <p:cNvSpPr/>
                <p:nvPr/>
              </p:nvSpPr>
              <p:spPr>
                <a:xfrm>
                  <a:off x="6464477" y="4019484"/>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328" name="Freeform 253">
                  <a:extLst>
                    <a:ext uri="{FF2B5EF4-FFF2-40B4-BE49-F238E27FC236}">
                      <a16:creationId xmlns:a16="http://schemas.microsoft.com/office/drawing/2014/main" id="{F7407862-97F5-DA6C-D931-9B734BCB7564}"/>
                    </a:ext>
                  </a:extLst>
                </p:cNvPr>
                <p:cNvSpPr/>
                <p:nvPr/>
              </p:nvSpPr>
              <p:spPr>
                <a:xfrm>
                  <a:off x="6497883" y="3978359"/>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329" name="Freeform 254">
                  <a:extLst>
                    <a:ext uri="{FF2B5EF4-FFF2-40B4-BE49-F238E27FC236}">
                      <a16:creationId xmlns:a16="http://schemas.microsoft.com/office/drawing/2014/main" id="{B2C9F619-5370-4E07-85BB-4D65E60DB66D}"/>
                    </a:ext>
                  </a:extLst>
                </p:cNvPr>
                <p:cNvSpPr/>
                <p:nvPr/>
              </p:nvSpPr>
              <p:spPr>
                <a:xfrm>
                  <a:off x="6458052" y="4019484"/>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330" name="Freeform 255">
                  <a:extLst>
                    <a:ext uri="{FF2B5EF4-FFF2-40B4-BE49-F238E27FC236}">
                      <a16:creationId xmlns:a16="http://schemas.microsoft.com/office/drawing/2014/main" id="{F73BBB89-E892-ECE6-7CD3-931282C97209}"/>
                    </a:ext>
                  </a:extLst>
                </p:cNvPr>
                <p:cNvSpPr/>
                <p:nvPr/>
              </p:nvSpPr>
              <p:spPr>
                <a:xfrm>
                  <a:off x="6491459" y="3978359"/>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331" name="Freeform 256">
                  <a:extLst>
                    <a:ext uri="{FF2B5EF4-FFF2-40B4-BE49-F238E27FC236}">
                      <a16:creationId xmlns:a16="http://schemas.microsoft.com/office/drawing/2014/main" id="{96299CB7-18EC-C75A-5084-8A4600558669}"/>
                    </a:ext>
                  </a:extLst>
                </p:cNvPr>
                <p:cNvSpPr/>
                <p:nvPr/>
              </p:nvSpPr>
              <p:spPr>
                <a:xfrm>
                  <a:off x="6450343" y="4019484"/>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332" name="Freeform 257">
                  <a:extLst>
                    <a:ext uri="{FF2B5EF4-FFF2-40B4-BE49-F238E27FC236}">
                      <a16:creationId xmlns:a16="http://schemas.microsoft.com/office/drawing/2014/main" id="{921C0BBC-07A9-8E85-64B7-CF44A9E56835}"/>
                    </a:ext>
                  </a:extLst>
                </p:cNvPr>
                <p:cNvSpPr/>
                <p:nvPr/>
              </p:nvSpPr>
              <p:spPr>
                <a:xfrm>
                  <a:off x="6483749" y="3978359"/>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333" name="Freeform 258">
                  <a:extLst>
                    <a:ext uri="{FF2B5EF4-FFF2-40B4-BE49-F238E27FC236}">
                      <a16:creationId xmlns:a16="http://schemas.microsoft.com/office/drawing/2014/main" id="{E7EC597A-25F0-3FFA-E73A-8DA9F7C422D9}"/>
                    </a:ext>
                  </a:extLst>
                </p:cNvPr>
                <p:cNvSpPr/>
                <p:nvPr/>
              </p:nvSpPr>
              <p:spPr>
                <a:xfrm>
                  <a:off x="6443919" y="4019484"/>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334" name="Freeform 259">
                  <a:extLst>
                    <a:ext uri="{FF2B5EF4-FFF2-40B4-BE49-F238E27FC236}">
                      <a16:creationId xmlns:a16="http://schemas.microsoft.com/office/drawing/2014/main" id="{76805704-6F11-50E5-2DCA-009D08D7E524}"/>
                    </a:ext>
                  </a:extLst>
                </p:cNvPr>
                <p:cNvSpPr/>
                <p:nvPr/>
              </p:nvSpPr>
              <p:spPr>
                <a:xfrm>
                  <a:off x="6477325" y="3978359"/>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335" name="Freeform 260">
                  <a:extLst>
                    <a:ext uri="{FF2B5EF4-FFF2-40B4-BE49-F238E27FC236}">
                      <a16:creationId xmlns:a16="http://schemas.microsoft.com/office/drawing/2014/main" id="{015ADC51-8CEF-5EC5-2467-788923FA3F98}"/>
                    </a:ext>
                  </a:extLst>
                </p:cNvPr>
                <p:cNvSpPr/>
                <p:nvPr/>
              </p:nvSpPr>
              <p:spPr>
                <a:xfrm>
                  <a:off x="6436210" y="4019484"/>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336" name="Freeform 261">
                  <a:extLst>
                    <a:ext uri="{FF2B5EF4-FFF2-40B4-BE49-F238E27FC236}">
                      <a16:creationId xmlns:a16="http://schemas.microsoft.com/office/drawing/2014/main" id="{563505C9-C152-4490-A794-0F293F0487AA}"/>
                    </a:ext>
                  </a:extLst>
                </p:cNvPr>
                <p:cNvSpPr/>
                <p:nvPr/>
              </p:nvSpPr>
              <p:spPr>
                <a:xfrm>
                  <a:off x="6469616" y="3978359"/>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337" name="Freeform 262">
                  <a:extLst>
                    <a:ext uri="{FF2B5EF4-FFF2-40B4-BE49-F238E27FC236}">
                      <a16:creationId xmlns:a16="http://schemas.microsoft.com/office/drawing/2014/main" id="{6EAC8BD7-C62C-ECB0-BA69-2D77567AB0DF}"/>
                    </a:ext>
                  </a:extLst>
                </p:cNvPr>
                <p:cNvSpPr/>
                <p:nvPr/>
              </p:nvSpPr>
              <p:spPr>
                <a:xfrm>
                  <a:off x="6429785" y="4019484"/>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225" name="Graphic 2">
                <a:extLst>
                  <a:ext uri="{FF2B5EF4-FFF2-40B4-BE49-F238E27FC236}">
                    <a16:creationId xmlns:a16="http://schemas.microsoft.com/office/drawing/2014/main" id="{096A4557-DF13-1212-F883-2C5D27B75D32}"/>
                  </a:ext>
                </a:extLst>
              </p:cNvPr>
              <p:cNvGrpSpPr/>
              <p:nvPr/>
            </p:nvGrpSpPr>
            <p:grpSpPr>
              <a:xfrm>
                <a:off x="6717593" y="3992495"/>
                <a:ext cx="80945" cy="80964"/>
                <a:chOff x="6717593" y="3992495"/>
                <a:chExt cx="80945" cy="80964"/>
              </a:xfrm>
            </p:grpSpPr>
            <p:sp>
              <p:nvSpPr>
                <p:cNvPr id="322" name="Freeform 264">
                  <a:extLst>
                    <a:ext uri="{FF2B5EF4-FFF2-40B4-BE49-F238E27FC236}">
                      <a16:creationId xmlns:a16="http://schemas.microsoft.com/office/drawing/2014/main" id="{0D9C7556-D9A3-4E61-9CFD-C6CEF4F6FB31}"/>
                    </a:ext>
                  </a:extLst>
                </p:cNvPr>
                <p:cNvSpPr/>
                <p:nvPr/>
              </p:nvSpPr>
              <p:spPr>
                <a:xfrm>
                  <a:off x="6757424" y="3992495"/>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323" name="Freeform 265">
                  <a:extLst>
                    <a:ext uri="{FF2B5EF4-FFF2-40B4-BE49-F238E27FC236}">
                      <a16:creationId xmlns:a16="http://schemas.microsoft.com/office/drawing/2014/main" id="{9610F7C4-D8F8-F93B-B274-68897A73C192}"/>
                    </a:ext>
                  </a:extLst>
                </p:cNvPr>
                <p:cNvSpPr/>
                <p:nvPr/>
              </p:nvSpPr>
              <p:spPr>
                <a:xfrm>
                  <a:off x="6717593" y="4032335"/>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226" name="Graphic 2">
                <a:extLst>
                  <a:ext uri="{FF2B5EF4-FFF2-40B4-BE49-F238E27FC236}">
                    <a16:creationId xmlns:a16="http://schemas.microsoft.com/office/drawing/2014/main" id="{3EE8F218-1E06-4925-16FB-160D7DAD515E}"/>
                  </a:ext>
                </a:extLst>
              </p:cNvPr>
              <p:cNvGrpSpPr/>
              <p:nvPr/>
            </p:nvGrpSpPr>
            <p:grpSpPr>
              <a:xfrm>
                <a:off x="6955292" y="4018198"/>
                <a:ext cx="80945" cy="80964"/>
                <a:chOff x="6955292" y="4018198"/>
                <a:chExt cx="80945" cy="80964"/>
              </a:xfrm>
            </p:grpSpPr>
            <p:sp>
              <p:nvSpPr>
                <p:cNvPr id="320" name="Freeform 267">
                  <a:extLst>
                    <a:ext uri="{FF2B5EF4-FFF2-40B4-BE49-F238E27FC236}">
                      <a16:creationId xmlns:a16="http://schemas.microsoft.com/office/drawing/2014/main" id="{90BAB3C2-0780-6E54-FCD6-357CA687A130}"/>
                    </a:ext>
                  </a:extLst>
                </p:cNvPr>
                <p:cNvSpPr/>
                <p:nvPr/>
              </p:nvSpPr>
              <p:spPr>
                <a:xfrm>
                  <a:off x="6995122" y="4018198"/>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321" name="Freeform 268">
                  <a:extLst>
                    <a:ext uri="{FF2B5EF4-FFF2-40B4-BE49-F238E27FC236}">
                      <a16:creationId xmlns:a16="http://schemas.microsoft.com/office/drawing/2014/main" id="{508F9F36-661D-1B6C-8901-F6A725669AD7}"/>
                    </a:ext>
                  </a:extLst>
                </p:cNvPr>
                <p:cNvSpPr/>
                <p:nvPr/>
              </p:nvSpPr>
              <p:spPr>
                <a:xfrm>
                  <a:off x="6955292" y="4059323"/>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227" name="Graphic 2">
                <a:extLst>
                  <a:ext uri="{FF2B5EF4-FFF2-40B4-BE49-F238E27FC236}">
                    <a16:creationId xmlns:a16="http://schemas.microsoft.com/office/drawing/2014/main" id="{50EBA037-66AB-2804-D156-23FC36F1DF18}"/>
                  </a:ext>
                </a:extLst>
              </p:cNvPr>
              <p:cNvGrpSpPr/>
              <p:nvPr/>
            </p:nvGrpSpPr>
            <p:grpSpPr>
              <a:xfrm>
                <a:off x="6989983" y="4018198"/>
                <a:ext cx="80945" cy="80964"/>
                <a:chOff x="6989983" y="4018198"/>
                <a:chExt cx="80945" cy="80964"/>
              </a:xfrm>
            </p:grpSpPr>
            <p:sp>
              <p:nvSpPr>
                <p:cNvPr id="318" name="Freeform 270">
                  <a:extLst>
                    <a:ext uri="{FF2B5EF4-FFF2-40B4-BE49-F238E27FC236}">
                      <a16:creationId xmlns:a16="http://schemas.microsoft.com/office/drawing/2014/main" id="{8E9F8D70-0870-8548-2141-109160130471}"/>
                    </a:ext>
                  </a:extLst>
                </p:cNvPr>
                <p:cNvSpPr/>
                <p:nvPr/>
              </p:nvSpPr>
              <p:spPr>
                <a:xfrm>
                  <a:off x="7029814" y="4018198"/>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319" name="Freeform 271">
                  <a:extLst>
                    <a:ext uri="{FF2B5EF4-FFF2-40B4-BE49-F238E27FC236}">
                      <a16:creationId xmlns:a16="http://schemas.microsoft.com/office/drawing/2014/main" id="{0969EE15-585C-047A-832B-2BD8121B8EA3}"/>
                    </a:ext>
                  </a:extLst>
                </p:cNvPr>
                <p:cNvSpPr/>
                <p:nvPr/>
              </p:nvSpPr>
              <p:spPr>
                <a:xfrm>
                  <a:off x="6989983" y="4059323"/>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228" name="Graphic 2">
                <a:extLst>
                  <a:ext uri="{FF2B5EF4-FFF2-40B4-BE49-F238E27FC236}">
                    <a16:creationId xmlns:a16="http://schemas.microsoft.com/office/drawing/2014/main" id="{A273E361-82E4-0295-743F-12286045C42D}"/>
                  </a:ext>
                </a:extLst>
              </p:cNvPr>
              <p:cNvGrpSpPr/>
              <p:nvPr/>
            </p:nvGrpSpPr>
            <p:grpSpPr>
              <a:xfrm>
                <a:off x="7007971" y="4034905"/>
                <a:ext cx="80945" cy="80964"/>
                <a:chOff x="7007971" y="4034905"/>
                <a:chExt cx="80945" cy="80964"/>
              </a:xfrm>
            </p:grpSpPr>
            <p:sp>
              <p:nvSpPr>
                <p:cNvPr id="316" name="Freeform 273">
                  <a:extLst>
                    <a:ext uri="{FF2B5EF4-FFF2-40B4-BE49-F238E27FC236}">
                      <a16:creationId xmlns:a16="http://schemas.microsoft.com/office/drawing/2014/main" id="{47AC4DE6-0039-F395-79CF-5F4E186B3D9D}"/>
                    </a:ext>
                  </a:extLst>
                </p:cNvPr>
                <p:cNvSpPr/>
                <p:nvPr/>
              </p:nvSpPr>
              <p:spPr>
                <a:xfrm>
                  <a:off x="7049086" y="4034905"/>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317" name="Freeform 274">
                  <a:extLst>
                    <a:ext uri="{FF2B5EF4-FFF2-40B4-BE49-F238E27FC236}">
                      <a16:creationId xmlns:a16="http://schemas.microsoft.com/office/drawing/2014/main" id="{E8F9C0A5-45DB-4072-5534-23FB4D154A8B}"/>
                    </a:ext>
                  </a:extLst>
                </p:cNvPr>
                <p:cNvSpPr/>
                <p:nvPr/>
              </p:nvSpPr>
              <p:spPr>
                <a:xfrm>
                  <a:off x="7007971" y="4074745"/>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229" name="Graphic 2">
                <a:extLst>
                  <a:ext uri="{FF2B5EF4-FFF2-40B4-BE49-F238E27FC236}">
                    <a16:creationId xmlns:a16="http://schemas.microsoft.com/office/drawing/2014/main" id="{250902A6-92B2-6B9B-ED4F-E1BCF81EFEAB}"/>
                  </a:ext>
                </a:extLst>
              </p:cNvPr>
              <p:cNvGrpSpPr/>
              <p:nvPr/>
            </p:nvGrpSpPr>
            <p:grpSpPr>
              <a:xfrm>
                <a:off x="7033668" y="4046472"/>
                <a:ext cx="80945" cy="80964"/>
                <a:chOff x="7033668" y="4046472"/>
                <a:chExt cx="80945" cy="80964"/>
              </a:xfrm>
            </p:grpSpPr>
            <p:sp>
              <p:nvSpPr>
                <p:cNvPr id="314" name="Freeform 276">
                  <a:extLst>
                    <a:ext uri="{FF2B5EF4-FFF2-40B4-BE49-F238E27FC236}">
                      <a16:creationId xmlns:a16="http://schemas.microsoft.com/office/drawing/2014/main" id="{ABC61899-673E-9DDD-836E-23D377F806B3}"/>
                    </a:ext>
                  </a:extLst>
                </p:cNvPr>
                <p:cNvSpPr/>
                <p:nvPr/>
              </p:nvSpPr>
              <p:spPr>
                <a:xfrm>
                  <a:off x="7074784" y="4046472"/>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315" name="Freeform 277">
                  <a:extLst>
                    <a:ext uri="{FF2B5EF4-FFF2-40B4-BE49-F238E27FC236}">
                      <a16:creationId xmlns:a16="http://schemas.microsoft.com/office/drawing/2014/main" id="{234E3BA8-482B-9FC4-303D-273B00B34878}"/>
                    </a:ext>
                  </a:extLst>
                </p:cNvPr>
                <p:cNvSpPr/>
                <p:nvPr/>
              </p:nvSpPr>
              <p:spPr>
                <a:xfrm>
                  <a:off x="7033668" y="4087597"/>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230" name="Graphic 2">
                <a:extLst>
                  <a:ext uri="{FF2B5EF4-FFF2-40B4-BE49-F238E27FC236}">
                    <a16:creationId xmlns:a16="http://schemas.microsoft.com/office/drawing/2014/main" id="{DC170C09-6C39-250A-AAD2-57E4EC12730E}"/>
                  </a:ext>
                </a:extLst>
              </p:cNvPr>
              <p:cNvGrpSpPr/>
              <p:nvPr/>
            </p:nvGrpSpPr>
            <p:grpSpPr>
              <a:xfrm>
                <a:off x="7086347" y="4046472"/>
                <a:ext cx="80945" cy="80964"/>
                <a:chOff x="7086347" y="4046472"/>
                <a:chExt cx="80945" cy="80964"/>
              </a:xfrm>
            </p:grpSpPr>
            <p:sp>
              <p:nvSpPr>
                <p:cNvPr id="312" name="Freeform 279">
                  <a:extLst>
                    <a:ext uri="{FF2B5EF4-FFF2-40B4-BE49-F238E27FC236}">
                      <a16:creationId xmlns:a16="http://schemas.microsoft.com/office/drawing/2014/main" id="{FBF504DD-10EB-BF2C-E9F2-82A8E3DFD29C}"/>
                    </a:ext>
                  </a:extLst>
                </p:cNvPr>
                <p:cNvSpPr/>
                <p:nvPr/>
              </p:nvSpPr>
              <p:spPr>
                <a:xfrm>
                  <a:off x="7126178" y="4046472"/>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313" name="Freeform 280">
                  <a:extLst>
                    <a:ext uri="{FF2B5EF4-FFF2-40B4-BE49-F238E27FC236}">
                      <a16:creationId xmlns:a16="http://schemas.microsoft.com/office/drawing/2014/main" id="{08594D0C-579E-6FFC-EE21-8AAB32C32B59}"/>
                    </a:ext>
                  </a:extLst>
                </p:cNvPr>
                <p:cNvSpPr/>
                <p:nvPr/>
              </p:nvSpPr>
              <p:spPr>
                <a:xfrm>
                  <a:off x="7086347" y="4087597"/>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231" name="Graphic 2">
                <a:extLst>
                  <a:ext uri="{FF2B5EF4-FFF2-40B4-BE49-F238E27FC236}">
                    <a16:creationId xmlns:a16="http://schemas.microsoft.com/office/drawing/2014/main" id="{E717A829-A21D-765A-E641-69C1A96783EC}"/>
                  </a:ext>
                </a:extLst>
              </p:cNvPr>
              <p:cNvGrpSpPr/>
              <p:nvPr/>
            </p:nvGrpSpPr>
            <p:grpSpPr>
              <a:xfrm>
                <a:off x="7591296" y="4094023"/>
                <a:ext cx="80945" cy="80964"/>
                <a:chOff x="7591296" y="4094023"/>
                <a:chExt cx="80945" cy="80964"/>
              </a:xfrm>
            </p:grpSpPr>
            <p:sp>
              <p:nvSpPr>
                <p:cNvPr id="310" name="Freeform 282">
                  <a:extLst>
                    <a:ext uri="{FF2B5EF4-FFF2-40B4-BE49-F238E27FC236}">
                      <a16:creationId xmlns:a16="http://schemas.microsoft.com/office/drawing/2014/main" id="{54BB8186-B287-EF21-AEBB-70F6E186A19F}"/>
                    </a:ext>
                  </a:extLst>
                </p:cNvPr>
                <p:cNvSpPr/>
                <p:nvPr/>
              </p:nvSpPr>
              <p:spPr>
                <a:xfrm>
                  <a:off x="7632411" y="4094023"/>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311" name="Freeform 283">
                  <a:extLst>
                    <a:ext uri="{FF2B5EF4-FFF2-40B4-BE49-F238E27FC236}">
                      <a16:creationId xmlns:a16="http://schemas.microsoft.com/office/drawing/2014/main" id="{862601E1-DFF4-5929-C65D-8A1705B63409}"/>
                    </a:ext>
                  </a:extLst>
                </p:cNvPr>
                <p:cNvSpPr/>
                <p:nvPr/>
              </p:nvSpPr>
              <p:spPr>
                <a:xfrm>
                  <a:off x="7591296" y="4135147"/>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232" name="Graphic 2">
                <a:extLst>
                  <a:ext uri="{FF2B5EF4-FFF2-40B4-BE49-F238E27FC236}">
                    <a16:creationId xmlns:a16="http://schemas.microsoft.com/office/drawing/2014/main" id="{96913265-C281-447E-0F88-00ABB87AFB6C}"/>
                  </a:ext>
                </a:extLst>
              </p:cNvPr>
              <p:cNvGrpSpPr/>
              <p:nvPr/>
            </p:nvGrpSpPr>
            <p:grpSpPr>
              <a:xfrm>
                <a:off x="7604145" y="4094023"/>
                <a:ext cx="80945" cy="80964"/>
                <a:chOff x="7604145" y="4094023"/>
                <a:chExt cx="80945" cy="80964"/>
              </a:xfrm>
            </p:grpSpPr>
            <p:sp>
              <p:nvSpPr>
                <p:cNvPr id="308" name="Freeform 285">
                  <a:extLst>
                    <a:ext uri="{FF2B5EF4-FFF2-40B4-BE49-F238E27FC236}">
                      <a16:creationId xmlns:a16="http://schemas.microsoft.com/office/drawing/2014/main" id="{4BB71ABF-CD89-3AD5-C0EA-4AF2D68813B4}"/>
                    </a:ext>
                  </a:extLst>
                </p:cNvPr>
                <p:cNvSpPr/>
                <p:nvPr/>
              </p:nvSpPr>
              <p:spPr>
                <a:xfrm>
                  <a:off x="7645260" y="4094023"/>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309" name="Freeform 286">
                  <a:extLst>
                    <a:ext uri="{FF2B5EF4-FFF2-40B4-BE49-F238E27FC236}">
                      <a16:creationId xmlns:a16="http://schemas.microsoft.com/office/drawing/2014/main" id="{C1588983-C7A6-17FE-5B23-5FC09024E457}"/>
                    </a:ext>
                  </a:extLst>
                </p:cNvPr>
                <p:cNvSpPr/>
                <p:nvPr/>
              </p:nvSpPr>
              <p:spPr>
                <a:xfrm>
                  <a:off x="7604145" y="4135147"/>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233" name="Graphic 2">
                <a:extLst>
                  <a:ext uri="{FF2B5EF4-FFF2-40B4-BE49-F238E27FC236}">
                    <a16:creationId xmlns:a16="http://schemas.microsoft.com/office/drawing/2014/main" id="{7D6159E7-BDE7-9B80-5243-DB925A491B50}"/>
                  </a:ext>
                </a:extLst>
              </p:cNvPr>
              <p:cNvGrpSpPr/>
              <p:nvPr/>
            </p:nvGrpSpPr>
            <p:grpSpPr>
              <a:xfrm>
                <a:off x="7637551" y="4094023"/>
                <a:ext cx="80945" cy="80964"/>
                <a:chOff x="7637551" y="4094023"/>
                <a:chExt cx="80945" cy="80964"/>
              </a:xfrm>
            </p:grpSpPr>
            <p:sp>
              <p:nvSpPr>
                <p:cNvPr id="306" name="Freeform 288">
                  <a:extLst>
                    <a:ext uri="{FF2B5EF4-FFF2-40B4-BE49-F238E27FC236}">
                      <a16:creationId xmlns:a16="http://schemas.microsoft.com/office/drawing/2014/main" id="{24BADF36-EE76-C32B-5DF3-1805C2512B6C}"/>
                    </a:ext>
                  </a:extLst>
                </p:cNvPr>
                <p:cNvSpPr/>
                <p:nvPr/>
              </p:nvSpPr>
              <p:spPr>
                <a:xfrm>
                  <a:off x="7677381" y="4094023"/>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307" name="Freeform 289">
                  <a:extLst>
                    <a:ext uri="{FF2B5EF4-FFF2-40B4-BE49-F238E27FC236}">
                      <a16:creationId xmlns:a16="http://schemas.microsoft.com/office/drawing/2014/main" id="{752C5A26-5F51-F401-43EC-3F6C5B45EE85}"/>
                    </a:ext>
                  </a:extLst>
                </p:cNvPr>
                <p:cNvSpPr/>
                <p:nvPr/>
              </p:nvSpPr>
              <p:spPr>
                <a:xfrm>
                  <a:off x="7637551" y="4135147"/>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234" name="Graphic 2">
                <a:extLst>
                  <a:ext uri="{FF2B5EF4-FFF2-40B4-BE49-F238E27FC236}">
                    <a16:creationId xmlns:a16="http://schemas.microsoft.com/office/drawing/2014/main" id="{2EF1B0A2-6EA6-F562-2D4E-735222C123E6}"/>
                  </a:ext>
                </a:extLst>
              </p:cNvPr>
              <p:cNvGrpSpPr/>
              <p:nvPr/>
            </p:nvGrpSpPr>
            <p:grpSpPr>
              <a:xfrm>
                <a:off x="7673527" y="4115870"/>
                <a:ext cx="80945" cy="80964"/>
                <a:chOff x="7673527" y="4115870"/>
                <a:chExt cx="80945" cy="80964"/>
              </a:xfrm>
            </p:grpSpPr>
            <p:sp>
              <p:nvSpPr>
                <p:cNvPr id="304" name="Freeform 291">
                  <a:extLst>
                    <a:ext uri="{FF2B5EF4-FFF2-40B4-BE49-F238E27FC236}">
                      <a16:creationId xmlns:a16="http://schemas.microsoft.com/office/drawing/2014/main" id="{7A3BF29D-1397-E174-2F2E-1750161657C1}"/>
                    </a:ext>
                  </a:extLst>
                </p:cNvPr>
                <p:cNvSpPr/>
                <p:nvPr/>
              </p:nvSpPr>
              <p:spPr>
                <a:xfrm>
                  <a:off x="7713357" y="4115870"/>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305" name="Freeform 292">
                  <a:extLst>
                    <a:ext uri="{FF2B5EF4-FFF2-40B4-BE49-F238E27FC236}">
                      <a16:creationId xmlns:a16="http://schemas.microsoft.com/office/drawing/2014/main" id="{43723009-B526-2F15-7653-419AA7F2D527}"/>
                    </a:ext>
                  </a:extLst>
                </p:cNvPr>
                <p:cNvSpPr/>
                <p:nvPr/>
              </p:nvSpPr>
              <p:spPr>
                <a:xfrm>
                  <a:off x="7673527" y="4156995"/>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235" name="Graphic 2">
                <a:extLst>
                  <a:ext uri="{FF2B5EF4-FFF2-40B4-BE49-F238E27FC236}">
                    <a16:creationId xmlns:a16="http://schemas.microsoft.com/office/drawing/2014/main" id="{BBE950B4-ED9D-98B8-7059-B0A49A6B3DCF}"/>
                  </a:ext>
                </a:extLst>
              </p:cNvPr>
              <p:cNvGrpSpPr/>
              <p:nvPr/>
            </p:nvGrpSpPr>
            <p:grpSpPr>
              <a:xfrm>
                <a:off x="7683806" y="4115870"/>
                <a:ext cx="80945" cy="80964"/>
                <a:chOff x="7683806" y="4115870"/>
                <a:chExt cx="80945" cy="80964"/>
              </a:xfrm>
            </p:grpSpPr>
            <p:sp>
              <p:nvSpPr>
                <p:cNvPr id="302" name="Freeform 294">
                  <a:extLst>
                    <a:ext uri="{FF2B5EF4-FFF2-40B4-BE49-F238E27FC236}">
                      <a16:creationId xmlns:a16="http://schemas.microsoft.com/office/drawing/2014/main" id="{1D041574-750B-29B1-8C98-4E2B3D70D635}"/>
                    </a:ext>
                  </a:extLst>
                </p:cNvPr>
                <p:cNvSpPr/>
                <p:nvPr/>
              </p:nvSpPr>
              <p:spPr>
                <a:xfrm>
                  <a:off x="7724921" y="4115870"/>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303" name="Freeform 295">
                  <a:extLst>
                    <a:ext uri="{FF2B5EF4-FFF2-40B4-BE49-F238E27FC236}">
                      <a16:creationId xmlns:a16="http://schemas.microsoft.com/office/drawing/2014/main" id="{36A4AE6E-731A-CA3C-5DBD-8ACF120B9152}"/>
                    </a:ext>
                  </a:extLst>
                </p:cNvPr>
                <p:cNvSpPr/>
                <p:nvPr/>
              </p:nvSpPr>
              <p:spPr>
                <a:xfrm>
                  <a:off x="7683806" y="4156995"/>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236" name="Graphic 2">
                <a:extLst>
                  <a:ext uri="{FF2B5EF4-FFF2-40B4-BE49-F238E27FC236}">
                    <a16:creationId xmlns:a16="http://schemas.microsoft.com/office/drawing/2014/main" id="{CACC32E6-3C90-6519-06CE-016558ABA308}"/>
                  </a:ext>
                </a:extLst>
              </p:cNvPr>
              <p:cNvGrpSpPr/>
              <p:nvPr/>
            </p:nvGrpSpPr>
            <p:grpSpPr>
              <a:xfrm>
                <a:off x="7692800" y="4115870"/>
                <a:ext cx="80945" cy="80964"/>
                <a:chOff x="7692800" y="4115870"/>
                <a:chExt cx="80945" cy="80964"/>
              </a:xfrm>
            </p:grpSpPr>
            <p:sp>
              <p:nvSpPr>
                <p:cNvPr id="300" name="Freeform 297">
                  <a:extLst>
                    <a:ext uri="{FF2B5EF4-FFF2-40B4-BE49-F238E27FC236}">
                      <a16:creationId xmlns:a16="http://schemas.microsoft.com/office/drawing/2014/main" id="{FEAE1E9E-E44A-1C6F-22B8-9A9714C830C4}"/>
                    </a:ext>
                  </a:extLst>
                </p:cNvPr>
                <p:cNvSpPr/>
                <p:nvPr/>
              </p:nvSpPr>
              <p:spPr>
                <a:xfrm>
                  <a:off x="7732630" y="4115870"/>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301" name="Freeform 298">
                  <a:extLst>
                    <a:ext uri="{FF2B5EF4-FFF2-40B4-BE49-F238E27FC236}">
                      <a16:creationId xmlns:a16="http://schemas.microsoft.com/office/drawing/2014/main" id="{9811937D-0EF1-D598-E50B-62E5CE9EC525}"/>
                    </a:ext>
                  </a:extLst>
                </p:cNvPr>
                <p:cNvSpPr/>
                <p:nvPr/>
              </p:nvSpPr>
              <p:spPr>
                <a:xfrm>
                  <a:off x="7692800" y="4156995"/>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237" name="Graphic 2">
                <a:extLst>
                  <a:ext uri="{FF2B5EF4-FFF2-40B4-BE49-F238E27FC236}">
                    <a16:creationId xmlns:a16="http://schemas.microsoft.com/office/drawing/2014/main" id="{1BD37460-EBAF-AA44-DD7E-7945F0640EB8}"/>
                  </a:ext>
                </a:extLst>
              </p:cNvPr>
              <p:cNvGrpSpPr/>
              <p:nvPr/>
            </p:nvGrpSpPr>
            <p:grpSpPr>
              <a:xfrm>
                <a:off x="7717212" y="4136433"/>
                <a:ext cx="79661" cy="80964"/>
                <a:chOff x="7717212" y="4136433"/>
                <a:chExt cx="79661" cy="80964"/>
              </a:xfrm>
            </p:grpSpPr>
            <p:sp>
              <p:nvSpPr>
                <p:cNvPr id="298" name="Freeform 300">
                  <a:extLst>
                    <a:ext uri="{FF2B5EF4-FFF2-40B4-BE49-F238E27FC236}">
                      <a16:creationId xmlns:a16="http://schemas.microsoft.com/office/drawing/2014/main" id="{7188ADCA-152B-3E99-78F2-457A9EA7DA81}"/>
                    </a:ext>
                  </a:extLst>
                </p:cNvPr>
                <p:cNvSpPr/>
                <p:nvPr/>
              </p:nvSpPr>
              <p:spPr>
                <a:xfrm>
                  <a:off x="7757043" y="4136433"/>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299" name="Freeform 301">
                  <a:extLst>
                    <a:ext uri="{FF2B5EF4-FFF2-40B4-BE49-F238E27FC236}">
                      <a16:creationId xmlns:a16="http://schemas.microsoft.com/office/drawing/2014/main" id="{78A9023A-9795-802D-539D-28CE2983E606}"/>
                    </a:ext>
                  </a:extLst>
                </p:cNvPr>
                <p:cNvSpPr/>
                <p:nvPr/>
              </p:nvSpPr>
              <p:spPr>
                <a:xfrm>
                  <a:off x="7717212" y="4177558"/>
                  <a:ext cx="79661" cy="12851"/>
                </a:xfrm>
                <a:custGeom>
                  <a:avLst/>
                  <a:gdLst>
                    <a:gd name="connsiteX0" fmla="*/ 79661 w 79661"/>
                    <a:gd name="connsiteY0" fmla="*/ 0 h 12851"/>
                    <a:gd name="connsiteX1" fmla="*/ 0 w 79661"/>
                    <a:gd name="connsiteY1" fmla="*/ 0 h 12851"/>
                  </a:gdLst>
                  <a:ahLst/>
                  <a:cxnLst>
                    <a:cxn ang="0">
                      <a:pos x="connsiteX0" y="connsiteY0"/>
                    </a:cxn>
                    <a:cxn ang="0">
                      <a:pos x="connsiteX1" y="connsiteY1"/>
                    </a:cxn>
                  </a:cxnLst>
                  <a:rect l="l" t="t" r="r" b="b"/>
                  <a:pathLst>
                    <a:path w="79661" h="12851">
                      <a:moveTo>
                        <a:pt x="79661"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238" name="Graphic 2">
                <a:extLst>
                  <a:ext uri="{FF2B5EF4-FFF2-40B4-BE49-F238E27FC236}">
                    <a16:creationId xmlns:a16="http://schemas.microsoft.com/office/drawing/2014/main" id="{AA34E58B-D8AA-AC3E-0C7C-A0CBBBDE0C63}"/>
                  </a:ext>
                </a:extLst>
              </p:cNvPr>
              <p:cNvGrpSpPr/>
              <p:nvPr/>
            </p:nvGrpSpPr>
            <p:grpSpPr>
              <a:xfrm>
                <a:off x="7750618" y="4136433"/>
                <a:ext cx="80945" cy="80964"/>
                <a:chOff x="7750618" y="4136433"/>
                <a:chExt cx="80945" cy="80964"/>
              </a:xfrm>
            </p:grpSpPr>
            <p:sp>
              <p:nvSpPr>
                <p:cNvPr id="296" name="Freeform 303">
                  <a:extLst>
                    <a:ext uri="{FF2B5EF4-FFF2-40B4-BE49-F238E27FC236}">
                      <a16:creationId xmlns:a16="http://schemas.microsoft.com/office/drawing/2014/main" id="{DCD53592-0E10-8D33-4C2A-3E975E22ABF1}"/>
                    </a:ext>
                  </a:extLst>
                </p:cNvPr>
                <p:cNvSpPr/>
                <p:nvPr/>
              </p:nvSpPr>
              <p:spPr>
                <a:xfrm>
                  <a:off x="7790449" y="4136433"/>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297" name="Freeform 304">
                  <a:extLst>
                    <a:ext uri="{FF2B5EF4-FFF2-40B4-BE49-F238E27FC236}">
                      <a16:creationId xmlns:a16="http://schemas.microsoft.com/office/drawing/2014/main" id="{2F38871D-5DDC-D99E-242B-1E153EBDA5CB}"/>
                    </a:ext>
                  </a:extLst>
                </p:cNvPr>
                <p:cNvSpPr/>
                <p:nvPr/>
              </p:nvSpPr>
              <p:spPr>
                <a:xfrm>
                  <a:off x="7750618" y="4177558"/>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239" name="Graphic 2">
                <a:extLst>
                  <a:ext uri="{FF2B5EF4-FFF2-40B4-BE49-F238E27FC236}">
                    <a16:creationId xmlns:a16="http://schemas.microsoft.com/office/drawing/2014/main" id="{82BA8F02-9035-C428-E175-E81320B908E4}"/>
                  </a:ext>
                </a:extLst>
              </p:cNvPr>
              <p:cNvGrpSpPr/>
              <p:nvPr/>
            </p:nvGrpSpPr>
            <p:grpSpPr>
              <a:xfrm>
                <a:off x="7784025" y="4136433"/>
                <a:ext cx="80945" cy="80964"/>
                <a:chOff x="7784025" y="4136433"/>
                <a:chExt cx="80945" cy="80964"/>
              </a:xfrm>
            </p:grpSpPr>
            <p:sp>
              <p:nvSpPr>
                <p:cNvPr id="294" name="Freeform 306">
                  <a:extLst>
                    <a:ext uri="{FF2B5EF4-FFF2-40B4-BE49-F238E27FC236}">
                      <a16:creationId xmlns:a16="http://schemas.microsoft.com/office/drawing/2014/main" id="{EC36C315-E501-834F-A260-0F93DBF34035}"/>
                    </a:ext>
                  </a:extLst>
                </p:cNvPr>
                <p:cNvSpPr/>
                <p:nvPr/>
              </p:nvSpPr>
              <p:spPr>
                <a:xfrm>
                  <a:off x="7825140" y="4136433"/>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295" name="Freeform 307">
                  <a:extLst>
                    <a:ext uri="{FF2B5EF4-FFF2-40B4-BE49-F238E27FC236}">
                      <a16:creationId xmlns:a16="http://schemas.microsoft.com/office/drawing/2014/main" id="{E8F77A82-1C7C-07E9-3DC6-C6EBBC242ACD}"/>
                    </a:ext>
                  </a:extLst>
                </p:cNvPr>
                <p:cNvSpPr/>
                <p:nvPr/>
              </p:nvSpPr>
              <p:spPr>
                <a:xfrm>
                  <a:off x="7784025" y="4177558"/>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240" name="Graphic 2">
                <a:extLst>
                  <a:ext uri="{FF2B5EF4-FFF2-40B4-BE49-F238E27FC236}">
                    <a16:creationId xmlns:a16="http://schemas.microsoft.com/office/drawing/2014/main" id="{69ADC9B7-F76F-C098-6081-2F0593960643}"/>
                  </a:ext>
                </a:extLst>
              </p:cNvPr>
              <p:cNvGrpSpPr/>
              <p:nvPr/>
            </p:nvGrpSpPr>
            <p:grpSpPr>
              <a:xfrm>
                <a:off x="8268416" y="4136433"/>
                <a:ext cx="80945" cy="80964"/>
                <a:chOff x="8268416" y="4136433"/>
                <a:chExt cx="80945" cy="80964"/>
              </a:xfrm>
            </p:grpSpPr>
            <p:sp>
              <p:nvSpPr>
                <p:cNvPr id="292" name="Freeform 309">
                  <a:extLst>
                    <a:ext uri="{FF2B5EF4-FFF2-40B4-BE49-F238E27FC236}">
                      <a16:creationId xmlns:a16="http://schemas.microsoft.com/office/drawing/2014/main" id="{B436BEC0-3C26-BD71-57A8-CD6B2E974489}"/>
                    </a:ext>
                  </a:extLst>
                </p:cNvPr>
                <p:cNvSpPr/>
                <p:nvPr/>
              </p:nvSpPr>
              <p:spPr>
                <a:xfrm>
                  <a:off x="8308246" y="4136433"/>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293" name="Freeform 310">
                  <a:extLst>
                    <a:ext uri="{FF2B5EF4-FFF2-40B4-BE49-F238E27FC236}">
                      <a16:creationId xmlns:a16="http://schemas.microsoft.com/office/drawing/2014/main" id="{F901FDE4-505D-DE49-1A3E-B9945F57CD29}"/>
                    </a:ext>
                  </a:extLst>
                </p:cNvPr>
                <p:cNvSpPr/>
                <p:nvPr/>
              </p:nvSpPr>
              <p:spPr>
                <a:xfrm>
                  <a:off x="8268416" y="4177558"/>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241" name="Graphic 2">
                <a:extLst>
                  <a:ext uri="{FF2B5EF4-FFF2-40B4-BE49-F238E27FC236}">
                    <a16:creationId xmlns:a16="http://schemas.microsoft.com/office/drawing/2014/main" id="{1E6FDB38-D112-450C-2328-77935505B288}"/>
                  </a:ext>
                </a:extLst>
              </p:cNvPr>
              <p:cNvGrpSpPr/>
              <p:nvPr/>
            </p:nvGrpSpPr>
            <p:grpSpPr>
              <a:xfrm>
                <a:off x="8303107" y="4136433"/>
                <a:ext cx="80945" cy="80964"/>
                <a:chOff x="8303107" y="4136433"/>
                <a:chExt cx="80945" cy="80964"/>
              </a:xfrm>
            </p:grpSpPr>
            <p:sp>
              <p:nvSpPr>
                <p:cNvPr id="290" name="Freeform 312">
                  <a:extLst>
                    <a:ext uri="{FF2B5EF4-FFF2-40B4-BE49-F238E27FC236}">
                      <a16:creationId xmlns:a16="http://schemas.microsoft.com/office/drawing/2014/main" id="{E0DBB54C-0925-A5F6-D279-828C9953997A}"/>
                    </a:ext>
                  </a:extLst>
                </p:cNvPr>
                <p:cNvSpPr/>
                <p:nvPr/>
              </p:nvSpPr>
              <p:spPr>
                <a:xfrm>
                  <a:off x="8344222" y="4136433"/>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291" name="Freeform 313">
                  <a:extLst>
                    <a:ext uri="{FF2B5EF4-FFF2-40B4-BE49-F238E27FC236}">
                      <a16:creationId xmlns:a16="http://schemas.microsoft.com/office/drawing/2014/main" id="{329C6D02-622C-3424-57ED-38327A6D5EED}"/>
                    </a:ext>
                  </a:extLst>
                </p:cNvPr>
                <p:cNvSpPr/>
                <p:nvPr/>
              </p:nvSpPr>
              <p:spPr>
                <a:xfrm>
                  <a:off x="8303107" y="4177558"/>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242" name="Graphic 2">
                <a:extLst>
                  <a:ext uri="{FF2B5EF4-FFF2-40B4-BE49-F238E27FC236}">
                    <a16:creationId xmlns:a16="http://schemas.microsoft.com/office/drawing/2014/main" id="{9BE6158B-CB6B-EEAD-54C3-36D4AA71B922}"/>
                  </a:ext>
                </a:extLst>
              </p:cNvPr>
              <p:cNvGrpSpPr/>
              <p:nvPr/>
            </p:nvGrpSpPr>
            <p:grpSpPr>
              <a:xfrm>
                <a:off x="8339083" y="4164706"/>
                <a:ext cx="79661" cy="80964"/>
                <a:chOff x="8339083" y="4164706"/>
                <a:chExt cx="79661" cy="80964"/>
              </a:xfrm>
            </p:grpSpPr>
            <p:sp>
              <p:nvSpPr>
                <p:cNvPr id="288" name="Freeform 315">
                  <a:extLst>
                    <a:ext uri="{FF2B5EF4-FFF2-40B4-BE49-F238E27FC236}">
                      <a16:creationId xmlns:a16="http://schemas.microsoft.com/office/drawing/2014/main" id="{41D5CFF6-0D1C-BA7B-EC90-F3C17BC64D94}"/>
                    </a:ext>
                  </a:extLst>
                </p:cNvPr>
                <p:cNvSpPr/>
                <p:nvPr/>
              </p:nvSpPr>
              <p:spPr>
                <a:xfrm>
                  <a:off x="8378913" y="4164706"/>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289" name="Freeform 316">
                  <a:extLst>
                    <a:ext uri="{FF2B5EF4-FFF2-40B4-BE49-F238E27FC236}">
                      <a16:creationId xmlns:a16="http://schemas.microsoft.com/office/drawing/2014/main" id="{7604B0CE-A2E2-8225-12FE-9A4D23DFCBA0}"/>
                    </a:ext>
                  </a:extLst>
                </p:cNvPr>
                <p:cNvSpPr/>
                <p:nvPr/>
              </p:nvSpPr>
              <p:spPr>
                <a:xfrm>
                  <a:off x="8339083" y="4204546"/>
                  <a:ext cx="79661" cy="12851"/>
                </a:xfrm>
                <a:custGeom>
                  <a:avLst/>
                  <a:gdLst>
                    <a:gd name="connsiteX0" fmla="*/ 79661 w 79661"/>
                    <a:gd name="connsiteY0" fmla="*/ 0 h 12851"/>
                    <a:gd name="connsiteX1" fmla="*/ 0 w 79661"/>
                    <a:gd name="connsiteY1" fmla="*/ 0 h 12851"/>
                  </a:gdLst>
                  <a:ahLst/>
                  <a:cxnLst>
                    <a:cxn ang="0">
                      <a:pos x="connsiteX0" y="connsiteY0"/>
                    </a:cxn>
                    <a:cxn ang="0">
                      <a:pos x="connsiteX1" y="connsiteY1"/>
                    </a:cxn>
                  </a:cxnLst>
                  <a:rect l="l" t="t" r="r" b="b"/>
                  <a:pathLst>
                    <a:path w="79661" h="12851">
                      <a:moveTo>
                        <a:pt x="79661"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243" name="Graphic 2">
                <a:extLst>
                  <a:ext uri="{FF2B5EF4-FFF2-40B4-BE49-F238E27FC236}">
                    <a16:creationId xmlns:a16="http://schemas.microsoft.com/office/drawing/2014/main" id="{ED22149E-7101-6017-F571-F26B605B8E02}"/>
                  </a:ext>
                </a:extLst>
              </p:cNvPr>
              <p:cNvGrpSpPr/>
              <p:nvPr/>
            </p:nvGrpSpPr>
            <p:grpSpPr>
              <a:xfrm>
                <a:off x="8553654" y="4164706"/>
                <a:ext cx="80945" cy="80964"/>
                <a:chOff x="8553654" y="4164706"/>
                <a:chExt cx="80945" cy="80964"/>
              </a:xfrm>
            </p:grpSpPr>
            <p:sp>
              <p:nvSpPr>
                <p:cNvPr id="286" name="Freeform 318">
                  <a:extLst>
                    <a:ext uri="{FF2B5EF4-FFF2-40B4-BE49-F238E27FC236}">
                      <a16:creationId xmlns:a16="http://schemas.microsoft.com/office/drawing/2014/main" id="{70105DEE-091D-DB1D-3692-D68ECE400869}"/>
                    </a:ext>
                  </a:extLst>
                </p:cNvPr>
                <p:cNvSpPr/>
                <p:nvPr/>
              </p:nvSpPr>
              <p:spPr>
                <a:xfrm>
                  <a:off x="8593484" y="4164706"/>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287" name="Freeform 319">
                  <a:extLst>
                    <a:ext uri="{FF2B5EF4-FFF2-40B4-BE49-F238E27FC236}">
                      <a16:creationId xmlns:a16="http://schemas.microsoft.com/office/drawing/2014/main" id="{829349EB-A8CC-23A6-74D5-CACB839CE32C}"/>
                    </a:ext>
                  </a:extLst>
                </p:cNvPr>
                <p:cNvSpPr/>
                <p:nvPr/>
              </p:nvSpPr>
              <p:spPr>
                <a:xfrm>
                  <a:off x="8553654" y="4204546"/>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244" name="Graphic 2">
                <a:extLst>
                  <a:ext uri="{FF2B5EF4-FFF2-40B4-BE49-F238E27FC236}">
                    <a16:creationId xmlns:a16="http://schemas.microsoft.com/office/drawing/2014/main" id="{1FA85F2D-D069-C812-66FA-A7AB9AE65105}"/>
                  </a:ext>
                </a:extLst>
              </p:cNvPr>
              <p:cNvGrpSpPr/>
              <p:nvPr/>
            </p:nvGrpSpPr>
            <p:grpSpPr>
              <a:xfrm>
                <a:off x="8566502" y="4164706"/>
                <a:ext cx="80945" cy="80964"/>
                <a:chOff x="8566502" y="4164706"/>
                <a:chExt cx="80945" cy="80964"/>
              </a:xfrm>
            </p:grpSpPr>
            <p:sp>
              <p:nvSpPr>
                <p:cNvPr id="284" name="Freeform 321">
                  <a:extLst>
                    <a:ext uri="{FF2B5EF4-FFF2-40B4-BE49-F238E27FC236}">
                      <a16:creationId xmlns:a16="http://schemas.microsoft.com/office/drawing/2014/main" id="{18130E2F-0391-E6E9-53AC-5C0B72B2F70C}"/>
                    </a:ext>
                  </a:extLst>
                </p:cNvPr>
                <p:cNvSpPr/>
                <p:nvPr/>
              </p:nvSpPr>
              <p:spPr>
                <a:xfrm>
                  <a:off x="8606333" y="4164706"/>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285" name="Freeform 322">
                  <a:extLst>
                    <a:ext uri="{FF2B5EF4-FFF2-40B4-BE49-F238E27FC236}">
                      <a16:creationId xmlns:a16="http://schemas.microsoft.com/office/drawing/2014/main" id="{F228A55D-BC55-9678-CE34-79D93C37D5AE}"/>
                    </a:ext>
                  </a:extLst>
                </p:cNvPr>
                <p:cNvSpPr/>
                <p:nvPr/>
              </p:nvSpPr>
              <p:spPr>
                <a:xfrm>
                  <a:off x="8566502" y="4204546"/>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245" name="Graphic 2">
                <a:extLst>
                  <a:ext uri="{FF2B5EF4-FFF2-40B4-BE49-F238E27FC236}">
                    <a16:creationId xmlns:a16="http://schemas.microsoft.com/office/drawing/2014/main" id="{249347F8-C70A-729F-2AB2-ECF5A88EA107}"/>
                  </a:ext>
                </a:extLst>
              </p:cNvPr>
              <p:cNvGrpSpPr/>
              <p:nvPr/>
            </p:nvGrpSpPr>
            <p:grpSpPr>
              <a:xfrm>
                <a:off x="8601194" y="4198120"/>
                <a:ext cx="80945" cy="80964"/>
                <a:chOff x="8601194" y="4198120"/>
                <a:chExt cx="80945" cy="80964"/>
              </a:xfrm>
            </p:grpSpPr>
            <p:sp>
              <p:nvSpPr>
                <p:cNvPr id="282" name="Freeform 324">
                  <a:extLst>
                    <a:ext uri="{FF2B5EF4-FFF2-40B4-BE49-F238E27FC236}">
                      <a16:creationId xmlns:a16="http://schemas.microsoft.com/office/drawing/2014/main" id="{E0D4C762-03E8-7D2D-2BF4-81A9075D52EB}"/>
                    </a:ext>
                  </a:extLst>
                </p:cNvPr>
                <p:cNvSpPr/>
                <p:nvPr/>
              </p:nvSpPr>
              <p:spPr>
                <a:xfrm>
                  <a:off x="8641024" y="4198120"/>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283" name="Freeform 325">
                  <a:extLst>
                    <a:ext uri="{FF2B5EF4-FFF2-40B4-BE49-F238E27FC236}">
                      <a16:creationId xmlns:a16="http://schemas.microsoft.com/office/drawing/2014/main" id="{F2E367CB-8644-B240-7D43-A1CE1148A1B2}"/>
                    </a:ext>
                  </a:extLst>
                </p:cNvPr>
                <p:cNvSpPr/>
                <p:nvPr/>
              </p:nvSpPr>
              <p:spPr>
                <a:xfrm>
                  <a:off x="8601194" y="4239245"/>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246" name="Graphic 2">
                <a:extLst>
                  <a:ext uri="{FF2B5EF4-FFF2-40B4-BE49-F238E27FC236}">
                    <a16:creationId xmlns:a16="http://schemas.microsoft.com/office/drawing/2014/main" id="{9D806EF9-83EA-FCC3-FB0E-62E290DB39D5}"/>
                  </a:ext>
                </a:extLst>
              </p:cNvPr>
              <p:cNvGrpSpPr/>
              <p:nvPr/>
            </p:nvGrpSpPr>
            <p:grpSpPr>
              <a:xfrm>
                <a:off x="8608903" y="4198120"/>
                <a:ext cx="80945" cy="80964"/>
                <a:chOff x="8608903" y="4198120"/>
                <a:chExt cx="80945" cy="80964"/>
              </a:xfrm>
            </p:grpSpPr>
            <p:sp>
              <p:nvSpPr>
                <p:cNvPr id="280" name="Freeform 327">
                  <a:extLst>
                    <a:ext uri="{FF2B5EF4-FFF2-40B4-BE49-F238E27FC236}">
                      <a16:creationId xmlns:a16="http://schemas.microsoft.com/office/drawing/2014/main" id="{89B95C0E-DD04-0405-2574-14E10D351611}"/>
                    </a:ext>
                  </a:extLst>
                </p:cNvPr>
                <p:cNvSpPr/>
                <p:nvPr/>
              </p:nvSpPr>
              <p:spPr>
                <a:xfrm>
                  <a:off x="8650018" y="4198120"/>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281" name="Freeform 328">
                  <a:extLst>
                    <a:ext uri="{FF2B5EF4-FFF2-40B4-BE49-F238E27FC236}">
                      <a16:creationId xmlns:a16="http://schemas.microsoft.com/office/drawing/2014/main" id="{BC312FEF-B48F-9F9C-851F-19A5FA4C8A41}"/>
                    </a:ext>
                  </a:extLst>
                </p:cNvPr>
                <p:cNvSpPr/>
                <p:nvPr/>
              </p:nvSpPr>
              <p:spPr>
                <a:xfrm>
                  <a:off x="8608903" y="4239245"/>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247" name="Graphic 2">
                <a:extLst>
                  <a:ext uri="{FF2B5EF4-FFF2-40B4-BE49-F238E27FC236}">
                    <a16:creationId xmlns:a16="http://schemas.microsoft.com/office/drawing/2014/main" id="{F75A3E0A-E248-EC52-79B2-B3874730E864}"/>
                  </a:ext>
                </a:extLst>
              </p:cNvPr>
              <p:cNvGrpSpPr/>
              <p:nvPr/>
            </p:nvGrpSpPr>
            <p:grpSpPr>
              <a:xfrm>
                <a:off x="8617897" y="4198120"/>
                <a:ext cx="80945" cy="80964"/>
                <a:chOff x="8617897" y="4198120"/>
                <a:chExt cx="80945" cy="80964"/>
              </a:xfrm>
            </p:grpSpPr>
            <p:sp>
              <p:nvSpPr>
                <p:cNvPr id="278" name="Freeform 330">
                  <a:extLst>
                    <a:ext uri="{FF2B5EF4-FFF2-40B4-BE49-F238E27FC236}">
                      <a16:creationId xmlns:a16="http://schemas.microsoft.com/office/drawing/2014/main" id="{5F968371-E417-AC0F-1719-2B805E0D6E08}"/>
                    </a:ext>
                  </a:extLst>
                </p:cNvPr>
                <p:cNvSpPr/>
                <p:nvPr/>
              </p:nvSpPr>
              <p:spPr>
                <a:xfrm>
                  <a:off x="8657727" y="4198120"/>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279" name="Freeform 331">
                  <a:extLst>
                    <a:ext uri="{FF2B5EF4-FFF2-40B4-BE49-F238E27FC236}">
                      <a16:creationId xmlns:a16="http://schemas.microsoft.com/office/drawing/2014/main" id="{B1E3A9BE-A672-295F-6DCB-A519681E4A1F}"/>
                    </a:ext>
                  </a:extLst>
                </p:cNvPr>
                <p:cNvSpPr/>
                <p:nvPr/>
              </p:nvSpPr>
              <p:spPr>
                <a:xfrm>
                  <a:off x="8617897" y="4239245"/>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248" name="Graphic 2">
                <a:extLst>
                  <a:ext uri="{FF2B5EF4-FFF2-40B4-BE49-F238E27FC236}">
                    <a16:creationId xmlns:a16="http://schemas.microsoft.com/office/drawing/2014/main" id="{542CBA0B-73FA-CFFD-11EB-17E9EFCF7B43}"/>
                  </a:ext>
                </a:extLst>
              </p:cNvPr>
              <p:cNvGrpSpPr/>
              <p:nvPr/>
            </p:nvGrpSpPr>
            <p:grpSpPr>
              <a:xfrm>
                <a:off x="8625606" y="4198120"/>
                <a:ext cx="80945" cy="80964"/>
                <a:chOff x="8625606" y="4198120"/>
                <a:chExt cx="80945" cy="80964"/>
              </a:xfrm>
            </p:grpSpPr>
            <p:sp>
              <p:nvSpPr>
                <p:cNvPr id="276" name="Freeform 333">
                  <a:extLst>
                    <a:ext uri="{FF2B5EF4-FFF2-40B4-BE49-F238E27FC236}">
                      <a16:creationId xmlns:a16="http://schemas.microsoft.com/office/drawing/2014/main" id="{AD80C0BF-2E09-6DC6-8CD8-3982861FBD8F}"/>
                    </a:ext>
                  </a:extLst>
                </p:cNvPr>
                <p:cNvSpPr/>
                <p:nvPr/>
              </p:nvSpPr>
              <p:spPr>
                <a:xfrm>
                  <a:off x="8665436" y="4198120"/>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277" name="Freeform 334">
                  <a:extLst>
                    <a:ext uri="{FF2B5EF4-FFF2-40B4-BE49-F238E27FC236}">
                      <a16:creationId xmlns:a16="http://schemas.microsoft.com/office/drawing/2014/main" id="{503E7731-3589-329B-B55B-6D2A02AC0E72}"/>
                    </a:ext>
                  </a:extLst>
                </p:cNvPr>
                <p:cNvSpPr/>
                <p:nvPr/>
              </p:nvSpPr>
              <p:spPr>
                <a:xfrm>
                  <a:off x="8625606" y="4239245"/>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249" name="Graphic 2">
                <a:extLst>
                  <a:ext uri="{FF2B5EF4-FFF2-40B4-BE49-F238E27FC236}">
                    <a16:creationId xmlns:a16="http://schemas.microsoft.com/office/drawing/2014/main" id="{8AB73FCA-D134-4BA5-77E8-6249FC2C53D7}"/>
                  </a:ext>
                </a:extLst>
              </p:cNvPr>
              <p:cNvGrpSpPr/>
              <p:nvPr/>
            </p:nvGrpSpPr>
            <p:grpSpPr>
              <a:xfrm>
                <a:off x="8633315" y="4198120"/>
                <a:ext cx="80945" cy="80964"/>
                <a:chOff x="8633315" y="4198120"/>
                <a:chExt cx="80945" cy="80964"/>
              </a:xfrm>
            </p:grpSpPr>
            <p:sp>
              <p:nvSpPr>
                <p:cNvPr id="274" name="Freeform 336">
                  <a:extLst>
                    <a:ext uri="{FF2B5EF4-FFF2-40B4-BE49-F238E27FC236}">
                      <a16:creationId xmlns:a16="http://schemas.microsoft.com/office/drawing/2014/main" id="{52AAF081-47BE-D258-D13C-A994FF2D8B3C}"/>
                    </a:ext>
                  </a:extLst>
                </p:cNvPr>
                <p:cNvSpPr/>
                <p:nvPr/>
              </p:nvSpPr>
              <p:spPr>
                <a:xfrm>
                  <a:off x="8674430" y="4198120"/>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275" name="Freeform 337">
                  <a:extLst>
                    <a:ext uri="{FF2B5EF4-FFF2-40B4-BE49-F238E27FC236}">
                      <a16:creationId xmlns:a16="http://schemas.microsoft.com/office/drawing/2014/main" id="{41250E59-CB94-8DAA-0A7B-ED3961C5536E}"/>
                    </a:ext>
                  </a:extLst>
                </p:cNvPr>
                <p:cNvSpPr/>
                <p:nvPr/>
              </p:nvSpPr>
              <p:spPr>
                <a:xfrm>
                  <a:off x="8633315" y="4239245"/>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250" name="Graphic 2">
                <a:extLst>
                  <a:ext uri="{FF2B5EF4-FFF2-40B4-BE49-F238E27FC236}">
                    <a16:creationId xmlns:a16="http://schemas.microsoft.com/office/drawing/2014/main" id="{48C931D8-5A7F-0435-8AC1-79C3A04C3A6E}"/>
                  </a:ext>
                </a:extLst>
              </p:cNvPr>
              <p:cNvGrpSpPr/>
              <p:nvPr/>
            </p:nvGrpSpPr>
            <p:grpSpPr>
              <a:xfrm>
                <a:off x="8641024" y="4198120"/>
                <a:ext cx="80945" cy="80964"/>
                <a:chOff x="8641024" y="4198120"/>
                <a:chExt cx="80945" cy="80964"/>
              </a:xfrm>
            </p:grpSpPr>
            <p:sp>
              <p:nvSpPr>
                <p:cNvPr id="272" name="Freeform 339">
                  <a:extLst>
                    <a:ext uri="{FF2B5EF4-FFF2-40B4-BE49-F238E27FC236}">
                      <a16:creationId xmlns:a16="http://schemas.microsoft.com/office/drawing/2014/main" id="{10098DB2-F6CD-BB94-79FA-18843F60BFB4}"/>
                    </a:ext>
                  </a:extLst>
                </p:cNvPr>
                <p:cNvSpPr/>
                <p:nvPr/>
              </p:nvSpPr>
              <p:spPr>
                <a:xfrm>
                  <a:off x="8682140" y="4198120"/>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273" name="Freeform 340">
                  <a:extLst>
                    <a:ext uri="{FF2B5EF4-FFF2-40B4-BE49-F238E27FC236}">
                      <a16:creationId xmlns:a16="http://schemas.microsoft.com/office/drawing/2014/main" id="{0BE2D94B-BA2A-5950-F0FC-984C983C52EC}"/>
                    </a:ext>
                  </a:extLst>
                </p:cNvPr>
                <p:cNvSpPr/>
                <p:nvPr/>
              </p:nvSpPr>
              <p:spPr>
                <a:xfrm>
                  <a:off x="8641024" y="4239245"/>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251" name="Graphic 2">
                <a:extLst>
                  <a:ext uri="{FF2B5EF4-FFF2-40B4-BE49-F238E27FC236}">
                    <a16:creationId xmlns:a16="http://schemas.microsoft.com/office/drawing/2014/main" id="{CB2E56B2-9893-BAE7-7629-8ABCE928DB4A}"/>
                  </a:ext>
                </a:extLst>
              </p:cNvPr>
              <p:cNvGrpSpPr/>
              <p:nvPr/>
            </p:nvGrpSpPr>
            <p:grpSpPr>
              <a:xfrm>
                <a:off x="8650018" y="4198120"/>
                <a:ext cx="80945" cy="80964"/>
                <a:chOff x="8650018" y="4198120"/>
                <a:chExt cx="80945" cy="80964"/>
              </a:xfrm>
            </p:grpSpPr>
            <p:sp>
              <p:nvSpPr>
                <p:cNvPr id="270" name="Freeform 342">
                  <a:extLst>
                    <a:ext uri="{FF2B5EF4-FFF2-40B4-BE49-F238E27FC236}">
                      <a16:creationId xmlns:a16="http://schemas.microsoft.com/office/drawing/2014/main" id="{DEADC967-EB32-D248-FD69-06315F7F9B2C}"/>
                    </a:ext>
                  </a:extLst>
                </p:cNvPr>
                <p:cNvSpPr/>
                <p:nvPr/>
              </p:nvSpPr>
              <p:spPr>
                <a:xfrm>
                  <a:off x="8689849" y="4198120"/>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271" name="Freeform 343">
                  <a:extLst>
                    <a:ext uri="{FF2B5EF4-FFF2-40B4-BE49-F238E27FC236}">
                      <a16:creationId xmlns:a16="http://schemas.microsoft.com/office/drawing/2014/main" id="{970B0FAF-B19C-F6B1-15AD-08BFCE5C49B7}"/>
                    </a:ext>
                  </a:extLst>
                </p:cNvPr>
                <p:cNvSpPr/>
                <p:nvPr/>
              </p:nvSpPr>
              <p:spPr>
                <a:xfrm>
                  <a:off x="8650018" y="4239245"/>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252" name="Graphic 2">
                <a:extLst>
                  <a:ext uri="{FF2B5EF4-FFF2-40B4-BE49-F238E27FC236}">
                    <a16:creationId xmlns:a16="http://schemas.microsoft.com/office/drawing/2014/main" id="{E0E32A1E-222C-5ADD-F0AC-A102127B678A}"/>
                  </a:ext>
                </a:extLst>
              </p:cNvPr>
              <p:cNvGrpSpPr/>
              <p:nvPr/>
            </p:nvGrpSpPr>
            <p:grpSpPr>
              <a:xfrm>
                <a:off x="8657727" y="4198120"/>
                <a:ext cx="80945" cy="80964"/>
                <a:chOff x="8657727" y="4198120"/>
                <a:chExt cx="80945" cy="80964"/>
              </a:xfrm>
            </p:grpSpPr>
            <p:sp>
              <p:nvSpPr>
                <p:cNvPr id="268" name="Freeform 345">
                  <a:extLst>
                    <a:ext uri="{FF2B5EF4-FFF2-40B4-BE49-F238E27FC236}">
                      <a16:creationId xmlns:a16="http://schemas.microsoft.com/office/drawing/2014/main" id="{F872F399-B5BC-FC11-9155-938CD53F8C61}"/>
                    </a:ext>
                  </a:extLst>
                </p:cNvPr>
                <p:cNvSpPr/>
                <p:nvPr/>
              </p:nvSpPr>
              <p:spPr>
                <a:xfrm>
                  <a:off x="8698843" y="4198120"/>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269" name="Freeform 346">
                  <a:extLst>
                    <a:ext uri="{FF2B5EF4-FFF2-40B4-BE49-F238E27FC236}">
                      <a16:creationId xmlns:a16="http://schemas.microsoft.com/office/drawing/2014/main" id="{2F6A786E-3EA5-FA9D-0686-B9B16D879ECD}"/>
                    </a:ext>
                  </a:extLst>
                </p:cNvPr>
                <p:cNvSpPr/>
                <p:nvPr/>
              </p:nvSpPr>
              <p:spPr>
                <a:xfrm>
                  <a:off x="8657727" y="4239245"/>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253" name="Graphic 2">
                <a:extLst>
                  <a:ext uri="{FF2B5EF4-FFF2-40B4-BE49-F238E27FC236}">
                    <a16:creationId xmlns:a16="http://schemas.microsoft.com/office/drawing/2014/main" id="{F59C30DF-6896-086E-2B59-B08DF74A67D5}"/>
                  </a:ext>
                </a:extLst>
              </p:cNvPr>
              <p:cNvGrpSpPr/>
              <p:nvPr/>
            </p:nvGrpSpPr>
            <p:grpSpPr>
              <a:xfrm>
                <a:off x="8688564" y="4198120"/>
                <a:ext cx="80945" cy="80964"/>
                <a:chOff x="8688564" y="4198120"/>
                <a:chExt cx="80945" cy="80964"/>
              </a:xfrm>
            </p:grpSpPr>
            <p:sp>
              <p:nvSpPr>
                <p:cNvPr id="266" name="Freeform 348">
                  <a:extLst>
                    <a:ext uri="{FF2B5EF4-FFF2-40B4-BE49-F238E27FC236}">
                      <a16:creationId xmlns:a16="http://schemas.microsoft.com/office/drawing/2014/main" id="{45A3F477-D2EE-931B-B627-7B41FAC26114}"/>
                    </a:ext>
                  </a:extLst>
                </p:cNvPr>
                <p:cNvSpPr/>
                <p:nvPr/>
              </p:nvSpPr>
              <p:spPr>
                <a:xfrm>
                  <a:off x="8729679" y="4198120"/>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267" name="Freeform 349">
                  <a:extLst>
                    <a:ext uri="{FF2B5EF4-FFF2-40B4-BE49-F238E27FC236}">
                      <a16:creationId xmlns:a16="http://schemas.microsoft.com/office/drawing/2014/main" id="{9FB2AC45-6D2B-68F3-6AB4-5A969B302CE9}"/>
                    </a:ext>
                  </a:extLst>
                </p:cNvPr>
                <p:cNvSpPr/>
                <p:nvPr/>
              </p:nvSpPr>
              <p:spPr>
                <a:xfrm>
                  <a:off x="8688564" y="4239245"/>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254" name="Graphic 2">
                <a:extLst>
                  <a:ext uri="{FF2B5EF4-FFF2-40B4-BE49-F238E27FC236}">
                    <a16:creationId xmlns:a16="http://schemas.microsoft.com/office/drawing/2014/main" id="{40246F7C-8A87-1C03-1C0B-5A4267D51812}"/>
                  </a:ext>
                </a:extLst>
              </p:cNvPr>
              <p:cNvGrpSpPr/>
              <p:nvPr/>
            </p:nvGrpSpPr>
            <p:grpSpPr>
              <a:xfrm>
                <a:off x="9510872" y="4263663"/>
                <a:ext cx="80945" cy="80964"/>
                <a:chOff x="9510872" y="4263663"/>
                <a:chExt cx="80945" cy="80964"/>
              </a:xfrm>
            </p:grpSpPr>
            <p:sp>
              <p:nvSpPr>
                <p:cNvPr id="264" name="Freeform 351">
                  <a:extLst>
                    <a:ext uri="{FF2B5EF4-FFF2-40B4-BE49-F238E27FC236}">
                      <a16:creationId xmlns:a16="http://schemas.microsoft.com/office/drawing/2014/main" id="{6F9DB610-F67D-6CC1-061F-E723894EEAE0}"/>
                    </a:ext>
                  </a:extLst>
                </p:cNvPr>
                <p:cNvSpPr/>
                <p:nvPr/>
              </p:nvSpPr>
              <p:spPr>
                <a:xfrm>
                  <a:off x="9550703" y="4263663"/>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265" name="Freeform 352">
                  <a:extLst>
                    <a:ext uri="{FF2B5EF4-FFF2-40B4-BE49-F238E27FC236}">
                      <a16:creationId xmlns:a16="http://schemas.microsoft.com/office/drawing/2014/main" id="{7EDB080E-608F-7071-E8AD-448298E7DF05}"/>
                    </a:ext>
                  </a:extLst>
                </p:cNvPr>
                <p:cNvSpPr/>
                <p:nvPr/>
              </p:nvSpPr>
              <p:spPr>
                <a:xfrm>
                  <a:off x="9510872" y="4303503"/>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255" name="Graphic 2">
                <a:extLst>
                  <a:ext uri="{FF2B5EF4-FFF2-40B4-BE49-F238E27FC236}">
                    <a16:creationId xmlns:a16="http://schemas.microsoft.com/office/drawing/2014/main" id="{D232B006-3678-A25B-53AB-A5389E36476F}"/>
                  </a:ext>
                </a:extLst>
              </p:cNvPr>
              <p:cNvGrpSpPr/>
              <p:nvPr/>
            </p:nvGrpSpPr>
            <p:grpSpPr>
              <a:xfrm>
                <a:off x="9573830" y="4345913"/>
                <a:ext cx="80945" cy="80964"/>
                <a:chOff x="9573830" y="4345913"/>
                <a:chExt cx="80945" cy="80964"/>
              </a:xfrm>
            </p:grpSpPr>
            <p:sp>
              <p:nvSpPr>
                <p:cNvPr id="262" name="Freeform 354">
                  <a:extLst>
                    <a:ext uri="{FF2B5EF4-FFF2-40B4-BE49-F238E27FC236}">
                      <a16:creationId xmlns:a16="http://schemas.microsoft.com/office/drawing/2014/main" id="{0229D17D-B120-5DE4-2802-C6D3966AFB66}"/>
                    </a:ext>
                  </a:extLst>
                </p:cNvPr>
                <p:cNvSpPr/>
                <p:nvPr/>
              </p:nvSpPr>
              <p:spPr>
                <a:xfrm>
                  <a:off x="9613661" y="4345913"/>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263" name="Freeform 355">
                  <a:extLst>
                    <a:ext uri="{FF2B5EF4-FFF2-40B4-BE49-F238E27FC236}">
                      <a16:creationId xmlns:a16="http://schemas.microsoft.com/office/drawing/2014/main" id="{9C80CD71-8B15-2B54-21D6-4FE763FE05F0}"/>
                    </a:ext>
                  </a:extLst>
                </p:cNvPr>
                <p:cNvSpPr/>
                <p:nvPr/>
              </p:nvSpPr>
              <p:spPr>
                <a:xfrm>
                  <a:off x="9573830" y="4385753"/>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256" name="Graphic 2">
                <a:extLst>
                  <a:ext uri="{FF2B5EF4-FFF2-40B4-BE49-F238E27FC236}">
                    <a16:creationId xmlns:a16="http://schemas.microsoft.com/office/drawing/2014/main" id="{03639778-C6E1-2302-212F-248D6291A3C7}"/>
                  </a:ext>
                </a:extLst>
              </p:cNvPr>
              <p:cNvGrpSpPr/>
              <p:nvPr/>
            </p:nvGrpSpPr>
            <p:grpSpPr>
              <a:xfrm>
                <a:off x="10525909" y="4345913"/>
                <a:ext cx="80945" cy="80964"/>
                <a:chOff x="10525909" y="4345913"/>
                <a:chExt cx="80945" cy="80964"/>
              </a:xfrm>
            </p:grpSpPr>
            <p:sp>
              <p:nvSpPr>
                <p:cNvPr id="260" name="Freeform 357">
                  <a:extLst>
                    <a:ext uri="{FF2B5EF4-FFF2-40B4-BE49-F238E27FC236}">
                      <a16:creationId xmlns:a16="http://schemas.microsoft.com/office/drawing/2014/main" id="{204B1B6E-09C3-D832-108B-301D645ADEAD}"/>
                    </a:ext>
                  </a:extLst>
                </p:cNvPr>
                <p:cNvSpPr/>
                <p:nvPr/>
              </p:nvSpPr>
              <p:spPr>
                <a:xfrm>
                  <a:off x="10567025" y="4345913"/>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261" name="Freeform 358">
                  <a:extLst>
                    <a:ext uri="{FF2B5EF4-FFF2-40B4-BE49-F238E27FC236}">
                      <a16:creationId xmlns:a16="http://schemas.microsoft.com/office/drawing/2014/main" id="{AF45B777-6060-C994-E5E7-ED4D7ED13DFC}"/>
                    </a:ext>
                  </a:extLst>
                </p:cNvPr>
                <p:cNvSpPr/>
                <p:nvPr/>
              </p:nvSpPr>
              <p:spPr>
                <a:xfrm>
                  <a:off x="10525909" y="4385753"/>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257" name="Graphic 2">
                <a:extLst>
                  <a:ext uri="{FF2B5EF4-FFF2-40B4-BE49-F238E27FC236}">
                    <a16:creationId xmlns:a16="http://schemas.microsoft.com/office/drawing/2014/main" id="{C2A9E79B-F267-CF0F-C92B-934AB8ABF9F3}"/>
                  </a:ext>
                </a:extLst>
              </p:cNvPr>
              <p:cNvGrpSpPr/>
              <p:nvPr/>
            </p:nvGrpSpPr>
            <p:grpSpPr>
              <a:xfrm>
                <a:off x="10577303" y="4345913"/>
                <a:ext cx="80945" cy="80964"/>
                <a:chOff x="10577303" y="4345913"/>
                <a:chExt cx="80945" cy="80964"/>
              </a:xfrm>
            </p:grpSpPr>
            <p:sp>
              <p:nvSpPr>
                <p:cNvPr id="258" name="Freeform 360">
                  <a:extLst>
                    <a:ext uri="{FF2B5EF4-FFF2-40B4-BE49-F238E27FC236}">
                      <a16:creationId xmlns:a16="http://schemas.microsoft.com/office/drawing/2014/main" id="{F38E69A1-F1A5-085C-6FA2-D0EB5F65D72E}"/>
                    </a:ext>
                  </a:extLst>
                </p:cNvPr>
                <p:cNvSpPr/>
                <p:nvPr/>
              </p:nvSpPr>
              <p:spPr>
                <a:xfrm>
                  <a:off x="10617134" y="4345913"/>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259" name="Freeform 361">
                  <a:extLst>
                    <a:ext uri="{FF2B5EF4-FFF2-40B4-BE49-F238E27FC236}">
                      <a16:creationId xmlns:a16="http://schemas.microsoft.com/office/drawing/2014/main" id="{2383F1D9-13D4-C801-3E98-228BA3BED275}"/>
                    </a:ext>
                  </a:extLst>
                </p:cNvPr>
                <p:cNvSpPr/>
                <p:nvPr/>
              </p:nvSpPr>
              <p:spPr>
                <a:xfrm>
                  <a:off x="10577303" y="4385753"/>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grpSp>
      <p:grpSp>
        <p:nvGrpSpPr>
          <p:cNvPr id="64" name="Graphic 2">
            <a:extLst>
              <a:ext uri="{FF2B5EF4-FFF2-40B4-BE49-F238E27FC236}">
                <a16:creationId xmlns:a16="http://schemas.microsoft.com/office/drawing/2014/main" id="{23CD880E-E6D7-4E0C-7959-6EEB52A59B38}"/>
              </a:ext>
            </a:extLst>
          </p:cNvPr>
          <p:cNvGrpSpPr/>
          <p:nvPr/>
        </p:nvGrpSpPr>
        <p:grpSpPr>
          <a:xfrm>
            <a:off x="1386072" y="1785037"/>
            <a:ext cx="4370352" cy="3071384"/>
            <a:chOff x="1948205" y="1725483"/>
            <a:chExt cx="8635523" cy="3080740"/>
          </a:xfrm>
          <a:noFill/>
        </p:grpSpPr>
        <p:sp>
          <p:nvSpPr>
            <p:cNvPr id="65" name="Freeform 5">
              <a:extLst>
                <a:ext uri="{FF2B5EF4-FFF2-40B4-BE49-F238E27FC236}">
                  <a16:creationId xmlns:a16="http://schemas.microsoft.com/office/drawing/2014/main" id="{CC7B67FC-9042-4128-6273-72CF3642B0BA}"/>
                </a:ext>
              </a:extLst>
            </p:cNvPr>
            <p:cNvSpPr/>
            <p:nvPr/>
          </p:nvSpPr>
          <p:spPr>
            <a:xfrm>
              <a:off x="1990605" y="1760623"/>
              <a:ext cx="8593123" cy="3045600"/>
            </a:xfrm>
            <a:custGeom>
              <a:avLst/>
              <a:gdLst>
                <a:gd name="connsiteX0" fmla="*/ 0 w 8593123"/>
                <a:gd name="connsiteY0" fmla="*/ 0 h 3026539"/>
                <a:gd name="connsiteX1" fmla="*/ 155468 w 8593123"/>
                <a:gd name="connsiteY1" fmla="*/ 0 h 3026539"/>
                <a:gd name="connsiteX2" fmla="*/ 155468 w 8593123"/>
                <a:gd name="connsiteY2" fmla="*/ 10281 h 3026539"/>
                <a:gd name="connsiteX3" fmla="*/ 191444 w 8593123"/>
                <a:gd name="connsiteY3" fmla="*/ 10281 h 3026539"/>
                <a:gd name="connsiteX4" fmla="*/ 191444 w 8593123"/>
                <a:gd name="connsiteY4" fmla="*/ 17992 h 3026539"/>
                <a:gd name="connsiteX5" fmla="*/ 244123 w 8593123"/>
                <a:gd name="connsiteY5" fmla="*/ 17992 h 3026539"/>
                <a:gd name="connsiteX6" fmla="*/ 244123 w 8593123"/>
                <a:gd name="connsiteY6" fmla="*/ 26988 h 3026539"/>
                <a:gd name="connsiteX7" fmla="*/ 272390 w 8593123"/>
                <a:gd name="connsiteY7" fmla="*/ 26988 h 3026539"/>
                <a:gd name="connsiteX8" fmla="*/ 272390 w 8593123"/>
                <a:gd name="connsiteY8" fmla="*/ 32129 h 3026539"/>
                <a:gd name="connsiteX9" fmla="*/ 305796 w 8593123"/>
                <a:gd name="connsiteY9" fmla="*/ 32129 h 3026539"/>
                <a:gd name="connsiteX10" fmla="*/ 305796 w 8593123"/>
                <a:gd name="connsiteY10" fmla="*/ 53977 h 3026539"/>
                <a:gd name="connsiteX11" fmla="*/ 323784 w 8593123"/>
                <a:gd name="connsiteY11" fmla="*/ 53977 h 3026539"/>
                <a:gd name="connsiteX12" fmla="*/ 323784 w 8593123"/>
                <a:gd name="connsiteY12" fmla="*/ 71969 h 3026539"/>
                <a:gd name="connsiteX13" fmla="*/ 344342 w 8593123"/>
                <a:gd name="connsiteY13" fmla="*/ 71969 h 3026539"/>
                <a:gd name="connsiteX14" fmla="*/ 344342 w 8593123"/>
                <a:gd name="connsiteY14" fmla="*/ 95102 h 3026539"/>
                <a:gd name="connsiteX15" fmla="*/ 352051 w 8593123"/>
                <a:gd name="connsiteY15" fmla="*/ 95102 h 3026539"/>
                <a:gd name="connsiteX16" fmla="*/ 352051 w 8593123"/>
                <a:gd name="connsiteY16" fmla="*/ 106668 h 3026539"/>
                <a:gd name="connsiteX17" fmla="*/ 381603 w 8593123"/>
                <a:gd name="connsiteY17" fmla="*/ 106668 h 3026539"/>
                <a:gd name="connsiteX18" fmla="*/ 381603 w 8593123"/>
                <a:gd name="connsiteY18" fmla="*/ 122090 h 3026539"/>
                <a:gd name="connsiteX19" fmla="*/ 390597 w 8593123"/>
                <a:gd name="connsiteY19" fmla="*/ 122090 h 3026539"/>
                <a:gd name="connsiteX20" fmla="*/ 390597 w 8593123"/>
                <a:gd name="connsiteY20" fmla="*/ 150363 h 3026539"/>
                <a:gd name="connsiteX21" fmla="*/ 408585 w 8593123"/>
                <a:gd name="connsiteY21" fmla="*/ 150363 h 3026539"/>
                <a:gd name="connsiteX22" fmla="*/ 408585 w 8593123"/>
                <a:gd name="connsiteY22" fmla="*/ 167070 h 3026539"/>
                <a:gd name="connsiteX23" fmla="*/ 416294 w 8593123"/>
                <a:gd name="connsiteY23" fmla="*/ 167070 h 3026539"/>
                <a:gd name="connsiteX24" fmla="*/ 416294 w 8593123"/>
                <a:gd name="connsiteY24" fmla="*/ 182492 h 3026539"/>
                <a:gd name="connsiteX25" fmla="*/ 426573 w 8593123"/>
                <a:gd name="connsiteY25" fmla="*/ 182492 h 3026539"/>
                <a:gd name="connsiteX26" fmla="*/ 426573 w 8593123"/>
                <a:gd name="connsiteY26" fmla="*/ 197914 h 3026539"/>
                <a:gd name="connsiteX27" fmla="*/ 436851 w 8593123"/>
                <a:gd name="connsiteY27" fmla="*/ 197914 h 3026539"/>
                <a:gd name="connsiteX28" fmla="*/ 436851 w 8593123"/>
                <a:gd name="connsiteY28" fmla="*/ 205625 h 3026539"/>
                <a:gd name="connsiteX29" fmla="*/ 453555 w 8593123"/>
                <a:gd name="connsiteY29" fmla="*/ 205625 h 3026539"/>
                <a:gd name="connsiteX30" fmla="*/ 453555 w 8593123"/>
                <a:gd name="connsiteY30" fmla="*/ 212051 h 3026539"/>
                <a:gd name="connsiteX31" fmla="*/ 471543 w 8593123"/>
                <a:gd name="connsiteY31" fmla="*/ 212051 h 3026539"/>
                <a:gd name="connsiteX32" fmla="*/ 471543 w 8593123"/>
                <a:gd name="connsiteY32" fmla="*/ 240324 h 3026539"/>
                <a:gd name="connsiteX33" fmla="*/ 498525 w 8593123"/>
                <a:gd name="connsiteY33" fmla="*/ 240324 h 3026539"/>
                <a:gd name="connsiteX34" fmla="*/ 498525 w 8593123"/>
                <a:gd name="connsiteY34" fmla="*/ 246750 h 3026539"/>
                <a:gd name="connsiteX35" fmla="*/ 507518 w 8593123"/>
                <a:gd name="connsiteY35" fmla="*/ 246750 h 3026539"/>
                <a:gd name="connsiteX36" fmla="*/ 507518 w 8593123"/>
                <a:gd name="connsiteY36" fmla="*/ 254461 h 3026539"/>
                <a:gd name="connsiteX37" fmla="*/ 530646 w 8593123"/>
                <a:gd name="connsiteY37" fmla="*/ 254461 h 3026539"/>
                <a:gd name="connsiteX38" fmla="*/ 530646 w 8593123"/>
                <a:gd name="connsiteY38" fmla="*/ 277593 h 3026539"/>
                <a:gd name="connsiteX39" fmla="*/ 540925 w 8593123"/>
                <a:gd name="connsiteY39" fmla="*/ 277593 h 3026539"/>
                <a:gd name="connsiteX40" fmla="*/ 540925 w 8593123"/>
                <a:gd name="connsiteY40" fmla="*/ 285304 h 3026539"/>
                <a:gd name="connsiteX41" fmla="*/ 548634 w 8593123"/>
                <a:gd name="connsiteY41" fmla="*/ 285304 h 3026539"/>
                <a:gd name="connsiteX42" fmla="*/ 548634 w 8593123"/>
                <a:gd name="connsiteY42" fmla="*/ 375265 h 3026539"/>
                <a:gd name="connsiteX43" fmla="*/ 567907 w 8593123"/>
                <a:gd name="connsiteY43" fmla="*/ 375265 h 3026539"/>
                <a:gd name="connsiteX44" fmla="*/ 567907 w 8593123"/>
                <a:gd name="connsiteY44" fmla="*/ 480648 h 3026539"/>
                <a:gd name="connsiteX45" fmla="*/ 576901 w 8593123"/>
                <a:gd name="connsiteY45" fmla="*/ 480648 h 3026539"/>
                <a:gd name="connsiteX46" fmla="*/ 576901 w 8593123"/>
                <a:gd name="connsiteY46" fmla="*/ 532054 h 3026539"/>
                <a:gd name="connsiteX47" fmla="*/ 585895 w 8593123"/>
                <a:gd name="connsiteY47" fmla="*/ 532054 h 3026539"/>
                <a:gd name="connsiteX48" fmla="*/ 585895 w 8593123"/>
                <a:gd name="connsiteY48" fmla="*/ 645148 h 3026539"/>
                <a:gd name="connsiteX49" fmla="*/ 601313 w 8593123"/>
                <a:gd name="connsiteY49" fmla="*/ 645148 h 3026539"/>
                <a:gd name="connsiteX50" fmla="*/ 601313 w 8593123"/>
                <a:gd name="connsiteY50" fmla="*/ 711976 h 3026539"/>
                <a:gd name="connsiteX51" fmla="*/ 609022 w 8593123"/>
                <a:gd name="connsiteY51" fmla="*/ 711976 h 3026539"/>
                <a:gd name="connsiteX52" fmla="*/ 609022 w 8593123"/>
                <a:gd name="connsiteY52" fmla="*/ 832780 h 3026539"/>
                <a:gd name="connsiteX53" fmla="*/ 620586 w 8593123"/>
                <a:gd name="connsiteY53" fmla="*/ 832780 h 3026539"/>
                <a:gd name="connsiteX54" fmla="*/ 620586 w 8593123"/>
                <a:gd name="connsiteY54" fmla="*/ 886757 h 3026539"/>
                <a:gd name="connsiteX55" fmla="*/ 636004 w 8593123"/>
                <a:gd name="connsiteY55" fmla="*/ 886757 h 3026539"/>
                <a:gd name="connsiteX56" fmla="*/ 636004 w 8593123"/>
                <a:gd name="connsiteY56" fmla="*/ 1065393 h 3026539"/>
                <a:gd name="connsiteX57" fmla="*/ 646283 w 8593123"/>
                <a:gd name="connsiteY57" fmla="*/ 1065393 h 3026539"/>
                <a:gd name="connsiteX58" fmla="*/ 646283 w 8593123"/>
                <a:gd name="connsiteY58" fmla="*/ 1118085 h 3026539"/>
                <a:gd name="connsiteX59" fmla="*/ 664271 w 8593123"/>
                <a:gd name="connsiteY59" fmla="*/ 1118085 h 3026539"/>
                <a:gd name="connsiteX60" fmla="*/ 664271 w 8593123"/>
                <a:gd name="connsiteY60" fmla="*/ 1161780 h 3026539"/>
                <a:gd name="connsiteX61" fmla="*/ 678404 w 8593123"/>
                <a:gd name="connsiteY61" fmla="*/ 1161780 h 3026539"/>
                <a:gd name="connsiteX62" fmla="*/ 678404 w 8593123"/>
                <a:gd name="connsiteY62" fmla="*/ 1200334 h 3026539"/>
                <a:gd name="connsiteX63" fmla="*/ 691253 w 8593123"/>
                <a:gd name="connsiteY63" fmla="*/ 1200334 h 3026539"/>
                <a:gd name="connsiteX64" fmla="*/ 691253 w 8593123"/>
                <a:gd name="connsiteY64" fmla="*/ 1219612 h 3026539"/>
                <a:gd name="connsiteX65" fmla="*/ 698962 w 8593123"/>
                <a:gd name="connsiteY65" fmla="*/ 1219612 h 3026539"/>
                <a:gd name="connsiteX66" fmla="*/ 698962 w 8593123"/>
                <a:gd name="connsiteY66" fmla="*/ 1253026 h 3026539"/>
                <a:gd name="connsiteX67" fmla="*/ 768344 w 8593123"/>
                <a:gd name="connsiteY67" fmla="*/ 1253026 h 3026539"/>
                <a:gd name="connsiteX68" fmla="*/ 768344 w 8593123"/>
                <a:gd name="connsiteY68" fmla="*/ 1260737 h 3026539"/>
                <a:gd name="connsiteX69" fmla="*/ 803036 w 8593123"/>
                <a:gd name="connsiteY69" fmla="*/ 1260737 h 3026539"/>
                <a:gd name="connsiteX70" fmla="*/ 803036 w 8593123"/>
                <a:gd name="connsiteY70" fmla="*/ 1267163 h 3026539"/>
                <a:gd name="connsiteX71" fmla="*/ 839012 w 8593123"/>
                <a:gd name="connsiteY71" fmla="*/ 1267163 h 3026539"/>
                <a:gd name="connsiteX72" fmla="*/ 839012 w 8593123"/>
                <a:gd name="connsiteY72" fmla="*/ 1281299 h 3026539"/>
                <a:gd name="connsiteX73" fmla="*/ 873703 w 8593123"/>
                <a:gd name="connsiteY73" fmla="*/ 1281299 h 3026539"/>
                <a:gd name="connsiteX74" fmla="*/ 873703 w 8593123"/>
                <a:gd name="connsiteY74" fmla="*/ 1291580 h 3026539"/>
                <a:gd name="connsiteX75" fmla="*/ 882697 w 8593123"/>
                <a:gd name="connsiteY75" fmla="*/ 1291580 h 3026539"/>
                <a:gd name="connsiteX76" fmla="*/ 882697 w 8593123"/>
                <a:gd name="connsiteY76" fmla="*/ 1298006 h 3026539"/>
                <a:gd name="connsiteX77" fmla="*/ 891691 w 8593123"/>
                <a:gd name="connsiteY77" fmla="*/ 1298006 h 3026539"/>
                <a:gd name="connsiteX78" fmla="*/ 891691 w 8593123"/>
                <a:gd name="connsiteY78" fmla="*/ 1326280 h 3026539"/>
                <a:gd name="connsiteX79" fmla="*/ 954649 w 8593123"/>
                <a:gd name="connsiteY79" fmla="*/ 1326280 h 3026539"/>
                <a:gd name="connsiteX80" fmla="*/ 954649 w 8593123"/>
                <a:gd name="connsiteY80" fmla="*/ 1336561 h 3026539"/>
                <a:gd name="connsiteX81" fmla="*/ 962358 w 8593123"/>
                <a:gd name="connsiteY81" fmla="*/ 1336561 h 3026539"/>
                <a:gd name="connsiteX82" fmla="*/ 962358 w 8593123"/>
                <a:gd name="connsiteY82" fmla="*/ 1348127 h 3026539"/>
                <a:gd name="connsiteX83" fmla="*/ 984200 w 8593123"/>
                <a:gd name="connsiteY83" fmla="*/ 1348127 h 3026539"/>
                <a:gd name="connsiteX84" fmla="*/ 984200 w 8593123"/>
                <a:gd name="connsiteY84" fmla="*/ 1355838 h 3026539"/>
                <a:gd name="connsiteX85" fmla="*/ 1002189 w 8593123"/>
                <a:gd name="connsiteY85" fmla="*/ 1355838 h 3026539"/>
                <a:gd name="connsiteX86" fmla="*/ 1002189 w 8593123"/>
                <a:gd name="connsiteY86" fmla="*/ 1371260 h 3026539"/>
                <a:gd name="connsiteX87" fmla="*/ 1018891 w 8593123"/>
                <a:gd name="connsiteY87" fmla="*/ 1371260 h 3026539"/>
                <a:gd name="connsiteX88" fmla="*/ 1018891 w 8593123"/>
                <a:gd name="connsiteY88" fmla="*/ 1380256 h 3026539"/>
                <a:gd name="connsiteX89" fmla="*/ 1040734 w 8593123"/>
                <a:gd name="connsiteY89" fmla="*/ 1380256 h 3026539"/>
                <a:gd name="connsiteX90" fmla="*/ 1040734 w 8593123"/>
                <a:gd name="connsiteY90" fmla="*/ 1387967 h 3026539"/>
                <a:gd name="connsiteX91" fmla="*/ 1110116 w 8593123"/>
                <a:gd name="connsiteY91" fmla="*/ 1387967 h 3026539"/>
                <a:gd name="connsiteX92" fmla="*/ 1110116 w 8593123"/>
                <a:gd name="connsiteY92" fmla="*/ 1395678 h 3026539"/>
                <a:gd name="connsiteX93" fmla="*/ 1155086 w 8593123"/>
                <a:gd name="connsiteY93" fmla="*/ 1395678 h 3026539"/>
                <a:gd name="connsiteX94" fmla="*/ 1155086 w 8593123"/>
                <a:gd name="connsiteY94" fmla="*/ 1403389 h 3026539"/>
                <a:gd name="connsiteX95" fmla="*/ 1189778 w 8593123"/>
                <a:gd name="connsiteY95" fmla="*/ 1403389 h 3026539"/>
                <a:gd name="connsiteX96" fmla="*/ 1189778 w 8593123"/>
                <a:gd name="connsiteY96" fmla="*/ 1435518 h 3026539"/>
                <a:gd name="connsiteX97" fmla="*/ 1198771 w 8593123"/>
                <a:gd name="connsiteY97" fmla="*/ 1435518 h 3026539"/>
                <a:gd name="connsiteX98" fmla="*/ 1198771 w 8593123"/>
                <a:gd name="connsiteY98" fmla="*/ 1458651 h 3026539"/>
                <a:gd name="connsiteX99" fmla="*/ 1209050 w 8593123"/>
                <a:gd name="connsiteY99" fmla="*/ 1458651 h 3026539"/>
                <a:gd name="connsiteX100" fmla="*/ 1209050 w 8593123"/>
                <a:gd name="connsiteY100" fmla="*/ 1479213 h 3026539"/>
                <a:gd name="connsiteX101" fmla="*/ 1218044 w 8593123"/>
                <a:gd name="connsiteY101" fmla="*/ 1479213 h 3026539"/>
                <a:gd name="connsiteX102" fmla="*/ 1218044 w 8593123"/>
                <a:gd name="connsiteY102" fmla="*/ 1502346 h 3026539"/>
                <a:gd name="connsiteX103" fmla="*/ 1218044 w 8593123"/>
                <a:gd name="connsiteY103" fmla="*/ 1519053 h 3026539"/>
                <a:gd name="connsiteX104" fmla="*/ 1233463 w 8593123"/>
                <a:gd name="connsiteY104" fmla="*/ 1519053 h 3026539"/>
                <a:gd name="connsiteX105" fmla="*/ 1233463 w 8593123"/>
                <a:gd name="connsiteY105" fmla="*/ 1543471 h 3026539"/>
                <a:gd name="connsiteX106" fmla="*/ 1248881 w 8593123"/>
                <a:gd name="connsiteY106" fmla="*/ 1543471 h 3026539"/>
                <a:gd name="connsiteX107" fmla="*/ 1248881 w 8593123"/>
                <a:gd name="connsiteY107" fmla="*/ 1553752 h 3026539"/>
                <a:gd name="connsiteX108" fmla="*/ 1259160 w 8593123"/>
                <a:gd name="connsiteY108" fmla="*/ 1553752 h 3026539"/>
                <a:gd name="connsiteX109" fmla="*/ 1259160 w 8593123"/>
                <a:gd name="connsiteY109" fmla="*/ 1597447 h 3026539"/>
                <a:gd name="connsiteX110" fmla="*/ 1268154 w 8593123"/>
                <a:gd name="connsiteY110" fmla="*/ 1597447 h 3026539"/>
                <a:gd name="connsiteX111" fmla="*/ 1268154 w 8593123"/>
                <a:gd name="connsiteY111" fmla="*/ 1680983 h 3026539"/>
                <a:gd name="connsiteX112" fmla="*/ 1277148 w 8593123"/>
                <a:gd name="connsiteY112" fmla="*/ 1680983 h 3026539"/>
                <a:gd name="connsiteX113" fmla="*/ 1277148 w 8593123"/>
                <a:gd name="connsiteY113" fmla="*/ 1688693 h 3026539"/>
                <a:gd name="connsiteX114" fmla="*/ 1292566 w 8593123"/>
                <a:gd name="connsiteY114" fmla="*/ 1688693 h 3026539"/>
                <a:gd name="connsiteX115" fmla="*/ 1292566 w 8593123"/>
                <a:gd name="connsiteY115" fmla="*/ 1693834 h 3026539"/>
                <a:gd name="connsiteX116" fmla="*/ 1302845 w 8593123"/>
                <a:gd name="connsiteY116" fmla="*/ 1693834 h 3026539"/>
                <a:gd name="connsiteX117" fmla="*/ 1302845 w 8593123"/>
                <a:gd name="connsiteY117" fmla="*/ 1709256 h 3026539"/>
                <a:gd name="connsiteX118" fmla="*/ 1345245 w 8593123"/>
                <a:gd name="connsiteY118" fmla="*/ 1709256 h 3026539"/>
                <a:gd name="connsiteX119" fmla="*/ 1345245 w 8593123"/>
                <a:gd name="connsiteY119" fmla="*/ 1723392 h 3026539"/>
                <a:gd name="connsiteX120" fmla="*/ 1444179 w 8593123"/>
                <a:gd name="connsiteY120" fmla="*/ 1723392 h 3026539"/>
                <a:gd name="connsiteX121" fmla="*/ 1444179 w 8593123"/>
                <a:gd name="connsiteY121" fmla="*/ 1732389 h 3026539"/>
                <a:gd name="connsiteX122" fmla="*/ 1503283 w 8593123"/>
                <a:gd name="connsiteY122" fmla="*/ 1732389 h 3026539"/>
                <a:gd name="connsiteX123" fmla="*/ 1503283 w 8593123"/>
                <a:gd name="connsiteY123" fmla="*/ 1740099 h 3026539"/>
                <a:gd name="connsiteX124" fmla="*/ 1581659 w 8593123"/>
                <a:gd name="connsiteY124" fmla="*/ 1740099 h 3026539"/>
                <a:gd name="connsiteX125" fmla="*/ 1581659 w 8593123"/>
                <a:gd name="connsiteY125" fmla="*/ 1754236 h 3026539"/>
                <a:gd name="connsiteX126" fmla="*/ 1651041 w 8593123"/>
                <a:gd name="connsiteY126" fmla="*/ 1754236 h 3026539"/>
                <a:gd name="connsiteX127" fmla="*/ 1651041 w 8593123"/>
                <a:gd name="connsiteY127" fmla="*/ 1763232 h 3026539"/>
                <a:gd name="connsiteX128" fmla="*/ 1671599 w 8593123"/>
                <a:gd name="connsiteY128" fmla="*/ 1763232 h 3026539"/>
                <a:gd name="connsiteX129" fmla="*/ 1671599 w 8593123"/>
                <a:gd name="connsiteY129" fmla="*/ 1770943 h 3026539"/>
                <a:gd name="connsiteX130" fmla="*/ 1696011 w 8593123"/>
                <a:gd name="connsiteY130" fmla="*/ 1770943 h 3026539"/>
                <a:gd name="connsiteX131" fmla="*/ 1696011 w 8593123"/>
                <a:gd name="connsiteY131" fmla="*/ 1777369 h 3026539"/>
                <a:gd name="connsiteX132" fmla="*/ 1730702 w 8593123"/>
                <a:gd name="connsiteY132" fmla="*/ 1777369 h 3026539"/>
                <a:gd name="connsiteX133" fmla="*/ 1730702 w 8593123"/>
                <a:gd name="connsiteY133" fmla="*/ 1791506 h 3026539"/>
                <a:gd name="connsiteX134" fmla="*/ 1811648 w 8593123"/>
                <a:gd name="connsiteY134" fmla="*/ 1791506 h 3026539"/>
                <a:gd name="connsiteX135" fmla="*/ 1811648 w 8593123"/>
                <a:gd name="connsiteY135" fmla="*/ 1799217 h 3026539"/>
                <a:gd name="connsiteX136" fmla="*/ 1827067 w 8593123"/>
                <a:gd name="connsiteY136" fmla="*/ 1799217 h 3026539"/>
                <a:gd name="connsiteX137" fmla="*/ 1827067 w 8593123"/>
                <a:gd name="connsiteY137" fmla="*/ 1808213 h 3026539"/>
                <a:gd name="connsiteX138" fmla="*/ 1839915 w 8593123"/>
                <a:gd name="connsiteY138" fmla="*/ 1808213 h 3026539"/>
                <a:gd name="connsiteX139" fmla="*/ 1839915 w 8593123"/>
                <a:gd name="connsiteY139" fmla="*/ 1819779 h 3026539"/>
                <a:gd name="connsiteX140" fmla="*/ 1847624 w 8593123"/>
                <a:gd name="connsiteY140" fmla="*/ 1819779 h 3026539"/>
                <a:gd name="connsiteX141" fmla="*/ 1847624 w 8593123"/>
                <a:gd name="connsiteY141" fmla="*/ 1837771 h 3026539"/>
                <a:gd name="connsiteX142" fmla="*/ 1861758 w 8593123"/>
                <a:gd name="connsiteY142" fmla="*/ 1837771 h 3026539"/>
                <a:gd name="connsiteX143" fmla="*/ 1861758 w 8593123"/>
                <a:gd name="connsiteY143" fmla="*/ 1844197 h 3026539"/>
                <a:gd name="connsiteX144" fmla="*/ 1872037 w 8593123"/>
                <a:gd name="connsiteY144" fmla="*/ 1844197 h 3026539"/>
                <a:gd name="connsiteX145" fmla="*/ 1872037 w 8593123"/>
                <a:gd name="connsiteY145" fmla="*/ 1875041 h 3026539"/>
                <a:gd name="connsiteX146" fmla="*/ 1879746 w 8593123"/>
                <a:gd name="connsiteY146" fmla="*/ 1875041 h 3026539"/>
                <a:gd name="connsiteX147" fmla="*/ 1879746 w 8593123"/>
                <a:gd name="connsiteY147" fmla="*/ 1882752 h 3026539"/>
                <a:gd name="connsiteX148" fmla="*/ 1896449 w 8593123"/>
                <a:gd name="connsiteY148" fmla="*/ 1882752 h 3026539"/>
                <a:gd name="connsiteX149" fmla="*/ 1896449 w 8593123"/>
                <a:gd name="connsiteY149" fmla="*/ 1918736 h 3026539"/>
                <a:gd name="connsiteX150" fmla="*/ 1906728 w 8593123"/>
                <a:gd name="connsiteY150" fmla="*/ 1918736 h 3026539"/>
                <a:gd name="connsiteX151" fmla="*/ 1906728 w 8593123"/>
                <a:gd name="connsiteY151" fmla="*/ 1957291 h 3026539"/>
                <a:gd name="connsiteX152" fmla="*/ 1914437 w 8593123"/>
                <a:gd name="connsiteY152" fmla="*/ 1957291 h 3026539"/>
                <a:gd name="connsiteX153" fmla="*/ 1914437 w 8593123"/>
                <a:gd name="connsiteY153" fmla="*/ 1973998 h 3026539"/>
                <a:gd name="connsiteX154" fmla="*/ 1926001 w 8593123"/>
                <a:gd name="connsiteY154" fmla="*/ 1973998 h 3026539"/>
                <a:gd name="connsiteX155" fmla="*/ 1926001 w 8593123"/>
                <a:gd name="connsiteY155" fmla="*/ 1984279 h 3026539"/>
                <a:gd name="connsiteX156" fmla="*/ 1937564 w 8593123"/>
                <a:gd name="connsiteY156" fmla="*/ 1984279 h 3026539"/>
                <a:gd name="connsiteX157" fmla="*/ 1937564 w 8593123"/>
                <a:gd name="connsiteY157" fmla="*/ 1999701 h 3026539"/>
                <a:gd name="connsiteX158" fmla="*/ 1945273 w 8593123"/>
                <a:gd name="connsiteY158" fmla="*/ 1999701 h 3026539"/>
                <a:gd name="connsiteX159" fmla="*/ 1945273 w 8593123"/>
                <a:gd name="connsiteY159" fmla="*/ 2008697 h 3026539"/>
                <a:gd name="connsiteX160" fmla="*/ 1956837 w 8593123"/>
                <a:gd name="connsiteY160" fmla="*/ 2008697 h 3026539"/>
                <a:gd name="connsiteX161" fmla="*/ 1956837 w 8593123"/>
                <a:gd name="connsiteY161" fmla="*/ 2021549 h 3026539"/>
                <a:gd name="connsiteX162" fmla="*/ 1977395 w 8593123"/>
                <a:gd name="connsiteY162" fmla="*/ 2021549 h 3026539"/>
                <a:gd name="connsiteX163" fmla="*/ 1977395 w 8593123"/>
                <a:gd name="connsiteY163" fmla="*/ 2044681 h 3026539"/>
                <a:gd name="connsiteX164" fmla="*/ 1995383 w 8593123"/>
                <a:gd name="connsiteY164" fmla="*/ 2044681 h 3026539"/>
                <a:gd name="connsiteX165" fmla="*/ 1995383 w 8593123"/>
                <a:gd name="connsiteY165" fmla="*/ 2053677 h 3026539"/>
                <a:gd name="connsiteX166" fmla="*/ 2066050 w 8593123"/>
                <a:gd name="connsiteY166" fmla="*/ 2053677 h 3026539"/>
                <a:gd name="connsiteX167" fmla="*/ 2066050 w 8593123"/>
                <a:gd name="connsiteY167" fmla="*/ 2061388 h 3026539"/>
                <a:gd name="connsiteX168" fmla="*/ 2229227 w 8593123"/>
                <a:gd name="connsiteY168" fmla="*/ 2061388 h 3026539"/>
                <a:gd name="connsiteX169" fmla="*/ 2229227 w 8593123"/>
                <a:gd name="connsiteY169" fmla="*/ 2070384 h 3026539"/>
                <a:gd name="connsiteX170" fmla="*/ 2298609 w 8593123"/>
                <a:gd name="connsiteY170" fmla="*/ 2070384 h 3026539"/>
                <a:gd name="connsiteX171" fmla="*/ 2298609 w 8593123"/>
                <a:gd name="connsiteY171" fmla="*/ 2084521 h 3026539"/>
                <a:gd name="connsiteX172" fmla="*/ 2326876 w 8593123"/>
                <a:gd name="connsiteY172" fmla="*/ 2084521 h 3026539"/>
                <a:gd name="connsiteX173" fmla="*/ 2326876 w 8593123"/>
                <a:gd name="connsiteY173" fmla="*/ 2090947 h 3026539"/>
                <a:gd name="connsiteX174" fmla="*/ 2393688 w 8593123"/>
                <a:gd name="connsiteY174" fmla="*/ 2090947 h 3026539"/>
                <a:gd name="connsiteX175" fmla="*/ 2393688 w 8593123"/>
                <a:gd name="connsiteY175" fmla="*/ 2098658 h 3026539"/>
                <a:gd name="connsiteX176" fmla="*/ 2402683 w 8593123"/>
                <a:gd name="connsiteY176" fmla="*/ 2098658 h 3026539"/>
                <a:gd name="connsiteX177" fmla="*/ 2402683 w 8593123"/>
                <a:gd name="connsiteY177" fmla="*/ 2107654 h 3026539"/>
                <a:gd name="connsiteX178" fmla="*/ 2459216 w 8593123"/>
                <a:gd name="connsiteY178" fmla="*/ 2107654 h 3026539"/>
                <a:gd name="connsiteX179" fmla="*/ 2459216 w 8593123"/>
                <a:gd name="connsiteY179" fmla="*/ 2128216 h 3026539"/>
                <a:gd name="connsiteX180" fmla="*/ 2472065 w 8593123"/>
                <a:gd name="connsiteY180" fmla="*/ 2128216 h 3026539"/>
                <a:gd name="connsiteX181" fmla="*/ 2472065 w 8593123"/>
                <a:gd name="connsiteY181" fmla="*/ 2143638 h 3026539"/>
                <a:gd name="connsiteX182" fmla="*/ 2483628 w 8593123"/>
                <a:gd name="connsiteY182" fmla="*/ 2143638 h 3026539"/>
                <a:gd name="connsiteX183" fmla="*/ 2483628 w 8593123"/>
                <a:gd name="connsiteY183" fmla="*/ 2152634 h 3026539"/>
                <a:gd name="connsiteX184" fmla="*/ 2515750 w 8593123"/>
                <a:gd name="connsiteY184" fmla="*/ 2152634 h 3026539"/>
                <a:gd name="connsiteX185" fmla="*/ 2515750 w 8593123"/>
                <a:gd name="connsiteY185" fmla="*/ 2164200 h 3026539"/>
                <a:gd name="connsiteX186" fmla="*/ 2529883 w 8593123"/>
                <a:gd name="connsiteY186" fmla="*/ 2164200 h 3026539"/>
                <a:gd name="connsiteX187" fmla="*/ 2529883 w 8593123"/>
                <a:gd name="connsiteY187" fmla="*/ 2179622 h 3026539"/>
                <a:gd name="connsiteX188" fmla="*/ 2535023 w 8593123"/>
                <a:gd name="connsiteY188" fmla="*/ 2179622 h 3026539"/>
                <a:gd name="connsiteX189" fmla="*/ 2535023 w 8593123"/>
                <a:gd name="connsiteY189" fmla="*/ 2197615 h 3026539"/>
                <a:gd name="connsiteX190" fmla="*/ 2562005 w 8593123"/>
                <a:gd name="connsiteY190" fmla="*/ 2197615 h 3026539"/>
                <a:gd name="connsiteX191" fmla="*/ 2562005 w 8593123"/>
                <a:gd name="connsiteY191" fmla="*/ 2225888 h 3026539"/>
                <a:gd name="connsiteX192" fmla="*/ 2595411 w 8593123"/>
                <a:gd name="connsiteY192" fmla="*/ 2225888 h 3026539"/>
                <a:gd name="connsiteX193" fmla="*/ 2595411 w 8593123"/>
                <a:gd name="connsiteY193" fmla="*/ 2232314 h 3026539"/>
                <a:gd name="connsiteX194" fmla="*/ 2604405 w 8593123"/>
                <a:gd name="connsiteY194" fmla="*/ 2232314 h 3026539"/>
                <a:gd name="connsiteX195" fmla="*/ 2604405 w 8593123"/>
                <a:gd name="connsiteY195" fmla="*/ 2258017 h 3026539"/>
                <a:gd name="connsiteX196" fmla="*/ 2705909 w 8593123"/>
                <a:gd name="connsiteY196" fmla="*/ 2258017 h 3026539"/>
                <a:gd name="connsiteX197" fmla="*/ 2705909 w 8593123"/>
                <a:gd name="connsiteY197" fmla="*/ 2265728 h 3026539"/>
                <a:gd name="connsiteX198" fmla="*/ 2939753 w 8593123"/>
                <a:gd name="connsiteY198" fmla="*/ 2265728 h 3026539"/>
                <a:gd name="connsiteX199" fmla="*/ 2939753 w 8593123"/>
                <a:gd name="connsiteY199" fmla="*/ 2272154 h 3026539"/>
                <a:gd name="connsiteX200" fmla="*/ 3064384 w 8593123"/>
                <a:gd name="connsiteY200" fmla="*/ 2272154 h 3026539"/>
                <a:gd name="connsiteX201" fmla="*/ 3064384 w 8593123"/>
                <a:gd name="connsiteY201" fmla="*/ 2279864 h 3026539"/>
                <a:gd name="connsiteX202" fmla="*/ 3097790 w 8593123"/>
                <a:gd name="connsiteY202" fmla="*/ 2279864 h 3026539"/>
                <a:gd name="connsiteX203" fmla="*/ 3097790 w 8593123"/>
                <a:gd name="connsiteY203" fmla="*/ 2295286 h 3026539"/>
                <a:gd name="connsiteX204" fmla="*/ 3106784 w 8593123"/>
                <a:gd name="connsiteY204" fmla="*/ 2295286 h 3026539"/>
                <a:gd name="connsiteX205" fmla="*/ 3106784 w 8593123"/>
                <a:gd name="connsiteY205" fmla="*/ 2304283 h 3026539"/>
                <a:gd name="connsiteX206" fmla="*/ 3122202 w 8593123"/>
                <a:gd name="connsiteY206" fmla="*/ 2304283 h 3026539"/>
                <a:gd name="connsiteX207" fmla="*/ 3122202 w 8593123"/>
                <a:gd name="connsiteY207" fmla="*/ 2331271 h 3026539"/>
                <a:gd name="connsiteX208" fmla="*/ 3135051 w 8593123"/>
                <a:gd name="connsiteY208" fmla="*/ 2331271 h 3026539"/>
                <a:gd name="connsiteX209" fmla="*/ 3135051 w 8593123"/>
                <a:gd name="connsiteY209" fmla="*/ 2342837 h 3026539"/>
                <a:gd name="connsiteX210" fmla="*/ 3142760 w 8593123"/>
                <a:gd name="connsiteY210" fmla="*/ 2342837 h 3026539"/>
                <a:gd name="connsiteX211" fmla="*/ 3142760 w 8593123"/>
                <a:gd name="connsiteY211" fmla="*/ 2353118 h 3026539"/>
                <a:gd name="connsiteX212" fmla="*/ 3242979 w 8593123"/>
                <a:gd name="connsiteY212" fmla="*/ 2353118 h 3026539"/>
                <a:gd name="connsiteX213" fmla="*/ 3242979 w 8593123"/>
                <a:gd name="connsiteY213" fmla="*/ 2360829 h 3026539"/>
                <a:gd name="connsiteX214" fmla="*/ 3253258 w 8593123"/>
                <a:gd name="connsiteY214" fmla="*/ 2360829 h 3026539"/>
                <a:gd name="connsiteX215" fmla="*/ 3253258 w 8593123"/>
                <a:gd name="connsiteY215" fmla="*/ 2383962 h 3026539"/>
                <a:gd name="connsiteX216" fmla="*/ 3350907 w 8593123"/>
                <a:gd name="connsiteY216" fmla="*/ 2383962 h 3026539"/>
                <a:gd name="connsiteX217" fmla="*/ 3350907 w 8593123"/>
                <a:gd name="connsiteY217" fmla="*/ 2392958 h 3026539"/>
                <a:gd name="connsiteX218" fmla="*/ 3665697 w 8593123"/>
                <a:gd name="connsiteY218" fmla="*/ 2392958 h 3026539"/>
                <a:gd name="connsiteX219" fmla="*/ 3665697 w 8593123"/>
                <a:gd name="connsiteY219" fmla="*/ 2400669 h 3026539"/>
                <a:gd name="connsiteX220" fmla="*/ 3691394 w 8593123"/>
                <a:gd name="connsiteY220" fmla="*/ 2400669 h 3026539"/>
                <a:gd name="connsiteX221" fmla="*/ 3691394 w 8593123"/>
                <a:gd name="connsiteY221" fmla="*/ 2409665 h 3026539"/>
                <a:gd name="connsiteX222" fmla="*/ 3732509 w 8593123"/>
                <a:gd name="connsiteY222" fmla="*/ 2409665 h 3026539"/>
                <a:gd name="connsiteX223" fmla="*/ 3732509 w 8593123"/>
                <a:gd name="connsiteY223" fmla="*/ 2421231 h 3026539"/>
                <a:gd name="connsiteX224" fmla="*/ 3776195 w 8593123"/>
                <a:gd name="connsiteY224" fmla="*/ 2421231 h 3026539"/>
                <a:gd name="connsiteX225" fmla="*/ 3776195 w 8593123"/>
                <a:gd name="connsiteY225" fmla="*/ 2426372 h 3026539"/>
                <a:gd name="connsiteX226" fmla="*/ 3843007 w 8593123"/>
                <a:gd name="connsiteY226" fmla="*/ 2426372 h 3026539"/>
                <a:gd name="connsiteX227" fmla="*/ 3843007 w 8593123"/>
                <a:gd name="connsiteY227" fmla="*/ 2430228 h 3026539"/>
                <a:gd name="connsiteX228" fmla="*/ 3927807 w 8593123"/>
                <a:gd name="connsiteY228" fmla="*/ 2430228 h 3026539"/>
                <a:gd name="connsiteX229" fmla="*/ 3927807 w 8593123"/>
                <a:gd name="connsiteY229" fmla="*/ 2443079 h 3026539"/>
                <a:gd name="connsiteX230" fmla="*/ 4028027 w 8593123"/>
                <a:gd name="connsiteY230" fmla="*/ 2443079 h 3026539"/>
                <a:gd name="connsiteX231" fmla="*/ 4028027 w 8593123"/>
                <a:gd name="connsiteY231" fmla="*/ 2450790 h 3026539"/>
                <a:gd name="connsiteX232" fmla="*/ 4039590 w 8593123"/>
                <a:gd name="connsiteY232" fmla="*/ 2450790 h 3026539"/>
                <a:gd name="connsiteX233" fmla="*/ 4039590 w 8593123"/>
                <a:gd name="connsiteY233" fmla="*/ 2466212 h 3026539"/>
                <a:gd name="connsiteX234" fmla="*/ 4399350 w 8593123"/>
                <a:gd name="connsiteY234" fmla="*/ 2466212 h 3026539"/>
                <a:gd name="connsiteX235" fmla="*/ 4399350 w 8593123"/>
                <a:gd name="connsiteY235" fmla="*/ 2495771 h 3026539"/>
                <a:gd name="connsiteX236" fmla="*/ 4434042 w 8593123"/>
                <a:gd name="connsiteY236" fmla="*/ 2495771 h 3026539"/>
                <a:gd name="connsiteX237" fmla="*/ 4434042 w 8593123"/>
                <a:gd name="connsiteY237" fmla="*/ 2521474 h 3026539"/>
                <a:gd name="connsiteX238" fmla="*/ 4526551 w 8593123"/>
                <a:gd name="connsiteY238" fmla="*/ 2521474 h 3026539"/>
                <a:gd name="connsiteX239" fmla="*/ 4526551 w 8593123"/>
                <a:gd name="connsiteY239" fmla="*/ 2536895 h 3026539"/>
                <a:gd name="connsiteX240" fmla="*/ 4674310 w 8593123"/>
                <a:gd name="connsiteY240" fmla="*/ 2536895 h 3026539"/>
                <a:gd name="connsiteX241" fmla="*/ 4674310 w 8593123"/>
                <a:gd name="connsiteY241" fmla="*/ 2549747 h 3026539"/>
                <a:gd name="connsiteX242" fmla="*/ 4717995 w 8593123"/>
                <a:gd name="connsiteY242" fmla="*/ 2549747 h 3026539"/>
                <a:gd name="connsiteX243" fmla="*/ 4717995 w 8593123"/>
                <a:gd name="connsiteY243" fmla="*/ 2565169 h 3026539"/>
                <a:gd name="connsiteX244" fmla="*/ 4845196 w 8593123"/>
                <a:gd name="connsiteY244" fmla="*/ 2565169 h 3026539"/>
                <a:gd name="connsiteX245" fmla="*/ 4845196 w 8593123"/>
                <a:gd name="connsiteY245" fmla="*/ 2579306 h 3026539"/>
                <a:gd name="connsiteX246" fmla="*/ 4861899 w 8593123"/>
                <a:gd name="connsiteY246" fmla="*/ 2579306 h 3026539"/>
                <a:gd name="connsiteX247" fmla="*/ 4861899 w 8593123"/>
                <a:gd name="connsiteY247" fmla="*/ 2593442 h 3026539"/>
                <a:gd name="connsiteX248" fmla="*/ 5046918 w 8593123"/>
                <a:gd name="connsiteY248" fmla="*/ 2593442 h 3026539"/>
                <a:gd name="connsiteX249" fmla="*/ 5046918 w 8593123"/>
                <a:gd name="connsiteY249" fmla="*/ 2603723 h 3026539"/>
                <a:gd name="connsiteX250" fmla="*/ 5075185 w 8593123"/>
                <a:gd name="connsiteY250" fmla="*/ 2603723 h 3026539"/>
                <a:gd name="connsiteX251" fmla="*/ 5075185 w 8593123"/>
                <a:gd name="connsiteY251" fmla="*/ 2631997 h 3026539"/>
                <a:gd name="connsiteX252" fmla="*/ 5084179 w 8593123"/>
                <a:gd name="connsiteY252" fmla="*/ 2631997 h 3026539"/>
                <a:gd name="connsiteX253" fmla="*/ 5084179 w 8593123"/>
                <a:gd name="connsiteY253" fmla="*/ 2660270 h 3026539"/>
                <a:gd name="connsiteX254" fmla="*/ 5685492 w 8593123"/>
                <a:gd name="connsiteY254" fmla="*/ 2660270 h 3026539"/>
                <a:gd name="connsiteX255" fmla="*/ 5685492 w 8593123"/>
                <a:gd name="connsiteY255" fmla="*/ 2685973 h 3026539"/>
                <a:gd name="connsiteX256" fmla="*/ 5731747 w 8593123"/>
                <a:gd name="connsiteY256" fmla="*/ 2685973 h 3026539"/>
                <a:gd name="connsiteX257" fmla="*/ 5731747 w 8593123"/>
                <a:gd name="connsiteY257" fmla="*/ 2706536 h 3026539"/>
                <a:gd name="connsiteX258" fmla="*/ 5864087 w 8593123"/>
                <a:gd name="connsiteY258" fmla="*/ 2706536 h 3026539"/>
                <a:gd name="connsiteX259" fmla="*/ 5864087 w 8593123"/>
                <a:gd name="connsiteY259" fmla="*/ 2738665 h 3026539"/>
                <a:gd name="connsiteX260" fmla="*/ 6704384 w 8593123"/>
                <a:gd name="connsiteY260" fmla="*/ 2738665 h 3026539"/>
                <a:gd name="connsiteX261" fmla="*/ 6704384 w 8593123"/>
                <a:gd name="connsiteY261" fmla="*/ 2783645 h 3026539"/>
                <a:gd name="connsiteX262" fmla="*/ 8593123 w 8593123"/>
                <a:gd name="connsiteY262" fmla="*/ 2783645 h 3026539"/>
                <a:gd name="connsiteX263" fmla="*/ 8593123 w 8593123"/>
                <a:gd name="connsiteY263" fmla="*/ 3026539 h 3026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Lst>
              <a:rect l="l" t="t" r="r" b="b"/>
              <a:pathLst>
                <a:path w="8593123" h="3026539">
                  <a:moveTo>
                    <a:pt x="0" y="0"/>
                  </a:moveTo>
                  <a:lnTo>
                    <a:pt x="155468" y="0"/>
                  </a:lnTo>
                  <a:lnTo>
                    <a:pt x="155468" y="10281"/>
                  </a:lnTo>
                  <a:lnTo>
                    <a:pt x="191444" y="10281"/>
                  </a:lnTo>
                  <a:lnTo>
                    <a:pt x="191444" y="17992"/>
                  </a:lnTo>
                  <a:lnTo>
                    <a:pt x="244123" y="17992"/>
                  </a:lnTo>
                  <a:lnTo>
                    <a:pt x="244123" y="26988"/>
                  </a:lnTo>
                  <a:lnTo>
                    <a:pt x="272390" y="26988"/>
                  </a:lnTo>
                  <a:lnTo>
                    <a:pt x="272390" y="32129"/>
                  </a:lnTo>
                  <a:lnTo>
                    <a:pt x="305796" y="32129"/>
                  </a:lnTo>
                  <a:lnTo>
                    <a:pt x="305796" y="53977"/>
                  </a:lnTo>
                  <a:lnTo>
                    <a:pt x="323784" y="53977"/>
                  </a:lnTo>
                  <a:lnTo>
                    <a:pt x="323784" y="71969"/>
                  </a:lnTo>
                  <a:lnTo>
                    <a:pt x="344342" y="71969"/>
                  </a:lnTo>
                  <a:lnTo>
                    <a:pt x="344342" y="95102"/>
                  </a:lnTo>
                  <a:lnTo>
                    <a:pt x="352051" y="95102"/>
                  </a:lnTo>
                  <a:lnTo>
                    <a:pt x="352051" y="106668"/>
                  </a:lnTo>
                  <a:lnTo>
                    <a:pt x="381603" y="106668"/>
                  </a:lnTo>
                  <a:lnTo>
                    <a:pt x="381603" y="122090"/>
                  </a:lnTo>
                  <a:lnTo>
                    <a:pt x="390597" y="122090"/>
                  </a:lnTo>
                  <a:lnTo>
                    <a:pt x="390597" y="150363"/>
                  </a:lnTo>
                  <a:lnTo>
                    <a:pt x="408585" y="150363"/>
                  </a:lnTo>
                  <a:lnTo>
                    <a:pt x="408585" y="167070"/>
                  </a:lnTo>
                  <a:lnTo>
                    <a:pt x="416294" y="167070"/>
                  </a:lnTo>
                  <a:lnTo>
                    <a:pt x="416294" y="182492"/>
                  </a:lnTo>
                  <a:lnTo>
                    <a:pt x="426573" y="182492"/>
                  </a:lnTo>
                  <a:lnTo>
                    <a:pt x="426573" y="197914"/>
                  </a:lnTo>
                  <a:lnTo>
                    <a:pt x="436851" y="197914"/>
                  </a:lnTo>
                  <a:lnTo>
                    <a:pt x="436851" y="205625"/>
                  </a:lnTo>
                  <a:lnTo>
                    <a:pt x="453555" y="205625"/>
                  </a:lnTo>
                  <a:lnTo>
                    <a:pt x="453555" y="212051"/>
                  </a:lnTo>
                  <a:lnTo>
                    <a:pt x="471543" y="212051"/>
                  </a:lnTo>
                  <a:lnTo>
                    <a:pt x="471543" y="240324"/>
                  </a:lnTo>
                  <a:lnTo>
                    <a:pt x="498525" y="240324"/>
                  </a:lnTo>
                  <a:lnTo>
                    <a:pt x="498525" y="246750"/>
                  </a:lnTo>
                  <a:lnTo>
                    <a:pt x="507518" y="246750"/>
                  </a:lnTo>
                  <a:lnTo>
                    <a:pt x="507518" y="254461"/>
                  </a:lnTo>
                  <a:lnTo>
                    <a:pt x="530646" y="254461"/>
                  </a:lnTo>
                  <a:lnTo>
                    <a:pt x="530646" y="277593"/>
                  </a:lnTo>
                  <a:lnTo>
                    <a:pt x="540925" y="277593"/>
                  </a:lnTo>
                  <a:lnTo>
                    <a:pt x="540925" y="285304"/>
                  </a:lnTo>
                  <a:lnTo>
                    <a:pt x="548634" y="285304"/>
                  </a:lnTo>
                  <a:lnTo>
                    <a:pt x="548634" y="375265"/>
                  </a:lnTo>
                  <a:lnTo>
                    <a:pt x="567907" y="375265"/>
                  </a:lnTo>
                  <a:lnTo>
                    <a:pt x="567907" y="480648"/>
                  </a:lnTo>
                  <a:lnTo>
                    <a:pt x="576901" y="480648"/>
                  </a:lnTo>
                  <a:lnTo>
                    <a:pt x="576901" y="532054"/>
                  </a:lnTo>
                  <a:lnTo>
                    <a:pt x="585895" y="532054"/>
                  </a:lnTo>
                  <a:lnTo>
                    <a:pt x="585895" y="645148"/>
                  </a:lnTo>
                  <a:lnTo>
                    <a:pt x="601313" y="645148"/>
                  </a:lnTo>
                  <a:lnTo>
                    <a:pt x="601313" y="711976"/>
                  </a:lnTo>
                  <a:lnTo>
                    <a:pt x="609022" y="711976"/>
                  </a:lnTo>
                  <a:lnTo>
                    <a:pt x="609022" y="832780"/>
                  </a:lnTo>
                  <a:lnTo>
                    <a:pt x="620586" y="832780"/>
                  </a:lnTo>
                  <a:lnTo>
                    <a:pt x="620586" y="886757"/>
                  </a:lnTo>
                  <a:lnTo>
                    <a:pt x="636004" y="886757"/>
                  </a:lnTo>
                  <a:lnTo>
                    <a:pt x="636004" y="1065393"/>
                  </a:lnTo>
                  <a:lnTo>
                    <a:pt x="646283" y="1065393"/>
                  </a:lnTo>
                  <a:lnTo>
                    <a:pt x="646283" y="1118085"/>
                  </a:lnTo>
                  <a:lnTo>
                    <a:pt x="664271" y="1118085"/>
                  </a:lnTo>
                  <a:lnTo>
                    <a:pt x="664271" y="1161780"/>
                  </a:lnTo>
                  <a:lnTo>
                    <a:pt x="678404" y="1161780"/>
                  </a:lnTo>
                  <a:lnTo>
                    <a:pt x="678404" y="1200334"/>
                  </a:lnTo>
                  <a:lnTo>
                    <a:pt x="691253" y="1200334"/>
                  </a:lnTo>
                  <a:lnTo>
                    <a:pt x="691253" y="1219612"/>
                  </a:lnTo>
                  <a:lnTo>
                    <a:pt x="698962" y="1219612"/>
                  </a:lnTo>
                  <a:lnTo>
                    <a:pt x="698962" y="1253026"/>
                  </a:lnTo>
                  <a:lnTo>
                    <a:pt x="768344" y="1253026"/>
                  </a:lnTo>
                  <a:lnTo>
                    <a:pt x="768344" y="1260737"/>
                  </a:lnTo>
                  <a:lnTo>
                    <a:pt x="803036" y="1260737"/>
                  </a:lnTo>
                  <a:lnTo>
                    <a:pt x="803036" y="1267163"/>
                  </a:lnTo>
                  <a:lnTo>
                    <a:pt x="839012" y="1267163"/>
                  </a:lnTo>
                  <a:lnTo>
                    <a:pt x="839012" y="1281299"/>
                  </a:lnTo>
                  <a:lnTo>
                    <a:pt x="873703" y="1281299"/>
                  </a:lnTo>
                  <a:lnTo>
                    <a:pt x="873703" y="1291580"/>
                  </a:lnTo>
                  <a:lnTo>
                    <a:pt x="882697" y="1291580"/>
                  </a:lnTo>
                  <a:lnTo>
                    <a:pt x="882697" y="1298006"/>
                  </a:lnTo>
                  <a:lnTo>
                    <a:pt x="891691" y="1298006"/>
                  </a:lnTo>
                  <a:lnTo>
                    <a:pt x="891691" y="1326280"/>
                  </a:lnTo>
                  <a:lnTo>
                    <a:pt x="954649" y="1326280"/>
                  </a:lnTo>
                  <a:lnTo>
                    <a:pt x="954649" y="1336561"/>
                  </a:lnTo>
                  <a:lnTo>
                    <a:pt x="962358" y="1336561"/>
                  </a:lnTo>
                  <a:lnTo>
                    <a:pt x="962358" y="1348127"/>
                  </a:lnTo>
                  <a:lnTo>
                    <a:pt x="984200" y="1348127"/>
                  </a:lnTo>
                  <a:lnTo>
                    <a:pt x="984200" y="1355838"/>
                  </a:lnTo>
                  <a:lnTo>
                    <a:pt x="1002189" y="1355838"/>
                  </a:lnTo>
                  <a:lnTo>
                    <a:pt x="1002189" y="1371260"/>
                  </a:lnTo>
                  <a:lnTo>
                    <a:pt x="1018891" y="1371260"/>
                  </a:lnTo>
                  <a:lnTo>
                    <a:pt x="1018891" y="1380256"/>
                  </a:lnTo>
                  <a:lnTo>
                    <a:pt x="1040734" y="1380256"/>
                  </a:lnTo>
                  <a:lnTo>
                    <a:pt x="1040734" y="1387967"/>
                  </a:lnTo>
                  <a:lnTo>
                    <a:pt x="1110116" y="1387967"/>
                  </a:lnTo>
                  <a:lnTo>
                    <a:pt x="1110116" y="1395678"/>
                  </a:lnTo>
                  <a:lnTo>
                    <a:pt x="1155086" y="1395678"/>
                  </a:lnTo>
                  <a:lnTo>
                    <a:pt x="1155086" y="1403389"/>
                  </a:lnTo>
                  <a:lnTo>
                    <a:pt x="1189778" y="1403389"/>
                  </a:lnTo>
                  <a:lnTo>
                    <a:pt x="1189778" y="1435518"/>
                  </a:lnTo>
                  <a:lnTo>
                    <a:pt x="1198771" y="1435518"/>
                  </a:lnTo>
                  <a:lnTo>
                    <a:pt x="1198771" y="1458651"/>
                  </a:lnTo>
                  <a:lnTo>
                    <a:pt x="1209050" y="1458651"/>
                  </a:lnTo>
                  <a:lnTo>
                    <a:pt x="1209050" y="1479213"/>
                  </a:lnTo>
                  <a:lnTo>
                    <a:pt x="1218044" y="1479213"/>
                  </a:lnTo>
                  <a:lnTo>
                    <a:pt x="1218044" y="1502346"/>
                  </a:lnTo>
                  <a:lnTo>
                    <a:pt x="1218044" y="1519053"/>
                  </a:lnTo>
                  <a:lnTo>
                    <a:pt x="1233463" y="1519053"/>
                  </a:lnTo>
                  <a:lnTo>
                    <a:pt x="1233463" y="1543471"/>
                  </a:lnTo>
                  <a:lnTo>
                    <a:pt x="1248881" y="1543471"/>
                  </a:lnTo>
                  <a:lnTo>
                    <a:pt x="1248881" y="1553752"/>
                  </a:lnTo>
                  <a:lnTo>
                    <a:pt x="1259160" y="1553752"/>
                  </a:lnTo>
                  <a:lnTo>
                    <a:pt x="1259160" y="1597447"/>
                  </a:lnTo>
                  <a:lnTo>
                    <a:pt x="1268154" y="1597447"/>
                  </a:lnTo>
                  <a:lnTo>
                    <a:pt x="1268154" y="1680983"/>
                  </a:lnTo>
                  <a:lnTo>
                    <a:pt x="1277148" y="1680983"/>
                  </a:lnTo>
                  <a:lnTo>
                    <a:pt x="1277148" y="1688693"/>
                  </a:lnTo>
                  <a:lnTo>
                    <a:pt x="1292566" y="1688693"/>
                  </a:lnTo>
                  <a:lnTo>
                    <a:pt x="1292566" y="1693834"/>
                  </a:lnTo>
                  <a:lnTo>
                    <a:pt x="1302845" y="1693834"/>
                  </a:lnTo>
                  <a:lnTo>
                    <a:pt x="1302845" y="1709256"/>
                  </a:lnTo>
                  <a:lnTo>
                    <a:pt x="1345245" y="1709256"/>
                  </a:lnTo>
                  <a:lnTo>
                    <a:pt x="1345245" y="1723392"/>
                  </a:lnTo>
                  <a:lnTo>
                    <a:pt x="1444179" y="1723392"/>
                  </a:lnTo>
                  <a:lnTo>
                    <a:pt x="1444179" y="1732389"/>
                  </a:lnTo>
                  <a:lnTo>
                    <a:pt x="1503283" y="1732389"/>
                  </a:lnTo>
                  <a:lnTo>
                    <a:pt x="1503283" y="1740099"/>
                  </a:lnTo>
                  <a:lnTo>
                    <a:pt x="1581659" y="1740099"/>
                  </a:lnTo>
                  <a:lnTo>
                    <a:pt x="1581659" y="1754236"/>
                  </a:lnTo>
                  <a:lnTo>
                    <a:pt x="1651041" y="1754236"/>
                  </a:lnTo>
                  <a:lnTo>
                    <a:pt x="1651041" y="1763232"/>
                  </a:lnTo>
                  <a:lnTo>
                    <a:pt x="1671599" y="1763232"/>
                  </a:lnTo>
                  <a:lnTo>
                    <a:pt x="1671599" y="1770943"/>
                  </a:lnTo>
                  <a:lnTo>
                    <a:pt x="1696011" y="1770943"/>
                  </a:lnTo>
                  <a:lnTo>
                    <a:pt x="1696011" y="1777369"/>
                  </a:lnTo>
                  <a:lnTo>
                    <a:pt x="1730702" y="1777369"/>
                  </a:lnTo>
                  <a:lnTo>
                    <a:pt x="1730702" y="1791506"/>
                  </a:lnTo>
                  <a:lnTo>
                    <a:pt x="1811648" y="1791506"/>
                  </a:lnTo>
                  <a:lnTo>
                    <a:pt x="1811648" y="1799217"/>
                  </a:lnTo>
                  <a:lnTo>
                    <a:pt x="1827067" y="1799217"/>
                  </a:lnTo>
                  <a:lnTo>
                    <a:pt x="1827067" y="1808213"/>
                  </a:lnTo>
                  <a:lnTo>
                    <a:pt x="1839915" y="1808213"/>
                  </a:lnTo>
                  <a:lnTo>
                    <a:pt x="1839915" y="1819779"/>
                  </a:lnTo>
                  <a:lnTo>
                    <a:pt x="1847624" y="1819779"/>
                  </a:lnTo>
                  <a:lnTo>
                    <a:pt x="1847624" y="1837771"/>
                  </a:lnTo>
                  <a:lnTo>
                    <a:pt x="1861758" y="1837771"/>
                  </a:lnTo>
                  <a:lnTo>
                    <a:pt x="1861758" y="1844197"/>
                  </a:lnTo>
                  <a:lnTo>
                    <a:pt x="1872037" y="1844197"/>
                  </a:lnTo>
                  <a:lnTo>
                    <a:pt x="1872037" y="1875041"/>
                  </a:lnTo>
                  <a:lnTo>
                    <a:pt x="1879746" y="1875041"/>
                  </a:lnTo>
                  <a:lnTo>
                    <a:pt x="1879746" y="1882752"/>
                  </a:lnTo>
                  <a:lnTo>
                    <a:pt x="1896449" y="1882752"/>
                  </a:lnTo>
                  <a:lnTo>
                    <a:pt x="1896449" y="1918736"/>
                  </a:lnTo>
                  <a:lnTo>
                    <a:pt x="1906728" y="1918736"/>
                  </a:lnTo>
                  <a:lnTo>
                    <a:pt x="1906728" y="1957291"/>
                  </a:lnTo>
                  <a:lnTo>
                    <a:pt x="1914437" y="1957291"/>
                  </a:lnTo>
                  <a:lnTo>
                    <a:pt x="1914437" y="1973998"/>
                  </a:lnTo>
                  <a:lnTo>
                    <a:pt x="1926001" y="1973998"/>
                  </a:lnTo>
                  <a:lnTo>
                    <a:pt x="1926001" y="1984279"/>
                  </a:lnTo>
                  <a:lnTo>
                    <a:pt x="1937564" y="1984279"/>
                  </a:lnTo>
                  <a:lnTo>
                    <a:pt x="1937564" y="1999701"/>
                  </a:lnTo>
                  <a:lnTo>
                    <a:pt x="1945273" y="1999701"/>
                  </a:lnTo>
                  <a:lnTo>
                    <a:pt x="1945273" y="2008697"/>
                  </a:lnTo>
                  <a:lnTo>
                    <a:pt x="1956837" y="2008697"/>
                  </a:lnTo>
                  <a:lnTo>
                    <a:pt x="1956837" y="2021549"/>
                  </a:lnTo>
                  <a:lnTo>
                    <a:pt x="1977395" y="2021549"/>
                  </a:lnTo>
                  <a:lnTo>
                    <a:pt x="1977395" y="2044681"/>
                  </a:lnTo>
                  <a:lnTo>
                    <a:pt x="1995383" y="2044681"/>
                  </a:lnTo>
                  <a:lnTo>
                    <a:pt x="1995383" y="2053677"/>
                  </a:lnTo>
                  <a:lnTo>
                    <a:pt x="2066050" y="2053677"/>
                  </a:lnTo>
                  <a:lnTo>
                    <a:pt x="2066050" y="2061388"/>
                  </a:lnTo>
                  <a:lnTo>
                    <a:pt x="2229227" y="2061388"/>
                  </a:lnTo>
                  <a:lnTo>
                    <a:pt x="2229227" y="2070384"/>
                  </a:lnTo>
                  <a:lnTo>
                    <a:pt x="2298609" y="2070384"/>
                  </a:lnTo>
                  <a:lnTo>
                    <a:pt x="2298609" y="2084521"/>
                  </a:lnTo>
                  <a:lnTo>
                    <a:pt x="2326876" y="2084521"/>
                  </a:lnTo>
                  <a:lnTo>
                    <a:pt x="2326876" y="2090947"/>
                  </a:lnTo>
                  <a:lnTo>
                    <a:pt x="2393688" y="2090947"/>
                  </a:lnTo>
                  <a:lnTo>
                    <a:pt x="2393688" y="2098658"/>
                  </a:lnTo>
                  <a:lnTo>
                    <a:pt x="2402683" y="2098658"/>
                  </a:lnTo>
                  <a:lnTo>
                    <a:pt x="2402683" y="2107654"/>
                  </a:lnTo>
                  <a:lnTo>
                    <a:pt x="2459216" y="2107654"/>
                  </a:lnTo>
                  <a:lnTo>
                    <a:pt x="2459216" y="2128216"/>
                  </a:lnTo>
                  <a:lnTo>
                    <a:pt x="2472065" y="2128216"/>
                  </a:lnTo>
                  <a:lnTo>
                    <a:pt x="2472065" y="2143638"/>
                  </a:lnTo>
                  <a:lnTo>
                    <a:pt x="2483628" y="2143638"/>
                  </a:lnTo>
                  <a:lnTo>
                    <a:pt x="2483628" y="2152634"/>
                  </a:lnTo>
                  <a:lnTo>
                    <a:pt x="2515750" y="2152634"/>
                  </a:lnTo>
                  <a:lnTo>
                    <a:pt x="2515750" y="2164200"/>
                  </a:lnTo>
                  <a:lnTo>
                    <a:pt x="2529883" y="2164200"/>
                  </a:lnTo>
                  <a:lnTo>
                    <a:pt x="2529883" y="2179622"/>
                  </a:lnTo>
                  <a:lnTo>
                    <a:pt x="2535023" y="2179622"/>
                  </a:lnTo>
                  <a:lnTo>
                    <a:pt x="2535023" y="2197615"/>
                  </a:lnTo>
                  <a:lnTo>
                    <a:pt x="2562005" y="2197615"/>
                  </a:lnTo>
                  <a:lnTo>
                    <a:pt x="2562005" y="2225888"/>
                  </a:lnTo>
                  <a:lnTo>
                    <a:pt x="2595411" y="2225888"/>
                  </a:lnTo>
                  <a:lnTo>
                    <a:pt x="2595411" y="2232314"/>
                  </a:lnTo>
                  <a:lnTo>
                    <a:pt x="2604405" y="2232314"/>
                  </a:lnTo>
                  <a:lnTo>
                    <a:pt x="2604405" y="2258017"/>
                  </a:lnTo>
                  <a:lnTo>
                    <a:pt x="2705909" y="2258017"/>
                  </a:lnTo>
                  <a:lnTo>
                    <a:pt x="2705909" y="2265728"/>
                  </a:lnTo>
                  <a:lnTo>
                    <a:pt x="2939753" y="2265728"/>
                  </a:lnTo>
                  <a:lnTo>
                    <a:pt x="2939753" y="2272154"/>
                  </a:lnTo>
                  <a:lnTo>
                    <a:pt x="3064384" y="2272154"/>
                  </a:lnTo>
                  <a:lnTo>
                    <a:pt x="3064384" y="2279864"/>
                  </a:lnTo>
                  <a:lnTo>
                    <a:pt x="3097790" y="2279864"/>
                  </a:lnTo>
                  <a:lnTo>
                    <a:pt x="3097790" y="2295286"/>
                  </a:lnTo>
                  <a:lnTo>
                    <a:pt x="3106784" y="2295286"/>
                  </a:lnTo>
                  <a:lnTo>
                    <a:pt x="3106784" y="2304283"/>
                  </a:lnTo>
                  <a:lnTo>
                    <a:pt x="3122202" y="2304283"/>
                  </a:lnTo>
                  <a:lnTo>
                    <a:pt x="3122202" y="2331271"/>
                  </a:lnTo>
                  <a:lnTo>
                    <a:pt x="3135051" y="2331271"/>
                  </a:lnTo>
                  <a:lnTo>
                    <a:pt x="3135051" y="2342837"/>
                  </a:lnTo>
                  <a:lnTo>
                    <a:pt x="3142760" y="2342837"/>
                  </a:lnTo>
                  <a:lnTo>
                    <a:pt x="3142760" y="2353118"/>
                  </a:lnTo>
                  <a:lnTo>
                    <a:pt x="3242979" y="2353118"/>
                  </a:lnTo>
                  <a:lnTo>
                    <a:pt x="3242979" y="2360829"/>
                  </a:lnTo>
                  <a:lnTo>
                    <a:pt x="3253258" y="2360829"/>
                  </a:lnTo>
                  <a:lnTo>
                    <a:pt x="3253258" y="2383962"/>
                  </a:lnTo>
                  <a:lnTo>
                    <a:pt x="3350907" y="2383962"/>
                  </a:lnTo>
                  <a:lnTo>
                    <a:pt x="3350907" y="2392958"/>
                  </a:lnTo>
                  <a:lnTo>
                    <a:pt x="3665697" y="2392958"/>
                  </a:lnTo>
                  <a:lnTo>
                    <a:pt x="3665697" y="2400669"/>
                  </a:lnTo>
                  <a:lnTo>
                    <a:pt x="3691394" y="2400669"/>
                  </a:lnTo>
                  <a:lnTo>
                    <a:pt x="3691394" y="2409665"/>
                  </a:lnTo>
                  <a:lnTo>
                    <a:pt x="3732509" y="2409665"/>
                  </a:lnTo>
                  <a:lnTo>
                    <a:pt x="3732509" y="2421231"/>
                  </a:lnTo>
                  <a:lnTo>
                    <a:pt x="3776195" y="2421231"/>
                  </a:lnTo>
                  <a:lnTo>
                    <a:pt x="3776195" y="2426372"/>
                  </a:lnTo>
                  <a:lnTo>
                    <a:pt x="3843007" y="2426372"/>
                  </a:lnTo>
                  <a:lnTo>
                    <a:pt x="3843007" y="2430228"/>
                  </a:lnTo>
                  <a:lnTo>
                    <a:pt x="3927807" y="2430228"/>
                  </a:lnTo>
                  <a:lnTo>
                    <a:pt x="3927807" y="2443079"/>
                  </a:lnTo>
                  <a:lnTo>
                    <a:pt x="4028027" y="2443079"/>
                  </a:lnTo>
                  <a:lnTo>
                    <a:pt x="4028027" y="2450790"/>
                  </a:lnTo>
                  <a:lnTo>
                    <a:pt x="4039590" y="2450790"/>
                  </a:lnTo>
                  <a:lnTo>
                    <a:pt x="4039590" y="2466212"/>
                  </a:lnTo>
                  <a:lnTo>
                    <a:pt x="4399350" y="2466212"/>
                  </a:lnTo>
                  <a:lnTo>
                    <a:pt x="4399350" y="2495771"/>
                  </a:lnTo>
                  <a:lnTo>
                    <a:pt x="4434042" y="2495771"/>
                  </a:lnTo>
                  <a:lnTo>
                    <a:pt x="4434042" y="2521474"/>
                  </a:lnTo>
                  <a:lnTo>
                    <a:pt x="4526551" y="2521474"/>
                  </a:lnTo>
                  <a:lnTo>
                    <a:pt x="4526551" y="2536895"/>
                  </a:lnTo>
                  <a:lnTo>
                    <a:pt x="4674310" y="2536895"/>
                  </a:lnTo>
                  <a:lnTo>
                    <a:pt x="4674310" y="2549747"/>
                  </a:lnTo>
                  <a:lnTo>
                    <a:pt x="4717995" y="2549747"/>
                  </a:lnTo>
                  <a:lnTo>
                    <a:pt x="4717995" y="2565169"/>
                  </a:lnTo>
                  <a:lnTo>
                    <a:pt x="4845196" y="2565169"/>
                  </a:lnTo>
                  <a:lnTo>
                    <a:pt x="4845196" y="2579306"/>
                  </a:lnTo>
                  <a:lnTo>
                    <a:pt x="4861899" y="2579306"/>
                  </a:lnTo>
                  <a:lnTo>
                    <a:pt x="4861899" y="2593442"/>
                  </a:lnTo>
                  <a:lnTo>
                    <a:pt x="5046918" y="2593442"/>
                  </a:lnTo>
                  <a:lnTo>
                    <a:pt x="5046918" y="2603723"/>
                  </a:lnTo>
                  <a:lnTo>
                    <a:pt x="5075185" y="2603723"/>
                  </a:lnTo>
                  <a:lnTo>
                    <a:pt x="5075185" y="2631997"/>
                  </a:lnTo>
                  <a:lnTo>
                    <a:pt x="5084179" y="2631997"/>
                  </a:lnTo>
                  <a:lnTo>
                    <a:pt x="5084179" y="2660270"/>
                  </a:lnTo>
                  <a:lnTo>
                    <a:pt x="5685492" y="2660270"/>
                  </a:lnTo>
                  <a:lnTo>
                    <a:pt x="5685492" y="2685973"/>
                  </a:lnTo>
                  <a:lnTo>
                    <a:pt x="5731747" y="2685973"/>
                  </a:lnTo>
                  <a:lnTo>
                    <a:pt x="5731747" y="2706536"/>
                  </a:lnTo>
                  <a:lnTo>
                    <a:pt x="5864087" y="2706536"/>
                  </a:lnTo>
                  <a:lnTo>
                    <a:pt x="5864087" y="2738665"/>
                  </a:lnTo>
                  <a:lnTo>
                    <a:pt x="6704384" y="2738665"/>
                  </a:lnTo>
                  <a:lnTo>
                    <a:pt x="6704384" y="2783645"/>
                  </a:lnTo>
                  <a:lnTo>
                    <a:pt x="8593123" y="2783645"/>
                  </a:lnTo>
                  <a:lnTo>
                    <a:pt x="8593123" y="3026539"/>
                  </a:lnTo>
                </a:path>
              </a:pathLst>
            </a:custGeom>
            <a:noFill/>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nvGrpSpPr>
            <p:cNvPr id="66" name="Graphic 2">
              <a:extLst>
                <a:ext uri="{FF2B5EF4-FFF2-40B4-BE49-F238E27FC236}">
                  <a16:creationId xmlns:a16="http://schemas.microsoft.com/office/drawing/2014/main" id="{AB2144E8-5C2B-1DBE-FCD2-664B581D0DB8}"/>
                </a:ext>
              </a:extLst>
            </p:cNvPr>
            <p:cNvGrpSpPr/>
            <p:nvPr/>
          </p:nvGrpSpPr>
          <p:grpSpPr>
            <a:xfrm>
              <a:off x="1948205" y="1725483"/>
              <a:ext cx="7775953" cy="2865894"/>
              <a:chOff x="1948205" y="1725483"/>
              <a:chExt cx="7775953" cy="2865894"/>
            </a:xfrm>
          </p:grpSpPr>
          <p:grpSp>
            <p:nvGrpSpPr>
              <p:cNvPr id="67" name="Graphic 2">
                <a:extLst>
                  <a:ext uri="{FF2B5EF4-FFF2-40B4-BE49-F238E27FC236}">
                    <a16:creationId xmlns:a16="http://schemas.microsoft.com/office/drawing/2014/main" id="{24F6A128-B852-ECDF-F83D-FFD62767E2DD}"/>
                  </a:ext>
                </a:extLst>
              </p:cNvPr>
              <p:cNvGrpSpPr/>
              <p:nvPr/>
            </p:nvGrpSpPr>
            <p:grpSpPr>
              <a:xfrm>
                <a:off x="1948205" y="1725483"/>
                <a:ext cx="80945" cy="80964"/>
                <a:chOff x="1948205" y="1725483"/>
                <a:chExt cx="80945" cy="80964"/>
              </a:xfrm>
            </p:grpSpPr>
            <p:sp>
              <p:nvSpPr>
                <p:cNvPr id="195" name="Freeform 17">
                  <a:extLst>
                    <a:ext uri="{FF2B5EF4-FFF2-40B4-BE49-F238E27FC236}">
                      <a16:creationId xmlns:a16="http://schemas.microsoft.com/office/drawing/2014/main" id="{E1302EBD-210E-94AA-6BBE-1B8073133F04}"/>
                    </a:ext>
                  </a:extLst>
                </p:cNvPr>
                <p:cNvSpPr/>
                <p:nvPr/>
              </p:nvSpPr>
              <p:spPr>
                <a:xfrm>
                  <a:off x="1989320" y="1725483"/>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196" name="Freeform 20">
                  <a:extLst>
                    <a:ext uri="{FF2B5EF4-FFF2-40B4-BE49-F238E27FC236}">
                      <a16:creationId xmlns:a16="http://schemas.microsoft.com/office/drawing/2014/main" id="{62E5A507-BD68-7E08-C1D2-17AED452F02D}"/>
                    </a:ext>
                  </a:extLst>
                </p:cNvPr>
                <p:cNvSpPr/>
                <p:nvPr/>
              </p:nvSpPr>
              <p:spPr>
                <a:xfrm>
                  <a:off x="1948205" y="1765322"/>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68" name="Graphic 2">
                <a:extLst>
                  <a:ext uri="{FF2B5EF4-FFF2-40B4-BE49-F238E27FC236}">
                    <a16:creationId xmlns:a16="http://schemas.microsoft.com/office/drawing/2014/main" id="{4B9639CB-9E8F-FCDB-C555-98C29EDF971F}"/>
                  </a:ext>
                </a:extLst>
              </p:cNvPr>
              <p:cNvGrpSpPr/>
              <p:nvPr/>
            </p:nvGrpSpPr>
            <p:grpSpPr>
              <a:xfrm>
                <a:off x="2279698" y="1806447"/>
                <a:ext cx="80945" cy="80964"/>
                <a:chOff x="2279698" y="1806447"/>
                <a:chExt cx="80945" cy="80964"/>
              </a:xfrm>
            </p:grpSpPr>
            <p:sp>
              <p:nvSpPr>
                <p:cNvPr id="193" name="Freeform 24">
                  <a:extLst>
                    <a:ext uri="{FF2B5EF4-FFF2-40B4-BE49-F238E27FC236}">
                      <a16:creationId xmlns:a16="http://schemas.microsoft.com/office/drawing/2014/main" id="{8DF50CA6-1AF0-5BFC-77BF-10723AE125D4}"/>
                    </a:ext>
                  </a:extLst>
                </p:cNvPr>
                <p:cNvSpPr/>
                <p:nvPr/>
              </p:nvSpPr>
              <p:spPr>
                <a:xfrm>
                  <a:off x="2320813" y="1806447"/>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194" name="Freeform 25">
                  <a:extLst>
                    <a:ext uri="{FF2B5EF4-FFF2-40B4-BE49-F238E27FC236}">
                      <a16:creationId xmlns:a16="http://schemas.microsoft.com/office/drawing/2014/main" id="{FE1D1866-6EEB-C3C0-38A8-479AC0111EA8}"/>
                    </a:ext>
                  </a:extLst>
                </p:cNvPr>
                <p:cNvSpPr/>
                <p:nvPr/>
              </p:nvSpPr>
              <p:spPr>
                <a:xfrm>
                  <a:off x="2279698" y="1847572"/>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69" name="Graphic 2">
                <a:extLst>
                  <a:ext uri="{FF2B5EF4-FFF2-40B4-BE49-F238E27FC236}">
                    <a16:creationId xmlns:a16="http://schemas.microsoft.com/office/drawing/2014/main" id="{9EC7C44D-8710-31EB-E690-8B51E2873FC4}"/>
                  </a:ext>
                </a:extLst>
              </p:cNvPr>
              <p:cNvGrpSpPr/>
              <p:nvPr/>
            </p:nvGrpSpPr>
            <p:grpSpPr>
              <a:xfrm>
                <a:off x="2594488" y="2847423"/>
                <a:ext cx="80945" cy="80964"/>
                <a:chOff x="2594488" y="2847423"/>
                <a:chExt cx="80945" cy="80964"/>
              </a:xfrm>
            </p:grpSpPr>
            <p:sp>
              <p:nvSpPr>
                <p:cNvPr id="191" name="Freeform 27">
                  <a:extLst>
                    <a:ext uri="{FF2B5EF4-FFF2-40B4-BE49-F238E27FC236}">
                      <a16:creationId xmlns:a16="http://schemas.microsoft.com/office/drawing/2014/main" id="{822EE0B7-B77F-E000-2832-3BE4BB6973F2}"/>
                    </a:ext>
                  </a:extLst>
                </p:cNvPr>
                <p:cNvSpPr/>
                <p:nvPr/>
              </p:nvSpPr>
              <p:spPr>
                <a:xfrm>
                  <a:off x="2635603" y="2847423"/>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192" name="Freeform 30">
                  <a:extLst>
                    <a:ext uri="{FF2B5EF4-FFF2-40B4-BE49-F238E27FC236}">
                      <a16:creationId xmlns:a16="http://schemas.microsoft.com/office/drawing/2014/main" id="{86CBD865-15C4-6102-7116-8F9E9FB5DE5D}"/>
                    </a:ext>
                  </a:extLst>
                </p:cNvPr>
                <p:cNvSpPr/>
                <p:nvPr/>
              </p:nvSpPr>
              <p:spPr>
                <a:xfrm>
                  <a:off x="2594488" y="2887262"/>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70" name="Graphic 2">
                <a:extLst>
                  <a:ext uri="{FF2B5EF4-FFF2-40B4-BE49-F238E27FC236}">
                    <a16:creationId xmlns:a16="http://schemas.microsoft.com/office/drawing/2014/main" id="{ACE32105-2CAF-8A02-25F0-CF193C3E69B9}"/>
                  </a:ext>
                </a:extLst>
              </p:cNvPr>
              <p:cNvGrpSpPr/>
              <p:nvPr/>
            </p:nvGrpSpPr>
            <p:grpSpPr>
              <a:xfrm>
                <a:off x="2648452" y="2974653"/>
                <a:ext cx="80945" cy="80964"/>
                <a:chOff x="2648452" y="2974653"/>
                <a:chExt cx="80945" cy="80964"/>
              </a:xfrm>
            </p:grpSpPr>
            <p:sp>
              <p:nvSpPr>
                <p:cNvPr id="189" name="Freeform 32">
                  <a:extLst>
                    <a:ext uri="{FF2B5EF4-FFF2-40B4-BE49-F238E27FC236}">
                      <a16:creationId xmlns:a16="http://schemas.microsoft.com/office/drawing/2014/main" id="{93561FA6-C33D-30C5-32DB-6AE1DFCE34B2}"/>
                    </a:ext>
                  </a:extLst>
                </p:cNvPr>
                <p:cNvSpPr/>
                <p:nvPr/>
              </p:nvSpPr>
              <p:spPr>
                <a:xfrm>
                  <a:off x="2689567" y="2974653"/>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190" name="Freeform 33">
                  <a:extLst>
                    <a:ext uri="{FF2B5EF4-FFF2-40B4-BE49-F238E27FC236}">
                      <a16:creationId xmlns:a16="http://schemas.microsoft.com/office/drawing/2014/main" id="{6E30042E-3ABB-C944-D374-EB73D5E88AAD}"/>
                    </a:ext>
                  </a:extLst>
                </p:cNvPr>
                <p:cNvSpPr/>
                <p:nvPr/>
              </p:nvSpPr>
              <p:spPr>
                <a:xfrm>
                  <a:off x="2648452" y="3014493"/>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71" name="Graphic 2">
                <a:extLst>
                  <a:ext uri="{FF2B5EF4-FFF2-40B4-BE49-F238E27FC236}">
                    <a16:creationId xmlns:a16="http://schemas.microsoft.com/office/drawing/2014/main" id="{71C6CF4F-16F7-1265-43B3-B07D09CAF6E2}"/>
                  </a:ext>
                </a:extLst>
              </p:cNvPr>
              <p:cNvGrpSpPr/>
              <p:nvPr/>
            </p:nvGrpSpPr>
            <p:grpSpPr>
              <a:xfrm>
                <a:off x="3149546" y="3189274"/>
                <a:ext cx="80945" cy="80964"/>
                <a:chOff x="3149546" y="3189274"/>
                <a:chExt cx="80945" cy="80964"/>
              </a:xfrm>
            </p:grpSpPr>
            <p:sp>
              <p:nvSpPr>
                <p:cNvPr id="187" name="Freeform 35">
                  <a:extLst>
                    <a:ext uri="{FF2B5EF4-FFF2-40B4-BE49-F238E27FC236}">
                      <a16:creationId xmlns:a16="http://schemas.microsoft.com/office/drawing/2014/main" id="{D7758FB8-1BBF-F80C-96EC-D37896B78776}"/>
                    </a:ext>
                  </a:extLst>
                </p:cNvPr>
                <p:cNvSpPr/>
                <p:nvPr/>
              </p:nvSpPr>
              <p:spPr>
                <a:xfrm>
                  <a:off x="3189376" y="3189274"/>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188" name="Freeform 36">
                  <a:extLst>
                    <a:ext uri="{FF2B5EF4-FFF2-40B4-BE49-F238E27FC236}">
                      <a16:creationId xmlns:a16="http://schemas.microsoft.com/office/drawing/2014/main" id="{E8974251-8B51-C04E-D14B-22A1E4F1FCA6}"/>
                    </a:ext>
                  </a:extLst>
                </p:cNvPr>
                <p:cNvSpPr/>
                <p:nvPr/>
              </p:nvSpPr>
              <p:spPr>
                <a:xfrm>
                  <a:off x="3149546" y="3230399"/>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72" name="Graphic 2">
                <a:extLst>
                  <a:ext uri="{FF2B5EF4-FFF2-40B4-BE49-F238E27FC236}">
                    <a16:creationId xmlns:a16="http://schemas.microsoft.com/office/drawing/2014/main" id="{4089D569-6E15-3C2A-4140-BCAF21CCA3F6}"/>
                  </a:ext>
                </a:extLst>
              </p:cNvPr>
              <p:cNvGrpSpPr/>
              <p:nvPr/>
            </p:nvGrpSpPr>
            <p:grpSpPr>
              <a:xfrm>
                <a:off x="3166249" y="3214977"/>
                <a:ext cx="80945" cy="80964"/>
                <a:chOff x="3166249" y="3214977"/>
                <a:chExt cx="80945" cy="80964"/>
              </a:xfrm>
            </p:grpSpPr>
            <p:sp>
              <p:nvSpPr>
                <p:cNvPr id="185" name="Freeform 38">
                  <a:extLst>
                    <a:ext uri="{FF2B5EF4-FFF2-40B4-BE49-F238E27FC236}">
                      <a16:creationId xmlns:a16="http://schemas.microsoft.com/office/drawing/2014/main" id="{9BAB3FBA-33AE-F84A-36A3-84483FB46EB9}"/>
                    </a:ext>
                  </a:extLst>
                </p:cNvPr>
                <p:cNvSpPr/>
                <p:nvPr/>
              </p:nvSpPr>
              <p:spPr>
                <a:xfrm>
                  <a:off x="3207364" y="3214977"/>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186" name="Freeform 39">
                  <a:extLst>
                    <a:ext uri="{FF2B5EF4-FFF2-40B4-BE49-F238E27FC236}">
                      <a16:creationId xmlns:a16="http://schemas.microsoft.com/office/drawing/2014/main" id="{FB29F87F-A44D-0D78-3576-388BF17A8530}"/>
                    </a:ext>
                  </a:extLst>
                </p:cNvPr>
                <p:cNvSpPr/>
                <p:nvPr/>
              </p:nvSpPr>
              <p:spPr>
                <a:xfrm>
                  <a:off x="3166249" y="3256102"/>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73" name="Graphic 2">
                <a:extLst>
                  <a:ext uri="{FF2B5EF4-FFF2-40B4-BE49-F238E27FC236}">
                    <a16:creationId xmlns:a16="http://schemas.microsoft.com/office/drawing/2014/main" id="{4E54CC88-FE7B-9F0C-F20A-6EEFB57E117B}"/>
                  </a:ext>
                </a:extLst>
              </p:cNvPr>
              <p:cNvGrpSpPr/>
              <p:nvPr/>
            </p:nvGrpSpPr>
            <p:grpSpPr>
              <a:xfrm>
                <a:off x="5117947" y="4085026"/>
                <a:ext cx="79661" cy="79679"/>
                <a:chOff x="5117947" y="4085026"/>
                <a:chExt cx="79661" cy="79679"/>
              </a:xfrm>
            </p:grpSpPr>
            <p:sp>
              <p:nvSpPr>
                <p:cNvPr id="183" name="Freeform 41">
                  <a:extLst>
                    <a:ext uri="{FF2B5EF4-FFF2-40B4-BE49-F238E27FC236}">
                      <a16:creationId xmlns:a16="http://schemas.microsoft.com/office/drawing/2014/main" id="{57780979-F2AE-07F2-DD39-5493BA5DE9AA}"/>
                    </a:ext>
                  </a:extLst>
                </p:cNvPr>
                <p:cNvSpPr/>
                <p:nvPr/>
              </p:nvSpPr>
              <p:spPr>
                <a:xfrm>
                  <a:off x="5157777" y="4085026"/>
                  <a:ext cx="12848" cy="79679"/>
                </a:xfrm>
                <a:custGeom>
                  <a:avLst/>
                  <a:gdLst>
                    <a:gd name="connsiteX0" fmla="*/ 0 w 12848"/>
                    <a:gd name="connsiteY0" fmla="*/ 0 h 79679"/>
                    <a:gd name="connsiteX1" fmla="*/ 0 w 12848"/>
                    <a:gd name="connsiteY1" fmla="*/ 79679 h 79679"/>
                  </a:gdLst>
                  <a:ahLst/>
                  <a:cxnLst>
                    <a:cxn ang="0">
                      <a:pos x="connsiteX0" y="connsiteY0"/>
                    </a:cxn>
                    <a:cxn ang="0">
                      <a:pos x="connsiteX1" y="connsiteY1"/>
                    </a:cxn>
                  </a:cxnLst>
                  <a:rect l="l" t="t" r="r" b="b"/>
                  <a:pathLst>
                    <a:path w="12848" h="79679">
                      <a:moveTo>
                        <a:pt x="0" y="0"/>
                      </a:moveTo>
                      <a:lnTo>
                        <a:pt x="0" y="79679"/>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184" name="Freeform 42">
                  <a:extLst>
                    <a:ext uri="{FF2B5EF4-FFF2-40B4-BE49-F238E27FC236}">
                      <a16:creationId xmlns:a16="http://schemas.microsoft.com/office/drawing/2014/main" id="{B03C04A4-06DB-5B30-15CB-669EF55302DB}"/>
                    </a:ext>
                  </a:extLst>
                </p:cNvPr>
                <p:cNvSpPr/>
                <p:nvPr/>
              </p:nvSpPr>
              <p:spPr>
                <a:xfrm>
                  <a:off x="5117947" y="4124866"/>
                  <a:ext cx="79661" cy="12851"/>
                </a:xfrm>
                <a:custGeom>
                  <a:avLst/>
                  <a:gdLst>
                    <a:gd name="connsiteX0" fmla="*/ 79661 w 79661"/>
                    <a:gd name="connsiteY0" fmla="*/ 0 h 12851"/>
                    <a:gd name="connsiteX1" fmla="*/ 0 w 79661"/>
                    <a:gd name="connsiteY1" fmla="*/ 0 h 12851"/>
                  </a:gdLst>
                  <a:ahLst/>
                  <a:cxnLst>
                    <a:cxn ang="0">
                      <a:pos x="connsiteX0" y="connsiteY0"/>
                    </a:cxn>
                    <a:cxn ang="0">
                      <a:pos x="connsiteX1" y="connsiteY1"/>
                    </a:cxn>
                  </a:cxnLst>
                  <a:rect l="l" t="t" r="r" b="b"/>
                  <a:pathLst>
                    <a:path w="79661" h="12851">
                      <a:moveTo>
                        <a:pt x="79661" y="0"/>
                      </a:moveTo>
                      <a:lnTo>
                        <a:pt x="0" y="0"/>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74" name="Graphic 2">
                <a:extLst>
                  <a:ext uri="{FF2B5EF4-FFF2-40B4-BE49-F238E27FC236}">
                    <a16:creationId xmlns:a16="http://schemas.microsoft.com/office/drawing/2014/main" id="{ADF06D7E-DA7E-3DC4-0FDF-AAC3DBE363F0}"/>
                  </a:ext>
                </a:extLst>
              </p:cNvPr>
              <p:cNvGrpSpPr/>
              <p:nvPr/>
            </p:nvGrpSpPr>
            <p:grpSpPr>
              <a:xfrm>
                <a:off x="5274699" y="4110730"/>
                <a:ext cx="80945" cy="80964"/>
                <a:chOff x="5274699" y="4110730"/>
                <a:chExt cx="80945" cy="80964"/>
              </a:xfrm>
            </p:grpSpPr>
            <p:sp>
              <p:nvSpPr>
                <p:cNvPr id="181" name="Freeform 44">
                  <a:extLst>
                    <a:ext uri="{FF2B5EF4-FFF2-40B4-BE49-F238E27FC236}">
                      <a16:creationId xmlns:a16="http://schemas.microsoft.com/office/drawing/2014/main" id="{52B2863F-B0C4-F5CB-C7EB-887878F05AB2}"/>
                    </a:ext>
                  </a:extLst>
                </p:cNvPr>
                <p:cNvSpPr/>
                <p:nvPr/>
              </p:nvSpPr>
              <p:spPr>
                <a:xfrm>
                  <a:off x="5314530" y="4110730"/>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182" name="Freeform 45">
                  <a:extLst>
                    <a:ext uri="{FF2B5EF4-FFF2-40B4-BE49-F238E27FC236}">
                      <a16:creationId xmlns:a16="http://schemas.microsoft.com/office/drawing/2014/main" id="{BEE425B7-3F3F-BB98-64C5-6F0D5D7900CD}"/>
                    </a:ext>
                  </a:extLst>
                </p:cNvPr>
                <p:cNvSpPr/>
                <p:nvPr/>
              </p:nvSpPr>
              <p:spPr>
                <a:xfrm>
                  <a:off x="5274699" y="4150569"/>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75" name="Graphic 2">
                <a:extLst>
                  <a:ext uri="{FF2B5EF4-FFF2-40B4-BE49-F238E27FC236}">
                    <a16:creationId xmlns:a16="http://schemas.microsoft.com/office/drawing/2014/main" id="{49B116AB-A2D0-E245-9BB6-263CB9495877}"/>
                  </a:ext>
                </a:extLst>
              </p:cNvPr>
              <p:cNvGrpSpPr/>
              <p:nvPr/>
            </p:nvGrpSpPr>
            <p:grpSpPr>
              <a:xfrm>
                <a:off x="5378772" y="4122296"/>
                <a:ext cx="80945" cy="80964"/>
                <a:chOff x="5378772" y="4122296"/>
                <a:chExt cx="80945" cy="80964"/>
              </a:xfrm>
            </p:grpSpPr>
            <p:sp>
              <p:nvSpPr>
                <p:cNvPr id="179" name="Freeform 47">
                  <a:extLst>
                    <a:ext uri="{FF2B5EF4-FFF2-40B4-BE49-F238E27FC236}">
                      <a16:creationId xmlns:a16="http://schemas.microsoft.com/office/drawing/2014/main" id="{9C1A8A10-98C2-128C-16B4-9D31CBB8120B}"/>
                    </a:ext>
                  </a:extLst>
                </p:cNvPr>
                <p:cNvSpPr/>
                <p:nvPr/>
              </p:nvSpPr>
              <p:spPr>
                <a:xfrm>
                  <a:off x="5419888" y="4122296"/>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180" name="Freeform 48">
                  <a:extLst>
                    <a:ext uri="{FF2B5EF4-FFF2-40B4-BE49-F238E27FC236}">
                      <a16:creationId xmlns:a16="http://schemas.microsoft.com/office/drawing/2014/main" id="{F414E8AF-DA51-9A59-F6CF-14BC11B1449F}"/>
                    </a:ext>
                  </a:extLst>
                </p:cNvPr>
                <p:cNvSpPr/>
                <p:nvPr/>
              </p:nvSpPr>
              <p:spPr>
                <a:xfrm>
                  <a:off x="5378772" y="4163421"/>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76" name="Graphic 2">
                <a:extLst>
                  <a:ext uri="{FF2B5EF4-FFF2-40B4-BE49-F238E27FC236}">
                    <a16:creationId xmlns:a16="http://schemas.microsoft.com/office/drawing/2014/main" id="{C7178D4F-0999-6F18-BBCE-908D41B8C790}"/>
                  </a:ext>
                </a:extLst>
              </p:cNvPr>
              <p:cNvGrpSpPr/>
              <p:nvPr/>
            </p:nvGrpSpPr>
            <p:grpSpPr>
              <a:xfrm>
                <a:off x="5685853" y="4140288"/>
                <a:ext cx="80945" cy="80964"/>
                <a:chOff x="5685853" y="4140288"/>
                <a:chExt cx="80945" cy="80964"/>
              </a:xfrm>
            </p:grpSpPr>
            <p:sp>
              <p:nvSpPr>
                <p:cNvPr id="177" name="Freeform 50">
                  <a:extLst>
                    <a:ext uri="{FF2B5EF4-FFF2-40B4-BE49-F238E27FC236}">
                      <a16:creationId xmlns:a16="http://schemas.microsoft.com/office/drawing/2014/main" id="{BE831C0E-2A43-FEAF-04E7-A7C40D170B43}"/>
                    </a:ext>
                  </a:extLst>
                </p:cNvPr>
                <p:cNvSpPr/>
                <p:nvPr/>
              </p:nvSpPr>
              <p:spPr>
                <a:xfrm>
                  <a:off x="5725684" y="4140288"/>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178" name="Freeform 51">
                  <a:extLst>
                    <a:ext uri="{FF2B5EF4-FFF2-40B4-BE49-F238E27FC236}">
                      <a16:creationId xmlns:a16="http://schemas.microsoft.com/office/drawing/2014/main" id="{01DB7A40-84EF-F785-BDC2-CD88B3FEED41}"/>
                    </a:ext>
                  </a:extLst>
                </p:cNvPr>
                <p:cNvSpPr/>
                <p:nvPr/>
              </p:nvSpPr>
              <p:spPr>
                <a:xfrm>
                  <a:off x="5685853" y="4180128"/>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77" name="Graphic 2">
                <a:extLst>
                  <a:ext uri="{FF2B5EF4-FFF2-40B4-BE49-F238E27FC236}">
                    <a16:creationId xmlns:a16="http://schemas.microsoft.com/office/drawing/2014/main" id="{DE195789-4852-957B-7CEE-B22758789F22}"/>
                  </a:ext>
                </a:extLst>
              </p:cNvPr>
              <p:cNvGrpSpPr/>
              <p:nvPr/>
            </p:nvGrpSpPr>
            <p:grpSpPr>
              <a:xfrm>
                <a:off x="5719260" y="4151854"/>
                <a:ext cx="80945" cy="80964"/>
                <a:chOff x="5719260" y="4151854"/>
                <a:chExt cx="80945" cy="80964"/>
              </a:xfrm>
            </p:grpSpPr>
            <p:sp>
              <p:nvSpPr>
                <p:cNvPr id="175" name="Freeform 53">
                  <a:extLst>
                    <a:ext uri="{FF2B5EF4-FFF2-40B4-BE49-F238E27FC236}">
                      <a16:creationId xmlns:a16="http://schemas.microsoft.com/office/drawing/2014/main" id="{B1D2605B-92FF-CDF7-E9B2-5DB046888175}"/>
                    </a:ext>
                  </a:extLst>
                </p:cNvPr>
                <p:cNvSpPr/>
                <p:nvPr/>
              </p:nvSpPr>
              <p:spPr>
                <a:xfrm>
                  <a:off x="5760375" y="4151854"/>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176" name="Freeform 54">
                  <a:extLst>
                    <a:ext uri="{FF2B5EF4-FFF2-40B4-BE49-F238E27FC236}">
                      <a16:creationId xmlns:a16="http://schemas.microsoft.com/office/drawing/2014/main" id="{C888BB4D-D025-74EE-A4D4-87A3C550A528}"/>
                    </a:ext>
                  </a:extLst>
                </p:cNvPr>
                <p:cNvSpPr/>
                <p:nvPr/>
              </p:nvSpPr>
              <p:spPr>
                <a:xfrm>
                  <a:off x="5719260" y="4192979"/>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78" name="Graphic 2">
                <a:extLst>
                  <a:ext uri="{FF2B5EF4-FFF2-40B4-BE49-F238E27FC236}">
                    <a16:creationId xmlns:a16="http://schemas.microsoft.com/office/drawing/2014/main" id="{5A60C64C-CCEB-F2F3-D0B9-B416FA444B17}"/>
                  </a:ext>
                </a:extLst>
              </p:cNvPr>
              <p:cNvGrpSpPr/>
              <p:nvPr/>
            </p:nvGrpSpPr>
            <p:grpSpPr>
              <a:xfrm>
                <a:off x="5744957" y="4151854"/>
                <a:ext cx="80945" cy="80964"/>
                <a:chOff x="5744957" y="4151854"/>
                <a:chExt cx="80945" cy="80964"/>
              </a:xfrm>
            </p:grpSpPr>
            <p:sp>
              <p:nvSpPr>
                <p:cNvPr id="173" name="Freeform 56">
                  <a:extLst>
                    <a:ext uri="{FF2B5EF4-FFF2-40B4-BE49-F238E27FC236}">
                      <a16:creationId xmlns:a16="http://schemas.microsoft.com/office/drawing/2014/main" id="{094832E6-D92E-3EDC-730A-573F757D1532}"/>
                    </a:ext>
                  </a:extLst>
                </p:cNvPr>
                <p:cNvSpPr/>
                <p:nvPr/>
              </p:nvSpPr>
              <p:spPr>
                <a:xfrm>
                  <a:off x="5784787" y="4151854"/>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174" name="Freeform 57">
                  <a:extLst>
                    <a:ext uri="{FF2B5EF4-FFF2-40B4-BE49-F238E27FC236}">
                      <a16:creationId xmlns:a16="http://schemas.microsoft.com/office/drawing/2014/main" id="{92D882D0-7E65-E45C-5112-5974AE5B5D8C}"/>
                    </a:ext>
                  </a:extLst>
                </p:cNvPr>
                <p:cNvSpPr/>
                <p:nvPr/>
              </p:nvSpPr>
              <p:spPr>
                <a:xfrm>
                  <a:off x="5744957" y="4192979"/>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79" name="Graphic 2">
                <a:extLst>
                  <a:ext uri="{FF2B5EF4-FFF2-40B4-BE49-F238E27FC236}">
                    <a16:creationId xmlns:a16="http://schemas.microsoft.com/office/drawing/2014/main" id="{923939C0-241F-4939-6BF3-71BA2BE04AD0}"/>
                  </a:ext>
                </a:extLst>
              </p:cNvPr>
              <p:cNvGrpSpPr/>
              <p:nvPr/>
            </p:nvGrpSpPr>
            <p:grpSpPr>
              <a:xfrm>
                <a:off x="5773224" y="4160851"/>
                <a:ext cx="80945" cy="80964"/>
                <a:chOff x="5773224" y="4160851"/>
                <a:chExt cx="80945" cy="80964"/>
              </a:xfrm>
            </p:grpSpPr>
            <p:sp>
              <p:nvSpPr>
                <p:cNvPr id="171" name="Freeform 59">
                  <a:extLst>
                    <a:ext uri="{FF2B5EF4-FFF2-40B4-BE49-F238E27FC236}">
                      <a16:creationId xmlns:a16="http://schemas.microsoft.com/office/drawing/2014/main" id="{F19D31F9-B23E-B1FF-BF88-4D39B5986D2D}"/>
                    </a:ext>
                  </a:extLst>
                </p:cNvPr>
                <p:cNvSpPr/>
                <p:nvPr/>
              </p:nvSpPr>
              <p:spPr>
                <a:xfrm>
                  <a:off x="5813054" y="4160851"/>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172" name="Freeform 60">
                  <a:extLst>
                    <a:ext uri="{FF2B5EF4-FFF2-40B4-BE49-F238E27FC236}">
                      <a16:creationId xmlns:a16="http://schemas.microsoft.com/office/drawing/2014/main" id="{32AB4E95-EDCE-3C75-5EB4-E6FB1F589F01}"/>
                    </a:ext>
                  </a:extLst>
                </p:cNvPr>
                <p:cNvSpPr/>
                <p:nvPr/>
              </p:nvSpPr>
              <p:spPr>
                <a:xfrm>
                  <a:off x="5773224" y="4200690"/>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80" name="Graphic 2">
                <a:extLst>
                  <a:ext uri="{FF2B5EF4-FFF2-40B4-BE49-F238E27FC236}">
                    <a16:creationId xmlns:a16="http://schemas.microsoft.com/office/drawing/2014/main" id="{E1F86D7A-5365-0ABE-58F6-15831C3D5738}"/>
                  </a:ext>
                </a:extLst>
              </p:cNvPr>
              <p:cNvGrpSpPr/>
              <p:nvPr/>
            </p:nvGrpSpPr>
            <p:grpSpPr>
              <a:xfrm>
                <a:off x="5783502" y="4160851"/>
                <a:ext cx="80945" cy="80964"/>
                <a:chOff x="5783502" y="4160851"/>
                <a:chExt cx="80945" cy="80964"/>
              </a:xfrm>
            </p:grpSpPr>
            <p:sp>
              <p:nvSpPr>
                <p:cNvPr id="169" name="Freeform 62">
                  <a:extLst>
                    <a:ext uri="{FF2B5EF4-FFF2-40B4-BE49-F238E27FC236}">
                      <a16:creationId xmlns:a16="http://schemas.microsoft.com/office/drawing/2014/main" id="{8E12B796-1312-2A05-554A-9653ACC7B9AC}"/>
                    </a:ext>
                  </a:extLst>
                </p:cNvPr>
                <p:cNvSpPr/>
                <p:nvPr/>
              </p:nvSpPr>
              <p:spPr>
                <a:xfrm>
                  <a:off x="5823333" y="4160851"/>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170" name="Freeform 63">
                  <a:extLst>
                    <a:ext uri="{FF2B5EF4-FFF2-40B4-BE49-F238E27FC236}">
                      <a16:creationId xmlns:a16="http://schemas.microsoft.com/office/drawing/2014/main" id="{E6669C06-956D-EB8A-C4B5-B559112907CA}"/>
                    </a:ext>
                  </a:extLst>
                </p:cNvPr>
                <p:cNvSpPr/>
                <p:nvPr/>
              </p:nvSpPr>
              <p:spPr>
                <a:xfrm>
                  <a:off x="5783502" y="4200690"/>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81" name="Graphic 2">
                <a:extLst>
                  <a:ext uri="{FF2B5EF4-FFF2-40B4-BE49-F238E27FC236}">
                    <a16:creationId xmlns:a16="http://schemas.microsoft.com/office/drawing/2014/main" id="{D47103E9-1C7B-2ACA-1CE7-852A1A77CA28}"/>
                  </a:ext>
                </a:extLst>
              </p:cNvPr>
              <p:cNvGrpSpPr/>
              <p:nvPr/>
            </p:nvGrpSpPr>
            <p:grpSpPr>
              <a:xfrm>
                <a:off x="5841321" y="4160851"/>
                <a:ext cx="80945" cy="80964"/>
                <a:chOff x="5841321" y="4160851"/>
                <a:chExt cx="80945" cy="80964"/>
              </a:xfrm>
            </p:grpSpPr>
            <p:sp>
              <p:nvSpPr>
                <p:cNvPr id="167" name="Freeform 65">
                  <a:extLst>
                    <a:ext uri="{FF2B5EF4-FFF2-40B4-BE49-F238E27FC236}">
                      <a16:creationId xmlns:a16="http://schemas.microsoft.com/office/drawing/2014/main" id="{7C3E7270-5E72-FB8B-A297-382FD5E823D7}"/>
                    </a:ext>
                  </a:extLst>
                </p:cNvPr>
                <p:cNvSpPr/>
                <p:nvPr/>
              </p:nvSpPr>
              <p:spPr>
                <a:xfrm>
                  <a:off x="5881152" y="4160851"/>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168" name="Freeform 66">
                  <a:extLst>
                    <a:ext uri="{FF2B5EF4-FFF2-40B4-BE49-F238E27FC236}">
                      <a16:creationId xmlns:a16="http://schemas.microsoft.com/office/drawing/2014/main" id="{847EEFAF-FA25-414A-B097-8B67663A5DBA}"/>
                    </a:ext>
                  </a:extLst>
                </p:cNvPr>
                <p:cNvSpPr/>
                <p:nvPr/>
              </p:nvSpPr>
              <p:spPr>
                <a:xfrm>
                  <a:off x="5841321" y="4200690"/>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82" name="Graphic 2">
                <a:extLst>
                  <a:ext uri="{FF2B5EF4-FFF2-40B4-BE49-F238E27FC236}">
                    <a16:creationId xmlns:a16="http://schemas.microsoft.com/office/drawing/2014/main" id="{E25184EF-2270-D136-3CC1-0F9D8B6ED2A7}"/>
                  </a:ext>
                </a:extLst>
              </p:cNvPr>
              <p:cNvGrpSpPr/>
              <p:nvPr/>
            </p:nvGrpSpPr>
            <p:grpSpPr>
              <a:xfrm>
                <a:off x="6298730" y="4192979"/>
                <a:ext cx="80945" cy="80964"/>
                <a:chOff x="6298730" y="4192979"/>
                <a:chExt cx="80945" cy="80964"/>
              </a:xfrm>
            </p:grpSpPr>
            <p:sp>
              <p:nvSpPr>
                <p:cNvPr id="165" name="Freeform 68">
                  <a:extLst>
                    <a:ext uri="{FF2B5EF4-FFF2-40B4-BE49-F238E27FC236}">
                      <a16:creationId xmlns:a16="http://schemas.microsoft.com/office/drawing/2014/main" id="{50306128-6E3B-886E-3759-9A3387F74082}"/>
                    </a:ext>
                  </a:extLst>
                </p:cNvPr>
                <p:cNvSpPr/>
                <p:nvPr/>
              </p:nvSpPr>
              <p:spPr>
                <a:xfrm>
                  <a:off x="6338561" y="4192979"/>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166" name="Freeform 69">
                  <a:extLst>
                    <a:ext uri="{FF2B5EF4-FFF2-40B4-BE49-F238E27FC236}">
                      <a16:creationId xmlns:a16="http://schemas.microsoft.com/office/drawing/2014/main" id="{D7AA55B0-8A54-EA7F-C2D3-362DD5640B7B}"/>
                    </a:ext>
                  </a:extLst>
                </p:cNvPr>
                <p:cNvSpPr/>
                <p:nvPr/>
              </p:nvSpPr>
              <p:spPr>
                <a:xfrm>
                  <a:off x="6298730" y="4234104"/>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83" name="Graphic 2">
                <a:extLst>
                  <a:ext uri="{FF2B5EF4-FFF2-40B4-BE49-F238E27FC236}">
                    <a16:creationId xmlns:a16="http://schemas.microsoft.com/office/drawing/2014/main" id="{4C0E0873-D501-EE86-D778-F58A1316142A}"/>
                  </a:ext>
                </a:extLst>
              </p:cNvPr>
              <p:cNvGrpSpPr/>
              <p:nvPr/>
            </p:nvGrpSpPr>
            <p:grpSpPr>
              <a:xfrm>
                <a:off x="6348839" y="4226393"/>
                <a:ext cx="80945" cy="80964"/>
                <a:chOff x="6348839" y="4226393"/>
                <a:chExt cx="80945" cy="80964"/>
              </a:xfrm>
            </p:grpSpPr>
            <p:sp>
              <p:nvSpPr>
                <p:cNvPr id="163" name="Freeform 71">
                  <a:extLst>
                    <a:ext uri="{FF2B5EF4-FFF2-40B4-BE49-F238E27FC236}">
                      <a16:creationId xmlns:a16="http://schemas.microsoft.com/office/drawing/2014/main" id="{2A78FB71-3C83-232E-E4DC-F93423EFAAA4}"/>
                    </a:ext>
                  </a:extLst>
                </p:cNvPr>
                <p:cNvSpPr/>
                <p:nvPr/>
              </p:nvSpPr>
              <p:spPr>
                <a:xfrm>
                  <a:off x="6388670" y="4226393"/>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164" name="Freeform 72">
                  <a:extLst>
                    <a:ext uri="{FF2B5EF4-FFF2-40B4-BE49-F238E27FC236}">
                      <a16:creationId xmlns:a16="http://schemas.microsoft.com/office/drawing/2014/main" id="{C72D7CA8-73ED-F09F-FD47-B4A541CBDC4F}"/>
                    </a:ext>
                  </a:extLst>
                </p:cNvPr>
                <p:cNvSpPr/>
                <p:nvPr/>
              </p:nvSpPr>
              <p:spPr>
                <a:xfrm>
                  <a:off x="6348839" y="4267518"/>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84" name="Graphic 2">
                <a:extLst>
                  <a:ext uri="{FF2B5EF4-FFF2-40B4-BE49-F238E27FC236}">
                    <a16:creationId xmlns:a16="http://schemas.microsoft.com/office/drawing/2014/main" id="{A4DED620-E13E-8583-3602-470EE19C1ECF}"/>
                  </a:ext>
                </a:extLst>
              </p:cNvPr>
              <p:cNvGrpSpPr/>
              <p:nvPr/>
            </p:nvGrpSpPr>
            <p:grpSpPr>
              <a:xfrm>
                <a:off x="6393809" y="4250811"/>
                <a:ext cx="80945" cy="80964"/>
                <a:chOff x="6393809" y="4250811"/>
                <a:chExt cx="80945" cy="80964"/>
              </a:xfrm>
            </p:grpSpPr>
            <p:sp>
              <p:nvSpPr>
                <p:cNvPr id="161" name="Freeform 74">
                  <a:extLst>
                    <a:ext uri="{FF2B5EF4-FFF2-40B4-BE49-F238E27FC236}">
                      <a16:creationId xmlns:a16="http://schemas.microsoft.com/office/drawing/2014/main" id="{DA16CFD8-BA1D-3E07-FA47-4BDEE37E3F2F}"/>
                    </a:ext>
                  </a:extLst>
                </p:cNvPr>
                <p:cNvSpPr/>
                <p:nvPr/>
              </p:nvSpPr>
              <p:spPr>
                <a:xfrm>
                  <a:off x="6433640" y="4250811"/>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162" name="Freeform 75">
                  <a:extLst>
                    <a:ext uri="{FF2B5EF4-FFF2-40B4-BE49-F238E27FC236}">
                      <a16:creationId xmlns:a16="http://schemas.microsoft.com/office/drawing/2014/main" id="{041C5CDC-E251-C368-029C-72B41BF82771}"/>
                    </a:ext>
                  </a:extLst>
                </p:cNvPr>
                <p:cNvSpPr/>
                <p:nvPr/>
              </p:nvSpPr>
              <p:spPr>
                <a:xfrm>
                  <a:off x="6393809" y="4291936"/>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85" name="Graphic 2">
                <a:extLst>
                  <a:ext uri="{FF2B5EF4-FFF2-40B4-BE49-F238E27FC236}">
                    <a16:creationId xmlns:a16="http://schemas.microsoft.com/office/drawing/2014/main" id="{826D4B9B-9C8E-C053-C3D1-215096C2B608}"/>
                  </a:ext>
                </a:extLst>
              </p:cNvPr>
              <p:cNvGrpSpPr/>
              <p:nvPr/>
            </p:nvGrpSpPr>
            <p:grpSpPr>
              <a:xfrm>
                <a:off x="6419507" y="4250811"/>
                <a:ext cx="80945" cy="80964"/>
                <a:chOff x="6419507" y="4250811"/>
                <a:chExt cx="80945" cy="80964"/>
              </a:xfrm>
            </p:grpSpPr>
            <p:sp>
              <p:nvSpPr>
                <p:cNvPr id="159" name="Freeform 77">
                  <a:extLst>
                    <a:ext uri="{FF2B5EF4-FFF2-40B4-BE49-F238E27FC236}">
                      <a16:creationId xmlns:a16="http://schemas.microsoft.com/office/drawing/2014/main" id="{BEF122F5-C5E2-3C3B-C03B-7E623107D7B6}"/>
                    </a:ext>
                  </a:extLst>
                </p:cNvPr>
                <p:cNvSpPr/>
                <p:nvPr/>
              </p:nvSpPr>
              <p:spPr>
                <a:xfrm>
                  <a:off x="6459337" y="4250811"/>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160" name="Freeform 78">
                  <a:extLst>
                    <a:ext uri="{FF2B5EF4-FFF2-40B4-BE49-F238E27FC236}">
                      <a16:creationId xmlns:a16="http://schemas.microsoft.com/office/drawing/2014/main" id="{F55835A0-2B9F-2160-E961-C7AAB9C93FE9}"/>
                    </a:ext>
                  </a:extLst>
                </p:cNvPr>
                <p:cNvSpPr/>
                <p:nvPr/>
              </p:nvSpPr>
              <p:spPr>
                <a:xfrm>
                  <a:off x="6419507" y="4291936"/>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86" name="Graphic 2">
                <a:extLst>
                  <a:ext uri="{FF2B5EF4-FFF2-40B4-BE49-F238E27FC236}">
                    <a16:creationId xmlns:a16="http://schemas.microsoft.com/office/drawing/2014/main" id="{9A51D217-98A7-3F31-7640-CBCC021335E5}"/>
                  </a:ext>
                </a:extLst>
              </p:cNvPr>
              <p:cNvGrpSpPr/>
              <p:nvPr/>
            </p:nvGrpSpPr>
            <p:grpSpPr>
              <a:xfrm>
                <a:off x="6447773" y="4250811"/>
                <a:ext cx="80945" cy="80964"/>
                <a:chOff x="6447773" y="4250811"/>
                <a:chExt cx="80945" cy="80964"/>
              </a:xfrm>
            </p:grpSpPr>
            <p:sp>
              <p:nvSpPr>
                <p:cNvPr id="157" name="Freeform 80">
                  <a:extLst>
                    <a:ext uri="{FF2B5EF4-FFF2-40B4-BE49-F238E27FC236}">
                      <a16:creationId xmlns:a16="http://schemas.microsoft.com/office/drawing/2014/main" id="{2258E502-B7DD-168F-BD41-BED08E5ABA7F}"/>
                    </a:ext>
                  </a:extLst>
                </p:cNvPr>
                <p:cNvSpPr/>
                <p:nvPr/>
              </p:nvSpPr>
              <p:spPr>
                <a:xfrm>
                  <a:off x="6487604" y="4250811"/>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158" name="Freeform 81">
                  <a:extLst>
                    <a:ext uri="{FF2B5EF4-FFF2-40B4-BE49-F238E27FC236}">
                      <a16:creationId xmlns:a16="http://schemas.microsoft.com/office/drawing/2014/main" id="{5A148A1D-448A-1612-382B-0AB1B84F85E0}"/>
                    </a:ext>
                  </a:extLst>
                </p:cNvPr>
                <p:cNvSpPr/>
                <p:nvPr/>
              </p:nvSpPr>
              <p:spPr>
                <a:xfrm>
                  <a:off x="6447773" y="4291936"/>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87" name="Graphic 2">
                <a:extLst>
                  <a:ext uri="{FF2B5EF4-FFF2-40B4-BE49-F238E27FC236}">
                    <a16:creationId xmlns:a16="http://schemas.microsoft.com/office/drawing/2014/main" id="{F7DAD251-1950-D9F3-47A6-510B4E17A15A}"/>
                  </a:ext>
                </a:extLst>
              </p:cNvPr>
              <p:cNvGrpSpPr/>
              <p:nvPr/>
            </p:nvGrpSpPr>
            <p:grpSpPr>
              <a:xfrm>
                <a:off x="6458052" y="4250811"/>
                <a:ext cx="80945" cy="80964"/>
                <a:chOff x="6458052" y="4250811"/>
                <a:chExt cx="80945" cy="80964"/>
              </a:xfrm>
            </p:grpSpPr>
            <p:sp>
              <p:nvSpPr>
                <p:cNvPr id="155" name="Freeform 83">
                  <a:extLst>
                    <a:ext uri="{FF2B5EF4-FFF2-40B4-BE49-F238E27FC236}">
                      <a16:creationId xmlns:a16="http://schemas.microsoft.com/office/drawing/2014/main" id="{36DFFB4B-19C4-CEAF-333A-FB52D22FC8D6}"/>
                    </a:ext>
                  </a:extLst>
                </p:cNvPr>
                <p:cNvSpPr/>
                <p:nvPr/>
              </p:nvSpPr>
              <p:spPr>
                <a:xfrm>
                  <a:off x="6497883" y="4250811"/>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156" name="Freeform 84">
                  <a:extLst>
                    <a:ext uri="{FF2B5EF4-FFF2-40B4-BE49-F238E27FC236}">
                      <a16:creationId xmlns:a16="http://schemas.microsoft.com/office/drawing/2014/main" id="{B92F57E7-1576-7D52-D06C-5B048BB11AF9}"/>
                    </a:ext>
                  </a:extLst>
                </p:cNvPr>
                <p:cNvSpPr/>
                <p:nvPr/>
              </p:nvSpPr>
              <p:spPr>
                <a:xfrm>
                  <a:off x="6458052" y="4291936"/>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88" name="Graphic 2">
                <a:extLst>
                  <a:ext uri="{FF2B5EF4-FFF2-40B4-BE49-F238E27FC236}">
                    <a16:creationId xmlns:a16="http://schemas.microsoft.com/office/drawing/2014/main" id="{D69237C5-69E5-DA65-CB2D-522CE786DCD9}"/>
                  </a:ext>
                </a:extLst>
              </p:cNvPr>
              <p:cNvGrpSpPr/>
              <p:nvPr/>
            </p:nvGrpSpPr>
            <p:grpSpPr>
              <a:xfrm>
                <a:off x="6464477" y="4250811"/>
                <a:ext cx="80945" cy="80964"/>
                <a:chOff x="6464477" y="4250811"/>
                <a:chExt cx="80945" cy="80964"/>
              </a:xfrm>
            </p:grpSpPr>
            <p:sp>
              <p:nvSpPr>
                <p:cNvPr id="153" name="Freeform 86">
                  <a:extLst>
                    <a:ext uri="{FF2B5EF4-FFF2-40B4-BE49-F238E27FC236}">
                      <a16:creationId xmlns:a16="http://schemas.microsoft.com/office/drawing/2014/main" id="{EA61E80A-F20C-7036-98E3-D59CE3C068A0}"/>
                    </a:ext>
                  </a:extLst>
                </p:cNvPr>
                <p:cNvSpPr/>
                <p:nvPr/>
              </p:nvSpPr>
              <p:spPr>
                <a:xfrm>
                  <a:off x="6505592" y="4250811"/>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154" name="Freeform 87">
                  <a:extLst>
                    <a:ext uri="{FF2B5EF4-FFF2-40B4-BE49-F238E27FC236}">
                      <a16:creationId xmlns:a16="http://schemas.microsoft.com/office/drawing/2014/main" id="{846DD0D3-0FBF-4DF3-B611-148707E96887}"/>
                    </a:ext>
                  </a:extLst>
                </p:cNvPr>
                <p:cNvSpPr/>
                <p:nvPr/>
              </p:nvSpPr>
              <p:spPr>
                <a:xfrm>
                  <a:off x="6464477" y="4291936"/>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89" name="Graphic 2">
                <a:extLst>
                  <a:ext uri="{FF2B5EF4-FFF2-40B4-BE49-F238E27FC236}">
                    <a16:creationId xmlns:a16="http://schemas.microsoft.com/office/drawing/2014/main" id="{A038335A-B5BE-46C8-1408-37D669EE5399}"/>
                  </a:ext>
                </a:extLst>
              </p:cNvPr>
              <p:cNvGrpSpPr/>
              <p:nvPr/>
            </p:nvGrpSpPr>
            <p:grpSpPr>
              <a:xfrm>
                <a:off x="6577544" y="4264948"/>
                <a:ext cx="80945" cy="80964"/>
                <a:chOff x="6577544" y="4264948"/>
                <a:chExt cx="80945" cy="80964"/>
              </a:xfrm>
            </p:grpSpPr>
            <p:sp>
              <p:nvSpPr>
                <p:cNvPr id="151" name="Freeform 89">
                  <a:extLst>
                    <a:ext uri="{FF2B5EF4-FFF2-40B4-BE49-F238E27FC236}">
                      <a16:creationId xmlns:a16="http://schemas.microsoft.com/office/drawing/2014/main" id="{EA38182A-4519-2030-6C77-4C48159FFB37}"/>
                    </a:ext>
                  </a:extLst>
                </p:cNvPr>
                <p:cNvSpPr/>
                <p:nvPr/>
              </p:nvSpPr>
              <p:spPr>
                <a:xfrm>
                  <a:off x="6618659" y="4264948"/>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152" name="Freeform 90">
                  <a:extLst>
                    <a:ext uri="{FF2B5EF4-FFF2-40B4-BE49-F238E27FC236}">
                      <a16:creationId xmlns:a16="http://schemas.microsoft.com/office/drawing/2014/main" id="{9D6E0BB4-10EF-5F8D-417E-89983697B260}"/>
                    </a:ext>
                  </a:extLst>
                </p:cNvPr>
                <p:cNvSpPr/>
                <p:nvPr/>
              </p:nvSpPr>
              <p:spPr>
                <a:xfrm>
                  <a:off x="6577544" y="4306073"/>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90" name="Graphic 2">
                <a:extLst>
                  <a:ext uri="{FF2B5EF4-FFF2-40B4-BE49-F238E27FC236}">
                    <a16:creationId xmlns:a16="http://schemas.microsoft.com/office/drawing/2014/main" id="{CB16C631-9E39-FF81-2706-C62CE189AEDA}"/>
                  </a:ext>
                </a:extLst>
              </p:cNvPr>
              <p:cNvGrpSpPr/>
              <p:nvPr/>
            </p:nvGrpSpPr>
            <p:grpSpPr>
              <a:xfrm>
                <a:off x="6998977" y="4331776"/>
                <a:ext cx="80945" cy="80964"/>
                <a:chOff x="6998977" y="4331776"/>
                <a:chExt cx="80945" cy="80964"/>
              </a:xfrm>
            </p:grpSpPr>
            <p:sp>
              <p:nvSpPr>
                <p:cNvPr id="149" name="Freeform 92">
                  <a:extLst>
                    <a:ext uri="{FF2B5EF4-FFF2-40B4-BE49-F238E27FC236}">
                      <a16:creationId xmlns:a16="http://schemas.microsoft.com/office/drawing/2014/main" id="{3BA65B50-BCB5-A06F-7283-2584CF1429B2}"/>
                    </a:ext>
                  </a:extLst>
                </p:cNvPr>
                <p:cNvSpPr/>
                <p:nvPr/>
              </p:nvSpPr>
              <p:spPr>
                <a:xfrm>
                  <a:off x="7040092" y="4331776"/>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150" name="Freeform 93">
                  <a:extLst>
                    <a:ext uri="{FF2B5EF4-FFF2-40B4-BE49-F238E27FC236}">
                      <a16:creationId xmlns:a16="http://schemas.microsoft.com/office/drawing/2014/main" id="{540DBC84-0097-BCAB-14F9-1250224C3245}"/>
                    </a:ext>
                  </a:extLst>
                </p:cNvPr>
                <p:cNvSpPr/>
                <p:nvPr/>
              </p:nvSpPr>
              <p:spPr>
                <a:xfrm>
                  <a:off x="6998977" y="4371616"/>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91" name="Graphic 2">
                <a:extLst>
                  <a:ext uri="{FF2B5EF4-FFF2-40B4-BE49-F238E27FC236}">
                    <a16:creationId xmlns:a16="http://schemas.microsoft.com/office/drawing/2014/main" id="{356C5D04-3AC4-BAA5-F3DD-2B27319BAFAD}"/>
                  </a:ext>
                </a:extLst>
              </p:cNvPr>
              <p:cNvGrpSpPr/>
              <p:nvPr/>
            </p:nvGrpSpPr>
            <p:grpSpPr>
              <a:xfrm>
                <a:off x="7032383" y="4390893"/>
                <a:ext cx="80945" cy="79679"/>
                <a:chOff x="7032383" y="4390893"/>
                <a:chExt cx="80945" cy="79679"/>
              </a:xfrm>
            </p:grpSpPr>
            <p:sp>
              <p:nvSpPr>
                <p:cNvPr id="147" name="Freeform 111">
                  <a:extLst>
                    <a:ext uri="{FF2B5EF4-FFF2-40B4-BE49-F238E27FC236}">
                      <a16:creationId xmlns:a16="http://schemas.microsoft.com/office/drawing/2014/main" id="{5592092C-4FB4-2696-C104-C64062F9EBBB}"/>
                    </a:ext>
                  </a:extLst>
                </p:cNvPr>
                <p:cNvSpPr/>
                <p:nvPr/>
              </p:nvSpPr>
              <p:spPr>
                <a:xfrm>
                  <a:off x="7072214" y="4390893"/>
                  <a:ext cx="12848" cy="79679"/>
                </a:xfrm>
                <a:custGeom>
                  <a:avLst/>
                  <a:gdLst>
                    <a:gd name="connsiteX0" fmla="*/ 0 w 12848"/>
                    <a:gd name="connsiteY0" fmla="*/ 0 h 79679"/>
                    <a:gd name="connsiteX1" fmla="*/ 0 w 12848"/>
                    <a:gd name="connsiteY1" fmla="*/ 79680 h 79679"/>
                  </a:gdLst>
                  <a:ahLst/>
                  <a:cxnLst>
                    <a:cxn ang="0">
                      <a:pos x="connsiteX0" y="connsiteY0"/>
                    </a:cxn>
                    <a:cxn ang="0">
                      <a:pos x="connsiteX1" y="connsiteY1"/>
                    </a:cxn>
                  </a:cxnLst>
                  <a:rect l="l" t="t" r="r" b="b"/>
                  <a:pathLst>
                    <a:path w="12848" h="79679">
                      <a:moveTo>
                        <a:pt x="0" y="0"/>
                      </a:moveTo>
                      <a:lnTo>
                        <a:pt x="0" y="79680"/>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148" name="Freeform 112">
                  <a:extLst>
                    <a:ext uri="{FF2B5EF4-FFF2-40B4-BE49-F238E27FC236}">
                      <a16:creationId xmlns:a16="http://schemas.microsoft.com/office/drawing/2014/main" id="{EEEAE2F7-BC73-42A1-0D56-C6E23602F7D2}"/>
                    </a:ext>
                  </a:extLst>
                </p:cNvPr>
                <p:cNvSpPr/>
                <p:nvPr/>
              </p:nvSpPr>
              <p:spPr>
                <a:xfrm>
                  <a:off x="7032383" y="4430733"/>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92" name="Graphic 2">
                <a:extLst>
                  <a:ext uri="{FF2B5EF4-FFF2-40B4-BE49-F238E27FC236}">
                    <a16:creationId xmlns:a16="http://schemas.microsoft.com/office/drawing/2014/main" id="{9C714275-0524-F3BC-7237-9E86571B345F}"/>
                  </a:ext>
                </a:extLst>
              </p:cNvPr>
              <p:cNvGrpSpPr/>
              <p:nvPr/>
            </p:nvGrpSpPr>
            <p:grpSpPr>
              <a:xfrm>
                <a:off x="7119754" y="4390893"/>
                <a:ext cx="80945" cy="79679"/>
                <a:chOff x="7119754" y="4390893"/>
                <a:chExt cx="80945" cy="79679"/>
              </a:xfrm>
            </p:grpSpPr>
            <p:sp>
              <p:nvSpPr>
                <p:cNvPr id="145" name="Freeform 114">
                  <a:extLst>
                    <a:ext uri="{FF2B5EF4-FFF2-40B4-BE49-F238E27FC236}">
                      <a16:creationId xmlns:a16="http://schemas.microsoft.com/office/drawing/2014/main" id="{6D212786-9865-1A6C-90A9-B9115652F528}"/>
                    </a:ext>
                  </a:extLst>
                </p:cNvPr>
                <p:cNvSpPr/>
                <p:nvPr/>
              </p:nvSpPr>
              <p:spPr>
                <a:xfrm>
                  <a:off x="7160869" y="4390893"/>
                  <a:ext cx="12848" cy="79679"/>
                </a:xfrm>
                <a:custGeom>
                  <a:avLst/>
                  <a:gdLst>
                    <a:gd name="connsiteX0" fmla="*/ 0 w 12848"/>
                    <a:gd name="connsiteY0" fmla="*/ 0 h 79679"/>
                    <a:gd name="connsiteX1" fmla="*/ 0 w 12848"/>
                    <a:gd name="connsiteY1" fmla="*/ 79680 h 79679"/>
                  </a:gdLst>
                  <a:ahLst/>
                  <a:cxnLst>
                    <a:cxn ang="0">
                      <a:pos x="connsiteX0" y="connsiteY0"/>
                    </a:cxn>
                    <a:cxn ang="0">
                      <a:pos x="connsiteX1" y="connsiteY1"/>
                    </a:cxn>
                  </a:cxnLst>
                  <a:rect l="l" t="t" r="r" b="b"/>
                  <a:pathLst>
                    <a:path w="12848" h="79679">
                      <a:moveTo>
                        <a:pt x="0" y="0"/>
                      </a:moveTo>
                      <a:lnTo>
                        <a:pt x="0" y="79680"/>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146" name="Freeform 115">
                  <a:extLst>
                    <a:ext uri="{FF2B5EF4-FFF2-40B4-BE49-F238E27FC236}">
                      <a16:creationId xmlns:a16="http://schemas.microsoft.com/office/drawing/2014/main" id="{E0B3EB15-0229-6C99-3B02-818B9C7BDBC6}"/>
                    </a:ext>
                  </a:extLst>
                </p:cNvPr>
                <p:cNvSpPr/>
                <p:nvPr/>
              </p:nvSpPr>
              <p:spPr>
                <a:xfrm>
                  <a:off x="7119754" y="4430733"/>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93" name="Graphic 2">
                <a:extLst>
                  <a:ext uri="{FF2B5EF4-FFF2-40B4-BE49-F238E27FC236}">
                    <a16:creationId xmlns:a16="http://schemas.microsoft.com/office/drawing/2014/main" id="{DD864E86-90A4-4A1E-25CB-31B7653A17A3}"/>
                  </a:ext>
                </a:extLst>
              </p:cNvPr>
              <p:cNvGrpSpPr/>
              <p:nvPr/>
            </p:nvGrpSpPr>
            <p:grpSpPr>
              <a:xfrm>
                <a:off x="7601575" y="4390893"/>
                <a:ext cx="80945" cy="79679"/>
                <a:chOff x="7601575" y="4390893"/>
                <a:chExt cx="80945" cy="79679"/>
              </a:xfrm>
            </p:grpSpPr>
            <p:sp>
              <p:nvSpPr>
                <p:cNvPr id="143" name="Freeform 117">
                  <a:extLst>
                    <a:ext uri="{FF2B5EF4-FFF2-40B4-BE49-F238E27FC236}">
                      <a16:creationId xmlns:a16="http://schemas.microsoft.com/office/drawing/2014/main" id="{3B4667A9-6D3C-14AE-6DA1-AF22E61CFF78}"/>
                    </a:ext>
                  </a:extLst>
                </p:cNvPr>
                <p:cNvSpPr/>
                <p:nvPr/>
              </p:nvSpPr>
              <p:spPr>
                <a:xfrm>
                  <a:off x="7642690" y="4390893"/>
                  <a:ext cx="12848" cy="79679"/>
                </a:xfrm>
                <a:custGeom>
                  <a:avLst/>
                  <a:gdLst>
                    <a:gd name="connsiteX0" fmla="*/ 0 w 12848"/>
                    <a:gd name="connsiteY0" fmla="*/ 0 h 79679"/>
                    <a:gd name="connsiteX1" fmla="*/ 0 w 12848"/>
                    <a:gd name="connsiteY1" fmla="*/ 79680 h 79679"/>
                  </a:gdLst>
                  <a:ahLst/>
                  <a:cxnLst>
                    <a:cxn ang="0">
                      <a:pos x="connsiteX0" y="connsiteY0"/>
                    </a:cxn>
                    <a:cxn ang="0">
                      <a:pos x="connsiteX1" y="connsiteY1"/>
                    </a:cxn>
                  </a:cxnLst>
                  <a:rect l="l" t="t" r="r" b="b"/>
                  <a:pathLst>
                    <a:path w="12848" h="79679">
                      <a:moveTo>
                        <a:pt x="0" y="0"/>
                      </a:moveTo>
                      <a:lnTo>
                        <a:pt x="0" y="79680"/>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144" name="Freeform 118">
                  <a:extLst>
                    <a:ext uri="{FF2B5EF4-FFF2-40B4-BE49-F238E27FC236}">
                      <a16:creationId xmlns:a16="http://schemas.microsoft.com/office/drawing/2014/main" id="{BBAB48E6-0640-5AF7-6338-C9281DBDD150}"/>
                    </a:ext>
                  </a:extLst>
                </p:cNvPr>
                <p:cNvSpPr/>
                <p:nvPr/>
              </p:nvSpPr>
              <p:spPr>
                <a:xfrm>
                  <a:off x="7601575" y="4430733"/>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94" name="Graphic 2">
                <a:extLst>
                  <a:ext uri="{FF2B5EF4-FFF2-40B4-BE49-F238E27FC236}">
                    <a16:creationId xmlns:a16="http://schemas.microsoft.com/office/drawing/2014/main" id="{FB2806CA-023E-5A6A-0634-85FEA3237205}"/>
                  </a:ext>
                </a:extLst>
              </p:cNvPr>
              <p:cNvGrpSpPr/>
              <p:nvPr/>
            </p:nvGrpSpPr>
            <p:grpSpPr>
              <a:xfrm>
                <a:off x="7611854" y="4390893"/>
                <a:ext cx="80945" cy="79679"/>
                <a:chOff x="7611854" y="4390893"/>
                <a:chExt cx="80945" cy="79679"/>
              </a:xfrm>
            </p:grpSpPr>
            <p:sp>
              <p:nvSpPr>
                <p:cNvPr id="141" name="Freeform 120">
                  <a:extLst>
                    <a:ext uri="{FF2B5EF4-FFF2-40B4-BE49-F238E27FC236}">
                      <a16:creationId xmlns:a16="http://schemas.microsoft.com/office/drawing/2014/main" id="{6CBAFEAF-B1A5-7AAF-68F7-4E9C7C965AAE}"/>
                    </a:ext>
                  </a:extLst>
                </p:cNvPr>
                <p:cNvSpPr/>
                <p:nvPr/>
              </p:nvSpPr>
              <p:spPr>
                <a:xfrm>
                  <a:off x="7651684" y="4390893"/>
                  <a:ext cx="12848" cy="79679"/>
                </a:xfrm>
                <a:custGeom>
                  <a:avLst/>
                  <a:gdLst>
                    <a:gd name="connsiteX0" fmla="*/ 0 w 12848"/>
                    <a:gd name="connsiteY0" fmla="*/ 0 h 79679"/>
                    <a:gd name="connsiteX1" fmla="*/ 0 w 12848"/>
                    <a:gd name="connsiteY1" fmla="*/ 79680 h 79679"/>
                  </a:gdLst>
                  <a:ahLst/>
                  <a:cxnLst>
                    <a:cxn ang="0">
                      <a:pos x="connsiteX0" y="connsiteY0"/>
                    </a:cxn>
                    <a:cxn ang="0">
                      <a:pos x="connsiteX1" y="connsiteY1"/>
                    </a:cxn>
                  </a:cxnLst>
                  <a:rect l="l" t="t" r="r" b="b"/>
                  <a:pathLst>
                    <a:path w="12848" h="79679">
                      <a:moveTo>
                        <a:pt x="0" y="0"/>
                      </a:moveTo>
                      <a:lnTo>
                        <a:pt x="0" y="79680"/>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142" name="Freeform 121">
                  <a:extLst>
                    <a:ext uri="{FF2B5EF4-FFF2-40B4-BE49-F238E27FC236}">
                      <a16:creationId xmlns:a16="http://schemas.microsoft.com/office/drawing/2014/main" id="{6F9496D0-BC5F-B789-BD5D-82208F7A73EC}"/>
                    </a:ext>
                  </a:extLst>
                </p:cNvPr>
                <p:cNvSpPr/>
                <p:nvPr/>
              </p:nvSpPr>
              <p:spPr>
                <a:xfrm>
                  <a:off x="7611854" y="4430733"/>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95" name="Graphic 2">
                <a:extLst>
                  <a:ext uri="{FF2B5EF4-FFF2-40B4-BE49-F238E27FC236}">
                    <a16:creationId xmlns:a16="http://schemas.microsoft.com/office/drawing/2014/main" id="{96086875-E69A-D0AC-0527-41EF94529661}"/>
                  </a:ext>
                </a:extLst>
              </p:cNvPr>
              <p:cNvGrpSpPr/>
              <p:nvPr/>
            </p:nvGrpSpPr>
            <p:grpSpPr>
              <a:xfrm>
                <a:off x="7620848" y="4390893"/>
                <a:ext cx="80945" cy="79679"/>
                <a:chOff x="7620848" y="4390893"/>
                <a:chExt cx="80945" cy="79679"/>
              </a:xfrm>
            </p:grpSpPr>
            <p:sp>
              <p:nvSpPr>
                <p:cNvPr id="139" name="Freeform 126">
                  <a:extLst>
                    <a:ext uri="{FF2B5EF4-FFF2-40B4-BE49-F238E27FC236}">
                      <a16:creationId xmlns:a16="http://schemas.microsoft.com/office/drawing/2014/main" id="{51B1240D-9195-6F5C-3BBF-162DC7C027C1}"/>
                    </a:ext>
                  </a:extLst>
                </p:cNvPr>
                <p:cNvSpPr/>
                <p:nvPr/>
              </p:nvSpPr>
              <p:spPr>
                <a:xfrm>
                  <a:off x="7660678" y="4390893"/>
                  <a:ext cx="12848" cy="79679"/>
                </a:xfrm>
                <a:custGeom>
                  <a:avLst/>
                  <a:gdLst>
                    <a:gd name="connsiteX0" fmla="*/ 0 w 12848"/>
                    <a:gd name="connsiteY0" fmla="*/ 0 h 79679"/>
                    <a:gd name="connsiteX1" fmla="*/ 0 w 12848"/>
                    <a:gd name="connsiteY1" fmla="*/ 79680 h 79679"/>
                  </a:gdLst>
                  <a:ahLst/>
                  <a:cxnLst>
                    <a:cxn ang="0">
                      <a:pos x="connsiteX0" y="connsiteY0"/>
                    </a:cxn>
                    <a:cxn ang="0">
                      <a:pos x="connsiteX1" y="connsiteY1"/>
                    </a:cxn>
                  </a:cxnLst>
                  <a:rect l="l" t="t" r="r" b="b"/>
                  <a:pathLst>
                    <a:path w="12848" h="79679">
                      <a:moveTo>
                        <a:pt x="0" y="0"/>
                      </a:moveTo>
                      <a:lnTo>
                        <a:pt x="0" y="79680"/>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140" name="Freeform 127">
                  <a:extLst>
                    <a:ext uri="{FF2B5EF4-FFF2-40B4-BE49-F238E27FC236}">
                      <a16:creationId xmlns:a16="http://schemas.microsoft.com/office/drawing/2014/main" id="{BAE822F5-FE3C-5AC2-B027-3ABDD2C86994}"/>
                    </a:ext>
                  </a:extLst>
                </p:cNvPr>
                <p:cNvSpPr/>
                <p:nvPr/>
              </p:nvSpPr>
              <p:spPr>
                <a:xfrm>
                  <a:off x="7620848" y="4430733"/>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96" name="Graphic 2">
                <a:extLst>
                  <a:ext uri="{FF2B5EF4-FFF2-40B4-BE49-F238E27FC236}">
                    <a16:creationId xmlns:a16="http://schemas.microsoft.com/office/drawing/2014/main" id="{D5E292DC-A49B-BA0F-2A9A-E1B9CB34C2C4}"/>
                  </a:ext>
                </a:extLst>
              </p:cNvPr>
              <p:cNvGrpSpPr/>
              <p:nvPr/>
            </p:nvGrpSpPr>
            <p:grpSpPr>
              <a:xfrm>
                <a:off x="7629842" y="4390893"/>
                <a:ext cx="80945" cy="79679"/>
                <a:chOff x="7629842" y="4390893"/>
                <a:chExt cx="80945" cy="79679"/>
              </a:xfrm>
            </p:grpSpPr>
            <p:sp>
              <p:nvSpPr>
                <p:cNvPr id="137" name="Freeform 129">
                  <a:extLst>
                    <a:ext uri="{FF2B5EF4-FFF2-40B4-BE49-F238E27FC236}">
                      <a16:creationId xmlns:a16="http://schemas.microsoft.com/office/drawing/2014/main" id="{41F7778C-217E-852E-82AD-54C6DFAB9D99}"/>
                    </a:ext>
                  </a:extLst>
                </p:cNvPr>
                <p:cNvSpPr/>
                <p:nvPr/>
              </p:nvSpPr>
              <p:spPr>
                <a:xfrm>
                  <a:off x="7670957" y="4390893"/>
                  <a:ext cx="12848" cy="79679"/>
                </a:xfrm>
                <a:custGeom>
                  <a:avLst/>
                  <a:gdLst>
                    <a:gd name="connsiteX0" fmla="*/ 0 w 12848"/>
                    <a:gd name="connsiteY0" fmla="*/ 0 h 79679"/>
                    <a:gd name="connsiteX1" fmla="*/ 0 w 12848"/>
                    <a:gd name="connsiteY1" fmla="*/ 79680 h 79679"/>
                  </a:gdLst>
                  <a:ahLst/>
                  <a:cxnLst>
                    <a:cxn ang="0">
                      <a:pos x="connsiteX0" y="connsiteY0"/>
                    </a:cxn>
                    <a:cxn ang="0">
                      <a:pos x="connsiteX1" y="connsiteY1"/>
                    </a:cxn>
                  </a:cxnLst>
                  <a:rect l="l" t="t" r="r" b="b"/>
                  <a:pathLst>
                    <a:path w="12848" h="79679">
                      <a:moveTo>
                        <a:pt x="0" y="0"/>
                      </a:moveTo>
                      <a:lnTo>
                        <a:pt x="0" y="79680"/>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138" name="Freeform 130">
                  <a:extLst>
                    <a:ext uri="{FF2B5EF4-FFF2-40B4-BE49-F238E27FC236}">
                      <a16:creationId xmlns:a16="http://schemas.microsoft.com/office/drawing/2014/main" id="{05DBC5D5-7D69-1DC7-E1A7-1E07091B20B5}"/>
                    </a:ext>
                  </a:extLst>
                </p:cNvPr>
                <p:cNvSpPr/>
                <p:nvPr/>
              </p:nvSpPr>
              <p:spPr>
                <a:xfrm>
                  <a:off x="7629842" y="4430733"/>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97" name="Graphic 2">
                <a:extLst>
                  <a:ext uri="{FF2B5EF4-FFF2-40B4-BE49-F238E27FC236}">
                    <a16:creationId xmlns:a16="http://schemas.microsoft.com/office/drawing/2014/main" id="{42C801A4-6B3B-0A85-3C4A-74C6146EE3E3}"/>
                  </a:ext>
                </a:extLst>
              </p:cNvPr>
              <p:cNvGrpSpPr/>
              <p:nvPr/>
            </p:nvGrpSpPr>
            <p:grpSpPr>
              <a:xfrm>
                <a:off x="7640121" y="4390893"/>
                <a:ext cx="80945" cy="79679"/>
                <a:chOff x="7640121" y="4390893"/>
                <a:chExt cx="80945" cy="79679"/>
              </a:xfrm>
            </p:grpSpPr>
            <p:sp>
              <p:nvSpPr>
                <p:cNvPr id="135" name="Freeform 132">
                  <a:extLst>
                    <a:ext uri="{FF2B5EF4-FFF2-40B4-BE49-F238E27FC236}">
                      <a16:creationId xmlns:a16="http://schemas.microsoft.com/office/drawing/2014/main" id="{F5D3317F-6A48-9228-2F95-68C364D042C0}"/>
                    </a:ext>
                  </a:extLst>
                </p:cNvPr>
                <p:cNvSpPr/>
                <p:nvPr/>
              </p:nvSpPr>
              <p:spPr>
                <a:xfrm>
                  <a:off x="7679951" y="4390893"/>
                  <a:ext cx="12848" cy="79679"/>
                </a:xfrm>
                <a:custGeom>
                  <a:avLst/>
                  <a:gdLst>
                    <a:gd name="connsiteX0" fmla="*/ 0 w 12848"/>
                    <a:gd name="connsiteY0" fmla="*/ 0 h 79679"/>
                    <a:gd name="connsiteX1" fmla="*/ 0 w 12848"/>
                    <a:gd name="connsiteY1" fmla="*/ 79680 h 79679"/>
                  </a:gdLst>
                  <a:ahLst/>
                  <a:cxnLst>
                    <a:cxn ang="0">
                      <a:pos x="connsiteX0" y="connsiteY0"/>
                    </a:cxn>
                    <a:cxn ang="0">
                      <a:pos x="connsiteX1" y="connsiteY1"/>
                    </a:cxn>
                  </a:cxnLst>
                  <a:rect l="l" t="t" r="r" b="b"/>
                  <a:pathLst>
                    <a:path w="12848" h="79679">
                      <a:moveTo>
                        <a:pt x="0" y="0"/>
                      </a:moveTo>
                      <a:lnTo>
                        <a:pt x="0" y="79680"/>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136" name="Freeform 133">
                  <a:extLst>
                    <a:ext uri="{FF2B5EF4-FFF2-40B4-BE49-F238E27FC236}">
                      <a16:creationId xmlns:a16="http://schemas.microsoft.com/office/drawing/2014/main" id="{960C4408-1A35-184F-5934-65E938183F3D}"/>
                    </a:ext>
                  </a:extLst>
                </p:cNvPr>
                <p:cNvSpPr/>
                <p:nvPr/>
              </p:nvSpPr>
              <p:spPr>
                <a:xfrm>
                  <a:off x="7640121" y="4430733"/>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98" name="Graphic 2">
                <a:extLst>
                  <a:ext uri="{FF2B5EF4-FFF2-40B4-BE49-F238E27FC236}">
                    <a16:creationId xmlns:a16="http://schemas.microsoft.com/office/drawing/2014/main" id="{4B313796-8818-0C85-BB30-25419EEF2DBF}"/>
                  </a:ext>
                </a:extLst>
              </p:cNvPr>
              <p:cNvGrpSpPr/>
              <p:nvPr/>
            </p:nvGrpSpPr>
            <p:grpSpPr>
              <a:xfrm>
                <a:off x="7672242" y="4394749"/>
                <a:ext cx="80945" cy="80964"/>
                <a:chOff x="7672242" y="4394749"/>
                <a:chExt cx="80945" cy="80964"/>
              </a:xfrm>
            </p:grpSpPr>
            <p:sp>
              <p:nvSpPr>
                <p:cNvPr id="133" name="Freeform 135">
                  <a:extLst>
                    <a:ext uri="{FF2B5EF4-FFF2-40B4-BE49-F238E27FC236}">
                      <a16:creationId xmlns:a16="http://schemas.microsoft.com/office/drawing/2014/main" id="{30D587DD-EA54-B57F-8107-6E9991D91AE3}"/>
                    </a:ext>
                  </a:extLst>
                </p:cNvPr>
                <p:cNvSpPr/>
                <p:nvPr/>
              </p:nvSpPr>
              <p:spPr>
                <a:xfrm>
                  <a:off x="7713357" y="4394749"/>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134" name="Freeform 136">
                  <a:extLst>
                    <a:ext uri="{FF2B5EF4-FFF2-40B4-BE49-F238E27FC236}">
                      <a16:creationId xmlns:a16="http://schemas.microsoft.com/office/drawing/2014/main" id="{23977A19-AD7E-77C1-0EDE-7F0F203E3350}"/>
                    </a:ext>
                  </a:extLst>
                </p:cNvPr>
                <p:cNvSpPr/>
                <p:nvPr/>
              </p:nvSpPr>
              <p:spPr>
                <a:xfrm>
                  <a:off x="7672242" y="4435874"/>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99" name="Graphic 2">
                <a:extLst>
                  <a:ext uri="{FF2B5EF4-FFF2-40B4-BE49-F238E27FC236}">
                    <a16:creationId xmlns:a16="http://schemas.microsoft.com/office/drawing/2014/main" id="{F6B7B657-E0D6-5D22-BF47-D59E56F63355}"/>
                  </a:ext>
                </a:extLst>
              </p:cNvPr>
              <p:cNvGrpSpPr/>
              <p:nvPr/>
            </p:nvGrpSpPr>
            <p:grpSpPr>
              <a:xfrm>
                <a:off x="7683806" y="4415311"/>
                <a:ext cx="80945" cy="80964"/>
                <a:chOff x="7683806" y="4415311"/>
                <a:chExt cx="80945" cy="80964"/>
              </a:xfrm>
            </p:grpSpPr>
            <p:sp>
              <p:nvSpPr>
                <p:cNvPr id="131" name="Freeform 138">
                  <a:extLst>
                    <a:ext uri="{FF2B5EF4-FFF2-40B4-BE49-F238E27FC236}">
                      <a16:creationId xmlns:a16="http://schemas.microsoft.com/office/drawing/2014/main" id="{479FC2F1-DCDE-DBCD-49C0-00A1CB9F49CD}"/>
                    </a:ext>
                  </a:extLst>
                </p:cNvPr>
                <p:cNvSpPr/>
                <p:nvPr/>
              </p:nvSpPr>
              <p:spPr>
                <a:xfrm>
                  <a:off x="7723636" y="4415311"/>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132" name="Freeform 139">
                  <a:extLst>
                    <a:ext uri="{FF2B5EF4-FFF2-40B4-BE49-F238E27FC236}">
                      <a16:creationId xmlns:a16="http://schemas.microsoft.com/office/drawing/2014/main" id="{4D660FE0-DBB0-C2E0-51DE-CA2FAEF7DAC0}"/>
                    </a:ext>
                  </a:extLst>
                </p:cNvPr>
                <p:cNvSpPr/>
                <p:nvPr/>
              </p:nvSpPr>
              <p:spPr>
                <a:xfrm>
                  <a:off x="7683806" y="4456436"/>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100" name="Graphic 2">
                <a:extLst>
                  <a:ext uri="{FF2B5EF4-FFF2-40B4-BE49-F238E27FC236}">
                    <a16:creationId xmlns:a16="http://schemas.microsoft.com/office/drawing/2014/main" id="{4B75EF2C-262E-92F7-6F04-F745B2550BA7}"/>
                  </a:ext>
                </a:extLst>
              </p:cNvPr>
              <p:cNvGrpSpPr/>
              <p:nvPr/>
            </p:nvGrpSpPr>
            <p:grpSpPr>
              <a:xfrm>
                <a:off x="7733915" y="4435874"/>
                <a:ext cx="80945" cy="80964"/>
                <a:chOff x="7733915" y="4435874"/>
                <a:chExt cx="80945" cy="80964"/>
              </a:xfrm>
            </p:grpSpPr>
            <p:sp>
              <p:nvSpPr>
                <p:cNvPr id="129" name="Freeform 141">
                  <a:extLst>
                    <a:ext uri="{FF2B5EF4-FFF2-40B4-BE49-F238E27FC236}">
                      <a16:creationId xmlns:a16="http://schemas.microsoft.com/office/drawing/2014/main" id="{E9DA9ADA-4620-2A7C-BB5F-8E85CDD33F3F}"/>
                    </a:ext>
                  </a:extLst>
                </p:cNvPr>
                <p:cNvSpPr/>
                <p:nvPr/>
              </p:nvSpPr>
              <p:spPr>
                <a:xfrm>
                  <a:off x="7775031" y="4435874"/>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130" name="Freeform 142">
                  <a:extLst>
                    <a:ext uri="{FF2B5EF4-FFF2-40B4-BE49-F238E27FC236}">
                      <a16:creationId xmlns:a16="http://schemas.microsoft.com/office/drawing/2014/main" id="{1D839F3D-FF5E-2CF7-A5C8-4E78FE57E29D}"/>
                    </a:ext>
                  </a:extLst>
                </p:cNvPr>
                <p:cNvSpPr/>
                <p:nvPr/>
              </p:nvSpPr>
              <p:spPr>
                <a:xfrm>
                  <a:off x="7733915" y="4476999"/>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101" name="Graphic 2">
                <a:extLst>
                  <a:ext uri="{FF2B5EF4-FFF2-40B4-BE49-F238E27FC236}">
                    <a16:creationId xmlns:a16="http://schemas.microsoft.com/office/drawing/2014/main" id="{29AAD0F1-1E02-1351-734A-6EABAD6511B1}"/>
                  </a:ext>
                </a:extLst>
              </p:cNvPr>
              <p:cNvGrpSpPr/>
              <p:nvPr/>
            </p:nvGrpSpPr>
            <p:grpSpPr>
              <a:xfrm>
                <a:off x="8232440" y="4464147"/>
                <a:ext cx="80945" cy="80964"/>
                <a:chOff x="8232440" y="4464147"/>
                <a:chExt cx="80945" cy="80964"/>
              </a:xfrm>
            </p:grpSpPr>
            <p:sp>
              <p:nvSpPr>
                <p:cNvPr id="127" name="Freeform 144">
                  <a:extLst>
                    <a:ext uri="{FF2B5EF4-FFF2-40B4-BE49-F238E27FC236}">
                      <a16:creationId xmlns:a16="http://schemas.microsoft.com/office/drawing/2014/main" id="{EB2D40FD-61F6-1F92-772F-41479D936747}"/>
                    </a:ext>
                  </a:extLst>
                </p:cNvPr>
                <p:cNvSpPr/>
                <p:nvPr/>
              </p:nvSpPr>
              <p:spPr>
                <a:xfrm>
                  <a:off x="8273555" y="4464147"/>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128" name="Freeform 145">
                  <a:extLst>
                    <a:ext uri="{FF2B5EF4-FFF2-40B4-BE49-F238E27FC236}">
                      <a16:creationId xmlns:a16="http://schemas.microsoft.com/office/drawing/2014/main" id="{4E440086-147F-4E22-95B1-180F0AC4CE68}"/>
                    </a:ext>
                  </a:extLst>
                </p:cNvPr>
                <p:cNvSpPr/>
                <p:nvPr/>
              </p:nvSpPr>
              <p:spPr>
                <a:xfrm>
                  <a:off x="8232440" y="4505272"/>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102" name="Graphic 2">
                <a:extLst>
                  <a:ext uri="{FF2B5EF4-FFF2-40B4-BE49-F238E27FC236}">
                    <a16:creationId xmlns:a16="http://schemas.microsoft.com/office/drawing/2014/main" id="{D8014722-402E-BE23-14E2-FD35E53D5A3F}"/>
                  </a:ext>
                </a:extLst>
              </p:cNvPr>
              <p:cNvGrpSpPr/>
              <p:nvPr/>
            </p:nvGrpSpPr>
            <p:grpSpPr>
              <a:xfrm>
                <a:off x="8572927" y="4464147"/>
                <a:ext cx="80945" cy="80964"/>
                <a:chOff x="8572927" y="4464147"/>
                <a:chExt cx="80945" cy="80964"/>
              </a:xfrm>
            </p:grpSpPr>
            <p:sp>
              <p:nvSpPr>
                <p:cNvPr id="125" name="Freeform 147">
                  <a:extLst>
                    <a:ext uri="{FF2B5EF4-FFF2-40B4-BE49-F238E27FC236}">
                      <a16:creationId xmlns:a16="http://schemas.microsoft.com/office/drawing/2014/main" id="{F0B95B84-5252-56F6-E9B3-AFB7A03E2432}"/>
                    </a:ext>
                  </a:extLst>
                </p:cNvPr>
                <p:cNvSpPr/>
                <p:nvPr/>
              </p:nvSpPr>
              <p:spPr>
                <a:xfrm>
                  <a:off x="8612757" y="4464147"/>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126" name="Freeform 148">
                  <a:extLst>
                    <a:ext uri="{FF2B5EF4-FFF2-40B4-BE49-F238E27FC236}">
                      <a16:creationId xmlns:a16="http://schemas.microsoft.com/office/drawing/2014/main" id="{B1FF5DDE-34F6-C333-98F7-9480ED44A28A}"/>
                    </a:ext>
                  </a:extLst>
                </p:cNvPr>
                <p:cNvSpPr/>
                <p:nvPr/>
              </p:nvSpPr>
              <p:spPr>
                <a:xfrm>
                  <a:off x="8572927" y="4505272"/>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103" name="Graphic 2">
                <a:extLst>
                  <a:ext uri="{FF2B5EF4-FFF2-40B4-BE49-F238E27FC236}">
                    <a16:creationId xmlns:a16="http://schemas.microsoft.com/office/drawing/2014/main" id="{FF2E634F-23FD-5E7C-690E-FE468AB2DFA8}"/>
                  </a:ext>
                </a:extLst>
              </p:cNvPr>
              <p:cNvGrpSpPr/>
              <p:nvPr/>
            </p:nvGrpSpPr>
            <p:grpSpPr>
              <a:xfrm>
                <a:off x="8610188" y="4464147"/>
                <a:ext cx="80945" cy="80964"/>
                <a:chOff x="8610188" y="4464147"/>
                <a:chExt cx="80945" cy="80964"/>
              </a:xfrm>
            </p:grpSpPr>
            <p:sp>
              <p:nvSpPr>
                <p:cNvPr id="123" name="Freeform 150">
                  <a:extLst>
                    <a:ext uri="{FF2B5EF4-FFF2-40B4-BE49-F238E27FC236}">
                      <a16:creationId xmlns:a16="http://schemas.microsoft.com/office/drawing/2014/main" id="{DDD83A8D-83E6-CAD5-5E43-165F0D2E6F06}"/>
                    </a:ext>
                  </a:extLst>
                </p:cNvPr>
                <p:cNvSpPr/>
                <p:nvPr/>
              </p:nvSpPr>
              <p:spPr>
                <a:xfrm>
                  <a:off x="8650018" y="4464147"/>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124" name="Freeform 151">
                  <a:extLst>
                    <a:ext uri="{FF2B5EF4-FFF2-40B4-BE49-F238E27FC236}">
                      <a16:creationId xmlns:a16="http://schemas.microsoft.com/office/drawing/2014/main" id="{54C51BBE-3E21-176D-AACC-B62C6E563EF0}"/>
                    </a:ext>
                  </a:extLst>
                </p:cNvPr>
                <p:cNvSpPr/>
                <p:nvPr/>
              </p:nvSpPr>
              <p:spPr>
                <a:xfrm>
                  <a:off x="8610188" y="4505272"/>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104" name="Graphic 2">
                <a:extLst>
                  <a:ext uri="{FF2B5EF4-FFF2-40B4-BE49-F238E27FC236}">
                    <a16:creationId xmlns:a16="http://schemas.microsoft.com/office/drawing/2014/main" id="{198B02EF-ED99-3DDB-ADE0-248A8C1A8CA1}"/>
                  </a:ext>
                </a:extLst>
              </p:cNvPr>
              <p:cNvGrpSpPr/>
              <p:nvPr/>
            </p:nvGrpSpPr>
            <p:grpSpPr>
              <a:xfrm>
                <a:off x="8620466" y="4464147"/>
                <a:ext cx="80945" cy="80964"/>
                <a:chOff x="8620466" y="4464147"/>
                <a:chExt cx="80945" cy="80964"/>
              </a:xfrm>
            </p:grpSpPr>
            <p:sp>
              <p:nvSpPr>
                <p:cNvPr id="121" name="Freeform 153">
                  <a:extLst>
                    <a:ext uri="{FF2B5EF4-FFF2-40B4-BE49-F238E27FC236}">
                      <a16:creationId xmlns:a16="http://schemas.microsoft.com/office/drawing/2014/main" id="{B72A155D-312F-9BB3-CA37-7769C8674BAE}"/>
                    </a:ext>
                  </a:extLst>
                </p:cNvPr>
                <p:cNvSpPr/>
                <p:nvPr/>
              </p:nvSpPr>
              <p:spPr>
                <a:xfrm>
                  <a:off x="8661582" y="4464147"/>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122" name="Freeform 154">
                  <a:extLst>
                    <a:ext uri="{FF2B5EF4-FFF2-40B4-BE49-F238E27FC236}">
                      <a16:creationId xmlns:a16="http://schemas.microsoft.com/office/drawing/2014/main" id="{5412AF7D-FAA8-1559-C8E6-7701F9944818}"/>
                    </a:ext>
                  </a:extLst>
                </p:cNvPr>
                <p:cNvSpPr/>
                <p:nvPr/>
              </p:nvSpPr>
              <p:spPr>
                <a:xfrm>
                  <a:off x="8620466" y="4505272"/>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105" name="Graphic 2">
                <a:extLst>
                  <a:ext uri="{FF2B5EF4-FFF2-40B4-BE49-F238E27FC236}">
                    <a16:creationId xmlns:a16="http://schemas.microsoft.com/office/drawing/2014/main" id="{78C036DB-B0E4-8625-AA03-D6C0DAE0DB8A}"/>
                  </a:ext>
                </a:extLst>
              </p:cNvPr>
              <p:cNvGrpSpPr/>
              <p:nvPr/>
            </p:nvGrpSpPr>
            <p:grpSpPr>
              <a:xfrm>
                <a:off x="8625606" y="4464147"/>
                <a:ext cx="80945" cy="80964"/>
                <a:chOff x="8625606" y="4464147"/>
                <a:chExt cx="80945" cy="80964"/>
              </a:xfrm>
            </p:grpSpPr>
            <p:sp>
              <p:nvSpPr>
                <p:cNvPr id="119" name="Freeform 156">
                  <a:extLst>
                    <a:ext uri="{FF2B5EF4-FFF2-40B4-BE49-F238E27FC236}">
                      <a16:creationId xmlns:a16="http://schemas.microsoft.com/office/drawing/2014/main" id="{871100EB-4611-87AF-1FFC-4D7B183FEC9E}"/>
                    </a:ext>
                  </a:extLst>
                </p:cNvPr>
                <p:cNvSpPr/>
                <p:nvPr/>
              </p:nvSpPr>
              <p:spPr>
                <a:xfrm>
                  <a:off x="8665436" y="4464147"/>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120" name="Freeform 157">
                  <a:extLst>
                    <a:ext uri="{FF2B5EF4-FFF2-40B4-BE49-F238E27FC236}">
                      <a16:creationId xmlns:a16="http://schemas.microsoft.com/office/drawing/2014/main" id="{712E91F7-7E6B-43AE-BF4F-6704BCA230E5}"/>
                    </a:ext>
                  </a:extLst>
                </p:cNvPr>
                <p:cNvSpPr/>
                <p:nvPr/>
              </p:nvSpPr>
              <p:spPr>
                <a:xfrm>
                  <a:off x="8625606" y="4505272"/>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106" name="Graphic 2">
                <a:extLst>
                  <a:ext uri="{FF2B5EF4-FFF2-40B4-BE49-F238E27FC236}">
                    <a16:creationId xmlns:a16="http://schemas.microsoft.com/office/drawing/2014/main" id="{E677EF00-B91B-5DD8-C191-F505559E6387}"/>
                  </a:ext>
                </a:extLst>
              </p:cNvPr>
              <p:cNvGrpSpPr/>
              <p:nvPr/>
            </p:nvGrpSpPr>
            <p:grpSpPr>
              <a:xfrm>
                <a:off x="8689849" y="4510413"/>
                <a:ext cx="80945" cy="80964"/>
                <a:chOff x="8689849" y="4510413"/>
                <a:chExt cx="80945" cy="80964"/>
              </a:xfrm>
            </p:grpSpPr>
            <p:sp>
              <p:nvSpPr>
                <p:cNvPr id="117" name="Freeform 159">
                  <a:extLst>
                    <a:ext uri="{FF2B5EF4-FFF2-40B4-BE49-F238E27FC236}">
                      <a16:creationId xmlns:a16="http://schemas.microsoft.com/office/drawing/2014/main" id="{49CCD816-4541-0FEC-90D9-B63698140525}"/>
                    </a:ext>
                  </a:extLst>
                </p:cNvPr>
                <p:cNvSpPr/>
                <p:nvPr/>
              </p:nvSpPr>
              <p:spPr>
                <a:xfrm>
                  <a:off x="8729679" y="4510413"/>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118" name="Freeform 160">
                  <a:extLst>
                    <a:ext uri="{FF2B5EF4-FFF2-40B4-BE49-F238E27FC236}">
                      <a16:creationId xmlns:a16="http://schemas.microsoft.com/office/drawing/2014/main" id="{24B36296-55DA-6F32-0904-CD0FEC6B7B5B}"/>
                    </a:ext>
                  </a:extLst>
                </p:cNvPr>
                <p:cNvSpPr/>
                <p:nvPr/>
              </p:nvSpPr>
              <p:spPr>
                <a:xfrm>
                  <a:off x="8689849" y="4550252"/>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107" name="Graphic 2">
                <a:extLst>
                  <a:ext uri="{FF2B5EF4-FFF2-40B4-BE49-F238E27FC236}">
                    <a16:creationId xmlns:a16="http://schemas.microsoft.com/office/drawing/2014/main" id="{81BA1ED7-BB74-7564-20B7-36B05DEDFAC9}"/>
                  </a:ext>
                </a:extLst>
              </p:cNvPr>
              <p:cNvGrpSpPr/>
              <p:nvPr/>
            </p:nvGrpSpPr>
            <p:grpSpPr>
              <a:xfrm>
                <a:off x="9214070" y="4510413"/>
                <a:ext cx="80945" cy="80964"/>
                <a:chOff x="9214070" y="4510413"/>
                <a:chExt cx="80945" cy="80964"/>
              </a:xfrm>
            </p:grpSpPr>
            <p:sp>
              <p:nvSpPr>
                <p:cNvPr id="115" name="Freeform 162">
                  <a:extLst>
                    <a:ext uri="{FF2B5EF4-FFF2-40B4-BE49-F238E27FC236}">
                      <a16:creationId xmlns:a16="http://schemas.microsoft.com/office/drawing/2014/main" id="{B4F0E191-6C16-9278-6D6B-01348A46C75D}"/>
                    </a:ext>
                  </a:extLst>
                </p:cNvPr>
                <p:cNvSpPr/>
                <p:nvPr/>
              </p:nvSpPr>
              <p:spPr>
                <a:xfrm>
                  <a:off x="9255186" y="4510413"/>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116" name="Freeform 163">
                  <a:extLst>
                    <a:ext uri="{FF2B5EF4-FFF2-40B4-BE49-F238E27FC236}">
                      <a16:creationId xmlns:a16="http://schemas.microsoft.com/office/drawing/2014/main" id="{1754259B-558F-09C2-A6E7-26F4B0067BE2}"/>
                    </a:ext>
                  </a:extLst>
                </p:cNvPr>
                <p:cNvSpPr/>
                <p:nvPr/>
              </p:nvSpPr>
              <p:spPr>
                <a:xfrm>
                  <a:off x="9214070" y="4550252"/>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108" name="Graphic 2">
                <a:extLst>
                  <a:ext uri="{FF2B5EF4-FFF2-40B4-BE49-F238E27FC236}">
                    <a16:creationId xmlns:a16="http://schemas.microsoft.com/office/drawing/2014/main" id="{4A9CAFE0-6E40-3149-2AAA-598F6F0ACA41}"/>
                  </a:ext>
                </a:extLst>
              </p:cNvPr>
              <p:cNvGrpSpPr/>
              <p:nvPr/>
            </p:nvGrpSpPr>
            <p:grpSpPr>
              <a:xfrm>
                <a:off x="9564836" y="4510413"/>
                <a:ext cx="80945" cy="80964"/>
                <a:chOff x="9564836" y="4510413"/>
                <a:chExt cx="80945" cy="80964"/>
              </a:xfrm>
            </p:grpSpPr>
            <p:sp>
              <p:nvSpPr>
                <p:cNvPr id="113" name="Freeform 165">
                  <a:extLst>
                    <a:ext uri="{FF2B5EF4-FFF2-40B4-BE49-F238E27FC236}">
                      <a16:creationId xmlns:a16="http://schemas.microsoft.com/office/drawing/2014/main" id="{C1AA6211-D79B-AB59-E144-88D7558B22F0}"/>
                    </a:ext>
                  </a:extLst>
                </p:cNvPr>
                <p:cNvSpPr/>
                <p:nvPr/>
              </p:nvSpPr>
              <p:spPr>
                <a:xfrm>
                  <a:off x="9604667" y="4510413"/>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114" name="Freeform 166">
                  <a:extLst>
                    <a:ext uri="{FF2B5EF4-FFF2-40B4-BE49-F238E27FC236}">
                      <a16:creationId xmlns:a16="http://schemas.microsoft.com/office/drawing/2014/main" id="{82EF45C0-663F-0C0A-B7DD-F4D810CE79A0}"/>
                    </a:ext>
                  </a:extLst>
                </p:cNvPr>
                <p:cNvSpPr/>
                <p:nvPr/>
              </p:nvSpPr>
              <p:spPr>
                <a:xfrm>
                  <a:off x="9564836" y="4550252"/>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109" name="Graphic 2">
                <a:extLst>
                  <a:ext uri="{FF2B5EF4-FFF2-40B4-BE49-F238E27FC236}">
                    <a16:creationId xmlns:a16="http://schemas.microsoft.com/office/drawing/2014/main" id="{92103EE5-71DB-3AD5-1662-5390431F24D1}"/>
                  </a:ext>
                </a:extLst>
              </p:cNvPr>
              <p:cNvGrpSpPr/>
              <p:nvPr/>
            </p:nvGrpSpPr>
            <p:grpSpPr>
              <a:xfrm>
                <a:off x="9643213" y="4510413"/>
                <a:ext cx="80945" cy="80964"/>
                <a:chOff x="9643213" y="4510413"/>
                <a:chExt cx="80945" cy="80964"/>
              </a:xfrm>
            </p:grpSpPr>
            <p:sp>
              <p:nvSpPr>
                <p:cNvPr id="110" name="Freeform 168">
                  <a:extLst>
                    <a:ext uri="{FF2B5EF4-FFF2-40B4-BE49-F238E27FC236}">
                      <a16:creationId xmlns:a16="http://schemas.microsoft.com/office/drawing/2014/main" id="{E7D0AD1A-0BFC-2ADC-C7B0-9C36DB647CFC}"/>
                    </a:ext>
                  </a:extLst>
                </p:cNvPr>
                <p:cNvSpPr/>
                <p:nvPr/>
              </p:nvSpPr>
              <p:spPr>
                <a:xfrm>
                  <a:off x="9683043" y="4510413"/>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112" name="Freeform 169">
                  <a:extLst>
                    <a:ext uri="{FF2B5EF4-FFF2-40B4-BE49-F238E27FC236}">
                      <a16:creationId xmlns:a16="http://schemas.microsoft.com/office/drawing/2014/main" id="{FE53994F-F016-B131-C731-9C77A4206C09}"/>
                    </a:ext>
                  </a:extLst>
                </p:cNvPr>
                <p:cNvSpPr/>
                <p:nvPr/>
              </p:nvSpPr>
              <p:spPr>
                <a:xfrm>
                  <a:off x="9643213" y="4550252"/>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grpSp>
      <p:grpSp>
        <p:nvGrpSpPr>
          <p:cNvPr id="389" name="Graphic 2">
            <a:extLst>
              <a:ext uri="{FF2B5EF4-FFF2-40B4-BE49-F238E27FC236}">
                <a16:creationId xmlns:a16="http://schemas.microsoft.com/office/drawing/2014/main" id="{31091370-44A6-7A5E-877B-87CE035C92D2}"/>
              </a:ext>
            </a:extLst>
          </p:cNvPr>
          <p:cNvGrpSpPr/>
          <p:nvPr/>
        </p:nvGrpSpPr>
        <p:grpSpPr>
          <a:xfrm>
            <a:off x="7070721" y="1813962"/>
            <a:ext cx="4371187" cy="2746603"/>
            <a:chOff x="1967084" y="1758500"/>
            <a:chExt cx="8635522" cy="2744204"/>
          </a:xfrm>
          <a:noFill/>
        </p:grpSpPr>
        <p:grpSp>
          <p:nvGrpSpPr>
            <p:cNvPr id="435" name="Graphic 2">
              <a:extLst>
                <a:ext uri="{FF2B5EF4-FFF2-40B4-BE49-F238E27FC236}">
                  <a16:creationId xmlns:a16="http://schemas.microsoft.com/office/drawing/2014/main" id="{B0D362E6-2FC9-9A9E-F892-ED52BA3AF245}"/>
                </a:ext>
              </a:extLst>
            </p:cNvPr>
            <p:cNvGrpSpPr/>
            <p:nvPr/>
          </p:nvGrpSpPr>
          <p:grpSpPr>
            <a:xfrm>
              <a:off x="2558118" y="2174004"/>
              <a:ext cx="8044488" cy="2328700"/>
              <a:chOff x="2558118" y="2174004"/>
              <a:chExt cx="8044488" cy="2328700"/>
            </a:xfrm>
          </p:grpSpPr>
          <p:grpSp>
            <p:nvGrpSpPr>
              <p:cNvPr id="437" name="Graphic 2">
                <a:extLst>
                  <a:ext uri="{FF2B5EF4-FFF2-40B4-BE49-F238E27FC236}">
                    <a16:creationId xmlns:a16="http://schemas.microsoft.com/office/drawing/2014/main" id="{D5BD2C49-940F-58BF-3552-0BC2EA1870DA}"/>
                  </a:ext>
                </a:extLst>
              </p:cNvPr>
              <p:cNvGrpSpPr/>
              <p:nvPr/>
            </p:nvGrpSpPr>
            <p:grpSpPr>
              <a:xfrm>
                <a:off x="2558118" y="2174004"/>
                <a:ext cx="80945" cy="80964"/>
                <a:chOff x="2558118" y="2174004"/>
                <a:chExt cx="80945" cy="80964"/>
              </a:xfrm>
            </p:grpSpPr>
            <p:sp>
              <p:nvSpPr>
                <p:cNvPr id="522" name="Freeform 81">
                  <a:extLst>
                    <a:ext uri="{FF2B5EF4-FFF2-40B4-BE49-F238E27FC236}">
                      <a16:creationId xmlns:a16="http://schemas.microsoft.com/office/drawing/2014/main" id="{0DC80F88-139D-2B39-39BB-E6E785FD5DD3}"/>
                    </a:ext>
                  </a:extLst>
                </p:cNvPr>
                <p:cNvSpPr/>
                <p:nvPr/>
              </p:nvSpPr>
              <p:spPr>
                <a:xfrm>
                  <a:off x="2599234" y="2174004"/>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523" name="Freeform 82">
                  <a:extLst>
                    <a:ext uri="{FF2B5EF4-FFF2-40B4-BE49-F238E27FC236}">
                      <a16:creationId xmlns:a16="http://schemas.microsoft.com/office/drawing/2014/main" id="{911310E1-F4F9-7D0F-87DE-225BE4C084CF}"/>
                    </a:ext>
                  </a:extLst>
                </p:cNvPr>
                <p:cNvSpPr/>
                <p:nvPr/>
              </p:nvSpPr>
              <p:spPr>
                <a:xfrm>
                  <a:off x="2558118" y="2213843"/>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438" name="Graphic 2">
                <a:extLst>
                  <a:ext uri="{FF2B5EF4-FFF2-40B4-BE49-F238E27FC236}">
                    <a16:creationId xmlns:a16="http://schemas.microsoft.com/office/drawing/2014/main" id="{413DF02C-8505-92BC-8FD4-D717FE1680C9}"/>
                  </a:ext>
                </a:extLst>
              </p:cNvPr>
              <p:cNvGrpSpPr/>
              <p:nvPr/>
            </p:nvGrpSpPr>
            <p:grpSpPr>
              <a:xfrm>
                <a:off x="3905933" y="3132729"/>
                <a:ext cx="80945" cy="80964"/>
                <a:chOff x="3905933" y="3132729"/>
                <a:chExt cx="80945" cy="80964"/>
              </a:xfrm>
            </p:grpSpPr>
            <p:sp>
              <p:nvSpPr>
                <p:cNvPr id="520" name="Freeform 84">
                  <a:extLst>
                    <a:ext uri="{FF2B5EF4-FFF2-40B4-BE49-F238E27FC236}">
                      <a16:creationId xmlns:a16="http://schemas.microsoft.com/office/drawing/2014/main" id="{3A2E7012-E9E7-9511-92E8-6ABCE5BB07FC}"/>
                    </a:ext>
                  </a:extLst>
                </p:cNvPr>
                <p:cNvSpPr/>
                <p:nvPr/>
              </p:nvSpPr>
              <p:spPr>
                <a:xfrm>
                  <a:off x="3945764" y="3132729"/>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521" name="Freeform 85">
                  <a:extLst>
                    <a:ext uri="{FF2B5EF4-FFF2-40B4-BE49-F238E27FC236}">
                      <a16:creationId xmlns:a16="http://schemas.microsoft.com/office/drawing/2014/main" id="{874D32CE-B590-3DCA-FBB9-AEB6492CBF1D}"/>
                    </a:ext>
                  </a:extLst>
                </p:cNvPr>
                <p:cNvSpPr/>
                <p:nvPr/>
              </p:nvSpPr>
              <p:spPr>
                <a:xfrm>
                  <a:off x="3905933" y="3172569"/>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439" name="Graphic 2">
                <a:extLst>
                  <a:ext uri="{FF2B5EF4-FFF2-40B4-BE49-F238E27FC236}">
                    <a16:creationId xmlns:a16="http://schemas.microsoft.com/office/drawing/2014/main" id="{4082890E-081C-09F8-D842-A55BE2F44169}"/>
                  </a:ext>
                </a:extLst>
              </p:cNvPr>
              <p:cNvGrpSpPr/>
              <p:nvPr/>
            </p:nvGrpSpPr>
            <p:grpSpPr>
              <a:xfrm>
                <a:off x="4530374" y="3393615"/>
                <a:ext cx="80945" cy="80964"/>
                <a:chOff x="4530374" y="3393615"/>
                <a:chExt cx="80945" cy="80964"/>
              </a:xfrm>
            </p:grpSpPr>
            <p:sp>
              <p:nvSpPr>
                <p:cNvPr id="518" name="Freeform 87">
                  <a:extLst>
                    <a:ext uri="{FF2B5EF4-FFF2-40B4-BE49-F238E27FC236}">
                      <a16:creationId xmlns:a16="http://schemas.microsoft.com/office/drawing/2014/main" id="{BBD72F68-919D-172B-CED6-4B953D4FA115}"/>
                    </a:ext>
                  </a:extLst>
                </p:cNvPr>
                <p:cNvSpPr/>
                <p:nvPr/>
              </p:nvSpPr>
              <p:spPr>
                <a:xfrm>
                  <a:off x="4570204" y="3393615"/>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519" name="Freeform 88">
                  <a:extLst>
                    <a:ext uri="{FF2B5EF4-FFF2-40B4-BE49-F238E27FC236}">
                      <a16:creationId xmlns:a16="http://schemas.microsoft.com/office/drawing/2014/main" id="{7FE8D214-AAA9-B8D3-2432-8F918CE8A826}"/>
                    </a:ext>
                  </a:extLst>
                </p:cNvPr>
                <p:cNvSpPr/>
                <p:nvPr/>
              </p:nvSpPr>
              <p:spPr>
                <a:xfrm>
                  <a:off x="4530374" y="3433455"/>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440" name="Graphic 2">
                <a:extLst>
                  <a:ext uri="{FF2B5EF4-FFF2-40B4-BE49-F238E27FC236}">
                    <a16:creationId xmlns:a16="http://schemas.microsoft.com/office/drawing/2014/main" id="{217E99B4-D1E4-5E07-8A01-C8F95E7B66AF}"/>
                  </a:ext>
                </a:extLst>
              </p:cNvPr>
              <p:cNvGrpSpPr/>
              <p:nvPr/>
            </p:nvGrpSpPr>
            <p:grpSpPr>
              <a:xfrm>
                <a:off x="5684175" y="3707193"/>
                <a:ext cx="80945" cy="80964"/>
                <a:chOff x="5684175" y="3707193"/>
                <a:chExt cx="80945" cy="80964"/>
              </a:xfrm>
            </p:grpSpPr>
            <p:sp>
              <p:nvSpPr>
                <p:cNvPr id="516" name="Freeform 90">
                  <a:extLst>
                    <a:ext uri="{FF2B5EF4-FFF2-40B4-BE49-F238E27FC236}">
                      <a16:creationId xmlns:a16="http://schemas.microsoft.com/office/drawing/2014/main" id="{EE924933-9E4D-B1EB-2043-D86072473D89}"/>
                    </a:ext>
                  </a:extLst>
                </p:cNvPr>
                <p:cNvSpPr/>
                <p:nvPr/>
              </p:nvSpPr>
              <p:spPr>
                <a:xfrm>
                  <a:off x="5725291" y="3707193"/>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517" name="Freeform 91">
                  <a:extLst>
                    <a:ext uri="{FF2B5EF4-FFF2-40B4-BE49-F238E27FC236}">
                      <a16:creationId xmlns:a16="http://schemas.microsoft.com/office/drawing/2014/main" id="{526729E8-574C-5993-B882-E5D637036632}"/>
                    </a:ext>
                  </a:extLst>
                </p:cNvPr>
                <p:cNvSpPr/>
                <p:nvPr/>
              </p:nvSpPr>
              <p:spPr>
                <a:xfrm>
                  <a:off x="5684175" y="3748318"/>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441" name="Graphic 2">
                <a:extLst>
                  <a:ext uri="{FF2B5EF4-FFF2-40B4-BE49-F238E27FC236}">
                    <a16:creationId xmlns:a16="http://schemas.microsoft.com/office/drawing/2014/main" id="{5A66BE51-1262-1E9D-AFF0-33D0031639E2}"/>
                  </a:ext>
                </a:extLst>
              </p:cNvPr>
              <p:cNvGrpSpPr/>
              <p:nvPr/>
            </p:nvGrpSpPr>
            <p:grpSpPr>
              <a:xfrm>
                <a:off x="5741994" y="3788158"/>
                <a:ext cx="80945" cy="80964"/>
                <a:chOff x="5741994" y="3788158"/>
                <a:chExt cx="80945" cy="80964"/>
              </a:xfrm>
            </p:grpSpPr>
            <p:sp>
              <p:nvSpPr>
                <p:cNvPr id="514" name="Freeform 93">
                  <a:extLst>
                    <a:ext uri="{FF2B5EF4-FFF2-40B4-BE49-F238E27FC236}">
                      <a16:creationId xmlns:a16="http://schemas.microsoft.com/office/drawing/2014/main" id="{22E12A8A-8903-5539-6631-C4349B648F6E}"/>
                    </a:ext>
                  </a:extLst>
                </p:cNvPr>
                <p:cNvSpPr/>
                <p:nvPr/>
              </p:nvSpPr>
              <p:spPr>
                <a:xfrm>
                  <a:off x="5781824" y="3788158"/>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515" name="Freeform 94">
                  <a:extLst>
                    <a:ext uri="{FF2B5EF4-FFF2-40B4-BE49-F238E27FC236}">
                      <a16:creationId xmlns:a16="http://schemas.microsoft.com/office/drawing/2014/main" id="{1936248E-B1F0-793F-E5FC-608CE6F3D52E}"/>
                    </a:ext>
                  </a:extLst>
                </p:cNvPr>
                <p:cNvSpPr/>
                <p:nvPr/>
              </p:nvSpPr>
              <p:spPr>
                <a:xfrm>
                  <a:off x="5741994" y="3829283"/>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442" name="Graphic 2">
                <a:extLst>
                  <a:ext uri="{FF2B5EF4-FFF2-40B4-BE49-F238E27FC236}">
                    <a16:creationId xmlns:a16="http://schemas.microsoft.com/office/drawing/2014/main" id="{99E53FD6-750D-9194-D8F3-5D1700C3F7F9}"/>
                  </a:ext>
                </a:extLst>
              </p:cNvPr>
              <p:cNvGrpSpPr/>
              <p:nvPr/>
            </p:nvGrpSpPr>
            <p:grpSpPr>
              <a:xfrm>
                <a:off x="5927013" y="3892255"/>
                <a:ext cx="80945" cy="80964"/>
                <a:chOff x="5927013" y="3892255"/>
                <a:chExt cx="80945" cy="80964"/>
              </a:xfrm>
            </p:grpSpPr>
            <p:sp>
              <p:nvSpPr>
                <p:cNvPr id="512" name="Freeform 96">
                  <a:extLst>
                    <a:ext uri="{FF2B5EF4-FFF2-40B4-BE49-F238E27FC236}">
                      <a16:creationId xmlns:a16="http://schemas.microsoft.com/office/drawing/2014/main" id="{3D41A57F-D26E-09B7-02C9-6EACA9B12B40}"/>
                    </a:ext>
                  </a:extLst>
                </p:cNvPr>
                <p:cNvSpPr/>
                <p:nvPr/>
              </p:nvSpPr>
              <p:spPr>
                <a:xfrm>
                  <a:off x="5966844" y="3892255"/>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513" name="Freeform 97">
                  <a:extLst>
                    <a:ext uri="{FF2B5EF4-FFF2-40B4-BE49-F238E27FC236}">
                      <a16:creationId xmlns:a16="http://schemas.microsoft.com/office/drawing/2014/main" id="{4E54ABCF-0721-DC17-433B-FEF32F5485DD}"/>
                    </a:ext>
                  </a:extLst>
                </p:cNvPr>
                <p:cNvSpPr/>
                <p:nvPr/>
              </p:nvSpPr>
              <p:spPr>
                <a:xfrm>
                  <a:off x="5927013" y="3932095"/>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443" name="Graphic 2">
                <a:extLst>
                  <a:ext uri="{FF2B5EF4-FFF2-40B4-BE49-F238E27FC236}">
                    <a16:creationId xmlns:a16="http://schemas.microsoft.com/office/drawing/2014/main" id="{B7C9CC62-31D8-817C-B0E2-A7CE394028ED}"/>
                  </a:ext>
                </a:extLst>
              </p:cNvPr>
              <p:cNvGrpSpPr/>
              <p:nvPr/>
            </p:nvGrpSpPr>
            <p:grpSpPr>
              <a:xfrm>
                <a:off x="5939862" y="3892255"/>
                <a:ext cx="80945" cy="80964"/>
                <a:chOff x="5939862" y="3892255"/>
                <a:chExt cx="80945" cy="80964"/>
              </a:xfrm>
            </p:grpSpPr>
            <p:sp>
              <p:nvSpPr>
                <p:cNvPr id="510" name="Freeform 99">
                  <a:extLst>
                    <a:ext uri="{FF2B5EF4-FFF2-40B4-BE49-F238E27FC236}">
                      <a16:creationId xmlns:a16="http://schemas.microsoft.com/office/drawing/2014/main" id="{1ABD2F1A-7A77-9222-23B5-C1ABE92BB4AF}"/>
                    </a:ext>
                  </a:extLst>
                </p:cNvPr>
                <p:cNvSpPr/>
                <p:nvPr/>
              </p:nvSpPr>
              <p:spPr>
                <a:xfrm>
                  <a:off x="5979692" y="3892255"/>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511" name="Freeform 100">
                  <a:extLst>
                    <a:ext uri="{FF2B5EF4-FFF2-40B4-BE49-F238E27FC236}">
                      <a16:creationId xmlns:a16="http://schemas.microsoft.com/office/drawing/2014/main" id="{A909E08C-F081-17CE-845A-B67A016DC024}"/>
                    </a:ext>
                  </a:extLst>
                </p:cNvPr>
                <p:cNvSpPr/>
                <p:nvPr/>
              </p:nvSpPr>
              <p:spPr>
                <a:xfrm>
                  <a:off x="5939862" y="3932095"/>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444" name="Graphic 2">
                <a:extLst>
                  <a:ext uri="{FF2B5EF4-FFF2-40B4-BE49-F238E27FC236}">
                    <a16:creationId xmlns:a16="http://schemas.microsoft.com/office/drawing/2014/main" id="{B1BA0C46-8C28-5FB4-0B37-EF56F1B38C48}"/>
                  </a:ext>
                </a:extLst>
              </p:cNvPr>
              <p:cNvGrpSpPr/>
              <p:nvPr/>
            </p:nvGrpSpPr>
            <p:grpSpPr>
              <a:xfrm>
                <a:off x="6299622" y="3941091"/>
                <a:ext cx="80945" cy="80964"/>
                <a:chOff x="6299622" y="3941091"/>
                <a:chExt cx="80945" cy="80964"/>
              </a:xfrm>
            </p:grpSpPr>
            <p:sp>
              <p:nvSpPr>
                <p:cNvPr id="508" name="Freeform 102">
                  <a:extLst>
                    <a:ext uri="{FF2B5EF4-FFF2-40B4-BE49-F238E27FC236}">
                      <a16:creationId xmlns:a16="http://schemas.microsoft.com/office/drawing/2014/main" id="{D8046FC9-FC5E-B752-C337-3E5CE153BF1A}"/>
                    </a:ext>
                  </a:extLst>
                </p:cNvPr>
                <p:cNvSpPr/>
                <p:nvPr/>
              </p:nvSpPr>
              <p:spPr>
                <a:xfrm>
                  <a:off x="6339452" y="3941091"/>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509" name="Freeform 103">
                  <a:extLst>
                    <a:ext uri="{FF2B5EF4-FFF2-40B4-BE49-F238E27FC236}">
                      <a16:creationId xmlns:a16="http://schemas.microsoft.com/office/drawing/2014/main" id="{D9B1A29C-62AA-0381-0071-D7AB0B36B5C1}"/>
                    </a:ext>
                  </a:extLst>
                </p:cNvPr>
                <p:cNvSpPr/>
                <p:nvPr/>
              </p:nvSpPr>
              <p:spPr>
                <a:xfrm>
                  <a:off x="6299622" y="3980931"/>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445" name="Graphic 2">
                <a:extLst>
                  <a:ext uri="{FF2B5EF4-FFF2-40B4-BE49-F238E27FC236}">
                    <a16:creationId xmlns:a16="http://schemas.microsoft.com/office/drawing/2014/main" id="{23FAE045-9BEF-5E2B-A5B3-1F5135DD898B}"/>
                  </a:ext>
                </a:extLst>
              </p:cNvPr>
              <p:cNvGrpSpPr/>
              <p:nvPr/>
            </p:nvGrpSpPr>
            <p:grpSpPr>
              <a:xfrm>
                <a:off x="6365149" y="3941091"/>
                <a:ext cx="80945" cy="80964"/>
                <a:chOff x="6365149" y="3941091"/>
                <a:chExt cx="80945" cy="80964"/>
              </a:xfrm>
            </p:grpSpPr>
            <p:sp>
              <p:nvSpPr>
                <p:cNvPr id="506" name="Freeform 105">
                  <a:extLst>
                    <a:ext uri="{FF2B5EF4-FFF2-40B4-BE49-F238E27FC236}">
                      <a16:creationId xmlns:a16="http://schemas.microsoft.com/office/drawing/2014/main" id="{C254B77C-E569-4AC5-CDDE-218AB15B859F}"/>
                    </a:ext>
                  </a:extLst>
                </p:cNvPr>
                <p:cNvSpPr/>
                <p:nvPr/>
              </p:nvSpPr>
              <p:spPr>
                <a:xfrm>
                  <a:off x="6406265" y="3941091"/>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507" name="Freeform 106">
                  <a:extLst>
                    <a:ext uri="{FF2B5EF4-FFF2-40B4-BE49-F238E27FC236}">
                      <a16:creationId xmlns:a16="http://schemas.microsoft.com/office/drawing/2014/main" id="{6A27DAD4-907E-EC36-C3B4-DF9725BA1D58}"/>
                    </a:ext>
                  </a:extLst>
                </p:cNvPr>
                <p:cNvSpPr/>
                <p:nvPr/>
              </p:nvSpPr>
              <p:spPr>
                <a:xfrm>
                  <a:off x="6365149" y="3980931"/>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446" name="Graphic 2">
                <a:extLst>
                  <a:ext uri="{FF2B5EF4-FFF2-40B4-BE49-F238E27FC236}">
                    <a16:creationId xmlns:a16="http://schemas.microsoft.com/office/drawing/2014/main" id="{173F1EF0-CAD5-DFD4-FC3E-FC74CF73BD92}"/>
                  </a:ext>
                </a:extLst>
              </p:cNvPr>
              <p:cNvGrpSpPr/>
              <p:nvPr/>
            </p:nvGrpSpPr>
            <p:grpSpPr>
              <a:xfrm>
                <a:off x="6383137" y="3965509"/>
                <a:ext cx="80945" cy="80964"/>
                <a:chOff x="6383137" y="3965509"/>
                <a:chExt cx="80945" cy="80964"/>
              </a:xfrm>
            </p:grpSpPr>
            <p:sp>
              <p:nvSpPr>
                <p:cNvPr id="504" name="Freeform 108">
                  <a:extLst>
                    <a:ext uri="{FF2B5EF4-FFF2-40B4-BE49-F238E27FC236}">
                      <a16:creationId xmlns:a16="http://schemas.microsoft.com/office/drawing/2014/main" id="{0FCA95D7-E0E5-5FE2-D496-36B7BE008405}"/>
                    </a:ext>
                  </a:extLst>
                </p:cNvPr>
                <p:cNvSpPr/>
                <p:nvPr/>
              </p:nvSpPr>
              <p:spPr>
                <a:xfrm>
                  <a:off x="6422968" y="3965509"/>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505" name="Freeform 109">
                  <a:extLst>
                    <a:ext uri="{FF2B5EF4-FFF2-40B4-BE49-F238E27FC236}">
                      <a16:creationId xmlns:a16="http://schemas.microsoft.com/office/drawing/2014/main" id="{9637AD02-4527-20B4-7DD8-9DCB354275EF}"/>
                    </a:ext>
                  </a:extLst>
                </p:cNvPr>
                <p:cNvSpPr/>
                <p:nvPr/>
              </p:nvSpPr>
              <p:spPr>
                <a:xfrm>
                  <a:off x="6383137" y="4006634"/>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447" name="Graphic 2">
                <a:extLst>
                  <a:ext uri="{FF2B5EF4-FFF2-40B4-BE49-F238E27FC236}">
                    <a16:creationId xmlns:a16="http://schemas.microsoft.com/office/drawing/2014/main" id="{BABD3A69-8BA3-5BEA-3F97-A4093186DA6E}"/>
                  </a:ext>
                </a:extLst>
              </p:cNvPr>
              <p:cNvGrpSpPr/>
              <p:nvPr/>
            </p:nvGrpSpPr>
            <p:grpSpPr>
              <a:xfrm>
                <a:off x="6518047" y="3987357"/>
                <a:ext cx="80945" cy="80964"/>
                <a:chOff x="6518047" y="3987357"/>
                <a:chExt cx="80945" cy="80964"/>
              </a:xfrm>
            </p:grpSpPr>
            <p:sp>
              <p:nvSpPr>
                <p:cNvPr id="502" name="Freeform 111">
                  <a:extLst>
                    <a:ext uri="{FF2B5EF4-FFF2-40B4-BE49-F238E27FC236}">
                      <a16:creationId xmlns:a16="http://schemas.microsoft.com/office/drawing/2014/main" id="{3ACB107E-5B2C-1694-4F8E-BDC99898CBF1}"/>
                    </a:ext>
                  </a:extLst>
                </p:cNvPr>
                <p:cNvSpPr/>
                <p:nvPr/>
              </p:nvSpPr>
              <p:spPr>
                <a:xfrm>
                  <a:off x="6557878" y="3987357"/>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503" name="Freeform 112">
                  <a:extLst>
                    <a:ext uri="{FF2B5EF4-FFF2-40B4-BE49-F238E27FC236}">
                      <a16:creationId xmlns:a16="http://schemas.microsoft.com/office/drawing/2014/main" id="{80ADAA77-528C-89D9-C7BA-55C9203C82A6}"/>
                    </a:ext>
                  </a:extLst>
                </p:cNvPr>
                <p:cNvSpPr/>
                <p:nvPr/>
              </p:nvSpPr>
              <p:spPr>
                <a:xfrm>
                  <a:off x="6518047" y="4027196"/>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448" name="Graphic 2">
                <a:extLst>
                  <a:ext uri="{FF2B5EF4-FFF2-40B4-BE49-F238E27FC236}">
                    <a16:creationId xmlns:a16="http://schemas.microsoft.com/office/drawing/2014/main" id="{DA550C47-BF40-30F0-324A-745C3A5B5A36}"/>
                  </a:ext>
                </a:extLst>
              </p:cNvPr>
              <p:cNvGrpSpPr/>
              <p:nvPr/>
            </p:nvGrpSpPr>
            <p:grpSpPr>
              <a:xfrm>
                <a:off x="6694073" y="4014345"/>
                <a:ext cx="80945" cy="80964"/>
                <a:chOff x="6694073" y="4014345"/>
                <a:chExt cx="80945" cy="80964"/>
              </a:xfrm>
            </p:grpSpPr>
            <p:sp>
              <p:nvSpPr>
                <p:cNvPr id="500" name="Freeform 114">
                  <a:extLst>
                    <a:ext uri="{FF2B5EF4-FFF2-40B4-BE49-F238E27FC236}">
                      <a16:creationId xmlns:a16="http://schemas.microsoft.com/office/drawing/2014/main" id="{AC65B681-7793-DE20-8239-27A9E359FBBE}"/>
                    </a:ext>
                  </a:extLst>
                </p:cNvPr>
                <p:cNvSpPr/>
                <p:nvPr/>
              </p:nvSpPr>
              <p:spPr>
                <a:xfrm>
                  <a:off x="6733903" y="4014345"/>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501" name="Freeform 115">
                  <a:extLst>
                    <a:ext uri="{FF2B5EF4-FFF2-40B4-BE49-F238E27FC236}">
                      <a16:creationId xmlns:a16="http://schemas.microsoft.com/office/drawing/2014/main" id="{10D2776F-5F28-2B3E-5519-56850B98D0DC}"/>
                    </a:ext>
                  </a:extLst>
                </p:cNvPr>
                <p:cNvSpPr/>
                <p:nvPr/>
              </p:nvSpPr>
              <p:spPr>
                <a:xfrm>
                  <a:off x="6694073" y="4055470"/>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449" name="Graphic 2">
                <a:extLst>
                  <a:ext uri="{FF2B5EF4-FFF2-40B4-BE49-F238E27FC236}">
                    <a16:creationId xmlns:a16="http://schemas.microsoft.com/office/drawing/2014/main" id="{34F76A59-8D6B-5FEF-74EC-82784A69694B}"/>
                  </a:ext>
                </a:extLst>
              </p:cNvPr>
              <p:cNvGrpSpPr/>
              <p:nvPr/>
            </p:nvGrpSpPr>
            <p:grpSpPr>
              <a:xfrm>
                <a:off x="6938195" y="4068321"/>
                <a:ext cx="80945" cy="80964"/>
                <a:chOff x="6938195" y="4068321"/>
                <a:chExt cx="80945" cy="80964"/>
              </a:xfrm>
            </p:grpSpPr>
            <p:sp>
              <p:nvSpPr>
                <p:cNvPr id="498" name="Freeform 117">
                  <a:extLst>
                    <a:ext uri="{FF2B5EF4-FFF2-40B4-BE49-F238E27FC236}">
                      <a16:creationId xmlns:a16="http://schemas.microsoft.com/office/drawing/2014/main" id="{A773EF95-63F7-9794-3040-E55CCF67BEDF}"/>
                    </a:ext>
                  </a:extLst>
                </p:cNvPr>
                <p:cNvSpPr/>
                <p:nvPr/>
              </p:nvSpPr>
              <p:spPr>
                <a:xfrm>
                  <a:off x="6979311" y="4068321"/>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499" name="Freeform 118">
                  <a:extLst>
                    <a:ext uri="{FF2B5EF4-FFF2-40B4-BE49-F238E27FC236}">
                      <a16:creationId xmlns:a16="http://schemas.microsoft.com/office/drawing/2014/main" id="{C72ACBB4-2C0B-66FB-EE37-49ED1480F141}"/>
                    </a:ext>
                  </a:extLst>
                </p:cNvPr>
                <p:cNvSpPr/>
                <p:nvPr/>
              </p:nvSpPr>
              <p:spPr>
                <a:xfrm>
                  <a:off x="6938195" y="4108161"/>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450" name="Graphic 2">
                <a:extLst>
                  <a:ext uri="{FF2B5EF4-FFF2-40B4-BE49-F238E27FC236}">
                    <a16:creationId xmlns:a16="http://schemas.microsoft.com/office/drawing/2014/main" id="{1768A4BD-BB45-8C3A-7B51-410E53A410C0}"/>
                  </a:ext>
                </a:extLst>
              </p:cNvPr>
              <p:cNvGrpSpPr/>
              <p:nvPr/>
            </p:nvGrpSpPr>
            <p:grpSpPr>
              <a:xfrm>
                <a:off x="7014002" y="4122298"/>
                <a:ext cx="80945" cy="80964"/>
                <a:chOff x="7014002" y="4122298"/>
                <a:chExt cx="80945" cy="80964"/>
              </a:xfrm>
            </p:grpSpPr>
            <p:sp>
              <p:nvSpPr>
                <p:cNvPr id="496" name="Freeform 120">
                  <a:extLst>
                    <a:ext uri="{FF2B5EF4-FFF2-40B4-BE49-F238E27FC236}">
                      <a16:creationId xmlns:a16="http://schemas.microsoft.com/office/drawing/2014/main" id="{0EA6880B-8D39-7D59-862B-C299CE4AD321}"/>
                    </a:ext>
                  </a:extLst>
                </p:cNvPr>
                <p:cNvSpPr/>
                <p:nvPr/>
              </p:nvSpPr>
              <p:spPr>
                <a:xfrm>
                  <a:off x="7053833" y="4122298"/>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497" name="Freeform 121">
                  <a:extLst>
                    <a:ext uri="{FF2B5EF4-FFF2-40B4-BE49-F238E27FC236}">
                      <a16:creationId xmlns:a16="http://schemas.microsoft.com/office/drawing/2014/main" id="{446C3971-D4C0-FE06-C7C8-289213DE6E8E}"/>
                    </a:ext>
                  </a:extLst>
                </p:cNvPr>
                <p:cNvSpPr/>
                <p:nvPr/>
              </p:nvSpPr>
              <p:spPr>
                <a:xfrm>
                  <a:off x="7014002" y="4162138"/>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451" name="Graphic 2">
                <a:extLst>
                  <a:ext uri="{FF2B5EF4-FFF2-40B4-BE49-F238E27FC236}">
                    <a16:creationId xmlns:a16="http://schemas.microsoft.com/office/drawing/2014/main" id="{B6A149D6-F5D5-0A83-7A4C-0931A5045586}"/>
                  </a:ext>
                </a:extLst>
              </p:cNvPr>
              <p:cNvGrpSpPr/>
              <p:nvPr/>
            </p:nvGrpSpPr>
            <p:grpSpPr>
              <a:xfrm>
                <a:off x="7588333" y="4151856"/>
                <a:ext cx="80945" cy="80964"/>
                <a:chOff x="7588333" y="4151856"/>
                <a:chExt cx="80945" cy="80964"/>
              </a:xfrm>
            </p:grpSpPr>
            <p:sp>
              <p:nvSpPr>
                <p:cNvPr id="494" name="Freeform 123">
                  <a:extLst>
                    <a:ext uri="{FF2B5EF4-FFF2-40B4-BE49-F238E27FC236}">
                      <a16:creationId xmlns:a16="http://schemas.microsoft.com/office/drawing/2014/main" id="{18F815D5-6C27-BE9E-41B2-380E0B00DD48}"/>
                    </a:ext>
                  </a:extLst>
                </p:cNvPr>
                <p:cNvSpPr/>
                <p:nvPr/>
              </p:nvSpPr>
              <p:spPr>
                <a:xfrm>
                  <a:off x="7629448" y="4151856"/>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495" name="Freeform 124">
                  <a:extLst>
                    <a:ext uri="{FF2B5EF4-FFF2-40B4-BE49-F238E27FC236}">
                      <a16:creationId xmlns:a16="http://schemas.microsoft.com/office/drawing/2014/main" id="{BE73CE34-3462-D9FE-B4B0-909FD77F9B58}"/>
                    </a:ext>
                  </a:extLst>
                </p:cNvPr>
                <p:cNvSpPr/>
                <p:nvPr/>
              </p:nvSpPr>
              <p:spPr>
                <a:xfrm>
                  <a:off x="7588333" y="4192981"/>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452" name="Graphic 2">
                <a:extLst>
                  <a:ext uri="{FF2B5EF4-FFF2-40B4-BE49-F238E27FC236}">
                    <a16:creationId xmlns:a16="http://schemas.microsoft.com/office/drawing/2014/main" id="{B7772C21-51EF-A661-825B-2F729878A578}"/>
                  </a:ext>
                </a:extLst>
              </p:cNvPr>
              <p:cNvGrpSpPr/>
              <p:nvPr/>
            </p:nvGrpSpPr>
            <p:grpSpPr>
              <a:xfrm>
                <a:off x="7621739" y="4151856"/>
                <a:ext cx="80945" cy="80964"/>
                <a:chOff x="7621739" y="4151856"/>
                <a:chExt cx="80945" cy="80964"/>
              </a:xfrm>
            </p:grpSpPr>
            <p:sp>
              <p:nvSpPr>
                <p:cNvPr id="492" name="Freeform 126">
                  <a:extLst>
                    <a:ext uri="{FF2B5EF4-FFF2-40B4-BE49-F238E27FC236}">
                      <a16:creationId xmlns:a16="http://schemas.microsoft.com/office/drawing/2014/main" id="{64AA566A-207B-072D-9CF5-E187579308F6}"/>
                    </a:ext>
                  </a:extLst>
                </p:cNvPr>
                <p:cNvSpPr/>
                <p:nvPr/>
              </p:nvSpPr>
              <p:spPr>
                <a:xfrm>
                  <a:off x="7661570" y="4151856"/>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493" name="Freeform 127">
                  <a:extLst>
                    <a:ext uri="{FF2B5EF4-FFF2-40B4-BE49-F238E27FC236}">
                      <a16:creationId xmlns:a16="http://schemas.microsoft.com/office/drawing/2014/main" id="{B84A46FE-CDD0-8D25-5778-D84F26C07A20}"/>
                    </a:ext>
                  </a:extLst>
                </p:cNvPr>
                <p:cNvSpPr/>
                <p:nvPr/>
              </p:nvSpPr>
              <p:spPr>
                <a:xfrm>
                  <a:off x="7621739" y="4192981"/>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453" name="Graphic 2">
                <a:extLst>
                  <a:ext uri="{FF2B5EF4-FFF2-40B4-BE49-F238E27FC236}">
                    <a16:creationId xmlns:a16="http://schemas.microsoft.com/office/drawing/2014/main" id="{7D6911F6-C207-480D-DC6C-BCE69A0687A5}"/>
                  </a:ext>
                </a:extLst>
              </p:cNvPr>
              <p:cNvGrpSpPr/>
              <p:nvPr/>
            </p:nvGrpSpPr>
            <p:grpSpPr>
              <a:xfrm>
                <a:off x="7656430" y="4151856"/>
                <a:ext cx="80945" cy="80964"/>
                <a:chOff x="7656430" y="4151856"/>
                <a:chExt cx="80945" cy="80964"/>
              </a:xfrm>
            </p:grpSpPr>
            <p:sp>
              <p:nvSpPr>
                <p:cNvPr id="490" name="Freeform 129">
                  <a:extLst>
                    <a:ext uri="{FF2B5EF4-FFF2-40B4-BE49-F238E27FC236}">
                      <a16:creationId xmlns:a16="http://schemas.microsoft.com/office/drawing/2014/main" id="{7C10B471-8C4E-E738-62B0-A09917EA8ADC}"/>
                    </a:ext>
                  </a:extLst>
                </p:cNvPr>
                <p:cNvSpPr/>
                <p:nvPr/>
              </p:nvSpPr>
              <p:spPr>
                <a:xfrm>
                  <a:off x="7696261" y="4151856"/>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491" name="Freeform 130">
                  <a:extLst>
                    <a:ext uri="{FF2B5EF4-FFF2-40B4-BE49-F238E27FC236}">
                      <a16:creationId xmlns:a16="http://schemas.microsoft.com/office/drawing/2014/main" id="{AECB962D-BF00-42E1-D73C-F8306DA4DB96}"/>
                    </a:ext>
                  </a:extLst>
                </p:cNvPr>
                <p:cNvSpPr/>
                <p:nvPr/>
              </p:nvSpPr>
              <p:spPr>
                <a:xfrm>
                  <a:off x="7656430" y="4192981"/>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454" name="Graphic 2">
                <a:extLst>
                  <a:ext uri="{FF2B5EF4-FFF2-40B4-BE49-F238E27FC236}">
                    <a16:creationId xmlns:a16="http://schemas.microsoft.com/office/drawing/2014/main" id="{8DE08F9B-7B81-A492-1164-2C5A3DA0ACE6}"/>
                  </a:ext>
                </a:extLst>
              </p:cNvPr>
              <p:cNvGrpSpPr/>
              <p:nvPr/>
            </p:nvGrpSpPr>
            <p:grpSpPr>
              <a:xfrm>
                <a:off x="7665424" y="4151856"/>
                <a:ext cx="80945" cy="80964"/>
                <a:chOff x="7665424" y="4151856"/>
                <a:chExt cx="80945" cy="80964"/>
              </a:xfrm>
            </p:grpSpPr>
            <p:sp>
              <p:nvSpPr>
                <p:cNvPr id="488" name="Freeform 132">
                  <a:extLst>
                    <a:ext uri="{FF2B5EF4-FFF2-40B4-BE49-F238E27FC236}">
                      <a16:creationId xmlns:a16="http://schemas.microsoft.com/office/drawing/2014/main" id="{8A72D396-509F-CC8C-1B70-2616E1F99690}"/>
                    </a:ext>
                  </a:extLst>
                </p:cNvPr>
                <p:cNvSpPr/>
                <p:nvPr/>
              </p:nvSpPr>
              <p:spPr>
                <a:xfrm>
                  <a:off x="7705255" y="4151856"/>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489" name="Freeform 133">
                  <a:extLst>
                    <a:ext uri="{FF2B5EF4-FFF2-40B4-BE49-F238E27FC236}">
                      <a16:creationId xmlns:a16="http://schemas.microsoft.com/office/drawing/2014/main" id="{74F672D4-1DEE-F252-1F77-79E8C395603D}"/>
                    </a:ext>
                  </a:extLst>
                </p:cNvPr>
                <p:cNvSpPr/>
                <p:nvPr/>
              </p:nvSpPr>
              <p:spPr>
                <a:xfrm>
                  <a:off x="7665424" y="4192981"/>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455" name="Graphic 2">
                <a:extLst>
                  <a:ext uri="{FF2B5EF4-FFF2-40B4-BE49-F238E27FC236}">
                    <a16:creationId xmlns:a16="http://schemas.microsoft.com/office/drawing/2014/main" id="{81CE634B-7A73-10EB-3DCE-234B792CD16F}"/>
                  </a:ext>
                </a:extLst>
              </p:cNvPr>
              <p:cNvGrpSpPr/>
              <p:nvPr/>
            </p:nvGrpSpPr>
            <p:grpSpPr>
              <a:xfrm>
                <a:off x="7674418" y="4151856"/>
                <a:ext cx="80945" cy="80964"/>
                <a:chOff x="7674418" y="4151856"/>
                <a:chExt cx="80945" cy="80964"/>
              </a:xfrm>
            </p:grpSpPr>
            <p:sp>
              <p:nvSpPr>
                <p:cNvPr id="486" name="Freeform 135">
                  <a:extLst>
                    <a:ext uri="{FF2B5EF4-FFF2-40B4-BE49-F238E27FC236}">
                      <a16:creationId xmlns:a16="http://schemas.microsoft.com/office/drawing/2014/main" id="{0DECBA9F-003B-B6C5-ED54-5FF395030D82}"/>
                    </a:ext>
                  </a:extLst>
                </p:cNvPr>
                <p:cNvSpPr/>
                <p:nvPr/>
              </p:nvSpPr>
              <p:spPr>
                <a:xfrm>
                  <a:off x="7714249" y="4151856"/>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487" name="Freeform 136">
                  <a:extLst>
                    <a:ext uri="{FF2B5EF4-FFF2-40B4-BE49-F238E27FC236}">
                      <a16:creationId xmlns:a16="http://schemas.microsoft.com/office/drawing/2014/main" id="{3C640C01-0FB6-8562-FC7A-A68F117D4EDA}"/>
                    </a:ext>
                  </a:extLst>
                </p:cNvPr>
                <p:cNvSpPr/>
                <p:nvPr/>
              </p:nvSpPr>
              <p:spPr>
                <a:xfrm>
                  <a:off x="7674418" y="4192981"/>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456" name="Graphic 2">
                <a:extLst>
                  <a:ext uri="{FF2B5EF4-FFF2-40B4-BE49-F238E27FC236}">
                    <a16:creationId xmlns:a16="http://schemas.microsoft.com/office/drawing/2014/main" id="{59DE298B-9D1A-FF06-EA87-C50321390DAE}"/>
                  </a:ext>
                </a:extLst>
              </p:cNvPr>
              <p:cNvGrpSpPr/>
              <p:nvPr/>
            </p:nvGrpSpPr>
            <p:grpSpPr>
              <a:xfrm>
                <a:off x="7765643" y="4195552"/>
                <a:ext cx="80945" cy="80964"/>
                <a:chOff x="7765643" y="4195552"/>
                <a:chExt cx="80945" cy="80964"/>
              </a:xfrm>
            </p:grpSpPr>
            <p:sp>
              <p:nvSpPr>
                <p:cNvPr id="484" name="Freeform 138">
                  <a:extLst>
                    <a:ext uri="{FF2B5EF4-FFF2-40B4-BE49-F238E27FC236}">
                      <a16:creationId xmlns:a16="http://schemas.microsoft.com/office/drawing/2014/main" id="{F8EC6DF2-7053-7717-F6CA-3BD5462C7999}"/>
                    </a:ext>
                  </a:extLst>
                </p:cNvPr>
                <p:cNvSpPr/>
                <p:nvPr/>
              </p:nvSpPr>
              <p:spPr>
                <a:xfrm>
                  <a:off x="7806759" y="4195552"/>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485" name="Freeform 139">
                  <a:extLst>
                    <a:ext uri="{FF2B5EF4-FFF2-40B4-BE49-F238E27FC236}">
                      <a16:creationId xmlns:a16="http://schemas.microsoft.com/office/drawing/2014/main" id="{1E765D4D-36B0-6909-9C1D-BB724CC17631}"/>
                    </a:ext>
                  </a:extLst>
                </p:cNvPr>
                <p:cNvSpPr/>
                <p:nvPr/>
              </p:nvSpPr>
              <p:spPr>
                <a:xfrm>
                  <a:off x="7765643" y="4235392"/>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457" name="Graphic 2">
                <a:extLst>
                  <a:ext uri="{FF2B5EF4-FFF2-40B4-BE49-F238E27FC236}">
                    <a16:creationId xmlns:a16="http://schemas.microsoft.com/office/drawing/2014/main" id="{61EB7B3C-91AE-EB38-C35C-24EE6157C6C8}"/>
                  </a:ext>
                </a:extLst>
              </p:cNvPr>
              <p:cNvGrpSpPr/>
              <p:nvPr/>
            </p:nvGrpSpPr>
            <p:grpSpPr>
              <a:xfrm>
                <a:off x="8253889" y="4195552"/>
                <a:ext cx="79661" cy="80964"/>
                <a:chOff x="8253889" y="4195552"/>
                <a:chExt cx="79661" cy="80964"/>
              </a:xfrm>
            </p:grpSpPr>
            <p:sp>
              <p:nvSpPr>
                <p:cNvPr id="482" name="Freeform 141">
                  <a:extLst>
                    <a:ext uri="{FF2B5EF4-FFF2-40B4-BE49-F238E27FC236}">
                      <a16:creationId xmlns:a16="http://schemas.microsoft.com/office/drawing/2014/main" id="{3E625597-65F2-E560-65F8-00724C6AE633}"/>
                    </a:ext>
                  </a:extLst>
                </p:cNvPr>
                <p:cNvSpPr/>
                <p:nvPr/>
              </p:nvSpPr>
              <p:spPr>
                <a:xfrm>
                  <a:off x="8293719" y="4195552"/>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483" name="Freeform 142">
                  <a:extLst>
                    <a:ext uri="{FF2B5EF4-FFF2-40B4-BE49-F238E27FC236}">
                      <a16:creationId xmlns:a16="http://schemas.microsoft.com/office/drawing/2014/main" id="{DB3A0DA8-DB05-8B12-7B92-4FEB0CB10734}"/>
                    </a:ext>
                  </a:extLst>
                </p:cNvPr>
                <p:cNvSpPr/>
                <p:nvPr/>
              </p:nvSpPr>
              <p:spPr>
                <a:xfrm>
                  <a:off x="8253889" y="4235392"/>
                  <a:ext cx="79661" cy="12851"/>
                </a:xfrm>
                <a:custGeom>
                  <a:avLst/>
                  <a:gdLst>
                    <a:gd name="connsiteX0" fmla="*/ 79661 w 79661"/>
                    <a:gd name="connsiteY0" fmla="*/ 0 h 12851"/>
                    <a:gd name="connsiteX1" fmla="*/ 0 w 79661"/>
                    <a:gd name="connsiteY1" fmla="*/ 0 h 12851"/>
                  </a:gdLst>
                  <a:ahLst/>
                  <a:cxnLst>
                    <a:cxn ang="0">
                      <a:pos x="connsiteX0" y="connsiteY0"/>
                    </a:cxn>
                    <a:cxn ang="0">
                      <a:pos x="connsiteX1" y="connsiteY1"/>
                    </a:cxn>
                  </a:cxnLst>
                  <a:rect l="l" t="t" r="r" b="b"/>
                  <a:pathLst>
                    <a:path w="79661" h="12851">
                      <a:moveTo>
                        <a:pt x="79661"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458" name="Graphic 2">
                <a:extLst>
                  <a:ext uri="{FF2B5EF4-FFF2-40B4-BE49-F238E27FC236}">
                    <a16:creationId xmlns:a16="http://schemas.microsoft.com/office/drawing/2014/main" id="{49BF8B94-1458-D8BA-1914-EA9CED7B61C6}"/>
                  </a:ext>
                </a:extLst>
              </p:cNvPr>
              <p:cNvGrpSpPr/>
              <p:nvPr/>
            </p:nvGrpSpPr>
            <p:grpSpPr>
              <a:xfrm>
                <a:off x="8288580" y="4195552"/>
                <a:ext cx="80945" cy="80964"/>
                <a:chOff x="8288580" y="4195552"/>
                <a:chExt cx="80945" cy="80964"/>
              </a:xfrm>
            </p:grpSpPr>
            <p:sp>
              <p:nvSpPr>
                <p:cNvPr id="480" name="Freeform 144">
                  <a:extLst>
                    <a:ext uri="{FF2B5EF4-FFF2-40B4-BE49-F238E27FC236}">
                      <a16:creationId xmlns:a16="http://schemas.microsoft.com/office/drawing/2014/main" id="{7A12372B-01C0-6974-CBF5-42B6E5CB2FCD}"/>
                    </a:ext>
                  </a:extLst>
                </p:cNvPr>
                <p:cNvSpPr/>
                <p:nvPr/>
              </p:nvSpPr>
              <p:spPr>
                <a:xfrm>
                  <a:off x="8328411" y="4195552"/>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481" name="Freeform 145">
                  <a:extLst>
                    <a:ext uri="{FF2B5EF4-FFF2-40B4-BE49-F238E27FC236}">
                      <a16:creationId xmlns:a16="http://schemas.microsoft.com/office/drawing/2014/main" id="{83C6527B-D35D-7214-C3A4-760E3200C74F}"/>
                    </a:ext>
                  </a:extLst>
                </p:cNvPr>
                <p:cNvSpPr/>
                <p:nvPr/>
              </p:nvSpPr>
              <p:spPr>
                <a:xfrm>
                  <a:off x="8288580" y="4235392"/>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459" name="Graphic 2">
                <a:extLst>
                  <a:ext uri="{FF2B5EF4-FFF2-40B4-BE49-F238E27FC236}">
                    <a16:creationId xmlns:a16="http://schemas.microsoft.com/office/drawing/2014/main" id="{7C0C8DB8-F47A-4042-8F96-5322DF7DBF10}"/>
                  </a:ext>
                </a:extLst>
              </p:cNvPr>
              <p:cNvGrpSpPr/>
              <p:nvPr/>
            </p:nvGrpSpPr>
            <p:grpSpPr>
              <a:xfrm>
                <a:off x="8539127" y="4249528"/>
                <a:ext cx="80945" cy="80964"/>
                <a:chOff x="8539127" y="4249528"/>
                <a:chExt cx="80945" cy="80964"/>
              </a:xfrm>
            </p:grpSpPr>
            <p:sp>
              <p:nvSpPr>
                <p:cNvPr id="478" name="Freeform 147">
                  <a:extLst>
                    <a:ext uri="{FF2B5EF4-FFF2-40B4-BE49-F238E27FC236}">
                      <a16:creationId xmlns:a16="http://schemas.microsoft.com/office/drawing/2014/main" id="{6D6881B1-4C84-9440-5DEC-EB6B5793A474}"/>
                    </a:ext>
                  </a:extLst>
                </p:cNvPr>
                <p:cNvSpPr/>
                <p:nvPr/>
              </p:nvSpPr>
              <p:spPr>
                <a:xfrm>
                  <a:off x="8578958" y="4249528"/>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479" name="Freeform 148">
                  <a:extLst>
                    <a:ext uri="{FF2B5EF4-FFF2-40B4-BE49-F238E27FC236}">
                      <a16:creationId xmlns:a16="http://schemas.microsoft.com/office/drawing/2014/main" id="{DBEA67DB-BCF4-0ED7-B376-1B06D2F94B65}"/>
                    </a:ext>
                  </a:extLst>
                </p:cNvPr>
                <p:cNvSpPr/>
                <p:nvPr/>
              </p:nvSpPr>
              <p:spPr>
                <a:xfrm>
                  <a:off x="8539127" y="4290653"/>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460" name="Graphic 2">
                <a:extLst>
                  <a:ext uri="{FF2B5EF4-FFF2-40B4-BE49-F238E27FC236}">
                    <a16:creationId xmlns:a16="http://schemas.microsoft.com/office/drawing/2014/main" id="{D2F54D8B-903C-476F-BC06-B584AAE60012}"/>
                  </a:ext>
                </a:extLst>
              </p:cNvPr>
              <p:cNvGrpSpPr/>
              <p:nvPr/>
            </p:nvGrpSpPr>
            <p:grpSpPr>
              <a:xfrm>
                <a:off x="8544267" y="4249528"/>
                <a:ext cx="80945" cy="80964"/>
                <a:chOff x="8544267" y="4249528"/>
                <a:chExt cx="80945" cy="80964"/>
              </a:xfrm>
            </p:grpSpPr>
            <p:sp>
              <p:nvSpPr>
                <p:cNvPr id="476" name="Freeform 150">
                  <a:extLst>
                    <a:ext uri="{FF2B5EF4-FFF2-40B4-BE49-F238E27FC236}">
                      <a16:creationId xmlns:a16="http://schemas.microsoft.com/office/drawing/2014/main" id="{38255375-78B0-8354-C609-5E23D9B8AD03}"/>
                    </a:ext>
                  </a:extLst>
                </p:cNvPr>
                <p:cNvSpPr/>
                <p:nvPr/>
              </p:nvSpPr>
              <p:spPr>
                <a:xfrm>
                  <a:off x="8585382" y="4249528"/>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477" name="Freeform 151">
                  <a:extLst>
                    <a:ext uri="{FF2B5EF4-FFF2-40B4-BE49-F238E27FC236}">
                      <a16:creationId xmlns:a16="http://schemas.microsoft.com/office/drawing/2014/main" id="{3D27C874-F563-CDB2-81C4-B2A44F19F180}"/>
                    </a:ext>
                  </a:extLst>
                </p:cNvPr>
                <p:cNvSpPr/>
                <p:nvPr/>
              </p:nvSpPr>
              <p:spPr>
                <a:xfrm>
                  <a:off x="8544267" y="4290653"/>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461" name="Graphic 2">
                <a:extLst>
                  <a:ext uri="{FF2B5EF4-FFF2-40B4-BE49-F238E27FC236}">
                    <a16:creationId xmlns:a16="http://schemas.microsoft.com/office/drawing/2014/main" id="{12D123CA-043E-C1F7-1EE2-35972037546A}"/>
                  </a:ext>
                </a:extLst>
              </p:cNvPr>
              <p:cNvGrpSpPr/>
              <p:nvPr/>
            </p:nvGrpSpPr>
            <p:grpSpPr>
              <a:xfrm>
                <a:off x="8578958" y="4249528"/>
                <a:ext cx="80945" cy="80964"/>
                <a:chOff x="8578958" y="4249528"/>
                <a:chExt cx="80945" cy="80964"/>
              </a:xfrm>
            </p:grpSpPr>
            <p:sp>
              <p:nvSpPr>
                <p:cNvPr id="474" name="Freeform 153">
                  <a:extLst>
                    <a:ext uri="{FF2B5EF4-FFF2-40B4-BE49-F238E27FC236}">
                      <a16:creationId xmlns:a16="http://schemas.microsoft.com/office/drawing/2014/main" id="{A081DB3E-BDA6-8709-32B1-BFD004BF4030}"/>
                    </a:ext>
                  </a:extLst>
                </p:cNvPr>
                <p:cNvSpPr/>
                <p:nvPr/>
              </p:nvSpPr>
              <p:spPr>
                <a:xfrm>
                  <a:off x="8620073" y="4249528"/>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475" name="Freeform 154">
                  <a:extLst>
                    <a:ext uri="{FF2B5EF4-FFF2-40B4-BE49-F238E27FC236}">
                      <a16:creationId xmlns:a16="http://schemas.microsoft.com/office/drawing/2014/main" id="{B3BC5FB4-F6C2-38E3-69F8-75B3A8867780}"/>
                    </a:ext>
                  </a:extLst>
                </p:cNvPr>
                <p:cNvSpPr/>
                <p:nvPr/>
              </p:nvSpPr>
              <p:spPr>
                <a:xfrm>
                  <a:off x="8578958" y="4290653"/>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462" name="Graphic 2">
                <a:extLst>
                  <a:ext uri="{FF2B5EF4-FFF2-40B4-BE49-F238E27FC236}">
                    <a16:creationId xmlns:a16="http://schemas.microsoft.com/office/drawing/2014/main" id="{2516D20A-7422-34D8-4590-40149E8E2C9B}"/>
                  </a:ext>
                </a:extLst>
              </p:cNvPr>
              <p:cNvGrpSpPr/>
              <p:nvPr/>
            </p:nvGrpSpPr>
            <p:grpSpPr>
              <a:xfrm>
                <a:off x="8613649" y="4249528"/>
                <a:ext cx="80945" cy="80964"/>
                <a:chOff x="8613649" y="4249528"/>
                <a:chExt cx="80945" cy="80964"/>
              </a:xfrm>
            </p:grpSpPr>
            <p:sp>
              <p:nvSpPr>
                <p:cNvPr id="472" name="Freeform 156">
                  <a:extLst>
                    <a:ext uri="{FF2B5EF4-FFF2-40B4-BE49-F238E27FC236}">
                      <a16:creationId xmlns:a16="http://schemas.microsoft.com/office/drawing/2014/main" id="{9F969DCF-69D4-C9D8-4783-BF1934F7E2D6}"/>
                    </a:ext>
                  </a:extLst>
                </p:cNvPr>
                <p:cNvSpPr/>
                <p:nvPr/>
              </p:nvSpPr>
              <p:spPr>
                <a:xfrm>
                  <a:off x="8654764" y="4249528"/>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473" name="Freeform 157">
                  <a:extLst>
                    <a:ext uri="{FF2B5EF4-FFF2-40B4-BE49-F238E27FC236}">
                      <a16:creationId xmlns:a16="http://schemas.microsoft.com/office/drawing/2014/main" id="{8DD6F690-0348-16A3-9C7A-6C0D5AFF3259}"/>
                    </a:ext>
                  </a:extLst>
                </p:cNvPr>
                <p:cNvSpPr/>
                <p:nvPr/>
              </p:nvSpPr>
              <p:spPr>
                <a:xfrm>
                  <a:off x="8613649" y="4290653"/>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463" name="Graphic 2">
                <a:extLst>
                  <a:ext uri="{FF2B5EF4-FFF2-40B4-BE49-F238E27FC236}">
                    <a16:creationId xmlns:a16="http://schemas.microsoft.com/office/drawing/2014/main" id="{433C3BB0-1181-3481-4856-483862380D63}"/>
                  </a:ext>
                </a:extLst>
              </p:cNvPr>
              <p:cNvGrpSpPr/>
              <p:nvPr/>
            </p:nvGrpSpPr>
            <p:grpSpPr>
              <a:xfrm>
                <a:off x="8675322" y="4249528"/>
                <a:ext cx="80945" cy="80964"/>
                <a:chOff x="8675322" y="4249528"/>
                <a:chExt cx="80945" cy="80964"/>
              </a:xfrm>
            </p:grpSpPr>
            <p:sp>
              <p:nvSpPr>
                <p:cNvPr id="470" name="Freeform 159">
                  <a:extLst>
                    <a:ext uri="{FF2B5EF4-FFF2-40B4-BE49-F238E27FC236}">
                      <a16:creationId xmlns:a16="http://schemas.microsoft.com/office/drawing/2014/main" id="{CF624BA9-A4CF-03A8-D65F-3BB63A6E5852}"/>
                    </a:ext>
                  </a:extLst>
                </p:cNvPr>
                <p:cNvSpPr/>
                <p:nvPr/>
              </p:nvSpPr>
              <p:spPr>
                <a:xfrm>
                  <a:off x="8716437" y="4249528"/>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471" name="Freeform 160">
                  <a:extLst>
                    <a:ext uri="{FF2B5EF4-FFF2-40B4-BE49-F238E27FC236}">
                      <a16:creationId xmlns:a16="http://schemas.microsoft.com/office/drawing/2014/main" id="{DBB3D4AB-1F1E-091E-89E0-2B1EA25559F3}"/>
                    </a:ext>
                  </a:extLst>
                </p:cNvPr>
                <p:cNvSpPr/>
                <p:nvPr/>
              </p:nvSpPr>
              <p:spPr>
                <a:xfrm>
                  <a:off x="8675322" y="4290653"/>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464" name="Graphic 2">
                <a:extLst>
                  <a:ext uri="{FF2B5EF4-FFF2-40B4-BE49-F238E27FC236}">
                    <a16:creationId xmlns:a16="http://schemas.microsoft.com/office/drawing/2014/main" id="{3BF21AA6-11D6-702F-3A55-2CBEA646CCBA}"/>
                  </a:ext>
                </a:extLst>
              </p:cNvPr>
              <p:cNvGrpSpPr/>
              <p:nvPr/>
            </p:nvGrpSpPr>
            <p:grpSpPr>
              <a:xfrm>
                <a:off x="9560588" y="4421739"/>
                <a:ext cx="80945" cy="80964"/>
                <a:chOff x="9560588" y="4421739"/>
                <a:chExt cx="80945" cy="80964"/>
              </a:xfrm>
            </p:grpSpPr>
            <p:sp>
              <p:nvSpPr>
                <p:cNvPr id="468" name="Freeform 162">
                  <a:extLst>
                    <a:ext uri="{FF2B5EF4-FFF2-40B4-BE49-F238E27FC236}">
                      <a16:creationId xmlns:a16="http://schemas.microsoft.com/office/drawing/2014/main" id="{4091FEF2-AE94-3231-6016-2BA653A3FDA7}"/>
                    </a:ext>
                  </a:extLst>
                </p:cNvPr>
                <p:cNvSpPr/>
                <p:nvPr/>
              </p:nvSpPr>
              <p:spPr>
                <a:xfrm>
                  <a:off x="9600419" y="4421739"/>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469" name="Freeform 163">
                  <a:extLst>
                    <a:ext uri="{FF2B5EF4-FFF2-40B4-BE49-F238E27FC236}">
                      <a16:creationId xmlns:a16="http://schemas.microsoft.com/office/drawing/2014/main" id="{C2016230-24AB-D073-68DE-B0475B2A57BB}"/>
                    </a:ext>
                  </a:extLst>
                </p:cNvPr>
                <p:cNvSpPr/>
                <p:nvPr/>
              </p:nvSpPr>
              <p:spPr>
                <a:xfrm>
                  <a:off x="9560588" y="4462864"/>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465" name="Graphic 2">
                <a:extLst>
                  <a:ext uri="{FF2B5EF4-FFF2-40B4-BE49-F238E27FC236}">
                    <a16:creationId xmlns:a16="http://schemas.microsoft.com/office/drawing/2014/main" id="{8BB66730-B3DA-31B1-40B9-8895956E0FBB}"/>
                  </a:ext>
                </a:extLst>
              </p:cNvPr>
              <p:cNvGrpSpPr/>
              <p:nvPr/>
            </p:nvGrpSpPr>
            <p:grpSpPr>
              <a:xfrm>
                <a:off x="10521661" y="4421739"/>
                <a:ext cx="80945" cy="80964"/>
                <a:chOff x="10521661" y="4421739"/>
                <a:chExt cx="80945" cy="80964"/>
              </a:xfrm>
            </p:grpSpPr>
            <p:sp>
              <p:nvSpPr>
                <p:cNvPr id="466" name="Freeform 165">
                  <a:extLst>
                    <a:ext uri="{FF2B5EF4-FFF2-40B4-BE49-F238E27FC236}">
                      <a16:creationId xmlns:a16="http://schemas.microsoft.com/office/drawing/2014/main" id="{893AE169-93BC-83DA-8962-FF49EB3ADD62}"/>
                    </a:ext>
                  </a:extLst>
                </p:cNvPr>
                <p:cNvSpPr/>
                <p:nvPr/>
              </p:nvSpPr>
              <p:spPr>
                <a:xfrm>
                  <a:off x="10561492" y="4421739"/>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467" name="Freeform 166">
                  <a:extLst>
                    <a:ext uri="{FF2B5EF4-FFF2-40B4-BE49-F238E27FC236}">
                      <a16:creationId xmlns:a16="http://schemas.microsoft.com/office/drawing/2014/main" id="{AADB1D9A-D688-D731-32CB-AFA6A3123FF1}"/>
                    </a:ext>
                  </a:extLst>
                </p:cNvPr>
                <p:cNvSpPr/>
                <p:nvPr/>
              </p:nvSpPr>
              <p:spPr>
                <a:xfrm>
                  <a:off x="10521661" y="4462864"/>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sp>
          <p:nvSpPr>
            <p:cNvPr id="436" name="Freeform 167">
              <a:extLst>
                <a:ext uri="{FF2B5EF4-FFF2-40B4-BE49-F238E27FC236}">
                  <a16:creationId xmlns:a16="http://schemas.microsoft.com/office/drawing/2014/main" id="{5D7E1CB0-7500-0CB8-F872-826685664398}"/>
                </a:ext>
              </a:extLst>
            </p:cNvPr>
            <p:cNvSpPr/>
            <p:nvPr/>
          </p:nvSpPr>
          <p:spPr>
            <a:xfrm>
              <a:off x="1967084" y="1758500"/>
              <a:ext cx="8594409" cy="2708972"/>
            </a:xfrm>
            <a:custGeom>
              <a:avLst/>
              <a:gdLst>
                <a:gd name="connsiteX0" fmla="*/ 0 w 8594407"/>
                <a:gd name="connsiteY0" fmla="*/ 0 h 2700109"/>
                <a:gd name="connsiteX1" fmla="*/ 197868 w 8594407"/>
                <a:gd name="connsiteY1" fmla="*/ 0 h 2700109"/>
                <a:gd name="connsiteX2" fmla="*/ 197868 w 8594407"/>
                <a:gd name="connsiteY2" fmla="*/ 12852 h 2700109"/>
                <a:gd name="connsiteX3" fmla="*/ 235129 w 8594407"/>
                <a:gd name="connsiteY3" fmla="*/ 12852 h 2700109"/>
                <a:gd name="connsiteX4" fmla="*/ 235129 w 8594407"/>
                <a:gd name="connsiteY4" fmla="*/ 32129 h 2700109"/>
                <a:gd name="connsiteX5" fmla="*/ 298087 w 8594407"/>
                <a:gd name="connsiteY5" fmla="*/ 32129 h 2700109"/>
                <a:gd name="connsiteX6" fmla="*/ 298087 w 8594407"/>
                <a:gd name="connsiteY6" fmla="*/ 48836 h 2700109"/>
                <a:gd name="connsiteX7" fmla="*/ 364899 w 8594407"/>
                <a:gd name="connsiteY7" fmla="*/ 48836 h 2700109"/>
                <a:gd name="connsiteX8" fmla="*/ 364899 w 8594407"/>
                <a:gd name="connsiteY8" fmla="*/ 73254 h 2700109"/>
                <a:gd name="connsiteX9" fmla="*/ 426573 w 8594407"/>
                <a:gd name="connsiteY9" fmla="*/ 73254 h 2700109"/>
                <a:gd name="connsiteX10" fmla="*/ 426573 w 8594407"/>
                <a:gd name="connsiteY10" fmla="*/ 96387 h 2700109"/>
                <a:gd name="connsiteX11" fmla="*/ 552488 w 8594407"/>
                <a:gd name="connsiteY11" fmla="*/ 96387 h 2700109"/>
                <a:gd name="connsiteX12" fmla="*/ 552488 w 8594407"/>
                <a:gd name="connsiteY12" fmla="*/ 111809 h 2700109"/>
                <a:gd name="connsiteX13" fmla="*/ 566622 w 8594407"/>
                <a:gd name="connsiteY13" fmla="*/ 111809 h 2700109"/>
                <a:gd name="connsiteX14" fmla="*/ 566622 w 8594407"/>
                <a:gd name="connsiteY14" fmla="*/ 154219 h 2700109"/>
                <a:gd name="connsiteX15" fmla="*/ 582040 w 8594407"/>
                <a:gd name="connsiteY15" fmla="*/ 154219 h 2700109"/>
                <a:gd name="connsiteX16" fmla="*/ 582040 w 8594407"/>
                <a:gd name="connsiteY16" fmla="*/ 178637 h 2700109"/>
                <a:gd name="connsiteX17" fmla="*/ 587180 w 8594407"/>
                <a:gd name="connsiteY17" fmla="*/ 178637 h 2700109"/>
                <a:gd name="connsiteX18" fmla="*/ 587180 w 8594407"/>
                <a:gd name="connsiteY18" fmla="*/ 257031 h 2700109"/>
                <a:gd name="connsiteX19" fmla="*/ 596174 w 8594407"/>
                <a:gd name="connsiteY19" fmla="*/ 257031 h 2700109"/>
                <a:gd name="connsiteX20" fmla="*/ 596174 w 8594407"/>
                <a:gd name="connsiteY20" fmla="*/ 289160 h 2700109"/>
                <a:gd name="connsiteX21" fmla="*/ 621871 w 8594407"/>
                <a:gd name="connsiteY21" fmla="*/ 289160 h 2700109"/>
                <a:gd name="connsiteX22" fmla="*/ 621871 w 8594407"/>
                <a:gd name="connsiteY22" fmla="*/ 348277 h 2700109"/>
                <a:gd name="connsiteX23" fmla="*/ 630865 w 8594407"/>
                <a:gd name="connsiteY23" fmla="*/ 348277 h 2700109"/>
                <a:gd name="connsiteX24" fmla="*/ 630865 w 8594407"/>
                <a:gd name="connsiteY24" fmla="*/ 449804 h 2700109"/>
                <a:gd name="connsiteX25" fmla="*/ 646283 w 8594407"/>
                <a:gd name="connsiteY25" fmla="*/ 449804 h 2700109"/>
                <a:gd name="connsiteX26" fmla="*/ 646283 w 8594407"/>
                <a:gd name="connsiteY26" fmla="*/ 469081 h 2700109"/>
                <a:gd name="connsiteX27" fmla="*/ 671980 w 8594407"/>
                <a:gd name="connsiteY27" fmla="*/ 469081 h 2700109"/>
                <a:gd name="connsiteX28" fmla="*/ 671980 w 8594407"/>
                <a:gd name="connsiteY28" fmla="*/ 496070 h 2700109"/>
                <a:gd name="connsiteX29" fmla="*/ 686114 w 8594407"/>
                <a:gd name="connsiteY29" fmla="*/ 496070 h 2700109"/>
                <a:gd name="connsiteX30" fmla="*/ 686114 w 8594407"/>
                <a:gd name="connsiteY30" fmla="*/ 511492 h 2700109"/>
                <a:gd name="connsiteX31" fmla="*/ 714381 w 8594407"/>
                <a:gd name="connsiteY31" fmla="*/ 511492 h 2700109"/>
                <a:gd name="connsiteX32" fmla="*/ 714381 w 8594407"/>
                <a:gd name="connsiteY32" fmla="*/ 537195 h 2700109"/>
                <a:gd name="connsiteX33" fmla="*/ 741362 w 8594407"/>
                <a:gd name="connsiteY33" fmla="*/ 537195 h 2700109"/>
                <a:gd name="connsiteX34" fmla="*/ 741362 w 8594407"/>
                <a:gd name="connsiteY34" fmla="*/ 555187 h 2700109"/>
                <a:gd name="connsiteX35" fmla="*/ 822308 w 8594407"/>
                <a:gd name="connsiteY35" fmla="*/ 555187 h 2700109"/>
                <a:gd name="connsiteX36" fmla="*/ 822308 w 8594407"/>
                <a:gd name="connsiteY36" fmla="*/ 568039 h 2700109"/>
                <a:gd name="connsiteX37" fmla="*/ 877557 w 8594407"/>
                <a:gd name="connsiteY37" fmla="*/ 568039 h 2700109"/>
                <a:gd name="connsiteX38" fmla="*/ 877557 w 8594407"/>
                <a:gd name="connsiteY38" fmla="*/ 588601 h 2700109"/>
                <a:gd name="connsiteX39" fmla="*/ 984200 w 8594407"/>
                <a:gd name="connsiteY39" fmla="*/ 588601 h 2700109"/>
                <a:gd name="connsiteX40" fmla="*/ 984200 w 8594407"/>
                <a:gd name="connsiteY40" fmla="*/ 613019 h 2700109"/>
                <a:gd name="connsiteX41" fmla="*/ 1030455 w 8594407"/>
                <a:gd name="connsiteY41" fmla="*/ 613019 h 2700109"/>
                <a:gd name="connsiteX42" fmla="*/ 1030455 w 8594407"/>
                <a:gd name="connsiteY42" fmla="*/ 627156 h 2700109"/>
                <a:gd name="connsiteX43" fmla="*/ 1101122 w 8594407"/>
                <a:gd name="connsiteY43" fmla="*/ 627156 h 2700109"/>
                <a:gd name="connsiteX44" fmla="*/ 1101122 w 8594407"/>
                <a:gd name="connsiteY44" fmla="*/ 652859 h 2700109"/>
                <a:gd name="connsiteX45" fmla="*/ 1119110 w 8594407"/>
                <a:gd name="connsiteY45" fmla="*/ 652859 h 2700109"/>
                <a:gd name="connsiteX46" fmla="*/ 1119110 w 8594407"/>
                <a:gd name="connsiteY46" fmla="*/ 710691 h 2700109"/>
                <a:gd name="connsiteX47" fmla="*/ 1171790 w 8594407"/>
                <a:gd name="connsiteY47" fmla="*/ 710691 h 2700109"/>
                <a:gd name="connsiteX48" fmla="*/ 1171790 w 8594407"/>
                <a:gd name="connsiteY48" fmla="*/ 731253 h 2700109"/>
                <a:gd name="connsiteX49" fmla="*/ 1196202 w 8594407"/>
                <a:gd name="connsiteY49" fmla="*/ 731253 h 2700109"/>
                <a:gd name="connsiteX50" fmla="*/ 1196202 w 8594407"/>
                <a:gd name="connsiteY50" fmla="*/ 750530 h 2700109"/>
                <a:gd name="connsiteX51" fmla="*/ 1209050 w 8594407"/>
                <a:gd name="connsiteY51" fmla="*/ 750530 h 2700109"/>
                <a:gd name="connsiteX52" fmla="*/ 1209050 w 8594407"/>
                <a:gd name="connsiteY52" fmla="*/ 769808 h 2700109"/>
                <a:gd name="connsiteX53" fmla="*/ 1237317 w 8594407"/>
                <a:gd name="connsiteY53" fmla="*/ 769808 h 2700109"/>
                <a:gd name="connsiteX54" fmla="*/ 1237317 w 8594407"/>
                <a:gd name="connsiteY54" fmla="*/ 807077 h 2700109"/>
                <a:gd name="connsiteX55" fmla="*/ 1263014 w 8594407"/>
                <a:gd name="connsiteY55" fmla="*/ 807077 h 2700109"/>
                <a:gd name="connsiteX56" fmla="*/ 1263014 w 8594407"/>
                <a:gd name="connsiteY56" fmla="*/ 852058 h 2700109"/>
                <a:gd name="connsiteX57" fmla="*/ 1268154 w 8594407"/>
                <a:gd name="connsiteY57" fmla="*/ 852058 h 2700109"/>
                <a:gd name="connsiteX58" fmla="*/ 1268154 w 8594407"/>
                <a:gd name="connsiteY58" fmla="*/ 913745 h 2700109"/>
                <a:gd name="connsiteX59" fmla="*/ 1278433 w 8594407"/>
                <a:gd name="connsiteY59" fmla="*/ 913745 h 2700109"/>
                <a:gd name="connsiteX60" fmla="*/ 1278433 w 8594407"/>
                <a:gd name="connsiteY60" fmla="*/ 934308 h 2700109"/>
                <a:gd name="connsiteX61" fmla="*/ 1284857 w 8594407"/>
                <a:gd name="connsiteY61" fmla="*/ 934308 h 2700109"/>
                <a:gd name="connsiteX62" fmla="*/ 1284857 w 8594407"/>
                <a:gd name="connsiteY62" fmla="*/ 949729 h 2700109"/>
                <a:gd name="connsiteX63" fmla="*/ 1304130 w 8594407"/>
                <a:gd name="connsiteY63" fmla="*/ 949729 h 2700109"/>
                <a:gd name="connsiteX64" fmla="*/ 1304130 w 8594407"/>
                <a:gd name="connsiteY64" fmla="*/ 965151 h 2700109"/>
                <a:gd name="connsiteX65" fmla="*/ 1331112 w 8594407"/>
                <a:gd name="connsiteY65" fmla="*/ 965151 h 2700109"/>
                <a:gd name="connsiteX66" fmla="*/ 1331112 w 8594407"/>
                <a:gd name="connsiteY66" fmla="*/ 990854 h 2700109"/>
                <a:gd name="connsiteX67" fmla="*/ 1349100 w 8594407"/>
                <a:gd name="connsiteY67" fmla="*/ 990854 h 2700109"/>
                <a:gd name="connsiteX68" fmla="*/ 1349100 w 8594407"/>
                <a:gd name="connsiteY68" fmla="*/ 1046116 h 2700109"/>
                <a:gd name="connsiteX69" fmla="*/ 1372227 w 8594407"/>
                <a:gd name="connsiteY69" fmla="*/ 1046116 h 2700109"/>
                <a:gd name="connsiteX70" fmla="*/ 1372227 w 8594407"/>
                <a:gd name="connsiteY70" fmla="*/ 1071819 h 2700109"/>
                <a:gd name="connsiteX71" fmla="*/ 1431331 w 8594407"/>
                <a:gd name="connsiteY71" fmla="*/ 1071819 h 2700109"/>
                <a:gd name="connsiteX72" fmla="*/ 1431331 w 8594407"/>
                <a:gd name="connsiteY72" fmla="*/ 1094952 h 2700109"/>
                <a:gd name="connsiteX73" fmla="*/ 1837345 w 8594407"/>
                <a:gd name="connsiteY73" fmla="*/ 1094952 h 2700109"/>
                <a:gd name="connsiteX74" fmla="*/ 1837345 w 8594407"/>
                <a:gd name="connsiteY74" fmla="*/ 1169491 h 2700109"/>
                <a:gd name="connsiteX75" fmla="*/ 1860473 w 8594407"/>
                <a:gd name="connsiteY75" fmla="*/ 1169491 h 2700109"/>
                <a:gd name="connsiteX76" fmla="*/ 1860473 w 8594407"/>
                <a:gd name="connsiteY76" fmla="*/ 1197764 h 2700109"/>
                <a:gd name="connsiteX77" fmla="*/ 1879746 w 8594407"/>
                <a:gd name="connsiteY77" fmla="*/ 1197764 h 2700109"/>
                <a:gd name="connsiteX78" fmla="*/ 1879746 w 8594407"/>
                <a:gd name="connsiteY78" fmla="*/ 1242745 h 2700109"/>
                <a:gd name="connsiteX79" fmla="*/ 1888740 w 8594407"/>
                <a:gd name="connsiteY79" fmla="*/ 1242745 h 2700109"/>
                <a:gd name="connsiteX80" fmla="*/ 1888740 w 8594407"/>
                <a:gd name="connsiteY80" fmla="*/ 1309573 h 2700109"/>
                <a:gd name="connsiteX81" fmla="*/ 1911867 w 8594407"/>
                <a:gd name="connsiteY81" fmla="*/ 1309573 h 2700109"/>
                <a:gd name="connsiteX82" fmla="*/ 1911867 w 8594407"/>
                <a:gd name="connsiteY82" fmla="*/ 1341701 h 2700109"/>
                <a:gd name="connsiteX83" fmla="*/ 1918291 w 8594407"/>
                <a:gd name="connsiteY83" fmla="*/ 1341701 h 2700109"/>
                <a:gd name="connsiteX84" fmla="*/ 1918291 w 8594407"/>
                <a:gd name="connsiteY84" fmla="*/ 1387967 h 2700109"/>
                <a:gd name="connsiteX85" fmla="*/ 1943989 w 8594407"/>
                <a:gd name="connsiteY85" fmla="*/ 1387967 h 2700109"/>
                <a:gd name="connsiteX86" fmla="*/ 1943989 w 8594407"/>
                <a:gd name="connsiteY86" fmla="*/ 1407244 h 2700109"/>
                <a:gd name="connsiteX87" fmla="*/ 2086608 w 8594407"/>
                <a:gd name="connsiteY87" fmla="*/ 1407244 h 2700109"/>
                <a:gd name="connsiteX88" fmla="*/ 2086608 w 8594407"/>
                <a:gd name="connsiteY88" fmla="*/ 1432947 h 2700109"/>
                <a:gd name="connsiteX89" fmla="*/ 2149566 w 8594407"/>
                <a:gd name="connsiteY89" fmla="*/ 1432947 h 2700109"/>
                <a:gd name="connsiteX90" fmla="*/ 2149566 w 8594407"/>
                <a:gd name="connsiteY90" fmla="*/ 1454795 h 2700109"/>
                <a:gd name="connsiteX91" fmla="*/ 2185542 w 8594407"/>
                <a:gd name="connsiteY91" fmla="*/ 1454795 h 2700109"/>
                <a:gd name="connsiteX92" fmla="*/ 2185542 w 8594407"/>
                <a:gd name="connsiteY92" fmla="*/ 1470217 h 2700109"/>
                <a:gd name="connsiteX93" fmla="*/ 2398828 w 8594407"/>
                <a:gd name="connsiteY93" fmla="*/ 1470217 h 2700109"/>
                <a:gd name="connsiteX94" fmla="*/ 2398828 w 8594407"/>
                <a:gd name="connsiteY94" fmla="*/ 1492065 h 2700109"/>
                <a:gd name="connsiteX95" fmla="*/ 2468210 w 8594407"/>
                <a:gd name="connsiteY95" fmla="*/ 1492065 h 2700109"/>
                <a:gd name="connsiteX96" fmla="*/ 2468210 w 8594407"/>
                <a:gd name="connsiteY96" fmla="*/ 1511342 h 2700109"/>
                <a:gd name="connsiteX97" fmla="*/ 2509326 w 8594407"/>
                <a:gd name="connsiteY97" fmla="*/ 1511342 h 2700109"/>
                <a:gd name="connsiteX98" fmla="*/ 2509326 w 8594407"/>
                <a:gd name="connsiteY98" fmla="*/ 1551182 h 2700109"/>
                <a:gd name="connsiteX99" fmla="*/ 2544017 w 8594407"/>
                <a:gd name="connsiteY99" fmla="*/ 1551182 h 2700109"/>
                <a:gd name="connsiteX100" fmla="*/ 2544017 w 8594407"/>
                <a:gd name="connsiteY100" fmla="*/ 1656564 h 2700109"/>
                <a:gd name="connsiteX101" fmla="*/ 2555581 w 8594407"/>
                <a:gd name="connsiteY101" fmla="*/ 1656564 h 2700109"/>
                <a:gd name="connsiteX102" fmla="*/ 2555581 w 8594407"/>
                <a:gd name="connsiteY102" fmla="*/ 1670701 h 2700109"/>
                <a:gd name="connsiteX103" fmla="*/ 2704624 w 8594407"/>
                <a:gd name="connsiteY103" fmla="*/ 1670701 h 2700109"/>
                <a:gd name="connsiteX104" fmla="*/ 2704624 w 8594407"/>
                <a:gd name="connsiteY104" fmla="*/ 1691264 h 2700109"/>
                <a:gd name="connsiteX105" fmla="*/ 2907631 w 8594407"/>
                <a:gd name="connsiteY105" fmla="*/ 1691264 h 2700109"/>
                <a:gd name="connsiteX106" fmla="*/ 2907631 w 8594407"/>
                <a:gd name="connsiteY106" fmla="*/ 1718252 h 2700109"/>
                <a:gd name="connsiteX107" fmla="*/ 2939753 w 8594407"/>
                <a:gd name="connsiteY107" fmla="*/ 1718252 h 2700109"/>
                <a:gd name="connsiteX108" fmla="*/ 2939753 w 8594407"/>
                <a:gd name="connsiteY108" fmla="*/ 1736244 h 2700109"/>
                <a:gd name="connsiteX109" fmla="*/ 3092651 w 8594407"/>
                <a:gd name="connsiteY109" fmla="*/ 1736244 h 2700109"/>
                <a:gd name="connsiteX110" fmla="*/ 3092651 w 8594407"/>
                <a:gd name="connsiteY110" fmla="*/ 1751666 h 2700109"/>
                <a:gd name="connsiteX111" fmla="*/ 3124772 w 8594407"/>
                <a:gd name="connsiteY111" fmla="*/ 1751666 h 2700109"/>
                <a:gd name="connsiteX112" fmla="*/ 3124772 w 8594407"/>
                <a:gd name="connsiteY112" fmla="*/ 1779939 h 2700109"/>
                <a:gd name="connsiteX113" fmla="*/ 3135051 w 8594407"/>
                <a:gd name="connsiteY113" fmla="*/ 1779939 h 2700109"/>
                <a:gd name="connsiteX114" fmla="*/ 3135051 w 8594407"/>
                <a:gd name="connsiteY114" fmla="*/ 1803072 h 2700109"/>
                <a:gd name="connsiteX115" fmla="*/ 3151754 w 8594407"/>
                <a:gd name="connsiteY115" fmla="*/ 1803072 h 2700109"/>
                <a:gd name="connsiteX116" fmla="*/ 3151754 w 8594407"/>
                <a:gd name="connsiteY116" fmla="*/ 1823634 h 2700109"/>
                <a:gd name="connsiteX117" fmla="*/ 3194154 w 8594407"/>
                <a:gd name="connsiteY117" fmla="*/ 1823634 h 2700109"/>
                <a:gd name="connsiteX118" fmla="*/ 3194154 w 8594407"/>
                <a:gd name="connsiteY118" fmla="*/ 1858334 h 2700109"/>
                <a:gd name="connsiteX119" fmla="*/ 3204433 w 8594407"/>
                <a:gd name="connsiteY119" fmla="*/ 1858334 h 2700109"/>
                <a:gd name="connsiteX120" fmla="*/ 3204433 w 8594407"/>
                <a:gd name="connsiteY120" fmla="*/ 1878896 h 2700109"/>
                <a:gd name="connsiteX121" fmla="*/ 3343198 w 8594407"/>
                <a:gd name="connsiteY121" fmla="*/ 1878896 h 2700109"/>
                <a:gd name="connsiteX122" fmla="*/ 3343198 w 8594407"/>
                <a:gd name="connsiteY122" fmla="*/ 1900744 h 2700109"/>
                <a:gd name="connsiteX123" fmla="*/ 3367610 w 8594407"/>
                <a:gd name="connsiteY123" fmla="*/ 1900744 h 2700109"/>
                <a:gd name="connsiteX124" fmla="*/ 3367610 w 8594407"/>
                <a:gd name="connsiteY124" fmla="*/ 1918736 h 2700109"/>
                <a:gd name="connsiteX125" fmla="*/ 3709382 w 8594407"/>
                <a:gd name="connsiteY125" fmla="*/ 1918736 h 2700109"/>
                <a:gd name="connsiteX126" fmla="*/ 3709382 w 8594407"/>
                <a:gd name="connsiteY126" fmla="*/ 1944439 h 2700109"/>
                <a:gd name="connsiteX127" fmla="*/ 3749213 w 8594407"/>
                <a:gd name="connsiteY127" fmla="*/ 1944439 h 2700109"/>
                <a:gd name="connsiteX128" fmla="*/ 3749213 w 8594407"/>
                <a:gd name="connsiteY128" fmla="*/ 1972712 h 2700109"/>
                <a:gd name="connsiteX129" fmla="*/ 3758207 w 8594407"/>
                <a:gd name="connsiteY129" fmla="*/ 1972712 h 2700109"/>
                <a:gd name="connsiteX130" fmla="*/ 3758207 w 8594407"/>
                <a:gd name="connsiteY130" fmla="*/ 1999701 h 2700109"/>
                <a:gd name="connsiteX131" fmla="*/ 3791613 w 8594407"/>
                <a:gd name="connsiteY131" fmla="*/ 1999701 h 2700109"/>
                <a:gd name="connsiteX132" fmla="*/ 3791613 w 8594407"/>
                <a:gd name="connsiteY132" fmla="*/ 2021549 h 2700109"/>
                <a:gd name="connsiteX133" fmla="*/ 3809601 w 8594407"/>
                <a:gd name="connsiteY133" fmla="*/ 2021549 h 2700109"/>
                <a:gd name="connsiteX134" fmla="*/ 3809601 w 8594407"/>
                <a:gd name="connsiteY134" fmla="*/ 2039541 h 2700109"/>
                <a:gd name="connsiteX135" fmla="*/ 3821165 w 8594407"/>
                <a:gd name="connsiteY135" fmla="*/ 2039541 h 2700109"/>
                <a:gd name="connsiteX136" fmla="*/ 3821165 w 8594407"/>
                <a:gd name="connsiteY136" fmla="*/ 2066529 h 2700109"/>
                <a:gd name="connsiteX137" fmla="*/ 3839153 w 8594407"/>
                <a:gd name="connsiteY137" fmla="*/ 2066529 h 2700109"/>
                <a:gd name="connsiteX138" fmla="*/ 3839153 w 8594407"/>
                <a:gd name="connsiteY138" fmla="*/ 2152634 h 2700109"/>
                <a:gd name="connsiteX139" fmla="*/ 3932947 w 8594407"/>
                <a:gd name="connsiteY139" fmla="*/ 2152634 h 2700109"/>
                <a:gd name="connsiteX140" fmla="*/ 3932947 w 8594407"/>
                <a:gd name="connsiteY140" fmla="*/ 2173197 h 2700109"/>
                <a:gd name="connsiteX141" fmla="*/ 4237458 w 8594407"/>
                <a:gd name="connsiteY141" fmla="*/ 2173197 h 2700109"/>
                <a:gd name="connsiteX142" fmla="*/ 4237458 w 8594407"/>
                <a:gd name="connsiteY142" fmla="*/ 2196329 h 2700109"/>
                <a:gd name="connsiteX143" fmla="*/ 4368514 w 8594407"/>
                <a:gd name="connsiteY143" fmla="*/ 2196329 h 2700109"/>
                <a:gd name="connsiteX144" fmla="*/ 4368514 w 8594407"/>
                <a:gd name="connsiteY144" fmla="*/ 2219462 h 2700109"/>
                <a:gd name="connsiteX145" fmla="*/ 4443035 w 8594407"/>
                <a:gd name="connsiteY145" fmla="*/ 2219462 h 2700109"/>
                <a:gd name="connsiteX146" fmla="*/ 4443035 w 8594407"/>
                <a:gd name="connsiteY146" fmla="*/ 2229743 h 2700109"/>
                <a:gd name="connsiteX147" fmla="*/ 4455884 w 8594407"/>
                <a:gd name="connsiteY147" fmla="*/ 2229743 h 2700109"/>
                <a:gd name="connsiteX148" fmla="*/ 4455884 w 8594407"/>
                <a:gd name="connsiteY148" fmla="*/ 2264443 h 2700109"/>
                <a:gd name="connsiteX149" fmla="*/ 4768104 w 8594407"/>
                <a:gd name="connsiteY149" fmla="*/ 2264443 h 2700109"/>
                <a:gd name="connsiteX150" fmla="*/ 4768104 w 8594407"/>
                <a:gd name="connsiteY150" fmla="*/ 2297857 h 2700109"/>
                <a:gd name="connsiteX151" fmla="*/ 4788662 w 8594407"/>
                <a:gd name="connsiteY151" fmla="*/ 2297857 h 2700109"/>
                <a:gd name="connsiteX152" fmla="*/ 4788662 w 8594407"/>
                <a:gd name="connsiteY152" fmla="*/ 2346693 h 2700109"/>
                <a:gd name="connsiteX153" fmla="*/ 5055912 w 8594407"/>
                <a:gd name="connsiteY153" fmla="*/ 2346693 h 2700109"/>
                <a:gd name="connsiteX154" fmla="*/ 5055912 w 8594407"/>
                <a:gd name="connsiteY154" fmla="*/ 2399384 h 2700109"/>
                <a:gd name="connsiteX155" fmla="*/ 5207525 w 8594407"/>
                <a:gd name="connsiteY155" fmla="*/ 2399384 h 2700109"/>
                <a:gd name="connsiteX156" fmla="*/ 5207525 w 8594407"/>
                <a:gd name="connsiteY156" fmla="*/ 2428942 h 2700109"/>
                <a:gd name="connsiteX157" fmla="*/ 5765153 w 8594407"/>
                <a:gd name="connsiteY157" fmla="*/ 2428942 h 2700109"/>
                <a:gd name="connsiteX158" fmla="*/ 5765153 w 8594407"/>
                <a:gd name="connsiteY158" fmla="*/ 2473923 h 2700109"/>
                <a:gd name="connsiteX159" fmla="*/ 6363896 w 8594407"/>
                <a:gd name="connsiteY159" fmla="*/ 2473923 h 2700109"/>
                <a:gd name="connsiteX160" fmla="*/ 6363896 w 8594407"/>
                <a:gd name="connsiteY160" fmla="*/ 2500911 h 2700109"/>
                <a:gd name="connsiteX161" fmla="*/ 6378030 w 8594407"/>
                <a:gd name="connsiteY161" fmla="*/ 2500911 h 2700109"/>
                <a:gd name="connsiteX162" fmla="*/ 6378030 w 8594407"/>
                <a:gd name="connsiteY162" fmla="*/ 2526614 h 2700109"/>
                <a:gd name="connsiteX163" fmla="*/ 7339103 w 8594407"/>
                <a:gd name="connsiteY163" fmla="*/ 2526614 h 2700109"/>
                <a:gd name="connsiteX164" fmla="*/ 7339103 w 8594407"/>
                <a:gd name="connsiteY164" fmla="*/ 2700110 h 2700109"/>
                <a:gd name="connsiteX165" fmla="*/ 8594407 w 8594407"/>
                <a:gd name="connsiteY165" fmla="*/ 2700110 h 270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8594407" h="2700109">
                  <a:moveTo>
                    <a:pt x="0" y="0"/>
                  </a:moveTo>
                  <a:lnTo>
                    <a:pt x="197868" y="0"/>
                  </a:lnTo>
                  <a:lnTo>
                    <a:pt x="197868" y="12852"/>
                  </a:lnTo>
                  <a:lnTo>
                    <a:pt x="235129" y="12852"/>
                  </a:lnTo>
                  <a:lnTo>
                    <a:pt x="235129" y="32129"/>
                  </a:lnTo>
                  <a:lnTo>
                    <a:pt x="298087" y="32129"/>
                  </a:lnTo>
                  <a:lnTo>
                    <a:pt x="298087" y="48836"/>
                  </a:lnTo>
                  <a:lnTo>
                    <a:pt x="364899" y="48836"/>
                  </a:lnTo>
                  <a:lnTo>
                    <a:pt x="364899" y="73254"/>
                  </a:lnTo>
                  <a:lnTo>
                    <a:pt x="426573" y="73254"/>
                  </a:lnTo>
                  <a:lnTo>
                    <a:pt x="426573" y="96387"/>
                  </a:lnTo>
                  <a:lnTo>
                    <a:pt x="552488" y="96387"/>
                  </a:lnTo>
                  <a:lnTo>
                    <a:pt x="552488" y="111809"/>
                  </a:lnTo>
                  <a:lnTo>
                    <a:pt x="566622" y="111809"/>
                  </a:lnTo>
                  <a:lnTo>
                    <a:pt x="566622" y="154219"/>
                  </a:lnTo>
                  <a:lnTo>
                    <a:pt x="582040" y="154219"/>
                  </a:lnTo>
                  <a:lnTo>
                    <a:pt x="582040" y="178637"/>
                  </a:lnTo>
                  <a:lnTo>
                    <a:pt x="587180" y="178637"/>
                  </a:lnTo>
                  <a:lnTo>
                    <a:pt x="587180" y="257031"/>
                  </a:lnTo>
                  <a:lnTo>
                    <a:pt x="596174" y="257031"/>
                  </a:lnTo>
                  <a:lnTo>
                    <a:pt x="596174" y="289160"/>
                  </a:lnTo>
                  <a:lnTo>
                    <a:pt x="621871" y="289160"/>
                  </a:lnTo>
                  <a:lnTo>
                    <a:pt x="621871" y="348277"/>
                  </a:lnTo>
                  <a:lnTo>
                    <a:pt x="630865" y="348277"/>
                  </a:lnTo>
                  <a:lnTo>
                    <a:pt x="630865" y="449804"/>
                  </a:lnTo>
                  <a:lnTo>
                    <a:pt x="646283" y="449804"/>
                  </a:lnTo>
                  <a:lnTo>
                    <a:pt x="646283" y="469081"/>
                  </a:lnTo>
                  <a:lnTo>
                    <a:pt x="671980" y="469081"/>
                  </a:lnTo>
                  <a:lnTo>
                    <a:pt x="671980" y="496070"/>
                  </a:lnTo>
                  <a:lnTo>
                    <a:pt x="686114" y="496070"/>
                  </a:lnTo>
                  <a:lnTo>
                    <a:pt x="686114" y="511492"/>
                  </a:lnTo>
                  <a:lnTo>
                    <a:pt x="714381" y="511492"/>
                  </a:lnTo>
                  <a:lnTo>
                    <a:pt x="714381" y="537195"/>
                  </a:lnTo>
                  <a:lnTo>
                    <a:pt x="741362" y="537195"/>
                  </a:lnTo>
                  <a:lnTo>
                    <a:pt x="741362" y="555187"/>
                  </a:lnTo>
                  <a:lnTo>
                    <a:pt x="822308" y="555187"/>
                  </a:lnTo>
                  <a:lnTo>
                    <a:pt x="822308" y="568039"/>
                  </a:lnTo>
                  <a:lnTo>
                    <a:pt x="877557" y="568039"/>
                  </a:lnTo>
                  <a:lnTo>
                    <a:pt x="877557" y="588601"/>
                  </a:lnTo>
                  <a:lnTo>
                    <a:pt x="984200" y="588601"/>
                  </a:lnTo>
                  <a:lnTo>
                    <a:pt x="984200" y="613019"/>
                  </a:lnTo>
                  <a:lnTo>
                    <a:pt x="1030455" y="613019"/>
                  </a:lnTo>
                  <a:lnTo>
                    <a:pt x="1030455" y="627156"/>
                  </a:lnTo>
                  <a:lnTo>
                    <a:pt x="1101122" y="627156"/>
                  </a:lnTo>
                  <a:lnTo>
                    <a:pt x="1101122" y="652859"/>
                  </a:lnTo>
                  <a:lnTo>
                    <a:pt x="1119110" y="652859"/>
                  </a:lnTo>
                  <a:lnTo>
                    <a:pt x="1119110" y="710691"/>
                  </a:lnTo>
                  <a:lnTo>
                    <a:pt x="1171790" y="710691"/>
                  </a:lnTo>
                  <a:lnTo>
                    <a:pt x="1171790" y="731253"/>
                  </a:lnTo>
                  <a:lnTo>
                    <a:pt x="1196202" y="731253"/>
                  </a:lnTo>
                  <a:lnTo>
                    <a:pt x="1196202" y="750530"/>
                  </a:lnTo>
                  <a:lnTo>
                    <a:pt x="1209050" y="750530"/>
                  </a:lnTo>
                  <a:lnTo>
                    <a:pt x="1209050" y="769808"/>
                  </a:lnTo>
                  <a:lnTo>
                    <a:pt x="1237317" y="769808"/>
                  </a:lnTo>
                  <a:lnTo>
                    <a:pt x="1237317" y="807077"/>
                  </a:lnTo>
                  <a:lnTo>
                    <a:pt x="1263014" y="807077"/>
                  </a:lnTo>
                  <a:lnTo>
                    <a:pt x="1263014" y="852058"/>
                  </a:lnTo>
                  <a:lnTo>
                    <a:pt x="1268154" y="852058"/>
                  </a:lnTo>
                  <a:lnTo>
                    <a:pt x="1268154" y="913745"/>
                  </a:lnTo>
                  <a:lnTo>
                    <a:pt x="1278433" y="913745"/>
                  </a:lnTo>
                  <a:lnTo>
                    <a:pt x="1278433" y="934308"/>
                  </a:lnTo>
                  <a:lnTo>
                    <a:pt x="1284857" y="934308"/>
                  </a:lnTo>
                  <a:lnTo>
                    <a:pt x="1284857" y="949729"/>
                  </a:lnTo>
                  <a:lnTo>
                    <a:pt x="1304130" y="949729"/>
                  </a:lnTo>
                  <a:lnTo>
                    <a:pt x="1304130" y="965151"/>
                  </a:lnTo>
                  <a:lnTo>
                    <a:pt x="1331112" y="965151"/>
                  </a:lnTo>
                  <a:lnTo>
                    <a:pt x="1331112" y="990854"/>
                  </a:lnTo>
                  <a:lnTo>
                    <a:pt x="1349100" y="990854"/>
                  </a:lnTo>
                  <a:lnTo>
                    <a:pt x="1349100" y="1046116"/>
                  </a:lnTo>
                  <a:lnTo>
                    <a:pt x="1372227" y="1046116"/>
                  </a:lnTo>
                  <a:lnTo>
                    <a:pt x="1372227" y="1071819"/>
                  </a:lnTo>
                  <a:lnTo>
                    <a:pt x="1431331" y="1071819"/>
                  </a:lnTo>
                  <a:lnTo>
                    <a:pt x="1431331" y="1094952"/>
                  </a:lnTo>
                  <a:lnTo>
                    <a:pt x="1837345" y="1094952"/>
                  </a:lnTo>
                  <a:lnTo>
                    <a:pt x="1837345" y="1169491"/>
                  </a:lnTo>
                  <a:lnTo>
                    <a:pt x="1860473" y="1169491"/>
                  </a:lnTo>
                  <a:lnTo>
                    <a:pt x="1860473" y="1197764"/>
                  </a:lnTo>
                  <a:lnTo>
                    <a:pt x="1879746" y="1197764"/>
                  </a:lnTo>
                  <a:lnTo>
                    <a:pt x="1879746" y="1242745"/>
                  </a:lnTo>
                  <a:lnTo>
                    <a:pt x="1888740" y="1242745"/>
                  </a:lnTo>
                  <a:lnTo>
                    <a:pt x="1888740" y="1309573"/>
                  </a:lnTo>
                  <a:lnTo>
                    <a:pt x="1911867" y="1309573"/>
                  </a:lnTo>
                  <a:lnTo>
                    <a:pt x="1911867" y="1341701"/>
                  </a:lnTo>
                  <a:lnTo>
                    <a:pt x="1918291" y="1341701"/>
                  </a:lnTo>
                  <a:lnTo>
                    <a:pt x="1918291" y="1387967"/>
                  </a:lnTo>
                  <a:lnTo>
                    <a:pt x="1943989" y="1387967"/>
                  </a:lnTo>
                  <a:lnTo>
                    <a:pt x="1943989" y="1407244"/>
                  </a:lnTo>
                  <a:lnTo>
                    <a:pt x="2086608" y="1407244"/>
                  </a:lnTo>
                  <a:lnTo>
                    <a:pt x="2086608" y="1432947"/>
                  </a:lnTo>
                  <a:lnTo>
                    <a:pt x="2149566" y="1432947"/>
                  </a:lnTo>
                  <a:lnTo>
                    <a:pt x="2149566" y="1454795"/>
                  </a:lnTo>
                  <a:lnTo>
                    <a:pt x="2185542" y="1454795"/>
                  </a:lnTo>
                  <a:lnTo>
                    <a:pt x="2185542" y="1470217"/>
                  </a:lnTo>
                  <a:lnTo>
                    <a:pt x="2398828" y="1470217"/>
                  </a:lnTo>
                  <a:lnTo>
                    <a:pt x="2398828" y="1492065"/>
                  </a:lnTo>
                  <a:lnTo>
                    <a:pt x="2468210" y="1492065"/>
                  </a:lnTo>
                  <a:lnTo>
                    <a:pt x="2468210" y="1511342"/>
                  </a:lnTo>
                  <a:lnTo>
                    <a:pt x="2509326" y="1511342"/>
                  </a:lnTo>
                  <a:lnTo>
                    <a:pt x="2509326" y="1551182"/>
                  </a:lnTo>
                  <a:lnTo>
                    <a:pt x="2544017" y="1551182"/>
                  </a:lnTo>
                  <a:lnTo>
                    <a:pt x="2544017" y="1656564"/>
                  </a:lnTo>
                  <a:lnTo>
                    <a:pt x="2555581" y="1656564"/>
                  </a:lnTo>
                  <a:lnTo>
                    <a:pt x="2555581" y="1670701"/>
                  </a:lnTo>
                  <a:lnTo>
                    <a:pt x="2704624" y="1670701"/>
                  </a:lnTo>
                  <a:lnTo>
                    <a:pt x="2704624" y="1691264"/>
                  </a:lnTo>
                  <a:lnTo>
                    <a:pt x="2907631" y="1691264"/>
                  </a:lnTo>
                  <a:lnTo>
                    <a:pt x="2907631" y="1718252"/>
                  </a:lnTo>
                  <a:lnTo>
                    <a:pt x="2939753" y="1718252"/>
                  </a:lnTo>
                  <a:lnTo>
                    <a:pt x="2939753" y="1736244"/>
                  </a:lnTo>
                  <a:lnTo>
                    <a:pt x="3092651" y="1736244"/>
                  </a:lnTo>
                  <a:lnTo>
                    <a:pt x="3092651" y="1751666"/>
                  </a:lnTo>
                  <a:lnTo>
                    <a:pt x="3124772" y="1751666"/>
                  </a:lnTo>
                  <a:lnTo>
                    <a:pt x="3124772" y="1779939"/>
                  </a:lnTo>
                  <a:lnTo>
                    <a:pt x="3135051" y="1779939"/>
                  </a:lnTo>
                  <a:lnTo>
                    <a:pt x="3135051" y="1803072"/>
                  </a:lnTo>
                  <a:lnTo>
                    <a:pt x="3151754" y="1803072"/>
                  </a:lnTo>
                  <a:lnTo>
                    <a:pt x="3151754" y="1823634"/>
                  </a:lnTo>
                  <a:lnTo>
                    <a:pt x="3194154" y="1823634"/>
                  </a:lnTo>
                  <a:lnTo>
                    <a:pt x="3194154" y="1858334"/>
                  </a:lnTo>
                  <a:lnTo>
                    <a:pt x="3204433" y="1858334"/>
                  </a:lnTo>
                  <a:lnTo>
                    <a:pt x="3204433" y="1878896"/>
                  </a:lnTo>
                  <a:lnTo>
                    <a:pt x="3343198" y="1878896"/>
                  </a:lnTo>
                  <a:lnTo>
                    <a:pt x="3343198" y="1900744"/>
                  </a:lnTo>
                  <a:lnTo>
                    <a:pt x="3367610" y="1900744"/>
                  </a:lnTo>
                  <a:lnTo>
                    <a:pt x="3367610" y="1918736"/>
                  </a:lnTo>
                  <a:lnTo>
                    <a:pt x="3709382" y="1918736"/>
                  </a:lnTo>
                  <a:lnTo>
                    <a:pt x="3709382" y="1944439"/>
                  </a:lnTo>
                  <a:lnTo>
                    <a:pt x="3749213" y="1944439"/>
                  </a:lnTo>
                  <a:lnTo>
                    <a:pt x="3749213" y="1972712"/>
                  </a:lnTo>
                  <a:lnTo>
                    <a:pt x="3758207" y="1972712"/>
                  </a:lnTo>
                  <a:lnTo>
                    <a:pt x="3758207" y="1999701"/>
                  </a:lnTo>
                  <a:lnTo>
                    <a:pt x="3791613" y="1999701"/>
                  </a:lnTo>
                  <a:lnTo>
                    <a:pt x="3791613" y="2021549"/>
                  </a:lnTo>
                  <a:lnTo>
                    <a:pt x="3809601" y="2021549"/>
                  </a:lnTo>
                  <a:lnTo>
                    <a:pt x="3809601" y="2039541"/>
                  </a:lnTo>
                  <a:lnTo>
                    <a:pt x="3821165" y="2039541"/>
                  </a:lnTo>
                  <a:lnTo>
                    <a:pt x="3821165" y="2066529"/>
                  </a:lnTo>
                  <a:lnTo>
                    <a:pt x="3839153" y="2066529"/>
                  </a:lnTo>
                  <a:lnTo>
                    <a:pt x="3839153" y="2152634"/>
                  </a:lnTo>
                  <a:lnTo>
                    <a:pt x="3932947" y="2152634"/>
                  </a:lnTo>
                  <a:lnTo>
                    <a:pt x="3932947" y="2173197"/>
                  </a:lnTo>
                  <a:lnTo>
                    <a:pt x="4237458" y="2173197"/>
                  </a:lnTo>
                  <a:lnTo>
                    <a:pt x="4237458" y="2196329"/>
                  </a:lnTo>
                  <a:lnTo>
                    <a:pt x="4368514" y="2196329"/>
                  </a:lnTo>
                  <a:lnTo>
                    <a:pt x="4368514" y="2219462"/>
                  </a:lnTo>
                  <a:lnTo>
                    <a:pt x="4443035" y="2219462"/>
                  </a:lnTo>
                  <a:lnTo>
                    <a:pt x="4443035" y="2229743"/>
                  </a:lnTo>
                  <a:lnTo>
                    <a:pt x="4455884" y="2229743"/>
                  </a:lnTo>
                  <a:lnTo>
                    <a:pt x="4455884" y="2264443"/>
                  </a:lnTo>
                  <a:lnTo>
                    <a:pt x="4768104" y="2264443"/>
                  </a:lnTo>
                  <a:lnTo>
                    <a:pt x="4768104" y="2297857"/>
                  </a:lnTo>
                  <a:lnTo>
                    <a:pt x="4788662" y="2297857"/>
                  </a:lnTo>
                  <a:lnTo>
                    <a:pt x="4788662" y="2346693"/>
                  </a:lnTo>
                  <a:lnTo>
                    <a:pt x="5055912" y="2346693"/>
                  </a:lnTo>
                  <a:lnTo>
                    <a:pt x="5055912" y="2399384"/>
                  </a:lnTo>
                  <a:lnTo>
                    <a:pt x="5207525" y="2399384"/>
                  </a:lnTo>
                  <a:lnTo>
                    <a:pt x="5207525" y="2428942"/>
                  </a:lnTo>
                  <a:lnTo>
                    <a:pt x="5765153" y="2428942"/>
                  </a:lnTo>
                  <a:lnTo>
                    <a:pt x="5765153" y="2473923"/>
                  </a:lnTo>
                  <a:lnTo>
                    <a:pt x="6363896" y="2473923"/>
                  </a:lnTo>
                  <a:lnTo>
                    <a:pt x="6363896" y="2500911"/>
                  </a:lnTo>
                  <a:lnTo>
                    <a:pt x="6378030" y="2500911"/>
                  </a:lnTo>
                  <a:lnTo>
                    <a:pt x="6378030" y="2526614"/>
                  </a:lnTo>
                  <a:lnTo>
                    <a:pt x="7339103" y="2526614"/>
                  </a:lnTo>
                  <a:lnTo>
                    <a:pt x="7339103" y="2700110"/>
                  </a:lnTo>
                  <a:lnTo>
                    <a:pt x="8594407" y="2700110"/>
                  </a:lnTo>
                </a:path>
              </a:pathLst>
            </a:custGeom>
            <a:noFill/>
            <a:ln w="12700" cap="flat">
              <a:solidFill>
                <a:srgbClr val="830051"/>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390" name="Graphic 2">
            <a:extLst>
              <a:ext uri="{FF2B5EF4-FFF2-40B4-BE49-F238E27FC236}">
                <a16:creationId xmlns:a16="http://schemas.microsoft.com/office/drawing/2014/main" id="{CD0B2DC1-85DD-8B5B-CDB5-2E024426009A}"/>
              </a:ext>
            </a:extLst>
          </p:cNvPr>
          <p:cNvGrpSpPr/>
          <p:nvPr/>
        </p:nvGrpSpPr>
        <p:grpSpPr>
          <a:xfrm>
            <a:off x="7049909" y="1777059"/>
            <a:ext cx="3941938" cy="2934000"/>
            <a:chOff x="1925969" y="1721629"/>
            <a:chExt cx="7787517" cy="2931437"/>
          </a:xfrm>
          <a:noFill/>
        </p:grpSpPr>
        <p:grpSp>
          <p:nvGrpSpPr>
            <p:cNvPr id="391" name="Graphic 2">
              <a:extLst>
                <a:ext uri="{FF2B5EF4-FFF2-40B4-BE49-F238E27FC236}">
                  <a16:creationId xmlns:a16="http://schemas.microsoft.com/office/drawing/2014/main" id="{CD059C4E-AEBB-1564-D9D9-F914130E343A}"/>
                </a:ext>
              </a:extLst>
            </p:cNvPr>
            <p:cNvGrpSpPr/>
            <p:nvPr/>
          </p:nvGrpSpPr>
          <p:grpSpPr>
            <a:xfrm>
              <a:off x="1925969" y="1721629"/>
              <a:ext cx="7783663" cy="2931437"/>
              <a:chOff x="1925969" y="1721629"/>
              <a:chExt cx="7783663" cy="2931437"/>
            </a:xfrm>
          </p:grpSpPr>
          <p:grpSp>
            <p:nvGrpSpPr>
              <p:cNvPr id="393" name="Graphic 2">
                <a:extLst>
                  <a:ext uri="{FF2B5EF4-FFF2-40B4-BE49-F238E27FC236}">
                    <a16:creationId xmlns:a16="http://schemas.microsoft.com/office/drawing/2014/main" id="{4112A7FB-CC5C-452B-A8D5-1C87BD538AB5}"/>
                  </a:ext>
                </a:extLst>
              </p:cNvPr>
              <p:cNvGrpSpPr/>
              <p:nvPr/>
            </p:nvGrpSpPr>
            <p:grpSpPr>
              <a:xfrm>
                <a:off x="1925969" y="1721629"/>
                <a:ext cx="80945" cy="80964"/>
                <a:chOff x="1925969" y="1721629"/>
                <a:chExt cx="80945" cy="80964"/>
              </a:xfrm>
            </p:grpSpPr>
            <p:sp>
              <p:nvSpPr>
                <p:cNvPr id="433" name="Freeform 171">
                  <a:extLst>
                    <a:ext uri="{FF2B5EF4-FFF2-40B4-BE49-F238E27FC236}">
                      <a16:creationId xmlns:a16="http://schemas.microsoft.com/office/drawing/2014/main" id="{443900C5-9986-66FC-B099-BD45520D9264}"/>
                    </a:ext>
                  </a:extLst>
                </p:cNvPr>
                <p:cNvSpPr/>
                <p:nvPr/>
              </p:nvSpPr>
              <p:spPr>
                <a:xfrm>
                  <a:off x="1967084" y="1721629"/>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434" name="Freeform 172">
                  <a:extLst>
                    <a:ext uri="{FF2B5EF4-FFF2-40B4-BE49-F238E27FC236}">
                      <a16:creationId xmlns:a16="http://schemas.microsoft.com/office/drawing/2014/main" id="{3DD44646-9F02-8B27-2971-F3E609CC4119}"/>
                    </a:ext>
                  </a:extLst>
                </p:cNvPr>
                <p:cNvSpPr/>
                <p:nvPr/>
              </p:nvSpPr>
              <p:spPr>
                <a:xfrm>
                  <a:off x="1925969" y="1762754"/>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394" name="Graphic 2">
                <a:extLst>
                  <a:ext uri="{FF2B5EF4-FFF2-40B4-BE49-F238E27FC236}">
                    <a16:creationId xmlns:a16="http://schemas.microsoft.com/office/drawing/2014/main" id="{F3E14C19-3918-CC41-6340-6CEF325DB604}"/>
                  </a:ext>
                </a:extLst>
              </p:cNvPr>
              <p:cNvGrpSpPr/>
              <p:nvPr/>
            </p:nvGrpSpPr>
            <p:grpSpPr>
              <a:xfrm>
                <a:off x="2633925" y="3078752"/>
                <a:ext cx="80945" cy="80964"/>
                <a:chOff x="2633925" y="3078752"/>
                <a:chExt cx="80945" cy="80964"/>
              </a:xfrm>
            </p:grpSpPr>
            <p:sp>
              <p:nvSpPr>
                <p:cNvPr id="431" name="Freeform 174">
                  <a:extLst>
                    <a:ext uri="{FF2B5EF4-FFF2-40B4-BE49-F238E27FC236}">
                      <a16:creationId xmlns:a16="http://schemas.microsoft.com/office/drawing/2014/main" id="{83304CE7-0F4C-9CE8-4974-1E302D71BC9D}"/>
                    </a:ext>
                  </a:extLst>
                </p:cNvPr>
                <p:cNvSpPr/>
                <p:nvPr/>
              </p:nvSpPr>
              <p:spPr>
                <a:xfrm>
                  <a:off x="2673755" y="3078752"/>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432" name="Freeform 175">
                  <a:extLst>
                    <a:ext uri="{FF2B5EF4-FFF2-40B4-BE49-F238E27FC236}">
                      <a16:creationId xmlns:a16="http://schemas.microsoft.com/office/drawing/2014/main" id="{541D2D48-D216-37D9-C975-71A3FBE071C8}"/>
                    </a:ext>
                  </a:extLst>
                </p:cNvPr>
                <p:cNvSpPr/>
                <p:nvPr/>
              </p:nvSpPr>
              <p:spPr>
                <a:xfrm>
                  <a:off x="2633925" y="3119877"/>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395" name="Graphic 2">
                <a:extLst>
                  <a:ext uri="{FF2B5EF4-FFF2-40B4-BE49-F238E27FC236}">
                    <a16:creationId xmlns:a16="http://schemas.microsoft.com/office/drawing/2014/main" id="{038A823F-CE95-D71B-1CE7-B1B4B905E562}"/>
                  </a:ext>
                </a:extLst>
              </p:cNvPr>
              <p:cNvGrpSpPr/>
              <p:nvPr/>
            </p:nvGrpSpPr>
            <p:grpSpPr>
              <a:xfrm>
                <a:off x="3140159" y="3393615"/>
                <a:ext cx="80945" cy="80964"/>
                <a:chOff x="3140159" y="3393615"/>
                <a:chExt cx="80945" cy="80964"/>
              </a:xfrm>
            </p:grpSpPr>
            <p:sp>
              <p:nvSpPr>
                <p:cNvPr id="429" name="Freeform 177">
                  <a:extLst>
                    <a:ext uri="{FF2B5EF4-FFF2-40B4-BE49-F238E27FC236}">
                      <a16:creationId xmlns:a16="http://schemas.microsoft.com/office/drawing/2014/main" id="{5102512F-D67B-DE0C-F6C2-F0CEAF1E9F2C}"/>
                    </a:ext>
                  </a:extLst>
                </p:cNvPr>
                <p:cNvSpPr/>
                <p:nvPr/>
              </p:nvSpPr>
              <p:spPr>
                <a:xfrm>
                  <a:off x="3179989" y="3393615"/>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430" name="Freeform 178">
                  <a:extLst>
                    <a:ext uri="{FF2B5EF4-FFF2-40B4-BE49-F238E27FC236}">
                      <a16:creationId xmlns:a16="http://schemas.microsoft.com/office/drawing/2014/main" id="{A44304C6-3ADE-470F-BE13-73E3AB7BC73D}"/>
                    </a:ext>
                  </a:extLst>
                </p:cNvPr>
                <p:cNvSpPr/>
                <p:nvPr/>
              </p:nvSpPr>
              <p:spPr>
                <a:xfrm>
                  <a:off x="3140159" y="3433455"/>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396" name="Graphic 2">
                <a:extLst>
                  <a:ext uri="{FF2B5EF4-FFF2-40B4-BE49-F238E27FC236}">
                    <a16:creationId xmlns:a16="http://schemas.microsoft.com/office/drawing/2014/main" id="{589ED837-F755-2B81-E706-8897EDB7C081}"/>
                  </a:ext>
                </a:extLst>
              </p:cNvPr>
              <p:cNvGrpSpPr/>
              <p:nvPr/>
            </p:nvGrpSpPr>
            <p:grpSpPr>
              <a:xfrm>
                <a:off x="5667472" y="4195552"/>
                <a:ext cx="79661" cy="79679"/>
                <a:chOff x="5667472" y="4195552"/>
                <a:chExt cx="79661" cy="79679"/>
              </a:xfrm>
            </p:grpSpPr>
            <p:sp>
              <p:nvSpPr>
                <p:cNvPr id="427" name="Freeform 180">
                  <a:extLst>
                    <a:ext uri="{FF2B5EF4-FFF2-40B4-BE49-F238E27FC236}">
                      <a16:creationId xmlns:a16="http://schemas.microsoft.com/office/drawing/2014/main" id="{AA821721-6BD5-4FD6-206E-FE4C3E287C23}"/>
                    </a:ext>
                  </a:extLst>
                </p:cNvPr>
                <p:cNvSpPr/>
                <p:nvPr/>
              </p:nvSpPr>
              <p:spPr>
                <a:xfrm>
                  <a:off x="5707303" y="4195552"/>
                  <a:ext cx="12848" cy="79679"/>
                </a:xfrm>
                <a:custGeom>
                  <a:avLst/>
                  <a:gdLst>
                    <a:gd name="connsiteX0" fmla="*/ 0 w 12848"/>
                    <a:gd name="connsiteY0" fmla="*/ 0 h 79679"/>
                    <a:gd name="connsiteX1" fmla="*/ 0 w 12848"/>
                    <a:gd name="connsiteY1" fmla="*/ 79680 h 79679"/>
                  </a:gdLst>
                  <a:ahLst/>
                  <a:cxnLst>
                    <a:cxn ang="0">
                      <a:pos x="connsiteX0" y="connsiteY0"/>
                    </a:cxn>
                    <a:cxn ang="0">
                      <a:pos x="connsiteX1" y="connsiteY1"/>
                    </a:cxn>
                  </a:cxnLst>
                  <a:rect l="l" t="t" r="r" b="b"/>
                  <a:pathLst>
                    <a:path w="12848" h="79679">
                      <a:moveTo>
                        <a:pt x="0" y="0"/>
                      </a:moveTo>
                      <a:lnTo>
                        <a:pt x="0" y="79680"/>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428" name="Freeform 181">
                  <a:extLst>
                    <a:ext uri="{FF2B5EF4-FFF2-40B4-BE49-F238E27FC236}">
                      <a16:creationId xmlns:a16="http://schemas.microsoft.com/office/drawing/2014/main" id="{90BE0FEC-B3C5-B4D5-77C0-9692B3A252E1}"/>
                    </a:ext>
                  </a:extLst>
                </p:cNvPr>
                <p:cNvSpPr/>
                <p:nvPr/>
              </p:nvSpPr>
              <p:spPr>
                <a:xfrm>
                  <a:off x="5667472" y="4235392"/>
                  <a:ext cx="79661" cy="12851"/>
                </a:xfrm>
                <a:custGeom>
                  <a:avLst/>
                  <a:gdLst>
                    <a:gd name="connsiteX0" fmla="*/ 79661 w 79661"/>
                    <a:gd name="connsiteY0" fmla="*/ 0 h 12851"/>
                    <a:gd name="connsiteX1" fmla="*/ 0 w 79661"/>
                    <a:gd name="connsiteY1" fmla="*/ 0 h 12851"/>
                  </a:gdLst>
                  <a:ahLst/>
                  <a:cxnLst>
                    <a:cxn ang="0">
                      <a:pos x="connsiteX0" y="connsiteY0"/>
                    </a:cxn>
                    <a:cxn ang="0">
                      <a:pos x="connsiteX1" y="connsiteY1"/>
                    </a:cxn>
                  </a:cxnLst>
                  <a:rect l="l" t="t" r="r" b="b"/>
                  <a:pathLst>
                    <a:path w="79661" h="12851">
                      <a:moveTo>
                        <a:pt x="79661" y="0"/>
                      </a:moveTo>
                      <a:lnTo>
                        <a:pt x="0" y="0"/>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397" name="Graphic 2">
                <a:extLst>
                  <a:ext uri="{FF2B5EF4-FFF2-40B4-BE49-F238E27FC236}">
                    <a16:creationId xmlns:a16="http://schemas.microsoft.com/office/drawing/2014/main" id="{C3B1ADA2-513F-81B3-B517-67EFF4605899}"/>
                  </a:ext>
                </a:extLst>
              </p:cNvPr>
              <p:cNvGrpSpPr/>
              <p:nvPr/>
            </p:nvGrpSpPr>
            <p:grpSpPr>
              <a:xfrm>
                <a:off x="5700878" y="4219970"/>
                <a:ext cx="80945" cy="80964"/>
                <a:chOff x="5700878" y="4219970"/>
                <a:chExt cx="80945" cy="80964"/>
              </a:xfrm>
            </p:grpSpPr>
            <p:sp>
              <p:nvSpPr>
                <p:cNvPr id="425" name="Freeform 183">
                  <a:extLst>
                    <a:ext uri="{FF2B5EF4-FFF2-40B4-BE49-F238E27FC236}">
                      <a16:creationId xmlns:a16="http://schemas.microsoft.com/office/drawing/2014/main" id="{0E293C82-0174-C0EA-5880-39D3EB0FBA61}"/>
                    </a:ext>
                  </a:extLst>
                </p:cNvPr>
                <p:cNvSpPr/>
                <p:nvPr/>
              </p:nvSpPr>
              <p:spPr>
                <a:xfrm>
                  <a:off x="5741994" y="4219970"/>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426" name="Freeform 184">
                  <a:extLst>
                    <a:ext uri="{FF2B5EF4-FFF2-40B4-BE49-F238E27FC236}">
                      <a16:creationId xmlns:a16="http://schemas.microsoft.com/office/drawing/2014/main" id="{08CEFF9D-A29D-078E-346A-81283BAF7485}"/>
                    </a:ext>
                  </a:extLst>
                </p:cNvPr>
                <p:cNvSpPr/>
                <p:nvPr/>
              </p:nvSpPr>
              <p:spPr>
                <a:xfrm>
                  <a:off x="5700878" y="4259809"/>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398" name="Graphic 2">
                <a:extLst>
                  <a:ext uri="{FF2B5EF4-FFF2-40B4-BE49-F238E27FC236}">
                    <a16:creationId xmlns:a16="http://schemas.microsoft.com/office/drawing/2014/main" id="{33E23281-0892-E91C-82E3-7B064E63D06E}"/>
                  </a:ext>
                </a:extLst>
              </p:cNvPr>
              <p:cNvGrpSpPr/>
              <p:nvPr/>
            </p:nvGrpSpPr>
            <p:grpSpPr>
              <a:xfrm>
                <a:off x="5758697" y="4246958"/>
                <a:ext cx="80945" cy="80964"/>
                <a:chOff x="5758697" y="4246958"/>
                <a:chExt cx="80945" cy="80964"/>
              </a:xfrm>
            </p:grpSpPr>
            <p:sp>
              <p:nvSpPr>
                <p:cNvPr id="423" name="Freeform 186">
                  <a:extLst>
                    <a:ext uri="{FF2B5EF4-FFF2-40B4-BE49-F238E27FC236}">
                      <a16:creationId xmlns:a16="http://schemas.microsoft.com/office/drawing/2014/main" id="{99DB6C52-F17E-A202-C220-7AEFA035ECE7}"/>
                    </a:ext>
                  </a:extLst>
                </p:cNvPr>
                <p:cNvSpPr/>
                <p:nvPr/>
              </p:nvSpPr>
              <p:spPr>
                <a:xfrm>
                  <a:off x="5799812" y="4246958"/>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424" name="Freeform 187">
                  <a:extLst>
                    <a:ext uri="{FF2B5EF4-FFF2-40B4-BE49-F238E27FC236}">
                      <a16:creationId xmlns:a16="http://schemas.microsoft.com/office/drawing/2014/main" id="{575534B8-85E8-77CB-A122-AE2B77E7B098}"/>
                    </a:ext>
                  </a:extLst>
                </p:cNvPr>
                <p:cNvSpPr/>
                <p:nvPr/>
              </p:nvSpPr>
              <p:spPr>
                <a:xfrm>
                  <a:off x="5758697" y="4286798"/>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399" name="Graphic 2">
                <a:extLst>
                  <a:ext uri="{FF2B5EF4-FFF2-40B4-BE49-F238E27FC236}">
                    <a16:creationId xmlns:a16="http://schemas.microsoft.com/office/drawing/2014/main" id="{1EAA57A6-EBCC-86D6-43CD-90D6ECCF7676}"/>
                  </a:ext>
                </a:extLst>
              </p:cNvPr>
              <p:cNvGrpSpPr/>
              <p:nvPr/>
            </p:nvGrpSpPr>
            <p:grpSpPr>
              <a:xfrm>
                <a:off x="6383137" y="4330493"/>
                <a:ext cx="80945" cy="80964"/>
                <a:chOff x="6383137" y="4330493"/>
                <a:chExt cx="80945" cy="80964"/>
              </a:xfrm>
            </p:grpSpPr>
            <p:sp>
              <p:nvSpPr>
                <p:cNvPr id="421" name="Freeform 189">
                  <a:extLst>
                    <a:ext uri="{FF2B5EF4-FFF2-40B4-BE49-F238E27FC236}">
                      <a16:creationId xmlns:a16="http://schemas.microsoft.com/office/drawing/2014/main" id="{E8B2EFB5-B436-F4EE-E27C-36EC86472CDF}"/>
                    </a:ext>
                  </a:extLst>
                </p:cNvPr>
                <p:cNvSpPr/>
                <p:nvPr/>
              </p:nvSpPr>
              <p:spPr>
                <a:xfrm>
                  <a:off x="6422968" y="4330493"/>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422" name="Freeform 190">
                  <a:extLst>
                    <a:ext uri="{FF2B5EF4-FFF2-40B4-BE49-F238E27FC236}">
                      <a16:creationId xmlns:a16="http://schemas.microsoft.com/office/drawing/2014/main" id="{ACDE58AF-981A-2D1B-46B0-8F1EC39E5FD7}"/>
                    </a:ext>
                  </a:extLst>
                </p:cNvPr>
                <p:cNvSpPr/>
                <p:nvPr/>
              </p:nvSpPr>
              <p:spPr>
                <a:xfrm>
                  <a:off x="6383137" y="4370333"/>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400" name="Graphic 2">
                <a:extLst>
                  <a:ext uri="{FF2B5EF4-FFF2-40B4-BE49-F238E27FC236}">
                    <a16:creationId xmlns:a16="http://schemas.microsoft.com/office/drawing/2014/main" id="{05369553-046A-F486-6E1A-FA1605E031EE}"/>
                  </a:ext>
                </a:extLst>
              </p:cNvPr>
              <p:cNvGrpSpPr/>
              <p:nvPr/>
            </p:nvGrpSpPr>
            <p:grpSpPr>
              <a:xfrm>
                <a:off x="6422968" y="4330493"/>
                <a:ext cx="80945" cy="80964"/>
                <a:chOff x="6422968" y="4330493"/>
                <a:chExt cx="80945" cy="80964"/>
              </a:xfrm>
            </p:grpSpPr>
            <p:sp>
              <p:nvSpPr>
                <p:cNvPr id="419" name="Freeform 192">
                  <a:extLst>
                    <a:ext uri="{FF2B5EF4-FFF2-40B4-BE49-F238E27FC236}">
                      <a16:creationId xmlns:a16="http://schemas.microsoft.com/office/drawing/2014/main" id="{45B1ADAB-B375-370A-073B-B44653DA0E23}"/>
                    </a:ext>
                  </a:extLst>
                </p:cNvPr>
                <p:cNvSpPr/>
                <p:nvPr/>
              </p:nvSpPr>
              <p:spPr>
                <a:xfrm>
                  <a:off x="6464083" y="4330493"/>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420" name="Freeform 193">
                  <a:extLst>
                    <a:ext uri="{FF2B5EF4-FFF2-40B4-BE49-F238E27FC236}">
                      <a16:creationId xmlns:a16="http://schemas.microsoft.com/office/drawing/2014/main" id="{D1A3A1C1-DC5A-5D1F-BEB0-5D67744EC5DD}"/>
                    </a:ext>
                  </a:extLst>
                </p:cNvPr>
                <p:cNvSpPr/>
                <p:nvPr/>
              </p:nvSpPr>
              <p:spPr>
                <a:xfrm>
                  <a:off x="6422968" y="4370333"/>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401" name="Graphic 2">
                <a:extLst>
                  <a:ext uri="{FF2B5EF4-FFF2-40B4-BE49-F238E27FC236}">
                    <a16:creationId xmlns:a16="http://schemas.microsoft.com/office/drawing/2014/main" id="{3E5ECFE5-1DDC-05D7-8F39-5B9E8466DD84}"/>
                  </a:ext>
                </a:extLst>
              </p:cNvPr>
              <p:cNvGrpSpPr/>
              <p:nvPr/>
            </p:nvGrpSpPr>
            <p:grpSpPr>
              <a:xfrm>
                <a:off x="6981881" y="4474430"/>
                <a:ext cx="80945" cy="80964"/>
                <a:chOff x="6981881" y="4474430"/>
                <a:chExt cx="80945" cy="80964"/>
              </a:xfrm>
            </p:grpSpPr>
            <p:sp>
              <p:nvSpPr>
                <p:cNvPr id="417" name="Freeform 195">
                  <a:extLst>
                    <a:ext uri="{FF2B5EF4-FFF2-40B4-BE49-F238E27FC236}">
                      <a16:creationId xmlns:a16="http://schemas.microsoft.com/office/drawing/2014/main" id="{6BE7F802-8C5E-37E7-EFB6-73A03A60888A}"/>
                    </a:ext>
                  </a:extLst>
                </p:cNvPr>
                <p:cNvSpPr/>
                <p:nvPr/>
              </p:nvSpPr>
              <p:spPr>
                <a:xfrm>
                  <a:off x="7022996" y="4474430"/>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418" name="Freeform 196">
                  <a:extLst>
                    <a:ext uri="{FF2B5EF4-FFF2-40B4-BE49-F238E27FC236}">
                      <a16:creationId xmlns:a16="http://schemas.microsoft.com/office/drawing/2014/main" id="{C4A8602A-269C-4EB0-8A8A-14CF8A68CB81}"/>
                    </a:ext>
                  </a:extLst>
                </p:cNvPr>
                <p:cNvSpPr/>
                <p:nvPr/>
              </p:nvSpPr>
              <p:spPr>
                <a:xfrm>
                  <a:off x="6981881" y="4514270"/>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402" name="Graphic 2">
                <a:extLst>
                  <a:ext uri="{FF2B5EF4-FFF2-40B4-BE49-F238E27FC236}">
                    <a16:creationId xmlns:a16="http://schemas.microsoft.com/office/drawing/2014/main" id="{55ED5E3F-7DDC-1758-DA9E-D0849B9209C1}"/>
                  </a:ext>
                </a:extLst>
              </p:cNvPr>
              <p:cNvGrpSpPr/>
              <p:nvPr/>
            </p:nvGrpSpPr>
            <p:grpSpPr>
              <a:xfrm>
                <a:off x="7621739" y="4510415"/>
                <a:ext cx="80945" cy="80964"/>
                <a:chOff x="7621739" y="4510415"/>
                <a:chExt cx="80945" cy="80964"/>
              </a:xfrm>
            </p:grpSpPr>
            <p:sp>
              <p:nvSpPr>
                <p:cNvPr id="415" name="Freeform 198">
                  <a:extLst>
                    <a:ext uri="{FF2B5EF4-FFF2-40B4-BE49-F238E27FC236}">
                      <a16:creationId xmlns:a16="http://schemas.microsoft.com/office/drawing/2014/main" id="{A816F4BA-E4CA-CAA2-D5FB-93BBB5821AA6}"/>
                    </a:ext>
                  </a:extLst>
                </p:cNvPr>
                <p:cNvSpPr/>
                <p:nvPr/>
              </p:nvSpPr>
              <p:spPr>
                <a:xfrm>
                  <a:off x="7661570" y="4510415"/>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416" name="Freeform 199">
                  <a:extLst>
                    <a:ext uri="{FF2B5EF4-FFF2-40B4-BE49-F238E27FC236}">
                      <a16:creationId xmlns:a16="http://schemas.microsoft.com/office/drawing/2014/main" id="{07BA4088-DCC8-17EB-4623-E9205D6F33DD}"/>
                    </a:ext>
                  </a:extLst>
                </p:cNvPr>
                <p:cNvSpPr/>
                <p:nvPr/>
              </p:nvSpPr>
              <p:spPr>
                <a:xfrm>
                  <a:off x="7621739" y="4551540"/>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403" name="Graphic 2">
                <a:extLst>
                  <a:ext uri="{FF2B5EF4-FFF2-40B4-BE49-F238E27FC236}">
                    <a16:creationId xmlns:a16="http://schemas.microsoft.com/office/drawing/2014/main" id="{37FAF764-F4C2-E2AD-9C86-13AB7BB5B4D0}"/>
                  </a:ext>
                </a:extLst>
              </p:cNvPr>
              <p:cNvGrpSpPr/>
              <p:nvPr/>
            </p:nvGrpSpPr>
            <p:grpSpPr>
              <a:xfrm>
                <a:off x="7656430" y="4510415"/>
                <a:ext cx="80945" cy="80964"/>
                <a:chOff x="7656430" y="4510415"/>
                <a:chExt cx="80945" cy="80964"/>
              </a:xfrm>
            </p:grpSpPr>
            <p:sp>
              <p:nvSpPr>
                <p:cNvPr id="413" name="Freeform 201">
                  <a:extLst>
                    <a:ext uri="{FF2B5EF4-FFF2-40B4-BE49-F238E27FC236}">
                      <a16:creationId xmlns:a16="http://schemas.microsoft.com/office/drawing/2014/main" id="{4DF18030-5B53-1B61-A5FB-8FD84CB49BAD}"/>
                    </a:ext>
                  </a:extLst>
                </p:cNvPr>
                <p:cNvSpPr/>
                <p:nvPr/>
              </p:nvSpPr>
              <p:spPr>
                <a:xfrm>
                  <a:off x="7696261" y="4510415"/>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414" name="Freeform 202">
                  <a:extLst>
                    <a:ext uri="{FF2B5EF4-FFF2-40B4-BE49-F238E27FC236}">
                      <a16:creationId xmlns:a16="http://schemas.microsoft.com/office/drawing/2014/main" id="{BE25F39E-0605-9AB6-98BD-7456F32DC783}"/>
                    </a:ext>
                  </a:extLst>
                </p:cNvPr>
                <p:cNvSpPr/>
                <p:nvPr/>
              </p:nvSpPr>
              <p:spPr>
                <a:xfrm>
                  <a:off x="7656430" y="4551540"/>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404" name="Graphic 2">
                <a:extLst>
                  <a:ext uri="{FF2B5EF4-FFF2-40B4-BE49-F238E27FC236}">
                    <a16:creationId xmlns:a16="http://schemas.microsoft.com/office/drawing/2014/main" id="{CCC5FE1E-F43D-2C58-673D-F04CA09A1441}"/>
                  </a:ext>
                </a:extLst>
              </p:cNvPr>
              <p:cNvGrpSpPr/>
              <p:nvPr/>
            </p:nvGrpSpPr>
            <p:grpSpPr>
              <a:xfrm>
                <a:off x="7721958" y="4572102"/>
                <a:ext cx="80945" cy="80964"/>
                <a:chOff x="7721958" y="4572102"/>
                <a:chExt cx="80945" cy="80964"/>
              </a:xfrm>
            </p:grpSpPr>
            <p:sp>
              <p:nvSpPr>
                <p:cNvPr id="411" name="Freeform 204">
                  <a:extLst>
                    <a:ext uri="{FF2B5EF4-FFF2-40B4-BE49-F238E27FC236}">
                      <a16:creationId xmlns:a16="http://schemas.microsoft.com/office/drawing/2014/main" id="{27945CF9-C02F-8241-73F2-5D98F9B0E966}"/>
                    </a:ext>
                  </a:extLst>
                </p:cNvPr>
                <p:cNvSpPr/>
                <p:nvPr/>
              </p:nvSpPr>
              <p:spPr>
                <a:xfrm>
                  <a:off x="7763074" y="4572102"/>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412" name="Freeform 205">
                  <a:extLst>
                    <a:ext uri="{FF2B5EF4-FFF2-40B4-BE49-F238E27FC236}">
                      <a16:creationId xmlns:a16="http://schemas.microsoft.com/office/drawing/2014/main" id="{6C147720-9FC2-6140-F513-6421D4F366BC}"/>
                    </a:ext>
                  </a:extLst>
                </p:cNvPr>
                <p:cNvSpPr/>
                <p:nvPr/>
              </p:nvSpPr>
              <p:spPr>
                <a:xfrm>
                  <a:off x="7721958" y="4611942"/>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405" name="Graphic 2">
                <a:extLst>
                  <a:ext uri="{FF2B5EF4-FFF2-40B4-BE49-F238E27FC236}">
                    <a16:creationId xmlns:a16="http://schemas.microsoft.com/office/drawing/2014/main" id="{78B73784-AF37-EBF9-90A9-D92BE827F140}"/>
                  </a:ext>
                </a:extLst>
              </p:cNvPr>
              <p:cNvGrpSpPr/>
              <p:nvPr/>
            </p:nvGrpSpPr>
            <p:grpSpPr>
              <a:xfrm>
                <a:off x="8672752" y="4572102"/>
                <a:ext cx="80945" cy="80964"/>
                <a:chOff x="8672752" y="4572102"/>
                <a:chExt cx="80945" cy="80964"/>
              </a:xfrm>
            </p:grpSpPr>
            <p:sp>
              <p:nvSpPr>
                <p:cNvPr id="409" name="Freeform 207">
                  <a:extLst>
                    <a:ext uri="{FF2B5EF4-FFF2-40B4-BE49-F238E27FC236}">
                      <a16:creationId xmlns:a16="http://schemas.microsoft.com/office/drawing/2014/main" id="{BAEF2868-ED87-DD68-F210-1CEBE14EDBCD}"/>
                    </a:ext>
                  </a:extLst>
                </p:cNvPr>
                <p:cNvSpPr/>
                <p:nvPr/>
              </p:nvSpPr>
              <p:spPr>
                <a:xfrm>
                  <a:off x="8712583" y="4572102"/>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410" name="Freeform 208">
                  <a:extLst>
                    <a:ext uri="{FF2B5EF4-FFF2-40B4-BE49-F238E27FC236}">
                      <a16:creationId xmlns:a16="http://schemas.microsoft.com/office/drawing/2014/main" id="{9B65744C-673D-B1C3-35EF-A5B41319E1DF}"/>
                    </a:ext>
                  </a:extLst>
                </p:cNvPr>
                <p:cNvSpPr/>
                <p:nvPr/>
              </p:nvSpPr>
              <p:spPr>
                <a:xfrm>
                  <a:off x="8672752" y="4611942"/>
                  <a:ext cx="80945" cy="12851"/>
                </a:xfrm>
                <a:custGeom>
                  <a:avLst/>
                  <a:gdLst>
                    <a:gd name="connsiteX0" fmla="*/ 80946 w 80945"/>
                    <a:gd name="connsiteY0" fmla="*/ 0 h 12851"/>
                    <a:gd name="connsiteX1" fmla="*/ 0 w 80945"/>
                    <a:gd name="connsiteY1" fmla="*/ 0 h 12851"/>
                  </a:gdLst>
                  <a:ahLst/>
                  <a:cxnLst>
                    <a:cxn ang="0">
                      <a:pos x="connsiteX0" y="connsiteY0"/>
                    </a:cxn>
                    <a:cxn ang="0">
                      <a:pos x="connsiteX1" y="connsiteY1"/>
                    </a:cxn>
                  </a:cxnLst>
                  <a:rect l="l" t="t" r="r" b="b"/>
                  <a:pathLst>
                    <a:path w="80945" h="12851">
                      <a:moveTo>
                        <a:pt x="80946" y="0"/>
                      </a:moveTo>
                      <a:lnTo>
                        <a:pt x="0" y="0"/>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nvGrpSpPr>
              <p:cNvPr id="406" name="Graphic 2">
                <a:extLst>
                  <a:ext uri="{FF2B5EF4-FFF2-40B4-BE49-F238E27FC236}">
                    <a16:creationId xmlns:a16="http://schemas.microsoft.com/office/drawing/2014/main" id="{24C3B4B0-DA71-7349-3D45-A909DE8FDEEA}"/>
                  </a:ext>
                </a:extLst>
              </p:cNvPr>
              <p:cNvGrpSpPr/>
              <p:nvPr/>
            </p:nvGrpSpPr>
            <p:grpSpPr>
              <a:xfrm>
                <a:off x="9629971" y="4572102"/>
                <a:ext cx="79661" cy="80964"/>
                <a:chOff x="9629971" y="4572102"/>
                <a:chExt cx="79661" cy="80964"/>
              </a:xfrm>
            </p:grpSpPr>
            <p:sp>
              <p:nvSpPr>
                <p:cNvPr id="407" name="Freeform 210">
                  <a:extLst>
                    <a:ext uri="{FF2B5EF4-FFF2-40B4-BE49-F238E27FC236}">
                      <a16:creationId xmlns:a16="http://schemas.microsoft.com/office/drawing/2014/main" id="{F70BFC69-B2B8-A8E0-E612-8723786F3DEA}"/>
                    </a:ext>
                  </a:extLst>
                </p:cNvPr>
                <p:cNvSpPr/>
                <p:nvPr/>
              </p:nvSpPr>
              <p:spPr>
                <a:xfrm>
                  <a:off x="9669801" y="4572102"/>
                  <a:ext cx="12848" cy="80964"/>
                </a:xfrm>
                <a:custGeom>
                  <a:avLst/>
                  <a:gdLst>
                    <a:gd name="connsiteX0" fmla="*/ 0 w 12848"/>
                    <a:gd name="connsiteY0" fmla="*/ 0 h 80964"/>
                    <a:gd name="connsiteX1" fmla="*/ 0 w 12848"/>
                    <a:gd name="connsiteY1" fmla="*/ 80965 h 80964"/>
                  </a:gdLst>
                  <a:ahLst/>
                  <a:cxnLst>
                    <a:cxn ang="0">
                      <a:pos x="connsiteX0" y="connsiteY0"/>
                    </a:cxn>
                    <a:cxn ang="0">
                      <a:pos x="connsiteX1" y="connsiteY1"/>
                    </a:cxn>
                  </a:cxnLst>
                  <a:rect l="l" t="t" r="r" b="b"/>
                  <a:pathLst>
                    <a:path w="12848" h="80964">
                      <a:moveTo>
                        <a:pt x="0" y="0"/>
                      </a:moveTo>
                      <a:lnTo>
                        <a:pt x="0" y="80965"/>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sp>
              <p:nvSpPr>
                <p:cNvPr id="408" name="Freeform 211">
                  <a:extLst>
                    <a:ext uri="{FF2B5EF4-FFF2-40B4-BE49-F238E27FC236}">
                      <a16:creationId xmlns:a16="http://schemas.microsoft.com/office/drawing/2014/main" id="{876BA3B3-B1A1-B0FA-4716-7622750731BF}"/>
                    </a:ext>
                  </a:extLst>
                </p:cNvPr>
                <p:cNvSpPr/>
                <p:nvPr/>
              </p:nvSpPr>
              <p:spPr>
                <a:xfrm>
                  <a:off x="9629971" y="4611942"/>
                  <a:ext cx="79661" cy="12851"/>
                </a:xfrm>
                <a:custGeom>
                  <a:avLst/>
                  <a:gdLst>
                    <a:gd name="connsiteX0" fmla="*/ 79661 w 79661"/>
                    <a:gd name="connsiteY0" fmla="*/ 0 h 12851"/>
                    <a:gd name="connsiteX1" fmla="*/ 0 w 79661"/>
                    <a:gd name="connsiteY1" fmla="*/ 0 h 12851"/>
                  </a:gdLst>
                  <a:ahLst/>
                  <a:cxnLst>
                    <a:cxn ang="0">
                      <a:pos x="connsiteX0" y="connsiteY0"/>
                    </a:cxn>
                    <a:cxn ang="0">
                      <a:pos x="connsiteX1" y="connsiteY1"/>
                    </a:cxn>
                  </a:cxnLst>
                  <a:rect l="l" t="t" r="r" b="b"/>
                  <a:pathLst>
                    <a:path w="79661" h="12851">
                      <a:moveTo>
                        <a:pt x="79661" y="0"/>
                      </a:moveTo>
                      <a:lnTo>
                        <a:pt x="0" y="0"/>
                      </a:lnTo>
                    </a:path>
                  </a:pathLst>
                </a:custGeom>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grpSp>
        <p:sp>
          <p:nvSpPr>
            <p:cNvPr id="392" name="Freeform 212">
              <a:extLst>
                <a:ext uri="{FF2B5EF4-FFF2-40B4-BE49-F238E27FC236}">
                  <a16:creationId xmlns:a16="http://schemas.microsoft.com/office/drawing/2014/main" id="{01D3E133-8128-41DD-43BF-1B2D40A58E1A}"/>
                </a:ext>
              </a:extLst>
            </p:cNvPr>
            <p:cNvSpPr/>
            <p:nvPr/>
          </p:nvSpPr>
          <p:spPr>
            <a:xfrm>
              <a:off x="1967084" y="1762754"/>
              <a:ext cx="7746402" cy="2847902"/>
            </a:xfrm>
            <a:custGeom>
              <a:avLst/>
              <a:gdLst>
                <a:gd name="connsiteX0" fmla="*/ 0 w 7746401"/>
                <a:gd name="connsiteY0" fmla="*/ 0 h 2847902"/>
                <a:gd name="connsiteX1" fmla="*/ 25697 w 7746401"/>
                <a:gd name="connsiteY1" fmla="*/ 0 h 2847902"/>
                <a:gd name="connsiteX2" fmla="*/ 25697 w 7746401"/>
                <a:gd name="connsiteY2" fmla="*/ 23133 h 2847902"/>
                <a:gd name="connsiteX3" fmla="*/ 159322 w 7746401"/>
                <a:gd name="connsiteY3" fmla="*/ 23133 h 2847902"/>
                <a:gd name="connsiteX4" fmla="*/ 159322 w 7746401"/>
                <a:gd name="connsiteY4" fmla="*/ 46266 h 2847902"/>
                <a:gd name="connsiteX5" fmla="*/ 251832 w 7746401"/>
                <a:gd name="connsiteY5" fmla="*/ 46266 h 2847902"/>
                <a:gd name="connsiteX6" fmla="*/ 251832 w 7746401"/>
                <a:gd name="connsiteY6" fmla="*/ 68113 h 2847902"/>
                <a:gd name="connsiteX7" fmla="*/ 268535 w 7746401"/>
                <a:gd name="connsiteY7" fmla="*/ 68113 h 2847902"/>
                <a:gd name="connsiteX8" fmla="*/ 268535 w 7746401"/>
                <a:gd name="connsiteY8" fmla="*/ 87391 h 2847902"/>
                <a:gd name="connsiteX9" fmla="*/ 326354 w 7746401"/>
                <a:gd name="connsiteY9" fmla="*/ 87391 h 2847902"/>
                <a:gd name="connsiteX10" fmla="*/ 326354 w 7746401"/>
                <a:gd name="connsiteY10" fmla="*/ 113094 h 2847902"/>
                <a:gd name="connsiteX11" fmla="*/ 385457 w 7746401"/>
                <a:gd name="connsiteY11" fmla="*/ 113094 h 2847902"/>
                <a:gd name="connsiteX12" fmla="*/ 385457 w 7746401"/>
                <a:gd name="connsiteY12" fmla="*/ 134941 h 2847902"/>
                <a:gd name="connsiteX13" fmla="*/ 395736 w 7746401"/>
                <a:gd name="connsiteY13" fmla="*/ 134941 h 2847902"/>
                <a:gd name="connsiteX14" fmla="*/ 395736 w 7746401"/>
                <a:gd name="connsiteY14" fmla="*/ 156789 h 2847902"/>
                <a:gd name="connsiteX15" fmla="*/ 418863 w 7746401"/>
                <a:gd name="connsiteY15" fmla="*/ 156789 h 2847902"/>
                <a:gd name="connsiteX16" fmla="*/ 418863 w 7746401"/>
                <a:gd name="connsiteY16" fmla="*/ 186347 h 2847902"/>
                <a:gd name="connsiteX17" fmla="*/ 427857 w 7746401"/>
                <a:gd name="connsiteY17" fmla="*/ 186347 h 2847902"/>
                <a:gd name="connsiteX18" fmla="*/ 427857 w 7746401"/>
                <a:gd name="connsiteY18" fmla="*/ 232613 h 2847902"/>
                <a:gd name="connsiteX19" fmla="*/ 444561 w 7746401"/>
                <a:gd name="connsiteY19" fmla="*/ 232613 h 2847902"/>
                <a:gd name="connsiteX20" fmla="*/ 444561 w 7746401"/>
                <a:gd name="connsiteY20" fmla="*/ 254461 h 2847902"/>
                <a:gd name="connsiteX21" fmla="*/ 479252 w 7746401"/>
                <a:gd name="connsiteY21" fmla="*/ 254461 h 2847902"/>
                <a:gd name="connsiteX22" fmla="*/ 479252 w 7746401"/>
                <a:gd name="connsiteY22" fmla="*/ 321289 h 2847902"/>
                <a:gd name="connsiteX23" fmla="*/ 515228 w 7746401"/>
                <a:gd name="connsiteY23" fmla="*/ 321289 h 2847902"/>
                <a:gd name="connsiteX24" fmla="*/ 515228 w 7746401"/>
                <a:gd name="connsiteY24" fmla="*/ 353418 h 2847902"/>
                <a:gd name="connsiteX25" fmla="*/ 529361 w 7746401"/>
                <a:gd name="connsiteY25" fmla="*/ 353418 h 2847902"/>
                <a:gd name="connsiteX26" fmla="*/ 529361 w 7746401"/>
                <a:gd name="connsiteY26" fmla="*/ 373980 h 2847902"/>
                <a:gd name="connsiteX27" fmla="*/ 556343 w 7746401"/>
                <a:gd name="connsiteY27" fmla="*/ 373980 h 2847902"/>
                <a:gd name="connsiteX28" fmla="*/ 556343 w 7746401"/>
                <a:gd name="connsiteY28" fmla="*/ 516632 h 2847902"/>
                <a:gd name="connsiteX29" fmla="*/ 565337 w 7746401"/>
                <a:gd name="connsiteY29" fmla="*/ 516632 h 2847902"/>
                <a:gd name="connsiteX30" fmla="*/ 565337 w 7746401"/>
                <a:gd name="connsiteY30" fmla="*/ 562898 h 2847902"/>
                <a:gd name="connsiteX31" fmla="*/ 579471 w 7746401"/>
                <a:gd name="connsiteY31" fmla="*/ 562898 h 2847902"/>
                <a:gd name="connsiteX32" fmla="*/ 579471 w 7746401"/>
                <a:gd name="connsiteY32" fmla="*/ 583460 h 2847902"/>
                <a:gd name="connsiteX33" fmla="*/ 589749 w 7746401"/>
                <a:gd name="connsiteY33" fmla="*/ 583460 h 2847902"/>
                <a:gd name="connsiteX34" fmla="*/ 589749 w 7746401"/>
                <a:gd name="connsiteY34" fmla="*/ 728683 h 2847902"/>
                <a:gd name="connsiteX35" fmla="*/ 598743 w 7746401"/>
                <a:gd name="connsiteY35" fmla="*/ 728683 h 2847902"/>
                <a:gd name="connsiteX36" fmla="*/ 598743 w 7746401"/>
                <a:gd name="connsiteY36" fmla="*/ 839206 h 2847902"/>
                <a:gd name="connsiteX37" fmla="*/ 615447 w 7746401"/>
                <a:gd name="connsiteY37" fmla="*/ 839206 h 2847902"/>
                <a:gd name="connsiteX38" fmla="*/ 615447 w 7746401"/>
                <a:gd name="connsiteY38" fmla="*/ 958725 h 2847902"/>
                <a:gd name="connsiteX39" fmla="*/ 624441 w 7746401"/>
                <a:gd name="connsiteY39" fmla="*/ 958725 h 2847902"/>
                <a:gd name="connsiteX40" fmla="*/ 624441 w 7746401"/>
                <a:gd name="connsiteY40" fmla="*/ 1056397 h 2847902"/>
                <a:gd name="connsiteX41" fmla="*/ 634719 w 7746401"/>
                <a:gd name="connsiteY41" fmla="*/ 1056397 h 2847902"/>
                <a:gd name="connsiteX42" fmla="*/ 634719 w 7746401"/>
                <a:gd name="connsiteY42" fmla="*/ 1148928 h 2847902"/>
                <a:gd name="connsiteX43" fmla="*/ 647568 w 7746401"/>
                <a:gd name="connsiteY43" fmla="*/ 1148928 h 2847902"/>
                <a:gd name="connsiteX44" fmla="*/ 647568 w 7746401"/>
                <a:gd name="connsiteY44" fmla="*/ 1200334 h 2847902"/>
                <a:gd name="connsiteX45" fmla="*/ 656562 w 7746401"/>
                <a:gd name="connsiteY45" fmla="*/ 1200334 h 2847902"/>
                <a:gd name="connsiteX46" fmla="*/ 656562 w 7746401"/>
                <a:gd name="connsiteY46" fmla="*/ 1220897 h 2847902"/>
                <a:gd name="connsiteX47" fmla="*/ 682259 w 7746401"/>
                <a:gd name="connsiteY47" fmla="*/ 1220897 h 2847902"/>
                <a:gd name="connsiteX48" fmla="*/ 682259 w 7746401"/>
                <a:gd name="connsiteY48" fmla="*/ 1287725 h 2847902"/>
                <a:gd name="connsiteX49" fmla="*/ 689968 w 7746401"/>
                <a:gd name="connsiteY49" fmla="*/ 1287725 h 2847902"/>
                <a:gd name="connsiteX50" fmla="*/ 689968 w 7746401"/>
                <a:gd name="connsiteY50" fmla="*/ 1309573 h 2847902"/>
                <a:gd name="connsiteX51" fmla="*/ 706671 w 7746401"/>
                <a:gd name="connsiteY51" fmla="*/ 1309573 h 2847902"/>
                <a:gd name="connsiteX52" fmla="*/ 706671 w 7746401"/>
                <a:gd name="connsiteY52" fmla="*/ 1355838 h 2847902"/>
                <a:gd name="connsiteX53" fmla="*/ 715665 w 7746401"/>
                <a:gd name="connsiteY53" fmla="*/ 1355838 h 2847902"/>
                <a:gd name="connsiteX54" fmla="*/ 715665 w 7746401"/>
                <a:gd name="connsiteY54" fmla="*/ 1386682 h 2847902"/>
                <a:gd name="connsiteX55" fmla="*/ 876272 w 7746401"/>
                <a:gd name="connsiteY55" fmla="*/ 1386682 h 2847902"/>
                <a:gd name="connsiteX56" fmla="*/ 876272 w 7746401"/>
                <a:gd name="connsiteY56" fmla="*/ 1408530 h 2847902"/>
                <a:gd name="connsiteX57" fmla="*/ 886551 w 7746401"/>
                <a:gd name="connsiteY57" fmla="*/ 1408530 h 2847902"/>
                <a:gd name="connsiteX58" fmla="*/ 886551 w 7746401"/>
                <a:gd name="connsiteY58" fmla="*/ 1429092 h 2847902"/>
                <a:gd name="connsiteX59" fmla="*/ 968782 w 7746401"/>
                <a:gd name="connsiteY59" fmla="*/ 1429092 h 2847902"/>
                <a:gd name="connsiteX60" fmla="*/ 968782 w 7746401"/>
                <a:gd name="connsiteY60" fmla="*/ 1476643 h 2847902"/>
                <a:gd name="connsiteX61" fmla="*/ 1009898 w 7746401"/>
                <a:gd name="connsiteY61" fmla="*/ 1476643 h 2847902"/>
                <a:gd name="connsiteX62" fmla="*/ 1009898 w 7746401"/>
                <a:gd name="connsiteY62" fmla="*/ 1507487 h 2847902"/>
                <a:gd name="connsiteX63" fmla="*/ 1044589 w 7746401"/>
                <a:gd name="connsiteY63" fmla="*/ 1507487 h 2847902"/>
                <a:gd name="connsiteX64" fmla="*/ 1044589 w 7746401"/>
                <a:gd name="connsiteY64" fmla="*/ 1531905 h 2847902"/>
                <a:gd name="connsiteX65" fmla="*/ 1110117 w 7746401"/>
                <a:gd name="connsiteY65" fmla="*/ 1531905 h 2847902"/>
                <a:gd name="connsiteX66" fmla="*/ 1110117 w 7746401"/>
                <a:gd name="connsiteY66" fmla="*/ 1551182 h 2847902"/>
                <a:gd name="connsiteX67" fmla="*/ 1193632 w 7746401"/>
                <a:gd name="connsiteY67" fmla="*/ 1551182 h 2847902"/>
                <a:gd name="connsiteX68" fmla="*/ 1193632 w 7746401"/>
                <a:gd name="connsiteY68" fmla="*/ 1597447 h 2847902"/>
                <a:gd name="connsiteX69" fmla="*/ 1202626 w 7746401"/>
                <a:gd name="connsiteY69" fmla="*/ 1597447 h 2847902"/>
                <a:gd name="connsiteX70" fmla="*/ 1202626 w 7746401"/>
                <a:gd name="connsiteY70" fmla="*/ 1647568 h 2847902"/>
                <a:gd name="connsiteX71" fmla="*/ 1214190 w 7746401"/>
                <a:gd name="connsiteY71" fmla="*/ 1647568 h 2847902"/>
                <a:gd name="connsiteX72" fmla="*/ 1214190 w 7746401"/>
                <a:gd name="connsiteY72" fmla="*/ 1678412 h 2847902"/>
                <a:gd name="connsiteX73" fmla="*/ 1227038 w 7746401"/>
                <a:gd name="connsiteY73" fmla="*/ 1678412 h 2847902"/>
                <a:gd name="connsiteX74" fmla="*/ 1227038 w 7746401"/>
                <a:gd name="connsiteY74" fmla="*/ 1695119 h 2847902"/>
                <a:gd name="connsiteX75" fmla="*/ 1245027 w 7746401"/>
                <a:gd name="connsiteY75" fmla="*/ 1695119 h 2847902"/>
                <a:gd name="connsiteX76" fmla="*/ 1245027 w 7746401"/>
                <a:gd name="connsiteY76" fmla="*/ 1718252 h 2847902"/>
                <a:gd name="connsiteX77" fmla="*/ 1263014 w 7746401"/>
                <a:gd name="connsiteY77" fmla="*/ 1718252 h 2847902"/>
                <a:gd name="connsiteX78" fmla="*/ 1263014 w 7746401"/>
                <a:gd name="connsiteY78" fmla="*/ 1769658 h 2847902"/>
                <a:gd name="connsiteX79" fmla="*/ 1273293 w 7746401"/>
                <a:gd name="connsiteY79" fmla="*/ 1769658 h 2847902"/>
                <a:gd name="connsiteX80" fmla="*/ 1273293 w 7746401"/>
                <a:gd name="connsiteY80" fmla="*/ 1844197 h 2847902"/>
                <a:gd name="connsiteX81" fmla="*/ 1347815 w 7746401"/>
                <a:gd name="connsiteY81" fmla="*/ 1844197 h 2847902"/>
                <a:gd name="connsiteX82" fmla="*/ 1347815 w 7746401"/>
                <a:gd name="connsiteY82" fmla="*/ 1866045 h 2847902"/>
                <a:gd name="connsiteX83" fmla="*/ 1507137 w 7746401"/>
                <a:gd name="connsiteY83" fmla="*/ 1866045 h 2847902"/>
                <a:gd name="connsiteX84" fmla="*/ 1507137 w 7746401"/>
                <a:gd name="connsiteY84" fmla="*/ 1887892 h 2847902"/>
                <a:gd name="connsiteX85" fmla="*/ 1819357 w 7746401"/>
                <a:gd name="connsiteY85" fmla="*/ 1887892 h 2847902"/>
                <a:gd name="connsiteX86" fmla="*/ 1819357 w 7746401"/>
                <a:gd name="connsiteY86" fmla="*/ 1912310 h 2847902"/>
                <a:gd name="connsiteX87" fmla="*/ 1827067 w 7746401"/>
                <a:gd name="connsiteY87" fmla="*/ 1912310 h 2847902"/>
                <a:gd name="connsiteX88" fmla="*/ 1827067 w 7746401"/>
                <a:gd name="connsiteY88" fmla="*/ 1934158 h 2847902"/>
                <a:gd name="connsiteX89" fmla="*/ 1877176 w 7746401"/>
                <a:gd name="connsiteY89" fmla="*/ 1934158 h 2847902"/>
                <a:gd name="connsiteX90" fmla="*/ 1877176 w 7746401"/>
                <a:gd name="connsiteY90" fmla="*/ 1965001 h 2847902"/>
                <a:gd name="connsiteX91" fmla="*/ 1895164 w 7746401"/>
                <a:gd name="connsiteY91" fmla="*/ 1965001 h 2847902"/>
                <a:gd name="connsiteX92" fmla="*/ 1895164 w 7746401"/>
                <a:gd name="connsiteY92" fmla="*/ 1986849 h 2847902"/>
                <a:gd name="connsiteX93" fmla="*/ 1910582 w 7746401"/>
                <a:gd name="connsiteY93" fmla="*/ 1986849 h 2847902"/>
                <a:gd name="connsiteX94" fmla="*/ 1910582 w 7746401"/>
                <a:gd name="connsiteY94" fmla="*/ 2031830 h 2847902"/>
                <a:gd name="connsiteX95" fmla="*/ 1920861 w 7746401"/>
                <a:gd name="connsiteY95" fmla="*/ 2031830 h 2847902"/>
                <a:gd name="connsiteX96" fmla="*/ 1920861 w 7746401"/>
                <a:gd name="connsiteY96" fmla="*/ 2061388 h 2847902"/>
                <a:gd name="connsiteX97" fmla="*/ 1931140 w 7746401"/>
                <a:gd name="connsiteY97" fmla="*/ 2061388 h 2847902"/>
                <a:gd name="connsiteX98" fmla="*/ 1931140 w 7746401"/>
                <a:gd name="connsiteY98" fmla="*/ 2084521 h 2847902"/>
                <a:gd name="connsiteX99" fmla="*/ 1978680 w 7746401"/>
                <a:gd name="connsiteY99" fmla="*/ 2084521 h 2847902"/>
                <a:gd name="connsiteX100" fmla="*/ 1978680 w 7746401"/>
                <a:gd name="connsiteY100" fmla="*/ 2106368 h 2847902"/>
                <a:gd name="connsiteX101" fmla="*/ 1995383 w 7746401"/>
                <a:gd name="connsiteY101" fmla="*/ 2106368 h 2847902"/>
                <a:gd name="connsiteX102" fmla="*/ 1995383 w 7746401"/>
                <a:gd name="connsiteY102" fmla="*/ 2128216 h 2847902"/>
                <a:gd name="connsiteX103" fmla="*/ 2308888 w 7746401"/>
                <a:gd name="connsiteY103" fmla="*/ 2128216 h 2847902"/>
                <a:gd name="connsiteX104" fmla="*/ 2308888 w 7746401"/>
                <a:gd name="connsiteY104" fmla="*/ 2160345 h 2847902"/>
                <a:gd name="connsiteX105" fmla="*/ 2325591 w 7746401"/>
                <a:gd name="connsiteY105" fmla="*/ 2160345 h 2847902"/>
                <a:gd name="connsiteX106" fmla="*/ 2325591 w 7746401"/>
                <a:gd name="connsiteY106" fmla="*/ 2180908 h 2847902"/>
                <a:gd name="connsiteX107" fmla="*/ 2475919 w 7746401"/>
                <a:gd name="connsiteY107" fmla="*/ 2180908 h 2847902"/>
                <a:gd name="connsiteX108" fmla="*/ 2475919 w 7746401"/>
                <a:gd name="connsiteY108" fmla="*/ 2202755 h 2847902"/>
                <a:gd name="connsiteX109" fmla="*/ 2535023 w 7746401"/>
                <a:gd name="connsiteY109" fmla="*/ 2202755 h 2847902"/>
                <a:gd name="connsiteX110" fmla="*/ 2535023 w 7746401"/>
                <a:gd name="connsiteY110" fmla="*/ 2229743 h 2847902"/>
                <a:gd name="connsiteX111" fmla="*/ 2545302 w 7746401"/>
                <a:gd name="connsiteY111" fmla="*/ 2229743 h 2847902"/>
                <a:gd name="connsiteX112" fmla="*/ 2545302 w 7746401"/>
                <a:gd name="connsiteY112" fmla="*/ 2255446 h 2847902"/>
                <a:gd name="connsiteX113" fmla="*/ 2570999 w 7746401"/>
                <a:gd name="connsiteY113" fmla="*/ 2255446 h 2847902"/>
                <a:gd name="connsiteX114" fmla="*/ 2570999 w 7746401"/>
                <a:gd name="connsiteY114" fmla="*/ 2281150 h 2847902"/>
                <a:gd name="connsiteX115" fmla="*/ 2612114 w 7746401"/>
                <a:gd name="connsiteY115" fmla="*/ 2281150 h 2847902"/>
                <a:gd name="connsiteX116" fmla="*/ 2612114 w 7746401"/>
                <a:gd name="connsiteY116" fmla="*/ 2324845 h 2847902"/>
                <a:gd name="connsiteX117" fmla="*/ 2704624 w 7746401"/>
                <a:gd name="connsiteY117" fmla="*/ 2324845 h 2847902"/>
                <a:gd name="connsiteX118" fmla="*/ 2704624 w 7746401"/>
                <a:gd name="connsiteY118" fmla="*/ 2354404 h 2847902"/>
                <a:gd name="connsiteX119" fmla="*/ 3068238 w 7746401"/>
                <a:gd name="connsiteY119" fmla="*/ 2354404 h 2847902"/>
                <a:gd name="connsiteX120" fmla="*/ 3068238 w 7746401"/>
                <a:gd name="connsiteY120" fmla="*/ 2374966 h 2847902"/>
                <a:gd name="connsiteX121" fmla="*/ 3132481 w 7746401"/>
                <a:gd name="connsiteY121" fmla="*/ 2374966 h 2847902"/>
                <a:gd name="connsiteX122" fmla="*/ 3132481 w 7746401"/>
                <a:gd name="connsiteY122" fmla="*/ 2396813 h 2847902"/>
                <a:gd name="connsiteX123" fmla="*/ 3158178 w 7746401"/>
                <a:gd name="connsiteY123" fmla="*/ 2396813 h 2847902"/>
                <a:gd name="connsiteX124" fmla="*/ 3158178 w 7746401"/>
                <a:gd name="connsiteY124" fmla="*/ 2419947 h 2847902"/>
                <a:gd name="connsiteX125" fmla="*/ 3259682 w 7746401"/>
                <a:gd name="connsiteY125" fmla="*/ 2419947 h 2847902"/>
                <a:gd name="connsiteX126" fmla="*/ 3259682 w 7746401"/>
                <a:gd name="connsiteY126" fmla="*/ 2452075 h 2847902"/>
                <a:gd name="connsiteX127" fmla="*/ 3735079 w 7746401"/>
                <a:gd name="connsiteY127" fmla="*/ 2452075 h 2847902"/>
                <a:gd name="connsiteX128" fmla="*/ 3735079 w 7746401"/>
                <a:gd name="connsiteY128" fmla="*/ 2475208 h 2847902"/>
                <a:gd name="connsiteX129" fmla="*/ 3754352 w 7746401"/>
                <a:gd name="connsiteY129" fmla="*/ 2475208 h 2847902"/>
                <a:gd name="connsiteX130" fmla="*/ 3754352 w 7746401"/>
                <a:gd name="connsiteY130" fmla="*/ 2495771 h 2847902"/>
                <a:gd name="connsiteX131" fmla="*/ 3814740 w 7746401"/>
                <a:gd name="connsiteY131" fmla="*/ 2495771 h 2847902"/>
                <a:gd name="connsiteX132" fmla="*/ 3814740 w 7746401"/>
                <a:gd name="connsiteY132" fmla="*/ 2525329 h 2847902"/>
                <a:gd name="connsiteX133" fmla="*/ 4034451 w 7746401"/>
                <a:gd name="connsiteY133" fmla="*/ 2525329 h 2847902"/>
                <a:gd name="connsiteX134" fmla="*/ 4034451 w 7746401"/>
                <a:gd name="connsiteY134" fmla="*/ 2548462 h 2847902"/>
                <a:gd name="connsiteX135" fmla="*/ 4404490 w 7746401"/>
                <a:gd name="connsiteY135" fmla="*/ 2548462 h 2847902"/>
                <a:gd name="connsiteX136" fmla="*/ 4404490 w 7746401"/>
                <a:gd name="connsiteY136" fmla="*/ 2580591 h 2847902"/>
                <a:gd name="connsiteX137" fmla="*/ 4431472 w 7746401"/>
                <a:gd name="connsiteY137" fmla="*/ 2580591 h 2847902"/>
                <a:gd name="connsiteX138" fmla="*/ 4431472 w 7746401"/>
                <a:gd name="connsiteY138" fmla="*/ 2608864 h 2847902"/>
                <a:gd name="connsiteX139" fmla="*/ 4532975 w 7746401"/>
                <a:gd name="connsiteY139" fmla="*/ 2608864 h 2847902"/>
                <a:gd name="connsiteX140" fmla="*/ 4532975 w 7746401"/>
                <a:gd name="connsiteY140" fmla="*/ 2648704 h 2847902"/>
                <a:gd name="connsiteX141" fmla="*/ 4854190 w 7746401"/>
                <a:gd name="connsiteY141" fmla="*/ 2648704 h 2847902"/>
                <a:gd name="connsiteX142" fmla="*/ 4854190 w 7746401"/>
                <a:gd name="connsiteY142" fmla="*/ 2675692 h 2847902"/>
                <a:gd name="connsiteX143" fmla="*/ 4877317 w 7746401"/>
                <a:gd name="connsiteY143" fmla="*/ 2675692 h 2847902"/>
                <a:gd name="connsiteX144" fmla="*/ 4877317 w 7746401"/>
                <a:gd name="connsiteY144" fmla="*/ 2714247 h 2847902"/>
                <a:gd name="connsiteX145" fmla="*/ 5054627 w 7746401"/>
                <a:gd name="connsiteY145" fmla="*/ 2714247 h 2847902"/>
                <a:gd name="connsiteX146" fmla="*/ 5054627 w 7746401"/>
                <a:gd name="connsiteY146" fmla="*/ 2754087 h 2847902"/>
                <a:gd name="connsiteX147" fmla="*/ 5089318 w 7746401"/>
                <a:gd name="connsiteY147" fmla="*/ 2754087 h 2847902"/>
                <a:gd name="connsiteX148" fmla="*/ 5089318 w 7746401"/>
                <a:gd name="connsiteY148" fmla="*/ 2787500 h 2847902"/>
                <a:gd name="connsiteX149" fmla="*/ 5797275 w 7746401"/>
                <a:gd name="connsiteY149" fmla="*/ 2787500 h 2847902"/>
                <a:gd name="connsiteX150" fmla="*/ 5797275 w 7746401"/>
                <a:gd name="connsiteY150" fmla="*/ 2847903 h 2847902"/>
                <a:gd name="connsiteX151" fmla="*/ 7746402 w 7746401"/>
                <a:gd name="connsiteY151" fmla="*/ 2847903 h 2847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7746401" h="2847902">
                  <a:moveTo>
                    <a:pt x="0" y="0"/>
                  </a:moveTo>
                  <a:lnTo>
                    <a:pt x="25697" y="0"/>
                  </a:lnTo>
                  <a:lnTo>
                    <a:pt x="25697" y="23133"/>
                  </a:lnTo>
                  <a:lnTo>
                    <a:pt x="159322" y="23133"/>
                  </a:lnTo>
                  <a:lnTo>
                    <a:pt x="159322" y="46266"/>
                  </a:lnTo>
                  <a:lnTo>
                    <a:pt x="251832" y="46266"/>
                  </a:lnTo>
                  <a:lnTo>
                    <a:pt x="251832" y="68113"/>
                  </a:lnTo>
                  <a:lnTo>
                    <a:pt x="268535" y="68113"/>
                  </a:lnTo>
                  <a:lnTo>
                    <a:pt x="268535" y="87391"/>
                  </a:lnTo>
                  <a:lnTo>
                    <a:pt x="326354" y="87391"/>
                  </a:lnTo>
                  <a:lnTo>
                    <a:pt x="326354" y="113094"/>
                  </a:lnTo>
                  <a:lnTo>
                    <a:pt x="385457" y="113094"/>
                  </a:lnTo>
                  <a:lnTo>
                    <a:pt x="385457" y="134941"/>
                  </a:lnTo>
                  <a:lnTo>
                    <a:pt x="395736" y="134941"/>
                  </a:lnTo>
                  <a:lnTo>
                    <a:pt x="395736" y="156789"/>
                  </a:lnTo>
                  <a:lnTo>
                    <a:pt x="418863" y="156789"/>
                  </a:lnTo>
                  <a:lnTo>
                    <a:pt x="418863" y="186347"/>
                  </a:lnTo>
                  <a:lnTo>
                    <a:pt x="427857" y="186347"/>
                  </a:lnTo>
                  <a:lnTo>
                    <a:pt x="427857" y="232613"/>
                  </a:lnTo>
                  <a:lnTo>
                    <a:pt x="444561" y="232613"/>
                  </a:lnTo>
                  <a:lnTo>
                    <a:pt x="444561" y="254461"/>
                  </a:lnTo>
                  <a:lnTo>
                    <a:pt x="479252" y="254461"/>
                  </a:lnTo>
                  <a:lnTo>
                    <a:pt x="479252" y="321289"/>
                  </a:lnTo>
                  <a:lnTo>
                    <a:pt x="515228" y="321289"/>
                  </a:lnTo>
                  <a:lnTo>
                    <a:pt x="515228" y="353418"/>
                  </a:lnTo>
                  <a:lnTo>
                    <a:pt x="529361" y="353418"/>
                  </a:lnTo>
                  <a:lnTo>
                    <a:pt x="529361" y="373980"/>
                  </a:lnTo>
                  <a:lnTo>
                    <a:pt x="556343" y="373980"/>
                  </a:lnTo>
                  <a:lnTo>
                    <a:pt x="556343" y="516632"/>
                  </a:lnTo>
                  <a:lnTo>
                    <a:pt x="565337" y="516632"/>
                  </a:lnTo>
                  <a:lnTo>
                    <a:pt x="565337" y="562898"/>
                  </a:lnTo>
                  <a:lnTo>
                    <a:pt x="579471" y="562898"/>
                  </a:lnTo>
                  <a:lnTo>
                    <a:pt x="579471" y="583460"/>
                  </a:lnTo>
                  <a:lnTo>
                    <a:pt x="589749" y="583460"/>
                  </a:lnTo>
                  <a:lnTo>
                    <a:pt x="589749" y="728683"/>
                  </a:lnTo>
                  <a:lnTo>
                    <a:pt x="598743" y="728683"/>
                  </a:lnTo>
                  <a:lnTo>
                    <a:pt x="598743" y="839206"/>
                  </a:lnTo>
                  <a:lnTo>
                    <a:pt x="615447" y="839206"/>
                  </a:lnTo>
                  <a:lnTo>
                    <a:pt x="615447" y="958725"/>
                  </a:lnTo>
                  <a:lnTo>
                    <a:pt x="624441" y="958725"/>
                  </a:lnTo>
                  <a:lnTo>
                    <a:pt x="624441" y="1056397"/>
                  </a:lnTo>
                  <a:lnTo>
                    <a:pt x="634719" y="1056397"/>
                  </a:lnTo>
                  <a:lnTo>
                    <a:pt x="634719" y="1148928"/>
                  </a:lnTo>
                  <a:lnTo>
                    <a:pt x="647568" y="1148928"/>
                  </a:lnTo>
                  <a:lnTo>
                    <a:pt x="647568" y="1200334"/>
                  </a:lnTo>
                  <a:lnTo>
                    <a:pt x="656562" y="1200334"/>
                  </a:lnTo>
                  <a:lnTo>
                    <a:pt x="656562" y="1220897"/>
                  </a:lnTo>
                  <a:lnTo>
                    <a:pt x="682259" y="1220897"/>
                  </a:lnTo>
                  <a:lnTo>
                    <a:pt x="682259" y="1287725"/>
                  </a:lnTo>
                  <a:lnTo>
                    <a:pt x="689968" y="1287725"/>
                  </a:lnTo>
                  <a:lnTo>
                    <a:pt x="689968" y="1309573"/>
                  </a:lnTo>
                  <a:lnTo>
                    <a:pt x="706671" y="1309573"/>
                  </a:lnTo>
                  <a:lnTo>
                    <a:pt x="706671" y="1355838"/>
                  </a:lnTo>
                  <a:lnTo>
                    <a:pt x="715665" y="1355838"/>
                  </a:lnTo>
                  <a:lnTo>
                    <a:pt x="715665" y="1386682"/>
                  </a:lnTo>
                  <a:lnTo>
                    <a:pt x="876272" y="1386682"/>
                  </a:lnTo>
                  <a:lnTo>
                    <a:pt x="876272" y="1408530"/>
                  </a:lnTo>
                  <a:lnTo>
                    <a:pt x="886551" y="1408530"/>
                  </a:lnTo>
                  <a:lnTo>
                    <a:pt x="886551" y="1429092"/>
                  </a:lnTo>
                  <a:lnTo>
                    <a:pt x="968782" y="1429092"/>
                  </a:lnTo>
                  <a:lnTo>
                    <a:pt x="968782" y="1476643"/>
                  </a:lnTo>
                  <a:lnTo>
                    <a:pt x="1009898" y="1476643"/>
                  </a:lnTo>
                  <a:lnTo>
                    <a:pt x="1009898" y="1507487"/>
                  </a:lnTo>
                  <a:lnTo>
                    <a:pt x="1044589" y="1507487"/>
                  </a:lnTo>
                  <a:lnTo>
                    <a:pt x="1044589" y="1531905"/>
                  </a:lnTo>
                  <a:lnTo>
                    <a:pt x="1110117" y="1531905"/>
                  </a:lnTo>
                  <a:lnTo>
                    <a:pt x="1110117" y="1551182"/>
                  </a:lnTo>
                  <a:lnTo>
                    <a:pt x="1193632" y="1551182"/>
                  </a:lnTo>
                  <a:lnTo>
                    <a:pt x="1193632" y="1597447"/>
                  </a:lnTo>
                  <a:lnTo>
                    <a:pt x="1202626" y="1597447"/>
                  </a:lnTo>
                  <a:lnTo>
                    <a:pt x="1202626" y="1647568"/>
                  </a:lnTo>
                  <a:lnTo>
                    <a:pt x="1214190" y="1647568"/>
                  </a:lnTo>
                  <a:lnTo>
                    <a:pt x="1214190" y="1678412"/>
                  </a:lnTo>
                  <a:lnTo>
                    <a:pt x="1227038" y="1678412"/>
                  </a:lnTo>
                  <a:lnTo>
                    <a:pt x="1227038" y="1695119"/>
                  </a:lnTo>
                  <a:lnTo>
                    <a:pt x="1245027" y="1695119"/>
                  </a:lnTo>
                  <a:lnTo>
                    <a:pt x="1245027" y="1718252"/>
                  </a:lnTo>
                  <a:lnTo>
                    <a:pt x="1263014" y="1718252"/>
                  </a:lnTo>
                  <a:lnTo>
                    <a:pt x="1263014" y="1769658"/>
                  </a:lnTo>
                  <a:lnTo>
                    <a:pt x="1273293" y="1769658"/>
                  </a:lnTo>
                  <a:lnTo>
                    <a:pt x="1273293" y="1844197"/>
                  </a:lnTo>
                  <a:lnTo>
                    <a:pt x="1347815" y="1844197"/>
                  </a:lnTo>
                  <a:lnTo>
                    <a:pt x="1347815" y="1866045"/>
                  </a:lnTo>
                  <a:lnTo>
                    <a:pt x="1507137" y="1866045"/>
                  </a:lnTo>
                  <a:lnTo>
                    <a:pt x="1507137" y="1887892"/>
                  </a:lnTo>
                  <a:lnTo>
                    <a:pt x="1819357" y="1887892"/>
                  </a:lnTo>
                  <a:lnTo>
                    <a:pt x="1819357" y="1912310"/>
                  </a:lnTo>
                  <a:lnTo>
                    <a:pt x="1827067" y="1912310"/>
                  </a:lnTo>
                  <a:lnTo>
                    <a:pt x="1827067" y="1934158"/>
                  </a:lnTo>
                  <a:lnTo>
                    <a:pt x="1877176" y="1934158"/>
                  </a:lnTo>
                  <a:lnTo>
                    <a:pt x="1877176" y="1965001"/>
                  </a:lnTo>
                  <a:lnTo>
                    <a:pt x="1895164" y="1965001"/>
                  </a:lnTo>
                  <a:lnTo>
                    <a:pt x="1895164" y="1986849"/>
                  </a:lnTo>
                  <a:lnTo>
                    <a:pt x="1910582" y="1986849"/>
                  </a:lnTo>
                  <a:lnTo>
                    <a:pt x="1910582" y="2031830"/>
                  </a:lnTo>
                  <a:lnTo>
                    <a:pt x="1920861" y="2031830"/>
                  </a:lnTo>
                  <a:lnTo>
                    <a:pt x="1920861" y="2061388"/>
                  </a:lnTo>
                  <a:lnTo>
                    <a:pt x="1931140" y="2061388"/>
                  </a:lnTo>
                  <a:lnTo>
                    <a:pt x="1931140" y="2084521"/>
                  </a:lnTo>
                  <a:lnTo>
                    <a:pt x="1978680" y="2084521"/>
                  </a:lnTo>
                  <a:lnTo>
                    <a:pt x="1978680" y="2106368"/>
                  </a:lnTo>
                  <a:lnTo>
                    <a:pt x="1995383" y="2106368"/>
                  </a:lnTo>
                  <a:lnTo>
                    <a:pt x="1995383" y="2128216"/>
                  </a:lnTo>
                  <a:lnTo>
                    <a:pt x="2308888" y="2128216"/>
                  </a:lnTo>
                  <a:lnTo>
                    <a:pt x="2308888" y="2160345"/>
                  </a:lnTo>
                  <a:lnTo>
                    <a:pt x="2325591" y="2160345"/>
                  </a:lnTo>
                  <a:lnTo>
                    <a:pt x="2325591" y="2180908"/>
                  </a:lnTo>
                  <a:lnTo>
                    <a:pt x="2475919" y="2180908"/>
                  </a:lnTo>
                  <a:lnTo>
                    <a:pt x="2475919" y="2202755"/>
                  </a:lnTo>
                  <a:lnTo>
                    <a:pt x="2535023" y="2202755"/>
                  </a:lnTo>
                  <a:lnTo>
                    <a:pt x="2535023" y="2229743"/>
                  </a:lnTo>
                  <a:lnTo>
                    <a:pt x="2545302" y="2229743"/>
                  </a:lnTo>
                  <a:lnTo>
                    <a:pt x="2545302" y="2255446"/>
                  </a:lnTo>
                  <a:lnTo>
                    <a:pt x="2570999" y="2255446"/>
                  </a:lnTo>
                  <a:lnTo>
                    <a:pt x="2570999" y="2281150"/>
                  </a:lnTo>
                  <a:lnTo>
                    <a:pt x="2612114" y="2281150"/>
                  </a:lnTo>
                  <a:lnTo>
                    <a:pt x="2612114" y="2324845"/>
                  </a:lnTo>
                  <a:lnTo>
                    <a:pt x="2704624" y="2324845"/>
                  </a:lnTo>
                  <a:lnTo>
                    <a:pt x="2704624" y="2354404"/>
                  </a:lnTo>
                  <a:lnTo>
                    <a:pt x="3068238" y="2354404"/>
                  </a:lnTo>
                  <a:lnTo>
                    <a:pt x="3068238" y="2374966"/>
                  </a:lnTo>
                  <a:lnTo>
                    <a:pt x="3132481" y="2374966"/>
                  </a:lnTo>
                  <a:lnTo>
                    <a:pt x="3132481" y="2396813"/>
                  </a:lnTo>
                  <a:lnTo>
                    <a:pt x="3158178" y="2396813"/>
                  </a:lnTo>
                  <a:lnTo>
                    <a:pt x="3158178" y="2419947"/>
                  </a:lnTo>
                  <a:lnTo>
                    <a:pt x="3259682" y="2419947"/>
                  </a:lnTo>
                  <a:lnTo>
                    <a:pt x="3259682" y="2452075"/>
                  </a:lnTo>
                  <a:lnTo>
                    <a:pt x="3735079" y="2452075"/>
                  </a:lnTo>
                  <a:lnTo>
                    <a:pt x="3735079" y="2475208"/>
                  </a:lnTo>
                  <a:lnTo>
                    <a:pt x="3754352" y="2475208"/>
                  </a:lnTo>
                  <a:lnTo>
                    <a:pt x="3754352" y="2495771"/>
                  </a:lnTo>
                  <a:lnTo>
                    <a:pt x="3814740" y="2495771"/>
                  </a:lnTo>
                  <a:lnTo>
                    <a:pt x="3814740" y="2525329"/>
                  </a:lnTo>
                  <a:lnTo>
                    <a:pt x="4034451" y="2525329"/>
                  </a:lnTo>
                  <a:lnTo>
                    <a:pt x="4034451" y="2548462"/>
                  </a:lnTo>
                  <a:lnTo>
                    <a:pt x="4404490" y="2548462"/>
                  </a:lnTo>
                  <a:lnTo>
                    <a:pt x="4404490" y="2580591"/>
                  </a:lnTo>
                  <a:lnTo>
                    <a:pt x="4431472" y="2580591"/>
                  </a:lnTo>
                  <a:lnTo>
                    <a:pt x="4431472" y="2608864"/>
                  </a:lnTo>
                  <a:lnTo>
                    <a:pt x="4532975" y="2608864"/>
                  </a:lnTo>
                  <a:lnTo>
                    <a:pt x="4532975" y="2648704"/>
                  </a:lnTo>
                  <a:lnTo>
                    <a:pt x="4854190" y="2648704"/>
                  </a:lnTo>
                  <a:lnTo>
                    <a:pt x="4854190" y="2675692"/>
                  </a:lnTo>
                  <a:lnTo>
                    <a:pt x="4877317" y="2675692"/>
                  </a:lnTo>
                  <a:lnTo>
                    <a:pt x="4877317" y="2714247"/>
                  </a:lnTo>
                  <a:lnTo>
                    <a:pt x="5054627" y="2714247"/>
                  </a:lnTo>
                  <a:lnTo>
                    <a:pt x="5054627" y="2754087"/>
                  </a:lnTo>
                  <a:lnTo>
                    <a:pt x="5089318" y="2754087"/>
                  </a:lnTo>
                  <a:lnTo>
                    <a:pt x="5089318" y="2787500"/>
                  </a:lnTo>
                  <a:lnTo>
                    <a:pt x="5797275" y="2787500"/>
                  </a:lnTo>
                  <a:lnTo>
                    <a:pt x="5797275" y="2847903"/>
                  </a:lnTo>
                  <a:lnTo>
                    <a:pt x="7746402" y="2847903"/>
                  </a:lnTo>
                </a:path>
              </a:pathLst>
            </a:custGeom>
            <a:noFill/>
            <a:ln w="12700" cap="flat">
              <a:solidFill>
                <a:schemeClr val="tx1">
                  <a:lumMod val="65000"/>
                  <a:lumOff val="35000"/>
                </a:schemeClr>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pSp>
      <p:sp>
        <p:nvSpPr>
          <p:cNvPr id="525" name="Rectangle: Rounded Corners 51">
            <a:extLst>
              <a:ext uri="{FF2B5EF4-FFF2-40B4-BE49-F238E27FC236}">
                <a16:creationId xmlns:a16="http://schemas.microsoft.com/office/drawing/2014/main" id="{36B6177E-D652-2494-5A2D-588809B5F6A7}"/>
              </a:ext>
            </a:extLst>
          </p:cNvPr>
          <p:cNvSpPr/>
          <p:nvPr/>
        </p:nvSpPr>
        <p:spPr>
          <a:xfrm>
            <a:off x="3964326" y="1883859"/>
            <a:ext cx="1045250" cy="651571"/>
          </a:xfrm>
          <a:prstGeom prst="round2SameRect">
            <a:avLst/>
          </a:prstGeom>
          <a:solidFill>
            <a:schemeClr val="tx2"/>
          </a:solidFill>
          <a:ln w="6350" cap="flat" cmpd="sng" algn="ctr">
            <a:noFill/>
            <a:prstDash val="solid"/>
            <a:miter lim="800000"/>
          </a:ln>
          <a:effectLst/>
        </p:spPr>
        <p:txBody>
          <a:bodyPr rtlCol="0" anchor="ctr"/>
          <a:lstStyle/>
          <a:p>
            <a:pPr marL="0" marR="0" lvl="0" indent="0" algn="ctr" defTabSz="457178" rtl="0" eaLnBrk="1" fontAlgn="auto" latinLnBrk="0" hangingPunct="1">
              <a:lnSpc>
                <a:spcPct val="100000"/>
              </a:lnSpc>
              <a:spcBef>
                <a:spcPts val="0"/>
              </a:spcBef>
              <a:spcAft>
                <a:spcPts val="0"/>
              </a:spcAft>
              <a:buClrTx/>
              <a:buSzTx/>
              <a:buFontTx/>
              <a:buNone/>
              <a:tabLst/>
              <a:defRPr/>
            </a:pPr>
            <a:endParaRPr kumimoji="0" lang="en-GB" sz="1600" b="1" i="0" u="none" strike="noStrike" kern="0" cap="none" spc="0" normalizeH="0" baseline="0" noProof="0">
              <a:ln>
                <a:noFill/>
              </a:ln>
              <a:solidFill>
                <a:srgbClr val="FFFFFF"/>
              </a:solidFill>
              <a:effectLst/>
              <a:uLnTx/>
              <a:uFillTx/>
              <a:latin typeface="Arial" panose="020B0604020202020204" pitchFamily="34" charset="0"/>
              <a:ea typeface="+mn-ea"/>
              <a:cs typeface="+mn-cs"/>
            </a:endParaRPr>
          </a:p>
        </p:txBody>
      </p:sp>
      <p:sp>
        <p:nvSpPr>
          <p:cNvPr id="526" name="Rectangle: Rounded Corners 51">
            <a:extLst>
              <a:ext uri="{FF2B5EF4-FFF2-40B4-BE49-F238E27FC236}">
                <a16:creationId xmlns:a16="http://schemas.microsoft.com/office/drawing/2014/main" id="{A269D2A4-72D3-73A3-FF42-9A6EAC357E13}"/>
              </a:ext>
            </a:extLst>
          </p:cNvPr>
          <p:cNvSpPr/>
          <p:nvPr/>
        </p:nvSpPr>
        <p:spPr>
          <a:xfrm>
            <a:off x="5014126" y="1883859"/>
            <a:ext cx="1058666" cy="651571"/>
          </a:xfrm>
          <a:prstGeom prst="round2SameRect">
            <a:avLst/>
          </a:prstGeom>
          <a:solidFill>
            <a:schemeClr val="tx1">
              <a:lumMod val="65000"/>
              <a:lumOff val="35000"/>
            </a:schemeClr>
          </a:solidFill>
          <a:ln w="6350" cap="flat" cmpd="sng" algn="ctr">
            <a:noFill/>
            <a:prstDash val="solid"/>
            <a:miter lim="800000"/>
          </a:ln>
          <a:effectLst/>
        </p:spPr>
        <p:txBody>
          <a:bodyPr rtlCol="0" anchor="ctr"/>
          <a:lstStyle/>
          <a:p>
            <a:pPr marL="0" marR="0" lvl="0" indent="0" algn="ctr" defTabSz="457178" rtl="0" eaLnBrk="1" fontAlgn="auto" latinLnBrk="0" hangingPunct="1">
              <a:lnSpc>
                <a:spcPct val="100000"/>
              </a:lnSpc>
              <a:spcBef>
                <a:spcPts val="0"/>
              </a:spcBef>
              <a:spcAft>
                <a:spcPts val="0"/>
              </a:spcAft>
              <a:buClrTx/>
              <a:buSzTx/>
              <a:buFontTx/>
              <a:buNone/>
              <a:tabLst/>
              <a:defRPr/>
            </a:pPr>
            <a:endParaRPr kumimoji="0" lang="en-GB" sz="1600" b="1" i="0" u="none" strike="noStrike" kern="0" cap="none" spc="0" normalizeH="0" baseline="0" noProof="0">
              <a:ln>
                <a:noFill/>
              </a:ln>
              <a:solidFill>
                <a:srgbClr val="FFFFFF"/>
              </a:solidFill>
              <a:effectLst/>
              <a:uLnTx/>
              <a:uFillTx/>
              <a:latin typeface="Arial" panose="020B0604020202020204" pitchFamily="34" charset="0"/>
              <a:ea typeface="+mn-ea"/>
              <a:cs typeface="+mn-cs"/>
            </a:endParaRPr>
          </a:p>
        </p:txBody>
      </p:sp>
      <p:graphicFrame>
        <p:nvGraphicFramePr>
          <p:cNvPr id="527" name="Table 526">
            <a:extLst>
              <a:ext uri="{FF2B5EF4-FFF2-40B4-BE49-F238E27FC236}">
                <a16:creationId xmlns:a16="http://schemas.microsoft.com/office/drawing/2014/main" id="{067E6904-1E33-F1F2-DC95-81627FE7DB84}"/>
              </a:ext>
            </a:extLst>
          </p:cNvPr>
          <p:cNvGraphicFramePr>
            <a:graphicFrameLocks noGrp="1"/>
          </p:cNvGraphicFramePr>
          <p:nvPr/>
        </p:nvGraphicFramePr>
        <p:xfrm>
          <a:off x="3244716" y="1897830"/>
          <a:ext cx="2828078" cy="1584960"/>
        </p:xfrm>
        <a:graphic>
          <a:graphicData uri="http://schemas.openxmlformats.org/drawingml/2006/table">
            <a:tbl>
              <a:tblPr firstRow="1" bandRow="1"/>
              <a:tblGrid>
                <a:gridCol w="721833">
                  <a:extLst>
                    <a:ext uri="{9D8B030D-6E8A-4147-A177-3AD203B41FA5}">
                      <a16:colId xmlns:a16="http://schemas.microsoft.com/office/drawing/2014/main" val="14112071"/>
                    </a:ext>
                  </a:extLst>
                </a:gridCol>
                <a:gridCol w="1046221">
                  <a:extLst>
                    <a:ext uri="{9D8B030D-6E8A-4147-A177-3AD203B41FA5}">
                      <a16:colId xmlns:a16="http://schemas.microsoft.com/office/drawing/2014/main" val="633949007"/>
                    </a:ext>
                  </a:extLst>
                </a:gridCol>
                <a:gridCol w="1060024">
                  <a:extLst>
                    <a:ext uri="{9D8B030D-6E8A-4147-A177-3AD203B41FA5}">
                      <a16:colId xmlns:a16="http://schemas.microsoft.com/office/drawing/2014/main" val="665086529"/>
                    </a:ext>
                  </a:extLst>
                </a:gridCol>
              </a:tblGrid>
              <a:tr h="488262">
                <a:tc>
                  <a:txBody>
                    <a:bodyPr/>
                    <a:lstStyle>
                      <a:lvl1pPr marL="0" algn="l" defTabSz="457200" rtl="0" eaLnBrk="1" latinLnBrk="0" hangingPunct="1">
                        <a:defRPr sz="1800" b="1" kern="1200">
                          <a:solidFill>
                            <a:schemeClr val="lt1"/>
                          </a:solidFill>
                          <a:latin typeface="Calibri"/>
                          <a:ea typeface="Heiti SC Light"/>
                          <a:cs typeface="Heiti SC Light"/>
                        </a:defRPr>
                      </a:lvl1pPr>
                      <a:lvl2pPr marL="457200" algn="l" defTabSz="457200" rtl="0" eaLnBrk="1" latinLnBrk="0" hangingPunct="1">
                        <a:defRPr sz="1800" b="1" kern="1200">
                          <a:solidFill>
                            <a:schemeClr val="lt1"/>
                          </a:solidFill>
                          <a:latin typeface="Calibri"/>
                          <a:ea typeface="Heiti SC Light"/>
                          <a:cs typeface="Heiti SC Light"/>
                        </a:defRPr>
                      </a:lvl2pPr>
                      <a:lvl3pPr marL="914400" algn="l" defTabSz="457200" rtl="0" eaLnBrk="1" latinLnBrk="0" hangingPunct="1">
                        <a:defRPr sz="1800" b="1" kern="1200">
                          <a:solidFill>
                            <a:schemeClr val="lt1"/>
                          </a:solidFill>
                          <a:latin typeface="Calibri"/>
                          <a:ea typeface="Heiti SC Light"/>
                          <a:cs typeface="Heiti SC Light"/>
                        </a:defRPr>
                      </a:lvl3pPr>
                      <a:lvl4pPr marL="1371600" algn="l" defTabSz="457200" rtl="0" eaLnBrk="1" latinLnBrk="0" hangingPunct="1">
                        <a:defRPr sz="1800" b="1" kern="1200">
                          <a:solidFill>
                            <a:schemeClr val="lt1"/>
                          </a:solidFill>
                          <a:latin typeface="Calibri"/>
                          <a:ea typeface="Heiti SC Light"/>
                          <a:cs typeface="Heiti SC Light"/>
                        </a:defRPr>
                      </a:lvl4pPr>
                      <a:lvl5pPr marL="1828800" algn="l" defTabSz="457200" rtl="0" eaLnBrk="1" latinLnBrk="0" hangingPunct="1">
                        <a:defRPr sz="1800" b="1" kern="1200">
                          <a:solidFill>
                            <a:schemeClr val="lt1"/>
                          </a:solidFill>
                          <a:latin typeface="Calibri"/>
                          <a:ea typeface="Heiti SC Light"/>
                          <a:cs typeface="Heiti SC Light"/>
                        </a:defRPr>
                      </a:lvl5pPr>
                      <a:lvl6pPr marL="2286000" algn="l" defTabSz="457200" rtl="0" eaLnBrk="1" latinLnBrk="0" hangingPunct="1">
                        <a:defRPr sz="1800" b="1" kern="1200">
                          <a:solidFill>
                            <a:schemeClr val="lt1"/>
                          </a:solidFill>
                          <a:latin typeface="Calibri"/>
                          <a:ea typeface="Heiti SC Light"/>
                          <a:cs typeface="Heiti SC Light"/>
                        </a:defRPr>
                      </a:lvl6pPr>
                      <a:lvl7pPr marL="2743200" algn="l" defTabSz="457200" rtl="0" eaLnBrk="1" latinLnBrk="0" hangingPunct="1">
                        <a:defRPr sz="1800" b="1" kern="1200">
                          <a:solidFill>
                            <a:schemeClr val="lt1"/>
                          </a:solidFill>
                          <a:latin typeface="Calibri"/>
                          <a:ea typeface="Heiti SC Light"/>
                          <a:cs typeface="Heiti SC Light"/>
                        </a:defRPr>
                      </a:lvl7pPr>
                      <a:lvl8pPr marL="3200400" algn="l" defTabSz="457200" rtl="0" eaLnBrk="1" latinLnBrk="0" hangingPunct="1">
                        <a:defRPr sz="1800" b="1" kern="1200">
                          <a:solidFill>
                            <a:schemeClr val="lt1"/>
                          </a:solidFill>
                          <a:latin typeface="Calibri"/>
                          <a:ea typeface="Heiti SC Light"/>
                          <a:cs typeface="Heiti SC Light"/>
                        </a:defRPr>
                      </a:lvl8pPr>
                      <a:lvl9pPr marL="3657600" algn="l" defTabSz="457200" rtl="0" eaLnBrk="1" latinLnBrk="0" hangingPunct="1">
                        <a:defRPr sz="1800" b="1" kern="1200">
                          <a:solidFill>
                            <a:schemeClr val="lt1"/>
                          </a:solidFill>
                          <a:latin typeface="Calibri"/>
                          <a:ea typeface="Heiti SC Light"/>
                          <a:cs typeface="Heiti SC Light"/>
                        </a:defRPr>
                      </a:lvl9pPr>
                    </a:lstStyle>
                    <a:p>
                      <a:endParaRPr lang="de-AT" sz="1000">
                        <a:solidFill>
                          <a:schemeClr val="bg1"/>
                        </a:solidFill>
                        <a:latin typeface="Arial" pitchFamily="34" charset="0"/>
                        <a:cs typeface="Arial" pitchFamily="34" charset="0"/>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09585" rtl="0" eaLnBrk="1" latinLnBrk="0" hangingPunct="1">
                        <a:defRPr sz="2400" kern="1200">
                          <a:solidFill>
                            <a:schemeClr val="tx1"/>
                          </a:solidFill>
                          <a:latin typeface="Calibri"/>
                        </a:defRPr>
                      </a:lvl1pPr>
                      <a:lvl2pPr marL="609585" algn="l" defTabSz="609585" rtl="0" eaLnBrk="1" latinLnBrk="0" hangingPunct="1">
                        <a:defRPr sz="2400" kern="1200">
                          <a:solidFill>
                            <a:schemeClr val="tx1"/>
                          </a:solidFill>
                          <a:latin typeface="Calibri"/>
                        </a:defRPr>
                      </a:lvl2pPr>
                      <a:lvl3pPr marL="1219170" algn="l" defTabSz="609585" rtl="0" eaLnBrk="1" latinLnBrk="0" hangingPunct="1">
                        <a:defRPr sz="2400" kern="1200">
                          <a:solidFill>
                            <a:schemeClr val="tx1"/>
                          </a:solidFill>
                          <a:latin typeface="Calibri"/>
                        </a:defRPr>
                      </a:lvl3pPr>
                      <a:lvl4pPr marL="1828754" algn="l" defTabSz="609585" rtl="0" eaLnBrk="1" latinLnBrk="0" hangingPunct="1">
                        <a:defRPr sz="2400" kern="1200">
                          <a:solidFill>
                            <a:schemeClr val="tx1"/>
                          </a:solidFill>
                          <a:latin typeface="Calibri"/>
                        </a:defRPr>
                      </a:lvl4pPr>
                      <a:lvl5pPr marL="2438339" algn="l" defTabSz="609585" rtl="0" eaLnBrk="1" latinLnBrk="0" hangingPunct="1">
                        <a:defRPr sz="2400" kern="1200">
                          <a:solidFill>
                            <a:schemeClr val="tx1"/>
                          </a:solidFill>
                          <a:latin typeface="Calibri"/>
                        </a:defRPr>
                      </a:lvl5pPr>
                      <a:lvl6pPr marL="3047924" algn="l" defTabSz="609585" rtl="0" eaLnBrk="1" latinLnBrk="0" hangingPunct="1">
                        <a:defRPr sz="2400" kern="1200">
                          <a:solidFill>
                            <a:schemeClr val="tx1"/>
                          </a:solidFill>
                          <a:latin typeface="Calibri"/>
                        </a:defRPr>
                      </a:lvl6pPr>
                      <a:lvl7pPr marL="3657509" algn="l" defTabSz="609585" rtl="0" eaLnBrk="1" latinLnBrk="0" hangingPunct="1">
                        <a:defRPr sz="2400" kern="1200">
                          <a:solidFill>
                            <a:schemeClr val="tx1"/>
                          </a:solidFill>
                          <a:latin typeface="Calibri"/>
                        </a:defRPr>
                      </a:lvl7pPr>
                      <a:lvl8pPr marL="4267093" algn="l" defTabSz="609585" rtl="0" eaLnBrk="1" latinLnBrk="0" hangingPunct="1">
                        <a:defRPr sz="2400" kern="1200">
                          <a:solidFill>
                            <a:schemeClr val="tx1"/>
                          </a:solidFill>
                          <a:latin typeface="Calibri"/>
                        </a:defRPr>
                      </a:lvl8pPr>
                      <a:lvl9pPr marL="4876678" algn="l" defTabSz="609585" rtl="0" eaLnBrk="1" latinLnBrk="0" hangingPunct="1">
                        <a:defRPr sz="2400" kern="1200">
                          <a:solidFill>
                            <a:schemeClr val="tx1"/>
                          </a:solidFill>
                          <a:latin typeface="Calibri"/>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chemeClr val="bg1"/>
                          </a:solidFill>
                          <a:effectLst/>
                          <a:uLnTx/>
                          <a:uFillTx/>
                          <a:latin typeface="Arial Narrow" panose="020B0604020202020204" pitchFamily="34" charset="0"/>
                          <a:ea typeface="+mn-ea"/>
                          <a:cs typeface="Arial Narrow" panose="020B0604020202020204" pitchFamily="34" charset="0"/>
                        </a:rPr>
                        <a:t>Capivasertib + fulvestrant (N=355)</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09585" rtl="0" eaLnBrk="1" latinLnBrk="0" hangingPunct="1">
                        <a:defRPr sz="2400" kern="1200">
                          <a:solidFill>
                            <a:schemeClr val="tx1"/>
                          </a:solidFill>
                          <a:latin typeface="Calibri"/>
                        </a:defRPr>
                      </a:lvl1pPr>
                      <a:lvl2pPr marL="609585" algn="l" defTabSz="609585" rtl="0" eaLnBrk="1" latinLnBrk="0" hangingPunct="1">
                        <a:defRPr sz="2400" kern="1200">
                          <a:solidFill>
                            <a:schemeClr val="tx1"/>
                          </a:solidFill>
                          <a:latin typeface="Calibri"/>
                        </a:defRPr>
                      </a:lvl2pPr>
                      <a:lvl3pPr marL="1219170" algn="l" defTabSz="609585" rtl="0" eaLnBrk="1" latinLnBrk="0" hangingPunct="1">
                        <a:defRPr sz="2400" kern="1200">
                          <a:solidFill>
                            <a:schemeClr val="tx1"/>
                          </a:solidFill>
                          <a:latin typeface="Calibri"/>
                        </a:defRPr>
                      </a:lvl3pPr>
                      <a:lvl4pPr marL="1828754" algn="l" defTabSz="609585" rtl="0" eaLnBrk="1" latinLnBrk="0" hangingPunct="1">
                        <a:defRPr sz="2400" kern="1200">
                          <a:solidFill>
                            <a:schemeClr val="tx1"/>
                          </a:solidFill>
                          <a:latin typeface="Calibri"/>
                        </a:defRPr>
                      </a:lvl4pPr>
                      <a:lvl5pPr marL="2438339" algn="l" defTabSz="609585" rtl="0" eaLnBrk="1" latinLnBrk="0" hangingPunct="1">
                        <a:defRPr sz="2400" kern="1200">
                          <a:solidFill>
                            <a:schemeClr val="tx1"/>
                          </a:solidFill>
                          <a:latin typeface="Calibri"/>
                        </a:defRPr>
                      </a:lvl5pPr>
                      <a:lvl6pPr marL="3047924" algn="l" defTabSz="609585" rtl="0" eaLnBrk="1" latinLnBrk="0" hangingPunct="1">
                        <a:defRPr sz="2400" kern="1200">
                          <a:solidFill>
                            <a:schemeClr val="tx1"/>
                          </a:solidFill>
                          <a:latin typeface="Calibri"/>
                        </a:defRPr>
                      </a:lvl6pPr>
                      <a:lvl7pPr marL="3657509" algn="l" defTabSz="609585" rtl="0" eaLnBrk="1" latinLnBrk="0" hangingPunct="1">
                        <a:defRPr sz="2400" kern="1200">
                          <a:solidFill>
                            <a:schemeClr val="tx1"/>
                          </a:solidFill>
                          <a:latin typeface="Calibri"/>
                        </a:defRPr>
                      </a:lvl7pPr>
                      <a:lvl8pPr marL="4267093" algn="l" defTabSz="609585" rtl="0" eaLnBrk="1" latinLnBrk="0" hangingPunct="1">
                        <a:defRPr sz="2400" kern="1200">
                          <a:solidFill>
                            <a:schemeClr val="tx1"/>
                          </a:solidFill>
                          <a:latin typeface="Calibri"/>
                        </a:defRPr>
                      </a:lvl8pPr>
                      <a:lvl9pPr marL="4876678" algn="l" defTabSz="609585" rtl="0" eaLnBrk="1" latinLnBrk="0" hangingPunct="1">
                        <a:defRPr sz="2400" kern="1200">
                          <a:solidFill>
                            <a:schemeClr val="tx1"/>
                          </a:solidFill>
                          <a:latin typeface="Calibri"/>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chemeClr val="bg1"/>
                          </a:solidFill>
                          <a:effectLst/>
                          <a:uLnTx/>
                          <a:uFillTx/>
                          <a:latin typeface="Arial Narrow" panose="020B0604020202020204" pitchFamily="34" charset="0"/>
                          <a:ea typeface="+mn-ea"/>
                          <a:cs typeface="Arial Narrow" panose="020B0604020202020204" pitchFamily="34" charset="0"/>
                        </a:rPr>
                        <a:t>Placebo + fulvestrant (N=353)</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18073165"/>
                  </a:ext>
                </a:extLst>
              </a:tr>
              <a:tr h="218108">
                <a:tc>
                  <a:txBody>
                    <a:bodyPr/>
                    <a:lstStyle>
                      <a:lvl1pPr marL="0" algn="l" defTabSz="609585" rtl="0" eaLnBrk="1" latinLnBrk="0" hangingPunct="1">
                        <a:defRPr sz="2400" kern="1200">
                          <a:solidFill>
                            <a:schemeClr val="tx1"/>
                          </a:solidFill>
                          <a:latin typeface="Calibri"/>
                        </a:defRPr>
                      </a:lvl1pPr>
                      <a:lvl2pPr marL="609585" algn="l" defTabSz="609585" rtl="0" eaLnBrk="1" latinLnBrk="0" hangingPunct="1">
                        <a:defRPr sz="2400" kern="1200">
                          <a:solidFill>
                            <a:schemeClr val="tx1"/>
                          </a:solidFill>
                          <a:latin typeface="Calibri"/>
                        </a:defRPr>
                      </a:lvl2pPr>
                      <a:lvl3pPr marL="1219170" algn="l" defTabSz="609585" rtl="0" eaLnBrk="1" latinLnBrk="0" hangingPunct="1">
                        <a:defRPr sz="2400" kern="1200">
                          <a:solidFill>
                            <a:schemeClr val="tx1"/>
                          </a:solidFill>
                          <a:latin typeface="Calibri"/>
                        </a:defRPr>
                      </a:lvl3pPr>
                      <a:lvl4pPr marL="1828754" algn="l" defTabSz="609585" rtl="0" eaLnBrk="1" latinLnBrk="0" hangingPunct="1">
                        <a:defRPr sz="2400" kern="1200">
                          <a:solidFill>
                            <a:schemeClr val="tx1"/>
                          </a:solidFill>
                          <a:latin typeface="Calibri"/>
                        </a:defRPr>
                      </a:lvl4pPr>
                      <a:lvl5pPr marL="2438339" algn="l" defTabSz="609585" rtl="0" eaLnBrk="1" latinLnBrk="0" hangingPunct="1">
                        <a:defRPr sz="2400" kern="1200">
                          <a:solidFill>
                            <a:schemeClr val="tx1"/>
                          </a:solidFill>
                          <a:latin typeface="Calibri"/>
                        </a:defRPr>
                      </a:lvl5pPr>
                      <a:lvl6pPr marL="3047924" algn="l" defTabSz="609585" rtl="0" eaLnBrk="1" latinLnBrk="0" hangingPunct="1">
                        <a:defRPr sz="2400" kern="1200">
                          <a:solidFill>
                            <a:schemeClr val="tx1"/>
                          </a:solidFill>
                          <a:latin typeface="Calibri"/>
                        </a:defRPr>
                      </a:lvl6pPr>
                      <a:lvl7pPr marL="3657509" algn="l" defTabSz="609585" rtl="0" eaLnBrk="1" latinLnBrk="0" hangingPunct="1">
                        <a:defRPr sz="2400" kern="1200">
                          <a:solidFill>
                            <a:schemeClr val="tx1"/>
                          </a:solidFill>
                          <a:latin typeface="Calibri"/>
                        </a:defRPr>
                      </a:lvl7pPr>
                      <a:lvl8pPr marL="4267093" algn="l" defTabSz="609585" rtl="0" eaLnBrk="1" latinLnBrk="0" hangingPunct="1">
                        <a:defRPr sz="2400" kern="1200">
                          <a:solidFill>
                            <a:schemeClr val="tx1"/>
                          </a:solidFill>
                          <a:latin typeface="Calibri"/>
                        </a:defRPr>
                      </a:lvl8pPr>
                      <a:lvl9pPr marL="4876678" algn="l" defTabSz="609585" rtl="0" eaLnBrk="1" latinLnBrk="0" hangingPunct="1">
                        <a:defRPr sz="2400" kern="1200">
                          <a:solidFill>
                            <a:schemeClr val="tx1"/>
                          </a:solidFill>
                          <a:latin typeface="Calibri"/>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lang="de-AT" sz="1000" b="0" i="0" kern="1200" baseline="0">
                          <a:solidFill>
                            <a:schemeClr val="tx1">
                              <a:lumMod val="65000"/>
                              <a:lumOff val="35000"/>
                            </a:schemeClr>
                          </a:solidFill>
                          <a:latin typeface="Arial Narrow" panose="020B0604020202020204" pitchFamily="34" charset="0"/>
                          <a:ea typeface="Heiti SC Light"/>
                          <a:cs typeface="Arial Narrow" panose="020B0604020202020204" pitchFamily="34" charset="0"/>
                        </a:rPr>
                        <a:t>Events</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09585" rtl="0" eaLnBrk="1" latinLnBrk="0" hangingPunct="1">
                        <a:defRPr sz="2400" kern="1200">
                          <a:solidFill>
                            <a:schemeClr val="tx1"/>
                          </a:solidFill>
                          <a:latin typeface="Calibri"/>
                        </a:defRPr>
                      </a:lvl1pPr>
                      <a:lvl2pPr marL="609585" algn="l" defTabSz="609585" rtl="0" eaLnBrk="1" latinLnBrk="0" hangingPunct="1">
                        <a:defRPr sz="2400" kern="1200">
                          <a:solidFill>
                            <a:schemeClr val="tx1"/>
                          </a:solidFill>
                          <a:latin typeface="Calibri"/>
                        </a:defRPr>
                      </a:lvl2pPr>
                      <a:lvl3pPr marL="1219170" algn="l" defTabSz="609585" rtl="0" eaLnBrk="1" latinLnBrk="0" hangingPunct="1">
                        <a:defRPr sz="2400" kern="1200">
                          <a:solidFill>
                            <a:schemeClr val="tx1"/>
                          </a:solidFill>
                          <a:latin typeface="Calibri"/>
                        </a:defRPr>
                      </a:lvl3pPr>
                      <a:lvl4pPr marL="1828754" algn="l" defTabSz="609585" rtl="0" eaLnBrk="1" latinLnBrk="0" hangingPunct="1">
                        <a:defRPr sz="2400" kern="1200">
                          <a:solidFill>
                            <a:schemeClr val="tx1"/>
                          </a:solidFill>
                          <a:latin typeface="Calibri"/>
                        </a:defRPr>
                      </a:lvl4pPr>
                      <a:lvl5pPr marL="2438339" algn="l" defTabSz="609585" rtl="0" eaLnBrk="1" latinLnBrk="0" hangingPunct="1">
                        <a:defRPr sz="2400" kern="1200">
                          <a:solidFill>
                            <a:schemeClr val="tx1"/>
                          </a:solidFill>
                          <a:latin typeface="Calibri"/>
                        </a:defRPr>
                      </a:lvl5pPr>
                      <a:lvl6pPr marL="3047924" algn="l" defTabSz="609585" rtl="0" eaLnBrk="1" latinLnBrk="0" hangingPunct="1">
                        <a:defRPr sz="2400" kern="1200">
                          <a:solidFill>
                            <a:schemeClr val="tx1"/>
                          </a:solidFill>
                          <a:latin typeface="Calibri"/>
                        </a:defRPr>
                      </a:lvl6pPr>
                      <a:lvl7pPr marL="3657509" algn="l" defTabSz="609585" rtl="0" eaLnBrk="1" latinLnBrk="0" hangingPunct="1">
                        <a:defRPr sz="2400" kern="1200">
                          <a:solidFill>
                            <a:schemeClr val="tx1"/>
                          </a:solidFill>
                          <a:latin typeface="Calibri"/>
                        </a:defRPr>
                      </a:lvl7pPr>
                      <a:lvl8pPr marL="4267093" algn="l" defTabSz="609585" rtl="0" eaLnBrk="1" latinLnBrk="0" hangingPunct="1">
                        <a:defRPr sz="2400" kern="1200">
                          <a:solidFill>
                            <a:schemeClr val="tx1"/>
                          </a:solidFill>
                          <a:latin typeface="Calibri"/>
                        </a:defRPr>
                      </a:lvl8pPr>
                      <a:lvl9pPr marL="4876678" algn="l" defTabSz="609585" rtl="0" eaLnBrk="1" latinLnBrk="0" hangingPunct="1">
                        <a:defRPr sz="2400" kern="1200">
                          <a:solidFill>
                            <a:schemeClr val="tx1"/>
                          </a:solidFill>
                          <a:latin typeface="Calibri"/>
                        </a:defRPr>
                      </a:lvl9pPr>
                    </a:lstStyle>
                    <a:p>
                      <a:pPr marL="0" marR="0" lvl="0" indent="0" algn="ctr" defTabSz="914400" rtl="0" eaLnBrk="1" fontAlgn="auto" latinLnBrk="0" hangingPunct="1">
                        <a:lnSpc>
                          <a:spcPct val="100000"/>
                        </a:lnSpc>
                        <a:spcBef>
                          <a:spcPts val="0"/>
                        </a:spcBef>
                        <a:spcAft>
                          <a:spcPts val="0"/>
                        </a:spcAft>
                        <a:buClrTx/>
                        <a:buSzTx/>
                        <a:buFontTx/>
                        <a:buNone/>
                        <a:tabLst>
                          <a:tab pos="91440" algn="l"/>
                        </a:tabLst>
                        <a:defRPr/>
                      </a:pPr>
                      <a:r>
                        <a:rPr lang="en-GB" sz="1000" b="1" i="0" kern="1200" baseline="0" noProof="0">
                          <a:solidFill>
                            <a:schemeClr val="tx1">
                              <a:lumMod val="65000"/>
                              <a:lumOff val="35000"/>
                            </a:schemeClr>
                          </a:solidFill>
                          <a:latin typeface="Arial Narrow" panose="020B0604020202020204" pitchFamily="34" charset="0"/>
                          <a:ea typeface="Heiti SC Light"/>
                          <a:cs typeface="Arial Narrow" panose="020B0604020202020204" pitchFamily="34" charset="0"/>
                        </a:rPr>
                        <a:t>258</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09585" rtl="0" eaLnBrk="1" latinLnBrk="0" hangingPunct="1">
                        <a:defRPr sz="2400" kern="1200">
                          <a:solidFill>
                            <a:schemeClr val="tx1"/>
                          </a:solidFill>
                          <a:latin typeface="Calibri"/>
                        </a:defRPr>
                      </a:lvl1pPr>
                      <a:lvl2pPr marL="609585" algn="l" defTabSz="609585" rtl="0" eaLnBrk="1" latinLnBrk="0" hangingPunct="1">
                        <a:defRPr sz="2400" kern="1200">
                          <a:solidFill>
                            <a:schemeClr val="tx1"/>
                          </a:solidFill>
                          <a:latin typeface="Calibri"/>
                        </a:defRPr>
                      </a:lvl2pPr>
                      <a:lvl3pPr marL="1219170" algn="l" defTabSz="609585" rtl="0" eaLnBrk="1" latinLnBrk="0" hangingPunct="1">
                        <a:defRPr sz="2400" kern="1200">
                          <a:solidFill>
                            <a:schemeClr val="tx1"/>
                          </a:solidFill>
                          <a:latin typeface="Calibri"/>
                        </a:defRPr>
                      </a:lvl3pPr>
                      <a:lvl4pPr marL="1828754" algn="l" defTabSz="609585" rtl="0" eaLnBrk="1" latinLnBrk="0" hangingPunct="1">
                        <a:defRPr sz="2400" kern="1200">
                          <a:solidFill>
                            <a:schemeClr val="tx1"/>
                          </a:solidFill>
                          <a:latin typeface="Calibri"/>
                        </a:defRPr>
                      </a:lvl4pPr>
                      <a:lvl5pPr marL="2438339" algn="l" defTabSz="609585" rtl="0" eaLnBrk="1" latinLnBrk="0" hangingPunct="1">
                        <a:defRPr sz="2400" kern="1200">
                          <a:solidFill>
                            <a:schemeClr val="tx1"/>
                          </a:solidFill>
                          <a:latin typeface="Calibri"/>
                        </a:defRPr>
                      </a:lvl5pPr>
                      <a:lvl6pPr marL="3047924" algn="l" defTabSz="609585" rtl="0" eaLnBrk="1" latinLnBrk="0" hangingPunct="1">
                        <a:defRPr sz="2400" kern="1200">
                          <a:solidFill>
                            <a:schemeClr val="tx1"/>
                          </a:solidFill>
                          <a:latin typeface="Calibri"/>
                        </a:defRPr>
                      </a:lvl6pPr>
                      <a:lvl7pPr marL="3657509" algn="l" defTabSz="609585" rtl="0" eaLnBrk="1" latinLnBrk="0" hangingPunct="1">
                        <a:defRPr sz="2400" kern="1200">
                          <a:solidFill>
                            <a:schemeClr val="tx1"/>
                          </a:solidFill>
                          <a:latin typeface="Calibri"/>
                        </a:defRPr>
                      </a:lvl7pPr>
                      <a:lvl8pPr marL="4267093" algn="l" defTabSz="609585" rtl="0" eaLnBrk="1" latinLnBrk="0" hangingPunct="1">
                        <a:defRPr sz="2400" kern="1200">
                          <a:solidFill>
                            <a:schemeClr val="tx1"/>
                          </a:solidFill>
                          <a:latin typeface="Calibri"/>
                        </a:defRPr>
                      </a:lvl8pPr>
                      <a:lvl9pPr marL="4876678" algn="l" defTabSz="609585" rtl="0" eaLnBrk="1" latinLnBrk="0" hangingPunct="1">
                        <a:defRPr sz="2400" kern="1200">
                          <a:solidFill>
                            <a:schemeClr val="tx1"/>
                          </a:solidFill>
                          <a:latin typeface="Calibri"/>
                        </a:defRPr>
                      </a:lvl9pPr>
                    </a:lstStyle>
                    <a:p>
                      <a:pPr marL="0" marR="0" lvl="0" indent="0" algn="ctr" defTabSz="914400" rtl="0" eaLnBrk="1" fontAlgn="auto" latinLnBrk="0" hangingPunct="1">
                        <a:lnSpc>
                          <a:spcPct val="100000"/>
                        </a:lnSpc>
                        <a:spcBef>
                          <a:spcPts val="0"/>
                        </a:spcBef>
                        <a:spcAft>
                          <a:spcPts val="0"/>
                        </a:spcAft>
                        <a:buClrTx/>
                        <a:buSzTx/>
                        <a:buFontTx/>
                        <a:buNone/>
                        <a:tabLst>
                          <a:tab pos="91440" algn="l"/>
                        </a:tabLst>
                        <a:defRPr/>
                      </a:pPr>
                      <a:r>
                        <a:rPr lang="en-GB" sz="1000" b="1" i="0" kern="1200" baseline="0" noProof="0">
                          <a:solidFill>
                            <a:schemeClr val="tx1">
                              <a:lumMod val="65000"/>
                              <a:lumOff val="35000"/>
                            </a:schemeClr>
                          </a:solidFill>
                          <a:latin typeface="Arial Narrow" panose="020B0604020202020204" pitchFamily="34" charset="0"/>
                          <a:ea typeface="Heiti SC Light"/>
                          <a:cs typeface="Arial Narrow" panose="020B0604020202020204" pitchFamily="34" charset="0"/>
                        </a:rPr>
                        <a:t>293</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2119708209"/>
                  </a:ext>
                </a:extLst>
              </a:tr>
              <a:tr h="488262">
                <a:tc>
                  <a:txBody>
                    <a:bodyPr/>
                    <a:lstStyle>
                      <a:lvl1pPr marL="0" algn="l" defTabSz="457200" rtl="0" eaLnBrk="1" latinLnBrk="0" hangingPunct="1">
                        <a:defRPr sz="1800" kern="1200">
                          <a:solidFill>
                            <a:schemeClr val="dk1"/>
                          </a:solidFill>
                          <a:latin typeface="Calibri"/>
                          <a:ea typeface="Heiti SC Light"/>
                          <a:cs typeface="Heiti SC Light"/>
                        </a:defRPr>
                      </a:lvl1pPr>
                      <a:lvl2pPr marL="457200" algn="l" defTabSz="457200" rtl="0" eaLnBrk="1" latinLnBrk="0" hangingPunct="1">
                        <a:defRPr sz="1800" kern="1200">
                          <a:solidFill>
                            <a:schemeClr val="dk1"/>
                          </a:solidFill>
                          <a:latin typeface="Calibri"/>
                          <a:ea typeface="Heiti SC Light"/>
                          <a:cs typeface="Heiti SC Light"/>
                        </a:defRPr>
                      </a:lvl2pPr>
                      <a:lvl3pPr marL="914400" algn="l" defTabSz="457200" rtl="0" eaLnBrk="1" latinLnBrk="0" hangingPunct="1">
                        <a:defRPr sz="1800" kern="1200">
                          <a:solidFill>
                            <a:schemeClr val="dk1"/>
                          </a:solidFill>
                          <a:latin typeface="Calibri"/>
                          <a:ea typeface="Heiti SC Light"/>
                          <a:cs typeface="Heiti SC Light"/>
                        </a:defRPr>
                      </a:lvl3pPr>
                      <a:lvl4pPr marL="1371600" algn="l" defTabSz="457200" rtl="0" eaLnBrk="1" latinLnBrk="0" hangingPunct="1">
                        <a:defRPr sz="1800" kern="1200">
                          <a:solidFill>
                            <a:schemeClr val="dk1"/>
                          </a:solidFill>
                          <a:latin typeface="Calibri"/>
                          <a:ea typeface="Heiti SC Light"/>
                          <a:cs typeface="Heiti SC Light"/>
                        </a:defRPr>
                      </a:lvl4pPr>
                      <a:lvl5pPr marL="1828800" algn="l" defTabSz="457200" rtl="0" eaLnBrk="1" latinLnBrk="0" hangingPunct="1">
                        <a:defRPr sz="1800" kern="1200">
                          <a:solidFill>
                            <a:schemeClr val="dk1"/>
                          </a:solidFill>
                          <a:latin typeface="Calibri"/>
                          <a:ea typeface="Heiti SC Light"/>
                          <a:cs typeface="Heiti SC Light"/>
                        </a:defRPr>
                      </a:lvl5pPr>
                      <a:lvl6pPr marL="2286000" algn="l" defTabSz="457200" rtl="0" eaLnBrk="1" latinLnBrk="0" hangingPunct="1">
                        <a:defRPr sz="1800" kern="1200">
                          <a:solidFill>
                            <a:schemeClr val="dk1"/>
                          </a:solidFill>
                          <a:latin typeface="Calibri"/>
                          <a:ea typeface="Heiti SC Light"/>
                          <a:cs typeface="Heiti SC Light"/>
                        </a:defRPr>
                      </a:lvl6pPr>
                      <a:lvl7pPr marL="2743200" algn="l" defTabSz="457200" rtl="0" eaLnBrk="1" latinLnBrk="0" hangingPunct="1">
                        <a:defRPr sz="1800" kern="1200">
                          <a:solidFill>
                            <a:schemeClr val="dk1"/>
                          </a:solidFill>
                          <a:latin typeface="Calibri"/>
                          <a:ea typeface="Heiti SC Light"/>
                          <a:cs typeface="Heiti SC Light"/>
                        </a:defRPr>
                      </a:lvl7pPr>
                      <a:lvl8pPr marL="3200400" algn="l" defTabSz="457200" rtl="0" eaLnBrk="1" latinLnBrk="0" hangingPunct="1">
                        <a:defRPr sz="1800" kern="1200">
                          <a:solidFill>
                            <a:schemeClr val="dk1"/>
                          </a:solidFill>
                          <a:latin typeface="Calibri"/>
                          <a:ea typeface="Heiti SC Light"/>
                          <a:cs typeface="Heiti SC Light"/>
                        </a:defRPr>
                      </a:lvl8pPr>
                      <a:lvl9pPr marL="3657600" algn="l" defTabSz="457200" rtl="0" eaLnBrk="1" latinLnBrk="0" hangingPunct="1">
                        <a:defRPr sz="1800" kern="1200">
                          <a:solidFill>
                            <a:schemeClr val="dk1"/>
                          </a:solidFill>
                          <a:latin typeface="Calibri"/>
                          <a:ea typeface="Heiti SC Light"/>
                          <a:cs typeface="Heiti SC Light"/>
                        </a:defRPr>
                      </a:lvl9pPr>
                    </a:lstStyle>
                    <a:p>
                      <a:pPr algn="r">
                        <a:spcBef>
                          <a:spcPts val="0"/>
                        </a:spcBef>
                        <a:spcAft>
                          <a:spcPts val="0"/>
                        </a:spcAft>
                      </a:pPr>
                      <a:r>
                        <a:rPr lang="de-AT" sz="1000" b="0" i="0">
                          <a:solidFill>
                            <a:schemeClr val="tx1">
                              <a:lumMod val="65000"/>
                              <a:lumOff val="35000"/>
                            </a:schemeClr>
                          </a:solidFill>
                          <a:latin typeface="Arial Narrow" panose="020B0604020202020204" pitchFamily="34" charset="0"/>
                          <a:cs typeface="Arial Narrow" panose="020B0604020202020204" pitchFamily="34" charset="0"/>
                        </a:rPr>
                        <a:t>Median </a:t>
                      </a:r>
                      <a:br>
                        <a:rPr lang="de-AT" sz="1000" b="0" i="0">
                          <a:solidFill>
                            <a:schemeClr val="tx1">
                              <a:lumMod val="65000"/>
                              <a:lumOff val="35000"/>
                            </a:schemeClr>
                          </a:solidFill>
                          <a:latin typeface="Arial Narrow" panose="020B0604020202020204" pitchFamily="34" charset="0"/>
                          <a:cs typeface="Arial Narrow" panose="020B0604020202020204" pitchFamily="34" charset="0"/>
                        </a:rPr>
                      </a:br>
                      <a:r>
                        <a:rPr lang="de-AT" sz="1000" b="0" i="0">
                          <a:solidFill>
                            <a:schemeClr val="tx1">
                              <a:lumMod val="65000"/>
                              <a:lumOff val="35000"/>
                            </a:schemeClr>
                          </a:solidFill>
                          <a:latin typeface="Arial Narrow" panose="020B0604020202020204" pitchFamily="34" charset="0"/>
                          <a:cs typeface="Arial Narrow" panose="020B0604020202020204" pitchFamily="34" charset="0"/>
                        </a:rPr>
                        <a:t>(95%</a:t>
                      </a:r>
                      <a:r>
                        <a:rPr lang="de-AT" sz="1000" b="0" i="0" baseline="0">
                          <a:solidFill>
                            <a:schemeClr val="tx1">
                              <a:lumMod val="65000"/>
                              <a:lumOff val="35000"/>
                            </a:schemeClr>
                          </a:solidFill>
                          <a:latin typeface="Arial Narrow" panose="020B0604020202020204" pitchFamily="34" charset="0"/>
                          <a:cs typeface="Arial Narrow" panose="020B0604020202020204" pitchFamily="34" charset="0"/>
                        </a:rPr>
                        <a:t> CI); </a:t>
                      </a:r>
                      <a:r>
                        <a:rPr lang="de-AT" sz="1000" b="0" i="0" baseline="0" err="1">
                          <a:solidFill>
                            <a:schemeClr val="tx1">
                              <a:lumMod val="65000"/>
                              <a:lumOff val="35000"/>
                            </a:schemeClr>
                          </a:solidFill>
                          <a:latin typeface="Arial Narrow" panose="020B0604020202020204" pitchFamily="34" charset="0"/>
                          <a:cs typeface="Arial Narrow" panose="020B0604020202020204" pitchFamily="34" charset="0"/>
                        </a:rPr>
                        <a:t>months</a:t>
                      </a:r>
                      <a:endParaRPr lang="de-AT" sz="1000" b="0" i="0">
                        <a:solidFill>
                          <a:schemeClr val="tx1">
                            <a:lumMod val="65000"/>
                            <a:lumOff val="35000"/>
                          </a:schemeClr>
                        </a:solidFill>
                        <a:latin typeface="Arial Narrow" panose="020B0604020202020204" pitchFamily="34" charset="0"/>
                        <a:cs typeface="Arial Narrow"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defTabSz="609585" rtl="0" eaLnBrk="1" latinLnBrk="0" hangingPunct="1">
                        <a:defRPr sz="2400" kern="1200">
                          <a:solidFill>
                            <a:schemeClr val="tx1"/>
                          </a:solidFill>
                          <a:latin typeface="Calibri"/>
                        </a:defRPr>
                      </a:lvl1pPr>
                      <a:lvl2pPr marL="609585" algn="l" defTabSz="609585" rtl="0" eaLnBrk="1" latinLnBrk="0" hangingPunct="1">
                        <a:defRPr sz="2400" kern="1200">
                          <a:solidFill>
                            <a:schemeClr val="tx1"/>
                          </a:solidFill>
                          <a:latin typeface="Calibri"/>
                        </a:defRPr>
                      </a:lvl2pPr>
                      <a:lvl3pPr marL="1219170" algn="l" defTabSz="609585" rtl="0" eaLnBrk="1" latinLnBrk="0" hangingPunct="1">
                        <a:defRPr sz="2400" kern="1200">
                          <a:solidFill>
                            <a:schemeClr val="tx1"/>
                          </a:solidFill>
                          <a:latin typeface="Calibri"/>
                        </a:defRPr>
                      </a:lvl3pPr>
                      <a:lvl4pPr marL="1828754" algn="l" defTabSz="609585" rtl="0" eaLnBrk="1" latinLnBrk="0" hangingPunct="1">
                        <a:defRPr sz="2400" kern="1200">
                          <a:solidFill>
                            <a:schemeClr val="tx1"/>
                          </a:solidFill>
                          <a:latin typeface="Calibri"/>
                        </a:defRPr>
                      </a:lvl4pPr>
                      <a:lvl5pPr marL="2438339" algn="l" defTabSz="609585" rtl="0" eaLnBrk="1" latinLnBrk="0" hangingPunct="1">
                        <a:defRPr sz="2400" kern="1200">
                          <a:solidFill>
                            <a:schemeClr val="tx1"/>
                          </a:solidFill>
                          <a:latin typeface="Calibri"/>
                        </a:defRPr>
                      </a:lvl5pPr>
                      <a:lvl6pPr marL="3047924" algn="l" defTabSz="609585" rtl="0" eaLnBrk="1" latinLnBrk="0" hangingPunct="1">
                        <a:defRPr sz="2400" kern="1200">
                          <a:solidFill>
                            <a:schemeClr val="tx1"/>
                          </a:solidFill>
                          <a:latin typeface="Calibri"/>
                        </a:defRPr>
                      </a:lvl6pPr>
                      <a:lvl7pPr marL="3657509" algn="l" defTabSz="609585" rtl="0" eaLnBrk="1" latinLnBrk="0" hangingPunct="1">
                        <a:defRPr sz="2400" kern="1200">
                          <a:solidFill>
                            <a:schemeClr val="tx1"/>
                          </a:solidFill>
                          <a:latin typeface="Calibri"/>
                        </a:defRPr>
                      </a:lvl7pPr>
                      <a:lvl8pPr marL="4267093" algn="l" defTabSz="609585" rtl="0" eaLnBrk="1" latinLnBrk="0" hangingPunct="1">
                        <a:defRPr sz="2400" kern="1200">
                          <a:solidFill>
                            <a:schemeClr val="tx1"/>
                          </a:solidFill>
                          <a:latin typeface="Calibri"/>
                        </a:defRPr>
                      </a:lvl8pPr>
                      <a:lvl9pPr marL="4876678" algn="l" defTabSz="609585" rtl="0" eaLnBrk="1" latinLnBrk="0" hangingPunct="1">
                        <a:defRPr sz="2400" kern="1200">
                          <a:solidFill>
                            <a:schemeClr val="tx1"/>
                          </a:solidFill>
                          <a:latin typeface="Calibri"/>
                        </a:defRPr>
                      </a:lvl9pPr>
                    </a:lstStyle>
                    <a:p>
                      <a:pPr marL="0" marR="0" lvl="0" indent="0" algn="ctr" defTabSz="914400" rtl="0" eaLnBrk="1" fontAlgn="auto" latinLnBrk="0" hangingPunct="1">
                        <a:lnSpc>
                          <a:spcPct val="100000"/>
                        </a:lnSpc>
                        <a:spcBef>
                          <a:spcPts val="0"/>
                        </a:spcBef>
                        <a:spcAft>
                          <a:spcPts val="0"/>
                        </a:spcAft>
                        <a:buClrTx/>
                        <a:buSzTx/>
                        <a:buFontTx/>
                        <a:buNone/>
                        <a:tabLst>
                          <a:tab pos="91440" algn="l"/>
                        </a:tabLst>
                        <a:defRPr/>
                      </a:pPr>
                      <a:r>
                        <a:rPr lang="en-US" sz="1000" b="1" i="0" kern="1200" baseline="0">
                          <a:solidFill>
                            <a:schemeClr val="tx1">
                              <a:lumMod val="65000"/>
                              <a:lumOff val="35000"/>
                            </a:schemeClr>
                          </a:solidFill>
                          <a:latin typeface="Arial Narrow" panose="020B0604020202020204" pitchFamily="34" charset="0"/>
                          <a:ea typeface="Heiti SC Light"/>
                          <a:cs typeface="Arial Narrow" panose="020B0604020202020204" pitchFamily="34" charset="0"/>
                        </a:rPr>
                        <a:t>7.2</a:t>
                      </a:r>
                      <a:r>
                        <a:rPr lang="en-US" sz="1000" b="0" i="0" kern="1200" baseline="0">
                          <a:solidFill>
                            <a:schemeClr val="tx1">
                              <a:lumMod val="65000"/>
                              <a:lumOff val="35000"/>
                            </a:schemeClr>
                          </a:solidFill>
                          <a:latin typeface="Arial Narrow" panose="020B0604020202020204" pitchFamily="34" charset="0"/>
                          <a:ea typeface="Heiti SC Light"/>
                          <a:cs typeface="Arial Narrow" panose="020B0604020202020204" pitchFamily="34" charset="0"/>
                        </a:rPr>
                        <a:t> (5.5</a:t>
                      </a:r>
                      <a:r>
                        <a:rPr kumimoji="0" lang="en-US" sz="1000" b="0" i="0" u="none" strike="noStrike" kern="1200" cap="none" spc="0" normalizeH="0" baseline="0">
                          <a:ln>
                            <a:noFill/>
                          </a:ln>
                          <a:solidFill>
                            <a:schemeClr val="tx1">
                              <a:lumMod val="65000"/>
                              <a:lumOff val="35000"/>
                            </a:schemeClr>
                          </a:solidFill>
                          <a:effectLst/>
                          <a:uLnTx/>
                          <a:uFillTx/>
                          <a:latin typeface="Arial Narrow" panose="020B0604020202020204" pitchFamily="34" charset="0"/>
                          <a:ea typeface="+mn-ea"/>
                          <a:cs typeface="Arial Narrow" panose="020B0604020202020204" pitchFamily="34" charset="0"/>
                        </a:rPr>
                        <a:t>–</a:t>
                      </a:r>
                      <a:r>
                        <a:rPr kumimoji="0" lang="en-US" sz="1000" b="0" i="0" u="none" strike="noStrike" kern="1200" cap="none" spc="0" normalizeH="0" baseline="0">
                          <a:ln>
                            <a:noFill/>
                          </a:ln>
                          <a:solidFill>
                            <a:schemeClr val="tx1">
                              <a:lumMod val="65000"/>
                              <a:lumOff val="35000"/>
                            </a:schemeClr>
                          </a:solidFill>
                          <a:effectLst/>
                          <a:uLnTx/>
                          <a:uFillTx/>
                          <a:latin typeface="Arial Narrow" panose="020B0604020202020204" pitchFamily="34" charset="0"/>
                          <a:ea typeface="Heiti SC Light"/>
                          <a:cs typeface="Arial Narrow" panose="020B0604020202020204" pitchFamily="34" charset="0"/>
                        </a:rPr>
                        <a:t>7.4</a:t>
                      </a:r>
                      <a:r>
                        <a:rPr lang="en-US" sz="1000" b="0" i="0" kern="1200" baseline="0">
                          <a:solidFill>
                            <a:schemeClr val="tx1">
                              <a:lumMod val="65000"/>
                              <a:lumOff val="35000"/>
                            </a:schemeClr>
                          </a:solidFill>
                          <a:latin typeface="Arial Narrow" panose="020B0604020202020204" pitchFamily="34" charset="0"/>
                          <a:ea typeface="Heiti SC Light"/>
                          <a:cs typeface="Arial Narrow" panose="020B0604020202020204" pitchFamily="34" charset="0"/>
                        </a:rPr>
                        <a:t>)</a:t>
                      </a:r>
                      <a:endParaRPr lang="en-GB" sz="1000" b="0" i="0" kern="1200" baseline="0" noProof="0">
                        <a:solidFill>
                          <a:schemeClr val="tx1">
                            <a:lumMod val="65000"/>
                            <a:lumOff val="35000"/>
                          </a:schemeClr>
                        </a:solidFill>
                        <a:latin typeface="Arial Narrow" panose="020B0604020202020204" pitchFamily="34" charset="0"/>
                        <a:ea typeface="Heiti SC Light"/>
                        <a:cs typeface="Arial Narrow" panose="020B0604020202020204" pitchFamily="34" charset="0"/>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alpha val="10000"/>
                      </a:schemeClr>
                    </a:solidFill>
                  </a:tcPr>
                </a:tc>
                <a:tc>
                  <a:txBody>
                    <a:bodyPr/>
                    <a:lstStyle>
                      <a:lvl1pPr marL="0" algn="l" defTabSz="609585" rtl="0" eaLnBrk="1" latinLnBrk="0" hangingPunct="1">
                        <a:defRPr sz="2400" kern="1200">
                          <a:solidFill>
                            <a:schemeClr val="tx1"/>
                          </a:solidFill>
                          <a:latin typeface="Calibri"/>
                        </a:defRPr>
                      </a:lvl1pPr>
                      <a:lvl2pPr marL="609585" algn="l" defTabSz="609585" rtl="0" eaLnBrk="1" latinLnBrk="0" hangingPunct="1">
                        <a:defRPr sz="2400" kern="1200">
                          <a:solidFill>
                            <a:schemeClr val="tx1"/>
                          </a:solidFill>
                          <a:latin typeface="Calibri"/>
                        </a:defRPr>
                      </a:lvl2pPr>
                      <a:lvl3pPr marL="1219170" algn="l" defTabSz="609585" rtl="0" eaLnBrk="1" latinLnBrk="0" hangingPunct="1">
                        <a:defRPr sz="2400" kern="1200">
                          <a:solidFill>
                            <a:schemeClr val="tx1"/>
                          </a:solidFill>
                          <a:latin typeface="Calibri"/>
                        </a:defRPr>
                      </a:lvl3pPr>
                      <a:lvl4pPr marL="1828754" algn="l" defTabSz="609585" rtl="0" eaLnBrk="1" latinLnBrk="0" hangingPunct="1">
                        <a:defRPr sz="2400" kern="1200">
                          <a:solidFill>
                            <a:schemeClr val="tx1"/>
                          </a:solidFill>
                          <a:latin typeface="Calibri"/>
                        </a:defRPr>
                      </a:lvl4pPr>
                      <a:lvl5pPr marL="2438339" algn="l" defTabSz="609585" rtl="0" eaLnBrk="1" latinLnBrk="0" hangingPunct="1">
                        <a:defRPr sz="2400" kern="1200">
                          <a:solidFill>
                            <a:schemeClr val="tx1"/>
                          </a:solidFill>
                          <a:latin typeface="Calibri"/>
                        </a:defRPr>
                      </a:lvl5pPr>
                      <a:lvl6pPr marL="3047924" algn="l" defTabSz="609585" rtl="0" eaLnBrk="1" latinLnBrk="0" hangingPunct="1">
                        <a:defRPr sz="2400" kern="1200">
                          <a:solidFill>
                            <a:schemeClr val="tx1"/>
                          </a:solidFill>
                          <a:latin typeface="Calibri"/>
                        </a:defRPr>
                      </a:lvl6pPr>
                      <a:lvl7pPr marL="3657509" algn="l" defTabSz="609585" rtl="0" eaLnBrk="1" latinLnBrk="0" hangingPunct="1">
                        <a:defRPr sz="2400" kern="1200">
                          <a:solidFill>
                            <a:schemeClr val="tx1"/>
                          </a:solidFill>
                          <a:latin typeface="Calibri"/>
                        </a:defRPr>
                      </a:lvl7pPr>
                      <a:lvl8pPr marL="4267093" algn="l" defTabSz="609585" rtl="0" eaLnBrk="1" latinLnBrk="0" hangingPunct="1">
                        <a:defRPr sz="2400" kern="1200">
                          <a:solidFill>
                            <a:schemeClr val="tx1"/>
                          </a:solidFill>
                          <a:latin typeface="Calibri"/>
                        </a:defRPr>
                      </a:lvl8pPr>
                      <a:lvl9pPr marL="4876678" algn="l" defTabSz="609585" rtl="0" eaLnBrk="1" latinLnBrk="0" hangingPunct="1">
                        <a:defRPr sz="2400" kern="1200">
                          <a:solidFill>
                            <a:schemeClr val="tx1"/>
                          </a:solidFill>
                          <a:latin typeface="Calibri"/>
                        </a:defRPr>
                      </a:lvl9pPr>
                    </a:lstStyle>
                    <a:p>
                      <a:pPr marL="0" marR="0" lvl="0" indent="0" algn="ctr" defTabSz="914400" rtl="0" eaLnBrk="1" fontAlgn="auto" latinLnBrk="0" hangingPunct="1">
                        <a:lnSpc>
                          <a:spcPct val="100000"/>
                        </a:lnSpc>
                        <a:spcBef>
                          <a:spcPts val="0"/>
                        </a:spcBef>
                        <a:spcAft>
                          <a:spcPts val="0"/>
                        </a:spcAft>
                        <a:buClrTx/>
                        <a:buSzTx/>
                        <a:buFontTx/>
                        <a:buNone/>
                        <a:tabLst>
                          <a:tab pos="91440" algn="l"/>
                        </a:tabLst>
                        <a:defRPr/>
                      </a:pPr>
                      <a:r>
                        <a:rPr lang="en-US" sz="1000" b="1" i="0" kern="1200" baseline="0">
                          <a:solidFill>
                            <a:schemeClr val="tx1">
                              <a:lumMod val="65000"/>
                              <a:lumOff val="35000"/>
                            </a:schemeClr>
                          </a:solidFill>
                          <a:latin typeface="Arial Narrow" panose="020B0604020202020204" pitchFamily="34" charset="0"/>
                          <a:ea typeface="Heiti SC Light"/>
                          <a:cs typeface="Arial Narrow" panose="020B0604020202020204" pitchFamily="34" charset="0"/>
                        </a:rPr>
                        <a:t>3.6</a:t>
                      </a:r>
                      <a:r>
                        <a:rPr lang="en-US" sz="1000" b="0" i="0" kern="1200" baseline="0">
                          <a:solidFill>
                            <a:schemeClr val="tx1">
                              <a:lumMod val="65000"/>
                              <a:lumOff val="35000"/>
                            </a:schemeClr>
                          </a:solidFill>
                          <a:latin typeface="Arial Narrow" panose="020B0604020202020204" pitchFamily="34" charset="0"/>
                          <a:ea typeface="Heiti SC Light"/>
                          <a:cs typeface="Arial Narrow" panose="020B0604020202020204" pitchFamily="34" charset="0"/>
                        </a:rPr>
                        <a:t> (2.8</a:t>
                      </a:r>
                      <a:r>
                        <a:rPr kumimoji="0" lang="en-US" sz="1000" b="0" i="0" u="none" strike="noStrike" kern="1200" cap="none" spc="0" normalizeH="0" baseline="0">
                          <a:ln>
                            <a:noFill/>
                          </a:ln>
                          <a:solidFill>
                            <a:schemeClr val="tx1">
                              <a:lumMod val="65000"/>
                              <a:lumOff val="35000"/>
                            </a:schemeClr>
                          </a:solidFill>
                          <a:effectLst/>
                          <a:uLnTx/>
                          <a:uFillTx/>
                          <a:latin typeface="Arial Narrow" panose="020B0604020202020204" pitchFamily="34" charset="0"/>
                          <a:ea typeface="+mn-ea"/>
                          <a:cs typeface="Arial Narrow" panose="020B0604020202020204" pitchFamily="34" charset="0"/>
                        </a:rPr>
                        <a:t>–</a:t>
                      </a:r>
                      <a:r>
                        <a:rPr lang="en-US" sz="1000" b="0" i="0" kern="1200" baseline="0">
                          <a:solidFill>
                            <a:schemeClr val="tx1">
                              <a:lumMod val="65000"/>
                              <a:lumOff val="35000"/>
                            </a:schemeClr>
                          </a:solidFill>
                          <a:latin typeface="Arial Narrow" panose="020B0604020202020204" pitchFamily="34" charset="0"/>
                          <a:ea typeface="Heiti SC Light"/>
                          <a:cs typeface="Arial Narrow" panose="020B0604020202020204" pitchFamily="34" charset="0"/>
                        </a:rPr>
                        <a:t>3.7)</a:t>
                      </a:r>
                      <a:endParaRPr lang="en-GB" sz="1000" b="0" i="0" kern="1200" baseline="0" noProof="0">
                        <a:solidFill>
                          <a:schemeClr val="tx1">
                            <a:lumMod val="65000"/>
                            <a:lumOff val="35000"/>
                          </a:schemeClr>
                        </a:solidFill>
                        <a:latin typeface="Arial Narrow" panose="020B0604020202020204" pitchFamily="34" charset="0"/>
                        <a:ea typeface="Heiti SC Light"/>
                        <a:cs typeface="Arial Narrow" panose="020B0604020202020204" pitchFamily="34" charset="0"/>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855145285"/>
                  </a:ext>
                </a:extLst>
              </a:tr>
              <a:tr h="218108">
                <a:tc gridSpan="3">
                  <a:txBody>
                    <a:bodyPr/>
                    <a:lstStyle>
                      <a:lvl1pPr marL="0" algn="l" defTabSz="609585" rtl="0" eaLnBrk="1" latinLnBrk="0" hangingPunct="1">
                        <a:defRPr sz="2400" kern="1200">
                          <a:solidFill>
                            <a:schemeClr val="tx1"/>
                          </a:solidFill>
                          <a:latin typeface="Calibri"/>
                        </a:defRPr>
                      </a:lvl1pPr>
                      <a:lvl2pPr marL="609585" algn="l" defTabSz="609585" rtl="0" eaLnBrk="1" latinLnBrk="0" hangingPunct="1">
                        <a:defRPr sz="2400" kern="1200">
                          <a:solidFill>
                            <a:schemeClr val="tx1"/>
                          </a:solidFill>
                          <a:latin typeface="Calibri"/>
                        </a:defRPr>
                      </a:lvl2pPr>
                      <a:lvl3pPr marL="1219170" algn="l" defTabSz="609585" rtl="0" eaLnBrk="1" latinLnBrk="0" hangingPunct="1">
                        <a:defRPr sz="2400" kern="1200">
                          <a:solidFill>
                            <a:schemeClr val="tx1"/>
                          </a:solidFill>
                          <a:latin typeface="Calibri"/>
                        </a:defRPr>
                      </a:lvl3pPr>
                      <a:lvl4pPr marL="1828754" algn="l" defTabSz="609585" rtl="0" eaLnBrk="1" latinLnBrk="0" hangingPunct="1">
                        <a:defRPr sz="2400" kern="1200">
                          <a:solidFill>
                            <a:schemeClr val="tx1"/>
                          </a:solidFill>
                          <a:latin typeface="Calibri"/>
                        </a:defRPr>
                      </a:lvl4pPr>
                      <a:lvl5pPr marL="2438339" algn="l" defTabSz="609585" rtl="0" eaLnBrk="1" latinLnBrk="0" hangingPunct="1">
                        <a:defRPr sz="2400" kern="1200">
                          <a:solidFill>
                            <a:schemeClr val="tx1"/>
                          </a:solidFill>
                          <a:latin typeface="Calibri"/>
                        </a:defRPr>
                      </a:lvl5pPr>
                      <a:lvl6pPr marL="3047924" algn="l" defTabSz="609585" rtl="0" eaLnBrk="1" latinLnBrk="0" hangingPunct="1">
                        <a:defRPr sz="2400" kern="1200">
                          <a:solidFill>
                            <a:schemeClr val="tx1"/>
                          </a:solidFill>
                          <a:latin typeface="Calibri"/>
                        </a:defRPr>
                      </a:lvl6pPr>
                      <a:lvl7pPr marL="3657509" algn="l" defTabSz="609585" rtl="0" eaLnBrk="1" latinLnBrk="0" hangingPunct="1">
                        <a:defRPr sz="2400" kern="1200">
                          <a:solidFill>
                            <a:schemeClr val="tx1"/>
                          </a:solidFill>
                          <a:latin typeface="Calibri"/>
                        </a:defRPr>
                      </a:lvl7pPr>
                      <a:lvl8pPr marL="4267093" algn="l" defTabSz="609585" rtl="0" eaLnBrk="1" latinLnBrk="0" hangingPunct="1">
                        <a:defRPr sz="2400" kern="1200">
                          <a:solidFill>
                            <a:schemeClr val="tx1"/>
                          </a:solidFill>
                          <a:latin typeface="Calibri"/>
                        </a:defRPr>
                      </a:lvl8pPr>
                      <a:lvl9pPr marL="4876678" algn="l" defTabSz="609585" rtl="0" eaLnBrk="1" latinLnBrk="0" hangingPunct="1">
                        <a:defRPr sz="2400" kern="1200">
                          <a:solidFill>
                            <a:schemeClr val="tx1"/>
                          </a:solidFill>
                          <a:latin typeface="Calibri"/>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de-AT" sz="1000" b="0" i="0">
                          <a:solidFill>
                            <a:schemeClr val="tx1">
                              <a:lumMod val="65000"/>
                              <a:lumOff val="35000"/>
                            </a:schemeClr>
                          </a:solidFill>
                          <a:latin typeface="Arial Narrow" panose="020B0604020202020204" pitchFamily="34" charset="0"/>
                          <a:cs typeface="Arial Narrow" panose="020B0604020202020204" pitchFamily="34" charset="0"/>
                        </a:rPr>
                        <a:t>Adjusted HR (95% CI):</a:t>
                      </a:r>
                      <a:r>
                        <a:rPr lang="de-AT" sz="1000" b="1" i="0">
                          <a:solidFill>
                            <a:schemeClr val="tx1">
                              <a:lumMod val="65000"/>
                              <a:lumOff val="35000"/>
                            </a:schemeClr>
                          </a:solidFill>
                          <a:latin typeface="Arial Narrow" panose="020B0604020202020204" pitchFamily="34" charset="0"/>
                          <a:cs typeface="Arial Narrow" panose="020B0604020202020204" pitchFamily="34" charset="0"/>
                        </a:rPr>
                        <a:t> </a:t>
                      </a:r>
                      <a:r>
                        <a:rPr lang="en-US" sz="1000" b="1" i="0" kern="1200" baseline="0">
                          <a:solidFill>
                            <a:schemeClr val="tx1">
                              <a:lumMod val="65000"/>
                              <a:lumOff val="35000"/>
                            </a:schemeClr>
                          </a:solidFill>
                          <a:latin typeface="Arial Narrow" panose="020B0604020202020204" pitchFamily="34" charset="0"/>
                          <a:ea typeface="Heiti SC Light"/>
                          <a:cs typeface="Arial Narrow" panose="020B0604020202020204" pitchFamily="34" charset="0"/>
                        </a:rPr>
                        <a:t>0.60 </a:t>
                      </a:r>
                      <a:r>
                        <a:rPr lang="en-US" sz="1000" b="0" i="0" kern="1200" baseline="0">
                          <a:solidFill>
                            <a:schemeClr val="tx1">
                              <a:lumMod val="65000"/>
                              <a:lumOff val="35000"/>
                            </a:schemeClr>
                          </a:solidFill>
                          <a:latin typeface="Arial Narrow" panose="020B0604020202020204" pitchFamily="34" charset="0"/>
                          <a:ea typeface="Heiti SC Light"/>
                          <a:cs typeface="Arial Narrow" panose="020B0604020202020204" pitchFamily="34" charset="0"/>
                        </a:rPr>
                        <a:t>(0.51</a:t>
                      </a:r>
                      <a:r>
                        <a:rPr kumimoji="0" lang="en-US" sz="1000" b="0" i="0" u="none" strike="noStrike" kern="1200" cap="none" spc="0" normalizeH="0" baseline="0">
                          <a:ln>
                            <a:noFill/>
                          </a:ln>
                          <a:solidFill>
                            <a:schemeClr val="tx1">
                              <a:lumMod val="65000"/>
                              <a:lumOff val="35000"/>
                            </a:schemeClr>
                          </a:solidFill>
                          <a:effectLst/>
                          <a:uLnTx/>
                          <a:uFillTx/>
                          <a:latin typeface="Arial Narrow" panose="020B0604020202020204" pitchFamily="34" charset="0"/>
                          <a:ea typeface="+mn-ea"/>
                          <a:cs typeface="Arial Narrow" panose="020B0604020202020204" pitchFamily="34" charset="0"/>
                        </a:rPr>
                        <a:t>–</a:t>
                      </a:r>
                      <a:r>
                        <a:rPr lang="en-US" sz="1000" b="0" i="0" kern="1200" baseline="0">
                          <a:solidFill>
                            <a:schemeClr val="tx1">
                              <a:lumMod val="65000"/>
                              <a:lumOff val="35000"/>
                            </a:schemeClr>
                          </a:solidFill>
                          <a:latin typeface="Arial Narrow" panose="020B0604020202020204" pitchFamily="34" charset="0"/>
                          <a:ea typeface="Heiti SC Light"/>
                          <a:cs typeface="Arial Narrow" panose="020B0604020202020204" pitchFamily="34" charset="0"/>
                        </a:rPr>
                        <a:t>0.71)</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DF6E5"/>
                    </a:solidFill>
                  </a:tcPr>
                </a:tc>
                <a:tc hMerge="1">
                  <a:txBody>
                    <a:bodyPr/>
                    <a:lstStyle>
                      <a:lvl1pPr marL="0" algn="l" defTabSz="609585" rtl="0" eaLnBrk="1" latinLnBrk="0" hangingPunct="1">
                        <a:defRPr sz="2400" kern="1200">
                          <a:solidFill>
                            <a:schemeClr val="tx1"/>
                          </a:solidFill>
                          <a:latin typeface="Calibri"/>
                        </a:defRPr>
                      </a:lvl1pPr>
                      <a:lvl2pPr marL="609585" algn="l" defTabSz="609585" rtl="0" eaLnBrk="1" latinLnBrk="0" hangingPunct="1">
                        <a:defRPr sz="2400" kern="1200">
                          <a:solidFill>
                            <a:schemeClr val="tx1"/>
                          </a:solidFill>
                          <a:latin typeface="Calibri"/>
                        </a:defRPr>
                      </a:lvl2pPr>
                      <a:lvl3pPr marL="1219170" algn="l" defTabSz="609585" rtl="0" eaLnBrk="1" latinLnBrk="0" hangingPunct="1">
                        <a:defRPr sz="2400" kern="1200">
                          <a:solidFill>
                            <a:schemeClr val="tx1"/>
                          </a:solidFill>
                          <a:latin typeface="Calibri"/>
                        </a:defRPr>
                      </a:lvl3pPr>
                      <a:lvl4pPr marL="1828754" algn="l" defTabSz="609585" rtl="0" eaLnBrk="1" latinLnBrk="0" hangingPunct="1">
                        <a:defRPr sz="2400" kern="1200">
                          <a:solidFill>
                            <a:schemeClr val="tx1"/>
                          </a:solidFill>
                          <a:latin typeface="Calibri"/>
                        </a:defRPr>
                      </a:lvl4pPr>
                      <a:lvl5pPr marL="2438339" algn="l" defTabSz="609585" rtl="0" eaLnBrk="1" latinLnBrk="0" hangingPunct="1">
                        <a:defRPr sz="2400" kern="1200">
                          <a:solidFill>
                            <a:schemeClr val="tx1"/>
                          </a:solidFill>
                          <a:latin typeface="Calibri"/>
                        </a:defRPr>
                      </a:lvl5pPr>
                      <a:lvl6pPr marL="3047924" algn="l" defTabSz="609585" rtl="0" eaLnBrk="1" latinLnBrk="0" hangingPunct="1">
                        <a:defRPr sz="2400" kern="1200">
                          <a:solidFill>
                            <a:schemeClr val="tx1"/>
                          </a:solidFill>
                          <a:latin typeface="Calibri"/>
                        </a:defRPr>
                      </a:lvl6pPr>
                      <a:lvl7pPr marL="3657509" algn="l" defTabSz="609585" rtl="0" eaLnBrk="1" latinLnBrk="0" hangingPunct="1">
                        <a:defRPr sz="2400" kern="1200">
                          <a:solidFill>
                            <a:schemeClr val="tx1"/>
                          </a:solidFill>
                          <a:latin typeface="Calibri"/>
                        </a:defRPr>
                      </a:lvl7pPr>
                      <a:lvl8pPr marL="4267093" algn="l" defTabSz="609585" rtl="0" eaLnBrk="1" latinLnBrk="0" hangingPunct="1">
                        <a:defRPr sz="2400" kern="1200">
                          <a:solidFill>
                            <a:schemeClr val="tx1"/>
                          </a:solidFill>
                          <a:latin typeface="Calibri"/>
                        </a:defRPr>
                      </a:lvl8pPr>
                      <a:lvl9pPr marL="4876678" algn="l" defTabSz="609585" rtl="0" eaLnBrk="1" latinLnBrk="0" hangingPunct="1">
                        <a:defRPr sz="2400" kern="1200">
                          <a:solidFill>
                            <a:schemeClr val="tx1"/>
                          </a:solidFill>
                          <a:latin typeface="Calibri"/>
                        </a:defRPr>
                      </a:lvl9pPr>
                    </a:lstStyle>
                    <a:p>
                      <a:pPr marL="0" marR="0" lvl="0" indent="0" algn="ctr" defTabSz="914400" rtl="0" eaLnBrk="1" fontAlgn="auto" latinLnBrk="0" hangingPunct="1">
                        <a:lnSpc>
                          <a:spcPct val="100000"/>
                        </a:lnSpc>
                        <a:spcBef>
                          <a:spcPts val="0"/>
                        </a:spcBef>
                        <a:spcAft>
                          <a:spcPts val="0"/>
                        </a:spcAft>
                        <a:buClrTx/>
                        <a:buSzTx/>
                        <a:buFontTx/>
                        <a:buNone/>
                        <a:tabLst>
                          <a:tab pos="91440" algn="l"/>
                        </a:tabLst>
                        <a:defRPr/>
                      </a:pPr>
                      <a:r>
                        <a:rPr lang="en-US" sz="1000" b="1" kern="1200" baseline="0">
                          <a:solidFill>
                            <a:schemeClr val="tx1"/>
                          </a:solidFill>
                          <a:latin typeface="Arial" panose="020B0604020202020204" pitchFamily="34" charset="0"/>
                          <a:ea typeface="Heiti SC Light"/>
                          <a:cs typeface="Arial" panose="020B0604020202020204" pitchFamily="34" charset="0"/>
                        </a:rPr>
                        <a:t>0.60 (0.48, 0.76)</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DF6E5"/>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tab pos="91440" algn="l"/>
                        </a:tabLst>
                        <a:defRPr/>
                      </a:pPr>
                      <a:endParaRPr lang="en-GB" sz="1200" kern="1200" baseline="0" noProof="0">
                        <a:solidFill>
                          <a:schemeClr val="tx1"/>
                        </a:solidFill>
                        <a:latin typeface="Arial" panose="020B0604020202020204" pitchFamily="34" charset="0"/>
                        <a:ea typeface="Heiti SC Light"/>
                        <a:cs typeface="Arial" panose="020B0604020202020204" pitchFamily="34" charset="0"/>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735089981"/>
                  </a:ext>
                </a:extLst>
              </a:tr>
            </a:tbl>
          </a:graphicData>
        </a:graphic>
      </p:graphicFrame>
      <p:grpSp>
        <p:nvGrpSpPr>
          <p:cNvPr id="532" name="Group 531">
            <a:extLst>
              <a:ext uri="{FF2B5EF4-FFF2-40B4-BE49-F238E27FC236}">
                <a16:creationId xmlns:a16="http://schemas.microsoft.com/office/drawing/2014/main" id="{024C04DE-82E5-4065-CC32-68BDDC67546D}"/>
              </a:ext>
            </a:extLst>
          </p:cNvPr>
          <p:cNvGrpSpPr/>
          <p:nvPr/>
        </p:nvGrpSpPr>
        <p:grpSpPr>
          <a:xfrm>
            <a:off x="254276" y="5409575"/>
            <a:ext cx="950851" cy="795228"/>
            <a:chOff x="66675" y="5532967"/>
            <a:chExt cx="1673227" cy="640436"/>
          </a:xfrm>
        </p:grpSpPr>
        <p:sp>
          <p:nvSpPr>
            <p:cNvPr id="533" name="Rectangle 3">
              <a:extLst>
                <a:ext uri="{FF2B5EF4-FFF2-40B4-BE49-F238E27FC236}">
                  <a16:creationId xmlns:a16="http://schemas.microsoft.com/office/drawing/2014/main" id="{5B494480-F1A9-D534-F6A8-94A547625B76}"/>
                </a:ext>
              </a:extLst>
            </p:cNvPr>
            <p:cNvSpPr/>
            <p:nvPr/>
          </p:nvSpPr>
          <p:spPr bwMode="auto">
            <a:xfrm rot="16200000">
              <a:off x="746736" y="4852906"/>
              <a:ext cx="313105" cy="1673227"/>
            </a:xfrm>
            <a:prstGeom prst="round2SameRect">
              <a:avLst>
                <a:gd name="adj1" fmla="val 19109"/>
                <a:gd name="adj2" fmla="val 0"/>
              </a:avLst>
            </a:prstGeom>
            <a:solidFill>
              <a:schemeClr val="tx2"/>
            </a:solidFill>
            <a:ln w="12700" cap="flat" cmpd="sng" algn="ctr">
              <a:noFill/>
              <a:prstDash val="solid"/>
              <a:miter lim="800000"/>
            </a:ln>
            <a:effectLst/>
          </p:spPr>
          <p:txBody>
            <a:bodyPr vert="vert" rIns="90000" anchor="ctr"/>
            <a:lstStyle>
              <a:defPPr>
                <a:defRPr lang="en-GB"/>
              </a:defPPr>
              <a:lvl1pPr algn="l" rtl="0" fontAlgn="base">
                <a:spcBef>
                  <a:spcPct val="0"/>
                </a:spcBef>
                <a:spcAft>
                  <a:spcPct val="0"/>
                </a:spcAft>
                <a:defRPr sz="2400" kern="1200">
                  <a:solidFill>
                    <a:schemeClr val="lt1"/>
                  </a:solidFill>
                  <a:latin typeface="+mn-lt"/>
                  <a:ea typeface="+mn-ea"/>
                  <a:cs typeface="+mn-cs"/>
                </a:defRPr>
              </a:lvl1pPr>
              <a:lvl2pPr marL="457200" algn="l" rtl="0" fontAlgn="base">
                <a:spcBef>
                  <a:spcPct val="0"/>
                </a:spcBef>
                <a:spcAft>
                  <a:spcPct val="0"/>
                </a:spcAft>
                <a:defRPr sz="2400" kern="1200">
                  <a:solidFill>
                    <a:schemeClr val="lt1"/>
                  </a:solidFill>
                  <a:latin typeface="+mn-lt"/>
                  <a:ea typeface="+mn-ea"/>
                  <a:cs typeface="+mn-cs"/>
                </a:defRPr>
              </a:lvl2pPr>
              <a:lvl3pPr marL="914400" algn="l" rtl="0" fontAlgn="base">
                <a:spcBef>
                  <a:spcPct val="0"/>
                </a:spcBef>
                <a:spcAft>
                  <a:spcPct val="0"/>
                </a:spcAft>
                <a:defRPr sz="2400" kern="1200">
                  <a:solidFill>
                    <a:schemeClr val="lt1"/>
                  </a:solidFill>
                  <a:latin typeface="+mn-lt"/>
                  <a:ea typeface="+mn-ea"/>
                  <a:cs typeface="+mn-cs"/>
                </a:defRPr>
              </a:lvl3pPr>
              <a:lvl4pPr marL="1371600" algn="l" rtl="0" fontAlgn="base">
                <a:spcBef>
                  <a:spcPct val="0"/>
                </a:spcBef>
                <a:spcAft>
                  <a:spcPct val="0"/>
                </a:spcAft>
                <a:defRPr sz="2400" kern="1200">
                  <a:solidFill>
                    <a:schemeClr val="lt1"/>
                  </a:solidFill>
                  <a:latin typeface="+mn-lt"/>
                  <a:ea typeface="+mn-ea"/>
                  <a:cs typeface="+mn-cs"/>
                </a:defRPr>
              </a:lvl4pPr>
              <a:lvl5pPr marL="1828800" algn="l" rtl="0" fontAlgn="base">
                <a:spcBef>
                  <a:spcPct val="0"/>
                </a:spcBef>
                <a:spcAft>
                  <a:spcPct val="0"/>
                </a:spcAft>
                <a:defRPr sz="2400" kern="1200">
                  <a:solidFill>
                    <a:schemeClr val="lt1"/>
                  </a:solidFill>
                  <a:latin typeface="+mn-lt"/>
                  <a:ea typeface="+mn-ea"/>
                  <a:cs typeface="+mn-cs"/>
                </a:defRPr>
              </a:lvl5pPr>
              <a:lvl6pPr marL="2286000" algn="l" defTabSz="914400" rtl="0" eaLnBrk="1" latinLnBrk="0" hangingPunct="1">
                <a:defRPr sz="2400" kern="1200">
                  <a:solidFill>
                    <a:schemeClr val="lt1"/>
                  </a:solidFill>
                  <a:latin typeface="+mn-lt"/>
                  <a:ea typeface="+mn-ea"/>
                  <a:cs typeface="+mn-cs"/>
                </a:defRPr>
              </a:lvl6pPr>
              <a:lvl7pPr marL="2743200" algn="l" defTabSz="914400" rtl="0" eaLnBrk="1" latinLnBrk="0" hangingPunct="1">
                <a:defRPr sz="2400" kern="1200">
                  <a:solidFill>
                    <a:schemeClr val="lt1"/>
                  </a:solidFill>
                  <a:latin typeface="+mn-lt"/>
                  <a:ea typeface="+mn-ea"/>
                  <a:cs typeface="+mn-cs"/>
                </a:defRPr>
              </a:lvl7pPr>
              <a:lvl8pPr marL="3200400" algn="l" defTabSz="914400" rtl="0" eaLnBrk="1" latinLnBrk="0" hangingPunct="1">
                <a:defRPr sz="2400" kern="1200">
                  <a:solidFill>
                    <a:schemeClr val="lt1"/>
                  </a:solidFill>
                  <a:latin typeface="+mn-lt"/>
                  <a:ea typeface="+mn-ea"/>
                  <a:cs typeface="+mn-cs"/>
                </a:defRPr>
              </a:lvl8pPr>
              <a:lvl9pPr marL="3657600" algn="l" defTabSz="914400" rtl="0" eaLnBrk="1" latinLnBrk="0" hangingPunct="1">
                <a:defRPr sz="2400" kern="1200">
                  <a:solidFill>
                    <a:schemeClr val="lt1"/>
                  </a:solidFill>
                  <a:latin typeface="+mn-lt"/>
                  <a:ea typeface="+mn-ea"/>
                  <a:cs typeface="+mn-cs"/>
                </a:defRPr>
              </a:lvl9pPr>
            </a:lstStyle>
            <a:p>
              <a:pPr marL="0" marR="0" lvl="0" indent="0" algn="l" defTabSz="913829" rtl="0" eaLnBrk="1" fontAlgn="base" latinLnBrk="0" hangingPunct="1">
                <a:lnSpc>
                  <a:spcPct val="90000"/>
                </a:lnSpc>
                <a:spcBef>
                  <a:spcPct val="0"/>
                </a:spcBef>
                <a:spcAft>
                  <a:spcPts val="600"/>
                </a:spcAft>
                <a:buClrTx/>
                <a:buSzTx/>
                <a:buFontTx/>
                <a:buNone/>
                <a:tabLst/>
                <a:defRPr/>
              </a:pPr>
              <a:endParaRPr kumimoji="0" lang="en-GB" sz="1600" b="1" i="0" u="none" strike="noStrike" kern="1200" cap="none" spc="0" normalizeH="0" baseline="30000" noProof="0">
                <a:ln>
                  <a:noFill/>
                </a:ln>
                <a:solidFill>
                  <a:srgbClr val="FFFFFF"/>
                </a:solidFill>
                <a:effectLst/>
                <a:uLnTx/>
                <a:uFillTx/>
                <a:latin typeface="Arial" panose="020B0604020202020204" pitchFamily="34" charset="0"/>
                <a:ea typeface="Arial" charset="0"/>
                <a:cs typeface="Arial" charset="0"/>
              </a:endParaRPr>
            </a:p>
          </p:txBody>
        </p:sp>
        <p:sp>
          <p:nvSpPr>
            <p:cNvPr id="534" name="Rectangle 3">
              <a:extLst>
                <a:ext uri="{FF2B5EF4-FFF2-40B4-BE49-F238E27FC236}">
                  <a16:creationId xmlns:a16="http://schemas.microsoft.com/office/drawing/2014/main" id="{EC23B796-28A5-CEA7-0F66-59F00E359657}"/>
                </a:ext>
              </a:extLst>
            </p:cNvPr>
            <p:cNvSpPr/>
            <p:nvPr/>
          </p:nvSpPr>
          <p:spPr bwMode="auto">
            <a:xfrm rot="16200000">
              <a:off x="746737" y="5180238"/>
              <a:ext cx="313103" cy="1673227"/>
            </a:xfrm>
            <a:prstGeom prst="round2SameRect">
              <a:avLst>
                <a:gd name="adj1" fmla="val 19109"/>
                <a:gd name="adj2" fmla="val 0"/>
              </a:avLst>
            </a:prstGeom>
            <a:solidFill>
              <a:schemeClr val="tx1">
                <a:lumMod val="65000"/>
                <a:lumOff val="35000"/>
              </a:schemeClr>
            </a:solidFill>
            <a:ln w="12700" cap="flat" cmpd="sng" algn="ctr">
              <a:noFill/>
              <a:prstDash val="solid"/>
              <a:miter lim="800000"/>
            </a:ln>
            <a:effectLst/>
          </p:spPr>
          <p:txBody>
            <a:bodyPr vert="vert" rIns="90000" anchor="ctr"/>
            <a:lstStyle>
              <a:defPPr>
                <a:defRPr lang="en-GB"/>
              </a:defPPr>
              <a:lvl1pPr algn="l" rtl="0" fontAlgn="base">
                <a:spcBef>
                  <a:spcPct val="0"/>
                </a:spcBef>
                <a:spcAft>
                  <a:spcPct val="0"/>
                </a:spcAft>
                <a:defRPr sz="2400" kern="1200">
                  <a:solidFill>
                    <a:schemeClr val="lt1"/>
                  </a:solidFill>
                  <a:latin typeface="+mn-lt"/>
                  <a:ea typeface="+mn-ea"/>
                  <a:cs typeface="+mn-cs"/>
                </a:defRPr>
              </a:lvl1pPr>
              <a:lvl2pPr marL="457200" algn="l" rtl="0" fontAlgn="base">
                <a:spcBef>
                  <a:spcPct val="0"/>
                </a:spcBef>
                <a:spcAft>
                  <a:spcPct val="0"/>
                </a:spcAft>
                <a:defRPr sz="2400" kern="1200">
                  <a:solidFill>
                    <a:schemeClr val="lt1"/>
                  </a:solidFill>
                  <a:latin typeface="+mn-lt"/>
                  <a:ea typeface="+mn-ea"/>
                  <a:cs typeface="+mn-cs"/>
                </a:defRPr>
              </a:lvl2pPr>
              <a:lvl3pPr marL="914400" algn="l" rtl="0" fontAlgn="base">
                <a:spcBef>
                  <a:spcPct val="0"/>
                </a:spcBef>
                <a:spcAft>
                  <a:spcPct val="0"/>
                </a:spcAft>
                <a:defRPr sz="2400" kern="1200">
                  <a:solidFill>
                    <a:schemeClr val="lt1"/>
                  </a:solidFill>
                  <a:latin typeface="+mn-lt"/>
                  <a:ea typeface="+mn-ea"/>
                  <a:cs typeface="+mn-cs"/>
                </a:defRPr>
              </a:lvl3pPr>
              <a:lvl4pPr marL="1371600" algn="l" rtl="0" fontAlgn="base">
                <a:spcBef>
                  <a:spcPct val="0"/>
                </a:spcBef>
                <a:spcAft>
                  <a:spcPct val="0"/>
                </a:spcAft>
                <a:defRPr sz="2400" kern="1200">
                  <a:solidFill>
                    <a:schemeClr val="lt1"/>
                  </a:solidFill>
                  <a:latin typeface="+mn-lt"/>
                  <a:ea typeface="+mn-ea"/>
                  <a:cs typeface="+mn-cs"/>
                </a:defRPr>
              </a:lvl4pPr>
              <a:lvl5pPr marL="1828800" algn="l" rtl="0" fontAlgn="base">
                <a:spcBef>
                  <a:spcPct val="0"/>
                </a:spcBef>
                <a:spcAft>
                  <a:spcPct val="0"/>
                </a:spcAft>
                <a:defRPr sz="2400" kern="1200">
                  <a:solidFill>
                    <a:schemeClr val="lt1"/>
                  </a:solidFill>
                  <a:latin typeface="+mn-lt"/>
                  <a:ea typeface="+mn-ea"/>
                  <a:cs typeface="+mn-cs"/>
                </a:defRPr>
              </a:lvl5pPr>
              <a:lvl6pPr marL="2286000" algn="l" defTabSz="914400" rtl="0" eaLnBrk="1" latinLnBrk="0" hangingPunct="1">
                <a:defRPr sz="2400" kern="1200">
                  <a:solidFill>
                    <a:schemeClr val="lt1"/>
                  </a:solidFill>
                  <a:latin typeface="+mn-lt"/>
                  <a:ea typeface="+mn-ea"/>
                  <a:cs typeface="+mn-cs"/>
                </a:defRPr>
              </a:lvl6pPr>
              <a:lvl7pPr marL="2743200" algn="l" defTabSz="914400" rtl="0" eaLnBrk="1" latinLnBrk="0" hangingPunct="1">
                <a:defRPr sz="2400" kern="1200">
                  <a:solidFill>
                    <a:schemeClr val="lt1"/>
                  </a:solidFill>
                  <a:latin typeface="+mn-lt"/>
                  <a:ea typeface="+mn-ea"/>
                  <a:cs typeface="+mn-cs"/>
                </a:defRPr>
              </a:lvl7pPr>
              <a:lvl8pPr marL="3200400" algn="l" defTabSz="914400" rtl="0" eaLnBrk="1" latinLnBrk="0" hangingPunct="1">
                <a:defRPr sz="2400" kern="1200">
                  <a:solidFill>
                    <a:schemeClr val="lt1"/>
                  </a:solidFill>
                  <a:latin typeface="+mn-lt"/>
                  <a:ea typeface="+mn-ea"/>
                  <a:cs typeface="+mn-cs"/>
                </a:defRPr>
              </a:lvl8pPr>
              <a:lvl9pPr marL="3657600" algn="l" defTabSz="914400" rtl="0" eaLnBrk="1" latinLnBrk="0" hangingPunct="1">
                <a:defRPr sz="2400" kern="1200">
                  <a:solidFill>
                    <a:schemeClr val="lt1"/>
                  </a:solidFill>
                  <a:latin typeface="+mn-lt"/>
                  <a:ea typeface="+mn-ea"/>
                  <a:cs typeface="+mn-cs"/>
                </a:defRPr>
              </a:lvl9pPr>
            </a:lstStyle>
            <a:p>
              <a:pPr marL="0" marR="0" lvl="0" indent="0" algn="l" defTabSz="913829" rtl="0" eaLnBrk="1" fontAlgn="base" latinLnBrk="0" hangingPunct="1">
                <a:lnSpc>
                  <a:spcPct val="90000"/>
                </a:lnSpc>
                <a:spcBef>
                  <a:spcPct val="0"/>
                </a:spcBef>
                <a:spcAft>
                  <a:spcPts val="600"/>
                </a:spcAft>
                <a:buClrTx/>
                <a:buSzTx/>
                <a:buFontTx/>
                <a:buNone/>
                <a:tabLst/>
                <a:defRPr/>
              </a:pPr>
              <a:endParaRPr kumimoji="0" lang="en-GB" sz="1600" b="1" i="0" u="none" strike="noStrike" kern="1200" cap="none" spc="0" normalizeH="0" baseline="30000" noProof="0">
                <a:ln>
                  <a:noFill/>
                </a:ln>
                <a:solidFill>
                  <a:srgbClr val="FFFFFF"/>
                </a:solidFill>
                <a:effectLst/>
                <a:uLnTx/>
                <a:uFillTx/>
                <a:latin typeface="Arial" panose="020B0604020202020204" pitchFamily="34" charset="0"/>
                <a:ea typeface="Arial" charset="0"/>
                <a:cs typeface="Arial" charset="0"/>
              </a:endParaRPr>
            </a:p>
          </p:txBody>
        </p:sp>
      </p:grpSp>
      <p:grpSp>
        <p:nvGrpSpPr>
          <p:cNvPr id="535" name="Group 534">
            <a:extLst>
              <a:ext uri="{FF2B5EF4-FFF2-40B4-BE49-F238E27FC236}">
                <a16:creationId xmlns:a16="http://schemas.microsoft.com/office/drawing/2014/main" id="{83C64009-D3F8-7E91-EC5A-9221C676B57E}"/>
              </a:ext>
            </a:extLst>
          </p:cNvPr>
          <p:cNvGrpSpPr/>
          <p:nvPr/>
        </p:nvGrpSpPr>
        <p:grpSpPr>
          <a:xfrm>
            <a:off x="1328933" y="4850044"/>
            <a:ext cx="4629245" cy="58170"/>
            <a:chOff x="6930515" y="4738308"/>
            <a:chExt cx="4629245" cy="58170"/>
          </a:xfrm>
        </p:grpSpPr>
        <p:cxnSp>
          <p:nvCxnSpPr>
            <p:cNvPr id="536" name="Straight Connector 535">
              <a:extLst>
                <a:ext uri="{FF2B5EF4-FFF2-40B4-BE49-F238E27FC236}">
                  <a16:creationId xmlns:a16="http://schemas.microsoft.com/office/drawing/2014/main" id="{63B14E2E-02FB-C20B-60AC-437D052F3A50}"/>
                </a:ext>
              </a:extLst>
            </p:cNvPr>
            <p:cNvCxnSpPr>
              <a:cxnSpLocks/>
            </p:cNvCxnSpPr>
            <p:nvPr/>
          </p:nvCxnSpPr>
          <p:spPr bwMode="auto">
            <a:xfrm>
              <a:off x="6930515" y="4741686"/>
              <a:ext cx="4629245" cy="0"/>
            </a:xfrm>
            <a:prstGeom prst="line">
              <a:avLst/>
            </a:prstGeom>
            <a:solidFill>
              <a:srgbClr val="003366"/>
            </a:solidFill>
            <a:ln w="9525" cap="flat" cmpd="sng" algn="ctr">
              <a:solidFill>
                <a:srgbClr val="3F4444"/>
              </a:solidFill>
              <a:prstDash val="solid"/>
              <a:round/>
              <a:headEnd type="none" w="med" len="med"/>
              <a:tailEnd type="none" w="med" len="med"/>
            </a:ln>
            <a:effectLst/>
          </p:spPr>
        </p:cxnSp>
        <p:cxnSp>
          <p:nvCxnSpPr>
            <p:cNvPr id="537" name="Straight Connector 536">
              <a:extLst>
                <a:ext uri="{FF2B5EF4-FFF2-40B4-BE49-F238E27FC236}">
                  <a16:creationId xmlns:a16="http://schemas.microsoft.com/office/drawing/2014/main" id="{3434FF6F-64D1-3FBE-2B62-BFAAF8554762}"/>
                </a:ext>
              </a:extLst>
            </p:cNvPr>
            <p:cNvCxnSpPr>
              <a:cxnSpLocks/>
            </p:cNvCxnSpPr>
            <p:nvPr/>
          </p:nvCxnSpPr>
          <p:spPr bwMode="auto">
            <a:xfrm>
              <a:off x="6987952" y="4738308"/>
              <a:ext cx="0" cy="58170"/>
            </a:xfrm>
            <a:prstGeom prst="line">
              <a:avLst/>
            </a:prstGeom>
            <a:solidFill>
              <a:srgbClr val="003366"/>
            </a:solidFill>
            <a:ln w="9525" cap="flat" cmpd="sng" algn="ctr">
              <a:solidFill>
                <a:srgbClr val="3F4444"/>
              </a:solidFill>
              <a:prstDash val="solid"/>
              <a:round/>
              <a:headEnd type="none" w="med" len="med"/>
              <a:tailEnd type="none" w="med" len="med"/>
            </a:ln>
            <a:effectLst/>
          </p:spPr>
        </p:cxnSp>
        <p:cxnSp>
          <p:nvCxnSpPr>
            <p:cNvPr id="538" name="Straight Connector 537">
              <a:extLst>
                <a:ext uri="{FF2B5EF4-FFF2-40B4-BE49-F238E27FC236}">
                  <a16:creationId xmlns:a16="http://schemas.microsoft.com/office/drawing/2014/main" id="{1407F019-0748-7E4F-96D0-F343AB4FD54F}"/>
                </a:ext>
              </a:extLst>
            </p:cNvPr>
            <p:cNvCxnSpPr>
              <a:cxnSpLocks/>
            </p:cNvCxnSpPr>
            <p:nvPr/>
          </p:nvCxnSpPr>
          <p:spPr bwMode="auto">
            <a:xfrm>
              <a:off x="7339630" y="4738308"/>
              <a:ext cx="0" cy="58170"/>
            </a:xfrm>
            <a:prstGeom prst="line">
              <a:avLst/>
            </a:prstGeom>
            <a:solidFill>
              <a:srgbClr val="003366"/>
            </a:solidFill>
            <a:ln w="9525" cap="flat" cmpd="sng" algn="ctr">
              <a:solidFill>
                <a:srgbClr val="3F4444"/>
              </a:solidFill>
              <a:prstDash val="solid"/>
              <a:round/>
              <a:headEnd type="none" w="med" len="med"/>
              <a:tailEnd type="none" w="med" len="med"/>
            </a:ln>
            <a:effectLst/>
          </p:spPr>
        </p:cxnSp>
        <p:cxnSp>
          <p:nvCxnSpPr>
            <p:cNvPr id="539" name="Straight Connector 538">
              <a:extLst>
                <a:ext uri="{FF2B5EF4-FFF2-40B4-BE49-F238E27FC236}">
                  <a16:creationId xmlns:a16="http://schemas.microsoft.com/office/drawing/2014/main" id="{049BD46F-93C1-B9CA-2115-E14387F5E901}"/>
                </a:ext>
              </a:extLst>
            </p:cNvPr>
            <p:cNvCxnSpPr>
              <a:cxnSpLocks/>
            </p:cNvCxnSpPr>
            <p:nvPr/>
          </p:nvCxnSpPr>
          <p:spPr bwMode="auto">
            <a:xfrm>
              <a:off x="7691308" y="4738308"/>
              <a:ext cx="0" cy="58170"/>
            </a:xfrm>
            <a:prstGeom prst="line">
              <a:avLst/>
            </a:prstGeom>
            <a:solidFill>
              <a:srgbClr val="003366"/>
            </a:solidFill>
            <a:ln w="9525" cap="flat" cmpd="sng" algn="ctr">
              <a:solidFill>
                <a:srgbClr val="3F4444"/>
              </a:solidFill>
              <a:prstDash val="solid"/>
              <a:round/>
              <a:headEnd type="none" w="med" len="med"/>
              <a:tailEnd type="none" w="med" len="med"/>
            </a:ln>
            <a:effectLst/>
          </p:spPr>
        </p:cxnSp>
        <p:cxnSp>
          <p:nvCxnSpPr>
            <p:cNvPr id="540" name="Straight Connector 539">
              <a:extLst>
                <a:ext uri="{FF2B5EF4-FFF2-40B4-BE49-F238E27FC236}">
                  <a16:creationId xmlns:a16="http://schemas.microsoft.com/office/drawing/2014/main" id="{79F42618-B163-97BA-E227-FF5B52834C74}"/>
                </a:ext>
              </a:extLst>
            </p:cNvPr>
            <p:cNvCxnSpPr>
              <a:cxnSpLocks/>
            </p:cNvCxnSpPr>
            <p:nvPr/>
          </p:nvCxnSpPr>
          <p:spPr bwMode="auto">
            <a:xfrm>
              <a:off x="8042986" y="4738308"/>
              <a:ext cx="0" cy="58170"/>
            </a:xfrm>
            <a:prstGeom prst="line">
              <a:avLst/>
            </a:prstGeom>
            <a:solidFill>
              <a:srgbClr val="003366"/>
            </a:solidFill>
            <a:ln w="9525" cap="flat" cmpd="sng" algn="ctr">
              <a:solidFill>
                <a:srgbClr val="3F4444"/>
              </a:solidFill>
              <a:prstDash val="solid"/>
              <a:round/>
              <a:headEnd type="none" w="med" len="med"/>
              <a:tailEnd type="none" w="med" len="med"/>
            </a:ln>
            <a:effectLst/>
          </p:spPr>
        </p:cxnSp>
        <p:cxnSp>
          <p:nvCxnSpPr>
            <p:cNvPr id="541" name="Straight Connector 540">
              <a:extLst>
                <a:ext uri="{FF2B5EF4-FFF2-40B4-BE49-F238E27FC236}">
                  <a16:creationId xmlns:a16="http://schemas.microsoft.com/office/drawing/2014/main" id="{287B9273-D8B9-669F-FBAC-08064F859ADD}"/>
                </a:ext>
              </a:extLst>
            </p:cNvPr>
            <p:cNvCxnSpPr>
              <a:cxnSpLocks/>
            </p:cNvCxnSpPr>
            <p:nvPr/>
          </p:nvCxnSpPr>
          <p:spPr bwMode="auto">
            <a:xfrm>
              <a:off x="8394664" y="4738308"/>
              <a:ext cx="0" cy="58170"/>
            </a:xfrm>
            <a:prstGeom prst="line">
              <a:avLst/>
            </a:prstGeom>
            <a:solidFill>
              <a:srgbClr val="003366"/>
            </a:solidFill>
            <a:ln w="9525" cap="flat" cmpd="sng" algn="ctr">
              <a:solidFill>
                <a:srgbClr val="3F4444"/>
              </a:solidFill>
              <a:prstDash val="solid"/>
              <a:round/>
              <a:headEnd type="none" w="med" len="med"/>
              <a:tailEnd type="none" w="med" len="med"/>
            </a:ln>
            <a:effectLst/>
          </p:spPr>
        </p:cxnSp>
        <p:cxnSp>
          <p:nvCxnSpPr>
            <p:cNvPr id="542" name="Straight Connector 541">
              <a:extLst>
                <a:ext uri="{FF2B5EF4-FFF2-40B4-BE49-F238E27FC236}">
                  <a16:creationId xmlns:a16="http://schemas.microsoft.com/office/drawing/2014/main" id="{C6F80026-2017-EECF-D460-7E16C3AC50A3}"/>
                </a:ext>
              </a:extLst>
            </p:cNvPr>
            <p:cNvCxnSpPr>
              <a:cxnSpLocks/>
            </p:cNvCxnSpPr>
            <p:nvPr/>
          </p:nvCxnSpPr>
          <p:spPr bwMode="auto">
            <a:xfrm>
              <a:off x="9098020" y="4738308"/>
              <a:ext cx="0" cy="58170"/>
            </a:xfrm>
            <a:prstGeom prst="line">
              <a:avLst/>
            </a:prstGeom>
            <a:solidFill>
              <a:srgbClr val="003366"/>
            </a:solidFill>
            <a:ln w="9525" cap="flat" cmpd="sng" algn="ctr">
              <a:solidFill>
                <a:srgbClr val="3F4444"/>
              </a:solidFill>
              <a:prstDash val="solid"/>
              <a:round/>
              <a:headEnd type="none" w="med" len="med"/>
              <a:tailEnd type="none" w="med" len="med"/>
            </a:ln>
            <a:effectLst/>
          </p:spPr>
        </p:cxnSp>
        <p:cxnSp>
          <p:nvCxnSpPr>
            <p:cNvPr id="543" name="Straight Connector 542">
              <a:extLst>
                <a:ext uri="{FF2B5EF4-FFF2-40B4-BE49-F238E27FC236}">
                  <a16:creationId xmlns:a16="http://schemas.microsoft.com/office/drawing/2014/main" id="{A34A3291-B5D0-3DA6-305B-EBA7E746BA34}"/>
                </a:ext>
              </a:extLst>
            </p:cNvPr>
            <p:cNvCxnSpPr>
              <a:cxnSpLocks/>
            </p:cNvCxnSpPr>
            <p:nvPr/>
          </p:nvCxnSpPr>
          <p:spPr bwMode="auto">
            <a:xfrm>
              <a:off x="8746342" y="4738308"/>
              <a:ext cx="0" cy="58170"/>
            </a:xfrm>
            <a:prstGeom prst="line">
              <a:avLst/>
            </a:prstGeom>
            <a:solidFill>
              <a:srgbClr val="003366"/>
            </a:solidFill>
            <a:ln w="9525" cap="flat" cmpd="sng" algn="ctr">
              <a:solidFill>
                <a:srgbClr val="3F4444"/>
              </a:solidFill>
              <a:prstDash val="solid"/>
              <a:round/>
              <a:headEnd type="none" w="med" len="med"/>
              <a:tailEnd type="none" w="med" len="med"/>
            </a:ln>
            <a:effectLst/>
          </p:spPr>
        </p:cxnSp>
        <p:cxnSp>
          <p:nvCxnSpPr>
            <p:cNvPr id="544" name="Straight Connector 543">
              <a:extLst>
                <a:ext uri="{FF2B5EF4-FFF2-40B4-BE49-F238E27FC236}">
                  <a16:creationId xmlns:a16="http://schemas.microsoft.com/office/drawing/2014/main" id="{CC8E73DF-6829-52E6-8352-168293A086B5}"/>
                </a:ext>
              </a:extLst>
            </p:cNvPr>
            <p:cNvCxnSpPr>
              <a:cxnSpLocks/>
            </p:cNvCxnSpPr>
            <p:nvPr/>
          </p:nvCxnSpPr>
          <p:spPr bwMode="auto">
            <a:xfrm>
              <a:off x="9449698" y="4738308"/>
              <a:ext cx="0" cy="58170"/>
            </a:xfrm>
            <a:prstGeom prst="line">
              <a:avLst/>
            </a:prstGeom>
            <a:solidFill>
              <a:srgbClr val="003366"/>
            </a:solidFill>
            <a:ln w="9525" cap="flat" cmpd="sng" algn="ctr">
              <a:solidFill>
                <a:srgbClr val="3F4444"/>
              </a:solidFill>
              <a:prstDash val="solid"/>
              <a:round/>
              <a:headEnd type="none" w="med" len="med"/>
              <a:tailEnd type="none" w="med" len="med"/>
            </a:ln>
            <a:effectLst/>
          </p:spPr>
        </p:cxnSp>
        <p:cxnSp>
          <p:nvCxnSpPr>
            <p:cNvPr id="545" name="Straight Connector 544">
              <a:extLst>
                <a:ext uri="{FF2B5EF4-FFF2-40B4-BE49-F238E27FC236}">
                  <a16:creationId xmlns:a16="http://schemas.microsoft.com/office/drawing/2014/main" id="{57A33413-CC35-BDDD-6CA1-B78413681092}"/>
                </a:ext>
              </a:extLst>
            </p:cNvPr>
            <p:cNvCxnSpPr>
              <a:cxnSpLocks/>
            </p:cNvCxnSpPr>
            <p:nvPr/>
          </p:nvCxnSpPr>
          <p:spPr bwMode="auto">
            <a:xfrm>
              <a:off x="10153054" y="4738308"/>
              <a:ext cx="0" cy="58170"/>
            </a:xfrm>
            <a:prstGeom prst="line">
              <a:avLst/>
            </a:prstGeom>
            <a:solidFill>
              <a:srgbClr val="003366"/>
            </a:solidFill>
            <a:ln w="9525" cap="flat" cmpd="sng" algn="ctr">
              <a:solidFill>
                <a:srgbClr val="3F4444"/>
              </a:solidFill>
              <a:prstDash val="solid"/>
              <a:round/>
              <a:headEnd type="none" w="med" len="med"/>
              <a:tailEnd type="none" w="med" len="med"/>
            </a:ln>
            <a:effectLst/>
          </p:spPr>
        </p:cxnSp>
        <p:cxnSp>
          <p:nvCxnSpPr>
            <p:cNvPr id="546" name="Straight Connector 545">
              <a:extLst>
                <a:ext uri="{FF2B5EF4-FFF2-40B4-BE49-F238E27FC236}">
                  <a16:creationId xmlns:a16="http://schemas.microsoft.com/office/drawing/2014/main" id="{DC1928D8-6465-9899-96B6-CA8198A82CB3}"/>
                </a:ext>
              </a:extLst>
            </p:cNvPr>
            <p:cNvCxnSpPr>
              <a:cxnSpLocks/>
            </p:cNvCxnSpPr>
            <p:nvPr/>
          </p:nvCxnSpPr>
          <p:spPr bwMode="auto">
            <a:xfrm>
              <a:off x="10856410" y="4738308"/>
              <a:ext cx="0" cy="58170"/>
            </a:xfrm>
            <a:prstGeom prst="line">
              <a:avLst/>
            </a:prstGeom>
            <a:solidFill>
              <a:srgbClr val="003366"/>
            </a:solidFill>
            <a:ln w="9525" cap="flat" cmpd="sng" algn="ctr">
              <a:solidFill>
                <a:srgbClr val="3F4444"/>
              </a:solidFill>
              <a:prstDash val="solid"/>
              <a:round/>
              <a:headEnd type="none" w="med" len="med"/>
              <a:tailEnd type="none" w="med" len="med"/>
            </a:ln>
            <a:effectLst/>
          </p:spPr>
        </p:cxnSp>
        <p:cxnSp>
          <p:nvCxnSpPr>
            <p:cNvPr id="547" name="Straight Connector 546">
              <a:extLst>
                <a:ext uri="{FF2B5EF4-FFF2-40B4-BE49-F238E27FC236}">
                  <a16:creationId xmlns:a16="http://schemas.microsoft.com/office/drawing/2014/main" id="{9F964440-BACD-F922-913E-AABE91C13C3F}"/>
                </a:ext>
              </a:extLst>
            </p:cNvPr>
            <p:cNvCxnSpPr>
              <a:cxnSpLocks/>
            </p:cNvCxnSpPr>
            <p:nvPr/>
          </p:nvCxnSpPr>
          <p:spPr bwMode="auto">
            <a:xfrm>
              <a:off x="9801376" y="4738308"/>
              <a:ext cx="0" cy="58170"/>
            </a:xfrm>
            <a:prstGeom prst="line">
              <a:avLst/>
            </a:prstGeom>
            <a:solidFill>
              <a:srgbClr val="003366"/>
            </a:solidFill>
            <a:ln w="9525" cap="flat" cmpd="sng" algn="ctr">
              <a:solidFill>
                <a:srgbClr val="3F4444"/>
              </a:solidFill>
              <a:prstDash val="solid"/>
              <a:round/>
              <a:headEnd type="none" w="med" len="med"/>
              <a:tailEnd type="none" w="med" len="med"/>
            </a:ln>
            <a:effectLst/>
          </p:spPr>
        </p:cxnSp>
        <p:cxnSp>
          <p:nvCxnSpPr>
            <p:cNvPr id="548" name="Straight Connector 547">
              <a:extLst>
                <a:ext uri="{FF2B5EF4-FFF2-40B4-BE49-F238E27FC236}">
                  <a16:creationId xmlns:a16="http://schemas.microsoft.com/office/drawing/2014/main" id="{217A3E35-685F-673D-D678-C0BB1B43C6FC}"/>
                </a:ext>
              </a:extLst>
            </p:cNvPr>
            <p:cNvCxnSpPr>
              <a:cxnSpLocks/>
            </p:cNvCxnSpPr>
            <p:nvPr/>
          </p:nvCxnSpPr>
          <p:spPr bwMode="auto">
            <a:xfrm>
              <a:off x="10504732" y="4738308"/>
              <a:ext cx="0" cy="58170"/>
            </a:xfrm>
            <a:prstGeom prst="line">
              <a:avLst/>
            </a:prstGeom>
            <a:solidFill>
              <a:srgbClr val="003366"/>
            </a:solidFill>
            <a:ln w="9525" cap="flat" cmpd="sng" algn="ctr">
              <a:solidFill>
                <a:srgbClr val="3F4444"/>
              </a:solidFill>
              <a:prstDash val="solid"/>
              <a:round/>
              <a:headEnd type="none" w="med" len="med"/>
              <a:tailEnd type="none" w="med" len="med"/>
            </a:ln>
            <a:effectLst/>
          </p:spPr>
        </p:cxnSp>
        <p:cxnSp>
          <p:nvCxnSpPr>
            <p:cNvPr id="549" name="Straight Connector 548">
              <a:extLst>
                <a:ext uri="{FF2B5EF4-FFF2-40B4-BE49-F238E27FC236}">
                  <a16:creationId xmlns:a16="http://schemas.microsoft.com/office/drawing/2014/main" id="{1182CC6C-446A-B63F-4AD3-8039EEA367B4}"/>
                </a:ext>
              </a:extLst>
            </p:cNvPr>
            <p:cNvCxnSpPr>
              <a:cxnSpLocks/>
            </p:cNvCxnSpPr>
            <p:nvPr/>
          </p:nvCxnSpPr>
          <p:spPr bwMode="auto">
            <a:xfrm>
              <a:off x="11559760" y="4738308"/>
              <a:ext cx="0" cy="58170"/>
            </a:xfrm>
            <a:prstGeom prst="line">
              <a:avLst/>
            </a:prstGeom>
            <a:solidFill>
              <a:srgbClr val="003366"/>
            </a:solidFill>
            <a:ln w="9525" cap="flat" cmpd="sng" algn="ctr">
              <a:solidFill>
                <a:srgbClr val="3F4444"/>
              </a:solidFill>
              <a:prstDash val="solid"/>
              <a:round/>
              <a:headEnd type="none" w="med" len="med"/>
              <a:tailEnd type="none" w="med" len="med"/>
            </a:ln>
            <a:effectLst/>
          </p:spPr>
        </p:cxnSp>
        <p:cxnSp>
          <p:nvCxnSpPr>
            <p:cNvPr id="550" name="Straight Connector 549">
              <a:extLst>
                <a:ext uri="{FF2B5EF4-FFF2-40B4-BE49-F238E27FC236}">
                  <a16:creationId xmlns:a16="http://schemas.microsoft.com/office/drawing/2014/main" id="{04B8B73E-CEB4-B91F-93CF-3F42635CD53E}"/>
                </a:ext>
              </a:extLst>
            </p:cNvPr>
            <p:cNvCxnSpPr>
              <a:cxnSpLocks/>
            </p:cNvCxnSpPr>
            <p:nvPr/>
          </p:nvCxnSpPr>
          <p:spPr bwMode="auto">
            <a:xfrm>
              <a:off x="11208088" y="4738308"/>
              <a:ext cx="0" cy="58170"/>
            </a:xfrm>
            <a:prstGeom prst="line">
              <a:avLst/>
            </a:prstGeom>
            <a:solidFill>
              <a:srgbClr val="003366"/>
            </a:solidFill>
            <a:ln w="9525" cap="flat" cmpd="sng" algn="ctr">
              <a:solidFill>
                <a:srgbClr val="3F4444"/>
              </a:solidFill>
              <a:prstDash val="solid"/>
              <a:round/>
              <a:headEnd type="none" w="med" len="med"/>
              <a:tailEnd type="none" w="med" len="med"/>
            </a:ln>
            <a:effectLst/>
          </p:spPr>
        </p:cxnSp>
      </p:grpSp>
      <p:graphicFrame>
        <p:nvGraphicFramePr>
          <p:cNvPr id="551" name="Table 550">
            <a:extLst>
              <a:ext uri="{FF2B5EF4-FFF2-40B4-BE49-F238E27FC236}">
                <a16:creationId xmlns:a16="http://schemas.microsoft.com/office/drawing/2014/main" id="{7EBC400D-FD69-4EBE-FCC8-4135759493D9}"/>
              </a:ext>
            </a:extLst>
          </p:cNvPr>
          <p:cNvGraphicFramePr>
            <a:graphicFrameLocks noGrp="1"/>
          </p:cNvGraphicFramePr>
          <p:nvPr/>
        </p:nvGraphicFramePr>
        <p:xfrm>
          <a:off x="254276" y="4876521"/>
          <a:ext cx="5903534" cy="1331999"/>
        </p:xfrm>
        <a:graphic>
          <a:graphicData uri="http://schemas.openxmlformats.org/drawingml/2006/table">
            <a:tbl>
              <a:tblPr/>
              <a:tblGrid>
                <a:gridCol w="954002">
                  <a:extLst>
                    <a:ext uri="{9D8B030D-6E8A-4147-A177-3AD203B41FA5}">
                      <a16:colId xmlns:a16="http://schemas.microsoft.com/office/drawing/2014/main" val="3763772023"/>
                    </a:ext>
                  </a:extLst>
                </a:gridCol>
                <a:gridCol w="353538">
                  <a:extLst>
                    <a:ext uri="{9D8B030D-6E8A-4147-A177-3AD203B41FA5}">
                      <a16:colId xmlns:a16="http://schemas.microsoft.com/office/drawing/2014/main" val="2189808986"/>
                    </a:ext>
                  </a:extLst>
                </a:gridCol>
                <a:gridCol w="353538">
                  <a:extLst>
                    <a:ext uri="{9D8B030D-6E8A-4147-A177-3AD203B41FA5}">
                      <a16:colId xmlns:a16="http://schemas.microsoft.com/office/drawing/2014/main" val="1514281170"/>
                    </a:ext>
                  </a:extLst>
                </a:gridCol>
                <a:gridCol w="353538">
                  <a:extLst>
                    <a:ext uri="{9D8B030D-6E8A-4147-A177-3AD203B41FA5}">
                      <a16:colId xmlns:a16="http://schemas.microsoft.com/office/drawing/2014/main" val="955500009"/>
                    </a:ext>
                  </a:extLst>
                </a:gridCol>
                <a:gridCol w="353538">
                  <a:extLst>
                    <a:ext uri="{9D8B030D-6E8A-4147-A177-3AD203B41FA5}">
                      <a16:colId xmlns:a16="http://schemas.microsoft.com/office/drawing/2014/main" val="1346376014"/>
                    </a:ext>
                  </a:extLst>
                </a:gridCol>
                <a:gridCol w="353538">
                  <a:extLst>
                    <a:ext uri="{9D8B030D-6E8A-4147-A177-3AD203B41FA5}">
                      <a16:colId xmlns:a16="http://schemas.microsoft.com/office/drawing/2014/main" val="2944766899"/>
                    </a:ext>
                  </a:extLst>
                </a:gridCol>
                <a:gridCol w="353538">
                  <a:extLst>
                    <a:ext uri="{9D8B030D-6E8A-4147-A177-3AD203B41FA5}">
                      <a16:colId xmlns:a16="http://schemas.microsoft.com/office/drawing/2014/main" val="3056738831"/>
                    </a:ext>
                  </a:extLst>
                </a:gridCol>
                <a:gridCol w="353538">
                  <a:extLst>
                    <a:ext uri="{9D8B030D-6E8A-4147-A177-3AD203B41FA5}">
                      <a16:colId xmlns:a16="http://schemas.microsoft.com/office/drawing/2014/main" val="154160673"/>
                    </a:ext>
                  </a:extLst>
                </a:gridCol>
                <a:gridCol w="353538">
                  <a:extLst>
                    <a:ext uri="{9D8B030D-6E8A-4147-A177-3AD203B41FA5}">
                      <a16:colId xmlns:a16="http://schemas.microsoft.com/office/drawing/2014/main" val="1040199463"/>
                    </a:ext>
                  </a:extLst>
                </a:gridCol>
                <a:gridCol w="353538">
                  <a:extLst>
                    <a:ext uri="{9D8B030D-6E8A-4147-A177-3AD203B41FA5}">
                      <a16:colId xmlns:a16="http://schemas.microsoft.com/office/drawing/2014/main" val="3760994981"/>
                    </a:ext>
                  </a:extLst>
                </a:gridCol>
                <a:gridCol w="353538">
                  <a:extLst>
                    <a:ext uri="{9D8B030D-6E8A-4147-A177-3AD203B41FA5}">
                      <a16:colId xmlns:a16="http://schemas.microsoft.com/office/drawing/2014/main" val="2780516378"/>
                    </a:ext>
                  </a:extLst>
                </a:gridCol>
                <a:gridCol w="353538">
                  <a:extLst>
                    <a:ext uri="{9D8B030D-6E8A-4147-A177-3AD203B41FA5}">
                      <a16:colId xmlns:a16="http://schemas.microsoft.com/office/drawing/2014/main" val="1301958121"/>
                    </a:ext>
                  </a:extLst>
                </a:gridCol>
                <a:gridCol w="353538">
                  <a:extLst>
                    <a:ext uri="{9D8B030D-6E8A-4147-A177-3AD203B41FA5}">
                      <a16:colId xmlns:a16="http://schemas.microsoft.com/office/drawing/2014/main" val="2291355895"/>
                    </a:ext>
                  </a:extLst>
                </a:gridCol>
                <a:gridCol w="353538">
                  <a:extLst>
                    <a:ext uri="{9D8B030D-6E8A-4147-A177-3AD203B41FA5}">
                      <a16:colId xmlns:a16="http://schemas.microsoft.com/office/drawing/2014/main" val="3379671405"/>
                    </a:ext>
                  </a:extLst>
                </a:gridCol>
                <a:gridCol w="353538">
                  <a:extLst>
                    <a:ext uri="{9D8B030D-6E8A-4147-A177-3AD203B41FA5}">
                      <a16:colId xmlns:a16="http://schemas.microsoft.com/office/drawing/2014/main" val="2051271872"/>
                    </a:ext>
                  </a:extLst>
                </a:gridCol>
              </a:tblGrid>
              <a:tr h="254960">
                <a:tc rowSpan="2">
                  <a:txBody>
                    <a:bodyPr/>
                    <a:lstStyle>
                      <a:lvl1pPr marL="0" algn="l" defTabSz="609585" rtl="0" eaLnBrk="1" latinLnBrk="0" hangingPunct="1">
                        <a:defRPr sz="2400" kern="1200">
                          <a:solidFill>
                            <a:schemeClr val="tx1"/>
                          </a:solidFill>
                          <a:latin typeface="Calibri"/>
                        </a:defRPr>
                      </a:lvl1pPr>
                      <a:lvl2pPr marL="609585" algn="l" defTabSz="609585" rtl="0" eaLnBrk="1" latinLnBrk="0" hangingPunct="1">
                        <a:defRPr sz="2400" kern="1200">
                          <a:solidFill>
                            <a:schemeClr val="tx1"/>
                          </a:solidFill>
                          <a:latin typeface="Calibri"/>
                        </a:defRPr>
                      </a:lvl2pPr>
                      <a:lvl3pPr marL="1219170" algn="l" defTabSz="609585" rtl="0" eaLnBrk="1" latinLnBrk="0" hangingPunct="1">
                        <a:defRPr sz="2400" kern="1200">
                          <a:solidFill>
                            <a:schemeClr val="tx1"/>
                          </a:solidFill>
                          <a:latin typeface="Calibri"/>
                        </a:defRPr>
                      </a:lvl3pPr>
                      <a:lvl4pPr marL="1828754" algn="l" defTabSz="609585" rtl="0" eaLnBrk="1" latinLnBrk="0" hangingPunct="1">
                        <a:defRPr sz="2400" kern="1200">
                          <a:solidFill>
                            <a:schemeClr val="tx1"/>
                          </a:solidFill>
                          <a:latin typeface="Calibri"/>
                        </a:defRPr>
                      </a:lvl4pPr>
                      <a:lvl5pPr marL="2438339" algn="l" defTabSz="609585" rtl="0" eaLnBrk="1" latinLnBrk="0" hangingPunct="1">
                        <a:defRPr sz="2400" kern="1200">
                          <a:solidFill>
                            <a:schemeClr val="tx1"/>
                          </a:solidFill>
                          <a:latin typeface="Calibri"/>
                        </a:defRPr>
                      </a:lvl5pPr>
                      <a:lvl6pPr marL="3047924" algn="l" defTabSz="609585" rtl="0" eaLnBrk="1" latinLnBrk="0" hangingPunct="1">
                        <a:defRPr sz="2400" kern="1200">
                          <a:solidFill>
                            <a:schemeClr val="tx1"/>
                          </a:solidFill>
                          <a:latin typeface="Calibri"/>
                        </a:defRPr>
                      </a:lvl6pPr>
                      <a:lvl7pPr marL="3657509" algn="l" defTabSz="609585" rtl="0" eaLnBrk="1" latinLnBrk="0" hangingPunct="1">
                        <a:defRPr sz="2400" kern="1200">
                          <a:solidFill>
                            <a:schemeClr val="tx1"/>
                          </a:solidFill>
                          <a:latin typeface="Calibri"/>
                        </a:defRPr>
                      </a:lvl7pPr>
                      <a:lvl8pPr marL="4267093" algn="l" defTabSz="609585" rtl="0" eaLnBrk="1" latinLnBrk="0" hangingPunct="1">
                        <a:defRPr sz="2400" kern="1200">
                          <a:solidFill>
                            <a:schemeClr val="tx1"/>
                          </a:solidFill>
                          <a:latin typeface="Calibri"/>
                        </a:defRPr>
                      </a:lvl8pPr>
                      <a:lvl9pPr marL="4876678" algn="l" defTabSz="609585" rtl="0" eaLnBrk="1" latinLnBrk="0" hangingPunct="1">
                        <a:defRPr sz="2400" kern="1200">
                          <a:solidFill>
                            <a:schemeClr val="tx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lang="en-GB" sz="1000" b="1" i="0">
                          <a:solidFill>
                            <a:schemeClr val="tx1">
                              <a:lumMod val="65000"/>
                              <a:lumOff val="35000"/>
                            </a:schemeClr>
                          </a:solidFill>
                          <a:latin typeface="Arial Narrow" panose="020B0604020202020204" pitchFamily="34" charset="0"/>
                          <a:ea typeface="Heiti SC Light" charset="-122"/>
                          <a:cs typeface="Arial Narrow" panose="020B0604020202020204" pitchFamily="34" charset="0"/>
                          <a:sym typeface="Gill Sans" charset="0"/>
                        </a:rPr>
                        <a:t>Number of </a:t>
                      </a:r>
                    </a:p>
                    <a:p>
                      <a:pPr marL="0" marR="0" lvl="0" indent="0" algn="l" defTabSz="914400" rtl="0" eaLnBrk="1" fontAlgn="ctr" latinLnBrk="0" hangingPunct="1">
                        <a:lnSpc>
                          <a:spcPct val="100000"/>
                        </a:lnSpc>
                        <a:spcBef>
                          <a:spcPts val="0"/>
                        </a:spcBef>
                        <a:spcAft>
                          <a:spcPts val="0"/>
                        </a:spcAft>
                        <a:buClrTx/>
                        <a:buSzTx/>
                        <a:buFontTx/>
                        <a:buNone/>
                        <a:tabLst/>
                        <a:defRPr/>
                      </a:pPr>
                      <a:r>
                        <a:rPr lang="en-GB" sz="1000" b="1" i="0">
                          <a:solidFill>
                            <a:schemeClr val="tx1">
                              <a:lumMod val="65000"/>
                              <a:lumOff val="35000"/>
                            </a:schemeClr>
                          </a:solidFill>
                          <a:latin typeface="Arial Narrow" panose="020B0604020202020204" pitchFamily="34" charset="0"/>
                          <a:ea typeface="Heiti SC Light" charset="-122"/>
                          <a:cs typeface="Arial Narrow" panose="020B0604020202020204" pitchFamily="34" charset="0"/>
                          <a:sym typeface="Gill Sans" charset="0"/>
                        </a:rPr>
                        <a:t>patients at risk</a:t>
                      </a: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09585" rtl="0" eaLnBrk="1" latinLnBrk="0" hangingPunct="1">
                        <a:defRPr sz="2400" kern="1200">
                          <a:solidFill>
                            <a:schemeClr val="tx1"/>
                          </a:solidFill>
                          <a:latin typeface="Calibri"/>
                        </a:defRPr>
                      </a:lvl1pPr>
                      <a:lvl2pPr marL="609585" algn="l" defTabSz="609585" rtl="0" eaLnBrk="1" latinLnBrk="0" hangingPunct="1">
                        <a:defRPr sz="2400" kern="1200">
                          <a:solidFill>
                            <a:schemeClr val="tx1"/>
                          </a:solidFill>
                          <a:latin typeface="Calibri"/>
                        </a:defRPr>
                      </a:lvl2pPr>
                      <a:lvl3pPr marL="1219170" algn="l" defTabSz="609585" rtl="0" eaLnBrk="1" latinLnBrk="0" hangingPunct="1">
                        <a:defRPr sz="2400" kern="1200">
                          <a:solidFill>
                            <a:schemeClr val="tx1"/>
                          </a:solidFill>
                          <a:latin typeface="Calibri"/>
                        </a:defRPr>
                      </a:lvl3pPr>
                      <a:lvl4pPr marL="1828754" algn="l" defTabSz="609585" rtl="0" eaLnBrk="1" latinLnBrk="0" hangingPunct="1">
                        <a:defRPr sz="2400" kern="1200">
                          <a:solidFill>
                            <a:schemeClr val="tx1"/>
                          </a:solidFill>
                          <a:latin typeface="Calibri"/>
                        </a:defRPr>
                      </a:lvl4pPr>
                      <a:lvl5pPr marL="2438339" algn="l" defTabSz="609585" rtl="0" eaLnBrk="1" latinLnBrk="0" hangingPunct="1">
                        <a:defRPr sz="2400" kern="1200">
                          <a:solidFill>
                            <a:schemeClr val="tx1"/>
                          </a:solidFill>
                          <a:latin typeface="Calibri"/>
                        </a:defRPr>
                      </a:lvl5pPr>
                      <a:lvl6pPr marL="3047924" algn="l" defTabSz="609585" rtl="0" eaLnBrk="1" latinLnBrk="0" hangingPunct="1">
                        <a:defRPr sz="2400" kern="1200">
                          <a:solidFill>
                            <a:schemeClr val="tx1"/>
                          </a:solidFill>
                          <a:latin typeface="Calibri"/>
                        </a:defRPr>
                      </a:lvl6pPr>
                      <a:lvl7pPr marL="3657509" algn="l" defTabSz="609585" rtl="0" eaLnBrk="1" latinLnBrk="0" hangingPunct="1">
                        <a:defRPr sz="2400" kern="1200">
                          <a:solidFill>
                            <a:schemeClr val="tx1"/>
                          </a:solidFill>
                          <a:latin typeface="Calibri"/>
                        </a:defRPr>
                      </a:lvl7pPr>
                      <a:lvl8pPr marL="4267093" algn="l" defTabSz="609585" rtl="0" eaLnBrk="1" latinLnBrk="0" hangingPunct="1">
                        <a:defRPr sz="2400" kern="1200">
                          <a:solidFill>
                            <a:schemeClr val="tx1"/>
                          </a:solidFill>
                          <a:latin typeface="Calibri"/>
                        </a:defRPr>
                      </a:lvl8pPr>
                      <a:lvl9pPr marL="4876678" algn="l" defTabSz="609585" rtl="0" eaLnBrk="1" latinLnBrk="0" hangingPunct="1">
                        <a:defRPr sz="2400" kern="1200">
                          <a:solidFill>
                            <a:schemeClr val="tx1"/>
                          </a:solidFill>
                          <a:latin typeface="Calibri"/>
                        </a:defRPr>
                      </a:lvl9pPr>
                    </a:lstStyle>
                    <a:p>
                      <a:pPr algn="ctr" fontAlgn="b"/>
                      <a:r>
                        <a:rPr lang="en-US" sz="1200" b="0" i="0" u="none" strike="noStrike">
                          <a:solidFill>
                            <a:schemeClr val="tx1">
                              <a:lumMod val="65000"/>
                              <a:lumOff val="35000"/>
                            </a:schemeClr>
                          </a:solidFill>
                          <a:effectLst/>
                          <a:latin typeface="+mn-lt"/>
                          <a:cs typeface="Arial" panose="020B0604020202020204" pitchFamily="34" charset="0"/>
                        </a:rPr>
                        <a:t>0</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09585" rtl="0" eaLnBrk="1" latinLnBrk="0" hangingPunct="1">
                        <a:defRPr sz="2400" kern="1200">
                          <a:solidFill>
                            <a:schemeClr val="tx1"/>
                          </a:solidFill>
                          <a:latin typeface="Calibri"/>
                        </a:defRPr>
                      </a:lvl1pPr>
                      <a:lvl2pPr marL="609585" algn="l" defTabSz="609585" rtl="0" eaLnBrk="1" latinLnBrk="0" hangingPunct="1">
                        <a:defRPr sz="2400" kern="1200">
                          <a:solidFill>
                            <a:schemeClr val="tx1"/>
                          </a:solidFill>
                          <a:latin typeface="Calibri"/>
                        </a:defRPr>
                      </a:lvl2pPr>
                      <a:lvl3pPr marL="1219170" algn="l" defTabSz="609585" rtl="0" eaLnBrk="1" latinLnBrk="0" hangingPunct="1">
                        <a:defRPr sz="2400" kern="1200">
                          <a:solidFill>
                            <a:schemeClr val="tx1"/>
                          </a:solidFill>
                          <a:latin typeface="Calibri"/>
                        </a:defRPr>
                      </a:lvl3pPr>
                      <a:lvl4pPr marL="1828754" algn="l" defTabSz="609585" rtl="0" eaLnBrk="1" latinLnBrk="0" hangingPunct="1">
                        <a:defRPr sz="2400" kern="1200">
                          <a:solidFill>
                            <a:schemeClr val="tx1"/>
                          </a:solidFill>
                          <a:latin typeface="Calibri"/>
                        </a:defRPr>
                      </a:lvl4pPr>
                      <a:lvl5pPr marL="2438339" algn="l" defTabSz="609585" rtl="0" eaLnBrk="1" latinLnBrk="0" hangingPunct="1">
                        <a:defRPr sz="2400" kern="1200">
                          <a:solidFill>
                            <a:schemeClr val="tx1"/>
                          </a:solidFill>
                          <a:latin typeface="Calibri"/>
                        </a:defRPr>
                      </a:lvl5pPr>
                      <a:lvl6pPr marL="3047924" algn="l" defTabSz="609585" rtl="0" eaLnBrk="1" latinLnBrk="0" hangingPunct="1">
                        <a:defRPr sz="2400" kern="1200">
                          <a:solidFill>
                            <a:schemeClr val="tx1"/>
                          </a:solidFill>
                          <a:latin typeface="Calibri"/>
                        </a:defRPr>
                      </a:lvl6pPr>
                      <a:lvl7pPr marL="3657509" algn="l" defTabSz="609585" rtl="0" eaLnBrk="1" latinLnBrk="0" hangingPunct="1">
                        <a:defRPr sz="2400" kern="1200">
                          <a:solidFill>
                            <a:schemeClr val="tx1"/>
                          </a:solidFill>
                          <a:latin typeface="Calibri"/>
                        </a:defRPr>
                      </a:lvl7pPr>
                      <a:lvl8pPr marL="4267093" algn="l" defTabSz="609585" rtl="0" eaLnBrk="1" latinLnBrk="0" hangingPunct="1">
                        <a:defRPr sz="2400" kern="1200">
                          <a:solidFill>
                            <a:schemeClr val="tx1"/>
                          </a:solidFill>
                          <a:latin typeface="Calibri"/>
                        </a:defRPr>
                      </a:lvl8pPr>
                      <a:lvl9pPr marL="4876678" algn="l" defTabSz="609585" rtl="0" eaLnBrk="1" latinLnBrk="0" hangingPunct="1">
                        <a:defRPr sz="2400" kern="1200">
                          <a:solidFill>
                            <a:schemeClr val="tx1"/>
                          </a:solidFill>
                          <a:latin typeface="Calibri"/>
                        </a:defRPr>
                      </a:lvl9pPr>
                    </a:lstStyle>
                    <a:p>
                      <a:pPr algn="ctr" fontAlgn="b"/>
                      <a:r>
                        <a:rPr lang="en-US" sz="1200" b="0" i="0" u="none" strike="noStrike">
                          <a:solidFill>
                            <a:schemeClr val="tx1">
                              <a:lumMod val="65000"/>
                              <a:lumOff val="35000"/>
                            </a:schemeClr>
                          </a:solidFill>
                          <a:effectLst/>
                          <a:latin typeface="+mn-lt"/>
                          <a:cs typeface="Arial" panose="020B0604020202020204" pitchFamily="34" charset="0"/>
                        </a:rPr>
                        <a:t>2</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09585" rtl="0" eaLnBrk="1" latinLnBrk="0" hangingPunct="1">
                        <a:defRPr sz="2400" kern="1200">
                          <a:solidFill>
                            <a:schemeClr val="tx1"/>
                          </a:solidFill>
                          <a:latin typeface="Calibri"/>
                        </a:defRPr>
                      </a:lvl1pPr>
                      <a:lvl2pPr marL="609585" algn="l" defTabSz="609585" rtl="0" eaLnBrk="1" latinLnBrk="0" hangingPunct="1">
                        <a:defRPr sz="2400" kern="1200">
                          <a:solidFill>
                            <a:schemeClr val="tx1"/>
                          </a:solidFill>
                          <a:latin typeface="Calibri"/>
                        </a:defRPr>
                      </a:lvl2pPr>
                      <a:lvl3pPr marL="1219170" algn="l" defTabSz="609585" rtl="0" eaLnBrk="1" latinLnBrk="0" hangingPunct="1">
                        <a:defRPr sz="2400" kern="1200">
                          <a:solidFill>
                            <a:schemeClr val="tx1"/>
                          </a:solidFill>
                          <a:latin typeface="Calibri"/>
                        </a:defRPr>
                      </a:lvl3pPr>
                      <a:lvl4pPr marL="1828754" algn="l" defTabSz="609585" rtl="0" eaLnBrk="1" latinLnBrk="0" hangingPunct="1">
                        <a:defRPr sz="2400" kern="1200">
                          <a:solidFill>
                            <a:schemeClr val="tx1"/>
                          </a:solidFill>
                          <a:latin typeface="Calibri"/>
                        </a:defRPr>
                      </a:lvl4pPr>
                      <a:lvl5pPr marL="2438339" algn="l" defTabSz="609585" rtl="0" eaLnBrk="1" latinLnBrk="0" hangingPunct="1">
                        <a:defRPr sz="2400" kern="1200">
                          <a:solidFill>
                            <a:schemeClr val="tx1"/>
                          </a:solidFill>
                          <a:latin typeface="Calibri"/>
                        </a:defRPr>
                      </a:lvl5pPr>
                      <a:lvl6pPr marL="3047924" algn="l" defTabSz="609585" rtl="0" eaLnBrk="1" latinLnBrk="0" hangingPunct="1">
                        <a:defRPr sz="2400" kern="1200">
                          <a:solidFill>
                            <a:schemeClr val="tx1"/>
                          </a:solidFill>
                          <a:latin typeface="Calibri"/>
                        </a:defRPr>
                      </a:lvl6pPr>
                      <a:lvl7pPr marL="3657509" algn="l" defTabSz="609585" rtl="0" eaLnBrk="1" latinLnBrk="0" hangingPunct="1">
                        <a:defRPr sz="2400" kern="1200">
                          <a:solidFill>
                            <a:schemeClr val="tx1"/>
                          </a:solidFill>
                          <a:latin typeface="Calibri"/>
                        </a:defRPr>
                      </a:lvl7pPr>
                      <a:lvl8pPr marL="4267093" algn="l" defTabSz="609585" rtl="0" eaLnBrk="1" latinLnBrk="0" hangingPunct="1">
                        <a:defRPr sz="2400" kern="1200">
                          <a:solidFill>
                            <a:schemeClr val="tx1"/>
                          </a:solidFill>
                          <a:latin typeface="Calibri"/>
                        </a:defRPr>
                      </a:lvl8pPr>
                      <a:lvl9pPr marL="4876678" algn="l" defTabSz="609585" rtl="0" eaLnBrk="1" latinLnBrk="0" hangingPunct="1">
                        <a:defRPr sz="2400" kern="1200">
                          <a:solidFill>
                            <a:schemeClr val="tx1"/>
                          </a:solidFill>
                          <a:latin typeface="Calibri"/>
                        </a:defRPr>
                      </a:lvl9pPr>
                    </a:lstStyle>
                    <a:p>
                      <a:pPr algn="ctr" fontAlgn="b"/>
                      <a:r>
                        <a:rPr lang="en-US" sz="1200" b="0" i="0" u="none" strike="noStrike">
                          <a:solidFill>
                            <a:schemeClr val="tx1">
                              <a:lumMod val="65000"/>
                              <a:lumOff val="35000"/>
                            </a:schemeClr>
                          </a:solidFill>
                          <a:effectLst/>
                          <a:latin typeface="+mn-lt"/>
                          <a:cs typeface="Arial" panose="020B0604020202020204" pitchFamily="34" charset="0"/>
                        </a:rPr>
                        <a:t>4</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09585" rtl="0" eaLnBrk="1" latinLnBrk="0" hangingPunct="1">
                        <a:defRPr sz="2400" kern="1200">
                          <a:solidFill>
                            <a:schemeClr val="tx1"/>
                          </a:solidFill>
                          <a:latin typeface="Calibri"/>
                        </a:defRPr>
                      </a:lvl1pPr>
                      <a:lvl2pPr marL="609585" algn="l" defTabSz="609585" rtl="0" eaLnBrk="1" latinLnBrk="0" hangingPunct="1">
                        <a:defRPr sz="2400" kern="1200">
                          <a:solidFill>
                            <a:schemeClr val="tx1"/>
                          </a:solidFill>
                          <a:latin typeface="Calibri"/>
                        </a:defRPr>
                      </a:lvl2pPr>
                      <a:lvl3pPr marL="1219170" algn="l" defTabSz="609585" rtl="0" eaLnBrk="1" latinLnBrk="0" hangingPunct="1">
                        <a:defRPr sz="2400" kern="1200">
                          <a:solidFill>
                            <a:schemeClr val="tx1"/>
                          </a:solidFill>
                          <a:latin typeface="Calibri"/>
                        </a:defRPr>
                      </a:lvl3pPr>
                      <a:lvl4pPr marL="1828754" algn="l" defTabSz="609585" rtl="0" eaLnBrk="1" latinLnBrk="0" hangingPunct="1">
                        <a:defRPr sz="2400" kern="1200">
                          <a:solidFill>
                            <a:schemeClr val="tx1"/>
                          </a:solidFill>
                          <a:latin typeface="Calibri"/>
                        </a:defRPr>
                      </a:lvl4pPr>
                      <a:lvl5pPr marL="2438339" algn="l" defTabSz="609585" rtl="0" eaLnBrk="1" latinLnBrk="0" hangingPunct="1">
                        <a:defRPr sz="2400" kern="1200">
                          <a:solidFill>
                            <a:schemeClr val="tx1"/>
                          </a:solidFill>
                          <a:latin typeface="Calibri"/>
                        </a:defRPr>
                      </a:lvl5pPr>
                      <a:lvl6pPr marL="3047924" algn="l" defTabSz="609585" rtl="0" eaLnBrk="1" latinLnBrk="0" hangingPunct="1">
                        <a:defRPr sz="2400" kern="1200">
                          <a:solidFill>
                            <a:schemeClr val="tx1"/>
                          </a:solidFill>
                          <a:latin typeface="Calibri"/>
                        </a:defRPr>
                      </a:lvl6pPr>
                      <a:lvl7pPr marL="3657509" algn="l" defTabSz="609585" rtl="0" eaLnBrk="1" latinLnBrk="0" hangingPunct="1">
                        <a:defRPr sz="2400" kern="1200">
                          <a:solidFill>
                            <a:schemeClr val="tx1"/>
                          </a:solidFill>
                          <a:latin typeface="Calibri"/>
                        </a:defRPr>
                      </a:lvl7pPr>
                      <a:lvl8pPr marL="4267093" algn="l" defTabSz="609585" rtl="0" eaLnBrk="1" latinLnBrk="0" hangingPunct="1">
                        <a:defRPr sz="2400" kern="1200">
                          <a:solidFill>
                            <a:schemeClr val="tx1"/>
                          </a:solidFill>
                          <a:latin typeface="Calibri"/>
                        </a:defRPr>
                      </a:lvl8pPr>
                      <a:lvl9pPr marL="4876678" algn="l" defTabSz="609585" rtl="0" eaLnBrk="1" latinLnBrk="0" hangingPunct="1">
                        <a:defRPr sz="2400" kern="1200">
                          <a:solidFill>
                            <a:schemeClr val="tx1"/>
                          </a:solidFill>
                          <a:latin typeface="Calibri"/>
                        </a:defRPr>
                      </a:lvl9pPr>
                    </a:lstStyle>
                    <a:p>
                      <a:pPr algn="ctr" fontAlgn="b"/>
                      <a:r>
                        <a:rPr lang="en-US" sz="1200" b="0" i="0" u="none" strike="noStrike">
                          <a:solidFill>
                            <a:schemeClr val="tx1">
                              <a:lumMod val="65000"/>
                              <a:lumOff val="35000"/>
                            </a:schemeClr>
                          </a:solidFill>
                          <a:effectLst/>
                          <a:latin typeface="+mn-lt"/>
                          <a:cs typeface="Arial" panose="020B0604020202020204" pitchFamily="34" charset="0"/>
                        </a:rPr>
                        <a:t>6</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09585" rtl="0" eaLnBrk="1" latinLnBrk="0" hangingPunct="1">
                        <a:defRPr sz="2400" kern="1200">
                          <a:solidFill>
                            <a:schemeClr val="tx1"/>
                          </a:solidFill>
                          <a:latin typeface="Calibri"/>
                        </a:defRPr>
                      </a:lvl1pPr>
                      <a:lvl2pPr marL="609585" algn="l" defTabSz="609585" rtl="0" eaLnBrk="1" latinLnBrk="0" hangingPunct="1">
                        <a:defRPr sz="2400" kern="1200">
                          <a:solidFill>
                            <a:schemeClr val="tx1"/>
                          </a:solidFill>
                          <a:latin typeface="Calibri"/>
                        </a:defRPr>
                      </a:lvl2pPr>
                      <a:lvl3pPr marL="1219170" algn="l" defTabSz="609585" rtl="0" eaLnBrk="1" latinLnBrk="0" hangingPunct="1">
                        <a:defRPr sz="2400" kern="1200">
                          <a:solidFill>
                            <a:schemeClr val="tx1"/>
                          </a:solidFill>
                          <a:latin typeface="Calibri"/>
                        </a:defRPr>
                      </a:lvl3pPr>
                      <a:lvl4pPr marL="1828754" algn="l" defTabSz="609585" rtl="0" eaLnBrk="1" latinLnBrk="0" hangingPunct="1">
                        <a:defRPr sz="2400" kern="1200">
                          <a:solidFill>
                            <a:schemeClr val="tx1"/>
                          </a:solidFill>
                          <a:latin typeface="Calibri"/>
                        </a:defRPr>
                      </a:lvl4pPr>
                      <a:lvl5pPr marL="2438339" algn="l" defTabSz="609585" rtl="0" eaLnBrk="1" latinLnBrk="0" hangingPunct="1">
                        <a:defRPr sz="2400" kern="1200">
                          <a:solidFill>
                            <a:schemeClr val="tx1"/>
                          </a:solidFill>
                          <a:latin typeface="Calibri"/>
                        </a:defRPr>
                      </a:lvl5pPr>
                      <a:lvl6pPr marL="3047924" algn="l" defTabSz="609585" rtl="0" eaLnBrk="1" latinLnBrk="0" hangingPunct="1">
                        <a:defRPr sz="2400" kern="1200">
                          <a:solidFill>
                            <a:schemeClr val="tx1"/>
                          </a:solidFill>
                          <a:latin typeface="Calibri"/>
                        </a:defRPr>
                      </a:lvl6pPr>
                      <a:lvl7pPr marL="3657509" algn="l" defTabSz="609585" rtl="0" eaLnBrk="1" latinLnBrk="0" hangingPunct="1">
                        <a:defRPr sz="2400" kern="1200">
                          <a:solidFill>
                            <a:schemeClr val="tx1"/>
                          </a:solidFill>
                          <a:latin typeface="Calibri"/>
                        </a:defRPr>
                      </a:lvl7pPr>
                      <a:lvl8pPr marL="4267093" algn="l" defTabSz="609585" rtl="0" eaLnBrk="1" latinLnBrk="0" hangingPunct="1">
                        <a:defRPr sz="2400" kern="1200">
                          <a:solidFill>
                            <a:schemeClr val="tx1"/>
                          </a:solidFill>
                          <a:latin typeface="Calibri"/>
                        </a:defRPr>
                      </a:lvl8pPr>
                      <a:lvl9pPr marL="4876678" algn="l" defTabSz="609585" rtl="0" eaLnBrk="1" latinLnBrk="0" hangingPunct="1">
                        <a:defRPr sz="2400" kern="1200">
                          <a:solidFill>
                            <a:schemeClr val="tx1"/>
                          </a:solidFill>
                          <a:latin typeface="Calibri"/>
                        </a:defRPr>
                      </a:lvl9pPr>
                    </a:lstStyle>
                    <a:p>
                      <a:pPr algn="ctr" fontAlgn="b"/>
                      <a:r>
                        <a:rPr lang="en-US" sz="1200" b="0" i="0" u="none" strike="noStrike">
                          <a:solidFill>
                            <a:schemeClr val="tx1">
                              <a:lumMod val="65000"/>
                              <a:lumOff val="35000"/>
                            </a:schemeClr>
                          </a:solidFill>
                          <a:effectLst/>
                          <a:latin typeface="+mn-lt"/>
                          <a:cs typeface="Arial" panose="020B0604020202020204" pitchFamily="34" charset="0"/>
                        </a:rPr>
                        <a:t>8</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09585" rtl="0" eaLnBrk="1" latinLnBrk="0" hangingPunct="1">
                        <a:defRPr sz="2400" kern="1200">
                          <a:solidFill>
                            <a:schemeClr val="tx1"/>
                          </a:solidFill>
                          <a:latin typeface="Calibri"/>
                        </a:defRPr>
                      </a:lvl1pPr>
                      <a:lvl2pPr marL="609585" algn="l" defTabSz="609585" rtl="0" eaLnBrk="1" latinLnBrk="0" hangingPunct="1">
                        <a:defRPr sz="2400" kern="1200">
                          <a:solidFill>
                            <a:schemeClr val="tx1"/>
                          </a:solidFill>
                          <a:latin typeface="Calibri"/>
                        </a:defRPr>
                      </a:lvl2pPr>
                      <a:lvl3pPr marL="1219170" algn="l" defTabSz="609585" rtl="0" eaLnBrk="1" latinLnBrk="0" hangingPunct="1">
                        <a:defRPr sz="2400" kern="1200">
                          <a:solidFill>
                            <a:schemeClr val="tx1"/>
                          </a:solidFill>
                          <a:latin typeface="Calibri"/>
                        </a:defRPr>
                      </a:lvl3pPr>
                      <a:lvl4pPr marL="1828754" algn="l" defTabSz="609585" rtl="0" eaLnBrk="1" latinLnBrk="0" hangingPunct="1">
                        <a:defRPr sz="2400" kern="1200">
                          <a:solidFill>
                            <a:schemeClr val="tx1"/>
                          </a:solidFill>
                          <a:latin typeface="Calibri"/>
                        </a:defRPr>
                      </a:lvl4pPr>
                      <a:lvl5pPr marL="2438339" algn="l" defTabSz="609585" rtl="0" eaLnBrk="1" latinLnBrk="0" hangingPunct="1">
                        <a:defRPr sz="2400" kern="1200">
                          <a:solidFill>
                            <a:schemeClr val="tx1"/>
                          </a:solidFill>
                          <a:latin typeface="Calibri"/>
                        </a:defRPr>
                      </a:lvl5pPr>
                      <a:lvl6pPr marL="3047924" algn="l" defTabSz="609585" rtl="0" eaLnBrk="1" latinLnBrk="0" hangingPunct="1">
                        <a:defRPr sz="2400" kern="1200">
                          <a:solidFill>
                            <a:schemeClr val="tx1"/>
                          </a:solidFill>
                          <a:latin typeface="Calibri"/>
                        </a:defRPr>
                      </a:lvl6pPr>
                      <a:lvl7pPr marL="3657509" algn="l" defTabSz="609585" rtl="0" eaLnBrk="1" latinLnBrk="0" hangingPunct="1">
                        <a:defRPr sz="2400" kern="1200">
                          <a:solidFill>
                            <a:schemeClr val="tx1"/>
                          </a:solidFill>
                          <a:latin typeface="Calibri"/>
                        </a:defRPr>
                      </a:lvl7pPr>
                      <a:lvl8pPr marL="4267093" algn="l" defTabSz="609585" rtl="0" eaLnBrk="1" latinLnBrk="0" hangingPunct="1">
                        <a:defRPr sz="2400" kern="1200">
                          <a:solidFill>
                            <a:schemeClr val="tx1"/>
                          </a:solidFill>
                          <a:latin typeface="Calibri"/>
                        </a:defRPr>
                      </a:lvl8pPr>
                      <a:lvl9pPr marL="4876678" algn="l" defTabSz="609585" rtl="0" eaLnBrk="1" latinLnBrk="0" hangingPunct="1">
                        <a:defRPr sz="2400" kern="1200">
                          <a:solidFill>
                            <a:schemeClr val="tx1"/>
                          </a:solidFill>
                          <a:latin typeface="Calibri"/>
                        </a:defRPr>
                      </a:lvl9pPr>
                    </a:lstStyle>
                    <a:p>
                      <a:pPr algn="ctr" fontAlgn="b"/>
                      <a:r>
                        <a:rPr lang="en-US" sz="1200" b="0" i="0" u="none" strike="noStrike">
                          <a:solidFill>
                            <a:schemeClr val="tx1">
                              <a:lumMod val="65000"/>
                              <a:lumOff val="35000"/>
                            </a:schemeClr>
                          </a:solidFill>
                          <a:effectLst/>
                          <a:latin typeface="+mn-lt"/>
                          <a:cs typeface="Arial" panose="020B0604020202020204" pitchFamily="34" charset="0"/>
                        </a:rPr>
                        <a:t>10</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09585" rtl="0" eaLnBrk="1" latinLnBrk="0" hangingPunct="1">
                        <a:defRPr sz="2400" kern="1200">
                          <a:solidFill>
                            <a:schemeClr val="tx1"/>
                          </a:solidFill>
                          <a:latin typeface="Calibri"/>
                        </a:defRPr>
                      </a:lvl1pPr>
                      <a:lvl2pPr marL="609585" algn="l" defTabSz="609585" rtl="0" eaLnBrk="1" latinLnBrk="0" hangingPunct="1">
                        <a:defRPr sz="2400" kern="1200">
                          <a:solidFill>
                            <a:schemeClr val="tx1"/>
                          </a:solidFill>
                          <a:latin typeface="Calibri"/>
                        </a:defRPr>
                      </a:lvl2pPr>
                      <a:lvl3pPr marL="1219170" algn="l" defTabSz="609585" rtl="0" eaLnBrk="1" latinLnBrk="0" hangingPunct="1">
                        <a:defRPr sz="2400" kern="1200">
                          <a:solidFill>
                            <a:schemeClr val="tx1"/>
                          </a:solidFill>
                          <a:latin typeface="Calibri"/>
                        </a:defRPr>
                      </a:lvl3pPr>
                      <a:lvl4pPr marL="1828754" algn="l" defTabSz="609585" rtl="0" eaLnBrk="1" latinLnBrk="0" hangingPunct="1">
                        <a:defRPr sz="2400" kern="1200">
                          <a:solidFill>
                            <a:schemeClr val="tx1"/>
                          </a:solidFill>
                          <a:latin typeface="Calibri"/>
                        </a:defRPr>
                      </a:lvl4pPr>
                      <a:lvl5pPr marL="2438339" algn="l" defTabSz="609585" rtl="0" eaLnBrk="1" latinLnBrk="0" hangingPunct="1">
                        <a:defRPr sz="2400" kern="1200">
                          <a:solidFill>
                            <a:schemeClr val="tx1"/>
                          </a:solidFill>
                          <a:latin typeface="Calibri"/>
                        </a:defRPr>
                      </a:lvl5pPr>
                      <a:lvl6pPr marL="3047924" algn="l" defTabSz="609585" rtl="0" eaLnBrk="1" latinLnBrk="0" hangingPunct="1">
                        <a:defRPr sz="2400" kern="1200">
                          <a:solidFill>
                            <a:schemeClr val="tx1"/>
                          </a:solidFill>
                          <a:latin typeface="Calibri"/>
                        </a:defRPr>
                      </a:lvl6pPr>
                      <a:lvl7pPr marL="3657509" algn="l" defTabSz="609585" rtl="0" eaLnBrk="1" latinLnBrk="0" hangingPunct="1">
                        <a:defRPr sz="2400" kern="1200">
                          <a:solidFill>
                            <a:schemeClr val="tx1"/>
                          </a:solidFill>
                          <a:latin typeface="Calibri"/>
                        </a:defRPr>
                      </a:lvl7pPr>
                      <a:lvl8pPr marL="4267093" algn="l" defTabSz="609585" rtl="0" eaLnBrk="1" latinLnBrk="0" hangingPunct="1">
                        <a:defRPr sz="2400" kern="1200">
                          <a:solidFill>
                            <a:schemeClr val="tx1"/>
                          </a:solidFill>
                          <a:latin typeface="Calibri"/>
                        </a:defRPr>
                      </a:lvl8pPr>
                      <a:lvl9pPr marL="4876678" algn="l" defTabSz="609585" rtl="0" eaLnBrk="1" latinLnBrk="0" hangingPunct="1">
                        <a:defRPr sz="2400" kern="1200">
                          <a:solidFill>
                            <a:schemeClr val="tx1"/>
                          </a:solidFill>
                          <a:latin typeface="Calibri"/>
                        </a:defRPr>
                      </a:lvl9pPr>
                    </a:lstStyle>
                    <a:p>
                      <a:pPr algn="ctr" fontAlgn="b"/>
                      <a:r>
                        <a:rPr lang="en-US" sz="1200" b="0" i="0" u="none" strike="noStrike">
                          <a:solidFill>
                            <a:schemeClr val="tx1">
                              <a:lumMod val="65000"/>
                              <a:lumOff val="35000"/>
                            </a:schemeClr>
                          </a:solidFill>
                          <a:effectLst/>
                          <a:latin typeface="+mn-lt"/>
                          <a:cs typeface="Arial" panose="020B0604020202020204" pitchFamily="34" charset="0"/>
                        </a:rPr>
                        <a:t>12</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09585" rtl="0" eaLnBrk="1" latinLnBrk="0" hangingPunct="1">
                        <a:defRPr sz="2400" kern="1200">
                          <a:solidFill>
                            <a:schemeClr val="tx1"/>
                          </a:solidFill>
                          <a:latin typeface="Calibri"/>
                        </a:defRPr>
                      </a:lvl1pPr>
                      <a:lvl2pPr marL="609585" algn="l" defTabSz="609585" rtl="0" eaLnBrk="1" latinLnBrk="0" hangingPunct="1">
                        <a:defRPr sz="2400" kern="1200">
                          <a:solidFill>
                            <a:schemeClr val="tx1"/>
                          </a:solidFill>
                          <a:latin typeface="Calibri"/>
                        </a:defRPr>
                      </a:lvl2pPr>
                      <a:lvl3pPr marL="1219170" algn="l" defTabSz="609585" rtl="0" eaLnBrk="1" latinLnBrk="0" hangingPunct="1">
                        <a:defRPr sz="2400" kern="1200">
                          <a:solidFill>
                            <a:schemeClr val="tx1"/>
                          </a:solidFill>
                          <a:latin typeface="Calibri"/>
                        </a:defRPr>
                      </a:lvl3pPr>
                      <a:lvl4pPr marL="1828754" algn="l" defTabSz="609585" rtl="0" eaLnBrk="1" latinLnBrk="0" hangingPunct="1">
                        <a:defRPr sz="2400" kern="1200">
                          <a:solidFill>
                            <a:schemeClr val="tx1"/>
                          </a:solidFill>
                          <a:latin typeface="Calibri"/>
                        </a:defRPr>
                      </a:lvl4pPr>
                      <a:lvl5pPr marL="2438339" algn="l" defTabSz="609585" rtl="0" eaLnBrk="1" latinLnBrk="0" hangingPunct="1">
                        <a:defRPr sz="2400" kern="1200">
                          <a:solidFill>
                            <a:schemeClr val="tx1"/>
                          </a:solidFill>
                          <a:latin typeface="Calibri"/>
                        </a:defRPr>
                      </a:lvl5pPr>
                      <a:lvl6pPr marL="3047924" algn="l" defTabSz="609585" rtl="0" eaLnBrk="1" latinLnBrk="0" hangingPunct="1">
                        <a:defRPr sz="2400" kern="1200">
                          <a:solidFill>
                            <a:schemeClr val="tx1"/>
                          </a:solidFill>
                          <a:latin typeface="Calibri"/>
                        </a:defRPr>
                      </a:lvl6pPr>
                      <a:lvl7pPr marL="3657509" algn="l" defTabSz="609585" rtl="0" eaLnBrk="1" latinLnBrk="0" hangingPunct="1">
                        <a:defRPr sz="2400" kern="1200">
                          <a:solidFill>
                            <a:schemeClr val="tx1"/>
                          </a:solidFill>
                          <a:latin typeface="Calibri"/>
                        </a:defRPr>
                      </a:lvl7pPr>
                      <a:lvl8pPr marL="4267093" algn="l" defTabSz="609585" rtl="0" eaLnBrk="1" latinLnBrk="0" hangingPunct="1">
                        <a:defRPr sz="2400" kern="1200">
                          <a:solidFill>
                            <a:schemeClr val="tx1"/>
                          </a:solidFill>
                          <a:latin typeface="Calibri"/>
                        </a:defRPr>
                      </a:lvl8pPr>
                      <a:lvl9pPr marL="4876678" algn="l" defTabSz="609585" rtl="0" eaLnBrk="1" latinLnBrk="0" hangingPunct="1">
                        <a:defRPr sz="2400" kern="1200">
                          <a:solidFill>
                            <a:schemeClr val="tx1"/>
                          </a:solidFill>
                          <a:latin typeface="Calibri"/>
                        </a:defRPr>
                      </a:lvl9pPr>
                    </a:lstStyle>
                    <a:p>
                      <a:pPr algn="ctr" fontAlgn="b"/>
                      <a:r>
                        <a:rPr lang="en-US" sz="1200" b="0" i="0" u="none" strike="noStrike">
                          <a:solidFill>
                            <a:schemeClr val="tx1">
                              <a:lumMod val="65000"/>
                              <a:lumOff val="35000"/>
                            </a:schemeClr>
                          </a:solidFill>
                          <a:effectLst/>
                          <a:latin typeface="+mn-lt"/>
                          <a:cs typeface="Arial" panose="020B0604020202020204" pitchFamily="34" charset="0"/>
                        </a:rPr>
                        <a:t>14</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09585" rtl="0" eaLnBrk="1" latinLnBrk="0" hangingPunct="1">
                        <a:defRPr sz="2400" kern="1200">
                          <a:solidFill>
                            <a:schemeClr val="tx1"/>
                          </a:solidFill>
                          <a:latin typeface="Calibri"/>
                        </a:defRPr>
                      </a:lvl1pPr>
                      <a:lvl2pPr marL="609585" algn="l" defTabSz="609585" rtl="0" eaLnBrk="1" latinLnBrk="0" hangingPunct="1">
                        <a:defRPr sz="2400" kern="1200">
                          <a:solidFill>
                            <a:schemeClr val="tx1"/>
                          </a:solidFill>
                          <a:latin typeface="Calibri"/>
                        </a:defRPr>
                      </a:lvl2pPr>
                      <a:lvl3pPr marL="1219170" algn="l" defTabSz="609585" rtl="0" eaLnBrk="1" latinLnBrk="0" hangingPunct="1">
                        <a:defRPr sz="2400" kern="1200">
                          <a:solidFill>
                            <a:schemeClr val="tx1"/>
                          </a:solidFill>
                          <a:latin typeface="Calibri"/>
                        </a:defRPr>
                      </a:lvl3pPr>
                      <a:lvl4pPr marL="1828754" algn="l" defTabSz="609585" rtl="0" eaLnBrk="1" latinLnBrk="0" hangingPunct="1">
                        <a:defRPr sz="2400" kern="1200">
                          <a:solidFill>
                            <a:schemeClr val="tx1"/>
                          </a:solidFill>
                          <a:latin typeface="Calibri"/>
                        </a:defRPr>
                      </a:lvl4pPr>
                      <a:lvl5pPr marL="2438339" algn="l" defTabSz="609585" rtl="0" eaLnBrk="1" latinLnBrk="0" hangingPunct="1">
                        <a:defRPr sz="2400" kern="1200">
                          <a:solidFill>
                            <a:schemeClr val="tx1"/>
                          </a:solidFill>
                          <a:latin typeface="Calibri"/>
                        </a:defRPr>
                      </a:lvl5pPr>
                      <a:lvl6pPr marL="3047924" algn="l" defTabSz="609585" rtl="0" eaLnBrk="1" latinLnBrk="0" hangingPunct="1">
                        <a:defRPr sz="2400" kern="1200">
                          <a:solidFill>
                            <a:schemeClr val="tx1"/>
                          </a:solidFill>
                          <a:latin typeface="Calibri"/>
                        </a:defRPr>
                      </a:lvl6pPr>
                      <a:lvl7pPr marL="3657509" algn="l" defTabSz="609585" rtl="0" eaLnBrk="1" latinLnBrk="0" hangingPunct="1">
                        <a:defRPr sz="2400" kern="1200">
                          <a:solidFill>
                            <a:schemeClr val="tx1"/>
                          </a:solidFill>
                          <a:latin typeface="Calibri"/>
                        </a:defRPr>
                      </a:lvl7pPr>
                      <a:lvl8pPr marL="4267093" algn="l" defTabSz="609585" rtl="0" eaLnBrk="1" latinLnBrk="0" hangingPunct="1">
                        <a:defRPr sz="2400" kern="1200">
                          <a:solidFill>
                            <a:schemeClr val="tx1"/>
                          </a:solidFill>
                          <a:latin typeface="Calibri"/>
                        </a:defRPr>
                      </a:lvl8pPr>
                      <a:lvl9pPr marL="4876678" algn="l" defTabSz="609585" rtl="0" eaLnBrk="1" latinLnBrk="0" hangingPunct="1">
                        <a:defRPr sz="2400" kern="1200">
                          <a:solidFill>
                            <a:schemeClr val="tx1"/>
                          </a:solidFill>
                          <a:latin typeface="Calibri"/>
                        </a:defRPr>
                      </a:lvl9pPr>
                    </a:lstStyle>
                    <a:p>
                      <a:pPr algn="ctr" fontAlgn="b"/>
                      <a:r>
                        <a:rPr lang="en-US" sz="1200" b="0" i="0" u="none" strike="noStrike">
                          <a:solidFill>
                            <a:schemeClr val="tx1">
                              <a:lumMod val="65000"/>
                              <a:lumOff val="35000"/>
                            </a:schemeClr>
                          </a:solidFill>
                          <a:effectLst/>
                          <a:latin typeface="+mn-lt"/>
                          <a:cs typeface="Arial" panose="020B0604020202020204" pitchFamily="34" charset="0"/>
                        </a:rPr>
                        <a:t>16</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09585" rtl="0" eaLnBrk="1" latinLnBrk="0" hangingPunct="1">
                        <a:defRPr sz="2400" kern="1200">
                          <a:solidFill>
                            <a:schemeClr val="tx1"/>
                          </a:solidFill>
                          <a:latin typeface="Calibri"/>
                        </a:defRPr>
                      </a:lvl1pPr>
                      <a:lvl2pPr marL="609585" algn="l" defTabSz="609585" rtl="0" eaLnBrk="1" latinLnBrk="0" hangingPunct="1">
                        <a:defRPr sz="2400" kern="1200">
                          <a:solidFill>
                            <a:schemeClr val="tx1"/>
                          </a:solidFill>
                          <a:latin typeface="Calibri"/>
                        </a:defRPr>
                      </a:lvl2pPr>
                      <a:lvl3pPr marL="1219170" algn="l" defTabSz="609585" rtl="0" eaLnBrk="1" latinLnBrk="0" hangingPunct="1">
                        <a:defRPr sz="2400" kern="1200">
                          <a:solidFill>
                            <a:schemeClr val="tx1"/>
                          </a:solidFill>
                          <a:latin typeface="Calibri"/>
                        </a:defRPr>
                      </a:lvl3pPr>
                      <a:lvl4pPr marL="1828754" algn="l" defTabSz="609585" rtl="0" eaLnBrk="1" latinLnBrk="0" hangingPunct="1">
                        <a:defRPr sz="2400" kern="1200">
                          <a:solidFill>
                            <a:schemeClr val="tx1"/>
                          </a:solidFill>
                          <a:latin typeface="Calibri"/>
                        </a:defRPr>
                      </a:lvl4pPr>
                      <a:lvl5pPr marL="2438339" algn="l" defTabSz="609585" rtl="0" eaLnBrk="1" latinLnBrk="0" hangingPunct="1">
                        <a:defRPr sz="2400" kern="1200">
                          <a:solidFill>
                            <a:schemeClr val="tx1"/>
                          </a:solidFill>
                          <a:latin typeface="Calibri"/>
                        </a:defRPr>
                      </a:lvl5pPr>
                      <a:lvl6pPr marL="3047924" algn="l" defTabSz="609585" rtl="0" eaLnBrk="1" latinLnBrk="0" hangingPunct="1">
                        <a:defRPr sz="2400" kern="1200">
                          <a:solidFill>
                            <a:schemeClr val="tx1"/>
                          </a:solidFill>
                          <a:latin typeface="Calibri"/>
                        </a:defRPr>
                      </a:lvl6pPr>
                      <a:lvl7pPr marL="3657509" algn="l" defTabSz="609585" rtl="0" eaLnBrk="1" latinLnBrk="0" hangingPunct="1">
                        <a:defRPr sz="2400" kern="1200">
                          <a:solidFill>
                            <a:schemeClr val="tx1"/>
                          </a:solidFill>
                          <a:latin typeface="Calibri"/>
                        </a:defRPr>
                      </a:lvl7pPr>
                      <a:lvl8pPr marL="4267093" algn="l" defTabSz="609585" rtl="0" eaLnBrk="1" latinLnBrk="0" hangingPunct="1">
                        <a:defRPr sz="2400" kern="1200">
                          <a:solidFill>
                            <a:schemeClr val="tx1"/>
                          </a:solidFill>
                          <a:latin typeface="Calibri"/>
                        </a:defRPr>
                      </a:lvl8pPr>
                      <a:lvl9pPr marL="4876678" algn="l" defTabSz="609585" rtl="0" eaLnBrk="1" latinLnBrk="0" hangingPunct="1">
                        <a:defRPr sz="2400" kern="1200">
                          <a:solidFill>
                            <a:schemeClr val="tx1"/>
                          </a:solidFill>
                          <a:latin typeface="Calibri"/>
                        </a:defRPr>
                      </a:lvl9pPr>
                    </a:lstStyle>
                    <a:p>
                      <a:pPr algn="ctr" fontAlgn="b"/>
                      <a:r>
                        <a:rPr lang="en-US" sz="1200" b="0" i="0" u="none" strike="noStrike">
                          <a:solidFill>
                            <a:schemeClr val="tx1">
                              <a:lumMod val="65000"/>
                              <a:lumOff val="35000"/>
                            </a:schemeClr>
                          </a:solidFill>
                          <a:effectLst/>
                          <a:latin typeface="+mn-lt"/>
                          <a:cs typeface="Arial" panose="020B0604020202020204" pitchFamily="34" charset="0"/>
                        </a:rPr>
                        <a:t>18</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09585" rtl="0" eaLnBrk="1" latinLnBrk="0" hangingPunct="1">
                        <a:defRPr sz="2400" kern="1200">
                          <a:solidFill>
                            <a:schemeClr val="tx1"/>
                          </a:solidFill>
                          <a:latin typeface="Calibri"/>
                        </a:defRPr>
                      </a:lvl1pPr>
                      <a:lvl2pPr marL="609585" algn="l" defTabSz="609585" rtl="0" eaLnBrk="1" latinLnBrk="0" hangingPunct="1">
                        <a:defRPr sz="2400" kern="1200">
                          <a:solidFill>
                            <a:schemeClr val="tx1"/>
                          </a:solidFill>
                          <a:latin typeface="Calibri"/>
                        </a:defRPr>
                      </a:lvl2pPr>
                      <a:lvl3pPr marL="1219170" algn="l" defTabSz="609585" rtl="0" eaLnBrk="1" latinLnBrk="0" hangingPunct="1">
                        <a:defRPr sz="2400" kern="1200">
                          <a:solidFill>
                            <a:schemeClr val="tx1"/>
                          </a:solidFill>
                          <a:latin typeface="Calibri"/>
                        </a:defRPr>
                      </a:lvl3pPr>
                      <a:lvl4pPr marL="1828754" algn="l" defTabSz="609585" rtl="0" eaLnBrk="1" latinLnBrk="0" hangingPunct="1">
                        <a:defRPr sz="2400" kern="1200">
                          <a:solidFill>
                            <a:schemeClr val="tx1"/>
                          </a:solidFill>
                          <a:latin typeface="Calibri"/>
                        </a:defRPr>
                      </a:lvl4pPr>
                      <a:lvl5pPr marL="2438339" algn="l" defTabSz="609585" rtl="0" eaLnBrk="1" latinLnBrk="0" hangingPunct="1">
                        <a:defRPr sz="2400" kern="1200">
                          <a:solidFill>
                            <a:schemeClr val="tx1"/>
                          </a:solidFill>
                          <a:latin typeface="Calibri"/>
                        </a:defRPr>
                      </a:lvl5pPr>
                      <a:lvl6pPr marL="3047924" algn="l" defTabSz="609585" rtl="0" eaLnBrk="1" latinLnBrk="0" hangingPunct="1">
                        <a:defRPr sz="2400" kern="1200">
                          <a:solidFill>
                            <a:schemeClr val="tx1"/>
                          </a:solidFill>
                          <a:latin typeface="Calibri"/>
                        </a:defRPr>
                      </a:lvl6pPr>
                      <a:lvl7pPr marL="3657509" algn="l" defTabSz="609585" rtl="0" eaLnBrk="1" latinLnBrk="0" hangingPunct="1">
                        <a:defRPr sz="2400" kern="1200">
                          <a:solidFill>
                            <a:schemeClr val="tx1"/>
                          </a:solidFill>
                          <a:latin typeface="Calibri"/>
                        </a:defRPr>
                      </a:lvl7pPr>
                      <a:lvl8pPr marL="4267093" algn="l" defTabSz="609585" rtl="0" eaLnBrk="1" latinLnBrk="0" hangingPunct="1">
                        <a:defRPr sz="2400" kern="1200">
                          <a:solidFill>
                            <a:schemeClr val="tx1"/>
                          </a:solidFill>
                          <a:latin typeface="Calibri"/>
                        </a:defRPr>
                      </a:lvl8pPr>
                      <a:lvl9pPr marL="4876678" algn="l" defTabSz="609585" rtl="0" eaLnBrk="1" latinLnBrk="0" hangingPunct="1">
                        <a:defRPr sz="2400" kern="1200">
                          <a:solidFill>
                            <a:schemeClr val="tx1"/>
                          </a:solidFill>
                          <a:latin typeface="Calibri"/>
                        </a:defRPr>
                      </a:lvl9pPr>
                    </a:lstStyle>
                    <a:p>
                      <a:pPr algn="ctr" fontAlgn="b"/>
                      <a:r>
                        <a:rPr lang="en-US" sz="1200" b="0" i="0" u="none" strike="noStrike">
                          <a:solidFill>
                            <a:schemeClr val="tx1">
                              <a:lumMod val="65000"/>
                              <a:lumOff val="35000"/>
                            </a:schemeClr>
                          </a:solidFill>
                          <a:effectLst/>
                          <a:latin typeface="+mn-lt"/>
                          <a:cs typeface="Arial" panose="020B0604020202020204" pitchFamily="34" charset="0"/>
                        </a:rPr>
                        <a:t>20</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09585" rtl="0" eaLnBrk="1" latinLnBrk="0" hangingPunct="1">
                        <a:defRPr sz="2400" kern="1200">
                          <a:solidFill>
                            <a:schemeClr val="tx1"/>
                          </a:solidFill>
                          <a:latin typeface="Calibri"/>
                        </a:defRPr>
                      </a:lvl1pPr>
                      <a:lvl2pPr marL="609585" algn="l" defTabSz="609585" rtl="0" eaLnBrk="1" latinLnBrk="0" hangingPunct="1">
                        <a:defRPr sz="2400" kern="1200">
                          <a:solidFill>
                            <a:schemeClr val="tx1"/>
                          </a:solidFill>
                          <a:latin typeface="Calibri"/>
                        </a:defRPr>
                      </a:lvl2pPr>
                      <a:lvl3pPr marL="1219170" algn="l" defTabSz="609585" rtl="0" eaLnBrk="1" latinLnBrk="0" hangingPunct="1">
                        <a:defRPr sz="2400" kern="1200">
                          <a:solidFill>
                            <a:schemeClr val="tx1"/>
                          </a:solidFill>
                          <a:latin typeface="Calibri"/>
                        </a:defRPr>
                      </a:lvl3pPr>
                      <a:lvl4pPr marL="1828754" algn="l" defTabSz="609585" rtl="0" eaLnBrk="1" latinLnBrk="0" hangingPunct="1">
                        <a:defRPr sz="2400" kern="1200">
                          <a:solidFill>
                            <a:schemeClr val="tx1"/>
                          </a:solidFill>
                          <a:latin typeface="Calibri"/>
                        </a:defRPr>
                      </a:lvl4pPr>
                      <a:lvl5pPr marL="2438339" algn="l" defTabSz="609585" rtl="0" eaLnBrk="1" latinLnBrk="0" hangingPunct="1">
                        <a:defRPr sz="2400" kern="1200">
                          <a:solidFill>
                            <a:schemeClr val="tx1"/>
                          </a:solidFill>
                          <a:latin typeface="Calibri"/>
                        </a:defRPr>
                      </a:lvl5pPr>
                      <a:lvl6pPr marL="3047924" algn="l" defTabSz="609585" rtl="0" eaLnBrk="1" latinLnBrk="0" hangingPunct="1">
                        <a:defRPr sz="2400" kern="1200">
                          <a:solidFill>
                            <a:schemeClr val="tx1"/>
                          </a:solidFill>
                          <a:latin typeface="Calibri"/>
                        </a:defRPr>
                      </a:lvl6pPr>
                      <a:lvl7pPr marL="3657509" algn="l" defTabSz="609585" rtl="0" eaLnBrk="1" latinLnBrk="0" hangingPunct="1">
                        <a:defRPr sz="2400" kern="1200">
                          <a:solidFill>
                            <a:schemeClr val="tx1"/>
                          </a:solidFill>
                          <a:latin typeface="Calibri"/>
                        </a:defRPr>
                      </a:lvl7pPr>
                      <a:lvl8pPr marL="4267093" algn="l" defTabSz="609585" rtl="0" eaLnBrk="1" latinLnBrk="0" hangingPunct="1">
                        <a:defRPr sz="2400" kern="1200">
                          <a:solidFill>
                            <a:schemeClr val="tx1"/>
                          </a:solidFill>
                          <a:latin typeface="Calibri"/>
                        </a:defRPr>
                      </a:lvl8pPr>
                      <a:lvl9pPr marL="4876678" algn="l" defTabSz="609585" rtl="0" eaLnBrk="1" latinLnBrk="0" hangingPunct="1">
                        <a:defRPr sz="2400" kern="1200">
                          <a:solidFill>
                            <a:schemeClr val="tx1"/>
                          </a:solidFill>
                          <a:latin typeface="Calibri"/>
                        </a:defRPr>
                      </a:lvl9pPr>
                    </a:lstStyle>
                    <a:p>
                      <a:pPr algn="ctr" fontAlgn="b"/>
                      <a:r>
                        <a:rPr lang="en-US" sz="1200" b="0" i="0" u="none" strike="noStrike">
                          <a:solidFill>
                            <a:schemeClr val="tx1">
                              <a:lumMod val="65000"/>
                              <a:lumOff val="35000"/>
                            </a:schemeClr>
                          </a:solidFill>
                          <a:effectLst/>
                          <a:latin typeface="+mn-lt"/>
                          <a:cs typeface="Arial" panose="020B0604020202020204" pitchFamily="34" charset="0"/>
                        </a:rPr>
                        <a:t>22</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09585" rtl="0" eaLnBrk="1" latinLnBrk="0" hangingPunct="1">
                        <a:defRPr sz="2400" kern="1200">
                          <a:solidFill>
                            <a:schemeClr val="tx1"/>
                          </a:solidFill>
                          <a:latin typeface="Calibri"/>
                        </a:defRPr>
                      </a:lvl1pPr>
                      <a:lvl2pPr marL="609585" algn="l" defTabSz="609585" rtl="0" eaLnBrk="1" latinLnBrk="0" hangingPunct="1">
                        <a:defRPr sz="2400" kern="1200">
                          <a:solidFill>
                            <a:schemeClr val="tx1"/>
                          </a:solidFill>
                          <a:latin typeface="Calibri"/>
                        </a:defRPr>
                      </a:lvl2pPr>
                      <a:lvl3pPr marL="1219170" algn="l" defTabSz="609585" rtl="0" eaLnBrk="1" latinLnBrk="0" hangingPunct="1">
                        <a:defRPr sz="2400" kern="1200">
                          <a:solidFill>
                            <a:schemeClr val="tx1"/>
                          </a:solidFill>
                          <a:latin typeface="Calibri"/>
                        </a:defRPr>
                      </a:lvl3pPr>
                      <a:lvl4pPr marL="1828754" algn="l" defTabSz="609585" rtl="0" eaLnBrk="1" latinLnBrk="0" hangingPunct="1">
                        <a:defRPr sz="2400" kern="1200">
                          <a:solidFill>
                            <a:schemeClr val="tx1"/>
                          </a:solidFill>
                          <a:latin typeface="Calibri"/>
                        </a:defRPr>
                      </a:lvl4pPr>
                      <a:lvl5pPr marL="2438339" algn="l" defTabSz="609585" rtl="0" eaLnBrk="1" latinLnBrk="0" hangingPunct="1">
                        <a:defRPr sz="2400" kern="1200">
                          <a:solidFill>
                            <a:schemeClr val="tx1"/>
                          </a:solidFill>
                          <a:latin typeface="Calibri"/>
                        </a:defRPr>
                      </a:lvl5pPr>
                      <a:lvl6pPr marL="3047924" algn="l" defTabSz="609585" rtl="0" eaLnBrk="1" latinLnBrk="0" hangingPunct="1">
                        <a:defRPr sz="2400" kern="1200">
                          <a:solidFill>
                            <a:schemeClr val="tx1"/>
                          </a:solidFill>
                          <a:latin typeface="Calibri"/>
                        </a:defRPr>
                      </a:lvl6pPr>
                      <a:lvl7pPr marL="3657509" algn="l" defTabSz="609585" rtl="0" eaLnBrk="1" latinLnBrk="0" hangingPunct="1">
                        <a:defRPr sz="2400" kern="1200">
                          <a:solidFill>
                            <a:schemeClr val="tx1"/>
                          </a:solidFill>
                          <a:latin typeface="Calibri"/>
                        </a:defRPr>
                      </a:lvl7pPr>
                      <a:lvl8pPr marL="4267093" algn="l" defTabSz="609585" rtl="0" eaLnBrk="1" latinLnBrk="0" hangingPunct="1">
                        <a:defRPr sz="2400" kern="1200">
                          <a:solidFill>
                            <a:schemeClr val="tx1"/>
                          </a:solidFill>
                          <a:latin typeface="Calibri"/>
                        </a:defRPr>
                      </a:lvl8pPr>
                      <a:lvl9pPr marL="4876678" algn="l" defTabSz="609585" rtl="0" eaLnBrk="1" latinLnBrk="0" hangingPunct="1">
                        <a:defRPr sz="2400" kern="1200">
                          <a:solidFill>
                            <a:schemeClr val="tx1"/>
                          </a:solidFill>
                          <a:latin typeface="Calibri"/>
                        </a:defRPr>
                      </a:lvl9pPr>
                    </a:lstStyle>
                    <a:p>
                      <a:pPr algn="ctr" fontAlgn="b"/>
                      <a:r>
                        <a:rPr lang="en-US" sz="1200" b="0" i="0" u="none" strike="noStrike">
                          <a:solidFill>
                            <a:schemeClr val="tx1">
                              <a:lumMod val="65000"/>
                              <a:lumOff val="35000"/>
                            </a:schemeClr>
                          </a:solidFill>
                          <a:effectLst/>
                          <a:latin typeface="+mn-lt"/>
                          <a:cs typeface="Arial" panose="020B0604020202020204" pitchFamily="34" charset="0"/>
                        </a:rPr>
                        <a:t>24</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09585" rtl="0" eaLnBrk="1" latinLnBrk="0" hangingPunct="1">
                        <a:defRPr sz="2400" kern="1200">
                          <a:solidFill>
                            <a:schemeClr val="tx1"/>
                          </a:solidFill>
                          <a:latin typeface="Calibri"/>
                        </a:defRPr>
                      </a:lvl1pPr>
                      <a:lvl2pPr marL="609585" algn="l" defTabSz="609585" rtl="0" eaLnBrk="1" latinLnBrk="0" hangingPunct="1">
                        <a:defRPr sz="2400" kern="1200">
                          <a:solidFill>
                            <a:schemeClr val="tx1"/>
                          </a:solidFill>
                          <a:latin typeface="Calibri"/>
                        </a:defRPr>
                      </a:lvl2pPr>
                      <a:lvl3pPr marL="1219170" algn="l" defTabSz="609585" rtl="0" eaLnBrk="1" latinLnBrk="0" hangingPunct="1">
                        <a:defRPr sz="2400" kern="1200">
                          <a:solidFill>
                            <a:schemeClr val="tx1"/>
                          </a:solidFill>
                          <a:latin typeface="Calibri"/>
                        </a:defRPr>
                      </a:lvl3pPr>
                      <a:lvl4pPr marL="1828754" algn="l" defTabSz="609585" rtl="0" eaLnBrk="1" latinLnBrk="0" hangingPunct="1">
                        <a:defRPr sz="2400" kern="1200">
                          <a:solidFill>
                            <a:schemeClr val="tx1"/>
                          </a:solidFill>
                          <a:latin typeface="Calibri"/>
                        </a:defRPr>
                      </a:lvl4pPr>
                      <a:lvl5pPr marL="2438339" algn="l" defTabSz="609585" rtl="0" eaLnBrk="1" latinLnBrk="0" hangingPunct="1">
                        <a:defRPr sz="2400" kern="1200">
                          <a:solidFill>
                            <a:schemeClr val="tx1"/>
                          </a:solidFill>
                          <a:latin typeface="Calibri"/>
                        </a:defRPr>
                      </a:lvl5pPr>
                      <a:lvl6pPr marL="3047924" algn="l" defTabSz="609585" rtl="0" eaLnBrk="1" latinLnBrk="0" hangingPunct="1">
                        <a:defRPr sz="2400" kern="1200">
                          <a:solidFill>
                            <a:schemeClr val="tx1"/>
                          </a:solidFill>
                          <a:latin typeface="Calibri"/>
                        </a:defRPr>
                      </a:lvl6pPr>
                      <a:lvl7pPr marL="3657509" algn="l" defTabSz="609585" rtl="0" eaLnBrk="1" latinLnBrk="0" hangingPunct="1">
                        <a:defRPr sz="2400" kern="1200">
                          <a:solidFill>
                            <a:schemeClr val="tx1"/>
                          </a:solidFill>
                          <a:latin typeface="Calibri"/>
                        </a:defRPr>
                      </a:lvl7pPr>
                      <a:lvl8pPr marL="4267093" algn="l" defTabSz="609585" rtl="0" eaLnBrk="1" latinLnBrk="0" hangingPunct="1">
                        <a:defRPr sz="2400" kern="1200">
                          <a:solidFill>
                            <a:schemeClr val="tx1"/>
                          </a:solidFill>
                          <a:latin typeface="Calibri"/>
                        </a:defRPr>
                      </a:lvl8pPr>
                      <a:lvl9pPr marL="4876678" algn="l" defTabSz="609585" rtl="0" eaLnBrk="1" latinLnBrk="0" hangingPunct="1">
                        <a:defRPr sz="2400" kern="1200">
                          <a:solidFill>
                            <a:schemeClr val="tx1"/>
                          </a:solidFill>
                          <a:latin typeface="Calibri"/>
                        </a:defRPr>
                      </a:lvl9pPr>
                    </a:lstStyle>
                    <a:p>
                      <a:pPr algn="ctr" fontAlgn="b"/>
                      <a:r>
                        <a:rPr lang="en-US" sz="1200" b="0" i="0" u="none" strike="noStrike">
                          <a:solidFill>
                            <a:schemeClr val="tx1">
                              <a:lumMod val="65000"/>
                              <a:lumOff val="35000"/>
                            </a:schemeClr>
                          </a:solidFill>
                          <a:effectLst/>
                          <a:latin typeface="+mn-lt"/>
                          <a:cs typeface="Arial" panose="020B0604020202020204" pitchFamily="34" charset="0"/>
                        </a:rPr>
                        <a:t>26</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34424119"/>
                  </a:ext>
                </a:extLst>
              </a:tr>
              <a:tr h="273315">
                <a:tc vMerge="1">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GB" sz="1000" b="1">
                          <a:solidFill>
                            <a:schemeClr val="tx1"/>
                          </a:solidFill>
                          <a:latin typeface="Arial" pitchFamily="34" charset="0"/>
                          <a:ea typeface="Heiti SC Light" charset="-122"/>
                          <a:cs typeface="Arial" pitchFamily="34" charset="0"/>
                          <a:sym typeface="Gill Sans" charset="0"/>
                        </a:rPr>
                        <a:t>Number of patients at risk</a:t>
                      </a: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14">
                  <a:txBody>
                    <a:bodyPr/>
                    <a:lstStyle>
                      <a:lvl1pPr marL="0" algn="l" defTabSz="609585" rtl="0" eaLnBrk="1" latinLnBrk="0" hangingPunct="1">
                        <a:defRPr sz="2400" kern="1200">
                          <a:solidFill>
                            <a:schemeClr val="tx1"/>
                          </a:solidFill>
                          <a:latin typeface="Calibri"/>
                        </a:defRPr>
                      </a:lvl1pPr>
                      <a:lvl2pPr marL="609585" algn="l" defTabSz="609585" rtl="0" eaLnBrk="1" latinLnBrk="0" hangingPunct="1">
                        <a:defRPr sz="2400" kern="1200">
                          <a:solidFill>
                            <a:schemeClr val="tx1"/>
                          </a:solidFill>
                          <a:latin typeface="Calibri"/>
                        </a:defRPr>
                      </a:lvl2pPr>
                      <a:lvl3pPr marL="1219170" algn="l" defTabSz="609585" rtl="0" eaLnBrk="1" latinLnBrk="0" hangingPunct="1">
                        <a:defRPr sz="2400" kern="1200">
                          <a:solidFill>
                            <a:schemeClr val="tx1"/>
                          </a:solidFill>
                          <a:latin typeface="Calibri"/>
                        </a:defRPr>
                      </a:lvl3pPr>
                      <a:lvl4pPr marL="1828754" algn="l" defTabSz="609585" rtl="0" eaLnBrk="1" latinLnBrk="0" hangingPunct="1">
                        <a:defRPr sz="2400" kern="1200">
                          <a:solidFill>
                            <a:schemeClr val="tx1"/>
                          </a:solidFill>
                          <a:latin typeface="Calibri"/>
                        </a:defRPr>
                      </a:lvl4pPr>
                      <a:lvl5pPr marL="2438339" algn="l" defTabSz="609585" rtl="0" eaLnBrk="1" latinLnBrk="0" hangingPunct="1">
                        <a:defRPr sz="2400" kern="1200">
                          <a:solidFill>
                            <a:schemeClr val="tx1"/>
                          </a:solidFill>
                          <a:latin typeface="Calibri"/>
                        </a:defRPr>
                      </a:lvl5pPr>
                      <a:lvl6pPr marL="3047924" algn="l" defTabSz="609585" rtl="0" eaLnBrk="1" latinLnBrk="0" hangingPunct="1">
                        <a:defRPr sz="2400" kern="1200">
                          <a:solidFill>
                            <a:schemeClr val="tx1"/>
                          </a:solidFill>
                          <a:latin typeface="Calibri"/>
                        </a:defRPr>
                      </a:lvl6pPr>
                      <a:lvl7pPr marL="3657509" algn="l" defTabSz="609585" rtl="0" eaLnBrk="1" latinLnBrk="0" hangingPunct="1">
                        <a:defRPr sz="2400" kern="1200">
                          <a:solidFill>
                            <a:schemeClr val="tx1"/>
                          </a:solidFill>
                          <a:latin typeface="Calibri"/>
                        </a:defRPr>
                      </a:lvl7pPr>
                      <a:lvl8pPr marL="4267093" algn="l" defTabSz="609585" rtl="0" eaLnBrk="1" latinLnBrk="0" hangingPunct="1">
                        <a:defRPr sz="2400" kern="1200">
                          <a:solidFill>
                            <a:schemeClr val="tx1"/>
                          </a:solidFill>
                          <a:latin typeface="Calibri"/>
                        </a:defRPr>
                      </a:lvl8pPr>
                      <a:lvl9pPr marL="4876678" algn="l" defTabSz="609585" rtl="0" eaLnBrk="1" latinLnBrk="0" hangingPunct="1">
                        <a:defRPr sz="2400" kern="1200">
                          <a:solidFill>
                            <a:schemeClr val="tx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GB" sz="1200" kern="0">
                          <a:solidFill>
                            <a:schemeClr val="tx1">
                              <a:lumMod val="65000"/>
                              <a:lumOff val="35000"/>
                            </a:schemeClr>
                          </a:solidFill>
                          <a:latin typeface="+mn-lt"/>
                          <a:ea typeface="Heiti SC Light" charset="-122"/>
                          <a:cs typeface="Arial" pitchFamily="34" charset="0"/>
                          <a:sym typeface="Gill Sans" charset="0"/>
                        </a:rPr>
                        <a:t>Time from randomisation (months)</a:t>
                      </a: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fontAlgn="ctr"/>
                      <a:endParaRPr lang="en-US" sz="10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ctr"/>
                      <a:endParaRPr lang="en-US" sz="10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ctr"/>
                      <a:endParaRPr lang="en-US" sz="10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ctr"/>
                      <a:endParaRPr lang="en-US" sz="10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ctr"/>
                      <a:endParaRPr lang="en-US" sz="10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ctr"/>
                      <a:endParaRPr lang="en-US" sz="10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ctr"/>
                      <a:endParaRPr lang="en-US" sz="10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ctr"/>
                      <a:endParaRPr lang="en-US" sz="10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ctr"/>
                      <a:endParaRPr lang="en-US" sz="10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ctr"/>
                      <a:endParaRPr lang="en-US" sz="10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ctr"/>
                      <a:endParaRPr lang="en-US" sz="10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ctr"/>
                      <a:endParaRPr lang="en-US" sz="10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ctr"/>
                      <a:endParaRPr lang="en-US" sz="10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541093381"/>
                  </a:ext>
                </a:extLst>
              </a:tr>
              <a:tr h="401862">
                <a:tc>
                  <a:txBody>
                    <a:bodyPr/>
                    <a:lstStyle>
                      <a:lvl1pPr marL="0" algn="l" defTabSz="457200" rtl="0" eaLnBrk="1" latinLnBrk="0" hangingPunct="1">
                        <a:defRPr sz="1800" b="1" kern="1200">
                          <a:solidFill>
                            <a:schemeClr val="lt1"/>
                          </a:solidFill>
                          <a:latin typeface="Calibri"/>
                          <a:ea typeface="Heiti SC Light"/>
                          <a:cs typeface="Heiti SC Light"/>
                        </a:defRPr>
                      </a:lvl1pPr>
                      <a:lvl2pPr marL="457200" algn="l" defTabSz="457200" rtl="0" eaLnBrk="1" latinLnBrk="0" hangingPunct="1">
                        <a:defRPr sz="1800" b="1" kern="1200">
                          <a:solidFill>
                            <a:schemeClr val="lt1"/>
                          </a:solidFill>
                          <a:latin typeface="Calibri"/>
                          <a:ea typeface="Heiti SC Light"/>
                          <a:cs typeface="Heiti SC Light"/>
                        </a:defRPr>
                      </a:lvl2pPr>
                      <a:lvl3pPr marL="914400" algn="l" defTabSz="457200" rtl="0" eaLnBrk="1" latinLnBrk="0" hangingPunct="1">
                        <a:defRPr sz="1800" b="1" kern="1200">
                          <a:solidFill>
                            <a:schemeClr val="lt1"/>
                          </a:solidFill>
                          <a:latin typeface="Calibri"/>
                          <a:ea typeface="Heiti SC Light"/>
                          <a:cs typeface="Heiti SC Light"/>
                        </a:defRPr>
                      </a:lvl3pPr>
                      <a:lvl4pPr marL="1371600" algn="l" defTabSz="457200" rtl="0" eaLnBrk="1" latinLnBrk="0" hangingPunct="1">
                        <a:defRPr sz="1800" b="1" kern="1200">
                          <a:solidFill>
                            <a:schemeClr val="lt1"/>
                          </a:solidFill>
                          <a:latin typeface="Calibri"/>
                          <a:ea typeface="Heiti SC Light"/>
                          <a:cs typeface="Heiti SC Light"/>
                        </a:defRPr>
                      </a:lvl4pPr>
                      <a:lvl5pPr marL="1828800" algn="l" defTabSz="457200" rtl="0" eaLnBrk="1" latinLnBrk="0" hangingPunct="1">
                        <a:defRPr sz="1800" b="1" kern="1200">
                          <a:solidFill>
                            <a:schemeClr val="lt1"/>
                          </a:solidFill>
                          <a:latin typeface="Calibri"/>
                          <a:ea typeface="Heiti SC Light"/>
                          <a:cs typeface="Heiti SC Light"/>
                        </a:defRPr>
                      </a:lvl5pPr>
                      <a:lvl6pPr marL="2286000" algn="l" defTabSz="457200" rtl="0" eaLnBrk="1" latinLnBrk="0" hangingPunct="1">
                        <a:defRPr sz="1800" b="1" kern="1200">
                          <a:solidFill>
                            <a:schemeClr val="lt1"/>
                          </a:solidFill>
                          <a:latin typeface="Calibri"/>
                          <a:ea typeface="Heiti SC Light"/>
                          <a:cs typeface="Heiti SC Light"/>
                        </a:defRPr>
                      </a:lvl6pPr>
                      <a:lvl7pPr marL="2743200" algn="l" defTabSz="457200" rtl="0" eaLnBrk="1" latinLnBrk="0" hangingPunct="1">
                        <a:defRPr sz="1800" b="1" kern="1200">
                          <a:solidFill>
                            <a:schemeClr val="lt1"/>
                          </a:solidFill>
                          <a:latin typeface="Calibri"/>
                          <a:ea typeface="Heiti SC Light"/>
                          <a:cs typeface="Heiti SC Light"/>
                        </a:defRPr>
                      </a:lvl7pPr>
                      <a:lvl8pPr marL="3200400" algn="l" defTabSz="457200" rtl="0" eaLnBrk="1" latinLnBrk="0" hangingPunct="1">
                        <a:defRPr sz="1800" b="1" kern="1200">
                          <a:solidFill>
                            <a:schemeClr val="lt1"/>
                          </a:solidFill>
                          <a:latin typeface="Calibri"/>
                          <a:ea typeface="Heiti SC Light"/>
                          <a:cs typeface="Heiti SC Light"/>
                        </a:defRPr>
                      </a:lvl8pPr>
                      <a:lvl9pPr marL="3657600" algn="l" defTabSz="457200" rtl="0" eaLnBrk="1" latinLnBrk="0" hangingPunct="1">
                        <a:defRPr sz="1800" b="1" kern="1200">
                          <a:solidFill>
                            <a:schemeClr val="lt1"/>
                          </a:solidFill>
                          <a:latin typeface="Calibri"/>
                          <a:ea typeface="Heiti SC Light"/>
                          <a:cs typeface="Heiti SC Light"/>
                        </a:defRPr>
                      </a:lvl9pPr>
                    </a:lstStyle>
                    <a:p>
                      <a:pPr algn="r"/>
                      <a:r>
                        <a:rPr lang="en-GB" sz="1000" b="1" i="0" spc="0" baseline="0" err="1">
                          <a:solidFill>
                            <a:schemeClr val="bg1"/>
                          </a:solidFill>
                          <a:latin typeface="Arial Narrow" panose="020B0604020202020204" pitchFamily="34" charset="0"/>
                          <a:cs typeface="Arial Narrow" panose="020B0604020202020204" pitchFamily="34" charset="0"/>
                        </a:rPr>
                        <a:t>Capivasertib</a:t>
                      </a:r>
                      <a:r>
                        <a:rPr lang="en-GB" sz="1000" b="1" i="0" spc="0" baseline="0">
                          <a:solidFill>
                            <a:schemeClr val="bg1"/>
                          </a:solidFill>
                          <a:latin typeface="Arial Narrow" panose="020B0604020202020204" pitchFamily="34" charset="0"/>
                          <a:cs typeface="Arial Narrow" panose="020B0604020202020204" pitchFamily="34" charset="0"/>
                        </a:rPr>
                        <a:t> + </a:t>
                      </a:r>
                    </a:p>
                    <a:p>
                      <a:pPr algn="r"/>
                      <a:r>
                        <a:rPr lang="en-GB" sz="1000" b="1" i="0" spc="0" baseline="0" err="1">
                          <a:solidFill>
                            <a:schemeClr val="bg1"/>
                          </a:solidFill>
                          <a:latin typeface="Arial Narrow" panose="020B0604020202020204" pitchFamily="34" charset="0"/>
                          <a:cs typeface="Arial Narrow" panose="020B0604020202020204" pitchFamily="34" charset="0"/>
                        </a:rPr>
                        <a:t>fulvestrant</a:t>
                      </a:r>
                      <a:endParaRPr lang="en-GB" sz="1000" b="1" i="0" spc="0" baseline="0">
                        <a:solidFill>
                          <a:schemeClr val="bg1"/>
                        </a:solidFill>
                        <a:latin typeface="Arial Narrow" panose="020B0604020202020204" pitchFamily="34" charset="0"/>
                        <a:cs typeface="Arial Narrow" panose="020B0604020202020204" pitchFamily="34" charset="0"/>
                      </a:endParaRPr>
                    </a:p>
                  </a:txBody>
                  <a:tcPr marL="0" marR="72000" marT="24000" marB="24000" anchor="ctr">
                    <a:lnL w="12700" cap="flat" cmpd="sng" algn="ctr">
                      <a:no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0" kern="1200" spc="0" baseline="0">
                          <a:solidFill>
                            <a:schemeClr val="tx2"/>
                          </a:solidFill>
                          <a:latin typeface="+mn-lt"/>
                          <a:ea typeface="Heiti SC Light"/>
                          <a:cs typeface="Arial" pitchFamily="34" charset="0"/>
                        </a:rPr>
                        <a:t>355</a:t>
                      </a:r>
                      <a:endParaRPr lang="en-US" sz="1000" b="0" kern="1200" spc="0" baseline="0">
                        <a:solidFill>
                          <a:schemeClr val="tx2"/>
                        </a:solidFill>
                        <a:latin typeface="+mn-lt"/>
                        <a:ea typeface="Heiti SC Light"/>
                        <a:cs typeface="Arial" pitchFamily="34" charset="0"/>
                      </a:endParaRP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2">
                        <a:alpha val="10000"/>
                      </a:schemeClr>
                    </a:solidFill>
                  </a:tcPr>
                </a:tc>
                <a:tc>
                  <a:txBody>
                    <a:bodyPr/>
                    <a:lstStyle/>
                    <a:p>
                      <a:pPr algn="ctr" fontAlgn="ctr"/>
                      <a:r>
                        <a:rPr lang="en-GB" sz="1000" b="0" kern="1200" spc="0" baseline="0">
                          <a:solidFill>
                            <a:schemeClr val="tx2"/>
                          </a:solidFill>
                          <a:latin typeface="+mn-lt"/>
                          <a:ea typeface="Heiti SC Light"/>
                          <a:cs typeface="Arial" pitchFamily="34" charset="0"/>
                        </a:rPr>
                        <a:t>226</a:t>
                      </a:r>
                      <a:endParaRPr lang="en-US" sz="1000" b="0" kern="1200" spc="0" baseline="0">
                        <a:solidFill>
                          <a:schemeClr val="tx2"/>
                        </a:solidFill>
                        <a:latin typeface="+mn-lt"/>
                        <a:ea typeface="Heiti SC Light"/>
                        <a:cs typeface="Arial" pitchFamily="34" charset="0"/>
                      </a:endParaRP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2">
                        <a:alpha val="10000"/>
                      </a:schemeClr>
                    </a:solidFill>
                  </a:tcPr>
                </a:tc>
                <a:tc>
                  <a:txBody>
                    <a:bodyPr/>
                    <a:lstStyle/>
                    <a:p>
                      <a:pPr algn="ctr" fontAlgn="ctr"/>
                      <a:r>
                        <a:rPr lang="en-GB" sz="1000" b="0" kern="1200" spc="0" baseline="0">
                          <a:solidFill>
                            <a:schemeClr val="tx2"/>
                          </a:solidFill>
                          <a:latin typeface="+mn-lt"/>
                          <a:ea typeface="Heiti SC Light"/>
                          <a:cs typeface="Arial" pitchFamily="34" charset="0"/>
                        </a:rPr>
                        <a:t>207</a:t>
                      </a:r>
                      <a:endParaRPr lang="en-US" sz="1000" b="0" kern="1200" spc="0" baseline="0">
                        <a:solidFill>
                          <a:schemeClr val="tx2"/>
                        </a:solidFill>
                        <a:latin typeface="+mn-lt"/>
                        <a:ea typeface="Heiti SC Light"/>
                        <a:cs typeface="Arial" pitchFamily="34" charset="0"/>
                      </a:endParaRP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2">
                        <a:alpha val="10000"/>
                      </a:schemeClr>
                    </a:solidFill>
                  </a:tcPr>
                </a:tc>
                <a:tc>
                  <a:txBody>
                    <a:bodyPr/>
                    <a:lstStyle/>
                    <a:p>
                      <a:pPr algn="ctr" fontAlgn="ctr"/>
                      <a:r>
                        <a:rPr lang="en-GB" sz="1000" b="0" kern="1200" spc="0" baseline="0">
                          <a:solidFill>
                            <a:schemeClr val="tx2"/>
                          </a:solidFill>
                          <a:latin typeface="+mn-lt"/>
                          <a:ea typeface="Heiti SC Light"/>
                          <a:cs typeface="Arial" pitchFamily="34" charset="0"/>
                        </a:rPr>
                        <a:t>172</a:t>
                      </a:r>
                      <a:endParaRPr lang="en-US" sz="1000" b="0" kern="1200" spc="0" baseline="0">
                        <a:solidFill>
                          <a:schemeClr val="tx2"/>
                        </a:solidFill>
                        <a:latin typeface="+mn-lt"/>
                        <a:ea typeface="Heiti SC Light"/>
                        <a:cs typeface="Arial" pitchFamily="34" charset="0"/>
                      </a:endParaRP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2">
                        <a:alpha val="10000"/>
                      </a:schemeClr>
                    </a:solidFill>
                  </a:tcPr>
                </a:tc>
                <a:tc>
                  <a:txBody>
                    <a:bodyPr/>
                    <a:lstStyle/>
                    <a:p>
                      <a:pPr algn="ctr" fontAlgn="ctr"/>
                      <a:r>
                        <a:rPr lang="en-GB" sz="1000" b="0" kern="1200" spc="0" baseline="0">
                          <a:solidFill>
                            <a:schemeClr val="tx2"/>
                          </a:solidFill>
                          <a:latin typeface="+mn-lt"/>
                          <a:ea typeface="Heiti SC Light"/>
                          <a:cs typeface="Arial" pitchFamily="34" charset="0"/>
                        </a:rPr>
                        <a:t>138</a:t>
                      </a:r>
                      <a:endParaRPr lang="en-US" sz="1000" b="0" kern="1200" spc="0" baseline="0">
                        <a:solidFill>
                          <a:schemeClr val="tx2"/>
                        </a:solidFill>
                        <a:latin typeface="+mn-lt"/>
                        <a:ea typeface="Heiti SC Light"/>
                        <a:cs typeface="Arial" pitchFamily="34" charset="0"/>
                      </a:endParaRP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2">
                        <a:alpha val="10000"/>
                      </a:schemeClr>
                    </a:solidFill>
                  </a:tcPr>
                </a:tc>
                <a:tc>
                  <a:txBody>
                    <a:bodyPr/>
                    <a:lstStyle/>
                    <a:p>
                      <a:pPr algn="ctr" fontAlgn="ctr"/>
                      <a:r>
                        <a:rPr lang="en-GB" sz="1000" b="0" kern="1200" spc="0" baseline="0">
                          <a:solidFill>
                            <a:schemeClr val="tx2"/>
                          </a:solidFill>
                          <a:latin typeface="+mn-lt"/>
                          <a:ea typeface="Heiti SC Light"/>
                          <a:cs typeface="Arial" pitchFamily="34" charset="0"/>
                        </a:rPr>
                        <a:t>115</a:t>
                      </a:r>
                      <a:endParaRPr lang="en-US" sz="1000" b="0" kern="1200" spc="0" baseline="0">
                        <a:solidFill>
                          <a:schemeClr val="tx2"/>
                        </a:solidFill>
                        <a:latin typeface="+mn-lt"/>
                        <a:ea typeface="Heiti SC Light"/>
                        <a:cs typeface="Arial" pitchFamily="34" charset="0"/>
                      </a:endParaRP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2">
                        <a:alpha val="10000"/>
                      </a:schemeClr>
                    </a:solidFill>
                  </a:tcPr>
                </a:tc>
                <a:tc>
                  <a:txBody>
                    <a:bodyPr/>
                    <a:lstStyle/>
                    <a:p>
                      <a:pPr algn="ctr" fontAlgn="ctr"/>
                      <a:r>
                        <a:rPr lang="en-GB" sz="1000" b="0" kern="1200" spc="0" baseline="0">
                          <a:solidFill>
                            <a:schemeClr val="tx2"/>
                          </a:solidFill>
                          <a:latin typeface="+mn-lt"/>
                          <a:ea typeface="Heiti SC Light"/>
                          <a:cs typeface="Arial" pitchFamily="34" charset="0"/>
                        </a:rPr>
                        <a:t>78</a:t>
                      </a:r>
                      <a:endParaRPr lang="en-US" sz="1000" b="0" kern="1200" spc="0" baseline="0">
                        <a:solidFill>
                          <a:schemeClr val="tx2"/>
                        </a:solidFill>
                        <a:latin typeface="+mn-lt"/>
                        <a:ea typeface="Heiti SC Light"/>
                        <a:cs typeface="Arial" pitchFamily="34" charset="0"/>
                      </a:endParaRP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2">
                        <a:alpha val="10000"/>
                      </a:schemeClr>
                    </a:solidFill>
                  </a:tcPr>
                </a:tc>
                <a:tc>
                  <a:txBody>
                    <a:bodyPr/>
                    <a:lstStyle/>
                    <a:p>
                      <a:pPr algn="ctr" fontAlgn="ctr"/>
                      <a:r>
                        <a:rPr lang="en-GB" sz="1000" b="0" kern="1200" spc="0" baseline="0">
                          <a:solidFill>
                            <a:schemeClr val="tx2"/>
                          </a:solidFill>
                          <a:latin typeface="+mn-lt"/>
                          <a:ea typeface="Heiti SC Light"/>
                          <a:cs typeface="Arial" pitchFamily="34" charset="0"/>
                        </a:rPr>
                        <a:t>55</a:t>
                      </a:r>
                      <a:endParaRPr lang="en-US" sz="1000" b="0" kern="1200" spc="0" baseline="0">
                        <a:solidFill>
                          <a:schemeClr val="tx2"/>
                        </a:solidFill>
                        <a:latin typeface="+mn-lt"/>
                        <a:ea typeface="Heiti SC Light"/>
                        <a:cs typeface="Arial" pitchFamily="34" charset="0"/>
                      </a:endParaRP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2">
                        <a:alpha val="10000"/>
                      </a:schemeClr>
                    </a:solidFill>
                  </a:tcPr>
                </a:tc>
                <a:tc>
                  <a:txBody>
                    <a:bodyPr/>
                    <a:lstStyle/>
                    <a:p>
                      <a:pPr algn="ctr" fontAlgn="ctr"/>
                      <a:r>
                        <a:rPr lang="en-GB" sz="1000" b="0" kern="1200" spc="0" baseline="0">
                          <a:solidFill>
                            <a:schemeClr val="tx2"/>
                          </a:solidFill>
                          <a:latin typeface="+mn-lt"/>
                          <a:ea typeface="Heiti SC Light"/>
                          <a:cs typeface="Arial" pitchFamily="34" charset="0"/>
                        </a:rPr>
                        <a:t>43</a:t>
                      </a:r>
                      <a:endParaRPr lang="en-US" sz="1000" b="0" kern="1200" spc="0" baseline="0">
                        <a:solidFill>
                          <a:schemeClr val="tx2"/>
                        </a:solidFill>
                        <a:latin typeface="+mn-lt"/>
                        <a:ea typeface="Heiti SC Light"/>
                        <a:cs typeface="Arial" pitchFamily="34" charset="0"/>
                      </a:endParaRP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2">
                        <a:alpha val="10000"/>
                      </a:schemeClr>
                    </a:solidFill>
                  </a:tcPr>
                </a:tc>
                <a:tc>
                  <a:txBody>
                    <a:bodyPr/>
                    <a:lstStyle/>
                    <a:p>
                      <a:pPr algn="ctr" fontAlgn="ctr"/>
                      <a:r>
                        <a:rPr lang="en-GB" sz="1000" b="0" kern="1200" spc="0" baseline="0">
                          <a:solidFill>
                            <a:schemeClr val="tx2"/>
                          </a:solidFill>
                          <a:latin typeface="+mn-lt"/>
                          <a:ea typeface="Heiti SC Light"/>
                          <a:cs typeface="Arial" pitchFamily="34" charset="0"/>
                        </a:rPr>
                        <a:t>25</a:t>
                      </a:r>
                      <a:endParaRPr lang="en-US" sz="1000" b="0" kern="1200" spc="0" baseline="0">
                        <a:solidFill>
                          <a:schemeClr val="tx2"/>
                        </a:solidFill>
                        <a:latin typeface="+mn-lt"/>
                        <a:ea typeface="Heiti SC Light"/>
                        <a:cs typeface="Arial" pitchFamily="34" charset="0"/>
                      </a:endParaRP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2">
                        <a:alpha val="10000"/>
                      </a:schemeClr>
                    </a:solidFill>
                  </a:tcPr>
                </a:tc>
                <a:tc>
                  <a:txBody>
                    <a:bodyPr/>
                    <a:lstStyle/>
                    <a:p>
                      <a:pPr algn="ctr" fontAlgn="ctr"/>
                      <a:r>
                        <a:rPr lang="en-GB" sz="1000" b="0" kern="1200" spc="0" baseline="0">
                          <a:solidFill>
                            <a:schemeClr val="tx2"/>
                          </a:solidFill>
                          <a:latin typeface="+mn-lt"/>
                          <a:ea typeface="Heiti SC Light"/>
                          <a:cs typeface="Arial" pitchFamily="34" charset="0"/>
                        </a:rPr>
                        <a:t>8</a:t>
                      </a:r>
                      <a:endParaRPr lang="en-US" sz="1000" b="0" kern="1200" spc="0" baseline="0">
                        <a:solidFill>
                          <a:schemeClr val="tx2"/>
                        </a:solidFill>
                        <a:latin typeface="+mn-lt"/>
                        <a:ea typeface="Heiti SC Light"/>
                        <a:cs typeface="Arial" pitchFamily="34" charset="0"/>
                      </a:endParaRP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2">
                        <a:alpha val="10000"/>
                      </a:schemeClr>
                    </a:solidFill>
                  </a:tcPr>
                </a:tc>
                <a:tc>
                  <a:txBody>
                    <a:bodyPr/>
                    <a:lstStyle/>
                    <a:p>
                      <a:pPr algn="ctr" fontAlgn="ctr"/>
                      <a:r>
                        <a:rPr lang="en-GB" sz="1000" b="0" kern="1200" spc="0" baseline="0">
                          <a:solidFill>
                            <a:schemeClr val="tx2"/>
                          </a:solidFill>
                          <a:latin typeface="+mn-lt"/>
                          <a:ea typeface="Heiti SC Light"/>
                          <a:cs typeface="Arial" pitchFamily="34" charset="0"/>
                        </a:rPr>
                        <a:t>5</a:t>
                      </a:r>
                      <a:endParaRPr lang="en-US" sz="1000" b="0" kern="1200" spc="0" baseline="0">
                        <a:solidFill>
                          <a:schemeClr val="tx2"/>
                        </a:solidFill>
                        <a:latin typeface="+mn-lt"/>
                        <a:ea typeface="Heiti SC Light"/>
                        <a:cs typeface="Arial" pitchFamily="34" charset="0"/>
                      </a:endParaRP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2">
                        <a:alpha val="10000"/>
                      </a:schemeClr>
                    </a:solidFill>
                  </a:tcPr>
                </a:tc>
                <a:tc>
                  <a:txBody>
                    <a:bodyPr/>
                    <a:lstStyle/>
                    <a:p>
                      <a:pPr algn="ctr" fontAlgn="ctr"/>
                      <a:r>
                        <a:rPr lang="en-GB" sz="1000" b="0" kern="1200" spc="0" baseline="0">
                          <a:solidFill>
                            <a:schemeClr val="tx2"/>
                          </a:solidFill>
                          <a:latin typeface="+mn-lt"/>
                          <a:ea typeface="Heiti SC Light"/>
                          <a:cs typeface="Arial" pitchFamily="34" charset="0"/>
                        </a:rPr>
                        <a:t>2</a:t>
                      </a:r>
                      <a:endParaRPr lang="en-US" sz="1000" b="0" kern="1200" spc="0" baseline="0">
                        <a:solidFill>
                          <a:schemeClr val="tx2"/>
                        </a:solidFill>
                        <a:latin typeface="+mn-lt"/>
                        <a:ea typeface="Heiti SC Light"/>
                        <a:cs typeface="Arial" pitchFamily="34" charset="0"/>
                      </a:endParaRP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2">
                        <a:alpha val="10000"/>
                      </a:schemeClr>
                    </a:solidFill>
                  </a:tcPr>
                </a:tc>
                <a:tc>
                  <a:txBody>
                    <a:bodyPr/>
                    <a:lstStyle/>
                    <a:p>
                      <a:pPr algn="ctr" fontAlgn="ctr"/>
                      <a:r>
                        <a:rPr lang="en-GB" sz="1000" b="0" kern="1200" spc="0" baseline="0">
                          <a:solidFill>
                            <a:schemeClr val="tx2"/>
                          </a:solidFill>
                          <a:latin typeface="+mn-lt"/>
                          <a:ea typeface="Heiti SC Light"/>
                          <a:cs typeface="Arial" pitchFamily="34" charset="0"/>
                        </a:rPr>
                        <a:t>0</a:t>
                      </a:r>
                      <a:endParaRPr lang="en-US" sz="1000" b="0" kern="1200" spc="0" baseline="0">
                        <a:solidFill>
                          <a:schemeClr val="tx2"/>
                        </a:solidFill>
                        <a:latin typeface="+mn-lt"/>
                        <a:ea typeface="Heiti SC Light"/>
                        <a:cs typeface="Arial" pitchFamily="34" charset="0"/>
                      </a:endParaRPr>
                    </a:p>
                  </a:txBody>
                  <a:tcPr marL="6583" marR="6583" marT="6583"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2">
                        <a:alpha val="10000"/>
                      </a:schemeClr>
                    </a:solidFill>
                  </a:tcPr>
                </a:tc>
                <a:extLst>
                  <a:ext uri="{0D108BD9-81ED-4DB2-BD59-A6C34878D82A}">
                    <a16:rowId xmlns:a16="http://schemas.microsoft.com/office/drawing/2014/main" val="1300438399"/>
                  </a:ext>
                </a:extLst>
              </a:tr>
              <a:tr h="401862">
                <a:tc>
                  <a:txBody>
                    <a:bodyPr/>
                    <a:lstStyle>
                      <a:lvl1pPr marL="0" algn="l" defTabSz="457200" rtl="0" eaLnBrk="1" latinLnBrk="0" hangingPunct="1">
                        <a:defRPr sz="1800" kern="1200">
                          <a:solidFill>
                            <a:schemeClr val="dk1"/>
                          </a:solidFill>
                          <a:latin typeface="Calibri"/>
                          <a:ea typeface="Heiti SC Light"/>
                          <a:cs typeface="Heiti SC Light"/>
                        </a:defRPr>
                      </a:lvl1pPr>
                      <a:lvl2pPr marL="457200" algn="l" defTabSz="457200" rtl="0" eaLnBrk="1" latinLnBrk="0" hangingPunct="1">
                        <a:defRPr sz="1800" kern="1200">
                          <a:solidFill>
                            <a:schemeClr val="dk1"/>
                          </a:solidFill>
                          <a:latin typeface="Calibri"/>
                          <a:ea typeface="Heiti SC Light"/>
                          <a:cs typeface="Heiti SC Light"/>
                        </a:defRPr>
                      </a:lvl2pPr>
                      <a:lvl3pPr marL="914400" algn="l" defTabSz="457200" rtl="0" eaLnBrk="1" latinLnBrk="0" hangingPunct="1">
                        <a:defRPr sz="1800" kern="1200">
                          <a:solidFill>
                            <a:schemeClr val="dk1"/>
                          </a:solidFill>
                          <a:latin typeface="Calibri"/>
                          <a:ea typeface="Heiti SC Light"/>
                          <a:cs typeface="Heiti SC Light"/>
                        </a:defRPr>
                      </a:lvl3pPr>
                      <a:lvl4pPr marL="1371600" algn="l" defTabSz="457200" rtl="0" eaLnBrk="1" latinLnBrk="0" hangingPunct="1">
                        <a:defRPr sz="1800" kern="1200">
                          <a:solidFill>
                            <a:schemeClr val="dk1"/>
                          </a:solidFill>
                          <a:latin typeface="Calibri"/>
                          <a:ea typeface="Heiti SC Light"/>
                          <a:cs typeface="Heiti SC Light"/>
                        </a:defRPr>
                      </a:lvl4pPr>
                      <a:lvl5pPr marL="1828800" algn="l" defTabSz="457200" rtl="0" eaLnBrk="1" latinLnBrk="0" hangingPunct="1">
                        <a:defRPr sz="1800" kern="1200">
                          <a:solidFill>
                            <a:schemeClr val="dk1"/>
                          </a:solidFill>
                          <a:latin typeface="Calibri"/>
                          <a:ea typeface="Heiti SC Light"/>
                          <a:cs typeface="Heiti SC Light"/>
                        </a:defRPr>
                      </a:lvl5pPr>
                      <a:lvl6pPr marL="2286000" algn="l" defTabSz="457200" rtl="0" eaLnBrk="1" latinLnBrk="0" hangingPunct="1">
                        <a:defRPr sz="1800" kern="1200">
                          <a:solidFill>
                            <a:schemeClr val="dk1"/>
                          </a:solidFill>
                          <a:latin typeface="Calibri"/>
                          <a:ea typeface="Heiti SC Light"/>
                          <a:cs typeface="Heiti SC Light"/>
                        </a:defRPr>
                      </a:lvl6pPr>
                      <a:lvl7pPr marL="2743200" algn="l" defTabSz="457200" rtl="0" eaLnBrk="1" latinLnBrk="0" hangingPunct="1">
                        <a:defRPr sz="1800" kern="1200">
                          <a:solidFill>
                            <a:schemeClr val="dk1"/>
                          </a:solidFill>
                          <a:latin typeface="Calibri"/>
                          <a:ea typeface="Heiti SC Light"/>
                          <a:cs typeface="Heiti SC Light"/>
                        </a:defRPr>
                      </a:lvl7pPr>
                      <a:lvl8pPr marL="3200400" algn="l" defTabSz="457200" rtl="0" eaLnBrk="1" latinLnBrk="0" hangingPunct="1">
                        <a:defRPr sz="1800" kern="1200">
                          <a:solidFill>
                            <a:schemeClr val="dk1"/>
                          </a:solidFill>
                          <a:latin typeface="Calibri"/>
                          <a:ea typeface="Heiti SC Light"/>
                          <a:cs typeface="Heiti SC Light"/>
                        </a:defRPr>
                      </a:lvl8pPr>
                      <a:lvl9pPr marL="3657600" algn="l" defTabSz="457200" rtl="0" eaLnBrk="1" latinLnBrk="0" hangingPunct="1">
                        <a:defRPr sz="1800" kern="1200">
                          <a:solidFill>
                            <a:schemeClr val="dk1"/>
                          </a:solidFill>
                          <a:latin typeface="Calibri"/>
                          <a:ea typeface="Heiti SC Light"/>
                          <a:cs typeface="Heiti SC Light"/>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lang="en-GB" sz="1000" b="1" i="0" spc="0" baseline="0">
                          <a:solidFill>
                            <a:schemeClr val="bg1"/>
                          </a:solidFill>
                          <a:latin typeface="Arial Narrow" panose="020B0604020202020204" pitchFamily="34" charset="0"/>
                          <a:cs typeface="Arial Narrow" panose="020B0604020202020204" pitchFamily="34" charset="0"/>
                        </a:rPr>
                        <a:t>Placebo + </a:t>
                      </a:r>
                    </a:p>
                    <a:p>
                      <a:pPr marL="0" marR="0" lvl="0" indent="0" algn="r" defTabSz="457200" rtl="0" eaLnBrk="1" fontAlgn="auto" latinLnBrk="0" hangingPunct="1">
                        <a:lnSpc>
                          <a:spcPct val="100000"/>
                        </a:lnSpc>
                        <a:spcBef>
                          <a:spcPts val="0"/>
                        </a:spcBef>
                        <a:spcAft>
                          <a:spcPts val="0"/>
                        </a:spcAft>
                        <a:buClrTx/>
                        <a:buSzTx/>
                        <a:buFontTx/>
                        <a:buNone/>
                        <a:tabLst/>
                        <a:defRPr/>
                      </a:pPr>
                      <a:r>
                        <a:rPr lang="en-GB" sz="1000" b="1" i="0" spc="0" baseline="0" err="1">
                          <a:solidFill>
                            <a:schemeClr val="bg1"/>
                          </a:solidFill>
                          <a:latin typeface="Arial Narrow" panose="020B0604020202020204" pitchFamily="34" charset="0"/>
                          <a:cs typeface="Arial Narrow" panose="020B0604020202020204" pitchFamily="34" charset="0"/>
                        </a:rPr>
                        <a:t>fulvestrant</a:t>
                      </a:r>
                      <a:endParaRPr lang="en-GB" sz="1000" b="1" i="0" spc="0" baseline="0">
                        <a:solidFill>
                          <a:schemeClr val="bg1"/>
                        </a:solidFill>
                        <a:latin typeface="Arial Narrow" panose="020B0604020202020204" pitchFamily="34" charset="0"/>
                        <a:cs typeface="Arial Narrow" panose="020B0604020202020204" pitchFamily="34" charset="0"/>
                      </a:endParaRPr>
                    </a:p>
                  </a:txBody>
                  <a:tcPr marL="0" marR="72000" marT="24000" marB="24000" anchor="ctr">
                    <a:lnL w="12700" cap="flat" cmpd="sng" algn="ctr">
                      <a:no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en-GB" sz="1000" b="0" kern="1200" spc="0" baseline="0">
                          <a:solidFill>
                            <a:schemeClr val="tx1">
                              <a:lumMod val="65000"/>
                              <a:lumOff val="35000"/>
                            </a:schemeClr>
                          </a:solidFill>
                          <a:latin typeface="+mn-lt"/>
                          <a:ea typeface="Heiti SC Light"/>
                          <a:cs typeface="Arial" pitchFamily="34" charset="0"/>
                        </a:rPr>
                        <a:t>353</a:t>
                      </a:r>
                      <a:endParaRPr lang="en-US" sz="1000" b="0" kern="1200" spc="0" baseline="0">
                        <a:solidFill>
                          <a:schemeClr val="tx1">
                            <a:lumMod val="65000"/>
                            <a:lumOff val="35000"/>
                          </a:schemeClr>
                        </a:solidFill>
                        <a:latin typeface="+mn-lt"/>
                        <a:ea typeface="Heiti SC Light"/>
                        <a:cs typeface="Arial" pitchFamily="34" charset="0"/>
                      </a:endParaRP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1">
                        <a:lumMod val="65000"/>
                        <a:lumOff val="35000"/>
                        <a:alpha val="10000"/>
                      </a:schemeClr>
                    </a:solidFill>
                  </a:tcPr>
                </a:tc>
                <a:tc>
                  <a:txBody>
                    <a:bodyPr/>
                    <a:lstStyle/>
                    <a:p>
                      <a:pPr algn="ctr" fontAlgn="ctr"/>
                      <a:r>
                        <a:rPr lang="en-GB" sz="1000" b="0" kern="1200" spc="0" baseline="0">
                          <a:solidFill>
                            <a:schemeClr val="tx1">
                              <a:lumMod val="65000"/>
                              <a:lumOff val="35000"/>
                            </a:schemeClr>
                          </a:solidFill>
                          <a:latin typeface="+mn-lt"/>
                          <a:ea typeface="Heiti SC Light"/>
                          <a:cs typeface="Arial" pitchFamily="34" charset="0"/>
                        </a:rPr>
                        <a:t>207</a:t>
                      </a:r>
                      <a:endParaRPr lang="en-US" sz="1000" b="0" kern="1200" spc="0" baseline="0">
                        <a:solidFill>
                          <a:schemeClr val="tx1">
                            <a:lumMod val="65000"/>
                            <a:lumOff val="35000"/>
                          </a:schemeClr>
                        </a:solidFill>
                        <a:latin typeface="+mn-lt"/>
                        <a:ea typeface="Heiti SC Light"/>
                        <a:cs typeface="Arial" pitchFamily="34" charset="0"/>
                      </a:endParaRP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1">
                        <a:lumMod val="65000"/>
                        <a:lumOff val="35000"/>
                        <a:alpha val="10000"/>
                      </a:schemeClr>
                    </a:solidFill>
                  </a:tcPr>
                </a:tc>
                <a:tc>
                  <a:txBody>
                    <a:bodyPr/>
                    <a:lstStyle/>
                    <a:p>
                      <a:pPr algn="ctr" fontAlgn="ctr"/>
                      <a:r>
                        <a:rPr lang="en-GB" sz="1000" b="0" kern="1200" spc="0" baseline="0">
                          <a:solidFill>
                            <a:schemeClr val="tx1">
                              <a:lumMod val="65000"/>
                              <a:lumOff val="35000"/>
                            </a:schemeClr>
                          </a:solidFill>
                          <a:latin typeface="+mn-lt"/>
                          <a:ea typeface="Heiti SC Light"/>
                          <a:cs typeface="Arial" pitchFamily="34" charset="0"/>
                        </a:rPr>
                        <a:t>142</a:t>
                      </a:r>
                      <a:endParaRPr lang="en-US" sz="1000" b="0" kern="1200" spc="0" baseline="0">
                        <a:solidFill>
                          <a:schemeClr val="tx1">
                            <a:lumMod val="65000"/>
                            <a:lumOff val="35000"/>
                          </a:schemeClr>
                        </a:solidFill>
                        <a:latin typeface="+mn-lt"/>
                        <a:ea typeface="Heiti SC Light"/>
                        <a:cs typeface="Arial" pitchFamily="34" charset="0"/>
                      </a:endParaRP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1">
                        <a:lumMod val="65000"/>
                        <a:lumOff val="35000"/>
                        <a:alpha val="10000"/>
                      </a:schemeClr>
                    </a:solidFill>
                  </a:tcPr>
                </a:tc>
                <a:tc>
                  <a:txBody>
                    <a:bodyPr/>
                    <a:lstStyle/>
                    <a:p>
                      <a:pPr algn="ctr" fontAlgn="ctr"/>
                      <a:r>
                        <a:rPr lang="en-GB" sz="1000" b="0" kern="1200" spc="0" baseline="0">
                          <a:solidFill>
                            <a:schemeClr val="tx1">
                              <a:lumMod val="65000"/>
                              <a:lumOff val="35000"/>
                            </a:schemeClr>
                          </a:solidFill>
                          <a:latin typeface="+mn-lt"/>
                          <a:ea typeface="Heiti SC Light"/>
                          <a:cs typeface="Arial" pitchFamily="34" charset="0"/>
                        </a:rPr>
                        <a:t>106</a:t>
                      </a:r>
                      <a:endParaRPr lang="en-US" sz="1000" b="0" kern="1200" spc="0" baseline="0">
                        <a:solidFill>
                          <a:schemeClr val="tx1">
                            <a:lumMod val="65000"/>
                            <a:lumOff val="35000"/>
                          </a:schemeClr>
                        </a:solidFill>
                        <a:latin typeface="+mn-lt"/>
                        <a:ea typeface="Heiti SC Light"/>
                        <a:cs typeface="Arial" pitchFamily="34" charset="0"/>
                      </a:endParaRP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1">
                        <a:lumMod val="65000"/>
                        <a:lumOff val="35000"/>
                        <a:alpha val="10000"/>
                      </a:schemeClr>
                    </a:solidFill>
                  </a:tcPr>
                </a:tc>
                <a:tc>
                  <a:txBody>
                    <a:bodyPr/>
                    <a:lstStyle/>
                    <a:p>
                      <a:pPr algn="ctr" fontAlgn="ctr"/>
                      <a:r>
                        <a:rPr lang="en-GB" sz="1000" b="0" kern="1200" spc="0" baseline="0">
                          <a:solidFill>
                            <a:schemeClr val="tx1">
                              <a:lumMod val="65000"/>
                              <a:lumOff val="35000"/>
                            </a:schemeClr>
                          </a:solidFill>
                          <a:latin typeface="+mn-lt"/>
                          <a:ea typeface="Heiti SC Light"/>
                          <a:cs typeface="Arial" pitchFamily="34" charset="0"/>
                        </a:rPr>
                        <a:t>83</a:t>
                      </a:r>
                      <a:endParaRPr lang="en-US" sz="1000" b="0" kern="1200" spc="0" baseline="0">
                        <a:solidFill>
                          <a:schemeClr val="tx1">
                            <a:lumMod val="65000"/>
                            <a:lumOff val="35000"/>
                          </a:schemeClr>
                        </a:solidFill>
                        <a:latin typeface="+mn-lt"/>
                        <a:ea typeface="Heiti SC Light"/>
                        <a:cs typeface="Arial" pitchFamily="34" charset="0"/>
                      </a:endParaRP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1">
                        <a:lumMod val="65000"/>
                        <a:lumOff val="35000"/>
                        <a:alpha val="10000"/>
                      </a:schemeClr>
                    </a:solidFill>
                  </a:tcPr>
                </a:tc>
                <a:tc>
                  <a:txBody>
                    <a:bodyPr/>
                    <a:lstStyle/>
                    <a:p>
                      <a:pPr algn="ctr" fontAlgn="ctr"/>
                      <a:r>
                        <a:rPr lang="en-GB" sz="1000" b="0" kern="1200" spc="0" baseline="0">
                          <a:solidFill>
                            <a:schemeClr val="tx1">
                              <a:lumMod val="65000"/>
                              <a:lumOff val="35000"/>
                            </a:schemeClr>
                          </a:solidFill>
                          <a:latin typeface="+mn-lt"/>
                          <a:ea typeface="Heiti SC Light"/>
                          <a:cs typeface="Arial" pitchFamily="34" charset="0"/>
                        </a:rPr>
                        <a:t>66</a:t>
                      </a:r>
                      <a:endParaRPr lang="en-US" sz="1000" b="0" kern="1200" spc="0" baseline="0">
                        <a:solidFill>
                          <a:schemeClr val="tx1">
                            <a:lumMod val="65000"/>
                            <a:lumOff val="35000"/>
                          </a:schemeClr>
                        </a:solidFill>
                        <a:latin typeface="+mn-lt"/>
                        <a:ea typeface="Heiti SC Light"/>
                        <a:cs typeface="Arial" pitchFamily="34" charset="0"/>
                      </a:endParaRP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1">
                        <a:lumMod val="65000"/>
                        <a:lumOff val="35000"/>
                        <a:alpha val="10000"/>
                      </a:schemeClr>
                    </a:solidFill>
                  </a:tcPr>
                </a:tc>
                <a:tc>
                  <a:txBody>
                    <a:bodyPr/>
                    <a:lstStyle/>
                    <a:p>
                      <a:pPr algn="ctr" fontAlgn="ctr"/>
                      <a:r>
                        <a:rPr lang="en-GB" sz="1000" b="0" kern="1200" spc="0" baseline="0">
                          <a:solidFill>
                            <a:schemeClr val="tx1">
                              <a:lumMod val="65000"/>
                              <a:lumOff val="35000"/>
                            </a:schemeClr>
                          </a:solidFill>
                          <a:latin typeface="+mn-lt"/>
                          <a:ea typeface="Heiti SC Light"/>
                          <a:cs typeface="Arial" pitchFamily="34" charset="0"/>
                        </a:rPr>
                        <a:t>51</a:t>
                      </a:r>
                      <a:endParaRPr lang="en-US" sz="1000" b="0" kern="1200" spc="0" baseline="0">
                        <a:solidFill>
                          <a:schemeClr val="tx1">
                            <a:lumMod val="65000"/>
                            <a:lumOff val="35000"/>
                          </a:schemeClr>
                        </a:solidFill>
                        <a:latin typeface="+mn-lt"/>
                        <a:ea typeface="Heiti SC Light"/>
                        <a:cs typeface="Arial" pitchFamily="34" charset="0"/>
                      </a:endParaRP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1">
                        <a:lumMod val="65000"/>
                        <a:lumOff val="35000"/>
                        <a:alpha val="10000"/>
                      </a:schemeClr>
                    </a:solidFill>
                  </a:tcPr>
                </a:tc>
                <a:tc>
                  <a:txBody>
                    <a:bodyPr/>
                    <a:lstStyle/>
                    <a:p>
                      <a:pPr algn="ctr" fontAlgn="ctr"/>
                      <a:r>
                        <a:rPr lang="en-GB" sz="1000" b="0" kern="1200" spc="0" baseline="0">
                          <a:solidFill>
                            <a:schemeClr val="tx1">
                              <a:lumMod val="65000"/>
                              <a:lumOff val="35000"/>
                            </a:schemeClr>
                          </a:solidFill>
                          <a:latin typeface="+mn-lt"/>
                          <a:ea typeface="Heiti SC Light"/>
                          <a:cs typeface="Arial" pitchFamily="34" charset="0"/>
                        </a:rPr>
                        <a:t>33</a:t>
                      </a:r>
                      <a:endParaRPr lang="en-US" sz="1000" b="0" kern="1200" spc="0" baseline="0">
                        <a:solidFill>
                          <a:schemeClr val="tx1">
                            <a:lumMod val="65000"/>
                            <a:lumOff val="35000"/>
                          </a:schemeClr>
                        </a:solidFill>
                        <a:latin typeface="+mn-lt"/>
                        <a:ea typeface="Heiti SC Light"/>
                        <a:cs typeface="Arial" pitchFamily="34" charset="0"/>
                      </a:endParaRP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1">
                        <a:lumMod val="65000"/>
                        <a:lumOff val="35000"/>
                        <a:alpha val="10000"/>
                      </a:schemeClr>
                    </a:solidFill>
                  </a:tcPr>
                </a:tc>
                <a:tc>
                  <a:txBody>
                    <a:bodyPr/>
                    <a:lstStyle/>
                    <a:p>
                      <a:pPr algn="ctr" fontAlgn="ctr"/>
                      <a:r>
                        <a:rPr lang="en-GB" sz="1000" b="0" kern="1200" spc="0" baseline="0">
                          <a:solidFill>
                            <a:schemeClr val="tx1">
                              <a:lumMod val="65000"/>
                              <a:lumOff val="35000"/>
                            </a:schemeClr>
                          </a:solidFill>
                          <a:latin typeface="+mn-lt"/>
                          <a:ea typeface="Heiti SC Light"/>
                          <a:cs typeface="Arial" pitchFamily="34" charset="0"/>
                        </a:rPr>
                        <a:t>23</a:t>
                      </a:r>
                      <a:endParaRPr lang="en-US" sz="1000" b="0" kern="1200" spc="0" baseline="0">
                        <a:solidFill>
                          <a:schemeClr val="tx1">
                            <a:lumMod val="65000"/>
                            <a:lumOff val="35000"/>
                          </a:schemeClr>
                        </a:solidFill>
                        <a:latin typeface="+mn-lt"/>
                        <a:ea typeface="Heiti SC Light"/>
                        <a:cs typeface="Arial" pitchFamily="34" charset="0"/>
                      </a:endParaRP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1">
                        <a:lumMod val="65000"/>
                        <a:lumOff val="35000"/>
                        <a:alpha val="10000"/>
                      </a:schemeClr>
                    </a:solidFill>
                  </a:tcPr>
                </a:tc>
                <a:tc>
                  <a:txBody>
                    <a:bodyPr/>
                    <a:lstStyle/>
                    <a:p>
                      <a:pPr algn="ctr" fontAlgn="ctr"/>
                      <a:r>
                        <a:rPr lang="en-GB" sz="1000" b="0" kern="1200" spc="0" baseline="0" dirty="0">
                          <a:solidFill>
                            <a:schemeClr val="tx1">
                              <a:lumMod val="65000"/>
                              <a:lumOff val="35000"/>
                            </a:schemeClr>
                          </a:solidFill>
                          <a:latin typeface="+mn-lt"/>
                          <a:ea typeface="Heiti SC Light"/>
                          <a:cs typeface="Arial" pitchFamily="34" charset="0"/>
                        </a:rPr>
                        <a:t>11</a:t>
                      </a:r>
                      <a:endParaRPr lang="en-US" sz="1000" b="0" kern="1200" spc="0" baseline="0" dirty="0">
                        <a:solidFill>
                          <a:schemeClr val="tx1">
                            <a:lumMod val="65000"/>
                            <a:lumOff val="35000"/>
                          </a:schemeClr>
                        </a:solidFill>
                        <a:latin typeface="+mn-lt"/>
                        <a:ea typeface="Heiti SC Light"/>
                        <a:cs typeface="Arial" pitchFamily="34" charset="0"/>
                      </a:endParaRP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1">
                        <a:lumMod val="65000"/>
                        <a:lumOff val="35000"/>
                        <a:alpha val="10000"/>
                      </a:schemeClr>
                    </a:solidFill>
                  </a:tcPr>
                </a:tc>
                <a:tc>
                  <a:txBody>
                    <a:bodyPr/>
                    <a:lstStyle/>
                    <a:p>
                      <a:pPr algn="ctr" fontAlgn="ctr"/>
                      <a:r>
                        <a:rPr lang="en-GB" sz="1000" b="0" kern="1200" spc="0" baseline="0">
                          <a:solidFill>
                            <a:schemeClr val="tx1">
                              <a:lumMod val="65000"/>
                              <a:lumOff val="35000"/>
                            </a:schemeClr>
                          </a:solidFill>
                          <a:latin typeface="+mn-lt"/>
                          <a:ea typeface="Heiti SC Light"/>
                          <a:cs typeface="Arial" pitchFamily="34" charset="0"/>
                        </a:rPr>
                        <a:t>4</a:t>
                      </a:r>
                      <a:endParaRPr lang="en-US" sz="1000" b="0" kern="1200" spc="0" baseline="0">
                        <a:solidFill>
                          <a:schemeClr val="tx1">
                            <a:lumMod val="65000"/>
                            <a:lumOff val="35000"/>
                          </a:schemeClr>
                        </a:solidFill>
                        <a:latin typeface="+mn-lt"/>
                        <a:ea typeface="Heiti SC Light"/>
                        <a:cs typeface="Arial" pitchFamily="34" charset="0"/>
                      </a:endParaRP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1">
                        <a:lumMod val="65000"/>
                        <a:lumOff val="35000"/>
                        <a:alpha val="10000"/>
                      </a:schemeClr>
                    </a:solidFill>
                  </a:tcPr>
                </a:tc>
                <a:tc>
                  <a:txBody>
                    <a:bodyPr/>
                    <a:lstStyle/>
                    <a:p>
                      <a:pPr algn="ctr" fontAlgn="ctr"/>
                      <a:r>
                        <a:rPr lang="en-GB" sz="1000" b="0" kern="1200" spc="0" baseline="0">
                          <a:solidFill>
                            <a:schemeClr val="tx1">
                              <a:lumMod val="65000"/>
                              <a:lumOff val="35000"/>
                            </a:schemeClr>
                          </a:solidFill>
                          <a:latin typeface="+mn-lt"/>
                          <a:ea typeface="Heiti SC Light"/>
                          <a:cs typeface="Arial" pitchFamily="34" charset="0"/>
                        </a:rPr>
                        <a:t>3</a:t>
                      </a:r>
                      <a:endParaRPr lang="en-US" sz="1000" b="0" kern="1200" spc="0" baseline="0">
                        <a:solidFill>
                          <a:schemeClr val="tx1">
                            <a:lumMod val="65000"/>
                            <a:lumOff val="35000"/>
                          </a:schemeClr>
                        </a:solidFill>
                        <a:latin typeface="+mn-lt"/>
                        <a:ea typeface="Heiti SC Light"/>
                        <a:cs typeface="Arial" pitchFamily="34" charset="0"/>
                      </a:endParaRP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1">
                        <a:lumMod val="65000"/>
                        <a:lumOff val="35000"/>
                        <a:alpha val="10000"/>
                      </a:schemeClr>
                    </a:solidFill>
                  </a:tcPr>
                </a:tc>
                <a:tc>
                  <a:txBody>
                    <a:bodyPr/>
                    <a:lstStyle/>
                    <a:p>
                      <a:pPr algn="ctr" fontAlgn="ctr"/>
                      <a:r>
                        <a:rPr lang="en-GB" sz="1000" b="0" kern="1200" spc="0" baseline="0">
                          <a:solidFill>
                            <a:schemeClr val="tx1">
                              <a:lumMod val="65000"/>
                              <a:lumOff val="35000"/>
                            </a:schemeClr>
                          </a:solidFill>
                          <a:latin typeface="+mn-lt"/>
                          <a:ea typeface="Heiti SC Light"/>
                          <a:cs typeface="Arial" pitchFamily="34" charset="0"/>
                        </a:rPr>
                        <a:t>1</a:t>
                      </a:r>
                      <a:endParaRPr lang="en-US" sz="1000" b="0" kern="1200" spc="0" baseline="0">
                        <a:solidFill>
                          <a:schemeClr val="tx1">
                            <a:lumMod val="65000"/>
                            <a:lumOff val="35000"/>
                          </a:schemeClr>
                        </a:solidFill>
                        <a:latin typeface="+mn-lt"/>
                        <a:ea typeface="Heiti SC Light"/>
                        <a:cs typeface="Arial" pitchFamily="34" charset="0"/>
                      </a:endParaRP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1">
                        <a:lumMod val="65000"/>
                        <a:lumOff val="35000"/>
                        <a:alpha val="10000"/>
                      </a:schemeClr>
                    </a:solidFill>
                  </a:tcPr>
                </a:tc>
                <a:tc>
                  <a:txBody>
                    <a:bodyPr/>
                    <a:lstStyle/>
                    <a:p>
                      <a:pPr algn="ctr" fontAlgn="ctr"/>
                      <a:r>
                        <a:rPr lang="en-GB" sz="1000" b="0" kern="1200" spc="0" baseline="0" dirty="0">
                          <a:solidFill>
                            <a:schemeClr val="tx1">
                              <a:lumMod val="65000"/>
                              <a:lumOff val="35000"/>
                            </a:schemeClr>
                          </a:solidFill>
                          <a:latin typeface="+mn-lt"/>
                          <a:ea typeface="Heiti SC Light"/>
                          <a:cs typeface="Arial" pitchFamily="34" charset="0"/>
                        </a:rPr>
                        <a:t>0</a:t>
                      </a:r>
                      <a:endParaRPr lang="en-US" sz="1000" b="0" kern="1200" spc="0" baseline="0" dirty="0">
                        <a:solidFill>
                          <a:schemeClr val="tx1">
                            <a:lumMod val="65000"/>
                            <a:lumOff val="35000"/>
                          </a:schemeClr>
                        </a:solidFill>
                        <a:latin typeface="+mn-lt"/>
                        <a:ea typeface="Heiti SC Light"/>
                        <a:cs typeface="Arial" pitchFamily="34" charset="0"/>
                      </a:endParaRPr>
                    </a:p>
                  </a:txBody>
                  <a:tcPr marL="6583" marR="6583" marT="6583"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1">
                        <a:lumMod val="65000"/>
                        <a:lumOff val="35000"/>
                        <a:alpha val="10000"/>
                      </a:schemeClr>
                    </a:solidFill>
                  </a:tcPr>
                </a:tc>
                <a:extLst>
                  <a:ext uri="{0D108BD9-81ED-4DB2-BD59-A6C34878D82A}">
                    <a16:rowId xmlns:a16="http://schemas.microsoft.com/office/drawing/2014/main" val="663198674"/>
                  </a:ext>
                </a:extLst>
              </a:tr>
            </a:tbl>
          </a:graphicData>
        </a:graphic>
      </p:graphicFrame>
      <p:sp>
        <p:nvSpPr>
          <p:cNvPr id="555" name="TextBox 554">
            <a:extLst>
              <a:ext uri="{FF2B5EF4-FFF2-40B4-BE49-F238E27FC236}">
                <a16:creationId xmlns:a16="http://schemas.microsoft.com/office/drawing/2014/main" id="{37C2BBAB-DB37-0494-1977-C2A1FF4090B5}"/>
              </a:ext>
            </a:extLst>
          </p:cNvPr>
          <p:cNvSpPr txBox="1"/>
          <p:nvPr/>
        </p:nvSpPr>
        <p:spPr>
          <a:xfrm rot="16200000">
            <a:off x="-129123" y="3086572"/>
            <a:ext cx="1672311" cy="233135"/>
          </a:xfrm>
          <a:prstGeom prst="rect">
            <a:avLst/>
          </a:prstGeom>
          <a:noFill/>
          <a:ln>
            <a:noFill/>
          </a:ln>
        </p:spPr>
        <p:txBody>
          <a:bodyPr wrap="none" lIns="24000" tIns="24000" rIns="24000" bIns="2400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lumMod val="65000"/>
                    <a:lumOff val="35000"/>
                  </a:prstClr>
                </a:solidFill>
                <a:effectLst/>
                <a:uLnTx/>
                <a:uFillTx/>
                <a:latin typeface="Arial Narrow"/>
                <a:ea typeface="Heiti SC Light" charset="-122"/>
                <a:cs typeface="Arial" pitchFamily="34" charset="0"/>
                <a:sym typeface="Gill Sans" charset="0"/>
              </a:rPr>
              <a:t>Progression-free survival (%)</a:t>
            </a:r>
          </a:p>
        </p:txBody>
      </p:sp>
      <p:grpSp>
        <p:nvGrpSpPr>
          <p:cNvPr id="596" name="Group 595">
            <a:extLst>
              <a:ext uri="{FF2B5EF4-FFF2-40B4-BE49-F238E27FC236}">
                <a16:creationId xmlns:a16="http://schemas.microsoft.com/office/drawing/2014/main" id="{27E98160-C76C-90CD-A176-E2AB3B17F70F}"/>
              </a:ext>
            </a:extLst>
          </p:cNvPr>
          <p:cNvGrpSpPr/>
          <p:nvPr/>
        </p:nvGrpSpPr>
        <p:grpSpPr>
          <a:xfrm>
            <a:off x="991959" y="1731003"/>
            <a:ext cx="400708" cy="3251011"/>
            <a:chOff x="942532" y="1562290"/>
            <a:chExt cx="400708" cy="3251011"/>
          </a:xfrm>
        </p:grpSpPr>
        <p:cxnSp>
          <p:nvCxnSpPr>
            <p:cNvPr id="557" name="Straight Connector 556">
              <a:extLst>
                <a:ext uri="{FF2B5EF4-FFF2-40B4-BE49-F238E27FC236}">
                  <a16:creationId xmlns:a16="http://schemas.microsoft.com/office/drawing/2014/main" id="{0770AF2B-00E1-645C-FF78-3FE14FF3F614}"/>
                </a:ext>
              </a:extLst>
            </p:cNvPr>
            <p:cNvCxnSpPr>
              <a:cxnSpLocks/>
            </p:cNvCxnSpPr>
            <p:nvPr/>
          </p:nvCxnSpPr>
          <p:spPr bwMode="auto">
            <a:xfrm>
              <a:off x="1340027" y="1657923"/>
              <a:ext cx="0" cy="3036407"/>
            </a:xfrm>
            <a:prstGeom prst="line">
              <a:avLst/>
            </a:prstGeom>
            <a:solidFill>
              <a:srgbClr val="003366"/>
            </a:solidFill>
            <a:ln w="9525" cap="flat" cmpd="sng" algn="ctr">
              <a:solidFill>
                <a:srgbClr val="3F4444"/>
              </a:solidFill>
              <a:prstDash val="solid"/>
              <a:round/>
              <a:headEnd type="none" w="med" len="med"/>
              <a:tailEnd type="none" w="med" len="med"/>
            </a:ln>
            <a:effectLst/>
          </p:spPr>
        </p:cxnSp>
        <p:grpSp>
          <p:nvGrpSpPr>
            <p:cNvPr id="558" name="Group 557">
              <a:extLst>
                <a:ext uri="{FF2B5EF4-FFF2-40B4-BE49-F238E27FC236}">
                  <a16:creationId xmlns:a16="http://schemas.microsoft.com/office/drawing/2014/main" id="{10F68D23-C244-C2DF-A46F-D057F75381AF}"/>
                </a:ext>
              </a:extLst>
            </p:cNvPr>
            <p:cNvGrpSpPr/>
            <p:nvPr/>
          </p:nvGrpSpPr>
          <p:grpSpPr>
            <a:xfrm>
              <a:off x="1271240" y="1662785"/>
              <a:ext cx="72000" cy="2725533"/>
              <a:chOff x="1263606" y="1708476"/>
              <a:chExt cx="72007" cy="2725533"/>
            </a:xfrm>
          </p:grpSpPr>
          <p:cxnSp>
            <p:nvCxnSpPr>
              <p:cNvPr id="571" name="Straight Connector 570">
                <a:extLst>
                  <a:ext uri="{FF2B5EF4-FFF2-40B4-BE49-F238E27FC236}">
                    <a16:creationId xmlns:a16="http://schemas.microsoft.com/office/drawing/2014/main" id="{65A1B915-C42B-D090-7092-08A76A1637DE}"/>
                  </a:ext>
                </a:extLst>
              </p:cNvPr>
              <p:cNvCxnSpPr/>
              <p:nvPr/>
            </p:nvCxnSpPr>
            <p:spPr bwMode="auto">
              <a:xfrm rot="5400000">
                <a:off x="1299608" y="1672474"/>
                <a:ext cx="0" cy="72004"/>
              </a:xfrm>
              <a:prstGeom prst="line">
                <a:avLst/>
              </a:prstGeom>
              <a:solidFill>
                <a:srgbClr val="003366"/>
              </a:solidFill>
              <a:ln w="9525" cap="flat" cmpd="sng" algn="ctr">
                <a:solidFill>
                  <a:srgbClr val="3F4444"/>
                </a:solidFill>
                <a:prstDash val="solid"/>
                <a:round/>
                <a:headEnd type="none" w="med" len="med"/>
                <a:tailEnd type="none" w="med" len="med"/>
              </a:ln>
              <a:effectLst/>
            </p:spPr>
          </p:cxnSp>
          <p:cxnSp>
            <p:nvCxnSpPr>
              <p:cNvPr id="572" name="Straight Connector 571">
                <a:extLst>
                  <a:ext uri="{FF2B5EF4-FFF2-40B4-BE49-F238E27FC236}">
                    <a16:creationId xmlns:a16="http://schemas.microsoft.com/office/drawing/2014/main" id="{65F1BE8E-CF84-86B6-487E-857DC6AE05F2}"/>
                  </a:ext>
                </a:extLst>
              </p:cNvPr>
              <p:cNvCxnSpPr/>
              <p:nvPr/>
            </p:nvCxnSpPr>
            <p:spPr bwMode="auto">
              <a:xfrm rot="5400000">
                <a:off x="1299611" y="1975311"/>
                <a:ext cx="0" cy="72004"/>
              </a:xfrm>
              <a:prstGeom prst="line">
                <a:avLst/>
              </a:prstGeom>
              <a:solidFill>
                <a:srgbClr val="003366"/>
              </a:solidFill>
              <a:ln w="9525" cap="flat" cmpd="sng" algn="ctr">
                <a:solidFill>
                  <a:srgbClr val="3F4444"/>
                </a:solidFill>
                <a:prstDash val="solid"/>
                <a:round/>
                <a:headEnd type="none" w="med" len="med"/>
                <a:tailEnd type="none" w="med" len="med"/>
              </a:ln>
              <a:effectLst/>
            </p:spPr>
          </p:cxnSp>
          <p:cxnSp>
            <p:nvCxnSpPr>
              <p:cNvPr id="573" name="Straight Connector 572">
                <a:extLst>
                  <a:ext uri="{FF2B5EF4-FFF2-40B4-BE49-F238E27FC236}">
                    <a16:creationId xmlns:a16="http://schemas.microsoft.com/office/drawing/2014/main" id="{23375902-A443-DC96-E00D-630CFC77268E}"/>
                  </a:ext>
                </a:extLst>
              </p:cNvPr>
              <p:cNvCxnSpPr/>
              <p:nvPr/>
            </p:nvCxnSpPr>
            <p:spPr bwMode="auto">
              <a:xfrm rot="5400000">
                <a:off x="1299608" y="2278148"/>
                <a:ext cx="0" cy="72004"/>
              </a:xfrm>
              <a:prstGeom prst="line">
                <a:avLst/>
              </a:prstGeom>
              <a:solidFill>
                <a:srgbClr val="003366"/>
              </a:solidFill>
              <a:ln w="9525" cap="flat" cmpd="sng" algn="ctr">
                <a:solidFill>
                  <a:srgbClr val="3F4444"/>
                </a:solidFill>
                <a:prstDash val="solid"/>
                <a:round/>
                <a:headEnd type="none" w="med" len="med"/>
                <a:tailEnd type="none" w="med" len="med"/>
              </a:ln>
              <a:effectLst/>
            </p:spPr>
          </p:cxnSp>
          <p:cxnSp>
            <p:nvCxnSpPr>
              <p:cNvPr id="574" name="Straight Connector 573">
                <a:extLst>
                  <a:ext uri="{FF2B5EF4-FFF2-40B4-BE49-F238E27FC236}">
                    <a16:creationId xmlns:a16="http://schemas.microsoft.com/office/drawing/2014/main" id="{5149E6EB-8852-EDFC-0AB3-AD0F0D3570F7}"/>
                  </a:ext>
                </a:extLst>
              </p:cNvPr>
              <p:cNvCxnSpPr/>
              <p:nvPr/>
            </p:nvCxnSpPr>
            <p:spPr bwMode="auto">
              <a:xfrm rot="5400000">
                <a:off x="1299608" y="2580985"/>
                <a:ext cx="0" cy="72004"/>
              </a:xfrm>
              <a:prstGeom prst="line">
                <a:avLst/>
              </a:prstGeom>
              <a:solidFill>
                <a:srgbClr val="003366"/>
              </a:solidFill>
              <a:ln w="9525" cap="flat" cmpd="sng" algn="ctr">
                <a:solidFill>
                  <a:srgbClr val="3F4444"/>
                </a:solidFill>
                <a:prstDash val="solid"/>
                <a:round/>
                <a:headEnd type="none" w="med" len="med"/>
                <a:tailEnd type="none" w="med" len="med"/>
              </a:ln>
              <a:effectLst/>
            </p:spPr>
          </p:cxnSp>
          <p:cxnSp>
            <p:nvCxnSpPr>
              <p:cNvPr id="575" name="Straight Connector 574">
                <a:extLst>
                  <a:ext uri="{FF2B5EF4-FFF2-40B4-BE49-F238E27FC236}">
                    <a16:creationId xmlns:a16="http://schemas.microsoft.com/office/drawing/2014/main" id="{EAC8794C-6BCD-FDBE-0421-3456B7DDF23D}"/>
                  </a:ext>
                </a:extLst>
              </p:cNvPr>
              <p:cNvCxnSpPr/>
              <p:nvPr/>
            </p:nvCxnSpPr>
            <p:spPr bwMode="auto">
              <a:xfrm rot="5400000">
                <a:off x="1299608" y="2883822"/>
                <a:ext cx="0" cy="72004"/>
              </a:xfrm>
              <a:prstGeom prst="line">
                <a:avLst/>
              </a:prstGeom>
              <a:solidFill>
                <a:srgbClr val="003366"/>
              </a:solidFill>
              <a:ln w="9525" cap="flat" cmpd="sng" algn="ctr">
                <a:solidFill>
                  <a:srgbClr val="3F4444"/>
                </a:solidFill>
                <a:prstDash val="solid"/>
                <a:round/>
                <a:headEnd type="none" w="med" len="med"/>
                <a:tailEnd type="none" w="med" len="med"/>
              </a:ln>
              <a:effectLst/>
            </p:spPr>
          </p:cxnSp>
          <p:cxnSp>
            <p:nvCxnSpPr>
              <p:cNvPr id="576" name="Straight Connector 575">
                <a:extLst>
                  <a:ext uri="{FF2B5EF4-FFF2-40B4-BE49-F238E27FC236}">
                    <a16:creationId xmlns:a16="http://schemas.microsoft.com/office/drawing/2014/main" id="{CA465925-C746-BFF2-6486-A106C6274CCE}"/>
                  </a:ext>
                </a:extLst>
              </p:cNvPr>
              <p:cNvCxnSpPr/>
              <p:nvPr/>
            </p:nvCxnSpPr>
            <p:spPr bwMode="auto">
              <a:xfrm rot="5400000">
                <a:off x="1299608" y="3186659"/>
                <a:ext cx="0" cy="72004"/>
              </a:xfrm>
              <a:prstGeom prst="line">
                <a:avLst/>
              </a:prstGeom>
              <a:solidFill>
                <a:srgbClr val="003366"/>
              </a:solidFill>
              <a:ln w="9525" cap="flat" cmpd="sng" algn="ctr">
                <a:solidFill>
                  <a:srgbClr val="3F4444"/>
                </a:solidFill>
                <a:prstDash val="solid"/>
                <a:round/>
                <a:headEnd type="none" w="med" len="med"/>
                <a:tailEnd type="none" w="med" len="med"/>
              </a:ln>
              <a:effectLst/>
            </p:spPr>
          </p:cxnSp>
          <p:cxnSp>
            <p:nvCxnSpPr>
              <p:cNvPr id="577" name="Straight Connector 576">
                <a:extLst>
                  <a:ext uri="{FF2B5EF4-FFF2-40B4-BE49-F238E27FC236}">
                    <a16:creationId xmlns:a16="http://schemas.microsoft.com/office/drawing/2014/main" id="{21DE58C4-B24C-6D96-7ABB-3BA93B5845AA}"/>
                  </a:ext>
                </a:extLst>
              </p:cNvPr>
              <p:cNvCxnSpPr/>
              <p:nvPr/>
            </p:nvCxnSpPr>
            <p:spPr bwMode="auto">
              <a:xfrm rot="5400000">
                <a:off x="1299608" y="3489496"/>
                <a:ext cx="0" cy="72004"/>
              </a:xfrm>
              <a:prstGeom prst="line">
                <a:avLst/>
              </a:prstGeom>
              <a:solidFill>
                <a:srgbClr val="003366"/>
              </a:solidFill>
              <a:ln w="9525" cap="flat" cmpd="sng" algn="ctr">
                <a:solidFill>
                  <a:srgbClr val="3F4444"/>
                </a:solidFill>
                <a:prstDash val="solid"/>
                <a:round/>
                <a:headEnd type="none" w="med" len="med"/>
                <a:tailEnd type="none" w="med" len="med"/>
              </a:ln>
              <a:effectLst/>
            </p:spPr>
          </p:cxnSp>
          <p:cxnSp>
            <p:nvCxnSpPr>
              <p:cNvPr id="578" name="Straight Connector 577">
                <a:extLst>
                  <a:ext uri="{FF2B5EF4-FFF2-40B4-BE49-F238E27FC236}">
                    <a16:creationId xmlns:a16="http://schemas.microsoft.com/office/drawing/2014/main" id="{C025789C-CCC3-0B52-ECD3-8F9C5AE45A77}"/>
                  </a:ext>
                </a:extLst>
              </p:cNvPr>
              <p:cNvCxnSpPr/>
              <p:nvPr/>
            </p:nvCxnSpPr>
            <p:spPr bwMode="auto">
              <a:xfrm rot="5400000">
                <a:off x="1299608" y="3792333"/>
                <a:ext cx="0" cy="72004"/>
              </a:xfrm>
              <a:prstGeom prst="line">
                <a:avLst/>
              </a:prstGeom>
              <a:solidFill>
                <a:srgbClr val="003366"/>
              </a:solidFill>
              <a:ln w="9525" cap="flat" cmpd="sng" algn="ctr">
                <a:solidFill>
                  <a:srgbClr val="3F4444"/>
                </a:solidFill>
                <a:prstDash val="solid"/>
                <a:round/>
                <a:headEnd type="none" w="med" len="med"/>
                <a:tailEnd type="none" w="med" len="med"/>
              </a:ln>
              <a:effectLst/>
            </p:spPr>
          </p:cxnSp>
          <p:cxnSp>
            <p:nvCxnSpPr>
              <p:cNvPr id="579" name="Straight Connector 578">
                <a:extLst>
                  <a:ext uri="{FF2B5EF4-FFF2-40B4-BE49-F238E27FC236}">
                    <a16:creationId xmlns:a16="http://schemas.microsoft.com/office/drawing/2014/main" id="{6B280FE9-60A0-CB01-0F84-DE2C607D0F26}"/>
                  </a:ext>
                </a:extLst>
              </p:cNvPr>
              <p:cNvCxnSpPr/>
              <p:nvPr/>
            </p:nvCxnSpPr>
            <p:spPr bwMode="auto">
              <a:xfrm rot="5400000">
                <a:off x="1299608" y="4095170"/>
                <a:ext cx="0" cy="72004"/>
              </a:xfrm>
              <a:prstGeom prst="line">
                <a:avLst/>
              </a:prstGeom>
              <a:solidFill>
                <a:srgbClr val="003366"/>
              </a:solidFill>
              <a:ln w="9525" cap="flat" cmpd="sng" algn="ctr">
                <a:solidFill>
                  <a:srgbClr val="3F4444"/>
                </a:solidFill>
                <a:prstDash val="solid"/>
                <a:round/>
                <a:headEnd type="none" w="med" len="med"/>
                <a:tailEnd type="none" w="med" len="med"/>
              </a:ln>
              <a:effectLst/>
            </p:spPr>
          </p:cxnSp>
          <p:cxnSp>
            <p:nvCxnSpPr>
              <p:cNvPr id="580" name="Straight Connector 579">
                <a:extLst>
                  <a:ext uri="{FF2B5EF4-FFF2-40B4-BE49-F238E27FC236}">
                    <a16:creationId xmlns:a16="http://schemas.microsoft.com/office/drawing/2014/main" id="{A2FFA3C8-7822-744D-1B4E-E401BB09E465}"/>
                  </a:ext>
                </a:extLst>
              </p:cNvPr>
              <p:cNvCxnSpPr/>
              <p:nvPr/>
            </p:nvCxnSpPr>
            <p:spPr bwMode="auto">
              <a:xfrm rot="5400000">
                <a:off x="1299608" y="4398007"/>
                <a:ext cx="0" cy="72004"/>
              </a:xfrm>
              <a:prstGeom prst="line">
                <a:avLst/>
              </a:prstGeom>
              <a:solidFill>
                <a:srgbClr val="003366"/>
              </a:solidFill>
              <a:ln w="9525" cap="flat" cmpd="sng" algn="ctr">
                <a:solidFill>
                  <a:srgbClr val="3F4444"/>
                </a:solidFill>
                <a:prstDash val="solid"/>
                <a:round/>
                <a:headEnd type="none" w="med" len="med"/>
                <a:tailEnd type="none" w="med" len="med"/>
              </a:ln>
              <a:effectLst/>
            </p:spPr>
          </p:cxnSp>
        </p:grpSp>
        <p:grpSp>
          <p:nvGrpSpPr>
            <p:cNvPr id="559" name="Group 558">
              <a:extLst>
                <a:ext uri="{FF2B5EF4-FFF2-40B4-BE49-F238E27FC236}">
                  <a16:creationId xmlns:a16="http://schemas.microsoft.com/office/drawing/2014/main" id="{A2F2F373-4B5C-8978-49B5-217C1B6275DD}"/>
                </a:ext>
              </a:extLst>
            </p:cNvPr>
            <p:cNvGrpSpPr/>
            <p:nvPr/>
          </p:nvGrpSpPr>
          <p:grpSpPr>
            <a:xfrm>
              <a:off x="942532" y="1562290"/>
              <a:ext cx="260065" cy="3251011"/>
              <a:chOff x="942532" y="1609646"/>
              <a:chExt cx="260065" cy="3251011"/>
            </a:xfrm>
          </p:grpSpPr>
          <p:sp>
            <p:nvSpPr>
              <p:cNvPr id="560" name="TextBox 559">
                <a:extLst>
                  <a:ext uri="{FF2B5EF4-FFF2-40B4-BE49-F238E27FC236}">
                    <a16:creationId xmlns:a16="http://schemas.microsoft.com/office/drawing/2014/main" id="{886A2347-2FB7-A928-1E7B-09B3080A9BDF}"/>
                  </a:ext>
                </a:extLst>
              </p:cNvPr>
              <p:cNvSpPr txBox="1"/>
              <p:nvPr/>
            </p:nvSpPr>
            <p:spPr>
              <a:xfrm>
                <a:off x="1060080" y="4627522"/>
                <a:ext cx="119001" cy="233135"/>
              </a:xfrm>
              <a:prstGeom prst="rect">
                <a:avLst/>
              </a:prstGeom>
              <a:noFill/>
              <a:ln>
                <a:noFill/>
              </a:ln>
            </p:spPr>
            <p:txBody>
              <a:bodyPr wrap="none" lIns="24000" tIns="24000" rIns="24000" bIns="24000" rtlCol="0">
                <a:sp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lumMod val="65000"/>
                        <a:lumOff val="35000"/>
                      </a:prstClr>
                    </a:solidFill>
                    <a:effectLst/>
                    <a:uLnTx/>
                    <a:uFillTx/>
                    <a:latin typeface="Arial Narrow"/>
                    <a:ea typeface="Heiti SC Light" charset="-122"/>
                    <a:cs typeface="Arial" pitchFamily="34" charset="0"/>
                    <a:sym typeface="Gill Sans" charset="0"/>
                  </a:rPr>
                  <a:t>0</a:t>
                </a:r>
              </a:p>
            </p:txBody>
          </p:sp>
          <p:sp>
            <p:nvSpPr>
              <p:cNvPr id="561" name="TextBox 560">
                <a:extLst>
                  <a:ext uri="{FF2B5EF4-FFF2-40B4-BE49-F238E27FC236}">
                    <a16:creationId xmlns:a16="http://schemas.microsoft.com/office/drawing/2014/main" id="{874818BB-4C27-C545-7BA3-0CB495B5A679}"/>
                  </a:ext>
                </a:extLst>
              </p:cNvPr>
              <p:cNvSpPr txBox="1"/>
              <p:nvPr/>
            </p:nvSpPr>
            <p:spPr>
              <a:xfrm>
                <a:off x="1011244" y="4340153"/>
                <a:ext cx="189533" cy="233135"/>
              </a:xfrm>
              <a:prstGeom prst="rect">
                <a:avLst/>
              </a:prstGeom>
              <a:noFill/>
              <a:ln>
                <a:noFill/>
              </a:ln>
            </p:spPr>
            <p:txBody>
              <a:bodyPr wrap="none" lIns="24000" tIns="24000" rIns="24000" bIns="24000" rtlCol="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lumMod val="65000"/>
                        <a:lumOff val="35000"/>
                      </a:prstClr>
                    </a:solidFill>
                    <a:effectLst/>
                    <a:uLnTx/>
                    <a:uFillTx/>
                    <a:latin typeface="Arial Narrow"/>
                    <a:ea typeface="Heiti SC Light" charset="-122"/>
                    <a:cs typeface="Arial" pitchFamily="34" charset="0"/>
                    <a:sym typeface="Gill Sans" charset="0"/>
                  </a:rPr>
                  <a:t>10</a:t>
                </a:r>
              </a:p>
            </p:txBody>
          </p:sp>
          <p:sp>
            <p:nvSpPr>
              <p:cNvPr id="562" name="TextBox 561">
                <a:extLst>
                  <a:ext uri="{FF2B5EF4-FFF2-40B4-BE49-F238E27FC236}">
                    <a16:creationId xmlns:a16="http://schemas.microsoft.com/office/drawing/2014/main" id="{ED1B9F85-6A95-3FB0-C507-8CEF05BC1989}"/>
                  </a:ext>
                </a:extLst>
              </p:cNvPr>
              <p:cNvSpPr txBox="1"/>
              <p:nvPr/>
            </p:nvSpPr>
            <p:spPr>
              <a:xfrm>
                <a:off x="1013064" y="4030560"/>
                <a:ext cx="189533" cy="233135"/>
              </a:xfrm>
              <a:prstGeom prst="rect">
                <a:avLst/>
              </a:prstGeom>
              <a:noFill/>
              <a:ln>
                <a:noFill/>
              </a:ln>
            </p:spPr>
            <p:txBody>
              <a:bodyPr wrap="none" lIns="24000" tIns="24000" rIns="24000" bIns="24000" rtlCol="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lumMod val="65000"/>
                        <a:lumOff val="35000"/>
                      </a:prstClr>
                    </a:solidFill>
                    <a:effectLst/>
                    <a:uLnTx/>
                    <a:uFillTx/>
                    <a:latin typeface="Arial Narrow"/>
                    <a:ea typeface="Heiti SC Light" charset="-122"/>
                    <a:cs typeface="Arial" pitchFamily="34" charset="0"/>
                    <a:sym typeface="Gill Sans" charset="0"/>
                  </a:rPr>
                  <a:t>20</a:t>
                </a:r>
              </a:p>
            </p:txBody>
          </p:sp>
          <p:sp>
            <p:nvSpPr>
              <p:cNvPr id="563" name="TextBox 562">
                <a:extLst>
                  <a:ext uri="{FF2B5EF4-FFF2-40B4-BE49-F238E27FC236}">
                    <a16:creationId xmlns:a16="http://schemas.microsoft.com/office/drawing/2014/main" id="{AC7375FE-D88D-B73D-EDD7-62CF47106FC5}"/>
                  </a:ext>
                </a:extLst>
              </p:cNvPr>
              <p:cNvSpPr txBox="1"/>
              <p:nvPr/>
            </p:nvSpPr>
            <p:spPr>
              <a:xfrm>
                <a:off x="1013064" y="3722694"/>
                <a:ext cx="189533" cy="233135"/>
              </a:xfrm>
              <a:prstGeom prst="rect">
                <a:avLst/>
              </a:prstGeom>
              <a:noFill/>
              <a:ln>
                <a:noFill/>
              </a:ln>
            </p:spPr>
            <p:txBody>
              <a:bodyPr wrap="none" lIns="24000" tIns="24000" rIns="24000" bIns="24000" rtlCol="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lumMod val="65000"/>
                        <a:lumOff val="35000"/>
                      </a:prstClr>
                    </a:solidFill>
                    <a:effectLst/>
                    <a:uLnTx/>
                    <a:uFillTx/>
                    <a:latin typeface="Arial Narrow"/>
                    <a:ea typeface="Heiti SC Light" charset="-122"/>
                    <a:cs typeface="Arial" pitchFamily="34" charset="0"/>
                    <a:sym typeface="Gill Sans" charset="0"/>
                  </a:rPr>
                  <a:t>30</a:t>
                </a:r>
              </a:p>
            </p:txBody>
          </p:sp>
          <p:sp>
            <p:nvSpPr>
              <p:cNvPr id="564" name="TextBox 563">
                <a:extLst>
                  <a:ext uri="{FF2B5EF4-FFF2-40B4-BE49-F238E27FC236}">
                    <a16:creationId xmlns:a16="http://schemas.microsoft.com/office/drawing/2014/main" id="{F5CC13A1-04EA-7C93-C391-1522E2838D15}"/>
                  </a:ext>
                </a:extLst>
              </p:cNvPr>
              <p:cNvSpPr txBox="1"/>
              <p:nvPr/>
            </p:nvSpPr>
            <p:spPr>
              <a:xfrm>
                <a:off x="1013064" y="3421569"/>
                <a:ext cx="189533" cy="233135"/>
              </a:xfrm>
              <a:prstGeom prst="rect">
                <a:avLst/>
              </a:prstGeom>
              <a:noFill/>
              <a:ln>
                <a:noFill/>
              </a:ln>
            </p:spPr>
            <p:txBody>
              <a:bodyPr wrap="none" lIns="24000" tIns="24000" rIns="24000" bIns="24000" rtlCol="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lumMod val="65000"/>
                        <a:lumOff val="35000"/>
                      </a:prstClr>
                    </a:solidFill>
                    <a:effectLst/>
                    <a:uLnTx/>
                    <a:uFillTx/>
                    <a:latin typeface="Arial Narrow"/>
                    <a:ea typeface="Heiti SC Light" charset="-122"/>
                    <a:cs typeface="Arial" pitchFamily="34" charset="0"/>
                    <a:sym typeface="Gill Sans" charset="0"/>
                  </a:rPr>
                  <a:t>40</a:t>
                </a:r>
              </a:p>
            </p:txBody>
          </p:sp>
          <p:sp>
            <p:nvSpPr>
              <p:cNvPr id="565" name="TextBox 564">
                <a:extLst>
                  <a:ext uri="{FF2B5EF4-FFF2-40B4-BE49-F238E27FC236}">
                    <a16:creationId xmlns:a16="http://schemas.microsoft.com/office/drawing/2014/main" id="{0EDA17B5-40B4-CBB4-EDE2-C1985E318C06}"/>
                  </a:ext>
                </a:extLst>
              </p:cNvPr>
              <p:cNvSpPr txBox="1"/>
              <p:nvPr/>
            </p:nvSpPr>
            <p:spPr>
              <a:xfrm>
                <a:off x="1013064" y="3113459"/>
                <a:ext cx="189533" cy="233135"/>
              </a:xfrm>
              <a:prstGeom prst="rect">
                <a:avLst/>
              </a:prstGeom>
              <a:noFill/>
              <a:ln>
                <a:noFill/>
              </a:ln>
            </p:spPr>
            <p:txBody>
              <a:bodyPr wrap="none" lIns="24000" tIns="24000" rIns="24000" bIns="24000" rtlCol="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lumMod val="65000"/>
                        <a:lumOff val="35000"/>
                      </a:prstClr>
                    </a:solidFill>
                    <a:effectLst/>
                    <a:uLnTx/>
                    <a:uFillTx/>
                    <a:latin typeface="Arial Narrow"/>
                    <a:ea typeface="Heiti SC Light" charset="-122"/>
                    <a:cs typeface="Arial" pitchFamily="34" charset="0"/>
                    <a:sym typeface="Gill Sans" charset="0"/>
                  </a:rPr>
                  <a:t>50</a:t>
                </a:r>
              </a:p>
            </p:txBody>
          </p:sp>
          <p:sp>
            <p:nvSpPr>
              <p:cNvPr id="566" name="TextBox 565">
                <a:extLst>
                  <a:ext uri="{FF2B5EF4-FFF2-40B4-BE49-F238E27FC236}">
                    <a16:creationId xmlns:a16="http://schemas.microsoft.com/office/drawing/2014/main" id="{D2B3D1BA-E19B-A879-E9D7-FC6638FA1A63}"/>
                  </a:ext>
                </a:extLst>
              </p:cNvPr>
              <p:cNvSpPr txBox="1"/>
              <p:nvPr/>
            </p:nvSpPr>
            <p:spPr>
              <a:xfrm>
                <a:off x="1013064" y="2810690"/>
                <a:ext cx="189533" cy="233135"/>
              </a:xfrm>
              <a:prstGeom prst="rect">
                <a:avLst/>
              </a:prstGeom>
              <a:noFill/>
              <a:ln>
                <a:noFill/>
              </a:ln>
            </p:spPr>
            <p:txBody>
              <a:bodyPr wrap="none" lIns="24000" tIns="24000" rIns="24000" bIns="24000" rtlCol="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lumMod val="65000"/>
                        <a:lumOff val="35000"/>
                      </a:prstClr>
                    </a:solidFill>
                    <a:effectLst/>
                    <a:uLnTx/>
                    <a:uFillTx/>
                    <a:latin typeface="Arial Narrow"/>
                    <a:ea typeface="Heiti SC Light" charset="-122"/>
                    <a:cs typeface="Arial" pitchFamily="34" charset="0"/>
                    <a:sym typeface="Gill Sans" charset="0"/>
                  </a:rPr>
                  <a:t>60</a:t>
                </a:r>
              </a:p>
            </p:txBody>
          </p:sp>
          <p:sp>
            <p:nvSpPr>
              <p:cNvPr id="567" name="TextBox 566">
                <a:extLst>
                  <a:ext uri="{FF2B5EF4-FFF2-40B4-BE49-F238E27FC236}">
                    <a16:creationId xmlns:a16="http://schemas.microsoft.com/office/drawing/2014/main" id="{E604AEA1-D536-94F3-0FE1-194843C5AA8F}"/>
                  </a:ext>
                </a:extLst>
              </p:cNvPr>
              <p:cNvSpPr txBox="1"/>
              <p:nvPr/>
            </p:nvSpPr>
            <p:spPr>
              <a:xfrm>
                <a:off x="1013064" y="2515521"/>
                <a:ext cx="189533" cy="233135"/>
              </a:xfrm>
              <a:prstGeom prst="rect">
                <a:avLst/>
              </a:prstGeom>
              <a:noFill/>
              <a:ln>
                <a:noFill/>
              </a:ln>
            </p:spPr>
            <p:txBody>
              <a:bodyPr wrap="none" lIns="24000" tIns="24000" rIns="24000" bIns="24000" rtlCol="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lumMod val="65000"/>
                        <a:lumOff val="35000"/>
                      </a:prstClr>
                    </a:solidFill>
                    <a:effectLst/>
                    <a:uLnTx/>
                    <a:uFillTx/>
                    <a:latin typeface="Arial Narrow"/>
                    <a:ea typeface="Heiti SC Light" charset="-122"/>
                    <a:cs typeface="Arial" pitchFamily="34" charset="0"/>
                    <a:sym typeface="Gill Sans" charset="0"/>
                  </a:rPr>
                  <a:t>70</a:t>
                </a:r>
              </a:p>
            </p:txBody>
          </p:sp>
          <p:sp>
            <p:nvSpPr>
              <p:cNvPr id="568" name="TextBox 567">
                <a:extLst>
                  <a:ext uri="{FF2B5EF4-FFF2-40B4-BE49-F238E27FC236}">
                    <a16:creationId xmlns:a16="http://schemas.microsoft.com/office/drawing/2014/main" id="{AEBB0EAF-9CEC-7A64-7415-93C6CFC28FD1}"/>
                  </a:ext>
                </a:extLst>
              </p:cNvPr>
              <p:cNvSpPr txBox="1"/>
              <p:nvPr/>
            </p:nvSpPr>
            <p:spPr>
              <a:xfrm>
                <a:off x="1013064" y="2207604"/>
                <a:ext cx="189533" cy="233135"/>
              </a:xfrm>
              <a:prstGeom prst="rect">
                <a:avLst/>
              </a:prstGeom>
              <a:noFill/>
              <a:ln>
                <a:noFill/>
              </a:ln>
            </p:spPr>
            <p:txBody>
              <a:bodyPr wrap="none" lIns="24000" tIns="24000" rIns="24000" bIns="24000" rtlCol="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lumMod val="65000"/>
                        <a:lumOff val="35000"/>
                      </a:prstClr>
                    </a:solidFill>
                    <a:effectLst/>
                    <a:uLnTx/>
                    <a:uFillTx/>
                    <a:latin typeface="Arial Narrow"/>
                    <a:ea typeface="Heiti SC Light" charset="-122"/>
                    <a:cs typeface="Arial" pitchFamily="34" charset="0"/>
                    <a:sym typeface="Gill Sans" charset="0"/>
                  </a:rPr>
                  <a:t>80</a:t>
                </a:r>
              </a:p>
            </p:txBody>
          </p:sp>
          <p:sp>
            <p:nvSpPr>
              <p:cNvPr id="569" name="TextBox 568">
                <a:extLst>
                  <a:ext uri="{FF2B5EF4-FFF2-40B4-BE49-F238E27FC236}">
                    <a16:creationId xmlns:a16="http://schemas.microsoft.com/office/drawing/2014/main" id="{9410B51B-0CB2-7E77-8AF1-26BD8CEF440F}"/>
                  </a:ext>
                </a:extLst>
              </p:cNvPr>
              <p:cNvSpPr txBox="1"/>
              <p:nvPr/>
            </p:nvSpPr>
            <p:spPr>
              <a:xfrm>
                <a:off x="1013064" y="1899198"/>
                <a:ext cx="189533" cy="233135"/>
              </a:xfrm>
              <a:prstGeom prst="rect">
                <a:avLst/>
              </a:prstGeom>
              <a:noFill/>
              <a:ln>
                <a:noFill/>
              </a:ln>
            </p:spPr>
            <p:txBody>
              <a:bodyPr wrap="none" lIns="24000" tIns="24000" rIns="24000" bIns="24000" rtlCol="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lumMod val="65000"/>
                        <a:lumOff val="35000"/>
                      </a:prstClr>
                    </a:solidFill>
                    <a:effectLst/>
                    <a:uLnTx/>
                    <a:uFillTx/>
                    <a:latin typeface="Arial Narrow"/>
                    <a:ea typeface="Heiti SC Light" charset="-122"/>
                    <a:cs typeface="Arial" pitchFamily="34" charset="0"/>
                    <a:sym typeface="Gill Sans" charset="0"/>
                  </a:rPr>
                  <a:t>90</a:t>
                </a:r>
              </a:p>
            </p:txBody>
          </p:sp>
          <p:sp>
            <p:nvSpPr>
              <p:cNvPr id="570" name="TextBox 569">
                <a:extLst>
                  <a:ext uri="{FF2B5EF4-FFF2-40B4-BE49-F238E27FC236}">
                    <a16:creationId xmlns:a16="http://schemas.microsoft.com/office/drawing/2014/main" id="{974ECEB3-A1D1-23F3-F3E8-82AB3CF2DD4E}"/>
                  </a:ext>
                </a:extLst>
              </p:cNvPr>
              <p:cNvSpPr txBox="1"/>
              <p:nvPr/>
            </p:nvSpPr>
            <p:spPr>
              <a:xfrm>
                <a:off x="942532" y="1609646"/>
                <a:ext cx="260065" cy="233135"/>
              </a:xfrm>
              <a:prstGeom prst="rect">
                <a:avLst/>
              </a:prstGeom>
              <a:noFill/>
              <a:ln>
                <a:noFill/>
              </a:ln>
            </p:spPr>
            <p:txBody>
              <a:bodyPr wrap="none" lIns="24000" tIns="24000" rIns="24000" bIns="24000" rtlCol="0">
                <a:spAutoFit/>
              </a:bodyPr>
              <a:lstStyle/>
              <a:p>
                <a:pPr marL="0" marR="0" lvl="0" indent="0" algn="r" defTabSz="1219170"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lumMod val="65000"/>
                        <a:lumOff val="35000"/>
                      </a:prstClr>
                    </a:solidFill>
                    <a:effectLst/>
                    <a:uLnTx/>
                    <a:uFillTx/>
                    <a:latin typeface="Arial Narrow"/>
                    <a:ea typeface="Heiti SC Light" charset="-122"/>
                    <a:cs typeface="Arial" pitchFamily="34" charset="0"/>
                    <a:sym typeface="Gill Sans" charset="0"/>
                  </a:rPr>
                  <a:t>100</a:t>
                </a:r>
              </a:p>
            </p:txBody>
          </p:sp>
        </p:grpSp>
      </p:grpSp>
      <p:sp>
        <p:nvSpPr>
          <p:cNvPr id="582" name="TextBox 581">
            <a:extLst>
              <a:ext uri="{FF2B5EF4-FFF2-40B4-BE49-F238E27FC236}">
                <a16:creationId xmlns:a16="http://schemas.microsoft.com/office/drawing/2014/main" id="{5AD03221-8797-DB63-508A-2E1EFCC9C047}"/>
              </a:ext>
            </a:extLst>
          </p:cNvPr>
          <p:cNvSpPr txBox="1"/>
          <p:nvPr/>
        </p:nvSpPr>
        <p:spPr>
          <a:xfrm>
            <a:off x="1398082" y="1479461"/>
            <a:ext cx="4560095"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GB" sz="1600" b="1" i="0" u="none" strike="noStrike" kern="1200" cap="none" spc="0" normalizeH="0" baseline="0" noProof="0">
                <a:ln>
                  <a:noFill/>
                </a:ln>
                <a:solidFill>
                  <a:prstClr val="black">
                    <a:lumMod val="65000"/>
                    <a:lumOff val="35000"/>
                  </a:prstClr>
                </a:solidFill>
                <a:effectLst/>
                <a:uLnTx/>
                <a:uFillTx/>
                <a:latin typeface="Arial Narrow" panose="020B0604020202020204" pitchFamily="34" charset="0"/>
                <a:ea typeface="+mn-ea"/>
                <a:cs typeface="Arial Narrow" panose="020B0604020202020204" pitchFamily="34" charset="0"/>
              </a:rPr>
              <a:t>Overall population</a:t>
            </a:r>
            <a:endParaRPr kumimoji="0" lang="en-US" sz="1600" b="1" i="0" u="none" strike="noStrike" kern="1200" cap="none" spc="0" normalizeH="0" baseline="0" noProof="0">
              <a:ln>
                <a:noFill/>
              </a:ln>
              <a:solidFill>
                <a:prstClr val="black">
                  <a:lumMod val="65000"/>
                  <a:lumOff val="35000"/>
                </a:prstClr>
              </a:solidFill>
              <a:effectLst/>
              <a:uLnTx/>
              <a:uFillTx/>
              <a:latin typeface="Arial Narrow" panose="020B0604020202020204" pitchFamily="34" charset="0"/>
              <a:ea typeface="+mn-ea"/>
              <a:cs typeface="Arial Narrow" panose="020B0604020202020204" pitchFamily="34" charset="0"/>
            </a:endParaRPr>
          </a:p>
        </p:txBody>
      </p:sp>
      <p:sp>
        <p:nvSpPr>
          <p:cNvPr id="583" name="TextBox 582">
            <a:extLst>
              <a:ext uri="{FF2B5EF4-FFF2-40B4-BE49-F238E27FC236}">
                <a16:creationId xmlns:a16="http://schemas.microsoft.com/office/drawing/2014/main" id="{7BD30AFC-C870-E3DF-FB1F-84053B20E300}"/>
              </a:ext>
            </a:extLst>
          </p:cNvPr>
          <p:cNvSpPr txBox="1"/>
          <p:nvPr/>
        </p:nvSpPr>
        <p:spPr>
          <a:xfrm>
            <a:off x="7062916" y="1479461"/>
            <a:ext cx="4603230"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GB" sz="1600" b="1" i="0" u="none" strike="noStrike" kern="1200" cap="none" spc="0" normalizeH="0" baseline="0" noProof="0">
                <a:ln>
                  <a:noFill/>
                </a:ln>
                <a:solidFill>
                  <a:prstClr val="black">
                    <a:lumMod val="65000"/>
                    <a:lumOff val="35000"/>
                  </a:prstClr>
                </a:solidFill>
                <a:effectLst/>
                <a:uLnTx/>
                <a:uFillTx/>
                <a:latin typeface="Arial Narrow" panose="020B0604020202020204" pitchFamily="34" charset="0"/>
                <a:ea typeface="+mn-ea"/>
                <a:cs typeface="Arial Narrow" panose="020B0604020202020204" pitchFamily="34" charset="0"/>
              </a:rPr>
              <a:t>AKT pathway-altered population</a:t>
            </a:r>
            <a:endParaRPr kumimoji="0" lang="en-US" sz="1600" b="1" i="0" u="none" strike="noStrike" kern="1200" cap="none" spc="0" normalizeH="0" baseline="0" noProof="0">
              <a:ln>
                <a:noFill/>
              </a:ln>
              <a:solidFill>
                <a:prstClr val="black">
                  <a:lumMod val="65000"/>
                  <a:lumOff val="35000"/>
                </a:prstClr>
              </a:solidFill>
              <a:effectLst/>
              <a:uLnTx/>
              <a:uFillTx/>
              <a:latin typeface="Arial Narrow" panose="020B0604020202020204" pitchFamily="34" charset="0"/>
              <a:ea typeface="+mn-ea"/>
              <a:cs typeface="Arial Narrow" panose="020B0604020202020204" pitchFamily="34" charset="0"/>
            </a:endParaRPr>
          </a:p>
        </p:txBody>
      </p:sp>
      <p:sp>
        <p:nvSpPr>
          <p:cNvPr id="590" name="Rectangle: Rounded Corners 51">
            <a:extLst>
              <a:ext uri="{FF2B5EF4-FFF2-40B4-BE49-F238E27FC236}">
                <a16:creationId xmlns:a16="http://schemas.microsoft.com/office/drawing/2014/main" id="{A55E2FF5-8A38-6722-2B7B-98F5B039AD1D}"/>
              </a:ext>
            </a:extLst>
          </p:cNvPr>
          <p:cNvSpPr/>
          <p:nvPr/>
        </p:nvSpPr>
        <p:spPr>
          <a:xfrm>
            <a:off x="9879830" y="1887114"/>
            <a:ext cx="942372" cy="651571"/>
          </a:xfrm>
          <a:prstGeom prst="round2SameRect">
            <a:avLst/>
          </a:prstGeom>
          <a:solidFill>
            <a:schemeClr val="tx2"/>
          </a:solidFill>
          <a:ln w="6350" cap="flat" cmpd="sng" algn="ctr">
            <a:noFill/>
            <a:prstDash val="solid"/>
            <a:miter lim="800000"/>
          </a:ln>
          <a:effectLst/>
        </p:spPr>
        <p:txBody>
          <a:bodyPr rtlCol="0" anchor="ctr"/>
          <a:lstStyle/>
          <a:p>
            <a:pPr marL="0" marR="0" lvl="0" indent="0" algn="ctr" defTabSz="457178" rtl="0" eaLnBrk="1" fontAlgn="auto" latinLnBrk="0" hangingPunct="1">
              <a:lnSpc>
                <a:spcPct val="100000"/>
              </a:lnSpc>
              <a:spcBef>
                <a:spcPts val="0"/>
              </a:spcBef>
              <a:spcAft>
                <a:spcPts val="0"/>
              </a:spcAft>
              <a:buClrTx/>
              <a:buSzTx/>
              <a:buFontTx/>
              <a:buNone/>
              <a:tabLst/>
              <a:defRPr/>
            </a:pPr>
            <a:endParaRPr kumimoji="0" lang="en-GB" sz="1600" b="1" i="0" u="none" strike="noStrike" kern="0" cap="none" spc="0" normalizeH="0" baseline="0" noProof="0">
              <a:ln>
                <a:noFill/>
              </a:ln>
              <a:solidFill>
                <a:srgbClr val="FFFFFF"/>
              </a:solidFill>
              <a:effectLst/>
              <a:uLnTx/>
              <a:uFillTx/>
              <a:latin typeface="Arial" panose="020B0604020202020204" pitchFamily="34" charset="0"/>
              <a:ea typeface="+mn-ea"/>
              <a:cs typeface="+mn-cs"/>
            </a:endParaRPr>
          </a:p>
        </p:txBody>
      </p:sp>
      <p:sp>
        <p:nvSpPr>
          <p:cNvPr id="591" name="Rectangle: Rounded Corners 51">
            <a:extLst>
              <a:ext uri="{FF2B5EF4-FFF2-40B4-BE49-F238E27FC236}">
                <a16:creationId xmlns:a16="http://schemas.microsoft.com/office/drawing/2014/main" id="{0C7F1409-51D2-9505-C451-51C2C6B96EAE}"/>
              </a:ext>
            </a:extLst>
          </p:cNvPr>
          <p:cNvSpPr/>
          <p:nvPr/>
        </p:nvSpPr>
        <p:spPr>
          <a:xfrm>
            <a:off x="10822202" y="1887114"/>
            <a:ext cx="981080" cy="651571"/>
          </a:xfrm>
          <a:prstGeom prst="round2SameRect">
            <a:avLst/>
          </a:prstGeom>
          <a:solidFill>
            <a:schemeClr val="tx1">
              <a:lumMod val="65000"/>
              <a:lumOff val="35000"/>
            </a:schemeClr>
          </a:solidFill>
          <a:ln w="6350" cap="flat" cmpd="sng" algn="ctr">
            <a:noFill/>
            <a:prstDash val="solid"/>
            <a:miter lim="800000"/>
          </a:ln>
          <a:effectLst/>
        </p:spPr>
        <p:txBody>
          <a:bodyPr rtlCol="0" anchor="ctr"/>
          <a:lstStyle/>
          <a:p>
            <a:pPr marL="0" marR="0" lvl="0" indent="0" algn="ctr" defTabSz="457178" rtl="0" eaLnBrk="1" fontAlgn="auto" latinLnBrk="0" hangingPunct="1">
              <a:lnSpc>
                <a:spcPct val="100000"/>
              </a:lnSpc>
              <a:spcBef>
                <a:spcPts val="0"/>
              </a:spcBef>
              <a:spcAft>
                <a:spcPts val="0"/>
              </a:spcAft>
              <a:buClrTx/>
              <a:buSzTx/>
              <a:buFontTx/>
              <a:buNone/>
              <a:tabLst/>
              <a:defRPr/>
            </a:pPr>
            <a:endParaRPr kumimoji="0" lang="en-GB" sz="1600" b="1" i="0" u="none" strike="noStrike" kern="0" cap="none" spc="0" normalizeH="0" baseline="0" noProof="0">
              <a:ln>
                <a:noFill/>
              </a:ln>
              <a:solidFill>
                <a:srgbClr val="FFFFFF"/>
              </a:solidFill>
              <a:effectLst/>
              <a:uLnTx/>
              <a:uFillTx/>
              <a:latin typeface="Arial" panose="020B0604020202020204" pitchFamily="34" charset="0"/>
              <a:ea typeface="+mn-ea"/>
              <a:cs typeface="+mn-cs"/>
            </a:endParaRPr>
          </a:p>
        </p:txBody>
      </p:sp>
      <p:graphicFrame>
        <p:nvGraphicFramePr>
          <p:cNvPr id="592" name="Table 591">
            <a:extLst>
              <a:ext uri="{FF2B5EF4-FFF2-40B4-BE49-F238E27FC236}">
                <a16:creationId xmlns:a16="http://schemas.microsoft.com/office/drawing/2014/main" id="{09045B80-D102-673B-C6EE-4C5562BAEEE7}"/>
              </a:ext>
            </a:extLst>
          </p:cNvPr>
          <p:cNvGraphicFramePr>
            <a:graphicFrameLocks noGrp="1"/>
          </p:cNvGraphicFramePr>
          <p:nvPr/>
        </p:nvGraphicFramePr>
        <p:xfrm>
          <a:off x="9211281" y="1865339"/>
          <a:ext cx="2592001" cy="1584960"/>
        </p:xfrm>
        <a:graphic>
          <a:graphicData uri="http://schemas.openxmlformats.org/drawingml/2006/table">
            <a:tbl>
              <a:tblPr firstRow="1" bandRow="1"/>
              <a:tblGrid>
                <a:gridCol w="661577">
                  <a:extLst>
                    <a:ext uri="{9D8B030D-6E8A-4147-A177-3AD203B41FA5}">
                      <a16:colId xmlns:a16="http://schemas.microsoft.com/office/drawing/2014/main" val="14112071"/>
                    </a:ext>
                  </a:extLst>
                </a:gridCol>
                <a:gridCol w="958887">
                  <a:extLst>
                    <a:ext uri="{9D8B030D-6E8A-4147-A177-3AD203B41FA5}">
                      <a16:colId xmlns:a16="http://schemas.microsoft.com/office/drawing/2014/main" val="633949007"/>
                    </a:ext>
                  </a:extLst>
                </a:gridCol>
                <a:gridCol w="971537">
                  <a:extLst>
                    <a:ext uri="{9D8B030D-6E8A-4147-A177-3AD203B41FA5}">
                      <a16:colId xmlns:a16="http://schemas.microsoft.com/office/drawing/2014/main" val="665086529"/>
                    </a:ext>
                  </a:extLst>
                </a:gridCol>
              </a:tblGrid>
              <a:tr h="488262">
                <a:tc>
                  <a:txBody>
                    <a:bodyPr/>
                    <a:lstStyle>
                      <a:lvl1pPr marL="0" algn="l" defTabSz="457200" rtl="0" eaLnBrk="1" latinLnBrk="0" hangingPunct="1">
                        <a:defRPr sz="1800" b="1" kern="1200">
                          <a:solidFill>
                            <a:schemeClr val="lt1"/>
                          </a:solidFill>
                          <a:latin typeface="Calibri"/>
                          <a:ea typeface="Heiti SC Light"/>
                          <a:cs typeface="Heiti SC Light"/>
                        </a:defRPr>
                      </a:lvl1pPr>
                      <a:lvl2pPr marL="457200" algn="l" defTabSz="457200" rtl="0" eaLnBrk="1" latinLnBrk="0" hangingPunct="1">
                        <a:defRPr sz="1800" b="1" kern="1200">
                          <a:solidFill>
                            <a:schemeClr val="lt1"/>
                          </a:solidFill>
                          <a:latin typeface="Calibri"/>
                          <a:ea typeface="Heiti SC Light"/>
                          <a:cs typeface="Heiti SC Light"/>
                        </a:defRPr>
                      </a:lvl2pPr>
                      <a:lvl3pPr marL="914400" algn="l" defTabSz="457200" rtl="0" eaLnBrk="1" latinLnBrk="0" hangingPunct="1">
                        <a:defRPr sz="1800" b="1" kern="1200">
                          <a:solidFill>
                            <a:schemeClr val="lt1"/>
                          </a:solidFill>
                          <a:latin typeface="Calibri"/>
                          <a:ea typeface="Heiti SC Light"/>
                          <a:cs typeface="Heiti SC Light"/>
                        </a:defRPr>
                      </a:lvl3pPr>
                      <a:lvl4pPr marL="1371600" algn="l" defTabSz="457200" rtl="0" eaLnBrk="1" latinLnBrk="0" hangingPunct="1">
                        <a:defRPr sz="1800" b="1" kern="1200">
                          <a:solidFill>
                            <a:schemeClr val="lt1"/>
                          </a:solidFill>
                          <a:latin typeface="Calibri"/>
                          <a:ea typeface="Heiti SC Light"/>
                          <a:cs typeface="Heiti SC Light"/>
                        </a:defRPr>
                      </a:lvl4pPr>
                      <a:lvl5pPr marL="1828800" algn="l" defTabSz="457200" rtl="0" eaLnBrk="1" latinLnBrk="0" hangingPunct="1">
                        <a:defRPr sz="1800" b="1" kern="1200">
                          <a:solidFill>
                            <a:schemeClr val="lt1"/>
                          </a:solidFill>
                          <a:latin typeface="Calibri"/>
                          <a:ea typeface="Heiti SC Light"/>
                          <a:cs typeface="Heiti SC Light"/>
                        </a:defRPr>
                      </a:lvl5pPr>
                      <a:lvl6pPr marL="2286000" algn="l" defTabSz="457200" rtl="0" eaLnBrk="1" latinLnBrk="0" hangingPunct="1">
                        <a:defRPr sz="1800" b="1" kern="1200">
                          <a:solidFill>
                            <a:schemeClr val="lt1"/>
                          </a:solidFill>
                          <a:latin typeface="Calibri"/>
                          <a:ea typeface="Heiti SC Light"/>
                          <a:cs typeface="Heiti SC Light"/>
                        </a:defRPr>
                      </a:lvl6pPr>
                      <a:lvl7pPr marL="2743200" algn="l" defTabSz="457200" rtl="0" eaLnBrk="1" latinLnBrk="0" hangingPunct="1">
                        <a:defRPr sz="1800" b="1" kern="1200">
                          <a:solidFill>
                            <a:schemeClr val="lt1"/>
                          </a:solidFill>
                          <a:latin typeface="Calibri"/>
                          <a:ea typeface="Heiti SC Light"/>
                          <a:cs typeface="Heiti SC Light"/>
                        </a:defRPr>
                      </a:lvl7pPr>
                      <a:lvl8pPr marL="3200400" algn="l" defTabSz="457200" rtl="0" eaLnBrk="1" latinLnBrk="0" hangingPunct="1">
                        <a:defRPr sz="1800" b="1" kern="1200">
                          <a:solidFill>
                            <a:schemeClr val="lt1"/>
                          </a:solidFill>
                          <a:latin typeface="Calibri"/>
                          <a:ea typeface="Heiti SC Light"/>
                          <a:cs typeface="Heiti SC Light"/>
                        </a:defRPr>
                      </a:lvl8pPr>
                      <a:lvl9pPr marL="3657600" algn="l" defTabSz="457200" rtl="0" eaLnBrk="1" latinLnBrk="0" hangingPunct="1">
                        <a:defRPr sz="1800" b="1" kern="1200">
                          <a:solidFill>
                            <a:schemeClr val="lt1"/>
                          </a:solidFill>
                          <a:latin typeface="Calibri"/>
                          <a:ea typeface="Heiti SC Light"/>
                          <a:cs typeface="Heiti SC Light"/>
                        </a:defRPr>
                      </a:lvl9pPr>
                    </a:lstStyle>
                    <a:p>
                      <a:endParaRPr lang="de-AT" sz="1000">
                        <a:solidFill>
                          <a:schemeClr val="bg1"/>
                        </a:solidFill>
                        <a:latin typeface="Arial" pitchFamily="34" charset="0"/>
                        <a:cs typeface="Arial" pitchFamily="34" charset="0"/>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09585" rtl="0" eaLnBrk="1" latinLnBrk="0" hangingPunct="1">
                        <a:defRPr sz="2400" kern="1200">
                          <a:solidFill>
                            <a:schemeClr val="tx1"/>
                          </a:solidFill>
                          <a:latin typeface="Calibri"/>
                        </a:defRPr>
                      </a:lvl1pPr>
                      <a:lvl2pPr marL="609585" algn="l" defTabSz="609585" rtl="0" eaLnBrk="1" latinLnBrk="0" hangingPunct="1">
                        <a:defRPr sz="2400" kern="1200">
                          <a:solidFill>
                            <a:schemeClr val="tx1"/>
                          </a:solidFill>
                          <a:latin typeface="Calibri"/>
                        </a:defRPr>
                      </a:lvl2pPr>
                      <a:lvl3pPr marL="1219170" algn="l" defTabSz="609585" rtl="0" eaLnBrk="1" latinLnBrk="0" hangingPunct="1">
                        <a:defRPr sz="2400" kern="1200">
                          <a:solidFill>
                            <a:schemeClr val="tx1"/>
                          </a:solidFill>
                          <a:latin typeface="Calibri"/>
                        </a:defRPr>
                      </a:lvl3pPr>
                      <a:lvl4pPr marL="1828754" algn="l" defTabSz="609585" rtl="0" eaLnBrk="1" latinLnBrk="0" hangingPunct="1">
                        <a:defRPr sz="2400" kern="1200">
                          <a:solidFill>
                            <a:schemeClr val="tx1"/>
                          </a:solidFill>
                          <a:latin typeface="Calibri"/>
                        </a:defRPr>
                      </a:lvl4pPr>
                      <a:lvl5pPr marL="2438339" algn="l" defTabSz="609585" rtl="0" eaLnBrk="1" latinLnBrk="0" hangingPunct="1">
                        <a:defRPr sz="2400" kern="1200">
                          <a:solidFill>
                            <a:schemeClr val="tx1"/>
                          </a:solidFill>
                          <a:latin typeface="Calibri"/>
                        </a:defRPr>
                      </a:lvl5pPr>
                      <a:lvl6pPr marL="3047924" algn="l" defTabSz="609585" rtl="0" eaLnBrk="1" latinLnBrk="0" hangingPunct="1">
                        <a:defRPr sz="2400" kern="1200">
                          <a:solidFill>
                            <a:schemeClr val="tx1"/>
                          </a:solidFill>
                          <a:latin typeface="Calibri"/>
                        </a:defRPr>
                      </a:lvl6pPr>
                      <a:lvl7pPr marL="3657509" algn="l" defTabSz="609585" rtl="0" eaLnBrk="1" latinLnBrk="0" hangingPunct="1">
                        <a:defRPr sz="2400" kern="1200">
                          <a:solidFill>
                            <a:schemeClr val="tx1"/>
                          </a:solidFill>
                          <a:latin typeface="Calibri"/>
                        </a:defRPr>
                      </a:lvl7pPr>
                      <a:lvl8pPr marL="4267093" algn="l" defTabSz="609585" rtl="0" eaLnBrk="1" latinLnBrk="0" hangingPunct="1">
                        <a:defRPr sz="2400" kern="1200">
                          <a:solidFill>
                            <a:schemeClr val="tx1"/>
                          </a:solidFill>
                          <a:latin typeface="Calibri"/>
                        </a:defRPr>
                      </a:lvl8pPr>
                      <a:lvl9pPr marL="4876678" algn="l" defTabSz="609585" rtl="0" eaLnBrk="1" latinLnBrk="0" hangingPunct="1">
                        <a:defRPr sz="2400" kern="1200">
                          <a:solidFill>
                            <a:schemeClr val="tx1"/>
                          </a:solidFill>
                          <a:latin typeface="Calibri"/>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chemeClr val="bg1"/>
                          </a:solidFill>
                          <a:effectLst/>
                          <a:uLnTx/>
                          <a:uFillTx/>
                          <a:latin typeface="Arial Narrow" panose="020B0604020202020204" pitchFamily="34" charset="0"/>
                          <a:ea typeface="+mn-ea"/>
                          <a:cs typeface="Arial Narrow" panose="020B0604020202020204" pitchFamily="34" charset="0"/>
                        </a:rPr>
                        <a:t>Capivasertib + fulvestrant (N=155)</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09585" rtl="0" eaLnBrk="1" latinLnBrk="0" hangingPunct="1">
                        <a:defRPr sz="2400" kern="1200">
                          <a:solidFill>
                            <a:schemeClr val="tx1"/>
                          </a:solidFill>
                          <a:latin typeface="Calibri"/>
                        </a:defRPr>
                      </a:lvl1pPr>
                      <a:lvl2pPr marL="609585" algn="l" defTabSz="609585" rtl="0" eaLnBrk="1" latinLnBrk="0" hangingPunct="1">
                        <a:defRPr sz="2400" kern="1200">
                          <a:solidFill>
                            <a:schemeClr val="tx1"/>
                          </a:solidFill>
                          <a:latin typeface="Calibri"/>
                        </a:defRPr>
                      </a:lvl2pPr>
                      <a:lvl3pPr marL="1219170" algn="l" defTabSz="609585" rtl="0" eaLnBrk="1" latinLnBrk="0" hangingPunct="1">
                        <a:defRPr sz="2400" kern="1200">
                          <a:solidFill>
                            <a:schemeClr val="tx1"/>
                          </a:solidFill>
                          <a:latin typeface="Calibri"/>
                        </a:defRPr>
                      </a:lvl3pPr>
                      <a:lvl4pPr marL="1828754" algn="l" defTabSz="609585" rtl="0" eaLnBrk="1" latinLnBrk="0" hangingPunct="1">
                        <a:defRPr sz="2400" kern="1200">
                          <a:solidFill>
                            <a:schemeClr val="tx1"/>
                          </a:solidFill>
                          <a:latin typeface="Calibri"/>
                        </a:defRPr>
                      </a:lvl4pPr>
                      <a:lvl5pPr marL="2438339" algn="l" defTabSz="609585" rtl="0" eaLnBrk="1" latinLnBrk="0" hangingPunct="1">
                        <a:defRPr sz="2400" kern="1200">
                          <a:solidFill>
                            <a:schemeClr val="tx1"/>
                          </a:solidFill>
                          <a:latin typeface="Calibri"/>
                        </a:defRPr>
                      </a:lvl5pPr>
                      <a:lvl6pPr marL="3047924" algn="l" defTabSz="609585" rtl="0" eaLnBrk="1" latinLnBrk="0" hangingPunct="1">
                        <a:defRPr sz="2400" kern="1200">
                          <a:solidFill>
                            <a:schemeClr val="tx1"/>
                          </a:solidFill>
                          <a:latin typeface="Calibri"/>
                        </a:defRPr>
                      </a:lvl6pPr>
                      <a:lvl7pPr marL="3657509" algn="l" defTabSz="609585" rtl="0" eaLnBrk="1" latinLnBrk="0" hangingPunct="1">
                        <a:defRPr sz="2400" kern="1200">
                          <a:solidFill>
                            <a:schemeClr val="tx1"/>
                          </a:solidFill>
                          <a:latin typeface="Calibri"/>
                        </a:defRPr>
                      </a:lvl7pPr>
                      <a:lvl8pPr marL="4267093" algn="l" defTabSz="609585" rtl="0" eaLnBrk="1" latinLnBrk="0" hangingPunct="1">
                        <a:defRPr sz="2400" kern="1200">
                          <a:solidFill>
                            <a:schemeClr val="tx1"/>
                          </a:solidFill>
                          <a:latin typeface="Calibri"/>
                        </a:defRPr>
                      </a:lvl8pPr>
                      <a:lvl9pPr marL="4876678" algn="l" defTabSz="609585" rtl="0" eaLnBrk="1" latinLnBrk="0" hangingPunct="1">
                        <a:defRPr sz="2400" kern="1200">
                          <a:solidFill>
                            <a:schemeClr val="tx1"/>
                          </a:solidFill>
                          <a:latin typeface="Calibri"/>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chemeClr val="bg1"/>
                          </a:solidFill>
                          <a:effectLst/>
                          <a:uLnTx/>
                          <a:uFillTx/>
                          <a:latin typeface="Arial Narrow" panose="020B0604020202020204" pitchFamily="34" charset="0"/>
                          <a:ea typeface="+mn-ea"/>
                          <a:cs typeface="Arial Narrow" panose="020B0604020202020204" pitchFamily="34" charset="0"/>
                        </a:rPr>
                        <a:t>Placebo + fulvestrant (N=134)</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18073165"/>
                  </a:ext>
                </a:extLst>
              </a:tr>
              <a:tr h="218108">
                <a:tc>
                  <a:txBody>
                    <a:bodyPr/>
                    <a:lstStyle>
                      <a:lvl1pPr marL="0" algn="l" defTabSz="609585" rtl="0" eaLnBrk="1" latinLnBrk="0" hangingPunct="1">
                        <a:defRPr sz="2400" kern="1200">
                          <a:solidFill>
                            <a:schemeClr val="tx1"/>
                          </a:solidFill>
                          <a:latin typeface="Calibri"/>
                        </a:defRPr>
                      </a:lvl1pPr>
                      <a:lvl2pPr marL="609585" algn="l" defTabSz="609585" rtl="0" eaLnBrk="1" latinLnBrk="0" hangingPunct="1">
                        <a:defRPr sz="2400" kern="1200">
                          <a:solidFill>
                            <a:schemeClr val="tx1"/>
                          </a:solidFill>
                          <a:latin typeface="Calibri"/>
                        </a:defRPr>
                      </a:lvl2pPr>
                      <a:lvl3pPr marL="1219170" algn="l" defTabSz="609585" rtl="0" eaLnBrk="1" latinLnBrk="0" hangingPunct="1">
                        <a:defRPr sz="2400" kern="1200">
                          <a:solidFill>
                            <a:schemeClr val="tx1"/>
                          </a:solidFill>
                          <a:latin typeface="Calibri"/>
                        </a:defRPr>
                      </a:lvl3pPr>
                      <a:lvl4pPr marL="1828754" algn="l" defTabSz="609585" rtl="0" eaLnBrk="1" latinLnBrk="0" hangingPunct="1">
                        <a:defRPr sz="2400" kern="1200">
                          <a:solidFill>
                            <a:schemeClr val="tx1"/>
                          </a:solidFill>
                          <a:latin typeface="Calibri"/>
                        </a:defRPr>
                      </a:lvl4pPr>
                      <a:lvl5pPr marL="2438339" algn="l" defTabSz="609585" rtl="0" eaLnBrk="1" latinLnBrk="0" hangingPunct="1">
                        <a:defRPr sz="2400" kern="1200">
                          <a:solidFill>
                            <a:schemeClr val="tx1"/>
                          </a:solidFill>
                          <a:latin typeface="Calibri"/>
                        </a:defRPr>
                      </a:lvl5pPr>
                      <a:lvl6pPr marL="3047924" algn="l" defTabSz="609585" rtl="0" eaLnBrk="1" latinLnBrk="0" hangingPunct="1">
                        <a:defRPr sz="2400" kern="1200">
                          <a:solidFill>
                            <a:schemeClr val="tx1"/>
                          </a:solidFill>
                          <a:latin typeface="Calibri"/>
                        </a:defRPr>
                      </a:lvl6pPr>
                      <a:lvl7pPr marL="3657509" algn="l" defTabSz="609585" rtl="0" eaLnBrk="1" latinLnBrk="0" hangingPunct="1">
                        <a:defRPr sz="2400" kern="1200">
                          <a:solidFill>
                            <a:schemeClr val="tx1"/>
                          </a:solidFill>
                          <a:latin typeface="Calibri"/>
                        </a:defRPr>
                      </a:lvl7pPr>
                      <a:lvl8pPr marL="4267093" algn="l" defTabSz="609585" rtl="0" eaLnBrk="1" latinLnBrk="0" hangingPunct="1">
                        <a:defRPr sz="2400" kern="1200">
                          <a:solidFill>
                            <a:schemeClr val="tx1"/>
                          </a:solidFill>
                          <a:latin typeface="Calibri"/>
                        </a:defRPr>
                      </a:lvl8pPr>
                      <a:lvl9pPr marL="4876678" algn="l" defTabSz="609585" rtl="0" eaLnBrk="1" latinLnBrk="0" hangingPunct="1">
                        <a:defRPr sz="2400" kern="1200">
                          <a:solidFill>
                            <a:schemeClr val="tx1"/>
                          </a:solidFill>
                          <a:latin typeface="Calibri"/>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lang="de-AT" sz="1000" b="0" i="0" kern="1200" baseline="0">
                          <a:solidFill>
                            <a:schemeClr val="tx1">
                              <a:lumMod val="65000"/>
                              <a:lumOff val="35000"/>
                            </a:schemeClr>
                          </a:solidFill>
                          <a:latin typeface="Arial Narrow" panose="020B0604020202020204" pitchFamily="34" charset="0"/>
                          <a:ea typeface="Heiti SC Light"/>
                          <a:cs typeface="Arial Narrow" panose="020B0604020202020204" pitchFamily="34" charset="0"/>
                        </a:rPr>
                        <a:t>Events</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09585" rtl="0" eaLnBrk="1" latinLnBrk="0" hangingPunct="1">
                        <a:defRPr sz="2400" kern="1200">
                          <a:solidFill>
                            <a:schemeClr val="tx1"/>
                          </a:solidFill>
                          <a:latin typeface="Calibri"/>
                        </a:defRPr>
                      </a:lvl1pPr>
                      <a:lvl2pPr marL="609585" algn="l" defTabSz="609585" rtl="0" eaLnBrk="1" latinLnBrk="0" hangingPunct="1">
                        <a:defRPr sz="2400" kern="1200">
                          <a:solidFill>
                            <a:schemeClr val="tx1"/>
                          </a:solidFill>
                          <a:latin typeface="Calibri"/>
                        </a:defRPr>
                      </a:lvl2pPr>
                      <a:lvl3pPr marL="1219170" algn="l" defTabSz="609585" rtl="0" eaLnBrk="1" latinLnBrk="0" hangingPunct="1">
                        <a:defRPr sz="2400" kern="1200">
                          <a:solidFill>
                            <a:schemeClr val="tx1"/>
                          </a:solidFill>
                          <a:latin typeface="Calibri"/>
                        </a:defRPr>
                      </a:lvl3pPr>
                      <a:lvl4pPr marL="1828754" algn="l" defTabSz="609585" rtl="0" eaLnBrk="1" latinLnBrk="0" hangingPunct="1">
                        <a:defRPr sz="2400" kern="1200">
                          <a:solidFill>
                            <a:schemeClr val="tx1"/>
                          </a:solidFill>
                          <a:latin typeface="Calibri"/>
                        </a:defRPr>
                      </a:lvl4pPr>
                      <a:lvl5pPr marL="2438339" algn="l" defTabSz="609585" rtl="0" eaLnBrk="1" latinLnBrk="0" hangingPunct="1">
                        <a:defRPr sz="2400" kern="1200">
                          <a:solidFill>
                            <a:schemeClr val="tx1"/>
                          </a:solidFill>
                          <a:latin typeface="Calibri"/>
                        </a:defRPr>
                      </a:lvl5pPr>
                      <a:lvl6pPr marL="3047924" algn="l" defTabSz="609585" rtl="0" eaLnBrk="1" latinLnBrk="0" hangingPunct="1">
                        <a:defRPr sz="2400" kern="1200">
                          <a:solidFill>
                            <a:schemeClr val="tx1"/>
                          </a:solidFill>
                          <a:latin typeface="Calibri"/>
                        </a:defRPr>
                      </a:lvl6pPr>
                      <a:lvl7pPr marL="3657509" algn="l" defTabSz="609585" rtl="0" eaLnBrk="1" latinLnBrk="0" hangingPunct="1">
                        <a:defRPr sz="2400" kern="1200">
                          <a:solidFill>
                            <a:schemeClr val="tx1"/>
                          </a:solidFill>
                          <a:latin typeface="Calibri"/>
                        </a:defRPr>
                      </a:lvl7pPr>
                      <a:lvl8pPr marL="4267093" algn="l" defTabSz="609585" rtl="0" eaLnBrk="1" latinLnBrk="0" hangingPunct="1">
                        <a:defRPr sz="2400" kern="1200">
                          <a:solidFill>
                            <a:schemeClr val="tx1"/>
                          </a:solidFill>
                          <a:latin typeface="Calibri"/>
                        </a:defRPr>
                      </a:lvl8pPr>
                      <a:lvl9pPr marL="4876678" algn="l" defTabSz="609585" rtl="0" eaLnBrk="1" latinLnBrk="0" hangingPunct="1">
                        <a:defRPr sz="2400" kern="1200">
                          <a:solidFill>
                            <a:schemeClr val="tx1"/>
                          </a:solidFill>
                          <a:latin typeface="Calibri"/>
                        </a:defRPr>
                      </a:lvl9pPr>
                    </a:lstStyle>
                    <a:p>
                      <a:pPr marL="0" marR="0" lvl="0" indent="0" algn="ctr" defTabSz="914400" rtl="0" eaLnBrk="1" fontAlgn="auto" latinLnBrk="0" hangingPunct="1">
                        <a:lnSpc>
                          <a:spcPct val="100000"/>
                        </a:lnSpc>
                        <a:spcBef>
                          <a:spcPts val="0"/>
                        </a:spcBef>
                        <a:spcAft>
                          <a:spcPts val="0"/>
                        </a:spcAft>
                        <a:buClrTx/>
                        <a:buSzTx/>
                        <a:buFontTx/>
                        <a:buNone/>
                        <a:tabLst>
                          <a:tab pos="91440" algn="l"/>
                        </a:tabLst>
                        <a:defRPr/>
                      </a:pPr>
                      <a:r>
                        <a:rPr lang="en-GB" sz="1000" b="1" i="0" kern="1200" baseline="0" noProof="0">
                          <a:solidFill>
                            <a:schemeClr val="tx1">
                              <a:lumMod val="65000"/>
                              <a:lumOff val="35000"/>
                            </a:schemeClr>
                          </a:solidFill>
                          <a:latin typeface="Arial Narrow" panose="020B0604020202020204" pitchFamily="34" charset="0"/>
                          <a:ea typeface="Heiti SC Light"/>
                          <a:cs typeface="Arial Narrow" panose="020B0604020202020204" pitchFamily="34" charset="0"/>
                        </a:rPr>
                        <a:t>121</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09585" rtl="0" eaLnBrk="1" latinLnBrk="0" hangingPunct="1">
                        <a:defRPr sz="2400" kern="1200">
                          <a:solidFill>
                            <a:schemeClr val="tx1"/>
                          </a:solidFill>
                          <a:latin typeface="Calibri"/>
                        </a:defRPr>
                      </a:lvl1pPr>
                      <a:lvl2pPr marL="609585" algn="l" defTabSz="609585" rtl="0" eaLnBrk="1" latinLnBrk="0" hangingPunct="1">
                        <a:defRPr sz="2400" kern="1200">
                          <a:solidFill>
                            <a:schemeClr val="tx1"/>
                          </a:solidFill>
                          <a:latin typeface="Calibri"/>
                        </a:defRPr>
                      </a:lvl2pPr>
                      <a:lvl3pPr marL="1219170" algn="l" defTabSz="609585" rtl="0" eaLnBrk="1" latinLnBrk="0" hangingPunct="1">
                        <a:defRPr sz="2400" kern="1200">
                          <a:solidFill>
                            <a:schemeClr val="tx1"/>
                          </a:solidFill>
                          <a:latin typeface="Calibri"/>
                        </a:defRPr>
                      </a:lvl3pPr>
                      <a:lvl4pPr marL="1828754" algn="l" defTabSz="609585" rtl="0" eaLnBrk="1" latinLnBrk="0" hangingPunct="1">
                        <a:defRPr sz="2400" kern="1200">
                          <a:solidFill>
                            <a:schemeClr val="tx1"/>
                          </a:solidFill>
                          <a:latin typeface="Calibri"/>
                        </a:defRPr>
                      </a:lvl4pPr>
                      <a:lvl5pPr marL="2438339" algn="l" defTabSz="609585" rtl="0" eaLnBrk="1" latinLnBrk="0" hangingPunct="1">
                        <a:defRPr sz="2400" kern="1200">
                          <a:solidFill>
                            <a:schemeClr val="tx1"/>
                          </a:solidFill>
                          <a:latin typeface="Calibri"/>
                        </a:defRPr>
                      </a:lvl5pPr>
                      <a:lvl6pPr marL="3047924" algn="l" defTabSz="609585" rtl="0" eaLnBrk="1" latinLnBrk="0" hangingPunct="1">
                        <a:defRPr sz="2400" kern="1200">
                          <a:solidFill>
                            <a:schemeClr val="tx1"/>
                          </a:solidFill>
                          <a:latin typeface="Calibri"/>
                        </a:defRPr>
                      </a:lvl6pPr>
                      <a:lvl7pPr marL="3657509" algn="l" defTabSz="609585" rtl="0" eaLnBrk="1" latinLnBrk="0" hangingPunct="1">
                        <a:defRPr sz="2400" kern="1200">
                          <a:solidFill>
                            <a:schemeClr val="tx1"/>
                          </a:solidFill>
                          <a:latin typeface="Calibri"/>
                        </a:defRPr>
                      </a:lvl7pPr>
                      <a:lvl8pPr marL="4267093" algn="l" defTabSz="609585" rtl="0" eaLnBrk="1" latinLnBrk="0" hangingPunct="1">
                        <a:defRPr sz="2400" kern="1200">
                          <a:solidFill>
                            <a:schemeClr val="tx1"/>
                          </a:solidFill>
                          <a:latin typeface="Calibri"/>
                        </a:defRPr>
                      </a:lvl8pPr>
                      <a:lvl9pPr marL="4876678" algn="l" defTabSz="609585" rtl="0" eaLnBrk="1" latinLnBrk="0" hangingPunct="1">
                        <a:defRPr sz="2400" kern="1200">
                          <a:solidFill>
                            <a:schemeClr val="tx1"/>
                          </a:solidFill>
                          <a:latin typeface="Calibri"/>
                        </a:defRPr>
                      </a:lvl9pPr>
                    </a:lstStyle>
                    <a:p>
                      <a:pPr marL="0" marR="0" lvl="0" indent="0" algn="ctr" defTabSz="914400" rtl="0" eaLnBrk="1" fontAlgn="auto" latinLnBrk="0" hangingPunct="1">
                        <a:lnSpc>
                          <a:spcPct val="100000"/>
                        </a:lnSpc>
                        <a:spcBef>
                          <a:spcPts val="0"/>
                        </a:spcBef>
                        <a:spcAft>
                          <a:spcPts val="0"/>
                        </a:spcAft>
                        <a:buClrTx/>
                        <a:buSzTx/>
                        <a:buFontTx/>
                        <a:buNone/>
                        <a:tabLst>
                          <a:tab pos="91440" algn="l"/>
                        </a:tabLst>
                        <a:defRPr/>
                      </a:pPr>
                      <a:r>
                        <a:rPr lang="en-GB" sz="1000" b="1" i="0" kern="1200" baseline="0" noProof="0">
                          <a:solidFill>
                            <a:schemeClr val="tx1">
                              <a:lumMod val="65000"/>
                              <a:lumOff val="35000"/>
                            </a:schemeClr>
                          </a:solidFill>
                          <a:latin typeface="Arial Narrow" panose="020B0604020202020204" pitchFamily="34" charset="0"/>
                          <a:ea typeface="Heiti SC Light"/>
                          <a:cs typeface="Arial Narrow" panose="020B0604020202020204" pitchFamily="34" charset="0"/>
                        </a:rPr>
                        <a:t>115</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2119708209"/>
                  </a:ext>
                </a:extLst>
              </a:tr>
              <a:tr h="488262">
                <a:tc>
                  <a:txBody>
                    <a:bodyPr/>
                    <a:lstStyle>
                      <a:lvl1pPr marL="0" algn="l" defTabSz="457200" rtl="0" eaLnBrk="1" latinLnBrk="0" hangingPunct="1">
                        <a:defRPr sz="1800" kern="1200">
                          <a:solidFill>
                            <a:schemeClr val="dk1"/>
                          </a:solidFill>
                          <a:latin typeface="Calibri"/>
                          <a:ea typeface="Heiti SC Light"/>
                          <a:cs typeface="Heiti SC Light"/>
                        </a:defRPr>
                      </a:lvl1pPr>
                      <a:lvl2pPr marL="457200" algn="l" defTabSz="457200" rtl="0" eaLnBrk="1" latinLnBrk="0" hangingPunct="1">
                        <a:defRPr sz="1800" kern="1200">
                          <a:solidFill>
                            <a:schemeClr val="dk1"/>
                          </a:solidFill>
                          <a:latin typeface="Calibri"/>
                          <a:ea typeface="Heiti SC Light"/>
                          <a:cs typeface="Heiti SC Light"/>
                        </a:defRPr>
                      </a:lvl2pPr>
                      <a:lvl3pPr marL="914400" algn="l" defTabSz="457200" rtl="0" eaLnBrk="1" latinLnBrk="0" hangingPunct="1">
                        <a:defRPr sz="1800" kern="1200">
                          <a:solidFill>
                            <a:schemeClr val="dk1"/>
                          </a:solidFill>
                          <a:latin typeface="Calibri"/>
                          <a:ea typeface="Heiti SC Light"/>
                          <a:cs typeface="Heiti SC Light"/>
                        </a:defRPr>
                      </a:lvl3pPr>
                      <a:lvl4pPr marL="1371600" algn="l" defTabSz="457200" rtl="0" eaLnBrk="1" latinLnBrk="0" hangingPunct="1">
                        <a:defRPr sz="1800" kern="1200">
                          <a:solidFill>
                            <a:schemeClr val="dk1"/>
                          </a:solidFill>
                          <a:latin typeface="Calibri"/>
                          <a:ea typeface="Heiti SC Light"/>
                          <a:cs typeface="Heiti SC Light"/>
                        </a:defRPr>
                      </a:lvl4pPr>
                      <a:lvl5pPr marL="1828800" algn="l" defTabSz="457200" rtl="0" eaLnBrk="1" latinLnBrk="0" hangingPunct="1">
                        <a:defRPr sz="1800" kern="1200">
                          <a:solidFill>
                            <a:schemeClr val="dk1"/>
                          </a:solidFill>
                          <a:latin typeface="Calibri"/>
                          <a:ea typeface="Heiti SC Light"/>
                          <a:cs typeface="Heiti SC Light"/>
                        </a:defRPr>
                      </a:lvl5pPr>
                      <a:lvl6pPr marL="2286000" algn="l" defTabSz="457200" rtl="0" eaLnBrk="1" latinLnBrk="0" hangingPunct="1">
                        <a:defRPr sz="1800" kern="1200">
                          <a:solidFill>
                            <a:schemeClr val="dk1"/>
                          </a:solidFill>
                          <a:latin typeface="Calibri"/>
                          <a:ea typeface="Heiti SC Light"/>
                          <a:cs typeface="Heiti SC Light"/>
                        </a:defRPr>
                      </a:lvl6pPr>
                      <a:lvl7pPr marL="2743200" algn="l" defTabSz="457200" rtl="0" eaLnBrk="1" latinLnBrk="0" hangingPunct="1">
                        <a:defRPr sz="1800" kern="1200">
                          <a:solidFill>
                            <a:schemeClr val="dk1"/>
                          </a:solidFill>
                          <a:latin typeface="Calibri"/>
                          <a:ea typeface="Heiti SC Light"/>
                          <a:cs typeface="Heiti SC Light"/>
                        </a:defRPr>
                      </a:lvl7pPr>
                      <a:lvl8pPr marL="3200400" algn="l" defTabSz="457200" rtl="0" eaLnBrk="1" latinLnBrk="0" hangingPunct="1">
                        <a:defRPr sz="1800" kern="1200">
                          <a:solidFill>
                            <a:schemeClr val="dk1"/>
                          </a:solidFill>
                          <a:latin typeface="Calibri"/>
                          <a:ea typeface="Heiti SC Light"/>
                          <a:cs typeface="Heiti SC Light"/>
                        </a:defRPr>
                      </a:lvl8pPr>
                      <a:lvl9pPr marL="3657600" algn="l" defTabSz="457200" rtl="0" eaLnBrk="1" latinLnBrk="0" hangingPunct="1">
                        <a:defRPr sz="1800" kern="1200">
                          <a:solidFill>
                            <a:schemeClr val="dk1"/>
                          </a:solidFill>
                          <a:latin typeface="Calibri"/>
                          <a:ea typeface="Heiti SC Light"/>
                          <a:cs typeface="Heiti SC Light"/>
                        </a:defRPr>
                      </a:lvl9pPr>
                    </a:lstStyle>
                    <a:p>
                      <a:pPr algn="r">
                        <a:spcBef>
                          <a:spcPts val="0"/>
                        </a:spcBef>
                        <a:spcAft>
                          <a:spcPts val="0"/>
                        </a:spcAft>
                      </a:pPr>
                      <a:r>
                        <a:rPr lang="de-AT" sz="1000" b="0" i="0">
                          <a:solidFill>
                            <a:schemeClr val="tx1">
                              <a:lumMod val="65000"/>
                              <a:lumOff val="35000"/>
                            </a:schemeClr>
                          </a:solidFill>
                          <a:latin typeface="Arial Narrow" panose="020B0604020202020204" pitchFamily="34" charset="0"/>
                          <a:cs typeface="Arial Narrow" panose="020B0604020202020204" pitchFamily="34" charset="0"/>
                        </a:rPr>
                        <a:t>Median </a:t>
                      </a:r>
                      <a:br>
                        <a:rPr lang="de-AT" sz="1000" b="0" i="0">
                          <a:solidFill>
                            <a:schemeClr val="tx1">
                              <a:lumMod val="65000"/>
                              <a:lumOff val="35000"/>
                            </a:schemeClr>
                          </a:solidFill>
                          <a:latin typeface="Arial Narrow" panose="020B0604020202020204" pitchFamily="34" charset="0"/>
                          <a:cs typeface="Arial Narrow" panose="020B0604020202020204" pitchFamily="34" charset="0"/>
                        </a:rPr>
                      </a:br>
                      <a:r>
                        <a:rPr lang="de-AT" sz="1000" b="0" i="0">
                          <a:solidFill>
                            <a:schemeClr val="tx1">
                              <a:lumMod val="65000"/>
                              <a:lumOff val="35000"/>
                            </a:schemeClr>
                          </a:solidFill>
                          <a:latin typeface="Arial Narrow" panose="020B0604020202020204" pitchFamily="34" charset="0"/>
                          <a:cs typeface="Arial Narrow" panose="020B0604020202020204" pitchFamily="34" charset="0"/>
                        </a:rPr>
                        <a:t>(95%</a:t>
                      </a:r>
                      <a:r>
                        <a:rPr lang="de-AT" sz="1000" b="0" i="0" baseline="0">
                          <a:solidFill>
                            <a:schemeClr val="tx1">
                              <a:lumMod val="65000"/>
                              <a:lumOff val="35000"/>
                            </a:schemeClr>
                          </a:solidFill>
                          <a:latin typeface="Arial Narrow" panose="020B0604020202020204" pitchFamily="34" charset="0"/>
                          <a:cs typeface="Arial Narrow" panose="020B0604020202020204" pitchFamily="34" charset="0"/>
                        </a:rPr>
                        <a:t> CI); </a:t>
                      </a:r>
                      <a:r>
                        <a:rPr lang="de-AT" sz="1000" b="0" i="0" baseline="0" err="1">
                          <a:solidFill>
                            <a:schemeClr val="tx1">
                              <a:lumMod val="65000"/>
                              <a:lumOff val="35000"/>
                            </a:schemeClr>
                          </a:solidFill>
                          <a:latin typeface="Arial Narrow" panose="020B0604020202020204" pitchFamily="34" charset="0"/>
                          <a:cs typeface="Arial Narrow" panose="020B0604020202020204" pitchFamily="34" charset="0"/>
                        </a:rPr>
                        <a:t>months</a:t>
                      </a:r>
                      <a:endParaRPr lang="de-AT" sz="1000" b="0" i="0">
                        <a:solidFill>
                          <a:schemeClr val="tx1">
                            <a:lumMod val="65000"/>
                            <a:lumOff val="35000"/>
                          </a:schemeClr>
                        </a:solidFill>
                        <a:latin typeface="Arial Narrow" panose="020B0604020202020204" pitchFamily="34" charset="0"/>
                        <a:cs typeface="Arial Narrow" panose="020B060402020202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tc>
                  <a:txBody>
                    <a:bodyPr/>
                    <a:lstStyle>
                      <a:lvl1pPr marL="0" algn="l" defTabSz="609585" rtl="0" eaLnBrk="1" latinLnBrk="0" hangingPunct="1">
                        <a:defRPr sz="2400" kern="1200">
                          <a:solidFill>
                            <a:schemeClr val="tx1"/>
                          </a:solidFill>
                          <a:latin typeface="Calibri"/>
                        </a:defRPr>
                      </a:lvl1pPr>
                      <a:lvl2pPr marL="609585" algn="l" defTabSz="609585" rtl="0" eaLnBrk="1" latinLnBrk="0" hangingPunct="1">
                        <a:defRPr sz="2400" kern="1200">
                          <a:solidFill>
                            <a:schemeClr val="tx1"/>
                          </a:solidFill>
                          <a:latin typeface="Calibri"/>
                        </a:defRPr>
                      </a:lvl2pPr>
                      <a:lvl3pPr marL="1219170" algn="l" defTabSz="609585" rtl="0" eaLnBrk="1" latinLnBrk="0" hangingPunct="1">
                        <a:defRPr sz="2400" kern="1200">
                          <a:solidFill>
                            <a:schemeClr val="tx1"/>
                          </a:solidFill>
                          <a:latin typeface="Calibri"/>
                        </a:defRPr>
                      </a:lvl3pPr>
                      <a:lvl4pPr marL="1828754" algn="l" defTabSz="609585" rtl="0" eaLnBrk="1" latinLnBrk="0" hangingPunct="1">
                        <a:defRPr sz="2400" kern="1200">
                          <a:solidFill>
                            <a:schemeClr val="tx1"/>
                          </a:solidFill>
                          <a:latin typeface="Calibri"/>
                        </a:defRPr>
                      </a:lvl4pPr>
                      <a:lvl5pPr marL="2438339" algn="l" defTabSz="609585" rtl="0" eaLnBrk="1" latinLnBrk="0" hangingPunct="1">
                        <a:defRPr sz="2400" kern="1200">
                          <a:solidFill>
                            <a:schemeClr val="tx1"/>
                          </a:solidFill>
                          <a:latin typeface="Calibri"/>
                        </a:defRPr>
                      </a:lvl5pPr>
                      <a:lvl6pPr marL="3047924" algn="l" defTabSz="609585" rtl="0" eaLnBrk="1" latinLnBrk="0" hangingPunct="1">
                        <a:defRPr sz="2400" kern="1200">
                          <a:solidFill>
                            <a:schemeClr val="tx1"/>
                          </a:solidFill>
                          <a:latin typeface="Calibri"/>
                        </a:defRPr>
                      </a:lvl6pPr>
                      <a:lvl7pPr marL="3657509" algn="l" defTabSz="609585" rtl="0" eaLnBrk="1" latinLnBrk="0" hangingPunct="1">
                        <a:defRPr sz="2400" kern="1200">
                          <a:solidFill>
                            <a:schemeClr val="tx1"/>
                          </a:solidFill>
                          <a:latin typeface="Calibri"/>
                        </a:defRPr>
                      </a:lvl7pPr>
                      <a:lvl8pPr marL="4267093" algn="l" defTabSz="609585" rtl="0" eaLnBrk="1" latinLnBrk="0" hangingPunct="1">
                        <a:defRPr sz="2400" kern="1200">
                          <a:solidFill>
                            <a:schemeClr val="tx1"/>
                          </a:solidFill>
                          <a:latin typeface="Calibri"/>
                        </a:defRPr>
                      </a:lvl8pPr>
                      <a:lvl9pPr marL="4876678" algn="l" defTabSz="609585" rtl="0" eaLnBrk="1" latinLnBrk="0" hangingPunct="1">
                        <a:defRPr sz="2400" kern="1200">
                          <a:solidFill>
                            <a:schemeClr val="tx1"/>
                          </a:solidFill>
                          <a:latin typeface="Calibri"/>
                        </a:defRPr>
                      </a:lvl9pPr>
                    </a:lstStyle>
                    <a:p>
                      <a:pPr marL="0" marR="0" lvl="0" indent="0" algn="ctr" defTabSz="914400" rtl="0" eaLnBrk="1" fontAlgn="auto" latinLnBrk="0" hangingPunct="1">
                        <a:lnSpc>
                          <a:spcPct val="100000"/>
                        </a:lnSpc>
                        <a:spcBef>
                          <a:spcPts val="0"/>
                        </a:spcBef>
                        <a:spcAft>
                          <a:spcPts val="0"/>
                        </a:spcAft>
                        <a:buClrTx/>
                        <a:buSzTx/>
                        <a:buFontTx/>
                        <a:buNone/>
                        <a:tabLst>
                          <a:tab pos="91440" algn="l"/>
                        </a:tabLst>
                        <a:defRPr/>
                      </a:pPr>
                      <a:r>
                        <a:rPr lang="en-US" sz="1000" b="1" i="0" kern="1200" baseline="0">
                          <a:solidFill>
                            <a:schemeClr val="tx1">
                              <a:lumMod val="65000"/>
                              <a:lumOff val="35000"/>
                            </a:schemeClr>
                          </a:solidFill>
                          <a:latin typeface="Arial Narrow" panose="020B0604020202020204" pitchFamily="34" charset="0"/>
                          <a:ea typeface="Heiti SC Light"/>
                          <a:cs typeface="Arial Narrow" panose="020B0604020202020204" pitchFamily="34" charset="0"/>
                        </a:rPr>
                        <a:t>7.3</a:t>
                      </a:r>
                      <a:r>
                        <a:rPr lang="en-US" sz="1000" b="0" i="0" kern="1200" baseline="0">
                          <a:solidFill>
                            <a:schemeClr val="tx1">
                              <a:lumMod val="65000"/>
                              <a:lumOff val="35000"/>
                            </a:schemeClr>
                          </a:solidFill>
                          <a:latin typeface="Arial Narrow" panose="020B0604020202020204" pitchFamily="34" charset="0"/>
                          <a:ea typeface="Heiti SC Light"/>
                          <a:cs typeface="Arial Narrow" panose="020B0604020202020204" pitchFamily="34" charset="0"/>
                        </a:rPr>
                        <a:t> (5.5</a:t>
                      </a:r>
                      <a:r>
                        <a:rPr kumimoji="0" lang="en-US" sz="1000" b="0" i="0" u="none" strike="noStrike" kern="1200" cap="none" spc="0" normalizeH="0" baseline="0">
                          <a:ln>
                            <a:noFill/>
                          </a:ln>
                          <a:solidFill>
                            <a:schemeClr val="tx1">
                              <a:lumMod val="65000"/>
                              <a:lumOff val="35000"/>
                            </a:schemeClr>
                          </a:solidFill>
                          <a:effectLst/>
                          <a:uLnTx/>
                          <a:uFillTx/>
                          <a:latin typeface="Arial Narrow" panose="020B0604020202020204" pitchFamily="34" charset="0"/>
                          <a:ea typeface="+mn-ea"/>
                          <a:cs typeface="Arial Narrow" panose="020B0604020202020204" pitchFamily="34" charset="0"/>
                        </a:rPr>
                        <a:t>–9</a:t>
                      </a:r>
                      <a:r>
                        <a:rPr kumimoji="0" lang="en-US" sz="1000" b="0" i="0" u="none" strike="noStrike" kern="1200" cap="none" spc="0" normalizeH="0" baseline="0">
                          <a:ln>
                            <a:noFill/>
                          </a:ln>
                          <a:solidFill>
                            <a:schemeClr val="tx1">
                              <a:lumMod val="65000"/>
                              <a:lumOff val="35000"/>
                            </a:schemeClr>
                          </a:solidFill>
                          <a:effectLst/>
                          <a:uLnTx/>
                          <a:uFillTx/>
                          <a:latin typeface="Arial Narrow" panose="020B0604020202020204" pitchFamily="34" charset="0"/>
                          <a:ea typeface="Heiti SC Light"/>
                          <a:cs typeface="Arial Narrow" panose="020B0604020202020204" pitchFamily="34" charset="0"/>
                        </a:rPr>
                        <a:t>.0</a:t>
                      </a:r>
                      <a:r>
                        <a:rPr lang="en-US" sz="1000" b="0" i="0" kern="1200" baseline="0">
                          <a:solidFill>
                            <a:schemeClr val="tx1">
                              <a:lumMod val="65000"/>
                              <a:lumOff val="35000"/>
                            </a:schemeClr>
                          </a:solidFill>
                          <a:latin typeface="Arial Narrow" panose="020B0604020202020204" pitchFamily="34" charset="0"/>
                          <a:ea typeface="Heiti SC Light"/>
                          <a:cs typeface="Arial Narrow" panose="020B0604020202020204" pitchFamily="34" charset="0"/>
                        </a:rPr>
                        <a:t>)</a:t>
                      </a:r>
                      <a:endParaRPr lang="en-GB" sz="1000" b="0" i="0" kern="1200" baseline="0" noProof="0">
                        <a:solidFill>
                          <a:schemeClr val="tx1">
                            <a:lumMod val="65000"/>
                            <a:lumOff val="35000"/>
                          </a:schemeClr>
                        </a:solidFill>
                        <a:latin typeface="Arial Narrow" panose="020B0604020202020204" pitchFamily="34" charset="0"/>
                        <a:ea typeface="Heiti SC Light"/>
                        <a:cs typeface="Arial Narrow" panose="020B0604020202020204" pitchFamily="34" charset="0"/>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alpha val="10000"/>
                      </a:schemeClr>
                    </a:solidFill>
                  </a:tcPr>
                </a:tc>
                <a:tc>
                  <a:txBody>
                    <a:bodyPr/>
                    <a:lstStyle>
                      <a:lvl1pPr marL="0" algn="l" defTabSz="609585" rtl="0" eaLnBrk="1" latinLnBrk="0" hangingPunct="1">
                        <a:defRPr sz="2400" kern="1200">
                          <a:solidFill>
                            <a:schemeClr val="tx1"/>
                          </a:solidFill>
                          <a:latin typeface="Calibri"/>
                        </a:defRPr>
                      </a:lvl1pPr>
                      <a:lvl2pPr marL="609585" algn="l" defTabSz="609585" rtl="0" eaLnBrk="1" latinLnBrk="0" hangingPunct="1">
                        <a:defRPr sz="2400" kern="1200">
                          <a:solidFill>
                            <a:schemeClr val="tx1"/>
                          </a:solidFill>
                          <a:latin typeface="Calibri"/>
                        </a:defRPr>
                      </a:lvl2pPr>
                      <a:lvl3pPr marL="1219170" algn="l" defTabSz="609585" rtl="0" eaLnBrk="1" latinLnBrk="0" hangingPunct="1">
                        <a:defRPr sz="2400" kern="1200">
                          <a:solidFill>
                            <a:schemeClr val="tx1"/>
                          </a:solidFill>
                          <a:latin typeface="Calibri"/>
                        </a:defRPr>
                      </a:lvl3pPr>
                      <a:lvl4pPr marL="1828754" algn="l" defTabSz="609585" rtl="0" eaLnBrk="1" latinLnBrk="0" hangingPunct="1">
                        <a:defRPr sz="2400" kern="1200">
                          <a:solidFill>
                            <a:schemeClr val="tx1"/>
                          </a:solidFill>
                          <a:latin typeface="Calibri"/>
                        </a:defRPr>
                      </a:lvl4pPr>
                      <a:lvl5pPr marL="2438339" algn="l" defTabSz="609585" rtl="0" eaLnBrk="1" latinLnBrk="0" hangingPunct="1">
                        <a:defRPr sz="2400" kern="1200">
                          <a:solidFill>
                            <a:schemeClr val="tx1"/>
                          </a:solidFill>
                          <a:latin typeface="Calibri"/>
                        </a:defRPr>
                      </a:lvl5pPr>
                      <a:lvl6pPr marL="3047924" algn="l" defTabSz="609585" rtl="0" eaLnBrk="1" latinLnBrk="0" hangingPunct="1">
                        <a:defRPr sz="2400" kern="1200">
                          <a:solidFill>
                            <a:schemeClr val="tx1"/>
                          </a:solidFill>
                          <a:latin typeface="Calibri"/>
                        </a:defRPr>
                      </a:lvl6pPr>
                      <a:lvl7pPr marL="3657509" algn="l" defTabSz="609585" rtl="0" eaLnBrk="1" latinLnBrk="0" hangingPunct="1">
                        <a:defRPr sz="2400" kern="1200">
                          <a:solidFill>
                            <a:schemeClr val="tx1"/>
                          </a:solidFill>
                          <a:latin typeface="Calibri"/>
                        </a:defRPr>
                      </a:lvl7pPr>
                      <a:lvl8pPr marL="4267093" algn="l" defTabSz="609585" rtl="0" eaLnBrk="1" latinLnBrk="0" hangingPunct="1">
                        <a:defRPr sz="2400" kern="1200">
                          <a:solidFill>
                            <a:schemeClr val="tx1"/>
                          </a:solidFill>
                          <a:latin typeface="Calibri"/>
                        </a:defRPr>
                      </a:lvl8pPr>
                      <a:lvl9pPr marL="4876678" algn="l" defTabSz="609585" rtl="0" eaLnBrk="1" latinLnBrk="0" hangingPunct="1">
                        <a:defRPr sz="2400" kern="1200">
                          <a:solidFill>
                            <a:schemeClr val="tx1"/>
                          </a:solidFill>
                          <a:latin typeface="Calibri"/>
                        </a:defRPr>
                      </a:lvl9pPr>
                    </a:lstStyle>
                    <a:p>
                      <a:pPr marL="0" marR="0" lvl="0" indent="0" algn="ctr" defTabSz="914400" rtl="0" eaLnBrk="1" fontAlgn="auto" latinLnBrk="0" hangingPunct="1">
                        <a:lnSpc>
                          <a:spcPct val="100000"/>
                        </a:lnSpc>
                        <a:spcBef>
                          <a:spcPts val="0"/>
                        </a:spcBef>
                        <a:spcAft>
                          <a:spcPts val="0"/>
                        </a:spcAft>
                        <a:buClrTx/>
                        <a:buSzTx/>
                        <a:buFontTx/>
                        <a:buNone/>
                        <a:tabLst>
                          <a:tab pos="91440" algn="l"/>
                        </a:tabLst>
                        <a:defRPr/>
                      </a:pPr>
                      <a:r>
                        <a:rPr lang="en-US" sz="1000" b="1" i="0" kern="1200" baseline="0">
                          <a:solidFill>
                            <a:schemeClr val="tx1">
                              <a:lumMod val="65000"/>
                              <a:lumOff val="35000"/>
                            </a:schemeClr>
                          </a:solidFill>
                          <a:latin typeface="Arial Narrow" panose="020B0604020202020204" pitchFamily="34" charset="0"/>
                          <a:ea typeface="Heiti SC Light"/>
                          <a:cs typeface="Arial Narrow" panose="020B0604020202020204" pitchFamily="34" charset="0"/>
                        </a:rPr>
                        <a:t>3.1</a:t>
                      </a:r>
                      <a:r>
                        <a:rPr lang="en-US" sz="1000" b="0" i="0" kern="1200" baseline="0">
                          <a:solidFill>
                            <a:schemeClr val="tx1">
                              <a:lumMod val="65000"/>
                              <a:lumOff val="35000"/>
                            </a:schemeClr>
                          </a:solidFill>
                          <a:latin typeface="Arial Narrow" panose="020B0604020202020204" pitchFamily="34" charset="0"/>
                          <a:ea typeface="Heiti SC Light"/>
                          <a:cs typeface="Arial Narrow" panose="020B0604020202020204" pitchFamily="34" charset="0"/>
                        </a:rPr>
                        <a:t> (2.0</a:t>
                      </a:r>
                      <a:r>
                        <a:rPr kumimoji="0" lang="en-US" sz="1000" b="0" i="0" u="none" strike="noStrike" kern="1200" cap="none" spc="0" normalizeH="0" baseline="0">
                          <a:ln>
                            <a:noFill/>
                          </a:ln>
                          <a:solidFill>
                            <a:schemeClr val="tx1">
                              <a:lumMod val="65000"/>
                              <a:lumOff val="35000"/>
                            </a:schemeClr>
                          </a:solidFill>
                          <a:effectLst/>
                          <a:uLnTx/>
                          <a:uFillTx/>
                          <a:latin typeface="Arial Narrow" panose="020B0604020202020204" pitchFamily="34" charset="0"/>
                          <a:ea typeface="+mn-ea"/>
                          <a:cs typeface="Arial Narrow" panose="020B0604020202020204" pitchFamily="34" charset="0"/>
                        </a:rPr>
                        <a:t>–</a:t>
                      </a:r>
                      <a:r>
                        <a:rPr lang="en-US" sz="1000" b="0" i="0" kern="1200" baseline="0">
                          <a:solidFill>
                            <a:schemeClr val="tx1">
                              <a:lumMod val="65000"/>
                              <a:lumOff val="35000"/>
                            </a:schemeClr>
                          </a:solidFill>
                          <a:latin typeface="Arial Narrow" panose="020B0604020202020204" pitchFamily="34" charset="0"/>
                          <a:ea typeface="Heiti SC Light"/>
                          <a:cs typeface="Arial Narrow" panose="020B0604020202020204" pitchFamily="34" charset="0"/>
                        </a:rPr>
                        <a:t>3.7)</a:t>
                      </a:r>
                      <a:endParaRPr lang="en-GB" sz="1000" b="0" i="0" kern="1200" baseline="0" noProof="0">
                        <a:solidFill>
                          <a:schemeClr val="tx1">
                            <a:lumMod val="65000"/>
                            <a:lumOff val="35000"/>
                          </a:schemeClr>
                        </a:solidFill>
                        <a:latin typeface="Arial Narrow" panose="020B0604020202020204" pitchFamily="34" charset="0"/>
                        <a:ea typeface="Heiti SC Light"/>
                        <a:cs typeface="Arial Narrow" panose="020B0604020202020204" pitchFamily="34" charset="0"/>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2F2F2"/>
                    </a:solidFill>
                  </a:tcPr>
                </a:tc>
                <a:extLst>
                  <a:ext uri="{0D108BD9-81ED-4DB2-BD59-A6C34878D82A}">
                    <a16:rowId xmlns:a16="http://schemas.microsoft.com/office/drawing/2014/main" val="855145285"/>
                  </a:ext>
                </a:extLst>
              </a:tr>
              <a:tr h="218108">
                <a:tc gridSpan="3">
                  <a:txBody>
                    <a:bodyPr/>
                    <a:lstStyle>
                      <a:lvl1pPr marL="0" algn="l" defTabSz="609585" rtl="0" eaLnBrk="1" latinLnBrk="0" hangingPunct="1">
                        <a:defRPr sz="2400" kern="1200">
                          <a:solidFill>
                            <a:schemeClr val="tx1"/>
                          </a:solidFill>
                          <a:latin typeface="Calibri"/>
                        </a:defRPr>
                      </a:lvl1pPr>
                      <a:lvl2pPr marL="609585" algn="l" defTabSz="609585" rtl="0" eaLnBrk="1" latinLnBrk="0" hangingPunct="1">
                        <a:defRPr sz="2400" kern="1200">
                          <a:solidFill>
                            <a:schemeClr val="tx1"/>
                          </a:solidFill>
                          <a:latin typeface="Calibri"/>
                        </a:defRPr>
                      </a:lvl2pPr>
                      <a:lvl3pPr marL="1219170" algn="l" defTabSz="609585" rtl="0" eaLnBrk="1" latinLnBrk="0" hangingPunct="1">
                        <a:defRPr sz="2400" kern="1200">
                          <a:solidFill>
                            <a:schemeClr val="tx1"/>
                          </a:solidFill>
                          <a:latin typeface="Calibri"/>
                        </a:defRPr>
                      </a:lvl3pPr>
                      <a:lvl4pPr marL="1828754" algn="l" defTabSz="609585" rtl="0" eaLnBrk="1" latinLnBrk="0" hangingPunct="1">
                        <a:defRPr sz="2400" kern="1200">
                          <a:solidFill>
                            <a:schemeClr val="tx1"/>
                          </a:solidFill>
                          <a:latin typeface="Calibri"/>
                        </a:defRPr>
                      </a:lvl4pPr>
                      <a:lvl5pPr marL="2438339" algn="l" defTabSz="609585" rtl="0" eaLnBrk="1" latinLnBrk="0" hangingPunct="1">
                        <a:defRPr sz="2400" kern="1200">
                          <a:solidFill>
                            <a:schemeClr val="tx1"/>
                          </a:solidFill>
                          <a:latin typeface="Calibri"/>
                        </a:defRPr>
                      </a:lvl5pPr>
                      <a:lvl6pPr marL="3047924" algn="l" defTabSz="609585" rtl="0" eaLnBrk="1" latinLnBrk="0" hangingPunct="1">
                        <a:defRPr sz="2400" kern="1200">
                          <a:solidFill>
                            <a:schemeClr val="tx1"/>
                          </a:solidFill>
                          <a:latin typeface="Calibri"/>
                        </a:defRPr>
                      </a:lvl6pPr>
                      <a:lvl7pPr marL="3657509" algn="l" defTabSz="609585" rtl="0" eaLnBrk="1" latinLnBrk="0" hangingPunct="1">
                        <a:defRPr sz="2400" kern="1200">
                          <a:solidFill>
                            <a:schemeClr val="tx1"/>
                          </a:solidFill>
                          <a:latin typeface="Calibri"/>
                        </a:defRPr>
                      </a:lvl7pPr>
                      <a:lvl8pPr marL="4267093" algn="l" defTabSz="609585" rtl="0" eaLnBrk="1" latinLnBrk="0" hangingPunct="1">
                        <a:defRPr sz="2400" kern="1200">
                          <a:solidFill>
                            <a:schemeClr val="tx1"/>
                          </a:solidFill>
                          <a:latin typeface="Calibri"/>
                        </a:defRPr>
                      </a:lvl8pPr>
                      <a:lvl9pPr marL="4876678" algn="l" defTabSz="609585" rtl="0" eaLnBrk="1" latinLnBrk="0" hangingPunct="1">
                        <a:defRPr sz="2400" kern="1200">
                          <a:solidFill>
                            <a:schemeClr val="tx1"/>
                          </a:solidFill>
                          <a:latin typeface="Calibri"/>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de-AT" sz="1000" b="0" i="0">
                          <a:solidFill>
                            <a:schemeClr val="tx1">
                              <a:lumMod val="65000"/>
                              <a:lumOff val="35000"/>
                            </a:schemeClr>
                          </a:solidFill>
                          <a:latin typeface="Arial Narrow" panose="020B0604020202020204" pitchFamily="34" charset="0"/>
                          <a:cs typeface="Arial Narrow" panose="020B0604020202020204" pitchFamily="34" charset="0"/>
                        </a:rPr>
                        <a:t>Adjusted HR (95% CI):</a:t>
                      </a:r>
                      <a:r>
                        <a:rPr lang="de-AT" sz="1000" b="1" i="0">
                          <a:solidFill>
                            <a:schemeClr val="tx1">
                              <a:lumMod val="65000"/>
                              <a:lumOff val="35000"/>
                            </a:schemeClr>
                          </a:solidFill>
                          <a:latin typeface="Arial Narrow" panose="020B0604020202020204" pitchFamily="34" charset="0"/>
                          <a:cs typeface="Arial Narrow" panose="020B0604020202020204" pitchFamily="34" charset="0"/>
                        </a:rPr>
                        <a:t> </a:t>
                      </a:r>
                      <a:r>
                        <a:rPr lang="en-US" sz="1000" b="1" i="0" kern="1200" baseline="0">
                          <a:solidFill>
                            <a:schemeClr val="tx1">
                              <a:lumMod val="65000"/>
                              <a:lumOff val="35000"/>
                            </a:schemeClr>
                          </a:solidFill>
                          <a:latin typeface="Arial Narrow" panose="020B0604020202020204" pitchFamily="34" charset="0"/>
                          <a:ea typeface="Heiti SC Light"/>
                          <a:cs typeface="Arial Narrow" panose="020B0604020202020204" pitchFamily="34" charset="0"/>
                        </a:rPr>
                        <a:t>0.50 </a:t>
                      </a:r>
                      <a:r>
                        <a:rPr lang="en-US" sz="1000" b="0" i="0" kern="1200" baseline="0">
                          <a:solidFill>
                            <a:schemeClr val="tx1">
                              <a:lumMod val="65000"/>
                              <a:lumOff val="35000"/>
                            </a:schemeClr>
                          </a:solidFill>
                          <a:latin typeface="Arial Narrow" panose="020B0604020202020204" pitchFamily="34" charset="0"/>
                          <a:ea typeface="Heiti SC Light"/>
                          <a:cs typeface="Arial Narrow" panose="020B0604020202020204" pitchFamily="34" charset="0"/>
                        </a:rPr>
                        <a:t>(0.38–0.65)</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DF6E5"/>
                    </a:solidFill>
                  </a:tcPr>
                </a:tc>
                <a:tc hMerge="1">
                  <a:txBody>
                    <a:bodyPr/>
                    <a:lstStyle>
                      <a:lvl1pPr marL="0" algn="l" defTabSz="609585" rtl="0" eaLnBrk="1" latinLnBrk="0" hangingPunct="1">
                        <a:defRPr sz="2400" kern="1200">
                          <a:solidFill>
                            <a:schemeClr val="tx1"/>
                          </a:solidFill>
                          <a:latin typeface="Calibri"/>
                        </a:defRPr>
                      </a:lvl1pPr>
                      <a:lvl2pPr marL="609585" algn="l" defTabSz="609585" rtl="0" eaLnBrk="1" latinLnBrk="0" hangingPunct="1">
                        <a:defRPr sz="2400" kern="1200">
                          <a:solidFill>
                            <a:schemeClr val="tx1"/>
                          </a:solidFill>
                          <a:latin typeface="Calibri"/>
                        </a:defRPr>
                      </a:lvl2pPr>
                      <a:lvl3pPr marL="1219170" algn="l" defTabSz="609585" rtl="0" eaLnBrk="1" latinLnBrk="0" hangingPunct="1">
                        <a:defRPr sz="2400" kern="1200">
                          <a:solidFill>
                            <a:schemeClr val="tx1"/>
                          </a:solidFill>
                          <a:latin typeface="Calibri"/>
                        </a:defRPr>
                      </a:lvl3pPr>
                      <a:lvl4pPr marL="1828754" algn="l" defTabSz="609585" rtl="0" eaLnBrk="1" latinLnBrk="0" hangingPunct="1">
                        <a:defRPr sz="2400" kern="1200">
                          <a:solidFill>
                            <a:schemeClr val="tx1"/>
                          </a:solidFill>
                          <a:latin typeface="Calibri"/>
                        </a:defRPr>
                      </a:lvl4pPr>
                      <a:lvl5pPr marL="2438339" algn="l" defTabSz="609585" rtl="0" eaLnBrk="1" latinLnBrk="0" hangingPunct="1">
                        <a:defRPr sz="2400" kern="1200">
                          <a:solidFill>
                            <a:schemeClr val="tx1"/>
                          </a:solidFill>
                          <a:latin typeface="Calibri"/>
                        </a:defRPr>
                      </a:lvl5pPr>
                      <a:lvl6pPr marL="3047924" algn="l" defTabSz="609585" rtl="0" eaLnBrk="1" latinLnBrk="0" hangingPunct="1">
                        <a:defRPr sz="2400" kern="1200">
                          <a:solidFill>
                            <a:schemeClr val="tx1"/>
                          </a:solidFill>
                          <a:latin typeface="Calibri"/>
                        </a:defRPr>
                      </a:lvl6pPr>
                      <a:lvl7pPr marL="3657509" algn="l" defTabSz="609585" rtl="0" eaLnBrk="1" latinLnBrk="0" hangingPunct="1">
                        <a:defRPr sz="2400" kern="1200">
                          <a:solidFill>
                            <a:schemeClr val="tx1"/>
                          </a:solidFill>
                          <a:latin typeface="Calibri"/>
                        </a:defRPr>
                      </a:lvl7pPr>
                      <a:lvl8pPr marL="4267093" algn="l" defTabSz="609585" rtl="0" eaLnBrk="1" latinLnBrk="0" hangingPunct="1">
                        <a:defRPr sz="2400" kern="1200">
                          <a:solidFill>
                            <a:schemeClr val="tx1"/>
                          </a:solidFill>
                          <a:latin typeface="Calibri"/>
                        </a:defRPr>
                      </a:lvl8pPr>
                      <a:lvl9pPr marL="4876678" algn="l" defTabSz="609585" rtl="0" eaLnBrk="1" latinLnBrk="0" hangingPunct="1">
                        <a:defRPr sz="2400" kern="1200">
                          <a:solidFill>
                            <a:schemeClr val="tx1"/>
                          </a:solidFill>
                          <a:latin typeface="Calibri"/>
                        </a:defRPr>
                      </a:lvl9pPr>
                    </a:lstStyle>
                    <a:p>
                      <a:pPr marL="0" marR="0" lvl="0" indent="0" algn="ctr" defTabSz="914400" rtl="0" eaLnBrk="1" fontAlgn="auto" latinLnBrk="0" hangingPunct="1">
                        <a:lnSpc>
                          <a:spcPct val="100000"/>
                        </a:lnSpc>
                        <a:spcBef>
                          <a:spcPts val="0"/>
                        </a:spcBef>
                        <a:spcAft>
                          <a:spcPts val="0"/>
                        </a:spcAft>
                        <a:buClrTx/>
                        <a:buSzTx/>
                        <a:buFontTx/>
                        <a:buNone/>
                        <a:tabLst>
                          <a:tab pos="91440" algn="l"/>
                        </a:tabLst>
                        <a:defRPr/>
                      </a:pPr>
                      <a:r>
                        <a:rPr lang="en-US" sz="1000" b="1" kern="1200" baseline="0">
                          <a:solidFill>
                            <a:schemeClr val="tx1"/>
                          </a:solidFill>
                          <a:latin typeface="Arial" panose="020B0604020202020204" pitchFamily="34" charset="0"/>
                          <a:ea typeface="Heiti SC Light"/>
                          <a:cs typeface="Arial" panose="020B0604020202020204" pitchFamily="34" charset="0"/>
                        </a:rPr>
                        <a:t>0.60 (0.48, 0.76)</a:t>
                      </a: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DF6E5"/>
                    </a:solid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tab pos="91440" algn="l"/>
                        </a:tabLst>
                        <a:defRPr/>
                      </a:pPr>
                      <a:endParaRPr lang="en-GB" sz="1200" kern="1200" baseline="0" noProof="0">
                        <a:solidFill>
                          <a:schemeClr val="tx1"/>
                        </a:solidFill>
                        <a:latin typeface="Arial" panose="020B0604020202020204" pitchFamily="34" charset="0"/>
                        <a:ea typeface="Heiti SC Light"/>
                        <a:cs typeface="Arial" panose="020B0604020202020204" pitchFamily="34" charset="0"/>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735089981"/>
                  </a:ext>
                </a:extLst>
              </a:tr>
            </a:tbl>
          </a:graphicData>
        </a:graphic>
      </p:graphicFrame>
      <p:graphicFrame>
        <p:nvGraphicFramePr>
          <p:cNvPr id="593" name="Table 592">
            <a:extLst>
              <a:ext uri="{FF2B5EF4-FFF2-40B4-BE49-F238E27FC236}">
                <a16:creationId xmlns:a16="http://schemas.microsoft.com/office/drawing/2014/main" id="{2F2174FA-BBB8-3140-E182-24056F5CC4E5}"/>
              </a:ext>
            </a:extLst>
          </p:cNvPr>
          <p:cNvGraphicFramePr>
            <a:graphicFrameLocks noGrp="1"/>
          </p:cNvGraphicFramePr>
          <p:nvPr/>
        </p:nvGraphicFramePr>
        <p:xfrm>
          <a:off x="6900628" y="4891066"/>
          <a:ext cx="4949532" cy="1317454"/>
        </p:xfrm>
        <a:graphic>
          <a:graphicData uri="http://schemas.openxmlformats.org/drawingml/2006/table">
            <a:tbl>
              <a:tblPr/>
              <a:tblGrid>
                <a:gridCol w="353538">
                  <a:extLst>
                    <a:ext uri="{9D8B030D-6E8A-4147-A177-3AD203B41FA5}">
                      <a16:colId xmlns:a16="http://schemas.microsoft.com/office/drawing/2014/main" val="2189808986"/>
                    </a:ext>
                  </a:extLst>
                </a:gridCol>
                <a:gridCol w="353538">
                  <a:extLst>
                    <a:ext uri="{9D8B030D-6E8A-4147-A177-3AD203B41FA5}">
                      <a16:colId xmlns:a16="http://schemas.microsoft.com/office/drawing/2014/main" val="1514281170"/>
                    </a:ext>
                  </a:extLst>
                </a:gridCol>
                <a:gridCol w="353538">
                  <a:extLst>
                    <a:ext uri="{9D8B030D-6E8A-4147-A177-3AD203B41FA5}">
                      <a16:colId xmlns:a16="http://schemas.microsoft.com/office/drawing/2014/main" val="955500009"/>
                    </a:ext>
                  </a:extLst>
                </a:gridCol>
                <a:gridCol w="353538">
                  <a:extLst>
                    <a:ext uri="{9D8B030D-6E8A-4147-A177-3AD203B41FA5}">
                      <a16:colId xmlns:a16="http://schemas.microsoft.com/office/drawing/2014/main" val="1346376014"/>
                    </a:ext>
                  </a:extLst>
                </a:gridCol>
                <a:gridCol w="353538">
                  <a:extLst>
                    <a:ext uri="{9D8B030D-6E8A-4147-A177-3AD203B41FA5}">
                      <a16:colId xmlns:a16="http://schemas.microsoft.com/office/drawing/2014/main" val="2944766899"/>
                    </a:ext>
                  </a:extLst>
                </a:gridCol>
                <a:gridCol w="353538">
                  <a:extLst>
                    <a:ext uri="{9D8B030D-6E8A-4147-A177-3AD203B41FA5}">
                      <a16:colId xmlns:a16="http://schemas.microsoft.com/office/drawing/2014/main" val="3056738831"/>
                    </a:ext>
                  </a:extLst>
                </a:gridCol>
                <a:gridCol w="353538">
                  <a:extLst>
                    <a:ext uri="{9D8B030D-6E8A-4147-A177-3AD203B41FA5}">
                      <a16:colId xmlns:a16="http://schemas.microsoft.com/office/drawing/2014/main" val="154160673"/>
                    </a:ext>
                  </a:extLst>
                </a:gridCol>
                <a:gridCol w="353538">
                  <a:extLst>
                    <a:ext uri="{9D8B030D-6E8A-4147-A177-3AD203B41FA5}">
                      <a16:colId xmlns:a16="http://schemas.microsoft.com/office/drawing/2014/main" val="1040199463"/>
                    </a:ext>
                  </a:extLst>
                </a:gridCol>
                <a:gridCol w="353538">
                  <a:extLst>
                    <a:ext uri="{9D8B030D-6E8A-4147-A177-3AD203B41FA5}">
                      <a16:colId xmlns:a16="http://schemas.microsoft.com/office/drawing/2014/main" val="3760994981"/>
                    </a:ext>
                  </a:extLst>
                </a:gridCol>
                <a:gridCol w="353538">
                  <a:extLst>
                    <a:ext uri="{9D8B030D-6E8A-4147-A177-3AD203B41FA5}">
                      <a16:colId xmlns:a16="http://schemas.microsoft.com/office/drawing/2014/main" val="2780516378"/>
                    </a:ext>
                  </a:extLst>
                </a:gridCol>
                <a:gridCol w="353538">
                  <a:extLst>
                    <a:ext uri="{9D8B030D-6E8A-4147-A177-3AD203B41FA5}">
                      <a16:colId xmlns:a16="http://schemas.microsoft.com/office/drawing/2014/main" val="1301958121"/>
                    </a:ext>
                  </a:extLst>
                </a:gridCol>
                <a:gridCol w="353538">
                  <a:extLst>
                    <a:ext uri="{9D8B030D-6E8A-4147-A177-3AD203B41FA5}">
                      <a16:colId xmlns:a16="http://schemas.microsoft.com/office/drawing/2014/main" val="2291355895"/>
                    </a:ext>
                  </a:extLst>
                </a:gridCol>
                <a:gridCol w="353538">
                  <a:extLst>
                    <a:ext uri="{9D8B030D-6E8A-4147-A177-3AD203B41FA5}">
                      <a16:colId xmlns:a16="http://schemas.microsoft.com/office/drawing/2014/main" val="3379671405"/>
                    </a:ext>
                  </a:extLst>
                </a:gridCol>
                <a:gridCol w="353538">
                  <a:extLst>
                    <a:ext uri="{9D8B030D-6E8A-4147-A177-3AD203B41FA5}">
                      <a16:colId xmlns:a16="http://schemas.microsoft.com/office/drawing/2014/main" val="2051271872"/>
                    </a:ext>
                  </a:extLst>
                </a:gridCol>
              </a:tblGrid>
              <a:tr h="246649">
                <a:tc>
                  <a:txBody>
                    <a:bodyPr/>
                    <a:lstStyle>
                      <a:lvl1pPr marL="0" algn="l" defTabSz="609585" rtl="0" eaLnBrk="1" latinLnBrk="0" hangingPunct="1">
                        <a:defRPr sz="2400" kern="1200">
                          <a:solidFill>
                            <a:schemeClr val="tx1"/>
                          </a:solidFill>
                          <a:latin typeface="Calibri"/>
                        </a:defRPr>
                      </a:lvl1pPr>
                      <a:lvl2pPr marL="609585" algn="l" defTabSz="609585" rtl="0" eaLnBrk="1" latinLnBrk="0" hangingPunct="1">
                        <a:defRPr sz="2400" kern="1200">
                          <a:solidFill>
                            <a:schemeClr val="tx1"/>
                          </a:solidFill>
                          <a:latin typeface="Calibri"/>
                        </a:defRPr>
                      </a:lvl2pPr>
                      <a:lvl3pPr marL="1219170" algn="l" defTabSz="609585" rtl="0" eaLnBrk="1" latinLnBrk="0" hangingPunct="1">
                        <a:defRPr sz="2400" kern="1200">
                          <a:solidFill>
                            <a:schemeClr val="tx1"/>
                          </a:solidFill>
                          <a:latin typeface="Calibri"/>
                        </a:defRPr>
                      </a:lvl3pPr>
                      <a:lvl4pPr marL="1828754" algn="l" defTabSz="609585" rtl="0" eaLnBrk="1" latinLnBrk="0" hangingPunct="1">
                        <a:defRPr sz="2400" kern="1200">
                          <a:solidFill>
                            <a:schemeClr val="tx1"/>
                          </a:solidFill>
                          <a:latin typeface="Calibri"/>
                        </a:defRPr>
                      </a:lvl4pPr>
                      <a:lvl5pPr marL="2438339" algn="l" defTabSz="609585" rtl="0" eaLnBrk="1" latinLnBrk="0" hangingPunct="1">
                        <a:defRPr sz="2400" kern="1200">
                          <a:solidFill>
                            <a:schemeClr val="tx1"/>
                          </a:solidFill>
                          <a:latin typeface="Calibri"/>
                        </a:defRPr>
                      </a:lvl5pPr>
                      <a:lvl6pPr marL="3047924" algn="l" defTabSz="609585" rtl="0" eaLnBrk="1" latinLnBrk="0" hangingPunct="1">
                        <a:defRPr sz="2400" kern="1200">
                          <a:solidFill>
                            <a:schemeClr val="tx1"/>
                          </a:solidFill>
                          <a:latin typeface="Calibri"/>
                        </a:defRPr>
                      </a:lvl6pPr>
                      <a:lvl7pPr marL="3657509" algn="l" defTabSz="609585" rtl="0" eaLnBrk="1" latinLnBrk="0" hangingPunct="1">
                        <a:defRPr sz="2400" kern="1200">
                          <a:solidFill>
                            <a:schemeClr val="tx1"/>
                          </a:solidFill>
                          <a:latin typeface="Calibri"/>
                        </a:defRPr>
                      </a:lvl7pPr>
                      <a:lvl8pPr marL="4267093" algn="l" defTabSz="609585" rtl="0" eaLnBrk="1" latinLnBrk="0" hangingPunct="1">
                        <a:defRPr sz="2400" kern="1200">
                          <a:solidFill>
                            <a:schemeClr val="tx1"/>
                          </a:solidFill>
                          <a:latin typeface="Calibri"/>
                        </a:defRPr>
                      </a:lvl8pPr>
                      <a:lvl9pPr marL="4876678" algn="l" defTabSz="609585" rtl="0" eaLnBrk="1" latinLnBrk="0" hangingPunct="1">
                        <a:defRPr sz="2400" kern="1200">
                          <a:solidFill>
                            <a:schemeClr val="tx1"/>
                          </a:solidFill>
                          <a:latin typeface="Calibri"/>
                        </a:defRPr>
                      </a:lvl9pPr>
                    </a:lstStyle>
                    <a:p>
                      <a:pPr algn="ctr" fontAlgn="b"/>
                      <a:r>
                        <a:rPr lang="en-US" sz="1200" b="0" i="0" u="none" strike="noStrike">
                          <a:solidFill>
                            <a:schemeClr val="tx1">
                              <a:lumMod val="65000"/>
                              <a:lumOff val="35000"/>
                            </a:schemeClr>
                          </a:solidFill>
                          <a:effectLst/>
                          <a:latin typeface="+mn-lt"/>
                          <a:cs typeface="Arial" panose="020B0604020202020204" pitchFamily="34" charset="0"/>
                        </a:rPr>
                        <a:t>0</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09585" rtl="0" eaLnBrk="1" latinLnBrk="0" hangingPunct="1">
                        <a:defRPr sz="2400" kern="1200">
                          <a:solidFill>
                            <a:schemeClr val="tx1"/>
                          </a:solidFill>
                          <a:latin typeface="Calibri"/>
                        </a:defRPr>
                      </a:lvl1pPr>
                      <a:lvl2pPr marL="609585" algn="l" defTabSz="609585" rtl="0" eaLnBrk="1" latinLnBrk="0" hangingPunct="1">
                        <a:defRPr sz="2400" kern="1200">
                          <a:solidFill>
                            <a:schemeClr val="tx1"/>
                          </a:solidFill>
                          <a:latin typeface="Calibri"/>
                        </a:defRPr>
                      </a:lvl2pPr>
                      <a:lvl3pPr marL="1219170" algn="l" defTabSz="609585" rtl="0" eaLnBrk="1" latinLnBrk="0" hangingPunct="1">
                        <a:defRPr sz="2400" kern="1200">
                          <a:solidFill>
                            <a:schemeClr val="tx1"/>
                          </a:solidFill>
                          <a:latin typeface="Calibri"/>
                        </a:defRPr>
                      </a:lvl3pPr>
                      <a:lvl4pPr marL="1828754" algn="l" defTabSz="609585" rtl="0" eaLnBrk="1" latinLnBrk="0" hangingPunct="1">
                        <a:defRPr sz="2400" kern="1200">
                          <a:solidFill>
                            <a:schemeClr val="tx1"/>
                          </a:solidFill>
                          <a:latin typeface="Calibri"/>
                        </a:defRPr>
                      </a:lvl4pPr>
                      <a:lvl5pPr marL="2438339" algn="l" defTabSz="609585" rtl="0" eaLnBrk="1" latinLnBrk="0" hangingPunct="1">
                        <a:defRPr sz="2400" kern="1200">
                          <a:solidFill>
                            <a:schemeClr val="tx1"/>
                          </a:solidFill>
                          <a:latin typeface="Calibri"/>
                        </a:defRPr>
                      </a:lvl5pPr>
                      <a:lvl6pPr marL="3047924" algn="l" defTabSz="609585" rtl="0" eaLnBrk="1" latinLnBrk="0" hangingPunct="1">
                        <a:defRPr sz="2400" kern="1200">
                          <a:solidFill>
                            <a:schemeClr val="tx1"/>
                          </a:solidFill>
                          <a:latin typeface="Calibri"/>
                        </a:defRPr>
                      </a:lvl6pPr>
                      <a:lvl7pPr marL="3657509" algn="l" defTabSz="609585" rtl="0" eaLnBrk="1" latinLnBrk="0" hangingPunct="1">
                        <a:defRPr sz="2400" kern="1200">
                          <a:solidFill>
                            <a:schemeClr val="tx1"/>
                          </a:solidFill>
                          <a:latin typeface="Calibri"/>
                        </a:defRPr>
                      </a:lvl7pPr>
                      <a:lvl8pPr marL="4267093" algn="l" defTabSz="609585" rtl="0" eaLnBrk="1" latinLnBrk="0" hangingPunct="1">
                        <a:defRPr sz="2400" kern="1200">
                          <a:solidFill>
                            <a:schemeClr val="tx1"/>
                          </a:solidFill>
                          <a:latin typeface="Calibri"/>
                        </a:defRPr>
                      </a:lvl8pPr>
                      <a:lvl9pPr marL="4876678" algn="l" defTabSz="609585" rtl="0" eaLnBrk="1" latinLnBrk="0" hangingPunct="1">
                        <a:defRPr sz="2400" kern="1200">
                          <a:solidFill>
                            <a:schemeClr val="tx1"/>
                          </a:solidFill>
                          <a:latin typeface="Calibri"/>
                        </a:defRPr>
                      </a:lvl9pPr>
                    </a:lstStyle>
                    <a:p>
                      <a:pPr algn="ctr" fontAlgn="b"/>
                      <a:r>
                        <a:rPr lang="en-US" sz="1200" b="0" i="0" u="none" strike="noStrike">
                          <a:solidFill>
                            <a:schemeClr val="tx1">
                              <a:lumMod val="65000"/>
                              <a:lumOff val="35000"/>
                            </a:schemeClr>
                          </a:solidFill>
                          <a:effectLst/>
                          <a:latin typeface="+mn-lt"/>
                          <a:cs typeface="Arial" panose="020B0604020202020204" pitchFamily="34" charset="0"/>
                        </a:rPr>
                        <a:t>2</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09585" rtl="0" eaLnBrk="1" latinLnBrk="0" hangingPunct="1">
                        <a:defRPr sz="2400" kern="1200">
                          <a:solidFill>
                            <a:schemeClr val="tx1"/>
                          </a:solidFill>
                          <a:latin typeface="Calibri"/>
                        </a:defRPr>
                      </a:lvl1pPr>
                      <a:lvl2pPr marL="609585" algn="l" defTabSz="609585" rtl="0" eaLnBrk="1" latinLnBrk="0" hangingPunct="1">
                        <a:defRPr sz="2400" kern="1200">
                          <a:solidFill>
                            <a:schemeClr val="tx1"/>
                          </a:solidFill>
                          <a:latin typeface="Calibri"/>
                        </a:defRPr>
                      </a:lvl2pPr>
                      <a:lvl3pPr marL="1219170" algn="l" defTabSz="609585" rtl="0" eaLnBrk="1" latinLnBrk="0" hangingPunct="1">
                        <a:defRPr sz="2400" kern="1200">
                          <a:solidFill>
                            <a:schemeClr val="tx1"/>
                          </a:solidFill>
                          <a:latin typeface="Calibri"/>
                        </a:defRPr>
                      </a:lvl3pPr>
                      <a:lvl4pPr marL="1828754" algn="l" defTabSz="609585" rtl="0" eaLnBrk="1" latinLnBrk="0" hangingPunct="1">
                        <a:defRPr sz="2400" kern="1200">
                          <a:solidFill>
                            <a:schemeClr val="tx1"/>
                          </a:solidFill>
                          <a:latin typeface="Calibri"/>
                        </a:defRPr>
                      </a:lvl4pPr>
                      <a:lvl5pPr marL="2438339" algn="l" defTabSz="609585" rtl="0" eaLnBrk="1" latinLnBrk="0" hangingPunct="1">
                        <a:defRPr sz="2400" kern="1200">
                          <a:solidFill>
                            <a:schemeClr val="tx1"/>
                          </a:solidFill>
                          <a:latin typeface="Calibri"/>
                        </a:defRPr>
                      </a:lvl5pPr>
                      <a:lvl6pPr marL="3047924" algn="l" defTabSz="609585" rtl="0" eaLnBrk="1" latinLnBrk="0" hangingPunct="1">
                        <a:defRPr sz="2400" kern="1200">
                          <a:solidFill>
                            <a:schemeClr val="tx1"/>
                          </a:solidFill>
                          <a:latin typeface="Calibri"/>
                        </a:defRPr>
                      </a:lvl6pPr>
                      <a:lvl7pPr marL="3657509" algn="l" defTabSz="609585" rtl="0" eaLnBrk="1" latinLnBrk="0" hangingPunct="1">
                        <a:defRPr sz="2400" kern="1200">
                          <a:solidFill>
                            <a:schemeClr val="tx1"/>
                          </a:solidFill>
                          <a:latin typeface="Calibri"/>
                        </a:defRPr>
                      </a:lvl7pPr>
                      <a:lvl8pPr marL="4267093" algn="l" defTabSz="609585" rtl="0" eaLnBrk="1" latinLnBrk="0" hangingPunct="1">
                        <a:defRPr sz="2400" kern="1200">
                          <a:solidFill>
                            <a:schemeClr val="tx1"/>
                          </a:solidFill>
                          <a:latin typeface="Calibri"/>
                        </a:defRPr>
                      </a:lvl8pPr>
                      <a:lvl9pPr marL="4876678" algn="l" defTabSz="609585" rtl="0" eaLnBrk="1" latinLnBrk="0" hangingPunct="1">
                        <a:defRPr sz="2400" kern="1200">
                          <a:solidFill>
                            <a:schemeClr val="tx1"/>
                          </a:solidFill>
                          <a:latin typeface="Calibri"/>
                        </a:defRPr>
                      </a:lvl9pPr>
                    </a:lstStyle>
                    <a:p>
                      <a:pPr algn="ctr" fontAlgn="b"/>
                      <a:r>
                        <a:rPr lang="en-US" sz="1200" b="0" i="0" u="none" strike="noStrike">
                          <a:solidFill>
                            <a:schemeClr val="tx1">
                              <a:lumMod val="65000"/>
                              <a:lumOff val="35000"/>
                            </a:schemeClr>
                          </a:solidFill>
                          <a:effectLst/>
                          <a:latin typeface="+mn-lt"/>
                          <a:cs typeface="Arial" panose="020B0604020202020204" pitchFamily="34" charset="0"/>
                        </a:rPr>
                        <a:t>4</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09585" rtl="0" eaLnBrk="1" latinLnBrk="0" hangingPunct="1">
                        <a:defRPr sz="2400" kern="1200">
                          <a:solidFill>
                            <a:schemeClr val="tx1"/>
                          </a:solidFill>
                          <a:latin typeface="Calibri"/>
                        </a:defRPr>
                      </a:lvl1pPr>
                      <a:lvl2pPr marL="609585" algn="l" defTabSz="609585" rtl="0" eaLnBrk="1" latinLnBrk="0" hangingPunct="1">
                        <a:defRPr sz="2400" kern="1200">
                          <a:solidFill>
                            <a:schemeClr val="tx1"/>
                          </a:solidFill>
                          <a:latin typeface="Calibri"/>
                        </a:defRPr>
                      </a:lvl2pPr>
                      <a:lvl3pPr marL="1219170" algn="l" defTabSz="609585" rtl="0" eaLnBrk="1" latinLnBrk="0" hangingPunct="1">
                        <a:defRPr sz="2400" kern="1200">
                          <a:solidFill>
                            <a:schemeClr val="tx1"/>
                          </a:solidFill>
                          <a:latin typeface="Calibri"/>
                        </a:defRPr>
                      </a:lvl3pPr>
                      <a:lvl4pPr marL="1828754" algn="l" defTabSz="609585" rtl="0" eaLnBrk="1" latinLnBrk="0" hangingPunct="1">
                        <a:defRPr sz="2400" kern="1200">
                          <a:solidFill>
                            <a:schemeClr val="tx1"/>
                          </a:solidFill>
                          <a:latin typeface="Calibri"/>
                        </a:defRPr>
                      </a:lvl4pPr>
                      <a:lvl5pPr marL="2438339" algn="l" defTabSz="609585" rtl="0" eaLnBrk="1" latinLnBrk="0" hangingPunct="1">
                        <a:defRPr sz="2400" kern="1200">
                          <a:solidFill>
                            <a:schemeClr val="tx1"/>
                          </a:solidFill>
                          <a:latin typeface="Calibri"/>
                        </a:defRPr>
                      </a:lvl5pPr>
                      <a:lvl6pPr marL="3047924" algn="l" defTabSz="609585" rtl="0" eaLnBrk="1" latinLnBrk="0" hangingPunct="1">
                        <a:defRPr sz="2400" kern="1200">
                          <a:solidFill>
                            <a:schemeClr val="tx1"/>
                          </a:solidFill>
                          <a:latin typeface="Calibri"/>
                        </a:defRPr>
                      </a:lvl6pPr>
                      <a:lvl7pPr marL="3657509" algn="l" defTabSz="609585" rtl="0" eaLnBrk="1" latinLnBrk="0" hangingPunct="1">
                        <a:defRPr sz="2400" kern="1200">
                          <a:solidFill>
                            <a:schemeClr val="tx1"/>
                          </a:solidFill>
                          <a:latin typeface="Calibri"/>
                        </a:defRPr>
                      </a:lvl7pPr>
                      <a:lvl8pPr marL="4267093" algn="l" defTabSz="609585" rtl="0" eaLnBrk="1" latinLnBrk="0" hangingPunct="1">
                        <a:defRPr sz="2400" kern="1200">
                          <a:solidFill>
                            <a:schemeClr val="tx1"/>
                          </a:solidFill>
                          <a:latin typeface="Calibri"/>
                        </a:defRPr>
                      </a:lvl8pPr>
                      <a:lvl9pPr marL="4876678" algn="l" defTabSz="609585" rtl="0" eaLnBrk="1" latinLnBrk="0" hangingPunct="1">
                        <a:defRPr sz="2400" kern="1200">
                          <a:solidFill>
                            <a:schemeClr val="tx1"/>
                          </a:solidFill>
                          <a:latin typeface="Calibri"/>
                        </a:defRPr>
                      </a:lvl9pPr>
                    </a:lstStyle>
                    <a:p>
                      <a:pPr algn="ctr" fontAlgn="b"/>
                      <a:r>
                        <a:rPr lang="en-US" sz="1200" b="0" i="0" u="none" strike="noStrike">
                          <a:solidFill>
                            <a:schemeClr val="tx1">
                              <a:lumMod val="65000"/>
                              <a:lumOff val="35000"/>
                            </a:schemeClr>
                          </a:solidFill>
                          <a:effectLst/>
                          <a:latin typeface="+mn-lt"/>
                          <a:cs typeface="Arial" panose="020B0604020202020204" pitchFamily="34" charset="0"/>
                        </a:rPr>
                        <a:t>6</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09585" rtl="0" eaLnBrk="1" latinLnBrk="0" hangingPunct="1">
                        <a:defRPr sz="2400" kern="1200">
                          <a:solidFill>
                            <a:schemeClr val="tx1"/>
                          </a:solidFill>
                          <a:latin typeface="Calibri"/>
                        </a:defRPr>
                      </a:lvl1pPr>
                      <a:lvl2pPr marL="609585" algn="l" defTabSz="609585" rtl="0" eaLnBrk="1" latinLnBrk="0" hangingPunct="1">
                        <a:defRPr sz="2400" kern="1200">
                          <a:solidFill>
                            <a:schemeClr val="tx1"/>
                          </a:solidFill>
                          <a:latin typeface="Calibri"/>
                        </a:defRPr>
                      </a:lvl2pPr>
                      <a:lvl3pPr marL="1219170" algn="l" defTabSz="609585" rtl="0" eaLnBrk="1" latinLnBrk="0" hangingPunct="1">
                        <a:defRPr sz="2400" kern="1200">
                          <a:solidFill>
                            <a:schemeClr val="tx1"/>
                          </a:solidFill>
                          <a:latin typeface="Calibri"/>
                        </a:defRPr>
                      </a:lvl3pPr>
                      <a:lvl4pPr marL="1828754" algn="l" defTabSz="609585" rtl="0" eaLnBrk="1" latinLnBrk="0" hangingPunct="1">
                        <a:defRPr sz="2400" kern="1200">
                          <a:solidFill>
                            <a:schemeClr val="tx1"/>
                          </a:solidFill>
                          <a:latin typeface="Calibri"/>
                        </a:defRPr>
                      </a:lvl4pPr>
                      <a:lvl5pPr marL="2438339" algn="l" defTabSz="609585" rtl="0" eaLnBrk="1" latinLnBrk="0" hangingPunct="1">
                        <a:defRPr sz="2400" kern="1200">
                          <a:solidFill>
                            <a:schemeClr val="tx1"/>
                          </a:solidFill>
                          <a:latin typeface="Calibri"/>
                        </a:defRPr>
                      </a:lvl5pPr>
                      <a:lvl6pPr marL="3047924" algn="l" defTabSz="609585" rtl="0" eaLnBrk="1" latinLnBrk="0" hangingPunct="1">
                        <a:defRPr sz="2400" kern="1200">
                          <a:solidFill>
                            <a:schemeClr val="tx1"/>
                          </a:solidFill>
                          <a:latin typeface="Calibri"/>
                        </a:defRPr>
                      </a:lvl6pPr>
                      <a:lvl7pPr marL="3657509" algn="l" defTabSz="609585" rtl="0" eaLnBrk="1" latinLnBrk="0" hangingPunct="1">
                        <a:defRPr sz="2400" kern="1200">
                          <a:solidFill>
                            <a:schemeClr val="tx1"/>
                          </a:solidFill>
                          <a:latin typeface="Calibri"/>
                        </a:defRPr>
                      </a:lvl7pPr>
                      <a:lvl8pPr marL="4267093" algn="l" defTabSz="609585" rtl="0" eaLnBrk="1" latinLnBrk="0" hangingPunct="1">
                        <a:defRPr sz="2400" kern="1200">
                          <a:solidFill>
                            <a:schemeClr val="tx1"/>
                          </a:solidFill>
                          <a:latin typeface="Calibri"/>
                        </a:defRPr>
                      </a:lvl8pPr>
                      <a:lvl9pPr marL="4876678" algn="l" defTabSz="609585" rtl="0" eaLnBrk="1" latinLnBrk="0" hangingPunct="1">
                        <a:defRPr sz="2400" kern="1200">
                          <a:solidFill>
                            <a:schemeClr val="tx1"/>
                          </a:solidFill>
                          <a:latin typeface="Calibri"/>
                        </a:defRPr>
                      </a:lvl9pPr>
                    </a:lstStyle>
                    <a:p>
                      <a:pPr algn="ctr" fontAlgn="b"/>
                      <a:r>
                        <a:rPr lang="en-US" sz="1200" b="0" i="0" u="none" strike="noStrike">
                          <a:solidFill>
                            <a:schemeClr val="tx1">
                              <a:lumMod val="65000"/>
                              <a:lumOff val="35000"/>
                            </a:schemeClr>
                          </a:solidFill>
                          <a:effectLst/>
                          <a:latin typeface="+mn-lt"/>
                          <a:cs typeface="Arial" panose="020B0604020202020204" pitchFamily="34" charset="0"/>
                        </a:rPr>
                        <a:t>8</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09585" rtl="0" eaLnBrk="1" latinLnBrk="0" hangingPunct="1">
                        <a:defRPr sz="2400" kern="1200">
                          <a:solidFill>
                            <a:schemeClr val="tx1"/>
                          </a:solidFill>
                          <a:latin typeface="Calibri"/>
                        </a:defRPr>
                      </a:lvl1pPr>
                      <a:lvl2pPr marL="609585" algn="l" defTabSz="609585" rtl="0" eaLnBrk="1" latinLnBrk="0" hangingPunct="1">
                        <a:defRPr sz="2400" kern="1200">
                          <a:solidFill>
                            <a:schemeClr val="tx1"/>
                          </a:solidFill>
                          <a:latin typeface="Calibri"/>
                        </a:defRPr>
                      </a:lvl2pPr>
                      <a:lvl3pPr marL="1219170" algn="l" defTabSz="609585" rtl="0" eaLnBrk="1" latinLnBrk="0" hangingPunct="1">
                        <a:defRPr sz="2400" kern="1200">
                          <a:solidFill>
                            <a:schemeClr val="tx1"/>
                          </a:solidFill>
                          <a:latin typeface="Calibri"/>
                        </a:defRPr>
                      </a:lvl3pPr>
                      <a:lvl4pPr marL="1828754" algn="l" defTabSz="609585" rtl="0" eaLnBrk="1" latinLnBrk="0" hangingPunct="1">
                        <a:defRPr sz="2400" kern="1200">
                          <a:solidFill>
                            <a:schemeClr val="tx1"/>
                          </a:solidFill>
                          <a:latin typeface="Calibri"/>
                        </a:defRPr>
                      </a:lvl4pPr>
                      <a:lvl5pPr marL="2438339" algn="l" defTabSz="609585" rtl="0" eaLnBrk="1" latinLnBrk="0" hangingPunct="1">
                        <a:defRPr sz="2400" kern="1200">
                          <a:solidFill>
                            <a:schemeClr val="tx1"/>
                          </a:solidFill>
                          <a:latin typeface="Calibri"/>
                        </a:defRPr>
                      </a:lvl5pPr>
                      <a:lvl6pPr marL="3047924" algn="l" defTabSz="609585" rtl="0" eaLnBrk="1" latinLnBrk="0" hangingPunct="1">
                        <a:defRPr sz="2400" kern="1200">
                          <a:solidFill>
                            <a:schemeClr val="tx1"/>
                          </a:solidFill>
                          <a:latin typeface="Calibri"/>
                        </a:defRPr>
                      </a:lvl6pPr>
                      <a:lvl7pPr marL="3657509" algn="l" defTabSz="609585" rtl="0" eaLnBrk="1" latinLnBrk="0" hangingPunct="1">
                        <a:defRPr sz="2400" kern="1200">
                          <a:solidFill>
                            <a:schemeClr val="tx1"/>
                          </a:solidFill>
                          <a:latin typeface="Calibri"/>
                        </a:defRPr>
                      </a:lvl7pPr>
                      <a:lvl8pPr marL="4267093" algn="l" defTabSz="609585" rtl="0" eaLnBrk="1" latinLnBrk="0" hangingPunct="1">
                        <a:defRPr sz="2400" kern="1200">
                          <a:solidFill>
                            <a:schemeClr val="tx1"/>
                          </a:solidFill>
                          <a:latin typeface="Calibri"/>
                        </a:defRPr>
                      </a:lvl8pPr>
                      <a:lvl9pPr marL="4876678" algn="l" defTabSz="609585" rtl="0" eaLnBrk="1" latinLnBrk="0" hangingPunct="1">
                        <a:defRPr sz="2400" kern="1200">
                          <a:solidFill>
                            <a:schemeClr val="tx1"/>
                          </a:solidFill>
                          <a:latin typeface="Calibri"/>
                        </a:defRPr>
                      </a:lvl9pPr>
                    </a:lstStyle>
                    <a:p>
                      <a:pPr algn="ctr" fontAlgn="b"/>
                      <a:r>
                        <a:rPr lang="en-US" sz="1200" b="0" i="0" u="none" strike="noStrike">
                          <a:solidFill>
                            <a:schemeClr val="tx1">
                              <a:lumMod val="65000"/>
                              <a:lumOff val="35000"/>
                            </a:schemeClr>
                          </a:solidFill>
                          <a:effectLst/>
                          <a:latin typeface="+mn-lt"/>
                          <a:cs typeface="Arial" panose="020B0604020202020204" pitchFamily="34" charset="0"/>
                        </a:rPr>
                        <a:t>10</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09585" rtl="0" eaLnBrk="1" latinLnBrk="0" hangingPunct="1">
                        <a:defRPr sz="2400" kern="1200">
                          <a:solidFill>
                            <a:schemeClr val="tx1"/>
                          </a:solidFill>
                          <a:latin typeface="Calibri"/>
                        </a:defRPr>
                      </a:lvl1pPr>
                      <a:lvl2pPr marL="609585" algn="l" defTabSz="609585" rtl="0" eaLnBrk="1" latinLnBrk="0" hangingPunct="1">
                        <a:defRPr sz="2400" kern="1200">
                          <a:solidFill>
                            <a:schemeClr val="tx1"/>
                          </a:solidFill>
                          <a:latin typeface="Calibri"/>
                        </a:defRPr>
                      </a:lvl2pPr>
                      <a:lvl3pPr marL="1219170" algn="l" defTabSz="609585" rtl="0" eaLnBrk="1" latinLnBrk="0" hangingPunct="1">
                        <a:defRPr sz="2400" kern="1200">
                          <a:solidFill>
                            <a:schemeClr val="tx1"/>
                          </a:solidFill>
                          <a:latin typeface="Calibri"/>
                        </a:defRPr>
                      </a:lvl3pPr>
                      <a:lvl4pPr marL="1828754" algn="l" defTabSz="609585" rtl="0" eaLnBrk="1" latinLnBrk="0" hangingPunct="1">
                        <a:defRPr sz="2400" kern="1200">
                          <a:solidFill>
                            <a:schemeClr val="tx1"/>
                          </a:solidFill>
                          <a:latin typeface="Calibri"/>
                        </a:defRPr>
                      </a:lvl4pPr>
                      <a:lvl5pPr marL="2438339" algn="l" defTabSz="609585" rtl="0" eaLnBrk="1" latinLnBrk="0" hangingPunct="1">
                        <a:defRPr sz="2400" kern="1200">
                          <a:solidFill>
                            <a:schemeClr val="tx1"/>
                          </a:solidFill>
                          <a:latin typeface="Calibri"/>
                        </a:defRPr>
                      </a:lvl5pPr>
                      <a:lvl6pPr marL="3047924" algn="l" defTabSz="609585" rtl="0" eaLnBrk="1" latinLnBrk="0" hangingPunct="1">
                        <a:defRPr sz="2400" kern="1200">
                          <a:solidFill>
                            <a:schemeClr val="tx1"/>
                          </a:solidFill>
                          <a:latin typeface="Calibri"/>
                        </a:defRPr>
                      </a:lvl6pPr>
                      <a:lvl7pPr marL="3657509" algn="l" defTabSz="609585" rtl="0" eaLnBrk="1" latinLnBrk="0" hangingPunct="1">
                        <a:defRPr sz="2400" kern="1200">
                          <a:solidFill>
                            <a:schemeClr val="tx1"/>
                          </a:solidFill>
                          <a:latin typeface="Calibri"/>
                        </a:defRPr>
                      </a:lvl7pPr>
                      <a:lvl8pPr marL="4267093" algn="l" defTabSz="609585" rtl="0" eaLnBrk="1" latinLnBrk="0" hangingPunct="1">
                        <a:defRPr sz="2400" kern="1200">
                          <a:solidFill>
                            <a:schemeClr val="tx1"/>
                          </a:solidFill>
                          <a:latin typeface="Calibri"/>
                        </a:defRPr>
                      </a:lvl8pPr>
                      <a:lvl9pPr marL="4876678" algn="l" defTabSz="609585" rtl="0" eaLnBrk="1" latinLnBrk="0" hangingPunct="1">
                        <a:defRPr sz="2400" kern="1200">
                          <a:solidFill>
                            <a:schemeClr val="tx1"/>
                          </a:solidFill>
                          <a:latin typeface="Calibri"/>
                        </a:defRPr>
                      </a:lvl9pPr>
                    </a:lstStyle>
                    <a:p>
                      <a:pPr algn="ctr" fontAlgn="b"/>
                      <a:r>
                        <a:rPr lang="en-US" sz="1200" b="0" i="0" u="none" strike="noStrike">
                          <a:solidFill>
                            <a:schemeClr val="tx1">
                              <a:lumMod val="65000"/>
                              <a:lumOff val="35000"/>
                            </a:schemeClr>
                          </a:solidFill>
                          <a:effectLst/>
                          <a:latin typeface="+mn-lt"/>
                          <a:cs typeface="Arial" panose="020B0604020202020204" pitchFamily="34" charset="0"/>
                        </a:rPr>
                        <a:t>12</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09585" rtl="0" eaLnBrk="1" latinLnBrk="0" hangingPunct="1">
                        <a:defRPr sz="2400" kern="1200">
                          <a:solidFill>
                            <a:schemeClr val="tx1"/>
                          </a:solidFill>
                          <a:latin typeface="Calibri"/>
                        </a:defRPr>
                      </a:lvl1pPr>
                      <a:lvl2pPr marL="609585" algn="l" defTabSz="609585" rtl="0" eaLnBrk="1" latinLnBrk="0" hangingPunct="1">
                        <a:defRPr sz="2400" kern="1200">
                          <a:solidFill>
                            <a:schemeClr val="tx1"/>
                          </a:solidFill>
                          <a:latin typeface="Calibri"/>
                        </a:defRPr>
                      </a:lvl2pPr>
                      <a:lvl3pPr marL="1219170" algn="l" defTabSz="609585" rtl="0" eaLnBrk="1" latinLnBrk="0" hangingPunct="1">
                        <a:defRPr sz="2400" kern="1200">
                          <a:solidFill>
                            <a:schemeClr val="tx1"/>
                          </a:solidFill>
                          <a:latin typeface="Calibri"/>
                        </a:defRPr>
                      </a:lvl3pPr>
                      <a:lvl4pPr marL="1828754" algn="l" defTabSz="609585" rtl="0" eaLnBrk="1" latinLnBrk="0" hangingPunct="1">
                        <a:defRPr sz="2400" kern="1200">
                          <a:solidFill>
                            <a:schemeClr val="tx1"/>
                          </a:solidFill>
                          <a:latin typeface="Calibri"/>
                        </a:defRPr>
                      </a:lvl4pPr>
                      <a:lvl5pPr marL="2438339" algn="l" defTabSz="609585" rtl="0" eaLnBrk="1" latinLnBrk="0" hangingPunct="1">
                        <a:defRPr sz="2400" kern="1200">
                          <a:solidFill>
                            <a:schemeClr val="tx1"/>
                          </a:solidFill>
                          <a:latin typeface="Calibri"/>
                        </a:defRPr>
                      </a:lvl5pPr>
                      <a:lvl6pPr marL="3047924" algn="l" defTabSz="609585" rtl="0" eaLnBrk="1" latinLnBrk="0" hangingPunct="1">
                        <a:defRPr sz="2400" kern="1200">
                          <a:solidFill>
                            <a:schemeClr val="tx1"/>
                          </a:solidFill>
                          <a:latin typeface="Calibri"/>
                        </a:defRPr>
                      </a:lvl6pPr>
                      <a:lvl7pPr marL="3657509" algn="l" defTabSz="609585" rtl="0" eaLnBrk="1" latinLnBrk="0" hangingPunct="1">
                        <a:defRPr sz="2400" kern="1200">
                          <a:solidFill>
                            <a:schemeClr val="tx1"/>
                          </a:solidFill>
                          <a:latin typeface="Calibri"/>
                        </a:defRPr>
                      </a:lvl7pPr>
                      <a:lvl8pPr marL="4267093" algn="l" defTabSz="609585" rtl="0" eaLnBrk="1" latinLnBrk="0" hangingPunct="1">
                        <a:defRPr sz="2400" kern="1200">
                          <a:solidFill>
                            <a:schemeClr val="tx1"/>
                          </a:solidFill>
                          <a:latin typeface="Calibri"/>
                        </a:defRPr>
                      </a:lvl8pPr>
                      <a:lvl9pPr marL="4876678" algn="l" defTabSz="609585" rtl="0" eaLnBrk="1" latinLnBrk="0" hangingPunct="1">
                        <a:defRPr sz="2400" kern="1200">
                          <a:solidFill>
                            <a:schemeClr val="tx1"/>
                          </a:solidFill>
                          <a:latin typeface="Calibri"/>
                        </a:defRPr>
                      </a:lvl9pPr>
                    </a:lstStyle>
                    <a:p>
                      <a:pPr algn="ctr" fontAlgn="b"/>
                      <a:r>
                        <a:rPr lang="en-US" sz="1200" b="0" i="0" u="none" strike="noStrike">
                          <a:solidFill>
                            <a:schemeClr val="tx1">
                              <a:lumMod val="65000"/>
                              <a:lumOff val="35000"/>
                            </a:schemeClr>
                          </a:solidFill>
                          <a:effectLst/>
                          <a:latin typeface="+mn-lt"/>
                          <a:cs typeface="Arial" panose="020B0604020202020204" pitchFamily="34" charset="0"/>
                        </a:rPr>
                        <a:t>14</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09585" rtl="0" eaLnBrk="1" latinLnBrk="0" hangingPunct="1">
                        <a:defRPr sz="2400" kern="1200">
                          <a:solidFill>
                            <a:schemeClr val="tx1"/>
                          </a:solidFill>
                          <a:latin typeface="Calibri"/>
                        </a:defRPr>
                      </a:lvl1pPr>
                      <a:lvl2pPr marL="609585" algn="l" defTabSz="609585" rtl="0" eaLnBrk="1" latinLnBrk="0" hangingPunct="1">
                        <a:defRPr sz="2400" kern="1200">
                          <a:solidFill>
                            <a:schemeClr val="tx1"/>
                          </a:solidFill>
                          <a:latin typeface="Calibri"/>
                        </a:defRPr>
                      </a:lvl2pPr>
                      <a:lvl3pPr marL="1219170" algn="l" defTabSz="609585" rtl="0" eaLnBrk="1" latinLnBrk="0" hangingPunct="1">
                        <a:defRPr sz="2400" kern="1200">
                          <a:solidFill>
                            <a:schemeClr val="tx1"/>
                          </a:solidFill>
                          <a:latin typeface="Calibri"/>
                        </a:defRPr>
                      </a:lvl3pPr>
                      <a:lvl4pPr marL="1828754" algn="l" defTabSz="609585" rtl="0" eaLnBrk="1" latinLnBrk="0" hangingPunct="1">
                        <a:defRPr sz="2400" kern="1200">
                          <a:solidFill>
                            <a:schemeClr val="tx1"/>
                          </a:solidFill>
                          <a:latin typeface="Calibri"/>
                        </a:defRPr>
                      </a:lvl4pPr>
                      <a:lvl5pPr marL="2438339" algn="l" defTabSz="609585" rtl="0" eaLnBrk="1" latinLnBrk="0" hangingPunct="1">
                        <a:defRPr sz="2400" kern="1200">
                          <a:solidFill>
                            <a:schemeClr val="tx1"/>
                          </a:solidFill>
                          <a:latin typeface="Calibri"/>
                        </a:defRPr>
                      </a:lvl5pPr>
                      <a:lvl6pPr marL="3047924" algn="l" defTabSz="609585" rtl="0" eaLnBrk="1" latinLnBrk="0" hangingPunct="1">
                        <a:defRPr sz="2400" kern="1200">
                          <a:solidFill>
                            <a:schemeClr val="tx1"/>
                          </a:solidFill>
                          <a:latin typeface="Calibri"/>
                        </a:defRPr>
                      </a:lvl6pPr>
                      <a:lvl7pPr marL="3657509" algn="l" defTabSz="609585" rtl="0" eaLnBrk="1" latinLnBrk="0" hangingPunct="1">
                        <a:defRPr sz="2400" kern="1200">
                          <a:solidFill>
                            <a:schemeClr val="tx1"/>
                          </a:solidFill>
                          <a:latin typeface="Calibri"/>
                        </a:defRPr>
                      </a:lvl7pPr>
                      <a:lvl8pPr marL="4267093" algn="l" defTabSz="609585" rtl="0" eaLnBrk="1" latinLnBrk="0" hangingPunct="1">
                        <a:defRPr sz="2400" kern="1200">
                          <a:solidFill>
                            <a:schemeClr val="tx1"/>
                          </a:solidFill>
                          <a:latin typeface="Calibri"/>
                        </a:defRPr>
                      </a:lvl8pPr>
                      <a:lvl9pPr marL="4876678" algn="l" defTabSz="609585" rtl="0" eaLnBrk="1" latinLnBrk="0" hangingPunct="1">
                        <a:defRPr sz="2400" kern="1200">
                          <a:solidFill>
                            <a:schemeClr val="tx1"/>
                          </a:solidFill>
                          <a:latin typeface="Calibri"/>
                        </a:defRPr>
                      </a:lvl9pPr>
                    </a:lstStyle>
                    <a:p>
                      <a:pPr algn="ctr" fontAlgn="b"/>
                      <a:r>
                        <a:rPr lang="en-US" sz="1200" b="0" i="0" u="none" strike="noStrike">
                          <a:solidFill>
                            <a:schemeClr val="tx1">
                              <a:lumMod val="65000"/>
                              <a:lumOff val="35000"/>
                            </a:schemeClr>
                          </a:solidFill>
                          <a:effectLst/>
                          <a:latin typeface="+mn-lt"/>
                          <a:cs typeface="Arial" panose="020B0604020202020204" pitchFamily="34" charset="0"/>
                        </a:rPr>
                        <a:t>16</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09585" rtl="0" eaLnBrk="1" latinLnBrk="0" hangingPunct="1">
                        <a:defRPr sz="2400" kern="1200">
                          <a:solidFill>
                            <a:schemeClr val="tx1"/>
                          </a:solidFill>
                          <a:latin typeface="Calibri"/>
                        </a:defRPr>
                      </a:lvl1pPr>
                      <a:lvl2pPr marL="609585" algn="l" defTabSz="609585" rtl="0" eaLnBrk="1" latinLnBrk="0" hangingPunct="1">
                        <a:defRPr sz="2400" kern="1200">
                          <a:solidFill>
                            <a:schemeClr val="tx1"/>
                          </a:solidFill>
                          <a:latin typeface="Calibri"/>
                        </a:defRPr>
                      </a:lvl2pPr>
                      <a:lvl3pPr marL="1219170" algn="l" defTabSz="609585" rtl="0" eaLnBrk="1" latinLnBrk="0" hangingPunct="1">
                        <a:defRPr sz="2400" kern="1200">
                          <a:solidFill>
                            <a:schemeClr val="tx1"/>
                          </a:solidFill>
                          <a:latin typeface="Calibri"/>
                        </a:defRPr>
                      </a:lvl3pPr>
                      <a:lvl4pPr marL="1828754" algn="l" defTabSz="609585" rtl="0" eaLnBrk="1" latinLnBrk="0" hangingPunct="1">
                        <a:defRPr sz="2400" kern="1200">
                          <a:solidFill>
                            <a:schemeClr val="tx1"/>
                          </a:solidFill>
                          <a:latin typeface="Calibri"/>
                        </a:defRPr>
                      </a:lvl4pPr>
                      <a:lvl5pPr marL="2438339" algn="l" defTabSz="609585" rtl="0" eaLnBrk="1" latinLnBrk="0" hangingPunct="1">
                        <a:defRPr sz="2400" kern="1200">
                          <a:solidFill>
                            <a:schemeClr val="tx1"/>
                          </a:solidFill>
                          <a:latin typeface="Calibri"/>
                        </a:defRPr>
                      </a:lvl5pPr>
                      <a:lvl6pPr marL="3047924" algn="l" defTabSz="609585" rtl="0" eaLnBrk="1" latinLnBrk="0" hangingPunct="1">
                        <a:defRPr sz="2400" kern="1200">
                          <a:solidFill>
                            <a:schemeClr val="tx1"/>
                          </a:solidFill>
                          <a:latin typeface="Calibri"/>
                        </a:defRPr>
                      </a:lvl6pPr>
                      <a:lvl7pPr marL="3657509" algn="l" defTabSz="609585" rtl="0" eaLnBrk="1" latinLnBrk="0" hangingPunct="1">
                        <a:defRPr sz="2400" kern="1200">
                          <a:solidFill>
                            <a:schemeClr val="tx1"/>
                          </a:solidFill>
                          <a:latin typeface="Calibri"/>
                        </a:defRPr>
                      </a:lvl7pPr>
                      <a:lvl8pPr marL="4267093" algn="l" defTabSz="609585" rtl="0" eaLnBrk="1" latinLnBrk="0" hangingPunct="1">
                        <a:defRPr sz="2400" kern="1200">
                          <a:solidFill>
                            <a:schemeClr val="tx1"/>
                          </a:solidFill>
                          <a:latin typeface="Calibri"/>
                        </a:defRPr>
                      </a:lvl8pPr>
                      <a:lvl9pPr marL="4876678" algn="l" defTabSz="609585" rtl="0" eaLnBrk="1" latinLnBrk="0" hangingPunct="1">
                        <a:defRPr sz="2400" kern="1200">
                          <a:solidFill>
                            <a:schemeClr val="tx1"/>
                          </a:solidFill>
                          <a:latin typeface="Calibri"/>
                        </a:defRPr>
                      </a:lvl9pPr>
                    </a:lstStyle>
                    <a:p>
                      <a:pPr algn="ctr" fontAlgn="b"/>
                      <a:r>
                        <a:rPr lang="en-US" sz="1200" b="0" i="0" u="none" strike="noStrike">
                          <a:solidFill>
                            <a:schemeClr val="tx1">
                              <a:lumMod val="65000"/>
                              <a:lumOff val="35000"/>
                            </a:schemeClr>
                          </a:solidFill>
                          <a:effectLst/>
                          <a:latin typeface="+mn-lt"/>
                          <a:cs typeface="Arial" panose="020B0604020202020204" pitchFamily="34" charset="0"/>
                        </a:rPr>
                        <a:t>18</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09585" rtl="0" eaLnBrk="1" latinLnBrk="0" hangingPunct="1">
                        <a:defRPr sz="2400" kern="1200">
                          <a:solidFill>
                            <a:schemeClr val="tx1"/>
                          </a:solidFill>
                          <a:latin typeface="Calibri"/>
                        </a:defRPr>
                      </a:lvl1pPr>
                      <a:lvl2pPr marL="609585" algn="l" defTabSz="609585" rtl="0" eaLnBrk="1" latinLnBrk="0" hangingPunct="1">
                        <a:defRPr sz="2400" kern="1200">
                          <a:solidFill>
                            <a:schemeClr val="tx1"/>
                          </a:solidFill>
                          <a:latin typeface="Calibri"/>
                        </a:defRPr>
                      </a:lvl2pPr>
                      <a:lvl3pPr marL="1219170" algn="l" defTabSz="609585" rtl="0" eaLnBrk="1" latinLnBrk="0" hangingPunct="1">
                        <a:defRPr sz="2400" kern="1200">
                          <a:solidFill>
                            <a:schemeClr val="tx1"/>
                          </a:solidFill>
                          <a:latin typeface="Calibri"/>
                        </a:defRPr>
                      </a:lvl3pPr>
                      <a:lvl4pPr marL="1828754" algn="l" defTabSz="609585" rtl="0" eaLnBrk="1" latinLnBrk="0" hangingPunct="1">
                        <a:defRPr sz="2400" kern="1200">
                          <a:solidFill>
                            <a:schemeClr val="tx1"/>
                          </a:solidFill>
                          <a:latin typeface="Calibri"/>
                        </a:defRPr>
                      </a:lvl4pPr>
                      <a:lvl5pPr marL="2438339" algn="l" defTabSz="609585" rtl="0" eaLnBrk="1" latinLnBrk="0" hangingPunct="1">
                        <a:defRPr sz="2400" kern="1200">
                          <a:solidFill>
                            <a:schemeClr val="tx1"/>
                          </a:solidFill>
                          <a:latin typeface="Calibri"/>
                        </a:defRPr>
                      </a:lvl5pPr>
                      <a:lvl6pPr marL="3047924" algn="l" defTabSz="609585" rtl="0" eaLnBrk="1" latinLnBrk="0" hangingPunct="1">
                        <a:defRPr sz="2400" kern="1200">
                          <a:solidFill>
                            <a:schemeClr val="tx1"/>
                          </a:solidFill>
                          <a:latin typeface="Calibri"/>
                        </a:defRPr>
                      </a:lvl6pPr>
                      <a:lvl7pPr marL="3657509" algn="l" defTabSz="609585" rtl="0" eaLnBrk="1" latinLnBrk="0" hangingPunct="1">
                        <a:defRPr sz="2400" kern="1200">
                          <a:solidFill>
                            <a:schemeClr val="tx1"/>
                          </a:solidFill>
                          <a:latin typeface="Calibri"/>
                        </a:defRPr>
                      </a:lvl7pPr>
                      <a:lvl8pPr marL="4267093" algn="l" defTabSz="609585" rtl="0" eaLnBrk="1" latinLnBrk="0" hangingPunct="1">
                        <a:defRPr sz="2400" kern="1200">
                          <a:solidFill>
                            <a:schemeClr val="tx1"/>
                          </a:solidFill>
                          <a:latin typeface="Calibri"/>
                        </a:defRPr>
                      </a:lvl8pPr>
                      <a:lvl9pPr marL="4876678" algn="l" defTabSz="609585" rtl="0" eaLnBrk="1" latinLnBrk="0" hangingPunct="1">
                        <a:defRPr sz="2400" kern="1200">
                          <a:solidFill>
                            <a:schemeClr val="tx1"/>
                          </a:solidFill>
                          <a:latin typeface="Calibri"/>
                        </a:defRPr>
                      </a:lvl9pPr>
                    </a:lstStyle>
                    <a:p>
                      <a:pPr algn="ctr" fontAlgn="b"/>
                      <a:r>
                        <a:rPr lang="en-US" sz="1200" b="0" i="0" u="none" strike="noStrike">
                          <a:solidFill>
                            <a:schemeClr val="tx1">
                              <a:lumMod val="65000"/>
                              <a:lumOff val="35000"/>
                            </a:schemeClr>
                          </a:solidFill>
                          <a:effectLst/>
                          <a:latin typeface="+mn-lt"/>
                          <a:cs typeface="Arial" panose="020B0604020202020204" pitchFamily="34" charset="0"/>
                        </a:rPr>
                        <a:t>20</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09585" rtl="0" eaLnBrk="1" latinLnBrk="0" hangingPunct="1">
                        <a:defRPr sz="2400" kern="1200">
                          <a:solidFill>
                            <a:schemeClr val="tx1"/>
                          </a:solidFill>
                          <a:latin typeface="Calibri"/>
                        </a:defRPr>
                      </a:lvl1pPr>
                      <a:lvl2pPr marL="609585" algn="l" defTabSz="609585" rtl="0" eaLnBrk="1" latinLnBrk="0" hangingPunct="1">
                        <a:defRPr sz="2400" kern="1200">
                          <a:solidFill>
                            <a:schemeClr val="tx1"/>
                          </a:solidFill>
                          <a:latin typeface="Calibri"/>
                        </a:defRPr>
                      </a:lvl2pPr>
                      <a:lvl3pPr marL="1219170" algn="l" defTabSz="609585" rtl="0" eaLnBrk="1" latinLnBrk="0" hangingPunct="1">
                        <a:defRPr sz="2400" kern="1200">
                          <a:solidFill>
                            <a:schemeClr val="tx1"/>
                          </a:solidFill>
                          <a:latin typeface="Calibri"/>
                        </a:defRPr>
                      </a:lvl3pPr>
                      <a:lvl4pPr marL="1828754" algn="l" defTabSz="609585" rtl="0" eaLnBrk="1" latinLnBrk="0" hangingPunct="1">
                        <a:defRPr sz="2400" kern="1200">
                          <a:solidFill>
                            <a:schemeClr val="tx1"/>
                          </a:solidFill>
                          <a:latin typeface="Calibri"/>
                        </a:defRPr>
                      </a:lvl4pPr>
                      <a:lvl5pPr marL="2438339" algn="l" defTabSz="609585" rtl="0" eaLnBrk="1" latinLnBrk="0" hangingPunct="1">
                        <a:defRPr sz="2400" kern="1200">
                          <a:solidFill>
                            <a:schemeClr val="tx1"/>
                          </a:solidFill>
                          <a:latin typeface="Calibri"/>
                        </a:defRPr>
                      </a:lvl5pPr>
                      <a:lvl6pPr marL="3047924" algn="l" defTabSz="609585" rtl="0" eaLnBrk="1" latinLnBrk="0" hangingPunct="1">
                        <a:defRPr sz="2400" kern="1200">
                          <a:solidFill>
                            <a:schemeClr val="tx1"/>
                          </a:solidFill>
                          <a:latin typeface="Calibri"/>
                        </a:defRPr>
                      </a:lvl6pPr>
                      <a:lvl7pPr marL="3657509" algn="l" defTabSz="609585" rtl="0" eaLnBrk="1" latinLnBrk="0" hangingPunct="1">
                        <a:defRPr sz="2400" kern="1200">
                          <a:solidFill>
                            <a:schemeClr val="tx1"/>
                          </a:solidFill>
                          <a:latin typeface="Calibri"/>
                        </a:defRPr>
                      </a:lvl7pPr>
                      <a:lvl8pPr marL="4267093" algn="l" defTabSz="609585" rtl="0" eaLnBrk="1" latinLnBrk="0" hangingPunct="1">
                        <a:defRPr sz="2400" kern="1200">
                          <a:solidFill>
                            <a:schemeClr val="tx1"/>
                          </a:solidFill>
                          <a:latin typeface="Calibri"/>
                        </a:defRPr>
                      </a:lvl8pPr>
                      <a:lvl9pPr marL="4876678" algn="l" defTabSz="609585" rtl="0" eaLnBrk="1" latinLnBrk="0" hangingPunct="1">
                        <a:defRPr sz="2400" kern="1200">
                          <a:solidFill>
                            <a:schemeClr val="tx1"/>
                          </a:solidFill>
                          <a:latin typeface="Calibri"/>
                        </a:defRPr>
                      </a:lvl9pPr>
                    </a:lstStyle>
                    <a:p>
                      <a:pPr algn="ctr" fontAlgn="b"/>
                      <a:r>
                        <a:rPr lang="en-US" sz="1200" b="0" i="0" u="none" strike="noStrike">
                          <a:solidFill>
                            <a:schemeClr val="tx1">
                              <a:lumMod val="65000"/>
                              <a:lumOff val="35000"/>
                            </a:schemeClr>
                          </a:solidFill>
                          <a:effectLst/>
                          <a:latin typeface="+mn-lt"/>
                          <a:cs typeface="Arial" panose="020B0604020202020204" pitchFamily="34" charset="0"/>
                        </a:rPr>
                        <a:t>22</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09585" rtl="0" eaLnBrk="1" latinLnBrk="0" hangingPunct="1">
                        <a:defRPr sz="2400" kern="1200">
                          <a:solidFill>
                            <a:schemeClr val="tx1"/>
                          </a:solidFill>
                          <a:latin typeface="Calibri"/>
                        </a:defRPr>
                      </a:lvl1pPr>
                      <a:lvl2pPr marL="609585" algn="l" defTabSz="609585" rtl="0" eaLnBrk="1" latinLnBrk="0" hangingPunct="1">
                        <a:defRPr sz="2400" kern="1200">
                          <a:solidFill>
                            <a:schemeClr val="tx1"/>
                          </a:solidFill>
                          <a:latin typeface="Calibri"/>
                        </a:defRPr>
                      </a:lvl2pPr>
                      <a:lvl3pPr marL="1219170" algn="l" defTabSz="609585" rtl="0" eaLnBrk="1" latinLnBrk="0" hangingPunct="1">
                        <a:defRPr sz="2400" kern="1200">
                          <a:solidFill>
                            <a:schemeClr val="tx1"/>
                          </a:solidFill>
                          <a:latin typeface="Calibri"/>
                        </a:defRPr>
                      </a:lvl3pPr>
                      <a:lvl4pPr marL="1828754" algn="l" defTabSz="609585" rtl="0" eaLnBrk="1" latinLnBrk="0" hangingPunct="1">
                        <a:defRPr sz="2400" kern="1200">
                          <a:solidFill>
                            <a:schemeClr val="tx1"/>
                          </a:solidFill>
                          <a:latin typeface="Calibri"/>
                        </a:defRPr>
                      </a:lvl4pPr>
                      <a:lvl5pPr marL="2438339" algn="l" defTabSz="609585" rtl="0" eaLnBrk="1" latinLnBrk="0" hangingPunct="1">
                        <a:defRPr sz="2400" kern="1200">
                          <a:solidFill>
                            <a:schemeClr val="tx1"/>
                          </a:solidFill>
                          <a:latin typeface="Calibri"/>
                        </a:defRPr>
                      </a:lvl5pPr>
                      <a:lvl6pPr marL="3047924" algn="l" defTabSz="609585" rtl="0" eaLnBrk="1" latinLnBrk="0" hangingPunct="1">
                        <a:defRPr sz="2400" kern="1200">
                          <a:solidFill>
                            <a:schemeClr val="tx1"/>
                          </a:solidFill>
                          <a:latin typeface="Calibri"/>
                        </a:defRPr>
                      </a:lvl6pPr>
                      <a:lvl7pPr marL="3657509" algn="l" defTabSz="609585" rtl="0" eaLnBrk="1" latinLnBrk="0" hangingPunct="1">
                        <a:defRPr sz="2400" kern="1200">
                          <a:solidFill>
                            <a:schemeClr val="tx1"/>
                          </a:solidFill>
                          <a:latin typeface="Calibri"/>
                        </a:defRPr>
                      </a:lvl7pPr>
                      <a:lvl8pPr marL="4267093" algn="l" defTabSz="609585" rtl="0" eaLnBrk="1" latinLnBrk="0" hangingPunct="1">
                        <a:defRPr sz="2400" kern="1200">
                          <a:solidFill>
                            <a:schemeClr val="tx1"/>
                          </a:solidFill>
                          <a:latin typeface="Calibri"/>
                        </a:defRPr>
                      </a:lvl8pPr>
                      <a:lvl9pPr marL="4876678" algn="l" defTabSz="609585" rtl="0" eaLnBrk="1" latinLnBrk="0" hangingPunct="1">
                        <a:defRPr sz="2400" kern="1200">
                          <a:solidFill>
                            <a:schemeClr val="tx1"/>
                          </a:solidFill>
                          <a:latin typeface="Calibri"/>
                        </a:defRPr>
                      </a:lvl9pPr>
                    </a:lstStyle>
                    <a:p>
                      <a:pPr algn="ctr" fontAlgn="b"/>
                      <a:r>
                        <a:rPr lang="en-US" sz="1200" b="0" i="0" u="none" strike="noStrike">
                          <a:solidFill>
                            <a:schemeClr val="tx1">
                              <a:lumMod val="65000"/>
                              <a:lumOff val="35000"/>
                            </a:schemeClr>
                          </a:solidFill>
                          <a:effectLst/>
                          <a:latin typeface="+mn-lt"/>
                          <a:cs typeface="Arial" panose="020B0604020202020204" pitchFamily="34" charset="0"/>
                        </a:rPr>
                        <a:t>24</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09585" rtl="0" eaLnBrk="1" latinLnBrk="0" hangingPunct="1">
                        <a:defRPr sz="2400" kern="1200">
                          <a:solidFill>
                            <a:schemeClr val="tx1"/>
                          </a:solidFill>
                          <a:latin typeface="Calibri"/>
                        </a:defRPr>
                      </a:lvl1pPr>
                      <a:lvl2pPr marL="609585" algn="l" defTabSz="609585" rtl="0" eaLnBrk="1" latinLnBrk="0" hangingPunct="1">
                        <a:defRPr sz="2400" kern="1200">
                          <a:solidFill>
                            <a:schemeClr val="tx1"/>
                          </a:solidFill>
                          <a:latin typeface="Calibri"/>
                        </a:defRPr>
                      </a:lvl2pPr>
                      <a:lvl3pPr marL="1219170" algn="l" defTabSz="609585" rtl="0" eaLnBrk="1" latinLnBrk="0" hangingPunct="1">
                        <a:defRPr sz="2400" kern="1200">
                          <a:solidFill>
                            <a:schemeClr val="tx1"/>
                          </a:solidFill>
                          <a:latin typeface="Calibri"/>
                        </a:defRPr>
                      </a:lvl3pPr>
                      <a:lvl4pPr marL="1828754" algn="l" defTabSz="609585" rtl="0" eaLnBrk="1" latinLnBrk="0" hangingPunct="1">
                        <a:defRPr sz="2400" kern="1200">
                          <a:solidFill>
                            <a:schemeClr val="tx1"/>
                          </a:solidFill>
                          <a:latin typeface="Calibri"/>
                        </a:defRPr>
                      </a:lvl4pPr>
                      <a:lvl5pPr marL="2438339" algn="l" defTabSz="609585" rtl="0" eaLnBrk="1" latinLnBrk="0" hangingPunct="1">
                        <a:defRPr sz="2400" kern="1200">
                          <a:solidFill>
                            <a:schemeClr val="tx1"/>
                          </a:solidFill>
                          <a:latin typeface="Calibri"/>
                        </a:defRPr>
                      </a:lvl5pPr>
                      <a:lvl6pPr marL="3047924" algn="l" defTabSz="609585" rtl="0" eaLnBrk="1" latinLnBrk="0" hangingPunct="1">
                        <a:defRPr sz="2400" kern="1200">
                          <a:solidFill>
                            <a:schemeClr val="tx1"/>
                          </a:solidFill>
                          <a:latin typeface="Calibri"/>
                        </a:defRPr>
                      </a:lvl6pPr>
                      <a:lvl7pPr marL="3657509" algn="l" defTabSz="609585" rtl="0" eaLnBrk="1" latinLnBrk="0" hangingPunct="1">
                        <a:defRPr sz="2400" kern="1200">
                          <a:solidFill>
                            <a:schemeClr val="tx1"/>
                          </a:solidFill>
                          <a:latin typeface="Calibri"/>
                        </a:defRPr>
                      </a:lvl7pPr>
                      <a:lvl8pPr marL="4267093" algn="l" defTabSz="609585" rtl="0" eaLnBrk="1" latinLnBrk="0" hangingPunct="1">
                        <a:defRPr sz="2400" kern="1200">
                          <a:solidFill>
                            <a:schemeClr val="tx1"/>
                          </a:solidFill>
                          <a:latin typeface="Calibri"/>
                        </a:defRPr>
                      </a:lvl8pPr>
                      <a:lvl9pPr marL="4876678" algn="l" defTabSz="609585" rtl="0" eaLnBrk="1" latinLnBrk="0" hangingPunct="1">
                        <a:defRPr sz="2400" kern="1200">
                          <a:solidFill>
                            <a:schemeClr val="tx1"/>
                          </a:solidFill>
                          <a:latin typeface="Calibri"/>
                        </a:defRPr>
                      </a:lvl9pPr>
                    </a:lstStyle>
                    <a:p>
                      <a:pPr algn="ctr" fontAlgn="b"/>
                      <a:r>
                        <a:rPr lang="en-US" sz="1200" b="0" i="0" u="none" strike="noStrike">
                          <a:solidFill>
                            <a:schemeClr val="tx1">
                              <a:lumMod val="65000"/>
                              <a:lumOff val="35000"/>
                            </a:schemeClr>
                          </a:solidFill>
                          <a:effectLst/>
                          <a:latin typeface="+mn-lt"/>
                          <a:cs typeface="Arial" panose="020B0604020202020204" pitchFamily="34" charset="0"/>
                        </a:rPr>
                        <a:t>26</a:t>
                      </a: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34424119"/>
                  </a:ext>
                </a:extLst>
              </a:tr>
              <a:tr h="264405">
                <a:tc gridSpan="14">
                  <a:txBody>
                    <a:bodyPr/>
                    <a:lstStyle>
                      <a:lvl1pPr marL="0" algn="l" defTabSz="609585" rtl="0" eaLnBrk="1" latinLnBrk="0" hangingPunct="1">
                        <a:defRPr sz="2400" kern="1200">
                          <a:solidFill>
                            <a:schemeClr val="tx1"/>
                          </a:solidFill>
                          <a:latin typeface="Calibri"/>
                        </a:defRPr>
                      </a:lvl1pPr>
                      <a:lvl2pPr marL="609585" algn="l" defTabSz="609585" rtl="0" eaLnBrk="1" latinLnBrk="0" hangingPunct="1">
                        <a:defRPr sz="2400" kern="1200">
                          <a:solidFill>
                            <a:schemeClr val="tx1"/>
                          </a:solidFill>
                          <a:latin typeface="Calibri"/>
                        </a:defRPr>
                      </a:lvl2pPr>
                      <a:lvl3pPr marL="1219170" algn="l" defTabSz="609585" rtl="0" eaLnBrk="1" latinLnBrk="0" hangingPunct="1">
                        <a:defRPr sz="2400" kern="1200">
                          <a:solidFill>
                            <a:schemeClr val="tx1"/>
                          </a:solidFill>
                          <a:latin typeface="Calibri"/>
                        </a:defRPr>
                      </a:lvl3pPr>
                      <a:lvl4pPr marL="1828754" algn="l" defTabSz="609585" rtl="0" eaLnBrk="1" latinLnBrk="0" hangingPunct="1">
                        <a:defRPr sz="2400" kern="1200">
                          <a:solidFill>
                            <a:schemeClr val="tx1"/>
                          </a:solidFill>
                          <a:latin typeface="Calibri"/>
                        </a:defRPr>
                      </a:lvl4pPr>
                      <a:lvl5pPr marL="2438339" algn="l" defTabSz="609585" rtl="0" eaLnBrk="1" latinLnBrk="0" hangingPunct="1">
                        <a:defRPr sz="2400" kern="1200">
                          <a:solidFill>
                            <a:schemeClr val="tx1"/>
                          </a:solidFill>
                          <a:latin typeface="Calibri"/>
                        </a:defRPr>
                      </a:lvl5pPr>
                      <a:lvl6pPr marL="3047924" algn="l" defTabSz="609585" rtl="0" eaLnBrk="1" latinLnBrk="0" hangingPunct="1">
                        <a:defRPr sz="2400" kern="1200">
                          <a:solidFill>
                            <a:schemeClr val="tx1"/>
                          </a:solidFill>
                          <a:latin typeface="Calibri"/>
                        </a:defRPr>
                      </a:lvl6pPr>
                      <a:lvl7pPr marL="3657509" algn="l" defTabSz="609585" rtl="0" eaLnBrk="1" latinLnBrk="0" hangingPunct="1">
                        <a:defRPr sz="2400" kern="1200">
                          <a:solidFill>
                            <a:schemeClr val="tx1"/>
                          </a:solidFill>
                          <a:latin typeface="Calibri"/>
                        </a:defRPr>
                      </a:lvl7pPr>
                      <a:lvl8pPr marL="4267093" algn="l" defTabSz="609585" rtl="0" eaLnBrk="1" latinLnBrk="0" hangingPunct="1">
                        <a:defRPr sz="2400" kern="1200">
                          <a:solidFill>
                            <a:schemeClr val="tx1"/>
                          </a:solidFill>
                          <a:latin typeface="Calibri"/>
                        </a:defRPr>
                      </a:lvl8pPr>
                      <a:lvl9pPr marL="4876678" algn="l" defTabSz="609585" rtl="0" eaLnBrk="1" latinLnBrk="0" hangingPunct="1">
                        <a:defRPr sz="2400" kern="1200">
                          <a:solidFill>
                            <a:schemeClr val="tx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a:ln>
                            <a:noFill/>
                          </a:ln>
                          <a:solidFill>
                            <a:prstClr val="black">
                              <a:lumMod val="65000"/>
                              <a:lumOff val="35000"/>
                            </a:prstClr>
                          </a:solidFill>
                          <a:effectLst/>
                          <a:uLnTx/>
                          <a:uFillTx/>
                          <a:latin typeface="Arial Narrow"/>
                          <a:ea typeface="Heiti SC Light" charset="-122"/>
                          <a:cs typeface="Arial" pitchFamily="34" charset="0"/>
                          <a:sym typeface="Gill Sans" charset="0"/>
                        </a:rPr>
                        <a:t>Time from randomisation (months)</a:t>
                      </a: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fontAlgn="ctr"/>
                      <a:endParaRPr lang="en-US" sz="10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ctr"/>
                      <a:endParaRPr lang="en-US" sz="10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ctr"/>
                      <a:endParaRPr lang="en-US" sz="10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ctr"/>
                      <a:endParaRPr lang="en-US" sz="10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ctr"/>
                      <a:endParaRPr lang="en-US" sz="10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ctr"/>
                      <a:endParaRPr lang="en-US" sz="10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ctr"/>
                      <a:endParaRPr lang="en-US" sz="10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ctr"/>
                      <a:endParaRPr lang="en-US" sz="10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ctr"/>
                      <a:endParaRPr lang="en-US" sz="10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ctr"/>
                      <a:endParaRPr lang="en-US" sz="10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ctr"/>
                      <a:endParaRPr lang="en-US" sz="10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ctr"/>
                      <a:endParaRPr lang="en-US" sz="10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hMerge="1">
                  <a:txBody>
                    <a:bodyPr/>
                    <a:lstStyle/>
                    <a:p>
                      <a:pPr algn="ctr" fontAlgn="ctr"/>
                      <a:endParaRPr lang="en-US" sz="1000" b="0" i="0" u="none" strike="noStrike">
                        <a:solidFill>
                          <a:srgbClr val="000000"/>
                        </a:solidFill>
                        <a:effectLst/>
                        <a:latin typeface="Arial" panose="020B0604020202020204" pitchFamily="34" charset="0"/>
                        <a:cs typeface="Arial" panose="020B0604020202020204" pitchFamily="34" charset="0"/>
                      </a:endParaRPr>
                    </a:p>
                  </a:txBody>
                  <a:tcPr marL="6583" marR="6583" marT="6583"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541093381"/>
                  </a:ext>
                </a:extLst>
              </a:tr>
              <a:tr h="403200">
                <a:tc>
                  <a:txBody>
                    <a:bodyPr/>
                    <a:lstStyle/>
                    <a:p>
                      <a:pPr algn="ctr" fontAlgn="ctr"/>
                      <a:r>
                        <a:rPr lang="en-GB" sz="1000" b="0" kern="1200" spc="0" baseline="0">
                          <a:solidFill>
                            <a:schemeClr val="tx2"/>
                          </a:solidFill>
                          <a:latin typeface="+mn-lt"/>
                          <a:ea typeface="Heiti SC Light"/>
                          <a:cs typeface="Arial" pitchFamily="34" charset="0"/>
                        </a:rPr>
                        <a:t>155</a:t>
                      </a:r>
                      <a:endParaRPr lang="en-US" sz="1000" b="0" kern="1200" spc="0" baseline="0">
                        <a:solidFill>
                          <a:schemeClr val="tx2"/>
                        </a:solidFill>
                        <a:latin typeface="+mn-lt"/>
                        <a:ea typeface="Heiti SC Light"/>
                        <a:cs typeface="Arial" pitchFamily="34" charset="0"/>
                      </a:endParaRP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2">
                        <a:alpha val="10000"/>
                      </a:schemeClr>
                    </a:solidFill>
                  </a:tcPr>
                </a:tc>
                <a:tc>
                  <a:txBody>
                    <a:bodyPr/>
                    <a:lstStyle/>
                    <a:p>
                      <a:pPr algn="ctr" fontAlgn="ctr"/>
                      <a:r>
                        <a:rPr lang="en-GB" sz="1000" b="0" kern="1200" spc="0" baseline="0">
                          <a:solidFill>
                            <a:schemeClr val="tx2"/>
                          </a:solidFill>
                          <a:latin typeface="+mn-lt"/>
                          <a:ea typeface="Heiti SC Light"/>
                          <a:cs typeface="Arial" pitchFamily="34" charset="0"/>
                        </a:rPr>
                        <a:t>127</a:t>
                      </a:r>
                      <a:endParaRPr lang="en-US" sz="1000" b="0" kern="1200" spc="0" baseline="0">
                        <a:solidFill>
                          <a:schemeClr val="tx2"/>
                        </a:solidFill>
                        <a:latin typeface="+mn-lt"/>
                        <a:ea typeface="Heiti SC Light"/>
                        <a:cs typeface="Arial" pitchFamily="34" charset="0"/>
                      </a:endParaRP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2">
                        <a:alpha val="10000"/>
                      </a:schemeClr>
                    </a:solidFill>
                  </a:tcPr>
                </a:tc>
                <a:tc>
                  <a:txBody>
                    <a:bodyPr/>
                    <a:lstStyle/>
                    <a:p>
                      <a:pPr algn="ctr" fontAlgn="ctr"/>
                      <a:r>
                        <a:rPr lang="en-GB" sz="1000" b="0" kern="1200" spc="0" baseline="0">
                          <a:solidFill>
                            <a:schemeClr val="tx2"/>
                          </a:solidFill>
                          <a:latin typeface="+mn-lt"/>
                          <a:ea typeface="Heiti SC Light"/>
                          <a:cs typeface="Arial" pitchFamily="34" charset="0"/>
                        </a:rPr>
                        <a:t>99</a:t>
                      </a:r>
                      <a:endParaRPr lang="en-US" sz="1000" b="0" kern="1200" spc="0" baseline="0">
                        <a:solidFill>
                          <a:schemeClr val="tx2"/>
                        </a:solidFill>
                        <a:latin typeface="+mn-lt"/>
                        <a:ea typeface="Heiti SC Light"/>
                        <a:cs typeface="Arial" pitchFamily="34" charset="0"/>
                      </a:endParaRP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2">
                        <a:alpha val="10000"/>
                      </a:schemeClr>
                    </a:solidFill>
                  </a:tcPr>
                </a:tc>
                <a:tc>
                  <a:txBody>
                    <a:bodyPr/>
                    <a:lstStyle/>
                    <a:p>
                      <a:pPr algn="ctr" fontAlgn="ctr"/>
                      <a:r>
                        <a:rPr lang="en-GB" sz="1000" b="0" kern="1200" spc="0" baseline="0">
                          <a:solidFill>
                            <a:schemeClr val="tx2"/>
                          </a:solidFill>
                          <a:latin typeface="+mn-lt"/>
                          <a:ea typeface="Heiti SC Light"/>
                          <a:cs typeface="Arial" pitchFamily="34" charset="0"/>
                        </a:rPr>
                        <a:t>80</a:t>
                      </a:r>
                      <a:endParaRPr lang="en-US" sz="1000" b="0" kern="1200" spc="0" baseline="0">
                        <a:solidFill>
                          <a:schemeClr val="tx2"/>
                        </a:solidFill>
                        <a:latin typeface="+mn-lt"/>
                        <a:ea typeface="Heiti SC Light"/>
                        <a:cs typeface="Arial" pitchFamily="34" charset="0"/>
                      </a:endParaRP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2">
                        <a:alpha val="10000"/>
                      </a:schemeClr>
                    </a:solidFill>
                  </a:tcPr>
                </a:tc>
                <a:tc>
                  <a:txBody>
                    <a:bodyPr/>
                    <a:lstStyle/>
                    <a:p>
                      <a:pPr algn="ctr" fontAlgn="ctr"/>
                      <a:r>
                        <a:rPr lang="en-GB" sz="1000" b="0" kern="1200" spc="0" baseline="0">
                          <a:solidFill>
                            <a:schemeClr val="tx2"/>
                          </a:solidFill>
                          <a:latin typeface="+mn-lt"/>
                          <a:ea typeface="Heiti SC Light"/>
                          <a:cs typeface="Arial" pitchFamily="34" charset="0"/>
                        </a:rPr>
                        <a:t>65</a:t>
                      </a:r>
                      <a:endParaRPr lang="en-US" sz="1000" b="0" kern="1200" spc="0" baseline="0">
                        <a:solidFill>
                          <a:schemeClr val="tx2"/>
                        </a:solidFill>
                        <a:latin typeface="+mn-lt"/>
                        <a:ea typeface="Heiti SC Light"/>
                        <a:cs typeface="Arial" pitchFamily="34" charset="0"/>
                      </a:endParaRP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2">
                        <a:alpha val="10000"/>
                      </a:schemeClr>
                    </a:solidFill>
                  </a:tcPr>
                </a:tc>
                <a:tc>
                  <a:txBody>
                    <a:bodyPr/>
                    <a:lstStyle/>
                    <a:p>
                      <a:pPr algn="ctr" fontAlgn="ctr"/>
                      <a:r>
                        <a:rPr lang="en-GB" sz="1000" b="0" kern="1200" spc="0" baseline="0">
                          <a:solidFill>
                            <a:schemeClr val="tx2"/>
                          </a:solidFill>
                          <a:latin typeface="+mn-lt"/>
                          <a:ea typeface="Heiti SC Light"/>
                          <a:cs typeface="Arial" pitchFamily="34" charset="0"/>
                        </a:rPr>
                        <a:t>54</a:t>
                      </a:r>
                      <a:endParaRPr lang="en-US" sz="1000" b="0" kern="1200" spc="0" baseline="0">
                        <a:solidFill>
                          <a:schemeClr val="tx2"/>
                        </a:solidFill>
                        <a:latin typeface="+mn-lt"/>
                        <a:ea typeface="Heiti SC Light"/>
                        <a:cs typeface="Arial" pitchFamily="34" charset="0"/>
                      </a:endParaRP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2">
                        <a:alpha val="10000"/>
                      </a:schemeClr>
                    </a:solidFill>
                  </a:tcPr>
                </a:tc>
                <a:tc>
                  <a:txBody>
                    <a:bodyPr/>
                    <a:lstStyle/>
                    <a:p>
                      <a:pPr algn="ctr" fontAlgn="ctr"/>
                      <a:r>
                        <a:rPr lang="en-GB" sz="1000" b="0" kern="1200" spc="0" baseline="0">
                          <a:solidFill>
                            <a:schemeClr val="tx2"/>
                          </a:solidFill>
                          <a:latin typeface="+mn-lt"/>
                          <a:ea typeface="Heiti SC Light"/>
                          <a:cs typeface="Arial" pitchFamily="34" charset="0"/>
                        </a:rPr>
                        <a:t>38</a:t>
                      </a:r>
                      <a:endParaRPr lang="en-US" sz="1000" b="0" kern="1200" spc="0" baseline="0">
                        <a:solidFill>
                          <a:schemeClr val="tx2"/>
                        </a:solidFill>
                        <a:latin typeface="+mn-lt"/>
                        <a:ea typeface="Heiti SC Light"/>
                        <a:cs typeface="Arial" pitchFamily="34" charset="0"/>
                      </a:endParaRP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2">
                        <a:alpha val="10000"/>
                      </a:schemeClr>
                    </a:solidFill>
                  </a:tcPr>
                </a:tc>
                <a:tc>
                  <a:txBody>
                    <a:bodyPr/>
                    <a:lstStyle/>
                    <a:p>
                      <a:pPr algn="ctr" fontAlgn="ctr"/>
                      <a:r>
                        <a:rPr lang="en-GB" sz="1000" b="0" kern="1200" spc="0" baseline="0">
                          <a:solidFill>
                            <a:schemeClr val="tx2"/>
                          </a:solidFill>
                          <a:latin typeface="+mn-lt"/>
                          <a:ea typeface="Heiti SC Light"/>
                          <a:cs typeface="Arial" pitchFamily="34" charset="0"/>
                        </a:rPr>
                        <a:t>26</a:t>
                      </a:r>
                      <a:endParaRPr lang="en-US" sz="1000" b="0" kern="1200" spc="0" baseline="0">
                        <a:solidFill>
                          <a:schemeClr val="tx2"/>
                        </a:solidFill>
                        <a:latin typeface="+mn-lt"/>
                        <a:ea typeface="Heiti SC Light"/>
                        <a:cs typeface="Arial" pitchFamily="34" charset="0"/>
                      </a:endParaRP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2">
                        <a:alpha val="10000"/>
                      </a:schemeClr>
                    </a:solidFill>
                  </a:tcPr>
                </a:tc>
                <a:tc>
                  <a:txBody>
                    <a:bodyPr/>
                    <a:lstStyle/>
                    <a:p>
                      <a:pPr algn="ctr" fontAlgn="ctr"/>
                      <a:r>
                        <a:rPr lang="en-GB" sz="1000" b="0" kern="1200" spc="0" baseline="0">
                          <a:solidFill>
                            <a:schemeClr val="tx2"/>
                          </a:solidFill>
                          <a:latin typeface="+mn-lt"/>
                          <a:ea typeface="Heiti SC Light"/>
                          <a:cs typeface="Arial" pitchFamily="34" charset="0"/>
                        </a:rPr>
                        <a:t>21</a:t>
                      </a:r>
                      <a:endParaRPr lang="en-US" sz="1000" b="0" kern="1200" spc="0" baseline="0">
                        <a:solidFill>
                          <a:schemeClr val="tx2"/>
                        </a:solidFill>
                        <a:latin typeface="+mn-lt"/>
                        <a:ea typeface="Heiti SC Light"/>
                        <a:cs typeface="Arial" pitchFamily="34" charset="0"/>
                      </a:endParaRP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2">
                        <a:alpha val="10000"/>
                      </a:schemeClr>
                    </a:solidFill>
                  </a:tcPr>
                </a:tc>
                <a:tc>
                  <a:txBody>
                    <a:bodyPr/>
                    <a:lstStyle/>
                    <a:p>
                      <a:pPr algn="ctr" fontAlgn="ctr"/>
                      <a:r>
                        <a:rPr lang="en-GB" sz="1000" b="0" kern="1200" spc="0" baseline="0">
                          <a:solidFill>
                            <a:schemeClr val="tx2"/>
                          </a:solidFill>
                          <a:latin typeface="+mn-lt"/>
                          <a:ea typeface="Heiti SC Light"/>
                          <a:cs typeface="Arial" pitchFamily="34" charset="0"/>
                        </a:rPr>
                        <a:t>12</a:t>
                      </a:r>
                      <a:endParaRPr lang="en-US" sz="1000" b="0" kern="1200" spc="0" baseline="0">
                        <a:solidFill>
                          <a:schemeClr val="tx2"/>
                        </a:solidFill>
                        <a:latin typeface="+mn-lt"/>
                        <a:ea typeface="Heiti SC Light"/>
                        <a:cs typeface="Arial" pitchFamily="34" charset="0"/>
                      </a:endParaRP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2">
                        <a:alpha val="10000"/>
                      </a:schemeClr>
                    </a:solidFill>
                  </a:tcPr>
                </a:tc>
                <a:tc>
                  <a:txBody>
                    <a:bodyPr/>
                    <a:lstStyle/>
                    <a:p>
                      <a:pPr algn="ctr" fontAlgn="ctr"/>
                      <a:r>
                        <a:rPr lang="en-GB" sz="1000" b="0" kern="1200" spc="0" baseline="0">
                          <a:solidFill>
                            <a:schemeClr val="tx2"/>
                          </a:solidFill>
                          <a:latin typeface="+mn-lt"/>
                          <a:ea typeface="Heiti SC Light"/>
                          <a:cs typeface="Arial" pitchFamily="34" charset="0"/>
                        </a:rPr>
                        <a:t>3</a:t>
                      </a:r>
                      <a:endParaRPr lang="en-US" sz="1000" b="0" kern="1200" spc="0" baseline="0">
                        <a:solidFill>
                          <a:schemeClr val="tx2"/>
                        </a:solidFill>
                        <a:latin typeface="+mn-lt"/>
                        <a:ea typeface="Heiti SC Light"/>
                        <a:cs typeface="Arial" pitchFamily="34" charset="0"/>
                      </a:endParaRP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2">
                        <a:alpha val="10000"/>
                      </a:schemeClr>
                    </a:solidFill>
                  </a:tcPr>
                </a:tc>
                <a:tc>
                  <a:txBody>
                    <a:bodyPr/>
                    <a:lstStyle/>
                    <a:p>
                      <a:pPr algn="ctr" fontAlgn="ctr"/>
                      <a:r>
                        <a:rPr lang="en-GB" sz="1000" b="0" kern="1200" spc="0" baseline="0">
                          <a:solidFill>
                            <a:schemeClr val="tx2"/>
                          </a:solidFill>
                          <a:latin typeface="+mn-lt"/>
                          <a:ea typeface="Heiti SC Light"/>
                          <a:cs typeface="Arial" pitchFamily="34" charset="0"/>
                        </a:rPr>
                        <a:t>2</a:t>
                      </a:r>
                      <a:endParaRPr lang="en-US" sz="1000" b="0" kern="1200" spc="0" baseline="0">
                        <a:solidFill>
                          <a:schemeClr val="tx2"/>
                        </a:solidFill>
                        <a:latin typeface="+mn-lt"/>
                        <a:ea typeface="Heiti SC Light"/>
                        <a:cs typeface="Arial" pitchFamily="34" charset="0"/>
                      </a:endParaRP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2">
                        <a:alpha val="10000"/>
                      </a:schemeClr>
                    </a:solidFill>
                  </a:tcPr>
                </a:tc>
                <a:tc>
                  <a:txBody>
                    <a:bodyPr/>
                    <a:lstStyle/>
                    <a:p>
                      <a:pPr algn="ctr" fontAlgn="ctr"/>
                      <a:r>
                        <a:rPr lang="en-GB" sz="1000" b="0" kern="1200" spc="0" baseline="0">
                          <a:solidFill>
                            <a:schemeClr val="tx2"/>
                          </a:solidFill>
                          <a:latin typeface="+mn-lt"/>
                          <a:ea typeface="Heiti SC Light"/>
                          <a:cs typeface="Arial" pitchFamily="34" charset="0"/>
                        </a:rPr>
                        <a:t>1</a:t>
                      </a:r>
                      <a:endParaRPr lang="en-US" sz="1000" b="0" kern="1200" spc="0" baseline="0">
                        <a:solidFill>
                          <a:schemeClr val="tx2"/>
                        </a:solidFill>
                        <a:latin typeface="+mn-lt"/>
                        <a:ea typeface="Heiti SC Light"/>
                        <a:cs typeface="Arial" pitchFamily="34" charset="0"/>
                      </a:endParaRP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2">
                        <a:alpha val="10000"/>
                      </a:schemeClr>
                    </a:solidFill>
                  </a:tcPr>
                </a:tc>
                <a:tc>
                  <a:txBody>
                    <a:bodyPr/>
                    <a:lstStyle/>
                    <a:p>
                      <a:pPr algn="ctr" fontAlgn="ctr"/>
                      <a:r>
                        <a:rPr lang="en-GB" sz="1000" b="0" kern="1200" spc="0" baseline="0">
                          <a:solidFill>
                            <a:schemeClr val="tx2"/>
                          </a:solidFill>
                          <a:latin typeface="+mn-lt"/>
                          <a:ea typeface="Heiti SC Light"/>
                          <a:cs typeface="Arial" pitchFamily="34" charset="0"/>
                        </a:rPr>
                        <a:t>0</a:t>
                      </a:r>
                      <a:endParaRPr lang="en-US" sz="1000" b="0" kern="1200" spc="0" baseline="0">
                        <a:solidFill>
                          <a:schemeClr val="tx2"/>
                        </a:solidFill>
                        <a:latin typeface="+mn-lt"/>
                        <a:ea typeface="Heiti SC Light"/>
                        <a:cs typeface="Arial" pitchFamily="34" charset="0"/>
                      </a:endParaRPr>
                    </a:p>
                  </a:txBody>
                  <a:tcPr marL="6583" marR="6583" marT="6583"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2">
                        <a:alpha val="10000"/>
                      </a:schemeClr>
                    </a:solidFill>
                  </a:tcPr>
                </a:tc>
                <a:extLst>
                  <a:ext uri="{0D108BD9-81ED-4DB2-BD59-A6C34878D82A}">
                    <a16:rowId xmlns:a16="http://schemas.microsoft.com/office/drawing/2014/main" val="1300438399"/>
                  </a:ext>
                </a:extLst>
              </a:tr>
              <a:tr h="403200">
                <a:tc>
                  <a:txBody>
                    <a:bodyPr/>
                    <a:lstStyle/>
                    <a:p>
                      <a:pPr algn="ctr" fontAlgn="ctr"/>
                      <a:r>
                        <a:rPr lang="en-GB" sz="1000" b="0" kern="1200" spc="0" baseline="0">
                          <a:solidFill>
                            <a:schemeClr val="tx1">
                              <a:lumMod val="65000"/>
                              <a:lumOff val="35000"/>
                            </a:schemeClr>
                          </a:solidFill>
                          <a:latin typeface="+mn-lt"/>
                          <a:ea typeface="Heiti SC Light"/>
                          <a:cs typeface="Arial" pitchFamily="34" charset="0"/>
                        </a:rPr>
                        <a:t>134</a:t>
                      </a:r>
                      <a:endParaRPr lang="en-US" sz="1000" b="0" kern="1200" spc="0" baseline="0">
                        <a:solidFill>
                          <a:schemeClr val="tx1">
                            <a:lumMod val="65000"/>
                            <a:lumOff val="35000"/>
                          </a:schemeClr>
                        </a:solidFill>
                        <a:latin typeface="+mn-lt"/>
                        <a:ea typeface="Heiti SC Light"/>
                        <a:cs typeface="Arial" pitchFamily="34" charset="0"/>
                      </a:endParaRP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1">
                        <a:lumMod val="65000"/>
                        <a:lumOff val="35000"/>
                        <a:alpha val="10000"/>
                      </a:schemeClr>
                    </a:solidFill>
                  </a:tcPr>
                </a:tc>
                <a:tc>
                  <a:txBody>
                    <a:bodyPr/>
                    <a:lstStyle/>
                    <a:p>
                      <a:pPr algn="ctr" fontAlgn="ctr"/>
                      <a:r>
                        <a:rPr lang="en-GB" sz="1000" b="0" kern="1200" spc="0" baseline="0">
                          <a:solidFill>
                            <a:schemeClr val="tx1">
                              <a:lumMod val="65000"/>
                              <a:lumOff val="35000"/>
                            </a:schemeClr>
                          </a:solidFill>
                          <a:latin typeface="+mn-lt"/>
                          <a:ea typeface="Heiti SC Light"/>
                          <a:cs typeface="Arial" pitchFamily="34" charset="0"/>
                        </a:rPr>
                        <a:t>77</a:t>
                      </a:r>
                      <a:endParaRPr lang="en-US" sz="1000" b="0" kern="1200" spc="0" baseline="0">
                        <a:solidFill>
                          <a:schemeClr val="tx1">
                            <a:lumMod val="65000"/>
                            <a:lumOff val="35000"/>
                          </a:schemeClr>
                        </a:solidFill>
                        <a:latin typeface="+mn-lt"/>
                        <a:ea typeface="Heiti SC Light"/>
                        <a:cs typeface="Arial" pitchFamily="34" charset="0"/>
                      </a:endParaRP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1">
                        <a:lumMod val="65000"/>
                        <a:lumOff val="35000"/>
                        <a:alpha val="10000"/>
                      </a:schemeClr>
                    </a:solidFill>
                  </a:tcPr>
                </a:tc>
                <a:tc>
                  <a:txBody>
                    <a:bodyPr/>
                    <a:lstStyle/>
                    <a:p>
                      <a:pPr algn="ctr" fontAlgn="ctr"/>
                      <a:r>
                        <a:rPr lang="en-GB" sz="1000" b="0" kern="1200" spc="0" baseline="0">
                          <a:solidFill>
                            <a:schemeClr val="tx1">
                              <a:lumMod val="65000"/>
                              <a:lumOff val="35000"/>
                            </a:schemeClr>
                          </a:solidFill>
                          <a:latin typeface="+mn-lt"/>
                          <a:ea typeface="Heiti SC Light"/>
                          <a:cs typeface="Arial" pitchFamily="34" charset="0"/>
                        </a:rPr>
                        <a:t>48</a:t>
                      </a:r>
                      <a:endParaRPr lang="en-US" sz="1000" b="0" kern="1200" spc="0" baseline="0">
                        <a:solidFill>
                          <a:schemeClr val="tx1">
                            <a:lumMod val="65000"/>
                            <a:lumOff val="35000"/>
                          </a:schemeClr>
                        </a:solidFill>
                        <a:latin typeface="+mn-lt"/>
                        <a:ea typeface="Heiti SC Light"/>
                        <a:cs typeface="Arial" pitchFamily="34" charset="0"/>
                      </a:endParaRP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1">
                        <a:lumMod val="65000"/>
                        <a:lumOff val="35000"/>
                        <a:alpha val="10000"/>
                      </a:schemeClr>
                    </a:solidFill>
                  </a:tcPr>
                </a:tc>
                <a:tc>
                  <a:txBody>
                    <a:bodyPr/>
                    <a:lstStyle/>
                    <a:p>
                      <a:pPr algn="ctr" fontAlgn="ctr"/>
                      <a:r>
                        <a:rPr lang="en-GB" sz="1000" b="0" kern="1200" spc="0" baseline="0">
                          <a:solidFill>
                            <a:schemeClr val="tx1">
                              <a:lumMod val="65000"/>
                              <a:lumOff val="35000"/>
                            </a:schemeClr>
                          </a:solidFill>
                          <a:latin typeface="+mn-lt"/>
                          <a:ea typeface="Heiti SC Light"/>
                          <a:cs typeface="Arial" pitchFamily="34" charset="0"/>
                        </a:rPr>
                        <a:t>37</a:t>
                      </a:r>
                      <a:endParaRPr lang="en-US" sz="1000" b="0" kern="1200" spc="0" baseline="0">
                        <a:solidFill>
                          <a:schemeClr val="tx1">
                            <a:lumMod val="65000"/>
                            <a:lumOff val="35000"/>
                          </a:schemeClr>
                        </a:solidFill>
                        <a:latin typeface="+mn-lt"/>
                        <a:ea typeface="Heiti SC Light"/>
                        <a:cs typeface="Arial" pitchFamily="34" charset="0"/>
                      </a:endParaRP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1">
                        <a:lumMod val="65000"/>
                        <a:lumOff val="35000"/>
                        <a:alpha val="10000"/>
                      </a:schemeClr>
                    </a:solidFill>
                  </a:tcPr>
                </a:tc>
                <a:tc>
                  <a:txBody>
                    <a:bodyPr/>
                    <a:lstStyle/>
                    <a:p>
                      <a:pPr algn="ctr" fontAlgn="ctr"/>
                      <a:r>
                        <a:rPr lang="en-GB" sz="1000" b="0" kern="1200" spc="0" baseline="0">
                          <a:solidFill>
                            <a:schemeClr val="tx1">
                              <a:lumMod val="65000"/>
                              <a:lumOff val="35000"/>
                            </a:schemeClr>
                          </a:solidFill>
                          <a:latin typeface="+mn-lt"/>
                          <a:ea typeface="Heiti SC Light"/>
                          <a:cs typeface="Arial" pitchFamily="34" charset="0"/>
                        </a:rPr>
                        <a:t>28</a:t>
                      </a:r>
                      <a:endParaRPr lang="en-US" sz="1000" b="0" kern="1200" spc="0" baseline="0">
                        <a:solidFill>
                          <a:schemeClr val="tx1">
                            <a:lumMod val="65000"/>
                            <a:lumOff val="35000"/>
                          </a:schemeClr>
                        </a:solidFill>
                        <a:latin typeface="+mn-lt"/>
                        <a:ea typeface="Heiti SC Light"/>
                        <a:cs typeface="Arial" pitchFamily="34" charset="0"/>
                      </a:endParaRP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1">
                        <a:lumMod val="65000"/>
                        <a:lumOff val="35000"/>
                        <a:alpha val="10000"/>
                      </a:schemeClr>
                    </a:solidFill>
                  </a:tcPr>
                </a:tc>
                <a:tc>
                  <a:txBody>
                    <a:bodyPr/>
                    <a:lstStyle/>
                    <a:p>
                      <a:pPr algn="ctr" fontAlgn="ctr"/>
                      <a:r>
                        <a:rPr lang="en-GB" sz="1000" b="0" kern="1200" spc="0" baseline="0">
                          <a:solidFill>
                            <a:schemeClr val="tx1">
                              <a:lumMod val="65000"/>
                              <a:lumOff val="35000"/>
                            </a:schemeClr>
                          </a:solidFill>
                          <a:latin typeface="+mn-lt"/>
                          <a:ea typeface="Heiti SC Light"/>
                          <a:cs typeface="Arial" pitchFamily="34" charset="0"/>
                        </a:rPr>
                        <a:t>24</a:t>
                      </a:r>
                      <a:endParaRPr lang="en-US" sz="1000" b="0" kern="1200" spc="0" baseline="0">
                        <a:solidFill>
                          <a:schemeClr val="tx1">
                            <a:lumMod val="65000"/>
                            <a:lumOff val="35000"/>
                          </a:schemeClr>
                        </a:solidFill>
                        <a:latin typeface="+mn-lt"/>
                        <a:ea typeface="Heiti SC Light"/>
                        <a:cs typeface="Arial" pitchFamily="34" charset="0"/>
                      </a:endParaRP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1">
                        <a:lumMod val="65000"/>
                        <a:lumOff val="35000"/>
                        <a:alpha val="10000"/>
                      </a:schemeClr>
                    </a:solidFill>
                  </a:tcPr>
                </a:tc>
                <a:tc>
                  <a:txBody>
                    <a:bodyPr/>
                    <a:lstStyle/>
                    <a:p>
                      <a:pPr algn="ctr" fontAlgn="ctr"/>
                      <a:r>
                        <a:rPr lang="en-GB" sz="1000" b="0" kern="1200" spc="0" baseline="0">
                          <a:solidFill>
                            <a:schemeClr val="tx1">
                              <a:lumMod val="65000"/>
                              <a:lumOff val="35000"/>
                            </a:schemeClr>
                          </a:solidFill>
                          <a:latin typeface="+mn-lt"/>
                          <a:ea typeface="Heiti SC Light"/>
                          <a:cs typeface="Arial" pitchFamily="34" charset="0"/>
                        </a:rPr>
                        <a:t>17</a:t>
                      </a:r>
                      <a:endParaRPr lang="en-US" sz="1000" b="0" kern="1200" spc="0" baseline="0">
                        <a:solidFill>
                          <a:schemeClr val="tx1">
                            <a:lumMod val="65000"/>
                            <a:lumOff val="35000"/>
                          </a:schemeClr>
                        </a:solidFill>
                        <a:latin typeface="+mn-lt"/>
                        <a:ea typeface="Heiti SC Light"/>
                        <a:cs typeface="Arial" pitchFamily="34" charset="0"/>
                      </a:endParaRP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1">
                        <a:lumMod val="65000"/>
                        <a:lumOff val="35000"/>
                        <a:alpha val="10000"/>
                      </a:schemeClr>
                    </a:solidFill>
                  </a:tcPr>
                </a:tc>
                <a:tc>
                  <a:txBody>
                    <a:bodyPr/>
                    <a:lstStyle/>
                    <a:p>
                      <a:pPr algn="ctr" fontAlgn="ctr"/>
                      <a:r>
                        <a:rPr lang="en-GB" sz="1000" b="0" kern="1200" spc="0" baseline="0">
                          <a:solidFill>
                            <a:schemeClr val="tx1">
                              <a:lumMod val="65000"/>
                              <a:lumOff val="35000"/>
                            </a:schemeClr>
                          </a:solidFill>
                          <a:latin typeface="+mn-lt"/>
                          <a:ea typeface="Heiti SC Light"/>
                          <a:cs typeface="Arial" pitchFamily="34" charset="0"/>
                        </a:rPr>
                        <a:t>11</a:t>
                      </a:r>
                      <a:endParaRPr lang="en-US" sz="1000" b="0" kern="1200" spc="0" baseline="0">
                        <a:solidFill>
                          <a:schemeClr val="tx1">
                            <a:lumMod val="65000"/>
                            <a:lumOff val="35000"/>
                          </a:schemeClr>
                        </a:solidFill>
                        <a:latin typeface="+mn-lt"/>
                        <a:ea typeface="Heiti SC Light"/>
                        <a:cs typeface="Arial" pitchFamily="34" charset="0"/>
                      </a:endParaRP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1">
                        <a:lumMod val="65000"/>
                        <a:lumOff val="35000"/>
                        <a:alpha val="10000"/>
                      </a:schemeClr>
                    </a:solidFill>
                  </a:tcPr>
                </a:tc>
                <a:tc>
                  <a:txBody>
                    <a:bodyPr/>
                    <a:lstStyle/>
                    <a:p>
                      <a:pPr algn="ctr" fontAlgn="ctr"/>
                      <a:r>
                        <a:rPr lang="en-GB" sz="1000" b="0" kern="1200" spc="0" baseline="0">
                          <a:solidFill>
                            <a:schemeClr val="tx1">
                              <a:lumMod val="65000"/>
                              <a:lumOff val="35000"/>
                            </a:schemeClr>
                          </a:solidFill>
                          <a:latin typeface="+mn-lt"/>
                          <a:ea typeface="Heiti SC Light"/>
                          <a:cs typeface="Arial" pitchFamily="34" charset="0"/>
                        </a:rPr>
                        <a:t>6</a:t>
                      </a:r>
                      <a:endParaRPr lang="en-US" sz="1000" b="0" kern="1200" spc="0" baseline="0">
                        <a:solidFill>
                          <a:schemeClr val="tx1">
                            <a:lumMod val="65000"/>
                            <a:lumOff val="35000"/>
                          </a:schemeClr>
                        </a:solidFill>
                        <a:latin typeface="+mn-lt"/>
                        <a:ea typeface="Heiti SC Light"/>
                        <a:cs typeface="Arial" pitchFamily="34" charset="0"/>
                      </a:endParaRP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1">
                        <a:lumMod val="65000"/>
                        <a:lumOff val="35000"/>
                        <a:alpha val="10000"/>
                      </a:schemeClr>
                    </a:solidFill>
                  </a:tcPr>
                </a:tc>
                <a:tc>
                  <a:txBody>
                    <a:bodyPr/>
                    <a:lstStyle/>
                    <a:p>
                      <a:pPr algn="ctr" fontAlgn="ctr"/>
                      <a:r>
                        <a:rPr lang="en-GB" sz="1000" b="0" kern="1200" spc="0" baseline="0">
                          <a:solidFill>
                            <a:schemeClr val="tx1">
                              <a:lumMod val="65000"/>
                              <a:lumOff val="35000"/>
                            </a:schemeClr>
                          </a:solidFill>
                          <a:latin typeface="+mn-lt"/>
                          <a:ea typeface="Heiti SC Light"/>
                          <a:cs typeface="Arial" pitchFamily="34" charset="0"/>
                        </a:rPr>
                        <a:t>2</a:t>
                      </a:r>
                      <a:endParaRPr lang="en-US" sz="1000" b="0" kern="1200" spc="0" baseline="0">
                        <a:solidFill>
                          <a:schemeClr val="tx1">
                            <a:lumMod val="65000"/>
                            <a:lumOff val="35000"/>
                          </a:schemeClr>
                        </a:solidFill>
                        <a:latin typeface="+mn-lt"/>
                        <a:ea typeface="Heiti SC Light"/>
                        <a:cs typeface="Arial" pitchFamily="34" charset="0"/>
                      </a:endParaRP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1">
                        <a:lumMod val="65000"/>
                        <a:lumOff val="35000"/>
                        <a:alpha val="10000"/>
                      </a:schemeClr>
                    </a:solidFill>
                  </a:tcPr>
                </a:tc>
                <a:tc>
                  <a:txBody>
                    <a:bodyPr/>
                    <a:lstStyle/>
                    <a:p>
                      <a:pPr algn="ctr" fontAlgn="ctr"/>
                      <a:r>
                        <a:rPr lang="en-GB" sz="1000" b="0" kern="1200" spc="0" baseline="0">
                          <a:solidFill>
                            <a:schemeClr val="tx1">
                              <a:lumMod val="65000"/>
                              <a:lumOff val="35000"/>
                            </a:schemeClr>
                          </a:solidFill>
                          <a:latin typeface="+mn-lt"/>
                          <a:ea typeface="Heiti SC Light"/>
                          <a:cs typeface="Arial" pitchFamily="34" charset="0"/>
                        </a:rPr>
                        <a:t>1</a:t>
                      </a:r>
                      <a:endParaRPr lang="en-US" sz="1000" b="0" kern="1200" spc="0" baseline="0">
                        <a:solidFill>
                          <a:schemeClr val="tx1">
                            <a:lumMod val="65000"/>
                            <a:lumOff val="35000"/>
                          </a:schemeClr>
                        </a:solidFill>
                        <a:latin typeface="+mn-lt"/>
                        <a:ea typeface="Heiti SC Light"/>
                        <a:cs typeface="Arial" pitchFamily="34" charset="0"/>
                      </a:endParaRP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1">
                        <a:lumMod val="65000"/>
                        <a:lumOff val="35000"/>
                        <a:alpha val="10000"/>
                      </a:schemeClr>
                    </a:solidFill>
                  </a:tcPr>
                </a:tc>
                <a:tc>
                  <a:txBody>
                    <a:bodyPr/>
                    <a:lstStyle/>
                    <a:p>
                      <a:pPr algn="ctr" fontAlgn="ctr"/>
                      <a:r>
                        <a:rPr lang="en-GB" sz="1000" b="0" kern="1200" spc="0" baseline="0">
                          <a:solidFill>
                            <a:schemeClr val="tx1">
                              <a:lumMod val="65000"/>
                              <a:lumOff val="35000"/>
                            </a:schemeClr>
                          </a:solidFill>
                          <a:latin typeface="+mn-lt"/>
                          <a:ea typeface="Heiti SC Light"/>
                          <a:cs typeface="Arial" pitchFamily="34" charset="0"/>
                        </a:rPr>
                        <a:t>1</a:t>
                      </a:r>
                      <a:endParaRPr lang="en-US" sz="1000" b="0" kern="1200" spc="0" baseline="0">
                        <a:solidFill>
                          <a:schemeClr val="tx1">
                            <a:lumMod val="65000"/>
                            <a:lumOff val="35000"/>
                          </a:schemeClr>
                        </a:solidFill>
                        <a:latin typeface="+mn-lt"/>
                        <a:ea typeface="Heiti SC Light"/>
                        <a:cs typeface="Arial" pitchFamily="34" charset="0"/>
                      </a:endParaRP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1">
                        <a:lumMod val="65000"/>
                        <a:lumOff val="35000"/>
                        <a:alpha val="10000"/>
                      </a:schemeClr>
                    </a:solidFill>
                  </a:tcPr>
                </a:tc>
                <a:tc>
                  <a:txBody>
                    <a:bodyPr/>
                    <a:lstStyle/>
                    <a:p>
                      <a:pPr algn="ctr" fontAlgn="ctr"/>
                      <a:r>
                        <a:rPr lang="en-GB" sz="1000" b="0" kern="1200" spc="0" baseline="0">
                          <a:solidFill>
                            <a:schemeClr val="tx1">
                              <a:lumMod val="65000"/>
                              <a:lumOff val="35000"/>
                            </a:schemeClr>
                          </a:solidFill>
                          <a:latin typeface="+mn-lt"/>
                          <a:ea typeface="Heiti SC Light"/>
                          <a:cs typeface="Arial" pitchFamily="34" charset="0"/>
                        </a:rPr>
                        <a:t>0</a:t>
                      </a:r>
                      <a:endParaRPr lang="en-US" sz="1000" b="0" kern="1200" spc="0" baseline="0">
                        <a:solidFill>
                          <a:schemeClr val="tx1">
                            <a:lumMod val="65000"/>
                            <a:lumOff val="35000"/>
                          </a:schemeClr>
                        </a:solidFill>
                        <a:latin typeface="+mn-lt"/>
                        <a:ea typeface="Heiti SC Light"/>
                        <a:cs typeface="Arial" pitchFamily="34" charset="0"/>
                      </a:endParaRPr>
                    </a:p>
                  </a:txBody>
                  <a:tcPr marL="9525" marR="9525" marT="9525"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1">
                        <a:lumMod val="65000"/>
                        <a:lumOff val="35000"/>
                        <a:alpha val="10000"/>
                      </a:schemeClr>
                    </a:solidFill>
                  </a:tcPr>
                </a:tc>
                <a:tc>
                  <a:txBody>
                    <a:bodyPr/>
                    <a:lstStyle/>
                    <a:p>
                      <a:pPr algn="ctr" fontAlgn="ctr"/>
                      <a:r>
                        <a:rPr lang="en-GB" sz="1000" b="0" kern="1200" spc="0" baseline="0">
                          <a:solidFill>
                            <a:schemeClr val="tx1">
                              <a:lumMod val="65000"/>
                              <a:lumOff val="35000"/>
                            </a:schemeClr>
                          </a:solidFill>
                          <a:latin typeface="+mn-lt"/>
                          <a:ea typeface="Heiti SC Light"/>
                          <a:cs typeface="Arial" pitchFamily="34" charset="0"/>
                        </a:rPr>
                        <a:t>0</a:t>
                      </a:r>
                      <a:endParaRPr lang="en-US" sz="1000" b="0" kern="1200" spc="0" baseline="0">
                        <a:solidFill>
                          <a:schemeClr val="tx1">
                            <a:lumMod val="65000"/>
                            <a:lumOff val="35000"/>
                          </a:schemeClr>
                        </a:solidFill>
                        <a:latin typeface="+mn-lt"/>
                        <a:ea typeface="Heiti SC Light"/>
                        <a:cs typeface="Arial" pitchFamily="34" charset="0"/>
                      </a:endParaRPr>
                    </a:p>
                  </a:txBody>
                  <a:tcPr marL="6583" marR="6583" marT="6583" marB="0" anchor="ct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chemeClr val="tx1">
                        <a:lumMod val="65000"/>
                        <a:lumOff val="35000"/>
                        <a:alpha val="10000"/>
                      </a:schemeClr>
                    </a:solidFill>
                  </a:tcPr>
                </a:tc>
                <a:extLst>
                  <a:ext uri="{0D108BD9-81ED-4DB2-BD59-A6C34878D82A}">
                    <a16:rowId xmlns:a16="http://schemas.microsoft.com/office/drawing/2014/main" val="663198674"/>
                  </a:ext>
                </a:extLst>
              </a:tr>
            </a:tbl>
          </a:graphicData>
        </a:graphic>
      </p:graphicFrame>
    </p:spTree>
    <p:extLst>
      <p:ext uri="{BB962C8B-B14F-4D97-AF65-F5344CB8AC3E}">
        <p14:creationId xmlns:p14="http://schemas.microsoft.com/office/powerpoint/2010/main" val="232315494"/>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30" name="Group 29">
            <a:extLst>
              <a:ext uri="{FF2B5EF4-FFF2-40B4-BE49-F238E27FC236}">
                <a16:creationId xmlns:a16="http://schemas.microsoft.com/office/drawing/2014/main" id="{55CFD2B9-EE62-15CF-AB50-C2287CB37A89}"/>
              </a:ext>
            </a:extLst>
          </p:cNvPr>
          <p:cNvGrpSpPr>
            <a:grpSpLocks/>
          </p:cNvGrpSpPr>
          <p:nvPr/>
        </p:nvGrpSpPr>
        <p:grpSpPr>
          <a:xfrm>
            <a:off x="2816088" y="2048858"/>
            <a:ext cx="2060712" cy="615553"/>
            <a:chOff x="6464300" y="1083252"/>
            <a:chExt cx="5319712" cy="504248"/>
          </a:xfrm>
        </p:grpSpPr>
        <p:sp>
          <p:nvSpPr>
            <p:cNvPr id="31" name="Rectangle: Rounded Corners 51">
              <a:extLst>
                <a:ext uri="{FF2B5EF4-FFF2-40B4-BE49-F238E27FC236}">
                  <a16:creationId xmlns:a16="http://schemas.microsoft.com/office/drawing/2014/main" id="{E6C6E7AD-C7FA-F2EF-1E16-9F9B92A51F35}"/>
                </a:ext>
              </a:extLst>
            </p:cNvPr>
            <p:cNvSpPr>
              <a:spLocks/>
            </p:cNvSpPr>
            <p:nvPr/>
          </p:nvSpPr>
          <p:spPr>
            <a:xfrm>
              <a:off x="6464300" y="1083252"/>
              <a:ext cx="2654300" cy="504248"/>
            </a:xfrm>
            <a:prstGeom prst="round2SameRect">
              <a:avLst/>
            </a:prstGeom>
            <a:solidFill>
              <a:srgbClr val="830051"/>
            </a:solidFill>
            <a:ln w="6350" cap="flat" cmpd="sng" algn="ctr">
              <a:noFill/>
              <a:prstDash val="solid"/>
              <a:miter lim="800000"/>
            </a:ln>
            <a:effectLst/>
          </p:spPr>
          <p:txBody>
            <a:bodyPr rtlCol="0" anchor="ctr"/>
            <a:lstStyle/>
            <a:p>
              <a:pPr marL="0" marR="0" lvl="0" indent="0" algn="ctr" defTabSz="457178" rtl="0" eaLnBrk="1" fontAlgn="auto" latinLnBrk="0" hangingPunct="1">
                <a:lnSpc>
                  <a:spcPct val="100000"/>
                </a:lnSpc>
                <a:spcBef>
                  <a:spcPts val="0"/>
                </a:spcBef>
                <a:spcAft>
                  <a:spcPts val="0"/>
                </a:spcAft>
                <a:buClrTx/>
                <a:buSzTx/>
                <a:buFontTx/>
                <a:buNone/>
                <a:tabLst/>
                <a:defRPr/>
              </a:pPr>
              <a:endParaRPr kumimoji="0" lang="en-GB" sz="1600" b="1" i="0" u="none" strike="noStrike" kern="0" cap="none" spc="0" normalizeH="0" baseline="0" noProof="0">
                <a:ln>
                  <a:noFill/>
                </a:ln>
                <a:solidFill>
                  <a:srgbClr val="FFFFFF"/>
                </a:solidFill>
                <a:effectLst/>
                <a:uLnTx/>
                <a:uFillTx/>
                <a:latin typeface="Arial" panose="020B0604020202020204" pitchFamily="34" charset="0"/>
                <a:ea typeface="+mn-ea"/>
                <a:cs typeface="+mn-cs"/>
              </a:endParaRPr>
            </a:p>
          </p:txBody>
        </p:sp>
        <p:sp>
          <p:nvSpPr>
            <p:cNvPr id="32" name="Rectangle: Rounded Corners 51">
              <a:extLst>
                <a:ext uri="{FF2B5EF4-FFF2-40B4-BE49-F238E27FC236}">
                  <a16:creationId xmlns:a16="http://schemas.microsoft.com/office/drawing/2014/main" id="{980FA2D7-76A7-7396-D861-815802A888E7}"/>
                </a:ext>
              </a:extLst>
            </p:cNvPr>
            <p:cNvSpPr>
              <a:spLocks/>
            </p:cNvSpPr>
            <p:nvPr/>
          </p:nvSpPr>
          <p:spPr>
            <a:xfrm>
              <a:off x="9129712" y="1083252"/>
              <a:ext cx="2654300" cy="504248"/>
            </a:xfrm>
            <a:prstGeom prst="round2SameRect">
              <a:avLst/>
            </a:prstGeom>
            <a:solidFill>
              <a:schemeClr val="tx1">
                <a:lumMod val="65000"/>
                <a:lumOff val="35000"/>
              </a:schemeClr>
            </a:solidFill>
            <a:ln w="6350" cap="flat" cmpd="sng" algn="ctr">
              <a:noFill/>
              <a:prstDash val="solid"/>
              <a:miter lim="800000"/>
            </a:ln>
            <a:effectLst/>
          </p:spPr>
          <p:txBody>
            <a:bodyPr rtlCol="0" anchor="ctr"/>
            <a:lstStyle/>
            <a:p>
              <a:pPr marL="0" marR="0" lvl="0" indent="0" algn="ctr" defTabSz="457178" rtl="0" eaLnBrk="1" fontAlgn="auto" latinLnBrk="0" hangingPunct="1">
                <a:lnSpc>
                  <a:spcPct val="100000"/>
                </a:lnSpc>
                <a:spcBef>
                  <a:spcPts val="0"/>
                </a:spcBef>
                <a:spcAft>
                  <a:spcPts val="0"/>
                </a:spcAft>
                <a:buClrTx/>
                <a:buSzTx/>
                <a:buFontTx/>
                <a:buNone/>
                <a:tabLst/>
                <a:defRPr/>
              </a:pPr>
              <a:endParaRPr kumimoji="0" lang="en-GB" sz="1600" b="1" i="0" u="none" strike="noStrike" kern="0" cap="none" spc="0" normalizeH="0" baseline="0" noProof="0">
                <a:ln>
                  <a:noFill/>
                </a:ln>
                <a:solidFill>
                  <a:srgbClr val="FFFFFF"/>
                </a:solidFill>
                <a:effectLst/>
                <a:uLnTx/>
                <a:uFillTx/>
                <a:latin typeface="Arial" panose="020B0604020202020204" pitchFamily="34" charset="0"/>
                <a:ea typeface="+mn-ea"/>
                <a:cs typeface="+mn-cs"/>
              </a:endParaRPr>
            </a:p>
          </p:txBody>
        </p:sp>
      </p:grpSp>
      <p:grpSp>
        <p:nvGrpSpPr>
          <p:cNvPr id="39" name="Group 38">
            <a:extLst>
              <a:ext uri="{FF2B5EF4-FFF2-40B4-BE49-F238E27FC236}">
                <a16:creationId xmlns:a16="http://schemas.microsoft.com/office/drawing/2014/main" id="{BE1F5F61-F587-ABAC-E305-91116CA48950}"/>
              </a:ext>
            </a:extLst>
          </p:cNvPr>
          <p:cNvGrpSpPr>
            <a:grpSpLocks/>
          </p:cNvGrpSpPr>
          <p:nvPr/>
        </p:nvGrpSpPr>
        <p:grpSpPr>
          <a:xfrm>
            <a:off x="7226301" y="2030133"/>
            <a:ext cx="2060574" cy="615553"/>
            <a:chOff x="6464300" y="1083252"/>
            <a:chExt cx="5319712" cy="504248"/>
          </a:xfrm>
        </p:grpSpPr>
        <p:sp>
          <p:nvSpPr>
            <p:cNvPr id="40" name="Rectangle: Rounded Corners 51">
              <a:extLst>
                <a:ext uri="{FF2B5EF4-FFF2-40B4-BE49-F238E27FC236}">
                  <a16:creationId xmlns:a16="http://schemas.microsoft.com/office/drawing/2014/main" id="{ED21A36F-01ED-899C-5DE6-BEE235EC79B8}"/>
                </a:ext>
              </a:extLst>
            </p:cNvPr>
            <p:cNvSpPr>
              <a:spLocks/>
            </p:cNvSpPr>
            <p:nvPr/>
          </p:nvSpPr>
          <p:spPr>
            <a:xfrm>
              <a:off x="6464300" y="1083252"/>
              <a:ext cx="2654300" cy="504248"/>
            </a:xfrm>
            <a:prstGeom prst="round2SameRect">
              <a:avLst/>
            </a:prstGeom>
            <a:solidFill>
              <a:srgbClr val="830051"/>
            </a:solidFill>
            <a:ln w="6350" cap="flat" cmpd="sng" algn="ctr">
              <a:noFill/>
              <a:prstDash val="solid"/>
              <a:miter lim="800000"/>
            </a:ln>
            <a:effectLst/>
          </p:spPr>
          <p:txBody>
            <a:bodyPr rtlCol="0" anchor="ctr"/>
            <a:lstStyle/>
            <a:p>
              <a:pPr marL="0" marR="0" lvl="0" indent="0" algn="ctr" defTabSz="457178" rtl="0" eaLnBrk="1" fontAlgn="auto" latinLnBrk="0" hangingPunct="1">
                <a:lnSpc>
                  <a:spcPct val="100000"/>
                </a:lnSpc>
                <a:spcBef>
                  <a:spcPts val="0"/>
                </a:spcBef>
                <a:spcAft>
                  <a:spcPts val="0"/>
                </a:spcAft>
                <a:buClrTx/>
                <a:buSzTx/>
                <a:buFontTx/>
                <a:buNone/>
                <a:tabLst/>
                <a:defRPr/>
              </a:pPr>
              <a:endParaRPr kumimoji="0" lang="en-GB" sz="1600" b="1" i="0" u="none" strike="noStrike" kern="0" cap="none" spc="0" normalizeH="0" baseline="0" noProof="0">
                <a:ln>
                  <a:noFill/>
                </a:ln>
                <a:solidFill>
                  <a:srgbClr val="FFFFFF"/>
                </a:solidFill>
                <a:effectLst/>
                <a:uLnTx/>
                <a:uFillTx/>
                <a:latin typeface="Arial" panose="020B0604020202020204" pitchFamily="34" charset="0"/>
                <a:ea typeface="+mn-ea"/>
                <a:cs typeface="+mn-cs"/>
              </a:endParaRPr>
            </a:p>
          </p:txBody>
        </p:sp>
        <p:sp>
          <p:nvSpPr>
            <p:cNvPr id="41" name="Rectangle: Rounded Corners 51">
              <a:extLst>
                <a:ext uri="{FF2B5EF4-FFF2-40B4-BE49-F238E27FC236}">
                  <a16:creationId xmlns:a16="http://schemas.microsoft.com/office/drawing/2014/main" id="{097CCE5D-E84F-5005-BB6D-AEE9BA96BA7E}"/>
                </a:ext>
              </a:extLst>
            </p:cNvPr>
            <p:cNvSpPr>
              <a:spLocks/>
            </p:cNvSpPr>
            <p:nvPr/>
          </p:nvSpPr>
          <p:spPr>
            <a:xfrm>
              <a:off x="9129712" y="1083252"/>
              <a:ext cx="2654300" cy="504248"/>
            </a:xfrm>
            <a:prstGeom prst="round2SameRect">
              <a:avLst/>
            </a:prstGeom>
            <a:solidFill>
              <a:schemeClr val="tx1">
                <a:lumMod val="65000"/>
                <a:lumOff val="35000"/>
              </a:schemeClr>
            </a:solidFill>
            <a:ln w="6350" cap="flat" cmpd="sng" algn="ctr">
              <a:noFill/>
              <a:prstDash val="solid"/>
              <a:miter lim="800000"/>
            </a:ln>
            <a:effectLst/>
          </p:spPr>
          <p:txBody>
            <a:bodyPr rtlCol="0" anchor="ctr"/>
            <a:lstStyle/>
            <a:p>
              <a:pPr marL="0" marR="0" lvl="0" indent="0" algn="ctr" defTabSz="457178" rtl="0" eaLnBrk="1" fontAlgn="auto" latinLnBrk="0" hangingPunct="1">
                <a:lnSpc>
                  <a:spcPct val="100000"/>
                </a:lnSpc>
                <a:spcBef>
                  <a:spcPts val="0"/>
                </a:spcBef>
                <a:spcAft>
                  <a:spcPts val="0"/>
                </a:spcAft>
                <a:buClrTx/>
                <a:buSzTx/>
                <a:buFontTx/>
                <a:buNone/>
                <a:tabLst/>
                <a:defRPr/>
              </a:pPr>
              <a:endParaRPr kumimoji="0" lang="en-GB" sz="1600" b="1" i="0" u="none" strike="noStrike" kern="0" cap="none" spc="0" normalizeH="0" baseline="0" noProof="0">
                <a:ln>
                  <a:noFill/>
                </a:ln>
                <a:solidFill>
                  <a:srgbClr val="FFFFFF"/>
                </a:solidFill>
                <a:effectLst/>
                <a:uLnTx/>
                <a:uFillTx/>
                <a:latin typeface="Arial" panose="020B0604020202020204" pitchFamily="34" charset="0"/>
                <a:ea typeface="+mn-ea"/>
                <a:cs typeface="+mn-cs"/>
              </a:endParaRPr>
            </a:p>
          </p:txBody>
        </p:sp>
      </p:grpSp>
      <p:graphicFrame>
        <p:nvGraphicFramePr>
          <p:cNvPr id="2" name="Table 11">
            <a:extLst>
              <a:ext uri="{FF2B5EF4-FFF2-40B4-BE49-F238E27FC236}">
                <a16:creationId xmlns:a16="http://schemas.microsoft.com/office/drawing/2014/main" id="{3E762BEE-E9F4-E977-E31B-5BC3F7C8FEB1}"/>
              </a:ext>
            </a:extLst>
          </p:cNvPr>
          <p:cNvGraphicFramePr>
            <a:graphicFrameLocks noGrp="1"/>
          </p:cNvGraphicFramePr>
          <p:nvPr/>
        </p:nvGraphicFramePr>
        <p:xfrm>
          <a:off x="230316" y="1255523"/>
          <a:ext cx="11585632" cy="3946946"/>
        </p:xfrm>
        <a:graphic>
          <a:graphicData uri="http://schemas.openxmlformats.org/drawingml/2006/table">
            <a:tbl>
              <a:tblPr firstRow="1" bandRow="1">
                <a:tableStyleId>{5C22544A-7EE6-4342-B048-85BDC9FD1C3A}</a:tableStyleId>
              </a:tblPr>
              <a:tblGrid>
                <a:gridCol w="1064638">
                  <a:extLst>
                    <a:ext uri="{9D8B030D-6E8A-4147-A177-3AD203B41FA5}">
                      <a16:colId xmlns:a16="http://schemas.microsoft.com/office/drawing/2014/main" val="3999682875"/>
                    </a:ext>
                  </a:extLst>
                </a:gridCol>
                <a:gridCol w="857075">
                  <a:extLst>
                    <a:ext uri="{9D8B030D-6E8A-4147-A177-3AD203B41FA5}">
                      <a16:colId xmlns:a16="http://schemas.microsoft.com/office/drawing/2014/main" val="1581005442"/>
                    </a:ext>
                  </a:extLst>
                </a:gridCol>
                <a:gridCol w="663325">
                  <a:extLst>
                    <a:ext uri="{9D8B030D-6E8A-4147-A177-3AD203B41FA5}">
                      <a16:colId xmlns:a16="http://schemas.microsoft.com/office/drawing/2014/main" val="3065782131"/>
                    </a:ext>
                  </a:extLst>
                </a:gridCol>
                <a:gridCol w="1027790">
                  <a:extLst>
                    <a:ext uri="{9D8B030D-6E8A-4147-A177-3AD203B41FA5}">
                      <a16:colId xmlns:a16="http://schemas.microsoft.com/office/drawing/2014/main" val="3777037522"/>
                    </a:ext>
                  </a:extLst>
                </a:gridCol>
                <a:gridCol w="1027790">
                  <a:extLst>
                    <a:ext uri="{9D8B030D-6E8A-4147-A177-3AD203B41FA5}">
                      <a16:colId xmlns:a16="http://schemas.microsoft.com/office/drawing/2014/main" val="3722018896"/>
                    </a:ext>
                  </a:extLst>
                </a:gridCol>
                <a:gridCol w="845046">
                  <a:extLst>
                    <a:ext uri="{9D8B030D-6E8A-4147-A177-3AD203B41FA5}">
                      <a16:colId xmlns:a16="http://schemas.microsoft.com/office/drawing/2014/main" val="606311049"/>
                    </a:ext>
                  </a:extLst>
                </a:gridCol>
                <a:gridCol w="845046">
                  <a:extLst>
                    <a:ext uri="{9D8B030D-6E8A-4147-A177-3AD203B41FA5}">
                      <a16:colId xmlns:a16="http://schemas.microsoft.com/office/drawing/2014/main" val="1784240835"/>
                    </a:ext>
                  </a:extLst>
                </a:gridCol>
                <a:gridCol w="664204">
                  <a:extLst>
                    <a:ext uri="{9D8B030D-6E8A-4147-A177-3AD203B41FA5}">
                      <a16:colId xmlns:a16="http://schemas.microsoft.com/office/drawing/2014/main" val="590192214"/>
                    </a:ext>
                  </a:extLst>
                </a:gridCol>
                <a:gridCol w="1027790">
                  <a:extLst>
                    <a:ext uri="{9D8B030D-6E8A-4147-A177-3AD203B41FA5}">
                      <a16:colId xmlns:a16="http://schemas.microsoft.com/office/drawing/2014/main" val="3507112719"/>
                    </a:ext>
                  </a:extLst>
                </a:gridCol>
                <a:gridCol w="1027790">
                  <a:extLst>
                    <a:ext uri="{9D8B030D-6E8A-4147-A177-3AD203B41FA5}">
                      <a16:colId xmlns:a16="http://schemas.microsoft.com/office/drawing/2014/main" val="2987170380"/>
                    </a:ext>
                  </a:extLst>
                </a:gridCol>
                <a:gridCol w="845046">
                  <a:extLst>
                    <a:ext uri="{9D8B030D-6E8A-4147-A177-3AD203B41FA5}">
                      <a16:colId xmlns:a16="http://schemas.microsoft.com/office/drawing/2014/main" val="2252505734"/>
                    </a:ext>
                  </a:extLst>
                </a:gridCol>
                <a:gridCol w="845046">
                  <a:extLst>
                    <a:ext uri="{9D8B030D-6E8A-4147-A177-3AD203B41FA5}">
                      <a16:colId xmlns:a16="http://schemas.microsoft.com/office/drawing/2014/main" val="4154252663"/>
                    </a:ext>
                  </a:extLst>
                </a:gridCol>
                <a:gridCol w="845046">
                  <a:extLst>
                    <a:ext uri="{9D8B030D-6E8A-4147-A177-3AD203B41FA5}">
                      <a16:colId xmlns:a16="http://schemas.microsoft.com/office/drawing/2014/main" val="2010691045"/>
                    </a:ext>
                  </a:extLst>
                </a:gridCol>
              </a:tblGrid>
              <a:tr h="374585">
                <a:tc gridSpan="2">
                  <a:txBody>
                    <a:bodyPr/>
                    <a:lstStyle/>
                    <a:p>
                      <a:pPr>
                        <a:lnSpc>
                          <a:spcPct val="107000"/>
                        </a:lnSpc>
                        <a:spcAft>
                          <a:spcPts val="800"/>
                        </a:spcAft>
                      </a:pPr>
                      <a:endParaRPr kumimoji="0" lang="en-GB" sz="1200" b="0" i="0" u="none" strike="noStrike" kern="1200" cap="none" spc="0" normalizeH="0" baseline="0">
                        <a:ln>
                          <a:noFill/>
                        </a:ln>
                        <a:solidFill>
                          <a:schemeClr val="tx1"/>
                        </a:solidFill>
                        <a:effectLst/>
                        <a:uLnTx/>
                        <a:uFillTx/>
                        <a:latin typeface="Arial" panose="020B0604020202020204" pitchFamily="34" charset="0"/>
                        <a:ea typeface="+mn-ea"/>
                        <a:cs typeface="Arial" panose="020B0604020202020204" pitchFamily="34" charset="0"/>
                      </a:endParaRPr>
                    </a:p>
                  </a:txBody>
                  <a:tcPr marL="68580" marR="68580" marT="0" marB="0">
                    <a:lnL w="12700" cmpd="sng">
                      <a:noFill/>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hMerge="1">
                  <a:txBody>
                    <a:bodyPr/>
                    <a:lstStyle/>
                    <a:p>
                      <a:endParaRPr lang="en-GB"/>
                    </a:p>
                  </a:txBody>
                  <a:tcPr/>
                </a:tc>
                <a:tc gridSpan="5">
                  <a:txBody>
                    <a:bodyPr/>
                    <a:lstStyle/>
                    <a:p>
                      <a:pPr algn="ctr">
                        <a:lnSpc>
                          <a:spcPct val="107000"/>
                        </a:lnSpc>
                        <a:spcAft>
                          <a:spcPts val="800"/>
                        </a:spcAft>
                      </a:pPr>
                      <a:r>
                        <a:rPr kumimoji="0" lang="en-GB" sz="1200" b="1" i="0" u="none" strike="noStrike" kern="1200" cap="none" spc="0" normalizeH="0" baseline="0">
                          <a:ln>
                            <a:noFill/>
                          </a:ln>
                          <a:solidFill>
                            <a:schemeClr val="tx1">
                              <a:lumMod val="65000"/>
                              <a:lumOff val="35000"/>
                            </a:schemeClr>
                          </a:solidFill>
                          <a:effectLst/>
                          <a:uLnTx/>
                          <a:uFillTx/>
                          <a:latin typeface="Arial"/>
                          <a:ea typeface="+mn-ea"/>
                          <a:cs typeface="+mn-cs"/>
                        </a:rPr>
                        <a:t>Overall population</a:t>
                      </a:r>
                    </a:p>
                  </a:txBody>
                  <a:tcPr marL="68580" marR="68580" marT="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noFill/>
                    </a:lnT>
                    <a:lnB w="38100" cmpd="sng">
                      <a:noFill/>
                    </a:lnB>
                    <a:lnTlToBr w="12700" cmpd="sng">
                      <a:noFill/>
                      <a:prstDash val="solid"/>
                    </a:lnTlToBr>
                    <a:lnBlToTr w="12700" cmpd="sng">
                      <a:noFill/>
                      <a:prstDash val="solid"/>
                    </a:lnBlToTr>
                    <a:noFill/>
                  </a:tcPr>
                </a:tc>
                <a:tc hMerge="1">
                  <a:txBody>
                    <a:bodyPr/>
                    <a:lstStyle/>
                    <a:p>
                      <a:pPr algn="ctr">
                        <a:lnSpc>
                          <a:spcPct val="107000"/>
                        </a:lnSpc>
                        <a:spcAft>
                          <a:spcPts val="800"/>
                        </a:spcAft>
                      </a:pPr>
                      <a:endParaRPr lang="en-GB" sz="11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lnL w="12700" cmpd="sng">
                      <a:noFill/>
                    </a:lnL>
                  </a:tcPr>
                </a:tc>
                <a:tc hMerge="1">
                  <a:txBody>
                    <a:bodyPr/>
                    <a:lstStyle/>
                    <a:p>
                      <a:endParaRPr lang="en-GB"/>
                    </a:p>
                  </a:txBody>
                  <a:tcPr/>
                </a:tc>
                <a:tc hMerge="1">
                  <a:txBody>
                    <a:bodyPr/>
                    <a:lstStyle/>
                    <a:p>
                      <a:endParaRPr lang="en-US"/>
                    </a:p>
                  </a:txBody>
                  <a:tcPr/>
                </a:tc>
                <a:tc hMerge="1">
                  <a:txBody>
                    <a:bodyPr/>
                    <a:lstStyle/>
                    <a:p>
                      <a:endParaRPr lang="en-US"/>
                    </a:p>
                  </a:txBody>
                  <a:tcPr/>
                </a:tc>
                <a:tc gridSpan="6">
                  <a:txBody>
                    <a:bodyPr/>
                    <a:lstStyle/>
                    <a:p>
                      <a:pPr algn="ctr">
                        <a:lnSpc>
                          <a:spcPct val="107000"/>
                        </a:lnSpc>
                        <a:spcAft>
                          <a:spcPts val="800"/>
                        </a:spcAft>
                      </a:pPr>
                      <a:r>
                        <a:rPr kumimoji="0" lang="en-GB" sz="1200" b="1" i="0" u="none" strike="noStrike" kern="1200" cap="none" spc="0" normalizeH="0" baseline="0">
                          <a:ln>
                            <a:noFill/>
                          </a:ln>
                          <a:solidFill>
                            <a:schemeClr val="tx1">
                              <a:lumMod val="65000"/>
                              <a:lumOff val="35000"/>
                            </a:schemeClr>
                          </a:solidFill>
                          <a:effectLst/>
                          <a:uLnTx/>
                          <a:uFillTx/>
                          <a:latin typeface="Arial"/>
                          <a:ea typeface="+mn-ea"/>
                          <a:cs typeface="+mn-cs"/>
                        </a:rPr>
                        <a:t>AKT pathway-altered population</a:t>
                      </a:r>
                    </a:p>
                  </a:txBody>
                  <a:tcPr marL="68580" marR="68580" marT="0" marB="0" anchor="b">
                    <a:lnL w="12700" cmpd="sng">
                      <a:noFill/>
                    </a:lnL>
                    <a:lnR w="12700" cmpd="sng">
                      <a:noFill/>
                    </a:lnR>
                    <a:lnT w="12700" cmpd="sng">
                      <a:noFill/>
                    </a:lnT>
                    <a:lnB w="38100" cmpd="sng">
                      <a:noFill/>
                    </a:lnB>
                    <a:lnTlToBr w="12700" cmpd="sng">
                      <a:noFill/>
                      <a:prstDash val="solid"/>
                    </a:lnTlToBr>
                    <a:lnBlToTr w="12700" cmpd="sng">
                      <a:noFill/>
                      <a:prstDash val="solid"/>
                    </a:lnBlToTr>
                    <a:noFill/>
                  </a:tcPr>
                </a:tc>
                <a:tc hMerge="1">
                  <a:txBody>
                    <a:bodyPr/>
                    <a:lstStyle/>
                    <a:p>
                      <a:pPr>
                        <a:lnSpc>
                          <a:spcPct val="107000"/>
                        </a:lnSpc>
                        <a:spcAft>
                          <a:spcPts val="800"/>
                        </a:spcAft>
                      </a:pPr>
                      <a:endParaRPr lang="en-GB" sz="11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tc>
                <a:tc hMerge="1">
                  <a:txBody>
                    <a:bodyPr/>
                    <a:lstStyle/>
                    <a:p>
                      <a:pPr>
                        <a:lnSpc>
                          <a:spcPct val="107000"/>
                        </a:lnSpc>
                        <a:spcAft>
                          <a:spcPts val="800"/>
                        </a:spcAft>
                      </a:pPr>
                      <a:endParaRPr lang="en-GB" sz="11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tc>
                <a:tc hMerge="1">
                  <a:txBody>
                    <a:bodyPr/>
                    <a:lstStyle/>
                    <a:p>
                      <a:pPr>
                        <a:lnSpc>
                          <a:spcPct val="107000"/>
                        </a:lnSpc>
                        <a:spcAft>
                          <a:spcPts val="800"/>
                        </a:spcAft>
                      </a:pPr>
                      <a:endParaRPr lang="en-GB" sz="11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tc>
                <a:tc hMerge="1">
                  <a:txBody>
                    <a:bodyPr/>
                    <a:lstStyle/>
                    <a:p>
                      <a:pPr algn="ctr">
                        <a:lnSpc>
                          <a:spcPct val="107000"/>
                        </a:lnSpc>
                        <a:spcAft>
                          <a:spcPts val="800"/>
                        </a:spcAft>
                      </a:pPr>
                      <a:endParaRPr kumimoji="0" lang="en-GB" sz="1200" b="1" i="0" u="none" strike="noStrike" kern="1200" cap="none" spc="0" normalizeH="0" baseline="0">
                        <a:ln>
                          <a:noFill/>
                        </a:ln>
                        <a:solidFill>
                          <a:srgbClr val="3F4444"/>
                        </a:solidFill>
                        <a:effectLst/>
                        <a:uLnTx/>
                        <a:uFillTx/>
                        <a:latin typeface="Arial"/>
                        <a:ea typeface="+mn-ea"/>
                        <a:cs typeface="+mn-cs"/>
                      </a:endParaRPr>
                    </a:p>
                  </a:txBody>
                  <a:tcPr marL="68580" marR="68580" marT="0" marB="0" anchor="ctr">
                    <a:lnL w="12700" cap="flat" cmpd="sng" algn="ctr">
                      <a:noFill/>
                      <a:prstDash val="solid"/>
                      <a:round/>
                      <a:headEnd type="none" w="med" len="med"/>
                      <a:tailEnd type="none" w="med" len="med"/>
                    </a:lnL>
                    <a:lnR w="12700" cmpd="sng">
                      <a:noFill/>
                    </a:lnR>
                    <a:lnB w="38100" cmpd="sng">
                      <a:noFill/>
                    </a:lnB>
                    <a:noFill/>
                  </a:tcPr>
                </a:tc>
                <a:tc hMerge="1">
                  <a:txBody>
                    <a:bodyPr/>
                    <a:lstStyle/>
                    <a:p>
                      <a:pPr algn="ctr">
                        <a:lnSpc>
                          <a:spcPct val="107000"/>
                        </a:lnSpc>
                        <a:spcAft>
                          <a:spcPts val="800"/>
                        </a:spcAft>
                      </a:pPr>
                      <a:endParaRPr kumimoji="0" lang="en-GB" sz="1200" b="1" i="0" u="none" strike="noStrike" kern="1200" cap="none" spc="0" normalizeH="0" baseline="0">
                        <a:ln>
                          <a:noFill/>
                        </a:ln>
                        <a:solidFill>
                          <a:srgbClr val="3F4444"/>
                        </a:solidFill>
                        <a:effectLst/>
                        <a:uLnTx/>
                        <a:uFillTx/>
                        <a:latin typeface="Arial"/>
                        <a:ea typeface="+mn-ea"/>
                        <a:cs typeface="+mn-cs"/>
                      </a:endParaRPr>
                    </a:p>
                  </a:txBody>
                  <a:tcPr marL="68580" marR="68580" marT="0" marB="0" anchor="ctr">
                    <a:lnL w="12700" cap="flat" cmpd="sng" algn="ctr">
                      <a:noFill/>
                      <a:prstDash val="solid"/>
                      <a:round/>
                      <a:headEnd type="none" w="med" len="med"/>
                      <a:tailEnd type="none" w="med" len="med"/>
                    </a:lnL>
                    <a:lnR w="12700" cmpd="sng">
                      <a:noFill/>
                    </a:lnR>
                    <a:lnB w="38100" cmpd="sng">
                      <a:noFill/>
                    </a:lnB>
                    <a:noFill/>
                  </a:tcPr>
                </a:tc>
                <a:extLst>
                  <a:ext uri="{0D108BD9-81ED-4DB2-BD59-A6C34878D82A}">
                    <a16:rowId xmlns:a16="http://schemas.microsoft.com/office/drawing/2014/main" val="2846430559"/>
                  </a:ext>
                </a:extLst>
              </a:tr>
              <a:tr h="432000">
                <a:tc rowSpan="3" gridSpan="2">
                  <a:txBody>
                    <a:bodyPr/>
                    <a:lstStyle/>
                    <a:p>
                      <a:pPr>
                        <a:lnSpc>
                          <a:spcPct val="107000"/>
                        </a:lnSpc>
                        <a:spcAft>
                          <a:spcPts val="800"/>
                        </a:spcAft>
                      </a:pPr>
                      <a:r>
                        <a:rPr lang="en-GB" sz="1200" b="0" i="0">
                          <a:effectLst/>
                          <a:latin typeface="Arial" panose="020B0604020202020204" pitchFamily="34" charset="0"/>
                          <a:ea typeface="Calibri" panose="020F0502020204030204" pitchFamily="34" charset="0"/>
                          <a:cs typeface="Arial" panose="020B0604020202020204" pitchFamily="34" charset="0"/>
                        </a:rPr>
                        <a:t> </a:t>
                      </a:r>
                    </a:p>
                  </a:txBody>
                  <a:tcPr marL="68580" marR="68580" marT="0" marB="0" anchor="ctr">
                    <a:lnL w="12700" cmpd="sng">
                      <a:noFill/>
                    </a:lnL>
                    <a:lnR w="12700" cap="flat" cmpd="sng" algn="ctr">
                      <a:noFill/>
                      <a:prstDash val="solid"/>
                      <a:round/>
                      <a:headEnd type="none" w="med" len="med"/>
                      <a:tailEnd type="none" w="med" len="med"/>
                    </a:lnR>
                    <a:lnT w="38100" cmpd="sng">
                      <a:noFill/>
                    </a:lnT>
                    <a:lnB w="12700" cmpd="sng">
                      <a:noFill/>
                    </a:lnB>
                    <a:lnTlToBr w="12700" cmpd="sng">
                      <a:noFill/>
                      <a:prstDash val="solid"/>
                    </a:lnTlToBr>
                    <a:lnBlToTr w="12700" cmpd="sng">
                      <a:noFill/>
                      <a:prstDash val="solid"/>
                    </a:lnBlToTr>
                    <a:noFill/>
                  </a:tcPr>
                </a:tc>
                <a:tc rowSpan="3" hMerge="1">
                  <a:txBody>
                    <a:bodyPr/>
                    <a:lstStyle/>
                    <a:p>
                      <a:endParaRPr lang="en-GB"/>
                    </a:p>
                  </a:txBody>
                  <a:tcPr/>
                </a:tc>
                <a:tc rowSpan="2">
                  <a:txBody>
                    <a:bodyPr/>
                    <a:lstStyle/>
                    <a:p>
                      <a:pPr algn="ctr">
                        <a:lnSpc>
                          <a:spcPct val="107000"/>
                        </a:lnSpc>
                        <a:spcAft>
                          <a:spcPts val="800"/>
                        </a:spcAft>
                      </a:pPr>
                      <a:endParaRPr lang="en-GB" sz="1200" b="1">
                        <a:effectLst/>
                        <a:latin typeface="Arial" panose="020B0604020202020204" pitchFamily="34" charset="0"/>
                        <a:ea typeface="Calibri" panose="020F0502020204030204" pitchFamily="34" charset="0"/>
                        <a:cs typeface="Arial" panose="020B0604020202020204" pitchFamily="34" charset="0"/>
                      </a:endParaRPr>
                    </a:p>
                  </a:txBody>
                  <a:tcPr marL="68580" marR="68580" marT="0" marB="0" anchor="b">
                    <a:lnL w="12700" cap="flat" cmpd="sng" algn="ctr">
                      <a:noFill/>
                      <a:prstDash val="solid"/>
                      <a:round/>
                      <a:headEnd type="none" w="med" len="med"/>
                      <a:tailEnd type="none" w="med" len="med"/>
                    </a:lnL>
                    <a:lnR w="12700" cmpd="sng">
                      <a:noFill/>
                    </a:lnR>
                    <a:lnT w="38100" cmpd="sng">
                      <a:noFill/>
                    </a:lnT>
                    <a:lnB w="12700" cmpd="sng">
                      <a:noFill/>
                    </a:lnB>
                    <a:lnTlToBr w="12700" cmpd="sng">
                      <a:noFill/>
                      <a:prstDash val="solid"/>
                    </a:lnTlToBr>
                    <a:lnBlToTr w="12700" cmpd="sng">
                      <a:noFill/>
                      <a:prstDash val="solid"/>
                    </a:lnBlToTr>
                    <a:noFill/>
                  </a:tcPr>
                </a:tc>
                <a:tc gridSpan="2">
                  <a:txBody>
                    <a:bodyPr/>
                    <a:lstStyle/>
                    <a:p>
                      <a:pPr algn="ctr">
                        <a:lnSpc>
                          <a:spcPct val="107000"/>
                        </a:lnSpc>
                        <a:spcAft>
                          <a:spcPts val="800"/>
                        </a:spcAft>
                      </a:pPr>
                      <a:r>
                        <a:rPr lang="en-GB" sz="1200" b="1">
                          <a:solidFill>
                            <a:schemeClr val="tx1">
                              <a:lumMod val="65000"/>
                              <a:lumOff val="35000"/>
                            </a:schemeClr>
                          </a:solidFill>
                          <a:effectLst/>
                          <a:latin typeface="Arial" panose="020B0604020202020204" pitchFamily="34" charset="0"/>
                          <a:ea typeface="Calibri" panose="020F0502020204030204" pitchFamily="34" charset="0"/>
                          <a:cs typeface="Arial" panose="020B0604020202020204" pitchFamily="34" charset="0"/>
                        </a:rPr>
                        <a:t>Median PFS, months </a:t>
                      </a:r>
                      <a:endParaRPr lang="en-GB" sz="1200" strike="sngStrike">
                        <a:solidFill>
                          <a:schemeClr val="tx1">
                            <a:lumMod val="65000"/>
                            <a:lumOff val="35000"/>
                          </a:schemeClr>
                        </a:solidFill>
                        <a:effectLst/>
                        <a:highlight>
                          <a:srgbClr val="FF0000"/>
                        </a:highlight>
                        <a:latin typeface="Arial" panose="020B0604020202020204" pitchFamily="34" charset="0"/>
                        <a:ea typeface="Calibri" panose="020F0502020204030204" pitchFamily="34" charset="0"/>
                        <a:cs typeface="Arial" panose="020B0604020202020204" pitchFamily="34" charset="0"/>
                      </a:endParaRPr>
                    </a:p>
                  </a:txBody>
                  <a:tcPr marL="68580" marR="68580" marT="0" marB="0" anchor="ctr">
                    <a:lnL w="12700" cmpd="sng">
                      <a:noFill/>
                    </a:lnL>
                    <a:lnR w="12700" cmpd="sng">
                      <a:noFill/>
                    </a:lnR>
                    <a:lnB w="12700" cmpd="sng">
                      <a:noFill/>
                    </a:lnB>
                    <a:lnTlToBr w="12700" cmpd="sng">
                      <a:noFill/>
                      <a:prstDash val="solid"/>
                    </a:lnTlToBr>
                    <a:lnBlToTr w="12700" cmpd="sng">
                      <a:noFill/>
                      <a:prstDash val="solid"/>
                    </a:lnBlToTr>
                    <a:noFill/>
                  </a:tcPr>
                </a:tc>
                <a:tc hMerge="1">
                  <a:txBody>
                    <a:bodyPr/>
                    <a:lstStyle/>
                    <a:p>
                      <a:endParaRPr lang="en-GB"/>
                    </a:p>
                  </a:txBody>
                  <a:tcPr/>
                </a:tc>
                <a:tc rowSpan="2" gridSpan="2">
                  <a:txBody>
                    <a:bodyPr/>
                    <a:lstStyle/>
                    <a:p>
                      <a:pPr marL="0" marR="0" lvl="0" indent="0" algn="ctr" defTabSz="609585" rtl="0" eaLnBrk="1" fontAlgn="auto" latinLnBrk="0" hangingPunct="1">
                        <a:lnSpc>
                          <a:spcPct val="107000"/>
                        </a:lnSpc>
                        <a:spcBef>
                          <a:spcPts val="0"/>
                        </a:spcBef>
                        <a:spcAft>
                          <a:spcPts val="800"/>
                        </a:spcAft>
                        <a:buClrTx/>
                        <a:buSzTx/>
                        <a:buFontTx/>
                        <a:buNone/>
                        <a:tabLst/>
                        <a:defRPr/>
                      </a:pPr>
                      <a:endParaRPr lang="en-GB" sz="1200">
                        <a:solidFill>
                          <a:schemeClr val="tx1">
                            <a:lumMod val="65000"/>
                            <a:lumOff val="35000"/>
                          </a:schemeClr>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0" marB="0" anchor="ctr">
                    <a:lnL w="12700" cmpd="sng">
                      <a:noFill/>
                    </a:lnL>
                    <a:lnR w="12700" cap="flat" cmpd="sng" algn="ctr">
                      <a:noFill/>
                      <a:prstDash val="solid"/>
                      <a:round/>
                      <a:headEnd type="none" w="med" len="med"/>
                      <a:tailEnd type="none" w="med" len="med"/>
                    </a:lnR>
                    <a:lnT w="38100" cmpd="sng">
                      <a:noFill/>
                    </a:lnT>
                    <a:lnTlToBr w="12700" cmpd="sng">
                      <a:noFill/>
                      <a:prstDash val="solid"/>
                    </a:lnTlToBr>
                    <a:lnBlToTr w="12700" cmpd="sng">
                      <a:noFill/>
                      <a:prstDash val="solid"/>
                    </a:lnBlToTr>
                    <a:noFill/>
                  </a:tcPr>
                </a:tc>
                <a:tc rowSpan="2" hMerge="1">
                  <a:txBody>
                    <a:bodyPr/>
                    <a:lstStyle/>
                    <a:p>
                      <a:pPr algn="ctr">
                        <a:lnSpc>
                          <a:spcPct val="107000"/>
                        </a:lnSpc>
                        <a:spcAft>
                          <a:spcPts val="800"/>
                        </a:spcAft>
                      </a:pPr>
                      <a:endParaRPr lang="en-GB" sz="1200">
                        <a:effectLst/>
                        <a:latin typeface="Arial" panose="020B0604020202020204" pitchFamily="34" charset="0"/>
                        <a:ea typeface="Calibri" panose="020F0502020204030204" pitchFamily="34" charset="0"/>
                        <a:cs typeface="Arial" panose="020B0604020202020204" pitchFamily="34" charset="0"/>
                      </a:endParaRPr>
                    </a:p>
                  </a:txBody>
                  <a:tcPr marL="68580" marR="6858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rowSpan="2">
                  <a:txBody>
                    <a:bodyPr/>
                    <a:lstStyle/>
                    <a:p>
                      <a:pPr algn="ctr">
                        <a:lnSpc>
                          <a:spcPct val="107000"/>
                        </a:lnSpc>
                        <a:spcAft>
                          <a:spcPts val="800"/>
                        </a:spcAft>
                      </a:pPr>
                      <a:endParaRPr lang="en-GB" sz="1200" b="1">
                        <a:solidFill>
                          <a:schemeClr val="tx1">
                            <a:lumMod val="65000"/>
                            <a:lumOff val="35000"/>
                          </a:schemeClr>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0" marB="0" anchor="b">
                    <a:lnL w="12700" cap="flat" cmpd="sng" algn="ctr">
                      <a:noFill/>
                      <a:prstDash val="solid"/>
                      <a:round/>
                      <a:headEnd type="none" w="med" len="med"/>
                      <a:tailEnd type="none" w="med" len="med"/>
                    </a:lnL>
                    <a:lnR w="12700" cmpd="sng">
                      <a:noFill/>
                    </a:lnR>
                    <a:lnT w="38100" cmpd="sng">
                      <a:noFill/>
                    </a:lnT>
                    <a:lnB w="12700" cmpd="sng">
                      <a:noFill/>
                    </a:lnB>
                    <a:lnTlToBr w="12700" cmpd="sng">
                      <a:noFill/>
                      <a:prstDash val="solid"/>
                    </a:lnTlToBr>
                    <a:lnBlToTr w="12700" cmpd="sng">
                      <a:noFill/>
                      <a:prstDash val="solid"/>
                    </a:lnBlToTr>
                    <a:noFill/>
                  </a:tcPr>
                </a:tc>
                <a:tc gridSpan="2">
                  <a:txBody>
                    <a:bodyPr/>
                    <a:lstStyle/>
                    <a:p>
                      <a:pPr algn="ctr">
                        <a:lnSpc>
                          <a:spcPct val="107000"/>
                        </a:lnSpc>
                        <a:spcAft>
                          <a:spcPts val="800"/>
                        </a:spcAft>
                      </a:pPr>
                      <a:r>
                        <a:rPr lang="en-GB" sz="1200" b="1">
                          <a:solidFill>
                            <a:schemeClr val="tx1">
                              <a:lumMod val="65000"/>
                              <a:lumOff val="35000"/>
                            </a:schemeClr>
                          </a:solidFill>
                          <a:effectLst/>
                          <a:latin typeface="Arial" panose="020B0604020202020204" pitchFamily="34" charset="0"/>
                          <a:ea typeface="Calibri" panose="020F0502020204030204" pitchFamily="34" charset="0"/>
                          <a:cs typeface="Arial" panose="020B0604020202020204" pitchFamily="34" charset="0"/>
                        </a:rPr>
                        <a:t>Median PFS, months </a:t>
                      </a:r>
                      <a:endParaRPr lang="en-GB" sz="1200" strike="sngStrike">
                        <a:solidFill>
                          <a:schemeClr val="tx1">
                            <a:lumMod val="65000"/>
                            <a:lumOff val="35000"/>
                          </a:schemeClr>
                        </a:solidFill>
                        <a:effectLst/>
                        <a:highlight>
                          <a:srgbClr val="FF0000"/>
                        </a:highlight>
                        <a:latin typeface="Arial" panose="020B0604020202020204" pitchFamily="34" charset="0"/>
                        <a:ea typeface="Calibri" panose="020F0502020204030204" pitchFamily="34" charset="0"/>
                        <a:cs typeface="Arial" panose="020B0604020202020204" pitchFamily="34" charset="0"/>
                      </a:endParaRPr>
                    </a:p>
                  </a:txBody>
                  <a:tcPr marL="68580" marR="68580" marT="0" marB="0" anchor="ctr">
                    <a:lnL w="12700" cmpd="sng">
                      <a:noFill/>
                    </a:lnL>
                    <a:lnR w="12700" cmpd="sng">
                      <a:noFill/>
                    </a:lnR>
                    <a:lnT w="38100" cmpd="sng">
                      <a:noFill/>
                    </a:lnT>
                    <a:lnB w="12700" cmpd="sng">
                      <a:noFill/>
                    </a:lnB>
                    <a:noFill/>
                  </a:tcPr>
                </a:tc>
                <a:tc hMerge="1">
                  <a:txBody>
                    <a:bodyPr/>
                    <a:lstStyle/>
                    <a:p>
                      <a:endParaRPr lang="en-GB"/>
                    </a:p>
                  </a:txBody>
                  <a:tcPr/>
                </a:tc>
                <a:tc gridSpan="3">
                  <a:txBody>
                    <a:bodyPr/>
                    <a:lstStyle/>
                    <a:p>
                      <a:pPr marL="0" marR="0" lvl="0" indent="0" algn="ctr" defTabSz="914400" rtl="0" eaLnBrk="1" fontAlgn="auto" latinLnBrk="0" hangingPunct="1">
                        <a:lnSpc>
                          <a:spcPct val="107000"/>
                        </a:lnSpc>
                        <a:spcBef>
                          <a:spcPts val="0"/>
                        </a:spcBef>
                        <a:spcAft>
                          <a:spcPts val="800"/>
                        </a:spcAft>
                        <a:buClrTx/>
                        <a:buSzTx/>
                        <a:buFontTx/>
                        <a:buNone/>
                        <a:tabLst/>
                        <a:defRPr/>
                      </a:pPr>
                      <a:endParaRPr lang="en-GB" sz="1200">
                        <a:effectLst/>
                        <a:latin typeface="Arial" panose="020B0604020202020204" pitchFamily="34" charset="0"/>
                        <a:ea typeface="Calibri" panose="020F0502020204030204" pitchFamily="34" charset="0"/>
                        <a:cs typeface="Arial" panose="020B0604020202020204" pitchFamily="34" charset="0"/>
                      </a:endParaRPr>
                    </a:p>
                  </a:txBody>
                  <a:tcPr marL="68580" marR="68580" marT="0" marB="0" anchor="b">
                    <a:lnL w="12700" cmpd="sng">
                      <a:noFill/>
                    </a:lnL>
                    <a:lnR w="12700" cmpd="sng">
                      <a:noFill/>
                    </a:lnR>
                    <a:lnT w="38100" cmpd="sng">
                      <a:noFill/>
                    </a:lnT>
                    <a:lnB w="12700" cmpd="sng">
                      <a:noFill/>
                    </a:lnB>
                    <a:lnTlToBr w="12700" cmpd="sng">
                      <a:noFill/>
                      <a:prstDash val="solid"/>
                    </a:lnTlToBr>
                    <a:lnBlToTr w="12700" cmpd="sng">
                      <a:noFill/>
                      <a:prstDash val="solid"/>
                    </a:lnBlToTr>
                    <a:noFill/>
                  </a:tcPr>
                </a:tc>
                <a:tc hMerge="1">
                  <a:txBody>
                    <a:bodyPr/>
                    <a:lstStyle/>
                    <a:p>
                      <a:pPr marL="0" marR="0" lvl="0" indent="0" algn="ctr" defTabSz="914400" rtl="0" eaLnBrk="1" fontAlgn="auto" latinLnBrk="0" hangingPunct="1">
                        <a:lnSpc>
                          <a:spcPct val="107000"/>
                        </a:lnSpc>
                        <a:spcBef>
                          <a:spcPts val="0"/>
                        </a:spcBef>
                        <a:spcAft>
                          <a:spcPts val="800"/>
                        </a:spcAft>
                        <a:buClrTx/>
                        <a:buSzTx/>
                        <a:buFontTx/>
                        <a:buNone/>
                        <a:tabLst/>
                        <a:defRPr/>
                      </a:pPr>
                      <a:endParaRPr lang="en-GB" sz="1200">
                        <a:effectLst/>
                        <a:latin typeface="Arial" panose="020B0604020202020204" pitchFamily="34" charset="0"/>
                        <a:ea typeface="Calibri" panose="020F0502020204030204" pitchFamily="34" charset="0"/>
                        <a:cs typeface="Arial" panose="020B0604020202020204" pitchFamily="34" charset="0"/>
                      </a:endParaRPr>
                    </a:p>
                  </a:txBody>
                  <a:tcPr marL="68580" marR="6858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hMerge="1">
                  <a:txBody>
                    <a:bodyPr/>
                    <a:lstStyle/>
                    <a:p>
                      <a:pPr marL="0" marR="0" lvl="0" indent="0" algn="ctr" defTabSz="914400" rtl="0" eaLnBrk="1" fontAlgn="auto" latinLnBrk="0" hangingPunct="1">
                        <a:lnSpc>
                          <a:spcPct val="107000"/>
                        </a:lnSpc>
                        <a:spcBef>
                          <a:spcPts val="0"/>
                        </a:spcBef>
                        <a:spcAft>
                          <a:spcPts val="800"/>
                        </a:spcAft>
                        <a:buClrTx/>
                        <a:buSzTx/>
                        <a:buFontTx/>
                        <a:buNone/>
                        <a:tabLst/>
                        <a:defRPr/>
                      </a:pPr>
                      <a:endParaRPr lang="en-GB" sz="1200">
                        <a:effectLst/>
                        <a:latin typeface="Arial" panose="020B0604020202020204" pitchFamily="34" charset="0"/>
                        <a:ea typeface="Calibri" panose="020F0502020204030204" pitchFamily="34" charset="0"/>
                        <a:cs typeface="Arial" panose="020B0604020202020204" pitchFamily="34" charset="0"/>
                      </a:endParaRPr>
                    </a:p>
                  </a:txBody>
                  <a:tcPr marL="68580" marR="68580" marT="0" marB="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63377802"/>
                  </a:ext>
                </a:extLst>
              </a:tr>
              <a:tr h="43133">
                <a:tc gridSpan="2" vMerge="1">
                  <a:txBody>
                    <a:bodyPr/>
                    <a:lstStyle/>
                    <a:p>
                      <a:endParaRPr lang="en-GB"/>
                    </a:p>
                  </a:txBody>
                  <a:tcPr>
                    <a:lnT w="12700" cmpd="sng">
                      <a:noFill/>
                    </a:lnT>
                  </a:tcPr>
                </a:tc>
                <a:tc hMerge="1" vMerge="1">
                  <a:txBody>
                    <a:bodyPr/>
                    <a:lstStyle/>
                    <a:p>
                      <a:endParaRPr lang="en-GB"/>
                    </a:p>
                  </a:txBody>
                  <a:tcPr/>
                </a:tc>
                <a:tc vMerge="1">
                  <a:txBody>
                    <a:bodyPr/>
                    <a:lstStyle/>
                    <a:p>
                      <a:endParaRPr lang="en-GB"/>
                    </a:p>
                  </a:txBody>
                  <a:tcPr>
                    <a:lnT w="12700" cmpd="sng">
                      <a:noFill/>
                    </a:lnT>
                  </a:tcPr>
                </a:tc>
                <a:tc rowSpan="2">
                  <a:txBody>
                    <a:bodyPr/>
                    <a:lstStyle/>
                    <a:p>
                      <a:pPr algn="ctr">
                        <a:lnSpc>
                          <a:spcPct val="107000"/>
                        </a:lnSpc>
                        <a:spcAft>
                          <a:spcPts val="800"/>
                        </a:spcAft>
                      </a:pPr>
                      <a:r>
                        <a:rPr lang="en-GB" sz="1050" b="1">
                          <a:solidFill>
                            <a:schemeClr val="bg1"/>
                          </a:solidFill>
                          <a:effectLst/>
                          <a:latin typeface="Arial" panose="020B0604020202020204" pitchFamily="34" charset="0"/>
                          <a:ea typeface="Calibri" panose="020F0502020204030204" pitchFamily="34" charset="0"/>
                          <a:cs typeface="Arial" panose="020B0604020202020204" pitchFamily="34" charset="0"/>
                        </a:rPr>
                        <a:t>Capivasertib </a:t>
                      </a:r>
                      <a:br>
                        <a:rPr lang="en-GB" sz="1050" b="1">
                          <a:solidFill>
                            <a:schemeClr val="bg1"/>
                          </a:solidFill>
                          <a:effectLst/>
                          <a:latin typeface="Arial" panose="020B0604020202020204" pitchFamily="34" charset="0"/>
                          <a:ea typeface="Calibri" panose="020F0502020204030204" pitchFamily="34" charset="0"/>
                          <a:cs typeface="Arial" panose="020B0604020202020204" pitchFamily="34" charset="0"/>
                        </a:rPr>
                      </a:br>
                      <a:r>
                        <a:rPr lang="en-GB" sz="1050" b="1">
                          <a:solidFill>
                            <a:schemeClr val="bg1"/>
                          </a:solidFill>
                          <a:effectLst/>
                          <a:latin typeface="Arial" panose="020B0604020202020204" pitchFamily="34" charset="0"/>
                          <a:ea typeface="Calibri" panose="020F0502020204030204" pitchFamily="34" charset="0"/>
                          <a:cs typeface="Arial" panose="020B0604020202020204" pitchFamily="34" charset="0"/>
                        </a:rPr>
                        <a:t>+ fulvestrant </a:t>
                      </a:r>
                      <a:endParaRPr lang="en-GB" sz="1050">
                        <a:solidFill>
                          <a:schemeClr val="bg1"/>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0" marB="0" anchor="ctr">
                    <a:lnR w="12700" cmpd="sng">
                      <a:noFill/>
                    </a:lnR>
                    <a:lnT w="12700" cmpd="sng">
                      <a:noFill/>
                    </a:lnT>
                    <a:lnB w="12700" cmpd="sng">
                      <a:noFill/>
                    </a:lnB>
                    <a:lnTlToBr w="12700" cmpd="sng">
                      <a:noFill/>
                      <a:prstDash val="solid"/>
                    </a:lnTlToBr>
                    <a:lnBlToTr w="12700" cmpd="sng">
                      <a:noFill/>
                      <a:prstDash val="solid"/>
                    </a:lnBlToTr>
                    <a:noFill/>
                  </a:tcPr>
                </a:tc>
                <a:tc rowSpan="2">
                  <a:txBody>
                    <a:bodyPr/>
                    <a:lstStyle/>
                    <a:p>
                      <a:pPr algn="ctr">
                        <a:lnSpc>
                          <a:spcPct val="107000"/>
                        </a:lnSpc>
                        <a:spcAft>
                          <a:spcPts val="800"/>
                        </a:spcAft>
                      </a:pPr>
                      <a:r>
                        <a:rPr lang="en-GB" sz="1050" b="1">
                          <a:solidFill>
                            <a:schemeClr val="bg1"/>
                          </a:solidFill>
                          <a:effectLst/>
                          <a:latin typeface="Arial" panose="020B0604020202020204" pitchFamily="34" charset="0"/>
                          <a:ea typeface="Calibri" panose="020F0502020204030204" pitchFamily="34" charset="0"/>
                          <a:cs typeface="Arial" panose="020B0604020202020204" pitchFamily="34" charset="0"/>
                        </a:rPr>
                        <a:t>Placebo </a:t>
                      </a:r>
                      <a:br>
                        <a:rPr lang="en-GB" sz="1050" b="1">
                          <a:solidFill>
                            <a:schemeClr val="bg1"/>
                          </a:solidFill>
                          <a:effectLst/>
                          <a:latin typeface="Arial" panose="020B0604020202020204" pitchFamily="34" charset="0"/>
                          <a:ea typeface="Calibri" panose="020F0502020204030204" pitchFamily="34" charset="0"/>
                          <a:cs typeface="Arial" panose="020B0604020202020204" pitchFamily="34" charset="0"/>
                        </a:rPr>
                      </a:br>
                      <a:r>
                        <a:rPr lang="en-GB" sz="1050" b="1">
                          <a:solidFill>
                            <a:schemeClr val="bg1"/>
                          </a:solidFill>
                          <a:effectLst/>
                          <a:latin typeface="Arial" panose="020B0604020202020204" pitchFamily="34" charset="0"/>
                          <a:ea typeface="Calibri" panose="020F0502020204030204" pitchFamily="34" charset="0"/>
                          <a:cs typeface="Arial" panose="020B0604020202020204" pitchFamily="34" charset="0"/>
                        </a:rPr>
                        <a:t>+ fulvestrant </a:t>
                      </a:r>
                      <a:endParaRPr lang="en-GB" sz="1050">
                        <a:solidFill>
                          <a:schemeClr val="bg1"/>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gridSpan="2" vMerge="1">
                  <a:txBody>
                    <a:bodyPr/>
                    <a:lstStyle/>
                    <a:p>
                      <a:pPr marL="0" marR="0" lvl="0" indent="0" algn="ctr" defTabSz="609585" rtl="0" eaLnBrk="1" fontAlgn="auto" latinLnBrk="0" hangingPunct="1">
                        <a:lnSpc>
                          <a:spcPct val="107000"/>
                        </a:lnSpc>
                        <a:spcBef>
                          <a:spcPts val="0"/>
                        </a:spcBef>
                        <a:spcAft>
                          <a:spcPts val="800"/>
                        </a:spcAft>
                        <a:buClrTx/>
                        <a:buSzTx/>
                        <a:buFontTx/>
                        <a:buNone/>
                        <a:tabLst/>
                        <a:defRPr/>
                      </a:pPr>
                      <a:r>
                        <a:rPr lang="en-GB" sz="1200" b="1">
                          <a:effectLst/>
                          <a:latin typeface="Arial" panose="020B0604020202020204" pitchFamily="34" charset="0"/>
                          <a:ea typeface="Calibri" panose="020F0502020204030204" pitchFamily="34" charset="0"/>
                          <a:cs typeface="Arial" panose="020B0604020202020204" pitchFamily="34" charset="0"/>
                        </a:rPr>
                        <a:t>HR (95% CI) (</a:t>
                      </a:r>
                      <a:r>
                        <a:rPr lang="en-GB" sz="1200" b="1">
                          <a:effectLst/>
                          <a:highlight>
                            <a:srgbClr val="FFFF00"/>
                          </a:highlight>
                          <a:latin typeface="Arial" panose="020B0604020202020204" pitchFamily="34" charset="0"/>
                          <a:ea typeface="Calibri" panose="020F0502020204030204" pitchFamily="34" charset="0"/>
                          <a:cs typeface="Arial" panose="020B0604020202020204" pitchFamily="34" charset="0"/>
                        </a:rPr>
                        <a:t>adjusted</a:t>
                      </a:r>
                      <a:r>
                        <a:rPr lang="en-GB" sz="1200" b="1">
                          <a:effectLst/>
                          <a:latin typeface="Arial" panose="020B0604020202020204" pitchFamily="34" charset="0"/>
                          <a:ea typeface="Calibri" panose="020F0502020204030204" pitchFamily="34" charset="0"/>
                          <a:cs typeface="Arial" panose="020B0604020202020204" pitchFamily="34" charset="0"/>
                        </a:rPr>
                        <a:t>)</a:t>
                      </a:r>
                      <a:endParaRPr lang="en-GB" sz="1200">
                        <a:effectLst/>
                        <a:latin typeface="Arial" panose="020B0604020202020204" pitchFamily="34" charset="0"/>
                        <a:ea typeface="Calibri" panose="020F0502020204030204" pitchFamily="34" charset="0"/>
                        <a:cs typeface="Arial" panose="020B0604020202020204" pitchFamily="34" charset="0"/>
                      </a:endParaRPr>
                    </a:p>
                    <a:p>
                      <a:pPr algn="ctr">
                        <a:lnSpc>
                          <a:spcPct val="107000"/>
                        </a:lnSpc>
                        <a:spcAft>
                          <a:spcPts val="800"/>
                        </a:spcAft>
                      </a:pPr>
                      <a:endParaRPr lang="en-GB" sz="1200">
                        <a:solidFill>
                          <a:schemeClr val="bg1"/>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0" marB="0" anchor="ctr">
                    <a:lnL w="12700" cmpd="sng">
                      <a:noFill/>
                    </a:lnL>
                    <a:lnR w="12700" cap="flat" cmpd="sng" algn="ctr">
                      <a:solidFill>
                        <a:schemeClr val="bg1">
                          <a:lumMod val="75000"/>
                        </a:schemeClr>
                      </a:solidFill>
                      <a:prstDash val="solid"/>
                      <a:round/>
                      <a:headEnd type="none" w="med" len="med"/>
                      <a:tailEnd type="none" w="med" len="med"/>
                    </a:lnR>
                    <a:lnB w="12700" cmpd="sng">
                      <a:noFill/>
                    </a:lnB>
                    <a:lnTlToBr w="12700" cmpd="sng">
                      <a:noFill/>
                      <a:prstDash val="solid"/>
                    </a:lnTlToBr>
                    <a:lnBlToTr w="12700" cmpd="sng">
                      <a:noFill/>
                      <a:prstDash val="solid"/>
                    </a:lnBlToTr>
                    <a:noFill/>
                  </a:tcPr>
                </a:tc>
                <a:tc hMerge="1" vMerge="1">
                  <a:txBody>
                    <a:bodyPr/>
                    <a:lstStyle/>
                    <a:p>
                      <a:pPr marL="0" marR="0" lvl="0" indent="0" algn="ctr" defTabSz="609585" rtl="0" eaLnBrk="1" fontAlgn="auto" latinLnBrk="0" hangingPunct="1">
                        <a:lnSpc>
                          <a:spcPct val="107000"/>
                        </a:lnSpc>
                        <a:spcBef>
                          <a:spcPts val="0"/>
                        </a:spcBef>
                        <a:spcAft>
                          <a:spcPts val="800"/>
                        </a:spcAft>
                        <a:buClrTx/>
                        <a:buSzTx/>
                        <a:buFontTx/>
                        <a:buNone/>
                        <a:tabLst/>
                        <a:defRPr/>
                      </a:pPr>
                      <a:r>
                        <a:rPr lang="en-GB" sz="1200" b="1">
                          <a:effectLst/>
                          <a:latin typeface="Arial" panose="020B0604020202020204" pitchFamily="34" charset="0"/>
                          <a:ea typeface="Calibri" panose="020F0502020204030204" pitchFamily="34" charset="0"/>
                          <a:cs typeface="Arial" panose="020B0604020202020204" pitchFamily="34" charset="0"/>
                        </a:rPr>
                        <a:t>HR (95% CI) (</a:t>
                      </a:r>
                      <a:r>
                        <a:rPr lang="en-GB" sz="1200" b="1">
                          <a:effectLst/>
                          <a:highlight>
                            <a:srgbClr val="FFFF00"/>
                          </a:highlight>
                          <a:latin typeface="Arial" panose="020B0604020202020204" pitchFamily="34" charset="0"/>
                          <a:ea typeface="Calibri" panose="020F0502020204030204" pitchFamily="34" charset="0"/>
                          <a:cs typeface="Arial" panose="020B0604020202020204" pitchFamily="34" charset="0"/>
                        </a:rPr>
                        <a:t>adjusted</a:t>
                      </a:r>
                      <a:r>
                        <a:rPr lang="en-GB" sz="1200" b="1">
                          <a:effectLst/>
                          <a:latin typeface="Arial" panose="020B0604020202020204" pitchFamily="34" charset="0"/>
                          <a:ea typeface="Calibri" panose="020F0502020204030204" pitchFamily="34" charset="0"/>
                          <a:cs typeface="Arial" panose="020B0604020202020204" pitchFamily="34" charset="0"/>
                        </a:rPr>
                        <a:t>)</a:t>
                      </a:r>
                      <a:endParaRPr lang="en-GB" sz="1200">
                        <a:effectLst/>
                        <a:latin typeface="Arial" panose="020B0604020202020204" pitchFamily="34" charset="0"/>
                        <a:ea typeface="Calibri" panose="020F0502020204030204" pitchFamily="34" charset="0"/>
                        <a:cs typeface="Arial" panose="020B0604020202020204" pitchFamily="34" charset="0"/>
                      </a:endParaRPr>
                    </a:p>
                    <a:p>
                      <a:pPr algn="ctr">
                        <a:lnSpc>
                          <a:spcPct val="107000"/>
                        </a:lnSpc>
                        <a:spcAft>
                          <a:spcPts val="800"/>
                        </a:spcAft>
                      </a:pPr>
                      <a:endParaRPr lang="en-GB" sz="1200">
                        <a:solidFill>
                          <a:schemeClr val="bg1"/>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vMerge="1">
                  <a:txBody>
                    <a:bodyPr/>
                    <a:lstStyle/>
                    <a:p>
                      <a:endParaRPr lang="en-GB"/>
                    </a:p>
                  </a:txBody>
                  <a:tcPr>
                    <a:lnL w="12700" cap="flat" cmpd="sng" algn="ctr">
                      <a:solidFill>
                        <a:schemeClr val="bg1">
                          <a:lumMod val="75000"/>
                        </a:schemeClr>
                      </a:solidFill>
                      <a:prstDash val="solid"/>
                      <a:round/>
                      <a:headEnd type="none" w="med" len="med"/>
                      <a:tailEnd type="none" w="med" len="med"/>
                    </a:lnL>
                    <a:lnT w="12700" cmpd="sng">
                      <a:noFill/>
                    </a:lnT>
                  </a:tcPr>
                </a:tc>
                <a:tc rowSpan="2">
                  <a:txBody>
                    <a:bodyPr/>
                    <a:lstStyle/>
                    <a:p>
                      <a:pPr algn="ctr">
                        <a:lnSpc>
                          <a:spcPct val="107000"/>
                        </a:lnSpc>
                        <a:spcAft>
                          <a:spcPts val="800"/>
                        </a:spcAft>
                      </a:pPr>
                      <a:r>
                        <a:rPr lang="en-GB" sz="1050" b="1">
                          <a:solidFill>
                            <a:schemeClr val="bg1"/>
                          </a:solidFill>
                          <a:effectLst/>
                          <a:latin typeface="Arial" panose="020B0604020202020204" pitchFamily="34" charset="0"/>
                          <a:ea typeface="Calibri" panose="020F0502020204030204" pitchFamily="34" charset="0"/>
                          <a:cs typeface="Arial" panose="020B0604020202020204" pitchFamily="34" charset="0"/>
                        </a:rPr>
                        <a:t>Capivasertib</a:t>
                      </a:r>
                      <a:br>
                        <a:rPr lang="en-GB" sz="1050" b="1">
                          <a:solidFill>
                            <a:schemeClr val="bg1"/>
                          </a:solidFill>
                          <a:effectLst/>
                          <a:latin typeface="Arial" panose="020B0604020202020204" pitchFamily="34" charset="0"/>
                          <a:ea typeface="Calibri" panose="020F0502020204030204" pitchFamily="34" charset="0"/>
                          <a:cs typeface="Arial" panose="020B0604020202020204" pitchFamily="34" charset="0"/>
                        </a:rPr>
                      </a:br>
                      <a:r>
                        <a:rPr lang="en-GB" sz="1050" b="1">
                          <a:solidFill>
                            <a:schemeClr val="bg1"/>
                          </a:solidFill>
                          <a:effectLst/>
                          <a:latin typeface="Arial" panose="020B0604020202020204" pitchFamily="34" charset="0"/>
                          <a:ea typeface="Calibri" panose="020F0502020204030204" pitchFamily="34" charset="0"/>
                          <a:cs typeface="Arial" panose="020B0604020202020204" pitchFamily="34" charset="0"/>
                        </a:rPr>
                        <a:t>+ fulvestrant </a:t>
                      </a:r>
                      <a:endParaRPr lang="en-GB" sz="1050">
                        <a:solidFill>
                          <a:schemeClr val="bg1"/>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0" marB="0" anchor="ctr">
                    <a:lnR w="12700" cmpd="sng">
                      <a:noFill/>
                    </a:lnR>
                    <a:lnT w="12700" cmpd="sng">
                      <a:noFill/>
                    </a:lnT>
                    <a:lnB w="12700" cmpd="sng">
                      <a:noFill/>
                    </a:lnB>
                    <a:lnTlToBr w="12700" cmpd="sng">
                      <a:noFill/>
                      <a:prstDash val="solid"/>
                    </a:lnTlToBr>
                    <a:lnBlToTr w="12700" cmpd="sng">
                      <a:noFill/>
                      <a:prstDash val="solid"/>
                    </a:lnBlToTr>
                    <a:noFill/>
                  </a:tcPr>
                </a:tc>
                <a:tc rowSpan="2">
                  <a:txBody>
                    <a:bodyPr/>
                    <a:lstStyle/>
                    <a:p>
                      <a:pPr algn="ctr">
                        <a:lnSpc>
                          <a:spcPct val="107000"/>
                        </a:lnSpc>
                        <a:spcAft>
                          <a:spcPts val="800"/>
                        </a:spcAft>
                      </a:pPr>
                      <a:r>
                        <a:rPr lang="en-GB" sz="1050" b="1">
                          <a:solidFill>
                            <a:schemeClr val="bg1"/>
                          </a:solidFill>
                          <a:effectLst/>
                          <a:latin typeface="Arial" panose="020B0604020202020204" pitchFamily="34" charset="0"/>
                          <a:ea typeface="Calibri" panose="020F0502020204030204" pitchFamily="34" charset="0"/>
                          <a:cs typeface="Arial" panose="020B0604020202020204" pitchFamily="34" charset="0"/>
                        </a:rPr>
                        <a:t>Placebo </a:t>
                      </a:r>
                      <a:br>
                        <a:rPr lang="en-GB" sz="1050" b="1">
                          <a:solidFill>
                            <a:schemeClr val="bg1"/>
                          </a:solidFill>
                          <a:effectLst/>
                          <a:latin typeface="Arial" panose="020B0604020202020204" pitchFamily="34" charset="0"/>
                          <a:ea typeface="Calibri" panose="020F0502020204030204" pitchFamily="34" charset="0"/>
                          <a:cs typeface="Arial" panose="020B0604020202020204" pitchFamily="34" charset="0"/>
                        </a:rPr>
                      </a:br>
                      <a:r>
                        <a:rPr lang="en-GB" sz="1050" b="1">
                          <a:solidFill>
                            <a:schemeClr val="bg1"/>
                          </a:solidFill>
                          <a:effectLst/>
                          <a:latin typeface="Arial" panose="020B0604020202020204" pitchFamily="34" charset="0"/>
                          <a:ea typeface="Calibri" panose="020F0502020204030204" pitchFamily="34" charset="0"/>
                          <a:cs typeface="Arial" panose="020B0604020202020204" pitchFamily="34" charset="0"/>
                        </a:rPr>
                        <a:t>+ fulvestrant </a:t>
                      </a:r>
                      <a:endParaRPr lang="en-GB" sz="1050">
                        <a:solidFill>
                          <a:schemeClr val="bg1"/>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0"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rowSpan="2" gridSpan="3">
                  <a:txBody>
                    <a:bodyPr/>
                    <a:lstStyle/>
                    <a:p>
                      <a:pPr algn="ctr">
                        <a:lnSpc>
                          <a:spcPct val="107000"/>
                        </a:lnSpc>
                        <a:spcAft>
                          <a:spcPts val="800"/>
                        </a:spcAft>
                      </a:pPr>
                      <a:endParaRPr lang="en-GB" sz="1100">
                        <a:effectLst/>
                        <a:latin typeface="Calibri" panose="020F0502020204030204" pitchFamily="34" charset="0"/>
                        <a:ea typeface="Calibri" panose="020F0502020204030204" pitchFamily="34" charset="0"/>
                        <a:cs typeface="Arial" panose="020B0604020202020204" pitchFamily="34" charset="0"/>
                      </a:endParaRPr>
                    </a:p>
                  </a:txBody>
                  <a:tcPr marL="68580" marR="68580" marT="0"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rowSpan="2" hMerge="1">
                  <a:txBody>
                    <a:bodyPr/>
                    <a:lstStyle/>
                    <a:p>
                      <a:endParaRPr lang="en-US"/>
                    </a:p>
                  </a:txBody>
                  <a:tcPr/>
                </a:tc>
                <a:tc rowSpan="2" hMerge="1">
                  <a:txBody>
                    <a:bodyPr/>
                    <a:lstStyle/>
                    <a:p>
                      <a:endParaRPr lang="en-US"/>
                    </a:p>
                  </a:txBody>
                  <a:tcPr/>
                </a:tc>
                <a:extLst>
                  <a:ext uri="{0D108BD9-81ED-4DB2-BD59-A6C34878D82A}">
                    <a16:rowId xmlns:a16="http://schemas.microsoft.com/office/drawing/2014/main" val="2597957547"/>
                  </a:ext>
                </a:extLst>
              </a:tr>
              <a:tr h="475133">
                <a:tc gridSpan="2" vMerge="1">
                  <a:txBody>
                    <a:bodyPr/>
                    <a:lstStyle/>
                    <a:p>
                      <a:endParaRPr lang="en-US"/>
                    </a:p>
                  </a:txBody>
                  <a:tcPr/>
                </a:tc>
                <a:tc hMerge="1" vMerge="1">
                  <a:txBody>
                    <a:bodyPr/>
                    <a:lstStyle/>
                    <a:p>
                      <a:endParaRPr lang="en-US"/>
                    </a:p>
                  </a:txBody>
                  <a:tcPr/>
                </a:tc>
                <a:tc>
                  <a:txBody>
                    <a:bodyPr/>
                    <a:lstStyle/>
                    <a:p>
                      <a:pPr algn="ctr">
                        <a:lnSpc>
                          <a:spcPct val="107000"/>
                        </a:lnSpc>
                        <a:spcAft>
                          <a:spcPts val="800"/>
                        </a:spcAft>
                      </a:pPr>
                      <a:r>
                        <a:rPr lang="en-GB" sz="1200" b="1">
                          <a:solidFill>
                            <a:schemeClr val="tx1">
                              <a:lumMod val="65000"/>
                              <a:lumOff val="35000"/>
                            </a:schemeClr>
                          </a:solidFill>
                          <a:effectLst/>
                          <a:latin typeface="Arial" panose="020B0604020202020204" pitchFamily="34" charset="0"/>
                          <a:ea typeface="Calibri" panose="020F0502020204030204" pitchFamily="34" charset="0"/>
                          <a:cs typeface="Arial" panose="020B0604020202020204" pitchFamily="34" charset="0"/>
                        </a:rPr>
                        <a:t>n</a:t>
                      </a:r>
                    </a:p>
                  </a:txBody>
                  <a:tcPr marL="68580" marR="68580" marT="0" marB="0" anchor="ctr">
                    <a:lnL w="12700" cap="flat" cmpd="sng" algn="ctr">
                      <a:noFill/>
                      <a:prstDash val="solid"/>
                      <a:round/>
                      <a:headEnd type="none" w="med" len="med"/>
                      <a:tailEnd type="none" w="med" len="med"/>
                    </a:lnL>
                    <a:lnR w="12700" cmpd="sng">
                      <a:noFill/>
                    </a:lnR>
                    <a:lnT w="38100" cmpd="sng">
                      <a:noFill/>
                    </a:lnT>
                    <a:lnB w="12700" cmpd="sng">
                      <a:noFill/>
                    </a:lnB>
                    <a:lnTlToBr w="12700" cmpd="sng">
                      <a:noFill/>
                      <a:prstDash val="solid"/>
                    </a:lnTlToBr>
                    <a:lnBlToTr w="12700" cmpd="sng">
                      <a:noFill/>
                      <a:prstDash val="solid"/>
                    </a:lnBlToTr>
                    <a:noFill/>
                  </a:tcPr>
                </a:tc>
                <a:tc vMerge="1">
                  <a:txBody>
                    <a:bodyPr/>
                    <a:lstStyle/>
                    <a:p>
                      <a:endParaRPr lang="en-US"/>
                    </a:p>
                  </a:txBody>
                  <a:tcPr/>
                </a:tc>
                <a:tc vMerge="1">
                  <a:txBody>
                    <a:bodyPr/>
                    <a:lstStyle/>
                    <a:p>
                      <a:endParaRPr lang="en-US"/>
                    </a:p>
                  </a:txBody>
                  <a:tcPr/>
                </a:tc>
                <a:tc gridSpan="2">
                  <a:txBody>
                    <a:bodyPr/>
                    <a:lstStyle/>
                    <a:p>
                      <a:pPr marL="0" marR="0" lvl="0" indent="0" algn="ctr" defTabSz="609585" rtl="0" eaLnBrk="1" fontAlgn="auto" latinLnBrk="0" hangingPunct="1">
                        <a:lnSpc>
                          <a:spcPct val="107000"/>
                        </a:lnSpc>
                        <a:spcBef>
                          <a:spcPts val="0"/>
                        </a:spcBef>
                        <a:spcAft>
                          <a:spcPts val="800"/>
                        </a:spcAft>
                        <a:buClrTx/>
                        <a:buSzTx/>
                        <a:buFontTx/>
                        <a:buNone/>
                        <a:tabLst/>
                        <a:defRPr/>
                      </a:pPr>
                      <a:endParaRPr lang="en-GB" sz="1200">
                        <a:solidFill>
                          <a:schemeClr val="tx1"/>
                        </a:solidFill>
                        <a:effectLst/>
                        <a:latin typeface="Arial" panose="020B0604020202020204" pitchFamily="34" charset="0"/>
                        <a:ea typeface="Calibri" panose="020F0502020204030204" pitchFamily="34" charset="0"/>
                        <a:cs typeface="Arial" panose="020B0604020202020204" pitchFamily="34" charset="0"/>
                      </a:endParaRPr>
                    </a:p>
                  </a:txBody>
                  <a:tcPr marL="68580" marR="68580" marT="0" marB="0" anchor="ctr">
                    <a:lnL w="12700" cmpd="sng">
                      <a:noFill/>
                    </a:lnL>
                    <a:lnR w="12700" cap="flat" cmpd="sng" algn="ctr">
                      <a:noFill/>
                      <a:prstDash val="solid"/>
                      <a:round/>
                      <a:headEnd type="none" w="med" len="med"/>
                      <a:tailEnd type="none" w="med" len="med"/>
                    </a:lnR>
                    <a:lnTlToBr w="12700" cmpd="sng">
                      <a:noFill/>
                      <a:prstDash val="solid"/>
                    </a:lnTlToBr>
                    <a:lnBlToTr w="12700" cmpd="sng">
                      <a:noFill/>
                      <a:prstDash val="solid"/>
                    </a:lnBlToTr>
                    <a:noFill/>
                  </a:tcPr>
                </a:tc>
                <a:tc hMerge="1">
                  <a:txBody>
                    <a:bodyPr/>
                    <a:lstStyle/>
                    <a:p>
                      <a:endParaRPr lang="en-US"/>
                    </a:p>
                  </a:txBody>
                  <a:tcPr/>
                </a:tc>
                <a:tc>
                  <a:txBody>
                    <a:bodyPr/>
                    <a:lstStyle/>
                    <a:p>
                      <a:pPr algn="ctr">
                        <a:lnSpc>
                          <a:spcPct val="107000"/>
                        </a:lnSpc>
                        <a:spcAft>
                          <a:spcPts val="800"/>
                        </a:spcAft>
                      </a:pPr>
                      <a:r>
                        <a:rPr lang="en-GB" sz="1200" b="1">
                          <a:solidFill>
                            <a:schemeClr val="tx1">
                              <a:lumMod val="65000"/>
                              <a:lumOff val="35000"/>
                            </a:schemeClr>
                          </a:solidFill>
                          <a:effectLst/>
                          <a:latin typeface="Arial" panose="020B0604020202020204" pitchFamily="34" charset="0"/>
                          <a:ea typeface="Calibri" panose="020F0502020204030204" pitchFamily="34" charset="0"/>
                          <a:cs typeface="Arial" panose="020B0604020202020204" pitchFamily="34" charset="0"/>
                        </a:rPr>
                        <a:t>n</a:t>
                      </a:r>
                    </a:p>
                  </a:txBody>
                  <a:tcPr marL="68580" marR="68580" marT="0" marB="0" anchor="ctr">
                    <a:lnL w="12700" cap="flat" cmpd="sng" algn="ctr">
                      <a:noFill/>
                      <a:prstDash val="solid"/>
                      <a:round/>
                      <a:headEnd type="none" w="med" len="med"/>
                      <a:tailEnd type="none" w="med" len="med"/>
                    </a:lnL>
                    <a:lnR w="12700" cmpd="sng">
                      <a:noFill/>
                    </a:lnR>
                    <a:lnT w="38100" cmpd="sng">
                      <a:noFill/>
                    </a:lnT>
                    <a:lnB w="12700" cmpd="sng">
                      <a:noFill/>
                    </a:lnB>
                    <a:lnTlToBr w="12700" cmpd="sng">
                      <a:noFill/>
                      <a:prstDash val="solid"/>
                    </a:lnTlToBr>
                    <a:lnBlToTr w="12700" cmpd="sng">
                      <a:noFill/>
                      <a:prstDash val="solid"/>
                    </a:lnBlToTr>
                    <a:noFill/>
                  </a:tcPr>
                </a:tc>
                <a:tc vMerge="1">
                  <a:txBody>
                    <a:bodyPr/>
                    <a:lstStyle/>
                    <a:p>
                      <a:endParaRPr lang="en-US"/>
                    </a:p>
                  </a:txBody>
                  <a:tcPr/>
                </a:tc>
                <a:tc vMerge="1">
                  <a:txBody>
                    <a:bodyPr/>
                    <a:lstStyle/>
                    <a:p>
                      <a:endParaRPr lang="en-US"/>
                    </a:p>
                  </a:txBody>
                  <a:tcPr/>
                </a:tc>
                <a:tc gridSpan="3" vMerge="1">
                  <a:txBody>
                    <a:bodyPr/>
                    <a:lstStyle/>
                    <a:p>
                      <a:endParaRPr lang="en-US"/>
                    </a:p>
                  </a:txBody>
                  <a:tcPr/>
                </a:tc>
                <a:tc hMerge="1" vMerge="1">
                  <a:txBody>
                    <a:bodyPr/>
                    <a:lstStyle/>
                    <a:p>
                      <a:endParaRPr lang="en-US"/>
                    </a:p>
                  </a:txBody>
                  <a:tcPr/>
                </a:tc>
                <a:tc hMerge="1" vMerge="1">
                  <a:txBody>
                    <a:bodyPr/>
                    <a:lstStyle/>
                    <a:p>
                      <a:endParaRPr lang="en-US"/>
                    </a:p>
                  </a:txBody>
                  <a:tcPr/>
                </a:tc>
                <a:extLst>
                  <a:ext uri="{0D108BD9-81ED-4DB2-BD59-A6C34878D82A}">
                    <a16:rowId xmlns:a16="http://schemas.microsoft.com/office/drawing/2014/main" val="926382904"/>
                  </a:ext>
                </a:extLst>
              </a:tr>
              <a:tr h="374585">
                <a:tc gridSpan="2">
                  <a:txBody>
                    <a:bodyPr/>
                    <a:lstStyle/>
                    <a:p>
                      <a:pPr>
                        <a:lnSpc>
                          <a:spcPct val="107000"/>
                        </a:lnSpc>
                        <a:spcAft>
                          <a:spcPts val="800"/>
                        </a:spcAft>
                      </a:pPr>
                      <a:r>
                        <a:rPr lang="en-GB" sz="1200" b="0" i="0" err="1">
                          <a:solidFill>
                            <a:schemeClr val="tx1">
                              <a:lumMod val="65000"/>
                              <a:lumOff val="35000"/>
                            </a:schemeClr>
                          </a:solidFill>
                          <a:effectLst/>
                          <a:latin typeface="+mn-lt"/>
                          <a:ea typeface="Calibri" panose="020F0502020204030204" pitchFamily="34" charset="0"/>
                          <a:cs typeface="Arial" panose="020B0604020202020204" pitchFamily="34" charset="0"/>
                        </a:rPr>
                        <a:t>Overall</a:t>
                      </a:r>
                      <a:r>
                        <a:rPr lang="en-GB" sz="1200" b="0" i="0" baseline="30000" err="1">
                          <a:solidFill>
                            <a:schemeClr val="tx1">
                              <a:lumMod val="65000"/>
                              <a:lumOff val="35000"/>
                            </a:schemeClr>
                          </a:solidFill>
                          <a:effectLst/>
                          <a:latin typeface="+mn-lt"/>
                          <a:ea typeface="Calibri" panose="020F0502020204030204" pitchFamily="34" charset="0"/>
                          <a:cs typeface="Arial" panose="020B0604020202020204" pitchFamily="34" charset="0"/>
                        </a:rPr>
                        <a:t>a</a:t>
                      </a:r>
                      <a:endParaRPr lang="en-GB" sz="1200" b="0" i="0">
                        <a:solidFill>
                          <a:schemeClr val="tx1">
                            <a:lumMod val="65000"/>
                            <a:lumOff val="35000"/>
                          </a:schemeClr>
                        </a:solidFill>
                        <a:effectLst/>
                        <a:latin typeface="+mn-lt"/>
                        <a:ea typeface="Calibri" panose="020F0502020204030204" pitchFamily="34" charset="0"/>
                        <a:cs typeface="Arial" panose="020B0604020202020204" pitchFamily="34" charset="0"/>
                      </a:endParaRPr>
                    </a:p>
                  </a:txBody>
                  <a:tcPr marL="68580" marR="68580" marT="0" marB="0" anchor="ctr">
                    <a:lnL w="12700" cmpd="sng">
                      <a:noFill/>
                    </a:lnL>
                    <a:lnR w="12700" cap="flat" cmpd="sng" algn="ctr">
                      <a:noFill/>
                      <a:prstDash val="solid"/>
                      <a:round/>
                      <a:headEnd type="none" w="med" len="med"/>
                      <a:tailEnd type="none" w="med" len="med"/>
                    </a:lnR>
                    <a:lnT w="12700" cmpd="sng">
                      <a:noFill/>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a:lnSpc>
                          <a:spcPct val="107000"/>
                        </a:lnSpc>
                        <a:spcAft>
                          <a:spcPts val="800"/>
                        </a:spcAft>
                      </a:pPr>
                      <a:endParaRPr lang="en-GB" sz="1000">
                        <a:effectLst/>
                        <a:latin typeface="Arial" panose="020B0604020202020204" pitchFamily="34" charset="0"/>
                        <a:ea typeface="Calibri" panose="020F0502020204030204" pitchFamily="34" charset="0"/>
                        <a:cs typeface="Arial" panose="020B0604020202020204" pitchFamily="34" charset="0"/>
                      </a:endParaRPr>
                    </a:p>
                  </a:txBody>
                  <a:tcPr marL="68580" marR="68580" marT="0" marB="0" anchor="ctr"/>
                </a:tc>
                <a:tc>
                  <a:txBody>
                    <a:bodyPr/>
                    <a:lstStyle/>
                    <a:p>
                      <a:pPr algn="ctr">
                        <a:lnSpc>
                          <a:spcPct val="107000"/>
                        </a:lnSpc>
                        <a:spcAft>
                          <a:spcPts val="800"/>
                        </a:spcAft>
                      </a:pPr>
                      <a:r>
                        <a:rPr lang="en-GB" sz="1200">
                          <a:solidFill>
                            <a:schemeClr val="tx1">
                              <a:lumMod val="65000"/>
                              <a:lumOff val="35000"/>
                            </a:schemeClr>
                          </a:solidFill>
                          <a:effectLst/>
                          <a:latin typeface="+mn-lt"/>
                          <a:ea typeface="Calibri" panose="020F0502020204030204" pitchFamily="34" charset="0"/>
                          <a:cs typeface="Arial" panose="020B0604020202020204" pitchFamily="34" charset="0"/>
                        </a:rPr>
                        <a:t>708</a:t>
                      </a:r>
                    </a:p>
                  </a:txBody>
                  <a:tcPr marL="68580" marR="68580" marT="0" marB="0" anchor="ctr">
                    <a:lnL w="12700" cap="flat" cmpd="sng" algn="ctr">
                      <a:noFill/>
                      <a:prstDash val="solid"/>
                      <a:round/>
                      <a:headEnd type="none" w="med" len="med"/>
                      <a:tailEnd type="none" w="med" len="med"/>
                    </a:lnL>
                    <a:lnR w="12700" cmpd="sng">
                      <a:noFill/>
                    </a:lnR>
                    <a:lnT w="12700" cmpd="sng">
                      <a:noFill/>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en-GB" sz="1200">
                          <a:solidFill>
                            <a:schemeClr val="tx1">
                              <a:lumMod val="65000"/>
                              <a:lumOff val="35000"/>
                            </a:schemeClr>
                          </a:solidFill>
                          <a:effectLst/>
                          <a:latin typeface="+mn-lt"/>
                          <a:ea typeface="Calibri" panose="020F0502020204030204" pitchFamily="34" charset="0"/>
                          <a:cs typeface="Arial" panose="020B0604020202020204" pitchFamily="34" charset="0"/>
                        </a:rPr>
                        <a:t>7.2 </a:t>
                      </a:r>
                    </a:p>
                  </a:txBody>
                  <a:tcPr marL="68580" marR="68580" marT="0" marB="0" anchor="ctr">
                    <a:lnL w="12700" cmpd="sng">
                      <a:noFill/>
                    </a:lnL>
                    <a:lnR w="12700" cmpd="sng">
                      <a:noFill/>
                    </a:lnR>
                    <a:lnT w="12700" cmpd="sng">
                      <a:noFill/>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2E5ED"/>
                    </a:solidFill>
                  </a:tcPr>
                </a:tc>
                <a:tc>
                  <a:txBody>
                    <a:bodyPr/>
                    <a:lstStyle/>
                    <a:p>
                      <a:pPr algn="ctr">
                        <a:lnSpc>
                          <a:spcPct val="107000"/>
                        </a:lnSpc>
                        <a:spcAft>
                          <a:spcPts val="800"/>
                        </a:spcAft>
                      </a:pPr>
                      <a:r>
                        <a:rPr lang="en-GB" sz="1200">
                          <a:solidFill>
                            <a:schemeClr val="tx1">
                              <a:lumMod val="65000"/>
                              <a:lumOff val="35000"/>
                            </a:schemeClr>
                          </a:solidFill>
                          <a:effectLst/>
                          <a:latin typeface="+mn-lt"/>
                          <a:ea typeface="Calibri" panose="020F0502020204030204" pitchFamily="34" charset="0"/>
                          <a:cs typeface="Arial" panose="020B0604020202020204" pitchFamily="34" charset="0"/>
                        </a:rPr>
                        <a:t>3.6 </a:t>
                      </a:r>
                    </a:p>
                  </a:txBody>
                  <a:tcPr marL="68580" marR="68580" marT="0" marB="0" anchor="ctr">
                    <a:lnL w="12700" cmpd="sng">
                      <a:noFill/>
                    </a:lnL>
                    <a:lnR w="12700" cmpd="sng">
                      <a:noFill/>
                    </a:lnR>
                    <a:lnT w="12700" cmpd="sng">
                      <a:noFill/>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endParaRPr lang="en-GB" sz="1200">
                        <a:solidFill>
                          <a:schemeClr val="tx1">
                            <a:lumMod val="65000"/>
                            <a:lumOff val="35000"/>
                          </a:schemeClr>
                        </a:solidFill>
                        <a:effectLst/>
                        <a:latin typeface="+mn-lt"/>
                        <a:ea typeface="Calibri" panose="020F0502020204030204" pitchFamily="34" charset="0"/>
                        <a:cs typeface="Arial" panose="020B0604020202020204" pitchFamily="34" charset="0"/>
                      </a:endParaRPr>
                    </a:p>
                  </a:txBody>
                  <a:tcPr marL="68580" marR="68580" marT="0" marB="0" anchor="ctr">
                    <a:lnL w="12700" cmpd="sng">
                      <a:noFill/>
                    </a:lnL>
                    <a:lnR w="12700" cmpd="sng">
                      <a:noFill/>
                    </a:lnR>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endParaRPr lang="en-GB" sz="1200">
                        <a:solidFill>
                          <a:schemeClr val="tx1">
                            <a:lumMod val="65000"/>
                            <a:lumOff val="35000"/>
                          </a:schemeClr>
                        </a:solidFill>
                        <a:effectLst/>
                        <a:latin typeface="+mn-lt"/>
                        <a:ea typeface="Calibri" panose="020F0502020204030204" pitchFamily="34" charset="0"/>
                        <a:cs typeface="Arial" panose="020B0604020202020204" pitchFamily="34" charset="0"/>
                      </a:endParaRPr>
                    </a:p>
                  </a:txBody>
                  <a:tcPr marL="68580" marR="68580" marT="0" marB="0" anchor="ctr">
                    <a:lnL w="12700" cmpd="sng">
                      <a:noFill/>
                    </a:lnL>
                    <a:lnR w="12700" cmpd="sng">
                      <a:noFill/>
                    </a:lnR>
                    <a:lnT w="12700" cmpd="sng">
                      <a:noFill/>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en-GB" sz="1200">
                          <a:solidFill>
                            <a:schemeClr val="tx1">
                              <a:lumMod val="65000"/>
                              <a:lumOff val="35000"/>
                            </a:schemeClr>
                          </a:solidFill>
                          <a:effectLst/>
                          <a:latin typeface="+mn-lt"/>
                          <a:ea typeface="Calibri" panose="020F0502020204030204" pitchFamily="34" charset="0"/>
                          <a:cs typeface="Arial" panose="020B0604020202020204" pitchFamily="34" charset="0"/>
                        </a:rPr>
                        <a:t>289</a:t>
                      </a:r>
                    </a:p>
                  </a:txBody>
                  <a:tcPr marL="68580" marR="68580" marT="0" marB="0" anchor="ctr">
                    <a:lnL w="12700" cap="flat" cmpd="sng" algn="ctr">
                      <a:noFill/>
                      <a:prstDash val="solid"/>
                      <a:round/>
                      <a:headEnd type="none" w="med" len="med"/>
                      <a:tailEnd type="none" w="med" len="med"/>
                    </a:lnL>
                    <a:lnR w="12700" cmpd="sng">
                      <a:noFill/>
                    </a:lnR>
                    <a:lnT w="12700" cmpd="sng">
                      <a:noFill/>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r>
                        <a:rPr lang="en-GB" sz="1200">
                          <a:solidFill>
                            <a:schemeClr val="tx1">
                              <a:lumMod val="65000"/>
                              <a:lumOff val="35000"/>
                            </a:schemeClr>
                          </a:solidFill>
                          <a:effectLst/>
                          <a:latin typeface="+mn-lt"/>
                          <a:ea typeface="Calibri" panose="020F0502020204030204" pitchFamily="34" charset="0"/>
                          <a:cs typeface="Arial" panose="020B0604020202020204" pitchFamily="34" charset="0"/>
                        </a:rPr>
                        <a:t>7.3</a:t>
                      </a:r>
                    </a:p>
                  </a:txBody>
                  <a:tcPr marL="68580" marR="68580" marT="0" marB="0" anchor="ctr">
                    <a:lnL w="12700" cmpd="sng">
                      <a:noFill/>
                    </a:lnL>
                    <a:lnR w="12700" cmpd="sng">
                      <a:noFill/>
                    </a:lnR>
                    <a:lnT w="12700" cmpd="sng">
                      <a:noFill/>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rgbClr val="F2E5ED"/>
                    </a:solidFill>
                  </a:tcPr>
                </a:tc>
                <a:tc>
                  <a:txBody>
                    <a:bodyPr/>
                    <a:lstStyle/>
                    <a:p>
                      <a:pPr algn="ctr">
                        <a:lnSpc>
                          <a:spcPct val="107000"/>
                        </a:lnSpc>
                        <a:spcAft>
                          <a:spcPts val="800"/>
                        </a:spcAft>
                      </a:pPr>
                      <a:r>
                        <a:rPr lang="en-GB" sz="1200">
                          <a:solidFill>
                            <a:schemeClr val="tx1">
                              <a:lumMod val="65000"/>
                              <a:lumOff val="35000"/>
                            </a:schemeClr>
                          </a:solidFill>
                          <a:effectLst/>
                          <a:latin typeface="+mn-lt"/>
                          <a:ea typeface="Calibri" panose="020F0502020204030204" pitchFamily="34" charset="0"/>
                          <a:cs typeface="Arial" panose="020B0604020202020204" pitchFamily="34" charset="0"/>
                        </a:rPr>
                        <a:t>3.1 </a:t>
                      </a:r>
                    </a:p>
                  </a:txBody>
                  <a:tcPr marL="68580" marR="68580" marT="0" marB="0" anchor="ctr">
                    <a:lnL w="12700" cmpd="sng">
                      <a:noFill/>
                    </a:lnL>
                    <a:lnR w="12700" cmpd="sng">
                      <a:noFill/>
                    </a:lnR>
                    <a:lnT w="12700" cmpd="sng">
                      <a:noFill/>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endParaRPr lang="en-GB" sz="1200">
                        <a:solidFill>
                          <a:schemeClr val="tx1">
                            <a:lumMod val="65000"/>
                            <a:lumOff val="35000"/>
                          </a:schemeClr>
                        </a:solidFill>
                        <a:effectLst/>
                        <a:latin typeface="+mn-lt"/>
                        <a:ea typeface="Calibri" panose="020F0502020204030204" pitchFamily="34" charset="0"/>
                        <a:cs typeface="Arial" panose="020B0604020202020204" pitchFamily="34" charset="0"/>
                      </a:endParaRPr>
                    </a:p>
                  </a:txBody>
                  <a:tcPr marL="68580" marR="68580" marT="0" marB="0" anchor="ctr">
                    <a:lnL w="12700" cmpd="sng">
                      <a:noFill/>
                    </a:lnL>
                    <a:lnR w="12700" cmpd="sng">
                      <a:noFill/>
                    </a:lnR>
                    <a:lnT w="12700" cmpd="sng">
                      <a:noFill/>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endParaRPr lang="en-GB" sz="1200">
                        <a:solidFill>
                          <a:schemeClr val="tx1">
                            <a:lumMod val="65000"/>
                            <a:lumOff val="35000"/>
                          </a:schemeClr>
                        </a:solidFill>
                        <a:effectLst/>
                        <a:latin typeface="+mn-lt"/>
                        <a:ea typeface="Calibri" panose="020F0502020204030204" pitchFamily="34" charset="0"/>
                        <a:cs typeface="Arial" panose="020B0604020202020204" pitchFamily="34" charset="0"/>
                      </a:endParaRPr>
                    </a:p>
                  </a:txBody>
                  <a:tcPr marL="68580" marR="68580" marT="0" marB="0" anchor="ctr">
                    <a:lnL w="12700" cmpd="sng">
                      <a:noFill/>
                    </a:lnL>
                    <a:lnR w="12700" cmpd="sng">
                      <a:noFill/>
                    </a:lnR>
                    <a:lnT w="12700" cmpd="sng">
                      <a:noFill/>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lnSpc>
                          <a:spcPct val="107000"/>
                        </a:lnSpc>
                        <a:spcAft>
                          <a:spcPts val="800"/>
                        </a:spcAft>
                      </a:pPr>
                      <a:endParaRPr lang="en-GB" sz="1200">
                        <a:effectLst/>
                        <a:latin typeface="+mn-lt"/>
                        <a:ea typeface="Calibri" panose="020F0502020204030204" pitchFamily="34" charset="0"/>
                        <a:cs typeface="Arial" panose="020B0604020202020204" pitchFamily="34" charset="0"/>
                      </a:endParaRPr>
                    </a:p>
                  </a:txBody>
                  <a:tcPr marL="68580" marR="68580" marT="0" marB="0" anchor="ctr">
                    <a:lnL w="12700" cmpd="sng">
                      <a:noFill/>
                    </a:lnL>
                    <a:lnR w="12700" cmpd="sng">
                      <a:noFill/>
                    </a:lnR>
                    <a:lnT w="12700" cmpd="sng">
                      <a:noFill/>
                    </a:lnT>
                    <a:lnB w="12700"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3278630921"/>
                  </a:ext>
                </a:extLst>
              </a:tr>
              <a:tr h="374585">
                <a:tc rowSpan="2">
                  <a:txBody>
                    <a:bodyPr/>
                    <a:lstStyle/>
                    <a:p>
                      <a:pPr>
                        <a:lnSpc>
                          <a:spcPct val="107000"/>
                        </a:lnSpc>
                        <a:spcAft>
                          <a:spcPts val="800"/>
                        </a:spcAft>
                      </a:pPr>
                      <a:r>
                        <a:rPr lang="en-GB" sz="1200" b="0" i="0">
                          <a:solidFill>
                            <a:schemeClr val="tx1">
                              <a:lumMod val="65000"/>
                              <a:lumOff val="35000"/>
                            </a:schemeClr>
                          </a:solidFill>
                          <a:effectLst/>
                          <a:latin typeface="+mn-lt"/>
                          <a:ea typeface="Calibri" panose="020F0502020204030204" pitchFamily="34" charset="0"/>
                          <a:cs typeface="Arial" panose="020B0604020202020204" pitchFamily="34" charset="0"/>
                        </a:rPr>
                        <a:t>Prior CDK4/6 </a:t>
                      </a:r>
                      <a:r>
                        <a:rPr lang="en-GB" sz="1200" b="0" i="0" err="1">
                          <a:solidFill>
                            <a:schemeClr val="tx1">
                              <a:lumMod val="65000"/>
                              <a:lumOff val="35000"/>
                            </a:schemeClr>
                          </a:solidFill>
                          <a:effectLst/>
                          <a:latin typeface="+mn-lt"/>
                          <a:ea typeface="Calibri" panose="020F0502020204030204" pitchFamily="34" charset="0"/>
                          <a:cs typeface="Arial" panose="020B0604020202020204" pitchFamily="34" charset="0"/>
                        </a:rPr>
                        <a:t>inhibitor</a:t>
                      </a:r>
                      <a:r>
                        <a:rPr lang="en-GB" sz="1200" b="0" i="0" baseline="30000" err="1">
                          <a:solidFill>
                            <a:schemeClr val="tx1">
                              <a:lumMod val="65000"/>
                              <a:lumOff val="35000"/>
                            </a:schemeClr>
                          </a:solidFill>
                          <a:effectLst/>
                          <a:latin typeface="+mn-lt"/>
                          <a:ea typeface="Calibri" panose="020F0502020204030204" pitchFamily="34" charset="0"/>
                          <a:cs typeface="Arial" panose="020B0604020202020204" pitchFamily="34" charset="0"/>
                        </a:rPr>
                        <a:t>b</a:t>
                      </a:r>
                      <a:endParaRPr lang="en-GB" sz="1200" b="0" i="0" baseline="30000">
                        <a:solidFill>
                          <a:schemeClr val="tx1">
                            <a:lumMod val="65000"/>
                            <a:lumOff val="35000"/>
                          </a:schemeClr>
                        </a:solidFill>
                        <a:effectLst/>
                        <a:latin typeface="+mn-lt"/>
                        <a:ea typeface="Calibri" panose="020F0502020204030204" pitchFamily="34" charset="0"/>
                        <a:cs typeface="Arial" panose="020B0604020202020204" pitchFamily="34" charset="0"/>
                      </a:endParaRPr>
                    </a:p>
                  </a:txBody>
                  <a:tcPr marL="68580" marR="68580" marT="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nSpc>
                          <a:spcPct val="107000"/>
                        </a:lnSpc>
                        <a:spcAft>
                          <a:spcPts val="800"/>
                        </a:spcAft>
                      </a:pPr>
                      <a:r>
                        <a:rPr lang="en-GB" sz="1200" b="0" i="0">
                          <a:solidFill>
                            <a:schemeClr val="tx1">
                              <a:lumMod val="65000"/>
                              <a:lumOff val="35000"/>
                            </a:schemeClr>
                          </a:solidFill>
                          <a:effectLst/>
                          <a:latin typeface="+mn-lt"/>
                          <a:ea typeface="Calibri" panose="020F0502020204030204" pitchFamily="34" charset="0"/>
                          <a:cs typeface="Arial" panose="020B0604020202020204" pitchFamily="34" charset="0"/>
                        </a:rPr>
                        <a:t>Yes</a:t>
                      </a:r>
                    </a:p>
                  </a:txBody>
                  <a:tcPr marL="68580" marR="68580" marT="0" marB="0" anchor="ctr">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lnSpc>
                          <a:spcPct val="107000"/>
                        </a:lnSpc>
                        <a:spcAft>
                          <a:spcPts val="800"/>
                        </a:spcAft>
                      </a:pPr>
                      <a:r>
                        <a:rPr lang="en-GB" sz="1200">
                          <a:solidFill>
                            <a:schemeClr val="tx1">
                              <a:lumMod val="65000"/>
                              <a:lumOff val="35000"/>
                            </a:schemeClr>
                          </a:solidFill>
                          <a:effectLst/>
                          <a:latin typeface="+mn-lt"/>
                          <a:ea typeface="Calibri" panose="020F0502020204030204" pitchFamily="34" charset="0"/>
                          <a:cs typeface="Arial" panose="020B0604020202020204" pitchFamily="34" charset="0"/>
                        </a:rPr>
                        <a:t>496</a:t>
                      </a:r>
                    </a:p>
                  </a:txBody>
                  <a:tcPr marL="68580" marR="68580" marT="0" marB="0" anchor="ctr">
                    <a:lnL w="12700" cap="flat" cmpd="sng" algn="ctr">
                      <a:noFill/>
                      <a:prstDash val="solid"/>
                      <a:round/>
                      <a:headEnd type="none" w="med" len="med"/>
                      <a:tailEnd type="none" w="med" len="med"/>
                    </a:lnL>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lnSpc>
                          <a:spcPct val="107000"/>
                        </a:lnSpc>
                        <a:spcAft>
                          <a:spcPts val="800"/>
                        </a:spcAft>
                      </a:pPr>
                      <a:r>
                        <a:rPr lang="en-GB" sz="1200">
                          <a:solidFill>
                            <a:schemeClr val="tx1">
                              <a:lumMod val="65000"/>
                              <a:lumOff val="35000"/>
                            </a:schemeClr>
                          </a:solidFill>
                          <a:effectLst/>
                          <a:latin typeface="+mn-lt"/>
                          <a:ea typeface="Calibri" panose="020F0502020204030204" pitchFamily="34" charset="0"/>
                          <a:cs typeface="Arial" panose="020B0604020202020204" pitchFamily="34" charset="0"/>
                        </a:rPr>
                        <a:t>5.5 </a:t>
                      </a:r>
                    </a:p>
                  </a:txBody>
                  <a:tcPr marL="68580" marR="68580" marT="0" marB="0" anchor="ctr">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FCF8FA"/>
                    </a:solidFill>
                  </a:tcPr>
                </a:tc>
                <a:tc>
                  <a:txBody>
                    <a:bodyPr/>
                    <a:lstStyle/>
                    <a:p>
                      <a:pPr algn="ctr">
                        <a:lnSpc>
                          <a:spcPct val="107000"/>
                        </a:lnSpc>
                        <a:spcAft>
                          <a:spcPts val="800"/>
                        </a:spcAft>
                      </a:pPr>
                      <a:r>
                        <a:rPr lang="en-GB" sz="1200">
                          <a:solidFill>
                            <a:schemeClr val="tx1">
                              <a:lumMod val="65000"/>
                              <a:lumOff val="35000"/>
                            </a:schemeClr>
                          </a:solidFill>
                          <a:effectLst/>
                          <a:latin typeface="+mn-lt"/>
                          <a:ea typeface="Calibri" panose="020F0502020204030204" pitchFamily="34" charset="0"/>
                          <a:cs typeface="Arial" panose="020B0604020202020204" pitchFamily="34" charset="0"/>
                        </a:rPr>
                        <a:t>2.6 </a:t>
                      </a:r>
                    </a:p>
                  </a:txBody>
                  <a:tcPr marL="68580" marR="68580" marT="0" marB="0" anchor="ctr">
                    <a:lnL w="12700" cap="flat" cmpd="sng" algn="ctr">
                      <a:noFill/>
                      <a:prstDash val="solid"/>
                      <a:round/>
                      <a:headEnd type="none" w="med" len="med"/>
                      <a:tailEnd type="none" w="med" len="med"/>
                    </a:lnL>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FCFCFC"/>
                    </a:solidFill>
                  </a:tcPr>
                </a:tc>
                <a:tc>
                  <a:txBody>
                    <a:bodyPr/>
                    <a:lstStyle/>
                    <a:p>
                      <a:pPr algn="ctr">
                        <a:lnSpc>
                          <a:spcPct val="107000"/>
                        </a:lnSpc>
                        <a:spcAft>
                          <a:spcPts val="800"/>
                        </a:spcAft>
                      </a:pPr>
                      <a:endParaRPr lang="en-GB" sz="1200">
                        <a:solidFill>
                          <a:schemeClr val="tx1">
                            <a:lumMod val="65000"/>
                            <a:lumOff val="35000"/>
                          </a:schemeClr>
                        </a:solidFill>
                        <a:effectLst/>
                        <a:latin typeface="+mn-lt"/>
                        <a:ea typeface="Calibri" panose="020F0502020204030204" pitchFamily="34" charset="0"/>
                        <a:cs typeface="Arial" panose="020B0604020202020204" pitchFamily="34" charset="0"/>
                      </a:endParaRPr>
                    </a:p>
                  </a:txBody>
                  <a:tcPr marL="68580" marR="68580" marT="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lnSpc>
                          <a:spcPct val="107000"/>
                        </a:lnSpc>
                        <a:spcAft>
                          <a:spcPts val="800"/>
                        </a:spcAft>
                      </a:pPr>
                      <a:endParaRPr lang="en-GB" sz="1200">
                        <a:solidFill>
                          <a:schemeClr val="tx1">
                            <a:lumMod val="65000"/>
                            <a:lumOff val="35000"/>
                          </a:schemeClr>
                        </a:solidFill>
                        <a:effectLst/>
                        <a:latin typeface="+mn-lt"/>
                        <a:ea typeface="Calibri" panose="020F0502020204030204" pitchFamily="34" charset="0"/>
                        <a:cs typeface="Arial" panose="020B0604020202020204" pitchFamily="34" charset="0"/>
                      </a:endParaRPr>
                    </a:p>
                  </a:txBody>
                  <a:tcPr marL="68580" marR="68580" marT="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lnSpc>
                          <a:spcPct val="107000"/>
                        </a:lnSpc>
                        <a:spcAft>
                          <a:spcPts val="800"/>
                        </a:spcAft>
                      </a:pPr>
                      <a:r>
                        <a:rPr lang="en-GB" sz="1200">
                          <a:solidFill>
                            <a:schemeClr val="tx1">
                              <a:lumMod val="65000"/>
                              <a:lumOff val="35000"/>
                            </a:schemeClr>
                          </a:solidFill>
                          <a:effectLst/>
                          <a:latin typeface="+mn-lt"/>
                          <a:ea typeface="Calibri" panose="020F0502020204030204" pitchFamily="34" charset="0"/>
                          <a:cs typeface="Arial" panose="020B0604020202020204" pitchFamily="34" charset="0"/>
                        </a:rPr>
                        <a:t>208</a:t>
                      </a:r>
                    </a:p>
                  </a:txBody>
                  <a:tcPr marL="68580" marR="68580" marT="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lnSpc>
                          <a:spcPct val="107000"/>
                        </a:lnSpc>
                        <a:spcAft>
                          <a:spcPts val="800"/>
                        </a:spcAft>
                      </a:pPr>
                      <a:r>
                        <a:rPr lang="en-GB" sz="1200">
                          <a:solidFill>
                            <a:schemeClr val="tx1">
                              <a:lumMod val="65000"/>
                              <a:lumOff val="35000"/>
                            </a:schemeClr>
                          </a:solidFill>
                          <a:effectLst/>
                          <a:latin typeface="+mn-lt"/>
                          <a:ea typeface="Calibri" panose="020F0502020204030204" pitchFamily="34" charset="0"/>
                          <a:cs typeface="Arial" panose="020B0604020202020204" pitchFamily="34" charset="0"/>
                        </a:rPr>
                        <a:t>5.5 </a:t>
                      </a:r>
                    </a:p>
                  </a:txBody>
                  <a:tcPr marL="68580" marR="68580" marT="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FCF8FA"/>
                    </a:solidFill>
                  </a:tcPr>
                </a:tc>
                <a:tc>
                  <a:txBody>
                    <a:bodyPr/>
                    <a:lstStyle/>
                    <a:p>
                      <a:pPr algn="ctr">
                        <a:lnSpc>
                          <a:spcPct val="107000"/>
                        </a:lnSpc>
                        <a:spcAft>
                          <a:spcPts val="800"/>
                        </a:spcAft>
                      </a:pPr>
                      <a:r>
                        <a:rPr lang="en-GB" sz="1200">
                          <a:solidFill>
                            <a:schemeClr val="tx1">
                              <a:lumMod val="65000"/>
                              <a:lumOff val="35000"/>
                            </a:schemeClr>
                          </a:solidFill>
                          <a:effectLst/>
                          <a:latin typeface="+mn-lt"/>
                          <a:ea typeface="Calibri" panose="020F0502020204030204" pitchFamily="34" charset="0"/>
                          <a:cs typeface="Arial" panose="020B0604020202020204" pitchFamily="34" charset="0"/>
                        </a:rPr>
                        <a:t>2.0</a:t>
                      </a:r>
                    </a:p>
                  </a:txBody>
                  <a:tcPr marL="68580" marR="68580" marT="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FCFCFC"/>
                    </a:solidFill>
                  </a:tcPr>
                </a:tc>
                <a:tc>
                  <a:txBody>
                    <a:bodyPr/>
                    <a:lstStyle/>
                    <a:p>
                      <a:pPr algn="ctr">
                        <a:lnSpc>
                          <a:spcPct val="107000"/>
                        </a:lnSpc>
                        <a:spcAft>
                          <a:spcPts val="800"/>
                        </a:spcAft>
                      </a:pPr>
                      <a:endParaRPr lang="en-GB" sz="1200">
                        <a:solidFill>
                          <a:schemeClr val="tx1">
                            <a:lumMod val="65000"/>
                            <a:lumOff val="35000"/>
                          </a:schemeClr>
                        </a:solidFill>
                        <a:effectLst/>
                        <a:latin typeface="+mn-lt"/>
                        <a:ea typeface="Calibri" panose="020F0502020204030204" pitchFamily="34" charset="0"/>
                        <a:cs typeface="Arial" panose="020B0604020202020204" pitchFamily="34" charset="0"/>
                      </a:endParaRPr>
                    </a:p>
                  </a:txBody>
                  <a:tcPr marL="68580" marR="68580" marT="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lnSpc>
                          <a:spcPct val="107000"/>
                        </a:lnSpc>
                        <a:spcAft>
                          <a:spcPts val="800"/>
                        </a:spcAft>
                      </a:pPr>
                      <a:endParaRPr lang="en-GB" sz="1200">
                        <a:solidFill>
                          <a:schemeClr val="tx1">
                            <a:lumMod val="65000"/>
                            <a:lumOff val="35000"/>
                          </a:schemeClr>
                        </a:solidFill>
                        <a:effectLst/>
                        <a:latin typeface="+mn-lt"/>
                        <a:ea typeface="Calibri" panose="020F0502020204030204" pitchFamily="34" charset="0"/>
                        <a:cs typeface="Arial" panose="020B0604020202020204" pitchFamily="34" charset="0"/>
                      </a:endParaRPr>
                    </a:p>
                  </a:txBody>
                  <a:tcPr marL="68580" marR="68580" marT="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lnSpc>
                          <a:spcPct val="107000"/>
                        </a:lnSpc>
                        <a:spcAft>
                          <a:spcPts val="800"/>
                        </a:spcAft>
                      </a:pPr>
                      <a:endParaRPr lang="en-GB" sz="1200">
                        <a:effectLst/>
                        <a:latin typeface="+mn-lt"/>
                        <a:ea typeface="Calibri" panose="020F0502020204030204" pitchFamily="34" charset="0"/>
                        <a:cs typeface="Arial" panose="020B0604020202020204" pitchFamily="34" charset="0"/>
                      </a:endParaRPr>
                    </a:p>
                  </a:txBody>
                  <a:tcPr marL="68580" marR="68580" marT="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2066192981"/>
                  </a:ext>
                </a:extLst>
              </a:tr>
              <a:tr h="374585">
                <a:tc vMerge="1">
                  <a:txBody>
                    <a:bodyPr/>
                    <a:lstStyle/>
                    <a:p>
                      <a:endParaRPr lang="en-GB"/>
                    </a:p>
                  </a:txBody>
                  <a:tcPr/>
                </a:tc>
                <a:tc>
                  <a:txBody>
                    <a:bodyPr/>
                    <a:lstStyle/>
                    <a:p>
                      <a:pPr>
                        <a:lnSpc>
                          <a:spcPct val="107000"/>
                        </a:lnSpc>
                        <a:spcAft>
                          <a:spcPts val="800"/>
                        </a:spcAft>
                      </a:pPr>
                      <a:r>
                        <a:rPr lang="en-GB" sz="1200" b="0" i="0">
                          <a:solidFill>
                            <a:schemeClr val="tx1">
                              <a:lumMod val="65000"/>
                              <a:lumOff val="35000"/>
                            </a:schemeClr>
                          </a:solidFill>
                          <a:effectLst/>
                          <a:latin typeface="+mn-lt"/>
                          <a:ea typeface="Calibri" panose="020F0502020204030204" pitchFamily="34" charset="0"/>
                          <a:cs typeface="Arial" panose="020B0604020202020204" pitchFamily="34" charset="0"/>
                        </a:rPr>
                        <a:t>No</a:t>
                      </a:r>
                    </a:p>
                  </a:txBody>
                  <a:tcPr marL="68580" marR="68580" marT="0" marB="0" anchor="ctr">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lnSpc>
                          <a:spcPct val="107000"/>
                        </a:lnSpc>
                        <a:spcAft>
                          <a:spcPts val="800"/>
                        </a:spcAft>
                      </a:pPr>
                      <a:r>
                        <a:rPr lang="en-GB" sz="1200">
                          <a:solidFill>
                            <a:schemeClr val="tx1">
                              <a:lumMod val="65000"/>
                              <a:lumOff val="35000"/>
                            </a:schemeClr>
                          </a:solidFill>
                          <a:effectLst/>
                          <a:latin typeface="+mn-lt"/>
                          <a:ea typeface="Calibri" panose="020F0502020204030204" pitchFamily="34" charset="0"/>
                          <a:cs typeface="Arial" panose="020B0604020202020204" pitchFamily="34" charset="0"/>
                        </a:rPr>
                        <a:t>212</a:t>
                      </a:r>
                    </a:p>
                  </a:txBody>
                  <a:tcPr marL="68580" marR="68580" marT="0" marB="0" anchor="ctr">
                    <a:lnL w="12700" cap="flat" cmpd="sng" algn="ctr">
                      <a:noFill/>
                      <a:prstDash val="solid"/>
                      <a:round/>
                      <a:headEnd type="none" w="med" len="med"/>
                      <a:tailEnd type="none" w="med" len="med"/>
                    </a:lnL>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lnSpc>
                          <a:spcPct val="107000"/>
                        </a:lnSpc>
                        <a:spcAft>
                          <a:spcPts val="800"/>
                        </a:spcAft>
                      </a:pPr>
                      <a:r>
                        <a:rPr lang="en-GB" sz="1200">
                          <a:solidFill>
                            <a:schemeClr val="tx1">
                              <a:lumMod val="65000"/>
                              <a:lumOff val="35000"/>
                            </a:schemeClr>
                          </a:solidFill>
                          <a:effectLst/>
                          <a:latin typeface="+mn-lt"/>
                          <a:ea typeface="Calibri" panose="020F0502020204030204" pitchFamily="34" charset="0"/>
                          <a:cs typeface="Arial" panose="020B0604020202020204" pitchFamily="34" charset="0"/>
                        </a:rPr>
                        <a:t>10.9 </a:t>
                      </a:r>
                    </a:p>
                  </a:txBody>
                  <a:tcPr marL="68580" marR="68580" marT="0" marB="0" anchor="ctr">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FCF8FA"/>
                    </a:solidFill>
                  </a:tcPr>
                </a:tc>
                <a:tc>
                  <a:txBody>
                    <a:bodyPr/>
                    <a:lstStyle/>
                    <a:p>
                      <a:pPr algn="ctr">
                        <a:lnSpc>
                          <a:spcPct val="107000"/>
                        </a:lnSpc>
                        <a:spcAft>
                          <a:spcPts val="800"/>
                        </a:spcAft>
                      </a:pPr>
                      <a:r>
                        <a:rPr lang="en-GB" sz="1200">
                          <a:solidFill>
                            <a:schemeClr val="tx1">
                              <a:lumMod val="65000"/>
                              <a:lumOff val="35000"/>
                            </a:schemeClr>
                          </a:solidFill>
                          <a:effectLst/>
                          <a:latin typeface="+mn-lt"/>
                          <a:ea typeface="Calibri" panose="020F0502020204030204" pitchFamily="34" charset="0"/>
                          <a:cs typeface="Arial" panose="020B0604020202020204" pitchFamily="34" charset="0"/>
                        </a:rPr>
                        <a:t>7.2 </a:t>
                      </a:r>
                    </a:p>
                  </a:txBody>
                  <a:tcPr marL="68580" marR="68580" marT="0" marB="0" anchor="ctr">
                    <a:lnL w="12700" cap="flat" cmpd="sng" algn="ctr">
                      <a:noFill/>
                      <a:prstDash val="solid"/>
                      <a:round/>
                      <a:headEnd type="none" w="med" len="med"/>
                      <a:tailEnd type="none" w="med" len="med"/>
                    </a:lnL>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FCFCFC"/>
                    </a:solidFill>
                  </a:tcPr>
                </a:tc>
                <a:tc>
                  <a:txBody>
                    <a:bodyPr/>
                    <a:lstStyle/>
                    <a:p>
                      <a:pPr algn="ctr">
                        <a:lnSpc>
                          <a:spcPct val="107000"/>
                        </a:lnSpc>
                        <a:spcAft>
                          <a:spcPts val="800"/>
                        </a:spcAft>
                      </a:pPr>
                      <a:endParaRPr lang="en-GB" sz="1200">
                        <a:solidFill>
                          <a:schemeClr val="tx1">
                            <a:lumMod val="65000"/>
                            <a:lumOff val="35000"/>
                          </a:schemeClr>
                        </a:solidFill>
                        <a:effectLst/>
                        <a:latin typeface="+mn-lt"/>
                        <a:ea typeface="Calibri" panose="020F0502020204030204" pitchFamily="34" charset="0"/>
                        <a:cs typeface="Arial" panose="020B0604020202020204" pitchFamily="34" charset="0"/>
                      </a:endParaRPr>
                    </a:p>
                  </a:txBody>
                  <a:tcPr marL="68580" marR="68580" marT="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lnSpc>
                          <a:spcPct val="107000"/>
                        </a:lnSpc>
                        <a:spcAft>
                          <a:spcPts val="800"/>
                        </a:spcAft>
                      </a:pPr>
                      <a:endParaRPr lang="en-GB" sz="1200">
                        <a:solidFill>
                          <a:schemeClr val="tx1">
                            <a:lumMod val="65000"/>
                            <a:lumOff val="35000"/>
                          </a:schemeClr>
                        </a:solidFill>
                        <a:effectLst/>
                        <a:latin typeface="+mn-lt"/>
                        <a:ea typeface="Calibri" panose="020F0502020204030204" pitchFamily="34" charset="0"/>
                        <a:cs typeface="Arial" panose="020B0604020202020204" pitchFamily="34" charset="0"/>
                      </a:endParaRPr>
                    </a:p>
                  </a:txBody>
                  <a:tcPr marL="68580" marR="68580" marT="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lnSpc>
                          <a:spcPct val="107000"/>
                        </a:lnSpc>
                        <a:spcAft>
                          <a:spcPts val="800"/>
                        </a:spcAft>
                      </a:pPr>
                      <a:r>
                        <a:rPr lang="en-GB" sz="1200">
                          <a:solidFill>
                            <a:schemeClr val="tx1">
                              <a:lumMod val="65000"/>
                              <a:lumOff val="35000"/>
                            </a:schemeClr>
                          </a:solidFill>
                          <a:effectLst/>
                          <a:latin typeface="+mn-lt"/>
                          <a:ea typeface="Calibri" panose="020F0502020204030204" pitchFamily="34" charset="0"/>
                          <a:cs typeface="Arial" panose="020B0604020202020204" pitchFamily="34" charset="0"/>
                        </a:rPr>
                        <a:t>81</a:t>
                      </a:r>
                    </a:p>
                  </a:txBody>
                  <a:tcPr marL="68580" marR="68580" marT="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lnSpc>
                          <a:spcPct val="107000"/>
                        </a:lnSpc>
                        <a:spcAft>
                          <a:spcPts val="800"/>
                        </a:spcAft>
                      </a:pPr>
                      <a:r>
                        <a:rPr lang="en-GB" sz="1200">
                          <a:solidFill>
                            <a:schemeClr val="tx1">
                              <a:lumMod val="65000"/>
                              <a:lumOff val="35000"/>
                            </a:schemeClr>
                          </a:solidFill>
                          <a:effectLst/>
                          <a:latin typeface="+mn-lt"/>
                          <a:ea typeface="Calibri" panose="020F0502020204030204" pitchFamily="34" charset="0"/>
                          <a:cs typeface="Arial" panose="020B0604020202020204" pitchFamily="34" charset="0"/>
                        </a:rPr>
                        <a:t>11.0</a:t>
                      </a:r>
                    </a:p>
                  </a:txBody>
                  <a:tcPr marL="68580" marR="68580" marT="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FCF8FA"/>
                    </a:solidFill>
                  </a:tcPr>
                </a:tc>
                <a:tc>
                  <a:txBody>
                    <a:bodyPr/>
                    <a:lstStyle/>
                    <a:p>
                      <a:pPr algn="ctr">
                        <a:lnSpc>
                          <a:spcPct val="107000"/>
                        </a:lnSpc>
                        <a:spcAft>
                          <a:spcPts val="800"/>
                        </a:spcAft>
                      </a:pPr>
                      <a:r>
                        <a:rPr lang="en-GB" sz="1200">
                          <a:solidFill>
                            <a:schemeClr val="tx1">
                              <a:lumMod val="65000"/>
                              <a:lumOff val="35000"/>
                            </a:schemeClr>
                          </a:solidFill>
                          <a:effectLst/>
                          <a:latin typeface="+mn-lt"/>
                          <a:ea typeface="Calibri" panose="020F0502020204030204" pitchFamily="34" charset="0"/>
                          <a:cs typeface="Arial" panose="020B0604020202020204" pitchFamily="34" charset="0"/>
                        </a:rPr>
                        <a:t>7.4 </a:t>
                      </a:r>
                    </a:p>
                  </a:txBody>
                  <a:tcPr marL="68580" marR="68580" marT="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FCFCFC"/>
                    </a:solidFill>
                  </a:tcPr>
                </a:tc>
                <a:tc>
                  <a:txBody>
                    <a:bodyPr/>
                    <a:lstStyle/>
                    <a:p>
                      <a:pPr algn="ctr">
                        <a:lnSpc>
                          <a:spcPct val="107000"/>
                        </a:lnSpc>
                        <a:spcAft>
                          <a:spcPts val="800"/>
                        </a:spcAft>
                      </a:pPr>
                      <a:endParaRPr lang="en-GB" sz="1200">
                        <a:solidFill>
                          <a:schemeClr val="tx1">
                            <a:lumMod val="65000"/>
                            <a:lumOff val="35000"/>
                          </a:schemeClr>
                        </a:solidFill>
                        <a:effectLst/>
                        <a:latin typeface="+mn-lt"/>
                        <a:ea typeface="Calibri" panose="020F0502020204030204" pitchFamily="34" charset="0"/>
                        <a:cs typeface="Arial" panose="020B0604020202020204" pitchFamily="34" charset="0"/>
                      </a:endParaRPr>
                    </a:p>
                  </a:txBody>
                  <a:tcPr marL="68580" marR="68580" marT="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lnSpc>
                          <a:spcPct val="107000"/>
                        </a:lnSpc>
                        <a:spcAft>
                          <a:spcPts val="800"/>
                        </a:spcAft>
                      </a:pPr>
                      <a:endParaRPr lang="en-GB" sz="1200">
                        <a:solidFill>
                          <a:schemeClr val="tx1">
                            <a:lumMod val="65000"/>
                            <a:lumOff val="35000"/>
                          </a:schemeClr>
                        </a:solidFill>
                        <a:effectLst/>
                        <a:latin typeface="+mn-lt"/>
                        <a:ea typeface="Calibri" panose="020F0502020204030204" pitchFamily="34" charset="0"/>
                        <a:cs typeface="Arial" panose="020B0604020202020204" pitchFamily="34" charset="0"/>
                      </a:endParaRPr>
                    </a:p>
                  </a:txBody>
                  <a:tcPr marL="68580" marR="68580" marT="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lnSpc>
                          <a:spcPct val="107000"/>
                        </a:lnSpc>
                        <a:spcAft>
                          <a:spcPts val="800"/>
                        </a:spcAft>
                      </a:pPr>
                      <a:endParaRPr lang="en-GB" sz="1200">
                        <a:effectLst/>
                        <a:latin typeface="+mn-lt"/>
                        <a:ea typeface="Calibri" panose="020F0502020204030204" pitchFamily="34" charset="0"/>
                        <a:cs typeface="Arial" panose="020B0604020202020204" pitchFamily="34" charset="0"/>
                      </a:endParaRPr>
                    </a:p>
                  </a:txBody>
                  <a:tcPr marL="68580" marR="68580" marT="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1795098819"/>
                  </a:ext>
                </a:extLst>
              </a:tr>
              <a:tr h="374585">
                <a:tc rowSpan="2">
                  <a:txBody>
                    <a:bodyPr/>
                    <a:lstStyle/>
                    <a:p>
                      <a:pPr>
                        <a:lnSpc>
                          <a:spcPct val="107000"/>
                        </a:lnSpc>
                        <a:spcAft>
                          <a:spcPts val="800"/>
                        </a:spcAft>
                      </a:pPr>
                      <a:r>
                        <a:rPr lang="en-GB" sz="1200" b="0" i="0">
                          <a:solidFill>
                            <a:schemeClr val="tx1">
                              <a:lumMod val="65000"/>
                              <a:lumOff val="35000"/>
                            </a:schemeClr>
                          </a:solidFill>
                          <a:effectLst/>
                          <a:latin typeface="+mn-lt"/>
                          <a:ea typeface="Calibri" panose="020F0502020204030204" pitchFamily="34" charset="0"/>
                          <a:cs typeface="Arial" panose="020B0604020202020204" pitchFamily="34" charset="0"/>
                        </a:rPr>
                        <a:t>Prior chemotherapy  for </a:t>
                      </a:r>
                      <a:r>
                        <a:rPr lang="en-GB" sz="1200" b="0" i="0" err="1">
                          <a:solidFill>
                            <a:schemeClr val="tx1">
                              <a:lumMod val="65000"/>
                              <a:lumOff val="35000"/>
                            </a:schemeClr>
                          </a:solidFill>
                          <a:effectLst/>
                          <a:latin typeface="+mn-lt"/>
                          <a:ea typeface="Calibri" panose="020F0502020204030204" pitchFamily="34" charset="0"/>
                          <a:cs typeface="Arial" panose="020B0604020202020204" pitchFamily="34" charset="0"/>
                        </a:rPr>
                        <a:t>ABC</a:t>
                      </a:r>
                      <a:r>
                        <a:rPr lang="en-GB" sz="1200" b="0" i="0" baseline="30000" err="1">
                          <a:solidFill>
                            <a:schemeClr val="tx1">
                              <a:lumMod val="65000"/>
                              <a:lumOff val="35000"/>
                            </a:schemeClr>
                          </a:solidFill>
                          <a:effectLst/>
                          <a:latin typeface="+mn-lt"/>
                          <a:ea typeface="Calibri" panose="020F0502020204030204" pitchFamily="34" charset="0"/>
                          <a:cs typeface="Arial" panose="020B0604020202020204" pitchFamily="34" charset="0"/>
                        </a:rPr>
                        <a:t>b</a:t>
                      </a:r>
                      <a:endParaRPr lang="en-GB" sz="1200" b="0" i="0">
                        <a:solidFill>
                          <a:schemeClr val="tx1">
                            <a:lumMod val="65000"/>
                            <a:lumOff val="35000"/>
                          </a:schemeClr>
                        </a:solidFill>
                        <a:effectLst/>
                        <a:latin typeface="+mn-lt"/>
                        <a:ea typeface="Calibri" panose="020F0502020204030204" pitchFamily="34" charset="0"/>
                        <a:cs typeface="Arial" panose="020B0604020202020204" pitchFamily="34" charset="0"/>
                      </a:endParaRPr>
                    </a:p>
                  </a:txBody>
                  <a:tcPr marL="68580" marR="68580" marT="0" marB="0" anchor="ctr">
                    <a:lnR w="12700" cap="flat" cmpd="sng" algn="ctr">
                      <a:solidFill>
                        <a:schemeClr val="bg1">
                          <a:lumMod val="9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nSpc>
                          <a:spcPct val="107000"/>
                        </a:lnSpc>
                        <a:spcAft>
                          <a:spcPts val="800"/>
                        </a:spcAft>
                      </a:pPr>
                      <a:r>
                        <a:rPr lang="en-GB" sz="1200" b="0" i="0">
                          <a:solidFill>
                            <a:schemeClr val="tx1">
                              <a:lumMod val="65000"/>
                              <a:lumOff val="35000"/>
                            </a:schemeClr>
                          </a:solidFill>
                          <a:effectLst/>
                          <a:latin typeface="+mn-lt"/>
                          <a:ea typeface="Calibri" panose="020F0502020204030204" pitchFamily="34" charset="0"/>
                          <a:cs typeface="Arial" panose="020B0604020202020204" pitchFamily="34" charset="0"/>
                        </a:rPr>
                        <a:t>Yes</a:t>
                      </a:r>
                    </a:p>
                  </a:txBody>
                  <a:tcPr marL="68580" marR="68580" marT="0" marB="0" anchor="ctr">
                    <a:lnL w="12700" cap="flat" cmpd="sng" algn="ctr">
                      <a:solidFill>
                        <a:schemeClr val="bg1">
                          <a:lumMod val="9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lnSpc>
                          <a:spcPct val="107000"/>
                        </a:lnSpc>
                        <a:spcAft>
                          <a:spcPts val="800"/>
                        </a:spcAft>
                      </a:pPr>
                      <a:r>
                        <a:rPr lang="en-GB" sz="1200">
                          <a:solidFill>
                            <a:schemeClr val="tx1">
                              <a:lumMod val="65000"/>
                              <a:lumOff val="35000"/>
                            </a:schemeClr>
                          </a:solidFill>
                          <a:effectLst/>
                          <a:latin typeface="+mn-lt"/>
                          <a:ea typeface="Calibri" panose="020F0502020204030204" pitchFamily="34" charset="0"/>
                          <a:cs typeface="Arial" panose="020B0604020202020204" pitchFamily="34" charset="0"/>
                        </a:rPr>
                        <a:t>129</a:t>
                      </a:r>
                    </a:p>
                  </a:txBody>
                  <a:tcPr marL="68580" marR="68580" marT="0" marB="0" anchor="ctr">
                    <a:lnL w="12700" cap="flat" cmpd="sng" algn="ctr">
                      <a:no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lnSpc>
                          <a:spcPct val="107000"/>
                        </a:lnSpc>
                        <a:spcAft>
                          <a:spcPts val="800"/>
                        </a:spcAft>
                      </a:pPr>
                      <a:r>
                        <a:rPr lang="en-GB" sz="1200">
                          <a:solidFill>
                            <a:schemeClr val="tx1">
                              <a:lumMod val="65000"/>
                              <a:lumOff val="35000"/>
                            </a:schemeClr>
                          </a:solidFill>
                          <a:effectLst/>
                          <a:latin typeface="+mn-lt"/>
                          <a:ea typeface="Calibri" panose="020F0502020204030204" pitchFamily="34" charset="0"/>
                          <a:cs typeface="Arial" panose="020B0604020202020204" pitchFamily="34" charset="0"/>
                        </a:rPr>
                        <a:t>3.8 </a:t>
                      </a:r>
                    </a:p>
                  </a:txBody>
                  <a:tcPr marL="68580" marR="6858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F2E5ED"/>
                    </a:solidFill>
                  </a:tcPr>
                </a:tc>
                <a:tc>
                  <a:txBody>
                    <a:bodyPr/>
                    <a:lstStyle/>
                    <a:p>
                      <a:pPr algn="ctr">
                        <a:lnSpc>
                          <a:spcPct val="107000"/>
                        </a:lnSpc>
                        <a:spcAft>
                          <a:spcPts val="800"/>
                        </a:spcAft>
                      </a:pPr>
                      <a:r>
                        <a:rPr lang="en-GB" sz="1200">
                          <a:solidFill>
                            <a:schemeClr val="tx1">
                              <a:lumMod val="65000"/>
                              <a:lumOff val="35000"/>
                            </a:schemeClr>
                          </a:solidFill>
                          <a:effectLst/>
                          <a:latin typeface="+mn-lt"/>
                          <a:ea typeface="Calibri" panose="020F0502020204030204" pitchFamily="34" charset="0"/>
                          <a:cs typeface="Arial" panose="020B0604020202020204" pitchFamily="34" charset="0"/>
                        </a:rPr>
                        <a:t>2.1 </a:t>
                      </a:r>
                    </a:p>
                  </a:txBody>
                  <a:tcPr marL="68580" marR="6858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lnSpc>
                          <a:spcPct val="107000"/>
                        </a:lnSpc>
                        <a:spcAft>
                          <a:spcPts val="800"/>
                        </a:spcAft>
                      </a:pPr>
                      <a:endParaRPr lang="en-GB" sz="1200">
                        <a:solidFill>
                          <a:schemeClr val="tx1">
                            <a:lumMod val="65000"/>
                            <a:lumOff val="35000"/>
                          </a:schemeClr>
                        </a:solidFill>
                        <a:effectLst/>
                        <a:latin typeface="+mn-lt"/>
                        <a:ea typeface="Calibri" panose="020F0502020204030204" pitchFamily="34" charset="0"/>
                        <a:cs typeface="Arial" panose="020B0604020202020204" pitchFamily="34" charset="0"/>
                      </a:endParaRPr>
                    </a:p>
                  </a:txBody>
                  <a:tcPr marL="68580" marR="6858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lnSpc>
                          <a:spcPct val="107000"/>
                        </a:lnSpc>
                        <a:spcAft>
                          <a:spcPts val="800"/>
                        </a:spcAft>
                      </a:pPr>
                      <a:endParaRPr lang="en-GB" sz="1200">
                        <a:solidFill>
                          <a:schemeClr val="tx1">
                            <a:lumMod val="65000"/>
                            <a:lumOff val="35000"/>
                          </a:schemeClr>
                        </a:solidFill>
                        <a:effectLst/>
                        <a:latin typeface="+mn-lt"/>
                        <a:ea typeface="Calibri" panose="020F0502020204030204" pitchFamily="34" charset="0"/>
                        <a:cs typeface="Arial" panose="020B0604020202020204" pitchFamily="34" charset="0"/>
                      </a:endParaRPr>
                    </a:p>
                  </a:txBody>
                  <a:tcPr marL="68580" marR="6858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lnSpc>
                          <a:spcPct val="107000"/>
                        </a:lnSpc>
                        <a:spcAft>
                          <a:spcPts val="800"/>
                        </a:spcAft>
                      </a:pPr>
                      <a:r>
                        <a:rPr lang="en-GB" sz="1200">
                          <a:solidFill>
                            <a:schemeClr val="tx1">
                              <a:lumMod val="65000"/>
                              <a:lumOff val="35000"/>
                            </a:schemeClr>
                          </a:solidFill>
                          <a:effectLst/>
                          <a:latin typeface="+mn-lt"/>
                          <a:ea typeface="Calibri" panose="020F0502020204030204" pitchFamily="34" charset="0"/>
                          <a:cs typeface="Arial" panose="020B0604020202020204" pitchFamily="34" charset="0"/>
                        </a:rPr>
                        <a:t>53</a:t>
                      </a:r>
                    </a:p>
                  </a:txBody>
                  <a:tcPr marL="68580" marR="6858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lnSpc>
                          <a:spcPct val="107000"/>
                        </a:lnSpc>
                        <a:spcAft>
                          <a:spcPts val="800"/>
                        </a:spcAft>
                      </a:pPr>
                      <a:r>
                        <a:rPr lang="en-GB" sz="1200">
                          <a:solidFill>
                            <a:schemeClr val="tx1">
                              <a:lumMod val="65000"/>
                              <a:lumOff val="35000"/>
                            </a:schemeClr>
                          </a:solidFill>
                          <a:effectLst/>
                          <a:latin typeface="+mn-lt"/>
                          <a:ea typeface="Calibri" panose="020F0502020204030204" pitchFamily="34" charset="0"/>
                          <a:cs typeface="Arial" panose="020B0604020202020204" pitchFamily="34" charset="0"/>
                        </a:rPr>
                        <a:t>4.0</a:t>
                      </a:r>
                    </a:p>
                  </a:txBody>
                  <a:tcPr marL="68580" marR="6858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F2E5ED"/>
                    </a:solidFill>
                  </a:tcPr>
                </a:tc>
                <a:tc>
                  <a:txBody>
                    <a:bodyPr/>
                    <a:lstStyle/>
                    <a:p>
                      <a:pPr algn="ctr">
                        <a:lnSpc>
                          <a:spcPct val="107000"/>
                        </a:lnSpc>
                        <a:spcAft>
                          <a:spcPts val="800"/>
                        </a:spcAft>
                      </a:pPr>
                      <a:r>
                        <a:rPr lang="en-GB" sz="1200">
                          <a:solidFill>
                            <a:schemeClr val="tx1">
                              <a:lumMod val="65000"/>
                              <a:lumOff val="35000"/>
                            </a:schemeClr>
                          </a:solidFill>
                          <a:effectLst/>
                          <a:latin typeface="+mn-lt"/>
                          <a:ea typeface="Calibri" panose="020F0502020204030204" pitchFamily="34" charset="0"/>
                          <a:cs typeface="Arial" panose="020B0604020202020204" pitchFamily="34" charset="0"/>
                        </a:rPr>
                        <a:t>2.0 </a:t>
                      </a:r>
                    </a:p>
                  </a:txBody>
                  <a:tcPr marL="68580" marR="6858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marL="0" marR="0" lvl="0" indent="0" algn="r" defTabSz="609585" rtl="0" eaLnBrk="1" fontAlgn="auto" latinLnBrk="0" hangingPunct="1">
                        <a:lnSpc>
                          <a:spcPct val="107000"/>
                        </a:lnSpc>
                        <a:spcBef>
                          <a:spcPts val="0"/>
                        </a:spcBef>
                        <a:spcAft>
                          <a:spcPts val="800"/>
                        </a:spcAft>
                        <a:buClrTx/>
                        <a:buSzTx/>
                        <a:buFontTx/>
                        <a:buNone/>
                        <a:tabLst/>
                        <a:defRPr/>
                      </a:pPr>
                      <a:endParaRPr kumimoji="0" lang="en-GB" sz="1200" b="0" i="0" u="none" strike="noStrike" kern="1200" cap="none" spc="0" normalizeH="0" baseline="0" noProof="0">
                        <a:ln>
                          <a:noFill/>
                        </a:ln>
                        <a:solidFill>
                          <a:schemeClr val="tx1">
                            <a:lumMod val="65000"/>
                            <a:lumOff val="35000"/>
                          </a:schemeClr>
                        </a:solidFill>
                        <a:effectLst/>
                        <a:highlight>
                          <a:srgbClr val="FF0000"/>
                        </a:highlight>
                        <a:uLnTx/>
                        <a:uFillTx/>
                        <a:latin typeface="+mn-lt"/>
                        <a:cs typeface="Arial" panose="020B0604020202020204" pitchFamily="34" charset="0"/>
                      </a:endParaRPr>
                    </a:p>
                  </a:txBody>
                  <a:tcPr marL="68580" marR="6858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algn="ctr">
                        <a:lnSpc>
                          <a:spcPct val="107000"/>
                        </a:lnSpc>
                        <a:spcAft>
                          <a:spcPts val="800"/>
                        </a:spcAft>
                      </a:pPr>
                      <a:endParaRPr lang="en-GB" sz="1200">
                        <a:effectLst/>
                        <a:highlight>
                          <a:srgbClr val="FF0000"/>
                        </a:highlight>
                        <a:latin typeface="Arial" panose="020B0604020202020204" pitchFamily="34" charset="0"/>
                        <a:ea typeface="Calibri" panose="020F0502020204030204" pitchFamily="34" charset="0"/>
                        <a:cs typeface="Arial" panose="020B0604020202020204" pitchFamily="34" charset="0"/>
                      </a:endParaRPr>
                    </a:p>
                  </a:txBody>
                  <a:tcPr marL="68580" marR="6858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ctr" defTabSz="609585" rtl="0" eaLnBrk="1" fontAlgn="auto" latinLnBrk="0" hangingPunct="1">
                        <a:lnSpc>
                          <a:spcPct val="107000"/>
                        </a:lnSpc>
                        <a:spcBef>
                          <a:spcPts val="0"/>
                        </a:spcBef>
                        <a:spcAft>
                          <a:spcPts val="800"/>
                        </a:spcAft>
                        <a:buClrTx/>
                        <a:buSzTx/>
                        <a:buFontTx/>
                        <a:buNone/>
                        <a:tabLst/>
                        <a:defRPr/>
                      </a:pPr>
                      <a:r>
                        <a:rPr kumimoji="0" lang="en-GB" sz="1200" b="0" i="0" u="none" strike="noStrike" kern="1200" cap="none" spc="0" normalizeH="0" baseline="0" noProof="0">
                          <a:ln>
                            <a:noFill/>
                          </a:ln>
                          <a:solidFill>
                            <a:prstClr val="black"/>
                          </a:solidFill>
                          <a:effectLst/>
                          <a:highlight>
                            <a:srgbClr val="FF0000"/>
                          </a:highlight>
                          <a:uLnTx/>
                          <a:uFillTx/>
                          <a:latin typeface="Arial" panose="020B0604020202020204" pitchFamily="34" charset="0"/>
                          <a:ea typeface="Calibri" panose="020F0502020204030204" pitchFamily="34" charset="0"/>
                          <a:cs typeface="Arial" panose="020B0604020202020204" pitchFamily="34" charset="0"/>
                        </a:rPr>
                        <a:t>Awaiting </a:t>
                      </a:r>
                      <a:r>
                        <a:rPr kumimoji="0" lang="en-GB" sz="1200" b="0" i="0" u="none" strike="noStrike" kern="1200" cap="none" spc="0" normalizeH="0" baseline="0" noProof="0" err="1">
                          <a:ln>
                            <a:noFill/>
                          </a:ln>
                          <a:solidFill>
                            <a:prstClr val="black"/>
                          </a:solidFill>
                          <a:effectLst/>
                          <a:highlight>
                            <a:srgbClr val="FF0000"/>
                          </a:highlight>
                          <a:uLnTx/>
                          <a:uFillTx/>
                          <a:latin typeface="Arial" panose="020B0604020202020204" pitchFamily="34" charset="0"/>
                          <a:ea typeface="Calibri" panose="020F0502020204030204" pitchFamily="34" charset="0"/>
                          <a:cs typeface="Arial" panose="020B0604020202020204" pitchFamily="34" charset="0"/>
                        </a:rPr>
                        <a:t>IEMT</a:t>
                      </a:r>
                      <a:endParaRPr kumimoji="0" lang="en-GB" sz="1200" b="0" i="0" u="none" strike="noStrike" kern="1200" cap="none" spc="0" normalizeH="0" baseline="0" noProof="0">
                        <a:ln>
                          <a:noFill/>
                        </a:ln>
                        <a:solidFill>
                          <a:prstClr val="black"/>
                        </a:solidFill>
                        <a:effectLst/>
                        <a:highlight>
                          <a:srgbClr val="FF0000"/>
                        </a:highlight>
                        <a:uLnTx/>
                        <a:uFillTx/>
                        <a:latin typeface="Arial" panose="020B0604020202020204" pitchFamily="34" charset="0"/>
                        <a:ea typeface="Calibri" panose="020F0502020204030204" pitchFamily="34" charset="0"/>
                        <a:cs typeface="Arial" panose="020B0604020202020204" pitchFamily="34" charset="0"/>
                      </a:endParaRPr>
                    </a:p>
                  </a:txBody>
                  <a:tcPr marL="68580" marR="6858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672829129"/>
                  </a:ext>
                </a:extLst>
              </a:tr>
              <a:tr h="374585">
                <a:tc vMerge="1">
                  <a:txBody>
                    <a:bodyPr/>
                    <a:lstStyle/>
                    <a:p>
                      <a:endParaRPr lang="en-GB"/>
                    </a:p>
                  </a:txBody>
                  <a:tcPr/>
                </a:tc>
                <a:tc>
                  <a:txBody>
                    <a:bodyPr/>
                    <a:lstStyle/>
                    <a:p>
                      <a:pPr>
                        <a:lnSpc>
                          <a:spcPct val="107000"/>
                        </a:lnSpc>
                        <a:spcAft>
                          <a:spcPts val="800"/>
                        </a:spcAft>
                      </a:pPr>
                      <a:r>
                        <a:rPr lang="en-GB" sz="1200" b="0" i="0">
                          <a:solidFill>
                            <a:schemeClr val="tx1">
                              <a:lumMod val="65000"/>
                              <a:lumOff val="35000"/>
                            </a:schemeClr>
                          </a:solidFill>
                          <a:effectLst/>
                          <a:latin typeface="+mn-lt"/>
                          <a:ea typeface="Calibri" panose="020F0502020204030204" pitchFamily="34" charset="0"/>
                          <a:cs typeface="Arial" panose="020B0604020202020204" pitchFamily="34" charset="0"/>
                        </a:rPr>
                        <a:t>No</a:t>
                      </a:r>
                    </a:p>
                  </a:txBody>
                  <a:tcPr marL="68580" marR="68580" marT="0" marB="0" anchor="ctr">
                    <a:lnL w="12700" cap="flat" cmpd="sng" algn="ctr">
                      <a:solidFill>
                        <a:schemeClr val="bg1">
                          <a:lumMod val="9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lnSpc>
                          <a:spcPct val="107000"/>
                        </a:lnSpc>
                        <a:spcAft>
                          <a:spcPts val="800"/>
                        </a:spcAft>
                      </a:pPr>
                      <a:r>
                        <a:rPr lang="en-GB" sz="1200">
                          <a:solidFill>
                            <a:schemeClr val="tx1">
                              <a:lumMod val="65000"/>
                              <a:lumOff val="35000"/>
                            </a:schemeClr>
                          </a:solidFill>
                          <a:effectLst/>
                          <a:latin typeface="+mn-lt"/>
                          <a:ea typeface="Calibri" panose="020F0502020204030204" pitchFamily="34" charset="0"/>
                          <a:cs typeface="Arial" panose="020B0604020202020204" pitchFamily="34" charset="0"/>
                        </a:rPr>
                        <a:t>579</a:t>
                      </a:r>
                    </a:p>
                  </a:txBody>
                  <a:tcPr marL="68580" marR="68580" marT="0" marB="0" anchor="ctr">
                    <a:lnL w="12700" cap="flat" cmpd="sng" algn="ctr">
                      <a:no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lnSpc>
                          <a:spcPct val="107000"/>
                        </a:lnSpc>
                        <a:spcAft>
                          <a:spcPts val="800"/>
                        </a:spcAft>
                      </a:pPr>
                      <a:r>
                        <a:rPr lang="en-GB" sz="1200">
                          <a:solidFill>
                            <a:schemeClr val="tx1">
                              <a:lumMod val="65000"/>
                              <a:lumOff val="35000"/>
                            </a:schemeClr>
                          </a:solidFill>
                          <a:effectLst/>
                          <a:latin typeface="+mn-lt"/>
                          <a:ea typeface="Calibri" panose="020F0502020204030204" pitchFamily="34" charset="0"/>
                          <a:cs typeface="Arial" panose="020B0604020202020204" pitchFamily="34" charset="0"/>
                        </a:rPr>
                        <a:t>7.3 </a:t>
                      </a:r>
                    </a:p>
                  </a:txBody>
                  <a:tcPr marL="68580" marR="6858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F2E5ED"/>
                    </a:solidFill>
                  </a:tcPr>
                </a:tc>
                <a:tc>
                  <a:txBody>
                    <a:bodyPr/>
                    <a:lstStyle/>
                    <a:p>
                      <a:pPr algn="ctr">
                        <a:lnSpc>
                          <a:spcPct val="107000"/>
                        </a:lnSpc>
                        <a:spcAft>
                          <a:spcPts val="800"/>
                        </a:spcAft>
                      </a:pPr>
                      <a:r>
                        <a:rPr lang="en-GB" sz="1200">
                          <a:solidFill>
                            <a:schemeClr val="tx1">
                              <a:lumMod val="65000"/>
                              <a:lumOff val="35000"/>
                            </a:schemeClr>
                          </a:solidFill>
                          <a:effectLst/>
                          <a:latin typeface="+mn-lt"/>
                          <a:ea typeface="Calibri" panose="020F0502020204030204" pitchFamily="34" charset="0"/>
                          <a:cs typeface="Arial" panose="020B0604020202020204" pitchFamily="34" charset="0"/>
                        </a:rPr>
                        <a:t>3.7 </a:t>
                      </a:r>
                    </a:p>
                  </a:txBody>
                  <a:tcPr marL="68580" marR="6858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lnSpc>
                          <a:spcPct val="107000"/>
                        </a:lnSpc>
                        <a:spcAft>
                          <a:spcPts val="800"/>
                        </a:spcAft>
                      </a:pPr>
                      <a:endParaRPr lang="en-GB" sz="1200">
                        <a:solidFill>
                          <a:schemeClr val="tx1">
                            <a:lumMod val="65000"/>
                            <a:lumOff val="35000"/>
                          </a:schemeClr>
                        </a:solidFill>
                        <a:effectLst/>
                        <a:latin typeface="+mn-lt"/>
                        <a:ea typeface="Calibri" panose="020F0502020204030204" pitchFamily="34" charset="0"/>
                        <a:cs typeface="Arial" panose="020B0604020202020204" pitchFamily="34" charset="0"/>
                      </a:endParaRPr>
                    </a:p>
                  </a:txBody>
                  <a:tcPr marL="68580" marR="6858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lnSpc>
                          <a:spcPct val="107000"/>
                        </a:lnSpc>
                        <a:spcAft>
                          <a:spcPts val="800"/>
                        </a:spcAft>
                      </a:pPr>
                      <a:endParaRPr lang="en-GB" sz="1200">
                        <a:solidFill>
                          <a:schemeClr val="tx1">
                            <a:lumMod val="65000"/>
                            <a:lumOff val="35000"/>
                          </a:schemeClr>
                        </a:solidFill>
                        <a:effectLst/>
                        <a:latin typeface="+mn-lt"/>
                        <a:ea typeface="Calibri" panose="020F0502020204030204" pitchFamily="34" charset="0"/>
                        <a:cs typeface="Arial" panose="020B0604020202020204" pitchFamily="34" charset="0"/>
                      </a:endParaRPr>
                    </a:p>
                  </a:txBody>
                  <a:tcPr marL="68580" marR="6858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lnSpc>
                          <a:spcPct val="107000"/>
                        </a:lnSpc>
                        <a:spcAft>
                          <a:spcPts val="800"/>
                        </a:spcAft>
                      </a:pPr>
                      <a:r>
                        <a:rPr lang="en-GB" sz="1200">
                          <a:solidFill>
                            <a:schemeClr val="tx1">
                              <a:lumMod val="65000"/>
                              <a:lumOff val="35000"/>
                            </a:schemeClr>
                          </a:solidFill>
                          <a:effectLst/>
                          <a:latin typeface="+mn-lt"/>
                          <a:ea typeface="Calibri" panose="020F0502020204030204" pitchFamily="34" charset="0"/>
                          <a:cs typeface="Arial" panose="020B0604020202020204" pitchFamily="34" charset="0"/>
                        </a:rPr>
                        <a:t>236</a:t>
                      </a:r>
                    </a:p>
                  </a:txBody>
                  <a:tcPr marL="68580" marR="6858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95000"/>
                      </a:schemeClr>
                    </a:solidFill>
                  </a:tcPr>
                </a:tc>
                <a:tc>
                  <a:txBody>
                    <a:bodyPr/>
                    <a:lstStyle/>
                    <a:p>
                      <a:pPr algn="ctr">
                        <a:lnSpc>
                          <a:spcPct val="107000"/>
                        </a:lnSpc>
                        <a:spcAft>
                          <a:spcPts val="800"/>
                        </a:spcAft>
                      </a:pPr>
                      <a:r>
                        <a:rPr lang="en-GB" sz="1200">
                          <a:solidFill>
                            <a:schemeClr val="tx1">
                              <a:lumMod val="65000"/>
                              <a:lumOff val="35000"/>
                            </a:schemeClr>
                          </a:solidFill>
                          <a:effectLst/>
                          <a:latin typeface="+mn-lt"/>
                          <a:ea typeface="Calibri" panose="020F0502020204030204" pitchFamily="34" charset="0"/>
                          <a:cs typeface="Arial" panose="020B0604020202020204" pitchFamily="34" charset="0"/>
                        </a:rPr>
                        <a:t>7.4</a:t>
                      </a:r>
                    </a:p>
                  </a:txBody>
                  <a:tcPr marL="68580" marR="6858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F2E5ED"/>
                    </a:solidFill>
                  </a:tcPr>
                </a:tc>
                <a:tc>
                  <a:txBody>
                    <a:bodyPr/>
                    <a:lstStyle/>
                    <a:p>
                      <a:pPr algn="ctr">
                        <a:lnSpc>
                          <a:spcPct val="107000"/>
                        </a:lnSpc>
                        <a:spcAft>
                          <a:spcPts val="800"/>
                        </a:spcAft>
                      </a:pPr>
                      <a:r>
                        <a:rPr lang="en-GB" sz="1200">
                          <a:solidFill>
                            <a:schemeClr val="tx1">
                              <a:lumMod val="65000"/>
                              <a:lumOff val="35000"/>
                            </a:schemeClr>
                          </a:solidFill>
                          <a:effectLst/>
                          <a:latin typeface="+mn-lt"/>
                          <a:ea typeface="Calibri" panose="020F0502020204030204" pitchFamily="34" charset="0"/>
                          <a:cs typeface="Arial" panose="020B0604020202020204" pitchFamily="34" charset="0"/>
                        </a:rPr>
                        <a:t>3.5 </a:t>
                      </a:r>
                    </a:p>
                  </a:txBody>
                  <a:tcPr marL="68580" marR="6858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95000"/>
                      </a:schemeClr>
                    </a:solidFill>
                  </a:tcPr>
                </a:tc>
                <a:tc gridSpan="3">
                  <a:txBody>
                    <a:bodyPr/>
                    <a:lstStyle/>
                    <a:p>
                      <a:pPr marL="0" marR="0" lvl="0" indent="0" algn="r" defTabSz="609585" rtl="0" eaLnBrk="1" fontAlgn="auto" latinLnBrk="0" hangingPunct="1">
                        <a:lnSpc>
                          <a:spcPct val="107000"/>
                        </a:lnSpc>
                        <a:spcBef>
                          <a:spcPts val="0"/>
                        </a:spcBef>
                        <a:spcAft>
                          <a:spcPts val="800"/>
                        </a:spcAft>
                        <a:buClrTx/>
                        <a:buSzTx/>
                        <a:buFontTx/>
                        <a:buNone/>
                        <a:tabLst/>
                        <a:defRPr/>
                      </a:pPr>
                      <a:endParaRPr kumimoji="0" lang="en-GB" sz="1200" b="0" i="0" u="none" strike="noStrike" kern="1200" cap="none" spc="0" normalizeH="0" baseline="0" noProof="0">
                        <a:ln>
                          <a:noFill/>
                        </a:ln>
                        <a:solidFill>
                          <a:schemeClr val="tx1">
                            <a:lumMod val="65000"/>
                            <a:lumOff val="35000"/>
                          </a:schemeClr>
                        </a:solidFill>
                        <a:effectLst/>
                        <a:highlight>
                          <a:srgbClr val="FF0000"/>
                        </a:highlight>
                        <a:uLnTx/>
                        <a:uFillTx/>
                        <a:latin typeface="+mn-lt"/>
                        <a:cs typeface="Arial" panose="020B0604020202020204" pitchFamily="34" charset="0"/>
                      </a:endParaRPr>
                    </a:p>
                  </a:txBody>
                  <a:tcPr marL="68580" marR="6858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ctr" defTabSz="914400" rtl="0" eaLnBrk="1" fontAlgn="auto" latinLnBrk="0" hangingPunct="1">
                        <a:lnSpc>
                          <a:spcPct val="107000"/>
                        </a:lnSpc>
                        <a:spcBef>
                          <a:spcPts val="0"/>
                        </a:spcBef>
                        <a:spcAft>
                          <a:spcPts val="800"/>
                        </a:spcAft>
                        <a:buClrTx/>
                        <a:buSzTx/>
                        <a:buFontTx/>
                        <a:buNone/>
                        <a:tabLst/>
                        <a:defRPr/>
                      </a:pPr>
                      <a:endParaRPr lang="en-GB" sz="1200">
                        <a:effectLst/>
                        <a:highlight>
                          <a:srgbClr val="FF0000"/>
                        </a:highlight>
                        <a:latin typeface="Arial" panose="020B0604020202020204" pitchFamily="34" charset="0"/>
                        <a:ea typeface="Calibri" panose="020F0502020204030204" pitchFamily="34" charset="0"/>
                        <a:cs typeface="Arial" panose="020B0604020202020204" pitchFamily="34" charset="0"/>
                      </a:endParaRPr>
                    </a:p>
                  </a:txBody>
                  <a:tcPr marL="68580" marR="6858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95000"/>
                      </a:schemeClr>
                    </a:solidFill>
                  </a:tcPr>
                </a:tc>
                <a:tc hMerge="1">
                  <a:txBody>
                    <a:bodyPr/>
                    <a:lstStyle/>
                    <a:p>
                      <a:pPr marL="0" marR="0" lvl="0" indent="0" algn="ctr" defTabSz="609585" rtl="0" eaLnBrk="1" fontAlgn="auto" latinLnBrk="0" hangingPunct="1">
                        <a:lnSpc>
                          <a:spcPct val="107000"/>
                        </a:lnSpc>
                        <a:spcBef>
                          <a:spcPts val="0"/>
                        </a:spcBef>
                        <a:spcAft>
                          <a:spcPts val="800"/>
                        </a:spcAft>
                        <a:buClrTx/>
                        <a:buSzTx/>
                        <a:buFontTx/>
                        <a:buNone/>
                        <a:tabLst/>
                        <a:defRPr/>
                      </a:pPr>
                      <a:r>
                        <a:rPr kumimoji="0" lang="en-GB" sz="1200" b="0" i="0" u="none" strike="noStrike" kern="1200" cap="none" spc="0" normalizeH="0" baseline="0" noProof="0">
                          <a:ln>
                            <a:noFill/>
                          </a:ln>
                          <a:solidFill>
                            <a:prstClr val="black"/>
                          </a:solidFill>
                          <a:effectLst/>
                          <a:highlight>
                            <a:srgbClr val="FF0000"/>
                          </a:highlight>
                          <a:uLnTx/>
                          <a:uFillTx/>
                          <a:latin typeface="Arial" panose="020B0604020202020204" pitchFamily="34" charset="0"/>
                          <a:ea typeface="Calibri" panose="020F0502020204030204" pitchFamily="34" charset="0"/>
                          <a:cs typeface="Arial" panose="020B0604020202020204" pitchFamily="34" charset="0"/>
                        </a:rPr>
                        <a:t>Awaiting </a:t>
                      </a:r>
                      <a:r>
                        <a:rPr kumimoji="0" lang="en-GB" sz="1200" b="0" i="0" u="none" strike="noStrike" kern="1200" cap="none" spc="0" normalizeH="0" baseline="0" noProof="0" err="1">
                          <a:ln>
                            <a:noFill/>
                          </a:ln>
                          <a:solidFill>
                            <a:prstClr val="black"/>
                          </a:solidFill>
                          <a:effectLst/>
                          <a:highlight>
                            <a:srgbClr val="FF0000"/>
                          </a:highlight>
                          <a:uLnTx/>
                          <a:uFillTx/>
                          <a:latin typeface="Arial" panose="020B0604020202020204" pitchFamily="34" charset="0"/>
                          <a:ea typeface="Calibri" panose="020F0502020204030204" pitchFamily="34" charset="0"/>
                          <a:cs typeface="Arial" panose="020B0604020202020204" pitchFamily="34" charset="0"/>
                        </a:rPr>
                        <a:t>IEMT</a:t>
                      </a:r>
                      <a:endParaRPr kumimoji="0" lang="en-GB" sz="1200" b="0" i="0" u="none" strike="noStrike" kern="1200" cap="none" spc="0" normalizeH="0" baseline="0" noProof="0">
                        <a:ln>
                          <a:noFill/>
                        </a:ln>
                        <a:solidFill>
                          <a:prstClr val="black"/>
                        </a:solidFill>
                        <a:effectLst/>
                        <a:highlight>
                          <a:srgbClr val="FF0000"/>
                        </a:highlight>
                        <a:uLnTx/>
                        <a:uFillTx/>
                        <a:latin typeface="Arial" panose="020B0604020202020204" pitchFamily="34" charset="0"/>
                        <a:ea typeface="Calibri" panose="020F0502020204030204" pitchFamily="34" charset="0"/>
                        <a:cs typeface="Arial" panose="020B0604020202020204" pitchFamily="34" charset="0"/>
                      </a:endParaRPr>
                    </a:p>
                  </a:txBody>
                  <a:tcPr marL="68580" marR="68580" marT="0" marB="0" anchor="ctr">
                    <a:lnL w="12700" cap="flat" cmpd="sng" algn="ctr">
                      <a:solidFill>
                        <a:schemeClr val="bg1">
                          <a:lumMod val="95000"/>
                        </a:schemeClr>
                      </a:solidFill>
                      <a:prstDash val="solid"/>
                      <a:round/>
                      <a:headEnd type="none" w="med" len="med"/>
                      <a:tailEnd type="none" w="med" len="med"/>
                    </a:lnL>
                    <a:lnR w="12700" cap="flat" cmpd="sng" algn="ctr">
                      <a:solidFill>
                        <a:schemeClr val="bg1">
                          <a:lumMod val="95000"/>
                        </a:schemeClr>
                      </a:solid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3642401287"/>
                  </a:ext>
                </a:extLst>
              </a:tr>
              <a:tr h="374585">
                <a:tc rowSpan="2">
                  <a:txBody>
                    <a:bodyPr/>
                    <a:lstStyle/>
                    <a:p>
                      <a:pPr>
                        <a:lnSpc>
                          <a:spcPct val="107000"/>
                        </a:lnSpc>
                        <a:spcAft>
                          <a:spcPts val="800"/>
                        </a:spcAft>
                      </a:pPr>
                      <a:r>
                        <a:rPr lang="en-GB" sz="1200" b="0" i="0">
                          <a:solidFill>
                            <a:schemeClr val="tx1">
                              <a:lumMod val="65000"/>
                              <a:lumOff val="35000"/>
                            </a:schemeClr>
                          </a:solidFill>
                          <a:effectLst/>
                          <a:latin typeface="+mn-lt"/>
                          <a:ea typeface="Calibri" panose="020F0502020204030204" pitchFamily="34" charset="0"/>
                          <a:cs typeface="Arial" panose="020B0604020202020204" pitchFamily="34" charset="0"/>
                        </a:rPr>
                        <a:t>Liver metastases at baseline</a:t>
                      </a:r>
                      <a:r>
                        <a:rPr lang="en-GB" sz="1200" b="0" i="0" baseline="30000">
                          <a:solidFill>
                            <a:schemeClr val="tx1">
                              <a:lumMod val="65000"/>
                              <a:lumOff val="35000"/>
                            </a:schemeClr>
                          </a:solidFill>
                          <a:effectLst/>
                          <a:latin typeface="+mn-lt"/>
                          <a:ea typeface="Calibri" panose="020F0502020204030204" pitchFamily="34" charset="0"/>
                          <a:cs typeface="Arial" panose="020B0604020202020204" pitchFamily="34" charset="0"/>
                        </a:rPr>
                        <a:t>b</a:t>
                      </a:r>
                      <a:endParaRPr lang="en-GB" sz="1200" b="0" i="0">
                        <a:solidFill>
                          <a:schemeClr val="tx1">
                            <a:lumMod val="65000"/>
                            <a:lumOff val="35000"/>
                          </a:schemeClr>
                        </a:solidFill>
                        <a:effectLst/>
                        <a:latin typeface="+mn-lt"/>
                        <a:ea typeface="Calibri" panose="020F0502020204030204" pitchFamily="34" charset="0"/>
                        <a:cs typeface="Arial" panose="020B0604020202020204" pitchFamily="34" charset="0"/>
                      </a:endParaRPr>
                    </a:p>
                  </a:txBody>
                  <a:tcPr marL="68580" marR="68580" marT="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nSpc>
                          <a:spcPct val="107000"/>
                        </a:lnSpc>
                        <a:spcAft>
                          <a:spcPts val="800"/>
                        </a:spcAft>
                      </a:pPr>
                      <a:r>
                        <a:rPr lang="en-GB" sz="1200" b="0" i="0">
                          <a:solidFill>
                            <a:schemeClr val="tx1">
                              <a:lumMod val="65000"/>
                              <a:lumOff val="35000"/>
                            </a:schemeClr>
                          </a:solidFill>
                          <a:effectLst/>
                          <a:latin typeface="+mn-lt"/>
                          <a:ea typeface="Calibri" panose="020F0502020204030204" pitchFamily="34" charset="0"/>
                          <a:cs typeface="Arial" panose="020B0604020202020204" pitchFamily="34" charset="0"/>
                        </a:rPr>
                        <a:t>Yes</a:t>
                      </a:r>
                    </a:p>
                  </a:txBody>
                  <a:tcPr marL="68580" marR="68580" marT="0" marB="0" anchor="ctr">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lnSpc>
                          <a:spcPct val="107000"/>
                        </a:lnSpc>
                        <a:spcAft>
                          <a:spcPts val="800"/>
                        </a:spcAft>
                      </a:pPr>
                      <a:r>
                        <a:rPr lang="en-GB" sz="1200">
                          <a:solidFill>
                            <a:schemeClr val="tx1">
                              <a:lumMod val="65000"/>
                              <a:lumOff val="35000"/>
                            </a:schemeClr>
                          </a:solidFill>
                          <a:effectLst/>
                          <a:latin typeface="+mn-lt"/>
                          <a:ea typeface="Calibri" panose="020F0502020204030204" pitchFamily="34" charset="0"/>
                          <a:cs typeface="Arial" panose="020B0604020202020204" pitchFamily="34" charset="0"/>
                        </a:rPr>
                        <a:t>306 </a:t>
                      </a:r>
                    </a:p>
                  </a:txBody>
                  <a:tcPr marL="68580" marR="68580" marT="0" marB="0" anchor="ctr">
                    <a:lnL w="12700" cap="flat" cmpd="sng" algn="ctr">
                      <a:noFill/>
                      <a:prstDash val="solid"/>
                      <a:round/>
                      <a:headEnd type="none" w="med" len="med"/>
                      <a:tailEnd type="none" w="med" len="med"/>
                    </a:lnL>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lnSpc>
                          <a:spcPct val="107000"/>
                        </a:lnSpc>
                        <a:spcAft>
                          <a:spcPts val="800"/>
                        </a:spcAft>
                      </a:pPr>
                      <a:r>
                        <a:rPr lang="en-GB" sz="1200">
                          <a:solidFill>
                            <a:schemeClr val="tx1">
                              <a:lumMod val="65000"/>
                              <a:lumOff val="35000"/>
                            </a:schemeClr>
                          </a:solidFill>
                          <a:effectLst/>
                          <a:latin typeface="+mn-lt"/>
                          <a:ea typeface="Calibri" panose="020F0502020204030204" pitchFamily="34" charset="0"/>
                          <a:cs typeface="Arial" panose="020B0604020202020204" pitchFamily="34" charset="0"/>
                        </a:rPr>
                        <a:t>3.8 </a:t>
                      </a:r>
                    </a:p>
                  </a:txBody>
                  <a:tcPr marL="68580" marR="68580" marT="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FCF8FA"/>
                    </a:solidFill>
                  </a:tcPr>
                </a:tc>
                <a:tc>
                  <a:txBody>
                    <a:bodyPr/>
                    <a:lstStyle/>
                    <a:p>
                      <a:pPr algn="ctr">
                        <a:lnSpc>
                          <a:spcPct val="107000"/>
                        </a:lnSpc>
                        <a:spcAft>
                          <a:spcPts val="800"/>
                        </a:spcAft>
                      </a:pPr>
                      <a:r>
                        <a:rPr lang="en-GB" sz="1200">
                          <a:solidFill>
                            <a:schemeClr val="tx1">
                              <a:lumMod val="65000"/>
                              <a:lumOff val="35000"/>
                            </a:schemeClr>
                          </a:solidFill>
                          <a:effectLst/>
                          <a:latin typeface="+mn-lt"/>
                          <a:ea typeface="Calibri" panose="020F0502020204030204" pitchFamily="34" charset="0"/>
                          <a:cs typeface="Arial" panose="020B0604020202020204" pitchFamily="34" charset="0"/>
                        </a:rPr>
                        <a:t>1.9 </a:t>
                      </a:r>
                    </a:p>
                  </a:txBody>
                  <a:tcPr marL="68580" marR="68580" marT="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FCFCFC"/>
                    </a:solidFill>
                  </a:tcPr>
                </a:tc>
                <a:tc>
                  <a:txBody>
                    <a:bodyPr/>
                    <a:lstStyle/>
                    <a:p>
                      <a:pPr algn="ctr">
                        <a:lnSpc>
                          <a:spcPct val="107000"/>
                        </a:lnSpc>
                        <a:spcAft>
                          <a:spcPts val="800"/>
                        </a:spcAft>
                      </a:pPr>
                      <a:endParaRPr lang="en-GB" sz="1200">
                        <a:solidFill>
                          <a:schemeClr val="tx1">
                            <a:lumMod val="65000"/>
                            <a:lumOff val="35000"/>
                          </a:schemeClr>
                        </a:solidFill>
                        <a:effectLst/>
                        <a:latin typeface="+mn-lt"/>
                        <a:ea typeface="Calibri" panose="020F0502020204030204" pitchFamily="34" charset="0"/>
                        <a:cs typeface="Arial" panose="020B0604020202020204" pitchFamily="34" charset="0"/>
                      </a:endParaRPr>
                    </a:p>
                  </a:txBody>
                  <a:tcPr marL="68580" marR="68580" marT="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lnSpc>
                          <a:spcPct val="107000"/>
                        </a:lnSpc>
                        <a:spcAft>
                          <a:spcPts val="800"/>
                        </a:spcAft>
                      </a:pPr>
                      <a:endParaRPr lang="en-GB" sz="1200">
                        <a:solidFill>
                          <a:schemeClr val="tx1">
                            <a:lumMod val="65000"/>
                            <a:lumOff val="35000"/>
                          </a:schemeClr>
                        </a:solidFill>
                        <a:effectLst/>
                        <a:latin typeface="+mn-lt"/>
                        <a:ea typeface="Calibri" panose="020F0502020204030204" pitchFamily="34" charset="0"/>
                        <a:cs typeface="Arial" panose="020B0604020202020204" pitchFamily="34" charset="0"/>
                      </a:endParaRPr>
                    </a:p>
                  </a:txBody>
                  <a:tcPr marL="68580" marR="68580" marT="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lnSpc>
                          <a:spcPct val="107000"/>
                        </a:lnSpc>
                        <a:spcAft>
                          <a:spcPts val="800"/>
                        </a:spcAft>
                      </a:pPr>
                      <a:r>
                        <a:rPr lang="en-GB" sz="1200">
                          <a:solidFill>
                            <a:schemeClr val="tx1">
                              <a:lumMod val="65000"/>
                              <a:lumOff val="35000"/>
                            </a:schemeClr>
                          </a:solidFill>
                          <a:effectLst/>
                          <a:latin typeface="+mn-lt"/>
                          <a:ea typeface="Calibri" panose="020F0502020204030204" pitchFamily="34" charset="0"/>
                          <a:cs typeface="Arial" panose="020B0604020202020204" pitchFamily="34" charset="0"/>
                        </a:rPr>
                        <a:t>123</a:t>
                      </a:r>
                    </a:p>
                  </a:txBody>
                  <a:tcPr marL="68580" marR="68580" marT="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lnSpc>
                          <a:spcPct val="107000"/>
                        </a:lnSpc>
                        <a:spcAft>
                          <a:spcPts val="800"/>
                        </a:spcAft>
                      </a:pPr>
                      <a:r>
                        <a:rPr lang="en-GB" sz="1200">
                          <a:solidFill>
                            <a:schemeClr val="tx1">
                              <a:lumMod val="65000"/>
                              <a:lumOff val="35000"/>
                            </a:schemeClr>
                          </a:solidFill>
                          <a:effectLst/>
                          <a:latin typeface="+mn-lt"/>
                          <a:ea typeface="Calibri" panose="020F0502020204030204" pitchFamily="34" charset="0"/>
                          <a:cs typeface="Arial" panose="020B0604020202020204" pitchFamily="34" charset="0"/>
                        </a:rPr>
                        <a:t>5.5</a:t>
                      </a:r>
                    </a:p>
                  </a:txBody>
                  <a:tcPr marL="68580" marR="68580" marT="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FCF8FA"/>
                    </a:solidFill>
                  </a:tcPr>
                </a:tc>
                <a:tc>
                  <a:txBody>
                    <a:bodyPr/>
                    <a:lstStyle/>
                    <a:p>
                      <a:pPr algn="ctr">
                        <a:lnSpc>
                          <a:spcPct val="107000"/>
                        </a:lnSpc>
                        <a:spcAft>
                          <a:spcPts val="800"/>
                        </a:spcAft>
                      </a:pPr>
                      <a:r>
                        <a:rPr lang="en-GB" sz="1200">
                          <a:solidFill>
                            <a:schemeClr val="tx1">
                              <a:lumMod val="65000"/>
                              <a:lumOff val="35000"/>
                            </a:schemeClr>
                          </a:solidFill>
                          <a:effectLst/>
                          <a:latin typeface="+mn-lt"/>
                          <a:ea typeface="Calibri" panose="020F0502020204030204" pitchFamily="34" charset="0"/>
                          <a:cs typeface="Arial" panose="020B0604020202020204" pitchFamily="34" charset="0"/>
                        </a:rPr>
                        <a:t>1.8</a:t>
                      </a:r>
                    </a:p>
                  </a:txBody>
                  <a:tcPr marL="68580" marR="68580" marT="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FCFCFC"/>
                    </a:solidFill>
                  </a:tcPr>
                </a:tc>
                <a:tc gridSpan="3">
                  <a:txBody>
                    <a:bodyPr/>
                    <a:lstStyle/>
                    <a:p>
                      <a:pPr marL="0" marR="0" lvl="0" indent="0" algn="r" defTabSz="609585" rtl="0" eaLnBrk="1" fontAlgn="auto" latinLnBrk="0" hangingPunct="1">
                        <a:lnSpc>
                          <a:spcPct val="107000"/>
                        </a:lnSpc>
                        <a:spcBef>
                          <a:spcPts val="0"/>
                        </a:spcBef>
                        <a:spcAft>
                          <a:spcPts val="800"/>
                        </a:spcAft>
                        <a:buClrTx/>
                        <a:buSzTx/>
                        <a:buFontTx/>
                        <a:buNone/>
                        <a:tabLst/>
                        <a:defRPr/>
                      </a:pPr>
                      <a:endParaRPr kumimoji="0" lang="en-GB" sz="1200" b="0" i="0" u="none" strike="noStrike" kern="1200" cap="none" spc="0" normalizeH="0" baseline="0" noProof="0">
                        <a:ln>
                          <a:noFill/>
                        </a:ln>
                        <a:solidFill>
                          <a:schemeClr val="tx1">
                            <a:lumMod val="65000"/>
                            <a:lumOff val="35000"/>
                          </a:schemeClr>
                        </a:solidFill>
                        <a:effectLst/>
                        <a:highlight>
                          <a:srgbClr val="FF0000"/>
                        </a:highlight>
                        <a:uLnTx/>
                        <a:uFillTx/>
                        <a:latin typeface="+mn-lt"/>
                        <a:cs typeface="Arial" panose="020B0604020202020204" pitchFamily="34" charset="0"/>
                      </a:endParaRPr>
                    </a:p>
                  </a:txBody>
                  <a:tcPr marL="68580" marR="68580" marT="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marR="0" lvl="0" indent="0" algn="ctr" defTabSz="914400" rtl="0" eaLnBrk="1" fontAlgn="auto" latinLnBrk="0" hangingPunct="1">
                        <a:lnSpc>
                          <a:spcPct val="107000"/>
                        </a:lnSpc>
                        <a:spcBef>
                          <a:spcPts val="0"/>
                        </a:spcBef>
                        <a:spcAft>
                          <a:spcPts val="800"/>
                        </a:spcAft>
                        <a:buClrTx/>
                        <a:buSzTx/>
                        <a:buFontTx/>
                        <a:buNone/>
                        <a:tabLst/>
                        <a:defRPr/>
                      </a:pPr>
                      <a:endParaRPr lang="en-GB" sz="1200">
                        <a:effectLst/>
                        <a:highlight>
                          <a:srgbClr val="FF0000"/>
                        </a:highlight>
                        <a:latin typeface="Arial" panose="020B0604020202020204" pitchFamily="34" charset="0"/>
                        <a:ea typeface="Calibri" panose="020F0502020204030204" pitchFamily="34" charset="0"/>
                        <a:cs typeface="Arial" panose="020B0604020202020204" pitchFamily="34" charset="0"/>
                      </a:endParaRPr>
                    </a:p>
                  </a:txBody>
                  <a:tcPr marL="68580" marR="68580" marT="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marR="0" lvl="0" indent="0" algn="ctr" defTabSz="609585" rtl="0" eaLnBrk="1" fontAlgn="auto" latinLnBrk="0" hangingPunct="1">
                        <a:lnSpc>
                          <a:spcPct val="107000"/>
                        </a:lnSpc>
                        <a:spcBef>
                          <a:spcPts val="0"/>
                        </a:spcBef>
                        <a:spcAft>
                          <a:spcPts val="800"/>
                        </a:spcAft>
                        <a:buClrTx/>
                        <a:buSzTx/>
                        <a:buFontTx/>
                        <a:buNone/>
                        <a:tabLst/>
                        <a:defRPr/>
                      </a:pPr>
                      <a:r>
                        <a:rPr kumimoji="0" lang="en-GB" sz="1200" b="0" i="0" u="none" strike="noStrike" kern="1200" cap="none" spc="0" normalizeH="0" baseline="0" noProof="0">
                          <a:ln>
                            <a:noFill/>
                          </a:ln>
                          <a:solidFill>
                            <a:prstClr val="black"/>
                          </a:solidFill>
                          <a:effectLst/>
                          <a:highlight>
                            <a:srgbClr val="FF0000"/>
                          </a:highlight>
                          <a:uLnTx/>
                          <a:uFillTx/>
                          <a:latin typeface="Arial" panose="020B0604020202020204" pitchFamily="34" charset="0"/>
                          <a:ea typeface="Calibri" panose="020F0502020204030204" pitchFamily="34" charset="0"/>
                          <a:cs typeface="Arial" panose="020B0604020202020204" pitchFamily="34" charset="0"/>
                        </a:rPr>
                        <a:t>Awaiting </a:t>
                      </a:r>
                      <a:r>
                        <a:rPr kumimoji="0" lang="en-GB" sz="1200" b="0" i="0" u="none" strike="noStrike" kern="1200" cap="none" spc="0" normalizeH="0" baseline="0" noProof="0" err="1">
                          <a:ln>
                            <a:noFill/>
                          </a:ln>
                          <a:solidFill>
                            <a:prstClr val="black"/>
                          </a:solidFill>
                          <a:effectLst/>
                          <a:highlight>
                            <a:srgbClr val="FF0000"/>
                          </a:highlight>
                          <a:uLnTx/>
                          <a:uFillTx/>
                          <a:latin typeface="Arial" panose="020B0604020202020204" pitchFamily="34" charset="0"/>
                          <a:ea typeface="Calibri" panose="020F0502020204030204" pitchFamily="34" charset="0"/>
                          <a:cs typeface="Arial" panose="020B0604020202020204" pitchFamily="34" charset="0"/>
                        </a:rPr>
                        <a:t>IEMT</a:t>
                      </a:r>
                      <a:endParaRPr kumimoji="0" lang="en-GB" sz="1200" b="0" i="0" u="none" strike="noStrike" kern="1200" cap="none" spc="0" normalizeH="0" baseline="0" noProof="0">
                        <a:ln>
                          <a:noFill/>
                        </a:ln>
                        <a:solidFill>
                          <a:prstClr val="black"/>
                        </a:solidFill>
                        <a:effectLst/>
                        <a:highlight>
                          <a:srgbClr val="FF0000"/>
                        </a:highlight>
                        <a:uLnTx/>
                        <a:uFillTx/>
                        <a:latin typeface="Arial" panose="020B0604020202020204" pitchFamily="34" charset="0"/>
                        <a:ea typeface="Calibri" panose="020F0502020204030204" pitchFamily="34" charset="0"/>
                        <a:cs typeface="Arial" panose="020B0604020202020204" pitchFamily="34" charset="0"/>
                      </a:endParaRPr>
                    </a:p>
                  </a:txBody>
                  <a:tcPr marL="68580" marR="68580" marT="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3003323921"/>
                  </a:ext>
                </a:extLst>
              </a:tr>
              <a:tr h="374585">
                <a:tc vMerge="1">
                  <a:txBody>
                    <a:bodyPr/>
                    <a:lstStyle/>
                    <a:p>
                      <a:endParaRPr lang="en-GB"/>
                    </a:p>
                  </a:txBody>
                  <a:tcPr/>
                </a:tc>
                <a:tc>
                  <a:txBody>
                    <a:bodyPr/>
                    <a:lstStyle/>
                    <a:p>
                      <a:pPr>
                        <a:lnSpc>
                          <a:spcPct val="107000"/>
                        </a:lnSpc>
                        <a:spcAft>
                          <a:spcPts val="800"/>
                        </a:spcAft>
                      </a:pPr>
                      <a:r>
                        <a:rPr lang="en-GB" sz="1200" b="0" i="0">
                          <a:solidFill>
                            <a:schemeClr val="tx1">
                              <a:lumMod val="65000"/>
                              <a:lumOff val="35000"/>
                            </a:schemeClr>
                          </a:solidFill>
                          <a:effectLst/>
                          <a:latin typeface="+mn-lt"/>
                          <a:ea typeface="Calibri" panose="020F0502020204030204" pitchFamily="34" charset="0"/>
                          <a:cs typeface="Arial" panose="020B0604020202020204" pitchFamily="34" charset="0"/>
                        </a:rPr>
                        <a:t>No</a:t>
                      </a:r>
                    </a:p>
                  </a:txBody>
                  <a:tcPr marL="68580" marR="68580" marT="0" marB="0" anchor="ctr">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lnSpc>
                          <a:spcPct val="107000"/>
                        </a:lnSpc>
                        <a:spcAft>
                          <a:spcPts val="800"/>
                        </a:spcAft>
                      </a:pPr>
                      <a:r>
                        <a:rPr lang="en-GB" sz="1200">
                          <a:solidFill>
                            <a:schemeClr val="tx1">
                              <a:lumMod val="65000"/>
                              <a:lumOff val="35000"/>
                            </a:schemeClr>
                          </a:solidFill>
                          <a:effectLst/>
                          <a:latin typeface="+mn-lt"/>
                          <a:ea typeface="Calibri" panose="020F0502020204030204" pitchFamily="34" charset="0"/>
                          <a:cs typeface="Arial" panose="020B0604020202020204" pitchFamily="34" charset="0"/>
                        </a:rPr>
                        <a:t>402</a:t>
                      </a:r>
                    </a:p>
                  </a:txBody>
                  <a:tcPr marL="68580" marR="68580" marT="0" marB="0" anchor="ctr">
                    <a:lnL w="12700" cap="flat" cmpd="sng" algn="ctr">
                      <a:noFill/>
                      <a:prstDash val="solid"/>
                      <a:round/>
                      <a:headEnd type="none" w="med" len="med"/>
                      <a:tailEnd type="none" w="med" len="med"/>
                    </a:lnL>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lnSpc>
                          <a:spcPct val="107000"/>
                        </a:lnSpc>
                        <a:spcAft>
                          <a:spcPts val="800"/>
                        </a:spcAft>
                      </a:pPr>
                      <a:r>
                        <a:rPr lang="en-GB" sz="1200">
                          <a:solidFill>
                            <a:schemeClr val="tx1">
                              <a:lumMod val="65000"/>
                              <a:lumOff val="35000"/>
                            </a:schemeClr>
                          </a:solidFill>
                          <a:effectLst/>
                          <a:latin typeface="+mn-lt"/>
                          <a:ea typeface="Calibri" panose="020F0502020204030204" pitchFamily="34" charset="0"/>
                          <a:cs typeface="Arial" panose="020B0604020202020204" pitchFamily="34" charset="0"/>
                        </a:rPr>
                        <a:t>9.2 </a:t>
                      </a:r>
                    </a:p>
                  </a:txBody>
                  <a:tcPr marL="68580" marR="68580" marT="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FCF8FA"/>
                    </a:solidFill>
                  </a:tcPr>
                </a:tc>
                <a:tc>
                  <a:txBody>
                    <a:bodyPr/>
                    <a:lstStyle/>
                    <a:p>
                      <a:pPr algn="ctr">
                        <a:lnSpc>
                          <a:spcPct val="107000"/>
                        </a:lnSpc>
                        <a:spcAft>
                          <a:spcPts val="800"/>
                        </a:spcAft>
                      </a:pPr>
                      <a:r>
                        <a:rPr lang="en-GB" sz="1200">
                          <a:solidFill>
                            <a:schemeClr val="tx1">
                              <a:lumMod val="65000"/>
                              <a:lumOff val="35000"/>
                            </a:schemeClr>
                          </a:solidFill>
                          <a:effectLst/>
                          <a:latin typeface="+mn-lt"/>
                          <a:ea typeface="Calibri" panose="020F0502020204030204" pitchFamily="34" charset="0"/>
                          <a:cs typeface="Arial" panose="020B0604020202020204" pitchFamily="34" charset="0"/>
                        </a:rPr>
                        <a:t>5.5 </a:t>
                      </a:r>
                    </a:p>
                  </a:txBody>
                  <a:tcPr marL="68580" marR="68580" marT="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FCFCFC"/>
                    </a:solidFill>
                  </a:tcPr>
                </a:tc>
                <a:tc>
                  <a:txBody>
                    <a:bodyPr/>
                    <a:lstStyle/>
                    <a:p>
                      <a:pPr algn="ctr">
                        <a:lnSpc>
                          <a:spcPct val="107000"/>
                        </a:lnSpc>
                        <a:spcAft>
                          <a:spcPts val="800"/>
                        </a:spcAft>
                      </a:pPr>
                      <a:endParaRPr lang="en-GB" sz="1200">
                        <a:solidFill>
                          <a:schemeClr val="tx1">
                            <a:lumMod val="65000"/>
                            <a:lumOff val="35000"/>
                          </a:schemeClr>
                        </a:solidFill>
                        <a:effectLst/>
                        <a:latin typeface="+mn-lt"/>
                        <a:ea typeface="Calibri" panose="020F0502020204030204" pitchFamily="34" charset="0"/>
                        <a:cs typeface="Arial" panose="020B0604020202020204" pitchFamily="34" charset="0"/>
                      </a:endParaRPr>
                    </a:p>
                  </a:txBody>
                  <a:tcPr marL="68580" marR="68580" marT="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lnSpc>
                          <a:spcPct val="107000"/>
                        </a:lnSpc>
                        <a:spcAft>
                          <a:spcPts val="800"/>
                        </a:spcAft>
                      </a:pPr>
                      <a:endParaRPr lang="en-GB" sz="1200">
                        <a:solidFill>
                          <a:schemeClr val="tx1">
                            <a:lumMod val="65000"/>
                            <a:lumOff val="35000"/>
                          </a:schemeClr>
                        </a:solidFill>
                        <a:effectLst/>
                        <a:latin typeface="+mn-lt"/>
                        <a:ea typeface="Calibri" panose="020F0502020204030204" pitchFamily="34" charset="0"/>
                        <a:cs typeface="Arial" panose="020B0604020202020204" pitchFamily="34" charset="0"/>
                      </a:endParaRPr>
                    </a:p>
                  </a:txBody>
                  <a:tcPr marL="68580" marR="68580" marT="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lnSpc>
                          <a:spcPct val="107000"/>
                        </a:lnSpc>
                        <a:spcAft>
                          <a:spcPts val="800"/>
                        </a:spcAft>
                      </a:pPr>
                      <a:r>
                        <a:rPr lang="en-GB" sz="1200">
                          <a:solidFill>
                            <a:schemeClr val="tx1">
                              <a:lumMod val="65000"/>
                              <a:lumOff val="35000"/>
                            </a:schemeClr>
                          </a:solidFill>
                          <a:effectLst/>
                          <a:latin typeface="+mn-lt"/>
                          <a:ea typeface="Calibri" panose="020F0502020204030204" pitchFamily="34" charset="0"/>
                          <a:cs typeface="Arial" panose="020B0604020202020204" pitchFamily="34" charset="0"/>
                        </a:rPr>
                        <a:t>166</a:t>
                      </a:r>
                    </a:p>
                  </a:txBody>
                  <a:tcPr marL="68580" marR="68580" marT="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a:txBody>
                    <a:bodyPr/>
                    <a:lstStyle/>
                    <a:p>
                      <a:pPr algn="ctr">
                        <a:lnSpc>
                          <a:spcPct val="107000"/>
                        </a:lnSpc>
                        <a:spcAft>
                          <a:spcPts val="800"/>
                        </a:spcAft>
                      </a:pPr>
                      <a:r>
                        <a:rPr lang="en-GB" sz="1200">
                          <a:solidFill>
                            <a:schemeClr val="tx1">
                              <a:lumMod val="65000"/>
                              <a:lumOff val="35000"/>
                            </a:schemeClr>
                          </a:solidFill>
                          <a:effectLst/>
                          <a:latin typeface="+mn-lt"/>
                          <a:ea typeface="Calibri" panose="020F0502020204030204" pitchFamily="34" charset="0"/>
                          <a:cs typeface="Arial" panose="020B0604020202020204" pitchFamily="34" charset="0"/>
                        </a:rPr>
                        <a:t>9.1</a:t>
                      </a:r>
                    </a:p>
                  </a:txBody>
                  <a:tcPr marL="68580" marR="68580" marT="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FCF8FA"/>
                    </a:solidFill>
                  </a:tcPr>
                </a:tc>
                <a:tc>
                  <a:txBody>
                    <a:bodyPr/>
                    <a:lstStyle/>
                    <a:p>
                      <a:pPr algn="ctr">
                        <a:lnSpc>
                          <a:spcPct val="107000"/>
                        </a:lnSpc>
                        <a:spcAft>
                          <a:spcPts val="800"/>
                        </a:spcAft>
                      </a:pPr>
                      <a:r>
                        <a:rPr lang="en-GB" sz="1200">
                          <a:solidFill>
                            <a:schemeClr val="tx1">
                              <a:lumMod val="65000"/>
                              <a:lumOff val="35000"/>
                            </a:schemeClr>
                          </a:solidFill>
                          <a:effectLst/>
                          <a:latin typeface="+mn-lt"/>
                          <a:ea typeface="Calibri" panose="020F0502020204030204" pitchFamily="34" charset="0"/>
                          <a:cs typeface="Arial" panose="020B0604020202020204" pitchFamily="34" charset="0"/>
                        </a:rPr>
                        <a:t>3.7</a:t>
                      </a:r>
                    </a:p>
                  </a:txBody>
                  <a:tcPr marL="68580" marR="68580" marT="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rgbClr val="FCFCFC"/>
                    </a:solidFill>
                  </a:tcPr>
                </a:tc>
                <a:tc gridSpan="3">
                  <a:txBody>
                    <a:bodyPr/>
                    <a:lstStyle/>
                    <a:p>
                      <a:pPr marL="0" marR="0" lvl="0" indent="0" algn="r" defTabSz="609585" rtl="0" eaLnBrk="1" fontAlgn="auto" latinLnBrk="0" hangingPunct="1">
                        <a:lnSpc>
                          <a:spcPct val="107000"/>
                        </a:lnSpc>
                        <a:spcBef>
                          <a:spcPts val="0"/>
                        </a:spcBef>
                        <a:spcAft>
                          <a:spcPts val="800"/>
                        </a:spcAft>
                        <a:buClrTx/>
                        <a:buSzTx/>
                        <a:buFontTx/>
                        <a:buNone/>
                        <a:tabLst/>
                        <a:defRPr/>
                      </a:pPr>
                      <a:endParaRPr kumimoji="0" lang="en-GB" sz="1200" b="0" i="0" u="none" strike="noStrike" kern="1200" cap="none" spc="0" normalizeH="0" baseline="0" noProof="0">
                        <a:ln>
                          <a:noFill/>
                        </a:ln>
                        <a:solidFill>
                          <a:schemeClr val="tx1">
                            <a:lumMod val="65000"/>
                            <a:lumOff val="35000"/>
                          </a:schemeClr>
                        </a:solidFill>
                        <a:effectLst/>
                        <a:highlight>
                          <a:srgbClr val="FF0000"/>
                        </a:highlight>
                        <a:uLnTx/>
                        <a:uFillTx/>
                        <a:latin typeface="+mn-lt"/>
                        <a:cs typeface="Arial" panose="020B0604020202020204" pitchFamily="34" charset="0"/>
                      </a:endParaRPr>
                    </a:p>
                  </a:txBody>
                  <a:tcPr marL="68580" marR="68580" marT="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marR="0" lvl="0" indent="0" algn="ctr" defTabSz="609585" rtl="0" eaLnBrk="1" fontAlgn="auto" latinLnBrk="0" hangingPunct="1">
                        <a:lnSpc>
                          <a:spcPct val="107000"/>
                        </a:lnSpc>
                        <a:spcBef>
                          <a:spcPts val="0"/>
                        </a:spcBef>
                        <a:spcAft>
                          <a:spcPts val="800"/>
                        </a:spcAft>
                        <a:buClrTx/>
                        <a:buSzTx/>
                        <a:buFontTx/>
                        <a:buNone/>
                        <a:tabLst/>
                        <a:defRPr/>
                      </a:pPr>
                      <a:r>
                        <a:rPr kumimoji="0" lang="en-GB" sz="1200" b="0" i="0" u="none" strike="noStrike" kern="1200" cap="none" spc="0" normalizeH="0" baseline="0" noProof="0">
                          <a:ln>
                            <a:noFill/>
                          </a:ln>
                          <a:solidFill>
                            <a:prstClr val="black"/>
                          </a:solidFill>
                          <a:effectLst/>
                          <a:highlight>
                            <a:srgbClr val="FF0000"/>
                          </a:highlight>
                          <a:uLnTx/>
                          <a:uFillTx/>
                          <a:latin typeface="Arial" panose="020B0604020202020204" pitchFamily="34" charset="0"/>
                          <a:cs typeface="Arial" panose="020B0604020202020204" pitchFamily="34" charset="0"/>
                        </a:rPr>
                        <a:t>Awaiting </a:t>
                      </a:r>
                      <a:r>
                        <a:rPr kumimoji="0" lang="en-GB" sz="1200" b="0" i="0" u="none" strike="noStrike" kern="1200" cap="none" spc="0" normalizeH="0" baseline="0" noProof="0" err="1">
                          <a:ln>
                            <a:noFill/>
                          </a:ln>
                          <a:solidFill>
                            <a:prstClr val="black"/>
                          </a:solidFill>
                          <a:effectLst/>
                          <a:highlight>
                            <a:srgbClr val="FF0000"/>
                          </a:highlight>
                          <a:uLnTx/>
                          <a:uFillTx/>
                          <a:latin typeface="Arial" panose="020B0604020202020204" pitchFamily="34" charset="0"/>
                          <a:cs typeface="Arial" panose="020B0604020202020204" pitchFamily="34" charset="0"/>
                        </a:rPr>
                        <a:t>IEMT</a:t>
                      </a:r>
                      <a:endParaRPr kumimoji="0" lang="en-GB" sz="1200" b="0" i="0" u="none" strike="noStrike" kern="1200" cap="none" spc="0" normalizeH="0" baseline="0" noProof="0">
                        <a:ln>
                          <a:noFill/>
                        </a:ln>
                        <a:solidFill>
                          <a:prstClr val="black"/>
                        </a:solidFill>
                        <a:effectLst/>
                        <a:highlight>
                          <a:srgbClr val="FF0000"/>
                        </a:highlight>
                        <a:uLnTx/>
                        <a:uFillTx/>
                        <a:latin typeface="Arial" panose="020B0604020202020204" pitchFamily="34" charset="0"/>
                        <a:cs typeface="Arial" panose="020B0604020202020204" pitchFamily="34" charset="0"/>
                      </a:endParaRPr>
                    </a:p>
                  </a:txBody>
                  <a:tcPr marL="68580" marR="68580" marT="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tc hMerge="1">
                  <a:txBody>
                    <a:bodyPr/>
                    <a:lstStyle/>
                    <a:p>
                      <a:pPr marL="0" marR="0" lvl="0" indent="0" algn="ctr" defTabSz="609585" rtl="0" eaLnBrk="1" fontAlgn="auto" latinLnBrk="0" hangingPunct="1">
                        <a:lnSpc>
                          <a:spcPct val="107000"/>
                        </a:lnSpc>
                        <a:spcBef>
                          <a:spcPts val="0"/>
                        </a:spcBef>
                        <a:spcAft>
                          <a:spcPts val="800"/>
                        </a:spcAft>
                        <a:buClrTx/>
                        <a:buSzTx/>
                        <a:buFontTx/>
                        <a:buNone/>
                        <a:tabLst/>
                        <a:defRPr/>
                      </a:pPr>
                      <a:r>
                        <a:rPr kumimoji="0" lang="en-GB" sz="1200" b="0" i="0" u="none" strike="noStrike" kern="1200" cap="none" spc="0" normalizeH="0" baseline="0" noProof="0">
                          <a:ln>
                            <a:noFill/>
                          </a:ln>
                          <a:solidFill>
                            <a:prstClr val="black"/>
                          </a:solidFill>
                          <a:effectLst/>
                          <a:highlight>
                            <a:srgbClr val="FF0000"/>
                          </a:highlight>
                          <a:uLnTx/>
                          <a:uFillTx/>
                          <a:latin typeface="Arial" panose="020B0604020202020204" pitchFamily="34" charset="0"/>
                          <a:ea typeface="Calibri" panose="020F0502020204030204" pitchFamily="34" charset="0"/>
                          <a:cs typeface="Arial" panose="020B0604020202020204" pitchFamily="34" charset="0"/>
                        </a:rPr>
                        <a:t>Awaiting </a:t>
                      </a:r>
                      <a:r>
                        <a:rPr kumimoji="0" lang="en-GB" sz="1200" b="0" i="0" u="none" strike="noStrike" kern="1200" cap="none" spc="0" normalizeH="0" baseline="0" noProof="0" err="1">
                          <a:ln>
                            <a:noFill/>
                          </a:ln>
                          <a:solidFill>
                            <a:prstClr val="black"/>
                          </a:solidFill>
                          <a:effectLst/>
                          <a:highlight>
                            <a:srgbClr val="FF0000"/>
                          </a:highlight>
                          <a:uLnTx/>
                          <a:uFillTx/>
                          <a:latin typeface="Arial" panose="020B0604020202020204" pitchFamily="34" charset="0"/>
                          <a:ea typeface="Calibri" panose="020F0502020204030204" pitchFamily="34" charset="0"/>
                          <a:cs typeface="Arial" panose="020B0604020202020204" pitchFamily="34" charset="0"/>
                        </a:rPr>
                        <a:t>IEMT</a:t>
                      </a:r>
                      <a:endParaRPr kumimoji="0" lang="en-GB" sz="1200" b="0" i="0" u="none" strike="noStrike" kern="1200" cap="none" spc="0" normalizeH="0" baseline="0" noProof="0">
                        <a:ln>
                          <a:noFill/>
                        </a:ln>
                        <a:solidFill>
                          <a:prstClr val="black"/>
                        </a:solidFill>
                        <a:effectLst/>
                        <a:highlight>
                          <a:srgbClr val="FF0000"/>
                        </a:highlight>
                        <a:uLnTx/>
                        <a:uFillTx/>
                        <a:latin typeface="Arial" panose="020B0604020202020204" pitchFamily="34" charset="0"/>
                        <a:ea typeface="Calibri" panose="020F0502020204030204" pitchFamily="34" charset="0"/>
                        <a:cs typeface="Arial" panose="020B0604020202020204" pitchFamily="34" charset="0"/>
                      </a:endParaRPr>
                    </a:p>
                  </a:txBody>
                  <a:tcPr marL="68580" marR="68580" marT="0" marB="0" anchor="ctr">
                    <a:lnT w="12700" cap="flat" cmpd="sng" algn="ctr">
                      <a:solidFill>
                        <a:schemeClr val="bg1">
                          <a:lumMod val="75000"/>
                        </a:schemeClr>
                      </a:solidFill>
                      <a:prstDash val="solid"/>
                      <a:round/>
                      <a:headEnd type="none" w="med" len="med"/>
                      <a:tailEnd type="none" w="med" len="med"/>
                    </a:lnT>
                    <a:lnB w="12700" cap="flat" cmpd="sng" algn="ctr">
                      <a:solidFill>
                        <a:schemeClr val="bg1">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507082162"/>
                  </a:ext>
                </a:extLst>
              </a:tr>
            </a:tbl>
          </a:graphicData>
        </a:graphic>
      </p:graphicFrame>
      <p:sp>
        <p:nvSpPr>
          <p:cNvPr id="5" name="Title 4">
            <a:extLst>
              <a:ext uri="{FF2B5EF4-FFF2-40B4-BE49-F238E27FC236}">
                <a16:creationId xmlns:a16="http://schemas.microsoft.com/office/drawing/2014/main" id="{002631A9-957C-47E9-B60D-EF174D5582EA}"/>
              </a:ext>
            </a:extLst>
          </p:cNvPr>
          <p:cNvSpPr>
            <a:spLocks noGrp="1"/>
          </p:cNvSpPr>
          <p:nvPr>
            <p:ph type="ctrTitle"/>
          </p:nvPr>
        </p:nvSpPr>
        <p:spPr/>
        <p:txBody>
          <a:bodyPr/>
          <a:lstStyle/>
          <a:p>
            <a:r>
              <a:rPr kumimoji="0" lang="en-GB" b="1" i="0" u="none" strike="noStrike" kern="1200" cap="none" spc="0" normalizeH="0" baseline="0" noProof="0">
                <a:ln>
                  <a:noFill/>
                </a:ln>
                <a:solidFill>
                  <a:srgbClr val="EA558A"/>
                </a:solidFill>
                <a:effectLst/>
                <a:uLnTx/>
                <a:uFillTx/>
                <a:latin typeface="+mj-lt"/>
                <a:cs typeface="Arial" panose="020B0604020202020204" pitchFamily="34" charset="0"/>
              </a:rPr>
              <a:t>Summary of PFS by subgroups</a:t>
            </a:r>
            <a:endParaRPr lang="en-US">
              <a:latin typeface="+mj-lt"/>
              <a:cs typeface="Arial" panose="020B0604020202020204" pitchFamily="34" charset="0"/>
            </a:endParaRPr>
          </a:p>
        </p:txBody>
      </p:sp>
      <p:sp>
        <p:nvSpPr>
          <p:cNvPr id="4" name="TextBox 3">
            <a:extLst>
              <a:ext uri="{FF2B5EF4-FFF2-40B4-BE49-F238E27FC236}">
                <a16:creationId xmlns:a16="http://schemas.microsoft.com/office/drawing/2014/main" id="{9CAE4F0A-ADCF-160C-168C-533AA3A72DDE}"/>
              </a:ext>
            </a:extLst>
          </p:cNvPr>
          <p:cNvSpPr txBox="1"/>
          <p:nvPr/>
        </p:nvSpPr>
        <p:spPr>
          <a:xfrm>
            <a:off x="489488" y="701754"/>
            <a:ext cx="11445837" cy="615553"/>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700" b="0" i="0" u="none" strike="noStrike" kern="1200" cap="none" spc="0" normalizeH="0" baseline="0" noProof="0">
                <a:ln>
                  <a:noFill/>
                </a:ln>
                <a:solidFill>
                  <a:prstClr val="black"/>
                </a:solidFill>
                <a:effectLst/>
                <a:uLnTx/>
                <a:uFillTx/>
                <a:latin typeface="Arial Narrow"/>
                <a:ea typeface="+mn-ea"/>
                <a:cs typeface="+mn-cs"/>
              </a:rPr>
              <a:t>Consistent clinically meaningful benefit with </a:t>
            </a:r>
            <a:r>
              <a:rPr kumimoji="0" lang="en-GB" sz="1700" b="0" i="0" u="none" strike="noStrike" kern="1200" cap="none" spc="0" normalizeH="0" baseline="0" noProof="0" err="1">
                <a:ln>
                  <a:noFill/>
                </a:ln>
                <a:solidFill>
                  <a:prstClr val="black"/>
                </a:solidFill>
                <a:effectLst/>
                <a:uLnTx/>
                <a:uFillTx/>
                <a:latin typeface="Arial Narrow"/>
                <a:ea typeface="+mn-ea"/>
                <a:cs typeface="+mn-cs"/>
              </a:rPr>
              <a:t>capivasertib</a:t>
            </a:r>
            <a:r>
              <a:rPr kumimoji="0" lang="en-GB" sz="1700" b="0" i="0" u="none" strike="noStrike" kern="1200" cap="none" spc="0" normalizeH="0" baseline="0" noProof="0">
                <a:ln>
                  <a:noFill/>
                </a:ln>
                <a:solidFill>
                  <a:prstClr val="black"/>
                </a:solidFill>
                <a:effectLst/>
                <a:uLnTx/>
                <a:uFillTx/>
                <a:latin typeface="Arial Narrow"/>
                <a:ea typeface="+mn-ea"/>
                <a:cs typeface="+mn-cs"/>
              </a:rPr>
              <a:t> + </a:t>
            </a:r>
            <a:r>
              <a:rPr kumimoji="0" lang="en-GB" sz="1700" b="0" i="0" u="none" strike="noStrike" kern="1200" cap="none" spc="0" normalizeH="0" baseline="0" noProof="0" err="1">
                <a:ln>
                  <a:noFill/>
                </a:ln>
                <a:solidFill>
                  <a:prstClr val="black"/>
                </a:solidFill>
                <a:effectLst/>
                <a:uLnTx/>
                <a:uFillTx/>
                <a:latin typeface="Arial Narrow"/>
                <a:ea typeface="+mn-ea"/>
                <a:cs typeface="+mn-cs"/>
              </a:rPr>
              <a:t>fulvestrant</a:t>
            </a:r>
            <a:r>
              <a:rPr kumimoji="0" lang="en-GB" sz="1700" b="0" i="0" u="none" strike="noStrike" kern="1200" cap="none" spc="0" normalizeH="0" baseline="0" noProof="0">
                <a:ln>
                  <a:noFill/>
                </a:ln>
                <a:solidFill>
                  <a:prstClr val="black"/>
                </a:solidFill>
                <a:effectLst/>
                <a:uLnTx/>
                <a:uFillTx/>
                <a:latin typeface="Arial Narrow"/>
                <a:ea typeface="+mn-ea"/>
                <a:cs typeface="+mn-cs"/>
              </a:rPr>
              <a:t> was observed across clinically relevant subgroups in both the overall population and AKT pathway-altered population</a:t>
            </a:r>
            <a:endParaRPr kumimoji="0" lang="en-US" sz="1700" b="0" i="0" u="none" strike="noStrike" kern="1200" cap="none" spc="0" normalizeH="0" baseline="0" noProof="0">
              <a:ln>
                <a:noFill/>
              </a:ln>
              <a:solidFill>
                <a:prstClr val="black"/>
              </a:solidFill>
              <a:effectLst/>
              <a:uLnTx/>
              <a:uFillTx/>
              <a:latin typeface="Arial Narrow"/>
              <a:ea typeface="+mn-ea"/>
              <a:cs typeface="+mn-cs"/>
            </a:endParaRPr>
          </a:p>
        </p:txBody>
      </p:sp>
      <p:sp>
        <p:nvSpPr>
          <p:cNvPr id="9" name="Text Placeholder 8">
            <a:extLst>
              <a:ext uri="{FF2B5EF4-FFF2-40B4-BE49-F238E27FC236}">
                <a16:creationId xmlns:a16="http://schemas.microsoft.com/office/drawing/2014/main" id="{6EF9E6AA-CA87-283D-E03C-45D6CB88FC9D}"/>
              </a:ext>
            </a:extLst>
          </p:cNvPr>
          <p:cNvSpPr>
            <a:spLocks noGrp="1"/>
          </p:cNvSpPr>
          <p:nvPr>
            <p:ph type="body" sz="quarter" idx="111"/>
          </p:nvPr>
        </p:nvSpPr>
        <p:spPr/>
        <p:txBody>
          <a:bodyPr/>
          <a:lstStyle/>
          <a:p>
            <a:r>
              <a:rPr lang="en-US" baseline="30000" noProof="0" err="1"/>
              <a:t>a</a:t>
            </a:r>
            <a:r>
              <a:rPr lang="en-US" noProof="0" err="1"/>
              <a:t>HR</a:t>
            </a:r>
            <a:r>
              <a:rPr lang="en-US" noProof="0"/>
              <a:t> was estimated using the Cox proportional hazard model stratified by the presence of liver metastases, prior use of CDK4/6 inhibitor, and geographic region. </a:t>
            </a:r>
            <a:r>
              <a:rPr lang="en-US" baseline="30000" noProof="0"/>
              <a:t>b</a:t>
            </a:r>
            <a:r>
              <a:rPr lang="en-GB"/>
              <a:t>HR was estimated using the Cox proportional hazard model stratified by the presence of liver metastases and geographic region (prior CDK4/6 inhibitor subgroup), the presence of liver metastases and prior use of CDK4/6 inhibitor (prior chemotherapy for ABC subgroup [overall population]) and prior use of CDK4/6 inhibitor only (prior chemotherapy for ABC subgroup [AKT pathway-altered population] and </a:t>
            </a:r>
            <a:r>
              <a:rPr lang="en-US" noProof="0"/>
              <a:t>liver metastases subgroup). </a:t>
            </a:r>
            <a:endParaRPr lang="en-US"/>
          </a:p>
        </p:txBody>
      </p:sp>
      <p:grpSp>
        <p:nvGrpSpPr>
          <p:cNvPr id="15" name="Group 14">
            <a:extLst>
              <a:ext uri="{FF2B5EF4-FFF2-40B4-BE49-F238E27FC236}">
                <a16:creationId xmlns:a16="http://schemas.microsoft.com/office/drawing/2014/main" id="{E530BA69-D89A-4DE3-113B-414E1ACD3A77}"/>
              </a:ext>
            </a:extLst>
          </p:cNvPr>
          <p:cNvGrpSpPr/>
          <p:nvPr/>
        </p:nvGrpSpPr>
        <p:grpSpPr>
          <a:xfrm>
            <a:off x="4151391" y="5620393"/>
            <a:ext cx="3347692" cy="369332"/>
            <a:chOff x="4312164" y="5620393"/>
            <a:chExt cx="3347692" cy="369332"/>
          </a:xfrm>
        </p:grpSpPr>
        <p:sp>
          <p:nvSpPr>
            <p:cNvPr id="36" name="Rectangle 35">
              <a:extLst>
                <a:ext uri="{FF2B5EF4-FFF2-40B4-BE49-F238E27FC236}">
                  <a16:creationId xmlns:a16="http://schemas.microsoft.com/office/drawing/2014/main" id="{0B0A92EB-97AF-122F-B259-FD8B7F22CB8F}"/>
                </a:ext>
              </a:extLst>
            </p:cNvPr>
            <p:cNvSpPr/>
            <p:nvPr/>
          </p:nvSpPr>
          <p:spPr>
            <a:xfrm>
              <a:off x="5261353" y="5620393"/>
              <a:ext cx="1505061" cy="369332"/>
            </a:xfrm>
            <a:prstGeom prst="rect">
              <a:avLst/>
            </a:prstGeom>
          </p:spPr>
          <p:txBody>
            <a:bodyPr wrap="square">
              <a:spAutoFit/>
            </a:bodyPr>
            <a:lstStyle/>
            <a:p>
              <a:pPr marL="0" marR="0" lvl="0" indent="0" algn="ctr" defTabSz="914400" rtl="0" eaLnBrk="0" fontAlgn="b" latinLnBrk="0" hangingPunct="0">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3F4444"/>
                  </a:solidFill>
                  <a:effectLst/>
                  <a:uLnTx/>
                  <a:uFillTx/>
                  <a:latin typeface="Arial Narrow"/>
                  <a:ea typeface="MS PGothic" panose="020B0600070205080204" pitchFamily="34" charset="-128"/>
                  <a:cs typeface="Arial" panose="020B0604020202020204" pitchFamily="34" charset="0"/>
                </a:rPr>
                <a:t>Hazard ratio </a:t>
              </a:r>
            </a:p>
            <a:p>
              <a:pPr marL="0" marR="0" lvl="0" indent="0" algn="ctr" defTabSz="914400" rtl="0" eaLnBrk="0" fontAlgn="b" latinLnBrk="0" hangingPunct="0">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3F4444"/>
                  </a:solidFill>
                  <a:effectLst/>
                  <a:uLnTx/>
                  <a:uFillTx/>
                  <a:latin typeface="Arial Narrow"/>
                  <a:ea typeface="MS PGothic" panose="020B0600070205080204" pitchFamily="34" charset="-128"/>
                  <a:cs typeface="Arial" panose="020B0604020202020204" pitchFamily="34" charset="0"/>
                </a:rPr>
                <a:t>(95% CI)</a:t>
              </a:r>
            </a:p>
          </p:txBody>
        </p:sp>
        <p:sp>
          <p:nvSpPr>
            <p:cNvPr id="37" name="Arrow: Right 36">
              <a:extLst>
                <a:ext uri="{FF2B5EF4-FFF2-40B4-BE49-F238E27FC236}">
                  <a16:creationId xmlns:a16="http://schemas.microsoft.com/office/drawing/2014/main" id="{06ED14EF-1A3D-54F3-9B50-6C8D42BA2E0C}"/>
                </a:ext>
              </a:extLst>
            </p:cNvPr>
            <p:cNvSpPr/>
            <p:nvPr/>
          </p:nvSpPr>
          <p:spPr>
            <a:xfrm>
              <a:off x="6335292" y="5747382"/>
              <a:ext cx="1324564" cy="156604"/>
            </a:xfrm>
            <a:prstGeom prst="rightArrow">
              <a:avLst>
                <a:gd name="adj1" fmla="val 100000"/>
                <a:gd name="adj2"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err="1">
                  <a:ln>
                    <a:noFill/>
                  </a:ln>
                  <a:solidFill>
                    <a:srgbClr val="3F4444"/>
                  </a:solidFill>
                  <a:effectLst/>
                  <a:uLnTx/>
                  <a:uFillTx/>
                  <a:latin typeface="Arial Narrow"/>
                  <a:ea typeface="+mn-ea"/>
                  <a:cs typeface="+mn-cs"/>
                </a:rPr>
                <a:t>Favours</a:t>
              </a:r>
              <a:r>
                <a:rPr kumimoji="0" lang="en-US" sz="900" b="0" i="0" u="none" strike="noStrike" kern="1200" cap="none" spc="0" normalizeH="0" baseline="0" noProof="0">
                  <a:ln>
                    <a:noFill/>
                  </a:ln>
                  <a:solidFill>
                    <a:srgbClr val="3F4444"/>
                  </a:solidFill>
                  <a:effectLst/>
                  <a:uLnTx/>
                  <a:uFillTx/>
                  <a:latin typeface="Arial Narrow"/>
                  <a:ea typeface="+mn-ea"/>
                  <a:cs typeface="+mn-cs"/>
                </a:rPr>
                <a:t> placebo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3F4444"/>
                  </a:solidFill>
                  <a:effectLst/>
                  <a:uLnTx/>
                  <a:uFillTx/>
                  <a:latin typeface="Arial Narrow"/>
                  <a:ea typeface="+mn-ea"/>
                  <a:cs typeface="+mn-cs"/>
                </a:rPr>
                <a:t>+ fulvestrant</a:t>
              </a:r>
            </a:p>
          </p:txBody>
        </p:sp>
        <p:sp>
          <p:nvSpPr>
            <p:cNvPr id="38" name="Arrow: Right 37">
              <a:extLst>
                <a:ext uri="{FF2B5EF4-FFF2-40B4-BE49-F238E27FC236}">
                  <a16:creationId xmlns:a16="http://schemas.microsoft.com/office/drawing/2014/main" id="{2E0A939D-F530-6AD5-DD3A-370A41C0A1E1}"/>
                </a:ext>
              </a:extLst>
            </p:cNvPr>
            <p:cNvSpPr/>
            <p:nvPr/>
          </p:nvSpPr>
          <p:spPr>
            <a:xfrm flipH="1">
              <a:off x="4312164" y="5708466"/>
              <a:ext cx="1276334" cy="195520"/>
            </a:xfrm>
            <a:prstGeom prst="rightArrow">
              <a:avLst>
                <a:gd name="adj1" fmla="val 100000"/>
                <a:gd name="adj2"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US" sz="900" b="0" i="0" u="none" strike="noStrike" kern="1200" cap="none" spc="0" normalizeH="0" baseline="0" noProof="0" err="1">
                  <a:ln>
                    <a:noFill/>
                  </a:ln>
                  <a:solidFill>
                    <a:srgbClr val="830051"/>
                  </a:solidFill>
                  <a:effectLst/>
                  <a:uLnTx/>
                  <a:uFillTx/>
                  <a:latin typeface="Arial Narrow"/>
                  <a:ea typeface="+mn-ea"/>
                  <a:cs typeface="+mn-cs"/>
                </a:rPr>
                <a:t>Favours</a:t>
              </a:r>
              <a:r>
                <a:rPr kumimoji="0" lang="en-US" sz="900" b="0" i="0" u="none" strike="noStrike" kern="1200" cap="none" spc="0" normalizeH="0" baseline="0" noProof="0">
                  <a:ln>
                    <a:noFill/>
                  </a:ln>
                  <a:solidFill>
                    <a:srgbClr val="830051"/>
                  </a:solidFill>
                  <a:effectLst/>
                  <a:uLnTx/>
                  <a:uFillTx/>
                  <a:latin typeface="Arial Narrow"/>
                  <a:ea typeface="+mn-ea"/>
                  <a:cs typeface="+mn-cs"/>
                </a:rPr>
                <a:t> capivasertib </a:t>
              </a:r>
              <a:br>
                <a:rPr kumimoji="0" lang="en-US" sz="900" b="0" i="0" u="none" strike="noStrike" kern="1200" cap="none" spc="0" normalizeH="0" baseline="0" noProof="0">
                  <a:ln>
                    <a:noFill/>
                  </a:ln>
                  <a:solidFill>
                    <a:srgbClr val="830051"/>
                  </a:solidFill>
                  <a:effectLst/>
                  <a:uLnTx/>
                  <a:uFillTx/>
                  <a:latin typeface="Arial Narrow"/>
                  <a:ea typeface="+mn-ea"/>
                  <a:cs typeface="+mn-cs"/>
                </a:rPr>
              </a:br>
              <a:r>
                <a:rPr kumimoji="0" lang="en-US" sz="900" b="0" i="0" u="none" strike="noStrike" kern="1200" cap="none" spc="0" normalizeH="0" baseline="0" noProof="0">
                  <a:ln>
                    <a:noFill/>
                  </a:ln>
                  <a:solidFill>
                    <a:srgbClr val="830051"/>
                  </a:solidFill>
                  <a:effectLst/>
                  <a:uLnTx/>
                  <a:uFillTx/>
                  <a:latin typeface="Arial Narrow"/>
                  <a:ea typeface="+mn-ea"/>
                  <a:cs typeface="+mn-cs"/>
                </a:rPr>
                <a:t>+ fulvestrant</a:t>
              </a:r>
            </a:p>
          </p:txBody>
        </p:sp>
        <p:cxnSp>
          <p:nvCxnSpPr>
            <p:cNvPr id="28" name="Straight Arrow Connector 27">
              <a:extLst>
                <a:ext uri="{FF2B5EF4-FFF2-40B4-BE49-F238E27FC236}">
                  <a16:creationId xmlns:a16="http://schemas.microsoft.com/office/drawing/2014/main" id="{3769DC1C-C600-11D1-E4C9-BD332CAE4B67}"/>
                </a:ext>
              </a:extLst>
            </p:cNvPr>
            <p:cNvCxnSpPr>
              <a:cxnSpLocks/>
            </p:cNvCxnSpPr>
            <p:nvPr/>
          </p:nvCxnSpPr>
          <p:spPr>
            <a:xfrm>
              <a:off x="6260521" y="5821462"/>
              <a:ext cx="279752" cy="1875"/>
            </a:xfrm>
            <a:prstGeom prst="straightConnector1">
              <a:avLst/>
            </a:prstGeom>
            <a:ln w="1270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29" name="Straight Arrow Connector 28">
              <a:extLst>
                <a:ext uri="{FF2B5EF4-FFF2-40B4-BE49-F238E27FC236}">
                  <a16:creationId xmlns:a16="http://schemas.microsoft.com/office/drawing/2014/main" id="{C07D73CD-C357-6614-739D-0C24388FA752}"/>
                </a:ext>
              </a:extLst>
            </p:cNvPr>
            <p:cNvCxnSpPr>
              <a:cxnSpLocks/>
            </p:cNvCxnSpPr>
            <p:nvPr/>
          </p:nvCxnSpPr>
          <p:spPr>
            <a:xfrm flipH="1">
              <a:off x="5497890" y="5821462"/>
              <a:ext cx="259769" cy="1875"/>
            </a:xfrm>
            <a:prstGeom prst="straightConnector1">
              <a:avLst/>
            </a:prstGeom>
            <a:ln w="1270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DBFC3D3B-95A8-52AB-DCA7-6D0F28C3B1E8}"/>
              </a:ext>
            </a:extLst>
          </p:cNvPr>
          <p:cNvGrpSpPr/>
          <p:nvPr/>
        </p:nvGrpSpPr>
        <p:grpSpPr>
          <a:xfrm>
            <a:off x="8963767" y="5620393"/>
            <a:ext cx="3377671" cy="369332"/>
            <a:chOff x="4282185" y="5620393"/>
            <a:chExt cx="3377671" cy="369332"/>
          </a:xfrm>
        </p:grpSpPr>
        <p:sp>
          <p:nvSpPr>
            <p:cNvPr id="17" name="Rectangle 16">
              <a:extLst>
                <a:ext uri="{FF2B5EF4-FFF2-40B4-BE49-F238E27FC236}">
                  <a16:creationId xmlns:a16="http://schemas.microsoft.com/office/drawing/2014/main" id="{7FF1CB8A-7CBB-DCA5-8F54-EAA75FD8E9C7}"/>
                </a:ext>
              </a:extLst>
            </p:cNvPr>
            <p:cNvSpPr/>
            <p:nvPr/>
          </p:nvSpPr>
          <p:spPr>
            <a:xfrm>
              <a:off x="5261353" y="5620393"/>
              <a:ext cx="1505061" cy="369332"/>
            </a:xfrm>
            <a:prstGeom prst="rect">
              <a:avLst/>
            </a:prstGeom>
          </p:spPr>
          <p:txBody>
            <a:bodyPr wrap="square">
              <a:spAutoFit/>
            </a:bodyPr>
            <a:lstStyle/>
            <a:p>
              <a:pPr marL="0" marR="0" lvl="0" indent="0" algn="ctr" defTabSz="914400" rtl="0" eaLnBrk="0" fontAlgn="b" latinLnBrk="0" hangingPunct="0">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3F4444"/>
                  </a:solidFill>
                  <a:effectLst/>
                  <a:uLnTx/>
                  <a:uFillTx/>
                  <a:latin typeface="Arial Narrow"/>
                  <a:ea typeface="MS PGothic" panose="020B0600070205080204" pitchFamily="34" charset="-128"/>
                  <a:cs typeface="Arial" panose="020B0604020202020204" pitchFamily="34" charset="0"/>
                </a:rPr>
                <a:t>Hazard ratio </a:t>
              </a:r>
            </a:p>
            <a:p>
              <a:pPr marL="0" marR="0" lvl="0" indent="0" algn="ctr" defTabSz="914400" rtl="0" eaLnBrk="0" fontAlgn="b" latinLnBrk="0" hangingPunct="0">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3F4444"/>
                  </a:solidFill>
                  <a:effectLst/>
                  <a:uLnTx/>
                  <a:uFillTx/>
                  <a:latin typeface="Arial Narrow"/>
                  <a:ea typeface="MS PGothic" panose="020B0600070205080204" pitchFamily="34" charset="-128"/>
                  <a:cs typeface="Arial" panose="020B0604020202020204" pitchFamily="34" charset="0"/>
                </a:rPr>
                <a:t>(95% CI)</a:t>
              </a:r>
            </a:p>
          </p:txBody>
        </p:sp>
        <p:sp>
          <p:nvSpPr>
            <p:cNvPr id="18" name="Arrow: Right 17">
              <a:extLst>
                <a:ext uri="{FF2B5EF4-FFF2-40B4-BE49-F238E27FC236}">
                  <a16:creationId xmlns:a16="http://schemas.microsoft.com/office/drawing/2014/main" id="{5C160349-BCF4-1295-25B2-8BC38523EBB0}"/>
                </a:ext>
              </a:extLst>
            </p:cNvPr>
            <p:cNvSpPr/>
            <p:nvPr/>
          </p:nvSpPr>
          <p:spPr>
            <a:xfrm>
              <a:off x="6335292" y="5747382"/>
              <a:ext cx="1324564" cy="156604"/>
            </a:xfrm>
            <a:prstGeom prst="rightArrow">
              <a:avLst>
                <a:gd name="adj1" fmla="val 100000"/>
                <a:gd name="adj2"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err="1">
                  <a:ln>
                    <a:noFill/>
                  </a:ln>
                  <a:solidFill>
                    <a:srgbClr val="3F4444"/>
                  </a:solidFill>
                  <a:effectLst/>
                  <a:uLnTx/>
                  <a:uFillTx/>
                  <a:latin typeface="Arial Narrow"/>
                  <a:ea typeface="+mn-ea"/>
                  <a:cs typeface="+mn-cs"/>
                </a:rPr>
                <a:t>Favours</a:t>
              </a:r>
              <a:r>
                <a:rPr kumimoji="0" lang="en-US" sz="900" b="0" i="0" u="none" strike="noStrike" kern="1200" cap="none" spc="0" normalizeH="0" baseline="0" noProof="0">
                  <a:ln>
                    <a:noFill/>
                  </a:ln>
                  <a:solidFill>
                    <a:srgbClr val="3F4444"/>
                  </a:solidFill>
                  <a:effectLst/>
                  <a:uLnTx/>
                  <a:uFillTx/>
                  <a:latin typeface="Arial Narrow"/>
                  <a:ea typeface="+mn-ea"/>
                  <a:cs typeface="+mn-cs"/>
                </a:rPr>
                <a:t> placebo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3F4444"/>
                  </a:solidFill>
                  <a:effectLst/>
                  <a:uLnTx/>
                  <a:uFillTx/>
                  <a:latin typeface="Arial Narrow"/>
                  <a:ea typeface="+mn-ea"/>
                  <a:cs typeface="+mn-cs"/>
                </a:rPr>
                <a:t>+ fulvestrant</a:t>
              </a:r>
            </a:p>
          </p:txBody>
        </p:sp>
        <p:sp>
          <p:nvSpPr>
            <p:cNvPr id="19" name="Arrow: Right 18">
              <a:extLst>
                <a:ext uri="{FF2B5EF4-FFF2-40B4-BE49-F238E27FC236}">
                  <a16:creationId xmlns:a16="http://schemas.microsoft.com/office/drawing/2014/main" id="{C6C95DAF-D7F8-A4EE-36DB-7EB24EDFD899}"/>
                </a:ext>
              </a:extLst>
            </p:cNvPr>
            <p:cNvSpPr/>
            <p:nvPr/>
          </p:nvSpPr>
          <p:spPr>
            <a:xfrm flipH="1">
              <a:off x="4282185" y="5708466"/>
              <a:ext cx="1345051" cy="206829"/>
            </a:xfrm>
            <a:prstGeom prst="rightArrow">
              <a:avLst>
                <a:gd name="adj1" fmla="val 100000"/>
                <a:gd name="adj2" fmla="val 5000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US" sz="900" b="0" i="0" u="none" strike="noStrike" kern="1200" cap="none" spc="0" normalizeH="0" baseline="0" noProof="0" err="1">
                  <a:ln>
                    <a:noFill/>
                  </a:ln>
                  <a:solidFill>
                    <a:srgbClr val="830051"/>
                  </a:solidFill>
                  <a:effectLst/>
                  <a:uLnTx/>
                  <a:uFillTx/>
                  <a:latin typeface="Arial Narrow"/>
                  <a:ea typeface="+mn-ea"/>
                  <a:cs typeface="+mn-cs"/>
                </a:rPr>
                <a:t>Favours</a:t>
              </a:r>
              <a:r>
                <a:rPr kumimoji="0" lang="en-US" sz="900" b="0" i="0" u="none" strike="noStrike" kern="1200" cap="none" spc="0" normalizeH="0" baseline="0" noProof="0">
                  <a:ln>
                    <a:noFill/>
                  </a:ln>
                  <a:solidFill>
                    <a:srgbClr val="830051"/>
                  </a:solidFill>
                  <a:effectLst/>
                  <a:uLnTx/>
                  <a:uFillTx/>
                  <a:latin typeface="Arial Narrow"/>
                  <a:ea typeface="+mn-ea"/>
                  <a:cs typeface="+mn-cs"/>
                </a:rPr>
                <a:t> capivasertib </a:t>
              </a:r>
              <a:br>
                <a:rPr kumimoji="0" lang="en-US" sz="900" b="0" i="0" u="none" strike="noStrike" kern="1200" cap="none" spc="0" normalizeH="0" baseline="0" noProof="0">
                  <a:ln>
                    <a:noFill/>
                  </a:ln>
                  <a:solidFill>
                    <a:srgbClr val="830051"/>
                  </a:solidFill>
                  <a:effectLst/>
                  <a:uLnTx/>
                  <a:uFillTx/>
                  <a:latin typeface="Arial Narrow"/>
                  <a:ea typeface="+mn-ea"/>
                  <a:cs typeface="+mn-cs"/>
                </a:rPr>
              </a:br>
              <a:r>
                <a:rPr kumimoji="0" lang="en-US" sz="900" b="0" i="0" u="none" strike="noStrike" kern="1200" cap="none" spc="0" normalizeH="0" baseline="0" noProof="0">
                  <a:ln>
                    <a:noFill/>
                  </a:ln>
                  <a:solidFill>
                    <a:srgbClr val="830051"/>
                  </a:solidFill>
                  <a:effectLst/>
                  <a:uLnTx/>
                  <a:uFillTx/>
                  <a:latin typeface="Arial Narrow"/>
                  <a:ea typeface="+mn-ea"/>
                  <a:cs typeface="+mn-cs"/>
                </a:rPr>
                <a:t>+ fulvestrant</a:t>
              </a:r>
            </a:p>
          </p:txBody>
        </p:sp>
        <p:cxnSp>
          <p:nvCxnSpPr>
            <p:cNvPr id="20" name="Straight Arrow Connector 19">
              <a:extLst>
                <a:ext uri="{FF2B5EF4-FFF2-40B4-BE49-F238E27FC236}">
                  <a16:creationId xmlns:a16="http://schemas.microsoft.com/office/drawing/2014/main" id="{81591995-4271-7FFF-F9CE-BA039DFC83D2}"/>
                </a:ext>
              </a:extLst>
            </p:cNvPr>
            <p:cNvCxnSpPr>
              <a:cxnSpLocks/>
            </p:cNvCxnSpPr>
            <p:nvPr/>
          </p:nvCxnSpPr>
          <p:spPr>
            <a:xfrm>
              <a:off x="6260521" y="5821462"/>
              <a:ext cx="279752" cy="1875"/>
            </a:xfrm>
            <a:prstGeom prst="straightConnector1">
              <a:avLst/>
            </a:prstGeom>
            <a:ln w="1270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F2104F05-AF4F-71A7-E856-5C46782E6F78}"/>
                </a:ext>
              </a:extLst>
            </p:cNvPr>
            <p:cNvCxnSpPr>
              <a:cxnSpLocks/>
            </p:cNvCxnSpPr>
            <p:nvPr/>
          </p:nvCxnSpPr>
          <p:spPr>
            <a:xfrm flipH="1">
              <a:off x="5497890" y="5821462"/>
              <a:ext cx="259769" cy="1875"/>
            </a:xfrm>
            <a:prstGeom prst="straightConnector1">
              <a:avLst/>
            </a:prstGeom>
            <a:ln w="1270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grpSp>
      <p:sp>
        <p:nvSpPr>
          <p:cNvPr id="7" name="Rectangle 6">
            <a:extLst>
              <a:ext uri="{FF2B5EF4-FFF2-40B4-BE49-F238E27FC236}">
                <a16:creationId xmlns:a16="http://schemas.microsoft.com/office/drawing/2014/main" id="{996E96AE-CC93-5DAF-7B9E-E7FA689A57A9}"/>
              </a:ext>
            </a:extLst>
          </p:cNvPr>
          <p:cNvSpPr/>
          <p:nvPr/>
        </p:nvSpPr>
        <p:spPr>
          <a:xfrm>
            <a:off x="5279720" y="2760164"/>
            <a:ext cx="349200" cy="2430000"/>
          </a:xfrm>
          <a:prstGeom prst="rect">
            <a:avLst/>
          </a:prstGeom>
          <a:solidFill>
            <a:srgbClr val="F2E5ED">
              <a:alpha val="50196"/>
            </a:srgbClr>
          </a:solidFill>
        </p:spPr>
        <p:txBody>
          <a:bodyPr wrap="squar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aphicFrame>
        <p:nvGraphicFramePr>
          <p:cNvPr id="3" name="Chart 2">
            <a:extLst>
              <a:ext uri="{FF2B5EF4-FFF2-40B4-BE49-F238E27FC236}">
                <a16:creationId xmlns:a16="http://schemas.microsoft.com/office/drawing/2014/main" id="{AE166C17-C674-42EE-8B17-5028284D6D81}"/>
              </a:ext>
            </a:extLst>
          </p:cNvPr>
          <p:cNvGraphicFramePr>
            <a:graphicFrameLocks/>
          </p:cNvGraphicFramePr>
          <p:nvPr/>
        </p:nvGraphicFramePr>
        <p:xfrm>
          <a:off x="4362066" y="2293146"/>
          <a:ext cx="2527258" cy="3348000"/>
        </p:xfrm>
        <a:graphic>
          <a:graphicData uri="http://schemas.openxmlformats.org/drawingml/2006/chart">
            <c:chart xmlns:c="http://schemas.openxmlformats.org/drawingml/2006/chart" xmlns:r="http://schemas.openxmlformats.org/officeDocument/2006/relationships" r:id="rId3"/>
          </a:graphicData>
        </a:graphic>
      </p:graphicFrame>
      <p:sp>
        <p:nvSpPr>
          <p:cNvPr id="8" name="Rectangle 7">
            <a:extLst>
              <a:ext uri="{FF2B5EF4-FFF2-40B4-BE49-F238E27FC236}">
                <a16:creationId xmlns:a16="http://schemas.microsoft.com/office/drawing/2014/main" id="{9C252FA4-7CF2-F721-8D96-053FFD9B6C35}"/>
              </a:ext>
            </a:extLst>
          </p:cNvPr>
          <p:cNvSpPr/>
          <p:nvPr/>
        </p:nvSpPr>
        <p:spPr>
          <a:xfrm>
            <a:off x="9713521" y="2761672"/>
            <a:ext cx="571482" cy="2430000"/>
          </a:xfrm>
          <a:prstGeom prst="rect">
            <a:avLst/>
          </a:prstGeom>
          <a:solidFill>
            <a:srgbClr val="F2E5ED">
              <a:alpha val="50196"/>
            </a:srgbClr>
          </a:solidFill>
        </p:spPr>
        <p:txBody>
          <a:bodyPr wrap="squar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Narrow"/>
              <a:ea typeface="+mn-ea"/>
              <a:cs typeface="+mn-cs"/>
            </a:endParaRPr>
          </a:p>
        </p:txBody>
      </p:sp>
      <p:graphicFrame>
        <p:nvGraphicFramePr>
          <p:cNvPr id="10" name="Chart 9">
            <a:extLst>
              <a:ext uri="{FF2B5EF4-FFF2-40B4-BE49-F238E27FC236}">
                <a16:creationId xmlns:a16="http://schemas.microsoft.com/office/drawing/2014/main" id="{64F1971E-0F17-4226-B2A1-1718BF01754D}"/>
              </a:ext>
            </a:extLst>
          </p:cNvPr>
          <p:cNvGraphicFramePr>
            <a:graphicFrameLocks/>
          </p:cNvGraphicFramePr>
          <p:nvPr/>
        </p:nvGraphicFramePr>
        <p:xfrm>
          <a:off x="9105834" y="2299485"/>
          <a:ext cx="2527200" cy="3348000"/>
        </p:xfrm>
        <a:graphic>
          <a:graphicData uri="http://schemas.openxmlformats.org/drawingml/2006/chart">
            <c:chart xmlns:c="http://schemas.openxmlformats.org/drawingml/2006/chart" xmlns:r="http://schemas.openxmlformats.org/officeDocument/2006/relationships" r:id="rId4"/>
          </a:graphicData>
        </a:graphic>
      </p:graphicFrame>
      <p:sp>
        <p:nvSpPr>
          <p:cNvPr id="12" name="TextBox 11">
            <a:extLst>
              <a:ext uri="{FF2B5EF4-FFF2-40B4-BE49-F238E27FC236}">
                <a16:creationId xmlns:a16="http://schemas.microsoft.com/office/drawing/2014/main" id="{92890003-73E3-11DC-F887-7812C3441F4F}"/>
              </a:ext>
            </a:extLst>
          </p:cNvPr>
          <p:cNvSpPr txBox="1"/>
          <p:nvPr/>
        </p:nvSpPr>
        <p:spPr>
          <a:xfrm>
            <a:off x="207967" y="6402716"/>
            <a:ext cx="1856598" cy="27699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rial Narrow"/>
                <a:ea typeface="+mn-ea"/>
                <a:cs typeface="Arial Narrow"/>
              </a:rPr>
              <a:t>Oliveira et al, ESMO BC 2023</a:t>
            </a:r>
          </a:p>
        </p:txBody>
      </p:sp>
    </p:spTree>
    <p:extLst>
      <p:ext uri="{BB962C8B-B14F-4D97-AF65-F5344CB8AC3E}">
        <p14:creationId xmlns:p14="http://schemas.microsoft.com/office/powerpoint/2010/main" val="2948166409"/>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41BCAC1-89A3-2D91-C471-BA5A918C7F41}"/>
              </a:ext>
            </a:extLst>
          </p:cNvPr>
          <p:cNvSpPr>
            <a:spLocks noGrp="1"/>
          </p:cNvSpPr>
          <p:nvPr>
            <p:ph type="title"/>
          </p:nvPr>
        </p:nvSpPr>
        <p:spPr>
          <a:xfrm>
            <a:off x="838200" y="17271"/>
            <a:ext cx="10515600" cy="790815"/>
          </a:xfrm>
        </p:spPr>
        <p:txBody>
          <a:bodyPr>
            <a:normAutofit/>
          </a:bodyPr>
          <a:lstStyle/>
          <a:p>
            <a:pPr algn="ctr"/>
            <a:r>
              <a:rPr lang="en-US" sz="2800" dirty="0" err="1"/>
              <a:t>CAPItello</a:t>
            </a:r>
            <a:r>
              <a:rPr lang="en-US" sz="2800" dirty="0"/>
              <a:t> 291: Safety Analysis</a:t>
            </a:r>
          </a:p>
        </p:txBody>
      </p:sp>
      <p:pic>
        <p:nvPicPr>
          <p:cNvPr id="7" name="Picture 6">
            <a:extLst>
              <a:ext uri="{FF2B5EF4-FFF2-40B4-BE49-F238E27FC236}">
                <a16:creationId xmlns:a16="http://schemas.microsoft.com/office/drawing/2014/main" id="{BBDFBA81-46B5-FAEC-B2EA-2CA9897A604F}"/>
              </a:ext>
            </a:extLst>
          </p:cNvPr>
          <p:cNvPicPr>
            <a:picLocks noChangeAspect="1"/>
          </p:cNvPicPr>
          <p:nvPr/>
        </p:nvPicPr>
        <p:blipFill>
          <a:blip r:embed="rId2"/>
          <a:stretch>
            <a:fillRect/>
          </a:stretch>
        </p:blipFill>
        <p:spPr>
          <a:xfrm>
            <a:off x="0" y="757166"/>
            <a:ext cx="7951085" cy="4137149"/>
          </a:xfrm>
          <a:prstGeom prst="rect">
            <a:avLst/>
          </a:prstGeom>
        </p:spPr>
      </p:pic>
      <p:sp>
        <p:nvSpPr>
          <p:cNvPr id="8" name="Rectangle 7">
            <a:extLst>
              <a:ext uri="{FF2B5EF4-FFF2-40B4-BE49-F238E27FC236}">
                <a16:creationId xmlns:a16="http://schemas.microsoft.com/office/drawing/2014/main" id="{4C173310-9753-6C12-AD61-5453186F0999}"/>
              </a:ext>
            </a:extLst>
          </p:cNvPr>
          <p:cNvSpPr/>
          <p:nvPr/>
        </p:nvSpPr>
        <p:spPr>
          <a:xfrm>
            <a:off x="1124466" y="1625651"/>
            <a:ext cx="654908" cy="302006"/>
          </a:xfrm>
          <a:prstGeom prst="rect">
            <a:avLst/>
          </a:prstGeom>
          <a:noFill/>
          <a:ln w="1905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A8F6F1D6-532A-2AE2-7387-9E94ED9426F2}"/>
              </a:ext>
            </a:extLst>
          </p:cNvPr>
          <p:cNvSpPr/>
          <p:nvPr/>
        </p:nvSpPr>
        <p:spPr>
          <a:xfrm>
            <a:off x="3202705" y="1643524"/>
            <a:ext cx="654908" cy="302006"/>
          </a:xfrm>
          <a:prstGeom prst="rect">
            <a:avLst/>
          </a:prstGeom>
          <a:noFill/>
          <a:ln w="1905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Rectangle 9">
            <a:extLst>
              <a:ext uri="{FF2B5EF4-FFF2-40B4-BE49-F238E27FC236}">
                <a16:creationId xmlns:a16="http://schemas.microsoft.com/office/drawing/2014/main" id="{7E7BC90A-3870-38C0-8C7A-B71795C6BF61}"/>
              </a:ext>
            </a:extLst>
          </p:cNvPr>
          <p:cNvSpPr/>
          <p:nvPr/>
        </p:nvSpPr>
        <p:spPr>
          <a:xfrm>
            <a:off x="1124466" y="1927657"/>
            <a:ext cx="654908" cy="302006"/>
          </a:xfrm>
          <a:prstGeom prst="rect">
            <a:avLst/>
          </a:prstGeom>
          <a:noFill/>
          <a:ln w="1905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Rectangle 10">
            <a:extLst>
              <a:ext uri="{FF2B5EF4-FFF2-40B4-BE49-F238E27FC236}">
                <a16:creationId xmlns:a16="http://schemas.microsoft.com/office/drawing/2014/main" id="{3830F640-2B62-2255-B6A7-A7F456F2653C}"/>
              </a:ext>
            </a:extLst>
          </p:cNvPr>
          <p:cNvSpPr/>
          <p:nvPr/>
        </p:nvSpPr>
        <p:spPr>
          <a:xfrm>
            <a:off x="3202705" y="1945530"/>
            <a:ext cx="654908" cy="302006"/>
          </a:xfrm>
          <a:prstGeom prst="rect">
            <a:avLst/>
          </a:prstGeom>
          <a:noFill/>
          <a:ln w="1905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775000E1-683F-53C2-6CFA-41E2AF2F3CBB}"/>
              </a:ext>
            </a:extLst>
          </p:cNvPr>
          <p:cNvSpPr/>
          <p:nvPr/>
        </p:nvSpPr>
        <p:spPr>
          <a:xfrm>
            <a:off x="1124466" y="3389210"/>
            <a:ext cx="654908" cy="302006"/>
          </a:xfrm>
          <a:prstGeom prst="rect">
            <a:avLst/>
          </a:prstGeom>
          <a:noFill/>
          <a:ln w="1905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Rectangle 12">
            <a:extLst>
              <a:ext uri="{FF2B5EF4-FFF2-40B4-BE49-F238E27FC236}">
                <a16:creationId xmlns:a16="http://schemas.microsoft.com/office/drawing/2014/main" id="{7168DB86-A090-098F-31D9-CACB4B5A20BC}"/>
              </a:ext>
            </a:extLst>
          </p:cNvPr>
          <p:cNvSpPr/>
          <p:nvPr/>
        </p:nvSpPr>
        <p:spPr>
          <a:xfrm>
            <a:off x="3211187" y="3372960"/>
            <a:ext cx="1348455" cy="302006"/>
          </a:xfrm>
          <a:prstGeom prst="rect">
            <a:avLst/>
          </a:prstGeom>
          <a:noFill/>
          <a:ln w="1905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Rectangle 13">
            <a:extLst>
              <a:ext uri="{FF2B5EF4-FFF2-40B4-BE49-F238E27FC236}">
                <a16:creationId xmlns:a16="http://schemas.microsoft.com/office/drawing/2014/main" id="{44470D69-4240-22F6-094B-E037300DA1BB}"/>
              </a:ext>
            </a:extLst>
          </p:cNvPr>
          <p:cNvSpPr/>
          <p:nvPr/>
        </p:nvSpPr>
        <p:spPr>
          <a:xfrm>
            <a:off x="1124466" y="4086623"/>
            <a:ext cx="654908" cy="302006"/>
          </a:xfrm>
          <a:prstGeom prst="rect">
            <a:avLst/>
          </a:prstGeom>
          <a:noFill/>
          <a:ln w="1905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TextBox 14">
            <a:extLst>
              <a:ext uri="{FF2B5EF4-FFF2-40B4-BE49-F238E27FC236}">
                <a16:creationId xmlns:a16="http://schemas.microsoft.com/office/drawing/2014/main" id="{9F6249F1-937F-550E-4E55-7C8B50818B37}"/>
              </a:ext>
            </a:extLst>
          </p:cNvPr>
          <p:cNvSpPr txBox="1"/>
          <p:nvPr/>
        </p:nvSpPr>
        <p:spPr>
          <a:xfrm>
            <a:off x="23684" y="6471397"/>
            <a:ext cx="2856471" cy="36933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Rugo</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et al, ASCO 2023</a:t>
            </a:r>
          </a:p>
        </p:txBody>
      </p:sp>
      <p:sp>
        <p:nvSpPr>
          <p:cNvPr id="17" name="TextBox 16">
            <a:extLst>
              <a:ext uri="{FF2B5EF4-FFF2-40B4-BE49-F238E27FC236}">
                <a16:creationId xmlns:a16="http://schemas.microsoft.com/office/drawing/2014/main" id="{7BEFB3BF-8C7F-2A25-9F12-3ACD57F9A14F}"/>
              </a:ext>
            </a:extLst>
          </p:cNvPr>
          <p:cNvSpPr txBox="1"/>
          <p:nvPr/>
        </p:nvSpPr>
        <p:spPr>
          <a:xfrm>
            <a:off x="4559642" y="5069135"/>
            <a:ext cx="2825132" cy="120032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panose="020F0502020204030204"/>
                <a:ea typeface="+mn-ea"/>
                <a:cs typeface="+mn-cs"/>
              </a:rPr>
              <a:t>Median time to onset, Days</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Diarrhea: 8 (2-22)</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Rash: 12 (10-15)</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Hyperglycemia: 15 (1-51)</a:t>
            </a:r>
          </a:p>
        </p:txBody>
      </p:sp>
      <p:sp>
        <p:nvSpPr>
          <p:cNvPr id="18" name="TextBox 17">
            <a:extLst>
              <a:ext uri="{FF2B5EF4-FFF2-40B4-BE49-F238E27FC236}">
                <a16:creationId xmlns:a16="http://schemas.microsoft.com/office/drawing/2014/main" id="{AC5CA47B-0BD9-B292-FB1E-0FED15356D5E}"/>
              </a:ext>
            </a:extLst>
          </p:cNvPr>
          <p:cNvSpPr txBox="1"/>
          <p:nvPr/>
        </p:nvSpPr>
        <p:spPr>
          <a:xfrm>
            <a:off x="7765434" y="5093849"/>
            <a:ext cx="3060838" cy="1477328"/>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panose="020F0502020204030204"/>
                <a:ea typeface="+mn-ea"/>
                <a:cs typeface="+mn-cs"/>
              </a:rPr>
              <a:t>AEs leading to discontinuation</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Diarrhea: 2%</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Rash 4.5%</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Hyperglycemia: 0.3%</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 name="Group 20">
            <a:extLst>
              <a:ext uri="{FF2B5EF4-FFF2-40B4-BE49-F238E27FC236}">
                <a16:creationId xmlns:a16="http://schemas.microsoft.com/office/drawing/2014/main" id="{B841D802-CB28-0003-CFA5-1CF343206423}"/>
              </a:ext>
            </a:extLst>
          </p:cNvPr>
          <p:cNvGrpSpPr/>
          <p:nvPr/>
        </p:nvGrpSpPr>
        <p:grpSpPr>
          <a:xfrm>
            <a:off x="7928126" y="1025487"/>
            <a:ext cx="4008501" cy="3520440"/>
            <a:chOff x="7928126" y="1025487"/>
            <a:chExt cx="4008501" cy="3520440"/>
          </a:xfrm>
        </p:grpSpPr>
        <p:pic>
          <p:nvPicPr>
            <p:cNvPr id="19" name="Picture 18">
              <a:extLst>
                <a:ext uri="{FF2B5EF4-FFF2-40B4-BE49-F238E27FC236}">
                  <a16:creationId xmlns:a16="http://schemas.microsoft.com/office/drawing/2014/main" id="{85E2E55F-17E8-3EF3-526A-95CEC112D64D}"/>
                </a:ext>
              </a:extLst>
            </p:cNvPr>
            <p:cNvPicPr>
              <a:picLocks noChangeAspect="1"/>
            </p:cNvPicPr>
            <p:nvPr/>
          </p:nvPicPr>
          <p:blipFill rotWithShape="1">
            <a:blip r:embed="rId3"/>
            <a:srcRect r="1954"/>
            <a:stretch/>
          </p:blipFill>
          <p:spPr>
            <a:xfrm>
              <a:off x="7928126" y="1025487"/>
              <a:ext cx="4008501" cy="3520440"/>
            </a:xfrm>
            <a:prstGeom prst="rect">
              <a:avLst/>
            </a:prstGeom>
          </p:spPr>
        </p:pic>
        <p:sp>
          <p:nvSpPr>
            <p:cNvPr id="20" name="Rectangle 19">
              <a:extLst>
                <a:ext uri="{FF2B5EF4-FFF2-40B4-BE49-F238E27FC236}">
                  <a16:creationId xmlns:a16="http://schemas.microsoft.com/office/drawing/2014/main" id="{E66F0ADE-5FC6-D6AF-C8F0-119A688C85C4}"/>
                </a:ext>
              </a:extLst>
            </p:cNvPr>
            <p:cNvSpPr/>
            <p:nvPr/>
          </p:nvSpPr>
          <p:spPr>
            <a:xfrm>
              <a:off x="11689492" y="2533135"/>
              <a:ext cx="247135" cy="53134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3" name="TextBox 22">
            <a:extLst>
              <a:ext uri="{FF2B5EF4-FFF2-40B4-BE49-F238E27FC236}">
                <a16:creationId xmlns:a16="http://schemas.microsoft.com/office/drawing/2014/main" id="{F57AA9BD-79BD-D8C9-28B4-09FE35318AF9}"/>
              </a:ext>
            </a:extLst>
          </p:cNvPr>
          <p:cNvSpPr txBox="1"/>
          <p:nvPr/>
        </p:nvSpPr>
        <p:spPr>
          <a:xfrm>
            <a:off x="283421" y="5100329"/>
            <a:ext cx="6110416" cy="1200329"/>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2060"/>
                </a:solidFill>
                <a:effectLst/>
                <a:uLnTx/>
                <a:uFillTx/>
                <a:latin typeface="Calibri" panose="020F0502020204030204"/>
                <a:ea typeface="+mn-ea"/>
                <a:cs typeface="+mn-cs"/>
              </a:rPr>
              <a:t>AEs leading to:</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002060"/>
                </a:solidFill>
                <a:effectLst/>
                <a:uLnTx/>
                <a:uFillTx/>
                <a:latin typeface="Calibri" panose="020F0502020204030204"/>
                <a:ea typeface="+mn-ea"/>
                <a:cs typeface="+mn-cs"/>
              </a:rPr>
              <a:t>Discontinuation </a:t>
            </a:r>
            <a:r>
              <a:rPr kumimoji="0" lang="en-US" sz="1800" b="0" i="0" u="none" strike="noStrike" kern="1200" cap="none" spc="0" normalizeH="0" baseline="0" noProof="0" dirty="0" err="1">
                <a:ln>
                  <a:noFill/>
                </a:ln>
                <a:solidFill>
                  <a:srgbClr val="002060"/>
                </a:solidFill>
                <a:effectLst/>
                <a:uLnTx/>
                <a:uFillTx/>
                <a:latin typeface="Calibri" panose="020F0502020204030204"/>
                <a:ea typeface="+mn-ea"/>
                <a:cs typeface="+mn-cs"/>
              </a:rPr>
              <a:t>capi</a:t>
            </a:r>
            <a:r>
              <a:rPr kumimoji="0" lang="en-US" sz="1800" b="0" i="0" u="none" strike="noStrike" kern="1200" cap="none" spc="0" normalizeH="0" baseline="0" noProof="0" dirty="0">
                <a:ln>
                  <a:noFill/>
                </a:ln>
                <a:solidFill>
                  <a:srgbClr val="002060"/>
                </a:solidFill>
                <a:effectLst/>
                <a:uLnTx/>
                <a:uFillTx/>
                <a:latin typeface="Calibri" panose="020F0502020204030204"/>
                <a:ea typeface="+mn-ea"/>
                <a:cs typeface="+mn-cs"/>
              </a:rPr>
              <a:t>/</a:t>
            </a:r>
            <a:r>
              <a:rPr kumimoji="0" lang="en-US" sz="1800" b="0" i="0" u="none" strike="noStrike" kern="1200" cap="none" spc="0" normalizeH="0" baseline="0" noProof="0" dirty="0" err="1">
                <a:ln>
                  <a:noFill/>
                </a:ln>
                <a:solidFill>
                  <a:srgbClr val="002060"/>
                </a:solidFill>
                <a:effectLst/>
                <a:uLnTx/>
                <a:uFillTx/>
                <a:latin typeface="Calibri" panose="020F0502020204030204"/>
                <a:ea typeface="+mn-ea"/>
                <a:cs typeface="+mn-cs"/>
              </a:rPr>
              <a:t>pla</a:t>
            </a:r>
            <a:r>
              <a:rPr kumimoji="0" lang="en-US" sz="1800" b="0" i="0" u="none" strike="noStrike" kern="1200" cap="none" spc="0" normalizeH="0" baseline="0" noProof="0" dirty="0">
                <a:ln>
                  <a:noFill/>
                </a:ln>
                <a:solidFill>
                  <a:srgbClr val="002060"/>
                </a:solidFill>
                <a:effectLst/>
                <a:uLnTx/>
                <a:uFillTx/>
                <a:latin typeface="Calibri" panose="020F0502020204030204"/>
                <a:ea typeface="+mn-ea"/>
                <a:cs typeface="+mn-cs"/>
              </a:rPr>
              <a:t>: 9.3 vs 0.6%</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002060"/>
                </a:solidFill>
                <a:effectLst/>
                <a:uLnTx/>
                <a:uFillTx/>
                <a:latin typeface="Calibri" panose="020F0502020204030204"/>
                <a:ea typeface="+mn-ea"/>
                <a:cs typeface="+mn-cs"/>
              </a:rPr>
              <a:t>Interruption </a:t>
            </a:r>
            <a:r>
              <a:rPr kumimoji="0" lang="en-US" sz="1800" b="0" i="0" u="none" strike="noStrike" kern="1200" cap="none" spc="0" normalizeH="0" baseline="0" noProof="0" dirty="0" err="1">
                <a:ln>
                  <a:noFill/>
                </a:ln>
                <a:solidFill>
                  <a:srgbClr val="002060"/>
                </a:solidFill>
                <a:effectLst/>
                <a:uLnTx/>
                <a:uFillTx/>
                <a:latin typeface="Calibri" panose="020F0502020204030204"/>
                <a:ea typeface="+mn-ea"/>
                <a:cs typeface="+mn-cs"/>
              </a:rPr>
              <a:t>capi</a:t>
            </a:r>
            <a:r>
              <a:rPr kumimoji="0" lang="en-US" sz="1800" b="0" i="0" u="none" strike="noStrike" kern="1200" cap="none" spc="0" normalizeH="0" baseline="0" noProof="0" dirty="0">
                <a:ln>
                  <a:noFill/>
                </a:ln>
                <a:solidFill>
                  <a:srgbClr val="002060"/>
                </a:solidFill>
                <a:effectLst/>
                <a:uLnTx/>
                <a:uFillTx/>
                <a:latin typeface="Calibri" panose="020F0502020204030204"/>
                <a:ea typeface="+mn-ea"/>
                <a:cs typeface="+mn-cs"/>
              </a:rPr>
              <a:t>/</a:t>
            </a:r>
            <a:r>
              <a:rPr kumimoji="0" lang="en-US" sz="1800" b="0" i="0" u="none" strike="noStrike" kern="1200" cap="none" spc="0" normalizeH="0" baseline="0" noProof="0" dirty="0" err="1">
                <a:ln>
                  <a:noFill/>
                </a:ln>
                <a:solidFill>
                  <a:srgbClr val="002060"/>
                </a:solidFill>
                <a:effectLst/>
                <a:uLnTx/>
                <a:uFillTx/>
                <a:latin typeface="Calibri" panose="020F0502020204030204"/>
                <a:ea typeface="+mn-ea"/>
                <a:cs typeface="+mn-cs"/>
              </a:rPr>
              <a:t>pla</a:t>
            </a:r>
            <a:r>
              <a:rPr kumimoji="0" lang="en-US" sz="1800" b="0" i="0" u="none" strike="noStrike" kern="1200" cap="none" spc="0" normalizeH="0" baseline="0" noProof="0" dirty="0">
                <a:ln>
                  <a:noFill/>
                </a:ln>
                <a:solidFill>
                  <a:srgbClr val="002060"/>
                </a:solidFill>
                <a:effectLst/>
                <a:uLnTx/>
                <a:uFillTx/>
                <a:latin typeface="Calibri" panose="020F0502020204030204"/>
                <a:ea typeface="+mn-ea"/>
                <a:cs typeface="+mn-cs"/>
              </a:rPr>
              <a:t>: 34.9 vs 10.3%</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srgbClr val="002060"/>
                </a:solidFill>
                <a:effectLst/>
                <a:uLnTx/>
                <a:uFillTx/>
                <a:latin typeface="Calibri" panose="020F0502020204030204"/>
                <a:ea typeface="+mn-ea"/>
                <a:cs typeface="+mn-cs"/>
              </a:rPr>
              <a:t>Dose reduction </a:t>
            </a:r>
            <a:r>
              <a:rPr kumimoji="0" lang="en-US" sz="1800" b="0" i="0" u="none" strike="noStrike" kern="1200" cap="none" spc="0" normalizeH="0" baseline="0" noProof="0" dirty="0" err="1">
                <a:ln>
                  <a:noFill/>
                </a:ln>
                <a:solidFill>
                  <a:srgbClr val="002060"/>
                </a:solidFill>
                <a:effectLst/>
                <a:uLnTx/>
                <a:uFillTx/>
                <a:latin typeface="Calibri" panose="020F0502020204030204"/>
                <a:ea typeface="+mn-ea"/>
                <a:cs typeface="+mn-cs"/>
              </a:rPr>
              <a:t>capi</a:t>
            </a:r>
            <a:r>
              <a:rPr kumimoji="0" lang="en-US" sz="1800" b="0" i="0" u="none" strike="noStrike" kern="1200" cap="none" spc="0" normalizeH="0" baseline="0" noProof="0" dirty="0">
                <a:ln>
                  <a:noFill/>
                </a:ln>
                <a:solidFill>
                  <a:srgbClr val="002060"/>
                </a:solidFill>
                <a:effectLst/>
                <a:uLnTx/>
                <a:uFillTx/>
                <a:latin typeface="Calibri" panose="020F0502020204030204"/>
                <a:ea typeface="+mn-ea"/>
                <a:cs typeface="+mn-cs"/>
              </a:rPr>
              <a:t>/</a:t>
            </a:r>
            <a:r>
              <a:rPr kumimoji="0" lang="en-US" sz="1800" b="0" i="0" u="none" strike="noStrike" kern="1200" cap="none" spc="0" normalizeH="0" baseline="0" noProof="0" dirty="0" err="1">
                <a:ln>
                  <a:noFill/>
                </a:ln>
                <a:solidFill>
                  <a:srgbClr val="002060"/>
                </a:solidFill>
                <a:effectLst/>
                <a:uLnTx/>
                <a:uFillTx/>
                <a:latin typeface="Calibri" panose="020F0502020204030204"/>
                <a:ea typeface="+mn-ea"/>
                <a:cs typeface="+mn-cs"/>
              </a:rPr>
              <a:t>pla</a:t>
            </a:r>
            <a:r>
              <a:rPr kumimoji="0" lang="en-US" sz="1800" b="0" i="0" u="none" strike="noStrike" kern="1200" cap="none" spc="0" normalizeH="0" baseline="0" noProof="0" dirty="0">
                <a:ln>
                  <a:noFill/>
                </a:ln>
                <a:solidFill>
                  <a:srgbClr val="002060"/>
                </a:solidFill>
                <a:effectLst/>
                <a:uLnTx/>
                <a:uFillTx/>
                <a:latin typeface="Calibri" panose="020F0502020204030204"/>
                <a:ea typeface="+mn-ea"/>
                <a:cs typeface="+mn-cs"/>
              </a:rPr>
              <a:t>: 19.7 vs 1.7%</a:t>
            </a:r>
          </a:p>
        </p:txBody>
      </p:sp>
    </p:spTree>
    <p:extLst>
      <p:ext uri="{BB962C8B-B14F-4D97-AF65-F5344CB8AC3E}">
        <p14:creationId xmlns:p14="http://schemas.microsoft.com/office/powerpoint/2010/main" val="1312008966"/>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95F9B8B3-E7AB-A18E-3D1F-685825DBF598}"/>
              </a:ext>
            </a:extLst>
          </p:cNvPr>
          <p:cNvSpPr>
            <a:spLocks noGrp="1"/>
          </p:cNvSpPr>
          <p:nvPr>
            <p:ph type="title"/>
          </p:nvPr>
        </p:nvSpPr>
        <p:spPr>
          <a:xfrm>
            <a:off x="637032" y="148943"/>
            <a:ext cx="10515600" cy="1003951"/>
          </a:xfrm>
        </p:spPr>
        <p:txBody>
          <a:bodyPr/>
          <a:lstStyle/>
          <a:p>
            <a:r>
              <a:rPr lang="en-US" dirty="0"/>
              <a:t>Summary: </a:t>
            </a:r>
            <a:r>
              <a:rPr lang="en-US" dirty="0" err="1"/>
              <a:t>Capivasertib</a:t>
            </a:r>
            <a:r>
              <a:rPr lang="en-US" dirty="0"/>
              <a:t> and </a:t>
            </a:r>
            <a:r>
              <a:rPr lang="en-US" dirty="0" err="1"/>
              <a:t>Fulvestrant</a:t>
            </a:r>
            <a:endParaRPr lang="en-US" dirty="0"/>
          </a:p>
        </p:txBody>
      </p:sp>
      <p:sp>
        <p:nvSpPr>
          <p:cNvPr id="6" name="Content Placeholder 5">
            <a:extLst>
              <a:ext uri="{FF2B5EF4-FFF2-40B4-BE49-F238E27FC236}">
                <a16:creationId xmlns:a16="http://schemas.microsoft.com/office/drawing/2014/main" id="{739FBB82-0DF2-C802-6AD2-0D2E74121E31}"/>
              </a:ext>
            </a:extLst>
          </p:cNvPr>
          <p:cNvSpPr>
            <a:spLocks noGrp="1"/>
          </p:cNvSpPr>
          <p:nvPr>
            <p:ph idx="1"/>
          </p:nvPr>
        </p:nvSpPr>
        <p:spPr>
          <a:xfrm>
            <a:off x="637032" y="988302"/>
            <a:ext cx="10716768" cy="6211158"/>
          </a:xfrm>
        </p:spPr>
        <p:txBody>
          <a:bodyPr>
            <a:normAutofit/>
          </a:bodyPr>
          <a:lstStyle/>
          <a:p>
            <a:pPr marL="463550" indent="-457200"/>
            <a:r>
              <a:rPr lang="en-GB" sz="2000" dirty="0" err="1">
                <a:latin typeface="Arial" panose="020B0604020202020204" pitchFamily="34" charset="0"/>
                <a:cs typeface="Arial" panose="020B0604020202020204" pitchFamily="34" charset="0"/>
              </a:rPr>
              <a:t>Capivasertib</a:t>
            </a:r>
            <a:r>
              <a:rPr lang="en-GB" sz="2000" dirty="0">
                <a:latin typeface="Arial" panose="020B0604020202020204" pitchFamily="34" charset="0"/>
                <a:cs typeface="Arial" panose="020B0604020202020204" pitchFamily="34" charset="0"/>
              </a:rPr>
              <a:t>/</a:t>
            </a:r>
            <a:r>
              <a:rPr lang="en-GB" sz="2000" dirty="0" err="1">
                <a:latin typeface="Arial" panose="020B0604020202020204" pitchFamily="34" charset="0"/>
                <a:cs typeface="Arial" panose="020B0604020202020204" pitchFamily="34" charset="0"/>
              </a:rPr>
              <a:t>fulvestrant</a:t>
            </a:r>
            <a:r>
              <a:rPr lang="en-GB" sz="2000" dirty="0">
                <a:latin typeface="Arial" panose="020B0604020202020204" pitchFamily="34" charset="0"/>
                <a:cs typeface="Arial" panose="020B0604020202020204" pitchFamily="34" charset="0"/>
              </a:rPr>
              <a:t> vs </a:t>
            </a:r>
            <a:r>
              <a:rPr lang="en-GB" sz="2000" dirty="0" err="1">
                <a:latin typeface="Arial" panose="020B0604020202020204" pitchFamily="34" charset="0"/>
                <a:cs typeface="Arial" panose="020B0604020202020204" pitchFamily="34" charset="0"/>
              </a:rPr>
              <a:t>Pla</a:t>
            </a:r>
            <a:r>
              <a:rPr lang="en-GB" sz="2000" dirty="0">
                <a:latin typeface="Arial" panose="020B0604020202020204" pitchFamily="34" charset="0"/>
                <a:cs typeface="Arial" panose="020B0604020202020204" pitchFamily="34" charset="0"/>
              </a:rPr>
              <a:t>/</a:t>
            </a:r>
            <a:r>
              <a:rPr lang="en-GB" sz="2000" dirty="0" err="1">
                <a:latin typeface="Arial" panose="020B0604020202020204" pitchFamily="34" charset="0"/>
                <a:cs typeface="Arial" panose="020B0604020202020204" pitchFamily="34" charset="0"/>
              </a:rPr>
              <a:t>fulvestrant</a:t>
            </a:r>
            <a:r>
              <a:rPr lang="en-GB" sz="2000" dirty="0">
                <a:latin typeface="Arial" panose="020B0604020202020204" pitchFamily="34" charset="0"/>
                <a:cs typeface="Arial" panose="020B0604020202020204" pitchFamily="34" charset="0"/>
              </a:rPr>
              <a:t> improved PFS in the overall population and in patients with </a:t>
            </a:r>
            <a:r>
              <a:rPr lang="en-GB" sz="2000" dirty="0" err="1">
                <a:latin typeface="Arial" panose="020B0604020202020204" pitchFamily="34" charset="0"/>
                <a:cs typeface="Arial" panose="020B0604020202020204" pitchFamily="34" charset="0"/>
              </a:rPr>
              <a:t>tumor</a:t>
            </a:r>
            <a:r>
              <a:rPr lang="en-GB" sz="2000" dirty="0">
                <a:latin typeface="Arial" panose="020B0604020202020204" pitchFamily="34" charset="0"/>
                <a:cs typeface="Arial" panose="020B0604020202020204" pitchFamily="34" charset="0"/>
              </a:rPr>
              <a:t> PIK3CA altered population; overall survival immature</a:t>
            </a:r>
          </a:p>
          <a:p>
            <a:pPr marL="463550" indent="-457200"/>
            <a:r>
              <a:rPr lang="en-GB" sz="2000" dirty="0">
                <a:latin typeface="Arial" panose="020B0604020202020204" pitchFamily="34" charset="0"/>
                <a:cs typeface="Arial" panose="020B0604020202020204" pitchFamily="34" charset="0"/>
              </a:rPr>
              <a:t>Efficacy in the subset of patients with non-altered </a:t>
            </a:r>
            <a:r>
              <a:rPr lang="en-GB" sz="2000" dirty="0" err="1">
                <a:latin typeface="Arial" panose="020B0604020202020204" pitchFamily="34" charset="0"/>
                <a:cs typeface="Arial" panose="020B0604020202020204" pitchFamily="34" charset="0"/>
              </a:rPr>
              <a:t>tumors</a:t>
            </a:r>
            <a:r>
              <a:rPr lang="en-GB" sz="2000" dirty="0">
                <a:latin typeface="Arial" panose="020B0604020202020204" pitchFamily="34" charset="0"/>
                <a:cs typeface="Arial" panose="020B0604020202020204" pitchFamily="34" charset="0"/>
              </a:rPr>
              <a:t> encouraging</a:t>
            </a:r>
          </a:p>
          <a:p>
            <a:pPr marL="920750" lvl="1" indent="-457200"/>
            <a:r>
              <a:rPr lang="en-GB" dirty="0">
                <a:latin typeface="Arial" panose="020B0604020202020204" pitchFamily="34" charset="0"/>
                <a:cs typeface="Arial" panose="020B0604020202020204" pitchFamily="34" charset="0"/>
              </a:rPr>
              <a:t>Trial was not powered to look at this subgroup; small group with unknown mutation profile hard to take into account</a:t>
            </a:r>
          </a:p>
          <a:p>
            <a:pPr marL="463550" indent="-457200"/>
            <a:r>
              <a:rPr lang="en-GB" sz="2000" dirty="0">
                <a:latin typeface="Arial" panose="020B0604020202020204" pitchFamily="34" charset="0"/>
                <a:cs typeface="Arial" panose="020B0604020202020204" pitchFamily="34" charset="0"/>
              </a:rPr>
              <a:t>Benefit seen across subgroups including those with prior CDK4/6i &amp; with visceral </a:t>
            </a:r>
            <a:r>
              <a:rPr lang="en-GB" sz="2000" dirty="0" err="1">
                <a:latin typeface="Arial" panose="020B0604020202020204" pitchFamily="34" charset="0"/>
                <a:cs typeface="Arial" panose="020B0604020202020204" pitchFamily="34" charset="0"/>
              </a:rPr>
              <a:t>mets</a:t>
            </a:r>
            <a:endParaRPr lang="en-GB" sz="2000" dirty="0">
              <a:latin typeface="Arial" panose="020B0604020202020204" pitchFamily="34" charset="0"/>
              <a:cs typeface="Arial" panose="020B0604020202020204" pitchFamily="34" charset="0"/>
            </a:endParaRPr>
          </a:p>
          <a:p>
            <a:pPr marL="463550" indent="-457200"/>
            <a:r>
              <a:rPr lang="en-GB" sz="2000" dirty="0">
                <a:latin typeface="Arial" panose="020B0604020202020204" pitchFamily="34" charset="0"/>
                <a:cs typeface="Arial" panose="020B0604020202020204" pitchFamily="34" charset="0"/>
              </a:rPr>
              <a:t>Safety</a:t>
            </a:r>
          </a:p>
          <a:p>
            <a:pPr marL="920750" lvl="1" indent="-457200"/>
            <a:r>
              <a:rPr lang="en-GB" dirty="0">
                <a:latin typeface="Arial" panose="020B0604020202020204" pitchFamily="34" charset="0"/>
                <a:cs typeface="Arial" panose="020B0604020202020204" pitchFamily="34" charset="0"/>
              </a:rPr>
              <a:t>Overall well tolerated, low rate of </a:t>
            </a:r>
            <a:r>
              <a:rPr lang="en-GB" dirty="0" err="1">
                <a:latin typeface="Arial" panose="020B0604020202020204" pitchFamily="34" charset="0"/>
                <a:cs typeface="Arial" panose="020B0604020202020204" pitchFamily="34" charset="0"/>
              </a:rPr>
              <a:t>hyperglycemia</a:t>
            </a:r>
            <a:r>
              <a:rPr lang="en-GB" dirty="0">
                <a:latin typeface="Arial" panose="020B0604020202020204" pitchFamily="34" charset="0"/>
                <a:cs typeface="Arial" panose="020B0604020202020204" pitchFamily="34" charset="0"/>
              </a:rPr>
              <a:t> </a:t>
            </a:r>
          </a:p>
          <a:p>
            <a:pPr marL="463550" indent="-457200"/>
            <a:r>
              <a:rPr lang="en-GB" sz="2000" dirty="0">
                <a:latin typeface="Arial" panose="020B0604020202020204" pitchFamily="34" charset="0"/>
                <a:cs typeface="Arial" panose="020B0604020202020204" pitchFamily="34" charset="0"/>
              </a:rPr>
              <a:t>Data to be considered for regulatory approval</a:t>
            </a:r>
          </a:p>
          <a:p>
            <a:pPr marL="463550" indent="-457200"/>
            <a:r>
              <a:rPr lang="en-GB" sz="2000" dirty="0">
                <a:latin typeface="Arial" panose="020B0604020202020204" pitchFamily="34" charset="0"/>
                <a:cs typeface="Arial" panose="020B0604020202020204" pitchFamily="34" charset="0"/>
              </a:rPr>
              <a:t>Additional studies</a:t>
            </a:r>
          </a:p>
          <a:p>
            <a:pPr marL="920750" lvl="1" indent="-457200"/>
            <a:r>
              <a:rPr lang="en-US" b="1" dirty="0">
                <a:latin typeface="Arial" panose="020B0604020202020204" pitchFamily="34" charset="0"/>
                <a:cs typeface="Arial" panose="020B0604020202020204" pitchFamily="34" charset="0"/>
              </a:rPr>
              <a:t>CAPItello-292</a:t>
            </a:r>
            <a:r>
              <a:rPr lang="en-US" dirty="0">
                <a:latin typeface="Arial" panose="020B0604020202020204" pitchFamily="34" charset="0"/>
                <a:cs typeface="Arial" panose="020B0604020202020204" pitchFamily="34" charset="0"/>
              </a:rPr>
              <a:t> (NCT04862663): </a:t>
            </a:r>
            <a:r>
              <a:rPr lang="en-US" dirty="0" err="1">
                <a:latin typeface="Arial" panose="020B0604020202020204" pitchFamily="34" charset="0"/>
                <a:cs typeface="Arial" panose="020B0604020202020204" pitchFamily="34" charset="0"/>
              </a:rPr>
              <a:t>Fulvestrant</a:t>
            </a:r>
            <a:r>
              <a:rPr lang="en-US" dirty="0">
                <a:latin typeface="Arial" panose="020B0604020202020204" pitchFamily="34" charset="0"/>
                <a:cs typeface="Arial" panose="020B0604020202020204" pitchFamily="34" charset="0"/>
              </a:rPr>
              <a:t>/Palbociclib +/- </a:t>
            </a:r>
            <a:r>
              <a:rPr lang="en-US" dirty="0" err="1">
                <a:latin typeface="Arial" panose="020B0604020202020204" pitchFamily="34" charset="0"/>
                <a:cs typeface="Arial" panose="020B0604020202020204" pitchFamily="34" charset="0"/>
              </a:rPr>
              <a:t>Capi</a:t>
            </a:r>
            <a:r>
              <a:rPr lang="en-US" dirty="0">
                <a:latin typeface="Arial" panose="020B0604020202020204" pitchFamily="34" charset="0"/>
                <a:cs typeface="Arial" panose="020B0604020202020204" pitchFamily="34" charset="0"/>
              </a:rPr>
              <a:t>; now being evaluated with </a:t>
            </a:r>
            <a:r>
              <a:rPr lang="en-US" dirty="0" err="1">
                <a:latin typeface="Arial" panose="020B0604020202020204" pitchFamily="34" charset="0"/>
                <a:cs typeface="Arial" panose="020B0604020202020204" pitchFamily="34" charset="0"/>
              </a:rPr>
              <a:t>ribociclib</a:t>
            </a:r>
            <a:r>
              <a:rPr lang="en-US" dirty="0">
                <a:latin typeface="Arial" panose="020B0604020202020204" pitchFamily="34" charset="0"/>
                <a:cs typeface="Arial" panose="020B0604020202020204" pitchFamily="34" charset="0"/>
              </a:rPr>
              <a:t> and </a:t>
            </a:r>
            <a:r>
              <a:rPr lang="en-US" dirty="0" err="1">
                <a:latin typeface="Arial" panose="020B0604020202020204" pitchFamily="34" charset="0"/>
                <a:cs typeface="Arial" panose="020B0604020202020204" pitchFamily="34" charset="0"/>
              </a:rPr>
              <a:t>abemaciclib</a:t>
            </a:r>
            <a:r>
              <a:rPr lang="en-US" dirty="0">
                <a:latin typeface="Arial" panose="020B0604020202020204" pitchFamily="34" charset="0"/>
                <a:cs typeface="Arial" panose="020B0604020202020204" pitchFamily="34" charset="0"/>
              </a:rPr>
              <a:t> combinations </a:t>
            </a:r>
          </a:p>
          <a:p>
            <a:pPr marL="920750" lvl="1" indent="-457200"/>
            <a:r>
              <a:rPr lang="en-US" dirty="0">
                <a:latin typeface="Arial" panose="020B0604020202020204" pitchFamily="34" charset="0"/>
                <a:cs typeface="Arial" panose="020B0604020202020204" pitchFamily="34" charset="0"/>
              </a:rPr>
              <a:t>Additional studies with </a:t>
            </a:r>
            <a:r>
              <a:rPr lang="en-US" dirty="0" err="1">
                <a:latin typeface="Arial" panose="020B0604020202020204" pitchFamily="34" charset="0"/>
                <a:cs typeface="Arial" panose="020B0604020202020204" pitchFamily="34" charset="0"/>
              </a:rPr>
              <a:t>ipatasertib</a:t>
            </a:r>
            <a:r>
              <a:rPr lang="en-US" dirty="0">
                <a:latin typeface="Arial" panose="020B0604020202020204" pitchFamily="34" charset="0"/>
                <a:cs typeface="Arial" panose="020B0604020202020204" pitchFamily="34" charset="0"/>
              </a:rPr>
              <a:t> with similar designs</a:t>
            </a:r>
          </a:p>
          <a:p>
            <a:pPr marL="920750" lvl="1" indent="-457200"/>
            <a:r>
              <a:rPr lang="en-US" dirty="0">
                <a:latin typeface="Arial" panose="020B0604020202020204" pitchFamily="34" charset="0"/>
                <a:cs typeface="Arial" panose="020B0604020202020204" pitchFamily="34" charset="0"/>
              </a:rPr>
              <a:t>New PIK3CA inhibitors: </a:t>
            </a:r>
            <a:r>
              <a:rPr lang="en-US" dirty="0" err="1">
                <a:latin typeface="Arial" panose="020B0604020202020204" pitchFamily="34" charset="0"/>
                <a:cs typeface="Arial" panose="020B0604020202020204" pitchFamily="34" charset="0"/>
              </a:rPr>
              <a:t>Inavolisib</a:t>
            </a:r>
            <a:r>
              <a:rPr lang="en-US" dirty="0">
                <a:latin typeface="Arial" panose="020B0604020202020204" pitchFamily="34" charset="0"/>
                <a:cs typeface="Arial" panose="020B0604020202020204" pitchFamily="34" charset="0"/>
              </a:rPr>
              <a:t>, RLY-2608</a:t>
            </a:r>
          </a:p>
          <a:p>
            <a:pPr marL="1377950" lvl="2" indent="-457200"/>
            <a:r>
              <a:rPr lang="en-GB" sz="1800" dirty="0">
                <a:latin typeface="Arial" panose="020B0604020202020204" pitchFamily="34" charset="0"/>
                <a:cs typeface="Arial" panose="020B0604020202020204" pitchFamily="34" charset="0"/>
              </a:rPr>
              <a:t>Mutant selective (H1047): </a:t>
            </a:r>
            <a:r>
              <a:rPr lang="en-US" sz="1800" dirty="0">
                <a:latin typeface="Arial" panose="020B0604020202020204" pitchFamily="34" charset="0"/>
                <a:cs typeface="Arial" panose="020B0604020202020204" pitchFamily="34" charset="0"/>
              </a:rPr>
              <a:t>LOX783, </a:t>
            </a:r>
            <a:r>
              <a:rPr lang="en-US" sz="1800" dirty="0">
                <a:solidFill>
                  <a:srgbClr val="4D5156"/>
                </a:solidFill>
                <a:latin typeface="arial" panose="020B0604020202020204" pitchFamily="34" charset="0"/>
              </a:rPr>
              <a:t>STX-H1047-PI3K</a:t>
            </a:r>
            <a:r>
              <a:rPr lang="el-GR" sz="1800" dirty="0">
                <a:solidFill>
                  <a:srgbClr val="4D5156"/>
                </a:solidFill>
                <a:latin typeface="arial" panose="020B0604020202020204" pitchFamily="34" charset="0"/>
              </a:rPr>
              <a:t>α</a:t>
            </a:r>
            <a:endParaRPr lang="en-US" sz="1800" dirty="0">
              <a:solidFill>
                <a:srgbClr val="4D5156"/>
              </a:solidFill>
              <a:latin typeface="arial" panose="020B0604020202020204" pitchFamily="34" charset="0"/>
            </a:endParaRPr>
          </a:p>
          <a:p>
            <a:pPr marL="1377950" lvl="2" indent="-457200"/>
            <a:r>
              <a:rPr lang="en-US" sz="1800" dirty="0">
                <a:solidFill>
                  <a:srgbClr val="4D5156"/>
                </a:solidFill>
                <a:latin typeface="arial" panose="020B0604020202020204" pitchFamily="34" charset="0"/>
                <a:cs typeface="Arial" panose="020B0604020202020204" pitchFamily="34" charset="0"/>
              </a:rPr>
              <a:t>And more!</a:t>
            </a:r>
            <a:endParaRPr lang="en-GB" sz="1800" dirty="0">
              <a:latin typeface="Arial" panose="020B0604020202020204" pitchFamily="34" charset="0"/>
              <a:cs typeface="Arial" panose="020B0604020202020204" pitchFamily="34" charset="0"/>
            </a:endParaRPr>
          </a:p>
          <a:p>
            <a:pPr marL="463550" indent="-457200"/>
            <a:endParaRPr lang="en-GB" sz="2000" dirty="0">
              <a:latin typeface="Arial" panose="020B0604020202020204" pitchFamily="34" charset="0"/>
              <a:cs typeface="Arial" panose="020B0604020202020204" pitchFamily="34" charset="0"/>
            </a:endParaRPr>
          </a:p>
          <a:p>
            <a:pPr marL="920750" lvl="1" indent="-457200"/>
            <a:endParaRPr lang="en-GB" sz="2000" dirty="0">
              <a:latin typeface="Arial" panose="020B0604020202020204" pitchFamily="34" charset="0"/>
              <a:cs typeface="Arial" panose="020B0604020202020204" pitchFamily="34" charset="0"/>
            </a:endParaRPr>
          </a:p>
          <a:p>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784830623"/>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descr="A picture containing chart&#10;&#10;Description automatically generated">
            <a:extLst>
              <a:ext uri="{FF2B5EF4-FFF2-40B4-BE49-F238E27FC236}">
                <a16:creationId xmlns:a16="http://schemas.microsoft.com/office/drawing/2014/main" id="{93B6C102-3CBC-4EF1-7AD5-F3F8E6B01EB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71127" y="1642519"/>
            <a:ext cx="8789463" cy="5022550"/>
          </a:xfrm>
          <a:prstGeom prst="rect">
            <a:avLst/>
          </a:prstGeom>
        </p:spPr>
      </p:pic>
      <p:graphicFrame>
        <p:nvGraphicFramePr>
          <p:cNvPr id="5" name="Object 4" hidden="1">
            <a:extLst>
              <a:ext uri="{FF2B5EF4-FFF2-40B4-BE49-F238E27FC236}">
                <a16:creationId xmlns:a16="http://schemas.microsoft.com/office/drawing/2014/main" id="{C599BD64-EA44-D1CD-E368-9F9A7454E584}"/>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5" imgW="395" imgH="396" progId="TCLayout.ActiveDocument.1">
                  <p:embed/>
                </p:oleObj>
              </mc:Choice>
              <mc:Fallback>
                <p:oleObj name="think-cell Slide" r:id="rId5" imgW="395" imgH="396" progId="TCLayout.ActiveDocument.1">
                  <p:embed/>
                  <p:pic>
                    <p:nvPicPr>
                      <p:cNvPr id="5" name="Object 4" hidden="1">
                        <a:extLst>
                          <a:ext uri="{FF2B5EF4-FFF2-40B4-BE49-F238E27FC236}">
                            <a16:creationId xmlns:a16="http://schemas.microsoft.com/office/drawing/2014/main" id="{C599BD64-EA44-D1CD-E368-9F9A7454E584}"/>
                          </a:ext>
                        </a:extLst>
                      </p:cNvPr>
                      <p:cNvPicPr/>
                      <p:nvPr/>
                    </p:nvPicPr>
                    <p:blipFill>
                      <a:blip r:embed="rId6"/>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2D90DDEE-5370-E483-7155-998CBD506D81}"/>
              </a:ext>
            </a:extLst>
          </p:cNvPr>
          <p:cNvSpPr>
            <a:spLocks noGrp="1"/>
          </p:cNvSpPr>
          <p:nvPr>
            <p:ph type="title"/>
          </p:nvPr>
        </p:nvSpPr>
        <p:spPr/>
        <p:txBody>
          <a:bodyPr vert="horz">
            <a:normAutofit fontScale="90000"/>
          </a:bodyPr>
          <a:lstStyle/>
          <a:p>
            <a:r>
              <a:rPr lang="en-US" b="1" dirty="0"/>
              <a:t>RLY-2608: Disease Stabilization Across </a:t>
            </a:r>
            <a:br>
              <a:rPr lang="en-US" b="1" dirty="0"/>
            </a:br>
            <a:r>
              <a:rPr lang="en-US" b="1" i="1" dirty="0"/>
              <a:t>PIK3CA</a:t>
            </a:r>
            <a:r>
              <a:rPr lang="en-US" b="1" dirty="0"/>
              <a:t> Breast Cancer Genotypes</a:t>
            </a:r>
          </a:p>
        </p:txBody>
      </p:sp>
      <p:sp>
        <p:nvSpPr>
          <p:cNvPr id="13" name="Rectangle: Rounded Corners 12">
            <a:extLst>
              <a:ext uri="{FF2B5EF4-FFF2-40B4-BE49-F238E27FC236}">
                <a16:creationId xmlns:a16="http://schemas.microsoft.com/office/drawing/2014/main" id="{8E9BBAE1-3C83-9BB7-1818-52B61B344089}"/>
              </a:ext>
            </a:extLst>
          </p:cNvPr>
          <p:cNvSpPr/>
          <p:nvPr/>
        </p:nvSpPr>
        <p:spPr>
          <a:xfrm>
            <a:off x="9514060" y="2147535"/>
            <a:ext cx="2496315" cy="3847294"/>
          </a:xfrm>
          <a:prstGeom prst="roundRect">
            <a:avLst>
              <a:gd name="adj" fmla="val 9764"/>
            </a:avLst>
          </a:prstGeom>
          <a:solidFill>
            <a:srgbClr val="CCEBD6"/>
          </a:solidFill>
          <a:ln w="9525" cap="flat" cmpd="sng" algn="ctr">
            <a:noFill/>
            <a:prstDash val="solid"/>
          </a:ln>
          <a:effectLst/>
        </p:spPr>
        <p:style>
          <a:lnRef idx="1">
            <a:schemeClr val="accent1"/>
          </a:lnRef>
          <a:fillRef idx="3">
            <a:schemeClr val="accent1"/>
          </a:fillRef>
          <a:effectRef idx="2">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prstClr val="black"/>
                </a:solidFill>
                <a:effectLst/>
                <a:uLnTx/>
                <a:uFillTx/>
                <a:latin typeface="Arial"/>
                <a:ea typeface="+mn-ea"/>
                <a:cs typeface="+mn-cs"/>
              </a:rPr>
              <a:t>19/27 patients (70%) ongoing</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prstClr val="black"/>
                </a:solidFill>
                <a:effectLst/>
                <a:uLnTx/>
                <a:uFillTx/>
                <a:latin typeface="Arial"/>
                <a:ea typeface="+mn-ea"/>
                <a:cs typeface="+mn-cs"/>
              </a:rPr>
              <a:t>Duration on treatment:</a:t>
            </a:r>
            <a:endParaRPr kumimoji="0" lang="en-US" sz="1400" b="1" i="0" u="none" strike="noStrike" kern="1200" cap="none" spc="0" normalizeH="0" baseline="0" noProof="0">
              <a:ln>
                <a:noFill/>
              </a:ln>
              <a:solidFill>
                <a:prstClr val="black"/>
              </a:solidFill>
              <a:effectLst/>
              <a:uLnTx/>
              <a:uFillTx/>
              <a:latin typeface="Arial"/>
              <a:ea typeface="+mn-ea"/>
              <a:cs typeface="Arial"/>
            </a:endParaRPr>
          </a:p>
          <a:p>
            <a:pPr marL="171450" marR="0" lvl="0" indent="-171450" algn="ctr"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1" i="0" u="none" strike="noStrike" kern="1200" cap="none" spc="0" normalizeH="0" baseline="0" noProof="0">
                <a:ln>
                  <a:noFill/>
                </a:ln>
                <a:solidFill>
                  <a:prstClr val="black"/>
                </a:solidFill>
                <a:effectLst/>
                <a:uLnTx/>
                <a:uFillTx/>
                <a:latin typeface="Arial"/>
                <a:ea typeface="+mn-ea"/>
                <a:cs typeface="+mn-cs"/>
              </a:rPr>
              <a:t>Median: 16 weeks</a:t>
            </a:r>
            <a:endParaRPr kumimoji="0" lang="en-US" sz="1400" b="1" i="0" u="none" strike="noStrike" kern="1200" cap="none" spc="0" normalizeH="0" baseline="0" noProof="0">
              <a:ln>
                <a:noFill/>
              </a:ln>
              <a:solidFill>
                <a:prstClr val="black"/>
              </a:solidFill>
              <a:effectLst/>
              <a:uLnTx/>
              <a:uFillTx/>
              <a:latin typeface="Arial"/>
              <a:ea typeface="+mn-ea"/>
              <a:cs typeface="Arial"/>
            </a:endParaRPr>
          </a:p>
          <a:p>
            <a:pPr marL="171450" marR="0" lvl="0" indent="-171450" algn="ctr"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1" i="0" u="none" strike="noStrike" kern="1200" cap="none" spc="0" normalizeH="0" baseline="0" noProof="0">
                <a:ln>
                  <a:noFill/>
                </a:ln>
                <a:solidFill>
                  <a:prstClr val="black"/>
                </a:solidFill>
                <a:effectLst/>
                <a:uLnTx/>
                <a:uFillTx/>
                <a:latin typeface="Arial"/>
                <a:ea typeface="+mn-ea"/>
                <a:cs typeface="+mn-cs"/>
              </a:rPr>
              <a:t>Range: 4 – 44 weeks</a:t>
            </a:r>
            <a:endParaRPr kumimoji="0" lang="en-US" sz="1400" b="1" i="0" u="none" strike="noStrike" kern="1200" cap="none" spc="0" normalizeH="0" baseline="0" noProof="0">
              <a:ln>
                <a:noFill/>
              </a:ln>
              <a:solidFill>
                <a:prstClr val="black"/>
              </a:solidFill>
              <a:effectLst/>
              <a:uLnTx/>
              <a:uFillTx/>
              <a:latin typeface="Arial"/>
              <a:ea typeface="+mn-ea"/>
              <a:cs typeface="Arial"/>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prstClr val="black"/>
                </a:solidFill>
                <a:effectLst/>
                <a:uLnTx/>
                <a:uFillTx/>
                <a:latin typeface="Arial"/>
                <a:ea typeface="+mn-ea"/>
                <a:cs typeface="+mn-cs"/>
              </a:rPr>
              <a:t>21/24 RECIST evaluable patients (88%) had non-CR/non-PD, SD or response</a:t>
            </a:r>
            <a:endParaRPr kumimoji="0" lang="en-US" sz="1400" b="1" i="0" u="none" strike="noStrike" kern="1200" cap="none" spc="0" normalizeH="0" baseline="30000" noProof="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a:ln>
                <a:noFill/>
              </a:ln>
              <a:solidFill>
                <a:prstClr val="black"/>
              </a:solidFill>
              <a:effectLst/>
              <a:uLnTx/>
              <a:uFillTx/>
              <a:latin typeface="Arial"/>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prstClr val="black"/>
                </a:solidFill>
                <a:effectLst/>
                <a:uLnTx/>
                <a:uFillTx/>
                <a:latin typeface="Arial"/>
                <a:ea typeface="+mn-ea"/>
                <a:cs typeface="+mn-cs"/>
              </a:rPr>
              <a:t>Most patients (7/8) discontinued due to progressive disease</a:t>
            </a:r>
            <a:endParaRPr kumimoji="0" lang="en-US" sz="1400" b="1" i="0" u="none" strike="noStrike" kern="1200" cap="none" spc="0" normalizeH="0" baseline="0" noProof="0">
              <a:ln>
                <a:noFill/>
              </a:ln>
              <a:solidFill>
                <a:prstClr val="black"/>
              </a:solidFill>
              <a:effectLst/>
              <a:uLnTx/>
              <a:uFillTx/>
              <a:latin typeface="Arial"/>
              <a:ea typeface="+mn-ea"/>
              <a:cs typeface="Arial"/>
            </a:endParaRPr>
          </a:p>
          <a:p>
            <a:pPr marL="171450" marR="0" lvl="0" indent="-171450" algn="ctr"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1" i="0" u="none" strike="noStrike" kern="1200" cap="none" spc="0" normalizeH="0" baseline="0" noProof="0">
                <a:ln>
                  <a:noFill/>
                </a:ln>
                <a:solidFill>
                  <a:prstClr val="black"/>
                </a:solidFill>
                <a:effectLst/>
                <a:uLnTx/>
                <a:uFillTx/>
                <a:latin typeface="Arial"/>
                <a:ea typeface="+mn-ea"/>
                <a:cs typeface="+mn-cs"/>
              </a:rPr>
              <a:t>No AEs leading to treatment discontinuation</a:t>
            </a:r>
            <a:endParaRPr kumimoji="0" lang="en-US" sz="1400" b="1" i="0" u="none" strike="noStrike" kern="1200" cap="none" spc="0" normalizeH="0" baseline="0" noProof="0">
              <a:ln>
                <a:noFill/>
              </a:ln>
              <a:solidFill>
                <a:prstClr val="black"/>
              </a:solidFill>
              <a:effectLst/>
              <a:uLnTx/>
              <a:uFillTx/>
              <a:latin typeface="Arial"/>
              <a:ea typeface="+mn-ea"/>
              <a:cs typeface="Arial"/>
            </a:endParaRPr>
          </a:p>
        </p:txBody>
      </p:sp>
      <p:sp>
        <p:nvSpPr>
          <p:cNvPr id="10" name="Rectangle: Rounded Corners 9">
            <a:extLst>
              <a:ext uri="{FF2B5EF4-FFF2-40B4-BE49-F238E27FC236}">
                <a16:creationId xmlns:a16="http://schemas.microsoft.com/office/drawing/2014/main" id="{76E23525-1D6E-F04B-E5D4-187FC344D983}"/>
              </a:ext>
            </a:extLst>
          </p:cNvPr>
          <p:cNvSpPr/>
          <p:nvPr/>
        </p:nvSpPr>
        <p:spPr>
          <a:xfrm>
            <a:off x="701263" y="1360975"/>
            <a:ext cx="8663408" cy="259672"/>
          </a:xfrm>
          <a:prstGeom prst="roundRect">
            <a:avLst>
              <a:gd name="adj" fmla="val 50000"/>
            </a:avLst>
          </a:prstGeom>
          <a:solidFill>
            <a:srgbClr val="6A737B"/>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prstClr val="white"/>
                </a:solidFill>
                <a:effectLst/>
                <a:uLnTx/>
                <a:uFillTx/>
                <a:latin typeface="Arial"/>
                <a:ea typeface="+mn-ea"/>
                <a:cs typeface="+mn-cs"/>
              </a:rPr>
              <a:t>Breast Cancer Patients (Measurable and Non-Measurable Disease) </a:t>
            </a:r>
            <a:r>
              <a:rPr kumimoji="0" lang="en-US" sz="1200" b="1" i="1" u="none" strike="noStrike" kern="1200" cap="none" spc="0" normalizeH="0" baseline="0" noProof="0">
                <a:ln>
                  <a:noFill/>
                </a:ln>
                <a:solidFill>
                  <a:prstClr val="white"/>
                </a:solidFill>
                <a:effectLst/>
                <a:uLnTx/>
                <a:uFillTx/>
                <a:latin typeface="Arial"/>
                <a:ea typeface="+mn-ea"/>
                <a:cs typeface="+mn-cs"/>
              </a:rPr>
              <a:t>N=27</a:t>
            </a:r>
          </a:p>
        </p:txBody>
      </p:sp>
      <p:sp>
        <p:nvSpPr>
          <p:cNvPr id="14" name="Rectangle 13">
            <a:extLst>
              <a:ext uri="{FF2B5EF4-FFF2-40B4-BE49-F238E27FC236}">
                <a16:creationId xmlns:a16="http://schemas.microsoft.com/office/drawing/2014/main" id="{12C3A261-4629-5C99-7499-FB0BCFFC6F84}"/>
              </a:ext>
            </a:extLst>
          </p:cNvPr>
          <p:cNvSpPr/>
          <p:nvPr/>
        </p:nvSpPr>
        <p:spPr>
          <a:xfrm>
            <a:off x="2106889" y="3575697"/>
            <a:ext cx="411416" cy="150696"/>
          </a:xfrm>
          <a:prstGeom prst="rect">
            <a:avLst/>
          </a:prstGeom>
          <a:solidFill>
            <a:srgbClr val="BFBFBF"/>
          </a:solidFill>
          <a:ln w="9525" cap="flat" cmpd="sng" algn="ctr">
            <a:noFill/>
            <a:prstDash val="solid"/>
          </a:ln>
          <a:effectLst/>
          <a:extLst>
            <a:ext uri="{91240B29-F687-4F45-9708-019B960494DF}">
              <a14:hiddenLine xmlns:a14="http://schemas.microsoft.com/office/drawing/2010/main" w="9525" cap="flat" cmpd="sng" algn="ctr">
                <a:solidFill>
                  <a:schemeClr val="accent1">
                    <a:shade val="95000"/>
                    <a:satMod val="105000"/>
                  </a:schemeClr>
                </a:solidFill>
                <a:prstDash val="solid"/>
              </a14:hiddenLine>
            </a:ext>
          </a:ex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dirty="0">
                <a:ln>
                  <a:noFill/>
                </a:ln>
                <a:solidFill>
                  <a:prstClr val="white"/>
                </a:solidFill>
                <a:effectLst/>
                <a:uLnTx/>
                <a:uFillTx/>
                <a:latin typeface="Arial"/>
                <a:ea typeface="+mn-ea"/>
                <a:cs typeface="+mn-cs"/>
              </a:rPr>
              <a:t>200 QD</a:t>
            </a:r>
          </a:p>
        </p:txBody>
      </p:sp>
      <p:sp>
        <p:nvSpPr>
          <p:cNvPr id="4" name="Rectangle 3">
            <a:extLst>
              <a:ext uri="{FF2B5EF4-FFF2-40B4-BE49-F238E27FC236}">
                <a16:creationId xmlns:a16="http://schemas.microsoft.com/office/drawing/2014/main" id="{9482E974-FEBF-0D96-8181-9525C2993AE6}"/>
              </a:ext>
            </a:extLst>
          </p:cNvPr>
          <p:cNvSpPr/>
          <p:nvPr/>
        </p:nvSpPr>
        <p:spPr>
          <a:xfrm>
            <a:off x="7384409" y="4775782"/>
            <a:ext cx="1941664" cy="128382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err="1">
              <a:ln>
                <a:noFill/>
              </a:ln>
              <a:solidFill>
                <a:prstClr val="white"/>
              </a:solidFill>
              <a:effectLst/>
              <a:uLnTx/>
              <a:uFillTx/>
              <a:latin typeface="Arial"/>
              <a:ea typeface="+mn-ea"/>
              <a:cs typeface="+mn-cs"/>
            </a:endParaRPr>
          </a:p>
        </p:txBody>
      </p:sp>
      <p:grpSp>
        <p:nvGrpSpPr>
          <p:cNvPr id="7" name="Group 6">
            <a:extLst>
              <a:ext uri="{FF2B5EF4-FFF2-40B4-BE49-F238E27FC236}">
                <a16:creationId xmlns:a16="http://schemas.microsoft.com/office/drawing/2014/main" id="{D5DCD17B-7ECF-EF5F-525C-3F3F97DCFD6A}"/>
              </a:ext>
            </a:extLst>
          </p:cNvPr>
          <p:cNvGrpSpPr/>
          <p:nvPr/>
        </p:nvGrpSpPr>
        <p:grpSpPr>
          <a:xfrm>
            <a:off x="7443736" y="4990344"/>
            <a:ext cx="2009397" cy="777091"/>
            <a:chOff x="6400201" y="3525493"/>
            <a:chExt cx="2009397" cy="777091"/>
          </a:xfrm>
        </p:grpSpPr>
        <p:sp>
          <p:nvSpPr>
            <p:cNvPr id="9" name="TextBox 8">
              <a:extLst>
                <a:ext uri="{FF2B5EF4-FFF2-40B4-BE49-F238E27FC236}">
                  <a16:creationId xmlns:a16="http://schemas.microsoft.com/office/drawing/2014/main" id="{BCBF59E7-1F0E-BEF7-D1A2-2C2B9F80636C}"/>
                </a:ext>
              </a:extLst>
            </p:cNvPr>
            <p:cNvSpPr txBox="1"/>
            <p:nvPr/>
          </p:nvSpPr>
          <p:spPr>
            <a:xfrm>
              <a:off x="6467934" y="3721382"/>
              <a:ext cx="137160" cy="138499"/>
            </a:xfrm>
            <a:prstGeom prst="rect">
              <a:avLst/>
            </a:prstGeom>
            <a:solidFill>
              <a:srgbClr val="008CDC"/>
            </a:solidFill>
          </p:spPr>
          <p:txBody>
            <a:bodyPr wrap="square"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1" i="0" u="none" strike="noStrike" kern="1200" cap="none" spc="0" normalizeH="0" baseline="0" noProof="0">
                <a:ln>
                  <a:noFill/>
                </a:ln>
                <a:solidFill>
                  <a:prstClr val="black"/>
                </a:solidFill>
                <a:effectLst/>
                <a:uLnTx/>
                <a:uFillTx/>
                <a:latin typeface="Arial"/>
                <a:ea typeface="+mn-ea"/>
                <a:cs typeface="+mn-cs"/>
              </a:endParaRPr>
            </a:p>
          </p:txBody>
        </p:sp>
        <p:sp>
          <p:nvSpPr>
            <p:cNvPr id="11" name="TextBox 10">
              <a:extLst>
                <a:ext uri="{FF2B5EF4-FFF2-40B4-BE49-F238E27FC236}">
                  <a16:creationId xmlns:a16="http://schemas.microsoft.com/office/drawing/2014/main" id="{862FAE25-7F1B-EE30-262D-4206B89CFE6F}"/>
                </a:ext>
              </a:extLst>
            </p:cNvPr>
            <p:cNvSpPr txBox="1"/>
            <p:nvPr/>
          </p:nvSpPr>
          <p:spPr>
            <a:xfrm>
              <a:off x="6467934" y="3943066"/>
              <a:ext cx="137160" cy="138499"/>
            </a:xfrm>
            <a:prstGeom prst="rect">
              <a:avLst/>
            </a:prstGeom>
            <a:solidFill>
              <a:srgbClr val="FFA0C8"/>
            </a:solidFill>
          </p:spPr>
          <p:txBody>
            <a:bodyPr wrap="square"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900" b="1" i="0" u="none" strike="noStrike" kern="1200" cap="none" spc="0" normalizeH="0" baseline="0" noProof="0">
                <a:ln>
                  <a:noFill/>
                </a:ln>
                <a:solidFill>
                  <a:prstClr val="black"/>
                </a:solidFill>
                <a:effectLst/>
                <a:uLnTx/>
                <a:uFillTx/>
                <a:latin typeface="Arial"/>
                <a:ea typeface="+mn-ea"/>
                <a:cs typeface="+mn-cs"/>
              </a:endParaRPr>
            </a:p>
          </p:txBody>
        </p:sp>
        <p:sp>
          <p:nvSpPr>
            <p:cNvPr id="17" name="TextBox 16">
              <a:extLst>
                <a:ext uri="{FF2B5EF4-FFF2-40B4-BE49-F238E27FC236}">
                  <a16:creationId xmlns:a16="http://schemas.microsoft.com/office/drawing/2014/main" id="{62C5C98A-7C98-1755-0E6D-9E0453B95911}"/>
                </a:ext>
              </a:extLst>
            </p:cNvPr>
            <p:cNvSpPr txBox="1"/>
            <p:nvPr/>
          </p:nvSpPr>
          <p:spPr>
            <a:xfrm>
              <a:off x="6674168" y="3721382"/>
              <a:ext cx="1608370" cy="138499"/>
            </a:xfrm>
            <a:prstGeom prst="rect">
              <a:avLst/>
            </a:prstGeom>
            <a:noFill/>
          </p:spPr>
          <p:txBody>
            <a:bodyPr wrap="square" lIns="0" tIns="0" rIns="0" b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Arial"/>
                  <a:ea typeface="+mn-ea"/>
                  <a:cs typeface="+mn-cs"/>
                </a:rPr>
                <a:t>RLY-2608 Monotherapy (N=4)</a:t>
              </a:r>
            </a:p>
          </p:txBody>
        </p:sp>
        <p:sp>
          <p:nvSpPr>
            <p:cNvPr id="18" name="TextBox 17">
              <a:extLst>
                <a:ext uri="{FF2B5EF4-FFF2-40B4-BE49-F238E27FC236}">
                  <a16:creationId xmlns:a16="http://schemas.microsoft.com/office/drawing/2014/main" id="{C9091C4F-70F4-D109-C864-8050B3D06F95}"/>
                </a:ext>
              </a:extLst>
            </p:cNvPr>
            <p:cNvSpPr txBox="1"/>
            <p:nvPr/>
          </p:nvSpPr>
          <p:spPr>
            <a:xfrm>
              <a:off x="6674168" y="3943066"/>
              <a:ext cx="1735430" cy="138499"/>
            </a:xfrm>
            <a:prstGeom prst="rect">
              <a:avLst/>
            </a:prstGeom>
            <a:noFill/>
          </p:spPr>
          <p:txBody>
            <a:bodyPr wrap="square" lIns="0" tIns="0" rIns="0" b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Arial"/>
                  <a:ea typeface="+mn-ea"/>
                  <a:cs typeface="+mn-cs"/>
                </a:rPr>
                <a:t>RLY-2608 + Fulvestrant (N=23)</a:t>
              </a:r>
            </a:p>
          </p:txBody>
        </p:sp>
        <p:sp>
          <p:nvSpPr>
            <p:cNvPr id="19" name="TextBox 18">
              <a:extLst>
                <a:ext uri="{FF2B5EF4-FFF2-40B4-BE49-F238E27FC236}">
                  <a16:creationId xmlns:a16="http://schemas.microsoft.com/office/drawing/2014/main" id="{3EA5D63D-B9FF-EAFB-9432-74D49BF923E1}"/>
                </a:ext>
              </a:extLst>
            </p:cNvPr>
            <p:cNvSpPr txBox="1"/>
            <p:nvPr/>
          </p:nvSpPr>
          <p:spPr>
            <a:xfrm>
              <a:off x="6400201" y="3525493"/>
              <a:ext cx="1608370" cy="138499"/>
            </a:xfrm>
            <a:prstGeom prst="rect">
              <a:avLst/>
            </a:prstGeom>
            <a:noFill/>
          </p:spPr>
          <p:txBody>
            <a:bodyPr wrap="square" lIns="18000" tIns="0" rIns="0" b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Arial"/>
                  <a:ea typeface="+mn-ea"/>
                  <a:cs typeface="+mn-cs"/>
                </a:rPr>
                <a:t>Arm</a:t>
              </a:r>
            </a:p>
          </p:txBody>
        </p:sp>
        <p:sp>
          <p:nvSpPr>
            <p:cNvPr id="20" name="TextBox 19">
              <a:extLst>
                <a:ext uri="{FF2B5EF4-FFF2-40B4-BE49-F238E27FC236}">
                  <a16:creationId xmlns:a16="http://schemas.microsoft.com/office/drawing/2014/main" id="{B79BB12B-7EB6-4B21-3475-5ECD9330B8A2}"/>
                </a:ext>
              </a:extLst>
            </p:cNvPr>
            <p:cNvSpPr txBox="1"/>
            <p:nvPr/>
          </p:nvSpPr>
          <p:spPr>
            <a:xfrm>
              <a:off x="6674168" y="4164085"/>
              <a:ext cx="1608370" cy="138499"/>
            </a:xfrm>
            <a:prstGeom prst="rect">
              <a:avLst/>
            </a:prstGeom>
            <a:noFill/>
          </p:spPr>
          <p:txBody>
            <a:bodyPr wrap="square" lIns="0" tIns="0" rIns="0" b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Arial"/>
                  <a:ea typeface="+mn-ea"/>
                  <a:cs typeface="+mn-cs"/>
                </a:rPr>
                <a:t>Ongoing (N=19)</a:t>
              </a:r>
            </a:p>
          </p:txBody>
        </p:sp>
        <p:cxnSp>
          <p:nvCxnSpPr>
            <p:cNvPr id="22" name="Straight Arrow Connector 21">
              <a:extLst>
                <a:ext uri="{FF2B5EF4-FFF2-40B4-BE49-F238E27FC236}">
                  <a16:creationId xmlns:a16="http://schemas.microsoft.com/office/drawing/2014/main" id="{9FCB50EF-BA9E-BF65-0241-180765D8BF15}"/>
                </a:ext>
              </a:extLst>
            </p:cNvPr>
            <p:cNvCxnSpPr>
              <a:cxnSpLocks/>
            </p:cNvCxnSpPr>
            <p:nvPr/>
          </p:nvCxnSpPr>
          <p:spPr>
            <a:xfrm>
              <a:off x="6461510" y="4233335"/>
              <a:ext cx="164960" cy="0"/>
            </a:xfrm>
            <a:prstGeom prst="straightConnector1">
              <a:avLst/>
            </a:prstGeom>
            <a:ln w="31750" cap="rnd" cmpd="sng" algn="ctr">
              <a:solidFill>
                <a:schemeClr val="tx1"/>
              </a:solidFill>
              <a:prstDash val="solid"/>
              <a:round/>
              <a:headEnd type="none" w="med" len="med"/>
              <a:tailEnd type="arrow" w="sm" len="sm"/>
            </a:ln>
            <a:effectLst/>
          </p:spPr>
          <p:style>
            <a:lnRef idx="2">
              <a:schemeClr val="accent1"/>
            </a:lnRef>
            <a:fillRef idx="0">
              <a:schemeClr val="accent1"/>
            </a:fillRef>
            <a:effectRef idx="1">
              <a:schemeClr val="accent1"/>
            </a:effectRef>
            <a:fontRef idx="minor">
              <a:schemeClr val="tx1"/>
            </a:fontRef>
          </p:style>
        </p:cxnSp>
      </p:grpSp>
      <p:grpSp>
        <p:nvGrpSpPr>
          <p:cNvPr id="23" name="Group 22">
            <a:extLst>
              <a:ext uri="{FF2B5EF4-FFF2-40B4-BE49-F238E27FC236}">
                <a16:creationId xmlns:a16="http://schemas.microsoft.com/office/drawing/2014/main" id="{121BE819-BEB6-9B20-AA9C-F694B7019962}"/>
              </a:ext>
            </a:extLst>
          </p:cNvPr>
          <p:cNvGrpSpPr/>
          <p:nvPr/>
        </p:nvGrpSpPr>
        <p:grpSpPr>
          <a:xfrm>
            <a:off x="6203652" y="4991576"/>
            <a:ext cx="1608370" cy="1068030"/>
            <a:chOff x="6400201" y="3395952"/>
            <a:chExt cx="1608370" cy="1068030"/>
          </a:xfrm>
        </p:grpSpPr>
        <p:sp>
          <p:nvSpPr>
            <p:cNvPr id="24" name="TextBox 23">
              <a:extLst>
                <a:ext uri="{FF2B5EF4-FFF2-40B4-BE49-F238E27FC236}">
                  <a16:creationId xmlns:a16="http://schemas.microsoft.com/office/drawing/2014/main" id="{1E012864-221B-913D-5839-E8D58B150DF6}"/>
                </a:ext>
              </a:extLst>
            </p:cNvPr>
            <p:cNvSpPr txBox="1"/>
            <p:nvPr/>
          </p:nvSpPr>
          <p:spPr>
            <a:xfrm>
              <a:off x="6467934" y="3568671"/>
              <a:ext cx="137160" cy="137160"/>
            </a:xfrm>
            <a:prstGeom prst="flowChartMerge">
              <a:avLst/>
            </a:prstGeom>
            <a:solidFill>
              <a:srgbClr val="00FF00"/>
            </a:solidFill>
            <a:ln w="9525" cap="flat" cmpd="sng" algn="ctr">
              <a:solidFill>
                <a:schemeClr val="tx1"/>
              </a:solidFill>
              <a:prstDash val="solid"/>
              <a:round/>
              <a:headEnd type="none" w="med" len="med"/>
              <a:tailEnd type="none" w="med" len="med"/>
            </a:ln>
          </p:spPr>
          <p:txBody>
            <a:bodyPr wrap="square"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a:ln>
                  <a:noFill/>
                </a:ln>
                <a:solidFill>
                  <a:prstClr val="black"/>
                </a:solidFill>
                <a:effectLst/>
                <a:uLnTx/>
                <a:uFillTx/>
                <a:latin typeface="Arial"/>
                <a:ea typeface="+mn-ea"/>
                <a:cs typeface="+mn-cs"/>
              </a:endParaRPr>
            </a:p>
          </p:txBody>
        </p:sp>
        <p:sp>
          <p:nvSpPr>
            <p:cNvPr id="25" name="TextBox 24">
              <a:extLst>
                <a:ext uri="{FF2B5EF4-FFF2-40B4-BE49-F238E27FC236}">
                  <a16:creationId xmlns:a16="http://schemas.microsoft.com/office/drawing/2014/main" id="{AC820463-0F0A-4A21-0EF1-C3FCA27A0A24}"/>
                </a:ext>
              </a:extLst>
            </p:cNvPr>
            <p:cNvSpPr txBox="1"/>
            <p:nvPr/>
          </p:nvSpPr>
          <p:spPr>
            <a:xfrm>
              <a:off x="6459258" y="3749533"/>
              <a:ext cx="154512" cy="154512"/>
            </a:xfrm>
            <a:prstGeom prst="flowChartDecision">
              <a:avLst/>
            </a:prstGeom>
            <a:solidFill>
              <a:srgbClr val="FFFF00"/>
            </a:solidFill>
            <a:ln w="9525" cap="flat" cmpd="sng" algn="ctr">
              <a:solidFill>
                <a:schemeClr val="tx1"/>
              </a:solidFill>
              <a:prstDash val="solid"/>
              <a:round/>
              <a:headEnd type="none" w="med" len="med"/>
              <a:tailEnd type="none" w="med" len="med"/>
            </a:ln>
          </p:spPr>
          <p:txBody>
            <a:bodyPr wrap="square"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a:ln>
                  <a:noFill/>
                </a:ln>
                <a:solidFill>
                  <a:prstClr val="black"/>
                </a:solidFill>
                <a:effectLst/>
                <a:uLnTx/>
                <a:uFillTx/>
                <a:latin typeface="Arial"/>
                <a:ea typeface="+mn-ea"/>
                <a:cs typeface="+mn-cs"/>
              </a:endParaRPr>
            </a:p>
          </p:txBody>
        </p:sp>
        <p:sp>
          <p:nvSpPr>
            <p:cNvPr id="26" name="TextBox 25">
              <a:extLst>
                <a:ext uri="{FF2B5EF4-FFF2-40B4-BE49-F238E27FC236}">
                  <a16:creationId xmlns:a16="http://schemas.microsoft.com/office/drawing/2014/main" id="{A1E7BABE-C59C-CAE8-33D7-2F63C16497AB}"/>
                </a:ext>
              </a:extLst>
            </p:cNvPr>
            <p:cNvSpPr txBox="1"/>
            <p:nvPr/>
          </p:nvSpPr>
          <p:spPr>
            <a:xfrm>
              <a:off x="6674168" y="3568001"/>
              <a:ext cx="302504" cy="138499"/>
            </a:xfrm>
            <a:prstGeom prst="rect">
              <a:avLst/>
            </a:prstGeom>
            <a:noFill/>
          </p:spPr>
          <p:txBody>
            <a:bodyPr wrap="square" lIns="0" tIns="0" rIns="0" b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Arial"/>
                  <a:ea typeface="+mn-ea"/>
                  <a:cs typeface="+mn-cs"/>
                </a:rPr>
                <a:t>PR</a:t>
              </a:r>
            </a:p>
          </p:txBody>
        </p:sp>
        <p:sp>
          <p:nvSpPr>
            <p:cNvPr id="27" name="TextBox 26">
              <a:extLst>
                <a:ext uri="{FF2B5EF4-FFF2-40B4-BE49-F238E27FC236}">
                  <a16:creationId xmlns:a16="http://schemas.microsoft.com/office/drawing/2014/main" id="{48A2E320-7B64-9684-3DA8-60A15A122652}"/>
                </a:ext>
              </a:extLst>
            </p:cNvPr>
            <p:cNvSpPr txBox="1"/>
            <p:nvPr/>
          </p:nvSpPr>
          <p:spPr>
            <a:xfrm>
              <a:off x="6400201" y="3395952"/>
              <a:ext cx="1608370" cy="138499"/>
            </a:xfrm>
            <a:prstGeom prst="rect">
              <a:avLst/>
            </a:prstGeom>
            <a:noFill/>
          </p:spPr>
          <p:txBody>
            <a:bodyPr wrap="square" lIns="18000" tIns="0" rIns="0" b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Arial"/>
                  <a:ea typeface="+mn-ea"/>
                  <a:cs typeface="+mn-cs"/>
                </a:rPr>
                <a:t>Assessment</a:t>
              </a:r>
            </a:p>
          </p:txBody>
        </p:sp>
        <p:sp>
          <p:nvSpPr>
            <p:cNvPr id="28" name="TextBox 27">
              <a:extLst>
                <a:ext uri="{FF2B5EF4-FFF2-40B4-BE49-F238E27FC236}">
                  <a16:creationId xmlns:a16="http://schemas.microsoft.com/office/drawing/2014/main" id="{46B01C55-632F-DBF5-8AFC-A460C98E10AD}"/>
                </a:ext>
              </a:extLst>
            </p:cNvPr>
            <p:cNvSpPr txBox="1"/>
            <p:nvPr/>
          </p:nvSpPr>
          <p:spPr>
            <a:xfrm>
              <a:off x="6467934" y="3947747"/>
              <a:ext cx="137160" cy="137160"/>
            </a:xfrm>
            <a:prstGeom prst="rect">
              <a:avLst/>
            </a:prstGeom>
            <a:solidFill>
              <a:srgbClr val="FFFF00"/>
            </a:solidFill>
            <a:ln w="9525" cap="flat" cmpd="sng" algn="ctr">
              <a:solidFill>
                <a:schemeClr val="tx1"/>
              </a:solidFill>
              <a:prstDash val="solid"/>
              <a:round/>
              <a:headEnd type="none" w="med" len="med"/>
              <a:tailEnd type="none" w="med" len="med"/>
            </a:ln>
          </p:spPr>
          <p:txBody>
            <a:bodyPr wrap="square"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a:ln>
                  <a:noFill/>
                </a:ln>
                <a:solidFill>
                  <a:prstClr val="black"/>
                </a:solidFill>
                <a:effectLst/>
                <a:uLnTx/>
                <a:uFillTx/>
                <a:latin typeface="Arial"/>
                <a:ea typeface="+mn-ea"/>
                <a:cs typeface="+mn-cs"/>
              </a:endParaRPr>
            </a:p>
          </p:txBody>
        </p:sp>
        <p:sp>
          <p:nvSpPr>
            <p:cNvPr id="29" name="TextBox 28">
              <a:extLst>
                <a:ext uri="{FF2B5EF4-FFF2-40B4-BE49-F238E27FC236}">
                  <a16:creationId xmlns:a16="http://schemas.microsoft.com/office/drawing/2014/main" id="{814C5DBE-0E35-7F17-E53C-799CE2D04867}"/>
                </a:ext>
              </a:extLst>
            </p:cNvPr>
            <p:cNvSpPr txBox="1"/>
            <p:nvPr/>
          </p:nvSpPr>
          <p:spPr>
            <a:xfrm>
              <a:off x="6467934" y="4128609"/>
              <a:ext cx="137160" cy="137160"/>
            </a:xfrm>
            <a:prstGeom prst="ellipse">
              <a:avLst/>
            </a:prstGeom>
            <a:solidFill>
              <a:srgbClr val="FF0000"/>
            </a:solidFill>
            <a:ln w="9525" cap="flat" cmpd="sng" algn="ctr">
              <a:solidFill>
                <a:schemeClr val="tx1"/>
              </a:solidFill>
              <a:prstDash val="solid"/>
              <a:round/>
              <a:headEnd type="none" w="med" len="med"/>
              <a:tailEnd type="none" w="med" len="med"/>
            </a:ln>
          </p:spPr>
          <p:txBody>
            <a:bodyPr wrap="square"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a:ln>
                  <a:noFill/>
                </a:ln>
                <a:solidFill>
                  <a:prstClr val="black"/>
                </a:solidFill>
                <a:effectLst/>
                <a:uLnTx/>
                <a:uFillTx/>
                <a:latin typeface="Arial"/>
                <a:ea typeface="+mn-ea"/>
                <a:cs typeface="+mn-cs"/>
              </a:endParaRPr>
            </a:p>
          </p:txBody>
        </p:sp>
        <p:sp>
          <p:nvSpPr>
            <p:cNvPr id="30" name="TextBox 29">
              <a:extLst>
                <a:ext uri="{FF2B5EF4-FFF2-40B4-BE49-F238E27FC236}">
                  <a16:creationId xmlns:a16="http://schemas.microsoft.com/office/drawing/2014/main" id="{03996611-7AB5-827B-6DD4-EEABD97B5911}"/>
                </a:ext>
              </a:extLst>
            </p:cNvPr>
            <p:cNvSpPr txBox="1"/>
            <p:nvPr/>
          </p:nvSpPr>
          <p:spPr>
            <a:xfrm>
              <a:off x="6459258" y="4309470"/>
              <a:ext cx="154512" cy="154512"/>
            </a:xfrm>
            <a:prstGeom prst="flowChartDecision">
              <a:avLst/>
            </a:prstGeom>
            <a:solidFill>
              <a:srgbClr val="F0B7C2"/>
            </a:solidFill>
            <a:ln w="9525" cap="flat" cmpd="sng" algn="ctr">
              <a:solidFill>
                <a:schemeClr val="tx1"/>
              </a:solidFill>
              <a:prstDash val="solid"/>
              <a:round/>
              <a:headEnd type="none" w="med" len="med"/>
              <a:tailEnd type="none" w="med" len="med"/>
            </a:ln>
          </p:spPr>
          <p:txBody>
            <a:bodyPr wrap="square" lIns="0" tIns="0" rIns="0" bIns="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a:ln>
                  <a:noFill/>
                </a:ln>
                <a:solidFill>
                  <a:prstClr val="black"/>
                </a:solidFill>
                <a:effectLst/>
                <a:uLnTx/>
                <a:uFillTx/>
                <a:latin typeface="Arial"/>
                <a:ea typeface="+mn-ea"/>
                <a:cs typeface="+mn-cs"/>
              </a:endParaRPr>
            </a:p>
          </p:txBody>
        </p:sp>
        <p:sp>
          <p:nvSpPr>
            <p:cNvPr id="31" name="TextBox 30">
              <a:extLst>
                <a:ext uri="{FF2B5EF4-FFF2-40B4-BE49-F238E27FC236}">
                  <a16:creationId xmlns:a16="http://schemas.microsoft.com/office/drawing/2014/main" id="{3015DBF8-444A-6135-A10D-B5C9CAE4C239}"/>
                </a:ext>
              </a:extLst>
            </p:cNvPr>
            <p:cNvSpPr txBox="1"/>
            <p:nvPr/>
          </p:nvSpPr>
          <p:spPr>
            <a:xfrm>
              <a:off x="6674169" y="3755370"/>
              <a:ext cx="1000496" cy="138499"/>
            </a:xfrm>
            <a:prstGeom prst="rect">
              <a:avLst/>
            </a:prstGeom>
            <a:noFill/>
          </p:spPr>
          <p:txBody>
            <a:bodyPr wrap="square" lIns="0" tIns="0" rIns="0" b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Arial"/>
                  <a:ea typeface="+mn-ea"/>
                  <a:cs typeface="+mn-cs"/>
                </a:rPr>
                <a:t>Non-CR/Non-PD</a:t>
              </a:r>
            </a:p>
          </p:txBody>
        </p:sp>
        <p:sp>
          <p:nvSpPr>
            <p:cNvPr id="32" name="TextBox 31">
              <a:extLst>
                <a:ext uri="{FF2B5EF4-FFF2-40B4-BE49-F238E27FC236}">
                  <a16:creationId xmlns:a16="http://schemas.microsoft.com/office/drawing/2014/main" id="{AB4275E0-6A3F-23B4-3735-AD4C26EB7AF8}"/>
                </a:ext>
              </a:extLst>
            </p:cNvPr>
            <p:cNvSpPr txBox="1"/>
            <p:nvPr/>
          </p:nvSpPr>
          <p:spPr>
            <a:xfrm>
              <a:off x="6674169" y="3942739"/>
              <a:ext cx="302504" cy="138499"/>
            </a:xfrm>
            <a:prstGeom prst="rect">
              <a:avLst/>
            </a:prstGeom>
            <a:noFill/>
          </p:spPr>
          <p:txBody>
            <a:bodyPr wrap="square" lIns="0" tIns="0" rIns="0" b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Arial"/>
                  <a:ea typeface="+mn-ea"/>
                  <a:cs typeface="+mn-cs"/>
                </a:rPr>
                <a:t>SD</a:t>
              </a:r>
            </a:p>
          </p:txBody>
        </p:sp>
        <p:sp>
          <p:nvSpPr>
            <p:cNvPr id="33" name="TextBox 32">
              <a:extLst>
                <a:ext uri="{FF2B5EF4-FFF2-40B4-BE49-F238E27FC236}">
                  <a16:creationId xmlns:a16="http://schemas.microsoft.com/office/drawing/2014/main" id="{40687A59-71B2-D91D-D503-90502E2A353F}"/>
                </a:ext>
              </a:extLst>
            </p:cNvPr>
            <p:cNvSpPr txBox="1"/>
            <p:nvPr/>
          </p:nvSpPr>
          <p:spPr>
            <a:xfrm>
              <a:off x="6674169" y="4130108"/>
              <a:ext cx="302504" cy="138499"/>
            </a:xfrm>
            <a:prstGeom prst="rect">
              <a:avLst/>
            </a:prstGeom>
            <a:noFill/>
          </p:spPr>
          <p:txBody>
            <a:bodyPr wrap="square" lIns="0" tIns="0" rIns="0" b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Arial"/>
                  <a:ea typeface="+mn-ea"/>
                  <a:cs typeface="+mn-cs"/>
                </a:rPr>
                <a:t>PD</a:t>
              </a:r>
            </a:p>
          </p:txBody>
        </p:sp>
        <p:sp>
          <p:nvSpPr>
            <p:cNvPr id="34" name="TextBox 33">
              <a:extLst>
                <a:ext uri="{FF2B5EF4-FFF2-40B4-BE49-F238E27FC236}">
                  <a16:creationId xmlns:a16="http://schemas.microsoft.com/office/drawing/2014/main" id="{D5ABC099-E86E-0F41-D160-2B0D32B526D0}"/>
                </a:ext>
              </a:extLst>
            </p:cNvPr>
            <p:cNvSpPr txBox="1"/>
            <p:nvPr/>
          </p:nvSpPr>
          <p:spPr>
            <a:xfrm>
              <a:off x="6674169" y="4317477"/>
              <a:ext cx="302504" cy="138499"/>
            </a:xfrm>
            <a:prstGeom prst="rect">
              <a:avLst/>
            </a:prstGeom>
            <a:noFill/>
          </p:spPr>
          <p:txBody>
            <a:bodyPr wrap="square" lIns="0" tIns="0" rIns="0" b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prstClr val="black"/>
                  </a:solidFill>
                  <a:effectLst/>
                  <a:uLnTx/>
                  <a:uFillTx/>
                  <a:latin typeface="Arial"/>
                  <a:ea typeface="+mn-ea"/>
                  <a:cs typeface="+mn-cs"/>
                </a:rPr>
                <a:t>NE</a:t>
              </a:r>
            </a:p>
          </p:txBody>
        </p:sp>
      </p:grpSp>
      <p:sp>
        <p:nvSpPr>
          <p:cNvPr id="36" name="Footnote example">
            <a:extLst>
              <a:ext uri="{FF2B5EF4-FFF2-40B4-BE49-F238E27FC236}">
                <a16:creationId xmlns:a16="http://schemas.microsoft.com/office/drawing/2014/main" id="{78D9C9C7-74F6-4105-8250-1992CBB75D5A}"/>
              </a:ext>
            </a:extLst>
          </p:cNvPr>
          <p:cNvSpPr txBox="1"/>
          <p:nvPr/>
        </p:nvSpPr>
        <p:spPr>
          <a:xfrm>
            <a:off x="9772143" y="6665069"/>
            <a:ext cx="1935163" cy="123111"/>
          </a:xfrm>
          <a:prstGeom prst="rect">
            <a:avLst/>
          </a:prstGeom>
          <a:noFill/>
        </p:spPr>
        <p:txBody>
          <a:bodyPr wrap="square" lIns="0" tIns="0" rIns="0" bIns="0"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44546A"/>
                </a:solidFill>
                <a:effectLst/>
                <a:uLnTx/>
                <a:uFillTx/>
                <a:latin typeface="Arial"/>
                <a:ea typeface="+mn-ea"/>
                <a:cs typeface="+mn-cs"/>
                <a:sym typeface="Trebuchet MS" panose="020B0603020202020204" pitchFamily="34" charset="0"/>
              </a:rPr>
              <a:t>Preliminary data as of 03/09/2023</a:t>
            </a:r>
          </a:p>
        </p:txBody>
      </p:sp>
      <p:sp>
        <p:nvSpPr>
          <p:cNvPr id="3" name="TextBox 2">
            <a:extLst>
              <a:ext uri="{FF2B5EF4-FFF2-40B4-BE49-F238E27FC236}">
                <a16:creationId xmlns:a16="http://schemas.microsoft.com/office/drawing/2014/main" id="{E3C64D8E-AC6A-B7FF-ED48-520151DD6A35}"/>
              </a:ext>
            </a:extLst>
          </p:cNvPr>
          <p:cNvSpPr txBox="1"/>
          <p:nvPr/>
        </p:nvSpPr>
        <p:spPr>
          <a:xfrm>
            <a:off x="1022349" y="6470485"/>
            <a:ext cx="704850" cy="20005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prstClr val="black"/>
                </a:solidFill>
                <a:effectLst/>
                <a:uLnTx/>
                <a:uFillTx/>
                <a:latin typeface="Arial"/>
                <a:ea typeface="+mn-ea"/>
                <a:cs typeface="+mn-cs"/>
              </a:rPr>
              <a:t>Mutation</a:t>
            </a:r>
          </a:p>
        </p:txBody>
      </p:sp>
      <p:cxnSp>
        <p:nvCxnSpPr>
          <p:cNvPr id="37" name="Straight Connector 36">
            <a:extLst>
              <a:ext uri="{FF2B5EF4-FFF2-40B4-BE49-F238E27FC236}">
                <a16:creationId xmlns:a16="http://schemas.microsoft.com/office/drawing/2014/main" id="{D987FFB4-58E0-55F9-2CB5-2D75960A4FD6}"/>
              </a:ext>
            </a:extLst>
          </p:cNvPr>
          <p:cNvCxnSpPr>
            <a:cxnSpLocks/>
          </p:cNvCxnSpPr>
          <p:nvPr/>
        </p:nvCxnSpPr>
        <p:spPr>
          <a:xfrm flipV="1">
            <a:off x="5901517" y="1833525"/>
            <a:ext cx="0" cy="4281013"/>
          </a:xfrm>
          <a:prstGeom prst="line">
            <a:avLst/>
          </a:prstGeom>
          <a:ln w="19050" cap="flat" cmpd="sng" algn="ctr">
            <a:solidFill>
              <a:srgbClr val="BFBFBF"/>
            </a:solidFill>
            <a:prstDash val="sysDot"/>
            <a:round/>
            <a:headEnd type="none" w="med" len="med"/>
            <a:tailEnd type="none" w="med" len="med"/>
          </a:ln>
          <a:effectLst/>
        </p:spPr>
        <p:style>
          <a:lnRef idx="2">
            <a:schemeClr val="accent1"/>
          </a:lnRef>
          <a:fillRef idx="0">
            <a:schemeClr val="accent1"/>
          </a:fillRef>
          <a:effectRef idx="1">
            <a:schemeClr val="accent1"/>
          </a:effectRef>
          <a:fontRef idx="minor">
            <a:schemeClr val="tx1"/>
          </a:fontRef>
        </p:style>
      </p:cxnSp>
      <p:sp>
        <p:nvSpPr>
          <p:cNvPr id="38" name="TextBox 37">
            <a:extLst>
              <a:ext uri="{FF2B5EF4-FFF2-40B4-BE49-F238E27FC236}">
                <a16:creationId xmlns:a16="http://schemas.microsoft.com/office/drawing/2014/main" id="{3CEB312E-97FB-F13F-38E2-EC7C80935A93}"/>
              </a:ext>
            </a:extLst>
          </p:cNvPr>
          <p:cNvSpPr txBox="1"/>
          <p:nvPr/>
        </p:nvSpPr>
        <p:spPr>
          <a:xfrm>
            <a:off x="1727199" y="6618903"/>
            <a:ext cx="2165799" cy="215444"/>
          </a:xfrm>
          <a:prstGeom prst="rect">
            <a:avLst/>
          </a:prstGeom>
          <a:noFill/>
        </p:spPr>
        <p:txBody>
          <a:bodyPr wrap="square" lIns="91440" tIns="45720" rIns="91440" bIns="45720" anchor="b">
            <a:spAutoFit/>
          </a:bodyPr>
          <a:lstStyle>
            <a:defPPr>
              <a:defRPr lang="en-US"/>
            </a:defPPr>
            <a:lvl1pPr marR="0" lvl="0" indent="0" defTabSz="609585" fontAlgn="auto">
              <a:lnSpc>
                <a:spcPct val="100000"/>
              </a:lnSpc>
              <a:spcBef>
                <a:spcPts val="0"/>
              </a:spcBef>
              <a:spcAft>
                <a:spcPts val="0"/>
              </a:spcAft>
              <a:buClrTx/>
              <a:buSzTx/>
              <a:buFontTx/>
              <a:buNone/>
              <a:tabLst/>
              <a:defRPr sz="800"/>
            </a:lvl1pPr>
            <a:lvl2pPr marL="609585" defTabSz="609585">
              <a:defRPr sz="2400"/>
            </a:lvl2pPr>
            <a:lvl3pPr marL="1219170" defTabSz="609585">
              <a:defRPr sz="2400"/>
            </a:lvl3pPr>
            <a:lvl4pPr marL="1828754" defTabSz="609585">
              <a:defRPr sz="2400"/>
            </a:lvl4pPr>
            <a:lvl5pPr marL="2438339" defTabSz="609585">
              <a:defRPr sz="2400"/>
            </a:lvl5pPr>
            <a:lvl6pPr marL="3047924" defTabSz="609585">
              <a:defRPr sz="2400"/>
            </a:lvl6pPr>
            <a:lvl7pPr marL="3657509" defTabSz="609585">
              <a:defRPr sz="2400"/>
            </a:lvl7pPr>
            <a:lvl8pPr marL="4267093" defTabSz="609585">
              <a:defRPr sz="2400"/>
            </a:lvl8pPr>
            <a:lvl9pPr marL="4876678" defTabSz="609585">
              <a:defRPr sz="2400"/>
            </a:lvl9p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44546A"/>
                </a:solidFill>
                <a:effectLst/>
                <a:uLnTx/>
                <a:uFillTx/>
                <a:latin typeface="Calibri" panose="020F0502020204030204"/>
                <a:ea typeface="+mn-ea"/>
                <a:cs typeface="+mn-cs"/>
              </a:rPr>
              <a:t>*Response confirmed after data cut-off</a:t>
            </a:r>
          </a:p>
        </p:txBody>
      </p:sp>
      <p:sp>
        <p:nvSpPr>
          <p:cNvPr id="6" name="TextBox 5">
            <a:extLst>
              <a:ext uri="{FF2B5EF4-FFF2-40B4-BE49-F238E27FC236}">
                <a16:creationId xmlns:a16="http://schemas.microsoft.com/office/drawing/2014/main" id="{F62E7231-FD35-8909-C25F-55AC521E2809}"/>
              </a:ext>
            </a:extLst>
          </p:cNvPr>
          <p:cNvSpPr txBox="1"/>
          <p:nvPr/>
        </p:nvSpPr>
        <p:spPr>
          <a:xfrm>
            <a:off x="1853156" y="5278477"/>
            <a:ext cx="299038" cy="194984"/>
          </a:xfrm>
          <a:prstGeom prst="rect">
            <a:avLst/>
          </a:prstGeom>
          <a:noFill/>
        </p:spPr>
        <p:txBody>
          <a:bodyPr wrap="none" lIns="0" tIns="0" rIns="0" bIns="0"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prstClr val="black"/>
                </a:solidFill>
                <a:effectLst/>
                <a:uLnTx/>
                <a:uFillTx/>
                <a:latin typeface="Calibri" panose="020F0502020204030204"/>
                <a:ea typeface="+mn-ea"/>
                <a:cs typeface="+mn-cs"/>
              </a:rPr>
              <a:t>*</a:t>
            </a:r>
            <a:endParaRPr kumimoji="0" lang="en-US" sz="9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 name="TextBox 11">
            <a:extLst>
              <a:ext uri="{FF2B5EF4-FFF2-40B4-BE49-F238E27FC236}">
                <a16:creationId xmlns:a16="http://schemas.microsoft.com/office/drawing/2014/main" id="{46468C9D-AA38-F46E-8F82-11D5901CD428}"/>
              </a:ext>
            </a:extLst>
          </p:cNvPr>
          <p:cNvSpPr txBox="1"/>
          <p:nvPr/>
        </p:nvSpPr>
        <p:spPr>
          <a:xfrm>
            <a:off x="10465548" y="6191449"/>
            <a:ext cx="1408206" cy="27699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err="1">
                <a:ln>
                  <a:noFill/>
                </a:ln>
                <a:solidFill>
                  <a:prstClr val="black"/>
                </a:solidFill>
                <a:effectLst/>
                <a:uLnTx/>
                <a:uFillTx/>
                <a:latin typeface="Calibri" panose="020F0502020204030204"/>
                <a:ea typeface="+mn-ea"/>
                <a:cs typeface="+mn-cs"/>
              </a:rPr>
              <a:t>Varkaris</a:t>
            </a:r>
            <a:r>
              <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rPr>
              <a:t> AACR 2023</a:t>
            </a:r>
          </a:p>
        </p:txBody>
      </p:sp>
      <p:sp>
        <p:nvSpPr>
          <p:cNvPr id="15" name="TextBox 14">
            <a:extLst>
              <a:ext uri="{FF2B5EF4-FFF2-40B4-BE49-F238E27FC236}">
                <a16:creationId xmlns:a16="http://schemas.microsoft.com/office/drawing/2014/main" id="{EBD432C3-B99B-AD85-9FB8-4E02A489767D}"/>
              </a:ext>
            </a:extLst>
          </p:cNvPr>
          <p:cNvSpPr txBox="1"/>
          <p:nvPr/>
        </p:nvSpPr>
        <p:spPr>
          <a:xfrm>
            <a:off x="6477619" y="3132184"/>
            <a:ext cx="2343998" cy="1015663"/>
          </a:xfrm>
          <a:prstGeom prst="rect">
            <a:avLst/>
          </a:prstGeom>
          <a:noFill/>
          <a:ln>
            <a:solidFill>
              <a:schemeClr val="accent1"/>
            </a:solidFill>
          </a:ln>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solidFill>
                <a:effectLst/>
                <a:uLnTx/>
                <a:uFillTx/>
                <a:latin typeface="Calibri" panose="020F0502020204030204"/>
                <a:ea typeface="+mn-ea"/>
                <a:cs typeface="+mn-cs"/>
              </a:rPr>
              <a:t>In pts with measurable disease, 1 PR with combination and 1 PR with single agent</a:t>
            </a: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200" b="1"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solidFill>
                <a:effectLst/>
                <a:uLnTx/>
                <a:uFillTx/>
                <a:latin typeface="Calibri" panose="020F0502020204030204"/>
                <a:ea typeface="+mn-ea"/>
                <a:cs typeface="+mn-cs"/>
              </a:rPr>
              <a:t>18% </a:t>
            </a:r>
            <a:r>
              <a:rPr kumimoji="0" lang="en-US" sz="1200" b="1" i="0" u="none" strike="noStrike" kern="1200" cap="none" spc="0" normalizeH="0" baseline="0" noProof="0" dirty="0" err="1">
                <a:ln>
                  <a:noFill/>
                </a:ln>
                <a:solidFill>
                  <a:prstClr val="black"/>
                </a:solidFill>
                <a:effectLst/>
                <a:uLnTx/>
                <a:uFillTx/>
                <a:latin typeface="Calibri" panose="020F0502020204030204"/>
                <a:ea typeface="+mn-ea"/>
                <a:cs typeface="+mn-cs"/>
              </a:rPr>
              <a:t>hyperglycemis</a:t>
            </a:r>
            <a:r>
              <a:rPr kumimoji="0" lang="en-US" sz="1200" b="1" i="0" u="none" strike="noStrike" kern="1200" cap="none" spc="0" normalizeH="0" baseline="0" noProof="0" dirty="0">
                <a:ln>
                  <a:noFill/>
                </a:ln>
                <a:solidFill>
                  <a:prstClr val="black"/>
                </a:solidFill>
                <a:effectLst/>
                <a:uLnTx/>
                <a:uFillTx/>
                <a:latin typeface="Calibri" panose="020F0502020204030204"/>
                <a:ea typeface="+mn-ea"/>
                <a:cs typeface="+mn-cs"/>
              </a:rPr>
              <a:t>, 0% grade 3</a:t>
            </a:r>
          </a:p>
        </p:txBody>
      </p:sp>
    </p:spTree>
    <p:extLst>
      <p:ext uri="{BB962C8B-B14F-4D97-AF65-F5344CB8AC3E}">
        <p14:creationId xmlns:p14="http://schemas.microsoft.com/office/powerpoint/2010/main" val="1094187973"/>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9DCD0F-6358-8B48-A53C-F879D889A994}"/>
              </a:ext>
            </a:extLst>
          </p:cNvPr>
          <p:cNvSpPr>
            <a:spLocks noGrp="1"/>
          </p:cNvSpPr>
          <p:nvPr>
            <p:ph type="title"/>
          </p:nvPr>
        </p:nvSpPr>
        <p:spPr/>
        <p:txBody>
          <a:bodyPr/>
          <a:lstStyle/>
          <a:p>
            <a:r>
              <a:rPr lang="en-US">
                <a:solidFill>
                  <a:schemeClr val="tx1"/>
                </a:solidFill>
              </a:rPr>
              <a:t>Mechanism </a:t>
            </a:r>
            <a:r>
              <a:rPr lang="en-US" dirty="0">
                <a:solidFill>
                  <a:schemeClr val="tx1"/>
                </a:solidFill>
              </a:rPr>
              <a:t>of Action of New Endocrine Agents </a:t>
            </a:r>
            <a:br>
              <a:rPr lang="en-US" dirty="0">
                <a:solidFill>
                  <a:schemeClr val="tx1"/>
                </a:solidFill>
              </a:rPr>
            </a:br>
            <a:r>
              <a:rPr lang="en-US" dirty="0">
                <a:solidFill>
                  <a:schemeClr val="tx1"/>
                </a:solidFill>
              </a:rPr>
              <a:t>Targeting the ER Domain</a:t>
            </a:r>
          </a:p>
        </p:txBody>
      </p:sp>
      <p:sp>
        <p:nvSpPr>
          <p:cNvPr id="7" name="Footer Placeholder 6">
            <a:extLst>
              <a:ext uri="{FF2B5EF4-FFF2-40B4-BE49-F238E27FC236}">
                <a16:creationId xmlns:a16="http://schemas.microsoft.com/office/drawing/2014/main" id="{390DE290-198A-67E9-C4EE-613F273CC70D}"/>
              </a:ext>
            </a:extLst>
          </p:cNvPr>
          <p:cNvSpPr>
            <a:spLocks noGrp="1"/>
          </p:cNvSpPr>
          <p:nvPr>
            <p:ph type="ftr" idx="11"/>
          </p:nvPr>
        </p:nvSpPr>
        <p:spPr>
          <a:xfrm>
            <a:off x="126567" y="6599293"/>
            <a:ext cx="10265664" cy="365125"/>
          </a:xfrm>
        </p:spPr>
        <p:txBody>
          <a:bodyPr/>
          <a:lstStyle/>
          <a:p>
            <a:pPr marL="0" marR="0" lvl="0" indent="0" algn="l" defTabSz="1219170" rtl="0" eaLnBrk="1" fontAlgn="auto" latinLnBrk="0" hangingPunct="1">
              <a:lnSpc>
                <a:spcPct val="100000"/>
              </a:lnSpc>
              <a:spcBef>
                <a:spcPts val="0"/>
              </a:spcBef>
              <a:spcAft>
                <a:spcPts val="0"/>
              </a:spcAft>
              <a:buClr>
                <a:srgbClr val="000000"/>
              </a:buClr>
              <a:buSzPts val="1400"/>
              <a:buFontTx/>
              <a:buNone/>
              <a:tabLst/>
              <a:defRPr/>
            </a:pPr>
            <a:r>
              <a:rPr kumimoji="0" lang="en-CA" sz="1067" b="0" i="0" u="none" strike="noStrike" kern="0" cap="none" spc="0" normalizeH="0" baseline="0" noProof="0" dirty="0">
                <a:ln>
                  <a:noFill/>
                </a:ln>
                <a:solidFill>
                  <a:prstClr val="black"/>
                </a:solidFill>
                <a:effectLst/>
                <a:uLnTx/>
                <a:uFillTx/>
                <a:latin typeface="Arial"/>
                <a:ea typeface="+mn-ea"/>
                <a:cs typeface="Arial"/>
                <a:sym typeface="Arial"/>
              </a:rPr>
              <a:t>1. Hanker AB et al. </a:t>
            </a:r>
            <a:r>
              <a:rPr kumimoji="0" lang="en-CA" sz="1067" b="0" i="1" u="none" strike="noStrike" kern="0" cap="none" spc="0" normalizeH="0" baseline="0" noProof="0" dirty="0">
                <a:ln>
                  <a:noFill/>
                </a:ln>
                <a:solidFill>
                  <a:prstClr val="black"/>
                </a:solidFill>
                <a:effectLst/>
                <a:uLnTx/>
                <a:uFillTx/>
                <a:latin typeface="Arial"/>
                <a:ea typeface="+mn-ea"/>
                <a:cs typeface="Arial"/>
                <a:sym typeface="Arial"/>
              </a:rPr>
              <a:t>Cancer Cell. </a:t>
            </a:r>
            <a:r>
              <a:rPr kumimoji="0" lang="en-CA" sz="1067" b="0" i="0" u="none" strike="noStrike" kern="0" cap="none" spc="0" normalizeH="0" baseline="0" noProof="0" dirty="0">
                <a:ln>
                  <a:noFill/>
                </a:ln>
                <a:solidFill>
                  <a:prstClr val="black"/>
                </a:solidFill>
                <a:effectLst/>
                <a:uLnTx/>
                <a:uFillTx/>
                <a:latin typeface="Arial"/>
                <a:ea typeface="+mn-ea"/>
                <a:cs typeface="Arial"/>
                <a:sym typeface="Arial"/>
              </a:rPr>
              <a:t>2020;37:496-513 2. </a:t>
            </a:r>
            <a:r>
              <a:rPr kumimoji="0" lang="en-CA" sz="105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a:rPr>
              <a:t>Lloyd MR, et al. </a:t>
            </a:r>
            <a:r>
              <a:rPr kumimoji="0" lang="en-US" sz="1050" b="0" i="1"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Ther</a:t>
            </a:r>
            <a:r>
              <a:rPr kumimoji="0" lang="en-US" sz="1050" b="0"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Adv Med Oncol </a:t>
            </a:r>
            <a:r>
              <a:rPr kumimoji="0" lang="en-US" sz="105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2022, Vol. 14: 1–25 </a:t>
            </a:r>
          </a:p>
          <a:p>
            <a:pPr marL="0" marR="0" lvl="0" indent="0" algn="l" defTabSz="1219170" rtl="0" eaLnBrk="1" fontAlgn="auto" latinLnBrk="0" hangingPunct="1">
              <a:lnSpc>
                <a:spcPct val="100000"/>
              </a:lnSpc>
              <a:spcBef>
                <a:spcPts val="0"/>
              </a:spcBef>
              <a:spcAft>
                <a:spcPts val="0"/>
              </a:spcAft>
              <a:buClr>
                <a:srgbClr val="000000"/>
              </a:buClr>
              <a:buSzPts val="1400"/>
              <a:buFontTx/>
              <a:buNone/>
              <a:tabLst/>
              <a:defRPr/>
            </a:pPr>
            <a:r>
              <a:rPr kumimoji="0" lang="en-CA" sz="1067" b="0" i="0" u="none" strike="noStrike" kern="0" cap="none" spc="0" normalizeH="0" baseline="0" noProof="0" dirty="0">
                <a:ln>
                  <a:noFill/>
                </a:ln>
                <a:solidFill>
                  <a:prstClr val="black"/>
                </a:solidFill>
                <a:effectLst/>
                <a:uLnTx/>
                <a:uFillTx/>
                <a:latin typeface="Arial"/>
                <a:ea typeface="+mn-ea"/>
                <a:cs typeface="Arial"/>
                <a:sym typeface="Arial"/>
              </a:rPr>
              <a:t>. .</a:t>
            </a:r>
          </a:p>
        </p:txBody>
      </p:sp>
      <p:grpSp>
        <p:nvGrpSpPr>
          <p:cNvPr id="10" name="Group 9">
            <a:extLst>
              <a:ext uri="{FF2B5EF4-FFF2-40B4-BE49-F238E27FC236}">
                <a16:creationId xmlns:a16="http://schemas.microsoft.com/office/drawing/2014/main" id="{865DE0BB-BC4E-ED89-BBF5-01949AEA352F}"/>
              </a:ext>
            </a:extLst>
          </p:cNvPr>
          <p:cNvGrpSpPr>
            <a:grpSpLocks noChangeAspect="1"/>
          </p:cNvGrpSpPr>
          <p:nvPr/>
        </p:nvGrpSpPr>
        <p:grpSpPr>
          <a:xfrm>
            <a:off x="171918" y="1153314"/>
            <a:ext cx="11848164" cy="3288710"/>
            <a:chOff x="134006" y="989215"/>
            <a:chExt cx="7796049" cy="2163959"/>
          </a:xfrm>
        </p:grpSpPr>
        <p:pic>
          <p:nvPicPr>
            <p:cNvPr id="8" name="Picture 7">
              <a:extLst>
                <a:ext uri="{FF2B5EF4-FFF2-40B4-BE49-F238E27FC236}">
                  <a16:creationId xmlns:a16="http://schemas.microsoft.com/office/drawing/2014/main" id="{B4A69975-8E95-14E0-AD57-897F410AE679}"/>
                </a:ext>
              </a:extLst>
            </p:cNvPr>
            <p:cNvPicPr>
              <a:picLocks noChangeAspect="1"/>
            </p:cNvPicPr>
            <p:nvPr/>
          </p:nvPicPr>
          <p:blipFill>
            <a:blip r:embed="rId2"/>
            <a:stretch>
              <a:fillRect/>
            </a:stretch>
          </p:blipFill>
          <p:spPr>
            <a:xfrm>
              <a:off x="157655" y="1012864"/>
              <a:ext cx="7772400" cy="2140310"/>
            </a:xfrm>
            <a:prstGeom prst="rect">
              <a:avLst/>
            </a:prstGeom>
          </p:spPr>
        </p:pic>
        <p:sp>
          <p:nvSpPr>
            <p:cNvPr id="9" name="Rectangle 8">
              <a:extLst>
                <a:ext uri="{FF2B5EF4-FFF2-40B4-BE49-F238E27FC236}">
                  <a16:creationId xmlns:a16="http://schemas.microsoft.com/office/drawing/2014/main" id="{265BC8AD-E597-A7C0-B26E-266CE3388913}"/>
                </a:ext>
              </a:extLst>
            </p:cNvPr>
            <p:cNvSpPr/>
            <p:nvPr/>
          </p:nvSpPr>
          <p:spPr>
            <a:xfrm>
              <a:off x="134006" y="989215"/>
              <a:ext cx="197069" cy="21283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FFFFFF"/>
                </a:solidFill>
                <a:effectLst/>
                <a:uLnTx/>
                <a:uFillTx/>
                <a:latin typeface="Arial"/>
                <a:ea typeface="+mn-ea"/>
                <a:cs typeface="+mn-cs"/>
                <a:sym typeface="Arial"/>
              </a:endParaRPr>
            </a:p>
          </p:txBody>
        </p:sp>
      </p:grpSp>
      <p:sp>
        <p:nvSpPr>
          <p:cNvPr id="13" name="TextBox 12">
            <a:extLst>
              <a:ext uri="{FF2B5EF4-FFF2-40B4-BE49-F238E27FC236}">
                <a16:creationId xmlns:a16="http://schemas.microsoft.com/office/drawing/2014/main" id="{3FC803FF-5EF3-0F91-ECE5-5457E7C126FF}"/>
              </a:ext>
            </a:extLst>
          </p:cNvPr>
          <p:cNvSpPr txBox="1"/>
          <p:nvPr/>
        </p:nvSpPr>
        <p:spPr>
          <a:xfrm>
            <a:off x="1505344" y="4469666"/>
            <a:ext cx="1702677" cy="172981"/>
          </a:xfrm>
          <a:prstGeom prst="rect">
            <a:avLst/>
          </a:prstGeom>
          <a:solidFill>
            <a:schemeClr val="accent1"/>
          </a:solidFill>
        </p:spPr>
        <p:txBody>
          <a:bodyPr wrap="none" rtlCol="0" anchor="ctr">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800" b="1" i="0" u="none" strike="noStrike" kern="0" cap="none" spc="0" normalizeH="0" baseline="0" noProof="0" dirty="0">
                <a:ln>
                  <a:noFill/>
                </a:ln>
                <a:solidFill>
                  <a:srgbClr val="FFFFFF"/>
                </a:solidFill>
                <a:effectLst/>
                <a:uLnTx/>
                <a:uFillTx/>
                <a:latin typeface="Arial"/>
                <a:ea typeface="+mn-ea"/>
                <a:cs typeface="Arial"/>
                <a:sym typeface="Arial"/>
              </a:rPr>
              <a:t>CERANs</a:t>
            </a:r>
          </a:p>
        </p:txBody>
      </p:sp>
      <p:pic>
        <p:nvPicPr>
          <p:cNvPr id="14" name="Picture 5">
            <a:extLst>
              <a:ext uri="{FF2B5EF4-FFF2-40B4-BE49-F238E27FC236}">
                <a16:creationId xmlns:a16="http://schemas.microsoft.com/office/drawing/2014/main" id="{4EDA0DFD-22E4-873D-60C8-CDB47E1775B5}"/>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682735" y="4674032"/>
            <a:ext cx="3441128" cy="1713597"/>
          </a:xfrm>
          <a:prstGeom prst="rect">
            <a:avLst/>
          </a:prstGeom>
          <a:ln w="12700">
            <a:noFill/>
          </a:ln>
        </p:spPr>
      </p:pic>
      <p:grpSp>
        <p:nvGrpSpPr>
          <p:cNvPr id="19" name="Group 18">
            <a:extLst>
              <a:ext uri="{FF2B5EF4-FFF2-40B4-BE49-F238E27FC236}">
                <a16:creationId xmlns:a16="http://schemas.microsoft.com/office/drawing/2014/main" id="{88296420-E4CE-76C7-74BC-796C6B5A44D3}"/>
              </a:ext>
            </a:extLst>
          </p:cNvPr>
          <p:cNvGrpSpPr/>
          <p:nvPr/>
        </p:nvGrpSpPr>
        <p:grpSpPr>
          <a:xfrm>
            <a:off x="8104065" y="4425624"/>
            <a:ext cx="3961367" cy="2396589"/>
            <a:chOff x="8104065" y="4077967"/>
            <a:chExt cx="3961367" cy="2396589"/>
          </a:xfrm>
        </p:grpSpPr>
        <p:cxnSp>
          <p:nvCxnSpPr>
            <p:cNvPr id="51" name="Straight Arrow Connector 50">
              <a:extLst>
                <a:ext uri="{FF2B5EF4-FFF2-40B4-BE49-F238E27FC236}">
                  <a16:creationId xmlns:a16="http://schemas.microsoft.com/office/drawing/2014/main" id="{F69EEAFE-B259-DDDF-AB76-6B8C7D6635D5}"/>
                </a:ext>
              </a:extLst>
            </p:cNvPr>
            <p:cNvCxnSpPr>
              <a:cxnSpLocks/>
            </p:cNvCxnSpPr>
            <p:nvPr/>
          </p:nvCxnSpPr>
          <p:spPr>
            <a:xfrm>
              <a:off x="8104065" y="4077967"/>
              <a:ext cx="0" cy="593189"/>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pic>
          <p:nvPicPr>
            <p:cNvPr id="3" name="Picture 2">
              <a:extLst>
                <a:ext uri="{FF2B5EF4-FFF2-40B4-BE49-F238E27FC236}">
                  <a16:creationId xmlns:a16="http://schemas.microsoft.com/office/drawing/2014/main" id="{5CB4C097-4985-8B44-ECB5-274170FAE774}"/>
                </a:ext>
              </a:extLst>
            </p:cNvPr>
            <p:cNvPicPr>
              <a:picLocks noChangeAspect="1"/>
            </p:cNvPicPr>
            <p:nvPr/>
          </p:nvPicPr>
          <p:blipFill>
            <a:blip r:embed="rId4"/>
            <a:stretch>
              <a:fillRect/>
            </a:stretch>
          </p:blipFill>
          <p:spPr>
            <a:xfrm>
              <a:off x="8979332" y="4671156"/>
              <a:ext cx="3086100" cy="1803400"/>
            </a:xfrm>
            <a:prstGeom prst="rect">
              <a:avLst/>
            </a:prstGeom>
          </p:spPr>
        </p:pic>
        <p:cxnSp>
          <p:nvCxnSpPr>
            <p:cNvPr id="5" name="Straight Arrow Connector 4">
              <a:extLst>
                <a:ext uri="{FF2B5EF4-FFF2-40B4-BE49-F238E27FC236}">
                  <a16:creationId xmlns:a16="http://schemas.microsoft.com/office/drawing/2014/main" id="{2DB7CD86-71F1-4A6B-7227-2814071D8E64}"/>
                </a:ext>
              </a:extLst>
            </p:cNvPr>
            <p:cNvCxnSpPr>
              <a:cxnSpLocks/>
            </p:cNvCxnSpPr>
            <p:nvPr/>
          </p:nvCxnSpPr>
          <p:spPr>
            <a:xfrm>
              <a:off x="10392231" y="4099497"/>
              <a:ext cx="0" cy="456659"/>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15" name="Rectangle 14">
              <a:extLst>
                <a:ext uri="{FF2B5EF4-FFF2-40B4-BE49-F238E27FC236}">
                  <a16:creationId xmlns:a16="http://schemas.microsoft.com/office/drawing/2014/main" id="{329B08A7-BCB3-396A-BECC-F9EDD46C0F21}"/>
                </a:ext>
              </a:extLst>
            </p:cNvPr>
            <p:cNvSpPr/>
            <p:nvPr/>
          </p:nvSpPr>
          <p:spPr>
            <a:xfrm>
              <a:off x="9002269" y="6272167"/>
              <a:ext cx="288035" cy="146847"/>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20" name="Group 19">
            <a:extLst>
              <a:ext uri="{FF2B5EF4-FFF2-40B4-BE49-F238E27FC236}">
                <a16:creationId xmlns:a16="http://schemas.microsoft.com/office/drawing/2014/main" id="{73AE25DB-ACC8-4CC5-0E28-BE5BC7D42A8B}"/>
              </a:ext>
            </a:extLst>
          </p:cNvPr>
          <p:cNvGrpSpPr/>
          <p:nvPr/>
        </p:nvGrpSpPr>
        <p:grpSpPr>
          <a:xfrm>
            <a:off x="4653532" y="5086890"/>
            <a:ext cx="4174237" cy="1185277"/>
            <a:chOff x="4653532" y="4469664"/>
            <a:chExt cx="4174237" cy="1185277"/>
          </a:xfrm>
        </p:grpSpPr>
        <p:pic>
          <p:nvPicPr>
            <p:cNvPr id="6" name="Picture 5">
              <a:extLst>
                <a:ext uri="{FF2B5EF4-FFF2-40B4-BE49-F238E27FC236}">
                  <a16:creationId xmlns:a16="http://schemas.microsoft.com/office/drawing/2014/main" id="{8F0EDBDB-04FA-3253-301C-28CBEA88FF61}"/>
                </a:ext>
              </a:extLst>
            </p:cNvPr>
            <p:cNvPicPr>
              <a:picLocks noChangeAspect="1"/>
            </p:cNvPicPr>
            <p:nvPr/>
          </p:nvPicPr>
          <p:blipFill>
            <a:blip r:embed="rId5"/>
            <a:stretch>
              <a:fillRect/>
            </a:stretch>
          </p:blipFill>
          <p:spPr>
            <a:xfrm>
              <a:off x="4653532" y="4469664"/>
              <a:ext cx="4174237" cy="1185277"/>
            </a:xfrm>
            <a:prstGeom prst="rect">
              <a:avLst/>
            </a:prstGeom>
          </p:spPr>
        </p:pic>
        <p:sp>
          <p:nvSpPr>
            <p:cNvPr id="18" name="Rectangle 17">
              <a:extLst>
                <a:ext uri="{FF2B5EF4-FFF2-40B4-BE49-F238E27FC236}">
                  <a16:creationId xmlns:a16="http://schemas.microsoft.com/office/drawing/2014/main" id="{20A18E30-D2C6-D3DC-A729-CEDD8156ECE9}"/>
                </a:ext>
              </a:extLst>
            </p:cNvPr>
            <p:cNvSpPr/>
            <p:nvPr/>
          </p:nvSpPr>
          <p:spPr>
            <a:xfrm>
              <a:off x="4715743" y="5493982"/>
              <a:ext cx="288035" cy="146847"/>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Tree>
    <p:extLst>
      <p:ext uri="{BB962C8B-B14F-4D97-AF65-F5344CB8AC3E}">
        <p14:creationId xmlns:p14="http://schemas.microsoft.com/office/powerpoint/2010/main" val="3809084308"/>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F074C89-E3FE-6C08-F944-CD80CD4A1290}"/>
              </a:ext>
            </a:extLst>
          </p:cNvPr>
          <p:cNvSpPr>
            <a:spLocks noGrp="1"/>
          </p:cNvSpPr>
          <p:nvPr>
            <p:ph type="title"/>
          </p:nvPr>
        </p:nvSpPr>
        <p:spPr>
          <a:xfrm>
            <a:off x="838200" y="152781"/>
            <a:ext cx="10515600" cy="1003951"/>
          </a:xfrm>
        </p:spPr>
        <p:txBody>
          <a:bodyPr>
            <a:normAutofit fontScale="90000"/>
          </a:bodyPr>
          <a:lstStyle/>
          <a:p>
            <a:r>
              <a:rPr lang="en-US" dirty="0"/>
              <a:t>SERENA-2 Phase 2 Trial: </a:t>
            </a:r>
            <a:r>
              <a:rPr lang="en-US" dirty="0" err="1"/>
              <a:t>Camizestrant</a:t>
            </a:r>
            <a:r>
              <a:rPr lang="en-US" dirty="0"/>
              <a:t> plus </a:t>
            </a:r>
            <a:r>
              <a:rPr lang="en-US" dirty="0" err="1"/>
              <a:t>Fulvestrant</a:t>
            </a:r>
            <a:endParaRPr lang="en-US" dirty="0"/>
          </a:p>
        </p:txBody>
      </p:sp>
      <p:pic>
        <p:nvPicPr>
          <p:cNvPr id="26" name="Picture 25">
            <a:extLst>
              <a:ext uri="{FF2B5EF4-FFF2-40B4-BE49-F238E27FC236}">
                <a16:creationId xmlns:a16="http://schemas.microsoft.com/office/drawing/2014/main" id="{C0D3F016-AD03-A9C7-1ECE-BB8AFEA558BC}"/>
              </a:ext>
            </a:extLst>
          </p:cNvPr>
          <p:cNvPicPr>
            <a:picLocks noChangeAspect="1"/>
          </p:cNvPicPr>
          <p:nvPr/>
        </p:nvPicPr>
        <p:blipFill>
          <a:blip r:embed="rId2"/>
          <a:stretch>
            <a:fillRect/>
          </a:stretch>
        </p:blipFill>
        <p:spPr>
          <a:xfrm>
            <a:off x="387927" y="1603333"/>
            <a:ext cx="5833918" cy="2536486"/>
          </a:xfrm>
          <a:prstGeom prst="rect">
            <a:avLst/>
          </a:prstGeom>
        </p:spPr>
      </p:pic>
      <p:sp>
        <p:nvSpPr>
          <p:cNvPr id="27" name="TextBox 26">
            <a:extLst>
              <a:ext uri="{FF2B5EF4-FFF2-40B4-BE49-F238E27FC236}">
                <a16:creationId xmlns:a16="http://schemas.microsoft.com/office/drawing/2014/main" id="{A98D7D42-9DA1-21F6-145F-91935780C16C}"/>
              </a:ext>
            </a:extLst>
          </p:cNvPr>
          <p:cNvSpPr txBox="1"/>
          <p:nvPr/>
        </p:nvSpPr>
        <p:spPr>
          <a:xfrm>
            <a:off x="251691" y="1177756"/>
            <a:ext cx="1898073" cy="923330"/>
          </a:xfrm>
          <a:prstGeom prst="rect">
            <a:avLst/>
          </a:prstGeom>
          <a:noFill/>
          <a:ln>
            <a:solidFill>
              <a:srgbClr val="FF40FF"/>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Primary </a:t>
            </a:r>
            <a:r>
              <a:rPr kumimoji="0" lang="en-US" sz="1800" b="0" i="0" u="none" strike="noStrike" kern="1200" cap="none" spc="0" normalizeH="0" baseline="0" noProof="0" dirty="0" err="1">
                <a:ln>
                  <a:noFill/>
                </a:ln>
                <a:solidFill>
                  <a:prstClr val="black"/>
                </a:solidFill>
                <a:effectLst/>
                <a:uLnTx/>
                <a:uFillTx/>
                <a:latin typeface="Calibri"/>
                <a:ea typeface="+mn-ea"/>
                <a:cs typeface="+mn-cs"/>
              </a:rPr>
              <a:t>endpt</a:t>
            </a:r>
            <a:r>
              <a:rPr kumimoji="0" lang="en-US" sz="1800" b="0" i="0" u="none" strike="noStrike" kern="1200" cap="none" spc="0" normalizeH="0" baseline="0" noProof="0" dirty="0">
                <a:ln>
                  <a:noFill/>
                </a:ln>
                <a:solidFill>
                  <a:prstClr val="black"/>
                </a:solidFill>
                <a:effectLst/>
                <a:uLnTx/>
                <a:uFillTx/>
                <a:latin typeface="Calibri"/>
                <a:ea typeface="+mn-ea"/>
                <a:cs typeface="+mn-cs"/>
              </a:rPr>
              <a:t>: Inv assessed PFS of each C arm to F</a:t>
            </a:r>
          </a:p>
        </p:txBody>
      </p:sp>
      <p:sp>
        <p:nvSpPr>
          <p:cNvPr id="28" name="TextBox 27">
            <a:extLst>
              <a:ext uri="{FF2B5EF4-FFF2-40B4-BE49-F238E27FC236}">
                <a16:creationId xmlns:a16="http://schemas.microsoft.com/office/drawing/2014/main" id="{8DE53858-B34E-601C-EC95-3A48B8406882}"/>
              </a:ext>
            </a:extLst>
          </p:cNvPr>
          <p:cNvSpPr txBox="1"/>
          <p:nvPr/>
        </p:nvSpPr>
        <p:spPr>
          <a:xfrm>
            <a:off x="180108" y="6335887"/>
            <a:ext cx="258250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Oliveira et al, SABCS 2022</a:t>
            </a:r>
          </a:p>
        </p:txBody>
      </p:sp>
      <p:sp>
        <p:nvSpPr>
          <p:cNvPr id="29" name="TextBox 28">
            <a:extLst>
              <a:ext uri="{FF2B5EF4-FFF2-40B4-BE49-F238E27FC236}">
                <a16:creationId xmlns:a16="http://schemas.microsoft.com/office/drawing/2014/main" id="{B566D940-1BE1-0847-28C4-FC19E8D819F5}"/>
              </a:ext>
            </a:extLst>
          </p:cNvPr>
          <p:cNvSpPr txBox="1"/>
          <p:nvPr/>
        </p:nvSpPr>
        <p:spPr>
          <a:xfrm>
            <a:off x="387927" y="4098872"/>
            <a:ext cx="5833918" cy="175432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sng" strike="noStrike" kern="1200" cap="none" spc="0" normalizeH="0" baseline="0" noProof="0" dirty="0">
                <a:ln>
                  <a:noFill/>
                </a:ln>
                <a:solidFill>
                  <a:prstClr val="black"/>
                </a:solidFill>
                <a:effectLst/>
                <a:uLnTx/>
                <a:uFillTx/>
                <a:latin typeface="Calibri"/>
                <a:ea typeface="+mn-ea"/>
                <a:cs typeface="+mn-cs"/>
              </a:rPr>
              <a:t>Demographics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90-95% white</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Imbalance in liver (not visceral) </a:t>
            </a:r>
            <a:r>
              <a:rPr kumimoji="0" lang="en-US" sz="1800" b="0" i="0" u="none" strike="noStrike" kern="1200" cap="none" spc="0" normalizeH="0" baseline="0" noProof="0" dirty="0" err="1">
                <a:ln>
                  <a:noFill/>
                </a:ln>
                <a:solidFill>
                  <a:prstClr val="black"/>
                </a:solidFill>
                <a:effectLst/>
                <a:uLnTx/>
                <a:uFillTx/>
                <a:latin typeface="Calibri"/>
                <a:ea typeface="+mn-ea"/>
                <a:cs typeface="+mn-cs"/>
              </a:rPr>
              <a:t>mets</a:t>
            </a:r>
            <a:r>
              <a:rPr kumimoji="0" lang="en-US" sz="1800" b="0" i="0" u="none" strike="noStrike" kern="1200" cap="none" spc="0" normalizeH="0" baseline="0" noProof="0" dirty="0">
                <a:ln>
                  <a:noFill/>
                </a:ln>
                <a:solidFill>
                  <a:prstClr val="black"/>
                </a:solidFill>
                <a:effectLst/>
                <a:uLnTx/>
                <a:uFillTx/>
                <a:latin typeface="Calibri"/>
                <a:ea typeface="+mn-ea"/>
                <a:cs typeface="+mn-cs"/>
              </a:rPr>
              <a:t>: 31 v 41 vs 48%</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Imbalance in ESR1m: 30 v 36 v 48%</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77% one line ET, 63% prior AI; 50% prior CDK4/6i</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Prior chemo for MBC: 22 v 12 v 26%</a:t>
            </a:r>
          </a:p>
        </p:txBody>
      </p:sp>
      <p:pic>
        <p:nvPicPr>
          <p:cNvPr id="30" name="Picture 29">
            <a:extLst>
              <a:ext uri="{FF2B5EF4-FFF2-40B4-BE49-F238E27FC236}">
                <a16:creationId xmlns:a16="http://schemas.microsoft.com/office/drawing/2014/main" id="{20B1FD3C-543D-0E88-9789-84AE9E1B6F25}"/>
              </a:ext>
            </a:extLst>
          </p:cNvPr>
          <p:cNvPicPr>
            <a:picLocks noChangeAspect="1"/>
          </p:cNvPicPr>
          <p:nvPr/>
        </p:nvPicPr>
        <p:blipFill>
          <a:blip r:embed="rId3"/>
          <a:stretch>
            <a:fillRect/>
          </a:stretch>
        </p:blipFill>
        <p:spPr>
          <a:xfrm>
            <a:off x="6358081" y="1257871"/>
            <a:ext cx="5833919" cy="3647377"/>
          </a:xfrm>
          <a:prstGeom prst="rect">
            <a:avLst/>
          </a:prstGeom>
        </p:spPr>
      </p:pic>
      <p:sp>
        <p:nvSpPr>
          <p:cNvPr id="32" name="TextBox 31">
            <a:extLst>
              <a:ext uri="{FF2B5EF4-FFF2-40B4-BE49-F238E27FC236}">
                <a16:creationId xmlns:a16="http://schemas.microsoft.com/office/drawing/2014/main" id="{F7992AD7-3846-F2FB-055D-25CE491FF07A}"/>
              </a:ext>
            </a:extLst>
          </p:cNvPr>
          <p:cNvSpPr txBox="1"/>
          <p:nvPr/>
        </p:nvSpPr>
        <p:spPr>
          <a:xfrm>
            <a:off x="6358081" y="4905248"/>
            <a:ext cx="6096000" cy="244682"/>
          </a:xfrm>
          <a:prstGeom prst="rect">
            <a:avLst/>
          </a:prstGeom>
          <a:noFill/>
        </p:spPr>
        <p:txBody>
          <a:bodyPr wrap="square">
            <a:spAutoFit/>
          </a:bodyPr>
          <a:lstStyle/>
          <a:p>
            <a:pPr marL="0" marR="0" lvl="0" indent="0" algn="l" defTabSz="914400" rtl="0" eaLnBrk="1" fontAlgn="auto" latinLnBrk="0" hangingPunct="1">
              <a:lnSpc>
                <a:spcPct val="90000"/>
              </a:lnSpc>
              <a:spcBef>
                <a:spcPts val="0"/>
              </a:spcBef>
              <a:spcAft>
                <a:spcPts val="600"/>
              </a:spcAft>
              <a:buClrTx/>
              <a:buSzTx/>
              <a:buFontTx/>
              <a:buNone/>
              <a:tabLst/>
              <a:defRPr/>
            </a:pPr>
            <a:r>
              <a:rPr kumimoji="0" lang="en-GB" sz="1100" b="0" i="0" u="none" strike="noStrike" kern="1200" cap="none" spc="0" normalizeH="0" baseline="0" noProof="0" dirty="0">
                <a:ln>
                  <a:noFill/>
                </a:ln>
                <a:solidFill>
                  <a:prstClr val="black"/>
                </a:solidFill>
                <a:effectLst/>
                <a:uLnTx/>
                <a:uFillTx/>
                <a:latin typeface="Helvetica Neue" panose="02000503000000020004" pitchFamily="2" charset="0"/>
                <a:ea typeface="Helvetica Neue" panose="02000503000000020004" pitchFamily="2" charset="0"/>
                <a:cs typeface="Helvetica Neue" panose="02000503000000020004" pitchFamily="2" charset="0"/>
              </a:rPr>
              <a:t>*Statistically significant; </a:t>
            </a:r>
            <a:r>
              <a:rPr kumimoji="0" lang="en-GB" sz="1100" b="0" i="0" u="none" strike="noStrike" kern="1200" cap="none" spc="0" normalizeH="0" baseline="30000" noProof="0" dirty="0" err="1">
                <a:ln>
                  <a:noFill/>
                </a:ln>
                <a:solidFill>
                  <a:prstClr val="black"/>
                </a:solidFill>
                <a:effectLst/>
                <a:uLnTx/>
                <a:uFillTx/>
                <a:latin typeface="Helvetica Neue" panose="02000503000000020004" pitchFamily="2" charset="0"/>
                <a:ea typeface="Helvetica Neue" panose="02000503000000020004" pitchFamily="2" charset="0"/>
                <a:cs typeface="Helvetica Neue" panose="02000503000000020004" pitchFamily="2" charset="0"/>
              </a:rPr>
              <a:t>a</a:t>
            </a:r>
            <a:r>
              <a:rPr kumimoji="0" lang="en-GB" sz="1100" b="0" i="0" u="none" strike="noStrike" kern="1200" cap="none" spc="0" normalizeH="0" baseline="0" noProof="0" dirty="0" err="1">
                <a:ln>
                  <a:noFill/>
                </a:ln>
                <a:solidFill>
                  <a:prstClr val="black"/>
                </a:solidFill>
                <a:effectLst/>
                <a:uLnTx/>
                <a:uFillTx/>
                <a:latin typeface="Helvetica Neue" panose="02000503000000020004" pitchFamily="2" charset="0"/>
                <a:ea typeface="Helvetica Neue" panose="02000503000000020004" pitchFamily="2" charset="0"/>
                <a:cs typeface="Helvetica Neue" panose="02000503000000020004" pitchFamily="2" charset="0"/>
              </a:rPr>
              <a:t>HRs</a:t>
            </a:r>
            <a:r>
              <a:rPr kumimoji="0" lang="en-GB" sz="1100" b="0" i="0" u="none" strike="noStrike" kern="1200" cap="none" spc="0" normalizeH="0" baseline="0" noProof="0" dirty="0">
                <a:ln>
                  <a:noFill/>
                </a:ln>
                <a:solidFill>
                  <a:prstClr val="black"/>
                </a:solidFill>
                <a:effectLst/>
                <a:uLnTx/>
                <a:uFillTx/>
                <a:latin typeface="Helvetica Neue" panose="02000503000000020004" pitchFamily="2" charset="0"/>
                <a:ea typeface="Helvetica Neue" panose="02000503000000020004" pitchFamily="2" charset="0"/>
                <a:cs typeface="Helvetica Neue" panose="02000503000000020004" pitchFamily="2" charset="0"/>
              </a:rPr>
              <a:t> adjusted for prior use of CDK4/6i and liver/lung metastases</a:t>
            </a:r>
          </a:p>
        </p:txBody>
      </p:sp>
      <p:sp>
        <p:nvSpPr>
          <p:cNvPr id="34" name="TextBox 33">
            <a:extLst>
              <a:ext uri="{FF2B5EF4-FFF2-40B4-BE49-F238E27FC236}">
                <a16:creationId xmlns:a16="http://schemas.microsoft.com/office/drawing/2014/main" id="{F75340F9-264F-E50E-245A-9015A53F7439}"/>
              </a:ext>
            </a:extLst>
          </p:cNvPr>
          <p:cNvSpPr txBox="1"/>
          <p:nvPr/>
        </p:nvSpPr>
        <p:spPr>
          <a:xfrm>
            <a:off x="6522027" y="888539"/>
            <a:ext cx="6227618"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1200" cap="none" spc="0" normalizeH="0" baseline="0" noProof="0" dirty="0">
                <a:ln>
                  <a:noFill/>
                </a:ln>
                <a:solidFill>
                  <a:prstClr val="black"/>
                </a:solidFill>
                <a:effectLst/>
                <a:uLnTx/>
                <a:uFillTx/>
                <a:latin typeface="Helvetica Neue" panose="02000503000000020004" pitchFamily="2" charset="0"/>
                <a:ea typeface="Helvetica Neue" panose="02000503000000020004" pitchFamily="2" charset="0"/>
                <a:cs typeface="Helvetica Neue" panose="02000503000000020004" pitchFamily="2" charset="0"/>
              </a:rPr>
              <a:t>Primary endpoint: PFS by investigator assessment</a:t>
            </a:r>
            <a:endParaRPr kumimoji="0" lang="en-US" sz="1800" b="1" i="0" u="none" strike="noStrike" kern="1200" cap="none" spc="0" normalizeH="0" baseline="0" noProof="0" dirty="0">
              <a:ln>
                <a:noFill/>
              </a:ln>
              <a:solidFill>
                <a:prstClr val="black"/>
              </a:solidFill>
              <a:effectLst/>
              <a:uLnTx/>
              <a:uFillTx/>
              <a:latin typeface="Calibri"/>
              <a:ea typeface="+mn-ea"/>
              <a:cs typeface="+mn-cs"/>
            </a:endParaRPr>
          </a:p>
        </p:txBody>
      </p:sp>
      <p:graphicFrame>
        <p:nvGraphicFramePr>
          <p:cNvPr id="35" name="Table 11">
            <a:extLst>
              <a:ext uri="{FF2B5EF4-FFF2-40B4-BE49-F238E27FC236}">
                <a16:creationId xmlns:a16="http://schemas.microsoft.com/office/drawing/2014/main" id="{2AAFD25C-D3A8-6364-4107-A676D70F38C2}"/>
              </a:ext>
            </a:extLst>
          </p:cNvPr>
          <p:cNvGraphicFramePr>
            <a:graphicFrameLocks noGrp="1"/>
          </p:cNvGraphicFramePr>
          <p:nvPr/>
        </p:nvGraphicFramePr>
        <p:xfrm>
          <a:off x="8170692" y="5274580"/>
          <a:ext cx="3841200" cy="1176004"/>
        </p:xfrm>
        <a:graphic>
          <a:graphicData uri="http://schemas.openxmlformats.org/drawingml/2006/table">
            <a:tbl>
              <a:tblPr firstRow="1" bandRow="1">
                <a:tableStyleId>{C083E6E3-FA7D-4D7B-A595-EF9225AFEA82}</a:tableStyleId>
              </a:tblPr>
              <a:tblGrid>
                <a:gridCol w="1044000">
                  <a:extLst>
                    <a:ext uri="{9D8B030D-6E8A-4147-A177-3AD203B41FA5}">
                      <a16:colId xmlns:a16="http://schemas.microsoft.com/office/drawing/2014/main" val="2952613261"/>
                    </a:ext>
                  </a:extLst>
                </a:gridCol>
                <a:gridCol w="932400">
                  <a:extLst>
                    <a:ext uri="{9D8B030D-6E8A-4147-A177-3AD203B41FA5}">
                      <a16:colId xmlns:a16="http://schemas.microsoft.com/office/drawing/2014/main" val="2178175948"/>
                    </a:ext>
                  </a:extLst>
                </a:gridCol>
                <a:gridCol w="932400">
                  <a:extLst>
                    <a:ext uri="{9D8B030D-6E8A-4147-A177-3AD203B41FA5}">
                      <a16:colId xmlns:a16="http://schemas.microsoft.com/office/drawing/2014/main" val="1506157191"/>
                    </a:ext>
                  </a:extLst>
                </a:gridCol>
                <a:gridCol w="932400">
                  <a:extLst>
                    <a:ext uri="{9D8B030D-6E8A-4147-A177-3AD203B41FA5}">
                      <a16:colId xmlns:a16="http://schemas.microsoft.com/office/drawing/2014/main" val="1987345410"/>
                    </a:ext>
                  </a:extLst>
                </a:gridCol>
              </a:tblGrid>
              <a:tr h="140208">
                <a:tc>
                  <a:txBody>
                    <a:bodyPr/>
                    <a:lstStyle/>
                    <a:p>
                      <a:pPr marL="0" marR="0" lvl="0" indent="0" algn="l" defTabSz="914400" rtl="0" eaLnBrk="1" fontAlgn="base" latinLnBrk="0" hangingPunct="1">
                        <a:lnSpc>
                          <a:spcPct val="100000"/>
                        </a:lnSpc>
                        <a:spcBef>
                          <a:spcPts val="0"/>
                        </a:spcBef>
                        <a:spcAft>
                          <a:spcPts val="0"/>
                        </a:spcAft>
                        <a:buClrTx/>
                        <a:buSzTx/>
                        <a:buFontTx/>
                        <a:buNone/>
                        <a:tabLst/>
                      </a:pPr>
                      <a:endParaRPr kumimoji="0" lang="en-GB" sz="1000" b="1" i="0" u="none" strike="noStrike" kern="1200" cap="none" spc="0" normalizeH="0" baseline="0">
                        <a:ln>
                          <a:noFill/>
                        </a:ln>
                        <a:solidFill>
                          <a:schemeClr val="bg1"/>
                        </a:solidFill>
                        <a:effectLst/>
                        <a:latin typeface="Helvetica Neue" panose="02000503000000020004" pitchFamily="2" charset="0"/>
                        <a:ea typeface="Helvetica Neue" panose="02000503000000020004" pitchFamily="2" charset="0"/>
                        <a:cs typeface="Helvetica Neue" panose="02000503000000020004" pitchFamily="2" charset="0"/>
                      </a:endParaRPr>
                    </a:p>
                  </a:txBody>
                  <a:tcPr marL="36000" marR="36000" marT="27002" marB="27002" anchor="ctr" horzOverflow="overflow">
                    <a:lnL w="6350"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457200" rtl="0" eaLnBrk="1" fontAlgn="auto" hangingPunct="1">
                        <a:lnSpc>
                          <a:spcPct val="100000"/>
                        </a:lnSpc>
                        <a:spcBef>
                          <a:spcPts val="0"/>
                        </a:spcBef>
                        <a:spcAft>
                          <a:spcPts val="0"/>
                        </a:spcAft>
                        <a:buFontTx/>
                        <a:buNone/>
                      </a:pPr>
                      <a:r>
                        <a:rPr kumimoji="0" lang="en-GB" sz="1000" b="1" u="none" strike="noStrike" kern="1200" cap="none" spc="0" baseline="0">
                          <a:solidFill>
                            <a:schemeClr val="bg1"/>
                          </a:solidFill>
                          <a:effectLst/>
                          <a:latin typeface="Helvetica Neue" panose="02000503000000020004" pitchFamily="2" charset="0"/>
                          <a:ea typeface="Helvetica Neue" panose="02000503000000020004" pitchFamily="2" charset="0"/>
                          <a:cs typeface="Helvetica Neue" panose="02000503000000020004" pitchFamily="2" charset="0"/>
                        </a:rPr>
                        <a:t>C 75 (n=74)</a:t>
                      </a:r>
                    </a:p>
                  </a:txBody>
                  <a:tcPr marL="36000" marR="36000" marT="0" marB="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5EA0C9"/>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GB" sz="1000" b="1" u="none" strike="noStrike" kern="1200" cap="none" spc="0" baseline="0">
                          <a:solidFill>
                            <a:schemeClr val="bg1"/>
                          </a:solidFill>
                          <a:effectLst/>
                          <a:latin typeface="Helvetica Neue" panose="02000503000000020004" pitchFamily="2" charset="0"/>
                          <a:ea typeface="Helvetica Neue" panose="02000503000000020004" pitchFamily="2" charset="0"/>
                          <a:cs typeface="Helvetica Neue" panose="02000503000000020004" pitchFamily="2" charset="0"/>
                        </a:rPr>
                        <a:t>C 150  (n=73)</a:t>
                      </a:r>
                    </a:p>
                  </a:txBody>
                  <a:tcPr marL="36000" marR="36000" marT="0" marB="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293279"/>
                    </a:solidFill>
                  </a:tcPr>
                </a:tc>
                <a:tc>
                  <a:txBody>
                    <a:bodyPr/>
                    <a:lstStyle/>
                    <a:p>
                      <a:pPr marL="0" marR="0" lvl="0" indent="0" algn="ctr" defTabSz="457200" rtl="0" eaLnBrk="1" fontAlgn="auto" hangingPunct="1">
                        <a:lnSpc>
                          <a:spcPct val="100000"/>
                        </a:lnSpc>
                        <a:spcBef>
                          <a:spcPts val="0"/>
                        </a:spcBef>
                        <a:spcAft>
                          <a:spcPts val="0"/>
                        </a:spcAft>
                        <a:buFontTx/>
                        <a:buNone/>
                      </a:pPr>
                      <a:r>
                        <a:rPr kumimoji="0" lang="en-GB" sz="1000" b="1" u="none" strike="noStrike" kern="1200" cap="none" spc="0" baseline="0">
                          <a:solidFill>
                            <a:schemeClr val="bg1"/>
                          </a:solidFill>
                          <a:effectLst/>
                          <a:latin typeface="Helvetica Neue" panose="02000503000000020004" pitchFamily="2" charset="0"/>
                          <a:ea typeface="Helvetica Neue" panose="02000503000000020004" pitchFamily="2" charset="0"/>
                          <a:cs typeface="Helvetica Neue" panose="02000503000000020004" pitchFamily="2" charset="0"/>
                        </a:rPr>
                        <a:t>F (n=73)</a:t>
                      </a:r>
                    </a:p>
                  </a:txBody>
                  <a:tcPr marL="36000" marR="36000" marT="0" marB="0" anchor="ctr">
                    <a:lnL w="9525"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30413"/>
                    </a:solidFill>
                  </a:tcPr>
                </a:tc>
                <a:extLst>
                  <a:ext uri="{0D108BD9-81ED-4DB2-BD59-A6C34878D82A}">
                    <a16:rowId xmlns:a16="http://schemas.microsoft.com/office/drawing/2014/main" val="319313612"/>
                  </a:ext>
                </a:extLst>
              </a:tr>
              <a:tr h="180000">
                <a:tc>
                  <a:txBody>
                    <a:bodyPr/>
                    <a:lstStyle/>
                    <a:p>
                      <a:pPr marL="0" marR="0" lvl="0" indent="0" algn="l" defTabSz="457200" rtl="0" eaLnBrk="1" fontAlgn="auto" hangingPunct="1">
                        <a:lnSpc>
                          <a:spcPct val="100000"/>
                        </a:lnSpc>
                        <a:spcBef>
                          <a:spcPts val="0"/>
                        </a:spcBef>
                        <a:spcAft>
                          <a:spcPts val="0"/>
                        </a:spcAft>
                        <a:buFontTx/>
                        <a:buNone/>
                      </a:pPr>
                      <a:r>
                        <a:rPr kumimoji="0" lang="en-GB" sz="1000" b="1" u="none" strike="noStrike" kern="1200" cap="none" spc="0" baseline="0">
                          <a:solidFill>
                            <a:schemeClr val="tx1"/>
                          </a:solidFill>
                          <a:latin typeface="Helvetica Neue" panose="02000503000000020004" pitchFamily="2" charset="0"/>
                          <a:ea typeface="Helvetica Neue" panose="02000503000000020004" pitchFamily="2" charset="0"/>
                          <a:cs typeface="Helvetica Neue" panose="02000503000000020004" pitchFamily="2" charset="0"/>
                        </a:rPr>
                        <a:t>Events [n (%)]</a:t>
                      </a:r>
                      <a:endParaRPr kumimoji="0" lang="en-GB" sz="1000" b="1" i="0" u="none" strike="noStrike" kern="1200" cap="none" spc="0" baseline="0">
                        <a:solidFill>
                          <a:schemeClr val="tx1"/>
                        </a:solidFill>
                        <a:latin typeface="Helvetica Neue" panose="02000503000000020004" pitchFamily="2" charset="0"/>
                        <a:ea typeface="Helvetica Neue" panose="02000503000000020004" pitchFamily="2" charset="0"/>
                        <a:cs typeface="Helvetica Neue" panose="02000503000000020004" pitchFamily="2" charset="0"/>
                      </a:endParaRPr>
                    </a:p>
                  </a:txBody>
                  <a:tcPr marL="36000" marR="0" marT="0" marB="0" anchor="ctr">
                    <a:lnL w="6350"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ase"/>
                      <a:r>
                        <a:rPr lang="en-US" sz="1000" b="0" i="0">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t>39 (52.7)</a:t>
                      </a:r>
                    </a:p>
                  </a:txBody>
                  <a:tcPr marT="0" marB="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ase"/>
                      <a:r>
                        <a:rPr lang="en-US" sz="1000" b="0" i="0">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t>33 (45.2)</a:t>
                      </a:r>
                    </a:p>
                  </a:txBody>
                  <a:tcPr marT="0" marB="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ase"/>
                      <a:r>
                        <a:rPr lang="en-US" sz="1000" b="0" i="0">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t>53 (72.6)</a:t>
                      </a:r>
                    </a:p>
                  </a:txBody>
                  <a:tcPr marT="0" marB="0" anchor="ctr">
                    <a:lnL w="9525"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6172773"/>
                  </a:ext>
                </a:extLst>
              </a:tr>
              <a:tr h="244800">
                <a:tc>
                  <a:txBody>
                    <a:bodyPr/>
                    <a:lstStyle/>
                    <a:p>
                      <a:pPr marL="0" marR="0" lvl="0" indent="0" algn="l" defTabSz="457200" rtl="0" eaLnBrk="1" fontAlgn="auto" hangingPunct="1">
                        <a:lnSpc>
                          <a:spcPct val="100000"/>
                        </a:lnSpc>
                        <a:spcBef>
                          <a:spcPts val="0"/>
                        </a:spcBef>
                        <a:spcAft>
                          <a:spcPts val="0"/>
                        </a:spcAft>
                        <a:buFontTx/>
                        <a:buNone/>
                      </a:pPr>
                      <a:r>
                        <a:rPr kumimoji="0" lang="en-GB" sz="1000" b="1" u="none" strike="noStrike" kern="1200" cap="none" spc="0" baseline="0">
                          <a:solidFill>
                            <a:schemeClr val="tx1"/>
                          </a:solidFill>
                          <a:latin typeface="Helvetica Neue" panose="02000503000000020004" pitchFamily="2" charset="0"/>
                          <a:ea typeface="Helvetica Neue" panose="02000503000000020004" pitchFamily="2" charset="0"/>
                          <a:cs typeface="Helvetica Neue" panose="02000503000000020004" pitchFamily="2" charset="0"/>
                        </a:rPr>
                        <a:t>Median PFS, months </a:t>
                      </a:r>
                      <a:r>
                        <a:rPr lang="en-GB" sz="1000" b="1" i="0" u="none" strike="noStrike">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t>(90% CI)</a:t>
                      </a:r>
                      <a:r>
                        <a:rPr lang="en-GB" sz="1000" b="1" i="0">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t>​</a:t>
                      </a:r>
                      <a:r>
                        <a:rPr kumimoji="0" lang="en-GB" sz="1000" b="1" u="none" strike="noStrike" kern="1200" cap="none" spc="0" baseline="0">
                          <a:solidFill>
                            <a:schemeClr val="tx1"/>
                          </a:solidFill>
                          <a:latin typeface="Helvetica Neue" panose="02000503000000020004" pitchFamily="2" charset="0"/>
                          <a:ea typeface="Helvetica Neue" panose="02000503000000020004" pitchFamily="2" charset="0"/>
                          <a:cs typeface="Helvetica Neue" panose="02000503000000020004" pitchFamily="2" charset="0"/>
                        </a:rPr>
                        <a:t> </a:t>
                      </a:r>
                      <a:endParaRPr kumimoji="0" lang="en-GB" sz="1000" b="1" i="0" u="none" strike="noStrike" kern="1200" cap="none" spc="0" baseline="0">
                        <a:solidFill>
                          <a:schemeClr val="tx1"/>
                        </a:solidFill>
                        <a:latin typeface="Helvetica Neue" panose="02000503000000020004" pitchFamily="2" charset="0"/>
                        <a:ea typeface="Helvetica Neue" panose="02000503000000020004" pitchFamily="2" charset="0"/>
                        <a:cs typeface="Helvetica Neue" panose="02000503000000020004" pitchFamily="2" charset="0"/>
                      </a:endParaRPr>
                    </a:p>
                  </a:txBody>
                  <a:tcPr marL="36000" marR="0" marT="0" marB="0" anchor="ctr">
                    <a:lnL w="6350"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ts val="0"/>
                        </a:spcBef>
                        <a:spcAft>
                          <a:spcPts val="0"/>
                        </a:spcAft>
                        <a:buClrTx/>
                        <a:buSzTx/>
                        <a:buFontTx/>
                        <a:buNone/>
                        <a:tabLst/>
                      </a:pPr>
                      <a:r>
                        <a:rPr lang="en-GB" sz="1000" b="0" i="0" kern="1200">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t>7.4 </a:t>
                      </a:r>
                      <a:br>
                        <a:rPr lang="en-GB" sz="1000" b="0" i="0" kern="1200">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br>
                      <a:r>
                        <a:rPr lang="en-GB" sz="1000" b="0" i="0" kern="1200">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t>(4.5-10.9)</a:t>
                      </a:r>
                      <a:endParaRPr kumimoji="0" lang="en-GB" sz="1000" b="0" i="0" u="none" strike="noStrike" kern="1200" cap="none" spc="0" normalizeH="0" baseline="0">
                        <a:ln>
                          <a:noFill/>
                        </a:ln>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endParaRPr>
                    </a:p>
                  </a:txBody>
                  <a:tcPr marL="36000" marR="36000" marT="0" marB="0" anchor="ctr" horzOverflow="overflow">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ts val="0"/>
                        </a:spcBef>
                        <a:spcAft>
                          <a:spcPts val="0"/>
                        </a:spcAft>
                        <a:buClrTx/>
                        <a:buSzTx/>
                        <a:buFontTx/>
                        <a:buNone/>
                        <a:tabLst/>
                        <a:defRPr/>
                      </a:pPr>
                      <a:r>
                        <a:rPr lang="en-GB" sz="1000" b="0" i="0" kern="1200">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t>12.7 </a:t>
                      </a:r>
                    </a:p>
                    <a:p>
                      <a:pPr marL="0" marR="0" lvl="0" indent="0" algn="ctr" defTabSz="914400" rtl="0" eaLnBrk="1" fontAlgn="base" latinLnBrk="0" hangingPunct="1">
                        <a:lnSpc>
                          <a:spcPct val="100000"/>
                        </a:lnSpc>
                        <a:spcBef>
                          <a:spcPts val="0"/>
                        </a:spcBef>
                        <a:spcAft>
                          <a:spcPts val="0"/>
                        </a:spcAft>
                        <a:buClrTx/>
                        <a:buSzTx/>
                        <a:buFontTx/>
                        <a:buNone/>
                        <a:tabLst/>
                        <a:defRPr/>
                      </a:pPr>
                      <a:r>
                        <a:rPr lang="en-GB" sz="1000" b="0" i="0" kern="1200">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t>(9.3-18.4)               </a:t>
                      </a:r>
                      <a:endParaRPr kumimoji="0" lang="en-GB" sz="1000" b="0" i="0" u="none" strike="noStrike" kern="1200" cap="none" spc="0" normalizeH="0" baseline="0" noProof="0">
                        <a:ln>
                          <a:noFill/>
                        </a:ln>
                        <a:solidFill>
                          <a:schemeClr val="tx1"/>
                        </a:solidFill>
                        <a:effectLst/>
                        <a:uLnTx/>
                        <a:uFillTx/>
                        <a:latin typeface="Helvetica Neue" panose="02000503000000020004" pitchFamily="2" charset="0"/>
                        <a:ea typeface="Helvetica Neue" panose="02000503000000020004" pitchFamily="2" charset="0"/>
                        <a:cs typeface="Helvetica Neue" panose="02000503000000020004" pitchFamily="2" charset="0"/>
                      </a:endParaRPr>
                    </a:p>
                  </a:txBody>
                  <a:tcPr marL="36000" marR="36000" marT="0" marB="0" anchor="ctr" horzOverflow="overflow">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ts val="0"/>
                        </a:spcBef>
                        <a:spcAft>
                          <a:spcPts val="0"/>
                        </a:spcAft>
                        <a:buClrTx/>
                        <a:buSzTx/>
                        <a:buFontTx/>
                        <a:buNone/>
                        <a:tabLst/>
                        <a:defRPr/>
                      </a:pPr>
                      <a:r>
                        <a:rPr lang="en-GB" sz="1000" b="0" i="0" kern="1200">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t>3.7 </a:t>
                      </a:r>
                      <a:br>
                        <a:rPr lang="en-GB" sz="1000" b="0" i="0" kern="1200">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br>
                      <a:r>
                        <a:rPr lang="en-GB" sz="1000" b="0" i="0" kern="1200">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t>(2.0-3.8)</a:t>
                      </a:r>
                      <a:endParaRPr kumimoji="0" lang="en-GB" sz="1000" b="0" i="0" u="none" strike="noStrike" kern="1200" cap="none" spc="0" normalizeH="0" baseline="0" noProof="0">
                        <a:ln>
                          <a:noFill/>
                        </a:ln>
                        <a:solidFill>
                          <a:schemeClr val="tx1"/>
                        </a:solidFill>
                        <a:effectLst/>
                        <a:uLnTx/>
                        <a:uFillTx/>
                        <a:latin typeface="Helvetica Neue" panose="02000503000000020004" pitchFamily="2" charset="0"/>
                        <a:ea typeface="Helvetica Neue" panose="02000503000000020004" pitchFamily="2" charset="0"/>
                        <a:cs typeface="Helvetica Neue" panose="02000503000000020004" pitchFamily="2" charset="0"/>
                      </a:endParaRPr>
                    </a:p>
                  </a:txBody>
                  <a:tcPr marL="36000" marR="36000" marT="0" marB="0" anchor="ctr" horzOverflow="overflow">
                    <a:lnL w="9525"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82650516"/>
                  </a:ext>
                </a:extLst>
              </a:tr>
              <a:tr h="2448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00" b="1" u="none" strike="noStrike" kern="1200" cap="none" spc="0" baseline="0">
                          <a:solidFill>
                            <a:schemeClr val="tx1"/>
                          </a:solidFill>
                          <a:latin typeface="Helvetica Neue" panose="02000503000000020004" pitchFamily="2" charset="0"/>
                          <a:ea typeface="Helvetica Neue" panose="02000503000000020004" pitchFamily="2" charset="0"/>
                          <a:cs typeface="Helvetica Neue" panose="02000503000000020004" pitchFamily="2" charset="0"/>
                        </a:rPr>
                        <a:t>Adjusted HR </a:t>
                      </a:r>
                      <a:br>
                        <a:rPr kumimoji="0" lang="en-GB" sz="1000" b="1" u="none" strike="noStrike" kern="1200" cap="none" spc="0" baseline="0">
                          <a:solidFill>
                            <a:schemeClr val="tx1"/>
                          </a:solidFill>
                          <a:latin typeface="Helvetica Neue" panose="02000503000000020004" pitchFamily="2" charset="0"/>
                          <a:ea typeface="Helvetica Neue" panose="02000503000000020004" pitchFamily="2" charset="0"/>
                          <a:cs typeface="Helvetica Neue" panose="02000503000000020004" pitchFamily="2" charset="0"/>
                        </a:rPr>
                      </a:br>
                      <a:r>
                        <a:rPr kumimoji="0" lang="en-GB" sz="1000" b="1" u="none" strike="noStrike" kern="1200" cap="none" spc="0" baseline="0">
                          <a:solidFill>
                            <a:schemeClr val="tx1"/>
                          </a:solidFill>
                          <a:latin typeface="Helvetica Neue" panose="02000503000000020004" pitchFamily="2" charset="0"/>
                          <a:ea typeface="Helvetica Neue" panose="02000503000000020004" pitchFamily="2" charset="0"/>
                          <a:cs typeface="Helvetica Neue" panose="02000503000000020004" pitchFamily="2" charset="0"/>
                        </a:rPr>
                        <a:t>(90% CI)</a:t>
                      </a:r>
                      <a:r>
                        <a:rPr kumimoji="0" lang="en-GB" sz="1000" b="1" u="none" strike="noStrike" kern="1200" cap="none" spc="0" baseline="30000">
                          <a:solidFill>
                            <a:schemeClr val="tx1"/>
                          </a:solidFill>
                          <a:latin typeface="Helvetica Neue" panose="02000503000000020004" pitchFamily="2" charset="0"/>
                          <a:ea typeface="Helvetica Neue" panose="02000503000000020004" pitchFamily="2" charset="0"/>
                          <a:cs typeface="Helvetica Neue" panose="02000503000000020004" pitchFamily="2" charset="0"/>
                        </a:rPr>
                        <a:t>a</a:t>
                      </a:r>
                      <a:endParaRPr kumimoji="0" lang="en-GB" sz="1000" b="1" i="0" u="none" strike="noStrike" kern="1200" cap="none" spc="0" baseline="30000">
                        <a:solidFill>
                          <a:schemeClr val="tx1"/>
                        </a:solidFill>
                        <a:latin typeface="Helvetica Neue" panose="02000503000000020004" pitchFamily="2" charset="0"/>
                        <a:ea typeface="Helvetica Neue" panose="02000503000000020004" pitchFamily="2" charset="0"/>
                        <a:cs typeface="Helvetica Neue" panose="02000503000000020004" pitchFamily="2" charset="0"/>
                      </a:endParaRPr>
                    </a:p>
                  </a:txBody>
                  <a:tcPr marL="36000" marR="0" marT="0" marB="0" anchor="ctr">
                    <a:lnL w="6350"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ts val="0"/>
                        </a:spcBef>
                        <a:spcAft>
                          <a:spcPts val="0"/>
                        </a:spcAft>
                        <a:buClrTx/>
                        <a:buSzTx/>
                        <a:buFontTx/>
                        <a:buNone/>
                        <a:tabLst/>
                        <a:defRPr/>
                      </a:pPr>
                      <a:r>
                        <a:rPr kumimoji="0" lang="en-GB" sz="1000" b="0" i="0" u="none" strike="noStrike" kern="1200" cap="none" spc="0" normalizeH="0" baseline="0">
                          <a:ln>
                            <a:noFill/>
                          </a:ln>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t>0.56 </a:t>
                      </a:r>
                      <a:br>
                        <a:rPr kumimoji="0" lang="en-GB" sz="1000" b="0" i="0" u="none" strike="noStrike" kern="1200" cap="none" spc="0" normalizeH="0" baseline="0">
                          <a:ln>
                            <a:noFill/>
                          </a:ln>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br>
                      <a:r>
                        <a:rPr kumimoji="0" lang="en-GB" sz="1000" b="0" i="0" u="none" strike="noStrike" kern="1200" cap="none" spc="0" normalizeH="0" baseline="0">
                          <a:ln>
                            <a:noFill/>
                          </a:ln>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t>(0.39-0.80)</a:t>
                      </a:r>
                    </a:p>
                  </a:txBody>
                  <a:tcPr marL="36000" marR="36000" marT="0" marB="0" anchor="ctr" horzOverflow="overflow">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ts val="0"/>
                        </a:spcBef>
                        <a:spcAft>
                          <a:spcPts val="0"/>
                        </a:spcAft>
                        <a:buClrTx/>
                        <a:buSzTx/>
                        <a:buFontTx/>
                        <a:buNone/>
                        <a:tabLst/>
                      </a:pPr>
                      <a:r>
                        <a:rPr kumimoji="0" lang="en-GB" sz="1000" b="0" i="0" u="none" strike="noStrike" cap="none" normalizeH="0" baseline="0">
                          <a:ln>
                            <a:noFill/>
                          </a:ln>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t>0.47 </a:t>
                      </a:r>
                      <a:br>
                        <a:rPr kumimoji="0" lang="en-GB" sz="1000" b="0" i="0" u="none" strike="noStrike" cap="none" normalizeH="0" baseline="0">
                          <a:ln>
                            <a:noFill/>
                          </a:ln>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br>
                      <a:r>
                        <a:rPr kumimoji="0" lang="en-GB" sz="1000" b="0" i="0" u="none" strike="noStrike" cap="none" normalizeH="0" baseline="0">
                          <a:ln>
                            <a:noFill/>
                          </a:ln>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t>(0.33-0.68)</a:t>
                      </a:r>
                    </a:p>
                  </a:txBody>
                  <a:tcPr marL="36000" marR="36000" marT="0" marB="0" anchor="ctr" horzOverflow="overflow">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ts val="0"/>
                        </a:spcBef>
                        <a:spcAft>
                          <a:spcPts val="0"/>
                        </a:spcAft>
                        <a:buClrTx/>
                        <a:buSzTx/>
                        <a:buFontTx/>
                        <a:buNone/>
                        <a:tabLst/>
                        <a:defRPr/>
                      </a:pPr>
                      <a:r>
                        <a:rPr kumimoji="0" lang="en-GB" sz="1000" b="0" i="0" u="none" strike="noStrike" cap="none" normalizeH="0" baseline="0">
                          <a:ln>
                            <a:noFill/>
                          </a:ln>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t>-</a:t>
                      </a:r>
                    </a:p>
                  </a:txBody>
                  <a:tcPr marL="36000" marR="36000" marT="0" marB="0" anchor="ctr" horzOverflow="overflow">
                    <a:lnL w="9525"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09174053"/>
                  </a:ext>
                </a:extLst>
              </a:tr>
              <a:tr h="180000">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GB" sz="1000" b="1" i="0" u="none" strike="noStrike" kern="1200" cap="none" spc="0" baseline="0">
                          <a:solidFill>
                            <a:schemeClr val="tx1"/>
                          </a:solidFill>
                          <a:latin typeface="Helvetica Neue" panose="02000503000000020004" pitchFamily="2" charset="0"/>
                          <a:ea typeface="Helvetica Neue" panose="02000503000000020004" pitchFamily="2" charset="0"/>
                          <a:cs typeface="Helvetica Neue" panose="02000503000000020004" pitchFamily="2" charset="0"/>
                        </a:rPr>
                        <a:t>P value</a:t>
                      </a:r>
                    </a:p>
                  </a:txBody>
                  <a:tcPr marL="36000" marR="0" marT="0" marB="0" anchor="ctr">
                    <a:lnL w="6350"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ts val="0"/>
                        </a:spcBef>
                        <a:spcAft>
                          <a:spcPts val="0"/>
                        </a:spcAft>
                        <a:buClrTx/>
                        <a:buSzTx/>
                        <a:buFontTx/>
                        <a:buNone/>
                        <a:tabLst/>
                        <a:defRPr/>
                      </a:pPr>
                      <a:r>
                        <a:rPr kumimoji="0" lang="en-GB" sz="1000" b="0" i="0" u="none" strike="noStrike" kern="1200" cap="none" spc="0" normalizeH="0" baseline="0">
                          <a:ln>
                            <a:noFill/>
                          </a:ln>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t>0.0079*</a:t>
                      </a:r>
                    </a:p>
                  </a:txBody>
                  <a:tcPr marL="36000" marR="36000" marT="0" marB="0" anchor="ctr" horzOverflow="overflow">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ts val="0"/>
                        </a:spcBef>
                        <a:spcAft>
                          <a:spcPts val="0"/>
                        </a:spcAft>
                        <a:buClrTx/>
                        <a:buSzTx/>
                        <a:buFontTx/>
                        <a:buNone/>
                        <a:tabLst/>
                      </a:pPr>
                      <a:r>
                        <a:rPr kumimoji="0" lang="en-GB" sz="1000" b="0" i="0" u="none" strike="noStrike" cap="none" normalizeH="0" baseline="0">
                          <a:ln>
                            <a:noFill/>
                          </a:ln>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t>0.0004*</a:t>
                      </a:r>
                    </a:p>
                  </a:txBody>
                  <a:tcPr marL="36000" marR="36000" marT="0" marB="0" anchor="ctr" horzOverflow="overflow">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base" latinLnBrk="0" hangingPunct="1">
                        <a:lnSpc>
                          <a:spcPct val="100000"/>
                        </a:lnSpc>
                        <a:spcBef>
                          <a:spcPts val="0"/>
                        </a:spcBef>
                        <a:spcAft>
                          <a:spcPts val="0"/>
                        </a:spcAft>
                        <a:buClrTx/>
                        <a:buSzTx/>
                        <a:buFontTx/>
                        <a:buNone/>
                        <a:tabLst/>
                        <a:defRPr/>
                      </a:pPr>
                      <a:r>
                        <a:rPr kumimoji="0" lang="en-GB" sz="1000" b="0" i="0" u="none" strike="noStrike" cap="none" normalizeH="0" baseline="0" dirty="0">
                          <a:ln>
                            <a:noFill/>
                          </a:ln>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t>-</a:t>
                      </a:r>
                    </a:p>
                  </a:txBody>
                  <a:tcPr marL="36000" marR="36000" marT="0" marB="0" anchor="ctr" horzOverflow="overflow">
                    <a:lnL w="9525"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38051091"/>
                  </a:ext>
                </a:extLst>
              </a:tr>
            </a:tbl>
          </a:graphicData>
        </a:graphic>
      </p:graphicFrame>
      <p:sp>
        <p:nvSpPr>
          <p:cNvPr id="36" name="TextBox 35">
            <a:extLst>
              <a:ext uri="{FF2B5EF4-FFF2-40B4-BE49-F238E27FC236}">
                <a16:creationId xmlns:a16="http://schemas.microsoft.com/office/drawing/2014/main" id="{3DFF1BC5-B5B0-3D13-FAA5-C219AB155926}"/>
              </a:ext>
            </a:extLst>
          </p:cNvPr>
          <p:cNvSpPr txBox="1"/>
          <p:nvPr/>
        </p:nvSpPr>
        <p:spPr>
          <a:xfrm>
            <a:off x="6096000" y="5320224"/>
            <a:ext cx="1911928" cy="1200329"/>
          </a:xfrm>
          <a:prstGeom prst="rect">
            <a:avLst/>
          </a:prstGeom>
          <a:noFill/>
          <a:ln>
            <a:solidFill>
              <a:srgbClr val="FF40FF"/>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PFS by BICR: Significant discordance with inv PFS for 150 mg</a:t>
            </a:r>
          </a:p>
        </p:txBody>
      </p:sp>
    </p:spTree>
    <p:extLst>
      <p:ext uri="{BB962C8B-B14F-4D97-AF65-F5344CB8AC3E}">
        <p14:creationId xmlns:p14="http://schemas.microsoft.com/office/powerpoint/2010/main" val="8450715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6"/>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1460435-1302-DC51-A27D-92E441D11122}"/>
              </a:ext>
            </a:extLst>
          </p:cNvPr>
          <p:cNvSpPr>
            <a:spLocks noGrp="1"/>
          </p:cNvSpPr>
          <p:nvPr>
            <p:ph idx="1"/>
          </p:nvPr>
        </p:nvSpPr>
        <p:spPr>
          <a:xfrm>
            <a:off x="8212467" y="673100"/>
            <a:ext cx="3917191" cy="5626099"/>
          </a:xfrm>
        </p:spPr>
        <p:txBody>
          <a:bodyPr>
            <a:normAutofit fontScale="92500" lnSpcReduction="10000"/>
          </a:bodyPr>
          <a:lstStyle/>
          <a:p>
            <a:pPr marL="0" indent="0">
              <a:buNone/>
            </a:pPr>
            <a:r>
              <a:rPr lang="en-US" sz="2600" dirty="0"/>
              <a:t>Biomarkers</a:t>
            </a:r>
          </a:p>
          <a:p>
            <a:r>
              <a:rPr lang="en-US" sz="1800" dirty="0" err="1"/>
              <a:t>Camizestrant</a:t>
            </a:r>
            <a:r>
              <a:rPr lang="en-US" sz="1800" dirty="0"/>
              <a:t> reduced ESR1 </a:t>
            </a:r>
            <a:r>
              <a:rPr lang="en-US" sz="1800" dirty="0" err="1"/>
              <a:t>ctDNA</a:t>
            </a:r>
            <a:r>
              <a:rPr lang="en-US" sz="1800" dirty="0"/>
              <a:t> to near zero by C2D1</a:t>
            </a:r>
            <a:endParaRPr lang="en-US" dirty="0"/>
          </a:p>
          <a:p>
            <a:pPr marL="0" indent="0">
              <a:buNone/>
            </a:pPr>
            <a:r>
              <a:rPr lang="en-US" sz="2600" dirty="0"/>
              <a:t>Safety</a:t>
            </a:r>
          </a:p>
          <a:p>
            <a:r>
              <a:rPr lang="en-US" sz="1800" dirty="0"/>
              <a:t>Very low rate discontinuation</a:t>
            </a:r>
          </a:p>
          <a:p>
            <a:r>
              <a:rPr lang="en-US" sz="1800" dirty="0"/>
              <a:t>Interruption TRAEs ~med 7 days: ~10%</a:t>
            </a:r>
          </a:p>
          <a:p>
            <a:r>
              <a:rPr lang="en-US" sz="1800" dirty="0"/>
              <a:t>Very low rate of grade 3 AEs</a:t>
            </a:r>
          </a:p>
          <a:p>
            <a:r>
              <a:rPr lang="en-US" sz="1800" dirty="0"/>
              <a:t>All grade AEs (low-high dose):</a:t>
            </a:r>
          </a:p>
          <a:p>
            <a:pPr lvl="1"/>
            <a:r>
              <a:rPr lang="en-US" sz="1800" dirty="0"/>
              <a:t>Photopsia: 12-25%</a:t>
            </a:r>
          </a:p>
          <a:p>
            <a:pPr lvl="1"/>
            <a:r>
              <a:rPr lang="en-US" sz="1800" dirty="0"/>
              <a:t>Sinus bradycardia: 5-26%</a:t>
            </a:r>
          </a:p>
          <a:p>
            <a:pPr lvl="1"/>
            <a:r>
              <a:rPr lang="en-US" sz="1800" dirty="0"/>
              <a:t>More fatigue, </a:t>
            </a:r>
            <a:r>
              <a:rPr lang="en-US" sz="1800" dirty="0" err="1"/>
              <a:t>arthragia</a:t>
            </a:r>
            <a:r>
              <a:rPr lang="en-US" sz="1800" dirty="0"/>
              <a:t>, AST/ALT elevation at higher dose</a:t>
            </a:r>
          </a:p>
          <a:p>
            <a:r>
              <a:rPr lang="en-US" sz="2600" dirty="0"/>
              <a:t>Conclusion</a:t>
            </a:r>
          </a:p>
          <a:p>
            <a:pPr lvl="1"/>
            <a:r>
              <a:rPr lang="en-US" sz="1900" dirty="0"/>
              <a:t>Met its primary endpoint</a:t>
            </a:r>
          </a:p>
          <a:p>
            <a:pPr lvl="1"/>
            <a:r>
              <a:rPr lang="en-US" sz="1900" dirty="0"/>
              <a:t>No comment about dosing or imbalance in specific factors</a:t>
            </a:r>
          </a:p>
          <a:p>
            <a:pPr lvl="2"/>
            <a:r>
              <a:rPr lang="en-US" sz="1900" dirty="0"/>
              <a:t>Ph 3 trials ongoing</a:t>
            </a:r>
          </a:p>
          <a:p>
            <a:pPr lvl="2"/>
            <a:r>
              <a:rPr lang="en-US" sz="1900" dirty="0"/>
              <a:t>Dose: 75 mg</a:t>
            </a:r>
            <a:endParaRPr lang="en-US" sz="2600" dirty="0"/>
          </a:p>
        </p:txBody>
      </p:sp>
      <p:pic>
        <p:nvPicPr>
          <p:cNvPr id="4" name="Picture 3">
            <a:extLst>
              <a:ext uri="{FF2B5EF4-FFF2-40B4-BE49-F238E27FC236}">
                <a16:creationId xmlns:a16="http://schemas.microsoft.com/office/drawing/2014/main" id="{ADD2133F-85C4-EFED-A2AE-4510C44A63FC}"/>
              </a:ext>
            </a:extLst>
          </p:cNvPr>
          <p:cNvPicPr>
            <a:picLocks noChangeAspect="1"/>
          </p:cNvPicPr>
          <p:nvPr/>
        </p:nvPicPr>
        <p:blipFill>
          <a:blip r:embed="rId2"/>
          <a:stretch>
            <a:fillRect/>
          </a:stretch>
        </p:blipFill>
        <p:spPr>
          <a:xfrm>
            <a:off x="131617" y="126418"/>
            <a:ext cx="7772400" cy="2670474"/>
          </a:xfrm>
          <a:prstGeom prst="rect">
            <a:avLst/>
          </a:prstGeom>
        </p:spPr>
      </p:pic>
      <p:pic>
        <p:nvPicPr>
          <p:cNvPr id="5" name="Picture 4">
            <a:extLst>
              <a:ext uri="{FF2B5EF4-FFF2-40B4-BE49-F238E27FC236}">
                <a16:creationId xmlns:a16="http://schemas.microsoft.com/office/drawing/2014/main" id="{90CBA409-C6F4-966F-8F40-8474DFF09381}"/>
              </a:ext>
            </a:extLst>
          </p:cNvPr>
          <p:cNvPicPr>
            <a:picLocks noChangeAspect="1"/>
          </p:cNvPicPr>
          <p:nvPr/>
        </p:nvPicPr>
        <p:blipFill>
          <a:blip r:embed="rId3"/>
          <a:stretch>
            <a:fillRect/>
          </a:stretch>
        </p:blipFill>
        <p:spPr>
          <a:xfrm>
            <a:off x="131617" y="2935438"/>
            <a:ext cx="7772400" cy="2670474"/>
          </a:xfrm>
          <a:prstGeom prst="rect">
            <a:avLst/>
          </a:prstGeom>
        </p:spPr>
      </p:pic>
      <p:graphicFrame>
        <p:nvGraphicFramePr>
          <p:cNvPr id="6" name="Table 11">
            <a:extLst>
              <a:ext uri="{FF2B5EF4-FFF2-40B4-BE49-F238E27FC236}">
                <a16:creationId xmlns:a16="http://schemas.microsoft.com/office/drawing/2014/main" id="{7BC47948-0B27-82AA-383C-8AB6C29A8DAB}"/>
              </a:ext>
            </a:extLst>
          </p:cNvPr>
          <p:cNvGraphicFramePr>
            <a:graphicFrameLocks noGrp="1"/>
          </p:cNvGraphicFramePr>
          <p:nvPr/>
        </p:nvGraphicFramePr>
        <p:xfrm>
          <a:off x="1096473" y="5684964"/>
          <a:ext cx="3852000" cy="984000"/>
        </p:xfrm>
        <a:graphic>
          <a:graphicData uri="http://schemas.openxmlformats.org/drawingml/2006/table">
            <a:tbl>
              <a:tblPr firstRow="1" bandRow="1">
                <a:tableStyleId>{C083E6E3-FA7D-4D7B-A595-EF9225AFEA82}</a:tableStyleId>
              </a:tblPr>
              <a:tblGrid>
                <a:gridCol w="1044000">
                  <a:extLst>
                    <a:ext uri="{9D8B030D-6E8A-4147-A177-3AD203B41FA5}">
                      <a16:colId xmlns:a16="http://schemas.microsoft.com/office/drawing/2014/main" val="2952613261"/>
                    </a:ext>
                  </a:extLst>
                </a:gridCol>
                <a:gridCol w="936000">
                  <a:extLst>
                    <a:ext uri="{9D8B030D-6E8A-4147-A177-3AD203B41FA5}">
                      <a16:colId xmlns:a16="http://schemas.microsoft.com/office/drawing/2014/main" val="2178175948"/>
                    </a:ext>
                  </a:extLst>
                </a:gridCol>
                <a:gridCol w="936000">
                  <a:extLst>
                    <a:ext uri="{9D8B030D-6E8A-4147-A177-3AD203B41FA5}">
                      <a16:colId xmlns:a16="http://schemas.microsoft.com/office/drawing/2014/main" val="1506157191"/>
                    </a:ext>
                  </a:extLst>
                </a:gridCol>
                <a:gridCol w="936000">
                  <a:extLst>
                    <a:ext uri="{9D8B030D-6E8A-4147-A177-3AD203B41FA5}">
                      <a16:colId xmlns:a16="http://schemas.microsoft.com/office/drawing/2014/main" val="1987345410"/>
                    </a:ext>
                  </a:extLst>
                </a:gridCol>
              </a:tblGrid>
              <a:tr h="165600">
                <a:tc>
                  <a:txBody>
                    <a:bodyPr/>
                    <a:lstStyle/>
                    <a:p>
                      <a:pPr algn="l" rtl="0" fontAlgn="auto"/>
                      <a:r>
                        <a:rPr lang="en-GB" sz="1000" b="1" i="0" u="none" strike="noStrike">
                          <a:solidFill>
                            <a:srgbClr val="3F4444"/>
                          </a:solidFill>
                          <a:effectLst/>
                          <a:latin typeface="Helvetica Neue" panose="02000503000000020004" pitchFamily="2" charset="0"/>
                          <a:ea typeface="Helvetica Neue" panose="02000503000000020004" pitchFamily="2" charset="0"/>
                          <a:cs typeface="Helvetica Neue" panose="02000503000000020004" pitchFamily="2" charset="0"/>
                        </a:rPr>
                        <a:t>​</a:t>
                      </a:r>
                    </a:p>
                  </a:txBody>
                  <a:tcPr marT="0" marB="0" anchor="ctr">
                    <a:lnL w="6350"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ase"/>
                      <a:r>
                        <a:rPr lang="en-GB" sz="1000" b="1" i="0" u="none" strike="noStrike">
                          <a:solidFill>
                            <a:schemeClr val="bg1"/>
                          </a:solidFill>
                          <a:effectLst/>
                          <a:latin typeface="Helvetica Neue" panose="02000503000000020004" pitchFamily="2" charset="0"/>
                          <a:ea typeface="Helvetica Neue" panose="02000503000000020004" pitchFamily="2" charset="0"/>
                          <a:cs typeface="Helvetica Neue" panose="02000503000000020004" pitchFamily="2" charset="0"/>
                        </a:rPr>
                        <a:t>C 75 </a:t>
                      </a:r>
                      <a:r>
                        <a:rPr lang="en-GB" sz="1000" b="1" i="0">
                          <a:solidFill>
                            <a:schemeClr val="bg1"/>
                          </a:solidFill>
                          <a:effectLst/>
                          <a:latin typeface="Helvetica Neue" panose="02000503000000020004" pitchFamily="2" charset="0"/>
                          <a:ea typeface="Helvetica Neue" panose="02000503000000020004" pitchFamily="2" charset="0"/>
                          <a:cs typeface="Helvetica Neue" panose="02000503000000020004" pitchFamily="2" charset="0"/>
                        </a:rPr>
                        <a:t>​</a:t>
                      </a:r>
                      <a:r>
                        <a:rPr lang="en-GB" sz="1000" b="1" i="0" u="none" strike="noStrike">
                          <a:solidFill>
                            <a:schemeClr val="bg1"/>
                          </a:solidFill>
                          <a:effectLst/>
                          <a:latin typeface="Helvetica Neue" panose="02000503000000020004" pitchFamily="2" charset="0"/>
                          <a:ea typeface="Helvetica Neue" panose="02000503000000020004" pitchFamily="2" charset="0"/>
                          <a:cs typeface="Helvetica Neue" panose="02000503000000020004" pitchFamily="2" charset="0"/>
                        </a:rPr>
                        <a:t>(n=43)</a:t>
                      </a:r>
                      <a:r>
                        <a:rPr lang="en-GB" sz="1000" b="1" i="0">
                          <a:solidFill>
                            <a:schemeClr val="bg1"/>
                          </a:solidFill>
                          <a:effectLst/>
                          <a:latin typeface="Helvetica Neue" panose="02000503000000020004" pitchFamily="2" charset="0"/>
                          <a:ea typeface="Helvetica Neue" panose="02000503000000020004" pitchFamily="2" charset="0"/>
                          <a:cs typeface="Helvetica Neue" panose="02000503000000020004" pitchFamily="2" charset="0"/>
                        </a:rPr>
                        <a:t>​</a:t>
                      </a:r>
                    </a:p>
                  </a:txBody>
                  <a:tcPr marT="0" marB="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5EA0C9"/>
                    </a:solidFill>
                  </a:tcPr>
                </a:tc>
                <a:tc>
                  <a:txBody>
                    <a:bodyPr/>
                    <a:lstStyle/>
                    <a:p>
                      <a:pPr algn="ctr" rtl="0" fontAlgn="base"/>
                      <a:r>
                        <a:rPr lang="en-GB" sz="1000" b="1" i="0" u="none" strike="noStrike">
                          <a:solidFill>
                            <a:schemeClr val="bg1"/>
                          </a:solidFill>
                          <a:effectLst/>
                          <a:latin typeface="Helvetica Neue" panose="02000503000000020004" pitchFamily="2" charset="0"/>
                          <a:ea typeface="Helvetica Neue" panose="02000503000000020004" pitchFamily="2" charset="0"/>
                          <a:cs typeface="Helvetica Neue" panose="02000503000000020004" pitchFamily="2" charset="0"/>
                        </a:rPr>
                        <a:t>C</a:t>
                      </a:r>
                      <a:r>
                        <a:rPr lang="en-GB" sz="1000" b="1" i="0">
                          <a:solidFill>
                            <a:schemeClr val="bg1"/>
                          </a:solidFill>
                          <a:effectLst/>
                          <a:latin typeface="Helvetica Neue" panose="02000503000000020004" pitchFamily="2" charset="0"/>
                          <a:ea typeface="Helvetica Neue" panose="02000503000000020004" pitchFamily="2" charset="0"/>
                          <a:cs typeface="Helvetica Neue" panose="02000503000000020004" pitchFamily="2" charset="0"/>
                        </a:rPr>
                        <a:t>​</a:t>
                      </a:r>
                      <a:r>
                        <a:rPr lang="en-GB" sz="1000" b="1" i="0" u="none" strike="noStrike">
                          <a:solidFill>
                            <a:schemeClr val="bg1"/>
                          </a:solidFill>
                          <a:effectLst/>
                          <a:latin typeface="Helvetica Neue" panose="02000503000000020004" pitchFamily="2" charset="0"/>
                          <a:ea typeface="Helvetica Neue" panose="02000503000000020004" pitchFamily="2" charset="0"/>
                          <a:cs typeface="Helvetica Neue" panose="02000503000000020004" pitchFamily="2" charset="0"/>
                        </a:rPr>
                        <a:t> 150 </a:t>
                      </a:r>
                      <a:r>
                        <a:rPr lang="en-GB" sz="1000" b="1" i="0">
                          <a:solidFill>
                            <a:schemeClr val="bg1"/>
                          </a:solidFill>
                          <a:effectLst/>
                          <a:latin typeface="Helvetica Neue" panose="02000503000000020004" pitchFamily="2" charset="0"/>
                          <a:ea typeface="Helvetica Neue" panose="02000503000000020004" pitchFamily="2" charset="0"/>
                          <a:cs typeface="Helvetica Neue" panose="02000503000000020004" pitchFamily="2" charset="0"/>
                        </a:rPr>
                        <a:t>​</a:t>
                      </a:r>
                      <a:r>
                        <a:rPr lang="en-GB" sz="1000" b="1" i="0" u="none" strike="noStrike">
                          <a:solidFill>
                            <a:schemeClr val="bg1"/>
                          </a:solidFill>
                          <a:effectLst/>
                          <a:latin typeface="Helvetica Neue" panose="02000503000000020004" pitchFamily="2" charset="0"/>
                          <a:ea typeface="Helvetica Neue" panose="02000503000000020004" pitchFamily="2" charset="0"/>
                          <a:cs typeface="Helvetica Neue" panose="02000503000000020004" pitchFamily="2" charset="0"/>
                        </a:rPr>
                        <a:t>(n=43)</a:t>
                      </a:r>
                      <a:r>
                        <a:rPr lang="en-GB" sz="1000" b="1" i="0">
                          <a:solidFill>
                            <a:schemeClr val="bg1"/>
                          </a:solidFill>
                          <a:effectLst/>
                          <a:latin typeface="Helvetica Neue" panose="02000503000000020004" pitchFamily="2" charset="0"/>
                          <a:ea typeface="Helvetica Neue" panose="02000503000000020004" pitchFamily="2" charset="0"/>
                          <a:cs typeface="Helvetica Neue" panose="02000503000000020004" pitchFamily="2" charset="0"/>
                        </a:rPr>
                        <a:t>​</a:t>
                      </a:r>
                    </a:p>
                  </a:txBody>
                  <a:tcPr marT="0" marB="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293279"/>
                    </a:solidFill>
                  </a:tcPr>
                </a:tc>
                <a:tc>
                  <a:txBody>
                    <a:bodyPr/>
                    <a:lstStyle/>
                    <a:p>
                      <a:pPr algn="ctr" rtl="0" fontAlgn="base"/>
                      <a:r>
                        <a:rPr lang="en-GB" sz="1000" b="1" i="0" u="none" strike="noStrike">
                          <a:solidFill>
                            <a:schemeClr val="bg1"/>
                          </a:solidFill>
                          <a:effectLst/>
                          <a:latin typeface="Helvetica Neue" panose="02000503000000020004" pitchFamily="2" charset="0"/>
                          <a:ea typeface="Helvetica Neue" panose="02000503000000020004" pitchFamily="2" charset="0"/>
                          <a:cs typeface="Helvetica Neue" panose="02000503000000020004" pitchFamily="2" charset="0"/>
                        </a:rPr>
                        <a:t>F 500 </a:t>
                      </a:r>
                      <a:r>
                        <a:rPr lang="en-GB" sz="1000" b="1" i="0">
                          <a:solidFill>
                            <a:schemeClr val="bg1"/>
                          </a:solidFill>
                          <a:effectLst/>
                          <a:latin typeface="Helvetica Neue" panose="02000503000000020004" pitchFamily="2" charset="0"/>
                          <a:ea typeface="Helvetica Neue" panose="02000503000000020004" pitchFamily="2" charset="0"/>
                          <a:cs typeface="Helvetica Neue" panose="02000503000000020004" pitchFamily="2" charset="0"/>
                        </a:rPr>
                        <a:t>​</a:t>
                      </a:r>
                      <a:r>
                        <a:rPr lang="en-GB" sz="1000" b="1" i="0" u="none" strike="noStrike">
                          <a:solidFill>
                            <a:schemeClr val="bg1"/>
                          </a:solidFill>
                          <a:effectLst/>
                          <a:latin typeface="Helvetica Neue" panose="02000503000000020004" pitchFamily="2" charset="0"/>
                          <a:ea typeface="Helvetica Neue" panose="02000503000000020004" pitchFamily="2" charset="0"/>
                          <a:cs typeface="Helvetica Neue" panose="02000503000000020004" pitchFamily="2" charset="0"/>
                        </a:rPr>
                        <a:t>(n=43)</a:t>
                      </a:r>
                      <a:r>
                        <a:rPr lang="en-GB" sz="1000" b="1" i="0">
                          <a:solidFill>
                            <a:schemeClr val="bg1"/>
                          </a:solidFill>
                          <a:effectLst/>
                          <a:latin typeface="Helvetica Neue" panose="02000503000000020004" pitchFamily="2" charset="0"/>
                          <a:ea typeface="Helvetica Neue" panose="02000503000000020004" pitchFamily="2" charset="0"/>
                          <a:cs typeface="Helvetica Neue" panose="02000503000000020004" pitchFamily="2" charset="0"/>
                        </a:rPr>
                        <a:t>​</a:t>
                      </a:r>
                    </a:p>
                  </a:txBody>
                  <a:tcPr marT="0" marB="0" anchor="ctr">
                    <a:lnL w="9525"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30413"/>
                    </a:solidFill>
                  </a:tcPr>
                </a:tc>
                <a:extLst>
                  <a:ext uri="{0D108BD9-81ED-4DB2-BD59-A6C34878D82A}">
                    <a16:rowId xmlns:a16="http://schemas.microsoft.com/office/drawing/2014/main" val="319313612"/>
                  </a:ext>
                </a:extLst>
              </a:tr>
              <a:tr h="208800">
                <a:tc>
                  <a:txBody>
                    <a:bodyPr/>
                    <a:lstStyle/>
                    <a:p>
                      <a:pPr algn="l" rtl="0" fontAlgn="base"/>
                      <a:r>
                        <a:rPr lang="en-GB" sz="1000" b="1" i="0" u="none" strike="noStrike">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t>Events [n (%)]</a:t>
                      </a:r>
                      <a:r>
                        <a:rPr lang="en-GB" sz="1000" b="1" i="0">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t>​</a:t>
                      </a:r>
                    </a:p>
                  </a:txBody>
                  <a:tcPr marL="36000" marR="0" marT="0" marB="0" anchor="ctr">
                    <a:lnL w="6350"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ase"/>
                      <a:r>
                        <a:rPr lang="en-GB" sz="1000" b="0" i="0" u="none" strike="noStrike">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t>31 (72.1)</a:t>
                      </a:r>
                      <a:endParaRPr lang="en-GB" sz="1000" b="0" i="0">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endParaRPr>
                    </a:p>
                  </a:txBody>
                  <a:tcPr marL="0" marR="0" marT="0" marB="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ase"/>
                      <a:r>
                        <a:rPr lang="en-US" sz="1000" b="0" i="0" u="none" strike="noStrike">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t>32 (74.4)</a:t>
                      </a:r>
                      <a:endParaRPr lang="en-US" sz="1000" b="0" i="0">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endParaRPr>
                    </a:p>
                  </a:txBody>
                  <a:tcPr marL="0" marR="0" marT="0" marB="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ase"/>
                      <a:r>
                        <a:rPr lang="en-US" sz="1000" b="0" i="0" u="none" strike="noStrike">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t>39 (90.7)</a:t>
                      </a:r>
                      <a:endParaRPr lang="en-US" sz="1000" b="0" i="0">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endParaRPr>
                    </a:p>
                  </a:txBody>
                  <a:tcPr marL="0" marR="0" marT="0" marB="0" anchor="ctr">
                    <a:lnL w="9525"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40018564"/>
                  </a:ext>
                </a:extLst>
              </a:tr>
              <a:tr h="208800">
                <a:tc>
                  <a:txBody>
                    <a:bodyPr/>
                    <a:lstStyle/>
                    <a:p>
                      <a:pPr algn="l" rtl="0" fontAlgn="base"/>
                      <a:r>
                        <a:rPr lang="en-GB" sz="1000" b="1" i="0" u="none" strike="noStrike">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t>Median PFS, months (90% CI)</a:t>
                      </a:r>
                      <a:r>
                        <a:rPr lang="en-GB" sz="1000" b="1" i="0">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t>​</a:t>
                      </a:r>
                    </a:p>
                  </a:txBody>
                  <a:tcPr marL="36000" marR="0" marT="0" marB="0" anchor="ctr">
                    <a:lnL w="6350"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ase"/>
                      <a:r>
                        <a:rPr lang="en-GB" sz="1000" b="0" i="0" u="none" strike="noStrike">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t>7.2 </a:t>
                      </a:r>
                    </a:p>
                    <a:p>
                      <a:pPr algn="ctr" rtl="0" fontAlgn="base"/>
                      <a:r>
                        <a:rPr lang="en-GB" sz="1000" b="0" i="0" u="none" strike="noStrike">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t>(3.6-11.1)</a:t>
                      </a:r>
                      <a:endParaRPr lang="en-GB" sz="1000" b="0" i="0">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endParaRPr>
                    </a:p>
                  </a:txBody>
                  <a:tcPr marL="0" marR="0" marT="0" marB="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ase"/>
                      <a:r>
                        <a:rPr lang="en-US" sz="1000" b="0" i="0" u="none" strike="noStrike">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t>5.6 </a:t>
                      </a:r>
                      <a:br>
                        <a:rPr lang="en-US" sz="1000" b="0" i="0" u="none" strike="noStrike">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br>
                      <a:r>
                        <a:rPr lang="en-US" sz="1000" b="0" i="0" u="none" strike="noStrike">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t>(3.7-9.1)</a:t>
                      </a:r>
                      <a:endParaRPr lang="en-US" sz="1000" b="0" i="0">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endParaRPr>
                    </a:p>
                  </a:txBody>
                  <a:tcPr marL="0" marR="0" marT="0" marB="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ase"/>
                      <a:r>
                        <a:rPr lang="en-US" sz="1000" b="0" i="0" u="none" strike="noStrike">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t>2.0 </a:t>
                      </a:r>
                      <a:br>
                        <a:rPr lang="en-US" sz="1000" b="0" i="0" u="none" strike="noStrike">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br>
                      <a:r>
                        <a:rPr lang="en-US" sz="1000" b="0" i="0" u="none" strike="noStrike">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t>(1.9-3.6)</a:t>
                      </a:r>
                      <a:endParaRPr lang="en-US" sz="1000" b="0" i="0">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endParaRPr>
                    </a:p>
                  </a:txBody>
                  <a:tcPr marL="0" marR="0" marT="0" marB="0" anchor="ctr">
                    <a:lnL w="9525"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6172773"/>
                  </a:ext>
                </a:extLst>
              </a:tr>
              <a:tr h="208800">
                <a:tc>
                  <a:txBody>
                    <a:bodyPr/>
                    <a:lstStyle/>
                    <a:p>
                      <a:pPr algn="l" rtl="0" fontAlgn="base"/>
                      <a:r>
                        <a:rPr lang="en-GB" sz="1000" b="1" i="0" u="none" strike="noStrike">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t>Adjusted HR </a:t>
                      </a:r>
                      <a:br>
                        <a:rPr lang="en-GB" sz="1000" b="1" i="0" u="none" strike="noStrike">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br>
                      <a:r>
                        <a:rPr lang="en-GB" sz="1000" b="1" i="0" u="none" strike="noStrike">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t>(90% CI)</a:t>
                      </a:r>
                      <a:r>
                        <a:rPr lang="en-GB" sz="1000" b="1" i="0" u="none" strike="noStrike" baseline="30000">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t>a</a:t>
                      </a:r>
                      <a:r>
                        <a:rPr lang="en-GB" sz="1000" b="1" i="0">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t>​</a:t>
                      </a:r>
                    </a:p>
                  </a:txBody>
                  <a:tcPr marL="36000" marR="0" marT="0" marB="0" anchor="ctr">
                    <a:lnL w="6350"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ase"/>
                      <a:r>
                        <a:rPr lang="en-GB" sz="1000" b="0" i="0" u="none" strike="noStrike">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t>0.43 </a:t>
                      </a:r>
                      <a:br>
                        <a:rPr lang="en-GB" sz="1000" b="0" i="0" u="none" strike="noStrike">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br>
                      <a:r>
                        <a:rPr lang="en-GB" sz="1000" b="0" i="0" u="none" strike="noStrike">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t>(0.28-0.65)</a:t>
                      </a:r>
                      <a:endParaRPr lang="en-GB" sz="1000" b="0" i="0">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endParaRPr>
                    </a:p>
                  </a:txBody>
                  <a:tcPr marL="0" marR="0" marT="0" marB="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ase"/>
                      <a:r>
                        <a:rPr lang="en-GB" sz="1000" b="0" i="0" u="none" strike="noStrike">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t>0.55 </a:t>
                      </a:r>
                      <a:br>
                        <a:rPr lang="en-GB" sz="1000" b="0" i="0" u="none" strike="noStrike">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br>
                      <a:r>
                        <a:rPr lang="en-GB" sz="1000" b="0" i="0" u="none" strike="noStrike">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t>(0.37-0.82)</a:t>
                      </a:r>
                      <a:endParaRPr lang="en-GB" sz="1000" b="0" i="0">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endParaRPr>
                    </a:p>
                  </a:txBody>
                  <a:tcPr marL="0" marR="0" marT="0" marB="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ase"/>
                      <a:r>
                        <a:rPr lang="en-GB" sz="1000" b="0" i="0" u="none" strike="noStrike" dirty="0">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t>-</a:t>
                      </a:r>
                      <a:r>
                        <a:rPr lang="en-GB" sz="1000" b="0" i="0" dirty="0">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t>​</a:t>
                      </a:r>
                    </a:p>
                  </a:txBody>
                  <a:tcPr marL="0" marR="0" marT="0" marB="0" anchor="ctr">
                    <a:lnL w="9525"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82650516"/>
                  </a:ext>
                </a:extLst>
              </a:tr>
            </a:tbl>
          </a:graphicData>
        </a:graphic>
      </p:graphicFrame>
      <p:sp>
        <p:nvSpPr>
          <p:cNvPr id="8" name="TextBox 7">
            <a:extLst>
              <a:ext uri="{FF2B5EF4-FFF2-40B4-BE49-F238E27FC236}">
                <a16:creationId xmlns:a16="http://schemas.microsoft.com/office/drawing/2014/main" id="{B9B460E8-24D9-6A93-A07E-E22CDA7AA133}"/>
              </a:ext>
            </a:extLst>
          </p:cNvPr>
          <p:cNvSpPr txBox="1"/>
          <p:nvPr/>
        </p:nvSpPr>
        <p:spPr>
          <a:xfrm>
            <a:off x="62342" y="5849197"/>
            <a:ext cx="997528" cy="738664"/>
          </a:xfrm>
          <a:prstGeom prst="rect">
            <a:avLst/>
          </a:prstGeom>
          <a:noFill/>
          <a:ln w="19050">
            <a:solidFill>
              <a:srgbClr val="FF40FF"/>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libri"/>
                <a:ea typeface="+mn-ea"/>
                <a:cs typeface="+mn-cs"/>
              </a:rPr>
              <a:t>Liver and/or lung </a:t>
            </a:r>
            <a:r>
              <a:rPr kumimoji="0" lang="en-US" sz="1400" b="1" i="0" u="none" strike="noStrike" kern="1200" cap="none" spc="0" normalizeH="0" baseline="0" noProof="0" dirty="0" err="1">
                <a:ln>
                  <a:noFill/>
                </a:ln>
                <a:solidFill>
                  <a:prstClr val="black"/>
                </a:solidFill>
                <a:effectLst/>
                <a:uLnTx/>
                <a:uFillTx/>
                <a:latin typeface="Calibri"/>
                <a:ea typeface="+mn-ea"/>
                <a:cs typeface="+mn-cs"/>
              </a:rPr>
              <a:t>mets</a:t>
            </a:r>
            <a:endParaRPr kumimoji="0" lang="en-US" sz="1400" b="1" i="0" u="none" strike="noStrike" kern="1200" cap="none" spc="0" normalizeH="0" baseline="0" noProof="0" dirty="0">
              <a:ln>
                <a:noFill/>
              </a:ln>
              <a:solidFill>
                <a:prstClr val="black"/>
              </a:solidFill>
              <a:effectLst/>
              <a:uLnTx/>
              <a:uFillTx/>
              <a:latin typeface="Calibri"/>
              <a:ea typeface="+mn-ea"/>
              <a:cs typeface="+mn-cs"/>
            </a:endParaRPr>
          </a:p>
        </p:txBody>
      </p:sp>
      <p:sp>
        <p:nvSpPr>
          <p:cNvPr id="10" name="TextBox 9">
            <a:extLst>
              <a:ext uri="{FF2B5EF4-FFF2-40B4-BE49-F238E27FC236}">
                <a16:creationId xmlns:a16="http://schemas.microsoft.com/office/drawing/2014/main" id="{CBA477A6-C669-04C4-7758-9DE04E1E35D5}"/>
              </a:ext>
            </a:extLst>
          </p:cNvPr>
          <p:cNvSpPr txBox="1"/>
          <p:nvPr/>
        </p:nvSpPr>
        <p:spPr>
          <a:xfrm>
            <a:off x="1307824" y="5559792"/>
            <a:ext cx="487249"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libri"/>
                <a:ea typeface="+mn-ea"/>
                <a:cs typeface="+mn-cs"/>
              </a:rPr>
              <a:t>YES</a:t>
            </a:r>
          </a:p>
        </p:txBody>
      </p:sp>
      <p:sp>
        <p:nvSpPr>
          <p:cNvPr id="11" name="TextBox 10">
            <a:extLst>
              <a:ext uri="{FF2B5EF4-FFF2-40B4-BE49-F238E27FC236}">
                <a16:creationId xmlns:a16="http://schemas.microsoft.com/office/drawing/2014/main" id="{5B5D019F-2A59-902A-82CD-085D11528C6E}"/>
              </a:ext>
            </a:extLst>
          </p:cNvPr>
          <p:cNvSpPr txBox="1"/>
          <p:nvPr/>
        </p:nvSpPr>
        <p:spPr>
          <a:xfrm>
            <a:off x="5232827" y="5559792"/>
            <a:ext cx="458780"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Calibri"/>
                <a:ea typeface="+mn-ea"/>
                <a:cs typeface="+mn-cs"/>
              </a:rPr>
              <a:t>NO</a:t>
            </a:r>
          </a:p>
        </p:txBody>
      </p:sp>
      <p:sp>
        <p:nvSpPr>
          <p:cNvPr id="12" name="TextBox 11">
            <a:extLst>
              <a:ext uri="{FF2B5EF4-FFF2-40B4-BE49-F238E27FC236}">
                <a16:creationId xmlns:a16="http://schemas.microsoft.com/office/drawing/2014/main" id="{848A35B0-9F38-9B9F-FC79-9CC9CAF88E87}"/>
              </a:ext>
            </a:extLst>
          </p:cNvPr>
          <p:cNvSpPr txBox="1"/>
          <p:nvPr/>
        </p:nvSpPr>
        <p:spPr>
          <a:xfrm>
            <a:off x="10139515" y="6515075"/>
            <a:ext cx="205248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Oliveira et al, SABCS 2022</a:t>
            </a:r>
          </a:p>
        </p:txBody>
      </p:sp>
      <p:graphicFrame>
        <p:nvGraphicFramePr>
          <p:cNvPr id="2" name="Table 11">
            <a:extLst>
              <a:ext uri="{FF2B5EF4-FFF2-40B4-BE49-F238E27FC236}">
                <a16:creationId xmlns:a16="http://schemas.microsoft.com/office/drawing/2014/main" id="{75C5180B-C499-F29B-0EEF-6771ADE4FEE9}"/>
              </a:ext>
            </a:extLst>
          </p:cNvPr>
          <p:cNvGraphicFramePr>
            <a:graphicFrameLocks noGrp="1"/>
          </p:cNvGraphicFramePr>
          <p:nvPr/>
        </p:nvGraphicFramePr>
        <p:xfrm>
          <a:off x="5059067" y="5684964"/>
          <a:ext cx="3852000" cy="984000"/>
        </p:xfrm>
        <a:graphic>
          <a:graphicData uri="http://schemas.openxmlformats.org/drawingml/2006/table">
            <a:tbl>
              <a:tblPr firstRow="1" bandRow="1">
                <a:tableStyleId>{C083E6E3-FA7D-4D7B-A595-EF9225AFEA82}</a:tableStyleId>
              </a:tblPr>
              <a:tblGrid>
                <a:gridCol w="1044000">
                  <a:extLst>
                    <a:ext uri="{9D8B030D-6E8A-4147-A177-3AD203B41FA5}">
                      <a16:colId xmlns:a16="http://schemas.microsoft.com/office/drawing/2014/main" val="2952613261"/>
                    </a:ext>
                  </a:extLst>
                </a:gridCol>
                <a:gridCol w="936000">
                  <a:extLst>
                    <a:ext uri="{9D8B030D-6E8A-4147-A177-3AD203B41FA5}">
                      <a16:colId xmlns:a16="http://schemas.microsoft.com/office/drawing/2014/main" val="2178175948"/>
                    </a:ext>
                  </a:extLst>
                </a:gridCol>
                <a:gridCol w="936000">
                  <a:extLst>
                    <a:ext uri="{9D8B030D-6E8A-4147-A177-3AD203B41FA5}">
                      <a16:colId xmlns:a16="http://schemas.microsoft.com/office/drawing/2014/main" val="1506157191"/>
                    </a:ext>
                  </a:extLst>
                </a:gridCol>
                <a:gridCol w="936000">
                  <a:extLst>
                    <a:ext uri="{9D8B030D-6E8A-4147-A177-3AD203B41FA5}">
                      <a16:colId xmlns:a16="http://schemas.microsoft.com/office/drawing/2014/main" val="1987345410"/>
                    </a:ext>
                  </a:extLst>
                </a:gridCol>
              </a:tblGrid>
              <a:tr h="165600">
                <a:tc>
                  <a:txBody>
                    <a:bodyPr/>
                    <a:lstStyle/>
                    <a:p>
                      <a:pPr algn="l" rtl="0" fontAlgn="auto"/>
                      <a:r>
                        <a:rPr lang="en-GB" sz="1000" b="1" i="0" u="none" strike="noStrike">
                          <a:solidFill>
                            <a:srgbClr val="3F4444"/>
                          </a:solidFill>
                          <a:effectLst/>
                          <a:latin typeface="Helvetica Neue" panose="02000503000000020004" pitchFamily="2" charset="0"/>
                          <a:ea typeface="Helvetica Neue" panose="02000503000000020004" pitchFamily="2" charset="0"/>
                          <a:cs typeface="Helvetica Neue" panose="02000503000000020004" pitchFamily="2" charset="0"/>
                        </a:rPr>
                        <a:t>​</a:t>
                      </a:r>
                    </a:p>
                  </a:txBody>
                  <a:tcPr marT="0" marB="0" anchor="ctr">
                    <a:lnL w="6350"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ase"/>
                      <a:r>
                        <a:rPr lang="en-GB" sz="1000" b="1" i="0" u="none" strike="noStrike">
                          <a:solidFill>
                            <a:schemeClr val="bg1"/>
                          </a:solidFill>
                          <a:effectLst/>
                          <a:latin typeface="Helvetica Neue" panose="02000503000000020004" pitchFamily="2" charset="0"/>
                          <a:ea typeface="Helvetica Neue" panose="02000503000000020004" pitchFamily="2" charset="0"/>
                          <a:cs typeface="Helvetica Neue" panose="02000503000000020004" pitchFamily="2" charset="0"/>
                        </a:rPr>
                        <a:t>C 75 </a:t>
                      </a:r>
                      <a:r>
                        <a:rPr lang="en-GB" sz="1000" b="1" i="0">
                          <a:solidFill>
                            <a:schemeClr val="bg1"/>
                          </a:solidFill>
                          <a:effectLst/>
                          <a:latin typeface="Helvetica Neue" panose="02000503000000020004" pitchFamily="2" charset="0"/>
                          <a:ea typeface="Helvetica Neue" panose="02000503000000020004" pitchFamily="2" charset="0"/>
                          <a:cs typeface="Helvetica Neue" panose="02000503000000020004" pitchFamily="2" charset="0"/>
                        </a:rPr>
                        <a:t>​</a:t>
                      </a:r>
                      <a:r>
                        <a:rPr lang="en-GB" sz="1000" b="1" i="0" u="none" strike="noStrike">
                          <a:solidFill>
                            <a:schemeClr val="bg1"/>
                          </a:solidFill>
                          <a:effectLst/>
                          <a:latin typeface="Helvetica Neue" panose="02000503000000020004" pitchFamily="2" charset="0"/>
                          <a:ea typeface="Helvetica Neue" panose="02000503000000020004" pitchFamily="2" charset="0"/>
                          <a:cs typeface="Helvetica Neue" panose="02000503000000020004" pitchFamily="2" charset="0"/>
                        </a:rPr>
                        <a:t>(n=31)</a:t>
                      </a:r>
                      <a:r>
                        <a:rPr lang="en-GB" sz="1000" b="1" i="0">
                          <a:solidFill>
                            <a:schemeClr val="bg1"/>
                          </a:solidFill>
                          <a:effectLst/>
                          <a:latin typeface="Helvetica Neue" panose="02000503000000020004" pitchFamily="2" charset="0"/>
                          <a:ea typeface="Helvetica Neue" panose="02000503000000020004" pitchFamily="2" charset="0"/>
                          <a:cs typeface="Helvetica Neue" panose="02000503000000020004" pitchFamily="2" charset="0"/>
                        </a:rPr>
                        <a:t>​</a:t>
                      </a:r>
                    </a:p>
                  </a:txBody>
                  <a:tcPr marT="0" marB="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5EA0C9"/>
                    </a:solidFill>
                  </a:tcPr>
                </a:tc>
                <a:tc>
                  <a:txBody>
                    <a:bodyPr/>
                    <a:lstStyle/>
                    <a:p>
                      <a:pPr algn="ctr" rtl="0" fontAlgn="base"/>
                      <a:r>
                        <a:rPr lang="en-GB" sz="1000" b="1" i="0" u="none" strike="noStrike">
                          <a:solidFill>
                            <a:schemeClr val="bg1"/>
                          </a:solidFill>
                          <a:effectLst/>
                          <a:latin typeface="Helvetica Neue" panose="02000503000000020004" pitchFamily="2" charset="0"/>
                          <a:ea typeface="Helvetica Neue" panose="02000503000000020004" pitchFamily="2" charset="0"/>
                          <a:cs typeface="Helvetica Neue" panose="02000503000000020004" pitchFamily="2" charset="0"/>
                        </a:rPr>
                        <a:t>C</a:t>
                      </a:r>
                      <a:r>
                        <a:rPr lang="en-GB" sz="1000" b="1" i="0">
                          <a:solidFill>
                            <a:schemeClr val="bg1"/>
                          </a:solidFill>
                          <a:effectLst/>
                          <a:latin typeface="Helvetica Neue" panose="02000503000000020004" pitchFamily="2" charset="0"/>
                          <a:ea typeface="Helvetica Neue" panose="02000503000000020004" pitchFamily="2" charset="0"/>
                          <a:cs typeface="Helvetica Neue" panose="02000503000000020004" pitchFamily="2" charset="0"/>
                        </a:rPr>
                        <a:t>​</a:t>
                      </a:r>
                      <a:r>
                        <a:rPr lang="en-GB" sz="1000" b="1" i="0" u="none" strike="noStrike">
                          <a:solidFill>
                            <a:schemeClr val="bg1"/>
                          </a:solidFill>
                          <a:effectLst/>
                          <a:latin typeface="Helvetica Neue" panose="02000503000000020004" pitchFamily="2" charset="0"/>
                          <a:ea typeface="Helvetica Neue" panose="02000503000000020004" pitchFamily="2" charset="0"/>
                          <a:cs typeface="Helvetica Neue" panose="02000503000000020004" pitchFamily="2" charset="0"/>
                        </a:rPr>
                        <a:t> 150 </a:t>
                      </a:r>
                      <a:r>
                        <a:rPr lang="en-GB" sz="1000" b="1" i="0">
                          <a:solidFill>
                            <a:schemeClr val="bg1"/>
                          </a:solidFill>
                          <a:effectLst/>
                          <a:latin typeface="Helvetica Neue" panose="02000503000000020004" pitchFamily="2" charset="0"/>
                          <a:ea typeface="Helvetica Neue" panose="02000503000000020004" pitchFamily="2" charset="0"/>
                          <a:cs typeface="Helvetica Neue" panose="02000503000000020004" pitchFamily="2" charset="0"/>
                        </a:rPr>
                        <a:t>​</a:t>
                      </a:r>
                      <a:r>
                        <a:rPr lang="en-GB" sz="1000" b="1" i="0" u="none" strike="noStrike">
                          <a:solidFill>
                            <a:schemeClr val="bg1"/>
                          </a:solidFill>
                          <a:effectLst/>
                          <a:latin typeface="Helvetica Neue" panose="02000503000000020004" pitchFamily="2" charset="0"/>
                          <a:ea typeface="Helvetica Neue" panose="02000503000000020004" pitchFamily="2" charset="0"/>
                          <a:cs typeface="Helvetica Neue" panose="02000503000000020004" pitchFamily="2" charset="0"/>
                        </a:rPr>
                        <a:t>(n=30)</a:t>
                      </a:r>
                      <a:r>
                        <a:rPr lang="en-GB" sz="1000" b="1" i="0">
                          <a:solidFill>
                            <a:schemeClr val="bg1"/>
                          </a:solidFill>
                          <a:effectLst/>
                          <a:latin typeface="Helvetica Neue" panose="02000503000000020004" pitchFamily="2" charset="0"/>
                          <a:ea typeface="Helvetica Neue" panose="02000503000000020004" pitchFamily="2" charset="0"/>
                          <a:cs typeface="Helvetica Neue" panose="02000503000000020004" pitchFamily="2" charset="0"/>
                        </a:rPr>
                        <a:t>​</a:t>
                      </a:r>
                    </a:p>
                  </a:txBody>
                  <a:tcPr marT="0" marB="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293279"/>
                    </a:solidFill>
                  </a:tcPr>
                </a:tc>
                <a:tc>
                  <a:txBody>
                    <a:bodyPr/>
                    <a:lstStyle/>
                    <a:p>
                      <a:pPr algn="ctr" rtl="0" fontAlgn="base"/>
                      <a:r>
                        <a:rPr lang="en-GB" sz="1000" b="1" i="0" u="none" strike="noStrike">
                          <a:solidFill>
                            <a:schemeClr val="bg1"/>
                          </a:solidFill>
                          <a:effectLst/>
                          <a:latin typeface="Helvetica Neue" panose="02000503000000020004" pitchFamily="2" charset="0"/>
                          <a:ea typeface="Helvetica Neue" panose="02000503000000020004" pitchFamily="2" charset="0"/>
                          <a:cs typeface="Helvetica Neue" panose="02000503000000020004" pitchFamily="2" charset="0"/>
                        </a:rPr>
                        <a:t>F 500 </a:t>
                      </a:r>
                      <a:r>
                        <a:rPr lang="en-GB" sz="1000" b="1" i="0">
                          <a:solidFill>
                            <a:schemeClr val="bg1"/>
                          </a:solidFill>
                          <a:effectLst/>
                          <a:latin typeface="Helvetica Neue" panose="02000503000000020004" pitchFamily="2" charset="0"/>
                          <a:ea typeface="Helvetica Neue" panose="02000503000000020004" pitchFamily="2" charset="0"/>
                          <a:cs typeface="Helvetica Neue" panose="02000503000000020004" pitchFamily="2" charset="0"/>
                        </a:rPr>
                        <a:t>​</a:t>
                      </a:r>
                      <a:r>
                        <a:rPr lang="en-GB" sz="1000" b="1" i="0" u="none" strike="noStrike">
                          <a:solidFill>
                            <a:schemeClr val="bg1"/>
                          </a:solidFill>
                          <a:effectLst/>
                          <a:latin typeface="Helvetica Neue" panose="02000503000000020004" pitchFamily="2" charset="0"/>
                          <a:ea typeface="Helvetica Neue" panose="02000503000000020004" pitchFamily="2" charset="0"/>
                          <a:cs typeface="Helvetica Neue" panose="02000503000000020004" pitchFamily="2" charset="0"/>
                        </a:rPr>
                        <a:t>(n=30)</a:t>
                      </a:r>
                      <a:r>
                        <a:rPr lang="en-GB" sz="1000" b="1" i="0">
                          <a:solidFill>
                            <a:schemeClr val="bg1"/>
                          </a:solidFill>
                          <a:effectLst/>
                          <a:latin typeface="Helvetica Neue" panose="02000503000000020004" pitchFamily="2" charset="0"/>
                          <a:ea typeface="Helvetica Neue" panose="02000503000000020004" pitchFamily="2" charset="0"/>
                          <a:cs typeface="Helvetica Neue" panose="02000503000000020004" pitchFamily="2" charset="0"/>
                        </a:rPr>
                        <a:t>​</a:t>
                      </a:r>
                    </a:p>
                  </a:txBody>
                  <a:tcPr marT="0" marB="0" anchor="ctr">
                    <a:lnL w="9525"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E30413"/>
                    </a:solidFill>
                  </a:tcPr>
                </a:tc>
                <a:extLst>
                  <a:ext uri="{0D108BD9-81ED-4DB2-BD59-A6C34878D82A}">
                    <a16:rowId xmlns:a16="http://schemas.microsoft.com/office/drawing/2014/main" val="319313612"/>
                  </a:ext>
                </a:extLst>
              </a:tr>
              <a:tr h="208800">
                <a:tc>
                  <a:txBody>
                    <a:bodyPr/>
                    <a:lstStyle/>
                    <a:p>
                      <a:pPr algn="l" rtl="0" fontAlgn="base"/>
                      <a:r>
                        <a:rPr lang="en-GB" sz="1000" b="1" i="0" u="none" strike="noStrike">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t>Events [n (%)]</a:t>
                      </a:r>
                      <a:r>
                        <a:rPr lang="en-GB" sz="1000" b="1" i="0">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t>​</a:t>
                      </a:r>
                    </a:p>
                  </a:txBody>
                  <a:tcPr marL="0" marR="0" marT="0" marB="0" anchor="ctr">
                    <a:lnL w="6350"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ase"/>
                      <a:r>
                        <a:rPr lang="en-US" sz="1000" b="0" i="0" u="none" strike="noStrike">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t>19 (61.3)</a:t>
                      </a:r>
                      <a:endParaRPr lang="en-US" sz="1000" b="0" i="0">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endParaRPr>
                    </a:p>
                  </a:txBody>
                  <a:tcPr marL="0" marR="0" marT="0" marB="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ase"/>
                      <a:r>
                        <a:rPr lang="en-US" sz="1000" b="0" i="0" u="none" strike="noStrike">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t>19 (63.3)</a:t>
                      </a:r>
                      <a:endParaRPr lang="en-US" sz="1000" b="0" i="0">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endParaRPr>
                    </a:p>
                  </a:txBody>
                  <a:tcPr marL="0" marR="0" marT="0" marB="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ase"/>
                      <a:r>
                        <a:rPr lang="en-US" sz="1000" b="0" i="0" u="none" strike="noStrike">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t>19 (63.3)</a:t>
                      </a:r>
                      <a:endParaRPr lang="en-US" sz="1000" b="0" i="0">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endParaRPr>
                    </a:p>
                  </a:txBody>
                  <a:tcPr marL="0" marR="0" marT="0" marB="0" anchor="ctr">
                    <a:lnL w="9525"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40018564"/>
                  </a:ext>
                </a:extLst>
              </a:tr>
              <a:tr h="212400">
                <a:tc>
                  <a:txBody>
                    <a:bodyPr/>
                    <a:lstStyle/>
                    <a:p>
                      <a:pPr algn="l" rtl="0" fontAlgn="base"/>
                      <a:r>
                        <a:rPr lang="en-GB" sz="1000" b="1" i="0" u="none" strike="noStrike">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t>Median PFS, months (90% CI)</a:t>
                      </a:r>
                      <a:r>
                        <a:rPr lang="en-GB" sz="1000" b="1" i="0">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t>​</a:t>
                      </a:r>
                    </a:p>
                  </a:txBody>
                  <a:tcPr marL="0" marR="0" marT="0" marB="0" anchor="ctr">
                    <a:lnL w="6350"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ase"/>
                      <a:r>
                        <a:rPr lang="en-US" sz="1000" b="0" i="0" u="none" strike="noStrike">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t>5.5 </a:t>
                      </a:r>
                      <a:br>
                        <a:rPr lang="en-US" sz="1000" b="0" i="0" u="none" strike="noStrike">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br>
                      <a:r>
                        <a:rPr lang="en-US" sz="1000" b="0" i="0" u="none" strike="noStrike">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t>(3.7-15.0)</a:t>
                      </a:r>
                      <a:endParaRPr lang="en-US" sz="1000" b="0" i="0">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endParaRPr>
                    </a:p>
                  </a:txBody>
                  <a:tcPr marL="0" marR="0" marT="0" marB="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ase"/>
                      <a:r>
                        <a:rPr lang="en-US" sz="1000" b="0" i="0" u="none" strike="noStrike">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t>14.5 </a:t>
                      </a:r>
                      <a:br>
                        <a:rPr lang="en-US" sz="1000" b="0" i="0" u="none" strike="noStrike">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br>
                      <a:r>
                        <a:rPr lang="en-US" sz="1000" b="0" i="0" u="none" strike="noStrike">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t>(5.6-17.2)</a:t>
                      </a:r>
                      <a:endParaRPr lang="en-US" sz="1000" b="0" i="0">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endParaRPr>
                    </a:p>
                  </a:txBody>
                  <a:tcPr marL="0" marR="0" marT="0" marB="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ase"/>
                      <a:r>
                        <a:rPr lang="en-US" sz="1000" b="0" i="0" u="none" strike="noStrike">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t>9.2 </a:t>
                      </a:r>
                      <a:br>
                        <a:rPr lang="en-US" sz="1000" b="0" i="0" u="none" strike="noStrike">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br>
                      <a:r>
                        <a:rPr lang="en-US" sz="1000" b="0" i="0" u="none" strike="noStrike">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t>(3.7-18.7)</a:t>
                      </a:r>
                      <a:endParaRPr lang="en-US" sz="1000" b="0" i="0">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endParaRPr>
                    </a:p>
                  </a:txBody>
                  <a:tcPr marL="0" marR="0" marT="0" marB="0" anchor="ctr">
                    <a:lnL w="9525"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66172773"/>
                  </a:ext>
                </a:extLst>
              </a:tr>
              <a:tr h="212400">
                <a:tc>
                  <a:txBody>
                    <a:bodyPr/>
                    <a:lstStyle/>
                    <a:p>
                      <a:pPr algn="l" rtl="0" fontAlgn="base"/>
                      <a:r>
                        <a:rPr lang="en-GB" sz="1000" b="1" i="0" u="none" strike="noStrike">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t>Adjusted HR </a:t>
                      </a:r>
                      <a:br>
                        <a:rPr lang="en-GB" sz="1000" b="1" i="0" u="none" strike="noStrike">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br>
                      <a:r>
                        <a:rPr lang="en-GB" sz="1000" b="1" i="0" u="none" strike="noStrike">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t>(90% CI)</a:t>
                      </a:r>
                      <a:r>
                        <a:rPr lang="en-GB" sz="1000" b="1" i="0" u="none" strike="noStrike" baseline="30000">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t>a</a:t>
                      </a:r>
                      <a:r>
                        <a:rPr lang="en-GB" sz="1000" b="1" i="0">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t>​</a:t>
                      </a:r>
                    </a:p>
                  </a:txBody>
                  <a:tcPr marL="0" marR="0" marT="0" marB="0" anchor="ctr">
                    <a:lnL w="6350"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ase"/>
                      <a:r>
                        <a:rPr lang="en-US" sz="1000" b="0" i="0" u="none" strike="noStrike">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t>0.99 </a:t>
                      </a:r>
                      <a:br>
                        <a:rPr lang="en-US" sz="1000" b="0" i="0" u="none" strike="noStrike">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br>
                      <a:r>
                        <a:rPr lang="en-US" sz="1000" b="0" i="0" u="none" strike="noStrike">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t>(0.57-1.69)</a:t>
                      </a:r>
                      <a:endParaRPr lang="en-US" sz="1000" b="0" i="0">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endParaRPr>
                    </a:p>
                  </a:txBody>
                  <a:tcPr marL="0" marR="0" marT="0" marB="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ase"/>
                      <a:r>
                        <a:rPr lang="en-US" sz="1000" b="0" i="0" u="none" strike="noStrike">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t>0.91 </a:t>
                      </a:r>
                      <a:br>
                        <a:rPr lang="en-US" sz="1000" b="0" i="0" u="none" strike="noStrike">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br>
                      <a:r>
                        <a:rPr lang="en-US" sz="1000" b="0" i="0" u="none" strike="noStrike">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t>(0.53-1.56)</a:t>
                      </a:r>
                      <a:endParaRPr lang="en-US" sz="1000" b="0" i="0">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endParaRPr>
                    </a:p>
                  </a:txBody>
                  <a:tcPr marL="0" marR="0" marT="0" marB="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rtl="0" fontAlgn="base"/>
                      <a:r>
                        <a:rPr lang="en-GB" sz="1000" b="0" i="0" u="none" strike="noStrike" dirty="0">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t>-</a:t>
                      </a:r>
                      <a:r>
                        <a:rPr lang="en-GB" sz="1000" b="0" i="0" dirty="0">
                          <a:solidFill>
                            <a:schemeClr val="tx1"/>
                          </a:solidFill>
                          <a:effectLst/>
                          <a:latin typeface="Helvetica Neue" panose="02000503000000020004" pitchFamily="2" charset="0"/>
                          <a:ea typeface="Helvetica Neue" panose="02000503000000020004" pitchFamily="2" charset="0"/>
                          <a:cs typeface="Helvetica Neue" panose="02000503000000020004" pitchFamily="2" charset="0"/>
                        </a:rPr>
                        <a:t>​</a:t>
                      </a:r>
                    </a:p>
                  </a:txBody>
                  <a:tcPr marL="0" marR="0" marT="0" marB="0" anchor="ctr">
                    <a:lnL w="9525" cap="flat" cmpd="sng" algn="ctr">
                      <a:solidFill>
                        <a:schemeClr val="bg1"/>
                      </a:solidFill>
                      <a:prstDash val="solid"/>
                      <a:round/>
                      <a:headEnd type="none" w="med" len="med"/>
                      <a:tailEnd type="none" w="med" len="med"/>
                    </a:lnL>
                    <a:lnR w="6350"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82650516"/>
                  </a:ext>
                </a:extLst>
              </a:tr>
            </a:tbl>
          </a:graphicData>
        </a:graphic>
      </p:graphicFrame>
    </p:spTree>
    <p:extLst>
      <p:ext uri="{BB962C8B-B14F-4D97-AF65-F5344CB8AC3E}">
        <p14:creationId xmlns:p14="http://schemas.microsoft.com/office/powerpoint/2010/main" val="17697586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 grpId="0" animBg="1"/>
      <p:bldP spid="10" grpId="0"/>
      <p:bldP spid="11" grpId="0"/>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6E29EBA-8D8E-C078-605F-E7F431C9DC0E}"/>
              </a:ext>
            </a:extLst>
          </p:cNvPr>
          <p:cNvPicPr>
            <a:picLocks noChangeAspect="1"/>
          </p:cNvPicPr>
          <p:nvPr/>
        </p:nvPicPr>
        <p:blipFill>
          <a:blip r:embed="rId2"/>
          <a:stretch>
            <a:fillRect/>
          </a:stretch>
        </p:blipFill>
        <p:spPr>
          <a:xfrm>
            <a:off x="2977661" y="0"/>
            <a:ext cx="6096000" cy="3429000"/>
          </a:xfrm>
          <a:prstGeom prst="rect">
            <a:avLst/>
          </a:prstGeom>
        </p:spPr>
      </p:pic>
      <p:pic>
        <p:nvPicPr>
          <p:cNvPr id="5" name="Picture 4">
            <a:extLst>
              <a:ext uri="{FF2B5EF4-FFF2-40B4-BE49-F238E27FC236}">
                <a16:creationId xmlns:a16="http://schemas.microsoft.com/office/drawing/2014/main" id="{E2FF1E0D-9F99-AD92-F100-D75F15FA5D23}"/>
              </a:ext>
            </a:extLst>
          </p:cNvPr>
          <p:cNvPicPr>
            <a:picLocks noChangeAspect="1"/>
          </p:cNvPicPr>
          <p:nvPr/>
        </p:nvPicPr>
        <p:blipFill>
          <a:blip r:embed="rId3"/>
          <a:stretch>
            <a:fillRect/>
          </a:stretch>
        </p:blipFill>
        <p:spPr>
          <a:xfrm>
            <a:off x="2878015" y="3372949"/>
            <a:ext cx="6195646" cy="3485051"/>
          </a:xfrm>
          <a:prstGeom prst="rect">
            <a:avLst/>
          </a:prstGeom>
        </p:spPr>
      </p:pic>
    </p:spTree>
    <p:extLst>
      <p:ext uri="{BB962C8B-B14F-4D97-AF65-F5344CB8AC3E}">
        <p14:creationId xmlns:p14="http://schemas.microsoft.com/office/powerpoint/2010/main" val="98773393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FF63C5AD-5836-24DF-5323-5C366C35627C}"/>
              </a:ext>
            </a:extLst>
          </p:cNvPr>
          <p:cNvSpPr/>
          <p:nvPr/>
        </p:nvSpPr>
        <p:spPr bwMode="auto">
          <a:xfrm>
            <a:off x="912286" y="1340768"/>
            <a:ext cx="11016362" cy="554462"/>
          </a:xfrm>
          <a:prstGeom prst="rect">
            <a:avLst/>
          </a:prstGeom>
          <a:solidFill>
            <a:srgbClr val="0432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endParaRPr kumimoji="0" lang="en-US" sz="2400" b="0" i="0" u="none" strike="noStrike" cap="none" normalizeH="0" baseline="0" dirty="0">
              <a:ln>
                <a:noFill/>
              </a:ln>
              <a:effectLst/>
              <a:latin typeface="Times New Roman" pitchFamily="18" charset="0"/>
            </a:endParaRPr>
          </a:p>
        </p:txBody>
      </p:sp>
      <p:sp>
        <p:nvSpPr>
          <p:cNvPr id="2" name="Title 1">
            <a:extLst>
              <a:ext uri="{FF2B5EF4-FFF2-40B4-BE49-F238E27FC236}">
                <a16:creationId xmlns:a16="http://schemas.microsoft.com/office/drawing/2014/main" id="{93EA6976-58E0-FF4D-B5BE-E3C425F9EA63}"/>
              </a:ext>
            </a:extLst>
          </p:cNvPr>
          <p:cNvSpPr>
            <a:spLocks noGrp="1"/>
          </p:cNvSpPr>
          <p:nvPr>
            <p:ph type="title"/>
          </p:nvPr>
        </p:nvSpPr>
        <p:spPr/>
        <p:txBody>
          <a:bodyPr/>
          <a:lstStyle/>
          <a:p>
            <a:pPr>
              <a:spcBef>
                <a:spcPts val="1200"/>
              </a:spcBef>
            </a:pPr>
            <a:r>
              <a:rPr lang="en-US" dirty="0"/>
              <a:t>Agenda</a:t>
            </a:r>
            <a:endParaRPr lang="en-US" sz="2400" dirty="0"/>
          </a:p>
        </p:txBody>
      </p:sp>
      <p:sp>
        <p:nvSpPr>
          <p:cNvPr id="3" name="Content Placeholder 2">
            <a:extLst>
              <a:ext uri="{FF2B5EF4-FFF2-40B4-BE49-F238E27FC236}">
                <a16:creationId xmlns:a16="http://schemas.microsoft.com/office/drawing/2014/main" id="{5239D5A5-CF8E-1043-8EA1-EB2202922538}"/>
              </a:ext>
            </a:extLst>
          </p:cNvPr>
          <p:cNvSpPr>
            <a:spLocks noGrp="1"/>
          </p:cNvSpPr>
          <p:nvPr>
            <p:ph idx="1"/>
          </p:nvPr>
        </p:nvSpPr>
        <p:spPr>
          <a:xfrm>
            <a:off x="912286" y="1416053"/>
            <a:ext cx="10512306" cy="4799013"/>
          </a:xfrm>
        </p:spPr>
        <p:txBody>
          <a:bodyPr/>
          <a:lstStyle/>
          <a:p>
            <a:pPr marL="98425" indent="0">
              <a:lnSpc>
                <a:spcPct val="100000"/>
              </a:lnSpc>
              <a:spcBef>
                <a:spcPts val="1600"/>
              </a:spcBef>
              <a:spcAft>
                <a:spcPts val="0"/>
              </a:spcAft>
              <a:buNone/>
            </a:pPr>
            <a:r>
              <a:rPr lang="en-US" sz="2500" dirty="0">
                <a:solidFill>
                  <a:schemeClr val="bg1"/>
                </a:solidFill>
              </a:rPr>
              <a:t>Module 1: Long-Term Management of HER2-Positive Breast Cancer — Dr </a:t>
            </a:r>
            <a:r>
              <a:rPr lang="en-US" sz="2500" dirty="0" err="1">
                <a:solidFill>
                  <a:schemeClr val="bg1"/>
                </a:solidFill>
              </a:rPr>
              <a:t>Krop</a:t>
            </a:r>
            <a:endParaRPr lang="en-US" sz="2500" dirty="0">
              <a:solidFill>
                <a:schemeClr val="bg1"/>
              </a:solidFill>
            </a:endParaRPr>
          </a:p>
          <a:p>
            <a:pPr marL="98425" indent="0">
              <a:lnSpc>
                <a:spcPct val="100000"/>
              </a:lnSpc>
              <a:spcBef>
                <a:spcPts val="1600"/>
              </a:spcBef>
              <a:spcAft>
                <a:spcPts val="0"/>
              </a:spcAft>
              <a:buNone/>
            </a:pPr>
            <a:r>
              <a:rPr lang="en-US" sz="2500" dirty="0">
                <a:solidFill>
                  <a:srgbClr val="0432FF"/>
                </a:solidFill>
              </a:rPr>
              <a:t>Module 2: </a:t>
            </a:r>
            <a:r>
              <a:rPr lang="en-US" sz="2500" dirty="0">
                <a:solidFill>
                  <a:schemeClr val="tx1"/>
                </a:solidFill>
              </a:rPr>
              <a:t>Optimizing the Management of ER-Positive Localized Breast Cancer — Dr </a:t>
            </a:r>
            <a:r>
              <a:rPr lang="en-US" sz="2500" dirty="0" err="1">
                <a:solidFill>
                  <a:schemeClr val="tx1"/>
                </a:solidFill>
              </a:rPr>
              <a:t>Kalinsky</a:t>
            </a:r>
            <a:endParaRPr lang="en-US" sz="2500" dirty="0">
              <a:solidFill>
                <a:schemeClr val="tx1"/>
              </a:solidFill>
            </a:endParaRPr>
          </a:p>
          <a:p>
            <a:pPr marL="98425" indent="0">
              <a:lnSpc>
                <a:spcPct val="100000"/>
              </a:lnSpc>
              <a:spcBef>
                <a:spcPts val="1600"/>
              </a:spcBef>
              <a:spcAft>
                <a:spcPts val="0"/>
              </a:spcAft>
              <a:buNone/>
            </a:pPr>
            <a:r>
              <a:rPr lang="en-US" sz="2500" dirty="0">
                <a:solidFill>
                  <a:srgbClr val="0432FF"/>
                </a:solidFill>
              </a:rPr>
              <a:t>Module 3: </a:t>
            </a:r>
            <a:r>
              <a:rPr lang="en-US" sz="2500" dirty="0">
                <a:solidFill>
                  <a:schemeClr val="tx1"/>
                </a:solidFill>
              </a:rPr>
              <a:t>Considerations in the Care of Patients with ER-Positive mBC — </a:t>
            </a:r>
            <a:br>
              <a:rPr lang="en-US" sz="2500" dirty="0">
                <a:solidFill>
                  <a:schemeClr val="tx1"/>
                </a:solidFill>
              </a:rPr>
            </a:br>
            <a:r>
              <a:rPr lang="en-US" sz="2500" dirty="0">
                <a:solidFill>
                  <a:schemeClr val="tx1"/>
                </a:solidFill>
              </a:rPr>
              <a:t>Dr </a:t>
            </a:r>
            <a:r>
              <a:rPr lang="en-US" sz="2500" dirty="0" err="1">
                <a:solidFill>
                  <a:schemeClr val="tx1"/>
                </a:solidFill>
              </a:rPr>
              <a:t>Jhaveri</a:t>
            </a:r>
            <a:endParaRPr lang="en-US" sz="2500" dirty="0">
              <a:solidFill>
                <a:schemeClr val="tx1"/>
              </a:solidFill>
            </a:endParaRPr>
          </a:p>
          <a:p>
            <a:pPr marL="98425" indent="0">
              <a:lnSpc>
                <a:spcPct val="100000"/>
              </a:lnSpc>
              <a:spcBef>
                <a:spcPts val="1600"/>
              </a:spcBef>
              <a:spcAft>
                <a:spcPts val="0"/>
              </a:spcAft>
              <a:buNone/>
            </a:pPr>
            <a:r>
              <a:rPr lang="en-US" sz="2500" dirty="0">
                <a:solidFill>
                  <a:srgbClr val="0432FF"/>
                </a:solidFill>
              </a:rPr>
              <a:t>Module 4: </a:t>
            </a:r>
            <a:r>
              <a:rPr lang="en-US" sz="2500" dirty="0">
                <a:solidFill>
                  <a:schemeClr val="tx1"/>
                </a:solidFill>
              </a:rPr>
              <a:t>Novel and Emerging Strategies for ER-Positive mBC — Dr </a:t>
            </a:r>
            <a:r>
              <a:rPr lang="en-US" sz="2500" dirty="0" err="1">
                <a:solidFill>
                  <a:schemeClr val="tx1"/>
                </a:solidFill>
              </a:rPr>
              <a:t>Rugo</a:t>
            </a:r>
            <a:endParaRPr lang="en-US" sz="2500" dirty="0">
              <a:solidFill>
                <a:schemeClr val="tx1"/>
              </a:solidFill>
            </a:endParaRPr>
          </a:p>
          <a:p>
            <a:pPr marL="98425" indent="0">
              <a:lnSpc>
                <a:spcPct val="100000"/>
              </a:lnSpc>
              <a:spcBef>
                <a:spcPts val="1600"/>
              </a:spcBef>
              <a:spcAft>
                <a:spcPts val="0"/>
              </a:spcAft>
              <a:buNone/>
            </a:pPr>
            <a:r>
              <a:rPr lang="en-US" sz="2500" dirty="0">
                <a:solidFill>
                  <a:srgbClr val="0432FF"/>
                </a:solidFill>
              </a:rPr>
              <a:t>Module 5: </a:t>
            </a:r>
            <a:r>
              <a:rPr lang="en-US" sz="2500" dirty="0">
                <a:solidFill>
                  <a:schemeClr val="tx1"/>
                </a:solidFill>
              </a:rPr>
              <a:t>Evolving Clinical Decision-Making for Localized Triple-Negative Breast Cancer (TNBC) — Dr O’Shaughnessy</a:t>
            </a:r>
          </a:p>
          <a:p>
            <a:pPr marL="98425" indent="0">
              <a:lnSpc>
                <a:spcPct val="100000"/>
              </a:lnSpc>
              <a:spcBef>
                <a:spcPts val="1600"/>
              </a:spcBef>
              <a:spcAft>
                <a:spcPts val="0"/>
              </a:spcAft>
              <a:buNone/>
            </a:pPr>
            <a:r>
              <a:rPr lang="en-US" sz="2500" dirty="0">
                <a:solidFill>
                  <a:srgbClr val="0432FF"/>
                </a:solidFill>
              </a:rPr>
              <a:t>Module 6: </a:t>
            </a:r>
            <a:r>
              <a:rPr lang="en-US" sz="2500" dirty="0">
                <a:solidFill>
                  <a:schemeClr val="tx1"/>
                </a:solidFill>
              </a:rPr>
              <a:t>Recent Advances in the Treatment of Metastatic TNBC (</a:t>
            </a:r>
            <a:r>
              <a:rPr lang="en-US" sz="2500" dirty="0" err="1">
                <a:solidFill>
                  <a:schemeClr val="tx1"/>
                </a:solidFill>
              </a:rPr>
              <a:t>mTNBC</a:t>
            </a:r>
            <a:r>
              <a:rPr lang="en-US" sz="2500" dirty="0">
                <a:solidFill>
                  <a:schemeClr val="tx1"/>
                </a:solidFill>
              </a:rPr>
              <a:t>) — Prof Schmid</a:t>
            </a:r>
          </a:p>
        </p:txBody>
      </p:sp>
    </p:spTree>
    <p:extLst>
      <p:ext uri="{BB962C8B-B14F-4D97-AF65-F5344CB8AC3E}">
        <p14:creationId xmlns:p14="http://schemas.microsoft.com/office/powerpoint/2010/main" val="645382071"/>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FE68D37-A88C-0DF0-5BC7-E4FF822DE22C}"/>
              </a:ext>
            </a:extLst>
          </p:cNvPr>
          <p:cNvSpPr>
            <a:spLocks noGrp="1"/>
          </p:cNvSpPr>
          <p:nvPr>
            <p:ph type="title"/>
          </p:nvPr>
        </p:nvSpPr>
        <p:spPr>
          <a:xfrm>
            <a:off x="1011253" y="177296"/>
            <a:ext cx="10515600" cy="1003951"/>
          </a:xfrm>
        </p:spPr>
        <p:txBody>
          <a:bodyPr/>
          <a:lstStyle/>
          <a:p>
            <a:pPr algn="ctr"/>
            <a:r>
              <a:rPr lang="en-US" dirty="0"/>
              <a:t>Additional Phase III SERD Trials for MBC: Examples</a:t>
            </a:r>
          </a:p>
        </p:txBody>
      </p:sp>
      <p:pic>
        <p:nvPicPr>
          <p:cNvPr id="19" name="Picture 18">
            <a:extLst>
              <a:ext uri="{FF2B5EF4-FFF2-40B4-BE49-F238E27FC236}">
                <a16:creationId xmlns:a16="http://schemas.microsoft.com/office/drawing/2014/main" id="{724064F5-063D-CC1B-F2E7-9CFDDACEEEA7}"/>
              </a:ext>
            </a:extLst>
          </p:cNvPr>
          <p:cNvPicPr>
            <a:picLocks noChangeAspect="1"/>
          </p:cNvPicPr>
          <p:nvPr/>
        </p:nvPicPr>
        <p:blipFill>
          <a:blip r:embed="rId3"/>
          <a:stretch>
            <a:fillRect/>
          </a:stretch>
        </p:blipFill>
        <p:spPr>
          <a:xfrm>
            <a:off x="6745663" y="1181247"/>
            <a:ext cx="5376795" cy="2338479"/>
          </a:xfrm>
          <a:prstGeom prst="rect">
            <a:avLst/>
          </a:prstGeom>
        </p:spPr>
      </p:pic>
      <p:pic>
        <p:nvPicPr>
          <p:cNvPr id="20" name="Picture 19">
            <a:extLst>
              <a:ext uri="{FF2B5EF4-FFF2-40B4-BE49-F238E27FC236}">
                <a16:creationId xmlns:a16="http://schemas.microsoft.com/office/drawing/2014/main" id="{DF35929A-BBC3-206E-6C51-D760236B73A7}"/>
              </a:ext>
            </a:extLst>
          </p:cNvPr>
          <p:cNvPicPr>
            <a:picLocks noChangeAspect="1"/>
          </p:cNvPicPr>
          <p:nvPr/>
        </p:nvPicPr>
        <p:blipFill>
          <a:blip r:embed="rId4"/>
          <a:stretch>
            <a:fillRect/>
          </a:stretch>
        </p:blipFill>
        <p:spPr>
          <a:xfrm>
            <a:off x="69542" y="1551875"/>
            <a:ext cx="6753143" cy="2338479"/>
          </a:xfrm>
          <a:prstGeom prst="rect">
            <a:avLst/>
          </a:prstGeom>
        </p:spPr>
      </p:pic>
      <p:pic>
        <p:nvPicPr>
          <p:cNvPr id="21" name="Picture 20">
            <a:extLst>
              <a:ext uri="{FF2B5EF4-FFF2-40B4-BE49-F238E27FC236}">
                <a16:creationId xmlns:a16="http://schemas.microsoft.com/office/drawing/2014/main" id="{BC45F8EA-0347-ADF4-B8D7-0CD393799347}"/>
              </a:ext>
            </a:extLst>
          </p:cNvPr>
          <p:cNvPicPr>
            <a:picLocks noChangeAspect="1"/>
          </p:cNvPicPr>
          <p:nvPr/>
        </p:nvPicPr>
        <p:blipFill>
          <a:blip r:embed="rId5"/>
          <a:stretch>
            <a:fillRect/>
          </a:stretch>
        </p:blipFill>
        <p:spPr>
          <a:xfrm>
            <a:off x="231718" y="4161717"/>
            <a:ext cx="5547487" cy="2338479"/>
          </a:xfrm>
          <a:prstGeom prst="rect">
            <a:avLst/>
          </a:prstGeom>
        </p:spPr>
      </p:pic>
      <p:sp>
        <p:nvSpPr>
          <p:cNvPr id="23" name="TextBox 22">
            <a:extLst>
              <a:ext uri="{FF2B5EF4-FFF2-40B4-BE49-F238E27FC236}">
                <a16:creationId xmlns:a16="http://schemas.microsoft.com/office/drawing/2014/main" id="{4AA3C22B-8EA3-EB3D-E1C1-DE0AA4A18087}"/>
              </a:ext>
            </a:extLst>
          </p:cNvPr>
          <p:cNvSpPr txBox="1"/>
          <p:nvPr/>
        </p:nvSpPr>
        <p:spPr>
          <a:xfrm>
            <a:off x="170813" y="1135729"/>
            <a:ext cx="6098240" cy="46166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alibri"/>
                <a:ea typeface="+mn-ea"/>
                <a:cs typeface="+mn-cs"/>
              </a:rPr>
              <a:t>EMBER-3</a:t>
            </a:r>
          </a:p>
        </p:txBody>
      </p:sp>
      <p:pic>
        <p:nvPicPr>
          <p:cNvPr id="24" name="Imagen 1">
            <a:extLst>
              <a:ext uri="{FF2B5EF4-FFF2-40B4-BE49-F238E27FC236}">
                <a16:creationId xmlns:a16="http://schemas.microsoft.com/office/drawing/2014/main" id="{ED4DC8F0-F656-50FD-478C-5ADD7F7F45DE}"/>
              </a:ext>
            </a:extLst>
          </p:cNvPr>
          <p:cNvPicPr>
            <a:picLocks noChangeAspect="1"/>
          </p:cNvPicPr>
          <p:nvPr/>
        </p:nvPicPr>
        <p:blipFill>
          <a:blip r:embed="rId6"/>
          <a:stretch>
            <a:fillRect/>
          </a:stretch>
        </p:blipFill>
        <p:spPr>
          <a:xfrm>
            <a:off x="5971539" y="4161717"/>
            <a:ext cx="6150919" cy="2518987"/>
          </a:xfrm>
          <a:prstGeom prst="rect">
            <a:avLst/>
          </a:prstGeom>
        </p:spPr>
      </p:pic>
      <p:sp>
        <p:nvSpPr>
          <p:cNvPr id="25" name="TextBox 24">
            <a:extLst>
              <a:ext uri="{FF2B5EF4-FFF2-40B4-BE49-F238E27FC236}">
                <a16:creationId xmlns:a16="http://schemas.microsoft.com/office/drawing/2014/main" id="{6F96331D-C23E-8A71-72E7-752250CBE5AA}"/>
              </a:ext>
            </a:extLst>
          </p:cNvPr>
          <p:cNvSpPr txBox="1"/>
          <p:nvPr/>
        </p:nvSpPr>
        <p:spPr>
          <a:xfrm>
            <a:off x="5971539" y="3700052"/>
            <a:ext cx="1439240"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alibri"/>
                <a:ea typeface="+mn-ea"/>
                <a:cs typeface="+mn-cs"/>
              </a:rPr>
              <a:t>SERENA-6</a:t>
            </a:r>
          </a:p>
        </p:txBody>
      </p:sp>
      <p:sp>
        <p:nvSpPr>
          <p:cNvPr id="3" name="TextBox 2">
            <a:extLst>
              <a:ext uri="{FF2B5EF4-FFF2-40B4-BE49-F238E27FC236}">
                <a16:creationId xmlns:a16="http://schemas.microsoft.com/office/drawing/2014/main" id="{601EB63D-2A34-162D-CF4D-32DD483AB851}"/>
              </a:ext>
            </a:extLst>
          </p:cNvPr>
          <p:cNvSpPr txBox="1"/>
          <p:nvPr/>
        </p:nvSpPr>
        <p:spPr>
          <a:xfrm>
            <a:off x="4681183" y="2139680"/>
            <a:ext cx="969817" cy="123111"/>
          </a:xfrm>
          <a:prstGeom prst="rect">
            <a:avLst/>
          </a:prstGeom>
          <a:solidFill>
            <a:schemeClr val="bg1"/>
          </a:solidFill>
        </p:spPr>
        <p:txBody>
          <a:bodyPr wrap="none" lIns="0" tIns="0" rIns="0" bIns="0" rtlCol="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Primary Objectives:</a:t>
            </a:r>
          </a:p>
        </p:txBody>
      </p:sp>
    </p:spTree>
    <p:extLst>
      <p:ext uri="{BB962C8B-B14F-4D97-AF65-F5344CB8AC3E}">
        <p14:creationId xmlns:p14="http://schemas.microsoft.com/office/powerpoint/2010/main" val="4105778960"/>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 name="Título 4">
            <a:extLst>
              <a:ext uri="{FF2B5EF4-FFF2-40B4-BE49-F238E27FC236}">
                <a16:creationId xmlns:a16="http://schemas.microsoft.com/office/drawing/2014/main" id="{E2835D91-FB1F-C321-A813-13FFA45BCB51}"/>
              </a:ext>
            </a:extLst>
          </p:cNvPr>
          <p:cNvSpPr>
            <a:spLocks noGrp="1"/>
          </p:cNvSpPr>
          <p:nvPr>
            <p:ph type="title"/>
          </p:nvPr>
        </p:nvSpPr>
        <p:spPr/>
        <p:txBody>
          <a:bodyPr>
            <a:normAutofit/>
          </a:bodyPr>
          <a:lstStyle/>
          <a:p>
            <a:pPr algn="ctr"/>
            <a:r>
              <a:rPr lang="es-ES" b="1" dirty="0"/>
              <a:t>CDK </a:t>
            </a:r>
            <a:r>
              <a:rPr lang="es-ES" b="1" dirty="0" err="1"/>
              <a:t>Inhibitors</a:t>
            </a:r>
            <a:r>
              <a:rPr lang="es-ES" b="1" dirty="0"/>
              <a:t> in </a:t>
            </a:r>
            <a:r>
              <a:rPr lang="es-ES" b="1" dirty="0" err="1"/>
              <a:t>Clinical</a:t>
            </a:r>
            <a:r>
              <a:rPr lang="es-ES" b="1" dirty="0"/>
              <a:t> </a:t>
            </a:r>
            <a:r>
              <a:rPr lang="es-ES" b="1" dirty="0" err="1"/>
              <a:t>Development</a:t>
            </a:r>
            <a:endParaRPr lang="es-ES" b="1" dirty="0"/>
          </a:p>
        </p:txBody>
      </p:sp>
      <p:graphicFrame>
        <p:nvGraphicFramePr>
          <p:cNvPr id="6" name="Tabla 6">
            <a:extLst>
              <a:ext uri="{FF2B5EF4-FFF2-40B4-BE49-F238E27FC236}">
                <a16:creationId xmlns:a16="http://schemas.microsoft.com/office/drawing/2014/main" id="{6F2A8099-0472-6B13-9E2B-4DE434EA86AB}"/>
              </a:ext>
            </a:extLst>
          </p:cNvPr>
          <p:cNvGraphicFramePr>
            <a:graphicFrameLocks noGrp="1"/>
          </p:cNvGraphicFramePr>
          <p:nvPr/>
        </p:nvGraphicFramePr>
        <p:xfrm>
          <a:off x="396802" y="1258352"/>
          <a:ext cx="11398397" cy="4511040"/>
        </p:xfrm>
        <a:graphic>
          <a:graphicData uri="http://schemas.openxmlformats.org/drawingml/2006/table">
            <a:tbl>
              <a:tblPr firstRow="1" bandRow="1">
                <a:tableStyleId>{EB344D84-9AFB-497E-A393-DC336BA19D2E}</a:tableStyleId>
              </a:tblPr>
              <a:tblGrid>
                <a:gridCol w="1702224">
                  <a:extLst>
                    <a:ext uri="{9D8B030D-6E8A-4147-A177-3AD203B41FA5}">
                      <a16:colId xmlns:a16="http://schemas.microsoft.com/office/drawing/2014/main" val="3000387887"/>
                    </a:ext>
                  </a:extLst>
                </a:gridCol>
                <a:gridCol w="1613324">
                  <a:extLst>
                    <a:ext uri="{9D8B030D-6E8A-4147-A177-3AD203B41FA5}">
                      <a16:colId xmlns:a16="http://schemas.microsoft.com/office/drawing/2014/main" val="121897458"/>
                    </a:ext>
                  </a:extLst>
                </a:gridCol>
                <a:gridCol w="5319945">
                  <a:extLst>
                    <a:ext uri="{9D8B030D-6E8A-4147-A177-3AD203B41FA5}">
                      <a16:colId xmlns:a16="http://schemas.microsoft.com/office/drawing/2014/main" val="1183849898"/>
                    </a:ext>
                  </a:extLst>
                </a:gridCol>
                <a:gridCol w="2762904">
                  <a:extLst>
                    <a:ext uri="{9D8B030D-6E8A-4147-A177-3AD203B41FA5}">
                      <a16:colId xmlns:a16="http://schemas.microsoft.com/office/drawing/2014/main" val="1220967675"/>
                    </a:ext>
                  </a:extLst>
                </a:gridCol>
              </a:tblGrid>
              <a:tr h="365760">
                <a:tc>
                  <a:txBody>
                    <a:bodyPr/>
                    <a:lstStyle/>
                    <a:p>
                      <a:r>
                        <a:rPr lang="en-US" sz="1600" b="1" noProof="0" dirty="0">
                          <a:latin typeface="Arial" panose="020B0604020202020204" pitchFamily="34" charset="0"/>
                          <a:cs typeface="Arial" panose="020B0604020202020204" pitchFamily="34" charset="0"/>
                        </a:rPr>
                        <a:t>Drug</a:t>
                      </a:r>
                    </a:p>
                  </a:txBody>
                  <a:tcPr marL="121920" marR="121920" marT="60960" marB="60960" anchor="ctr"/>
                </a:tc>
                <a:tc>
                  <a:txBody>
                    <a:bodyPr/>
                    <a:lstStyle/>
                    <a:p>
                      <a:pPr algn="ctr"/>
                      <a:r>
                        <a:rPr lang="en-US" sz="1600" b="1" noProof="0" dirty="0">
                          <a:latin typeface="Arial" panose="020B0604020202020204" pitchFamily="34" charset="0"/>
                          <a:cs typeface="Arial" panose="020B0604020202020204" pitchFamily="34" charset="0"/>
                        </a:rPr>
                        <a:t>Target</a:t>
                      </a:r>
                    </a:p>
                  </a:txBody>
                  <a:tcPr marL="121920" marR="121920" marT="60960" marB="60960" anchor="ctr"/>
                </a:tc>
                <a:tc>
                  <a:txBody>
                    <a:bodyPr/>
                    <a:lstStyle/>
                    <a:p>
                      <a:pPr algn="ctr"/>
                      <a:r>
                        <a:rPr lang="en-US" sz="1600" b="1" noProof="0" dirty="0">
                          <a:latin typeface="Arial" panose="020B0604020202020204" pitchFamily="34" charset="0"/>
                          <a:cs typeface="Arial" panose="020B0604020202020204" pitchFamily="34" charset="0"/>
                        </a:rPr>
                        <a:t>Available and upcoming data</a:t>
                      </a:r>
                    </a:p>
                  </a:txBody>
                  <a:tcPr marL="121920" marR="121920" marT="60960" marB="60960" anchor="ctr"/>
                </a:tc>
                <a:tc>
                  <a:txBody>
                    <a:bodyPr/>
                    <a:lstStyle/>
                    <a:p>
                      <a:pPr algn="ctr"/>
                      <a:r>
                        <a:rPr lang="en-US" sz="1600" b="1" noProof="0" dirty="0">
                          <a:latin typeface="Arial" panose="020B0604020202020204" pitchFamily="34" charset="0"/>
                          <a:cs typeface="Arial" panose="020B0604020202020204" pitchFamily="34" charset="0"/>
                        </a:rPr>
                        <a:t>Trial</a:t>
                      </a:r>
                    </a:p>
                  </a:txBody>
                  <a:tcPr marL="121920" marR="121920" marT="60960" marB="60960" anchor="ctr"/>
                </a:tc>
                <a:extLst>
                  <a:ext uri="{0D108BD9-81ED-4DB2-BD59-A6C34878D82A}">
                    <a16:rowId xmlns:a16="http://schemas.microsoft.com/office/drawing/2014/main" val="1487030904"/>
                  </a:ext>
                </a:extLst>
              </a:tr>
              <a:tr h="365760">
                <a:tc>
                  <a:txBody>
                    <a:bodyPr/>
                    <a:lstStyle/>
                    <a:p>
                      <a:pPr marL="0" marR="0" lvl="0" indent="0" algn="l" defTabSz="685766" rtl="0" eaLnBrk="1" fontAlgn="auto" latinLnBrk="0" hangingPunct="1">
                        <a:lnSpc>
                          <a:spcPct val="100000"/>
                        </a:lnSpc>
                        <a:spcBef>
                          <a:spcPts val="0"/>
                        </a:spcBef>
                        <a:spcAft>
                          <a:spcPts val="0"/>
                        </a:spcAft>
                        <a:buClrTx/>
                        <a:buSzTx/>
                        <a:buFontTx/>
                        <a:buNone/>
                        <a:tabLst/>
                        <a:defRPr/>
                      </a:pPr>
                      <a:r>
                        <a:rPr lang="en-US" sz="1600" b="1" noProof="0">
                          <a:latin typeface="Arial" panose="020B0604020202020204" pitchFamily="34" charset="0"/>
                          <a:cs typeface="Arial" panose="020B0604020202020204" pitchFamily="34" charset="0"/>
                        </a:rPr>
                        <a:t>PF-07104091</a:t>
                      </a:r>
                      <a:endParaRPr lang="en-US" sz="1600" b="1" noProof="0" dirty="0">
                        <a:latin typeface="Arial" panose="020B0604020202020204" pitchFamily="34" charset="0"/>
                        <a:cs typeface="Arial" panose="020B0604020202020204" pitchFamily="34" charset="0"/>
                      </a:endParaRPr>
                    </a:p>
                  </a:txBody>
                  <a:tcPr marL="121920" marR="121920" marT="60960" marB="60960" anchor="ctr"/>
                </a:tc>
                <a:tc>
                  <a:txBody>
                    <a:bodyPr/>
                    <a:lstStyle/>
                    <a:p>
                      <a:pPr marL="0" marR="0" lvl="0" indent="0" algn="ctr" defTabSz="685766" rtl="0" eaLnBrk="1" fontAlgn="auto" latinLnBrk="0" hangingPunct="1">
                        <a:lnSpc>
                          <a:spcPct val="100000"/>
                        </a:lnSpc>
                        <a:spcBef>
                          <a:spcPts val="0"/>
                        </a:spcBef>
                        <a:spcAft>
                          <a:spcPts val="0"/>
                        </a:spcAft>
                        <a:buClrTx/>
                        <a:buSzTx/>
                        <a:buFontTx/>
                        <a:buNone/>
                        <a:tabLst/>
                        <a:defRPr/>
                      </a:pPr>
                      <a:r>
                        <a:rPr lang="en-US" sz="1600" b="0" noProof="0">
                          <a:latin typeface="Arial" panose="020B0604020202020204" pitchFamily="34" charset="0"/>
                          <a:cs typeface="Arial" panose="020B0604020202020204" pitchFamily="34" charset="0"/>
                        </a:rPr>
                        <a:t>CDK2</a:t>
                      </a:r>
                      <a:endParaRPr lang="en-US" sz="1600" b="0" noProof="0" dirty="0">
                        <a:latin typeface="Arial" panose="020B0604020202020204" pitchFamily="34" charset="0"/>
                        <a:cs typeface="Arial" panose="020B0604020202020204" pitchFamily="34" charset="0"/>
                      </a:endParaRPr>
                    </a:p>
                  </a:txBody>
                  <a:tcPr marL="121920" marR="121920" marT="60960" marB="60960" anchor="ctr"/>
                </a:tc>
                <a:tc>
                  <a:txBody>
                    <a:bodyPr/>
                    <a:lstStyle/>
                    <a:p>
                      <a:pPr marL="0" marR="0" lvl="0" indent="0" algn="ctr" defTabSz="685766" rtl="0" eaLnBrk="1" fontAlgn="auto" latinLnBrk="0" hangingPunct="1">
                        <a:lnSpc>
                          <a:spcPct val="100000"/>
                        </a:lnSpc>
                        <a:spcBef>
                          <a:spcPts val="0"/>
                        </a:spcBef>
                        <a:spcAft>
                          <a:spcPts val="0"/>
                        </a:spcAft>
                        <a:buClrTx/>
                        <a:buSzTx/>
                        <a:buFontTx/>
                        <a:buNone/>
                        <a:tabLst/>
                        <a:defRPr/>
                      </a:pPr>
                      <a:r>
                        <a:rPr lang="en-US" sz="1600" b="1" noProof="0" dirty="0">
                          <a:solidFill>
                            <a:schemeClr val="accent1"/>
                          </a:solidFill>
                          <a:latin typeface="Arial" panose="020B0604020202020204" pitchFamily="34" charset="0"/>
                          <a:cs typeface="Arial" panose="020B0604020202020204" pitchFamily="34" charset="0"/>
                        </a:rPr>
                        <a:t>ASCO 2023 #3010 </a:t>
                      </a:r>
                      <a:r>
                        <a:rPr lang="en-US" sz="1600" b="1" noProof="0" dirty="0">
                          <a:latin typeface="Arial" panose="020B0604020202020204" pitchFamily="34" charset="0"/>
                          <a:cs typeface="Arial" panose="020B0604020202020204" pitchFamily="34" charset="0"/>
                        </a:rPr>
                        <a:t>(PD)</a:t>
                      </a:r>
                    </a:p>
                  </a:txBody>
                  <a:tcPr marL="121920" marR="121920" marT="60960" marB="60960" anchor="ctr"/>
                </a:tc>
                <a:tc>
                  <a:txBody>
                    <a:bodyPr/>
                    <a:lstStyle/>
                    <a:p>
                      <a:pPr marL="0" marR="0" indent="0" algn="ctr" defTabSz="685766" rtl="0" eaLnBrk="1" fontAlgn="auto" latinLnBrk="0" hangingPunct="1">
                        <a:lnSpc>
                          <a:spcPct val="100000"/>
                        </a:lnSpc>
                        <a:spcBef>
                          <a:spcPts val="0"/>
                        </a:spcBef>
                        <a:spcAft>
                          <a:spcPts val="0"/>
                        </a:spcAft>
                        <a:buClrTx/>
                        <a:buSzTx/>
                        <a:buFontTx/>
                        <a:buNone/>
                        <a:tabLst/>
                        <a:defRPr/>
                      </a:pPr>
                      <a:r>
                        <a:rPr lang="en-US" sz="1600" b="0" noProof="0">
                          <a:latin typeface="Arial" panose="020B0604020202020204" pitchFamily="34" charset="0"/>
                          <a:cs typeface="Arial" panose="020B0604020202020204" pitchFamily="34" charset="0"/>
                        </a:rPr>
                        <a:t>NCT04553133</a:t>
                      </a:r>
                      <a:endParaRPr lang="en-US" sz="1600" b="0" noProof="0" dirty="0">
                        <a:latin typeface="Arial" panose="020B0604020202020204" pitchFamily="34" charset="0"/>
                        <a:cs typeface="Arial" panose="020B0604020202020204" pitchFamily="34" charset="0"/>
                      </a:endParaRPr>
                    </a:p>
                  </a:txBody>
                  <a:tcPr marL="121920" marR="121920" marT="60960" marB="60960" anchor="ctr"/>
                </a:tc>
                <a:extLst>
                  <a:ext uri="{0D108BD9-81ED-4DB2-BD59-A6C34878D82A}">
                    <a16:rowId xmlns:a16="http://schemas.microsoft.com/office/drawing/2014/main" val="2983865515"/>
                  </a:ext>
                </a:extLst>
              </a:tr>
              <a:tr h="365760">
                <a:tc>
                  <a:txBody>
                    <a:bodyPr/>
                    <a:lstStyle/>
                    <a:p>
                      <a:r>
                        <a:rPr lang="en-US" sz="1600" b="1" kern="1200" noProof="0" dirty="0">
                          <a:solidFill>
                            <a:schemeClr val="dk1"/>
                          </a:solidFill>
                          <a:effectLst/>
                          <a:latin typeface="Arial" panose="020B0604020202020204" pitchFamily="34" charset="0"/>
                          <a:cs typeface="Arial" panose="020B0604020202020204" pitchFamily="34" charset="0"/>
                        </a:rPr>
                        <a:t>PF-07220060</a:t>
                      </a:r>
                      <a:endParaRPr lang="en-US" sz="1600" b="1" noProof="0" dirty="0">
                        <a:latin typeface="Arial" panose="020B0604020202020204" pitchFamily="34" charset="0"/>
                        <a:cs typeface="Arial" panose="020B0604020202020204" pitchFamily="34" charset="0"/>
                      </a:endParaRPr>
                    </a:p>
                  </a:txBody>
                  <a:tcPr marL="121920" marR="121920" marT="60960" marB="60960" anchor="ctr"/>
                </a:tc>
                <a:tc>
                  <a:txBody>
                    <a:bodyPr/>
                    <a:lstStyle/>
                    <a:p>
                      <a:pPr marL="0" marR="0" indent="0" algn="ctr" defTabSz="685766" rtl="0" eaLnBrk="1" fontAlgn="auto" latinLnBrk="0" hangingPunct="1">
                        <a:lnSpc>
                          <a:spcPct val="100000"/>
                        </a:lnSpc>
                        <a:spcBef>
                          <a:spcPts val="0"/>
                        </a:spcBef>
                        <a:spcAft>
                          <a:spcPts val="0"/>
                        </a:spcAft>
                        <a:buClrTx/>
                        <a:buSzTx/>
                        <a:buFontTx/>
                        <a:buNone/>
                        <a:tabLst/>
                        <a:defRPr/>
                      </a:pPr>
                      <a:r>
                        <a:rPr lang="en-US" sz="1600" b="0" noProof="0" dirty="0">
                          <a:latin typeface="Arial" panose="020B0604020202020204" pitchFamily="34" charset="0"/>
                          <a:cs typeface="Arial" panose="020B0604020202020204" pitchFamily="34" charset="0"/>
                        </a:rPr>
                        <a:t>CDK4</a:t>
                      </a:r>
                    </a:p>
                  </a:txBody>
                  <a:tcPr marL="121920" marR="121920" marT="60960" marB="60960" anchor="ctr"/>
                </a:tc>
                <a:tc>
                  <a:txBody>
                    <a:bodyPr/>
                    <a:lstStyle/>
                    <a:p>
                      <a:pPr algn="ctr"/>
                      <a:r>
                        <a:rPr lang="en-US" sz="1600" b="1" noProof="0" dirty="0">
                          <a:solidFill>
                            <a:schemeClr val="accent1"/>
                          </a:solidFill>
                          <a:latin typeface="Arial" panose="020B0604020202020204" pitchFamily="34" charset="0"/>
                          <a:cs typeface="Arial" panose="020B0604020202020204" pitchFamily="34" charset="0"/>
                        </a:rPr>
                        <a:t>ASCO 2023 #3009 </a:t>
                      </a:r>
                      <a:r>
                        <a:rPr lang="en-US" sz="1600" b="1" noProof="0" dirty="0">
                          <a:solidFill>
                            <a:schemeClr val="tx1"/>
                          </a:solidFill>
                          <a:latin typeface="Arial" panose="020B0604020202020204" pitchFamily="34" charset="0"/>
                          <a:cs typeface="Arial" panose="020B0604020202020204" pitchFamily="34" charset="0"/>
                        </a:rPr>
                        <a:t>(PD)</a:t>
                      </a:r>
                    </a:p>
                  </a:txBody>
                  <a:tcPr marL="121920" marR="121920" marT="60960" marB="60960" anchor="ctr"/>
                </a:tc>
                <a:tc>
                  <a:txBody>
                    <a:bodyPr/>
                    <a:lstStyle/>
                    <a:p>
                      <a:pPr algn="ctr"/>
                      <a:r>
                        <a:rPr lang="en-US" sz="1600" b="0" kern="1200" noProof="0" dirty="0">
                          <a:solidFill>
                            <a:schemeClr val="dk1"/>
                          </a:solidFill>
                          <a:effectLst/>
                          <a:latin typeface="Arial" panose="020B0604020202020204" pitchFamily="34" charset="0"/>
                          <a:cs typeface="Arial" panose="020B0604020202020204" pitchFamily="34" charset="0"/>
                        </a:rPr>
                        <a:t>NCT04557449</a:t>
                      </a:r>
                      <a:endParaRPr lang="en-US" sz="1600" b="0" noProof="0" dirty="0">
                        <a:latin typeface="Arial" panose="020B0604020202020204" pitchFamily="34" charset="0"/>
                        <a:cs typeface="Arial" panose="020B0604020202020204" pitchFamily="34" charset="0"/>
                      </a:endParaRPr>
                    </a:p>
                  </a:txBody>
                  <a:tcPr marL="121920" marR="121920" marT="60960" marB="60960" anchor="ctr"/>
                </a:tc>
                <a:extLst>
                  <a:ext uri="{0D108BD9-81ED-4DB2-BD59-A6C34878D82A}">
                    <a16:rowId xmlns:a16="http://schemas.microsoft.com/office/drawing/2014/main" val="1299608311"/>
                  </a:ext>
                </a:extLst>
              </a:tr>
              <a:tr h="609600">
                <a:tc>
                  <a:txBody>
                    <a:bodyPr/>
                    <a:lstStyle/>
                    <a:p>
                      <a:pPr marL="0" marR="0" lvl="0" indent="0" algn="l" defTabSz="685766" rtl="0" eaLnBrk="1" fontAlgn="auto" latinLnBrk="0" hangingPunct="1">
                        <a:lnSpc>
                          <a:spcPct val="100000"/>
                        </a:lnSpc>
                        <a:spcBef>
                          <a:spcPts val="0"/>
                        </a:spcBef>
                        <a:spcAft>
                          <a:spcPts val="0"/>
                        </a:spcAft>
                        <a:buClrTx/>
                        <a:buSzTx/>
                        <a:buFontTx/>
                        <a:buNone/>
                        <a:tabLst/>
                        <a:defRPr/>
                      </a:pPr>
                      <a:r>
                        <a:rPr lang="en-US" sz="1600" b="1" kern="1200" noProof="0" dirty="0">
                          <a:solidFill>
                            <a:schemeClr val="bg1">
                              <a:lumMod val="65000"/>
                            </a:schemeClr>
                          </a:solidFill>
                          <a:effectLst/>
                          <a:latin typeface="Arial" panose="020B0604020202020204" pitchFamily="34" charset="0"/>
                          <a:cs typeface="Arial" panose="020B0604020202020204" pitchFamily="34" charset="0"/>
                        </a:rPr>
                        <a:t>PF-06873600</a:t>
                      </a:r>
                    </a:p>
                  </a:txBody>
                  <a:tcPr marL="121920" marR="121920" marT="60960" marB="60960" anchor="ctr"/>
                </a:tc>
                <a:tc>
                  <a:txBody>
                    <a:bodyPr/>
                    <a:lstStyle/>
                    <a:p>
                      <a:pPr marL="0" marR="0" indent="0" algn="ctr" defTabSz="685766" rtl="0" eaLnBrk="1" fontAlgn="auto" latinLnBrk="0" hangingPunct="1">
                        <a:lnSpc>
                          <a:spcPct val="100000"/>
                        </a:lnSpc>
                        <a:spcBef>
                          <a:spcPts val="0"/>
                        </a:spcBef>
                        <a:spcAft>
                          <a:spcPts val="0"/>
                        </a:spcAft>
                        <a:buClrTx/>
                        <a:buSzTx/>
                        <a:buFontTx/>
                        <a:buNone/>
                        <a:tabLst/>
                        <a:defRPr/>
                      </a:pPr>
                      <a:r>
                        <a:rPr lang="en-US" sz="1600" b="0" noProof="0" dirty="0">
                          <a:solidFill>
                            <a:schemeClr val="bg1">
                              <a:lumMod val="65000"/>
                            </a:schemeClr>
                          </a:solidFill>
                          <a:latin typeface="Arial" panose="020B0604020202020204" pitchFamily="34" charset="0"/>
                          <a:cs typeface="Arial" panose="020B0604020202020204" pitchFamily="34" charset="0"/>
                        </a:rPr>
                        <a:t>CDK2/4/6</a:t>
                      </a:r>
                    </a:p>
                  </a:txBody>
                  <a:tcPr marL="121920" marR="121920" marT="60960" marB="60960" anchor="ctr"/>
                </a:tc>
                <a:tc>
                  <a:txBody>
                    <a:bodyPr/>
                    <a:lstStyle/>
                    <a:p>
                      <a:pPr algn="ctr"/>
                      <a:r>
                        <a:rPr lang="en-US" sz="1600" b="0" noProof="0" dirty="0">
                          <a:solidFill>
                            <a:schemeClr val="bg1">
                              <a:lumMod val="65000"/>
                            </a:schemeClr>
                          </a:solidFill>
                          <a:latin typeface="Arial" panose="020B0604020202020204" pitchFamily="34" charset="0"/>
                          <a:cs typeface="Arial" panose="020B0604020202020204" pitchFamily="34" charset="0"/>
                        </a:rPr>
                        <a:t>Hematologic and GI AEs; ORR 8% </a:t>
                      </a:r>
                    </a:p>
                    <a:p>
                      <a:pPr algn="ctr"/>
                      <a:r>
                        <a:rPr lang="en-US" sz="1600" b="0" noProof="0" dirty="0">
                          <a:solidFill>
                            <a:schemeClr val="bg1">
                              <a:lumMod val="65000"/>
                            </a:schemeClr>
                          </a:solidFill>
                          <a:latin typeface="Arial" panose="020B0604020202020204" pitchFamily="34" charset="0"/>
                          <a:cs typeface="Arial" panose="020B0604020202020204" pitchFamily="34" charset="0"/>
                        </a:rPr>
                        <a:t>(Yap T et al, SABCS 2021)</a:t>
                      </a:r>
                    </a:p>
                  </a:txBody>
                  <a:tcPr marL="121920" marR="121920" marT="60960" marB="60960" anchor="ctr"/>
                </a:tc>
                <a:tc>
                  <a:txBody>
                    <a:bodyPr/>
                    <a:lstStyle/>
                    <a:p>
                      <a:pPr algn="ctr"/>
                      <a:r>
                        <a:rPr lang="en-US" sz="1600" b="0" noProof="0" dirty="0">
                          <a:solidFill>
                            <a:schemeClr val="bg1">
                              <a:lumMod val="65000"/>
                            </a:schemeClr>
                          </a:solidFill>
                          <a:latin typeface="Arial" panose="020B0604020202020204" pitchFamily="34" charset="0"/>
                          <a:cs typeface="Arial" panose="020B0604020202020204" pitchFamily="34" charset="0"/>
                        </a:rPr>
                        <a:t>NCT03519178</a:t>
                      </a:r>
                    </a:p>
                    <a:p>
                      <a:pPr algn="ctr"/>
                      <a:r>
                        <a:rPr lang="en-US" sz="1600" b="0" noProof="0" dirty="0">
                          <a:solidFill>
                            <a:schemeClr val="bg1">
                              <a:lumMod val="65000"/>
                            </a:schemeClr>
                          </a:solidFill>
                          <a:latin typeface="Arial" panose="020B0604020202020204" pitchFamily="34" charset="0"/>
                          <a:cs typeface="Arial" panose="020B0604020202020204" pitchFamily="34" charset="0"/>
                        </a:rPr>
                        <a:t>discontinued</a:t>
                      </a:r>
                    </a:p>
                  </a:txBody>
                  <a:tcPr marL="121920" marR="121920" marT="60960" marB="60960" anchor="ctr"/>
                </a:tc>
                <a:extLst>
                  <a:ext uri="{0D108BD9-81ED-4DB2-BD59-A6C34878D82A}">
                    <a16:rowId xmlns:a16="http://schemas.microsoft.com/office/drawing/2014/main" val="1017022709"/>
                  </a:ext>
                </a:extLst>
              </a:tr>
              <a:tr h="609600">
                <a:tc>
                  <a:txBody>
                    <a:bodyPr/>
                    <a:lstStyle/>
                    <a:p>
                      <a:pPr marL="0" marR="0" lvl="0" indent="0" algn="l" defTabSz="685766" rtl="0" eaLnBrk="1" fontAlgn="auto" latinLnBrk="0" hangingPunct="1">
                        <a:lnSpc>
                          <a:spcPct val="100000"/>
                        </a:lnSpc>
                        <a:spcBef>
                          <a:spcPts val="0"/>
                        </a:spcBef>
                        <a:spcAft>
                          <a:spcPts val="0"/>
                        </a:spcAft>
                        <a:buClrTx/>
                        <a:buSzTx/>
                        <a:buFontTx/>
                        <a:buNone/>
                        <a:tabLst/>
                        <a:defRPr/>
                      </a:pPr>
                      <a:r>
                        <a:rPr lang="en-US" sz="1600" b="1" kern="1200" noProof="0" dirty="0">
                          <a:solidFill>
                            <a:schemeClr val="dk1"/>
                          </a:solidFill>
                          <a:effectLst/>
                          <a:latin typeface="Arial" panose="020B0604020202020204" pitchFamily="34" charset="0"/>
                          <a:cs typeface="Arial" panose="020B0604020202020204" pitchFamily="34" charset="0"/>
                        </a:rPr>
                        <a:t>PF-07220060 </a:t>
                      </a:r>
                      <a:r>
                        <a:rPr lang="en-US" sz="1600" b="1" noProof="0" dirty="0">
                          <a:latin typeface="Arial" panose="020B0604020202020204" pitchFamily="34" charset="0"/>
                          <a:cs typeface="Arial" panose="020B0604020202020204" pitchFamily="34" charset="0"/>
                        </a:rPr>
                        <a:t>+ PF-07104091</a:t>
                      </a:r>
                    </a:p>
                  </a:txBody>
                  <a:tcPr marL="121920" marR="121920" marT="60960" marB="60960" anchor="ctr"/>
                </a:tc>
                <a:tc>
                  <a:txBody>
                    <a:bodyPr/>
                    <a:lstStyle/>
                    <a:p>
                      <a:pPr marL="0" marR="0" indent="0" algn="ctr" defTabSz="685766" rtl="0" eaLnBrk="1" fontAlgn="auto" latinLnBrk="0" hangingPunct="1">
                        <a:lnSpc>
                          <a:spcPct val="100000"/>
                        </a:lnSpc>
                        <a:spcBef>
                          <a:spcPts val="0"/>
                        </a:spcBef>
                        <a:spcAft>
                          <a:spcPts val="0"/>
                        </a:spcAft>
                        <a:buClrTx/>
                        <a:buSzTx/>
                        <a:buFontTx/>
                        <a:buNone/>
                        <a:tabLst/>
                        <a:defRPr/>
                      </a:pPr>
                      <a:r>
                        <a:rPr lang="en-US" sz="1600" b="0" noProof="0" dirty="0">
                          <a:latin typeface="Arial" panose="020B0604020202020204" pitchFamily="34" charset="0"/>
                          <a:cs typeface="Arial" panose="020B0604020202020204" pitchFamily="34" charset="0"/>
                        </a:rPr>
                        <a:t>CDK4 + CDK2</a:t>
                      </a:r>
                    </a:p>
                  </a:txBody>
                  <a:tcPr marL="121920" marR="121920" marT="60960" marB="60960" anchor="ctr"/>
                </a:tc>
                <a:tc>
                  <a:txBody>
                    <a:bodyPr/>
                    <a:lstStyle/>
                    <a:p>
                      <a:pPr algn="ctr"/>
                      <a:r>
                        <a:rPr lang="en-US" sz="1600" b="0" noProof="0" dirty="0">
                          <a:latin typeface="Arial" panose="020B0604020202020204" pitchFamily="34" charset="0"/>
                          <a:cs typeface="Arial" panose="020B0604020202020204" pitchFamily="34" charset="0"/>
                        </a:rPr>
                        <a:t>Phase I/II study in progress</a:t>
                      </a:r>
                    </a:p>
                  </a:txBody>
                  <a:tcPr marL="121920" marR="121920" marT="60960" marB="60960" anchor="ctr"/>
                </a:tc>
                <a:tc>
                  <a:txBody>
                    <a:bodyPr/>
                    <a:lstStyle/>
                    <a:p>
                      <a:pPr algn="ctr"/>
                      <a:r>
                        <a:rPr lang="en-US" sz="1600" b="0" kern="1200" noProof="0" dirty="0">
                          <a:solidFill>
                            <a:schemeClr val="dk1"/>
                          </a:solidFill>
                          <a:effectLst/>
                          <a:latin typeface="Arial" panose="020B0604020202020204" pitchFamily="34" charset="0"/>
                          <a:cs typeface="Arial" panose="020B0604020202020204" pitchFamily="34" charset="0"/>
                        </a:rPr>
                        <a:t>NCT05262400</a:t>
                      </a:r>
                      <a:endParaRPr lang="en-US" sz="1600" b="0" noProof="0" dirty="0">
                        <a:latin typeface="Arial" panose="020B0604020202020204" pitchFamily="34" charset="0"/>
                        <a:cs typeface="Arial" panose="020B0604020202020204" pitchFamily="34" charset="0"/>
                      </a:endParaRPr>
                    </a:p>
                  </a:txBody>
                  <a:tcPr marL="121920" marR="121920" marT="60960" marB="60960" anchor="ctr"/>
                </a:tc>
                <a:extLst>
                  <a:ext uri="{0D108BD9-81ED-4DB2-BD59-A6C34878D82A}">
                    <a16:rowId xmlns:a16="http://schemas.microsoft.com/office/drawing/2014/main" val="3992911154"/>
                  </a:ext>
                </a:extLst>
              </a:tr>
              <a:tr h="365760">
                <a:tc>
                  <a:txBody>
                    <a:bodyPr/>
                    <a:lstStyle/>
                    <a:p>
                      <a:r>
                        <a:rPr lang="en-US" sz="1600" b="1" noProof="0">
                          <a:latin typeface="Arial" panose="020B0604020202020204" pitchFamily="34" charset="0"/>
                          <a:cs typeface="Arial" panose="020B0604020202020204" pitchFamily="34" charset="0"/>
                        </a:rPr>
                        <a:t>BLU-222</a:t>
                      </a:r>
                      <a:endParaRPr lang="en-US" sz="1600" b="1" noProof="0" dirty="0">
                        <a:latin typeface="Arial" panose="020B0604020202020204" pitchFamily="34" charset="0"/>
                        <a:cs typeface="Arial" panose="020B0604020202020204" pitchFamily="34" charset="0"/>
                      </a:endParaRPr>
                    </a:p>
                  </a:txBody>
                  <a:tcPr marL="121920" marR="121920" marT="60960" marB="60960" anchor="ctr"/>
                </a:tc>
                <a:tc>
                  <a:txBody>
                    <a:bodyPr/>
                    <a:lstStyle/>
                    <a:p>
                      <a:pPr algn="ctr"/>
                      <a:r>
                        <a:rPr lang="en-US" sz="1600" b="0" noProof="0">
                          <a:latin typeface="Arial" panose="020B0604020202020204" pitchFamily="34" charset="0"/>
                          <a:cs typeface="Arial" panose="020B0604020202020204" pitchFamily="34" charset="0"/>
                        </a:rPr>
                        <a:t>CDK2</a:t>
                      </a:r>
                      <a:endParaRPr lang="en-US" sz="1600" b="0" noProof="0" dirty="0">
                        <a:latin typeface="Arial" panose="020B0604020202020204" pitchFamily="34" charset="0"/>
                        <a:cs typeface="Arial" panose="020B0604020202020204" pitchFamily="34" charset="0"/>
                      </a:endParaRPr>
                    </a:p>
                  </a:txBody>
                  <a:tcPr marL="121920" marR="121920" marT="60960" marB="60960" anchor="ctr"/>
                </a:tc>
                <a:tc>
                  <a:txBody>
                    <a:bodyPr/>
                    <a:lstStyle/>
                    <a:p>
                      <a:pPr marL="0" marR="0" lvl="0" indent="0" algn="ctr" defTabSz="685766" rtl="0" eaLnBrk="1" fontAlgn="auto" latinLnBrk="0" hangingPunct="1">
                        <a:lnSpc>
                          <a:spcPct val="100000"/>
                        </a:lnSpc>
                        <a:spcBef>
                          <a:spcPts val="0"/>
                        </a:spcBef>
                        <a:spcAft>
                          <a:spcPts val="0"/>
                        </a:spcAft>
                        <a:buClrTx/>
                        <a:buSzTx/>
                        <a:buFontTx/>
                        <a:buNone/>
                        <a:tabLst/>
                        <a:defRPr/>
                      </a:pPr>
                      <a:r>
                        <a:rPr lang="en-US" sz="1600" b="1" noProof="0" dirty="0">
                          <a:solidFill>
                            <a:schemeClr val="accent1"/>
                          </a:solidFill>
                          <a:latin typeface="Arial" panose="020B0604020202020204" pitchFamily="34" charset="0"/>
                          <a:cs typeface="Arial" panose="020B0604020202020204" pitchFamily="34" charset="0"/>
                        </a:rPr>
                        <a:t>ASCO 2023 #3095 </a:t>
                      </a:r>
                      <a:r>
                        <a:rPr lang="en-US" sz="1600" b="1" noProof="0" dirty="0">
                          <a:solidFill>
                            <a:schemeClr val="tx1"/>
                          </a:solidFill>
                          <a:latin typeface="Arial" panose="020B0604020202020204" pitchFamily="34" charset="0"/>
                          <a:cs typeface="Arial" panose="020B0604020202020204" pitchFamily="34" charset="0"/>
                        </a:rPr>
                        <a:t>(P)</a:t>
                      </a:r>
                    </a:p>
                  </a:txBody>
                  <a:tcPr marL="121920" marR="121920" marT="60960" marB="60960" anchor="ctr"/>
                </a:tc>
                <a:tc>
                  <a:txBody>
                    <a:bodyPr/>
                    <a:lstStyle/>
                    <a:p>
                      <a:pPr marL="0" marR="0" indent="0" algn="ctr" defTabSz="685766" rtl="0" eaLnBrk="1" fontAlgn="auto" latinLnBrk="0" hangingPunct="1">
                        <a:lnSpc>
                          <a:spcPct val="100000"/>
                        </a:lnSpc>
                        <a:spcBef>
                          <a:spcPts val="0"/>
                        </a:spcBef>
                        <a:spcAft>
                          <a:spcPts val="0"/>
                        </a:spcAft>
                        <a:buClrTx/>
                        <a:buSzTx/>
                        <a:buFontTx/>
                        <a:buNone/>
                        <a:tabLst/>
                        <a:defRPr/>
                      </a:pPr>
                      <a:r>
                        <a:rPr lang="en-US" sz="1600" b="0" noProof="0">
                          <a:latin typeface="Arial" panose="020B0604020202020204" pitchFamily="34" charset="0"/>
                          <a:cs typeface="Arial" panose="020B0604020202020204" pitchFamily="34" charset="0"/>
                        </a:rPr>
                        <a:t>NCT05252416</a:t>
                      </a:r>
                      <a:endParaRPr lang="en-US" sz="1600" b="0" noProof="0" dirty="0">
                        <a:latin typeface="Arial" panose="020B0604020202020204" pitchFamily="34" charset="0"/>
                        <a:cs typeface="Arial" panose="020B0604020202020204" pitchFamily="34" charset="0"/>
                      </a:endParaRPr>
                    </a:p>
                  </a:txBody>
                  <a:tcPr marL="121920" marR="121920" marT="60960" marB="60960" anchor="ctr"/>
                </a:tc>
                <a:extLst>
                  <a:ext uri="{0D108BD9-81ED-4DB2-BD59-A6C34878D82A}">
                    <a16:rowId xmlns:a16="http://schemas.microsoft.com/office/drawing/2014/main" val="3741488363"/>
                  </a:ext>
                </a:extLst>
              </a:tr>
              <a:tr h="853440">
                <a:tc>
                  <a:txBody>
                    <a:bodyPr/>
                    <a:lstStyle/>
                    <a:p>
                      <a:r>
                        <a:rPr lang="en-US" sz="1600" b="1" noProof="0" dirty="0" err="1">
                          <a:latin typeface="Arial" panose="020B0604020202020204" pitchFamily="34" charset="0"/>
                          <a:cs typeface="Arial" panose="020B0604020202020204" pitchFamily="34" charset="0"/>
                        </a:rPr>
                        <a:t>Samuraciclib</a:t>
                      </a:r>
                      <a:endParaRPr lang="en-US" sz="1600" b="1" noProof="0" dirty="0">
                        <a:latin typeface="Arial" panose="020B0604020202020204" pitchFamily="34" charset="0"/>
                        <a:cs typeface="Arial" panose="020B0604020202020204" pitchFamily="34" charset="0"/>
                      </a:endParaRPr>
                    </a:p>
                  </a:txBody>
                  <a:tcPr marL="121920" marR="121920" marT="60960" marB="60960" anchor="ctr"/>
                </a:tc>
                <a:tc>
                  <a:txBody>
                    <a:bodyPr/>
                    <a:lstStyle/>
                    <a:p>
                      <a:pPr algn="ctr"/>
                      <a:r>
                        <a:rPr lang="en-US" sz="1600" b="0" noProof="0" dirty="0">
                          <a:latin typeface="Arial" panose="020B0604020202020204" pitchFamily="34" charset="0"/>
                          <a:cs typeface="Arial" panose="020B0604020202020204" pitchFamily="34" charset="0"/>
                        </a:rPr>
                        <a:t>CDK7</a:t>
                      </a:r>
                    </a:p>
                  </a:txBody>
                  <a:tcPr marL="121920" marR="121920" marT="60960" marB="60960" anchor="ctr"/>
                </a:tc>
                <a:tc>
                  <a:txBody>
                    <a:bodyPr/>
                    <a:lstStyle/>
                    <a:p>
                      <a:pPr marL="0" marR="0" indent="0" algn="ctr" defTabSz="685766" rtl="0" eaLnBrk="1" fontAlgn="auto" latinLnBrk="0" hangingPunct="1">
                        <a:lnSpc>
                          <a:spcPct val="100000"/>
                        </a:lnSpc>
                        <a:spcBef>
                          <a:spcPts val="0"/>
                        </a:spcBef>
                        <a:spcAft>
                          <a:spcPts val="0"/>
                        </a:spcAft>
                        <a:buClrTx/>
                        <a:buSzTx/>
                        <a:buFontTx/>
                        <a:buNone/>
                        <a:tabLst/>
                        <a:defRPr/>
                      </a:pPr>
                      <a:r>
                        <a:rPr lang="en-US" sz="1600" b="0" noProof="0" dirty="0">
                          <a:solidFill>
                            <a:schemeClr val="tx1"/>
                          </a:solidFill>
                          <a:latin typeface="Arial" panose="020B0604020202020204" pitchFamily="34" charset="0"/>
                          <a:cs typeface="Arial" panose="020B0604020202020204" pitchFamily="34" charset="0"/>
                        </a:rPr>
                        <a:t>Combination with </a:t>
                      </a:r>
                      <a:r>
                        <a:rPr lang="en-US" sz="1600" b="0" noProof="0" dirty="0" err="1">
                          <a:solidFill>
                            <a:schemeClr val="tx1"/>
                          </a:solidFill>
                          <a:latin typeface="Arial" panose="020B0604020202020204" pitchFamily="34" charset="0"/>
                          <a:cs typeface="Arial" panose="020B0604020202020204" pitchFamily="34" charset="0"/>
                        </a:rPr>
                        <a:t>giredestrant</a:t>
                      </a:r>
                      <a:endParaRPr lang="en-US" sz="1600" b="0" noProof="0" dirty="0">
                        <a:solidFill>
                          <a:schemeClr val="tx1"/>
                        </a:solidFill>
                        <a:latin typeface="Arial" panose="020B0604020202020204" pitchFamily="34" charset="0"/>
                        <a:cs typeface="Arial" panose="020B0604020202020204" pitchFamily="34" charset="0"/>
                      </a:endParaRPr>
                    </a:p>
                    <a:p>
                      <a:pPr marL="0" marR="0" indent="0" algn="ctr" defTabSz="685766" rtl="0" eaLnBrk="1" fontAlgn="auto" latinLnBrk="0" hangingPunct="1">
                        <a:lnSpc>
                          <a:spcPct val="100000"/>
                        </a:lnSpc>
                        <a:spcBef>
                          <a:spcPts val="0"/>
                        </a:spcBef>
                        <a:spcAft>
                          <a:spcPts val="0"/>
                        </a:spcAft>
                        <a:buClrTx/>
                        <a:buSzTx/>
                        <a:buFontTx/>
                        <a:buNone/>
                        <a:tabLst/>
                        <a:defRPr/>
                      </a:pPr>
                      <a:r>
                        <a:rPr lang="en-US" sz="1600" b="0" noProof="0" dirty="0">
                          <a:solidFill>
                            <a:schemeClr val="tx1"/>
                          </a:solidFill>
                          <a:latin typeface="Arial" panose="020B0604020202020204" pitchFamily="34" charset="0"/>
                          <a:cs typeface="Arial" panose="020B0604020202020204" pitchFamily="34" charset="0"/>
                        </a:rPr>
                        <a:t>Combination with </a:t>
                      </a:r>
                      <a:r>
                        <a:rPr lang="en-US" sz="1600" b="0" noProof="0" dirty="0" err="1">
                          <a:solidFill>
                            <a:schemeClr val="tx1"/>
                          </a:solidFill>
                          <a:latin typeface="Arial" panose="020B0604020202020204" pitchFamily="34" charset="0"/>
                          <a:cs typeface="Arial" panose="020B0604020202020204" pitchFamily="34" charset="0"/>
                        </a:rPr>
                        <a:t>elacestrant</a:t>
                      </a:r>
                      <a:endParaRPr lang="en-US" sz="1600" b="0" noProof="0" dirty="0">
                        <a:solidFill>
                          <a:schemeClr val="tx1"/>
                        </a:solidFill>
                        <a:latin typeface="Arial" panose="020B0604020202020204" pitchFamily="34" charset="0"/>
                        <a:cs typeface="Arial" panose="020B0604020202020204" pitchFamily="34" charset="0"/>
                      </a:endParaRPr>
                    </a:p>
                    <a:p>
                      <a:pPr marL="0" marR="0" indent="0" algn="ctr" defTabSz="685766" rtl="0" eaLnBrk="1" fontAlgn="auto" latinLnBrk="0" hangingPunct="1">
                        <a:lnSpc>
                          <a:spcPct val="100000"/>
                        </a:lnSpc>
                        <a:spcBef>
                          <a:spcPts val="0"/>
                        </a:spcBef>
                        <a:spcAft>
                          <a:spcPts val="0"/>
                        </a:spcAft>
                        <a:buClrTx/>
                        <a:buSzTx/>
                        <a:buFontTx/>
                        <a:buNone/>
                        <a:tabLst/>
                        <a:defRPr/>
                      </a:pPr>
                      <a:r>
                        <a:rPr lang="en-US" sz="1600" b="0" noProof="0" dirty="0">
                          <a:solidFill>
                            <a:schemeClr val="tx1"/>
                          </a:solidFill>
                          <a:latin typeface="Arial" panose="020B0604020202020204" pitchFamily="34" charset="0"/>
                          <a:cs typeface="Arial" panose="020B0604020202020204" pitchFamily="34" charset="0"/>
                        </a:rPr>
                        <a:t>Phase II with </a:t>
                      </a:r>
                      <a:r>
                        <a:rPr lang="en-US" sz="1600" b="0" noProof="0" dirty="0" err="1">
                          <a:solidFill>
                            <a:schemeClr val="tx1"/>
                          </a:solidFill>
                          <a:latin typeface="Arial" panose="020B0604020202020204" pitchFamily="34" charset="0"/>
                          <a:cs typeface="Arial" panose="020B0604020202020204" pitchFamily="34" charset="0"/>
                        </a:rPr>
                        <a:t>fulvestrant</a:t>
                      </a:r>
                      <a:endParaRPr lang="en-US" sz="1600" b="0" noProof="0" dirty="0">
                        <a:solidFill>
                          <a:schemeClr val="tx1"/>
                        </a:solidFill>
                        <a:latin typeface="Arial" panose="020B0604020202020204" pitchFamily="34" charset="0"/>
                        <a:cs typeface="Arial" panose="020B0604020202020204" pitchFamily="34" charset="0"/>
                      </a:endParaRPr>
                    </a:p>
                  </a:txBody>
                  <a:tcPr marL="121920" marR="121920" marT="60960" marB="60960" anchor="ctr"/>
                </a:tc>
                <a:tc>
                  <a:txBody>
                    <a:bodyPr/>
                    <a:lstStyle/>
                    <a:p>
                      <a:pPr algn="ctr"/>
                      <a:r>
                        <a:rPr lang="en-US" sz="1600" b="0" noProof="0" dirty="0">
                          <a:latin typeface="Arial" panose="020B0604020202020204" pitchFamily="34" charset="0"/>
                          <a:cs typeface="Arial" panose="020B0604020202020204" pitchFamily="34" charset="0"/>
                        </a:rPr>
                        <a:t>NCT04802759</a:t>
                      </a:r>
                    </a:p>
                    <a:p>
                      <a:pPr algn="ctr"/>
                      <a:r>
                        <a:rPr lang="en-US" sz="1600" b="0" noProof="0" dirty="0">
                          <a:latin typeface="Arial" panose="020B0604020202020204" pitchFamily="34" charset="0"/>
                          <a:cs typeface="Arial" panose="020B0604020202020204" pitchFamily="34" charset="0"/>
                        </a:rPr>
                        <a:t>TBD</a:t>
                      </a:r>
                    </a:p>
                    <a:p>
                      <a:pPr algn="ctr"/>
                      <a:r>
                        <a:rPr lang="en-US" sz="1600" b="0" noProof="0" dirty="0">
                          <a:latin typeface="Arial" panose="020B0604020202020204" pitchFamily="34" charset="0"/>
                          <a:cs typeface="Arial" panose="020B0604020202020204" pitchFamily="34" charset="0"/>
                        </a:rPr>
                        <a:t>TBD</a:t>
                      </a:r>
                    </a:p>
                  </a:txBody>
                  <a:tcPr marL="121920" marR="121920" marT="60960" marB="60960" anchor="ctr"/>
                </a:tc>
                <a:extLst>
                  <a:ext uri="{0D108BD9-81ED-4DB2-BD59-A6C34878D82A}">
                    <a16:rowId xmlns:a16="http://schemas.microsoft.com/office/drawing/2014/main" val="927885062"/>
                  </a:ext>
                </a:extLst>
              </a:tr>
              <a:tr h="609600">
                <a:tc>
                  <a:txBody>
                    <a:bodyPr/>
                    <a:lstStyle/>
                    <a:p>
                      <a:r>
                        <a:rPr lang="en-US" sz="1600" b="1" noProof="0" dirty="0">
                          <a:latin typeface="Arial" panose="020B0604020202020204" pitchFamily="34" charset="0"/>
                          <a:cs typeface="Arial" panose="020B0604020202020204" pitchFamily="34" charset="0"/>
                        </a:rPr>
                        <a:t>SY-5609</a:t>
                      </a:r>
                    </a:p>
                  </a:txBody>
                  <a:tcPr marL="121920" marR="121920" marT="60960" marB="60960" anchor="ctr"/>
                </a:tc>
                <a:tc>
                  <a:txBody>
                    <a:bodyPr/>
                    <a:lstStyle/>
                    <a:p>
                      <a:pPr algn="ctr"/>
                      <a:r>
                        <a:rPr lang="en-US" sz="1600" b="0" noProof="0">
                          <a:latin typeface="Arial" panose="020B0604020202020204" pitchFamily="34" charset="0"/>
                          <a:cs typeface="Arial" panose="020B0604020202020204" pitchFamily="34" charset="0"/>
                        </a:rPr>
                        <a:t>CDK7</a:t>
                      </a:r>
                      <a:endParaRPr lang="en-US" sz="1600" b="0" noProof="0" dirty="0">
                        <a:latin typeface="Arial" panose="020B0604020202020204" pitchFamily="34" charset="0"/>
                        <a:cs typeface="Arial" panose="020B0604020202020204" pitchFamily="34" charset="0"/>
                      </a:endParaRPr>
                    </a:p>
                  </a:txBody>
                  <a:tcPr marL="121920" marR="121920" marT="60960" marB="60960" anchor="ctr"/>
                </a:tc>
                <a:tc>
                  <a:txBody>
                    <a:bodyPr/>
                    <a:lstStyle/>
                    <a:p>
                      <a:pPr marL="0" marR="0" indent="0" algn="ctr" defTabSz="685766" rtl="0" eaLnBrk="1" fontAlgn="auto" latinLnBrk="0" hangingPunct="1">
                        <a:lnSpc>
                          <a:spcPct val="100000"/>
                        </a:lnSpc>
                        <a:spcBef>
                          <a:spcPts val="0"/>
                        </a:spcBef>
                        <a:spcAft>
                          <a:spcPts val="0"/>
                        </a:spcAft>
                        <a:buClrTx/>
                        <a:buSzTx/>
                        <a:buFontTx/>
                        <a:buNone/>
                        <a:tabLst/>
                        <a:defRPr/>
                      </a:pPr>
                      <a:r>
                        <a:rPr lang="en-US" sz="1600" b="0" noProof="0" dirty="0">
                          <a:latin typeface="Arial" panose="020B0604020202020204" pitchFamily="34" charset="0"/>
                          <a:cs typeface="Arial" panose="020B0604020202020204" pitchFamily="34" charset="0"/>
                        </a:rPr>
                        <a:t>GI AEs; activity in pancreatic cancer (</a:t>
                      </a:r>
                      <a:r>
                        <a:rPr lang="en-US" sz="1600" b="0" noProof="0" dirty="0" err="1">
                          <a:latin typeface="Arial" panose="020B0604020202020204" pitchFamily="34" charset="0"/>
                          <a:cs typeface="Arial" panose="020B0604020202020204" pitchFamily="34" charset="0"/>
                        </a:rPr>
                        <a:t>ESMO</a:t>
                      </a:r>
                      <a:r>
                        <a:rPr lang="en-US" sz="1600" b="0" noProof="0" dirty="0">
                          <a:latin typeface="Arial" panose="020B0604020202020204" pitchFamily="34" charset="0"/>
                          <a:cs typeface="Arial" panose="020B0604020202020204" pitchFamily="34" charset="0"/>
                        </a:rPr>
                        <a:t> 2021)</a:t>
                      </a:r>
                    </a:p>
                    <a:p>
                      <a:pPr marL="0" marR="0" indent="0" algn="ctr" defTabSz="685766" rtl="0" eaLnBrk="1" fontAlgn="auto" latinLnBrk="0" hangingPunct="1">
                        <a:lnSpc>
                          <a:spcPct val="100000"/>
                        </a:lnSpc>
                        <a:spcBef>
                          <a:spcPts val="0"/>
                        </a:spcBef>
                        <a:spcAft>
                          <a:spcPts val="0"/>
                        </a:spcAft>
                        <a:buClrTx/>
                        <a:buSzTx/>
                        <a:buFontTx/>
                        <a:buNone/>
                        <a:tabLst/>
                        <a:defRPr/>
                      </a:pPr>
                      <a:r>
                        <a:rPr lang="en-US" sz="1600" b="0" noProof="0" dirty="0">
                          <a:latin typeface="Arial" panose="020B0604020202020204" pitchFamily="34" charset="0"/>
                          <a:cs typeface="Arial" panose="020B0604020202020204" pitchFamily="34" charset="0"/>
                        </a:rPr>
                        <a:t>Combo with </a:t>
                      </a:r>
                      <a:r>
                        <a:rPr lang="en-US" sz="1600" b="0" noProof="0" dirty="0" err="1">
                          <a:latin typeface="Arial" panose="020B0604020202020204" pitchFamily="34" charset="0"/>
                          <a:cs typeface="Arial" panose="020B0604020202020204" pitchFamily="34" charset="0"/>
                        </a:rPr>
                        <a:t>Fulv</a:t>
                      </a:r>
                      <a:r>
                        <a:rPr lang="en-US" sz="1600" b="0" noProof="0" dirty="0">
                          <a:latin typeface="Arial" panose="020B0604020202020204" pitchFamily="34" charset="0"/>
                          <a:cs typeface="Arial" panose="020B0604020202020204" pitchFamily="34" charset="0"/>
                        </a:rPr>
                        <a:t> in BC: </a:t>
                      </a:r>
                      <a:r>
                        <a:rPr lang="en-US" sz="1600" b="1" noProof="0" dirty="0">
                          <a:solidFill>
                            <a:schemeClr val="accent1"/>
                          </a:solidFill>
                          <a:latin typeface="Arial" panose="020B0604020202020204" pitchFamily="34" charset="0"/>
                          <a:cs typeface="Arial" panose="020B0604020202020204" pitchFamily="34" charset="0"/>
                        </a:rPr>
                        <a:t>ASCO 2023 #3081 </a:t>
                      </a:r>
                      <a:r>
                        <a:rPr lang="en-US" sz="1600" b="1" noProof="0" dirty="0">
                          <a:solidFill>
                            <a:schemeClr val="tx1"/>
                          </a:solidFill>
                          <a:latin typeface="Arial" panose="020B0604020202020204" pitchFamily="34" charset="0"/>
                          <a:cs typeface="Arial" panose="020B0604020202020204" pitchFamily="34" charset="0"/>
                        </a:rPr>
                        <a:t>(P)</a:t>
                      </a:r>
                    </a:p>
                  </a:txBody>
                  <a:tcPr marL="121920" marR="121920" marT="60960" marB="60960" anchor="ctr"/>
                </a:tc>
                <a:tc>
                  <a:txBody>
                    <a:bodyPr/>
                    <a:lstStyle/>
                    <a:p>
                      <a:pPr algn="ctr"/>
                      <a:r>
                        <a:rPr lang="en-US" sz="1600" b="0" noProof="0">
                          <a:latin typeface="Arial" panose="020B0604020202020204" pitchFamily="34" charset="0"/>
                          <a:cs typeface="Arial" panose="020B0604020202020204" pitchFamily="34" charset="0"/>
                        </a:rPr>
                        <a:t>NCT04247126</a:t>
                      </a:r>
                      <a:endParaRPr lang="en-US" sz="1600" b="0" noProof="0" dirty="0">
                        <a:latin typeface="Arial" panose="020B0604020202020204" pitchFamily="34" charset="0"/>
                        <a:cs typeface="Arial" panose="020B0604020202020204" pitchFamily="34" charset="0"/>
                      </a:endParaRPr>
                    </a:p>
                  </a:txBody>
                  <a:tcPr marL="121920" marR="121920" marT="60960" marB="60960" anchor="ctr"/>
                </a:tc>
                <a:extLst>
                  <a:ext uri="{0D108BD9-81ED-4DB2-BD59-A6C34878D82A}">
                    <a16:rowId xmlns:a16="http://schemas.microsoft.com/office/drawing/2014/main" val="4046408076"/>
                  </a:ext>
                </a:extLst>
              </a:tr>
              <a:tr h="365760">
                <a:tc>
                  <a:txBody>
                    <a:bodyPr/>
                    <a:lstStyle/>
                    <a:p>
                      <a:r>
                        <a:rPr lang="en-US" sz="1600" b="1" u="none" strike="noStrike" kern="1200" baseline="0" noProof="0">
                          <a:solidFill>
                            <a:schemeClr val="dk1"/>
                          </a:solidFill>
                          <a:latin typeface="Arial" panose="020B0604020202020204" pitchFamily="34" charset="0"/>
                          <a:cs typeface="Arial" panose="020B0604020202020204" pitchFamily="34" charset="0"/>
                        </a:rPr>
                        <a:t>XL102</a:t>
                      </a:r>
                      <a:endParaRPr lang="en-US" sz="1600" b="1" noProof="0" dirty="0">
                        <a:latin typeface="Arial" panose="020B0604020202020204" pitchFamily="34" charset="0"/>
                        <a:cs typeface="Arial" panose="020B0604020202020204" pitchFamily="34" charset="0"/>
                      </a:endParaRPr>
                    </a:p>
                  </a:txBody>
                  <a:tcPr marL="121920" marR="121920" marT="60960" marB="60960" anchor="ctr"/>
                </a:tc>
                <a:tc>
                  <a:txBody>
                    <a:bodyPr/>
                    <a:lstStyle/>
                    <a:p>
                      <a:pPr marL="0" marR="0" indent="0" algn="ctr" defTabSz="685766" rtl="0" eaLnBrk="1" fontAlgn="auto" latinLnBrk="0" hangingPunct="1">
                        <a:lnSpc>
                          <a:spcPct val="100000"/>
                        </a:lnSpc>
                        <a:spcBef>
                          <a:spcPts val="0"/>
                        </a:spcBef>
                        <a:spcAft>
                          <a:spcPts val="0"/>
                        </a:spcAft>
                        <a:buClrTx/>
                        <a:buSzTx/>
                        <a:buFontTx/>
                        <a:buNone/>
                        <a:tabLst/>
                        <a:defRPr/>
                      </a:pPr>
                      <a:r>
                        <a:rPr lang="en-US" sz="1600" b="0" noProof="0">
                          <a:latin typeface="Arial" panose="020B0604020202020204" pitchFamily="34" charset="0"/>
                          <a:cs typeface="Arial" panose="020B0604020202020204" pitchFamily="34" charset="0"/>
                        </a:rPr>
                        <a:t>CDK7</a:t>
                      </a:r>
                      <a:endParaRPr lang="en-US" sz="1600" b="0" noProof="0" dirty="0">
                        <a:latin typeface="Arial" panose="020B0604020202020204" pitchFamily="34" charset="0"/>
                        <a:cs typeface="Arial" panose="020B0604020202020204" pitchFamily="34" charset="0"/>
                      </a:endParaRPr>
                    </a:p>
                  </a:txBody>
                  <a:tcPr marL="121920" marR="121920" marT="60960" marB="60960" anchor="ctr"/>
                </a:tc>
                <a:tc>
                  <a:txBody>
                    <a:bodyPr/>
                    <a:lstStyle/>
                    <a:p>
                      <a:pPr algn="ctr"/>
                      <a:r>
                        <a:rPr lang="en-US" sz="1600" b="0" noProof="0" dirty="0">
                          <a:latin typeface="Arial" panose="020B0604020202020204" pitchFamily="34" charset="0"/>
                          <a:cs typeface="Arial" panose="020B0604020202020204" pitchFamily="34" charset="0"/>
                        </a:rPr>
                        <a:t>GI AEs, combos ongoing (Patnaik A et al, </a:t>
                      </a:r>
                      <a:r>
                        <a:rPr lang="en-US" sz="1600" b="0" noProof="0" dirty="0" err="1">
                          <a:latin typeface="Arial" panose="020B0604020202020204" pitchFamily="34" charset="0"/>
                          <a:cs typeface="Arial" panose="020B0604020202020204" pitchFamily="34" charset="0"/>
                        </a:rPr>
                        <a:t>SABCS</a:t>
                      </a:r>
                      <a:r>
                        <a:rPr lang="en-US" sz="1600" b="0" noProof="0" dirty="0">
                          <a:latin typeface="Arial" panose="020B0604020202020204" pitchFamily="34" charset="0"/>
                          <a:cs typeface="Arial" panose="020B0604020202020204" pitchFamily="34" charset="0"/>
                        </a:rPr>
                        <a:t> 2022)</a:t>
                      </a:r>
                    </a:p>
                  </a:txBody>
                  <a:tcPr marL="121920" marR="121920" marT="60960" marB="60960" anchor="ctr"/>
                </a:tc>
                <a:tc>
                  <a:txBody>
                    <a:bodyPr/>
                    <a:lstStyle/>
                    <a:p>
                      <a:pPr algn="ctr"/>
                      <a:r>
                        <a:rPr lang="en-US" sz="1600" b="0" noProof="0" dirty="0">
                          <a:latin typeface="Arial" panose="020B0604020202020204" pitchFamily="34" charset="0"/>
                          <a:cs typeface="Arial" panose="020B0604020202020204" pitchFamily="34" charset="0"/>
                        </a:rPr>
                        <a:t>NCT04726332</a:t>
                      </a:r>
                    </a:p>
                  </a:txBody>
                  <a:tcPr marL="121920" marR="121920" marT="60960" marB="60960" anchor="ctr"/>
                </a:tc>
                <a:extLst>
                  <a:ext uri="{0D108BD9-81ED-4DB2-BD59-A6C34878D82A}">
                    <a16:rowId xmlns:a16="http://schemas.microsoft.com/office/drawing/2014/main" val="424803812"/>
                  </a:ext>
                </a:extLst>
              </a:tr>
            </a:tbl>
          </a:graphicData>
        </a:graphic>
      </p:graphicFrame>
      <p:sp>
        <p:nvSpPr>
          <p:cNvPr id="8" name="CuadroTexto 7">
            <a:extLst>
              <a:ext uri="{FF2B5EF4-FFF2-40B4-BE49-F238E27FC236}">
                <a16:creationId xmlns:a16="http://schemas.microsoft.com/office/drawing/2014/main" id="{DE9EE4E8-1984-429D-F655-EB19D2C7A303}"/>
              </a:ext>
            </a:extLst>
          </p:cNvPr>
          <p:cNvSpPr txBox="1"/>
          <p:nvPr/>
        </p:nvSpPr>
        <p:spPr>
          <a:xfrm>
            <a:off x="6423058" y="5976432"/>
            <a:ext cx="2736647" cy="42056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s-ES" sz="21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and more </a:t>
            </a:r>
            <a:r>
              <a:rPr kumimoji="0" lang="es-ES" sz="2133"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to</a:t>
            </a:r>
            <a:r>
              <a:rPr kumimoji="0" lang="es-ES" sz="2133"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come</a:t>
            </a:r>
          </a:p>
        </p:txBody>
      </p:sp>
    </p:spTree>
    <p:extLst>
      <p:ext uri="{BB962C8B-B14F-4D97-AF65-F5344CB8AC3E}">
        <p14:creationId xmlns:p14="http://schemas.microsoft.com/office/powerpoint/2010/main" val="3906472053"/>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 name="Título 4">
            <a:extLst>
              <a:ext uri="{FF2B5EF4-FFF2-40B4-BE49-F238E27FC236}">
                <a16:creationId xmlns:a16="http://schemas.microsoft.com/office/drawing/2014/main" id="{E2835D91-FB1F-C321-A813-13FFA45BCB51}"/>
              </a:ext>
            </a:extLst>
          </p:cNvPr>
          <p:cNvSpPr>
            <a:spLocks noGrp="1"/>
          </p:cNvSpPr>
          <p:nvPr>
            <p:ph type="title"/>
          </p:nvPr>
        </p:nvSpPr>
        <p:spPr/>
        <p:txBody>
          <a:bodyPr>
            <a:normAutofit/>
          </a:bodyPr>
          <a:lstStyle/>
          <a:p>
            <a:r>
              <a:rPr lang="es-ES" dirty="0"/>
              <a:t>Phase I of </a:t>
            </a:r>
            <a:r>
              <a:rPr lang="es-ES" dirty="0" err="1"/>
              <a:t>Samuraciclib</a:t>
            </a:r>
            <a:r>
              <a:rPr lang="es-ES" dirty="0"/>
              <a:t> (CDK7 </a:t>
            </a:r>
            <a:r>
              <a:rPr lang="es-ES" dirty="0" err="1"/>
              <a:t>inhibitor</a:t>
            </a:r>
            <a:r>
              <a:rPr lang="es-ES" dirty="0"/>
              <a:t>)</a:t>
            </a:r>
          </a:p>
        </p:txBody>
      </p:sp>
      <p:sp>
        <p:nvSpPr>
          <p:cNvPr id="7" name="Marcador de contenido 6">
            <a:extLst>
              <a:ext uri="{FF2B5EF4-FFF2-40B4-BE49-F238E27FC236}">
                <a16:creationId xmlns:a16="http://schemas.microsoft.com/office/drawing/2014/main" id="{2F76F731-6BDF-1F4B-FE21-C92F4907ABD9}"/>
              </a:ext>
            </a:extLst>
          </p:cNvPr>
          <p:cNvSpPr>
            <a:spLocks noGrp="1"/>
          </p:cNvSpPr>
          <p:nvPr>
            <p:ph sz="quarter" idx="10"/>
          </p:nvPr>
        </p:nvSpPr>
        <p:spPr/>
        <p:txBody>
          <a:bodyPr/>
          <a:lstStyle/>
          <a:p>
            <a:r>
              <a:rPr lang="en-US" dirty="0"/>
              <a:t>Coombes RC et al, SABCS 2021</a:t>
            </a:r>
          </a:p>
        </p:txBody>
      </p:sp>
      <p:pic>
        <p:nvPicPr>
          <p:cNvPr id="13" name="Imagen 12">
            <a:extLst>
              <a:ext uri="{FF2B5EF4-FFF2-40B4-BE49-F238E27FC236}">
                <a16:creationId xmlns:a16="http://schemas.microsoft.com/office/drawing/2014/main" id="{3204B8EA-5473-3FDD-E5C8-610924007D8F}"/>
              </a:ext>
            </a:extLst>
          </p:cNvPr>
          <p:cNvPicPr>
            <a:picLocks noChangeAspect="1"/>
          </p:cNvPicPr>
          <p:nvPr/>
        </p:nvPicPr>
        <p:blipFill>
          <a:blip r:embed="rId2"/>
          <a:stretch>
            <a:fillRect/>
          </a:stretch>
        </p:blipFill>
        <p:spPr>
          <a:xfrm>
            <a:off x="6763424" y="1290241"/>
            <a:ext cx="4911987" cy="2370721"/>
          </a:xfrm>
          <a:prstGeom prst="rect">
            <a:avLst/>
          </a:prstGeom>
        </p:spPr>
      </p:pic>
      <p:pic>
        <p:nvPicPr>
          <p:cNvPr id="18" name="Imagen 17">
            <a:extLst>
              <a:ext uri="{FF2B5EF4-FFF2-40B4-BE49-F238E27FC236}">
                <a16:creationId xmlns:a16="http://schemas.microsoft.com/office/drawing/2014/main" id="{081F81AE-640F-9DE2-5DD8-CE71E386A1F2}"/>
              </a:ext>
            </a:extLst>
          </p:cNvPr>
          <p:cNvPicPr>
            <a:picLocks noChangeAspect="1"/>
          </p:cNvPicPr>
          <p:nvPr/>
        </p:nvPicPr>
        <p:blipFill>
          <a:blip r:embed="rId3"/>
          <a:stretch>
            <a:fillRect/>
          </a:stretch>
        </p:blipFill>
        <p:spPr>
          <a:xfrm>
            <a:off x="262240" y="1638663"/>
            <a:ext cx="6266137" cy="1673876"/>
          </a:xfrm>
          <a:prstGeom prst="rect">
            <a:avLst/>
          </a:prstGeom>
        </p:spPr>
      </p:pic>
      <p:pic>
        <p:nvPicPr>
          <p:cNvPr id="24" name="Imagen 23">
            <a:extLst>
              <a:ext uri="{FF2B5EF4-FFF2-40B4-BE49-F238E27FC236}">
                <a16:creationId xmlns:a16="http://schemas.microsoft.com/office/drawing/2014/main" id="{2839E6D8-88A7-61CB-7913-67089EB9BDF6}"/>
              </a:ext>
            </a:extLst>
          </p:cNvPr>
          <p:cNvPicPr>
            <a:picLocks noChangeAspect="1"/>
          </p:cNvPicPr>
          <p:nvPr/>
        </p:nvPicPr>
        <p:blipFill>
          <a:blip r:embed="rId4"/>
          <a:stretch>
            <a:fillRect/>
          </a:stretch>
        </p:blipFill>
        <p:spPr>
          <a:xfrm>
            <a:off x="981443" y="3697173"/>
            <a:ext cx="4157021" cy="2435412"/>
          </a:xfrm>
          <a:prstGeom prst="rect">
            <a:avLst/>
          </a:prstGeom>
        </p:spPr>
      </p:pic>
      <p:pic>
        <p:nvPicPr>
          <p:cNvPr id="6" name="Imagen 5">
            <a:extLst>
              <a:ext uri="{FF2B5EF4-FFF2-40B4-BE49-F238E27FC236}">
                <a16:creationId xmlns:a16="http://schemas.microsoft.com/office/drawing/2014/main" id="{7FBFCD92-8557-4AC9-08BA-F7062CD18628}"/>
              </a:ext>
            </a:extLst>
          </p:cNvPr>
          <p:cNvPicPr>
            <a:picLocks noChangeAspect="1"/>
          </p:cNvPicPr>
          <p:nvPr/>
        </p:nvPicPr>
        <p:blipFill>
          <a:blip r:embed="rId5"/>
          <a:stretch>
            <a:fillRect/>
          </a:stretch>
        </p:blipFill>
        <p:spPr>
          <a:xfrm>
            <a:off x="8278413" y="3925707"/>
            <a:ext cx="3641144" cy="2160000"/>
          </a:xfrm>
          <a:prstGeom prst="rect">
            <a:avLst/>
          </a:prstGeom>
        </p:spPr>
      </p:pic>
      <p:pic>
        <p:nvPicPr>
          <p:cNvPr id="10" name="Imagen 9">
            <a:extLst>
              <a:ext uri="{FF2B5EF4-FFF2-40B4-BE49-F238E27FC236}">
                <a16:creationId xmlns:a16="http://schemas.microsoft.com/office/drawing/2014/main" id="{A5EA4971-C7AA-5274-C929-5839A35CEBCA}"/>
              </a:ext>
            </a:extLst>
          </p:cNvPr>
          <p:cNvPicPr>
            <a:picLocks noChangeAspect="1"/>
          </p:cNvPicPr>
          <p:nvPr/>
        </p:nvPicPr>
        <p:blipFill>
          <a:blip r:embed="rId6"/>
          <a:stretch>
            <a:fillRect/>
          </a:stretch>
        </p:blipFill>
        <p:spPr>
          <a:xfrm>
            <a:off x="5602456" y="3925707"/>
            <a:ext cx="3010451" cy="2160000"/>
          </a:xfrm>
          <a:prstGeom prst="rect">
            <a:avLst/>
          </a:prstGeom>
        </p:spPr>
      </p:pic>
    </p:spTree>
    <p:extLst>
      <p:ext uri="{BB962C8B-B14F-4D97-AF65-F5344CB8AC3E}">
        <p14:creationId xmlns:p14="http://schemas.microsoft.com/office/powerpoint/2010/main" val="3176900585"/>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EC35700-D446-DAF2-87E1-693FE45B92F7}"/>
              </a:ext>
            </a:extLst>
          </p:cNvPr>
          <p:cNvSpPr>
            <a:spLocks noGrp="1"/>
          </p:cNvSpPr>
          <p:nvPr>
            <p:ph type="title"/>
          </p:nvPr>
        </p:nvSpPr>
        <p:spPr>
          <a:xfrm>
            <a:off x="914400" y="152400"/>
            <a:ext cx="10363200" cy="1143000"/>
          </a:xfrm>
        </p:spPr>
        <p:txBody>
          <a:bodyPr/>
          <a:lstStyle/>
          <a:p>
            <a:r>
              <a:rPr lang="en-US" dirty="0"/>
              <a:t>Other Investigational Endocrine Agents </a:t>
            </a:r>
            <a:br>
              <a:rPr lang="en-US" dirty="0"/>
            </a:br>
            <a:endParaRPr lang="en-US" dirty="0"/>
          </a:p>
        </p:txBody>
      </p:sp>
      <p:sp>
        <p:nvSpPr>
          <p:cNvPr id="3" name="Content Placeholder 2">
            <a:extLst>
              <a:ext uri="{FF2B5EF4-FFF2-40B4-BE49-F238E27FC236}">
                <a16:creationId xmlns:a16="http://schemas.microsoft.com/office/drawing/2014/main" id="{17C41670-CBDF-E8D5-711B-E4E562763E5F}"/>
              </a:ext>
            </a:extLst>
          </p:cNvPr>
          <p:cNvSpPr>
            <a:spLocks noGrp="1"/>
          </p:cNvSpPr>
          <p:nvPr>
            <p:ph idx="1"/>
          </p:nvPr>
        </p:nvSpPr>
        <p:spPr>
          <a:xfrm>
            <a:off x="304991" y="870427"/>
            <a:ext cx="7114784" cy="1447800"/>
          </a:xfrm>
        </p:spPr>
        <p:txBody>
          <a:bodyPr/>
          <a:lstStyle/>
          <a:p>
            <a:r>
              <a:rPr lang="en-US" sz="2200" dirty="0"/>
              <a:t>SARM: selective androgen receptor modulator</a:t>
            </a:r>
          </a:p>
          <a:p>
            <a:pPr lvl="1"/>
            <a:r>
              <a:rPr lang="en-US" sz="2000" dirty="0" err="1"/>
              <a:t>Enobosarm</a:t>
            </a:r>
            <a:r>
              <a:rPr lang="en-US" sz="2000" dirty="0"/>
              <a:t>: ORR 48%, CBR 80%, and median PFS 5.5 months in AR+++ (n=24) </a:t>
            </a:r>
            <a:r>
              <a:rPr lang="en-US" sz="1400" dirty="0"/>
              <a:t>(Palmieri et al, ASCO 2021)</a:t>
            </a:r>
          </a:p>
          <a:p>
            <a:pPr lvl="2"/>
            <a:r>
              <a:rPr lang="en-US" dirty="0"/>
              <a:t>Phase III ARTEST trial ongoing in 2-3</a:t>
            </a:r>
            <a:r>
              <a:rPr lang="en-US" baseline="30000" dirty="0"/>
              <a:t>rd</a:t>
            </a:r>
            <a:r>
              <a:rPr lang="en-US" dirty="0"/>
              <a:t> line metastatic setting</a:t>
            </a:r>
          </a:p>
          <a:p>
            <a:pPr lvl="2"/>
            <a:r>
              <a:rPr lang="en-US" dirty="0"/>
              <a:t>Fast track designation by FDA</a:t>
            </a:r>
          </a:p>
          <a:p>
            <a:r>
              <a:rPr lang="en-US" sz="2400" dirty="0"/>
              <a:t>SERM: </a:t>
            </a:r>
            <a:r>
              <a:rPr lang="en-US" sz="2000" dirty="0" err="1"/>
              <a:t>Lasofoxifene</a:t>
            </a:r>
            <a:endParaRPr lang="en-US" dirty="0"/>
          </a:p>
          <a:p>
            <a:pPr lvl="1"/>
            <a:r>
              <a:rPr lang="en-US" sz="1800" dirty="0"/>
              <a:t>Phase III Elaine III: </a:t>
            </a:r>
            <a:r>
              <a:rPr lang="en-US" sz="1800" dirty="0" err="1"/>
              <a:t>Fulv</a:t>
            </a:r>
            <a:r>
              <a:rPr lang="en-US" sz="1800" dirty="0"/>
              <a:t>/</a:t>
            </a:r>
            <a:r>
              <a:rPr lang="en-US" sz="1800" dirty="0" err="1"/>
              <a:t>abema</a:t>
            </a:r>
            <a:r>
              <a:rPr lang="en-US" sz="1800" dirty="0"/>
              <a:t> vs </a:t>
            </a:r>
            <a:r>
              <a:rPr lang="en-US" sz="1800" dirty="0" err="1"/>
              <a:t>Laso</a:t>
            </a:r>
            <a:r>
              <a:rPr lang="en-US" sz="1800" dirty="0"/>
              <a:t>/</a:t>
            </a:r>
            <a:r>
              <a:rPr lang="en-US" sz="1800" dirty="0" err="1"/>
              <a:t>abema</a:t>
            </a:r>
            <a:r>
              <a:rPr lang="en-US" sz="1800" dirty="0"/>
              <a:t>, N=400</a:t>
            </a:r>
          </a:p>
          <a:p>
            <a:endParaRPr lang="en-US" sz="2200" dirty="0"/>
          </a:p>
          <a:p>
            <a:endParaRPr lang="en-US" sz="2200" dirty="0"/>
          </a:p>
          <a:p>
            <a:endParaRPr lang="en-US" sz="2000" dirty="0"/>
          </a:p>
          <a:p>
            <a:endParaRPr lang="en-US" sz="2000" dirty="0"/>
          </a:p>
          <a:p>
            <a:pPr>
              <a:spcBef>
                <a:spcPts val="200"/>
              </a:spcBef>
            </a:pPr>
            <a:endParaRPr lang="en-US" sz="2000" dirty="0"/>
          </a:p>
          <a:p>
            <a:pPr>
              <a:spcBef>
                <a:spcPts val="200"/>
              </a:spcBef>
            </a:pPr>
            <a:r>
              <a:rPr lang="en-US" sz="2000" dirty="0"/>
              <a:t>Aurora Kinase A: alisertib </a:t>
            </a:r>
            <a:r>
              <a:rPr lang="en-US" sz="1400" dirty="0"/>
              <a:t>(Haddad, JAMA 2023)</a:t>
            </a:r>
          </a:p>
          <a:p>
            <a:pPr lvl="1">
              <a:spcBef>
                <a:spcPts val="200"/>
              </a:spcBef>
            </a:pPr>
            <a:r>
              <a:rPr lang="en-US" sz="1800" dirty="0"/>
              <a:t>ORR alisertib alone (n=46): </a:t>
            </a:r>
            <a:r>
              <a:rPr lang="en-US" sz="1800" b="0" i="0" u="none" strike="noStrike" dirty="0">
                <a:solidFill>
                  <a:srgbClr val="333333"/>
                </a:solidFill>
                <a:effectLst/>
              </a:rPr>
              <a:t>19.6%; med </a:t>
            </a:r>
            <a:r>
              <a:rPr lang="en-US" sz="1800" b="0" i="0" u="none" strike="noStrike" dirty="0" err="1">
                <a:solidFill>
                  <a:srgbClr val="333333"/>
                </a:solidFill>
                <a:effectLst/>
              </a:rPr>
              <a:t>DoR</a:t>
            </a:r>
            <a:r>
              <a:rPr lang="en-US" sz="1800" dirty="0">
                <a:solidFill>
                  <a:srgbClr val="333333"/>
                </a:solidFill>
              </a:rPr>
              <a:t> </a:t>
            </a:r>
            <a:r>
              <a:rPr lang="en-US" sz="1800" b="0" i="0" u="none" strike="noStrike" dirty="0">
                <a:solidFill>
                  <a:srgbClr val="333333"/>
                </a:solidFill>
                <a:effectLst/>
              </a:rPr>
              <a:t>15.1 </a:t>
            </a:r>
            <a:r>
              <a:rPr lang="en-US" sz="1800" b="0" i="0" u="none" strike="noStrike" dirty="0" err="1">
                <a:solidFill>
                  <a:srgbClr val="333333"/>
                </a:solidFill>
                <a:effectLst/>
              </a:rPr>
              <a:t>mo</a:t>
            </a:r>
            <a:r>
              <a:rPr lang="en-US" sz="1800" dirty="0">
                <a:solidFill>
                  <a:srgbClr val="333333"/>
                </a:solidFill>
              </a:rPr>
              <a:t>; </a:t>
            </a:r>
            <a:r>
              <a:rPr lang="en-US" sz="1800" b="0" i="0" u="none" strike="noStrike" dirty="0">
                <a:solidFill>
                  <a:srgbClr val="333333"/>
                </a:solidFill>
                <a:effectLst/>
              </a:rPr>
              <a:t>CBR 41.3%; </a:t>
            </a:r>
            <a:r>
              <a:rPr lang="en-US" sz="1800" b="0" i="0" u="none" strike="noStrike" dirty="0" err="1">
                <a:solidFill>
                  <a:srgbClr val="333333"/>
                </a:solidFill>
                <a:effectLst/>
              </a:rPr>
              <a:t>mPFS</a:t>
            </a:r>
            <a:r>
              <a:rPr lang="en-US" sz="1800" b="0" i="0" u="none" strike="noStrike" dirty="0">
                <a:solidFill>
                  <a:srgbClr val="333333"/>
                </a:solidFill>
                <a:effectLst/>
              </a:rPr>
              <a:t> 5.6 </a:t>
            </a:r>
            <a:r>
              <a:rPr lang="en-US" sz="1800" b="0" i="0" u="none" strike="noStrike" dirty="0" err="1">
                <a:solidFill>
                  <a:srgbClr val="333333"/>
                </a:solidFill>
                <a:effectLst/>
              </a:rPr>
              <a:t>mo</a:t>
            </a:r>
            <a:endParaRPr lang="en-US" sz="1800" b="0" i="0" u="none" strike="noStrike" dirty="0">
              <a:solidFill>
                <a:srgbClr val="333333"/>
              </a:solidFill>
              <a:effectLst/>
            </a:endParaRPr>
          </a:p>
          <a:p>
            <a:pPr lvl="1">
              <a:spcBef>
                <a:spcPts val="200"/>
              </a:spcBef>
            </a:pPr>
            <a:r>
              <a:rPr lang="en-US" sz="1800" dirty="0">
                <a:solidFill>
                  <a:srgbClr val="333333"/>
                </a:solidFill>
              </a:rPr>
              <a:t>Primary toxicity neutropenia</a:t>
            </a:r>
            <a:endParaRPr lang="en-US" sz="1800" dirty="0"/>
          </a:p>
        </p:txBody>
      </p:sp>
      <p:sp>
        <p:nvSpPr>
          <p:cNvPr id="6" name="AutoShape 2" descr="Best Overall Tumor Response and Disease Status Over Time for Individual Patients by Treatment Arm">
            <a:extLst>
              <a:ext uri="{FF2B5EF4-FFF2-40B4-BE49-F238E27FC236}">
                <a16:creationId xmlns:a16="http://schemas.microsoft.com/office/drawing/2014/main" id="{80D77D76-E0F0-54A5-5BA7-25703CE9411C}"/>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a:ea typeface="Osaka"/>
            </a:endParaRPr>
          </a:p>
        </p:txBody>
      </p:sp>
      <p:pic>
        <p:nvPicPr>
          <p:cNvPr id="8" name="Picture 7">
            <a:extLst>
              <a:ext uri="{FF2B5EF4-FFF2-40B4-BE49-F238E27FC236}">
                <a16:creationId xmlns:a16="http://schemas.microsoft.com/office/drawing/2014/main" id="{E6BE2509-04DF-515E-6C73-DD82463D3FF0}"/>
              </a:ext>
            </a:extLst>
          </p:cNvPr>
          <p:cNvPicPr>
            <a:picLocks noChangeAspect="1"/>
          </p:cNvPicPr>
          <p:nvPr/>
        </p:nvPicPr>
        <p:blipFill>
          <a:blip r:embed="rId3"/>
          <a:stretch>
            <a:fillRect/>
          </a:stretch>
        </p:blipFill>
        <p:spPr>
          <a:xfrm>
            <a:off x="8358925" y="4444183"/>
            <a:ext cx="3805186" cy="2368580"/>
          </a:xfrm>
          <a:prstGeom prst="rect">
            <a:avLst/>
          </a:prstGeom>
        </p:spPr>
      </p:pic>
      <p:pic>
        <p:nvPicPr>
          <p:cNvPr id="4" name="Picture 3">
            <a:extLst>
              <a:ext uri="{FF2B5EF4-FFF2-40B4-BE49-F238E27FC236}">
                <a16:creationId xmlns:a16="http://schemas.microsoft.com/office/drawing/2014/main" id="{F0112D63-4118-7401-B92C-904E1731143F}"/>
              </a:ext>
            </a:extLst>
          </p:cNvPr>
          <p:cNvPicPr>
            <a:picLocks noChangeAspect="1"/>
          </p:cNvPicPr>
          <p:nvPr/>
        </p:nvPicPr>
        <p:blipFill>
          <a:blip r:embed="rId4"/>
          <a:stretch>
            <a:fillRect/>
          </a:stretch>
        </p:blipFill>
        <p:spPr>
          <a:xfrm>
            <a:off x="8029184" y="1015183"/>
            <a:ext cx="3620530" cy="2566217"/>
          </a:xfrm>
          <a:prstGeom prst="rect">
            <a:avLst/>
          </a:prstGeom>
        </p:spPr>
      </p:pic>
      <p:sp>
        <p:nvSpPr>
          <p:cNvPr id="5" name="TextBox 4">
            <a:extLst>
              <a:ext uri="{FF2B5EF4-FFF2-40B4-BE49-F238E27FC236}">
                <a16:creationId xmlns:a16="http://schemas.microsoft.com/office/drawing/2014/main" id="{D4DDE6C0-1DD4-809A-1276-2E9034D7FE39}"/>
              </a:ext>
            </a:extLst>
          </p:cNvPr>
          <p:cNvSpPr txBox="1"/>
          <p:nvPr/>
        </p:nvSpPr>
        <p:spPr>
          <a:xfrm>
            <a:off x="8598784" y="3551531"/>
            <a:ext cx="6101860" cy="261610"/>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rial"/>
              </a:rPr>
              <a:t>Elaine 1: Goetz et al, ESMO 2022; SABCS 2022 </a:t>
            </a:r>
          </a:p>
        </p:txBody>
      </p:sp>
      <p:sp>
        <p:nvSpPr>
          <p:cNvPr id="7" name="TextBox 6">
            <a:extLst>
              <a:ext uri="{FF2B5EF4-FFF2-40B4-BE49-F238E27FC236}">
                <a16:creationId xmlns:a16="http://schemas.microsoft.com/office/drawing/2014/main" id="{872E7C1E-E703-CED8-0DE9-11D5B0974618}"/>
              </a:ext>
            </a:extLst>
          </p:cNvPr>
          <p:cNvSpPr txBox="1"/>
          <p:nvPr/>
        </p:nvSpPr>
        <p:spPr>
          <a:xfrm>
            <a:off x="9248003" y="801371"/>
            <a:ext cx="1199367" cy="307777"/>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srgbClr val="000000"/>
                </a:solidFill>
                <a:effectLst/>
                <a:uLnTx/>
                <a:uFillTx/>
                <a:latin typeface="Arial"/>
              </a:rPr>
              <a:t>Lasofoxifene</a:t>
            </a:r>
            <a:endParaRPr kumimoji="0" lang="en-US" sz="1400" b="0" i="0" u="none" strike="noStrike" kern="1200" cap="none" spc="0" normalizeH="0" baseline="0" noProof="0" dirty="0">
              <a:ln>
                <a:noFill/>
              </a:ln>
              <a:solidFill>
                <a:srgbClr val="000000"/>
              </a:solidFill>
              <a:effectLst/>
              <a:uLnTx/>
              <a:uFillTx/>
              <a:latin typeface="Arial"/>
            </a:endParaRPr>
          </a:p>
        </p:txBody>
      </p:sp>
      <p:sp>
        <p:nvSpPr>
          <p:cNvPr id="11" name="TextBox 10">
            <a:extLst>
              <a:ext uri="{FF2B5EF4-FFF2-40B4-BE49-F238E27FC236}">
                <a16:creationId xmlns:a16="http://schemas.microsoft.com/office/drawing/2014/main" id="{45657D2A-1D48-3736-249C-35D2AB080182}"/>
              </a:ext>
            </a:extLst>
          </p:cNvPr>
          <p:cNvSpPr txBox="1"/>
          <p:nvPr/>
        </p:nvSpPr>
        <p:spPr>
          <a:xfrm>
            <a:off x="9591750" y="5581207"/>
            <a:ext cx="688009" cy="261610"/>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rial"/>
              </a:rPr>
              <a:t>Alisertib</a:t>
            </a:r>
          </a:p>
        </p:txBody>
      </p:sp>
      <p:pic>
        <p:nvPicPr>
          <p:cNvPr id="10" name="Picture 9">
            <a:extLst>
              <a:ext uri="{FF2B5EF4-FFF2-40B4-BE49-F238E27FC236}">
                <a16:creationId xmlns:a16="http://schemas.microsoft.com/office/drawing/2014/main" id="{92D0AFB1-CD32-06FC-7E60-3842CB0D1EDB}"/>
              </a:ext>
            </a:extLst>
          </p:cNvPr>
          <p:cNvPicPr>
            <a:picLocks noChangeAspect="1"/>
          </p:cNvPicPr>
          <p:nvPr/>
        </p:nvPicPr>
        <p:blipFill>
          <a:blip r:embed="rId5"/>
          <a:stretch>
            <a:fillRect/>
          </a:stretch>
        </p:blipFill>
        <p:spPr>
          <a:xfrm>
            <a:off x="496255" y="3716393"/>
            <a:ext cx="4038600" cy="1455578"/>
          </a:xfrm>
          <a:prstGeom prst="rect">
            <a:avLst/>
          </a:prstGeom>
        </p:spPr>
      </p:pic>
      <p:sp>
        <p:nvSpPr>
          <p:cNvPr id="12" name="TextBox 11">
            <a:extLst>
              <a:ext uri="{FF2B5EF4-FFF2-40B4-BE49-F238E27FC236}">
                <a16:creationId xmlns:a16="http://schemas.microsoft.com/office/drawing/2014/main" id="{C385F059-24A3-4543-E504-BEE177C7A948}"/>
              </a:ext>
            </a:extLst>
          </p:cNvPr>
          <p:cNvSpPr txBox="1"/>
          <p:nvPr/>
        </p:nvSpPr>
        <p:spPr>
          <a:xfrm>
            <a:off x="2524368" y="4385885"/>
            <a:ext cx="2010487" cy="307777"/>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a:rPr>
              <a:t>Elaine 2: </a:t>
            </a:r>
            <a:r>
              <a:rPr kumimoji="0" lang="en-US" sz="1400" b="0" i="0" u="none" strike="noStrike" kern="1200" cap="none" spc="0" normalizeH="0" baseline="0" noProof="0" dirty="0" err="1">
                <a:ln>
                  <a:noFill/>
                </a:ln>
                <a:solidFill>
                  <a:srgbClr val="000000"/>
                </a:solidFill>
                <a:effectLst/>
                <a:uLnTx/>
                <a:uFillTx/>
                <a:latin typeface="Arial"/>
              </a:rPr>
              <a:t>laso</a:t>
            </a:r>
            <a:r>
              <a:rPr kumimoji="0" lang="en-US" sz="1400" b="0" i="0" u="none" strike="noStrike" kern="1200" cap="none" spc="0" normalizeH="0" baseline="0" noProof="0" dirty="0">
                <a:ln>
                  <a:noFill/>
                </a:ln>
                <a:solidFill>
                  <a:srgbClr val="000000"/>
                </a:solidFill>
                <a:effectLst/>
                <a:uLnTx/>
                <a:uFillTx/>
                <a:latin typeface="Arial"/>
              </a:rPr>
              <a:t> + </a:t>
            </a:r>
            <a:r>
              <a:rPr kumimoji="0" lang="en-US" sz="1400" b="0" i="0" u="none" strike="noStrike" kern="1200" cap="none" spc="0" normalizeH="0" baseline="0" noProof="0" dirty="0" err="1">
                <a:ln>
                  <a:noFill/>
                </a:ln>
                <a:solidFill>
                  <a:srgbClr val="000000"/>
                </a:solidFill>
                <a:effectLst/>
                <a:uLnTx/>
                <a:uFillTx/>
                <a:latin typeface="Arial"/>
              </a:rPr>
              <a:t>abema</a:t>
            </a:r>
            <a:endParaRPr kumimoji="0" lang="en-US" sz="1400" b="0" i="0" u="none" strike="noStrike" kern="1200" cap="none" spc="0" normalizeH="0" baseline="0" noProof="0" dirty="0">
              <a:ln>
                <a:noFill/>
              </a:ln>
              <a:solidFill>
                <a:srgbClr val="000000"/>
              </a:solidFill>
              <a:effectLst/>
              <a:uLnTx/>
              <a:uFillTx/>
              <a:latin typeface="Arial"/>
            </a:endParaRPr>
          </a:p>
        </p:txBody>
      </p:sp>
      <p:sp>
        <p:nvSpPr>
          <p:cNvPr id="13" name="TextBox 12">
            <a:extLst>
              <a:ext uri="{FF2B5EF4-FFF2-40B4-BE49-F238E27FC236}">
                <a16:creationId xmlns:a16="http://schemas.microsoft.com/office/drawing/2014/main" id="{46CA5BB9-5D85-83BC-AD3A-7F09A74FF6FE}"/>
              </a:ext>
            </a:extLst>
          </p:cNvPr>
          <p:cNvSpPr txBox="1"/>
          <p:nvPr/>
        </p:nvSpPr>
        <p:spPr>
          <a:xfrm>
            <a:off x="1237129" y="4910020"/>
            <a:ext cx="1976823" cy="253916"/>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000000"/>
                </a:solidFill>
                <a:effectLst/>
                <a:uLnTx/>
                <a:uFillTx/>
                <a:latin typeface="Arial"/>
              </a:rPr>
              <a:t>Damodaran et al, ASCO 2022</a:t>
            </a:r>
          </a:p>
        </p:txBody>
      </p:sp>
      <p:pic>
        <p:nvPicPr>
          <p:cNvPr id="15" name="Picture 14">
            <a:extLst>
              <a:ext uri="{FF2B5EF4-FFF2-40B4-BE49-F238E27FC236}">
                <a16:creationId xmlns:a16="http://schemas.microsoft.com/office/drawing/2014/main" id="{B9570180-0CB9-DA94-BE58-E245C7F6E0E0}"/>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a:stretch/>
        </p:blipFill>
        <p:spPr>
          <a:xfrm>
            <a:off x="4712079" y="3603560"/>
            <a:ext cx="2463042" cy="1810871"/>
          </a:xfrm>
          <a:prstGeom prst="rect">
            <a:avLst/>
          </a:prstGeom>
        </p:spPr>
      </p:pic>
      <p:sp>
        <p:nvSpPr>
          <p:cNvPr id="16" name="TextBox 15">
            <a:extLst>
              <a:ext uri="{FF2B5EF4-FFF2-40B4-BE49-F238E27FC236}">
                <a16:creationId xmlns:a16="http://schemas.microsoft.com/office/drawing/2014/main" id="{71D711DC-2EB3-BA6D-3A5F-A3984109FF75}"/>
              </a:ext>
            </a:extLst>
          </p:cNvPr>
          <p:cNvSpPr txBox="1"/>
          <p:nvPr/>
        </p:nvSpPr>
        <p:spPr>
          <a:xfrm>
            <a:off x="5031104" y="4494099"/>
            <a:ext cx="1859805" cy="27699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a:rPr>
              <a:t>ORR 56%, PFS 13.9 </a:t>
            </a:r>
            <a:r>
              <a:rPr kumimoji="0" lang="en-US" sz="1200" b="0" i="0" u="none" strike="noStrike" kern="1200" cap="none" spc="0" normalizeH="0" baseline="0" noProof="0" dirty="0" err="1">
                <a:ln>
                  <a:noFill/>
                </a:ln>
                <a:solidFill>
                  <a:srgbClr val="000000"/>
                </a:solidFill>
                <a:effectLst/>
                <a:uLnTx/>
                <a:uFillTx/>
                <a:latin typeface="Arial"/>
              </a:rPr>
              <a:t>mo</a:t>
            </a:r>
            <a:endParaRPr kumimoji="0" lang="en-US" sz="1200" b="0" i="0" u="none" strike="noStrike" kern="1200" cap="none" spc="0" normalizeH="0" baseline="0" noProof="0" dirty="0">
              <a:ln>
                <a:noFill/>
              </a:ln>
              <a:solidFill>
                <a:srgbClr val="000000"/>
              </a:solidFill>
              <a:effectLst/>
              <a:uLnTx/>
              <a:uFillTx/>
              <a:latin typeface="Arial"/>
            </a:endParaRPr>
          </a:p>
        </p:txBody>
      </p:sp>
    </p:spTree>
    <p:extLst>
      <p:ext uri="{BB962C8B-B14F-4D97-AF65-F5344CB8AC3E}">
        <p14:creationId xmlns:p14="http://schemas.microsoft.com/office/powerpoint/2010/main" val="1786986290"/>
      </p:ext>
    </p:extLst>
  </p:cSld>
  <p:clrMapOvr>
    <a:masterClrMapping/>
  </p:clrMapOvr>
  <p:transition spd="slow">
    <p:fade/>
  </p:transition>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BDF56E45-4272-099D-11B4-FE75B4F93B82}"/>
              </a:ext>
            </a:extLst>
          </p:cNvPr>
          <p:cNvPicPr>
            <a:picLocks noChangeAspect="1"/>
          </p:cNvPicPr>
          <p:nvPr/>
        </p:nvPicPr>
        <p:blipFill>
          <a:blip r:embed="rId2"/>
          <a:stretch>
            <a:fillRect/>
          </a:stretch>
        </p:blipFill>
        <p:spPr>
          <a:xfrm>
            <a:off x="211014" y="0"/>
            <a:ext cx="7408985" cy="4167554"/>
          </a:xfrm>
          <a:prstGeom prst="rect">
            <a:avLst/>
          </a:prstGeom>
        </p:spPr>
      </p:pic>
      <p:pic>
        <p:nvPicPr>
          <p:cNvPr id="5" name="Picture 4">
            <a:extLst>
              <a:ext uri="{FF2B5EF4-FFF2-40B4-BE49-F238E27FC236}">
                <a16:creationId xmlns:a16="http://schemas.microsoft.com/office/drawing/2014/main" id="{F1442857-D888-1B0B-FE72-F3128C95A54C}"/>
              </a:ext>
            </a:extLst>
          </p:cNvPr>
          <p:cNvPicPr>
            <a:picLocks noChangeAspect="1"/>
          </p:cNvPicPr>
          <p:nvPr/>
        </p:nvPicPr>
        <p:blipFill>
          <a:blip r:embed="rId3"/>
          <a:stretch>
            <a:fillRect/>
          </a:stretch>
        </p:blipFill>
        <p:spPr>
          <a:xfrm>
            <a:off x="5011615" y="3180612"/>
            <a:ext cx="7180385" cy="3677388"/>
          </a:xfrm>
          <a:prstGeom prst="rect">
            <a:avLst/>
          </a:prstGeom>
        </p:spPr>
      </p:pic>
      <p:sp>
        <p:nvSpPr>
          <p:cNvPr id="2" name="TextBox 1">
            <a:extLst>
              <a:ext uri="{FF2B5EF4-FFF2-40B4-BE49-F238E27FC236}">
                <a16:creationId xmlns:a16="http://schemas.microsoft.com/office/drawing/2014/main" id="{9FF7AC3E-BC7A-F2D6-96D7-7038B5CE46F4}"/>
              </a:ext>
            </a:extLst>
          </p:cNvPr>
          <p:cNvSpPr txBox="1"/>
          <p:nvPr/>
        </p:nvSpPr>
        <p:spPr>
          <a:xfrm>
            <a:off x="7899294" y="1499002"/>
            <a:ext cx="3665171" cy="584775"/>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0000"/>
                </a:solidFill>
                <a:effectLst/>
                <a:uLnTx/>
                <a:uFillTx/>
                <a:latin typeface="Arial"/>
              </a:rPr>
              <a:t>Novel TROP2 ADC</a:t>
            </a:r>
          </a:p>
        </p:txBody>
      </p:sp>
      <p:sp>
        <p:nvSpPr>
          <p:cNvPr id="3" name="TextBox 2">
            <a:extLst>
              <a:ext uri="{FF2B5EF4-FFF2-40B4-BE49-F238E27FC236}">
                <a16:creationId xmlns:a16="http://schemas.microsoft.com/office/drawing/2014/main" id="{9A846E03-851B-031C-8BA9-1AA3D45FF64B}"/>
              </a:ext>
            </a:extLst>
          </p:cNvPr>
          <p:cNvSpPr txBox="1"/>
          <p:nvPr/>
        </p:nvSpPr>
        <p:spPr>
          <a:xfrm>
            <a:off x="1064712" y="5123145"/>
            <a:ext cx="2518638" cy="369332"/>
          </a:xfrm>
          <a:prstGeom prst="rect">
            <a:avLst/>
          </a:prstGeom>
          <a:noFill/>
          <a:ln>
            <a:solidFill>
              <a:srgbClr val="FF0000"/>
            </a:solidFill>
          </a:ln>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a:rPr>
              <a:t>Neoadjuvant in I-SPY2</a:t>
            </a:r>
          </a:p>
        </p:txBody>
      </p:sp>
    </p:spTree>
    <p:extLst>
      <p:ext uri="{BB962C8B-B14F-4D97-AF65-F5344CB8AC3E}">
        <p14:creationId xmlns:p14="http://schemas.microsoft.com/office/powerpoint/2010/main" val="3957492421"/>
      </p:ext>
    </p:extLst>
  </p:cSld>
  <p:clrMapOvr>
    <a:masterClrMapping/>
  </p:clrMapOvr>
  <p:transition spd="slow">
    <p:fade/>
  </p:transition>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3A0A542C-E2C4-F40F-1188-82D72852C363}"/>
              </a:ext>
            </a:extLst>
          </p:cNvPr>
          <p:cNvPicPr>
            <a:picLocks noChangeAspect="1"/>
          </p:cNvPicPr>
          <p:nvPr/>
        </p:nvPicPr>
        <p:blipFill>
          <a:blip r:embed="rId2"/>
          <a:stretch>
            <a:fillRect/>
          </a:stretch>
        </p:blipFill>
        <p:spPr>
          <a:xfrm>
            <a:off x="900830" y="620038"/>
            <a:ext cx="9457073" cy="3471363"/>
          </a:xfrm>
          <a:prstGeom prst="rect">
            <a:avLst/>
          </a:prstGeom>
        </p:spPr>
      </p:pic>
      <p:sp>
        <p:nvSpPr>
          <p:cNvPr id="2" name="Title 1">
            <a:extLst>
              <a:ext uri="{FF2B5EF4-FFF2-40B4-BE49-F238E27FC236}">
                <a16:creationId xmlns:a16="http://schemas.microsoft.com/office/drawing/2014/main" id="{F9516233-9D54-4FE6-0DA9-4ACEC6CF38FA}"/>
              </a:ext>
            </a:extLst>
          </p:cNvPr>
          <p:cNvSpPr>
            <a:spLocks noGrp="1"/>
          </p:cNvSpPr>
          <p:nvPr>
            <p:ph type="title"/>
          </p:nvPr>
        </p:nvSpPr>
        <p:spPr>
          <a:xfrm>
            <a:off x="200417" y="183083"/>
            <a:ext cx="11436262" cy="1325563"/>
          </a:xfrm>
        </p:spPr>
        <p:txBody>
          <a:bodyPr>
            <a:noAutofit/>
          </a:bodyPr>
          <a:lstStyle/>
          <a:p>
            <a:pPr algn="ctr"/>
            <a:r>
              <a:rPr lang="en-US" sz="2000" i="1" dirty="0">
                <a:effectLst/>
                <a:latin typeface="Arial" panose="020B0604020202020204" pitchFamily="34" charset="0"/>
              </a:rPr>
              <a:t>TBCRC 064: </a:t>
            </a:r>
            <a:r>
              <a:rPr lang="en-US" sz="2000" i="1" dirty="0" err="1">
                <a:effectLst/>
                <a:latin typeface="Arial" panose="020B0604020202020204" pitchFamily="34" charset="0"/>
              </a:rPr>
              <a:t>TReatment</a:t>
            </a:r>
            <a:r>
              <a:rPr lang="en-US" sz="2000" i="1" dirty="0">
                <a:effectLst/>
                <a:latin typeface="Arial" panose="020B0604020202020204" pitchFamily="34" charset="0"/>
              </a:rPr>
              <a:t> of ADC-Refractory Breast </a:t>
            </a:r>
            <a:r>
              <a:rPr lang="en-US" sz="2000" i="1" dirty="0" err="1">
                <a:effectLst/>
                <a:latin typeface="Arial" panose="020B0604020202020204" pitchFamily="34" charset="0"/>
              </a:rPr>
              <a:t>CancEr</a:t>
            </a:r>
            <a:r>
              <a:rPr lang="en-US" sz="2000" i="1" dirty="0">
                <a:effectLst/>
                <a:latin typeface="Arial" panose="020B0604020202020204" pitchFamily="34" charset="0"/>
              </a:rPr>
              <a:t> with Dato-</a:t>
            </a:r>
            <a:r>
              <a:rPr lang="en-US" sz="2000" i="1" dirty="0" err="1">
                <a:effectLst/>
                <a:latin typeface="Arial" panose="020B0604020202020204" pitchFamily="34" charset="0"/>
              </a:rPr>
              <a:t>DXd</a:t>
            </a:r>
            <a:r>
              <a:rPr lang="en-US" sz="2000" i="1" dirty="0">
                <a:effectLst/>
                <a:latin typeface="Arial" panose="020B0604020202020204" pitchFamily="34" charset="0"/>
              </a:rPr>
              <a:t> or T-</a:t>
            </a:r>
            <a:r>
              <a:rPr lang="en-US" sz="2000" i="1" dirty="0" err="1">
                <a:effectLst/>
                <a:latin typeface="Arial" panose="020B0604020202020204" pitchFamily="34" charset="0"/>
              </a:rPr>
              <a:t>DXd</a:t>
            </a:r>
            <a:r>
              <a:rPr lang="en-US" sz="2000" i="1" dirty="0">
                <a:effectLst/>
                <a:latin typeface="Arial" panose="020B0604020202020204" pitchFamily="34" charset="0"/>
              </a:rPr>
              <a:t> (TRADE </a:t>
            </a:r>
            <a:r>
              <a:rPr lang="en-US" sz="2000" i="1" dirty="0" err="1">
                <a:effectLst/>
                <a:latin typeface="Arial" panose="020B0604020202020204" pitchFamily="34" charset="0"/>
              </a:rPr>
              <a:t>DXd</a:t>
            </a:r>
            <a:r>
              <a:rPr lang="en-US" sz="2000" i="1" dirty="0">
                <a:effectLst/>
                <a:latin typeface="Arial" panose="020B0604020202020204" pitchFamily="34" charset="0"/>
              </a:rPr>
              <a:t>). PI: </a:t>
            </a:r>
            <a:r>
              <a:rPr lang="en-US" sz="2000" dirty="0">
                <a:effectLst/>
                <a:latin typeface="Arial" panose="020B0604020202020204" pitchFamily="34" charset="0"/>
              </a:rPr>
              <a:t>Ana Garrido-Castro</a:t>
            </a:r>
            <a:br>
              <a:rPr lang="en-US" sz="2000" dirty="0">
                <a:effectLst/>
                <a:latin typeface="Arial" panose="020B0604020202020204" pitchFamily="34" charset="0"/>
              </a:rPr>
            </a:br>
            <a:endParaRPr lang="en-US" sz="2000" dirty="0"/>
          </a:p>
        </p:txBody>
      </p:sp>
      <p:pic>
        <p:nvPicPr>
          <p:cNvPr id="5" name="Picture 4">
            <a:extLst>
              <a:ext uri="{FF2B5EF4-FFF2-40B4-BE49-F238E27FC236}">
                <a16:creationId xmlns:a16="http://schemas.microsoft.com/office/drawing/2014/main" id="{31EAC8B8-EEB6-3931-6E55-51FD988F6FC4}"/>
              </a:ext>
            </a:extLst>
          </p:cNvPr>
          <p:cNvPicPr>
            <a:picLocks noChangeAspect="1"/>
          </p:cNvPicPr>
          <p:nvPr/>
        </p:nvPicPr>
        <p:blipFill>
          <a:blip r:embed="rId3"/>
          <a:stretch>
            <a:fillRect/>
          </a:stretch>
        </p:blipFill>
        <p:spPr>
          <a:xfrm>
            <a:off x="4838871" y="4025782"/>
            <a:ext cx="5035055" cy="2832218"/>
          </a:xfrm>
          <a:prstGeom prst="rect">
            <a:avLst/>
          </a:prstGeom>
        </p:spPr>
      </p:pic>
      <p:sp>
        <p:nvSpPr>
          <p:cNvPr id="3" name="TextBox 2">
            <a:extLst>
              <a:ext uri="{FF2B5EF4-FFF2-40B4-BE49-F238E27FC236}">
                <a16:creationId xmlns:a16="http://schemas.microsoft.com/office/drawing/2014/main" id="{E0D26FA5-4AF6-C075-868C-3E060BB59F35}"/>
              </a:ext>
            </a:extLst>
          </p:cNvPr>
          <p:cNvSpPr txBox="1"/>
          <p:nvPr/>
        </p:nvSpPr>
        <p:spPr>
          <a:xfrm>
            <a:off x="1354052" y="5027183"/>
            <a:ext cx="3031599" cy="646331"/>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a:rPr>
              <a:t>Registry Sequencing Study:</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a:rPr>
              <a:t>Laura Huppert UCSF</a:t>
            </a:r>
          </a:p>
        </p:txBody>
      </p:sp>
    </p:spTree>
    <p:extLst>
      <p:ext uri="{BB962C8B-B14F-4D97-AF65-F5344CB8AC3E}">
        <p14:creationId xmlns:p14="http://schemas.microsoft.com/office/powerpoint/2010/main" val="660301303"/>
      </p:ext>
    </p:extLst>
  </p:cSld>
  <p:clrMapOvr>
    <a:masterClrMapping/>
  </p:clrMapOvr>
  <p:transition spd="slow">
    <p:fade/>
  </p:transition>
</p:sld>
</file>

<file path=ppt/slides/slide16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 name="Title 4"/>
          <p:cNvSpPr>
            <a:spLocks noGrp="1"/>
          </p:cNvSpPr>
          <p:nvPr>
            <p:ph type="title"/>
          </p:nvPr>
        </p:nvSpPr>
        <p:spPr>
          <a:xfrm>
            <a:off x="453736" y="-413309"/>
            <a:ext cx="10972800" cy="1082439"/>
          </a:xfrm>
        </p:spPr>
        <p:txBody>
          <a:bodyPr>
            <a:normAutofit/>
          </a:bodyPr>
          <a:lstStyle/>
          <a:p>
            <a:r>
              <a:rPr lang="en-US" sz="2800" dirty="0" err="1"/>
              <a:t>Patritumab</a:t>
            </a:r>
            <a:r>
              <a:rPr lang="en-US" sz="2800" dirty="0"/>
              <a:t> deruxtecan: Activity in HER3-expressing MBC</a:t>
            </a:r>
          </a:p>
        </p:txBody>
      </p:sp>
      <p:sp>
        <p:nvSpPr>
          <p:cNvPr id="8" name="TextBox 7">
            <a:extLst>
              <a:ext uri="{FF2B5EF4-FFF2-40B4-BE49-F238E27FC236}">
                <a16:creationId xmlns:a16="http://schemas.microsoft.com/office/drawing/2014/main" id="{D2FDEBA5-97A4-4628-80B8-81C3140A6543}"/>
              </a:ext>
            </a:extLst>
          </p:cNvPr>
          <p:cNvSpPr txBox="1"/>
          <p:nvPr/>
        </p:nvSpPr>
        <p:spPr>
          <a:xfrm>
            <a:off x="8687727" y="6546178"/>
            <a:ext cx="2314339" cy="243840"/>
          </a:xfrm>
          <a:prstGeom prst="rect">
            <a:avLst/>
          </a:prstGeom>
        </p:spPr>
        <p:txBody>
          <a:bodyPr vert="horz" wrap="none" lIns="91440" tIns="45720" rIns="91440" bIns="4572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err="1">
                <a:ln>
                  <a:noFill/>
                </a:ln>
                <a:solidFill>
                  <a:srgbClr val="03173E"/>
                </a:solidFill>
                <a:effectLst/>
                <a:uLnTx/>
                <a:uFillTx/>
                <a:latin typeface="Arial" panose="020B0604020202020204" pitchFamily="34" charset="0"/>
                <a:ea typeface="+mn-ea"/>
                <a:cs typeface="Arial" panose="020B0604020202020204" pitchFamily="34" charset="0"/>
              </a:rPr>
              <a:t>Krop</a:t>
            </a:r>
            <a:r>
              <a:rPr kumimoji="0" lang="en-US" sz="1100" b="0" i="0" u="none" strike="noStrike" kern="1200" cap="none" spc="0" normalizeH="0" baseline="0" noProof="0" dirty="0">
                <a:ln>
                  <a:noFill/>
                </a:ln>
                <a:solidFill>
                  <a:srgbClr val="03173E"/>
                </a:solidFill>
                <a:effectLst/>
                <a:uLnTx/>
                <a:uFillTx/>
                <a:latin typeface="Arial" panose="020B0604020202020204" pitchFamily="34" charset="0"/>
                <a:ea typeface="+mn-ea"/>
                <a:cs typeface="Arial" panose="020B0604020202020204" pitchFamily="34" charset="0"/>
              </a:rPr>
              <a:t> I et al. ASCO 2022, </a:t>
            </a:r>
          </a:p>
        </p:txBody>
      </p:sp>
      <p:sp>
        <p:nvSpPr>
          <p:cNvPr id="6" name="Rectangle 5">
            <a:extLst>
              <a:ext uri="{FF2B5EF4-FFF2-40B4-BE49-F238E27FC236}">
                <a16:creationId xmlns:a16="http://schemas.microsoft.com/office/drawing/2014/main" id="{5134C1A2-EE06-40D5-8005-49C9B796BC49}"/>
              </a:ext>
            </a:extLst>
          </p:cNvPr>
          <p:cNvSpPr/>
          <p:nvPr/>
        </p:nvSpPr>
        <p:spPr>
          <a:xfrm>
            <a:off x="453736" y="788234"/>
            <a:ext cx="11616344" cy="1015663"/>
          </a:xfrm>
          <a:prstGeom prst="rect">
            <a:avLst/>
          </a:prstGeom>
        </p:spPr>
        <p:txBody>
          <a:bodyPr wrap="square">
            <a:spAutoFit/>
          </a:bodyPr>
          <a:lstStyle/>
          <a:p>
            <a:pPr marL="285750" marR="0" lvl="1" indent="-285750"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800" b="0" i="0" u="none" strike="noStrike" kern="1200" cap="none" spc="0" normalizeH="0" baseline="0" noProof="0" dirty="0" err="1">
                <a:ln>
                  <a:noFill/>
                </a:ln>
                <a:solidFill>
                  <a:srgbClr val="03173E"/>
                </a:solidFill>
                <a:effectLst/>
                <a:uLnTx/>
                <a:uFillTx/>
                <a:latin typeface="Arial" panose="020B0604020202020204" pitchFamily="34" charset="0"/>
                <a:ea typeface="+mn-ea"/>
                <a:cs typeface="Arial" panose="020B0604020202020204" pitchFamily="34" charset="0"/>
              </a:rPr>
              <a:t>Patritumab</a:t>
            </a:r>
            <a:r>
              <a:rPr kumimoji="0" lang="en-US" sz="1800" b="0" i="0" u="none" strike="noStrike" kern="1200" cap="none" spc="0" normalizeH="0" baseline="0" noProof="0" dirty="0">
                <a:ln>
                  <a:noFill/>
                </a:ln>
                <a:solidFill>
                  <a:srgbClr val="03173E"/>
                </a:solidFill>
                <a:effectLst/>
                <a:uLnTx/>
                <a:uFillTx/>
                <a:latin typeface="Arial" panose="020B0604020202020204" pitchFamily="34" charset="0"/>
                <a:ea typeface="+mn-ea"/>
                <a:cs typeface="Arial" panose="020B0604020202020204" pitchFamily="34" charset="0"/>
              </a:rPr>
              <a:t> deruxtecan</a:t>
            </a:r>
            <a:r>
              <a:rPr kumimoji="0" lang="en-US" sz="1800" b="1" i="0" u="none" strike="noStrike" kern="1200" cap="none" spc="0" normalizeH="0" baseline="0" noProof="0" dirty="0">
                <a:ln>
                  <a:noFill/>
                </a:ln>
                <a:solidFill>
                  <a:srgbClr val="03173E"/>
                </a:solidFill>
                <a:effectLst/>
                <a:uLnTx/>
                <a:uFillTx/>
                <a:latin typeface="Arial" panose="020B0604020202020204" pitchFamily="34" charset="0"/>
                <a:ea typeface="+mn-ea"/>
                <a:cs typeface="Arial" panose="020B0604020202020204" pitchFamily="34" charset="0"/>
              </a:rPr>
              <a:t>: </a:t>
            </a:r>
            <a:r>
              <a:rPr kumimoji="0" lang="en-US" sz="1600" b="0" i="0" u="none" strike="noStrike" kern="1200" cap="none" spc="0" normalizeH="0" baseline="0" noProof="0" dirty="0">
                <a:ln>
                  <a:noFill/>
                </a:ln>
                <a:solidFill>
                  <a:srgbClr val="03173E"/>
                </a:solidFill>
                <a:effectLst/>
                <a:uLnTx/>
                <a:uFillTx/>
                <a:latin typeface="Arial" panose="020B0604020202020204" pitchFamily="34" charset="0"/>
                <a:ea typeface="+mn-ea"/>
                <a:cs typeface="Arial" panose="020B0604020202020204" pitchFamily="34" charset="0"/>
              </a:rPr>
              <a:t>Anti HER3 Ab (</a:t>
            </a:r>
            <a:r>
              <a:rPr kumimoji="0" lang="en-US" sz="1600" b="0" i="0" u="none" strike="noStrike" kern="1200" cap="none" spc="0" normalizeH="0" baseline="0" noProof="0" dirty="0" err="1">
                <a:ln>
                  <a:noFill/>
                </a:ln>
                <a:solidFill>
                  <a:srgbClr val="03173E"/>
                </a:solidFill>
                <a:effectLst/>
                <a:uLnTx/>
                <a:uFillTx/>
                <a:latin typeface="Arial" panose="020B0604020202020204" pitchFamily="34" charset="0"/>
                <a:ea typeface="+mn-ea"/>
                <a:cs typeface="Arial" panose="020B0604020202020204" pitchFamily="34" charset="0"/>
              </a:rPr>
              <a:t>Patritumab</a:t>
            </a:r>
            <a:r>
              <a:rPr kumimoji="0" lang="en-US" sz="1600" b="0" i="0" u="none" strike="noStrike" kern="1200" cap="none" spc="0" normalizeH="0" baseline="0" noProof="0" dirty="0">
                <a:ln>
                  <a:noFill/>
                </a:ln>
                <a:solidFill>
                  <a:srgbClr val="03173E"/>
                </a:solidFill>
                <a:effectLst/>
                <a:uLnTx/>
                <a:uFillTx/>
                <a:latin typeface="Arial" panose="020B0604020202020204" pitchFamily="34" charset="0"/>
                <a:ea typeface="+mn-ea"/>
                <a:cs typeface="Arial" panose="020B0604020202020204" pitchFamily="34" charset="0"/>
              </a:rPr>
              <a:t>) connected to a Topo I payload (DXd) via a cleavable linker</a:t>
            </a:r>
          </a:p>
          <a:p>
            <a:pPr marL="285750" marR="0" lvl="1" indent="-285750"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3173E"/>
                </a:solidFill>
                <a:effectLst/>
                <a:uLnTx/>
                <a:uFillTx/>
                <a:latin typeface="Arial" panose="020B0604020202020204" pitchFamily="34" charset="0"/>
                <a:ea typeface="+mn-ea"/>
                <a:cs typeface="Arial" panose="020B0604020202020204" pitchFamily="34" charset="0"/>
              </a:rPr>
              <a:t>Data from expansion of a phase 1/2 trial in HER3 expressing MBC</a:t>
            </a:r>
          </a:p>
          <a:p>
            <a:pPr marL="742950" marR="0" lvl="2" indent="-285750" algn="l" defTabSz="914400"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3173E"/>
                </a:solidFill>
                <a:effectLst/>
                <a:uLnTx/>
                <a:uFillTx/>
                <a:latin typeface="Arial" panose="020B0604020202020204" pitchFamily="34" charset="0"/>
                <a:ea typeface="+mn-ea"/>
                <a:cs typeface="Arial" panose="020B0604020202020204" pitchFamily="34" charset="0"/>
              </a:rPr>
              <a:t>Heavily pretreated patient population with median priors ranging from 2-6 depending on subtype</a:t>
            </a:r>
          </a:p>
        </p:txBody>
      </p:sp>
      <p:pic>
        <p:nvPicPr>
          <p:cNvPr id="3" name="Picture 2">
            <a:extLst>
              <a:ext uri="{FF2B5EF4-FFF2-40B4-BE49-F238E27FC236}">
                <a16:creationId xmlns:a16="http://schemas.microsoft.com/office/drawing/2014/main" id="{488FF16A-E362-4E4E-9208-372B8BBD51AD}"/>
              </a:ext>
            </a:extLst>
          </p:cNvPr>
          <p:cNvPicPr>
            <a:picLocks noChangeAspect="1"/>
          </p:cNvPicPr>
          <p:nvPr/>
        </p:nvPicPr>
        <p:blipFill>
          <a:blip r:embed="rId2"/>
          <a:stretch>
            <a:fillRect/>
          </a:stretch>
        </p:blipFill>
        <p:spPr>
          <a:xfrm>
            <a:off x="5139299" y="2124901"/>
            <a:ext cx="6831108" cy="2369137"/>
          </a:xfrm>
          <a:prstGeom prst="rect">
            <a:avLst/>
          </a:prstGeom>
          <a:ln w="12700">
            <a:solidFill>
              <a:schemeClr val="tx1"/>
            </a:solidFill>
          </a:ln>
        </p:spPr>
      </p:pic>
      <p:sp>
        <p:nvSpPr>
          <p:cNvPr id="4" name="Rectangle 3">
            <a:extLst>
              <a:ext uri="{FF2B5EF4-FFF2-40B4-BE49-F238E27FC236}">
                <a16:creationId xmlns:a16="http://schemas.microsoft.com/office/drawing/2014/main" id="{20A3BF9F-095B-4AD1-8211-BFA6114DEDEF}"/>
              </a:ext>
            </a:extLst>
          </p:cNvPr>
          <p:cNvSpPr/>
          <p:nvPr/>
        </p:nvSpPr>
        <p:spPr>
          <a:xfrm>
            <a:off x="358832" y="4815042"/>
            <a:ext cx="11067704" cy="2062103"/>
          </a:xfrm>
          <a:prstGeom prst="rect">
            <a:avLst/>
          </a:prstGeom>
        </p:spPr>
        <p:txBody>
          <a:bodyPr wrap="square">
            <a:spAutoFit/>
          </a:bodyPr>
          <a:lstStyle/>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en-US" sz="1600" b="1" i="0" u="none" strike="noStrike" kern="1200" cap="none" spc="0" normalizeH="0" baseline="0" noProof="0" dirty="0">
                <a:ln>
                  <a:noFill/>
                </a:ln>
                <a:solidFill>
                  <a:srgbClr val="7030A0"/>
                </a:solidFill>
                <a:effectLst/>
                <a:uLnTx/>
                <a:uFillTx/>
                <a:latin typeface="Arial" panose="020B0604020202020204"/>
                <a:ea typeface="Times New Roman" panose="02020603050405020304" pitchFamily="18" charset="0"/>
                <a:cs typeface="+mn-cs"/>
              </a:rPr>
              <a:t>Durable antitumor activity in all BC subtypes across the range of HER3 expression</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r>
              <a:rPr kumimoji="0" lang="en-US" sz="1600" b="1" i="0" u="none" strike="noStrike" kern="1200" cap="none" spc="0" normalizeH="0" baseline="0" noProof="0" dirty="0">
                <a:ln>
                  <a:noFill/>
                </a:ln>
                <a:solidFill>
                  <a:srgbClr val="7030A0"/>
                </a:solidFill>
                <a:effectLst/>
                <a:uLnTx/>
                <a:uFillTx/>
                <a:latin typeface="Arial" panose="020B0604020202020204"/>
                <a:ea typeface="+mn-ea"/>
                <a:cs typeface="+mn-cs"/>
              </a:rPr>
              <a:t>Manageable safety profile with low rates of treatment discontinuation</a:t>
            </a:r>
          </a:p>
          <a:p>
            <a:pPr marL="285750" marR="0" lvl="0" indent="-285750" algn="l" defTabSz="457200" rtl="0" eaLnBrk="1" fontAlgn="auto" latinLnBrk="0" hangingPunct="1">
              <a:lnSpc>
                <a:spcPct val="100000"/>
              </a:lnSpc>
              <a:spcBef>
                <a:spcPts val="0"/>
              </a:spcBef>
              <a:spcAft>
                <a:spcPts val="0"/>
              </a:spcAft>
              <a:buClrTx/>
              <a:buSzTx/>
              <a:buFont typeface="Wingdings" pitchFamily="2" charset="2"/>
              <a:buChar char="ü"/>
              <a:tabLst/>
              <a:defRPr/>
            </a:pPr>
            <a:r>
              <a:rPr kumimoji="0" lang="en-US" sz="1600" b="1" i="0" u="none" strike="noStrike" kern="1200" cap="none" spc="0" normalizeH="0" baseline="0" noProof="0" dirty="0">
                <a:ln>
                  <a:noFill/>
                </a:ln>
                <a:solidFill>
                  <a:srgbClr val="7030A0"/>
                </a:solidFill>
                <a:effectLst/>
                <a:uLnTx/>
                <a:uFillTx/>
                <a:latin typeface="Arial" panose="020B0604020202020204"/>
                <a:ea typeface="+mn-ea"/>
                <a:cs typeface="+mn-cs"/>
              </a:rPr>
              <a:t>Most common toxicities: GI and heme</a:t>
            </a:r>
          </a:p>
          <a:p>
            <a:pPr marL="742950" marR="0" lvl="1"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1" i="0" u="none" strike="noStrike" kern="1200" cap="none" spc="0" normalizeH="0" baseline="0" noProof="0" dirty="0">
                <a:ln>
                  <a:noFill/>
                </a:ln>
                <a:solidFill>
                  <a:srgbClr val="7030A0"/>
                </a:solidFill>
                <a:effectLst/>
                <a:uLnTx/>
                <a:uFillTx/>
                <a:latin typeface="Arial" panose="020B0604020202020204"/>
                <a:ea typeface="+mn-ea"/>
                <a:cs typeface="+mn-cs"/>
              </a:rPr>
              <a:t>10% discontinuation due to AEs</a:t>
            </a:r>
          </a:p>
          <a:p>
            <a:pPr marL="742950" marR="0" lvl="1"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1" i="0" u="none" strike="noStrike" kern="1200" cap="none" spc="0" normalizeH="0" baseline="0" noProof="0" dirty="0">
                <a:ln>
                  <a:noFill/>
                </a:ln>
                <a:solidFill>
                  <a:srgbClr val="7030A0"/>
                </a:solidFill>
                <a:effectLst/>
                <a:uLnTx/>
                <a:uFillTx/>
                <a:latin typeface="Arial" panose="020B0604020202020204"/>
                <a:ea typeface="+mn-ea"/>
                <a:cs typeface="+mn-cs"/>
              </a:rPr>
              <a:t>27% grade 3 thrombocytopenia</a:t>
            </a:r>
          </a:p>
          <a:p>
            <a:pPr marL="742950" marR="0" lvl="1"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1" i="0" u="none" strike="noStrike" kern="1200" cap="none" spc="0" normalizeH="0" baseline="0" noProof="0" dirty="0">
                <a:ln>
                  <a:noFill/>
                </a:ln>
                <a:solidFill>
                  <a:srgbClr val="7030A0"/>
                </a:solidFill>
                <a:effectLst/>
                <a:uLnTx/>
                <a:uFillTx/>
                <a:latin typeface="Arial" panose="020B0604020202020204"/>
                <a:ea typeface="+mn-ea"/>
                <a:cs typeface="+mn-cs"/>
              </a:rPr>
              <a:t>6.6% ILD; 1 death</a:t>
            </a:r>
          </a:p>
          <a:p>
            <a:pPr marL="285750" marR="0" lvl="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0" lang="en-US" sz="1600" b="1" i="0" u="none" strike="noStrike" kern="1200" cap="none" spc="0" normalizeH="0" baseline="0" noProof="0" dirty="0">
              <a:ln>
                <a:noFill/>
              </a:ln>
              <a:solidFill>
                <a:srgbClr val="7030A0"/>
              </a:solidFill>
              <a:effectLst/>
              <a:uLnTx/>
              <a:uFillTx/>
              <a:latin typeface="Arial" panose="020B060402020202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dirty="0">
              <a:ln>
                <a:noFill/>
              </a:ln>
              <a:solidFill>
                <a:srgbClr val="7030A0"/>
              </a:solidFill>
              <a:effectLst/>
              <a:uLnTx/>
              <a:uFillTx/>
              <a:latin typeface="Arial" panose="020B0604020202020204"/>
              <a:ea typeface="+mn-ea"/>
              <a:cs typeface="+mn-cs"/>
            </a:endParaRPr>
          </a:p>
        </p:txBody>
      </p:sp>
      <p:graphicFrame>
        <p:nvGraphicFramePr>
          <p:cNvPr id="10" name="Table 9">
            <a:extLst>
              <a:ext uri="{FF2B5EF4-FFF2-40B4-BE49-F238E27FC236}">
                <a16:creationId xmlns:a16="http://schemas.microsoft.com/office/drawing/2014/main" id="{6E80B2EF-5D96-4476-AC7B-870E73EC454C}"/>
              </a:ext>
            </a:extLst>
          </p:cNvPr>
          <p:cNvGraphicFramePr>
            <a:graphicFrameLocks noGrp="1"/>
          </p:cNvGraphicFramePr>
          <p:nvPr/>
        </p:nvGraphicFramePr>
        <p:xfrm>
          <a:off x="9045597" y="4732817"/>
          <a:ext cx="2924810" cy="1412697"/>
        </p:xfrm>
        <a:graphic>
          <a:graphicData uri="http://schemas.openxmlformats.org/drawingml/2006/table">
            <a:tbl>
              <a:tblPr/>
              <a:tblGrid>
                <a:gridCol w="997094">
                  <a:extLst>
                    <a:ext uri="{9D8B030D-6E8A-4147-A177-3AD203B41FA5}">
                      <a16:colId xmlns:a16="http://schemas.microsoft.com/office/drawing/2014/main" val="1322233662"/>
                    </a:ext>
                  </a:extLst>
                </a:gridCol>
                <a:gridCol w="917327">
                  <a:extLst>
                    <a:ext uri="{9D8B030D-6E8A-4147-A177-3AD203B41FA5}">
                      <a16:colId xmlns:a16="http://schemas.microsoft.com/office/drawing/2014/main" val="3264643868"/>
                    </a:ext>
                  </a:extLst>
                </a:gridCol>
                <a:gridCol w="1010389">
                  <a:extLst>
                    <a:ext uri="{9D8B030D-6E8A-4147-A177-3AD203B41FA5}">
                      <a16:colId xmlns:a16="http://schemas.microsoft.com/office/drawing/2014/main" val="418798847"/>
                    </a:ext>
                  </a:extLst>
                </a:gridCol>
              </a:tblGrid>
              <a:tr h="305164">
                <a:tc>
                  <a:txBody>
                    <a:bodyPr/>
                    <a:lstStyle/>
                    <a:p>
                      <a:pPr algn="ctr" fontAlgn="b"/>
                      <a:r>
                        <a:rPr lang="en-US" sz="1600" b="1" i="0" u="none" strike="noStrike" dirty="0">
                          <a:solidFill>
                            <a:srgbClr val="000000"/>
                          </a:solidFill>
                          <a:effectLst/>
                          <a:latin typeface="Calibri" panose="020F0502020204030204" pitchFamily="34" charset="0"/>
                        </a:rPr>
                        <a:t>Subtype</a:t>
                      </a:r>
                    </a:p>
                  </a:txBody>
                  <a:tcPr marL="9525" marR="9525" marT="9525" marB="0" anchor="b">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solidFill>
                      <a:schemeClr val="bg1">
                        <a:lumMod val="85000"/>
                      </a:schemeClr>
                    </a:solidFill>
                  </a:tcPr>
                </a:tc>
                <a:tc>
                  <a:txBody>
                    <a:bodyPr/>
                    <a:lstStyle/>
                    <a:p>
                      <a:pPr algn="ctr" fontAlgn="b"/>
                      <a:r>
                        <a:rPr lang="en-US" sz="1600" b="1" i="0" u="none" strike="noStrike" dirty="0">
                          <a:solidFill>
                            <a:srgbClr val="000000"/>
                          </a:solidFill>
                          <a:effectLst/>
                          <a:latin typeface="Calibri" panose="020F0502020204030204" pitchFamily="34" charset="0"/>
                        </a:rPr>
                        <a:t>ORR</a:t>
                      </a:r>
                    </a:p>
                  </a:txBody>
                  <a:tcPr marL="9525" marR="9525" marT="9525" marB="0" anchor="b">
                    <a:lnL>
                      <a:noFill/>
                    </a:lnL>
                    <a:lnR>
                      <a:noFill/>
                    </a:lnR>
                    <a:lnT w="12700" cap="flat" cmpd="sng" algn="ctr">
                      <a:solidFill>
                        <a:schemeClr val="tx1"/>
                      </a:solidFill>
                      <a:prstDash val="solid"/>
                      <a:round/>
                      <a:headEnd type="none" w="med" len="med"/>
                      <a:tailEnd type="none" w="med" len="med"/>
                    </a:lnT>
                    <a:lnB>
                      <a:noFill/>
                    </a:lnB>
                    <a:solidFill>
                      <a:schemeClr val="bg1">
                        <a:lumMod val="85000"/>
                      </a:schemeClr>
                    </a:solidFill>
                  </a:tcPr>
                </a:tc>
                <a:tc>
                  <a:txBody>
                    <a:bodyPr/>
                    <a:lstStyle/>
                    <a:p>
                      <a:pPr algn="ctr" fontAlgn="b"/>
                      <a:r>
                        <a:rPr lang="en-US" sz="1600" b="1" i="0" u="none" strike="noStrike" dirty="0">
                          <a:solidFill>
                            <a:srgbClr val="000000"/>
                          </a:solidFill>
                          <a:effectLst/>
                          <a:latin typeface="Calibri" panose="020F0502020204030204" pitchFamily="34" charset="0"/>
                        </a:rPr>
                        <a:t>Median DoR </a:t>
                      </a:r>
                    </a:p>
                  </a:txBody>
                  <a:tcPr marL="9525" marR="9525" marT="9525" marB="0" anchor="b">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solidFill>
                      <a:schemeClr val="bg1">
                        <a:lumMod val="85000"/>
                      </a:schemeClr>
                    </a:solidFill>
                  </a:tcPr>
                </a:tc>
                <a:extLst>
                  <a:ext uri="{0D108BD9-81ED-4DB2-BD59-A6C34878D82A}">
                    <a16:rowId xmlns:a16="http://schemas.microsoft.com/office/drawing/2014/main" val="2823109773"/>
                  </a:ext>
                </a:extLst>
              </a:tr>
              <a:tr h="305164">
                <a:tc>
                  <a:txBody>
                    <a:bodyPr/>
                    <a:lstStyle/>
                    <a:p>
                      <a:pPr algn="ctr" fontAlgn="b"/>
                      <a:r>
                        <a:rPr lang="en-US" sz="1600" b="1" i="0" u="none" strike="noStrike" dirty="0">
                          <a:solidFill>
                            <a:srgbClr val="000000"/>
                          </a:solidFill>
                          <a:effectLst/>
                          <a:latin typeface="Calibri" panose="020F0502020204030204" pitchFamily="34" charset="0"/>
                        </a:rPr>
                        <a:t>HR+/HER2-</a:t>
                      </a:r>
                    </a:p>
                  </a:txBody>
                  <a:tcPr marL="9525" marR="9525" marT="9525" marB="0" anchor="b">
                    <a:lnL w="12700" cap="flat" cmpd="sng" algn="ctr">
                      <a:solidFill>
                        <a:schemeClr val="tx1"/>
                      </a:solidFill>
                      <a:prstDash val="solid"/>
                      <a:round/>
                      <a:headEnd type="none" w="med" len="med"/>
                      <a:tailEnd type="none" w="med" len="med"/>
                    </a:lnL>
                    <a:lnR>
                      <a:noFill/>
                    </a:lnR>
                    <a:lnT>
                      <a:noFill/>
                    </a:lnT>
                    <a:lnB>
                      <a:noFill/>
                    </a:lnB>
                  </a:tcPr>
                </a:tc>
                <a:tc>
                  <a:txBody>
                    <a:bodyPr/>
                    <a:lstStyle/>
                    <a:p>
                      <a:pPr algn="ctr" fontAlgn="b"/>
                      <a:r>
                        <a:rPr lang="en-US" sz="1600" b="1" i="0" u="none" strike="noStrike" dirty="0">
                          <a:solidFill>
                            <a:srgbClr val="000000"/>
                          </a:solidFill>
                          <a:effectLst/>
                          <a:latin typeface="Calibri" panose="020F0502020204030204" pitchFamily="34" charset="0"/>
                        </a:rPr>
                        <a:t>30%</a:t>
                      </a:r>
                    </a:p>
                  </a:txBody>
                  <a:tcPr marL="9525" marR="9525" marT="9525" marB="0" anchor="b">
                    <a:lnL>
                      <a:noFill/>
                    </a:lnL>
                    <a:lnR>
                      <a:noFill/>
                    </a:lnR>
                    <a:lnT>
                      <a:noFill/>
                    </a:lnT>
                    <a:lnB>
                      <a:noFill/>
                    </a:lnB>
                  </a:tcPr>
                </a:tc>
                <a:tc>
                  <a:txBody>
                    <a:bodyPr/>
                    <a:lstStyle/>
                    <a:p>
                      <a:pPr algn="ctr" fontAlgn="b"/>
                      <a:r>
                        <a:rPr lang="en-US" sz="1600" b="1" i="0" u="none" strike="noStrike">
                          <a:solidFill>
                            <a:srgbClr val="000000"/>
                          </a:solidFill>
                          <a:effectLst/>
                          <a:latin typeface="Calibri" panose="020F0502020204030204" pitchFamily="34" charset="0"/>
                        </a:rPr>
                        <a:t>7.2 mo</a:t>
                      </a:r>
                    </a:p>
                  </a:txBody>
                  <a:tcPr marL="9525" marR="9525" marT="9525" marB="0" anchor="b">
                    <a:lnL>
                      <a:noFill/>
                    </a:lnL>
                    <a:lnR w="12700" cap="flat" cmpd="sng" algn="ctr">
                      <a:solidFill>
                        <a:schemeClr val="tx1"/>
                      </a:solidFill>
                      <a:prstDash val="solid"/>
                      <a:round/>
                      <a:headEnd type="none" w="med" len="med"/>
                      <a:tailEnd type="none" w="med" len="med"/>
                    </a:lnR>
                    <a:lnT>
                      <a:noFill/>
                    </a:lnT>
                    <a:lnB>
                      <a:noFill/>
                    </a:lnB>
                  </a:tcPr>
                </a:tc>
                <a:extLst>
                  <a:ext uri="{0D108BD9-81ED-4DB2-BD59-A6C34878D82A}">
                    <a16:rowId xmlns:a16="http://schemas.microsoft.com/office/drawing/2014/main" val="2229802390"/>
                  </a:ext>
                </a:extLst>
              </a:tr>
              <a:tr h="305164">
                <a:tc>
                  <a:txBody>
                    <a:bodyPr/>
                    <a:lstStyle/>
                    <a:p>
                      <a:pPr algn="ctr" fontAlgn="b"/>
                      <a:r>
                        <a:rPr lang="en-US" sz="1600" b="1" i="0" u="none" strike="noStrike" dirty="0">
                          <a:solidFill>
                            <a:srgbClr val="000000"/>
                          </a:solidFill>
                          <a:effectLst/>
                          <a:latin typeface="Calibri" panose="020F0502020204030204" pitchFamily="34" charset="0"/>
                        </a:rPr>
                        <a:t>HER2+</a:t>
                      </a:r>
                    </a:p>
                  </a:txBody>
                  <a:tcPr marL="9525" marR="9525" marT="9525" marB="0" anchor="b">
                    <a:lnL w="12700" cap="flat" cmpd="sng" algn="ctr">
                      <a:solidFill>
                        <a:schemeClr val="tx1"/>
                      </a:solidFill>
                      <a:prstDash val="solid"/>
                      <a:round/>
                      <a:headEnd type="none" w="med" len="med"/>
                      <a:tailEnd type="none" w="med" len="med"/>
                    </a:lnL>
                    <a:lnR>
                      <a:noFill/>
                    </a:lnR>
                    <a:lnT>
                      <a:noFill/>
                    </a:lnT>
                    <a:lnB>
                      <a:noFill/>
                    </a:lnB>
                  </a:tcPr>
                </a:tc>
                <a:tc>
                  <a:txBody>
                    <a:bodyPr/>
                    <a:lstStyle/>
                    <a:p>
                      <a:pPr algn="ctr" fontAlgn="b"/>
                      <a:r>
                        <a:rPr lang="en-US" sz="1600" b="1" i="0" u="none" strike="noStrike" dirty="0">
                          <a:solidFill>
                            <a:srgbClr val="000000"/>
                          </a:solidFill>
                          <a:effectLst/>
                          <a:latin typeface="Calibri" panose="020F0502020204030204" pitchFamily="34" charset="0"/>
                        </a:rPr>
                        <a:t>23%</a:t>
                      </a:r>
                    </a:p>
                  </a:txBody>
                  <a:tcPr marL="9525" marR="9525" marT="9525" marB="0" anchor="b">
                    <a:lnL>
                      <a:noFill/>
                    </a:lnL>
                    <a:lnR>
                      <a:noFill/>
                    </a:lnR>
                    <a:lnT>
                      <a:noFill/>
                    </a:lnT>
                    <a:lnB>
                      <a:noFill/>
                    </a:lnB>
                  </a:tcPr>
                </a:tc>
                <a:tc>
                  <a:txBody>
                    <a:bodyPr/>
                    <a:lstStyle/>
                    <a:p>
                      <a:pPr algn="ctr" fontAlgn="b"/>
                      <a:r>
                        <a:rPr lang="en-US" sz="1600" b="1" i="0" u="none" strike="noStrike" dirty="0">
                          <a:solidFill>
                            <a:srgbClr val="000000"/>
                          </a:solidFill>
                          <a:effectLst/>
                          <a:latin typeface="Calibri" panose="020F0502020204030204" pitchFamily="34" charset="0"/>
                        </a:rPr>
                        <a:t>5.9 </a:t>
                      </a:r>
                      <a:r>
                        <a:rPr lang="en-US" sz="1600" b="1" i="0" u="none" strike="noStrike" dirty="0" err="1">
                          <a:solidFill>
                            <a:srgbClr val="000000"/>
                          </a:solidFill>
                          <a:effectLst/>
                          <a:latin typeface="Calibri" panose="020F0502020204030204" pitchFamily="34" charset="0"/>
                        </a:rPr>
                        <a:t>mo</a:t>
                      </a:r>
                      <a:endParaRPr lang="en-US" sz="1600" b="1" i="0" u="none" strike="noStrike" dirty="0">
                        <a:solidFill>
                          <a:srgbClr val="000000"/>
                        </a:solidFill>
                        <a:effectLst/>
                        <a:latin typeface="Calibri" panose="020F0502020204030204" pitchFamily="34" charset="0"/>
                      </a:endParaRPr>
                    </a:p>
                  </a:txBody>
                  <a:tcPr marL="9525" marR="9525" marT="9525" marB="0" anchor="b">
                    <a:lnL>
                      <a:noFill/>
                    </a:lnL>
                    <a:lnR w="12700" cap="flat" cmpd="sng" algn="ctr">
                      <a:solidFill>
                        <a:schemeClr val="tx1"/>
                      </a:solidFill>
                      <a:prstDash val="solid"/>
                      <a:round/>
                      <a:headEnd type="none" w="med" len="med"/>
                      <a:tailEnd type="none" w="med" len="med"/>
                    </a:lnR>
                    <a:lnT>
                      <a:noFill/>
                    </a:lnT>
                    <a:lnB>
                      <a:noFill/>
                    </a:lnB>
                  </a:tcPr>
                </a:tc>
                <a:extLst>
                  <a:ext uri="{0D108BD9-81ED-4DB2-BD59-A6C34878D82A}">
                    <a16:rowId xmlns:a16="http://schemas.microsoft.com/office/drawing/2014/main" val="2025175877"/>
                  </a:ext>
                </a:extLst>
              </a:tr>
              <a:tr h="305164">
                <a:tc>
                  <a:txBody>
                    <a:bodyPr/>
                    <a:lstStyle/>
                    <a:p>
                      <a:pPr algn="ctr" fontAlgn="b"/>
                      <a:r>
                        <a:rPr lang="en-US" sz="1600" b="1" i="0" u="none" strike="noStrike">
                          <a:solidFill>
                            <a:srgbClr val="000000"/>
                          </a:solidFill>
                          <a:effectLst/>
                          <a:latin typeface="Calibri" panose="020F0502020204030204" pitchFamily="34" charset="0"/>
                        </a:rPr>
                        <a:t>TNBC</a:t>
                      </a:r>
                    </a:p>
                  </a:txBody>
                  <a:tcPr marL="9525" marR="9525" marT="9525" marB="0" anchor="b">
                    <a:lnL w="12700" cap="flat" cmpd="sng" algn="ctr">
                      <a:solidFill>
                        <a:schemeClr val="tx1"/>
                      </a:solid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tcPr>
                </a:tc>
                <a:tc>
                  <a:txBody>
                    <a:bodyPr/>
                    <a:lstStyle/>
                    <a:p>
                      <a:pPr algn="ctr" fontAlgn="b"/>
                      <a:r>
                        <a:rPr lang="en-US" sz="1600" b="1" i="0" u="none" strike="noStrike">
                          <a:solidFill>
                            <a:srgbClr val="000000"/>
                          </a:solidFill>
                          <a:effectLst/>
                          <a:latin typeface="Calibri" panose="020F0502020204030204" pitchFamily="34" charset="0"/>
                        </a:rPr>
                        <a:t>43%</a:t>
                      </a:r>
                    </a:p>
                  </a:txBody>
                  <a:tcPr marL="9525" marR="9525" marT="9525" marB="0" anchor="b">
                    <a:lnL>
                      <a:noFill/>
                    </a:lnL>
                    <a:lnR>
                      <a:noFill/>
                    </a:lnR>
                    <a:lnT>
                      <a:noFill/>
                    </a:lnT>
                    <a:lnB w="12700" cap="flat" cmpd="sng" algn="ctr">
                      <a:solidFill>
                        <a:schemeClr val="tx1"/>
                      </a:solidFill>
                      <a:prstDash val="solid"/>
                      <a:round/>
                      <a:headEnd type="none" w="med" len="med"/>
                      <a:tailEnd type="none" w="med" len="med"/>
                    </a:lnB>
                  </a:tcPr>
                </a:tc>
                <a:tc>
                  <a:txBody>
                    <a:bodyPr/>
                    <a:lstStyle/>
                    <a:p>
                      <a:pPr algn="ctr" fontAlgn="b"/>
                      <a:r>
                        <a:rPr lang="en-US" sz="1600" b="1" i="0" u="none" strike="noStrike" dirty="0">
                          <a:solidFill>
                            <a:srgbClr val="000000"/>
                          </a:solidFill>
                          <a:effectLst/>
                          <a:latin typeface="Calibri" panose="020F0502020204030204" pitchFamily="34" charset="0"/>
                        </a:rPr>
                        <a:t>8.3 </a:t>
                      </a:r>
                      <a:r>
                        <a:rPr lang="en-US" sz="1600" b="1" i="0" u="none" strike="noStrike" dirty="0" err="1">
                          <a:solidFill>
                            <a:srgbClr val="000000"/>
                          </a:solidFill>
                          <a:effectLst/>
                          <a:latin typeface="Calibri" panose="020F0502020204030204" pitchFamily="34" charset="0"/>
                        </a:rPr>
                        <a:t>mo</a:t>
                      </a:r>
                      <a:endParaRPr lang="en-US" sz="1600" b="1" i="0" u="none" strike="noStrike" dirty="0">
                        <a:solidFill>
                          <a:srgbClr val="000000"/>
                        </a:solidFill>
                        <a:effectLst/>
                        <a:latin typeface="Calibri" panose="020F0502020204030204" pitchFamily="34" charset="0"/>
                      </a:endParaRPr>
                    </a:p>
                  </a:txBody>
                  <a:tcPr marL="9525" marR="9525" marT="9525" marB="0" anchor="b">
                    <a:lnL>
                      <a:noFill/>
                    </a:lnL>
                    <a:lnR w="1270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640547415"/>
                  </a:ext>
                </a:extLst>
              </a:tr>
            </a:tbl>
          </a:graphicData>
        </a:graphic>
      </p:graphicFrame>
      <p:pic>
        <p:nvPicPr>
          <p:cNvPr id="2" name="Picture 1">
            <a:extLst>
              <a:ext uri="{FF2B5EF4-FFF2-40B4-BE49-F238E27FC236}">
                <a16:creationId xmlns:a16="http://schemas.microsoft.com/office/drawing/2014/main" id="{CF92157C-B5E7-2ACD-2DF8-8E8D0F541F58}"/>
              </a:ext>
            </a:extLst>
          </p:cNvPr>
          <p:cNvPicPr>
            <a:picLocks noChangeAspect="1"/>
          </p:cNvPicPr>
          <p:nvPr/>
        </p:nvPicPr>
        <p:blipFill>
          <a:blip r:embed="rId3"/>
          <a:stretch>
            <a:fillRect/>
          </a:stretch>
        </p:blipFill>
        <p:spPr>
          <a:xfrm>
            <a:off x="10191531" y="1286155"/>
            <a:ext cx="1235005" cy="746533"/>
          </a:xfrm>
          <a:prstGeom prst="rect">
            <a:avLst/>
          </a:prstGeom>
        </p:spPr>
      </p:pic>
      <p:pic>
        <p:nvPicPr>
          <p:cNvPr id="9" name="Picture 8">
            <a:extLst>
              <a:ext uri="{FF2B5EF4-FFF2-40B4-BE49-F238E27FC236}">
                <a16:creationId xmlns:a16="http://schemas.microsoft.com/office/drawing/2014/main" id="{8D896FD2-E032-D954-63E3-4937C80CF95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21593" y="2339666"/>
            <a:ext cx="4897252" cy="2063478"/>
          </a:xfrm>
          <a:prstGeom prst="rect">
            <a:avLst/>
          </a:prstGeom>
        </p:spPr>
      </p:pic>
    </p:spTree>
    <p:extLst>
      <p:ext uri="{BB962C8B-B14F-4D97-AF65-F5344CB8AC3E}">
        <p14:creationId xmlns:p14="http://schemas.microsoft.com/office/powerpoint/2010/main" val="2617525138"/>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FBD90A98-E999-6EB5-D305-BD0BF1EDD700}"/>
              </a:ext>
            </a:extLst>
          </p:cNvPr>
          <p:cNvSpPr>
            <a:spLocks noGrp="1"/>
          </p:cNvSpPr>
          <p:nvPr>
            <p:ph type="title"/>
          </p:nvPr>
        </p:nvSpPr>
        <p:spPr>
          <a:xfrm>
            <a:off x="2657061" y="-210065"/>
            <a:ext cx="10972800" cy="1082439"/>
          </a:xfrm>
        </p:spPr>
        <p:txBody>
          <a:bodyPr>
            <a:normAutofit/>
          </a:bodyPr>
          <a:lstStyle/>
          <a:p>
            <a:r>
              <a:rPr lang="en-US" sz="3600" dirty="0"/>
              <a:t>Data from Part A: HER3-DXd</a:t>
            </a:r>
          </a:p>
        </p:txBody>
      </p:sp>
      <p:sp>
        <p:nvSpPr>
          <p:cNvPr id="7" name="TextBox 6">
            <a:extLst>
              <a:ext uri="{FF2B5EF4-FFF2-40B4-BE49-F238E27FC236}">
                <a16:creationId xmlns:a16="http://schemas.microsoft.com/office/drawing/2014/main" id="{4DEC2583-9430-370C-92C0-BD9B70C2C811}"/>
              </a:ext>
            </a:extLst>
          </p:cNvPr>
          <p:cNvSpPr txBox="1"/>
          <p:nvPr/>
        </p:nvSpPr>
        <p:spPr>
          <a:xfrm>
            <a:off x="478843" y="872374"/>
            <a:ext cx="5064824" cy="914400"/>
          </a:xfrm>
          <a:prstGeom prst="rect">
            <a:avLst/>
          </a:prstGeom>
        </p:spPr>
        <p:txBody>
          <a:bodyPr vert="horz" wrap="none" lIns="91440" tIns="45720" rIns="91440" bIns="45720" rtlCol="0">
            <a:noAutofit/>
          </a:bodyPr>
          <a:lstStyle/>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01641"/>
                </a:solidFill>
                <a:effectLst/>
                <a:uLnTx/>
                <a:uFillTx/>
                <a:latin typeface="Arial" panose="020B0604020202020204" pitchFamily="34" charset="0"/>
                <a:ea typeface="+mn-ea"/>
                <a:cs typeface="Arial" panose="020B0604020202020204" pitchFamily="34" charset="0"/>
              </a:rPr>
              <a:t>60 pts:</a:t>
            </a:r>
          </a:p>
          <a:p>
            <a:pPr marL="742950" marR="0" lvl="1"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001641"/>
                </a:solidFill>
                <a:effectLst/>
                <a:uLnTx/>
                <a:uFillTx/>
                <a:latin typeface="Arial" panose="020B0604020202020204" pitchFamily="34" charset="0"/>
                <a:ea typeface="+mn-ea"/>
                <a:cs typeface="Arial" panose="020B0604020202020204" pitchFamily="34" charset="0"/>
              </a:rPr>
              <a:t>HR+: Prior </a:t>
            </a:r>
            <a:r>
              <a:rPr kumimoji="0" lang="en-US" sz="2000" b="0" i="0" u="none" strike="noStrike" kern="1200" cap="none" spc="0" normalizeH="0" baseline="0" noProof="0" dirty="0" err="1">
                <a:ln>
                  <a:noFill/>
                </a:ln>
                <a:solidFill>
                  <a:srgbClr val="001641"/>
                </a:solidFill>
                <a:effectLst/>
                <a:uLnTx/>
                <a:uFillTx/>
                <a:latin typeface="Arial" panose="020B0604020202020204" pitchFamily="34" charset="0"/>
                <a:ea typeface="+mn-ea"/>
                <a:cs typeface="Arial" panose="020B0604020202020204" pitchFamily="34" charset="0"/>
              </a:rPr>
              <a:t>CDKi</a:t>
            </a:r>
            <a:r>
              <a:rPr kumimoji="0" lang="en-US" sz="2000" b="0" i="0" u="none" strike="noStrike" kern="1200" cap="none" spc="0" normalizeH="0" baseline="0" noProof="0" dirty="0">
                <a:ln>
                  <a:noFill/>
                </a:ln>
                <a:solidFill>
                  <a:srgbClr val="001641"/>
                </a:solidFill>
                <a:effectLst/>
                <a:uLnTx/>
                <a:uFillTx/>
                <a:latin typeface="Arial" panose="020B0604020202020204" pitchFamily="34" charset="0"/>
                <a:ea typeface="+mn-ea"/>
                <a:cs typeface="Arial" panose="020B0604020202020204" pitchFamily="34" charset="0"/>
              </a:rPr>
              <a:t>, 0-2 chemo</a:t>
            </a:r>
          </a:p>
          <a:p>
            <a:pPr marL="742950" marR="0" lvl="1"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001641"/>
                </a:solidFill>
                <a:effectLst/>
                <a:uLnTx/>
                <a:uFillTx/>
                <a:latin typeface="Arial" panose="020B0604020202020204" pitchFamily="34" charset="0"/>
                <a:ea typeface="+mn-ea"/>
                <a:cs typeface="Arial" panose="020B0604020202020204" pitchFamily="34" charset="0"/>
              </a:rPr>
              <a:t>TN: 1-3 chemo</a:t>
            </a:r>
          </a:p>
          <a:p>
            <a:pPr marL="742950" marR="0" lvl="1"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001641"/>
                </a:solidFill>
                <a:effectLst/>
                <a:uLnTx/>
                <a:uFillTx/>
                <a:latin typeface="Arial" panose="020B0604020202020204" pitchFamily="34" charset="0"/>
                <a:ea typeface="+mn-ea"/>
                <a:cs typeface="Arial" panose="020B0604020202020204" pitchFamily="34" charset="0"/>
              </a:rPr>
              <a:t>27HR+/19TN (n=48)</a:t>
            </a:r>
          </a:p>
          <a:p>
            <a:pPr marL="742950" marR="0" lvl="1"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001641"/>
                </a:solidFill>
                <a:effectLst/>
                <a:uLnTx/>
                <a:uFillTx/>
                <a:latin typeface="Arial" panose="020B0604020202020204" pitchFamily="34" charset="0"/>
                <a:ea typeface="+mn-ea"/>
                <a:cs typeface="Arial" panose="020B0604020202020204" pitchFamily="34" charset="0"/>
              </a:rPr>
              <a:t>Med 3 prior regimens</a:t>
            </a:r>
          </a:p>
          <a:p>
            <a:pPr marL="742950" marR="0" lvl="1"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001641"/>
                </a:solidFill>
                <a:effectLst/>
                <a:uLnTx/>
                <a:uFillTx/>
                <a:latin typeface="Arial" panose="020B0604020202020204" pitchFamily="34" charset="0"/>
                <a:ea typeface="+mn-ea"/>
                <a:cs typeface="Arial" panose="020B0604020202020204" pitchFamily="34" charset="0"/>
              </a:rPr>
              <a:t>64% HER3 </a:t>
            </a:r>
            <a:r>
              <a:rPr kumimoji="0" lang="en-US" sz="2000" b="0" i="0" u="sng" strike="noStrike" kern="1200" cap="none" spc="0" normalizeH="0" baseline="0" noProof="0" dirty="0">
                <a:ln>
                  <a:noFill/>
                </a:ln>
                <a:solidFill>
                  <a:srgbClr val="001641"/>
                </a:solidFill>
                <a:effectLst/>
                <a:uLnTx/>
                <a:uFillTx/>
                <a:latin typeface="Arial" panose="020B0604020202020204" pitchFamily="34" charset="0"/>
                <a:ea typeface="+mn-ea"/>
                <a:cs typeface="Arial" panose="020B0604020202020204" pitchFamily="34" charset="0"/>
              </a:rPr>
              <a:t>&gt;</a:t>
            </a:r>
            <a:r>
              <a:rPr kumimoji="0" lang="en-US" sz="2000" b="0" i="0" u="none" strike="noStrike" kern="1200" cap="none" spc="0" normalizeH="0" baseline="0" noProof="0" dirty="0">
                <a:ln>
                  <a:noFill/>
                </a:ln>
                <a:solidFill>
                  <a:srgbClr val="001641"/>
                </a:solidFill>
                <a:effectLst/>
                <a:uLnTx/>
                <a:uFillTx/>
                <a:latin typeface="Arial" panose="020B0604020202020204" pitchFamily="34" charset="0"/>
                <a:ea typeface="+mn-ea"/>
                <a:cs typeface="Arial" panose="020B0604020202020204" pitchFamily="34" charset="0"/>
              </a:rPr>
              <a:t>75%; 8% &lt;25% (n=47)</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001641"/>
                </a:solidFill>
                <a:effectLst/>
                <a:uLnTx/>
                <a:uFillTx/>
                <a:latin typeface="Arial" panose="020B0604020202020204" pitchFamily="34" charset="0"/>
                <a:ea typeface="+mn-ea"/>
                <a:cs typeface="Arial" panose="020B0604020202020204" pitchFamily="34" charset="0"/>
              </a:rPr>
              <a:t>ORR 35%, CBR 43%, DOR </a:t>
            </a:r>
            <a:r>
              <a:rPr kumimoji="0" lang="en-US" sz="2000" b="0" i="0" u="sng" strike="noStrike" kern="1200" cap="none" spc="0" normalizeH="0" baseline="0" noProof="0" dirty="0">
                <a:ln>
                  <a:noFill/>
                </a:ln>
                <a:solidFill>
                  <a:srgbClr val="001641"/>
                </a:solidFill>
                <a:effectLst/>
                <a:uLnTx/>
                <a:uFillTx/>
                <a:latin typeface="Arial" panose="020B0604020202020204" pitchFamily="34" charset="0"/>
                <a:ea typeface="+mn-ea"/>
                <a:cs typeface="Arial" panose="020B0604020202020204" pitchFamily="34" charset="0"/>
              </a:rPr>
              <a:t>&gt;</a:t>
            </a:r>
            <a:r>
              <a:rPr kumimoji="0" lang="en-US" sz="2000" b="0" i="0" u="none" strike="noStrike" kern="1200" cap="none" spc="0" normalizeH="0" baseline="0" noProof="0" dirty="0">
                <a:ln>
                  <a:noFill/>
                </a:ln>
                <a:solidFill>
                  <a:srgbClr val="001641"/>
                </a:solidFill>
                <a:effectLst/>
                <a:uLnTx/>
                <a:uFillTx/>
                <a:latin typeface="Arial" panose="020B0604020202020204" pitchFamily="34" charset="0"/>
                <a:ea typeface="+mn-ea"/>
                <a:cs typeface="Arial" panose="020B0604020202020204" pitchFamily="34" charset="0"/>
              </a:rPr>
              <a:t> 6mo</a:t>
            </a:r>
          </a:p>
          <a:p>
            <a:pPr marL="742950" marR="0" lvl="1"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001641"/>
                </a:solidFill>
                <a:effectLst/>
                <a:uLnTx/>
                <a:uFillTx/>
                <a:latin typeface="Arial" panose="020B0604020202020204" pitchFamily="34" charset="0"/>
                <a:ea typeface="+mn-ea"/>
                <a:cs typeface="Arial" panose="020B0604020202020204" pitchFamily="34" charset="0"/>
              </a:rPr>
              <a:t>No relationship to HER3 expression</a:t>
            </a: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173E"/>
                </a:solidFill>
                <a:effectLst/>
                <a:uLnTx/>
                <a:uFillTx/>
                <a:latin typeface="Arial" panose="020B0604020202020204" pitchFamily="34" charset="0"/>
                <a:ea typeface="+mn-ea"/>
                <a:cs typeface="Arial" panose="020B0604020202020204" pitchFamily="34" charset="0"/>
              </a:rPr>
              <a:t>Med DOR: 10 </a:t>
            </a:r>
            <a:r>
              <a:rPr kumimoji="0" lang="en-US" sz="2400" b="0" i="0" u="none" strike="noStrike" kern="1200" cap="none" spc="0" normalizeH="0" baseline="0" noProof="0" dirty="0" err="1">
                <a:ln>
                  <a:noFill/>
                </a:ln>
                <a:solidFill>
                  <a:srgbClr val="03173E"/>
                </a:solidFill>
                <a:effectLst/>
                <a:uLnTx/>
                <a:uFillTx/>
                <a:latin typeface="Arial" panose="020B0604020202020204" pitchFamily="34" charset="0"/>
                <a:ea typeface="+mn-ea"/>
                <a:cs typeface="Arial" panose="020B0604020202020204" pitchFamily="34" charset="0"/>
              </a:rPr>
              <a:t>mo</a:t>
            </a:r>
            <a:endParaRPr kumimoji="0" lang="en-US" sz="2400" b="0" i="0" u="none" strike="noStrike" kern="1200" cap="none" spc="0" normalizeH="0" baseline="0" noProof="0" dirty="0">
              <a:ln>
                <a:noFill/>
              </a:ln>
              <a:solidFill>
                <a:srgbClr val="03173E"/>
              </a:solidFill>
              <a:effectLst/>
              <a:uLnTx/>
              <a:uFillTx/>
              <a:latin typeface="Arial" panose="020B0604020202020204" pitchFamily="34" charset="0"/>
              <a:ea typeface="+mn-ea"/>
              <a:cs typeface="Arial" panose="020B0604020202020204" pitchFamily="34" charset="0"/>
            </a:endParaRPr>
          </a:p>
          <a:p>
            <a:pPr marL="285750" marR="0" lvl="0"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173E"/>
                </a:solidFill>
                <a:effectLst/>
                <a:uLnTx/>
                <a:uFillTx/>
                <a:latin typeface="Arial" panose="020B0604020202020204" pitchFamily="34" charset="0"/>
                <a:ea typeface="+mn-ea"/>
                <a:cs typeface="Arial" panose="020B0604020202020204" pitchFamily="34" charset="0"/>
              </a:rPr>
              <a:t>Most common AE: </a:t>
            </a:r>
          </a:p>
          <a:p>
            <a:pPr marL="742950" marR="0" lvl="1"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001641"/>
                </a:solidFill>
                <a:effectLst/>
                <a:uLnTx/>
                <a:uFillTx/>
                <a:latin typeface="Arial" panose="020B0604020202020204" pitchFamily="34" charset="0"/>
                <a:ea typeface="+mn-ea"/>
                <a:cs typeface="Arial" panose="020B0604020202020204" pitchFamily="34" charset="0"/>
              </a:rPr>
              <a:t>Nausea/diarrhea/fatigue</a:t>
            </a:r>
          </a:p>
          <a:p>
            <a:pPr marL="742950" marR="0" lvl="1"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001641"/>
                </a:solidFill>
                <a:effectLst/>
                <a:uLnTx/>
                <a:uFillTx/>
                <a:latin typeface="Arial" panose="020B0604020202020204" pitchFamily="34" charset="0"/>
                <a:ea typeface="+mn-ea"/>
                <a:cs typeface="Arial" panose="020B0604020202020204" pitchFamily="34" charset="0"/>
              </a:rPr>
              <a:t>TEAE: 2 ILD, 1 low </a:t>
            </a:r>
            <a:r>
              <a:rPr kumimoji="0" lang="en-US" sz="2000" b="0" i="0" u="none" strike="noStrike" kern="1200" cap="none" spc="0" normalizeH="0" baseline="0" noProof="0" dirty="0" err="1">
                <a:ln>
                  <a:noFill/>
                </a:ln>
                <a:solidFill>
                  <a:srgbClr val="001641"/>
                </a:solidFill>
                <a:effectLst/>
                <a:uLnTx/>
                <a:uFillTx/>
                <a:latin typeface="Arial" panose="020B0604020202020204" pitchFamily="34" charset="0"/>
                <a:ea typeface="+mn-ea"/>
                <a:cs typeface="Arial" panose="020B0604020202020204" pitchFamily="34" charset="0"/>
              </a:rPr>
              <a:t>plt</a:t>
            </a:r>
            <a:endParaRPr kumimoji="0" lang="en-US" sz="2000" b="0" i="0" u="none" strike="noStrike" kern="1200" cap="none" spc="0" normalizeH="0" baseline="0" noProof="0" dirty="0">
              <a:ln>
                <a:noFill/>
              </a:ln>
              <a:solidFill>
                <a:srgbClr val="001641"/>
              </a:solidFill>
              <a:effectLst/>
              <a:uLnTx/>
              <a:uFillTx/>
              <a:latin typeface="Arial" panose="020B0604020202020204" pitchFamily="34" charset="0"/>
              <a:ea typeface="+mn-ea"/>
              <a:cs typeface="Arial" panose="020B0604020202020204" pitchFamily="34" charset="0"/>
            </a:endParaRPr>
          </a:p>
          <a:p>
            <a:pPr marL="742950" marR="0" lvl="1" indent="-2857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2400" b="0" i="0" u="none" strike="noStrike" kern="1200" cap="none" spc="0" normalizeH="0" baseline="0" noProof="0" dirty="0">
              <a:ln>
                <a:noFill/>
              </a:ln>
              <a:solidFill>
                <a:srgbClr val="001641"/>
              </a:solidFill>
              <a:effectLst/>
              <a:uLnTx/>
              <a:uFillTx/>
              <a:latin typeface="Arial" panose="020B0604020202020204" pitchFamily="34" charset="0"/>
              <a:ea typeface="+mn-ea"/>
              <a:cs typeface="Arial" panose="020B0604020202020204" pitchFamily="34" charset="0"/>
            </a:endParaRPr>
          </a:p>
        </p:txBody>
      </p:sp>
      <p:sp>
        <p:nvSpPr>
          <p:cNvPr id="9" name="TextBox 8">
            <a:extLst>
              <a:ext uri="{FF2B5EF4-FFF2-40B4-BE49-F238E27FC236}">
                <a16:creationId xmlns:a16="http://schemas.microsoft.com/office/drawing/2014/main" id="{B303FBCA-C83E-DCB6-BA87-B1C8E1D5D2F3}"/>
              </a:ext>
            </a:extLst>
          </p:cNvPr>
          <p:cNvSpPr txBox="1"/>
          <p:nvPr/>
        </p:nvSpPr>
        <p:spPr>
          <a:xfrm>
            <a:off x="7050936" y="6442823"/>
            <a:ext cx="6818242"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3173E"/>
                </a:solidFill>
                <a:effectLst/>
                <a:uLnTx/>
                <a:uFillTx/>
                <a:latin typeface="Arial" panose="020B0604020202020204" pitchFamily="34" charset="0"/>
                <a:ea typeface="+mn-ea"/>
                <a:cs typeface="Arial" panose="020B0604020202020204" pitchFamily="34" charset="0"/>
              </a:rPr>
              <a:t>Hamilton et al, ASCO 2023</a:t>
            </a:r>
            <a:endParaRPr kumimoji="0" lang="en-US" sz="1800" b="0" i="0" u="none" strike="noStrike" kern="1200" cap="none" spc="0" normalizeH="0" baseline="0" noProof="0" dirty="0">
              <a:ln>
                <a:noFill/>
              </a:ln>
              <a:solidFill>
                <a:srgbClr val="58595B"/>
              </a:solidFill>
              <a:effectLst/>
              <a:uLnTx/>
              <a:uFillTx/>
              <a:latin typeface="Arial" panose="020B0604020202020204"/>
              <a:ea typeface="+mn-ea"/>
              <a:cs typeface="+mn-cs"/>
            </a:endParaRPr>
          </a:p>
        </p:txBody>
      </p:sp>
      <p:pic>
        <p:nvPicPr>
          <p:cNvPr id="28" name="Picture 27">
            <a:extLst>
              <a:ext uri="{FF2B5EF4-FFF2-40B4-BE49-F238E27FC236}">
                <a16:creationId xmlns:a16="http://schemas.microsoft.com/office/drawing/2014/main" id="{D3FA3294-74B3-FF0D-4FA5-A20FFAA75845}"/>
              </a:ext>
            </a:extLst>
          </p:cNvPr>
          <p:cNvPicPr>
            <a:picLocks noChangeAspect="1"/>
          </p:cNvPicPr>
          <p:nvPr/>
        </p:nvPicPr>
        <p:blipFill>
          <a:blip r:embed="rId2"/>
          <a:stretch>
            <a:fillRect/>
          </a:stretch>
        </p:blipFill>
        <p:spPr>
          <a:xfrm>
            <a:off x="4854979" y="4034451"/>
            <a:ext cx="3574988" cy="2462770"/>
          </a:xfrm>
          <a:prstGeom prst="rect">
            <a:avLst/>
          </a:prstGeom>
        </p:spPr>
      </p:pic>
      <p:pic>
        <p:nvPicPr>
          <p:cNvPr id="29" name="Picture 28">
            <a:extLst>
              <a:ext uri="{FF2B5EF4-FFF2-40B4-BE49-F238E27FC236}">
                <a16:creationId xmlns:a16="http://schemas.microsoft.com/office/drawing/2014/main" id="{F51538DD-A409-520B-6DF2-A3E240B8B971}"/>
              </a:ext>
            </a:extLst>
          </p:cNvPr>
          <p:cNvPicPr>
            <a:picLocks noChangeAspect="1"/>
          </p:cNvPicPr>
          <p:nvPr/>
        </p:nvPicPr>
        <p:blipFill>
          <a:blip r:embed="rId3"/>
          <a:stretch>
            <a:fillRect/>
          </a:stretch>
        </p:blipFill>
        <p:spPr>
          <a:xfrm>
            <a:off x="8013482" y="1001499"/>
            <a:ext cx="3122923" cy="1841126"/>
          </a:xfrm>
          <a:prstGeom prst="rect">
            <a:avLst/>
          </a:prstGeom>
        </p:spPr>
      </p:pic>
      <p:pic>
        <p:nvPicPr>
          <p:cNvPr id="30" name="Picture 29">
            <a:extLst>
              <a:ext uri="{FF2B5EF4-FFF2-40B4-BE49-F238E27FC236}">
                <a16:creationId xmlns:a16="http://schemas.microsoft.com/office/drawing/2014/main" id="{E5203043-568F-7B1B-1290-BF3283971CBA}"/>
              </a:ext>
            </a:extLst>
          </p:cNvPr>
          <p:cNvPicPr>
            <a:picLocks noChangeAspect="1"/>
          </p:cNvPicPr>
          <p:nvPr/>
        </p:nvPicPr>
        <p:blipFill>
          <a:blip r:embed="rId4"/>
          <a:stretch>
            <a:fillRect/>
          </a:stretch>
        </p:blipFill>
        <p:spPr>
          <a:xfrm>
            <a:off x="7829136" y="2842625"/>
            <a:ext cx="3719232" cy="876892"/>
          </a:xfrm>
          <a:prstGeom prst="rect">
            <a:avLst/>
          </a:prstGeom>
        </p:spPr>
      </p:pic>
      <p:pic>
        <p:nvPicPr>
          <p:cNvPr id="55" name="Picture 54">
            <a:extLst>
              <a:ext uri="{FF2B5EF4-FFF2-40B4-BE49-F238E27FC236}">
                <a16:creationId xmlns:a16="http://schemas.microsoft.com/office/drawing/2014/main" id="{316B7203-0130-9991-CD6C-3D482BDC2F65}"/>
              </a:ext>
            </a:extLst>
          </p:cNvPr>
          <p:cNvPicPr>
            <a:picLocks noChangeAspect="1"/>
          </p:cNvPicPr>
          <p:nvPr/>
        </p:nvPicPr>
        <p:blipFill>
          <a:blip r:embed="rId5"/>
          <a:stretch>
            <a:fillRect/>
          </a:stretch>
        </p:blipFill>
        <p:spPr>
          <a:xfrm>
            <a:off x="8519614" y="3942896"/>
            <a:ext cx="3513134" cy="2554325"/>
          </a:xfrm>
          <a:prstGeom prst="rect">
            <a:avLst/>
          </a:prstGeom>
        </p:spPr>
      </p:pic>
      <p:pic>
        <p:nvPicPr>
          <p:cNvPr id="56" name="Picture 55">
            <a:extLst>
              <a:ext uri="{FF2B5EF4-FFF2-40B4-BE49-F238E27FC236}">
                <a16:creationId xmlns:a16="http://schemas.microsoft.com/office/drawing/2014/main" id="{74ACAF4C-DC7B-11CE-94E8-19CC9B8A7367}"/>
              </a:ext>
            </a:extLst>
          </p:cNvPr>
          <p:cNvPicPr>
            <a:picLocks noChangeAspect="1"/>
          </p:cNvPicPr>
          <p:nvPr/>
        </p:nvPicPr>
        <p:blipFill>
          <a:blip r:embed="rId6"/>
          <a:stretch>
            <a:fillRect/>
          </a:stretch>
        </p:blipFill>
        <p:spPr>
          <a:xfrm>
            <a:off x="989182" y="4989189"/>
            <a:ext cx="3105150" cy="1638300"/>
          </a:xfrm>
          <a:prstGeom prst="rect">
            <a:avLst/>
          </a:prstGeom>
        </p:spPr>
      </p:pic>
    </p:spTree>
    <p:extLst>
      <p:ext uri="{BB962C8B-B14F-4D97-AF65-F5344CB8AC3E}">
        <p14:creationId xmlns:p14="http://schemas.microsoft.com/office/powerpoint/2010/main" val="1785868818"/>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3EA6976-58E0-FF4D-B5BE-E3C425F9EA63}"/>
              </a:ext>
            </a:extLst>
          </p:cNvPr>
          <p:cNvSpPr>
            <a:spLocks noGrp="1"/>
          </p:cNvSpPr>
          <p:nvPr>
            <p:ph type="title"/>
          </p:nvPr>
        </p:nvSpPr>
        <p:spPr/>
        <p:txBody>
          <a:bodyPr/>
          <a:lstStyle/>
          <a:p>
            <a:pPr>
              <a:spcBef>
                <a:spcPts val="1200"/>
              </a:spcBef>
            </a:pPr>
            <a:r>
              <a:rPr lang="en-US" dirty="0"/>
              <a:t>Agenda</a:t>
            </a:r>
            <a:endParaRPr lang="en-US" sz="2400" dirty="0"/>
          </a:p>
        </p:txBody>
      </p:sp>
      <p:sp>
        <p:nvSpPr>
          <p:cNvPr id="5" name="Rectangle 4">
            <a:extLst>
              <a:ext uri="{FF2B5EF4-FFF2-40B4-BE49-F238E27FC236}">
                <a16:creationId xmlns:a16="http://schemas.microsoft.com/office/drawing/2014/main" id="{ABAE8C11-F1C8-FB05-2DFB-96EB124F9CDF}"/>
              </a:ext>
            </a:extLst>
          </p:cNvPr>
          <p:cNvSpPr/>
          <p:nvPr/>
        </p:nvSpPr>
        <p:spPr bwMode="auto">
          <a:xfrm>
            <a:off x="840278" y="4458816"/>
            <a:ext cx="11091672" cy="914400"/>
          </a:xfrm>
          <a:prstGeom prst="rect">
            <a:avLst/>
          </a:prstGeom>
          <a:solidFill>
            <a:srgbClr val="0432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endParaRPr kumimoji="0" lang="en-US" sz="2400" b="0" i="0" u="none" strike="noStrike" cap="none" normalizeH="0" baseline="0" dirty="0">
              <a:ln>
                <a:noFill/>
              </a:ln>
              <a:effectLst/>
              <a:latin typeface="Times New Roman" pitchFamily="18" charset="0"/>
            </a:endParaRPr>
          </a:p>
        </p:txBody>
      </p:sp>
      <p:sp>
        <p:nvSpPr>
          <p:cNvPr id="3" name="Content Placeholder 2">
            <a:extLst>
              <a:ext uri="{FF2B5EF4-FFF2-40B4-BE49-F238E27FC236}">
                <a16:creationId xmlns:a16="http://schemas.microsoft.com/office/drawing/2014/main" id="{5239D5A5-CF8E-1043-8EA1-EB2202922538}"/>
              </a:ext>
            </a:extLst>
          </p:cNvPr>
          <p:cNvSpPr>
            <a:spLocks noGrp="1"/>
          </p:cNvSpPr>
          <p:nvPr>
            <p:ph idx="1"/>
          </p:nvPr>
        </p:nvSpPr>
        <p:spPr>
          <a:xfrm>
            <a:off x="912286" y="1416053"/>
            <a:ext cx="10512306" cy="4799013"/>
          </a:xfrm>
        </p:spPr>
        <p:txBody>
          <a:bodyPr/>
          <a:lstStyle/>
          <a:p>
            <a:pPr marL="98425" indent="0">
              <a:lnSpc>
                <a:spcPct val="100000"/>
              </a:lnSpc>
              <a:spcBef>
                <a:spcPts val="1600"/>
              </a:spcBef>
              <a:spcAft>
                <a:spcPts val="0"/>
              </a:spcAft>
              <a:buNone/>
            </a:pPr>
            <a:r>
              <a:rPr lang="en-US" sz="2500" dirty="0">
                <a:solidFill>
                  <a:srgbClr val="0432FF"/>
                </a:solidFill>
              </a:rPr>
              <a:t>Module 1: </a:t>
            </a:r>
            <a:r>
              <a:rPr lang="en-US" sz="2500" dirty="0">
                <a:solidFill>
                  <a:schemeClr val="tx1"/>
                </a:solidFill>
              </a:rPr>
              <a:t>Long-Term Management of HER2-Positive Breast Cancer — Dr </a:t>
            </a:r>
            <a:r>
              <a:rPr lang="en-US" sz="2500" dirty="0" err="1">
                <a:solidFill>
                  <a:schemeClr val="tx1"/>
                </a:solidFill>
              </a:rPr>
              <a:t>Krop</a:t>
            </a:r>
            <a:endParaRPr lang="en-US" sz="2500" dirty="0">
              <a:solidFill>
                <a:schemeClr val="tx1"/>
              </a:solidFill>
            </a:endParaRPr>
          </a:p>
          <a:p>
            <a:pPr marL="98425" indent="0">
              <a:lnSpc>
                <a:spcPct val="100000"/>
              </a:lnSpc>
              <a:spcBef>
                <a:spcPts val="1600"/>
              </a:spcBef>
              <a:spcAft>
                <a:spcPts val="0"/>
              </a:spcAft>
              <a:buNone/>
            </a:pPr>
            <a:r>
              <a:rPr lang="en-US" sz="2500" dirty="0">
                <a:solidFill>
                  <a:srgbClr val="0432FF"/>
                </a:solidFill>
              </a:rPr>
              <a:t>Module 2: </a:t>
            </a:r>
            <a:r>
              <a:rPr lang="en-US" sz="2500" dirty="0">
                <a:solidFill>
                  <a:schemeClr val="tx1"/>
                </a:solidFill>
              </a:rPr>
              <a:t>Optimizing the Management of ER-Positive Localized Breast Cancer — Dr </a:t>
            </a:r>
            <a:r>
              <a:rPr lang="en-US" sz="2500" dirty="0" err="1">
                <a:solidFill>
                  <a:schemeClr val="tx1"/>
                </a:solidFill>
              </a:rPr>
              <a:t>Kalinsky</a:t>
            </a:r>
            <a:endParaRPr lang="en-US" sz="2500" dirty="0">
              <a:solidFill>
                <a:schemeClr val="tx1"/>
              </a:solidFill>
            </a:endParaRPr>
          </a:p>
          <a:p>
            <a:pPr marL="98425" indent="0">
              <a:lnSpc>
                <a:spcPct val="100000"/>
              </a:lnSpc>
              <a:spcBef>
                <a:spcPts val="1600"/>
              </a:spcBef>
              <a:spcAft>
                <a:spcPts val="0"/>
              </a:spcAft>
              <a:buNone/>
            </a:pPr>
            <a:r>
              <a:rPr lang="en-US" sz="2500" dirty="0">
                <a:solidFill>
                  <a:srgbClr val="0432FF"/>
                </a:solidFill>
              </a:rPr>
              <a:t>Module 3: </a:t>
            </a:r>
            <a:r>
              <a:rPr lang="en-US" sz="2500" dirty="0">
                <a:solidFill>
                  <a:schemeClr val="tx1"/>
                </a:solidFill>
              </a:rPr>
              <a:t>Considerations in the Care of Patients with ER-Positive mBC — </a:t>
            </a:r>
            <a:br>
              <a:rPr lang="en-US" sz="2500" dirty="0">
                <a:solidFill>
                  <a:schemeClr val="tx1"/>
                </a:solidFill>
              </a:rPr>
            </a:br>
            <a:r>
              <a:rPr lang="en-US" sz="2500" dirty="0">
                <a:solidFill>
                  <a:schemeClr val="tx1"/>
                </a:solidFill>
              </a:rPr>
              <a:t>Dr </a:t>
            </a:r>
            <a:r>
              <a:rPr lang="en-US" sz="2500" dirty="0" err="1">
                <a:solidFill>
                  <a:schemeClr val="tx1"/>
                </a:solidFill>
              </a:rPr>
              <a:t>Jhaveri</a:t>
            </a:r>
            <a:endParaRPr lang="en-US" sz="2500" dirty="0">
              <a:solidFill>
                <a:schemeClr val="tx1"/>
              </a:solidFill>
            </a:endParaRPr>
          </a:p>
          <a:p>
            <a:pPr marL="98425" indent="0">
              <a:lnSpc>
                <a:spcPct val="100000"/>
              </a:lnSpc>
              <a:spcBef>
                <a:spcPts val="1600"/>
              </a:spcBef>
              <a:spcAft>
                <a:spcPts val="0"/>
              </a:spcAft>
              <a:buNone/>
            </a:pPr>
            <a:r>
              <a:rPr lang="en-US" sz="2500" dirty="0">
                <a:solidFill>
                  <a:srgbClr val="0432FF"/>
                </a:solidFill>
              </a:rPr>
              <a:t>Module 4: </a:t>
            </a:r>
            <a:r>
              <a:rPr lang="en-US" sz="2500" dirty="0">
                <a:solidFill>
                  <a:schemeClr val="tx1"/>
                </a:solidFill>
              </a:rPr>
              <a:t>Novel and Emerging Strategies for ER-Positive mBC — Dr </a:t>
            </a:r>
            <a:r>
              <a:rPr lang="en-US" sz="2500" dirty="0" err="1">
                <a:solidFill>
                  <a:schemeClr val="tx1"/>
                </a:solidFill>
              </a:rPr>
              <a:t>Rugo</a:t>
            </a:r>
            <a:endParaRPr lang="en-US" sz="2500" dirty="0">
              <a:solidFill>
                <a:schemeClr val="tx1"/>
              </a:solidFill>
            </a:endParaRPr>
          </a:p>
          <a:p>
            <a:pPr marL="98425" indent="0">
              <a:lnSpc>
                <a:spcPct val="100000"/>
              </a:lnSpc>
              <a:spcBef>
                <a:spcPts val="1600"/>
              </a:spcBef>
              <a:spcAft>
                <a:spcPts val="0"/>
              </a:spcAft>
              <a:buNone/>
            </a:pPr>
            <a:r>
              <a:rPr lang="en-US" sz="2500" dirty="0">
                <a:solidFill>
                  <a:schemeClr val="bg1"/>
                </a:solidFill>
              </a:rPr>
              <a:t>Module 5: Evolving Clinical Decision-Making for Localized Triple-Negative Breast Cancer (TNBC) — Dr O’Shaughnessy</a:t>
            </a:r>
          </a:p>
          <a:p>
            <a:pPr marL="98425" indent="0">
              <a:lnSpc>
                <a:spcPct val="100000"/>
              </a:lnSpc>
              <a:spcBef>
                <a:spcPts val="1600"/>
              </a:spcBef>
              <a:spcAft>
                <a:spcPts val="0"/>
              </a:spcAft>
              <a:buNone/>
            </a:pPr>
            <a:r>
              <a:rPr lang="en-US" sz="2500" dirty="0">
                <a:solidFill>
                  <a:srgbClr val="0432FF"/>
                </a:solidFill>
              </a:rPr>
              <a:t>Module 6: </a:t>
            </a:r>
            <a:r>
              <a:rPr lang="en-US" sz="2500" dirty="0">
                <a:solidFill>
                  <a:schemeClr val="tx1"/>
                </a:solidFill>
              </a:rPr>
              <a:t>Recent Advances in the Treatment of Metastatic TNBC (</a:t>
            </a:r>
            <a:r>
              <a:rPr lang="en-US" sz="2500" dirty="0" err="1">
                <a:solidFill>
                  <a:schemeClr val="tx1"/>
                </a:solidFill>
              </a:rPr>
              <a:t>mTNBC</a:t>
            </a:r>
            <a:r>
              <a:rPr lang="en-US" sz="2500" dirty="0">
                <a:solidFill>
                  <a:schemeClr val="tx1"/>
                </a:solidFill>
              </a:rPr>
              <a:t>) — Prof Schmid</a:t>
            </a:r>
          </a:p>
        </p:txBody>
      </p:sp>
    </p:spTree>
    <p:extLst>
      <p:ext uri="{BB962C8B-B14F-4D97-AF65-F5344CB8AC3E}">
        <p14:creationId xmlns:p14="http://schemas.microsoft.com/office/powerpoint/2010/main" val="917108620"/>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3EA6976-58E0-FF4D-B5BE-E3C425F9EA63}"/>
              </a:ext>
            </a:extLst>
          </p:cNvPr>
          <p:cNvSpPr>
            <a:spLocks noGrp="1"/>
          </p:cNvSpPr>
          <p:nvPr>
            <p:ph type="title"/>
          </p:nvPr>
        </p:nvSpPr>
        <p:spPr>
          <a:xfrm>
            <a:off x="263352" y="404665"/>
            <a:ext cx="11656800" cy="1440160"/>
          </a:xfrm>
          <a:solidFill>
            <a:srgbClr val="3333CC"/>
          </a:solidFill>
        </p:spPr>
        <p:txBody>
          <a:bodyPr lIns="182880" rIns="182880"/>
          <a:lstStyle/>
          <a:p>
            <a:pPr>
              <a:spcBef>
                <a:spcPts val="1200"/>
              </a:spcBef>
            </a:pPr>
            <a:r>
              <a:rPr lang="en-US" sz="3200" dirty="0">
                <a:solidFill>
                  <a:schemeClr val="bg1"/>
                </a:solidFill>
              </a:rPr>
              <a:t>Management of triple-negative localized breast cancer; </a:t>
            </a:r>
            <a:br>
              <a:rPr lang="en-US" sz="3200" dirty="0">
                <a:solidFill>
                  <a:schemeClr val="bg1"/>
                </a:solidFill>
              </a:rPr>
            </a:br>
            <a:r>
              <a:rPr lang="en-US" sz="3200" dirty="0">
                <a:solidFill>
                  <a:schemeClr val="bg1"/>
                </a:solidFill>
              </a:rPr>
              <a:t>selection of patients for adjuvant olaparib</a:t>
            </a:r>
          </a:p>
        </p:txBody>
      </p:sp>
      <p:sp>
        <p:nvSpPr>
          <p:cNvPr id="9" name="TextBox 8">
            <a:extLst>
              <a:ext uri="{FF2B5EF4-FFF2-40B4-BE49-F238E27FC236}">
                <a16:creationId xmlns:a16="http://schemas.microsoft.com/office/drawing/2014/main" id="{2535186D-B8FB-944F-B5ED-9A28DB4EC92D}"/>
              </a:ext>
            </a:extLst>
          </p:cNvPr>
          <p:cNvSpPr txBox="1"/>
          <p:nvPr/>
        </p:nvSpPr>
        <p:spPr>
          <a:xfrm>
            <a:off x="263352" y="5085184"/>
            <a:ext cx="3657600" cy="461665"/>
          </a:xfrm>
          <a:prstGeom prst="rect">
            <a:avLst/>
          </a:prstGeom>
          <a:noFill/>
        </p:spPr>
        <p:txBody>
          <a:bodyPr wrap="square" rtlCol="0">
            <a:no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Sara A </a:t>
            </a:r>
            <a:r>
              <a:rPr kumimoji="0" lang="en-US" sz="2000" b="1"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Hurvitz</a:t>
            </a: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MD</a:t>
            </a:r>
          </a:p>
        </p:txBody>
      </p:sp>
      <p:pic>
        <p:nvPicPr>
          <p:cNvPr id="15" name="Picture 14">
            <a:extLst>
              <a:ext uri="{FF2B5EF4-FFF2-40B4-BE49-F238E27FC236}">
                <a16:creationId xmlns:a16="http://schemas.microsoft.com/office/drawing/2014/main" id="{D645971B-6DAA-294B-BE27-49E8BC8BBD3B}"/>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468584" y="3186662"/>
            <a:ext cx="3251200" cy="1828800"/>
          </a:xfrm>
          <a:prstGeom prst="rect">
            <a:avLst/>
          </a:prstGeom>
          <a:effectLst>
            <a:outerShdw blurRad="50800" dist="38100" dir="2700000" algn="tl" rotWithShape="0">
              <a:prstClr val="black">
                <a:alpha val="40000"/>
              </a:prstClr>
            </a:outerShdw>
          </a:effectLst>
        </p:spPr>
      </p:pic>
      <p:sp>
        <p:nvSpPr>
          <p:cNvPr id="3" name="TextBox 2">
            <a:extLst>
              <a:ext uri="{FF2B5EF4-FFF2-40B4-BE49-F238E27FC236}">
                <a16:creationId xmlns:a16="http://schemas.microsoft.com/office/drawing/2014/main" id="{9060C9C5-DE60-028F-E446-B3DFFD7525DC}"/>
              </a:ext>
            </a:extLst>
          </p:cNvPr>
          <p:cNvSpPr txBox="1"/>
          <p:nvPr/>
        </p:nvSpPr>
        <p:spPr>
          <a:xfrm>
            <a:off x="4262952" y="5085184"/>
            <a:ext cx="3657600" cy="461665"/>
          </a:xfrm>
          <a:prstGeom prst="rect">
            <a:avLst/>
          </a:prstGeom>
          <a:noFill/>
        </p:spPr>
        <p:txBody>
          <a:bodyPr wrap="square" rtlCol="0">
            <a:no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Sara M </a:t>
            </a:r>
            <a:r>
              <a:rPr kumimoji="0" lang="en-US" sz="2000" b="1"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Tolaney</a:t>
            </a: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MD, MPH</a:t>
            </a:r>
          </a:p>
        </p:txBody>
      </p:sp>
      <p:pic>
        <p:nvPicPr>
          <p:cNvPr id="4" name="Picture 3">
            <a:extLst>
              <a:ext uri="{FF2B5EF4-FFF2-40B4-BE49-F238E27FC236}">
                <a16:creationId xmlns:a16="http://schemas.microsoft.com/office/drawing/2014/main" id="{4299AE17-3469-EAB2-2096-8E7AD0517912}"/>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4468184" y="3184376"/>
            <a:ext cx="3251200" cy="1828800"/>
          </a:xfrm>
          <a:prstGeom prst="rect">
            <a:avLst/>
          </a:prstGeom>
          <a:effectLst>
            <a:outerShdw blurRad="50800" dist="38100" dir="2700000" algn="tl" rotWithShape="0">
              <a:prstClr val="black">
                <a:alpha val="40000"/>
              </a:prstClr>
            </a:outerShdw>
          </a:effectLst>
        </p:spPr>
      </p:pic>
      <p:sp>
        <p:nvSpPr>
          <p:cNvPr id="5" name="TextBox 4">
            <a:extLst>
              <a:ext uri="{FF2B5EF4-FFF2-40B4-BE49-F238E27FC236}">
                <a16:creationId xmlns:a16="http://schemas.microsoft.com/office/drawing/2014/main" id="{649EF24D-8159-6A05-7EAB-D56B0716D019}"/>
              </a:ext>
            </a:extLst>
          </p:cNvPr>
          <p:cNvSpPr txBox="1"/>
          <p:nvPr/>
        </p:nvSpPr>
        <p:spPr>
          <a:xfrm>
            <a:off x="8262552" y="5085184"/>
            <a:ext cx="3657600" cy="461665"/>
          </a:xfrm>
          <a:prstGeom prst="rect">
            <a:avLst/>
          </a:prstGeom>
          <a:noFill/>
        </p:spPr>
        <p:txBody>
          <a:bodyPr wrap="square" rtlCol="0">
            <a:no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Tiffany A </a:t>
            </a:r>
            <a:r>
              <a:rPr kumimoji="0" lang="en-US" sz="2000" b="1"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Traina</a:t>
            </a: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MD, FASCO</a:t>
            </a:r>
          </a:p>
        </p:txBody>
      </p:sp>
      <p:pic>
        <p:nvPicPr>
          <p:cNvPr id="6" name="Picture 5">
            <a:extLst>
              <a:ext uri="{FF2B5EF4-FFF2-40B4-BE49-F238E27FC236}">
                <a16:creationId xmlns:a16="http://schemas.microsoft.com/office/drawing/2014/main" id="{A27AA7ED-E8A5-95FA-B079-6592AD6E11C7}"/>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8465752" y="3184376"/>
            <a:ext cx="3251200" cy="18288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32433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3EA6976-58E0-FF4D-B5BE-E3C425F9EA63}"/>
              </a:ext>
            </a:extLst>
          </p:cNvPr>
          <p:cNvSpPr>
            <a:spLocks noGrp="1"/>
          </p:cNvSpPr>
          <p:nvPr>
            <p:ph type="title"/>
          </p:nvPr>
        </p:nvSpPr>
        <p:spPr>
          <a:xfrm>
            <a:off x="263352" y="404665"/>
            <a:ext cx="11656800" cy="1440160"/>
          </a:xfrm>
          <a:solidFill>
            <a:srgbClr val="3333CC"/>
          </a:solidFill>
        </p:spPr>
        <p:txBody>
          <a:bodyPr lIns="182880" rIns="182880"/>
          <a:lstStyle/>
          <a:p>
            <a:pPr>
              <a:spcBef>
                <a:spcPts val="1200"/>
              </a:spcBef>
            </a:pPr>
            <a:r>
              <a:rPr lang="en-US" sz="3200" dirty="0">
                <a:solidFill>
                  <a:schemeClr val="bg1"/>
                </a:solidFill>
              </a:rPr>
              <a:t>Management of CNS-only disease progression in patients with HER2-positive metastatic breast cancer</a:t>
            </a:r>
          </a:p>
        </p:txBody>
      </p:sp>
      <p:sp>
        <p:nvSpPr>
          <p:cNvPr id="9" name="TextBox 8">
            <a:extLst>
              <a:ext uri="{FF2B5EF4-FFF2-40B4-BE49-F238E27FC236}">
                <a16:creationId xmlns:a16="http://schemas.microsoft.com/office/drawing/2014/main" id="{2535186D-B8FB-944F-B5ED-9A28DB4EC92D}"/>
              </a:ext>
            </a:extLst>
          </p:cNvPr>
          <p:cNvSpPr txBox="1"/>
          <p:nvPr/>
        </p:nvSpPr>
        <p:spPr>
          <a:xfrm>
            <a:off x="263352" y="5085184"/>
            <a:ext cx="3657600" cy="461665"/>
          </a:xfrm>
          <a:prstGeom prst="rect">
            <a:avLst/>
          </a:prstGeom>
          <a:noFill/>
        </p:spPr>
        <p:txBody>
          <a:bodyPr wrap="square" rtlCol="0">
            <a:no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Sara A </a:t>
            </a:r>
            <a:r>
              <a:rPr kumimoji="0" lang="en-US" sz="2000" b="1"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Hurvitz</a:t>
            </a: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MD</a:t>
            </a:r>
          </a:p>
        </p:txBody>
      </p:sp>
      <p:pic>
        <p:nvPicPr>
          <p:cNvPr id="15" name="Picture 14">
            <a:extLst>
              <a:ext uri="{FF2B5EF4-FFF2-40B4-BE49-F238E27FC236}">
                <a16:creationId xmlns:a16="http://schemas.microsoft.com/office/drawing/2014/main" id="{D645971B-6DAA-294B-BE27-49E8BC8BBD3B}"/>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468584" y="3186662"/>
            <a:ext cx="3251200" cy="1828800"/>
          </a:xfrm>
          <a:prstGeom prst="rect">
            <a:avLst/>
          </a:prstGeom>
          <a:effectLst>
            <a:outerShdw blurRad="50800" dist="38100" dir="2700000" algn="tl" rotWithShape="0">
              <a:prstClr val="black">
                <a:alpha val="40000"/>
              </a:prstClr>
            </a:outerShdw>
          </a:effectLst>
        </p:spPr>
      </p:pic>
      <p:sp>
        <p:nvSpPr>
          <p:cNvPr id="3" name="TextBox 2">
            <a:extLst>
              <a:ext uri="{FF2B5EF4-FFF2-40B4-BE49-F238E27FC236}">
                <a16:creationId xmlns:a16="http://schemas.microsoft.com/office/drawing/2014/main" id="{9060C9C5-DE60-028F-E446-B3DFFD7525DC}"/>
              </a:ext>
            </a:extLst>
          </p:cNvPr>
          <p:cNvSpPr txBox="1"/>
          <p:nvPr/>
        </p:nvSpPr>
        <p:spPr>
          <a:xfrm>
            <a:off x="4262952" y="5085184"/>
            <a:ext cx="3657600" cy="461665"/>
          </a:xfrm>
          <a:prstGeom prst="rect">
            <a:avLst/>
          </a:prstGeom>
          <a:noFill/>
        </p:spPr>
        <p:txBody>
          <a:bodyPr wrap="square" rtlCol="0">
            <a:no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Sara M </a:t>
            </a:r>
            <a:r>
              <a:rPr kumimoji="0" lang="en-US" sz="2000" b="1"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Tolaney</a:t>
            </a: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MD, MPH</a:t>
            </a:r>
          </a:p>
        </p:txBody>
      </p:sp>
      <p:pic>
        <p:nvPicPr>
          <p:cNvPr id="4" name="Picture 3">
            <a:extLst>
              <a:ext uri="{FF2B5EF4-FFF2-40B4-BE49-F238E27FC236}">
                <a16:creationId xmlns:a16="http://schemas.microsoft.com/office/drawing/2014/main" id="{4299AE17-3469-EAB2-2096-8E7AD0517912}"/>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4468184" y="3184376"/>
            <a:ext cx="3251200" cy="1828800"/>
          </a:xfrm>
          <a:prstGeom prst="rect">
            <a:avLst/>
          </a:prstGeom>
          <a:effectLst>
            <a:outerShdw blurRad="50800" dist="38100" dir="2700000" algn="tl" rotWithShape="0">
              <a:prstClr val="black">
                <a:alpha val="40000"/>
              </a:prstClr>
            </a:outerShdw>
          </a:effectLst>
        </p:spPr>
      </p:pic>
      <p:sp>
        <p:nvSpPr>
          <p:cNvPr id="5" name="TextBox 4">
            <a:extLst>
              <a:ext uri="{FF2B5EF4-FFF2-40B4-BE49-F238E27FC236}">
                <a16:creationId xmlns:a16="http://schemas.microsoft.com/office/drawing/2014/main" id="{649EF24D-8159-6A05-7EAB-D56B0716D019}"/>
              </a:ext>
            </a:extLst>
          </p:cNvPr>
          <p:cNvSpPr txBox="1"/>
          <p:nvPr/>
        </p:nvSpPr>
        <p:spPr>
          <a:xfrm>
            <a:off x="8262552" y="5085184"/>
            <a:ext cx="3657600" cy="461665"/>
          </a:xfrm>
          <a:prstGeom prst="rect">
            <a:avLst/>
          </a:prstGeom>
          <a:noFill/>
        </p:spPr>
        <p:txBody>
          <a:bodyPr wrap="square" rtlCol="0">
            <a:no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Tiffany A </a:t>
            </a:r>
            <a:r>
              <a:rPr kumimoji="0" lang="en-US" sz="2000" b="1"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Traina</a:t>
            </a: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MD, FASCO</a:t>
            </a:r>
          </a:p>
        </p:txBody>
      </p:sp>
      <p:pic>
        <p:nvPicPr>
          <p:cNvPr id="6" name="Picture 5">
            <a:extLst>
              <a:ext uri="{FF2B5EF4-FFF2-40B4-BE49-F238E27FC236}">
                <a16:creationId xmlns:a16="http://schemas.microsoft.com/office/drawing/2014/main" id="{A27AA7ED-E8A5-95FA-B079-6592AD6E11C7}"/>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8465752" y="3184376"/>
            <a:ext cx="3251200" cy="18288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5634161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9B2E496D-88BB-964C-894C-81BDEFB1E3BA}"/>
              </a:ext>
            </a:extLst>
          </p:cNvPr>
          <p:cNvSpPr>
            <a:spLocks noGrp="1"/>
          </p:cNvSpPr>
          <p:nvPr>
            <p:ph idx="38"/>
          </p:nvPr>
        </p:nvSpPr>
        <p:spPr/>
        <p:txBody>
          <a:bodyPr/>
          <a:lstStyle/>
          <a:p>
            <a:r>
              <a:rPr lang="en-US" dirty="0"/>
              <a:t>Pembrolizumab + capecitabine  </a:t>
            </a:r>
          </a:p>
        </p:txBody>
      </p:sp>
      <p:sp>
        <p:nvSpPr>
          <p:cNvPr id="7" name="Content Placeholder 6">
            <a:extLst>
              <a:ext uri="{FF2B5EF4-FFF2-40B4-BE49-F238E27FC236}">
                <a16:creationId xmlns:a16="http://schemas.microsoft.com/office/drawing/2014/main" id="{8C03B333-50A7-1C43-917F-A1562C92C381}"/>
              </a:ext>
            </a:extLst>
          </p:cNvPr>
          <p:cNvSpPr>
            <a:spLocks noGrp="1"/>
          </p:cNvSpPr>
          <p:nvPr>
            <p:ph idx="41"/>
          </p:nvPr>
        </p:nvSpPr>
        <p:spPr/>
        <p:txBody>
          <a:bodyPr/>
          <a:lstStyle/>
          <a:p>
            <a:r>
              <a:rPr lang="en-US" dirty="0"/>
              <a:t>Pembrolizumab + capecitabine  </a:t>
            </a:r>
          </a:p>
        </p:txBody>
      </p:sp>
      <p:sp>
        <p:nvSpPr>
          <p:cNvPr id="8" name="Content Placeholder 7">
            <a:extLst>
              <a:ext uri="{FF2B5EF4-FFF2-40B4-BE49-F238E27FC236}">
                <a16:creationId xmlns:a16="http://schemas.microsoft.com/office/drawing/2014/main" id="{D7B18405-0BAC-9049-80A4-E3C4D3577AD8}"/>
              </a:ext>
            </a:extLst>
          </p:cNvPr>
          <p:cNvSpPr>
            <a:spLocks noGrp="1"/>
          </p:cNvSpPr>
          <p:nvPr>
            <p:ph idx="42"/>
          </p:nvPr>
        </p:nvSpPr>
        <p:spPr/>
        <p:txBody>
          <a:bodyPr/>
          <a:lstStyle/>
          <a:p>
            <a:r>
              <a:rPr lang="en-US" dirty="0"/>
              <a:t>Pembrolizumab + capecitabine  </a:t>
            </a:r>
          </a:p>
        </p:txBody>
      </p:sp>
      <p:sp>
        <p:nvSpPr>
          <p:cNvPr id="9" name="Content Placeholder 8">
            <a:extLst>
              <a:ext uri="{FF2B5EF4-FFF2-40B4-BE49-F238E27FC236}">
                <a16:creationId xmlns:a16="http://schemas.microsoft.com/office/drawing/2014/main" id="{DE20D7E1-887B-2C49-9C17-A1C876D97F8D}"/>
              </a:ext>
            </a:extLst>
          </p:cNvPr>
          <p:cNvSpPr>
            <a:spLocks noGrp="1"/>
          </p:cNvSpPr>
          <p:nvPr>
            <p:ph idx="43"/>
          </p:nvPr>
        </p:nvSpPr>
        <p:spPr/>
        <p:txBody>
          <a:bodyPr/>
          <a:lstStyle/>
          <a:p>
            <a:r>
              <a:rPr lang="en-US" dirty="0"/>
              <a:t>Pembrolizumab + capecitabine  </a:t>
            </a:r>
          </a:p>
        </p:txBody>
      </p:sp>
      <p:sp>
        <p:nvSpPr>
          <p:cNvPr id="10" name="Content Placeholder 9">
            <a:extLst>
              <a:ext uri="{FF2B5EF4-FFF2-40B4-BE49-F238E27FC236}">
                <a16:creationId xmlns:a16="http://schemas.microsoft.com/office/drawing/2014/main" id="{F3681921-D0A1-6346-97C2-C92B93AB0251}"/>
              </a:ext>
            </a:extLst>
          </p:cNvPr>
          <p:cNvSpPr>
            <a:spLocks noGrp="1"/>
          </p:cNvSpPr>
          <p:nvPr>
            <p:ph idx="44"/>
          </p:nvPr>
        </p:nvSpPr>
        <p:spPr/>
        <p:txBody>
          <a:bodyPr/>
          <a:lstStyle/>
          <a:p>
            <a:r>
              <a:rPr lang="en-US" dirty="0"/>
              <a:t>Pembrolizumab + capecitabine  </a:t>
            </a:r>
          </a:p>
        </p:txBody>
      </p:sp>
      <p:sp>
        <p:nvSpPr>
          <p:cNvPr id="11" name="Content Placeholder 10">
            <a:extLst>
              <a:ext uri="{FF2B5EF4-FFF2-40B4-BE49-F238E27FC236}">
                <a16:creationId xmlns:a16="http://schemas.microsoft.com/office/drawing/2014/main" id="{2A1306BB-FA2D-9E42-99B5-EB3689276026}"/>
              </a:ext>
            </a:extLst>
          </p:cNvPr>
          <p:cNvSpPr>
            <a:spLocks noGrp="1"/>
          </p:cNvSpPr>
          <p:nvPr>
            <p:ph idx="45"/>
          </p:nvPr>
        </p:nvSpPr>
        <p:spPr/>
        <p:txBody>
          <a:bodyPr/>
          <a:lstStyle/>
          <a:p>
            <a:r>
              <a:rPr lang="en-US" dirty="0"/>
              <a:t>Pembrolizumab + capecitabine  </a:t>
            </a:r>
          </a:p>
        </p:txBody>
      </p:sp>
      <p:sp>
        <p:nvSpPr>
          <p:cNvPr id="12" name="Title 1">
            <a:extLst>
              <a:ext uri="{FF2B5EF4-FFF2-40B4-BE49-F238E27FC236}">
                <a16:creationId xmlns:a16="http://schemas.microsoft.com/office/drawing/2014/main" id="{D0B4B9E0-F356-C03B-38DD-38C0C467C66C}"/>
              </a:ext>
            </a:extLst>
          </p:cNvPr>
          <p:cNvSpPr>
            <a:spLocks noGrp="1"/>
          </p:cNvSpPr>
          <p:nvPr>
            <p:ph type="title"/>
          </p:nvPr>
        </p:nvSpPr>
        <p:spPr>
          <a:xfrm>
            <a:off x="912285" y="0"/>
            <a:ext cx="10440299" cy="1397821"/>
          </a:xfrm>
        </p:spPr>
        <p:txBody>
          <a:bodyPr/>
          <a:lstStyle/>
          <a:p>
            <a:pPr>
              <a:spcBef>
                <a:spcPts val="0"/>
              </a:spcBef>
              <a:spcAft>
                <a:spcPts val="0"/>
              </a:spcAft>
            </a:pPr>
            <a:r>
              <a:rPr lang="en-US" b="1" kern="0"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In general, what would you recommend as adjuvant treatment for a patient with </a:t>
            </a:r>
            <a:r>
              <a:rPr lang="en-US" b="1" u="sng" kern="0"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BRCA wild-type</a:t>
            </a:r>
            <a:r>
              <a:rPr lang="en-US" b="1" kern="0"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 TNBC who has residual disease after neoadjuvant chemotherapy/pembrolizumab?</a:t>
            </a:r>
            <a:endParaRPr lang="en-US"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endParaRPr>
          </a:p>
        </p:txBody>
      </p:sp>
      <p:sp>
        <p:nvSpPr>
          <p:cNvPr id="2" name="Content Placeholder 3">
            <a:extLst>
              <a:ext uri="{FF2B5EF4-FFF2-40B4-BE49-F238E27FC236}">
                <a16:creationId xmlns:a16="http://schemas.microsoft.com/office/drawing/2014/main" id="{0669A8B2-9285-9F60-4FE5-EDD8E757894D}"/>
              </a:ext>
            </a:extLst>
          </p:cNvPr>
          <p:cNvSpPr>
            <a:spLocks noGrp="1"/>
          </p:cNvSpPr>
          <p:nvPr>
            <p:ph idx="37"/>
          </p:nvPr>
        </p:nvSpPr>
        <p:spPr/>
        <p:txBody>
          <a:bodyPr/>
          <a:lstStyle/>
          <a:p>
            <a:r>
              <a:rPr lang="en-US" dirty="0"/>
              <a:t>Pembrolizumab + capecitabine  </a:t>
            </a:r>
          </a:p>
        </p:txBody>
      </p:sp>
      <p:sp>
        <p:nvSpPr>
          <p:cNvPr id="13" name="Content Placeholder 3">
            <a:extLst>
              <a:ext uri="{FF2B5EF4-FFF2-40B4-BE49-F238E27FC236}">
                <a16:creationId xmlns:a16="http://schemas.microsoft.com/office/drawing/2014/main" id="{404B6E71-0769-0E8D-C3F5-D274E1BF10CB}"/>
              </a:ext>
            </a:extLst>
          </p:cNvPr>
          <p:cNvSpPr>
            <a:spLocks noGrp="1"/>
          </p:cNvSpPr>
          <p:nvPr>
            <p:ph idx="39"/>
          </p:nvPr>
        </p:nvSpPr>
        <p:spPr/>
        <p:txBody>
          <a:bodyPr/>
          <a:lstStyle/>
          <a:p>
            <a:r>
              <a:rPr lang="en-US" dirty="0"/>
              <a:t>Pembrolizumab + capecitabine  </a:t>
            </a:r>
          </a:p>
        </p:txBody>
      </p:sp>
      <p:sp>
        <p:nvSpPr>
          <p:cNvPr id="14" name="Content Placeholder 3">
            <a:extLst>
              <a:ext uri="{FF2B5EF4-FFF2-40B4-BE49-F238E27FC236}">
                <a16:creationId xmlns:a16="http://schemas.microsoft.com/office/drawing/2014/main" id="{B6D60864-7486-37AF-3BBA-A1319BD54122}"/>
              </a:ext>
            </a:extLst>
          </p:cNvPr>
          <p:cNvSpPr>
            <a:spLocks noGrp="1"/>
          </p:cNvSpPr>
          <p:nvPr>
            <p:ph idx="40"/>
          </p:nvPr>
        </p:nvSpPr>
        <p:spPr/>
        <p:txBody>
          <a:bodyPr/>
          <a:lstStyle/>
          <a:p>
            <a:r>
              <a:rPr lang="en-US" dirty="0"/>
              <a:t>Pembrolizumab + capecitabine  </a:t>
            </a:r>
          </a:p>
        </p:txBody>
      </p:sp>
    </p:spTree>
    <p:extLst>
      <p:ext uri="{BB962C8B-B14F-4D97-AF65-F5344CB8AC3E}">
        <p14:creationId xmlns:p14="http://schemas.microsoft.com/office/powerpoint/2010/main" val="118815895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9B2E496D-88BB-964C-894C-81BDEFB1E3BA}"/>
              </a:ext>
            </a:extLst>
          </p:cNvPr>
          <p:cNvSpPr>
            <a:spLocks noGrp="1"/>
          </p:cNvSpPr>
          <p:nvPr>
            <p:ph idx="38"/>
          </p:nvPr>
        </p:nvSpPr>
        <p:spPr/>
        <p:txBody>
          <a:bodyPr/>
          <a:lstStyle/>
          <a:p>
            <a:r>
              <a:rPr lang="en-US" dirty="0"/>
              <a:t>Pembrolizumab + olaparib   </a:t>
            </a:r>
          </a:p>
        </p:txBody>
      </p:sp>
      <p:sp>
        <p:nvSpPr>
          <p:cNvPr id="7" name="Content Placeholder 6">
            <a:extLst>
              <a:ext uri="{FF2B5EF4-FFF2-40B4-BE49-F238E27FC236}">
                <a16:creationId xmlns:a16="http://schemas.microsoft.com/office/drawing/2014/main" id="{8C03B333-50A7-1C43-917F-A1562C92C381}"/>
              </a:ext>
            </a:extLst>
          </p:cNvPr>
          <p:cNvSpPr>
            <a:spLocks noGrp="1"/>
          </p:cNvSpPr>
          <p:nvPr>
            <p:ph idx="41"/>
          </p:nvPr>
        </p:nvSpPr>
        <p:spPr/>
        <p:txBody>
          <a:bodyPr/>
          <a:lstStyle/>
          <a:p>
            <a:r>
              <a:rPr lang="en-US" dirty="0"/>
              <a:t>Pembrolizumab + olaparib   </a:t>
            </a:r>
          </a:p>
        </p:txBody>
      </p:sp>
      <p:sp>
        <p:nvSpPr>
          <p:cNvPr id="8" name="Content Placeholder 7">
            <a:extLst>
              <a:ext uri="{FF2B5EF4-FFF2-40B4-BE49-F238E27FC236}">
                <a16:creationId xmlns:a16="http://schemas.microsoft.com/office/drawing/2014/main" id="{D7B18405-0BAC-9049-80A4-E3C4D3577AD8}"/>
              </a:ext>
            </a:extLst>
          </p:cNvPr>
          <p:cNvSpPr>
            <a:spLocks noGrp="1"/>
          </p:cNvSpPr>
          <p:nvPr>
            <p:ph idx="42"/>
          </p:nvPr>
        </p:nvSpPr>
        <p:spPr/>
        <p:txBody>
          <a:bodyPr/>
          <a:lstStyle/>
          <a:p>
            <a:r>
              <a:rPr lang="en-US" dirty="0"/>
              <a:t>Pembrolizumab + olaparib   </a:t>
            </a:r>
          </a:p>
        </p:txBody>
      </p:sp>
      <p:sp>
        <p:nvSpPr>
          <p:cNvPr id="9" name="Content Placeholder 8">
            <a:extLst>
              <a:ext uri="{FF2B5EF4-FFF2-40B4-BE49-F238E27FC236}">
                <a16:creationId xmlns:a16="http://schemas.microsoft.com/office/drawing/2014/main" id="{DE20D7E1-887B-2C49-9C17-A1C876D97F8D}"/>
              </a:ext>
            </a:extLst>
          </p:cNvPr>
          <p:cNvSpPr>
            <a:spLocks noGrp="1"/>
          </p:cNvSpPr>
          <p:nvPr>
            <p:ph idx="43"/>
          </p:nvPr>
        </p:nvSpPr>
        <p:spPr/>
        <p:txBody>
          <a:bodyPr/>
          <a:lstStyle/>
          <a:p>
            <a:r>
              <a:rPr lang="en-US" dirty="0"/>
              <a:t>Pembrolizumab + olaparib   </a:t>
            </a:r>
          </a:p>
        </p:txBody>
      </p:sp>
      <p:sp>
        <p:nvSpPr>
          <p:cNvPr id="10" name="Content Placeholder 9">
            <a:extLst>
              <a:ext uri="{FF2B5EF4-FFF2-40B4-BE49-F238E27FC236}">
                <a16:creationId xmlns:a16="http://schemas.microsoft.com/office/drawing/2014/main" id="{F3681921-D0A1-6346-97C2-C92B93AB0251}"/>
              </a:ext>
            </a:extLst>
          </p:cNvPr>
          <p:cNvSpPr>
            <a:spLocks noGrp="1"/>
          </p:cNvSpPr>
          <p:nvPr>
            <p:ph idx="44"/>
          </p:nvPr>
        </p:nvSpPr>
        <p:spPr/>
        <p:txBody>
          <a:bodyPr/>
          <a:lstStyle/>
          <a:p>
            <a:r>
              <a:rPr lang="en-US" dirty="0"/>
              <a:t>Pembrolizumab + olaparib  </a:t>
            </a:r>
          </a:p>
        </p:txBody>
      </p:sp>
      <p:sp>
        <p:nvSpPr>
          <p:cNvPr id="11" name="Content Placeholder 10">
            <a:extLst>
              <a:ext uri="{FF2B5EF4-FFF2-40B4-BE49-F238E27FC236}">
                <a16:creationId xmlns:a16="http://schemas.microsoft.com/office/drawing/2014/main" id="{2A1306BB-FA2D-9E42-99B5-EB3689276026}"/>
              </a:ext>
            </a:extLst>
          </p:cNvPr>
          <p:cNvSpPr>
            <a:spLocks noGrp="1"/>
          </p:cNvSpPr>
          <p:nvPr>
            <p:ph idx="45"/>
          </p:nvPr>
        </p:nvSpPr>
        <p:spPr/>
        <p:txBody>
          <a:bodyPr/>
          <a:lstStyle/>
          <a:p>
            <a:r>
              <a:rPr lang="en-US" dirty="0"/>
              <a:t>Pembrolizumab + olaparib   </a:t>
            </a:r>
          </a:p>
        </p:txBody>
      </p:sp>
      <p:sp>
        <p:nvSpPr>
          <p:cNvPr id="12" name="Title 1">
            <a:extLst>
              <a:ext uri="{FF2B5EF4-FFF2-40B4-BE49-F238E27FC236}">
                <a16:creationId xmlns:a16="http://schemas.microsoft.com/office/drawing/2014/main" id="{D0B4B9E0-F356-C03B-38DD-38C0C467C66C}"/>
              </a:ext>
            </a:extLst>
          </p:cNvPr>
          <p:cNvSpPr>
            <a:spLocks noGrp="1"/>
          </p:cNvSpPr>
          <p:nvPr>
            <p:ph type="title"/>
          </p:nvPr>
        </p:nvSpPr>
        <p:spPr>
          <a:xfrm>
            <a:off x="912285" y="0"/>
            <a:ext cx="10800339" cy="1397821"/>
          </a:xfrm>
        </p:spPr>
        <p:txBody>
          <a:bodyPr/>
          <a:lstStyle/>
          <a:p>
            <a:pPr>
              <a:spcBef>
                <a:spcPts val="0"/>
              </a:spcBef>
              <a:spcAft>
                <a:spcPts val="0"/>
              </a:spcAft>
            </a:pPr>
            <a:r>
              <a:rPr lang="en-US" b="1" kern="0"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In general, what would you recommend as adjuvant treatment for a patient with TNBC and a </a:t>
            </a:r>
            <a:r>
              <a:rPr lang="en-US" b="1" u="sng" kern="0"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germline BRCA mutation</a:t>
            </a:r>
            <a:r>
              <a:rPr lang="en-US" b="1" kern="0"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 who has residual disease after neoadjuvant chemotherapy/pembrolizumab?</a:t>
            </a:r>
            <a:endParaRPr lang="en-US"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endParaRPr>
          </a:p>
        </p:txBody>
      </p:sp>
      <p:sp>
        <p:nvSpPr>
          <p:cNvPr id="2" name="Content Placeholder 3">
            <a:extLst>
              <a:ext uri="{FF2B5EF4-FFF2-40B4-BE49-F238E27FC236}">
                <a16:creationId xmlns:a16="http://schemas.microsoft.com/office/drawing/2014/main" id="{7DE73F43-E12B-C7E8-6B1F-FEFC9021FB24}"/>
              </a:ext>
            </a:extLst>
          </p:cNvPr>
          <p:cNvSpPr>
            <a:spLocks noGrp="1"/>
          </p:cNvSpPr>
          <p:nvPr>
            <p:ph idx="37"/>
          </p:nvPr>
        </p:nvSpPr>
        <p:spPr/>
        <p:txBody>
          <a:bodyPr/>
          <a:lstStyle/>
          <a:p>
            <a:r>
              <a:rPr lang="en-US" dirty="0"/>
              <a:t>Pembrolizumab + olaparib   </a:t>
            </a:r>
          </a:p>
        </p:txBody>
      </p:sp>
      <p:sp>
        <p:nvSpPr>
          <p:cNvPr id="13" name="Content Placeholder 3">
            <a:extLst>
              <a:ext uri="{FF2B5EF4-FFF2-40B4-BE49-F238E27FC236}">
                <a16:creationId xmlns:a16="http://schemas.microsoft.com/office/drawing/2014/main" id="{8FB17D7E-C060-FD4F-37FD-3820931BC20E}"/>
              </a:ext>
            </a:extLst>
          </p:cNvPr>
          <p:cNvSpPr>
            <a:spLocks noGrp="1"/>
          </p:cNvSpPr>
          <p:nvPr>
            <p:ph idx="39"/>
          </p:nvPr>
        </p:nvSpPr>
        <p:spPr/>
        <p:txBody>
          <a:bodyPr/>
          <a:lstStyle/>
          <a:p>
            <a:r>
              <a:rPr lang="en-US" dirty="0"/>
              <a:t>Pembrolizumab + olaparib   </a:t>
            </a:r>
          </a:p>
        </p:txBody>
      </p:sp>
      <p:sp>
        <p:nvSpPr>
          <p:cNvPr id="14" name="Content Placeholder 3">
            <a:extLst>
              <a:ext uri="{FF2B5EF4-FFF2-40B4-BE49-F238E27FC236}">
                <a16:creationId xmlns:a16="http://schemas.microsoft.com/office/drawing/2014/main" id="{380A5B76-AD7D-A169-FE26-B81AB29FE90C}"/>
              </a:ext>
            </a:extLst>
          </p:cNvPr>
          <p:cNvSpPr>
            <a:spLocks noGrp="1"/>
          </p:cNvSpPr>
          <p:nvPr>
            <p:ph idx="40"/>
          </p:nvPr>
        </p:nvSpPr>
        <p:spPr/>
        <p:txBody>
          <a:bodyPr/>
          <a:lstStyle/>
          <a:p>
            <a:r>
              <a:rPr lang="en-US" dirty="0"/>
              <a:t>Pembrolizumab + olaparib   </a:t>
            </a:r>
          </a:p>
        </p:txBody>
      </p:sp>
    </p:spTree>
    <p:extLst>
      <p:ext uri="{BB962C8B-B14F-4D97-AF65-F5344CB8AC3E}">
        <p14:creationId xmlns:p14="http://schemas.microsoft.com/office/powerpoint/2010/main" val="247687739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3EA6976-58E0-FF4D-B5BE-E3C425F9EA63}"/>
              </a:ext>
            </a:extLst>
          </p:cNvPr>
          <p:cNvSpPr>
            <a:spLocks noGrp="1"/>
          </p:cNvSpPr>
          <p:nvPr>
            <p:ph type="title"/>
          </p:nvPr>
        </p:nvSpPr>
        <p:spPr>
          <a:xfrm>
            <a:off x="263352" y="404665"/>
            <a:ext cx="11656800" cy="1440160"/>
          </a:xfrm>
          <a:solidFill>
            <a:srgbClr val="3333CC"/>
          </a:solidFill>
        </p:spPr>
        <p:txBody>
          <a:bodyPr lIns="182880" rIns="182880"/>
          <a:lstStyle/>
          <a:p>
            <a:pPr>
              <a:spcBef>
                <a:spcPts val="1200"/>
              </a:spcBef>
            </a:pPr>
            <a:r>
              <a:rPr lang="en-US" sz="3200" dirty="0">
                <a:solidFill>
                  <a:schemeClr val="bg1"/>
                </a:solidFill>
              </a:rPr>
              <a:t>PARP inhibitor tolerability</a:t>
            </a:r>
          </a:p>
        </p:txBody>
      </p:sp>
      <p:sp>
        <p:nvSpPr>
          <p:cNvPr id="9" name="TextBox 8">
            <a:extLst>
              <a:ext uri="{FF2B5EF4-FFF2-40B4-BE49-F238E27FC236}">
                <a16:creationId xmlns:a16="http://schemas.microsoft.com/office/drawing/2014/main" id="{2535186D-B8FB-944F-B5ED-9A28DB4EC92D}"/>
              </a:ext>
            </a:extLst>
          </p:cNvPr>
          <p:cNvSpPr txBox="1"/>
          <p:nvPr/>
        </p:nvSpPr>
        <p:spPr>
          <a:xfrm>
            <a:off x="263352" y="5085184"/>
            <a:ext cx="3657600" cy="461665"/>
          </a:xfrm>
          <a:prstGeom prst="rect">
            <a:avLst/>
          </a:prstGeom>
          <a:noFill/>
        </p:spPr>
        <p:txBody>
          <a:bodyPr wrap="square" rtlCol="0">
            <a:no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Sara A </a:t>
            </a:r>
            <a:r>
              <a:rPr kumimoji="0" lang="en-US" sz="2000" b="1"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Hurvitz</a:t>
            </a: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MD</a:t>
            </a:r>
          </a:p>
        </p:txBody>
      </p:sp>
      <p:pic>
        <p:nvPicPr>
          <p:cNvPr id="15" name="Picture 14">
            <a:extLst>
              <a:ext uri="{FF2B5EF4-FFF2-40B4-BE49-F238E27FC236}">
                <a16:creationId xmlns:a16="http://schemas.microsoft.com/office/drawing/2014/main" id="{D645971B-6DAA-294B-BE27-49E8BC8BBD3B}"/>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468584" y="3186662"/>
            <a:ext cx="3251200" cy="1828800"/>
          </a:xfrm>
          <a:prstGeom prst="rect">
            <a:avLst/>
          </a:prstGeom>
          <a:effectLst>
            <a:outerShdw blurRad="50800" dist="38100" dir="2700000" algn="tl" rotWithShape="0">
              <a:prstClr val="black">
                <a:alpha val="40000"/>
              </a:prstClr>
            </a:outerShdw>
          </a:effectLst>
        </p:spPr>
      </p:pic>
      <p:sp>
        <p:nvSpPr>
          <p:cNvPr id="3" name="TextBox 2">
            <a:extLst>
              <a:ext uri="{FF2B5EF4-FFF2-40B4-BE49-F238E27FC236}">
                <a16:creationId xmlns:a16="http://schemas.microsoft.com/office/drawing/2014/main" id="{9060C9C5-DE60-028F-E446-B3DFFD7525DC}"/>
              </a:ext>
            </a:extLst>
          </p:cNvPr>
          <p:cNvSpPr txBox="1"/>
          <p:nvPr/>
        </p:nvSpPr>
        <p:spPr>
          <a:xfrm>
            <a:off x="4262952" y="5085184"/>
            <a:ext cx="3657600" cy="461665"/>
          </a:xfrm>
          <a:prstGeom prst="rect">
            <a:avLst/>
          </a:prstGeom>
          <a:noFill/>
        </p:spPr>
        <p:txBody>
          <a:bodyPr wrap="square" rtlCol="0">
            <a:no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Sara M </a:t>
            </a:r>
            <a:r>
              <a:rPr kumimoji="0" lang="en-US" sz="2000" b="1"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Tolaney</a:t>
            </a: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MD, MPH</a:t>
            </a:r>
          </a:p>
        </p:txBody>
      </p:sp>
      <p:pic>
        <p:nvPicPr>
          <p:cNvPr id="4" name="Picture 3">
            <a:extLst>
              <a:ext uri="{FF2B5EF4-FFF2-40B4-BE49-F238E27FC236}">
                <a16:creationId xmlns:a16="http://schemas.microsoft.com/office/drawing/2014/main" id="{4299AE17-3469-EAB2-2096-8E7AD0517912}"/>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4468184" y="3184376"/>
            <a:ext cx="3251200" cy="1828800"/>
          </a:xfrm>
          <a:prstGeom prst="rect">
            <a:avLst/>
          </a:prstGeom>
          <a:effectLst>
            <a:outerShdw blurRad="50800" dist="38100" dir="2700000" algn="tl" rotWithShape="0">
              <a:prstClr val="black">
                <a:alpha val="40000"/>
              </a:prstClr>
            </a:outerShdw>
          </a:effectLst>
        </p:spPr>
      </p:pic>
      <p:sp>
        <p:nvSpPr>
          <p:cNvPr id="5" name="TextBox 4">
            <a:extLst>
              <a:ext uri="{FF2B5EF4-FFF2-40B4-BE49-F238E27FC236}">
                <a16:creationId xmlns:a16="http://schemas.microsoft.com/office/drawing/2014/main" id="{649EF24D-8159-6A05-7EAB-D56B0716D019}"/>
              </a:ext>
            </a:extLst>
          </p:cNvPr>
          <p:cNvSpPr txBox="1"/>
          <p:nvPr/>
        </p:nvSpPr>
        <p:spPr>
          <a:xfrm>
            <a:off x="8262552" y="5085184"/>
            <a:ext cx="3657600" cy="461665"/>
          </a:xfrm>
          <a:prstGeom prst="rect">
            <a:avLst/>
          </a:prstGeom>
          <a:noFill/>
        </p:spPr>
        <p:txBody>
          <a:bodyPr wrap="square" rtlCol="0">
            <a:no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Tiffany A </a:t>
            </a:r>
            <a:r>
              <a:rPr kumimoji="0" lang="en-US" sz="2000" b="1"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Traina</a:t>
            </a: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MD, FASCO</a:t>
            </a:r>
          </a:p>
        </p:txBody>
      </p:sp>
      <p:pic>
        <p:nvPicPr>
          <p:cNvPr id="6" name="Picture 5">
            <a:extLst>
              <a:ext uri="{FF2B5EF4-FFF2-40B4-BE49-F238E27FC236}">
                <a16:creationId xmlns:a16="http://schemas.microsoft.com/office/drawing/2014/main" id="{A27AA7ED-E8A5-95FA-B079-6592AD6E11C7}"/>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8465752" y="3184376"/>
            <a:ext cx="3251200" cy="18288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99466618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E313E579-4490-0145-807C-6A292BA347B7}"/>
              </a:ext>
            </a:extLst>
          </p:cNvPr>
          <p:cNvSpPr>
            <a:spLocks noGrp="1"/>
          </p:cNvSpPr>
          <p:nvPr>
            <p:ph idx="37"/>
          </p:nvPr>
        </p:nvSpPr>
        <p:spPr/>
        <p:txBody>
          <a:bodyPr/>
          <a:lstStyle/>
          <a:p>
            <a:r>
              <a:rPr lang="en-US" dirty="0"/>
              <a:t>95%</a:t>
            </a:r>
          </a:p>
        </p:txBody>
      </p:sp>
      <p:sp>
        <p:nvSpPr>
          <p:cNvPr id="4" name="Content Placeholder 3">
            <a:extLst>
              <a:ext uri="{FF2B5EF4-FFF2-40B4-BE49-F238E27FC236}">
                <a16:creationId xmlns:a16="http://schemas.microsoft.com/office/drawing/2014/main" id="{9B2E496D-88BB-964C-894C-81BDEFB1E3BA}"/>
              </a:ext>
            </a:extLst>
          </p:cNvPr>
          <p:cNvSpPr>
            <a:spLocks noGrp="1"/>
          </p:cNvSpPr>
          <p:nvPr>
            <p:ph idx="38"/>
          </p:nvPr>
        </p:nvSpPr>
        <p:spPr/>
        <p:txBody>
          <a:bodyPr/>
          <a:lstStyle/>
          <a:p>
            <a:r>
              <a:rPr lang="en-US" dirty="0"/>
              <a:t>90%</a:t>
            </a:r>
          </a:p>
        </p:txBody>
      </p:sp>
      <p:sp>
        <p:nvSpPr>
          <p:cNvPr id="5" name="Content Placeholder 4">
            <a:extLst>
              <a:ext uri="{FF2B5EF4-FFF2-40B4-BE49-F238E27FC236}">
                <a16:creationId xmlns:a16="http://schemas.microsoft.com/office/drawing/2014/main" id="{7532B28C-0A3E-DA4C-A209-ABE5E9AA3ADF}"/>
              </a:ext>
            </a:extLst>
          </p:cNvPr>
          <p:cNvSpPr>
            <a:spLocks noGrp="1"/>
          </p:cNvSpPr>
          <p:nvPr>
            <p:ph idx="39"/>
          </p:nvPr>
        </p:nvSpPr>
        <p:spPr/>
        <p:txBody>
          <a:bodyPr/>
          <a:lstStyle/>
          <a:p>
            <a:r>
              <a:rPr lang="en-US" dirty="0"/>
              <a:t>15%</a:t>
            </a:r>
          </a:p>
        </p:txBody>
      </p:sp>
      <p:sp>
        <p:nvSpPr>
          <p:cNvPr id="6" name="Content Placeholder 5">
            <a:extLst>
              <a:ext uri="{FF2B5EF4-FFF2-40B4-BE49-F238E27FC236}">
                <a16:creationId xmlns:a16="http://schemas.microsoft.com/office/drawing/2014/main" id="{FA08E24B-B10E-8143-8BE1-FBBF39EF2162}"/>
              </a:ext>
            </a:extLst>
          </p:cNvPr>
          <p:cNvSpPr>
            <a:spLocks noGrp="1"/>
          </p:cNvSpPr>
          <p:nvPr>
            <p:ph idx="40"/>
          </p:nvPr>
        </p:nvSpPr>
        <p:spPr/>
        <p:txBody>
          <a:bodyPr/>
          <a:lstStyle/>
          <a:p>
            <a:r>
              <a:rPr lang="en-US" dirty="0"/>
              <a:t>90%</a:t>
            </a:r>
          </a:p>
        </p:txBody>
      </p:sp>
      <p:sp>
        <p:nvSpPr>
          <p:cNvPr id="7" name="Content Placeholder 6">
            <a:extLst>
              <a:ext uri="{FF2B5EF4-FFF2-40B4-BE49-F238E27FC236}">
                <a16:creationId xmlns:a16="http://schemas.microsoft.com/office/drawing/2014/main" id="{8C03B333-50A7-1C43-917F-A1562C92C381}"/>
              </a:ext>
            </a:extLst>
          </p:cNvPr>
          <p:cNvSpPr>
            <a:spLocks noGrp="1"/>
          </p:cNvSpPr>
          <p:nvPr>
            <p:ph idx="41"/>
          </p:nvPr>
        </p:nvSpPr>
        <p:spPr/>
        <p:txBody>
          <a:bodyPr/>
          <a:lstStyle/>
          <a:p>
            <a:r>
              <a:rPr lang="en-US" dirty="0"/>
              <a:t>100%</a:t>
            </a:r>
          </a:p>
        </p:txBody>
      </p:sp>
      <p:sp>
        <p:nvSpPr>
          <p:cNvPr id="8" name="Content Placeholder 7">
            <a:extLst>
              <a:ext uri="{FF2B5EF4-FFF2-40B4-BE49-F238E27FC236}">
                <a16:creationId xmlns:a16="http://schemas.microsoft.com/office/drawing/2014/main" id="{D7B18405-0BAC-9049-80A4-E3C4D3577AD8}"/>
              </a:ext>
            </a:extLst>
          </p:cNvPr>
          <p:cNvSpPr>
            <a:spLocks noGrp="1"/>
          </p:cNvSpPr>
          <p:nvPr>
            <p:ph idx="42"/>
          </p:nvPr>
        </p:nvSpPr>
        <p:spPr/>
        <p:txBody>
          <a:bodyPr/>
          <a:lstStyle/>
          <a:p>
            <a:r>
              <a:rPr lang="en-US" dirty="0"/>
              <a:t>100%</a:t>
            </a:r>
          </a:p>
        </p:txBody>
      </p:sp>
      <p:sp>
        <p:nvSpPr>
          <p:cNvPr id="9" name="Content Placeholder 8">
            <a:extLst>
              <a:ext uri="{FF2B5EF4-FFF2-40B4-BE49-F238E27FC236}">
                <a16:creationId xmlns:a16="http://schemas.microsoft.com/office/drawing/2014/main" id="{DE20D7E1-887B-2C49-9C17-A1C876D97F8D}"/>
              </a:ext>
            </a:extLst>
          </p:cNvPr>
          <p:cNvSpPr>
            <a:spLocks noGrp="1"/>
          </p:cNvSpPr>
          <p:nvPr>
            <p:ph idx="43"/>
          </p:nvPr>
        </p:nvSpPr>
        <p:spPr/>
        <p:txBody>
          <a:bodyPr/>
          <a:lstStyle/>
          <a:p>
            <a:r>
              <a:rPr lang="en-US" dirty="0"/>
              <a:t>60%</a:t>
            </a:r>
          </a:p>
        </p:txBody>
      </p:sp>
      <p:sp>
        <p:nvSpPr>
          <p:cNvPr id="10" name="Content Placeholder 9">
            <a:extLst>
              <a:ext uri="{FF2B5EF4-FFF2-40B4-BE49-F238E27FC236}">
                <a16:creationId xmlns:a16="http://schemas.microsoft.com/office/drawing/2014/main" id="{F3681921-D0A1-6346-97C2-C92B93AB0251}"/>
              </a:ext>
            </a:extLst>
          </p:cNvPr>
          <p:cNvSpPr>
            <a:spLocks noGrp="1"/>
          </p:cNvSpPr>
          <p:nvPr>
            <p:ph idx="44"/>
          </p:nvPr>
        </p:nvSpPr>
        <p:spPr/>
        <p:txBody>
          <a:bodyPr/>
          <a:lstStyle/>
          <a:p>
            <a:r>
              <a:rPr lang="en-US" dirty="0"/>
              <a:t>95%</a:t>
            </a:r>
          </a:p>
        </p:txBody>
      </p:sp>
      <p:sp>
        <p:nvSpPr>
          <p:cNvPr id="11" name="Content Placeholder 10">
            <a:extLst>
              <a:ext uri="{FF2B5EF4-FFF2-40B4-BE49-F238E27FC236}">
                <a16:creationId xmlns:a16="http://schemas.microsoft.com/office/drawing/2014/main" id="{2A1306BB-FA2D-9E42-99B5-EB3689276026}"/>
              </a:ext>
            </a:extLst>
          </p:cNvPr>
          <p:cNvSpPr>
            <a:spLocks noGrp="1"/>
          </p:cNvSpPr>
          <p:nvPr>
            <p:ph idx="45"/>
          </p:nvPr>
        </p:nvSpPr>
        <p:spPr/>
        <p:txBody>
          <a:bodyPr/>
          <a:lstStyle/>
          <a:p>
            <a:r>
              <a:rPr lang="en-US" dirty="0"/>
              <a:t>&gt;90%</a:t>
            </a:r>
          </a:p>
        </p:txBody>
      </p:sp>
      <p:sp>
        <p:nvSpPr>
          <p:cNvPr id="12" name="Title 1">
            <a:extLst>
              <a:ext uri="{FF2B5EF4-FFF2-40B4-BE49-F238E27FC236}">
                <a16:creationId xmlns:a16="http://schemas.microsoft.com/office/drawing/2014/main" id="{D0B4B9E0-F356-C03B-38DD-38C0C467C66C}"/>
              </a:ext>
            </a:extLst>
          </p:cNvPr>
          <p:cNvSpPr>
            <a:spLocks noGrp="1"/>
          </p:cNvSpPr>
          <p:nvPr>
            <p:ph type="title"/>
          </p:nvPr>
        </p:nvSpPr>
        <p:spPr>
          <a:xfrm>
            <a:off x="912285" y="0"/>
            <a:ext cx="10440299" cy="1397821"/>
          </a:xfrm>
        </p:spPr>
        <p:txBody>
          <a:bodyPr/>
          <a:lstStyle/>
          <a:p>
            <a:pPr marL="0" marR="0">
              <a:spcBef>
                <a:spcPts val="0"/>
              </a:spcBef>
              <a:spcAft>
                <a:spcPts val="0"/>
              </a:spcAft>
            </a:pPr>
            <a:r>
              <a:rPr lang="en-US" b="1"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In your experience, what is the approximate likelihood that a patient will be able to complete the full 1-year course of adjuvant olaparib?</a:t>
            </a:r>
            <a:endParaRPr lang="en-US"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endParaRPr>
          </a:p>
        </p:txBody>
      </p:sp>
    </p:spTree>
    <p:extLst>
      <p:ext uri="{BB962C8B-B14F-4D97-AF65-F5344CB8AC3E}">
        <p14:creationId xmlns:p14="http://schemas.microsoft.com/office/powerpoint/2010/main" val="156843853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E313E579-4490-0145-807C-6A292BA347B7}"/>
              </a:ext>
            </a:extLst>
          </p:cNvPr>
          <p:cNvSpPr>
            <a:spLocks noGrp="1"/>
          </p:cNvSpPr>
          <p:nvPr>
            <p:ph idx="37"/>
          </p:nvPr>
        </p:nvSpPr>
        <p:spPr/>
        <p:txBody>
          <a:bodyPr/>
          <a:lstStyle/>
          <a:p>
            <a:r>
              <a:rPr lang="en-US" dirty="0"/>
              <a:t>No</a:t>
            </a:r>
          </a:p>
        </p:txBody>
      </p:sp>
      <p:sp>
        <p:nvSpPr>
          <p:cNvPr id="4" name="Content Placeholder 3">
            <a:extLst>
              <a:ext uri="{FF2B5EF4-FFF2-40B4-BE49-F238E27FC236}">
                <a16:creationId xmlns:a16="http://schemas.microsoft.com/office/drawing/2014/main" id="{9B2E496D-88BB-964C-894C-81BDEFB1E3BA}"/>
              </a:ext>
            </a:extLst>
          </p:cNvPr>
          <p:cNvSpPr>
            <a:spLocks noGrp="1"/>
          </p:cNvSpPr>
          <p:nvPr>
            <p:ph idx="38"/>
          </p:nvPr>
        </p:nvSpPr>
        <p:spPr/>
        <p:txBody>
          <a:bodyPr/>
          <a:lstStyle/>
          <a:p>
            <a:r>
              <a:rPr lang="en-US" dirty="0"/>
              <a:t>No</a:t>
            </a:r>
          </a:p>
        </p:txBody>
      </p:sp>
      <p:sp>
        <p:nvSpPr>
          <p:cNvPr id="5" name="Content Placeholder 4">
            <a:extLst>
              <a:ext uri="{FF2B5EF4-FFF2-40B4-BE49-F238E27FC236}">
                <a16:creationId xmlns:a16="http://schemas.microsoft.com/office/drawing/2014/main" id="{7532B28C-0A3E-DA4C-A209-ABE5E9AA3ADF}"/>
              </a:ext>
            </a:extLst>
          </p:cNvPr>
          <p:cNvSpPr>
            <a:spLocks noGrp="1"/>
          </p:cNvSpPr>
          <p:nvPr>
            <p:ph idx="39"/>
          </p:nvPr>
        </p:nvSpPr>
        <p:spPr/>
        <p:txBody>
          <a:bodyPr/>
          <a:lstStyle/>
          <a:p>
            <a:r>
              <a:rPr lang="en-US" dirty="0"/>
              <a:t>No</a:t>
            </a:r>
          </a:p>
        </p:txBody>
      </p:sp>
      <p:sp>
        <p:nvSpPr>
          <p:cNvPr id="6" name="Content Placeholder 5">
            <a:extLst>
              <a:ext uri="{FF2B5EF4-FFF2-40B4-BE49-F238E27FC236}">
                <a16:creationId xmlns:a16="http://schemas.microsoft.com/office/drawing/2014/main" id="{FA08E24B-B10E-8143-8BE1-FBBF39EF2162}"/>
              </a:ext>
            </a:extLst>
          </p:cNvPr>
          <p:cNvSpPr>
            <a:spLocks noGrp="1"/>
          </p:cNvSpPr>
          <p:nvPr>
            <p:ph idx="40"/>
          </p:nvPr>
        </p:nvSpPr>
        <p:spPr/>
        <p:txBody>
          <a:bodyPr/>
          <a:lstStyle/>
          <a:p>
            <a:r>
              <a:rPr lang="en-US" dirty="0"/>
              <a:t>No</a:t>
            </a:r>
          </a:p>
        </p:txBody>
      </p:sp>
      <p:sp>
        <p:nvSpPr>
          <p:cNvPr id="7" name="Content Placeholder 6">
            <a:extLst>
              <a:ext uri="{FF2B5EF4-FFF2-40B4-BE49-F238E27FC236}">
                <a16:creationId xmlns:a16="http://schemas.microsoft.com/office/drawing/2014/main" id="{8C03B333-50A7-1C43-917F-A1562C92C381}"/>
              </a:ext>
            </a:extLst>
          </p:cNvPr>
          <p:cNvSpPr>
            <a:spLocks noGrp="1"/>
          </p:cNvSpPr>
          <p:nvPr>
            <p:ph idx="41"/>
          </p:nvPr>
        </p:nvSpPr>
        <p:spPr/>
        <p:txBody>
          <a:bodyPr/>
          <a:lstStyle/>
          <a:p>
            <a:r>
              <a:rPr lang="en-US" dirty="0"/>
              <a:t>No</a:t>
            </a:r>
          </a:p>
        </p:txBody>
      </p:sp>
      <p:sp>
        <p:nvSpPr>
          <p:cNvPr id="8" name="Content Placeholder 7">
            <a:extLst>
              <a:ext uri="{FF2B5EF4-FFF2-40B4-BE49-F238E27FC236}">
                <a16:creationId xmlns:a16="http://schemas.microsoft.com/office/drawing/2014/main" id="{D7B18405-0BAC-9049-80A4-E3C4D3577AD8}"/>
              </a:ext>
            </a:extLst>
          </p:cNvPr>
          <p:cNvSpPr>
            <a:spLocks noGrp="1"/>
          </p:cNvSpPr>
          <p:nvPr>
            <p:ph idx="42"/>
          </p:nvPr>
        </p:nvSpPr>
        <p:spPr/>
        <p:txBody>
          <a:bodyPr/>
          <a:lstStyle/>
          <a:p>
            <a:r>
              <a:rPr lang="en-US" dirty="0"/>
              <a:t>No</a:t>
            </a:r>
          </a:p>
        </p:txBody>
      </p:sp>
      <p:sp>
        <p:nvSpPr>
          <p:cNvPr id="9" name="Content Placeholder 8">
            <a:extLst>
              <a:ext uri="{FF2B5EF4-FFF2-40B4-BE49-F238E27FC236}">
                <a16:creationId xmlns:a16="http://schemas.microsoft.com/office/drawing/2014/main" id="{DE20D7E1-887B-2C49-9C17-A1C876D97F8D}"/>
              </a:ext>
            </a:extLst>
          </p:cNvPr>
          <p:cNvSpPr>
            <a:spLocks noGrp="1"/>
          </p:cNvSpPr>
          <p:nvPr>
            <p:ph idx="43"/>
          </p:nvPr>
        </p:nvSpPr>
        <p:spPr/>
        <p:txBody>
          <a:bodyPr/>
          <a:lstStyle/>
          <a:p>
            <a:r>
              <a:rPr lang="en-US" dirty="0"/>
              <a:t>Yes</a:t>
            </a:r>
          </a:p>
        </p:txBody>
      </p:sp>
      <p:sp>
        <p:nvSpPr>
          <p:cNvPr id="10" name="Content Placeholder 9">
            <a:extLst>
              <a:ext uri="{FF2B5EF4-FFF2-40B4-BE49-F238E27FC236}">
                <a16:creationId xmlns:a16="http://schemas.microsoft.com/office/drawing/2014/main" id="{F3681921-D0A1-6346-97C2-C92B93AB0251}"/>
              </a:ext>
            </a:extLst>
          </p:cNvPr>
          <p:cNvSpPr>
            <a:spLocks noGrp="1"/>
          </p:cNvSpPr>
          <p:nvPr>
            <p:ph idx="44"/>
          </p:nvPr>
        </p:nvSpPr>
        <p:spPr/>
        <p:txBody>
          <a:bodyPr/>
          <a:lstStyle/>
          <a:p>
            <a:r>
              <a:rPr lang="en-US" dirty="0"/>
              <a:t>Yes</a:t>
            </a:r>
          </a:p>
        </p:txBody>
      </p:sp>
      <p:sp>
        <p:nvSpPr>
          <p:cNvPr id="11" name="Content Placeholder 10">
            <a:extLst>
              <a:ext uri="{FF2B5EF4-FFF2-40B4-BE49-F238E27FC236}">
                <a16:creationId xmlns:a16="http://schemas.microsoft.com/office/drawing/2014/main" id="{2A1306BB-FA2D-9E42-99B5-EB3689276026}"/>
              </a:ext>
            </a:extLst>
          </p:cNvPr>
          <p:cNvSpPr>
            <a:spLocks noGrp="1"/>
          </p:cNvSpPr>
          <p:nvPr>
            <p:ph idx="45"/>
          </p:nvPr>
        </p:nvSpPr>
        <p:spPr/>
        <p:txBody>
          <a:bodyPr/>
          <a:lstStyle/>
          <a:p>
            <a:r>
              <a:rPr lang="en-US" dirty="0"/>
              <a:t>Yes</a:t>
            </a:r>
          </a:p>
        </p:txBody>
      </p:sp>
      <p:sp>
        <p:nvSpPr>
          <p:cNvPr id="12" name="Title 1">
            <a:extLst>
              <a:ext uri="{FF2B5EF4-FFF2-40B4-BE49-F238E27FC236}">
                <a16:creationId xmlns:a16="http://schemas.microsoft.com/office/drawing/2014/main" id="{D0B4B9E0-F356-C03B-38DD-38C0C467C66C}"/>
              </a:ext>
            </a:extLst>
          </p:cNvPr>
          <p:cNvSpPr>
            <a:spLocks noGrp="1"/>
          </p:cNvSpPr>
          <p:nvPr>
            <p:ph type="title"/>
          </p:nvPr>
        </p:nvSpPr>
        <p:spPr>
          <a:xfrm>
            <a:off x="912285" y="0"/>
            <a:ext cx="10440299" cy="1397821"/>
          </a:xfrm>
        </p:spPr>
        <p:txBody>
          <a:bodyPr/>
          <a:lstStyle/>
          <a:p>
            <a:pPr marL="0" marR="0">
              <a:spcBef>
                <a:spcPts val="0"/>
              </a:spcBef>
              <a:spcAft>
                <a:spcPts val="0"/>
              </a:spcAft>
            </a:pPr>
            <a:r>
              <a:rPr lang="en-US" b="1" kern="0"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In general, do you initiate preemptive medication for nausea and vomiting when administering PARP inhibitors?</a:t>
            </a:r>
            <a:r>
              <a:rPr lang="en-US" dirty="0">
                <a:solidFill>
                  <a:srgbClr val="0432FF"/>
                </a:solidFill>
                <a:effectLst/>
                <a:latin typeface="Calibri" panose="020F0502020204030204" pitchFamily="34" charset="0"/>
                <a:cs typeface="Calibri" panose="020F0502020204030204" pitchFamily="34" charset="0"/>
              </a:rPr>
              <a:t> </a:t>
            </a:r>
            <a:endParaRPr lang="en-US"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endParaRPr>
          </a:p>
        </p:txBody>
      </p:sp>
    </p:spTree>
    <p:extLst>
      <p:ext uri="{BB962C8B-B14F-4D97-AF65-F5344CB8AC3E}">
        <p14:creationId xmlns:p14="http://schemas.microsoft.com/office/powerpoint/2010/main" val="111777180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E313E579-4490-0145-807C-6A292BA347B7}"/>
              </a:ext>
            </a:extLst>
          </p:cNvPr>
          <p:cNvSpPr>
            <a:spLocks noGrp="1"/>
          </p:cNvSpPr>
          <p:nvPr>
            <p:ph idx="37"/>
          </p:nvPr>
        </p:nvSpPr>
        <p:spPr/>
        <p:txBody>
          <a:bodyPr/>
          <a:lstStyle/>
          <a:p>
            <a:r>
              <a:rPr lang="en-US" dirty="0"/>
              <a:t>No</a:t>
            </a:r>
          </a:p>
        </p:txBody>
      </p:sp>
      <p:sp>
        <p:nvSpPr>
          <p:cNvPr id="4" name="Content Placeholder 3">
            <a:extLst>
              <a:ext uri="{FF2B5EF4-FFF2-40B4-BE49-F238E27FC236}">
                <a16:creationId xmlns:a16="http://schemas.microsoft.com/office/drawing/2014/main" id="{9B2E496D-88BB-964C-894C-81BDEFB1E3BA}"/>
              </a:ext>
            </a:extLst>
          </p:cNvPr>
          <p:cNvSpPr>
            <a:spLocks noGrp="1"/>
          </p:cNvSpPr>
          <p:nvPr>
            <p:ph idx="38"/>
          </p:nvPr>
        </p:nvSpPr>
        <p:spPr/>
        <p:txBody>
          <a:bodyPr/>
          <a:lstStyle/>
          <a:p>
            <a:r>
              <a:rPr lang="en-US" dirty="0"/>
              <a:t>No</a:t>
            </a:r>
          </a:p>
        </p:txBody>
      </p:sp>
      <p:sp>
        <p:nvSpPr>
          <p:cNvPr id="5" name="Content Placeholder 4">
            <a:extLst>
              <a:ext uri="{FF2B5EF4-FFF2-40B4-BE49-F238E27FC236}">
                <a16:creationId xmlns:a16="http://schemas.microsoft.com/office/drawing/2014/main" id="{7532B28C-0A3E-DA4C-A209-ABE5E9AA3ADF}"/>
              </a:ext>
            </a:extLst>
          </p:cNvPr>
          <p:cNvSpPr>
            <a:spLocks noGrp="1"/>
          </p:cNvSpPr>
          <p:nvPr>
            <p:ph idx="39"/>
          </p:nvPr>
        </p:nvSpPr>
        <p:spPr/>
        <p:txBody>
          <a:bodyPr/>
          <a:lstStyle/>
          <a:p>
            <a:r>
              <a:rPr lang="en-US" dirty="0"/>
              <a:t>Yes, but I do not provide a risk estimate</a:t>
            </a:r>
          </a:p>
        </p:txBody>
      </p:sp>
      <p:sp>
        <p:nvSpPr>
          <p:cNvPr id="6" name="Content Placeholder 5">
            <a:extLst>
              <a:ext uri="{FF2B5EF4-FFF2-40B4-BE49-F238E27FC236}">
                <a16:creationId xmlns:a16="http://schemas.microsoft.com/office/drawing/2014/main" id="{FA08E24B-B10E-8143-8BE1-FBBF39EF2162}"/>
              </a:ext>
            </a:extLst>
          </p:cNvPr>
          <p:cNvSpPr>
            <a:spLocks noGrp="1"/>
          </p:cNvSpPr>
          <p:nvPr>
            <p:ph idx="40"/>
          </p:nvPr>
        </p:nvSpPr>
        <p:spPr/>
        <p:txBody>
          <a:bodyPr/>
          <a:lstStyle/>
          <a:p>
            <a:r>
              <a:rPr lang="en-US" dirty="0"/>
              <a:t>Yes, but I do not provide a risk estimate</a:t>
            </a:r>
          </a:p>
        </p:txBody>
      </p:sp>
      <p:sp>
        <p:nvSpPr>
          <p:cNvPr id="7" name="Content Placeholder 6">
            <a:extLst>
              <a:ext uri="{FF2B5EF4-FFF2-40B4-BE49-F238E27FC236}">
                <a16:creationId xmlns:a16="http://schemas.microsoft.com/office/drawing/2014/main" id="{8C03B333-50A7-1C43-917F-A1562C92C381}"/>
              </a:ext>
            </a:extLst>
          </p:cNvPr>
          <p:cNvSpPr>
            <a:spLocks noGrp="1"/>
          </p:cNvSpPr>
          <p:nvPr>
            <p:ph idx="41"/>
          </p:nvPr>
        </p:nvSpPr>
        <p:spPr/>
        <p:txBody>
          <a:bodyPr/>
          <a:lstStyle/>
          <a:p>
            <a:pPr>
              <a:lnSpc>
                <a:spcPts val="1900"/>
              </a:lnSpc>
              <a:spcBef>
                <a:spcPts val="120"/>
              </a:spcBef>
              <a:spcAft>
                <a:spcPts val="200"/>
              </a:spcAft>
            </a:pPr>
            <a:r>
              <a:rPr lang="en-US" sz="1800" dirty="0"/>
              <a:t>Yes, specifically that there </a:t>
            </a:r>
            <a:br>
              <a:rPr lang="en-US" sz="1800" dirty="0"/>
            </a:br>
            <a:r>
              <a:rPr lang="en-US" sz="1800" dirty="0"/>
              <a:t>does not appear to be an increased risk </a:t>
            </a:r>
          </a:p>
        </p:txBody>
      </p:sp>
      <p:sp>
        <p:nvSpPr>
          <p:cNvPr id="8" name="Content Placeholder 7">
            <a:extLst>
              <a:ext uri="{FF2B5EF4-FFF2-40B4-BE49-F238E27FC236}">
                <a16:creationId xmlns:a16="http://schemas.microsoft.com/office/drawing/2014/main" id="{D7B18405-0BAC-9049-80A4-E3C4D3577AD8}"/>
              </a:ext>
            </a:extLst>
          </p:cNvPr>
          <p:cNvSpPr>
            <a:spLocks noGrp="1"/>
          </p:cNvSpPr>
          <p:nvPr>
            <p:ph idx="42"/>
          </p:nvPr>
        </p:nvSpPr>
        <p:spPr/>
        <p:txBody>
          <a:bodyPr/>
          <a:lstStyle/>
          <a:p>
            <a:r>
              <a:rPr lang="en-US" dirty="0"/>
              <a:t>Yes, but I do not provide a risk estimate</a:t>
            </a:r>
          </a:p>
        </p:txBody>
      </p:sp>
      <p:sp>
        <p:nvSpPr>
          <p:cNvPr id="9" name="Content Placeholder 8">
            <a:extLst>
              <a:ext uri="{FF2B5EF4-FFF2-40B4-BE49-F238E27FC236}">
                <a16:creationId xmlns:a16="http://schemas.microsoft.com/office/drawing/2014/main" id="{DE20D7E1-887B-2C49-9C17-A1C876D97F8D}"/>
              </a:ext>
            </a:extLst>
          </p:cNvPr>
          <p:cNvSpPr>
            <a:spLocks noGrp="1"/>
          </p:cNvSpPr>
          <p:nvPr>
            <p:ph idx="43"/>
          </p:nvPr>
        </p:nvSpPr>
        <p:spPr/>
        <p:txBody>
          <a:bodyPr/>
          <a:lstStyle/>
          <a:p>
            <a:r>
              <a:rPr lang="en-US" dirty="0"/>
              <a:t>Yes, very small (&lt;5%) </a:t>
            </a:r>
          </a:p>
        </p:txBody>
      </p:sp>
      <p:sp>
        <p:nvSpPr>
          <p:cNvPr id="10" name="Content Placeholder 9">
            <a:extLst>
              <a:ext uri="{FF2B5EF4-FFF2-40B4-BE49-F238E27FC236}">
                <a16:creationId xmlns:a16="http://schemas.microsoft.com/office/drawing/2014/main" id="{F3681921-D0A1-6346-97C2-C92B93AB0251}"/>
              </a:ext>
            </a:extLst>
          </p:cNvPr>
          <p:cNvSpPr>
            <a:spLocks noGrp="1"/>
          </p:cNvSpPr>
          <p:nvPr>
            <p:ph idx="44"/>
          </p:nvPr>
        </p:nvSpPr>
        <p:spPr/>
        <p:txBody>
          <a:bodyPr/>
          <a:lstStyle/>
          <a:p>
            <a:r>
              <a:rPr lang="en-US" dirty="0"/>
              <a:t>Yes, &lt;1%</a:t>
            </a:r>
          </a:p>
        </p:txBody>
      </p:sp>
      <p:sp>
        <p:nvSpPr>
          <p:cNvPr id="11" name="Content Placeholder 10">
            <a:extLst>
              <a:ext uri="{FF2B5EF4-FFF2-40B4-BE49-F238E27FC236}">
                <a16:creationId xmlns:a16="http://schemas.microsoft.com/office/drawing/2014/main" id="{2A1306BB-FA2D-9E42-99B5-EB3689276026}"/>
              </a:ext>
            </a:extLst>
          </p:cNvPr>
          <p:cNvSpPr>
            <a:spLocks noGrp="1"/>
          </p:cNvSpPr>
          <p:nvPr>
            <p:ph idx="45"/>
          </p:nvPr>
        </p:nvSpPr>
        <p:spPr/>
        <p:txBody>
          <a:bodyPr/>
          <a:lstStyle/>
          <a:p>
            <a:r>
              <a:rPr lang="en-US" dirty="0"/>
              <a:t>Yes, &lt;0.5% </a:t>
            </a:r>
          </a:p>
        </p:txBody>
      </p:sp>
      <p:sp>
        <p:nvSpPr>
          <p:cNvPr id="12" name="Title 1">
            <a:extLst>
              <a:ext uri="{FF2B5EF4-FFF2-40B4-BE49-F238E27FC236}">
                <a16:creationId xmlns:a16="http://schemas.microsoft.com/office/drawing/2014/main" id="{D0B4B9E0-F356-C03B-38DD-38C0C467C66C}"/>
              </a:ext>
            </a:extLst>
          </p:cNvPr>
          <p:cNvSpPr>
            <a:spLocks noGrp="1"/>
          </p:cNvSpPr>
          <p:nvPr>
            <p:ph type="title"/>
          </p:nvPr>
        </p:nvSpPr>
        <p:spPr>
          <a:xfrm>
            <a:off x="912285" y="0"/>
            <a:ext cx="10440299" cy="1397821"/>
          </a:xfrm>
        </p:spPr>
        <p:txBody>
          <a:bodyPr/>
          <a:lstStyle/>
          <a:p>
            <a:pPr>
              <a:spcBef>
                <a:spcPts val="0"/>
              </a:spcBef>
              <a:spcAft>
                <a:spcPts val="0"/>
              </a:spcAft>
            </a:pPr>
            <a:r>
              <a:rPr lang="en-US" b="1"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In general, when administering adjuvant olaparib to a patient with BC, do you discuss the risk of developing AML/MDS, and if so, do you provide an estimate of risk?</a:t>
            </a:r>
            <a:endParaRPr lang="en-US"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endParaRPr>
          </a:p>
        </p:txBody>
      </p:sp>
      <p:sp>
        <p:nvSpPr>
          <p:cNvPr id="2" name="TextBox 1">
            <a:extLst>
              <a:ext uri="{FF2B5EF4-FFF2-40B4-BE49-F238E27FC236}">
                <a16:creationId xmlns:a16="http://schemas.microsoft.com/office/drawing/2014/main" id="{84093181-68A8-E7F3-8B73-64795D9F49D6}"/>
              </a:ext>
            </a:extLst>
          </p:cNvPr>
          <p:cNvSpPr txBox="1"/>
          <p:nvPr/>
        </p:nvSpPr>
        <p:spPr>
          <a:xfrm>
            <a:off x="6596743" y="1219200"/>
            <a:ext cx="184731" cy="646331"/>
          </a:xfrm>
          <a:prstGeom prst="rect">
            <a:avLst/>
          </a:prstGeom>
          <a:noFill/>
        </p:spPr>
        <p:txBody>
          <a:bodyPr wrap="none" rtlCol="0">
            <a:spAutoFit/>
          </a:bodyPr>
          <a:lstStyle/>
          <a:p>
            <a:endParaRPr lang="en-US"/>
          </a:p>
        </p:txBody>
      </p:sp>
    </p:spTree>
    <p:extLst>
      <p:ext uri="{BB962C8B-B14F-4D97-AF65-F5344CB8AC3E}">
        <p14:creationId xmlns:p14="http://schemas.microsoft.com/office/powerpoint/2010/main" val="61720519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7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8194" name="Rectangle 6">
            <a:extLst>
              <a:ext uri="{FF2B5EF4-FFF2-40B4-BE49-F238E27FC236}">
                <a16:creationId xmlns:a16="http://schemas.microsoft.com/office/drawing/2014/main" id="{BF0A1BCB-4573-42FC-B2B5-F4F0EB65AB50}"/>
              </a:ext>
            </a:extLst>
          </p:cNvPr>
          <p:cNvSpPr>
            <a:spLocks noGrp="1" noChangeArrowheads="1"/>
          </p:cNvSpPr>
          <p:nvPr>
            <p:ph type="subTitle" idx="1"/>
          </p:nvPr>
        </p:nvSpPr>
        <p:spPr bwMode="invGray">
          <a:xfrm>
            <a:off x="1814053" y="4137025"/>
            <a:ext cx="7875638" cy="1120775"/>
          </a:xfrm>
        </p:spPr>
        <p:txBody>
          <a:bodyPr/>
          <a:lstStyle/>
          <a:p>
            <a:pPr algn="ctr" eaLnBrk="1" hangingPunct="1">
              <a:spcBef>
                <a:spcPct val="0"/>
              </a:spcBef>
              <a:spcAft>
                <a:spcPct val="0"/>
              </a:spcAft>
            </a:pPr>
            <a:r>
              <a:rPr lang="en-US" altLang="en-US" sz="2400" dirty="0"/>
              <a:t>Joyce O’Shaughnessy, MD</a:t>
            </a:r>
          </a:p>
          <a:p>
            <a:pPr algn="ctr" eaLnBrk="1" hangingPunct="1">
              <a:spcBef>
                <a:spcPct val="0"/>
              </a:spcBef>
              <a:spcAft>
                <a:spcPct val="0"/>
              </a:spcAft>
            </a:pPr>
            <a:r>
              <a:rPr lang="en-US" altLang="en-US" sz="2400" dirty="0"/>
              <a:t>Celebrating Women Chair in Breast Cancer Research</a:t>
            </a:r>
          </a:p>
          <a:p>
            <a:pPr algn="ctr" eaLnBrk="1" hangingPunct="1">
              <a:spcBef>
                <a:spcPct val="0"/>
              </a:spcBef>
              <a:spcAft>
                <a:spcPct val="0"/>
              </a:spcAft>
            </a:pPr>
            <a:r>
              <a:rPr lang="en-US" altLang="en-US" sz="2400" dirty="0"/>
              <a:t>Baylor University Medical Center</a:t>
            </a:r>
          </a:p>
          <a:p>
            <a:pPr algn="ctr" eaLnBrk="1" hangingPunct="1">
              <a:spcBef>
                <a:spcPct val="0"/>
              </a:spcBef>
              <a:spcAft>
                <a:spcPct val="0"/>
              </a:spcAft>
            </a:pPr>
            <a:r>
              <a:rPr lang="en-US" altLang="en-US" sz="2400" dirty="0"/>
              <a:t>Texas Oncology</a:t>
            </a:r>
          </a:p>
          <a:p>
            <a:pPr algn="ctr" eaLnBrk="1" hangingPunct="1">
              <a:spcBef>
                <a:spcPct val="0"/>
              </a:spcBef>
              <a:spcAft>
                <a:spcPct val="0"/>
              </a:spcAft>
            </a:pPr>
            <a:r>
              <a:rPr lang="en-US" altLang="en-US" sz="2400" dirty="0"/>
              <a:t>US Oncology </a:t>
            </a:r>
          </a:p>
          <a:p>
            <a:pPr algn="ctr" eaLnBrk="1" hangingPunct="1">
              <a:spcBef>
                <a:spcPct val="0"/>
              </a:spcBef>
              <a:spcAft>
                <a:spcPct val="0"/>
              </a:spcAft>
            </a:pPr>
            <a:r>
              <a:rPr lang="en-US" altLang="en-US" sz="2400" dirty="0"/>
              <a:t>Dallas TX </a:t>
            </a:r>
          </a:p>
        </p:txBody>
      </p:sp>
      <p:sp>
        <p:nvSpPr>
          <p:cNvPr id="8195" name="Rectangle 7">
            <a:extLst>
              <a:ext uri="{FF2B5EF4-FFF2-40B4-BE49-F238E27FC236}">
                <a16:creationId xmlns:a16="http://schemas.microsoft.com/office/drawing/2014/main" id="{0E81FCD2-40DC-4171-ABA4-037A09681174}"/>
              </a:ext>
            </a:extLst>
          </p:cNvPr>
          <p:cNvSpPr>
            <a:spLocks noGrp="1" noChangeArrowheads="1"/>
          </p:cNvSpPr>
          <p:nvPr>
            <p:ph type="ctrTitle"/>
          </p:nvPr>
        </p:nvSpPr>
        <p:spPr/>
        <p:txBody>
          <a:bodyPr>
            <a:normAutofit/>
          </a:bodyPr>
          <a:lstStyle/>
          <a:p>
            <a:pPr algn="ctr" eaLnBrk="1" hangingPunct="1"/>
            <a:r>
              <a:rPr lang="en-US" altLang="en-US" sz="4000"/>
              <a:t>Evolving Clinical </a:t>
            </a:r>
            <a:r>
              <a:rPr lang="en-US" altLang="en-US" sz="4000" dirty="0"/>
              <a:t>Decision-Making for Localized Triple Negative Breast Cancer (TNBC) </a:t>
            </a:r>
          </a:p>
        </p:txBody>
      </p:sp>
    </p:spTree>
    <p:extLst>
      <p:ext uri="{BB962C8B-B14F-4D97-AF65-F5344CB8AC3E}">
        <p14:creationId xmlns:p14="http://schemas.microsoft.com/office/powerpoint/2010/main" val="1839251688"/>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0482" name="Rectangle 2">
            <a:extLst>
              <a:ext uri="{FF2B5EF4-FFF2-40B4-BE49-F238E27FC236}">
                <a16:creationId xmlns:a16="http://schemas.microsoft.com/office/drawing/2014/main" id="{6110A220-92F4-4770-96E4-EE8D0CE02C3E}"/>
              </a:ext>
            </a:extLst>
          </p:cNvPr>
          <p:cNvSpPr>
            <a:spLocks noGrp="1" noChangeArrowheads="1"/>
          </p:cNvSpPr>
          <p:nvPr>
            <p:ph type="title"/>
          </p:nvPr>
        </p:nvSpPr>
        <p:spPr/>
        <p:txBody>
          <a:bodyPr/>
          <a:lstStyle/>
          <a:p>
            <a:r>
              <a:rPr lang="en-US" dirty="0"/>
              <a:t>KEYNOTE-522: Study Design</a:t>
            </a:r>
            <a:endParaRPr lang="en-US" altLang="en-US" dirty="0"/>
          </a:p>
        </p:txBody>
      </p:sp>
      <p:sp>
        <p:nvSpPr>
          <p:cNvPr id="42" name="Content Placeholder 2">
            <a:extLst>
              <a:ext uri="{FF2B5EF4-FFF2-40B4-BE49-F238E27FC236}">
                <a16:creationId xmlns:a16="http://schemas.microsoft.com/office/drawing/2014/main" id="{B4157A5B-6959-1418-0206-CAA013704D9B}"/>
              </a:ext>
            </a:extLst>
          </p:cNvPr>
          <p:cNvSpPr>
            <a:spLocks noGrp="1"/>
          </p:cNvSpPr>
          <p:nvPr>
            <p:ph idx="1"/>
          </p:nvPr>
        </p:nvSpPr>
        <p:spPr>
          <a:xfrm>
            <a:off x="601820" y="5299644"/>
            <a:ext cx="5309278" cy="889824"/>
          </a:xfrm>
        </p:spPr>
        <p:txBody>
          <a:bodyPr/>
          <a:lstStyle/>
          <a:p>
            <a:pPr marL="285750" marR="0" lvl="0" indent="-285750" algn="l" defTabSz="914400" rtl="0" eaLnBrk="0" fontAlgn="base" latinLnBrk="0" hangingPunct="0">
              <a:lnSpc>
                <a:spcPct val="100000"/>
              </a:lnSpc>
              <a:spcBef>
                <a:spcPts val="500"/>
              </a:spcBef>
              <a:spcAft>
                <a:spcPct val="0"/>
              </a:spcAft>
              <a:buClrTx/>
              <a:buSzTx/>
              <a:buFont typeface="Wingdings" panose="05000000000000000000" pitchFamily="2" charset="2"/>
              <a:buChar char="§"/>
              <a:tabLst/>
              <a:defRPr/>
            </a:pPr>
            <a:r>
              <a:rPr kumimoji="0" lang="en-US" sz="1800" b="1" i="0" u="none" strike="noStrike" kern="1200" cap="none" spc="0" normalizeH="0" baseline="0" noProof="0" dirty="0">
                <a:ln>
                  <a:noFill/>
                </a:ln>
                <a:solidFill>
                  <a:srgbClr val="000000"/>
                </a:solidFill>
                <a:effectLst/>
                <a:uLnTx/>
                <a:uFillTx/>
                <a:cs typeface="Arial" panose="020B0604020202020204" pitchFamily="34" charset="0"/>
              </a:rPr>
              <a:t>Primary endpoints:</a:t>
            </a:r>
            <a:r>
              <a:rPr kumimoji="0" lang="en-US" sz="1800" b="0" i="0" u="none" strike="noStrike" kern="1200" cap="none" spc="0" normalizeH="0" baseline="0" noProof="0" dirty="0">
                <a:ln>
                  <a:noFill/>
                </a:ln>
                <a:solidFill>
                  <a:srgbClr val="000000"/>
                </a:solidFill>
                <a:effectLst/>
                <a:uLnTx/>
                <a:uFillTx/>
                <a:cs typeface="Arial" panose="020B0604020202020204" pitchFamily="34" charset="0"/>
              </a:rPr>
              <a:t> pCR (ypT0/Tis ypN0) by local review, EFS by local review</a:t>
            </a:r>
          </a:p>
          <a:p>
            <a:endParaRPr lang="en-US" sz="1800" dirty="0"/>
          </a:p>
        </p:txBody>
      </p:sp>
      <p:sp>
        <p:nvSpPr>
          <p:cNvPr id="20484" name="Text Box 23">
            <a:extLst>
              <a:ext uri="{FF2B5EF4-FFF2-40B4-BE49-F238E27FC236}">
                <a16:creationId xmlns:a16="http://schemas.microsoft.com/office/drawing/2014/main" id="{64FE162B-3EC3-45F7-BE70-11BF0B9D4D72}"/>
              </a:ext>
            </a:extLst>
          </p:cNvPr>
          <p:cNvSpPr txBox="1">
            <a:spLocks noChangeArrowheads="1"/>
          </p:cNvSpPr>
          <p:nvPr/>
        </p:nvSpPr>
        <p:spPr bwMode="auto">
          <a:xfrm>
            <a:off x="306827" y="2488794"/>
            <a:ext cx="2748408"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GB" alt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Patients aged ≥18 yr with newly diagnosed T1cN1-2 or T2-4N0-2 TNBC; </a:t>
            </a:r>
            <a:br>
              <a:rPr kumimoji="0" lang="en-GB" alt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GB" alt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ECOG PS 0/1; tissue sample available for PD-L1 testing</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GB" alt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(N = 1174)</a:t>
            </a:r>
            <a:endParaRPr kumimoji="0" lang="en-US" alt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sp>
        <p:nvSpPr>
          <p:cNvPr id="2" name="Rectangle 24">
            <a:extLst>
              <a:ext uri="{FF2B5EF4-FFF2-40B4-BE49-F238E27FC236}">
                <a16:creationId xmlns:a16="http://schemas.microsoft.com/office/drawing/2014/main" id="{51AF4565-EC2F-431E-A6C1-EF15E2D4E45B}"/>
              </a:ext>
            </a:extLst>
          </p:cNvPr>
          <p:cNvSpPr>
            <a:spLocks noChangeArrowheads="1"/>
          </p:cNvSpPr>
          <p:nvPr/>
        </p:nvSpPr>
        <p:spPr bwMode="auto">
          <a:xfrm>
            <a:off x="3874482" y="1752924"/>
            <a:ext cx="1884363" cy="703263"/>
          </a:xfrm>
          <a:prstGeom prst="rect">
            <a:avLst/>
          </a:prstGeom>
          <a:solidFill>
            <a:schemeClr val="accent2"/>
          </a:solidFill>
          <a:ln w="9525">
            <a:noFill/>
            <a:miter lim="800000"/>
            <a:headEnd/>
            <a:tailEnd/>
          </a:ln>
        </p:spPr>
        <p:txBody>
          <a:bodyPr wrap="none"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charset="0"/>
              </a:rPr>
              <a:t>Carboplatin* </a:t>
            </a:r>
            <a:r>
              <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charset="0"/>
              </a:rPr>
              <a:t>Paclitaxel</a:t>
            </a:r>
            <a:r>
              <a:rPr kumimoji="0" lang="en-US" sz="1600" b="1" i="0" u="none" strike="noStrike" kern="1200" cap="none" spc="0" normalizeH="0" baseline="30000" noProof="0" dirty="0">
                <a:ln>
                  <a:noFill/>
                </a:ln>
                <a:solidFill>
                  <a:srgbClr val="FFFFFF"/>
                </a:solidFill>
                <a:effectLst/>
                <a:uLnTx/>
                <a:uFillTx/>
                <a:latin typeface="Calibri"/>
                <a:ea typeface="+mn-ea"/>
                <a:cs typeface="+mn-cs"/>
              </a:rPr>
              <a:t>†</a:t>
            </a:r>
            <a:endParaRPr kumimoji="0" lang="en-US" sz="1600" b="0" i="0" u="none" strike="noStrike" kern="1200" cap="none" spc="0" normalizeH="0" baseline="30000" noProof="0" dirty="0">
              <a:ln>
                <a:noFill/>
              </a:ln>
              <a:solidFill>
                <a:srgbClr val="FFFFFF"/>
              </a:solidFill>
              <a:effectLst/>
              <a:uLnTx/>
              <a:uFillTx/>
              <a:latin typeface="Calibri" panose="020F0502020204030204" pitchFamily="34" charset="0"/>
              <a:ea typeface="+mn-ea"/>
              <a:cs typeface="Arial" charset="0"/>
            </a:endParaRPr>
          </a:p>
        </p:txBody>
      </p:sp>
      <p:sp>
        <p:nvSpPr>
          <p:cNvPr id="17413" name="Rectangle 25">
            <a:extLst>
              <a:ext uri="{FF2B5EF4-FFF2-40B4-BE49-F238E27FC236}">
                <a16:creationId xmlns:a16="http://schemas.microsoft.com/office/drawing/2014/main" id="{FD07461B-B65E-49D9-8F9A-419AF61467E9}"/>
              </a:ext>
            </a:extLst>
          </p:cNvPr>
          <p:cNvSpPr>
            <a:spLocks noChangeArrowheads="1"/>
          </p:cNvSpPr>
          <p:nvPr/>
        </p:nvSpPr>
        <p:spPr bwMode="auto">
          <a:xfrm>
            <a:off x="3874482" y="4049651"/>
            <a:ext cx="3790949" cy="703263"/>
          </a:xfrm>
          <a:prstGeom prst="rect">
            <a:avLst/>
          </a:prstGeom>
          <a:solidFill>
            <a:schemeClr val="accent3"/>
          </a:solidFill>
          <a:ln w="9525">
            <a:noFill/>
            <a:miter lim="800000"/>
            <a:headEnd/>
            <a:tailEnd/>
          </a:ln>
        </p:spPr>
        <p:txBody>
          <a:bodyPr wrap="none"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charset="0"/>
              </a:rPr>
              <a:t>Placebo </a:t>
            </a:r>
            <a:br>
              <a:rPr kumimoji="0" 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charset="0"/>
              </a:rPr>
            </a:br>
            <a:r>
              <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charset="0"/>
              </a:rPr>
              <a:t>(n = 390)</a:t>
            </a:r>
            <a:endPar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0487" name="Line 26">
            <a:extLst>
              <a:ext uri="{FF2B5EF4-FFF2-40B4-BE49-F238E27FC236}">
                <a16:creationId xmlns:a16="http://schemas.microsoft.com/office/drawing/2014/main" id="{9555F710-4B64-46BC-971C-7B76A8CFDC37}"/>
              </a:ext>
            </a:extLst>
          </p:cNvPr>
          <p:cNvSpPr>
            <a:spLocks noChangeShapeType="1"/>
          </p:cNvSpPr>
          <p:nvPr/>
        </p:nvSpPr>
        <p:spPr bwMode="auto">
          <a:xfrm>
            <a:off x="3005652" y="3572006"/>
            <a:ext cx="812800" cy="457200"/>
          </a:xfrm>
          <a:prstGeom prst="line">
            <a:avLst/>
          </a:prstGeom>
          <a:noFill/>
          <a:ln w="28575">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sp>
        <p:nvSpPr>
          <p:cNvPr id="20488" name="Line 27">
            <a:extLst>
              <a:ext uri="{FF2B5EF4-FFF2-40B4-BE49-F238E27FC236}">
                <a16:creationId xmlns:a16="http://schemas.microsoft.com/office/drawing/2014/main" id="{893A8A7E-5AD0-4FDC-A595-497C4C9E50BC}"/>
              </a:ext>
            </a:extLst>
          </p:cNvPr>
          <p:cNvSpPr>
            <a:spLocks noChangeShapeType="1"/>
          </p:cNvSpPr>
          <p:nvPr/>
        </p:nvSpPr>
        <p:spPr bwMode="auto">
          <a:xfrm flipV="1">
            <a:off x="3014005" y="2470183"/>
            <a:ext cx="812800" cy="469900"/>
          </a:xfrm>
          <a:prstGeom prst="line">
            <a:avLst/>
          </a:prstGeom>
          <a:noFill/>
          <a:ln w="28575">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sp>
        <p:nvSpPr>
          <p:cNvPr id="3" name="Rectangle 28">
            <a:extLst>
              <a:ext uri="{FF2B5EF4-FFF2-40B4-BE49-F238E27FC236}">
                <a16:creationId xmlns:a16="http://schemas.microsoft.com/office/drawing/2014/main" id="{B1BF5E26-AA5D-4854-9D56-E590AB6C873E}"/>
              </a:ext>
            </a:extLst>
          </p:cNvPr>
          <p:cNvSpPr>
            <a:spLocks noChangeArrowheads="1"/>
          </p:cNvSpPr>
          <p:nvPr/>
        </p:nvSpPr>
        <p:spPr bwMode="auto">
          <a:xfrm>
            <a:off x="3874482" y="2484180"/>
            <a:ext cx="3790950" cy="703262"/>
          </a:xfrm>
          <a:prstGeom prst="rect">
            <a:avLst/>
          </a:prstGeom>
          <a:solidFill>
            <a:schemeClr val="accent1"/>
          </a:solidFill>
          <a:ln w="9525">
            <a:noFill/>
            <a:miter lim="800000"/>
            <a:headEnd/>
            <a:tailEnd/>
          </a:ln>
        </p:spPr>
        <p:txBody>
          <a:bodyPr wrap="none"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charset="0"/>
              </a:rPr>
              <a:t>Pembrolizumab </a:t>
            </a:r>
            <a:r>
              <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charset="0"/>
              </a:rPr>
              <a:t>200 mg Q3W </a:t>
            </a:r>
            <a:br>
              <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charset="0"/>
              </a:rPr>
            </a:br>
            <a:r>
              <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charset="0"/>
              </a:rPr>
              <a:t>(n = 784)</a:t>
            </a:r>
          </a:p>
        </p:txBody>
      </p:sp>
      <p:sp>
        <p:nvSpPr>
          <p:cNvPr id="20491" name="Line 30">
            <a:extLst>
              <a:ext uri="{FF2B5EF4-FFF2-40B4-BE49-F238E27FC236}">
                <a16:creationId xmlns:a16="http://schemas.microsoft.com/office/drawing/2014/main" id="{D623F409-4E5D-4D89-A755-225144BB0FEC}"/>
              </a:ext>
            </a:extLst>
          </p:cNvPr>
          <p:cNvSpPr>
            <a:spLocks noChangeShapeType="1"/>
          </p:cNvSpPr>
          <p:nvPr/>
        </p:nvSpPr>
        <p:spPr bwMode="auto">
          <a:xfrm rot="16200000">
            <a:off x="8201373" y="3588441"/>
            <a:ext cx="0" cy="881530"/>
          </a:xfrm>
          <a:prstGeom prst="line">
            <a:avLst/>
          </a:prstGeom>
          <a:noFill/>
          <a:ln w="28575">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sp>
        <p:nvSpPr>
          <p:cNvPr id="20" name="Rectangle 24">
            <a:extLst>
              <a:ext uri="{FF2B5EF4-FFF2-40B4-BE49-F238E27FC236}">
                <a16:creationId xmlns:a16="http://schemas.microsoft.com/office/drawing/2014/main" id="{EF58CE6C-FC54-3E4F-8E38-3FA6075C13F9}"/>
              </a:ext>
            </a:extLst>
          </p:cNvPr>
          <p:cNvSpPr>
            <a:spLocks noChangeArrowheads="1"/>
          </p:cNvSpPr>
          <p:nvPr/>
        </p:nvSpPr>
        <p:spPr bwMode="auto">
          <a:xfrm>
            <a:off x="5911243" y="1752924"/>
            <a:ext cx="1754188" cy="703263"/>
          </a:xfrm>
          <a:prstGeom prst="rect">
            <a:avLst/>
          </a:prstGeom>
          <a:solidFill>
            <a:schemeClr val="accent2"/>
          </a:solidFill>
          <a:ln w="9525">
            <a:noFill/>
            <a:miter lim="800000"/>
            <a:headEnd/>
            <a:tailEnd/>
          </a:ln>
        </p:spPr>
        <p:txBody>
          <a:bodyPr wrap="none"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charset="0"/>
              </a:rPr>
              <a:t>Doxo</a:t>
            </a:r>
            <a:r>
              <a:rPr kumimoji="0" lang="en-US" sz="1600" b="1" i="0" u="none" strike="noStrike" kern="1200" cap="none" spc="0" normalizeH="0" baseline="30000" noProof="0" dirty="0">
                <a:ln>
                  <a:noFill/>
                </a:ln>
                <a:solidFill>
                  <a:srgbClr val="FFFFFF"/>
                </a:solidFill>
                <a:effectLst/>
                <a:uLnTx/>
                <a:uFillTx/>
                <a:latin typeface="Calibri"/>
                <a:ea typeface="+mn-ea"/>
                <a:cs typeface="+mn-cs"/>
              </a:rPr>
              <a:t>‡</a:t>
            </a:r>
            <a:r>
              <a:rPr kumimoji="0" 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charset="0"/>
              </a:rPr>
              <a:t>/Epirubicin</a:t>
            </a:r>
            <a:r>
              <a:rPr kumimoji="0" lang="en-US" sz="1600" b="1" i="0" u="none" strike="noStrike" kern="1200" cap="none" spc="0" normalizeH="0" baseline="30000" noProof="0" dirty="0">
                <a:ln>
                  <a:noFill/>
                </a:ln>
                <a:solidFill>
                  <a:srgbClr val="FFFFFF"/>
                </a:solidFill>
                <a:effectLst/>
                <a:uLnTx/>
                <a:uFillTx/>
                <a:latin typeface="Calibri" panose="020F0502020204030204" pitchFamily="34" charset="0"/>
                <a:ea typeface="+mn-ea"/>
                <a:cs typeface="Arial" charset="0"/>
              </a:rPr>
              <a:t>¶</a:t>
            </a:r>
            <a:r>
              <a:rPr kumimoji="0" 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charset="0"/>
              </a:rPr>
              <a:t> </a:t>
            </a:r>
            <a:r>
              <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charset="0"/>
              </a:rPr>
              <a:t>Cyclophosphamide</a:t>
            </a:r>
            <a:r>
              <a:rPr kumimoji="0" lang="en-US" sz="1600" b="0" i="0" u="none" strike="noStrike" kern="1200" cap="none" spc="0" normalizeH="0" baseline="30000" noProof="0" dirty="0">
                <a:ln>
                  <a:noFill/>
                </a:ln>
                <a:solidFill>
                  <a:srgbClr val="FFFFFF"/>
                </a:solidFill>
                <a:effectLst/>
                <a:uLnTx/>
                <a:uFillTx/>
                <a:latin typeface="Calibri" panose="020F0502020204030204" pitchFamily="34" charset="0"/>
                <a:ea typeface="+mn-ea"/>
                <a:cs typeface="Arial" charset="0"/>
              </a:rPr>
              <a:t>§</a:t>
            </a:r>
          </a:p>
        </p:txBody>
      </p:sp>
      <p:sp>
        <p:nvSpPr>
          <p:cNvPr id="24" name="Rectangle 24">
            <a:extLst>
              <a:ext uri="{FF2B5EF4-FFF2-40B4-BE49-F238E27FC236}">
                <a16:creationId xmlns:a16="http://schemas.microsoft.com/office/drawing/2014/main" id="{E7C5B3F0-51CF-E543-BEB7-C6606B8AA2DF}"/>
              </a:ext>
            </a:extLst>
          </p:cNvPr>
          <p:cNvSpPr>
            <a:spLocks noChangeArrowheads="1"/>
          </p:cNvSpPr>
          <p:nvPr/>
        </p:nvSpPr>
        <p:spPr bwMode="auto">
          <a:xfrm>
            <a:off x="3874482" y="3305498"/>
            <a:ext cx="1884363" cy="703263"/>
          </a:xfrm>
          <a:prstGeom prst="rect">
            <a:avLst/>
          </a:prstGeom>
          <a:solidFill>
            <a:schemeClr val="accent3">
              <a:lumMod val="60000"/>
              <a:lumOff val="40000"/>
            </a:schemeClr>
          </a:solidFill>
          <a:ln w="9525">
            <a:noFill/>
            <a:miter lim="800000"/>
            <a:headEnd/>
            <a:tailEnd/>
          </a:ln>
        </p:spPr>
        <p:txBody>
          <a:bodyPr wrap="none"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charset="0"/>
              </a:rPr>
              <a:t>Carboplatin* </a:t>
            </a:r>
            <a:r>
              <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charset="0"/>
              </a:rPr>
              <a:t>Paclitaxel</a:t>
            </a:r>
            <a:r>
              <a:rPr kumimoji="0" lang="en-US" sz="1600" b="1" i="0" u="none" strike="noStrike" kern="1200" cap="none" spc="0" normalizeH="0" baseline="30000" noProof="0" dirty="0">
                <a:ln>
                  <a:noFill/>
                </a:ln>
                <a:solidFill>
                  <a:srgbClr val="FFFFFF"/>
                </a:solidFill>
                <a:effectLst/>
                <a:uLnTx/>
                <a:uFillTx/>
                <a:latin typeface="Calibri"/>
                <a:ea typeface="+mn-ea"/>
                <a:cs typeface="+mn-cs"/>
              </a:rPr>
              <a:t>†</a:t>
            </a:r>
            <a:endParaRPr kumimoji="0" lang="en-US" sz="1600" b="0" i="0" u="none" strike="noStrike" kern="1200" cap="none" spc="0" normalizeH="0" baseline="30000" noProof="0" dirty="0">
              <a:ln>
                <a:noFill/>
              </a:ln>
              <a:solidFill>
                <a:srgbClr val="FFFFFF"/>
              </a:solidFill>
              <a:effectLst/>
              <a:uLnTx/>
              <a:uFillTx/>
              <a:latin typeface="Calibri" panose="020F0502020204030204" pitchFamily="34" charset="0"/>
              <a:ea typeface="+mn-ea"/>
              <a:cs typeface="Arial" charset="0"/>
            </a:endParaRPr>
          </a:p>
        </p:txBody>
      </p:sp>
      <p:sp>
        <p:nvSpPr>
          <p:cNvPr id="25" name="Rectangle 24">
            <a:extLst>
              <a:ext uri="{FF2B5EF4-FFF2-40B4-BE49-F238E27FC236}">
                <a16:creationId xmlns:a16="http://schemas.microsoft.com/office/drawing/2014/main" id="{CB52C11C-A3AD-884E-85F1-E870C38E274C}"/>
              </a:ext>
            </a:extLst>
          </p:cNvPr>
          <p:cNvSpPr>
            <a:spLocks noChangeArrowheads="1"/>
          </p:cNvSpPr>
          <p:nvPr/>
        </p:nvSpPr>
        <p:spPr bwMode="auto">
          <a:xfrm>
            <a:off x="5911243" y="3305498"/>
            <a:ext cx="1754188" cy="703263"/>
          </a:xfrm>
          <a:prstGeom prst="rect">
            <a:avLst/>
          </a:prstGeom>
          <a:solidFill>
            <a:schemeClr val="accent3">
              <a:lumMod val="60000"/>
              <a:lumOff val="40000"/>
            </a:schemeClr>
          </a:solidFill>
          <a:ln w="9525">
            <a:noFill/>
            <a:miter lim="800000"/>
            <a:headEnd/>
            <a:tailEnd/>
          </a:ln>
        </p:spPr>
        <p:txBody>
          <a:bodyPr wrap="none"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charset="0"/>
              </a:rPr>
              <a:t>Doxo</a:t>
            </a:r>
            <a:r>
              <a:rPr kumimoji="0" lang="en-US" sz="1600" b="1" i="0" u="none" strike="noStrike" kern="1200" cap="none" spc="0" normalizeH="0" baseline="30000" noProof="0" dirty="0">
                <a:ln>
                  <a:noFill/>
                </a:ln>
                <a:solidFill>
                  <a:srgbClr val="FFFFFF"/>
                </a:solidFill>
                <a:effectLst/>
                <a:uLnTx/>
                <a:uFillTx/>
                <a:latin typeface="Calibri"/>
                <a:ea typeface="+mn-ea"/>
                <a:cs typeface="+mn-cs"/>
              </a:rPr>
              <a:t>‡</a:t>
            </a:r>
            <a:r>
              <a:rPr kumimoji="0" 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charset="0"/>
              </a:rPr>
              <a:t>/Epirubicin</a:t>
            </a:r>
            <a:r>
              <a:rPr kumimoji="0" lang="en-US" sz="1600" b="1" i="0" u="none" strike="noStrike" kern="1200" cap="none" spc="0" normalizeH="0" baseline="30000" noProof="0" dirty="0">
                <a:ln>
                  <a:noFill/>
                </a:ln>
                <a:solidFill>
                  <a:srgbClr val="FFFFFF"/>
                </a:solidFill>
                <a:effectLst/>
                <a:uLnTx/>
                <a:uFillTx/>
                <a:latin typeface="Calibri" panose="020F0502020204030204" pitchFamily="34" charset="0"/>
                <a:ea typeface="+mn-ea"/>
                <a:cs typeface="Arial" charset="0"/>
              </a:rPr>
              <a:t>¶</a:t>
            </a:r>
            <a:r>
              <a:rPr kumimoji="0" 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charset="0"/>
              </a:rPr>
              <a:t> </a:t>
            </a:r>
            <a:r>
              <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charset="0"/>
              </a:rPr>
              <a:t>Cyclophosphamide</a:t>
            </a:r>
            <a:r>
              <a:rPr kumimoji="0" lang="en-US" sz="1600" b="0" i="0" u="none" strike="noStrike" kern="1200" cap="none" spc="0" normalizeH="0" baseline="30000" noProof="0" dirty="0">
                <a:ln>
                  <a:noFill/>
                </a:ln>
                <a:solidFill>
                  <a:srgbClr val="FFFFFF"/>
                </a:solidFill>
                <a:effectLst/>
                <a:uLnTx/>
                <a:uFillTx/>
                <a:latin typeface="Calibri" panose="020F0502020204030204" pitchFamily="34" charset="0"/>
                <a:ea typeface="+mn-ea"/>
                <a:cs typeface="Arial" charset="0"/>
              </a:rPr>
              <a:t>§</a:t>
            </a:r>
          </a:p>
        </p:txBody>
      </p:sp>
      <p:sp>
        <p:nvSpPr>
          <p:cNvPr id="26" name="Rectangle 28">
            <a:extLst>
              <a:ext uri="{FF2B5EF4-FFF2-40B4-BE49-F238E27FC236}">
                <a16:creationId xmlns:a16="http://schemas.microsoft.com/office/drawing/2014/main" id="{A346C7AA-30E9-D24D-8110-207488198B5F}"/>
              </a:ext>
            </a:extLst>
          </p:cNvPr>
          <p:cNvSpPr>
            <a:spLocks noChangeArrowheads="1"/>
          </p:cNvSpPr>
          <p:nvPr/>
        </p:nvSpPr>
        <p:spPr bwMode="auto">
          <a:xfrm>
            <a:off x="8701156" y="2118553"/>
            <a:ext cx="2748408" cy="703262"/>
          </a:xfrm>
          <a:prstGeom prst="rect">
            <a:avLst/>
          </a:prstGeom>
          <a:solidFill>
            <a:schemeClr val="accent1"/>
          </a:solidFill>
          <a:ln w="9525">
            <a:noFill/>
            <a:miter lim="800000"/>
            <a:headEnd/>
            <a:tailEnd/>
          </a:ln>
        </p:spPr>
        <p:txBody>
          <a:bodyPr wrap="none"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charset="0"/>
              </a:rPr>
              <a:t>Pembrolizumab </a:t>
            </a:r>
            <a:r>
              <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charset="0"/>
              </a:rPr>
              <a:t>200 mg Q3W</a:t>
            </a:r>
          </a:p>
        </p:txBody>
      </p:sp>
      <p:sp>
        <p:nvSpPr>
          <p:cNvPr id="27" name="Rectangle 25">
            <a:extLst>
              <a:ext uri="{FF2B5EF4-FFF2-40B4-BE49-F238E27FC236}">
                <a16:creationId xmlns:a16="http://schemas.microsoft.com/office/drawing/2014/main" id="{69B3550E-7489-A444-A6AF-7EB936D35633}"/>
              </a:ext>
            </a:extLst>
          </p:cNvPr>
          <p:cNvSpPr>
            <a:spLocks noChangeArrowheads="1"/>
          </p:cNvSpPr>
          <p:nvPr/>
        </p:nvSpPr>
        <p:spPr bwMode="auto">
          <a:xfrm>
            <a:off x="8686240" y="3677574"/>
            <a:ext cx="2748408" cy="703263"/>
          </a:xfrm>
          <a:prstGeom prst="rect">
            <a:avLst/>
          </a:prstGeom>
          <a:solidFill>
            <a:schemeClr val="accent3"/>
          </a:solidFill>
          <a:ln w="9525">
            <a:noFill/>
            <a:miter lim="800000"/>
            <a:headEnd/>
            <a:tailEnd/>
          </a:ln>
        </p:spPr>
        <p:txBody>
          <a:bodyPr wrap="none"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charset="0"/>
              </a:rPr>
              <a:t>Placebo</a:t>
            </a:r>
            <a:endPar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9" name="TextBox 8">
            <a:extLst>
              <a:ext uri="{FF2B5EF4-FFF2-40B4-BE49-F238E27FC236}">
                <a16:creationId xmlns:a16="http://schemas.microsoft.com/office/drawing/2014/main" id="{F4B7E3F5-1E44-6549-A3C2-C545F0AA31DC}"/>
              </a:ext>
            </a:extLst>
          </p:cNvPr>
          <p:cNvSpPr txBox="1"/>
          <p:nvPr/>
        </p:nvSpPr>
        <p:spPr bwMode="auto">
          <a:xfrm>
            <a:off x="4783710" y="1109617"/>
            <a:ext cx="203703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Neoadjuvant Phase</a:t>
            </a:r>
          </a:p>
        </p:txBody>
      </p:sp>
      <p:sp>
        <p:nvSpPr>
          <p:cNvPr id="29" name="TextBox 28">
            <a:extLst>
              <a:ext uri="{FF2B5EF4-FFF2-40B4-BE49-F238E27FC236}">
                <a16:creationId xmlns:a16="http://schemas.microsoft.com/office/drawing/2014/main" id="{F22C2A90-7ACD-DE4F-ACAB-2D30E662D415}"/>
              </a:ext>
            </a:extLst>
          </p:cNvPr>
          <p:cNvSpPr txBox="1"/>
          <p:nvPr/>
        </p:nvSpPr>
        <p:spPr bwMode="auto">
          <a:xfrm>
            <a:off x="9147195" y="1107523"/>
            <a:ext cx="16715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Adjuvant Phase</a:t>
            </a:r>
          </a:p>
        </p:txBody>
      </p:sp>
      <p:sp>
        <p:nvSpPr>
          <p:cNvPr id="10" name="TextBox 9">
            <a:extLst>
              <a:ext uri="{FF2B5EF4-FFF2-40B4-BE49-F238E27FC236}">
                <a16:creationId xmlns:a16="http://schemas.microsoft.com/office/drawing/2014/main" id="{CA71684D-3E9A-B24A-A792-5A2F8F7DBD61}"/>
              </a:ext>
            </a:extLst>
          </p:cNvPr>
          <p:cNvSpPr txBox="1"/>
          <p:nvPr/>
        </p:nvSpPr>
        <p:spPr bwMode="auto">
          <a:xfrm>
            <a:off x="4034270" y="1457347"/>
            <a:ext cx="161031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600" b="0" i="1"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Cycles 1-4, 12 wk</a:t>
            </a:r>
          </a:p>
        </p:txBody>
      </p:sp>
      <p:sp>
        <p:nvSpPr>
          <p:cNvPr id="12" name="Rectangle 11">
            <a:extLst>
              <a:ext uri="{FF2B5EF4-FFF2-40B4-BE49-F238E27FC236}">
                <a16:creationId xmlns:a16="http://schemas.microsoft.com/office/drawing/2014/main" id="{92E6DC83-6C69-F947-9FE3-7C4B56FE551F}"/>
              </a:ext>
            </a:extLst>
          </p:cNvPr>
          <p:cNvSpPr/>
          <p:nvPr/>
        </p:nvSpPr>
        <p:spPr>
          <a:xfrm>
            <a:off x="6005944" y="1457347"/>
            <a:ext cx="1610313" cy="338554"/>
          </a:xfrm>
          <a:prstGeom prst="rect">
            <a:avLst/>
          </a:prstGeom>
        </p:spPr>
        <p:txBody>
          <a:bodyPr wrap="none">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600" b="0" i="1"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Cycles 5-8, 12 wk</a:t>
            </a:r>
          </a:p>
        </p:txBody>
      </p:sp>
      <p:sp>
        <p:nvSpPr>
          <p:cNvPr id="13" name="Rectangle 12">
            <a:extLst>
              <a:ext uri="{FF2B5EF4-FFF2-40B4-BE49-F238E27FC236}">
                <a16:creationId xmlns:a16="http://schemas.microsoft.com/office/drawing/2014/main" id="{33A84447-80F4-CE42-9F08-77CDDFCB2C1B}"/>
              </a:ext>
            </a:extLst>
          </p:cNvPr>
          <p:cNvSpPr/>
          <p:nvPr/>
        </p:nvSpPr>
        <p:spPr>
          <a:xfrm>
            <a:off x="9169958" y="1457347"/>
            <a:ext cx="1610313" cy="338554"/>
          </a:xfrm>
          <a:prstGeom prst="rect">
            <a:avLst/>
          </a:prstGeom>
        </p:spPr>
        <p:txBody>
          <a:bodyPr wrap="none">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600" b="0" i="1"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Cycles 1-9, 27 wk</a:t>
            </a:r>
          </a:p>
        </p:txBody>
      </p:sp>
      <p:sp>
        <p:nvSpPr>
          <p:cNvPr id="38" name="Line 27">
            <a:extLst>
              <a:ext uri="{FF2B5EF4-FFF2-40B4-BE49-F238E27FC236}">
                <a16:creationId xmlns:a16="http://schemas.microsoft.com/office/drawing/2014/main" id="{2271B488-7D77-5A48-A77C-E17C99A1FA77}"/>
              </a:ext>
            </a:extLst>
          </p:cNvPr>
          <p:cNvSpPr>
            <a:spLocks noChangeShapeType="1"/>
          </p:cNvSpPr>
          <p:nvPr/>
        </p:nvSpPr>
        <p:spPr bwMode="auto">
          <a:xfrm>
            <a:off x="6744730" y="1323739"/>
            <a:ext cx="1177182" cy="0"/>
          </a:xfrm>
          <a:prstGeom prst="line">
            <a:avLst/>
          </a:prstGeom>
          <a:noFill/>
          <a:ln w="28575">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sp>
        <p:nvSpPr>
          <p:cNvPr id="39" name="Line 27">
            <a:extLst>
              <a:ext uri="{FF2B5EF4-FFF2-40B4-BE49-F238E27FC236}">
                <a16:creationId xmlns:a16="http://schemas.microsoft.com/office/drawing/2014/main" id="{AF9D56F3-6145-3B46-89C4-032E40A5C01F}"/>
              </a:ext>
            </a:extLst>
          </p:cNvPr>
          <p:cNvSpPr>
            <a:spLocks noChangeShapeType="1"/>
          </p:cNvSpPr>
          <p:nvPr/>
        </p:nvSpPr>
        <p:spPr bwMode="auto">
          <a:xfrm flipH="1">
            <a:off x="3886714" y="1323740"/>
            <a:ext cx="954880" cy="0"/>
          </a:xfrm>
          <a:prstGeom prst="line">
            <a:avLst/>
          </a:prstGeom>
          <a:noFill/>
          <a:ln w="28575">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sp>
        <p:nvSpPr>
          <p:cNvPr id="40" name="Line 27">
            <a:extLst>
              <a:ext uri="{FF2B5EF4-FFF2-40B4-BE49-F238E27FC236}">
                <a16:creationId xmlns:a16="http://schemas.microsoft.com/office/drawing/2014/main" id="{38761BC6-7630-6F4D-AABF-AD0316745F57}"/>
              </a:ext>
            </a:extLst>
          </p:cNvPr>
          <p:cNvSpPr>
            <a:spLocks noChangeShapeType="1"/>
          </p:cNvSpPr>
          <p:nvPr/>
        </p:nvSpPr>
        <p:spPr bwMode="auto">
          <a:xfrm>
            <a:off x="10780271" y="1323737"/>
            <a:ext cx="855426" cy="0"/>
          </a:xfrm>
          <a:prstGeom prst="line">
            <a:avLst/>
          </a:prstGeom>
          <a:noFill/>
          <a:ln w="28575">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sp>
        <p:nvSpPr>
          <p:cNvPr id="41" name="Line 27">
            <a:extLst>
              <a:ext uri="{FF2B5EF4-FFF2-40B4-BE49-F238E27FC236}">
                <a16:creationId xmlns:a16="http://schemas.microsoft.com/office/drawing/2014/main" id="{52925321-7E7A-F54C-94DB-C867CDC2EC40}"/>
              </a:ext>
            </a:extLst>
          </p:cNvPr>
          <p:cNvSpPr>
            <a:spLocks noChangeShapeType="1"/>
          </p:cNvSpPr>
          <p:nvPr/>
        </p:nvSpPr>
        <p:spPr bwMode="auto">
          <a:xfrm flipH="1" flipV="1">
            <a:off x="7970011" y="1323738"/>
            <a:ext cx="1177183" cy="2"/>
          </a:xfrm>
          <a:prstGeom prst="line">
            <a:avLst/>
          </a:prstGeom>
          <a:noFill/>
          <a:ln w="28575">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sp>
        <p:nvSpPr>
          <p:cNvPr id="15" name="TextBox 14">
            <a:extLst>
              <a:ext uri="{FF2B5EF4-FFF2-40B4-BE49-F238E27FC236}">
                <a16:creationId xmlns:a16="http://schemas.microsoft.com/office/drawing/2014/main" id="{BA415C34-80EF-774E-9A23-B2BB5D5C683A}"/>
              </a:ext>
            </a:extLst>
          </p:cNvPr>
          <p:cNvSpPr txBox="1"/>
          <p:nvPr/>
        </p:nvSpPr>
        <p:spPr bwMode="auto">
          <a:xfrm>
            <a:off x="3202955" y="3044241"/>
            <a:ext cx="44755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2:1</a:t>
            </a:r>
          </a:p>
        </p:txBody>
      </p:sp>
      <p:cxnSp>
        <p:nvCxnSpPr>
          <p:cNvPr id="43" name="Straight Arrow Connector 42">
            <a:extLst>
              <a:ext uri="{FF2B5EF4-FFF2-40B4-BE49-F238E27FC236}">
                <a16:creationId xmlns:a16="http://schemas.microsoft.com/office/drawing/2014/main" id="{B84B1FA3-7737-E54D-B210-0009884DF4DA}"/>
              </a:ext>
            </a:extLst>
          </p:cNvPr>
          <p:cNvCxnSpPr>
            <a:cxnSpLocks/>
          </p:cNvCxnSpPr>
          <p:nvPr/>
        </p:nvCxnSpPr>
        <p:spPr bwMode="auto">
          <a:xfrm>
            <a:off x="3419068" y="1825574"/>
            <a:ext cx="0" cy="830999"/>
          </a:xfrm>
          <a:prstGeom prst="straightConnector1">
            <a:avLst/>
          </a:prstGeom>
          <a:noFill/>
          <a:ln w="19050" cap="flat" cmpd="sng" algn="ctr">
            <a:solidFill>
              <a:schemeClr val="bg1"/>
            </a:solidFill>
            <a:prstDash val="sysDash"/>
            <a:round/>
            <a:headEnd type="none" w="med" len="med"/>
            <a:tailEnd type="triangle"/>
          </a:ln>
          <a:effectLst/>
        </p:spPr>
      </p:cxnSp>
      <p:sp>
        <p:nvSpPr>
          <p:cNvPr id="16" name="TextBox 15">
            <a:extLst>
              <a:ext uri="{FF2B5EF4-FFF2-40B4-BE49-F238E27FC236}">
                <a16:creationId xmlns:a16="http://schemas.microsoft.com/office/drawing/2014/main" id="{68470C70-18AC-CD46-9D86-040FD45D062F}"/>
              </a:ext>
            </a:extLst>
          </p:cNvPr>
          <p:cNvSpPr txBox="1"/>
          <p:nvPr/>
        </p:nvSpPr>
        <p:spPr bwMode="auto">
          <a:xfrm>
            <a:off x="1052952" y="1088015"/>
            <a:ext cx="2493920"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0" fontAlgn="base" latinLnBrk="0" hangingPunct="0">
              <a:lnSpc>
                <a:spcPct val="100000"/>
              </a:lnSpc>
              <a:spcBef>
                <a:spcPts val="0"/>
              </a:spcBef>
              <a:spcAft>
                <a:spcPct val="0"/>
              </a:spcAft>
              <a:buClrTx/>
              <a:buSzTx/>
              <a:buFontTx/>
              <a:buNone/>
              <a:tabLst/>
              <a:defRPr/>
            </a:pPr>
            <a:r>
              <a:rPr kumimoji="0" lang="en-US" sz="1400" b="0" i="1"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Stratification by </a:t>
            </a:r>
          </a:p>
          <a:p>
            <a:pPr marL="0" marR="0" lvl="0" indent="0" algn="r" defTabSz="914400" rtl="0" eaLnBrk="0" fontAlgn="base" latinLnBrk="0" hangingPunct="0">
              <a:lnSpc>
                <a:spcPct val="100000"/>
              </a:lnSpc>
              <a:spcBef>
                <a:spcPts val="0"/>
              </a:spcBef>
              <a:spcAft>
                <a:spcPct val="0"/>
              </a:spcAft>
              <a:buClrTx/>
              <a:buSzTx/>
              <a:buFontTx/>
              <a:buNone/>
              <a:tabLst/>
              <a:defRPr/>
            </a:pPr>
            <a:r>
              <a:rPr kumimoji="0" lang="en-US" sz="1400" b="0" i="1"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nodal status, tumor size, carboplatin schedule</a:t>
            </a:r>
          </a:p>
        </p:txBody>
      </p:sp>
      <p:sp>
        <p:nvSpPr>
          <p:cNvPr id="18" name="TextBox 17">
            <a:extLst>
              <a:ext uri="{FF2B5EF4-FFF2-40B4-BE49-F238E27FC236}">
                <a16:creationId xmlns:a16="http://schemas.microsoft.com/office/drawing/2014/main" id="{5BCA4F67-B664-2D4D-9FA9-6181836913EE}"/>
              </a:ext>
            </a:extLst>
          </p:cNvPr>
          <p:cNvSpPr txBox="1"/>
          <p:nvPr/>
        </p:nvSpPr>
        <p:spPr bwMode="auto">
          <a:xfrm>
            <a:off x="7768562" y="3077193"/>
            <a:ext cx="86562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1"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Surgery </a:t>
            </a:r>
          </a:p>
        </p:txBody>
      </p:sp>
      <p:sp>
        <p:nvSpPr>
          <p:cNvPr id="51" name="Text Box 11">
            <a:extLst>
              <a:ext uri="{FF2B5EF4-FFF2-40B4-BE49-F238E27FC236}">
                <a16:creationId xmlns:a16="http://schemas.microsoft.com/office/drawing/2014/main" id="{04DF91F0-DEE5-624B-B975-7C777CD33EEA}"/>
              </a:ext>
            </a:extLst>
          </p:cNvPr>
          <p:cNvSpPr txBox="1">
            <a:spLocks noChangeArrowheads="1"/>
          </p:cNvSpPr>
          <p:nvPr/>
        </p:nvSpPr>
        <p:spPr bwMode="auto">
          <a:xfrm>
            <a:off x="431757" y="6414042"/>
            <a:ext cx="80105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nchor="b">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1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rPr>
              <a:t>Schmid. NEJM. 2020;382:810.</a:t>
            </a:r>
            <a:endParaRPr kumimoji="0" lang="en-US" alt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endParaRPr>
          </a:p>
        </p:txBody>
      </p:sp>
      <p:sp>
        <p:nvSpPr>
          <p:cNvPr id="36" name="Line 30">
            <a:extLst>
              <a:ext uri="{FF2B5EF4-FFF2-40B4-BE49-F238E27FC236}">
                <a16:creationId xmlns:a16="http://schemas.microsoft.com/office/drawing/2014/main" id="{5EE3186B-5E2B-4042-A91A-B4F230DA5350}"/>
              </a:ext>
            </a:extLst>
          </p:cNvPr>
          <p:cNvSpPr>
            <a:spLocks noChangeShapeType="1"/>
          </p:cNvSpPr>
          <p:nvPr/>
        </p:nvSpPr>
        <p:spPr bwMode="auto">
          <a:xfrm rot="16200000">
            <a:off x="8201373" y="2029419"/>
            <a:ext cx="0" cy="881530"/>
          </a:xfrm>
          <a:prstGeom prst="line">
            <a:avLst/>
          </a:prstGeom>
          <a:noFill/>
          <a:ln w="28575">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sp>
        <p:nvSpPr>
          <p:cNvPr id="44" name="Content Placeholder 3">
            <a:extLst>
              <a:ext uri="{FF2B5EF4-FFF2-40B4-BE49-F238E27FC236}">
                <a16:creationId xmlns:a16="http://schemas.microsoft.com/office/drawing/2014/main" id="{9958F294-F647-393F-3444-3C61001FD8E2}"/>
              </a:ext>
            </a:extLst>
          </p:cNvPr>
          <p:cNvSpPr txBox="1">
            <a:spLocks/>
          </p:cNvSpPr>
          <p:nvPr/>
        </p:nvSpPr>
        <p:spPr>
          <a:xfrm>
            <a:off x="5758845" y="5300230"/>
            <a:ext cx="5723359" cy="889962"/>
          </a:xfrm>
          <a:prstGeom prst="rect">
            <a:avLst/>
          </a:prstGeom>
        </p:spPr>
        <p:txBody>
          <a:bodyPr/>
          <a:lstStyle>
            <a:lvl1pPr marL="342900" indent="-342900" algn="l" rtl="0" eaLnBrk="1" fontAlgn="base" hangingPunct="1">
              <a:lnSpc>
                <a:spcPct val="90000"/>
              </a:lnSpc>
              <a:spcBef>
                <a:spcPts val="1000"/>
              </a:spcBef>
              <a:spcAft>
                <a:spcPts val="700"/>
              </a:spcAft>
              <a:buClr>
                <a:schemeClr val="bg1"/>
              </a:buClr>
              <a:buFont typeface="Wingdings" panose="05000000000000000000" pitchFamily="2" charset="2"/>
              <a:buChar char="§"/>
              <a:defRPr sz="2800">
                <a:solidFill>
                  <a:schemeClr val="bg1"/>
                </a:solidFill>
                <a:latin typeface="Calibri" panose="020F0502020204030204" pitchFamily="34" charset="0"/>
                <a:ea typeface="+mn-ea"/>
                <a:cs typeface="+mn-cs"/>
              </a:defRPr>
            </a:lvl1pPr>
            <a:lvl2pPr marL="742950" indent="-285750" algn="l" rtl="0" eaLnBrk="1" fontAlgn="base" hangingPunct="1">
              <a:lnSpc>
                <a:spcPct val="90000"/>
              </a:lnSpc>
              <a:spcBef>
                <a:spcPts val="1000"/>
              </a:spcBef>
              <a:spcAft>
                <a:spcPts val="700"/>
              </a:spcAft>
              <a:buClr>
                <a:schemeClr val="bg1"/>
              </a:buClr>
              <a:buFont typeface="Arial" panose="020B0604020202020204" pitchFamily="34" charset="0"/>
              <a:buChar char="‒"/>
              <a:defRPr sz="2600">
                <a:solidFill>
                  <a:schemeClr val="bg1"/>
                </a:solidFill>
                <a:latin typeface="Calibri" panose="020F0502020204030204" pitchFamily="34" charset="0"/>
              </a:defRPr>
            </a:lvl2pPr>
            <a:lvl3pPr marL="11430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400">
                <a:solidFill>
                  <a:schemeClr val="bg1"/>
                </a:solidFill>
                <a:latin typeface="Calibri" panose="020F0502020204030204" pitchFamily="34" charset="0"/>
              </a:defRPr>
            </a:lvl3pPr>
            <a:lvl4pPr marL="16002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200">
                <a:solidFill>
                  <a:schemeClr val="bg1"/>
                </a:solidFill>
                <a:latin typeface="Calibri" panose="020F0502020204030204" pitchFamily="34" charset="0"/>
              </a:defRPr>
            </a:lvl4pPr>
            <a:lvl5pPr marL="20574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000">
                <a:solidFill>
                  <a:schemeClr val="bg1"/>
                </a:solidFill>
                <a:latin typeface="Calibri" panose="020F0502020204030204" pitchFamily="34" charset="0"/>
              </a:defRPr>
            </a:lvl5pPr>
            <a:lvl6pPr marL="25146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6pPr>
            <a:lvl7pPr marL="29718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7pPr>
            <a:lvl8pPr marL="34290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8pPr>
            <a:lvl9pPr marL="38862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9pPr>
          </a:lstStyle>
          <a:p>
            <a:pPr marL="285750" marR="0" lvl="0" indent="-285750" algn="l" defTabSz="914400" rtl="0" eaLnBrk="0" fontAlgn="base" latinLnBrk="0" hangingPunct="0">
              <a:lnSpc>
                <a:spcPct val="100000"/>
              </a:lnSpc>
              <a:spcBef>
                <a:spcPts val="500"/>
              </a:spcBef>
              <a:spcAft>
                <a:spcPct val="0"/>
              </a:spcAft>
              <a:buClrTx/>
              <a:buSzTx/>
              <a:buFont typeface="Wingdings" panose="05000000000000000000" pitchFamily="2" charset="2"/>
              <a:buChar char="§"/>
              <a:tabLst/>
              <a:defRPr/>
            </a:pPr>
            <a:r>
              <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Secondary endpoints: </a:t>
            </a: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pCR (ypT0 ypN0 and ypT0/Tis), OS, EFS, AE</a:t>
            </a:r>
          </a:p>
          <a:p>
            <a:pPr marL="285750" marR="0" lvl="0" indent="-285750" algn="l" defTabSz="914400" rtl="0" eaLnBrk="0" fontAlgn="base" latinLnBrk="0" hangingPunct="0">
              <a:lnSpc>
                <a:spcPct val="100000"/>
              </a:lnSpc>
              <a:spcBef>
                <a:spcPts val="500"/>
              </a:spcBef>
              <a:spcAft>
                <a:spcPct val="0"/>
              </a:spcAft>
              <a:buClrTx/>
              <a:buSzTx/>
              <a:buFont typeface="Wingdings" panose="05000000000000000000" pitchFamily="2" charset="2"/>
              <a:buChar char="§"/>
              <a:tabLst/>
              <a:defRPr/>
            </a:pPr>
            <a:r>
              <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Exploratory endpoints:</a:t>
            </a: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 RCB, pCR by subgroups, </a:t>
            </a:r>
            <a:b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EFS by pCR</a:t>
            </a:r>
          </a:p>
          <a:p>
            <a:pPr marL="342900" marR="0" lvl="0" indent="-342900" algn="l" defTabSz="914400" rtl="0" eaLnBrk="1" fontAlgn="base" latinLnBrk="0" hangingPunct="1">
              <a:lnSpc>
                <a:spcPct val="90000"/>
              </a:lnSpc>
              <a:spcBef>
                <a:spcPts val="1000"/>
              </a:spcBef>
              <a:spcAft>
                <a:spcPts val="700"/>
              </a:spcAft>
              <a:buClr>
                <a:srgbClr val="000000"/>
              </a:buClr>
              <a:buSzTx/>
              <a:buFont typeface="Wingdings" panose="05000000000000000000" pitchFamily="2" charset="2"/>
              <a:buChar char="§"/>
              <a:tabLst/>
              <a:defRPr/>
            </a:pPr>
            <a:endParaRPr kumimoji="0" lang="en-US" sz="1800" b="0" i="0" u="none" strike="noStrike" kern="0" cap="none" spc="0" normalizeH="0" baseline="0" noProof="0" dirty="0">
              <a:ln>
                <a:noFill/>
              </a:ln>
              <a:solidFill>
                <a:srgbClr val="000000"/>
              </a:solidFill>
              <a:effectLst/>
              <a:uLnTx/>
              <a:uFillTx/>
              <a:latin typeface="Calibri" panose="020F0502020204030204" pitchFamily="34" charset="0"/>
              <a:ea typeface="+mn-ea"/>
              <a:cs typeface="+mn-cs"/>
            </a:endParaRPr>
          </a:p>
        </p:txBody>
      </p:sp>
      <p:sp>
        <p:nvSpPr>
          <p:cNvPr id="45" name="Text Box 30">
            <a:extLst>
              <a:ext uri="{FF2B5EF4-FFF2-40B4-BE49-F238E27FC236}">
                <a16:creationId xmlns:a16="http://schemas.microsoft.com/office/drawing/2014/main" id="{72DFE82C-5C2F-C91B-A851-E4DB1976EE39}"/>
              </a:ext>
            </a:extLst>
          </p:cNvPr>
          <p:cNvSpPr txBox="1">
            <a:spLocks noChangeArrowheads="1"/>
          </p:cNvSpPr>
          <p:nvPr/>
        </p:nvSpPr>
        <p:spPr bwMode="auto">
          <a:xfrm>
            <a:off x="3874482" y="4764088"/>
            <a:ext cx="4047430" cy="865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488" tIns="44450" rIns="90488" bIns="44450">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l" defTabSz="914400" rtl="0" eaLnBrk="1" fontAlgn="auto" latinLnBrk="0" hangingPunct="1">
              <a:lnSpc>
                <a:spcPct val="100000"/>
              </a:lnSpc>
              <a:spcBef>
                <a:spcPct val="35000"/>
              </a:spcBef>
              <a:spcAft>
                <a:spcPct val="25000"/>
              </a:spcAft>
              <a:buClr>
                <a:srgbClr val="015873"/>
              </a:buClr>
              <a:buSzTx/>
              <a:buFont typeface="Arial" panose="020B0604020202020204" pitchFamily="34" charset="0"/>
              <a:buNone/>
              <a:tabLst/>
              <a:defRPr/>
            </a:pPr>
            <a:r>
              <a:rPr kumimoji="0" lang="en-US" alt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*AUC 5 Q3W or AUC 1.5 QW. </a:t>
            </a:r>
            <a:r>
              <a:rPr kumimoji="0" lang="en-US" altLang="en-US" sz="1400" b="0" i="0" u="none" strike="noStrike" kern="1200" cap="none" spc="0" normalizeH="0" baseline="30000" noProof="0" dirty="0">
                <a:ln>
                  <a:noFill/>
                </a:ln>
                <a:solidFill>
                  <a:srgbClr val="000000"/>
                </a:solidFill>
                <a:effectLst/>
                <a:uLnTx/>
                <a:uFillTx/>
                <a:latin typeface="Calibri" panose="020F0502020204030204" pitchFamily="34" charset="0"/>
                <a:ea typeface="+mn-ea"/>
                <a:cs typeface="+mn-cs"/>
              </a:rPr>
              <a:t>†</a:t>
            </a:r>
            <a:r>
              <a:rPr kumimoji="0" lang="en-US" alt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80 mg/m</a:t>
            </a:r>
            <a:r>
              <a:rPr kumimoji="0" lang="en-US" altLang="en-US" sz="1400" b="0" i="0" u="none" strike="noStrike" kern="1200" cap="none" spc="0" normalizeH="0" baseline="30000" noProof="0" dirty="0">
                <a:ln>
                  <a:noFill/>
                </a:ln>
                <a:solidFill>
                  <a:srgbClr val="000000"/>
                </a:solidFill>
                <a:effectLst/>
                <a:uLnTx/>
                <a:uFillTx/>
                <a:latin typeface="Calibri" panose="020F0502020204030204" pitchFamily="34" charset="0"/>
                <a:ea typeface="+mn-ea"/>
                <a:cs typeface="+mn-cs"/>
              </a:rPr>
              <a:t>2</a:t>
            </a:r>
            <a:r>
              <a:rPr kumimoji="0" lang="en-US" alt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 QW. </a:t>
            </a:r>
            <a:br>
              <a:rPr kumimoji="0" lang="en-US" alt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altLang="en-US" sz="1400" b="0" i="0" u="none" strike="noStrike" kern="1200" cap="none" spc="0" normalizeH="0" baseline="30000" noProof="0" dirty="0">
                <a:ln>
                  <a:noFill/>
                </a:ln>
                <a:solidFill>
                  <a:srgbClr val="000000"/>
                </a:solidFill>
                <a:effectLst/>
                <a:uLnTx/>
                <a:uFillTx/>
                <a:latin typeface="Calibri" panose="020F0502020204030204" pitchFamily="34" charset="0"/>
                <a:ea typeface="+mn-ea"/>
                <a:cs typeface="+mn-cs"/>
              </a:rPr>
              <a:t>‡</a:t>
            </a:r>
            <a:r>
              <a:rPr kumimoji="0" lang="en-US" alt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60 mg/m</a:t>
            </a:r>
            <a:r>
              <a:rPr kumimoji="0" lang="en-US" altLang="en-US" sz="1400" b="0" i="0" u="none" strike="noStrike" kern="1200" cap="none" spc="0" normalizeH="0" baseline="30000" noProof="0" dirty="0">
                <a:ln>
                  <a:noFill/>
                </a:ln>
                <a:solidFill>
                  <a:srgbClr val="000000"/>
                </a:solidFill>
                <a:effectLst/>
                <a:uLnTx/>
                <a:uFillTx/>
                <a:latin typeface="Calibri" panose="020F0502020204030204" pitchFamily="34" charset="0"/>
                <a:ea typeface="+mn-ea"/>
                <a:cs typeface="+mn-cs"/>
              </a:rPr>
              <a:t>2</a:t>
            </a:r>
            <a:r>
              <a:rPr kumimoji="0" lang="en-US" alt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 Q3W. </a:t>
            </a:r>
            <a:r>
              <a:rPr kumimoji="0" lang="en-US" altLang="en-US" sz="1400" b="0" i="0" u="none" strike="noStrike" kern="1200" cap="none" spc="0" normalizeH="0" baseline="30000" noProof="0" dirty="0">
                <a:ln>
                  <a:noFill/>
                </a:ln>
                <a:solidFill>
                  <a:srgbClr val="000000"/>
                </a:solidFill>
                <a:effectLst/>
                <a:uLnTx/>
                <a:uFillTx/>
                <a:latin typeface="Calibri" panose="020F0502020204030204" pitchFamily="34" charset="0"/>
                <a:ea typeface="+mn-ea"/>
                <a:cs typeface="+mn-cs"/>
              </a:rPr>
              <a:t>¶</a:t>
            </a:r>
            <a:r>
              <a:rPr kumimoji="0" lang="en-US" alt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90 mg/m</a:t>
            </a:r>
            <a:r>
              <a:rPr kumimoji="0" lang="en-US" altLang="en-US" sz="1400" b="0" i="0" u="none" strike="noStrike" kern="1200" cap="none" spc="0" normalizeH="0" baseline="30000" noProof="0" dirty="0">
                <a:ln>
                  <a:noFill/>
                </a:ln>
                <a:solidFill>
                  <a:srgbClr val="000000"/>
                </a:solidFill>
                <a:effectLst/>
                <a:uLnTx/>
                <a:uFillTx/>
                <a:latin typeface="Calibri" panose="020F0502020204030204" pitchFamily="34" charset="0"/>
                <a:ea typeface="+mn-ea"/>
                <a:cs typeface="+mn-cs"/>
              </a:rPr>
              <a:t>2</a:t>
            </a:r>
            <a:r>
              <a:rPr kumimoji="0" lang="en-US" alt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 Q3W. </a:t>
            </a:r>
            <a:r>
              <a:rPr kumimoji="0" lang="en-US" altLang="en-US" sz="1400" b="0" i="0" u="none" strike="noStrike" kern="1200" cap="none" spc="0" normalizeH="0" baseline="30000" noProof="0" dirty="0">
                <a:ln>
                  <a:noFill/>
                </a:ln>
                <a:solidFill>
                  <a:srgbClr val="000000"/>
                </a:solidFill>
                <a:effectLst/>
                <a:uLnTx/>
                <a:uFillTx/>
                <a:latin typeface="Calibri" panose="020F0502020204030204" pitchFamily="34" charset="0"/>
                <a:ea typeface="+mn-ea"/>
                <a:cs typeface="+mn-cs"/>
              </a:rPr>
              <a:t>§</a:t>
            </a:r>
            <a:r>
              <a:rPr kumimoji="0" lang="en-US" alt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600 mg/m</a:t>
            </a:r>
            <a:r>
              <a:rPr kumimoji="0" lang="en-US" altLang="en-US" sz="1400" b="0" i="0" u="none" strike="noStrike" kern="1200" cap="none" spc="0" normalizeH="0" baseline="30000" noProof="0" dirty="0">
                <a:ln>
                  <a:noFill/>
                </a:ln>
                <a:solidFill>
                  <a:srgbClr val="000000"/>
                </a:solidFill>
                <a:effectLst/>
                <a:uLnTx/>
                <a:uFillTx/>
                <a:latin typeface="Calibri" panose="020F0502020204030204" pitchFamily="34" charset="0"/>
                <a:ea typeface="+mn-ea"/>
                <a:cs typeface="+mn-cs"/>
              </a:rPr>
              <a:t>2</a:t>
            </a:r>
            <a:r>
              <a:rPr kumimoji="0" lang="en-US" alt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 Q3W.</a:t>
            </a:r>
          </a:p>
          <a:p>
            <a:pPr marL="0" marR="0" lvl="0" indent="0" algn="l" defTabSz="914400" rtl="0" eaLnBrk="1" fontAlgn="auto" latinLnBrk="0" hangingPunct="1">
              <a:lnSpc>
                <a:spcPct val="100000"/>
              </a:lnSpc>
              <a:spcBef>
                <a:spcPct val="35000"/>
              </a:spcBef>
              <a:spcAft>
                <a:spcPct val="25000"/>
              </a:spcAft>
              <a:buClr>
                <a:srgbClr val="015873"/>
              </a:buClr>
              <a:buSzTx/>
              <a:buFont typeface="Arial" panose="020B0604020202020204" pitchFamily="34" charset="0"/>
              <a:buNone/>
              <a:tabLst/>
              <a:defRPr/>
            </a:pPr>
            <a:endParaRPr kumimoji="0" lang="en-US" alt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endParaRPr>
          </a:p>
        </p:txBody>
      </p:sp>
    </p:spTree>
    <p:extLst>
      <p:ext uri="{BB962C8B-B14F-4D97-AF65-F5344CB8AC3E}">
        <p14:creationId xmlns:p14="http://schemas.microsoft.com/office/powerpoint/2010/main" val="2786984477"/>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34F475A-38CE-2EFC-1CA0-DD092B37C830}"/>
              </a:ext>
            </a:extLst>
          </p:cNvPr>
          <p:cNvSpPr>
            <a:spLocks noGrp="1"/>
          </p:cNvSpPr>
          <p:nvPr>
            <p:ph type="title"/>
          </p:nvPr>
        </p:nvSpPr>
        <p:spPr/>
        <p:txBody>
          <a:bodyPr/>
          <a:lstStyle/>
          <a:p>
            <a:r>
              <a:rPr lang="en-US" dirty="0"/>
              <a:t>KEYNOTE-522: pCR at IA1</a:t>
            </a:r>
          </a:p>
        </p:txBody>
      </p:sp>
      <p:sp>
        <p:nvSpPr>
          <p:cNvPr id="4" name="Text Box 15">
            <a:extLst>
              <a:ext uri="{FF2B5EF4-FFF2-40B4-BE49-F238E27FC236}">
                <a16:creationId xmlns:a16="http://schemas.microsoft.com/office/drawing/2014/main" id="{1FF679F2-725E-CA22-CB76-3892CA544C10}"/>
              </a:ext>
            </a:extLst>
          </p:cNvPr>
          <p:cNvSpPr txBox="1">
            <a:spLocks noChangeArrowheads="1"/>
          </p:cNvSpPr>
          <p:nvPr/>
        </p:nvSpPr>
        <p:spPr bwMode="auto">
          <a:xfrm>
            <a:off x="412751" y="6400345"/>
            <a:ext cx="7853362" cy="276999"/>
          </a:xfrm>
          <a:prstGeom prst="rect">
            <a:avLst/>
          </a:prstGeom>
          <a:noFill/>
          <a:ln>
            <a:noFill/>
          </a:ln>
        </p:spPr>
        <p:txBody>
          <a:bodyPr anchor="b">
            <a:spAutoFit/>
          </a:bodyPr>
          <a:lstStyle>
            <a:lvl1pPr>
              <a:defRPr b="1">
                <a:solidFill>
                  <a:schemeClr val="tx1"/>
                </a:solidFill>
                <a:latin typeface="Arial" charset="0"/>
              </a:defRPr>
            </a:lvl1pPr>
            <a:lvl2pPr marL="742950" indent="-285750">
              <a:defRPr b="1">
                <a:solidFill>
                  <a:schemeClr val="tx1"/>
                </a:solidFill>
                <a:latin typeface="Arial" charset="0"/>
              </a:defRPr>
            </a:lvl2pPr>
            <a:lvl3pPr marL="1143000" indent="-228600">
              <a:defRPr b="1">
                <a:solidFill>
                  <a:schemeClr val="tx1"/>
                </a:solidFill>
                <a:latin typeface="Arial" charset="0"/>
              </a:defRPr>
            </a:lvl3pPr>
            <a:lvl4pPr marL="1600200" indent="-228600">
              <a:defRPr b="1">
                <a:solidFill>
                  <a:schemeClr val="tx1"/>
                </a:solidFill>
                <a:latin typeface="Arial" charset="0"/>
              </a:defRPr>
            </a:lvl4pPr>
            <a:lvl5pPr marL="2057400" indent="-22860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200" b="0" i="0" u="none" strike="noStrike" kern="1200" cap="none" spc="-10" normalizeH="0" baseline="0" noProof="0" dirty="0">
                <a:ln>
                  <a:noFill/>
                </a:ln>
                <a:solidFill>
                  <a:srgbClr val="455560"/>
                </a:solidFill>
                <a:effectLst/>
                <a:uLnTx/>
                <a:uFillTx/>
                <a:latin typeface="Calibri" panose="020F0502020204030204" pitchFamily="34" charset="0"/>
                <a:ea typeface="+mn-ea"/>
                <a:cs typeface="+mn-cs"/>
              </a:rPr>
              <a:t>Schmid. NEJM. 2020;382:810.</a:t>
            </a:r>
          </a:p>
        </p:txBody>
      </p:sp>
      <p:sp>
        <p:nvSpPr>
          <p:cNvPr id="7" name="Rectangle 5">
            <a:extLst>
              <a:ext uri="{FF2B5EF4-FFF2-40B4-BE49-F238E27FC236}">
                <a16:creationId xmlns:a16="http://schemas.microsoft.com/office/drawing/2014/main" id="{3E6BB648-0CB6-61DA-8C02-47CE58826F4B}"/>
              </a:ext>
            </a:extLst>
          </p:cNvPr>
          <p:cNvSpPr>
            <a:spLocks noChangeArrowheads="1"/>
          </p:cNvSpPr>
          <p:nvPr/>
        </p:nvSpPr>
        <p:spPr bwMode="auto">
          <a:xfrm>
            <a:off x="1414463" y="3395663"/>
            <a:ext cx="1247775" cy="2422525"/>
          </a:xfrm>
          <a:prstGeom prst="rect">
            <a:avLst/>
          </a:prstGeom>
          <a:solidFill>
            <a:srgbClr val="015873"/>
          </a:solidFill>
          <a:ln>
            <a:solidFill>
              <a:srgbClr val="000000"/>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8" name="Rectangle 6">
            <a:extLst>
              <a:ext uri="{FF2B5EF4-FFF2-40B4-BE49-F238E27FC236}">
                <a16:creationId xmlns:a16="http://schemas.microsoft.com/office/drawing/2014/main" id="{338868D9-C30A-C1A3-879E-00B4FDBE8F6B}"/>
              </a:ext>
            </a:extLst>
          </p:cNvPr>
          <p:cNvSpPr>
            <a:spLocks noChangeArrowheads="1"/>
          </p:cNvSpPr>
          <p:nvPr/>
        </p:nvSpPr>
        <p:spPr bwMode="auto">
          <a:xfrm>
            <a:off x="3236913" y="3903663"/>
            <a:ext cx="1247775" cy="1914525"/>
          </a:xfrm>
          <a:prstGeom prst="rect">
            <a:avLst/>
          </a:prstGeom>
          <a:solidFill>
            <a:srgbClr val="E1471D"/>
          </a:solidFill>
          <a:ln>
            <a:solidFill>
              <a:srgbClr val="000000"/>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9" name="TextBox 8">
            <a:extLst>
              <a:ext uri="{FF2B5EF4-FFF2-40B4-BE49-F238E27FC236}">
                <a16:creationId xmlns:a16="http://schemas.microsoft.com/office/drawing/2014/main" id="{00F640A1-127A-E360-BA00-F65424DE57B2}"/>
              </a:ext>
            </a:extLst>
          </p:cNvPr>
          <p:cNvSpPr txBox="1"/>
          <p:nvPr/>
        </p:nvSpPr>
        <p:spPr>
          <a:xfrm>
            <a:off x="1389138" y="1529193"/>
            <a:ext cx="3703001" cy="307777"/>
          </a:xfrm>
          <a:prstGeom prst="rect">
            <a:avLst/>
          </a:prstGeom>
          <a:noFill/>
        </p:spPr>
        <p:txBody>
          <a:bodyPr wrap="none" lIns="0" tIns="0" rIns="0" bIns="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600" cap="none" spc="30" normalizeH="0" baseline="0" noProof="0" dirty="0">
                <a:ln>
                  <a:noFill/>
                </a:ln>
                <a:solidFill>
                  <a:prstClr val="black"/>
                </a:solidFill>
                <a:effectLst/>
                <a:uLnTx/>
                <a:uFillTx/>
                <a:latin typeface="Calibri" panose="020F0502020204030204"/>
                <a:ea typeface="+mn-ea"/>
                <a:cs typeface="+mn-cs"/>
              </a:rPr>
              <a:t>Primary Endpoint: ypT0/Tis ypN0 </a:t>
            </a:r>
          </a:p>
        </p:txBody>
      </p:sp>
      <p:sp>
        <p:nvSpPr>
          <p:cNvPr id="10" name="TextBox 9">
            <a:extLst>
              <a:ext uri="{FF2B5EF4-FFF2-40B4-BE49-F238E27FC236}">
                <a16:creationId xmlns:a16="http://schemas.microsoft.com/office/drawing/2014/main" id="{05420B02-2FAF-565B-C7B2-11AEAB7A8215}"/>
              </a:ext>
            </a:extLst>
          </p:cNvPr>
          <p:cNvSpPr txBox="1"/>
          <p:nvPr/>
        </p:nvSpPr>
        <p:spPr>
          <a:xfrm>
            <a:off x="1782179" y="2931280"/>
            <a:ext cx="541815" cy="246221"/>
          </a:xfrm>
          <a:prstGeom prst="rect">
            <a:avLst/>
          </a:prstGeom>
          <a:noFill/>
        </p:spPr>
        <p:txBody>
          <a:bodyPr wrap="none" lIns="0" tIns="0" rIns="0" bIns="0" rtlCol="0" anchor="t" anchorCtr="0">
            <a:spAutoFit/>
          </a:bodyPr>
          <a:lstStyle/>
          <a:p>
            <a:pPr marL="0" marR="0" lvl="0" indent="0" algn="ctr" defTabSz="457250" rtl="0" eaLnBrk="1" fontAlgn="auto" latinLnBrk="0" hangingPunct="1">
              <a:lnSpc>
                <a:spcPct val="100000"/>
              </a:lnSpc>
              <a:spcBef>
                <a:spcPts val="0"/>
              </a:spcBef>
              <a:spcAft>
                <a:spcPts val="0"/>
              </a:spcAft>
              <a:buClrTx/>
              <a:buSzTx/>
              <a:buFontTx/>
              <a:buNone/>
              <a:tabLst/>
              <a:defRPr/>
            </a:pPr>
            <a:r>
              <a:rPr kumimoji="0" lang="en-US" sz="1600" b="0" i="0" u="none" strike="noStrike" kern="600" cap="none" spc="4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64.8%</a:t>
            </a:r>
          </a:p>
        </p:txBody>
      </p:sp>
      <p:sp>
        <p:nvSpPr>
          <p:cNvPr id="11" name="TextBox 10">
            <a:extLst>
              <a:ext uri="{FF2B5EF4-FFF2-40B4-BE49-F238E27FC236}">
                <a16:creationId xmlns:a16="http://schemas.microsoft.com/office/drawing/2014/main" id="{750AF1CE-9315-54A3-2927-C61C114862A0}"/>
              </a:ext>
            </a:extLst>
          </p:cNvPr>
          <p:cNvSpPr txBox="1"/>
          <p:nvPr/>
        </p:nvSpPr>
        <p:spPr>
          <a:xfrm>
            <a:off x="3536819" y="3337171"/>
            <a:ext cx="541815" cy="246221"/>
          </a:xfrm>
          <a:prstGeom prst="rect">
            <a:avLst/>
          </a:prstGeom>
          <a:noFill/>
        </p:spPr>
        <p:txBody>
          <a:bodyPr wrap="none" lIns="0" tIns="0" rIns="0" bIns="0" rtlCol="0" anchor="t" anchorCtr="0">
            <a:spAutoFit/>
          </a:bodyPr>
          <a:lstStyle/>
          <a:p>
            <a:pPr marL="0" marR="0" lvl="0" indent="0" algn="ctr" defTabSz="457250" rtl="0" eaLnBrk="1" fontAlgn="auto" latinLnBrk="0" hangingPunct="1">
              <a:lnSpc>
                <a:spcPct val="100000"/>
              </a:lnSpc>
              <a:spcBef>
                <a:spcPts val="0"/>
              </a:spcBef>
              <a:spcAft>
                <a:spcPts val="0"/>
              </a:spcAft>
              <a:buClrTx/>
              <a:buSzTx/>
              <a:buFontTx/>
              <a:buNone/>
              <a:tabLst/>
              <a:defRPr/>
            </a:pPr>
            <a:r>
              <a:rPr kumimoji="0" lang="en-US" sz="1600" b="0" i="0" u="none" strike="noStrike" kern="600" cap="none" spc="4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51.2%</a:t>
            </a:r>
          </a:p>
        </p:txBody>
      </p:sp>
      <p:grpSp>
        <p:nvGrpSpPr>
          <p:cNvPr id="12" name="Group 11">
            <a:extLst>
              <a:ext uri="{FF2B5EF4-FFF2-40B4-BE49-F238E27FC236}">
                <a16:creationId xmlns:a16="http://schemas.microsoft.com/office/drawing/2014/main" id="{773E854F-67F7-DBE5-0FC1-35E6155BC611}"/>
              </a:ext>
            </a:extLst>
          </p:cNvPr>
          <p:cNvGrpSpPr/>
          <p:nvPr/>
        </p:nvGrpSpPr>
        <p:grpSpPr>
          <a:xfrm>
            <a:off x="2053087" y="2706929"/>
            <a:ext cx="1783880" cy="604954"/>
            <a:chOff x="2082188" y="2974554"/>
            <a:chExt cx="1408323" cy="604954"/>
          </a:xfrm>
        </p:grpSpPr>
        <p:cxnSp>
          <p:nvCxnSpPr>
            <p:cNvPr id="13" name="Straight Connector 12">
              <a:extLst>
                <a:ext uri="{FF2B5EF4-FFF2-40B4-BE49-F238E27FC236}">
                  <a16:creationId xmlns:a16="http://schemas.microsoft.com/office/drawing/2014/main" id="{242A3E11-1FF0-1753-8EC4-822BFB4ACA7D}"/>
                </a:ext>
              </a:extLst>
            </p:cNvPr>
            <p:cNvCxnSpPr/>
            <p:nvPr/>
          </p:nvCxnSpPr>
          <p:spPr>
            <a:xfrm flipV="1">
              <a:off x="2082188" y="2974554"/>
              <a:ext cx="0" cy="224351"/>
            </a:xfrm>
            <a:prstGeom prst="line">
              <a:avLst/>
            </a:prstGeom>
            <a:noFill/>
            <a:ln w="28575" cap="flat" cmpd="sng" algn="ctr">
              <a:solidFill>
                <a:sysClr val="windowText" lastClr="000000"/>
              </a:solidFill>
              <a:prstDash val="solid"/>
              <a:round/>
              <a:headEnd type="none" w="med" len="med"/>
              <a:tailEnd type="none" w="med" len="med"/>
            </a:ln>
            <a:effectLst/>
          </p:spPr>
        </p:cxnSp>
        <p:cxnSp>
          <p:nvCxnSpPr>
            <p:cNvPr id="14" name="Straight Connector 13">
              <a:extLst>
                <a:ext uri="{FF2B5EF4-FFF2-40B4-BE49-F238E27FC236}">
                  <a16:creationId xmlns:a16="http://schemas.microsoft.com/office/drawing/2014/main" id="{281BECD6-EFD9-CB69-65A9-FFB1A91F41AE}"/>
                </a:ext>
              </a:extLst>
            </p:cNvPr>
            <p:cNvCxnSpPr>
              <a:cxnSpLocks/>
            </p:cNvCxnSpPr>
            <p:nvPr/>
          </p:nvCxnSpPr>
          <p:spPr>
            <a:xfrm flipV="1">
              <a:off x="3490511" y="2974554"/>
              <a:ext cx="0" cy="604954"/>
            </a:xfrm>
            <a:prstGeom prst="line">
              <a:avLst/>
            </a:prstGeom>
            <a:noFill/>
            <a:ln w="28575" cap="flat" cmpd="sng" algn="ctr">
              <a:solidFill>
                <a:sysClr val="windowText" lastClr="000000"/>
              </a:solidFill>
              <a:prstDash val="solid"/>
              <a:round/>
              <a:headEnd type="none" w="med" len="med"/>
              <a:tailEnd type="none" w="med" len="med"/>
            </a:ln>
            <a:effectLst/>
          </p:spPr>
        </p:cxnSp>
        <p:cxnSp>
          <p:nvCxnSpPr>
            <p:cNvPr id="15" name="Straight Connector 14">
              <a:extLst>
                <a:ext uri="{FF2B5EF4-FFF2-40B4-BE49-F238E27FC236}">
                  <a16:creationId xmlns:a16="http://schemas.microsoft.com/office/drawing/2014/main" id="{3D55C31B-0ADD-F294-DD12-40EA853E167B}"/>
                </a:ext>
              </a:extLst>
            </p:cNvPr>
            <p:cNvCxnSpPr/>
            <p:nvPr/>
          </p:nvCxnSpPr>
          <p:spPr>
            <a:xfrm>
              <a:off x="2082188" y="2974554"/>
              <a:ext cx="1408323" cy="0"/>
            </a:xfrm>
            <a:prstGeom prst="line">
              <a:avLst/>
            </a:prstGeom>
            <a:noFill/>
            <a:ln w="28575" cap="flat" cmpd="sng" algn="ctr">
              <a:solidFill>
                <a:sysClr val="windowText" lastClr="000000"/>
              </a:solidFill>
              <a:prstDash val="solid"/>
              <a:round/>
              <a:headEnd type="none" w="med" len="med"/>
              <a:tailEnd type="none" w="med" len="med"/>
            </a:ln>
            <a:effectLst/>
          </p:spPr>
        </p:cxnSp>
      </p:grpSp>
      <p:sp>
        <p:nvSpPr>
          <p:cNvPr id="16" name="TextBox 15">
            <a:extLst>
              <a:ext uri="{FF2B5EF4-FFF2-40B4-BE49-F238E27FC236}">
                <a16:creationId xmlns:a16="http://schemas.microsoft.com/office/drawing/2014/main" id="{83CB1818-ACBF-0005-370C-5829AED41872}"/>
              </a:ext>
            </a:extLst>
          </p:cNvPr>
          <p:cNvSpPr txBox="1"/>
          <p:nvPr/>
        </p:nvSpPr>
        <p:spPr>
          <a:xfrm>
            <a:off x="5978106" y="1529192"/>
            <a:ext cx="5772708" cy="307777"/>
          </a:xfrm>
          <a:prstGeom prst="rect">
            <a:avLst/>
          </a:prstGeom>
          <a:noFill/>
        </p:spPr>
        <p:txBody>
          <a:bodyPr wrap="square" lIns="0" tIns="0" rIns="0" bIns="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600" cap="none" spc="30" normalizeH="0" baseline="0" noProof="0" dirty="0">
                <a:ln>
                  <a:noFill/>
                </a:ln>
                <a:solidFill>
                  <a:prstClr val="black"/>
                </a:solidFill>
                <a:effectLst/>
                <a:uLnTx/>
                <a:uFillTx/>
                <a:latin typeface="Calibri" panose="020F0502020204030204"/>
                <a:ea typeface="+mn-ea"/>
                <a:cs typeface="+mn-cs"/>
              </a:rPr>
              <a:t>By PD-L1 Status: ypT0/Tis ypN0</a:t>
            </a:r>
          </a:p>
        </p:txBody>
      </p:sp>
      <p:sp>
        <p:nvSpPr>
          <p:cNvPr id="17" name="TextBox 16">
            <a:extLst>
              <a:ext uri="{FF2B5EF4-FFF2-40B4-BE49-F238E27FC236}">
                <a16:creationId xmlns:a16="http://schemas.microsoft.com/office/drawing/2014/main" id="{BA951BA6-6CF9-AF57-E73F-30CC849061B8}"/>
              </a:ext>
            </a:extLst>
          </p:cNvPr>
          <p:cNvSpPr txBox="1"/>
          <p:nvPr/>
        </p:nvSpPr>
        <p:spPr>
          <a:xfrm>
            <a:off x="6478573" y="2742702"/>
            <a:ext cx="541815" cy="246221"/>
          </a:xfrm>
          <a:prstGeom prst="rect">
            <a:avLst/>
          </a:prstGeom>
          <a:noFill/>
        </p:spPr>
        <p:txBody>
          <a:bodyPr wrap="none" lIns="0" tIns="0" rIns="0" bIns="0" rtlCol="0" anchor="t" anchorCtr="0">
            <a:spAutoFit/>
          </a:bodyPr>
          <a:lstStyle/>
          <a:p>
            <a:pPr marL="0" marR="0" lvl="0" indent="0" algn="ctr" defTabSz="457250" rtl="0" eaLnBrk="1" fontAlgn="auto" latinLnBrk="0" hangingPunct="1">
              <a:lnSpc>
                <a:spcPct val="100000"/>
              </a:lnSpc>
              <a:spcBef>
                <a:spcPts val="0"/>
              </a:spcBef>
              <a:spcAft>
                <a:spcPts val="0"/>
              </a:spcAft>
              <a:buClrTx/>
              <a:buSzTx/>
              <a:buFontTx/>
              <a:buNone/>
              <a:tabLst/>
              <a:defRPr/>
            </a:pPr>
            <a:r>
              <a:rPr kumimoji="0" lang="en-US" sz="1600" b="0" i="0" u="none" strike="noStrike" kern="600" cap="none" spc="4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68.9%</a:t>
            </a:r>
          </a:p>
        </p:txBody>
      </p:sp>
      <p:sp>
        <p:nvSpPr>
          <p:cNvPr id="18" name="TextBox 17">
            <a:extLst>
              <a:ext uri="{FF2B5EF4-FFF2-40B4-BE49-F238E27FC236}">
                <a16:creationId xmlns:a16="http://schemas.microsoft.com/office/drawing/2014/main" id="{D1ED833E-F830-A0BE-57E9-632CC7731D48}"/>
              </a:ext>
            </a:extLst>
          </p:cNvPr>
          <p:cNvSpPr txBox="1"/>
          <p:nvPr/>
        </p:nvSpPr>
        <p:spPr>
          <a:xfrm>
            <a:off x="7913787" y="3176874"/>
            <a:ext cx="541815" cy="246221"/>
          </a:xfrm>
          <a:prstGeom prst="rect">
            <a:avLst/>
          </a:prstGeom>
          <a:noFill/>
        </p:spPr>
        <p:txBody>
          <a:bodyPr wrap="none" lIns="0" tIns="0" rIns="0" bIns="0" rtlCol="0" anchor="t" anchorCtr="0">
            <a:spAutoFit/>
          </a:bodyPr>
          <a:lstStyle/>
          <a:p>
            <a:pPr marL="0" marR="0" lvl="0" indent="0" algn="ctr" defTabSz="457250" rtl="0" eaLnBrk="1" fontAlgn="auto" latinLnBrk="0" hangingPunct="1">
              <a:lnSpc>
                <a:spcPct val="100000"/>
              </a:lnSpc>
              <a:spcBef>
                <a:spcPts val="0"/>
              </a:spcBef>
              <a:spcAft>
                <a:spcPts val="0"/>
              </a:spcAft>
              <a:buClrTx/>
              <a:buSzTx/>
              <a:buFontTx/>
              <a:buNone/>
              <a:tabLst/>
              <a:defRPr/>
            </a:pPr>
            <a:r>
              <a:rPr kumimoji="0" lang="en-US" sz="1600" b="0" i="0" u="none" strike="noStrike" kern="600" cap="none" spc="4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54.9%</a:t>
            </a:r>
          </a:p>
        </p:txBody>
      </p:sp>
      <p:grpSp>
        <p:nvGrpSpPr>
          <p:cNvPr id="19" name="Group 18">
            <a:extLst>
              <a:ext uri="{FF2B5EF4-FFF2-40B4-BE49-F238E27FC236}">
                <a16:creationId xmlns:a16="http://schemas.microsoft.com/office/drawing/2014/main" id="{46414D7A-6282-5C07-00F5-275B1391563D}"/>
              </a:ext>
            </a:extLst>
          </p:cNvPr>
          <p:cNvGrpSpPr/>
          <p:nvPr/>
        </p:nvGrpSpPr>
        <p:grpSpPr>
          <a:xfrm>
            <a:off x="6749218" y="2492473"/>
            <a:ext cx="1408323" cy="604954"/>
            <a:chOff x="2082188" y="2974554"/>
            <a:chExt cx="1408323" cy="604954"/>
          </a:xfrm>
        </p:grpSpPr>
        <p:cxnSp>
          <p:nvCxnSpPr>
            <p:cNvPr id="20" name="Straight Connector 19">
              <a:extLst>
                <a:ext uri="{FF2B5EF4-FFF2-40B4-BE49-F238E27FC236}">
                  <a16:creationId xmlns:a16="http://schemas.microsoft.com/office/drawing/2014/main" id="{80D87315-0681-FFF3-BBA5-1CD9800F6E03}"/>
                </a:ext>
              </a:extLst>
            </p:cNvPr>
            <p:cNvCxnSpPr/>
            <p:nvPr/>
          </p:nvCxnSpPr>
          <p:spPr>
            <a:xfrm flipV="1">
              <a:off x="2082188" y="2974554"/>
              <a:ext cx="0" cy="224351"/>
            </a:xfrm>
            <a:prstGeom prst="line">
              <a:avLst/>
            </a:prstGeom>
            <a:noFill/>
            <a:ln w="28575" cap="flat" cmpd="sng" algn="ctr">
              <a:solidFill>
                <a:srgbClr val="000000"/>
              </a:solidFill>
              <a:prstDash val="solid"/>
              <a:round/>
              <a:headEnd type="none" w="med" len="med"/>
              <a:tailEnd type="none" w="med" len="med"/>
            </a:ln>
            <a:effectLst/>
          </p:spPr>
        </p:cxnSp>
        <p:cxnSp>
          <p:nvCxnSpPr>
            <p:cNvPr id="21" name="Straight Connector 20">
              <a:extLst>
                <a:ext uri="{FF2B5EF4-FFF2-40B4-BE49-F238E27FC236}">
                  <a16:creationId xmlns:a16="http://schemas.microsoft.com/office/drawing/2014/main" id="{0DED12EC-B9AD-BD95-A572-E4222B22428A}"/>
                </a:ext>
              </a:extLst>
            </p:cNvPr>
            <p:cNvCxnSpPr>
              <a:cxnSpLocks/>
            </p:cNvCxnSpPr>
            <p:nvPr/>
          </p:nvCxnSpPr>
          <p:spPr>
            <a:xfrm flipV="1">
              <a:off x="3490511" y="2974554"/>
              <a:ext cx="0" cy="604954"/>
            </a:xfrm>
            <a:prstGeom prst="line">
              <a:avLst/>
            </a:prstGeom>
            <a:noFill/>
            <a:ln w="28575" cap="flat" cmpd="sng" algn="ctr">
              <a:solidFill>
                <a:srgbClr val="000000"/>
              </a:solidFill>
              <a:prstDash val="solid"/>
              <a:round/>
              <a:headEnd type="none" w="med" len="med"/>
              <a:tailEnd type="none" w="med" len="med"/>
            </a:ln>
            <a:effectLst/>
          </p:spPr>
        </p:cxnSp>
        <p:cxnSp>
          <p:nvCxnSpPr>
            <p:cNvPr id="22" name="Straight Connector 21">
              <a:extLst>
                <a:ext uri="{FF2B5EF4-FFF2-40B4-BE49-F238E27FC236}">
                  <a16:creationId xmlns:a16="http://schemas.microsoft.com/office/drawing/2014/main" id="{321DF280-0D7C-BDB9-6869-837CCD276E1E}"/>
                </a:ext>
              </a:extLst>
            </p:cNvPr>
            <p:cNvCxnSpPr/>
            <p:nvPr/>
          </p:nvCxnSpPr>
          <p:spPr>
            <a:xfrm>
              <a:off x="2082188" y="2974554"/>
              <a:ext cx="1408323" cy="0"/>
            </a:xfrm>
            <a:prstGeom prst="line">
              <a:avLst/>
            </a:prstGeom>
            <a:noFill/>
            <a:ln w="28575" cap="flat" cmpd="sng" algn="ctr">
              <a:solidFill>
                <a:srgbClr val="000000"/>
              </a:solidFill>
              <a:prstDash val="solid"/>
              <a:round/>
              <a:headEnd type="none" w="med" len="med"/>
              <a:tailEnd type="none" w="med" len="med"/>
            </a:ln>
            <a:effectLst/>
          </p:spPr>
        </p:cxnSp>
      </p:grpSp>
      <p:sp>
        <p:nvSpPr>
          <p:cNvPr id="23" name="TextBox 22">
            <a:extLst>
              <a:ext uri="{FF2B5EF4-FFF2-40B4-BE49-F238E27FC236}">
                <a16:creationId xmlns:a16="http://schemas.microsoft.com/office/drawing/2014/main" id="{27786DF0-4778-6BFB-C534-4A3854096877}"/>
              </a:ext>
            </a:extLst>
          </p:cNvPr>
          <p:cNvSpPr txBox="1"/>
          <p:nvPr/>
        </p:nvSpPr>
        <p:spPr>
          <a:xfrm>
            <a:off x="6367008" y="2041710"/>
            <a:ext cx="2121040" cy="430887"/>
          </a:xfrm>
          <a:prstGeom prst="rect">
            <a:avLst/>
          </a:prstGeom>
          <a:noFill/>
        </p:spPr>
        <p:txBody>
          <a:bodyPr wrap="square" lIns="0" tIns="0" rIns="0" bIns="0" rtlCol="0" anchor="t" anchorCtr="0">
            <a:spAutoFit/>
          </a:bodyPr>
          <a:lstStyle/>
          <a:p>
            <a:pPr marL="0" marR="0" lvl="0" indent="0" algn="ctr" defTabSz="457250" rtl="0" eaLnBrk="1" fontAlgn="auto" latinLnBrk="0" hangingPunct="1">
              <a:lnSpc>
                <a:spcPct val="100000"/>
              </a:lnSpc>
              <a:spcBef>
                <a:spcPts val="0"/>
              </a:spcBef>
              <a:spcAft>
                <a:spcPts val="0"/>
              </a:spcAft>
              <a:buClrTx/>
              <a:buSzTx/>
              <a:buFontTx/>
              <a:buNone/>
              <a:tabLst/>
              <a:defRPr/>
            </a:pPr>
            <a:r>
              <a:rPr kumimoji="0" lang="el-GR" sz="2800" b="0" i="0" u="none" strike="noStrike" kern="600" cap="none" spc="4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Δ </a:t>
            </a:r>
            <a:r>
              <a:rPr kumimoji="0" lang="en-US" sz="2800" b="0" i="0" u="none" strike="noStrike" kern="600" cap="none" spc="4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14%</a:t>
            </a:r>
          </a:p>
        </p:txBody>
      </p:sp>
      <p:sp>
        <p:nvSpPr>
          <p:cNvPr id="24" name="TextBox 23">
            <a:extLst>
              <a:ext uri="{FF2B5EF4-FFF2-40B4-BE49-F238E27FC236}">
                <a16:creationId xmlns:a16="http://schemas.microsoft.com/office/drawing/2014/main" id="{147E33D8-F97B-0E01-7C6F-E56BF2C8050B}"/>
              </a:ext>
            </a:extLst>
          </p:cNvPr>
          <p:cNvSpPr txBox="1"/>
          <p:nvPr/>
        </p:nvSpPr>
        <p:spPr>
          <a:xfrm>
            <a:off x="9340604" y="3309760"/>
            <a:ext cx="541815" cy="246221"/>
          </a:xfrm>
          <a:prstGeom prst="rect">
            <a:avLst/>
          </a:prstGeom>
          <a:noFill/>
        </p:spPr>
        <p:txBody>
          <a:bodyPr wrap="none" lIns="0" tIns="0" rIns="0" bIns="0" rtlCol="0" anchor="t" anchorCtr="0">
            <a:spAutoFit/>
          </a:bodyPr>
          <a:lstStyle/>
          <a:p>
            <a:pPr marL="0" marR="0" lvl="0" indent="0" algn="ctr" defTabSz="457250" rtl="0" eaLnBrk="1" fontAlgn="auto" latinLnBrk="0" hangingPunct="1">
              <a:lnSpc>
                <a:spcPct val="100000"/>
              </a:lnSpc>
              <a:spcBef>
                <a:spcPts val="0"/>
              </a:spcBef>
              <a:spcAft>
                <a:spcPts val="0"/>
              </a:spcAft>
              <a:buClrTx/>
              <a:buSzTx/>
              <a:buFontTx/>
              <a:buNone/>
              <a:tabLst/>
              <a:defRPr/>
            </a:pPr>
            <a:r>
              <a:rPr kumimoji="0" lang="en-US" sz="1600" b="0" i="0" u="none" strike="noStrike" kern="600" cap="none" spc="4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45.3%</a:t>
            </a:r>
          </a:p>
        </p:txBody>
      </p:sp>
      <p:sp>
        <p:nvSpPr>
          <p:cNvPr id="25" name="TextBox 24">
            <a:extLst>
              <a:ext uri="{FF2B5EF4-FFF2-40B4-BE49-F238E27FC236}">
                <a16:creationId xmlns:a16="http://schemas.microsoft.com/office/drawing/2014/main" id="{2CBD7637-4957-EF23-9598-35BC25E831E5}"/>
              </a:ext>
            </a:extLst>
          </p:cNvPr>
          <p:cNvSpPr txBox="1"/>
          <p:nvPr/>
        </p:nvSpPr>
        <p:spPr>
          <a:xfrm>
            <a:off x="10775816" y="3688972"/>
            <a:ext cx="541815" cy="246221"/>
          </a:xfrm>
          <a:prstGeom prst="rect">
            <a:avLst/>
          </a:prstGeom>
          <a:noFill/>
        </p:spPr>
        <p:txBody>
          <a:bodyPr wrap="none" lIns="0" tIns="0" rIns="0" bIns="0" rtlCol="0" anchor="t" anchorCtr="0">
            <a:spAutoFit/>
          </a:bodyPr>
          <a:lstStyle/>
          <a:p>
            <a:pPr marL="0" marR="0" lvl="0" indent="0" algn="ctr" defTabSz="457250" rtl="0" eaLnBrk="1" fontAlgn="auto" latinLnBrk="0" hangingPunct="1">
              <a:lnSpc>
                <a:spcPct val="100000"/>
              </a:lnSpc>
              <a:spcBef>
                <a:spcPts val="0"/>
              </a:spcBef>
              <a:spcAft>
                <a:spcPts val="0"/>
              </a:spcAft>
              <a:buClrTx/>
              <a:buSzTx/>
              <a:buFontTx/>
              <a:buNone/>
              <a:tabLst/>
              <a:defRPr/>
            </a:pPr>
            <a:r>
              <a:rPr kumimoji="0" lang="en-US" sz="1600" b="0" i="0" u="none" strike="noStrike" kern="600" cap="none" spc="4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30.3%</a:t>
            </a:r>
          </a:p>
        </p:txBody>
      </p:sp>
      <p:grpSp>
        <p:nvGrpSpPr>
          <p:cNvPr id="26" name="Group 25">
            <a:extLst>
              <a:ext uri="{FF2B5EF4-FFF2-40B4-BE49-F238E27FC236}">
                <a16:creationId xmlns:a16="http://schemas.microsoft.com/office/drawing/2014/main" id="{74B8D110-6C80-C2F2-28C0-253994CE60F5}"/>
              </a:ext>
            </a:extLst>
          </p:cNvPr>
          <p:cNvGrpSpPr/>
          <p:nvPr/>
        </p:nvGrpSpPr>
        <p:grpSpPr>
          <a:xfrm>
            <a:off x="9599132" y="3032051"/>
            <a:ext cx="1408323" cy="604954"/>
            <a:chOff x="2082188" y="2974554"/>
            <a:chExt cx="1408323" cy="604954"/>
          </a:xfrm>
        </p:grpSpPr>
        <p:cxnSp>
          <p:nvCxnSpPr>
            <p:cNvPr id="27" name="Straight Connector 26">
              <a:extLst>
                <a:ext uri="{FF2B5EF4-FFF2-40B4-BE49-F238E27FC236}">
                  <a16:creationId xmlns:a16="http://schemas.microsoft.com/office/drawing/2014/main" id="{76DAE360-B053-AA16-FD0C-EF8194F97F12}"/>
                </a:ext>
              </a:extLst>
            </p:cNvPr>
            <p:cNvCxnSpPr/>
            <p:nvPr/>
          </p:nvCxnSpPr>
          <p:spPr>
            <a:xfrm flipV="1">
              <a:off x="2082188" y="2974554"/>
              <a:ext cx="0" cy="224351"/>
            </a:xfrm>
            <a:prstGeom prst="line">
              <a:avLst/>
            </a:prstGeom>
            <a:noFill/>
            <a:ln w="28575" cap="flat" cmpd="sng" algn="ctr">
              <a:solidFill>
                <a:srgbClr val="000000"/>
              </a:solidFill>
              <a:prstDash val="solid"/>
              <a:round/>
              <a:headEnd type="none" w="med" len="med"/>
              <a:tailEnd type="none" w="med" len="med"/>
            </a:ln>
            <a:effectLst/>
          </p:spPr>
        </p:cxnSp>
        <p:cxnSp>
          <p:nvCxnSpPr>
            <p:cNvPr id="28" name="Straight Connector 27">
              <a:extLst>
                <a:ext uri="{FF2B5EF4-FFF2-40B4-BE49-F238E27FC236}">
                  <a16:creationId xmlns:a16="http://schemas.microsoft.com/office/drawing/2014/main" id="{25A8871E-FF1D-74D8-9B61-D57FF6B52C12}"/>
                </a:ext>
              </a:extLst>
            </p:cNvPr>
            <p:cNvCxnSpPr>
              <a:cxnSpLocks/>
            </p:cNvCxnSpPr>
            <p:nvPr/>
          </p:nvCxnSpPr>
          <p:spPr>
            <a:xfrm flipV="1">
              <a:off x="3490511" y="2974554"/>
              <a:ext cx="0" cy="604954"/>
            </a:xfrm>
            <a:prstGeom prst="line">
              <a:avLst/>
            </a:prstGeom>
            <a:noFill/>
            <a:ln w="28575" cap="flat" cmpd="sng" algn="ctr">
              <a:solidFill>
                <a:srgbClr val="000000"/>
              </a:solidFill>
              <a:prstDash val="solid"/>
              <a:round/>
              <a:headEnd type="none" w="med" len="med"/>
              <a:tailEnd type="none" w="med" len="med"/>
            </a:ln>
            <a:effectLst/>
          </p:spPr>
        </p:cxnSp>
        <p:cxnSp>
          <p:nvCxnSpPr>
            <p:cNvPr id="29" name="Straight Connector 28">
              <a:extLst>
                <a:ext uri="{FF2B5EF4-FFF2-40B4-BE49-F238E27FC236}">
                  <a16:creationId xmlns:a16="http://schemas.microsoft.com/office/drawing/2014/main" id="{E08B5213-34C8-A043-7C6A-74CC687B9CF3}"/>
                </a:ext>
              </a:extLst>
            </p:cNvPr>
            <p:cNvCxnSpPr/>
            <p:nvPr/>
          </p:nvCxnSpPr>
          <p:spPr>
            <a:xfrm>
              <a:off x="2082188" y="2974554"/>
              <a:ext cx="1408323" cy="0"/>
            </a:xfrm>
            <a:prstGeom prst="line">
              <a:avLst/>
            </a:prstGeom>
            <a:noFill/>
            <a:ln w="28575" cap="flat" cmpd="sng" algn="ctr">
              <a:solidFill>
                <a:srgbClr val="000000"/>
              </a:solidFill>
              <a:prstDash val="solid"/>
              <a:round/>
              <a:headEnd type="none" w="med" len="med"/>
              <a:tailEnd type="none" w="med" len="med"/>
            </a:ln>
            <a:effectLst/>
          </p:spPr>
        </p:cxnSp>
      </p:grpSp>
      <p:sp>
        <p:nvSpPr>
          <p:cNvPr id="30" name="TextBox 29">
            <a:extLst>
              <a:ext uri="{FF2B5EF4-FFF2-40B4-BE49-F238E27FC236}">
                <a16:creationId xmlns:a16="http://schemas.microsoft.com/office/drawing/2014/main" id="{AB80B5E4-7F78-4DE3-98FD-A3A8A572367B}"/>
              </a:ext>
            </a:extLst>
          </p:cNvPr>
          <p:cNvSpPr txBox="1"/>
          <p:nvPr/>
        </p:nvSpPr>
        <p:spPr>
          <a:xfrm>
            <a:off x="9177831" y="2583351"/>
            <a:ext cx="2121040" cy="430887"/>
          </a:xfrm>
          <a:prstGeom prst="rect">
            <a:avLst/>
          </a:prstGeom>
          <a:noFill/>
        </p:spPr>
        <p:txBody>
          <a:bodyPr wrap="square" lIns="0" tIns="0" rIns="0" bIns="0" rtlCol="0" anchor="t" anchorCtr="0">
            <a:spAutoFit/>
          </a:bodyPr>
          <a:lstStyle/>
          <a:p>
            <a:pPr marL="0" marR="0" lvl="0" indent="0" algn="ctr" defTabSz="457250" rtl="0" eaLnBrk="1" fontAlgn="auto" latinLnBrk="0" hangingPunct="1">
              <a:lnSpc>
                <a:spcPct val="100000"/>
              </a:lnSpc>
              <a:spcBef>
                <a:spcPts val="0"/>
              </a:spcBef>
              <a:spcAft>
                <a:spcPts val="0"/>
              </a:spcAft>
              <a:buClrTx/>
              <a:buSzTx/>
              <a:buFontTx/>
              <a:buNone/>
              <a:tabLst/>
              <a:defRPr/>
            </a:pPr>
            <a:r>
              <a:rPr kumimoji="0" lang="el-GR" sz="2800" b="0" i="0" u="none" strike="noStrike" kern="600" cap="none" spc="4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Δ </a:t>
            </a:r>
            <a:r>
              <a:rPr kumimoji="0" lang="en-US" sz="2800" b="0" i="0" u="none" strike="noStrike" kern="600" cap="none" spc="4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18%</a:t>
            </a:r>
          </a:p>
        </p:txBody>
      </p:sp>
      <p:sp>
        <p:nvSpPr>
          <p:cNvPr id="31" name="TextBox 30">
            <a:extLst>
              <a:ext uri="{FF2B5EF4-FFF2-40B4-BE49-F238E27FC236}">
                <a16:creationId xmlns:a16="http://schemas.microsoft.com/office/drawing/2014/main" id="{B8DC97C7-B88F-53B9-DCEB-6B6944418D40}"/>
              </a:ext>
            </a:extLst>
          </p:cNvPr>
          <p:cNvSpPr txBox="1"/>
          <p:nvPr/>
        </p:nvSpPr>
        <p:spPr>
          <a:xfrm>
            <a:off x="1645101" y="5445354"/>
            <a:ext cx="730649" cy="246221"/>
          </a:xfrm>
          <a:prstGeom prst="rect">
            <a:avLst/>
          </a:prstGeom>
          <a:noFill/>
        </p:spPr>
        <p:txBody>
          <a:bodyPr wrap="none" lIns="0" tIns="0" rIns="0" bIns="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600" cap="none" spc="30" normalizeH="0" baseline="0" noProof="0" dirty="0">
                <a:ln>
                  <a:noFill/>
                </a:ln>
                <a:solidFill>
                  <a:prstClr val="white"/>
                </a:solidFill>
                <a:effectLst/>
                <a:uLnTx/>
                <a:uFillTx/>
                <a:latin typeface="Calibri" panose="020F0502020204030204"/>
                <a:ea typeface="+mn-ea"/>
                <a:cs typeface="+mn-cs"/>
              </a:rPr>
              <a:t>260/401</a:t>
            </a:r>
          </a:p>
        </p:txBody>
      </p:sp>
      <p:sp>
        <p:nvSpPr>
          <p:cNvPr id="32" name="TextBox 31">
            <a:extLst>
              <a:ext uri="{FF2B5EF4-FFF2-40B4-BE49-F238E27FC236}">
                <a16:creationId xmlns:a16="http://schemas.microsoft.com/office/drawing/2014/main" id="{2C42D02F-569B-568A-0FF0-EDD461DEB660}"/>
              </a:ext>
            </a:extLst>
          </p:cNvPr>
          <p:cNvSpPr txBox="1"/>
          <p:nvPr/>
        </p:nvSpPr>
        <p:spPr>
          <a:xfrm>
            <a:off x="3487093" y="5445354"/>
            <a:ext cx="730649" cy="246221"/>
          </a:xfrm>
          <a:prstGeom prst="rect">
            <a:avLst/>
          </a:prstGeom>
          <a:noFill/>
        </p:spPr>
        <p:txBody>
          <a:bodyPr wrap="none" lIns="0" tIns="0" rIns="0" bIns="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600" cap="none" spc="30" normalizeH="0" baseline="0" noProof="0" dirty="0">
                <a:ln>
                  <a:noFill/>
                </a:ln>
                <a:solidFill>
                  <a:prstClr val="white"/>
                </a:solidFill>
                <a:effectLst/>
                <a:uLnTx/>
                <a:uFillTx/>
                <a:latin typeface="Calibri" panose="020F0502020204030204"/>
                <a:ea typeface="+mn-ea"/>
                <a:cs typeface="+mn-cs"/>
              </a:rPr>
              <a:t>103/201</a:t>
            </a:r>
          </a:p>
        </p:txBody>
      </p:sp>
      <p:sp>
        <p:nvSpPr>
          <p:cNvPr id="33" name="TextBox 32">
            <a:extLst>
              <a:ext uri="{FF2B5EF4-FFF2-40B4-BE49-F238E27FC236}">
                <a16:creationId xmlns:a16="http://schemas.microsoft.com/office/drawing/2014/main" id="{63FE3429-F638-52B9-3832-B2DACF7245D4}"/>
              </a:ext>
            </a:extLst>
          </p:cNvPr>
          <p:cNvSpPr txBox="1"/>
          <p:nvPr/>
        </p:nvSpPr>
        <p:spPr>
          <a:xfrm>
            <a:off x="6403714" y="5445354"/>
            <a:ext cx="730649" cy="246221"/>
          </a:xfrm>
          <a:prstGeom prst="rect">
            <a:avLst/>
          </a:prstGeom>
          <a:noFill/>
        </p:spPr>
        <p:txBody>
          <a:bodyPr wrap="none" lIns="0" tIns="0" rIns="0" bIns="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600" cap="none" spc="30" normalizeH="0" baseline="0" noProof="0" dirty="0">
                <a:ln>
                  <a:noFill/>
                </a:ln>
                <a:solidFill>
                  <a:prstClr val="white"/>
                </a:solidFill>
                <a:effectLst/>
                <a:uLnTx/>
                <a:uFillTx/>
                <a:latin typeface="Calibri" panose="020F0502020204030204"/>
                <a:ea typeface="+mn-ea"/>
                <a:cs typeface="+mn-cs"/>
              </a:rPr>
              <a:t>230/334</a:t>
            </a:r>
          </a:p>
        </p:txBody>
      </p:sp>
      <p:sp>
        <p:nvSpPr>
          <p:cNvPr id="34" name="TextBox 33">
            <a:extLst>
              <a:ext uri="{FF2B5EF4-FFF2-40B4-BE49-F238E27FC236}">
                <a16:creationId xmlns:a16="http://schemas.microsoft.com/office/drawing/2014/main" id="{757D2B32-5F98-F734-7911-ABD83710FF2D}"/>
              </a:ext>
            </a:extLst>
          </p:cNvPr>
          <p:cNvSpPr txBox="1"/>
          <p:nvPr/>
        </p:nvSpPr>
        <p:spPr>
          <a:xfrm>
            <a:off x="7897496" y="5445354"/>
            <a:ext cx="622606" cy="246221"/>
          </a:xfrm>
          <a:prstGeom prst="rect">
            <a:avLst/>
          </a:prstGeom>
          <a:noFill/>
        </p:spPr>
        <p:txBody>
          <a:bodyPr wrap="none" lIns="0" tIns="0" rIns="0" bIns="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600" cap="none" spc="30" normalizeH="0" baseline="0" noProof="0" dirty="0">
                <a:ln>
                  <a:noFill/>
                </a:ln>
                <a:solidFill>
                  <a:prstClr val="white"/>
                </a:solidFill>
                <a:effectLst/>
                <a:uLnTx/>
                <a:uFillTx/>
                <a:latin typeface="Calibri" panose="020F0502020204030204"/>
                <a:ea typeface="+mn-ea"/>
                <a:cs typeface="+mn-cs"/>
              </a:rPr>
              <a:t>90/164</a:t>
            </a:r>
          </a:p>
        </p:txBody>
      </p:sp>
      <p:sp>
        <p:nvSpPr>
          <p:cNvPr id="35" name="TextBox 34">
            <a:extLst>
              <a:ext uri="{FF2B5EF4-FFF2-40B4-BE49-F238E27FC236}">
                <a16:creationId xmlns:a16="http://schemas.microsoft.com/office/drawing/2014/main" id="{C5D0FD9D-51C9-CDFB-2760-8801501EF93F}"/>
              </a:ext>
            </a:extLst>
          </p:cNvPr>
          <p:cNvSpPr txBox="1"/>
          <p:nvPr/>
        </p:nvSpPr>
        <p:spPr>
          <a:xfrm>
            <a:off x="9445059" y="5445354"/>
            <a:ext cx="514564" cy="246221"/>
          </a:xfrm>
          <a:prstGeom prst="rect">
            <a:avLst/>
          </a:prstGeom>
          <a:noFill/>
        </p:spPr>
        <p:txBody>
          <a:bodyPr wrap="none" lIns="0" tIns="0" rIns="0" bIns="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600" cap="none" spc="30" normalizeH="0" baseline="0" noProof="0" dirty="0">
                <a:ln>
                  <a:noFill/>
                </a:ln>
                <a:solidFill>
                  <a:prstClr val="white"/>
                </a:solidFill>
                <a:effectLst/>
                <a:uLnTx/>
                <a:uFillTx/>
                <a:latin typeface="Calibri" panose="020F0502020204030204"/>
                <a:ea typeface="+mn-ea"/>
                <a:cs typeface="+mn-cs"/>
              </a:rPr>
              <a:t>29/64</a:t>
            </a:r>
          </a:p>
        </p:txBody>
      </p:sp>
      <p:sp>
        <p:nvSpPr>
          <p:cNvPr id="36" name="TextBox 35">
            <a:extLst>
              <a:ext uri="{FF2B5EF4-FFF2-40B4-BE49-F238E27FC236}">
                <a16:creationId xmlns:a16="http://schemas.microsoft.com/office/drawing/2014/main" id="{96482475-3583-1BE4-4A0A-19E90F14C4AB}"/>
              </a:ext>
            </a:extLst>
          </p:cNvPr>
          <p:cNvSpPr txBox="1"/>
          <p:nvPr/>
        </p:nvSpPr>
        <p:spPr>
          <a:xfrm>
            <a:off x="10894246" y="5445354"/>
            <a:ext cx="514564" cy="246221"/>
          </a:xfrm>
          <a:prstGeom prst="rect">
            <a:avLst/>
          </a:prstGeom>
          <a:noFill/>
        </p:spPr>
        <p:txBody>
          <a:bodyPr wrap="none" lIns="0" tIns="0" rIns="0" bIns="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600" cap="none" spc="30" normalizeH="0" baseline="0" noProof="0" dirty="0">
                <a:ln>
                  <a:noFill/>
                </a:ln>
                <a:solidFill>
                  <a:prstClr val="white"/>
                </a:solidFill>
                <a:effectLst/>
                <a:uLnTx/>
                <a:uFillTx/>
                <a:latin typeface="Calibri" panose="020F0502020204030204"/>
                <a:ea typeface="+mn-ea"/>
                <a:cs typeface="+mn-cs"/>
              </a:rPr>
              <a:t>10/33</a:t>
            </a:r>
          </a:p>
        </p:txBody>
      </p:sp>
      <p:grpSp>
        <p:nvGrpSpPr>
          <p:cNvPr id="37" name="Group 36">
            <a:extLst>
              <a:ext uri="{FF2B5EF4-FFF2-40B4-BE49-F238E27FC236}">
                <a16:creationId xmlns:a16="http://schemas.microsoft.com/office/drawing/2014/main" id="{7E2C86E3-2BDF-7A19-E479-16A6C0BF2218}"/>
              </a:ext>
            </a:extLst>
          </p:cNvPr>
          <p:cNvGrpSpPr/>
          <p:nvPr/>
        </p:nvGrpSpPr>
        <p:grpSpPr>
          <a:xfrm>
            <a:off x="4111496" y="5913921"/>
            <a:ext cx="1984504" cy="605461"/>
            <a:chOff x="3761088" y="5773604"/>
            <a:chExt cx="1500256" cy="605461"/>
          </a:xfrm>
        </p:grpSpPr>
        <p:sp>
          <p:nvSpPr>
            <p:cNvPr id="38" name="TextBox 37">
              <a:extLst>
                <a:ext uri="{FF2B5EF4-FFF2-40B4-BE49-F238E27FC236}">
                  <a16:creationId xmlns:a16="http://schemas.microsoft.com/office/drawing/2014/main" id="{C5DDF37F-8C60-D55A-D4E1-A9F3EE49DF1E}"/>
                </a:ext>
              </a:extLst>
            </p:cNvPr>
            <p:cNvSpPr txBox="1"/>
            <p:nvPr/>
          </p:nvSpPr>
          <p:spPr>
            <a:xfrm>
              <a:off x="3761088" y="5773604"/>
              <a:ext cx="1500256" cy="338554"/>
            </a:xfrm>
            <a:prstGeom prst="rect">
              <a:avLst/>
            </a:prstGeom>
            <a:noFill/>
          </p:spPr>
          <p:txBody>
            <a:bodyPr wrap="squar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Pembro + chemo </a:t>
              </a:r>
            </a:p>
          </p:txBody>
        </p:sp>
        <p:sp>
          <p:nvSpPr>
            <p:cNvPr id="39" name="TextBox 38">
              <a:extLst>
                <a:ext uri="{FF2B5EF4-FFF2-40B4-BE49-F238E27FC236}">
                  <a16:creationId xmlns:a16="http://schemas.microsoft.com/office/drawing/2014/main" id="{CD96ACA6-71CF-11C4-251F-F1D4C22DD0C5}"/>
                </a:ext>
              </a:extLst>
            </p:cNvPr>
            <p:cNvSpPr txBox="1"/>
            <p:nvPr/>
          </p:nvSpPr>
          <p:spPr>
            <a:xfrm>
              <a:off x="3761088" y="6040511"/>
              <a:ext cx="1471128" cy="338554"/>
            </a:xfrm>
            <a:prstGeom prst="rect">
              <a:avLst/>
            </a:prstGeom>
            <a:noFill/>
          </p:spPr>
          <p:txBody>
            <a:bodyPr wrap="squar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Placebo + chemo </a:t>
              </a:r>
            </a:p>
          </p:txBody>
        </p:sp>
      </p:grpSp>
      <p:sp>
        <p:nvSpPr>
          <p:cNvPr id="40" name="TextBox 39">
            <a:extLst>
              <a:ext uri="{FF2B5EF4-FFF2-40B4-BE49-F238E27FC236}">
                <a16:creationId xmlns:a16="http://schemas.microsoft.com/office/drawing/2014/main" id="{F245B0F4-D2A9-EFD5-F71F-E313C9C0677A}"/>
              </a:ext>
            </a:extLst>
          </p:cNvPr>
          <p:cNvSpPr txBox="1"/>
          <p:nvPr/>
        </p:nvSpPr>
        <p:spPr>
          <a:xfrm>
            <a:off x="2036763" y="2260134"/>
            <a:ext cx="1822445" cy="430887"/>
          </a:xfrm>
          <a:prstGeom prst="rect">
            <a:avLst/>
          </a:prstGeom>
          <a:noFill/>
        </p:spPr>
        <p:txBody>
          <a:bodyPr wrap="square" lIns="0" tIns="0" rIns="0" bIns="0" rtlCol="0" anchor="t" anchorCtr="0">
            <a:spAutoFit/>
          </a:bodyPr>
          <a:lstStyle/>
          <a:p>
            <a:pPr marL="0" marR="0" lvl="0" indent="0" algn="ctr" defTabSz="457250" rtl="0" eaLnBrk="1" fontAlgn="auto" latinLnBrk="0" hangingPunct="1">
              <a:lnSpc>
                <a:spcPct val="100000"/>
              </a:lnSpc>
              <a:spcBef>
                <a:spcPts val="0"/>
              </a:spcBef>
              <a:spcAft>
                <a:spcPts val="0"/>
              </a:spcAft>
              <a:buClrTx/>
              <a:buSzTx/>
              <a:buFontTx/>
              <a:buNone/>
              <a:tabLst/>
              <a:defRPr/>
            </a:pPr>
            <a:r>
              <a:rPr kumimoji="0" lang="el-GR" sz="2800" b="0" i="0" u="none" strike="noStrike" kern="600" cap="none" spc="4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Δ </a:t>
            </a:r>
            <a:r>
              <a:rPr kumimoji="0" lang="en-US" sz="2800" b="0" i="0" u="none" strike="noStrike" kern="600" cap="none" spc="4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14%</a:t>
            </a:r>
            <a:endParaRPr kumimoji="0" lang="en-US" sz="2800" b="0" i="0" u="none" strike="noStrike" kern="600" cap="none" spc="40" normalizeH="0" baseline="30000" noProof="0" dirty="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41" name="Rectangle 40">
            <a:extLst>
              <a:ext uri="{FF2B5EF4-FFF2-40B4-BE49-F238E27FC236}">
                <a16:creationId xmlns:a16="http://schemas.microsoft.com/office/drawing/2014/main" id="{622C0551-CEF6-1FB7-FD1B-FDA911B18591}"/>
              </a:ext>
            </a:extLst>
          </p:cNvPr>
          <p:cNvSpPr/>
          <p:nvPr/>
        </p:nvSpPr>
        <p:spPr bwMode="auto">
          <a:xfrm>
            <a:off x="3985401" y="6018666"/>
            <a:ext cx="144230" cy="144230"/>
          </a:xfrm>
          <a:prstGeom prst="rect">
            <a:avLst/>
          </a:prstGeom>
          <a:solidFill>
            <a:srgbClr val="015873"/>
          </a:solidFill>
          <a:ln w="0">
            <a:solidFill>
              <a:srgbClr val="000000"/>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42" name="Rectangle 41">
            <a:extLst>
              <a:ext uri="{FF2B5EF4-FFF2-40B4-BE49-F238E27FC236}">
                <a16:creationId xmlns:a16="http://schemas.microsoft.com/office/drawing/2014/main" id="{1CE46049-908F-0C4F-4BC3-55551A9CE4B9}"/>
              </a:ext>
            </a:extLst>
          </p:cNvPr>
          <p:cNvSpPr/>
          <p:nvPr/>
        </p:nvSpPr>
        <p:spPr bwMode="auto">
          <a:xfrm>
            <a:off x="3985401" y="6273609"/>
            <a:ext cx="144230" cy="144230"/>
          </a:xfrm>
          <a:prstGeom prst="rect">
            <a:avLst/>
          </a:prstGeom>
          <a:solidFill>
            <a:srgbClr val="E1471D"/>
          </a:solidFill>
          <a:ln w="0">
            <a:solidFill>
              <a:srgbClr val="000000"/>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0" cap="none" spc="0" normalizeH="0" baseline="0" noProof="0" dirty="0">
              <a:ln>
                <a:noFill/>
              </a:ln>
              <a:solidFill>
                <a:srgbClr val="FFFFFF"/>
              </a:solidFill>
              <a:effectLst/>
              <a:uLnTx/>
              <a:uFillTx/>
              <a:latin typeface="Calibri" panose="020F0502020204030204" pitchFamily="34" charset="0"/>
              <a:ea typeface="+mn-ea"/>
              <a:cs typeface="+mn-cs"/>
            </a:endParaRPr>
          </a:p>
        </p:txBody>
      </p:sp>
      <p:grpSp>
        <p:nvGrpSpPr>
          <p:cNvPr id="43" name="Group 42">
            <a:extLst>
              <a:ext uri="{FF2B5EF4-FFF2-40B4-BE49-F238E27FC236}">
                <a16:creationId xmlns:a16="http://schemas.microsoft.com/office/drawing/2014/main" id="{2FDB21E6-3980-200A-DEEE-9C954E1AFE45}"/>
              </a:ext>
            </a:extLst>
          </p:cNvPr>
          <p:cNvGrpSpPr/>
          <p:nvPr/>
        </p:nvGrpSpPr>
        <p:grpSpPr>
          <a:xfrm>
            <a:off x="2008188" y="3219450"/>
            <a:ext cx="57150" cy="358776"/>
            <a:chOff x="2008188" y="3219450"/>
            <a:chExt cx="57150" cy="358776"/>
          </a:xfrm>
        </p:grpSpPr>
        <p:sp>
          <p:nvSpPr>
            <p:cNvPr id="44" name="Line 7">
              <a:extLst>
                <a:ext uri="{FF2B5EF4-FFF2-40B4-BE49-F238E27FC236}">
                  <a16:creationId xmlns:a16="http://schemas.microsoft.com/office/drawing/2014/main" id="{178C1D08-3F3C-16F2-D4F6-FE4A4D6ED6CC}"/>
                </a:ext>
              </a:extLst>
            </p:cNvPr>
            <p:cNvSpPr>
              <a:spLocks noChangeShapeType="1"/>
            </p:cNvSpPr>
            <p:nvPr/>
          </p:nvSpPr>
          <p:spPr bwMode="auto">
            <a:xfrm>
              <a:off x="2036763" y="3395663"/>
              <a:ext cx="0" cy="182563"/>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45" name="Line 8">
              <a:extLst>
                <a:ext uri="{FF2B5EF4-FFF2-40B4-BE49-F238E27FC236}">
                  <a16:creationId xmlns:a16="http://schemas.microsoft.com/office/drawing/2014/main" id="{B20777F8-F923-0480-D75B-D8935FBB66E2}"/>
                </a:ext>
              </a:extLst>
            </p:cNvPr>
            <p:cNvSpPr>
              <a:spLocks noChangeShapeType="1"/>
            </p:cNvSpPr>
            <p:nvPr/>
          </p:nvSpPr>
          <p:spPr bwMode="auto">
            <a:xfrm flipV="1">
              <a:off x="2036763" y="3219450"/>
              <a:ext cx="0" cy="176213"/>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46" name="Line 9">
              <a:extLst>
                <a:ext uri="{FF2B5EF4-FFF2-40B4-BE49-F238E27FC236}">
                  <a16:creationId xmlns:a16="http://schemas.microsoft.com/office/drawing/2014/main" id="{7489D043-E302-EBAD-DCBD-9B413EBEC3F1}"/>
                </a:ext>
              </a:extLst>
            </p:cNvPr>
            <p:cNvSpPr>
              <a:spLocks noChangeShapeType="1"/>
            </p:cNvSpPr>
            <p:nvPr/>
          </p:nvSpPr>
          <p:spPr bwMode="auto">
            <a:xfrm>
              <a:off x="2008188" y="3578225"/>
              <a:ext cx="57150"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47" name="Line 10">
              <a:extLst>
                <a:ext uri="{FF2B5EF4-FFF2-40B4-BE49-F238E27FC236}">
                  <a16:creationId xmlns:a16="http://schemas.microsoft.com/office/drawing/2014/main" id="{24DB059D-B37F-1484-7988-61D632AE43CF}"/>
                </a:ext>
              </a:extLst>
            </p:cNvPr>
            <p:cNvSpPr>
              <a:spLocks noChangeShapeType="1"/>
            </p:cNvSpPr>
            <p:nvPr/>
          </p:nvSpPr>
          <p:spPr bwMode="auto">
            <a:xfrm>
              <a:off x="2008188" y="3219450"/>
              <a:ext cx="57150"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grpSp>
      <p:grpSp>
        <p:nvGrpSpPr>
          <p:cNvPr id="48" name="Group 47">
            <a:extLst>
              <a:ext uri="{FF2B5EF4-FFF2-40B4-BE49-F238E27FC236}">
                <a16:creationId xmlns:a16="http://schemas.microsoft.com/office/drawing/2014/main" id="{8FB09A57-3088-5B17-56DA-868A5B8339D0}"/>
              </a:ext>
            </a:extLst>
          </p:cNvPr>
          <p:cNvGrpSpPr/>
          <p:nvPr/>
        </p:nvGrpSpPr>
        <p:grpSpPr>
          <a:xfrm>
            <a:off x="3830638" y="3638550"/>
            <a:ext cx="58738" cy="530226"/>
            <a:chOff x="3830638" y="3638550"/>
            <a:chExt cx="58738" cy="530226"/>
          </a:xfrm>
        </p:grpSpPr>
        <p:sp>
          <p:nvSpPr>
            <p:cNvPr id="49" name="Line 11">
              <a:extLst>
                <a:ext uri="{FF2B5EF4-FFF2-40B4-BE49-F238E27FC236}">
                  <a16:creationId xmlns:a16="http://schemas.microsoft.com/office/drawing/2014/main" id="{550B8CCE-FAD8-132D-5FF8-031B1F85FE72}"/>
                </a:ext>
              </a:extLst>
            </p:cNvPr>
            <p:cNvSpPr>
              <a:spLocks noChangeShapeType="1"/>
            </p:cNvSpPr>
            <p:nvPr/>
          </p:nvSpPr>
          <p:spPr bwMode="auto">
            <a:xfrm>
              <a:off x="3859213" y="3903663"/>
              <a:ext cx="0" cy="265113"/>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50" name="Line 12">
              <a:extLst>
                <a:ext uri="{FF2B5EF4-FFF2-40B4-BE49-F238E27FC236}">
                  <a16:creationId xmlns:a16="http://schemas.microsoft.com/office/drawing/2014/main" id="{1B4BCE21-0C29-E3A9-4451-B105A210717D}"/>
                </a:ext>
              </a:extLst>
            </p:cNvPr>
            <p:cNvSpPr>
              <a:spLocks noChangeShapeType="1"/>
            </p:cNvSpPr>
            <p:nvPr/>
          </p:nvSpPr>
          <p:spPr bwMode="auto">
            <a:xfrm flipV="1">
              <a:off x="3859213" y="3638550"/>
              <a:ext cx="0" cy="265113"/>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51" name="Line 13">
              <a:extLst>
                <a:ext uri="{FF2B5EF4-FFF2-40B4-BE49-F238E27FC236}">
                  <a16:creationId xmlns:a16="http://schemas.microsoft.com/office/drawing/2014/main" id="{778FA49F-103B-E32C-B9D9-51479DC95AA2}"/>
                </a:ext>
              </a:extLst>
            </p:cNvPr>
            <p:cNvSpPr>
              <a:spLocks noChangeShapeType="1"/>
            </p:cNvSpPr>
            <p:nvPr/>
          </p:nvSpPr>
          <p:spPr bwMode="auto">
            <a:xfrm>
              <a:off x="3830638" y="4168775"/>
              <a:ext cx="58738"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52" name="Line 14">
              <a:extLst>
                <a:ext uri="{FF2B5EF4-FFF2-40B4-BE49-F238E27FC236}">
                  <a16:creationId xmlns:a16="http://schemas.microsoft.com/office/drawing/2014/main" id="{850D6D70-AEBF-6DE1-E0DB-8CCBD58A8CB9}"/>
                </a:ext>
              </a:extLst>
            </p:cNvPr>
            <p:cNvSpPr>
              <a:spLocks noChangeShapeType="1"/>
            </p:cNvSpPr>
            <p:nvPr/>
          </p:nvSpPr>
          <p:spPr bwMode="auto">
            <a:xfrm>
              <a:off x="3830638" y="3638550"/>
              <a:ext cx="58738"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grpSp>
      <p:sp>
        <p:nvSpPr>
          <p:cNvPr id="53" name="Line 15">
            <a:extLst>
              <a:ext uri="{FF2B5EF4-FFF2-40B4-BE49-F238E27FC236}">
                <a16:creationId xmlns:a16="http://schemas.microsoft.com/office/drawing/2014/main" id="{11FD6D50-F1CD-8009-AAAC-B542A62A847E}"/>
              </a:ext>
            </a:extLst>
          </p:cNvPr>
          <p:cNvSpPr>
            <a:spLocks noChangeShapeType="1"/>
          </p:cNvSpPr>
          <p:nvPr/>
        </p:nvSpPr>
        <p:spPr bwMode="auto">
          <a:xfrm flipV="1">
            <a:off x="1100138" y="2078038"/>
            <a:ext cx="0" cy="3736975"/>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54" name="Line 27">
            <a:extLst>
              <a:ext uri="{FF2B5EF4-FFF2-40B4-BE49-F238E27FC236}">
                <a16:creationId xmlns:a16="http://schemas.microsoft.com/office/drawing/2014/main" id="{DF85E8DC-F173-D6E1-674A-46F5C3C30B48}"/>
              </a:ext>
            </a:extLst>
          </p:cNvPr>
          <p:cNvSpPr>
            <a:spLocks noChangeShapeType="1"/>
          </p:cNvSpPr>
          <p:nvPr/>
        </p:nvSpPr>
        <p:spPr bwMode="auto">
          <a:xfrm>
            <a:off x="1100138" y="5815013"/>
            <a:ext cx="3694113"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55" name="Rectangle 39">
            <a:extLst>
              <a:ext uri="{FF2B5EF4-FFF2-40B4-BE49-F238E27FC236}">
                <a16:creationId xmlns:a16="http://schemas.microsoft.com/office/drawing/2014/main" id="{78B227B3-0B6C-8812-B9A2-6A31B2801450}"/>
              </a:ext>
            </a:extLst>
          </p:cNvPr>
          <p:cNvSpPr>
            <a:spLocks noChangeArrowheads="1"/>
          </p:cNvSpPr>
          <p:nvPr/>
        </p:nvSpPr>
        <p:spPr bwMode="auto">
          <a:xfrm>
            <a:off x="2406650" y="5932488"/>
            <a:ext cx="107401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1"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ypT0/Tis ypN0</a:t>
            </a:r>
            <a:endParaRPr kumimoji="0" lang="en-US" altLang="en-US" sz="1800" b="1" i="0" u="none" strike="noStrike" kern="0" cap="none" spc="0" normalizeH="0" baseline="0" noProof="0" dirty="0">
              <a:ln>
                <a:noFill/>
              </a:ln>
              <a:solidFill>
                <a:srgbClr val="000000"/>
              </a:solidFill>
              <a:effectLst/>
              <a:uLnTx/>
              <a:uFillTx/>
              <a:latin typeface="Arial" panose="020B0604020202020204" pitchFamily="34" charset="0"/>
              <a:ea typeface="+mn-ea"/>
              <a:cs typeface="+mn-cs"/>
            </a:endParaRPr>
          </a:p>
        </p:txBody>
      </p:sp>
      <p:grpSp>
        <p:nvGrpSpPr>
          <p:cNvPr id="56" name="Group 55">
            <a:extLst>
              <a:ext uri="{FF2B5EF4-FFF2-40B4-BE49-F238E27FC236}">
                <a16:creationId xmlns:a16="http://schemas.microsoft.com/office/drawing/2014/main" id="{7701E1DB-28A3-1FB1-5C5C-B69C117C000E}"/>
              </a:ext>
            </a:extLst>
          </p:cNvPr>
          <p:cNvGrpSpPr/>
          <p:nvPr/>
        </p:nvGrpSpPr>
        <p:grpSpPr>
          <a:xfrm>
            <a:off x="292839" y="1931510"/>
            <a:ext cx="805531" cy="4013974"/>
            <a:chOff x="292839" y="1931510"/>
            <a:chExt cx="805531" cy="4013974"/>
          </a:xfrm>
        </p:grpSpPr>
        <p:sp>
          <p:nvSpPr>
            <p:cNvPr id="57" name="Line 16">
              <a:extLst>
                <a:ext uri="{FF2B5EF4-FFF2-40B4-BE49-F238E27FC236}">
                  <a16:creationId xmlns:a16="http://schemas.microsoft.com/office/drawing/2014/main" id="{C11F6884-8CA7-ADCD-A916-A81C9FCC5893}"/>
                </a:ext>
              </a:extLst>
            </p:cNvPr>
            <p:cNvSpPr>
              <a:spLocks noChangeShapeType="1"/>
            </p:cNvSpPr>
            <p:nvPr/>
          </p:nvSpPr>
          <p:spPr bwMode="auto">
            <a:xfrm>
              <a:off x="1034362" y="5815013"/>
              <a:ext cx="64008"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solidFill>
                  <a:srgbClr val="FFFFFF"/>
                </a:solidFill>
                <a:effectLst/>
                <a:uLnTx/>
                <a:uFillTx/>
                <a:latin typeface="Arial"/>
                <a:ea typeface="+mn-ea"/>
                <a:cs typeface="+mn-cs"/>
              </a:endParaRPr>
            </a:p>
          </p:txBody>
        </p:sp>
        <p:sp>
          <p:nvSpPr>
            <p:cNvPr id="58" name="Line 18">
              <a:extLst>
                <a:ext uri="{FF2B5EF4-FFF2-40B4-BE49-F238E27FC236}">
                  <a16:creationId xmlns:a16="http://schemas.microsoft.com/office/drawing/2014/main" id="{979DD1F0-9D08-B47B-91B2-7B056F6A6F2F}"/>
                </a:ext>
              </a:extLst>
            </p:cNvPr>
            <p:cNvSpPr>
              <a:spLocks noChangeShapeType="1"/>
            </p:cNvSpPr>
            <p:nvPr/>
          </p:nvSpPr>
          <p:spPr bwMode="auto">
            <a:xfrm>
              <a:off x="1034362" y="5068888"/>
              <a:ext cx="64008"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solidFill>
                  <a:srgbClr val="FFFFFF"/>
                </a:solidFill>
                <a:effectLst/>
                <a:uLnTx/>
                <a:uFillTx/>
                <a:latin typeface="Arial"/>
                <a:ea typeface="+mn-ea"/>
                <a:cs typeface="+mn-cs"/>
              </a:endParaRPr>
            </a:p>
          </p:txBody>
        </p:sp>
        <p:sp>
          <p:nvSpPr>
            <p:cNvPr id="59" name="Line 20">
              <a:extLst>
                <a:ext uri="{FF2B5EF4-FFF2-40B4-BE49-F238E27FC236}">
                  <a16:creationId xmlns:a16="http://schemas.microsoft.com/office/drawing/2014/main" id="{AE591DEF-FB2A-133E-4CE6-2D1824BAD156}"/>
                </a:ext>
              </a:extLst>
            </p:cNvPr>
            <p:cNvSpPr>
              <a:spLocks noChangeShapeType="1"/>
            </p:cNvSpPr>
            <p:nvPr/>
          </p:nvSpPr>
          <p:spPr bwMode="auto">
            <a:xfrm>
              <a:off x="1034362" y="4319588"/>
              <a:ext cx="64008"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solidFill>
                  <a:srgbClr val="FFFFFF"/>
                </a:solidFill>
                <a:effectLst/>
                <a:uLnTx/>
                <a:uFillTx/>
                <a:latin typeface="Arial"/>
                <a:ea typeface="+mn-ea"/>
                <a:cs typeface="+mn-cs"/>
              </a:endParaRPr>
            </a:p>
          </p:txBody>
        </p:sp>
        <p:sp>
          <p:nvSpPr>
            <p:cNvPr id="60" name="Line 22">
              <a:extLst>
                <a:ext uri="{FF2B5EF4-FFF2-40B4-BE49-F238E27FC236}">
                  <a16:creationId xmlns:a16="http://schemas.microsoft.com/office/drawing/2014/main" id="{90C1D482-5662-7A6B-394F-FAEF6CEE7FF7}"/>
                </a:ext>
              </a:extLst>
            </p:cNvPr>
            <p:cNvSpPr>
              <a:spLocks noChangeShapeType="1"/>
            </p:cNvSpPr>
            <p:nvPr/>
          </p:nvSpPr>
          <p:spPr bwMode="auto">
            <a:xfrm>
              <a:off x="1034362" y="3573463"/>
              <a:ext cx="64008"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solidFill>
                  <a:srgbClr val="FFFFFF"/>
                </a:solidFill>
                <a:effectLst/>
                <a:uLnTx/>
                <a:uFillTx/>
                <a:latin typeface="Arial"/>
                <a:ea typeface="+mn-ea"/>
                <a:cs typeface="+mn-cs"/>
              </a:endParaRPr>
            </a:p>
          </p:txBody>
        </p:sp>
        <p:sp>
          <p:nvSpPr>
            <p:cNvPr id="61" name="Line 24">
              <a:extLst>
                <a:ext uri="{FF2B5EF4-FFF2-40B4-BE49-F238E27FC236}">
                  <a16:creationId xmlns:a16="http://schemas.microsoft.com/office/drawing/2014/main" id="{2C8D884C-CC5D-BA4A-5EE7-02593A44B04D}"/>
                </a:ext>
              </a:extLst>
            </p:cNvPr>
            <p:cNvSpPr>
              <a:spLocks noChangeShapeType="1"/>
            </p:cNvSpPr>
            <p:nvPr/>
          </p:nvSpPr>
          <p:spPr bwMode="auto">
            <a:xfrm>
              <a:off x="1034362" y="2827338"/>
              <a:ext cx="64008"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solidFill>
                  <a:srgbClr val="FFFFFF"/>
                </a:solidFill>
                <a:effectLst/>
                <a:uLnTx/>
                <a:uFillTx/>
                <a:latin typeface="Arial"/>
                <a:ea typeface="+mn-ea"/>
                <a:cs typeface="+mn-cs"/>
              </a:endParaRPr>
            </a:p>
          </p:txBody>
        </p:sp>
        <p:sp>
          <p:nvSpPr>
            <p:cNvPr id="62" name="Line 26">
              <a:extLst>
                <a:ext uri="{FF2B5EF4-FFF2-40B4-BE49-F238E27FC236}">
                  <a16:creationId xmlns:a16="http://schemas.microsoft.com/office/drawing/2014/main" id="{F714D524-DF47-BFEE-4699-636AA9D3772F}"/>
                </a:ext>
              </a:extLst>
            </p:cNvPr>
            <p:cNvSpPr>
              <a:spLocks noChangeShapeType="1"/>
            </p:cNvSpPr>
            <p:nvPr/>
          </p:nvSpPr>
          <p:spPr bwMode="auto">
            <a:xfrm>
              <a:off x="1034362" y="2078038"/>
              <a:ext cx="64008"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solidFill>
                  <a:srgbClr val="FFFFFF"/>
                </a:solidFill>
                <a:effectLst/>
                <a:uLnTx/>
                <a:uFillTx/>
                <a:latin typeface="Arial"/>
                <a:ea typeface="+mn-ea"/>
                <a:cs typeface="+mn-cs"/>
              </a:endParaRPr>
            </a:p>
          </p:txBody>
        </p:sp>
        <p:sp>
          <p:nvSpPr>
            <p:cNvPr id="63" name="Rectangle 28">
              <a:extLst>
                <a:ext uri="{FF2B5EF4-FFF2-40B4-BE49-F238E27FC236}">
                  <a16:creationId xmlns:a16="http://schemas.microsoft.com/office/drawing/2014/main" id="{520746ED-AE84-6CF9-7532-DC411319EE46}"/>
                </a:ext>
              </a:extLst>
            </p:cNvPr>
            <p:cNvSpPr>
              <a:spLocks noChangeArrowheads="1"/>
            </p:cNvSpPr>
            <p:nvPr/>
          </p:nvSpPr>
          <p:spPr bwMode="auto">
            <a:xfrm>
              <a:off x="883526" y="5668485"/>
              <a:ext cx="11702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1"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0</a:t>
              </a:r>
              <a:endParaRPr kumimoji="0" lang="en-US" altLang="en-US" sz="1800" b="1" i="0" u="none" strike="noStrike" kern="0" cap="none" spc="0" normalizeH="0" baseline="0" noProof="0" dirty="0">
                <a:ln>
                  <a:noFill/>
                </a:ln>
                <a:solidFill>
                  <a:srgbClr val="FFFFFF"/>
                </a:solidFill>
                <a:effectLst/>
                <a:uLnTx/>
                <a:uFillTx/>
                <a:latin typeface="Arial" panose="020B0604020202020204" pitchFamily="34" charset="0"/>
                <a:ea typeface="+mn-ea"/>
                <a:cs typeface="+mn-cs"/>
              </a:endParaRPr>
            </a:p>
          </p:txBody>
        </p:sp>
        <p:sp>
          <p:nvSpPr>
            <p:cNvPr id="64" name="Rectangle 30">
              <a:extLst>
                <a:ext uri="{FF2B5EF4-FFF2-40B4-BE49-F238E27FC236}">
                  <a16:creationId xmlns:a16="http://schemas.microsoft.com/office/drawing/2014/main" id="{62A9683D-644D-4E5E-05F3-535A272B70F2}"/>
                </a:ext>
              </a:extLst>
            </p:cNvPr>
            <p:cNvSpPr>
              <a:spLocks noChangeArrowheads="1"/>
            </p:cNvSpPr>
            <p:nvPr/>
          </p:nvSpPr>
          <p:spPr bwMode="auto">
            <a:xfrm>
              <a:off x="771270" y="4922360"/>
              <a:ext cx="23403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1"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20</a:t>
              </a:r>
              <a:endParaRPr kumimoji="0" lang="en-US" altLang="en-US" sz="1800" b="1" i="0" u="none" strike="noStrike" kern="0" cap="none" spc="0" normalizeH="0" baseline="0" noProof="0" dirty="0">
                <a:ln>
                  <a:noFill/>
                </a:ln>
                <a:solidFill>
                  <a:srgbClr val="FFFFFF"/>
                </a:solidFill>
                <a:effectLst/>
                <a:uLnTx/>
                <a:uFillTx/>
                <a:latin typeface="Arial" panose="020B0604020202020204" pitchFamily="34" charset="0"/>
                <a:ea typeface="+mn-ea"/>
                <a:cs typeface="+mn-cs"/>
              </a:endParaRPr>
            </a:p>
          </p:txBody>
        </p:sp>
        <p:sp>
          <p:nvSpPr>
            <p:cNvPr id="65" name="Rectangle 32">
              <a:extLst>
                <a:ext uri="{FF2B5EF4-FFF2-40B4-BE49-F238E27FC236}">
                  <a16:creationId xmlns:a16="http://schemas.microsoft.com/office/drawing/2014/main" id="{F19AE431-CD97-BD8E-30A6-F0AAED06BDBD}"/>
                </a:ext>
              </a:extLst>
            </p:cNvPr>
            <p:cNvSpPr>
              <a:spLocks noChangeArrowheads="1"/>
            </p:cNvSpPr>
            <p:nvPr/>
          </p:nvSpPr>
          <p:spPr bwMode="auto">
            <a:xfrm>
              <a:off x="771270" y="4173060"/>
              <a:ext cx="23403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1"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40</a:t>
              </a:r>
              <a:endParaRPr kumimoji="0" lang="en-US" altLang="en-US" sz="1800" b="1" i="0" u="none" strike="noStrike" kern="0" cap="none" spc="0" normalizeH="0" baseline="0" noProof="0" dirty="0">
                <a:ln>
                  <a:noFill/>
                </a:ln>
                <a:solidFill>
                  <a:srgbClr val="FFFFFF"/>
                </a:solidFill>
                <a:effectLst/>
                <a:uLnTx/>
                <a:uFillTx/>
                <a:latin typeface="Arial" panose="020B0604020202020204" pitchFamily="34" charset="0"/>
                <a:ea typeface="+mn-ea"/>
                <a:cs typeface="+mn-cs"/>
              </a:endParaRPr>
            </a:p>
          </p:txBody>
        </p:sp>
        <p:sp>
          <p:nvSpPr>
            <p:cNvPr id="66" name="Rectangle 34">
              <a:extLst>
                <a:ext uri="{FF2B5EF4-FFF2-40B4-BE49-F238E27FC236}">
                  <a16:creationId xmlns:a16="http://schemas.microsoft.com/office/drawing/2014/main" id="{DA69985C-CBDD-ED36-F8DA-0FEBD93C5434}"/>
                </a:ext>
              </a:extLst>
            </p:cNvPr>
            <p:cNvSpPr>
              <a:spLocks noChangeArrowheads="1"/>
            </p:cNvSpPr>
            <p:nvPr/>
          </p:nvSpPr>
          <p:spPr bwMode="auto">
            <a:xfrm>
              <a:off x="771270" y="3426935"/>
              <a:ext cx="23403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1"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60</a:t>
              </a:r>
              <a:endParaRPr kumimoji="0" lang="en-US" altLang="en-US" sz="1800" b="1" i="0" u="none" strike="noStrike" kern="0" cap="none" spc="0" normalizeH="0" baseline="0" noProof="0" dirty="0">
                <a:ln>
                  <a:noFill/>
                </a:ln>
                <a:solidFill>
                  <a:srgbClr val="FFFFFF"/>
                </a:solidFill>
                <a:effectLst/>
                <a:uLnTx/>
                <a:uFillTx/>
                <a:latin typeface="Arial" panose="020B0604020202020204" pitchFamily="34" charset="0"/>
                <a:ea typeface="+mn-ea"/>
                <a:cs typeface="+mn-cs"/>
              </a:endParaRPr>
            </a:p>
          </p:txBody>
        </p:sp>
        <p:sp>
          <p:nvSpPr>
            <p:cNvPr id="67" name="Rectangle 36">
              <a:extLst>
                <a:ext uri="{FF2B5EF4-FFF2-40B4-BE49-F238E27FC236}">
                  <a16:creationId xmlns:a16="http://schemas.microsoft.com/office/drawing/2014/main" id="{7CF37066-CDCC-3651-192B-C72A1B58CEB9}"/>
                </a:ext>
              </a:extLst>
            </p:cNvPr>
            <p:cNvSpPr>
              <a:spLocks noChangeArrowheads="1"/>
            </p:cNvSpPr>
            <p:nvPr/>
          </p:nvSpPr>
          <p:spPr bwMode="auto">
            <a:xfrm>
              <a:off x="771270" y="2680810"/>
              <a:ext cx="23403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1"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80</a:t>
              </a:r>
              <a:endParaRPr kumimoji="0" lang="en-US" altLang="en-US" sz="1800" b="1" i="0" u="none" strike="noStrike" kern="0" cap="none" spc="0" normalizeH="0" baseline="0" noProof="0" dirty="0">
                <a:ln>
                  <a:noFill/>
                </a:ln>
                <a:solidFill>
                  <a:srgbClr val="FFFFFF"/>
                </a:solidFill>
                <a:effectLst/>
                <a:uLnTx/>
                <a:uFillTx/>
                <a:latin typeface="Arial" panose="020B0604020202020204" pitchFamily="34" charset="0"/>
                <a:ea typeface="+mn-ea"/>
                <a:cs typeface="+mn-cs"/>
              </a:endParaRPr>
            </a:p>
          </p:txBody>
        </p:sp>
        <p:sp>
          <p:nvSpPr>
            <p:cNvPr id="68" name="Rectangle 38">
              <a:extLst>
                <a:ext uri="{FF2B5EF4-FFF2-40B4-BE49-F238E27FC236}">
                  <a16:creationId xmlns:a16="http://schemas.microsoft.com/office/drawing/2014/main" id="{9838CCA7-A779-085E-7604-D9BDCACD02DC}"/>
                </a:ext>
              </a:extLst>
            </p:cNvPr>
            <p:cNvSpPr>
              <a:spLocks noChangeArrowheads="1"/>
            </p:cNvSpPr>
            <p:nvPr/>
          </p:nvSpPr>
          <p:spPr bwMode="auto">
            <a:xfrm>
              <a:off x="657426" y="1931510"/>
              <a:ext cx="3510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1"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100</a:t>
              </a:r>
              <a:endParaRPr kumimoji="0" lang="en-US" altLang="en-US" sz="1800" b="1" i="0" u="none" strike="noStrike" kern="0" cap="none" spc="0" normalizeH="0" baseline="0" noProof="0" dirty="0">
                <a:ln>
                  <a:noFill/>
                </a:ln>
                <a:solidFill>
                  <a:srgbClr val="FFFFFF"/>
                </a:solidFill>
                <a:effectLst/>
                <a:uLnTx/>
                <a:uFillTx/>
                <a:latin typeface="Arial" panose="020B0604020202020204" pitchFamily="34" charset="0"/>
                <a:ea typeface="+mn-ea"/>
                <a:cs typeface="+mn-cs"/>
              </a:endParaRPr>
            </a:p>
          </p:txBody>
        </p:sp>
        <p:sp>
          <p:nvSpPr>
            <p:cNvPr id="69" name="TextBox 68">
              <a:extLst>
                <a:ext uri="{FF2B5EF4-FFF2-40B4-BE49-F238E27FC236}">
                  <a16:creationId xmlns:a16="http://schemas.microsoft.com/office/drawing/2014/main" id="{462BE7F5-3815-3CEE-F5D6-A0A4247404BD}"/>
                </a:ext>
              </a:extLst>
            </p:cNvPr>
            <p:cNvSpPr txBox="1"/>
            <p:nvPr/>
          </p:nvSpPr>
          <p:spPr bwMode="auto">
            <a:xfrm rot="16200000">
              <a:off x="-1398473" y="3754371"/>
              <a:ext cx="375195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pCR, % (95% CI)</a:t>
              </a:r>
            </a:p>
          </p:txBody>
        </p:sp>
      </p:grpSp>
      <p:sp>
        <p:nvSpPr>
          <p:cNvPr id="70" name="Freeform 58">
            <a:extLst>
              <a:ext uri="{FF2B5EF4-FFF2-40B4-BE49-F238E27FC236}">
                <a16:creationId xmlns:a16="http://schemas.microsoft.com/office/drawing/2014/main" id="{24A15373-0801-27C1-1494-3CC8B4A20093}"/>
              </a:ext>
            </a:extLst>
          </p:cNvPr>
          <p:cNvSpPr>
            <a:spLocks noEditPoints="1"/>
          </p:cNvSpPr>
          <p:nvPr/>
        </p:nvSpPr>
        <p:spPr bwMode="auto">
          <a:xfrm>
            <a:off x="6234113" y="3233738"/>
            <a:ext cx="3865563" cy="2586037"/>
          </a:xfrm>
          <a:custGeom>
            <a:avLst/>
            <a:gdLst>
              <a:gd name="T0" fmla="*/ 0 w 2435"/>
              <a:gd name="T1" fmla="*/ 0 h 1629"/>
              <a:gd name="T2" fmla="*/ 614 w 2435"/>
              <a:gd name="T3" fmla="*/ 0 h 1629"/>
              <a:gd name="T4" fmla="*/ 614 w 2435"/>
              <a:gd name="T5" fmla="*/ 1629 h 1629"/>
              <a:gd name="T6" fmla="*/ 0 w 2435"/>
              <a:gd name="T7" fmla="*/ 1629 h 1629"/>
              <a:gd name="T8" fmla="*/ 0 w 2435"/>
              <a:gd name="T9" fmla="*/ 0 h 1629"/>
              <a:gd name="T10" fmla="*/ 1820 w 2435"/>
              <a:gd name="T11" fmla="*/ 557 h 1629"/>
              <a:gd name="T12" fmla="*/ 2435 w 2435"/>
              <a:gd name="T13" fmla="*/ 557 h 1629"/>
              <a:gd name="T14" fmla="*/ 2435 w 2435"/>
              <a:gd name="T15" fmla="*/ 1629 h 1629"/>
              <a:gd name="T16" fmla="*/ 1820 w 2435"/>
              <a:gd name="T17" fmla="*/ 1629 h 1629"/>
              <a:gd name="T18" fmla="*/ 1820 w 2435"/>
              <a:gd name="T19" fmla="*/ 557 h 1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35" h="1629">
                <a:moveTo>
                  <a:pt x="0" y="0"/>
                </a:moveTo>
                <a:lnTo>
                  <a:pt x="614" y="0"/>
                </a:lnTo>
                <a:lnTo>
                  <a:pt x="614" y="1629"/>
                </a:lnTo>
                <a:lnTo>
                  <a:pt x="0" y="1629"/>
                </a:lnTo>
                <a:lnTo>
                  <a:pt x="0" y="0"/>
                </a:lnTo>
                <a:close/>
                <a:moveTo>
                  <a:pt x="1820" y="557"/>
                </a:moveTo>
                <a:lnTo>
                  <a:pt x="2435" y="557"/>
                </a:lnTo>
                <a:lnTo>
                  <a:pt x="2435" y="1629"/>
                </a:lnTo>
                <a:lnTo>
                  <a:pt x="1820" y="1629"/>
                </a:lnTo>
                <a:lnTo>
                  <a:pt x="1820" y="557"/>
                </a:lnTo>
                <a:close/>
              </a:path>
            </a:pathLst>
          </a:custGeom>
          <a:solidFill>
            <a:srgbClr val="015873"/>
          </a:solidFill>
          <a:ln>
            <a:solidFill>
              <a:srgbClr val="000000"/>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71" name="Freeform 59">
            <a:extLst>
              <a:ext uri="{FF2B5EF4-FFF2-40B4-BE49-F238E27FC236}">
                <a16:creationId xmlns:a16="http://schemas.microsoft.com/office/drawing/2014/main" id="{A00388D7-06D7-C2B2-DECE-4F63CF6536E8}"/>
              </a:ext>
            </a:extLst>
          </p:cNvPr>
          <p:cNvSpPr>
            <a:spLocks noEditPoints="1"/>
          </p:cNvSpPr>
          <p:nvPr/>
        </p:nvSpPr>
        <p:spPr bwMode="auto">
          <a:xfrm>
            <a:off x="7661276" y="3757613"/>
            <a:ext cx="3865563" cy="2062162"/>
          </a:xfrm>
          <a:custGeom>
            <a:avLst/>
            <a:gdLst>
              <a:gd name="T0" fmla="*/ 0 w 2435"/>
              <a:gd name="T1" fmla="*/ 0 h 1299"/>
              <a:gd name="T2" fmla="*/ 614 w 2435"/>
              <a:gd name="T3" fmla="*/ 0 h 1299"/>
              <a:gd name="T4" fmla="*/ 614 w 2435"/>
              <a:gd name="T5" fmla="*/ 1299 h 1299"/>
              <a:gd name="T6" fmla="*/ 0 w 2435"/>
              <a:gd name="T7" fmla="*/ 1299 h 1299"/>
              <a:gd name="T8" fmla="*/ 0 w 2435"/>
              <a:gd name="T9" fmla="*/ 0 h 1299"/>
              <a:gd name="T10" fmla="*/ 1820 w 2435"/>
              <a:gd name="T11" fmla="*/ 582 h 1299"/>
              <a:gd name="T12" fmla="*/ 2435 w 2435"/>
              <a:gd name="T13" fmla="*/ 582 h 1299"/>
              <a:gd name="T14" fmla="*/ 2435 w 2435"/>
              <a:gd name="T15" fmla="*/ 1299 h 1299"/>
              <a:gd name="T16" fmla="*/ 1820 w 2435"/>
              <a:gd name="T17" fmla="*/ 1299 h 1299"/>
              <a:gd name="T18" fmla="*/ 1820 w 2435"/>
              <a:gd name="T19" fmla="*/ 582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35" h="1299">
                <a:moveTo>
                  <a:pt x="0" y="0"/>
                </a:moveTo>
                <a:lnTo>
                  <a:pt x="614" y="0"/>
                </a:lnTo>
                <a:lnTo>
                  <a:pt x="614" y="1299"/>
                </a:lnTo>
                <a:lnTo>
                  <a:pt x="0" y="1299"/>
                </a:lnTo>
                <a:lnTo>
                  <a:pt x="0" y="0"/>
                </a:lnTo>
                <a:close/>
                <a:moveTo>
                  <a:pt x="1820" y="582"/>
                </a:moveTo>
                <a:lnTo>
                  <a:pt x="2435" y="582"/>
                </a:lnTo>
                <a:lnTo>
                  <a:pt x="2435" y="1299"/>
                </a:lnTo>
                <a:lnTo>
                  <a:pt x="1820" y="1299"/>
                </a:lnTo>
                <a:lnTo>
                  <a:pt x="1820" y="582"/>
                </a:lnTo>
                <a:close/>
              </a:path>
            </a:pathLst>
          </a:custGeom>
          <a:solidFill>
            <a:srgbClr val="E1471D"/>
          </a:solidFill>
          <a:ln>
            <a:solidFill>
              <a:srgbClr val="000000"/>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grpSp>
        <p:nvGrpSpPr>
          <p:cNvPr id="72" name="Group 71">
            <a:extLst>
              <a:ext uri="{FF2B5EF4-FFF2-40B4-BE49-F238E27FC236}">
                <a16:creationId xmlns:a16="http://schemas.microsoft.com/office/drawing/2014/main" id="{6FB38C43-2757-2377-7FA8-130A70893EF3}"/>
              </a:ext>
            </a:extLst>
          </p:cNvPr>
          <p:cNvGrpSpPr/>
          <p:nvPr/>
        </p:nvGrpSpPr>
        <p:grpSpPr>
          <a:xfrm>
            <a:off x="6694488" y="3048000"/>
            <a:ext cx="55563" cy="381000"/>
            <a:chOff x="6694488" y="3048000"/>
            <a:chExt cx="55563" cy="381000"/>
          </a:xfrm>
        </p:grpSpPr>
        <p:sp>
          <p:nvSpPr>
            <p:cNvPr id="73" name="Line 60">
              <a:extLst>
                <a:ext uri="{FF2B5EF4-FFF2-40B4-BE49-F238E27FC236}">
                  <a16:creationId xmlns:a16="http://schemas.microsoft.com/office/drawing/2014/main" id="{145AEB63-F9B0-A8B6-65F7-FB8DC4DFD75A}"/>
                </a:ext>
              </a:extLst>
            </p:cNvPr>
            <p:cNvSpPr>
              <a:spLocks noChangeShapeType="1"/>
            </p:cNvSpPr>
            <p:nvPr/>
          </p:nvSpPr>
          <p:spPr bwMode="auto">
            <a:xfrm>
              <a:off x="6723063" y="3233738"/>
              <a:ext cx="0" cy="195262"/>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74" name="Line 61">
              <a:extLst>
                <a:ext uri="{FF2B5EF4-FFF2-40B4-BE49-F238E27FC236}">
                  <a16:creationId xmlns:a16="http://schemas.microsoft.com/office/drawing/2014/main" id="{3B6A6CEB-FADD-1F8B-D9D2-D87A3E7BC546}"/>
                </a:ext>
              </a:extLst>
            </p:cNvPr>
            <p:cNvSpPr>
              <a:spLocks noChangeShapeType="1"/>
            </p:cNvSpPr>
            <p:nvPr/>
          </p:nvSpPr>
          <p:spPr bwMode="auto">
            <a:xfrm flipV="1">
              <a:off x="6723063" y="3048000"/>
              <a:ext cx="0" cy="185737"/>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75" name="Line 62">
              <a:extLst>
                <a:ext uri="{FF2B5EF4-FFF2-40B4-BE49-F238E27FC236}">
                  <a16:creationId xmlns:a16="http://schemas.microsoft.com/office/drawing/2014/main" id="{9607E8C6-BEEC-AB54-DCF6-29B42C4648E6}"/>
                </a:ext>
              </a:extLst>
            </p:cNvPr>
            <p:cNvSpPr>
              <a:spLocks noChangeShapeType="1"/>
            </p:cNvSpPr>
            <p:nvPr/>
          </p:nvSpPr>
          <p:spPr bwMode="auto">
            <a:xfrm>
              <a:off x="6694488" y="3429000"/>
              <a:ext cx="55563"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76" name="Line 63">
              <a:extLst>
                <a:ext uri="{FF2B5EF4-FFF2-40B4-BE49-F238E27FC236}">
                  <a16:creationId xmlns:a16="http://schemas.microsoft.com/office/drawing/2014/main" id="{D1703F22-1CC8-0E38-7AA0-48B083A52DD4}"/>
                </a:ext>
              </a:extLst>
            </p:cNvPr>
            <p:cNvSpPr>
              <a:spLocks noChangeShapeType="1"/>
            </p:cNvSpPr>
            <p:nvPr/>
          </p:nvSpPr>
          <p:spPr bwMode="auto">
            <a:xfrm>
              <a:off x="6694488" y="3048000"/>
              <a:ext cx="55563"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77" name="Group 76">
            <a:extLst>
              <a:ext uri="{FF2B5EF4-FFF2-40B4-BE49-F238E27FC236}">
                <a16:creationId xmlns:a16="http://schemas.microsoft.com/office/drawing/2014/main" id="{8D80CBD7-7A9D-4664-F788-2263E3DF942A}"/>
              </a:ext>
            </a:extLst>
          </p:cNvPr>
          <p:cNvGrpSpPr/>
          <p:nvPr/>
        </p:nvGrpSpPr>
        <p:grpSpPr>
          <a:xfrm>
            <a:off x="9585326" y="3630613"/>
            <a:ext cx="55563" cy="954087"/>
            <a:chOff x="9585326" y="3630613"/>
            <a:chExt cx="55563" cy="954087"/>
          </a:xfrm>
        </p:grpSpPr>
        <p:sp>
          <p:nvSpPr>
            <p:cNvPr id="78" name="Line 64">
              <a:extLst>
                <a:ext uri="{FF2B5EF4-FFF2-40B4-BE49-F238E27FC236}">
                  <a16:creationId xmlns:a16="http://schemas.microsoft.com/office/drawing/2014/main" id="{7374E3F8-443E-7DDE-CFCE-FBAA73340F50}"/>
                </a:ext>
              </a:extLst>
            </p:cNvPr>
            <p:cNvSpPr>
              <a:spLocks noChangeShapeType="1"/>
            </p:cNvSpPr>
            <p:nvPr/>
          </p:nvSpPr>
          <p:spPr bwMode="auto">
            <a:xfrm>
              <a:off x="9612313" y="4117975"/>
              <a:ext cx="0" cy="466725"/>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79" name="Line 65">
              <a:extLst>
                <a:ext uri="{FF2B5EF4-FFF2-40B4-BE49-F238E27FC236}">
                  <a16:creationId xmlns:a16="http://schemas.microsoft.com/office/drawing/2014/main" id="{75A0D3D9-C958-D027-78E7-6FBD2E90507B}"/>
                </a:ext>
              </a:extLst>
            </p:cNvPr>
            <p:cNvSpPr>
              <a:spLocks noChangeShapeType="1"/>
            </p:cNvSpPr>
            <p:nvPr/>
          </p:nvSpPr>
          <p:spPr bwMode="auto">
            <a:xfrm flipV="1">
              <a:off x="9612313" y="3630613"/>
              <a:ext cx="0" cy="487362"/>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80" name="Line 66">
              <a:extLst>
                <a:ext uri="{FF2B5EF4-FFF2-40B4-BE49-F238E27FC236}">
                  <a16:creationId xmlns:a16="http://schemas.microsoft.com/office/drawing/2014/main" id="{CDA44CE0-A369-CBAE-BE83-B18BF61F1946}"/>
                </a:ext>
              </a:extLst>
            </p:cNvPr>
            <p:cNvSpPr>
              <a:spLocks noChangeShapeType="1"/>
            </p:cNvSpPr>
            <p:nvPr/>
          </p:nvSpPr>
          <p:spPr bwMode="auto">
            <a:xfrm>
              <a:off x="9585326" y="4584700"/>
              <a:ext cx="55563"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81" name="Line 67">
              <a:extLst>
                <a:ext uri="{FF2B5EF4-FFF2-40B4-BE49-F238E27FC236}">
                  <a16:creationId xmlns:a16="http://schemas.microsoft.com/office/drawing/2014/main" id="{4BEAF7FB-816D-2EFB-1660-BCA62B2811E1}"/>
                </a:ext>
              </a:extLst>
            </p:cNvPr>
            <p:cNvSpPr>
              <a:spLocks noChangeShapeType="1"/>
            </p:cNvSpPr>
            <p:nvPr/>
          </p:nvSpPr>
          <p:spPr bwMode="auto">
            <a:xfrm>
              <a:off x="9585326" y="3630613"/>
              <a:ext cx="55563"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82" name="Group 81">
            <a:extLst>
              <a:ext uri="{FF2B5EF4-FFF2-40B4-BE49-F238E27FC236}">
                <a16:creationId xmlns:a16="http://schemas.microsoft.com/office/drawing/2014/main" id="{FB99EB25-6529-25A2-E2A2-8B606E6D7DB7}"/>
              </a:ext>
            </a:extLst>
          </p:cNvPr>
          <p:cNvGrpSpPr/>
          <p:nvPr/>
        </p:nvGrpSpPr>
        <p:grpSpPr>
          <a:xfrm>
            <a:off x="8120063" y="3492500"/>
            <a:ext cx="55563" cy="528638"/>
            <a:chOff x="8120063" y="3492500"/>
            <a:chExt cx="55563" cy="528638"/>
          </a:xfrm>
        </p:grpSpPr>
        <p:sp>
          <p:nvSpPr>
            <p:cNvPr id="83" name="Line 68">
              <a:extLst>
                <a:ext uri="{FF2B5EF4-FFF2-40B4-BE49-F238E27FC236}">
                  <a16:creationId xmlns:a16="http://schemas.microsoft.com/office/drawing/2014/main" id="{A814DF30-AA50-D007-893F-42810AFB695D}"/>
                </a:ext>
              </a:extLst>
            </p:cNvPr>
            <p:cNvSpPr>
              <a:spLocks noChangeShapeType="1"/>
            </p:cNvSpPr>
            <p:nvPr/>
          </p:nvSpPr>
          <p:spPr bwMode="auto">
            <a:xfrm>
              <a:off x="8147051" y="3757613"/>
              <a:ext cx="0" cy="263525"/>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84" name="Line 69">
              <a:extLst>
                <a:ext uri="{FF2B5EF4-FFF2-40B4-BE49-F238E27FC236}">
                  <a16:creationId xmlns:a16="http://schemas.microsoft.com/office/drawing/2014/main" id="{9CDA0261-48CE-C49B-AB84-A88DBB39AC92}"/>
                </a:ext>
              </a:extLst>
            </p:cNvPr>
            <p:cNvSpPr>
              <a:spLocks noChangeShapeType="1"/>
            </p:cNvSpPr>
            <p:nvPr/>
          </p:nvSpPr>
          <p:spPr bwMode="auto">
            <a:xfrm flipV="1">
              <a:off x="8147051" y="3492500"/>
              <a:ext cx="0" cy="265112"/>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85" name="Line 70">
              <a:extLst>
                <a:ext uri="{FF2B5EF4-FFF2-40B4-BE49-F238E27FC236}">
                  <a16:creationId xmlns:a16="http://schemas.microsoft.com/office/drawing/2014/main" id="{70AA85C7-A68B-CB1C-1D83-212755743A7C}"/>
                </a:ext>
              </a:extLst>
            </p:cNvPr>
            <p:cNvSpPr>
              <a:spLocks noChangeShapeType="1"/>
            </p:cNvSpPr>
            <p:nvPr/>
          </p:nvSpPr>
          <p:spPr bwMode="auto">
            <a:xfrm>
              <a:off x="8120063" y="4021138"/>
              <a:ext cx="55563"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86" name="Line 71">
              <a:extLst>
                <a:ext uri="{FF2B5EF4-FFF2-40B4-BE49-F238E27FC236}">
                  <a16:creationId xmlns:a16="http://schemas.microsoft.com/office/drawing/2014/main" id="{F6241591-CC6A-4945-7AC0-302A6FC7B231}"/>
                </a:ext>
              </a:extLst>
            </p:cNvPr>
            <p:cNvSpPr>
              <a:spLocks noChangeShapeType="1"/>
            </p:cNvSpPr>
            <p:nvPr/>
          </p:nvSpPr>
          <p:spPr bwMode="auto">
            <a:xfrm>
              <a:off x="8120063" y="3492500"/>
              <a:ext cx="55563"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87" name="Group 86">
            <a:extLst>
              <a:ext uri="{FF2B5EF4-FFF2-40B4-BE49-F238E27FC236}">
                <a16:creationId xmlns:a16="http://schemas.microsoft.com/office/drawing/2014/main" id="{5F0844E6-5D12-5AC6-C47E-259B4051F61A}"/>
              </a:ext>
            </a:extLst>
          </p:cNvPr>
          <p:cNvGrpSpPr/>
          <p:nvPr/>
        </p:nvGrpSpPr>
        <p:grpSpPr>
          <a:xfrm>
            <a:off x="11009313" y="3989388"/>
            <a:ext cx="55563" cy="1243012"/>
            <a:chOff x="11009313" y="3989388"/>
            <a:chExt cx="55563" cy="1243012"/>
          </a:xfrm>
        </p:grpSpPr>
        <p:sp>
          <p:nvSpPr>
            <p:cNvPr id="88" name="Line 72">
              <a:extLst>
                <a:ext uri="{FF2B5EF4-FFF2-40B4-BE49-F238E27FC236}">
                  <a16:creationId xmlns:a16="http://schemas.microsoft.com/office/drawing/2014/main" id="{58880559-ECB9-164F-7D6A-9A4C71A759EB}"/>
                </a:ext>
              </a:extLst>
            </p:cNvPr>
            <p:cNvSpPr>
              <a:spLocks noChangeShapeType="1"/>
            </p:cNvSpPr>
            <p:nvPr/>
          </p:nvSpPr>
          <p:spPr bwMode="auto">
            <a:xfrm>
              <a:off x="11037888" y="4681538"/>
              <a:ext cx="0" cy="550862"/>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89" name="Line 73">
              <a:extLst>
                <a:ext uri="{FF2B5EF4-FFF2-40B4-BE49-F238E27FC236}">
                  <a16:creationId xmlns:a16="http://schemas.microsoft.com/office/drawing/2014/main" id="{6B670D8E-B7AB-8751-C7AE-57E7D546CE04}"/>
                </a:ext>
              </a:extLst>
            </p:cNvPr>
            <p:cNvSpPr>
              <a:spLocks noChangeShapeType="1"/>
            </p:cNvSpPr>
            <p:nvPr/>
          </p:nvSpPr>
          <p:spPr bwMode="auto">
            <a:xfrm flipV="1">
              <a:off x="11037888" y="3989388"/>
              <a:ext cx="0" cy="69215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90" name="Line 74">
              <a:extLst>
                <a:ext uri="{FF2B5EF4-FFF2-40B4-BE49-F238E27FC236}">
                  <a16:creationId xmlns:a16="http://schemas.microsoft.com/office/drawing/2014/main" id="{AC47FAE8-7654-DCF1-9869-3F62E1450850}"/>
                </a:ext>
              </a:extLst>
            </p:cNvPr>
            <p:cNvSpPr>
              <a:spLocks noChangeShapeType="1"/>
            </p:cNvSpPr>
            <p:nvPr/>
          </p:nvSpPr>
          <p:spPr bwMode="auto">
            <a:xfrm>
              <a:off x="11009313" y="5232400"/>
              <a:ext cx="55563"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91" name="Line 75">
              <a:extLst>
                <a:ext uri="{FF2B5EF4-FFF2-40B4-BE49-F238E27FC236}">
                  <a16:creationId xmlns:a16="http://schemas.microsoft.com/office/drawing/2014/main" id="{9F911D33-314B-1758-50F8-695BDCE3031B}"/>
                </a:ext>
              </a:extLst>
            </p:cNvPr>
            <p:cNvSpPr>
              <a:spLocks noChangeShapeType="1"/>
            </p:cNvSpPr>
            <p:nvPr/>
          </p:nvSpPr>
          <p:spPr bwMode="auto">
            <a:xfrm>
              <a:off x="11009313" y="3989388"/>
              <a:ext cx="55563"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grpSp>
      <p:sp>
        <p:nvSpPr>
          <p:cNvPr id="92" name="Line 76">
            <a:extLst>
              <a:ext uri="{FF2B5EF4-FFF2-40B4-BE49-F238E27FC236}">
                <a16:creationId xmlns:a16="http://schemas.microsoft.com/office/drawing/2014/main" id="{9860DED3-2CD8-378A-9DF3-B3B1C8A5F283}"/>
              </a:ext>
            </a:extLst>
          </p:cNvPr>
          <p:cNvSpPr>
            <a:spLocks noChangeShapeType="1"/>
          </p:cNvSpPr>
          <p:nvPr/>
        </p:nvSpPr>
        <p:spPr bwMode="auto">
          <a:xfrm flipV="1">
            <a:off x="5988051" y="2070789"/>
            <a:ext cx="0" cy="3754437"/>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93" name="Line 77">
            <a:extLst>
              <a:ext uri="{FF2B5EF4-FFF2-40B4-BE49-F238E27FC236}">
                <a16:creationId xmlns:a16="http://schemas.microsoft.com/office/drawing/2014/main" id="{E9937774-5596-6FC8-6C7F-5543EDD98D73}"/>
              </a:ext>
            </a:extLst>
          </p:cNvPr>
          <p:cNvSpPr>
            <a:spLocks noChangeShapeType="1"/>
          </p:cNvSpPr>
          <p:nvPr/>
        </p:nvSpPr>
        <p:spPr bwMode="auto">
          <a:xfrm>
            <a:off x="5932488" y="5816600"/>
            <a:ext cx="55563" cy="0"/>
          </a:xfrm>
          <a:prstGeom prst="line">
            <a:avLst/>
          </a:prstGeom>
          <a:noFill/>
          <a:ln w="1270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94" name="Line 88">
            <a:extLst>
              <a:ext uri="{FF2B5EF4-FFF2-40B4-BE49-F238E27FC236}">
                <a16:creationId xmlns:a16="http://schemas.microsoft.com/office/drawing/2014/main" id="{D0676FC5-C8CF-5643-E21E-065E55179EFD}"/>
              </a:ext>
            </a:extLst>
          </p:cNvPr>
          <p:cNvSpPr>
            <a:spLocks noChangeShapeType="1"/>
          </p:cNvSpPr>
          <p:nvPr/>
        </p:nvSpPr>
        <p:spPr bwMode="auto">
          <a:xfrm>
            <a:off x="5988051" y="5816600"/>
            <a:ext cx="5780088"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grpSp>
        <p:nvGrpSpPr>
          <p:cNvPr id="95" name="Group 94">
            <a:extLst>
              <a:ext uri="{FF2B5EF4-FFF2-40B4-BE49-F238E27FC236}">
                <a16:creationId xmlns:a16="http://schemas.microsoft.com/office/drawing/2014/main" id="{AEF908D3-5A2D-F3B9-196A-5082C309DCA5}"/>
              </a:ext>
            </a:extLst>
          </p:cNvPr>
          <p:cNvGrpSpPr/>
          <p:nvPr/>
        </p:nvGrpSpPr>
        <p:grpSpPr>
          <a:xfrm>
            <a:off x="5180745" y="1928760"/>
            <a:ext cx="805531" cy="4013974"/>
            <a:chOff x="292839" y="1931510"/>
            <a:chExt cx="805531" cy="4013974"/>
          </a:xfrm>
        </p:grpSpPr>
        <p:sp>
          <p:nvSpPr>
            <p:cNvPr id="96" name="Line 16">
              <a:extLst>
                <a:ext uri="{FF2B5EF4-FFF2-40B4-BE49-F238E27FC236}">
                  <a16:creationId xmlns:a16="http://schemas.microsoft.com/office/drawing/2014/main" id="{3AEF4610-B0FF-8848-2716-01E36A8D8B9F}"/>
                </a:ext>
              </a:extLst>
            </p:cNvPr>
            <p:cNvSpPr>
              <a:spLocks noChangeShapeType="1"/>
            </p:cNvSpPr>
            <p:nvPr/>
          </p:nvSpPr>
          <p:spPr bwMode="auto">
            <a:xfrm>
              <a:off x="1034362" y="5815013"/>
              <a:ext cx="64008"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solidFill>
                  <a:srgbClr val="FFFFFF"/>
                </a:solidFill>
                <a:effectLst/>
                <a:uLnTx/>
                <a:uFillTx/>
                <a:latin typeface="Arial"/>
                <a:ea typeface="+mn-ea"/>
                <a:cs typeface="+mn-cs"/>
              </a:endParaRPr>
            </a:p>
          </p:txBody>
        </p:sp>
        <p:sp>
          <p:nvSpPr>
            <p:cNvPr id="97" name="Line 18">
              <a:extLst>
                <a:ext uri="{FF2B5EF4-FFF2-40B4-BE49-F238E27FC236}">
                  <a16:creationId xmlns:a16="http://schemas.microsoft.com/office/drawing/2014/main" id="{E2EDFAC1-8345-B0A7-D242-D7480DAD606B}"/>
                </a:ext>
              </a:extLst>
            </p:cNvPr>
            <p:cNvSpPr>
              <a:spLocks noChangeShapeType="1"/>
            </p:cNvSpPr>
            <p:nvPr/>
          </p:nvSpPr>
          <p:spPr bwMode="auto">
            <a:xfrm>
              <a:off x="1034362" y="5068888"/>
              <a:ext cx="64008"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solidFill>
                  <a:srgbClr val="FFFFFF"/>
                </a:solidFill>
                <a:effectLst/>
                <a:uLnTx/>
                <a:uFillTx/>
                <a:latin typeface="Arial"/>
                <a:ea typeface="+mn-ea"/>
                <a:cs typeface="+mn-cs"/>
              </a:endParaRPr>
            </a:p>
          </p:txBody>
        </p:sp>
        <p:sp>
          <p:nvSpPr>
            <p:cNvPr id="98" name="Line 20">
              <a:extLst>
                <a:ext uri="{FF2B5EF4-FFF2-40B4-BE49-F238E27FC236}">
                  <a16:creationId xmlns:a16="http://schemas.microsoft.com/office/drawing/2014/main" id="{3EE5D3E3-9460-55CA-F1D8-DAAF27DB128B}"/>
                </a:ext>
              </a:extLst>
            </p:cNvPr>
            <p:cNvSpPr>
              <a:spLocks noChangeShapeType="1"/>
            </p:cNvSpPr>
            <p:nvPr/>
          </p:nvSpPr>
          <p:spPr bwMode="auto">
            <a:xfrm>
              <a:off x="1034362" y="4319588"/>
              <a:ext cx="64008"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solidFill>
                  <a:srgbClr val="FFFFFF"/>
                </a:solidFill>
                <a:effectLst/>
                <a:uLnTx/>
                <a:uFillTx/>
                <a:latin typeface="Arial"/>
                <a:ea typeface="+mn-ea"/>
                <a:cs typeface="+mn-cs"/>
              </a:endParaRPr>
            </a:p>
          </p:txBody>
        </p:sp>
        <p:sp>
          <p:nvSpPr>
            <p:cNvPr id="99" name="Line 22">
              <a:extLst>
                <a:ext uri="{FF2B5EF4-FFF2-40B4-BE49-F238E27FC236}">
                  <a16:creationId xmlns:a16="http://schemas.microsoft.com/office/drawing/2014/main" id="{E595EBF8-1787-E633-54A3-8F94ED59F099}"/>
                </a:ext>
              </a:extLst>
            </p:cNvPr>
            <p:cNvSpPr>
              <a:spLocks noChangeShapeType="1"/>
            </p:cNvSpPr>
            <p:nvPr/>
          </p:nvSpPr>
          <p:spPr bwMode="auto">
            <a:xfrm>
              <a:off x="1034362" y="3573463"/>
              <a:ext cx="64008"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solidFill>
                  <a:srgbClr val="FFFFFF"/>
                </a:solidFill>
                <a:effectLst/>
                <a:uLnTx/>
                <a:uFillTx/>
                <a:latin typeface="Arial"/>
                <a:ea typeface="+mn-ea"/>
                <a:cs typeface="+mn-cs"/>
              </a:endParaRPr>
            </a:p>
          </p:txBody>
        </p:sp>
        <p:sp>
          <p:nvSpPr>
            <p:cNvPr id="100" name="Line 24">
              <a:extLst>
                <a:ext uri="{FF2B5EF4-FFF2-40B4-BE49-F238E27FC236}">
                  <a16:creationId xmlns:a16="http://schemas.microsoft.com/office/drawing/2014/main" id="{DDDAB6E8-674D-DAF9-BCE6-5CD7022C00B9}"/>
                </a:ext>
              </a:extLst>
            </p:cNvPr>
            <p:cNvSpPr>
              <a:spLocks noChangeShapeType="1"/>
            </p:cNvSpPr>
            <p:nvPr/>
          </p:nvSpPr>
          <p:spPr bwMode="auto">
            <a:xfrm>
              <a:off x="1034362" y="2827338"/>
              <a:ext cx="64008"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solidFill>
                  <a:srgbClr val="FFFFFF"/>
                </a:solidFill>
                <a:effectLst/>
                <a:uLnTx/>
                <a:uFillTx/>
                <a:latin typeface="Arial"/>
                <a:ea typeface="+mn-ea"/>
                <a:cs typeface="+mn-cs"/>
              </a:endParaRPr>
            </a:p>
          </p:txBody>
        </p:sp>
        <p:sp>
          <p:nvSpPr>
            <p:cNvPr id="101" name="Line 26">
              <a:extLst>
                <a:ext uri="{FF2B5EF4-FFF2-40B4-BE49-F238E27FC236}">
                  <a16:creationId xmlns:a16="http://schemas.microsoft.com/office/drawing/2014/main" id="{1DEE0A22-9F8E-3A00-6CE9-6EB24087C836}"/>
                </a:ext>
              </a:extLst>
            </p:cNvPr>
            <p:cNvSpPr>
              <a:spLocks noChangeShapeType="1"/>
            </p:cNvSpPr>
            <p:nvPr/>
          </p:nvSpPr>
          <p:spPr bwMode="auto">
            <a:xfrm>
              <a:off x="1034362" y="2078038"/>
              <a:ext cx="64008"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solidFill>
                  <a:srgbClr val="FFFFFF"/>
                </a:solidFill>
                <a:effectLst/>
                <a:uLnTx/>
                <a:uFillTx/>
                <a:latin typeface="Arial"/>
                <a:ea typeface="+mn-ea"/>
                <a:cs typeface="+mn-cs"/>
              </a:endParaRPr>
            </a:p>
          </p:txBody>
        </p:sp>
        <p:sp>
          <p:nvSpPr>
            <p:cNvPr id="102" name="Rectangle 28">
              <a:extLst>
                <a:ext uri="{FF2B5EF4-FFF2-40B4-BE49-F238E27FC236}">
                  <a16:creationId xmlns:a16="http://schemas.microsoft.com/office/drawing/2014/main" id="{A94C7CE6-6579-B0FD-90B3-0F33E0441C14}"/>
                </a:ext>
              </a:extLst>
            </p:cNvPr>
            <p:cNvSpPr>
              <a:spLocks noChangeArrowheads="1"/>
            </p:cNvSpPr>
            <p:nvPr/>
          </p:nvSpPr>
          <p:spPr bwMode="auto">
            <a:xfrm>
              <a:off x="883526" y="5668485"/>
              <a:ext cx="11702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1"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0</a:t>
              </a:r>
              <a:endParaRPr kumimoji="0" lang="en-US" altLang="en-US" sz="1800" b="1" i="0" u="none" strike="noStrike" kern="0" cap="none" spc="0" normalizeH="0" baseline="0" noProof="0" dirty="0">
                <a:ln>
                  <a:noFill/>
                </a:ln>
                <a:solidFill>
                  <a:srgbClr val="FFFFFF"/>
                </a:solidFill>
                <a:effectLst/>
                <a:uLnTx/>
                <a:uFillTx/>
                <a:latin typeface="Arial" panose="020B0604020202020204" pitchFamily="34" charset="0"/>
                <a:ea typeface="+mn-ea"/>
                <a:cs typeface="+mn-cs"/>
              </a:endParaRPr>
            </a:p>
          </p:txBody>
        </p:sp>
        <p:sp>
          <p:nvSpPr>
            <p:cNvPr id="103" name="Rectangle 30">
              <a:extLst>
                <a:ext uri="{FF2B5EF4-FFF2-40B4-BE49-F238E27FC236}">
                  <a16:creationId xmlns:a16="http://schemas.microsoft.com/office/drawing/2014/main" id="{FC5DE31E-ABE3-D730-EFF3-1EF5B2E10366}"/>
                </a:ext>
              </a:extLst>
            </p:cNvPr>
            <p:cNvSpPr>
              <a:spLocks noChangeArrowheads="1"/>
            </p:cNvSpPr>
            <p:nvPr/>
          </p:nvSpPr>
          <p:spPr bwMode="auto">
            <a:xfrm>
              <a:off x="771270" y="4922360"/>
              <a:ext cx="23403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1"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20</a:t>
              </a:r>
              <a:endParaRPr kumimoji="0" lang="en-US" altLang="en-US" sz="1800" b="1" i="0" u="none" strike="noStrike" kern="0" cap="none" spc="0" normalizeH="0" baseline="0" noProof="0" dirty="0">
                <a:ln>
                  <a:noFill/>
                </a:ln>
                <a:solidFill>
                  <a:srgbClr val="FFFFFF"/>
                </a:solidFill>
                <a:effectLst/>
                <a:uLnTx/>
                <a:uFillTx/>
                <a:latin typeface="Arial" panose="020B0604020202020204" pitchFamily="34" charset="0"/>
                <a:ea typeface="+mn-ea"/>
                <a:cs typeface="+mn-cs"/>
              </a:endParaRPr>
            </a:p>
          </p:txBody>
        </p:sp>
        <p:sp>
          <p:nvSpPr>
            <p:cNvPr id="104" name="Rectangle 32">
              <a:extLst>
                <a:ext uri="{FF2B5EF4-FFF2-40B4-BE49-F238E27FC236}">
                  <a16:creationId xmlns:a16="http://schemas.microsoft.com/office/drawing/2014/main" id="{076E118D-CE24-956F-DC52-B401B04D5EE0}"/>
                </a:ext>
              </a:extLst>
            </p:cNvPr>
            <p:cNvSpPr>
              <a:spLocks noChangeArrowheads="1"/>
            </p:cNvSpPr>
            <p:nvPr/>
          </p:nvSpPr>
          <p:spPr bwMode="auto">
            <a:xfrm>
              <a:off x="771270" y="4173060"/>
              <a:ext cx="23403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1"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40</a:t>
              </a:r>
              <a:endParaRPr kumimoji="0" lang="en-US" altLang="en-US" sz="1800" b="1" i="0" u="none" strike="noStrike" kern="0" cap="none" spc="0" normalizeH="0" baseline="0" noProof="0" dirty="0">
                <a:ln>
                  <a:noFill/>
                </a:ln>
                <a:solidFill>
                  <a:srgbClr val="FFFFFF"/>
                </a:solidFill>
                <a:effectLst/>
                <a:uLnTx/>
                <a:uFillTx/>
                <a:latin typeface="Arial" panose="020B0604020202020204" pitchFamily="34" charset="0"/>
                <a:ea typeface="+mn-ea"/>
                <a:cs typeface="+mn-cs"/>
              </a:endParaRPr>
            </a:p>
          </p:txBody>
        </p:sp>
        <p:sp>
          <p:nvSpPr>
            <p:cNvPr id="105" name="Rectangle 34">
              <a:extLst>
                <a:ext uri="{FF2B5EF4-FFF2-40B4-BE49-F238E27FC236}">
                  <a16:creationId xmlns:a16="http://schemas.microsoft.com/office/drawing/2014/main" id="{48CB73F8-2094-8CAC-8E7D-6A06D2D01484}"/>
                </a:ext>
              </a:extLst>
            </p:cNvPr>
            <p:cNvSpPr>
              <a:spLocks noChangeArrowheads="1"/>
            </p:cNvSpPr>
            <p:nvPr/>
          </p:nvSpPr>
          <p:spPr bwMode="auto">
            <a:xfrm>
              <a:off x="771270" y="3426935"/>
              <a:ext cx="23403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1"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60</a:t>
              </a:r>
              <a:endParaRPr kumimoji="0" lang="en-US" altLang="en-US" sz="1800" b="1" i="0" u="none" strike="noStrike" kern="0" cap="none" spc="0" normalizeH="0" baseline="0" noProof="0" dirty="0">
                <a:ln>
                  <a:noFill/>
                </a:ln>
                <a:solidFill>
                  <a:srgbClr val="FFFFFF"/>
                </a:solidFill>
                <a:effectLst/>
                <a:uLnTx/>
                <a:uFillTx/>
                <a:latin typeface="Arial" panose="020B0604020202020204" pitchFamily="34" charset="0"/>
                <a:ea typeface="+mn-ea"/>
                <a:cs typeface="+mn-cs"/>
              </a:endParaRPr>
            </a:p>
          </p:txBody>
        </p:sp>
        <p:sp>
          <p:nvSpPr>
            <p:cNvPr id="106" name="Rectangle 36">
              <a:extLst>
                <a:ext uri="{FF2B5EF4-FFF2-40B4-BE49-F238E27FC236}">
                  <a16:creationId xmlns:a16="http://schemas.microsoft.com/office/drawing/2014/main" id="{2AB70D90-367F-0E95-A049-090197752704}"/>
                </a:ext>
              </a:extLst>
            </p:cNvPr>
            <p:cNvSpPr>
              <a:spLocks noChangeArrowheads="1"/>
            </p:cNvSpPr>
            <p:nvPr/>
          </p:nvSpPr>
          <p:spPr bwMode="auto">
            <a:xfrm>
              <a:off x="771270" y="2680810"/>
              <a:ext cx="23403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1"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80</a:t>
              </a:r>
              <a:endParaRPr kumimoji="0" lang="en-US" altLang="en-US" sz="1800" b="1" i="0" u="none" strike="noStrike" kern="0" cap="none" spc="0" normalizeH="0" baseline="0" noProof="0" dirty="0">
                <a:ln>
                  <a:noFill/>
                </a:ln>
                <a:solidFill>
                  <a:srgbClr val="FFFFFF"/>
                </a:solidFill>
                <a:effectLst/>
                <a:uLnTx/>
                <a:uFillTx/>
                <a:latin typeface="Arial" panose="020B0604020202020204" pitchFamily="34" charset="0"/>
                <a:ea typeface="+mn-ea"/>
                <a:cs typeface="+mn-cs"/>
              </a:endParaRPr>
            </a:p>
          </p:txBody>
        </p:sp>
        <p:sp>
          <p:nvSpPr>
            <p:cNvPr id="107" name="Rectangle 38">
              <a:extLst>
                <a:ext uri="{FF2B5EF4-FFF2-40B4-BE49-F238E27FC236}">
                  <a16:creationId xmlns:a16="http://schemas.microsoft.com/office/drawing/2014/main" id="{8B8EF15B-57F4-27D2-7704-F3B13147EAD0}"/>
                </a:ext>
              </a:extLst>
            </p:cNvPr>
            <p:cNvSpPr>
              <a:spLocks noChangeArrowheads="1"/>
            </p:cNvSpPr>
            <p:nvPr/>
          </p:nvSpPr>
          <p:spPr bwMode="auto">
            <a:xfrm>
              <a:off x="657426" y="1931510"/>
              <a:ext cx="3510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1"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100</a:t>
              </a:r>
              <a:endParaRPr kumimoji="0" lang="en-US" altLang="en-US" sz="1800" b="1" i="0" u="none" strike="noStrike" kern="0" cap="none" spc="0" normalizeH="0" baseline="0" noProof="0" dirty="0">
                <a:ln>
                  <a:noFill/>
                </a:ln>
                <a:solidFill>
                  <a:srgbClr val="FFFFFF"/>
                </a:solidFill>
                <a:effectLst/>
                <a:uLnTx/>
                <a:uFillTx/>
                <a:latin typeface="Arial" panose="020B0604020202020204" pitchFamily="34" charset="0"/>
                <a:ea typeface="+mn-ea"/>
                <a:cs typeface="+mn-cs"/>
              </a:endParaRPr>
            </a:p>
          </p:txBody>
        </p:sp>
        <p:sp>
          <p:nvSpPr>
            <p:cNvPr id="108" name="TextBox 107">
              <a:extLst>
                <a:ext uri="{FF2B5EF4-FFF2-40B4-BE49-F238E27FC236}">
                  <a16:creationId xmlns:a16="http://schemas.microsoft.com/office/drawing/2014/main" id="{394934B1-22F0-0966-94F0-880829B5FD44}"/>
                </a:ext>
              </a:extLst>
            </p:cNvPr>
            <p:cNvSpPr txBox="1"/>
            <p:nvPr/>
          </p:nvSpPr>
          <p:spPr bwMode="auto">
            <a:xfrm rot="16200000">
              <a:off x="-1398473" y="3754371"/>
              <a:ext cx="375195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pCR, % (95% CI)</a:t>
              </a:r>
            </a:p>
          </p:txBody>
        </p:sp>
      </p:grpSp>
      <p:sp>
        <p:nvSpPr>
          <p:cNvPr id="109" name="TextBox 108">
            <a:extLst>
              <a:ext uri="{FF2B5EF4-FFF2-40B4-BE49-F238E27FC236}">
                <a16:creationId xmlns:a16="http://schemas.microsoft.com/office/drawing/2014/main" id="{DE564E46-ED32-B415-C44F-DDB2AB4997E8}"/>
              </a:ext>
            </a:extLst>
          </p:cNvPr>
          <p:cNvSpPr txBox="1"/>
          <p:nvPr/>
        </p:nvSpPr>
        <p:spPr>
          <a:xfrm>
            <a:off x="6222096" y="5916721"/>
            <a:ext cx="2412946" cy="246221"/>
          </a:xfrm>
          <a:prstGeom prst="rect">
            <a:avLst/>
          </a:prstGeom>
          <a:noFill/>
        </p:spPr>
        <p:txBody>
          <a:bodyPr wrap="square" lIns="0" tIns="0" rIns="0" bIns="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600" cap="none" spc="30" normalizeH="0" baseline="0" noProof="0" dirty="0">
                <a:ln>
                  <a:noFill/>
                </a:ln>
                <a:solidFill>
                  <a:srgbClr val="000000"/>
                </a:solidFill>
                <a:effectLst/>
                <a:uLnTx/>
                <a:uFillTx/>
                <a:latin typeface="Calibri" panose="020F0502020204030204"/>
                <a:ea typeface="+mn-ea"/>
                <a:cs typeface="+mn-cs"/>
              </a:rPr>
              <a:t>PD-L1 Positive</a:t>
            </a:r>
          </a:p>
        </p:txBody>
      </p:sp>
      <p:sp>
        <p:nvSpPr>
          <p:cNvPr id="110" name="TextBox 109">
            <a:extLst>
              <a:ext uri="{FF2B5EF4-FFF2-40B4-BE49-F238E27FC236}">
                <a16:creationId xmlns:a16="http://schemas.microsoft.com/office/drawing/2014/main" id="{4A779092-7810-E6C0-63A2-5B5A51499FAC}"/>
              </a:ext>
            </a:extLst>
          </p:cNvPr>
          <p:cNvSpPr txBox="1"/>
          <p:nvPr/>
        </p:nvSpPr>
        <p:spPr>
          <a:xfrm>
            <a:off x="9108982" y="5904073"/>
            <a:ext cx="2412946" cy="246221"/>
          </a:xfrm>
          <a:prstGeom prst="rect">
            <a:avLst/>
          </a:prstGeom>
          <a:noFill/>
        </p:spPr>
        <p:txBody>
          <a:bodyPr wrap="square" lIns="0" tIns="0" rIns="0" bIns="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600" cap="none" spc="30" normalizeH="0" baseline="0" noProof="0" dirty="0">
                <a:ln>
                  <a:noFill/>
                </a:ln>
                <a:solidFill>
                  <a:srgbClr val="000000"/>
                </a:solidFill>
                <a:effectLst/>
                <a:uLnTx/>
                <a:uFillTx/>
                <a:latin typeface="Calibri" panose="020F0502020204030204"/>
                <a:ea typeface="+mn-ea"/>
                <a:cs typeface="+mn-cs"/>
              </a:rPr>
              <a:t>PD-L1 Negative</a:t>
            </a:r>
          </a:p>
        </p:txBody>
      </p:sp>
    </p:spTree>
    <p:extLst>
      <p:ext uri="{BB962C8B-B14F-4D97-AF65-F5344CB8AC3E}">
        <p14:creationId xmlns:p14="http://schemas.microsoft.com/office/powerpoint/2010/main" val="39391778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7"/>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8"/>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9"/>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4"/>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5"/>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6"/>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0"/>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3"/>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4"/>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5"/>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18" grpId="0"/>
      <p:bldP spid="23" grpId="0"/>
      <p:bldP spid="24" grpId="0"/>
      <p:bldP spid="25" grpId="0"/>
      <p:bldP spid="30" grpId="0"/>
      <p:bldP spid="33" grpId="0"/>
      <p:bldP spid="34" grpId="0"/>
      <p:bldP spid="35" grpId="0"/>
      <p:bldP spid="36" grpId="0"/>
    </p:bldLst>
  </p:timing>
</p:sld>
</file>

<file path=ppt/slides/slide17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03" name="Group 102">
            <a:extLst>
              <a:ext uri="{FF2B5EF4-FFF2-40B4-BE49-F238E27FC236}">
                <a16:creationId xmlns:a16="http://schemas.microsoft.com/office/drawing/2014/main" id="{D80CA93E-FBA5-5A5A-B8C8-E552E54D61AA}"/>
              </a:ext>
            </a:extLst>
          </p:cNvPr>
          <p:cNvGrpSpPr/>
          <p:nvPr/>
        </p:nvGrpSpPr>
        <p:grpSpPr>
          <a:xfrm>
            <a:off x="3488963" y="1549008"/>
            <a:ext cx="4871098" cy="1047991"/>
            <a:chOff x="3488963" y="1549008"/>
            <a:chExt cx="4871098" cy="1047991"/>
          </a:xfrm>
        </p:grpSpPr>
        <p:cxnSp>
          <p:nvCxnSpPr>
            <p:cNvPr id="102" name="Straight Connector 101">
              <a:extLst>
                <a:ext uri="{FF2B5EF4-FFF2-40B4-BE49-F238E27FC236}">
                  <a16:creationId xmlns:a16="http://schemas.microsoft.com/office/drawing/2014/main" id="{C27C5D4C-EA4F-7023-4EFE-59486282A052}"/>
                </a:ext>
              </a:extLst>
            </p:cNvPr>
            <p:cNvCxnSpPr/>
            <p:nvPr/>
          </p:nvCxnSpPr>
          <p:spPr bwMode="auto">
            <a:xfrm>
              <a:off x="3488963" y="1549008"/>
              <a:ext cx="0" cy="70242"/>
            </a:xfrm>
            <a:prstGeom prst="line">
              <a:avLst/>
            </a:prstGeom>
            <a:noFill/>
            <a:ln w="28575" cap="flat" cmpd="sng" algn="ctr">
              <a:solidFill>
                <a:schemeClr val="accent3"/>
              </a:solidFill>
              <a:prstDash val="solid"/>
              <a:round/>
              <a:headEnd type="none" w="med" len="med"/>
              <a:tailEnd type="none" w="med" len="med"/>
            </a:ln>
            <a:effectLst/>
          </p:spPr>
        </p:cxnSp>
        <p:cxnSp>
          <p:nvCxnSpPr>
            <p:cNvPr id="104" name="Straight Connector 103">
              <a:extLst>
                <a:ext uri="{FF2B5EF4-FFF2-40B4-BE49-F238E27FC236}">
                  <a16:creationId xmlns:a16="http://schemas.microsoft.com/office/drawing/2014/main" id="{97FAFBB5-974A-96BC-BFF0-231416B85B3B}"/>
                </a:ext>
              </a:extLst>
            </p:cNvPr>
            <p:cNvCxnSpPr/>
            <p:nvPr/>
          </p:nvCxnSpPr>
          <p:spPr bwMode="auto">
            <a:xfrm>
              <a:off x="3841735" y="1558337"/>
              <a:ext cx="0" cy="70242"/>
            </a:xfrm>
            <a:prstGeom prst="line">
              <a:avLst/>
            </a:prstGeom>
            <a:noFill/>
            <a:ln w="28575" cap="flat" cmpd="sng" algn="ctr">
              <a:solidFill>
                <a:schemeClr val="accent3"/>
              </a:solidFill>
              <a:prstDash val="solid"/>
              <a:round/>
              <a:headEnd type="none" w="med" len="med"/>
              <a:tailEnd type="none" w="med" len="med"/>
            </a:ln>
            <a:effectLst/>
          </p:spPr>
        </p:cxnSp>
        <p:cxnSp>
          <p:nvCxnSpPr>
            <p:cNvPr id="105" name="Straight Connector 104">
              <a:extLst>
                <a:ext uri="{FF2B5EF4-FFF2-40B4-BE49-F238E27FC236}">
                  <a16:creationId xmlns:a16="http://schemas.microsoft.com/office/drawing/2014/main" id="{77C601A9-F095-7909-DCCB-CCC24A67D1E2}"/>
                </a:ext>
              </a:extLst>
            </p:cNvPr>
            <p:cNvCxnSpPr/>
            <p:nvPr/>
          </p:nvCxnSpPr>
          <p:spPr bwMode="auto">
            <a:xfrm>
              <a:off x="4703268" y="1802817"/>
              <a:ext cx="0" cy="70242"/>
            </a:xfrm>
            <a:prstGeom prst="line">
              <a:avLst/>
            </a:prstGeom>
            <a:noFill/>
            <a:ln w="28575" cap="flat" cmpd="sng" algn="ctr">
              <a:solidFill>
                <a:schemeClr val="accent3"/>
              </a:solidFill>
              <a:prstDash val="solid"/>
              <a:round/>
              <a:headEnd type="none" w="med" len="med"/>
              <a:tailEnd type="none" w="med" len="med"/>
            </a:ln>
            <a:effectLst/>
          </p:spPr>
        </p:cxnSp>
        <p:cxnSp>
          <p:nvCxnSpPr>
            <p:cNvPr id="106" name="Straight Connector 105">
              <a:extLst>
                <a:ext uri="{FF2B5EF4-FFF2-40B4-BE49-F238E27FC236}">
                  <a16:creationId xmlns:a16="http://schemas.microsoft.com/office/drawing/2014/main" id="{5E1A61F8-3935-8470-D594-C17D6216BD04}"/>
                </a:ext>
              </a:extLst>
            </p:cNvPr>
            <p:cNvCxnSpPr/>
            <p:nvPr/>
          </p:nvCxnSpPr>
          <p:spPr bwMode="auto">
            <a:xfrm>
              <a:off x="4733072" y="1802817"/>
              <a:ext cx="0" cy="70242"/>
            </a:xfrm>
            <a:prstGeom prst="line">
              <a:avLst/>
            </a:prstGeom>
            <a:noFill/>
            <a:ln w="28575" cap="flat" cmpd="sng" algn="ctr">
              <a:solidFill>
                <a:schemeClr val="accent3"/>
              </a:solidFill>
              <a:prstDash val="solid"/>
              <a:round/>
              <a:headEnd type="none" w="med" len="med"/>
              <a:tailEnd type="none" w="med" len="med"/>
            </a:ln>
            <a:effectLst/>
          </p:spPr>
        </p:cxnSp>
        <p:cxnSp>
          <p:nvCxnSpPr>
            <p:cNvPr id="107" name="Straight Connector 106">
              <a:extLst>
                <a:ext uri="{FF2B5EF4-FFF2-40B4-BE49-F238E27FC236}">
                  <a16:creationId xmlns:a16="http://schemas.microsoft.com/office/drawing/2014/main" id="{3C10BFEA-EDCA-22F0-66A8-844D464C22C7}"/>
                </a:ext>
              </a:extLst>
            </p:cNvPr>
            <p:cNvCxnSpPr/>
            <p:nvPr/>
          </p:nvCxnSpPr>
          <p:spPr bwMode="auto">
            <a:xfrm>
              <a:off x="3876313" y="1568058"/>
              <a:ext cx="0" cy="70242"/>
            </a:xfrm>
            <a:prstGeom prst="line">
              <a:avLst/>
            </a:prstGeom>
            <a:noFill/>
            <a:ln w="28575" cap="flat" cmpd="sng" algn="ctr">
              <a:solidFill>
                <a:schemeClr val="accent3"/>
              </a:solidFill>
              <a:prstDash val="solid"/>
              <a:round/>
              <a:headEnd type="none" w="med" len="med"/>
              <a:tailEnd type="none" w="med" len="med"/>
            </a:ln>
            <a:effectLst/>
          </p:spPr>
        </p:cxnSp>
        <p:cxnSp>
          <p:nvCxnSpPr>
            <p:cNvPr id="108" name="Straight Connector 107">
              <a:extLst>
                <a:ext uri="{FF2B5EF4-FFF2-40B4-BE49-F238E27FC236}">
                  <a16:creationId xmlns:a16="http://schemas.microsoft.com/office/drawing/2014/main" id="{9FD0A934-214C-CB73-36D1-C1B899C87E45}"/>
                </a:ext>
              </a:extLst>
            </p:cNvPr>
            <p:cNvCxnSpPr/>
            <p:nvPr/>
          </p:nvCxnSpPr>
          <p:spPr bwMode="auto">
            <a:xfrm>
              <a:off x="5023028" y="1924050"/>
              <a:ext cx="0" cy="70242"/>
            </a:xfrm>
            <a:prstGeom prst="line">
              <a:avLst/>
            </a:prstGeom>
            <a:noFill/>
            <a:ln w="28575" cap="flat" cmpd="sng" algn="ctr">
              <a:solidFill>
                <a:schemeClr val="accent3"/>
              </a:solidFill>
              <a:prstDash val="solid"/>
              <a:round/>
              <a:headEnd type="none" w="med" len="med"/>
              <a:tailEnd type="none" w="med" len="med"/>
            </a:ln>
            <a:effectLst/>
          </p:spPr>
        </p:cxnSp>
        <p:cxnSp>
          <p:nvCxnSpPr>
            <p:cNvPr id="109" name="Straight Connector 108">
              <a:extLst>
                <a:ext uri="{FF2B5EF4-FFF2-40B4-BE49-F238E27FC236}">
                  <a16:creationId xmlns:a16="http://schemas.microsoft.com/office/drawing/2014/main" id="{BB80D9A1-94AE-C607-665D-2123DB107CDB}"/>
                </a:ext>
              </a:extLst>
            </p:cNvPr>
            <p:cNvCxnSpPr/>
            <p:nvPr/>
          </p:nvCxnSpPr>
          <p:spPr bwMode="auto">
            <a:xfrm>
              <a:off x="5084674" y="1927225"/>
              <a:ext cx="0" cy="70242"/>
            </a:xfrm>
            <a:prstGeom prst="line">
              <a:avLst/>
            </a:prstGeom>
            <a:noFill/>
            <a:ln w="28575" cap="flat" cmpd="sng" algn="ctr">
              <a:solidFill>
                <a:schemeClr val="accent3"/>
              </a:solidFill>
              <a:prstDash val="solid"/>
              <a:round/>
              <a:headEnd type="none" w="med" len="med"/>
              <a:tailEnd type="none" w="med" len="med"/>
            </a:ln>
            <a:effectLst/>
          </p:spPr>
        </p:cxnSp>
        <p:cxnSp>
          <p:nvCxnSpPr>
            <p:cNvPr id="110" name="Straight Connector 109">
              <a:extLst>
                <a:ext uri="{FF2B5EF4-FFF2-40B4-BE49-F238E27FC236}">
                  <a16:creationId xmlns:a16="http://schemas.microsoft.com/office/drawing/2014/main" id="{9168CAF5-C418-4054-8834-EBF531121995}"/>
                </a:ext>
              </a:extLst>
            </p:cNvPr>
            <p:cNvCxnSpPr/>
            <p:nvPr/>
          </p:nvCxnSpPr>
          <p:spPr bwMode="auto">
            <a:xfrm>
              <a:off x="4826500" y="1853808"/>
              <a:ext cx="0" cy="70242"/>
            </a:xfrm>
            <a:prstGeom prst="line">
              <a:avLst/>
            </a:prstGeom>
            <a:noFill/>
            <a:ln w="28575" cap="flat" cmpd="sng" algn="ctr">
              <a:solidFill>
                <a:schemeClr val="accent3"/>
              </a:solidFill>
              <a:prstDash val="solid"/>
              <a:round/>
              <a:headEnd type="none" w="med" len="med"/>
              <a:tailEnd type="none" w="med" len="med"/>
            </a:ln>
            <a:effectLst/>
          </p:spPr>
        </p:cxnSp>
        <p:cxnSp>
          <p:nvCxnSpPr>
            <p:cNvPr id="111" name="Straight Connector 110">
              <a:extLst>
                <a:ext uri="{FF2B5EF4-FFF2-40B4-BE49-F238E27FC236}">
                  <a16:creationId xmlns:a16="http://schemas.microsoft.com/office/drawing/2014/main" id="{09FB3C78-7C5A-66CD-C5D5-0735B5207591}"/>
                </a:ext>
              </a:extLst>
            </p:cNvPr>
            <p:cNvCxnSpPr/>
            <p:nvPr/>
          </p:nvCxnSpPr>
          <p:spPr bwMode="auto">
            <a:xfrm>
              <a:off x="6598979" y="2326883"/>
              <a:ext cx="0" cy="70242"/>
            </a:xfrm>
            <a:prstGeom prst="line">
              <a:avLst/>
            </a:prstGeom>
            <a:noFill/>
            <a:ln w="28575" cap="flat" cmpd="sng" algn="ctr">
              <a:solidFill>
                <a:schemeClr val="accent3"/>
              </a:solidFill>
              <a:prstDash val="solid"/>
              <a:round/>
              <a:headEnd type="none" w="med" len="med"/>
              <a:tailEnd type="none" w="med" len="med"/>
            </a:ln>
            <a:effectLst/>
          </p:spPr>
        </p:cxnSp>
        <p:cxnSp>
          <p:nvCxnSpPr>
            <p:cNvPr id="112" name="Straight Connector 111">
              <a:extLst>
                <a:ext uri="{FF2B5EF4-FFF2-40B4-BE49-F238E27FC236}">
                  <a16:creationId xmlns:a16="http://schemas.microsoft.com/office/drawing/2014/main" id="{2C888FC5-5595-BE0A-ADC8-166670338AEA}"/>
                </a:ext>
              </a:extLst>
            </p:cNvPr>
            <p:cNvCxnSpPr/>
            <p:nvPr/>
          </p:nvCxnSpPr>
          <p:spPr bwMode="auto">
            <a:xfrm>
              <a:off x="6636250" y="2343152"/>
              <a:ext cx="0" cy="70242"/>
            </a:xfrm>
            <a:prstGeom prst="line">
              <a:avLst/>
            </a:prstGeom>
            <a:noFill/>
            <a:ln w="28575" cap="flat" cmpd="sng" algn="ctr">
              <a:solidFill>
                <a:schemeClr val="accent3"/>
              </a:solidFill>
              <a:prstDash val="solid"/>
              <a:round/>
              <a:headEnd type="none" w="med" len="med"/>
              <a:tailEnd type="none" w="med" len="med"/>
            </a:ln>
            <a:effectLst/>
          </p:spPr>
        </p:cxnSp>
        <p:cxnSp>
          <p:nvCxnSpPr>
            <p:cNvPr id="113" name="Straight Connector 112">
              <a:extLst>
                <a:ext uri="{FF2B5EF4-FFF2-40B4-BE49-F238E27FC236}">
                  <a16:creationId xmlns:a16="http://schemas.microsoft.com/office/drawing/2014/main" id="{9CF6B36F-9418-4270-A027-F1E6666F7516}"/>
                </a:ext>
              </a:extLst>
            </p:cNvPr>
            <p:cNvCxnSpPr/>
            <p:nvPr/>
          </p:nvCxnSpPr>
          <p:spPr bwMode="auto">
            <a:xfrm>
              <a:off x="6660279" y="2355850"/>
              <a:ext cx="0" cy="70242"/>
            </a:xfrm>
            <a:prstGeom prst="line">
              <a:avLst/>
            </a:prstGeom>
            <a:noFill/>
            <a:ln w="28575" cap="flat" cmpd="sng" algn="ctr">
              <a:solidFill>
                <a:schemeClr val="accent3"/>
              </a:solidFill>
              <a:prstDash val="solid"/>
              <a:round/>
              <a:headEnd type="none" w="med" len="med"/>
              <a:tailEnd type="none" w="med" len="med"/>
            </a:ln>
            <a:effectLst/>
          </p:spPr>
        </p:cxnSp>
        <p:cxnSp>
          <p:nvCxnSpPr>
            <p:cNvPr id="114" name="Straight Connector 113">
              <a:extLst>
                <a:ext uri="{FF2B5EF4-FFF2-40B4-BE49-F238E27FC236}">
                  <a16:creationId xmlns:a16="http://schemas.microsoft.com/office/drawing/2014/main" id="{7C89D5FA-796D-0F2A-8860-D2167F1B41B5}"/>
                </a:ext>
              </a:extLst>
            </p:cNvPr>
            <p:cNvCxnSpPr/>
            <p:nvPr/>
          </p:nvCxnSpPr>
          <p:spPr bwMode="auto">
            <a:xfrm>
              <a:off x="6704788" y="2355656"/>
              <a:ext cx="0" cy="70242"/>
            </a:xfrm>
            <a:prstGeom prst="line">
              <a:avLst/>
            </a:prstGeom>
            <a:noFill/>
            <a:ln w="28575" cap="flat" cmpd="sng" algn="ctr">
              <a:solidFill>
                <a:schemeClr val="accent3"/>
              </a:solidFill>
              <a:prstDash val="solid"/>
              <a:round/>
              <a:headEnd type="none" w="med" len="med"/>
              <a:tailEnd type="none" w="med" len="med"/>
            </a:ln>
            <a:effectLst/>
          </p:spPr>
        </p:cxnSp>
        <p:cxnSp>
          <p:nvCxnSpPr>
            <p:cNvPr id="115" name="Straight Connector 114">
              <a:extLst>
                <a:ext uri="{FF2B5EF4-FFF2-40B4-BE49-F238E27FC236}">
                  <a16:creationId xmlns:a16="http://schemas.microsoft.com/office/drawing/2014/main" id="{4D180682-C88F-18BD-FA99-B8510689079D}"/>
                </a:ext>
              </a:extLst>
            </p:cNvPr>
            <p:cNvCxnSpPr/>
            <p:nvPr/>
          </p:nvCxnSpPr>
          <p:spPr bwMode="auto">
            <a:xfrm>
              <a:off x="6737850" y="2359027"/>
              <a:ext cx="0" cy="70242"/>
            </a:xfrm>
            <a:prstGeom prst="line">
              <a:avLst/>
            </a:prstGeom>
            <a:noFill/>
            <a:ln w="28575" cap="flat" cmpd="sng" algn="ctr">
              <a:solidFill>
                <a:schemeClr val="accent3"/>
              </a:solidFill>
              <a:prstDash val="solid"/>
              <a:round/>
              <a:headEnd type="none" w="med" len="med"/>
              <a:tailEnd type="none" w="med" len="med"/>
            </a:ln>
            <a:effectLst/>
          </p:spPr>
        </p:cxnSp>
        <p:cxnSp>
          <p:nvCxnSpPr>
            <p:cNvPr id="116" name="Straight Connector 115">
              <a:extLst>
                <a:ext uri="{FF2B5EF4-FFF2-40B4-BE49-F238E27FC236}">
                  <a16:creationId xmlns:a16="http://schemas.microsoft.com/office/drawing/2014/main" id="{09C597CF-9C2D-22CA-B231-0ECC87B691B2}"/>
                </a:ext>
              </a:extLst>
            </p:cNvPr>
            <p:cNvCxnSpPr/>
            <p:nvPr/>
          </p:nvCxnSpPr>
          <p:spPr bwMode="auto">
            <a:xfrm>
              <a:off x="8360061" y="2526757"/>
              <a:ext cx="0" cy="70242"/>
            </a:xfrm>
            <a:prstGeom prst="line">
              <a:avLst/>
            </a:prstGeom>
            <a:noFill/>
            <a:ln w="28575" cap="flat" cmpd="sng" algn="ctr">
              <a:solidFill>
                <a:schemeClr val="accent3"/>
              </a:solidFill>
              <a:prstDash val="solid"/>
              <a:round/>
              <a:headEnd type="none" w="med" len="med"/>
              <a:tailEnd type="none" w="med" len="med"/>
            </a:ln>
            <a:effectLst/>
          </p:spPr>
        </p:cxnSp>
        <p:cxnSp>
          <p:nvCxnSpPr>
            <p:cNvPr id="117" name="Straight Connector 116">
              <a:extLst>
                <a:ext uri="{FF2B5EF4-FFF2-40B4-BE49-F238E27FC236}">
                  <a16:creationId xmlns:a16="http://schemas.microsoft.com/office/drawing/2014/main" id="{00D47946-8481-873A-77B8-4CF278CDFFAB}"/>
                </a:ext>
              </a:extLst>
            </p:cNvPr>
            <p:cNvCxnSpPr/>
            <p:nvPr/>
          </p:nvCxnSpPr>
          <p:spPr bwMode="auto">
            <a:xfrm>
              <a:off x="6765746" y="2362204"/>
              <a:ext cx="0" cy="70242"/>
            </a:xfrm>
            <a:prstGeom prst="line">
              <a:avLst/>
            </a:prstGeom>
            <a:noFill/>
            <a:ln w="28575" cap="flat" cmpd="sng" algn="ctr">
              <a:solidFill>
                <a:schemeClr val="accent3"/>
              </a:solidFill>
              <a:prstDash val="solid"/>
              <a:round/>
              <a:headEnd type="none" w="med" len="med"/>
              <a:tailEnd type="none" w="med" len="med"/>
            </a:ln>
            <a:effectLst/>
          </p:spPr>
        </p:cxnSp>
        <p:cxnSp>
          <p:nvCxnSpPr>
            <p:cNvPr id="118" name="Straight Connector 117">
              <a:extLst>
                <a:ext uri="{FF2B5EF4-FFF2-40B4-BE49-F238E27FC236}">
                  <a16:creationId xmlns:a16="http://schemas.microsoft.com/office/drawing/2014/main" id="{EB39302A-FA66-A08B-8031-B5FDB0CA7380}"/>
                </a:ext>
              </a:extLst>
            </p:cNvPr>
            <p:cNvCxnSpPr/>
            <p:nvPr/>
          </p:nvCxnSpPr>
          <p:spPr bwMode="auto">
            <a:xfrm>
              <a:off x="6784796" y="2375100"/>
              <a:ext cx="0" cy="70242"/>
            </a:xfrm>
            <a:prstGeom prst="line">
              <a:avLst/>
            </a:prstGeom>
            <a:noFill/>
            <a:ln w="28575" cap="flat" cmpd="sng" algn="ctr">
              <a:solidFill>
                <a:schemeClr val="accent3"/>
              </a:solidFill>
              <a:prstDash val="solid"/>
              <a:round/>
              <a:headEnd type="none" w="med" len="med"/>
              <a:tailEnd type="none" w="med" len="med"/>
            </a:ln>
            <a:effectLst/>
          </p:spPr>
        </p:cxnSp>
        <p:cxnSp>
          <p:nvCxnSpPr>
            <p:cNvPr id="119" name="Straight Connector 118">
              <a:extLst>
                <a:ext uri="{FF2B5EF4-FFF2-40B4-BE49-F238E27FC236}">
                  <a16:creationId xmlns:a16="http://schemas.microsoft.com/office/drawing/2014/main" id="{5C3768AF-DA36-5B91-2090-FDA67103E689}"/>
                </a:ext>
              </a:extLst>
            </p:cNvPr>
            <p:cNvCxnSpPr/>
            <p:nvPr/>
          </p:nvCxnSpPr>
          <p:spPr bwMode="auto">
            <a:xfrm>
              <a:off x="6817225" y="2378473"/>
              <a:ext cx="0" cy="70242"/>
            </a:xfrm>
            <a:prstGeom prst="line">
              <a:avLst/>
            </a:prstGeom>
            <a:noFill/>
            <a:ln w="28575" cap="flat" cmpd="sng" algn="ctr">
              <a:solidFill>
                <a:schemeClr val="accent3"/>
              </a:solidFill>
              <a:prstDash val="solid"/>
              <a:round/>
              <a:headEnd type="none" w="med" len="med"/>
              <a:tailEnd type="none" w="med" len="med"/>
            </a:ln>
            <a:effectLst/>
          </p:spPr>
        </p:cxnSp>
        <p:cxnSp>
          <p:nvCxnSpPr>
            <p:cNvPr id="120" name="Straight Connector 119">
              <a:extLst>
                <a:ext uri="{FF2B5EF4-FFF2-40B4-BE49-F238E27FC236}">
                  <a16:creationId xmlns:a16="http://schemas.microsoft.com/office/drawing/2014/main" id="{4F1CF53E-0361-B0FC-8212-CE0F17EF0025}"/>
                </a:ext>
              </a:extLst>
            </p:cNvPr>
            <p:cNvCxnSpPr/>
            <p:nvPr/>
          </p:nvCxnSpPr>
          <p:spPr bwMode="auto">
            <a:xfrm>
              <a:off x="7136336" y="2378671"/>
              <a:ext cx="0" cy="70242"/>
            </a:xfrm>
            <a:prstGeom prst="line">
              <a:avLst/>
            </a:prstGeom>
            <a:noFill/>
            <a:ln w="28575" cap="flat" cmpd="sng" algn="ctr">
              <a:solidFill>
                <a:schemeClr val="accent3"/>
              </a:solidFill>
              <a:prstDash val="solid"/>
              <a:round/>
              <a:headEnd type="none" w="med" len="med"/>
              <a:tailEnd type="none" w="med" len="med"/>
            </a:ln>
            <a:effectLst/>
          </p:spPr>
        </p:cxnSp>
        <p:cxnSp>
          <p:nvCxnSpPr>
            <p:cNvPr id="121" name="Straight Connector 120">
              <a:extLst>
                <a:ext uri="{FF2B5EF4-FFF2-40B4-BE49-F238E27FC236}">
                  <a16:creationId xmlns:a16="http://schemas.microsoft.com/office/drawing/2014/main" id="{0AE475BC-F674-0E3F-2425-9CC07B02FEA9}"/>
                </a:ext>
              </a:extLst>
            </p:cNvPr>
            <p:cNvCxnSpPr/>
            <p:nvPr/>
          </p:nvCxnSpPr>
          <p:spPr bwMode="auto">
            <a:xfrm>
              <a:off x="7033125" y="2375100"/>
              <a:ext cx="0" cy="70242"/>
            </a:xfrm>
            <a:prstGeom prst="line">
              <a:avLst/>
            </a:prstGeom>
            <a:noFill/>
            <a:ln w="28575" cap="flat" cmpd="sng" algn="ctr">
              <a:solidFill>
                <a:schemeClr val="accent3"/>
              </a:solidFill>
              <a:prstDash val="solid"/>
              <a:round/>
              <a:headEnd type="none" w="med" len="med"/>
              <a:tailEnd type="none" w="med" len="med"/>
            </a:ln>
            <a:effectLst/>
          </p:spPr>
        </p:cxnSp>
        <p:cxnSp>
          <p:nvCxnSpPr>
            <p:cNvPr id="122" name="Straight Connector 121">
              <a:extLst>
                <a:ext uri="{FF2B5EF4-FFF2-40B4-BE49-F238E27FC236}">
                  <a16:creationId xmlns:a16="http://schemas.microsoft.com/office/drawing/2014/main" id="{EA688798-C070-0C60-9779-FC849D0382B5}"/>
                </a:ext>
              </a:extLst>
            </p:cNvPr>
            <p:cNvCxnSpPr/>
            <p:nvPr/>
          </p:nvCxnSpPr>
          <p:spPr bwMode="auto">
            <a:xfrm>
              <a:off x="7064875" y="2375100"/>
              <a:ext cx="0" cy="70242"/>
            </a:xfrm>
            <a:prstGeom prst="line">
              <a:avLst/>
            </a:prstGeom>
            <a:noFill/>
            <a:ln w="28575" cap="flat" cmpd="sng" algn="ctr">
              <a:solidFill>
                <a:schemeClr val="accent3"/>
              </a:solidFill>
              <a:prstDash val="solid"/>
              <a:round/>
              <a:headEnd type="none" w="med" len="med"/>
              <a:tailEnd type="none" w="med" len="med"/>
            </a:ln>
            <a:effectLst/>
          </p:spPr>
        </p:cxnSp>
        <p:cxnSp>
          <p:nvCxnSpPr>
            <p:cNvPr id="123" name="Straight Connector 122">
              <a:extLst>
                <a:ext uri="{FF2B5EF4-FFF2-40B4-BE49-F238E27FC236}">
                  <a16:creationId xmlns:a16="http://schemas.microsoft.com/office/drawing/2014/main" id="{3E34FA35-7388-F282-7BBD-13A78D8A8A58}"/>
                </a:ext>
              </a:extLst>
            </p:cNvPr>
            <p:cNvCxnSpPr/>
            <p:nvPr/>
          </p:nvCxnSpPr>
          <p:spPr bwMode="auto">
            <a:xfrm>
              <a:off x="7098344" y="2375100"/>
              <a:ext cx="0" cy="70242"/>
            </a:xfrm>
            <a:prstGeom prst="line">
              <a:avLst/>
            </a:prstGeom>
            <a:noFill/>
            <a:ln w="28575" cap="flat" cmpd="sng" algn="ctr">
              <a:solidFill>
                <a:schemeClr val="accent3"/>
              </a:solidFill>
              <a:prstDash val="solid"/>
              <a:round/>
              <a:headEnd type="none" w="med" len="med"/>
              <a:tailEnd type="none" w="med" len="med"/>
            </a:ln>
            <a:effectLst/>
          </p:spPr>
        </p:cxnSp>
        <p:cxnSp>
          <p:nvCxnSpPr>
            <p:cNvPr id="124" name="Straight Connector 123">
              <a:extLst>
                <a:ext uri="{FF2B5EF4-FFF2-40B4-BE49-F238E27FC236}">
                  <a16:creationId xmlns:a16="http://schemas.microsoft.com/office/drawing/2014/main" id="{3B3FDD38-93A1-32F5-17A5-8D46300BDA43}"/>
                </a:ext>
              </a:extLst>
            </p:cNvPr>
            <p:cNvCxnSpPr/>
            <p:nvPr/>
          </p:nvCxnSpPr>
          <p:spPr bwMode="auto">
            <a:xfrm>
              <a:off x="6851295" y="2375100"/>
              <a:ext cx="0" cy="70242"/>
            </a:xfrm>
            <a:prstGeom prst="line">
              <a:avLst/>
            </a:prstGeom>
            <a:noFill/>
            <a:ln w="28575" cap="flat" cmpd="sng" algn="ctr">
              <a:solidFill>
                <a:schemeClr val="accent3"/>
              </a:solidFill>
              <a:prstDash val="solid"/>
              <a:round/>
              <a:headEnd type="none" w="med" len="med"/>
              <a:tailEnd type="none" w="med" len="med"/>
            </a:ln>
            <a:effectLst/>
          </p:spPr>
        </p:cxnSp>
        <p:cxnSp>
          <p:nvCxnSpPr>
            <p:cNvPr id="125" name="Straight Connector 124">
              <a:extLst>
                <a:ext uri="{FF2B5EF4-FFF2-40B4-BE49-F238E27FC236}">
                  <a16:creationId xmlns:a16="http://schemas.microsoft.com/office/drawing/2014/main" id="{B631DE53-B3AD-FCBF-B5BF-B63CA13228BE}"/>
                </a:ext>
              </a:extLst>
            </p:cNvPr>
            <p:cNvCxnSpPr/>
            <p:nvPr/>
          </p:nvCxnSpPr>
          <p:spPr bwMode="auto">
            <a:xfrm>
              <a:off x="6879870" y="2369146"/>
              <a:ext cx="0" cy="70242"/>
            </a:xfrm>
            <a:prstGeom prst="line">
              <a:avLst/>
            </a:prstGeom>
            <a:noFill/>
            <a:ln w="28575" cap="flat" cmpd="sng" algn="ctr">
              <a:solidFill>
                <a:schemeClr val="accent3"/>
              </a:solidFill>
              <a:prstDash val="solid"/>
              <a:round/>
              <a:headEnd type="none" w="med" len="med"/>
              <a:tailEnd type="none" w="med" len="med"/>
            </a:ln>
            <a:effectLst/>
          </p:spPr>
        </p:cxnSp>
        <p:cxnSp>
          <p:nvCxnSpPr>
            <p:cNvPr id="126" name="Straight Connector 125">
              <a:extLst>
                <a:ext uri="{FF2B5EF4-FFF2-40B4-BE49-F238E27FC236}">
                  <a16:creationId xmlns:a16="http://schemas.microsoft.com/office/drawing/2014/main" id="{05818225-77F6-B7A0-334D-5569C1332AED}"/>
                </a:ext>
              </a:extLst>
            </p:cNvPr>
            <p:cNvCxnSpPr/>
            <p:nvPr/>
          </p:nvCxnSpPr>
          <p:spPr bwMode="auto">
            <a:xfrm>
              <a:off x="7001005" y="2365775"/>
              <a:ext cx="0" cy="70242"/>
            </a:xfrm>
            <a:prstGeom prst="line">
              <a:avLst/>
            </a:prstGeom>
            <a:noFill/>
            <a:ln w="28575" cap="flat" cmpd="sng" algn="ctr">
              <a:solidFill>
                <a:schemeClr val="accent3"/>
              </a:solidFill>
              <a:prstDash val="solid"/>
              <a:round/>
              <a:headEnd type="none" w="med" len="med"/>
              <a:tailEnd type="none" w="med" len="med"/>
            </a:ln>
            <a:effectLst/>
          </p:spPr>
        </p:cxnSp>
        <p:cxnSp>
          <p:nvCxnSpPr>
            <p:cNvPr id="127" name="Straight Connector 126">
              <a:extLst>
                <a:ext uri="{FF2B5EF4-FFF2-40B4-BE49-F238E27FC236}">
                  <a16:creationId xmlns:a16="http://schemas.microsoft.com/office/drawing/2014/main" id="{FB082788-D599-2617-3537-8AAA2A4EEF91}"/>
                </a:ext>
              </a:extLst>
            </p:cNvPr>
            <p:cNvCxnSpPr/>
            <p:nvPr/>
          </p:nvCxnSpPr>
          <p:spPr bwMode="auto">
            <a:xfrm>
              <a:off x="6901316" y="2366365"/>
              <a:ext cx="0" cy="70242"/>
            </a:xfrm>
            <a:prstGeom prst="line">
              <a:avLst/>
            </a:prstGeom>
            <a:noFill/>
            <a:ln w="28575" cap="flat" cmpd="sng" algn="ctr">
              <a:solidFill>
                <a:schemeClr val="accent3"/>
              </a:solidFill>
              <a:prstDash val="solid"/>
              <a:round/>
              <a:headEnd type="none" w="med" len="med"/>
              <a:tailEnd type="none" w="med" len="med"/>
            </a:ln>
            <a:effectLst/>
          </p:spPr>
        </p:cxnSp>
        <p:cxnSp>
          <p:nvCxnSpPr>
            <p:cNvPr id="128" name="Straight Connector 127">
              <a:extLst>
                <a:ext uri="{FF2B5EF4-FFF2-40B4-BE49-F238E27FC236}">
                  <a16:creationId xmlns:a16="http://schemas.microsoft.com/office/drawing/2014/main" id="{18722CDA-2516-EFA1-B4A5-4557871FB0CB}"/>
                </a:ext>
              </a:extLst>
            </p:cNvPr>
            <p:cNvCxnSpPr/>
            <p:nvPr/>
          </p:nvCxnSpPr>
          <p:spPr bwMode="auto">
            <a:xfrm>
              <a:off x="6940195" y="2366365"/>
              <a:ext cx="0" cy="70242"/>
            </a:xfrm>
            <a:prstGeom prst="line">
              <a:avLst/>
            </a:prstGeom>
            <a:noFill/>
            <a:ln w="28575" cap="flat" cmpd="sng" algn="ctr">
              <a:solidFill>
                <a:schemeClr val="accent3"/>
              </a:solidFill>
              <a:prstDash val="solid"/>
              <a:round/>
              <a:headEnd type="none" w="med" len="med"/>
              <a:tailEnd type="none" w="med" len="med"/>
            </a:ln>
            <a:effectLst/>
          </p:spPr>
        </p:cxnSp>
        <p:cxnSp>
          <p:nvCxnSpPr>
            <p:cNvPr id="129" name="Straight Connector 128">
              <a:extLst>
                <a:ext uri="{FF2B5EF4-FFF2-40B4-BE49-F238E27FC236}">
                  <a16:creationId xmlns:a16="http://schemas.microsoft.com/office/drawing/2014/main" id="{A88F7C9D-4FE1-7115-3599-D03398C329B6}"/>
                </a:ext>
              </a:extLst>
            </p:cNvPr>
            <p:cNvCxnSpPr/>
            <p:nvPr/>
          </p:nvCxnSpPr>
          <p:spPr bwMode="auto">
            <a:xfrm>
              <a:off x="6972540" y="2369146"/>
              <a:ext cx="0" cy="70242"/>
            </a:xfrm>
            <a:prstGeom prst="line">
              <a:avLst/>
            </a:prstGeom>
            <a:noFill/>
            <a:ln w="28575" cap="flat" cmpd="sng" algn="ctr">
              <a:solidFill>
                <a:schemeClr val="accent3"/>
              </a:solidFill>
              <a:prstDash val="solid"/>
              <a:round/>
              <a:headEnd type="none" w="med" len="med"/>
              <a:tailEnd type="none" w="med" len="med"/>
            </a:ln>
            <a:effectLst/>
          </p:spPr>
        </p:cxnSp>
        <p:cxnSp>
          <p:nvCxnSpPr>
            <p:cNvPr id="130" name="Straight Connector 129">
              <a:extLst>
                <a:ext uri="{FF2B5EF4-FFF2-40B4-BE49-F238E27FC236}">
                  <a16:creationId xmlns:a16="http://schemas.microsoft.com/office/drawing/2014/main" id="{E72831A6-86C7-84AC-3D43-A55224ADC145}"/>
                </a:ext>
              </a:extLst>
            </p:cNvPr>
            <p:cNvCxnSpPr/>
            <p:nvPr/>
          </p:nvCxnSpPr>
          <p:spPr bwMode="auto">
            <a:xfrm>
              <a:off x="7179679" y="2378473"/>
              <a:ext cx="0" cy="70242"/>
            </a:xfrm>
            <a:prstGeom prst="line">
              <a:avLst/>
            </a:prstGeom>
            <a:noFill/>
            <a:ln w="28575" cap="flat" cmpd="sng" algn="ctr">
              <a:solidFill>
                <a:schemeClr val="accent3"/>
              </a:solidFill>
              <a:prstDash val="solid"/>
              <a:round/>
              <a:headEnd type="none" w="med" len="med"/>
              <a:tailEnd type="none" w="med" len="med"/>
            </a:ln>
            <a:effectLst/>
          </p:spPr>
        </p:cxnSp>
        <p:cxnSp>
          <p:nvCxnSpPr>
            <p:cNvPr id="131" name="Straight Connector 130">
              <a:extLst>
                <a:ext uri="{FF2B5EF4-FFF2-40B4-BE49-F238E27FC236}">
                  <a16:creationId xmlns:a16="http://schemas.microsoft.com/office/drawing/2014/main" id="{E5BA891B-B5DB-4938-43BE-A3642267E8A2}"/>
                </a:ext>
              </a:extLst>
            </p:cNvPr>
            <p:cNvCxnSpPr/>
            <p:nvPr/>
          </p:nvCxnSpPr>
          <p:spPr bwMode="auto">
            <a:xfrm>
              <a:off x="7204315" y="2378671"/>
              <a:ext cx="0" cy="70242"/>
            </a:xfrm>
            <a:prstGeom prst="line">
              <a:avLst/>
            </a:prstGeom>
            <a:noFill/>
            <a:ln w="28575" cap="flat" cmpd="sng" algn="ctr">
              <a:solidFill>
                <a:schemeClr val="accent3"/>
              </a:solidFill>
              <a:prstDash val="solid"/>
              <a:round/>
              <a:headEnd type="none" w="med" len="med"/>
              <a:tailEnd type="none" w="med" len="med"/>
            </a:ln>
            <a:effectLst/>
          </p:spPr>
        </p:cxnSp>
        <p:cxnSp>
          <p:nvCxnSpPr>
            <p:cNvPr id="132" name="Straight Connector 131">
              <a:extLst>
                <a:ext uri="{FF2B5EF4-FFF2-40B4-BE49-F238E27FC236}">
                  <a16:creationId xmlns:a16="http://schemas.microsoft.com/office/drawing/2014/main" id="{69C58ED5-3799-1D85-4517-E9C658DA1AA5}"/>
                </a:ext>
              </a:extLst>
            </p:cNvPr>
            <p:cNvCxnSpPr/>
            <p:nvPr/>
          </p:nvCxnSpPr>
          <p:spPr bwMode="auto">
            <a:xfrm>
              <a:off x="7241086" y="2378473"/>
              <a:ext cx="0" cy="70242"/>
            </a:xfrm>
            <a:prstGeom prst="line">
              <a:avLst/>
            </a:prstGeom>
            <a:noFill/>
            <a:ln w="28575" cap="flat" cmpd="sng" algn="ctr">
              <a:solidFill>
                <a:schemeClr val="accent3"/>
              </a:solidFill>
              <a:prstDash val="solid"/>
              <a:round/>
              <a:headEnd type="none" w="med" len="med"/>
              <a:tailEnd type="none" w="med" len="med"/>
            </a:ln>
            <a:effectLst/>
          </p:spPr>
        </p:cxnSp>
        <p:cxnSp>
          <p:nvCxnSpPr>
            <p:cNvPr id="133" name="Straight Connector 132">
              <a:extLst>
                <a:ext uri="{FF2B5EF4-FFF2-40B4-BE49-F238E27FC236}">
                  <a16:creationId xmlns:a16="http://schemas.microsoft.com/office/drawing/2014/main" id="{6F14822B-9B77-1116-5C5E-D36E0C811A5F}"/>
                </a:ext>
              </a:extLst>
            </p:cNvPr>
            <p:cNvCxnSpPr/>
            <p:nvPr/>
          </p:nvCxnSpPr>
          <p:spPr bwMode="auto">
            <a:xfrm>
              <a:off x="7569440" y="2393952"/>
              <a:ext cx="0" cy="70242"/>
            </a:xfrm>
            <a:prstGeom prst="line">
              <a:avLst/>
            </a:prstGeom>
            <a:noFill/>
            <a:ln w="28575" cap="flat" cmpd="sng" algn="ctr">
              <a:solidFill>
                <a:schemeClr val="accent3"/>
              </a:solidFill>
              <a:prstDash val="solid"/>
              <a:round/>
              <a:headEnd type="none" w="med" len="med"/>
              <a:tailEnd type="none" w="med" len="med"/>
            </a:ln>
            <a:effectLst/>
          </p:spPr>
        </p:cxnSp>
        <p:cxnSp>
          <p:nvCxnSpPr>
            <p:cNvPr id="134" name="Straight Connector 133">
              <a:extLst>
                <a:ext uri="{FF2B5EF4-FFF2-40B4-BE49-F238E27FC236}">
                  <a16:creationId xmlns:a16="http://schemas.microsoft.com/office/drawing/2014/main" id="{F80AAE11-0269-BD13-E31C-D84BD0C3EB95}"/>
                </a:ext>
              </a:extLst>
            </p:cNvPr>
            <p:cNvCxnSpPr/>
            <p:nvPr/>
          </p:nvCxnSpPr>
          <p:spPr bwMode="auto">
            <a:xfrm>
              <a:off x="7605448" y="2394744"/>
              <a:ext cx="0" cy="70242"/>
            </a:xfrm>
            <a:prstGeom prst="line">
              <a:avLst/>
            </a:prstGeom>
            <a:noFill/>
            <a:ln w="28575" cap="flat" cmpd="sng" algn="ctr">
              <a:solidFill>
                <a:schemeClr val="accent3"/>
              </a:solidFill>
              <a:prstDash val="solid"/>
              <a:round/>
              <a:headEnd type="none" w="med" len="med"/>
              <a:tailEnd type="none" w="med" len="med"/>
            </a:ln>
            <a:effectLst/>
          </p:spPr>
        </p:cxnSp>
        <p:cxnSp>
          <p:nvCxnSpPr>
            <p:cNvPr id="135" name="Straight Connector 134">
              <a:extLst>
                <a:ext uri="{FF2B5EF4-FFF2-40B4-BE49-F238E27FC236}">
                  <a16:creationId xmlns:a16="http://schemas.microsoft.com/office/drawing/2014/main" id="{BD491182-566C-7457-ECD3-A72A6D663218}"/>
                </a:ext>
              </a:extLst>
            </p:cNvPr>
            <p:cNvCxnSpPr/>
            <p:nvPr/>
          </p:nvCxnSpPr>
          <p:spPr bwMode="auto">
            <a:xfrm>
              <a:off x="7273311" y="2390777"/>
              <a:ext cx="0" cy="70242"/>
            </a:xfrm>
            <a:prstGeom prst="line">
              <a:avLst/>
            </a:prstGeom>
            <a:noFill/>
            <a:ln w="28575" cap="flat" cmpd="sng" algn="ctr">
              <a:solidFill>
                <a:schemeClr val="accent3"/>
              </a:solidFill>
              <a:prstDash val="solid"/>
              <a:round/>
              <a:headEnd type="none" w="med" len="med"/>
              <a:tailEnd type="none" w="med" len="med"/>
            </a:ln>
            <a:effectLst/>
          </p:spPr>
        </p:cxnSp>
        <p:cxnSp>
          <p:nvCxnSpPr>
            <p:cNvPr id="136" name="Straight Connector 135">
              <a:extLst>
                <a:ext uri="{FF2B5EF4-FFF2-40B4-BE49-F238E27FC236}">
                  <a16:creationId xmlns:a16="http://schemas.microsoft.com/office/drawing/2014/main" id="{6B871BFB-4B3D-5D44-7231-26A78901036C}"/>
                </a:ext>
              </a:extLst>
            </p:cNvPr>
            <p:cNvCxnSpPr/>
            <p:nvPr/>
          </p:nvCxnSpPr>
          <p:spPr bwMode="auto">
            <a:xfrm>
              <a:off x="7526798" y="2394150"/>
              <a:ext cx="0" cy="70242"/>
            </a:xfrm>
            <a:prstGeom prst="line">
              <a:avLst/>
            </a:prstGeom>
            <a:noFill/>
            <a:ln w="28575" cap="flat" cmpd="sng" algn="ctr">
              <a:solidFill>
                <a:schemeClr val="accent3"/>
              </a:solidFill>
              <a:prstDash val="solid"/>
              <a:round/>
              <a:headEnd type="none" w="med" len="med"/>
              <a:tailEnd type="none" w="med" len="med"/>
            </a:ln>
            <a:effectLst/>
          </p:spPr>
        </p:cxnSp>
        <p:cxnSp>
          <p:nvCxnSpPr>
            <p:cNvPr id="137" name="Straight Connector 136">
              <a:extLst>
                <a:ext uri="{FF2B5EF4-FFF2-40B4-BE49-F238E27FC236}">
                  <a16:creationId xmlns:a16="http://schemas.microsoft.com/office/drawing/2014/main" id="{63328EFE-DFF1-C75D-728F-CE872D9C431B}"/>
                </a:ext>
              </a:extLst>
            </p:cNvPr>
            <p:cNvCxnSpPr/>
            <p:nvPr/>
          </p:nvCxnSpPr>
          <p:spPr bwMode="auto">
            <a:xfrm>
              <a:off x="7434687" y="2390975"/>
              <a:ext cx="0" cy="70242"/>
            </a:xfrm>
            <a:prstGeom prst="line">
              <a:avLst/>
            </a:prstGeom>
            <a:noFill/>
            <a:ln w="28575" cap="flat" cmpd="sng" algn="ctr">
              <a:solidFill>
                <a:schemeClr val="accent3"/>
              </a:solidFill>
              <a:prstDash val="solid"/>
              <a:round/>
              <a:headEnd type="none" w="med" len="med"/>
              <a:tailEnd type="none" w="med" len="med"/>
            </a:ln>
            <a:effectLst/>
          </p:spPr>
        </p:cxnSp>
        <p:cxnSp>
          <p:nvCxnSpPr>
            <p:cNvPr id="138" name="Straight Connector 137">
              <a:extLst>
                <a:ext uri="{FF2B5EF4-FFF2-40B4-BE49-F238E27FC236}">
                  <a16:creationId xmlns:a16="http://schemas.microsoft.com/office/drawing/2014/main" id="{A8D571C2-15CA-150A-E8FD-1CDC8917904D}"/>
                </a:ext>
              </a:extLst>
            </p:cNvPr>
            <p:cNvCxnSpPr/>
            <p:nvPr/>
          </p:nvCxnSpPr>
          <p:spPr bwMode="auto">
            <a:xfrm>
              <a:off x="7298711" y="2390777"/>
              <a:ext cx="0" cy="70242"/>
            </a:xfrm>
            <a:prstGeom prst="line">
              <a:avLst/>
            </a:prstGeom>
            <a:noFill/>
            <a:ln w="28575" cap="flat" cmpd="sng" algn="ctr">
              <a:solidFill>
                <a:schemeClr val="accent3"/>
              </a:solidFill>
              <a:prstDash val="solid"/>
              <a:round/>
              <a:headEnd type="none" w="med" len="med"/>
              <a:tailEnd type="none" w="med" len="med"/>
            </a:ln>
            <a:effectLst/>
          </p:spPr>
        </p:cxnSp>
        <p:cxnSp>
          <p:nvCxnSpPr>
            <p:cNvPr id="139" name="Straight Connector 138">
              <a:extLst>
                <a:ext uri="{FF2B5EF4-FFF2-40B4-BE49-F238E27FC236}">
                  <a16:creationId xmlns:a16="http://schemas.microsoft.com/office/drawing/2014/main" id="{CDD34316-7C0D-DC30-2C97-2E6B89528161}"/>
                </a:ext>
              </a:extLst>
            </p:cNvPr>
            <p:cNvCxnSpPr/>
            <p:nvPr/>
          </p:nvCxnSpPr>
          <p:spPr bwMode="auto">
            <a:xfrm>
              <a:off x="7330884" y="2394150"/>
              <a:ext cx="0" cy="70242"/>
            </a:xfrm>
            <a:prstGeom prst="line">
              <a:avLst/>
            </a:prstGeom>
            <a:noFill/>
            <a:ln w="28575" cap="flat" cmpd="sng" algn="ctr">
              <a:solidFill>
                <a:schemeClr val="accent3"/>
              </a:solidFill>
              <a:prstDash val="solid"/>
              <a:round/>
              <a:headEnd type="none" w="med" len="med"/>
              <a:tailEnd type="none" w="med" len="med"/>
            </a:ln>
            <a:effectLst/>
          </p:spPr>
        </p:cxnSp>
        <p:cxnSp>
          <p:nvCxnSpPr>
            <p:cNvPr id="140" name="Straight Connector 139">
              <a:extLst>
                <a:ext uri="{FF2B5EF4-FFF2-40B4-BE49-F238E27FC236}">
                  <a16:creationId xmlns:a16="http://schemas.microsoft.com/office/drawing/2014/main" id="{F30A6184-3F8A-4388-47C3-96F489ED4485}"/>
                </a:ext>
              </a:extLst>
            </p:cNvPr>
            <p:cNvCxnSpPr/>
            <p:nvPr/>
          </p:nvCxnSpPr>
          <p:spPr bwMode="auto">
            <a:xfrm>
              <a:off x="7471177" y="2390777"/>
              <a:ext cx="0" cy="70242"/>
            </a:xfrm>
            <a:prstGeom prst="line">
              <a:avLst/>
            </a:prstGeom>
            <a:noFill/>
            <a:ln w="28575" cap="flat" cmpd="sng" algn="ctr">
              <a:solidFill>
                <a:schemeClr val="accent3"/>
              </a:solidFill>
              <a:prstDash val="solid"/>
              <a:round/>
              <a:headEnd type="none" w="med" len="med"/>
              <a:tailEnd type="none" w="med" len="med"/>
            </a:ln>
            <a:effectLst/>
          </p:spPr>
        </p:cxnSp>
        <p:cxnSp>
          <p:nvCxnSpPr>
            <p:cNvPr id="141" name="Straight Connector 140">
              <a:extLst>
                <a:ext uri="{FF2B5EF4-FFF2-40B4-BE49-F238E27FC236}">
                  <a16:creationId xmlns:a16="http://schemas.microsoft.com/office/drawing/2014/main" id="{C1B24E81-7B46-5E6C-5ED5-17F55E9FAF13}"/>
                </a:ext>
              </a:extLst>
            </p:cNvPr>
            <p:cNvCxnSpPr/>
            <p:nvPr/>
          </p:nvCxnSpPr>
          <p:spPr bwMode="auto">
            <a:xfrm>
              <a:off x="7362634" y="2391173"/>
              <a:ext cx="0" cy="70242"/>
            </a:xfrm>
            <a:prstGeom prst="line">
              <a:avLst/>
            </a:prstGeom>
            <a:noFill/>
            <a:ln w="28575" cap="flat" cmpd="sng" algn="ctr">
              <a:solidFill>
                <a:schemeClr val="accent3"/>
              </a:solidFill>
              <a:prstDash val="solid"/>
              <a:round/>
              <a:headEnd type="none" w="med" len="med"/>
              <a:tailEnd type="none" w="med" len="med"/>
            </a:ln>
            <a:effectLst/>
          </p:spPr>
        </p:cxnSp>
        <p:cxnSp>
          <p:nvCxnSpPr>
            <p:cNvPr id="142" name="Straight Connector 141">
              <a:extLst>
                <a:ext uri="{FF2B5EF4-FFF2-40B4-BE49-F238E27FC236}">
                  <a16:creationId xmlns:a16="http://schemas.microsoft.com/office/drawing/2014/main" id="{6D5975F7-D98A-3B0A-CEE1-FC4CAEC4CFFF}"/>
                </a:ext>
              </a:extLst>
            </p:cNvPr>
            <p:cNvCxnSpPr/>
            <p:nvPr/>
          </p:nvCxnSpPr>
          <p:spPr bwMode="auto">
            <a:xfrm>
              <a:off x="7499561" y="2391173"/>
              <a:ext cx="0" cy="70242"/>
            </a:xfrm>
            <a:prstGeom prst="line">
              <a:avLst/>
            </a:prstGeom>
            <a:noFill/>
            <a:ln w="28575" cap="flat" cmpd="sng" algn="ctr">
              <a:solidFill>
                <a:schemeClr val="accent3"/>
              </a:solidFill>
              <a:prstDash val="solid"/>
              <a:round/>
              <a:headEnd type="none" w="med" len="med"/>
              <a:tailEnd type="none" w="med" len="med"/>
            </a:ln>
            <a:effectLst/>
          </p:spPr>
        </p:cxnSp>
        <p:cxnSp>
          <p:nvCxnSpPr>
            <p:cNvPr id="143" name="Straight Connector 142">
              <a:extLst>
                <a:ext uri="{FF2B5EF4-FFF2-40B4-BE49-F238E27FC236}">
                  <a16:creationId xmlns:a16="http://schemas.microsoft.com/office/drawing/2014/main" id="{04849622-16C2-DB55-09AE-9D2972567180}"/>
                </a:ext>
              </a:extLst>
            </p:cNvPr>
            <p:cNvCxnSpPr/>
            <p:nvPr/>
          </p:nvCxnSpPr>
          <p:spPr bwMode="auto">
            <a:xfrm>
              <a:off x="7410892" y="2391173"/>
              <a:ext cx="0" cy="70242"/>
            </a:xfrm>
            <a:prstGeom prst="line">
              <a:avLst/>
            </a:prstGeom>
            <a:noFill/>
            <a:ln w="28575" cap="flat" cmpd="sng" algn="ctr">
              <a:solidFill>
                <a:schemeClr val="accent3"/>
              </a:solidFill>
              <a:prstDash val="solid"/>
              <a:round/>
              <a:headEnd type="none" w="med" len="med"/>
              <a:tailEnd type="none" w="med" len="med"/>
            </a:ln>
            <a:effectLst/>
          </p:spPr>
        </p:cxnSp>
        <p:cxnSp>
          <p:nvCxnSpPr>
            <p:cNvPr id="144" name="Straight Connector 143">
              <a:extLst>
                <a:ext uri="{FF2B5EF4-FFF2-40B4-BE49-F238E27FC236}">
                  <a16:creationId xmlns:a16="http://schemas.microsoft.com/office/drawing/2014/main" id="{D8D17161-23A2-0878-1245-A11B67AE227A}"/>
                </a:ext>
              </a:extLst>
            </p:cNvPr>
            <p:cNvCxnSpPr/>
            <p:nvPr/>
          </p:nvCxnSpPr>
          <p:spPr bwMode="auto">
            <a:xfrm>
              <a:off x="7392284" y="2390777"/>
              <a:ext cx="0" cy="70242"/>
            </a:xfrm>
            <a:prstGeom prst="line">
              <a:avLst/>
            </a:prstGeom>
            <a:noFill/>
            <a:ln w="28575" cap="flat" cmpd="sng" algn="ctr">
              <a:solidFill>
                <a:schemeClr val="accent3"/>
              </a:solidFill>
              <a:prstDash val="solid"/>
              <a:round/>
              <a:headEnd type="none" w="med" len="med"/>
              <a:tailEnd type="none" w="med" len="med"/>
            </a:ln>
            <a:effectLst/>
          </p:spPr>
        </p:cxnSp>
        <p:cxnSp>
          <p:nvCxnSpPr>
            <p:cNvPr id="145" name="Straight Connector 144">
              <a:extLst>
                <a:ext uri="{FF2B5EF4-FFF2-40B4-BE49-F238E27FC236}">
                  <a16:creationId xmlns:a16="http://schemas.microsoft.com/office/drawing/2014/main" id="{F5ECFD02-46B5-428A-B9E0-23C9281BCD96}"/>
                </a:ext>
              </a:extLst>
            </p:cNvPr>
            <p:cNvCxnSpPr/>
            <p:nvPr/>
          </p:nvCxnSpPr>
          <p:spPr bwMode="auto">
            <a:xfrm>
              <a:off x="7637582" y="2413792"/>
              <a:ext cx="0" cy="70242"/>
            </a:xfrm>
            <a:prstGeom prst="line">
              <a:avLst/>
            </a:prstGeom>
            <a:noFill/>
            <a:ln w="28575" cap="flat" cmpd="sng" algn="ctr">
              <a:solidFill>
                <a:schemeClr val="accent3"/>
              </a:solidFill>
              <a:prstDash val="solid"/>
              <a:round/>
              <a:headEnd type="none" w="med" len="med"/>
              <a:tailEnd type="none" w="med" len="med"/>
            </a:ln>
            <a:effectLst/>
          </p:spPr>
        </p:cxnSp>
        <p:cxnSp>
          <p:nvCxnSpPr>
            <p:cNvPr id="146" name="Straight Connector 145">
              <a:extLst>
                <a:ext uri="{FF2B5EF4-FFF2-40B4-BE49-F238E27FC236}">
                  <a16:creationId xmlns:a16="http://schemas.microsoft.com/office/drawing/2014/main" id="{2B7C7EAC-8CAB-4AE3-D6ED-61CEB8B1FC2F}"/>
                </a:ext>
              </a:extLst>
            </p:cNvPr>
            <p:cNvCxnSpPr/>
            <p:nvPr/>
          </p:nvCxnSpPr>
          <p:spPr bwMode="auto">
            <a:xfrm>
              <a:off x="7665334" y="2413792"/>
              <a:ext cx="0" cy="70242"/>
            </a:xfrm>
            <a:prstGeom prst="line">
              <a:avLst/>
            </a:prstGeom>
            <a:noFill/>
            <a:ln w="28575" cap="flat" cmpd="sng" algn="ctr">
              <a:solidFill>
                <a:schemeClr val="accent3"/>
              </a:solidFill>
              <a:prstDash val="solid"/>
              <a:round/>
              <a:headEnd type="none" w="med" len="med"/>
              <a:tailEnd type="none" w="med" len="med"/>
            </a:ln>
            <a:effectLst/>
          </p:spPr>
        </p:cxnSp>
        <p:cxnSp>
          <p:nvCxnSpPr>
            <p:cNvPr id="147" name="Straight Connector 146">
              <a:extLst>
                <a:ext uri="{FF2B5EF4-FFF2-40B4-BE49-F238E27FC236}">
                  <a16:creationId xmlns:a16="http://schemas.microsoft.com/office/drawing/2014/main" id="{A6F2D422-A8E4-6622-E01F-C63459B4B233}"/>
                </a:ext>
              </a:extLst>
            </p:cNvPr>
            <p:cNvCxnSpPr/>
            <p:nvPr/>
          </p:nvCxnSpPr>
          <p:spPr bwMode="auto">
            <a:xfrm>
              <a:off x="7711240" y="2413792"/>
              <a:ext cx="0" cy="70242"/>
            </a:xfrm>
            <a:prstGeom prst="line">
              <a:avLst/>
            </a:prstGeom>
            <a:noFill/>
            <a:ln w="28575" cap="flat" cmpd="sng" algn="ctr">
              <a:solidFill>
                <a:schemeClr val="accent3"/>
              </a:solidFill>
              <a:prstDash val="solid"/>
              <a:round/>
              <a:headEnd type="none" w="med" len="med"/>
              <a:tailEnd type="none" w="med" len="med"/>
            </a:ln>
            <a:effectLst/>
          </p:spPr>
        </p:cxnSp>
        <p:cxnSp>
          <p:nvCxnSpPr>
            <p:cNvPr id="148" name="Straight Connector 147">
              <a:extLst>
                <a:ext uri="{FF2B5EF4-FFF2-40B4-BE49-F238E27FC236}">
                  <a16:creationId xmlns:a16="http://schemas.microsoft.com/office/drawing/2014/main" id="{F052CF3B-DB1B-04CA-0ED9-2109F5E923E0}"/>
                </a:ext>
              </a:extLst>
            </p:cNvPr>
            <p:cNvCxnSpPr/>
            <p:nvPr/>
          </p:nvCxnSpPr>
          <p:spPr bwMode="auto">
            <a:xfrm>
              <a:off x="7693909" y="2413594"/>
              <a:ext cx="0" cy="70242"/>
            </a:xfrm>
            <a:prstGeom prst="line">
              <a:avLst/>
            </a:prstGeom>
            <a:noFill/>
            <a:ln w="28575" cap="flat" cmpd="sng" algn="ctr">
              <a:solidFill>
                <a:schemeClr val="accent3"/>
              </a:solidFill>
              <a:prstDash val="solid"/>
              <a:round/>
              <a:headEnd type="none" w="med" len="med"/>
              <a:tailEnd type="none" w="med" len="med"/>
            </a:ln>
            <a:effectLst/>
          </p:spPr>
        </p:cxnSp>
        <p:cxnSp>
          <p:nvCxnSpPr>
            <p:cNvPr id="149" name="Straight Connector 148">
              <a:extLst>
                <a:ext uri="{FF2B5EF4-FFF2-40B4-BE49-F238E27FC236}">
                  <a16:creationId xmlns:a16="http://schemas.microsoft.com/office/drawing/2014/main" id="{D98A403F-4148-5913-753A-0A320C0ECA18}"/>
                </a:ext>
              </a:extLst>
            </p:cNvPr>
            <p:cNvCxnSpPr/>
            <p:nvPr/>
          </p:nvCxnSpPr>
          <p:spPr bwMode="auto">
            <a:xfrm>
              <a:off x="8298747" y="2526757"/>
              <a:ext cx="0" cy="70242"/>
            </a:xfrm>
            <a:prstGeom prst="line">
              <a:avLst/>
            </a:prstGeom>
            <a:noFill/>
            <a:ln w="28575" cap="flat" cmpd="sng" algn="ctr">
              <a:solidFill>
                <a:schemeClr val="accent3"/>
              </a:solidFill>
              <a:prstDash val="solid"/>
              <a:round/>
              <a:headEnd type="none" w="med" len="med"/>
              <a:tailEnd type="none" w="med" len="med"/>
            </a:ln>
            <a:effectLst/>
          </p:spPr>
        </p:cxnSp>
        <p:cxnSp>
          <p:nvCxnSpPr>
            <p:cNvPr id="150" name="Straight Connector 149">
              <a:extLst>
                <a:ext uri="{FF2B5EF4-FFF2-40B4-BE49-F238E27FC236}">
                  <a16:creationId xmlns:a16="http://schemas.microsoft.com/office/drawing/2014/main" id="{502D9E06-9609-746F-E655-BD4D479D3EC8}"/>
                </a:ext>
              </a:extLst>
            </p:cNvPr>
            <p:cNvCxnSpPr/>
            <p:nvPr/>
          </p:nvCxnSpPr>
          <p:spPr bwMode="auto">
            <a:xfrm>
              <a:off x="8027463" y="2520013"/>
              <a:ext cx="0" cy="70242"/>
            </a:xfrm>
            <a:prstGeom prst="line">
              <a:avLst/>
            </a:prstGeom>
            <a:noFill/>
            <a:ln w="28575" cap="flat" cmpd="sng" algn="ctr">
              <a:solidFill>
                <a:schemeClr val="accent3"/>
              </a:solidFill>
              <a:prstDash val="solid"/>
              <a:round/>
              <a:headEnd type="none" w="med" len="med"/>
              <a:tailEnd type="none" w="med" len="med"/>
            </a:ln>
            <a:effectLst/>
          </p:spPr>
        </p:cxnSp>
        <p:cxnSp>
          <p:nvCxnSpPr>
            <p:cNvPr id="151" name="Straight Connector 150">
              <a:extLst>
                <a:ext uri="{FF2B5EF4-FFF2-40B4-BE49-F238E27FC236}">
                  <a16:creationId xmlns:a16="http://schemas.microsoft.com/office/drawing/2014/main" id="{BFE9C47F-BFA7-A6B6-3A2C-6394FF64FB06}"/>
                </a:ext>
              </a:extLst>
            </p:cNvPr>
            <p:cNvCxnSpPr/>
            <p:nvPr/>
          </p:nvCxnSpPr>
          <p:spPr bwMode="auto">
            <a:xfrm>
              <a:off x="8047576" y="2520407"/>
              <a:ext cx="0" cy="70242"/>
            </a:xfrm>
            <a:prstGeom prst="line">
              <a:avLst/>
            </a:prstGeom>
            <a:noFill/>
            <a:ln w="28575" cap="flat" cmpd="sng" algn="ctr">
              <a:solidFill>
                <a:schemeClr val="accent3"/>
              </a:solidFill>
              <a:prstDash val="solid"/>
              <a:round/>
              <a:headEnd type="none" w="med" len="med"/>
              <a:tailEnd type="none" w="med" len="med"/>
            </a:ln>
            <a:effectLst/>
          </p:spPr>
        </p:cxnSp>
        <p:cxnSp>
          <p:nvCxnSpPr>
            <p:cNvPr id="152" name="Straight Connector 151">
              <a:extLst>
                <a:ext uri="{FF2B5EF4-FFF2-40B4-BE49-F238E27FC236}">
                  <a16:creationId xmlns:a16="http://schemas.microsoft.com/office/drawing/2014/main" id="{1C8EDAB0-06CD-2E81-6162-4217BAA84A55}"/>
                </a:ext>
              </a:extLst>
            </p:cNvPr>
            <p:cNvCxnSpPr/>
            <p:nvPr/>
          </p:nvCxnSpPr>
          <p:spPr bwMode="auto">
            <a:xfrm>
              <a:off x="8087884" y="2517232"/>
              <a:ext cx="0" cy="70242"/>
            </a:xfrm>
            <a:prstGeom prst="line">
              <a:avLst/>
            </a:prstGeom>
            <a:noFill/>
            <a:ln w="28575" cap="flat" cmpd="sng" algn="ctr">
              <a:solidFill>
                <a:schemeClr val="accent3"/>
              </a:solidFill>
              <a:prstDash val="solid"/>
              <a:round/>
              <a:headEnd type="none" w="med" len="med"/>
              <a:tailEnd type="none" w="med" len="med"/>
            </a:ln>
            <a:effectLst/>
          </p:spPr>
        </p:cxnSp>
        <p:cxnSp>
          <p:nvCxnSpPr>
            <p:cNvPr id="153" name="Straight Connector 152">
              <a:extLst>
                <a:ext uri="{FF2B5EF4-FFF2-40B4-BE49-F238E27FC236}">
                  <a16:creationId xmlns:a16="http://schemas.microsoft.com/office/drawing/2014/main" id="{6EB29413-885C-6E2D-518E-D951A8F07879}"/>
                </a:ext>
              </a:extLst>
            </p:cNvPr>
            <p:cNvCxnSpPr/>
            <p:nvPr/>
          </p:nvCxnSpPr>
          <p:spPr bwMode="auto">
            <a:xfrm>
              <a:off x="8239218" y="2520060"/>
              <a:ext cx="0" cy="70242"/>
            </a:xfrm>
            <a:prstGeom prst="line">
              <a:avLst/>
            </a:prstGeom>
            <a:noFill/>
            <a:ln w="28575" cap="flat" cmpd="sng" algn="ctr">
              <a:solidFill>
                <a:schemeClr val="accent3"/>
              </a:solidFill>
              <a:prstDash val="solid"/>
              <a:round/>
              <a:headEnd type="none" w="med" len="med"/>
              <a:tailEnd type="none" w="med" len="med"/>
            </a:ln>
            <a:effectLst/>
          </p:spPr>
        </p:cxnSp>
        <p:cxnSp>
          <p:nvCxnSpPr>
            <p:cNvPr id="154" name="Straight Connector 153">
              <a:extLst>
                <a:ext uri="{FF2B5EF4-FFF2-40B4-BE49-F238E27FC236}">
                  <a16:creationId xmlns:a16="http://schemas.microsoft.com/office/drawing/2014/main" id="{192675D3-AD33-987B-878E-B5244E7983F9}"/>
                </a:ext>
              </a:extLst>
            </p:cNvPr>
            <p:cNvCxnSpPr/>
            <p:nvPr/>
          </p:nvCxnSpPr>
          <p:spPr bwMode="auto">
            <a:xfrm>
              <a:off x="8104918" y="2517232"/>
              <a:ext cx="0" cy="70242"/>
            </a:xfrm>
            <a:prstGeom prst="line">
              <a:avLst/>
            </a:prstGeom>
            <a:noFill/>
            <a:ln w="28575" cap="flat" cmpd="sng" algn="ctr">
              <a:solidFill>
                <a:schemeClr val="accent3"/>
              </a:solidFill>
              <a:prstDash val="solid"/>
              <a:round/>
              <a:headEnd type="none" w="med" len="med"/>
              <a:tailEnd type="none" w="med" len="med"/>
            </a:ln>
            <a:effectLst/>
          </p:spPr>
        </p:cxnSp>
        <p:cxnSp>
          <p:nvCxnSpPr>
            <p:cNvPr id="155" name="Straight Connector 154">
              <a:extLst>
                <a:ext uri="{FF2B5EF4-FFF2-40B4-BE49-F238E27FC236}">
                  <a16:creationId xmlns:a16="http://schemas.microsoft.com/office/drawing/2014/main" id="{B0E8C8DC-056F-13E3-045D-814A446E33F2}"/>
                </a:ext>
              </a:extLst>
            </p:cNvPr>
            <p:cNvCxnSpPr/>
            <p:nvPr/>
          </p:nvCxnSpPr>
          <p:spPr bwMode="auto">
            <a:xfrm>
              <a:off x="8161820" y="2520013"/>
              <a:ext cx="0" cy="70242"/>
            </a:xfrm>
            <a:prstGeom prst="line">
              <a:avLst/>
            </a:prstGeom>
            <a:noFill/>
            <a:ln w="28575" cap="flat" cmpd="sng" algn="ctr">
              <a:solidFill>
                <a:schemeClr val="accent3"/>
              </a:solidFill>
              <a:prstDash val="solid"/>
              <a:round/>
              <a:headEnd type="none" w="med" len="med"/>
              <a:tailEnd type="none" w="med" len="med"/>
            </a:ln>
            <a:effectLst/>
          </p:spPr>
        </p:cxnSp>
        <p:cxnSp>
          <p:nvCxnSpPr>
            <p:cNvPr id="156" name="Straight Connector 155">
              <a:extLst>
                <a:ext uri="{FF2B5EF4-FFF2-40B4-BE49-F238E27FC236}">
                  <a16:creationId xmlns:a16="http://schemas.microsoft.com/office/drawing/2014/main" id="{93358AEA-9659-043C-713A-BF27E2375928}"/>
                </a:ext>
              </a:extLst>
            </p:cNvPr>
            <p:cNvCxnSpPr/>
            <p:nvPr/>
          </p:nvCxnSpPr>
          <p:spPr bwMode="auto">
            <a:xfrm>
              <a:off x="8190434" y="2516838"/>
              <a:ext cx="0" cy="70242"/>
            </a:xfrm>
            <a:prstGeom prst="line">
              <a:avLst/>
            </a:prstGeom>
            <a:noFill/>
            <a:ln w="28575" cap="flat" cmpd="sng" algn="ctr">
              <a:solidFill>
                <a:schemeClr val="accent3"/>
              </a:solidFill>
              <a:prstDash val="solid"/>
              <a:round/>
              <a:headEnd type="none" w="med" len="med"/>
              <a:tailEnd type="none" w="med" len="med"/>
            </a:ln>
            <a:effectLst/>
          </p:spPr>
        </p:cxnSp>
        <p:cxnSp>
          <p:nvCxnSpPr>
            <p:cNvPr id="157" name="Straight Connector 156">
              <a:extLst>
                <a:ext uri="{FF2B5EF4-FFF2-40B4-BE49-F238E27FC236}">
                  <a16:creationId xmlns:a16="http://schemas.microsoft.com/office/drawing/2014/main" id="{8F76D2ED-9D07-4CEF-EAF3-1B4A29D50396}"/>
                </a:ext>
              </a:extLst>
            </p:cNvPr>
            <p:cNvCxnSpPr/>
            <p:nvPr/>
          </p:nvCxnSpPr>
          <p:spPr bwMode="auto">
            <a:xfrm>
              <a:off x="7755459" y="2415632"/>
              <a:ext cx="0" cy="70242"/>
            </a:xfrm>
            <a:prstGeom prst="line">
              <a:avLst/>
            </a:prstGeom>
            <a:noFill/>
            <a:ln w="28575" cap="flat" cmpd="sng" algn="ctr">
              <a:solidFill>
                <a:schemeClr val="accent3"/>
              </a:solidFill>
              <a:prstDash val="solid"/>
              <a:round/>
              <a:headEnd type="none" w="med" len="med"/>
              <a:tailEnd type="none" w="med" len="med"/>
            </a:ln>
            <a:effectLst/>
          </p:spPr>
        </p:cxnSp>
        <p:cxnSp>
          <p:nvCxnSpPr>
            <p:cNvPr id="158" name="Straight Connector 157">
              <a:extLst>
                <a:ext uri="{FF2B5EF4-FFF2-40B4-BE49-F238E27FC236}">
                  <a16:creationId xmlns:a16="http://schemas.microsoft.com/office/drawing/2014/main" id="{E538A072-254D-89F6-A4C0-5C309F6CE733}"/>
                </a:ext>
              </a:extLst>
            </p:cNvPr>
            <p:cNvCxnSpPr/>
            <p:nvPr/>
          </p:nvCxnSpPr>
          <p:spPr bwMode="auto">
            <a:xfrm>
              <a:off x="7792752" y="2419944"/>
              <a:ext cx="0" cy="70242"/>
            </a:xfrm>
            <a:prstGeom prst="line">
              <a:avLst/>
            </a:prstGeom>
            <a:noFill/>
            <a:ln w="28575" cap="flat" cmpd="sng" algn="ctr">
              <a:solidFill>
                <a:schemeClr val="accent3"/>
              </a:solidFill>
              <a:prstDash val="solid"/>
              <a:round/>
              <a:headEnd type="none" w="med" len="med"/>
              <a:tailEnd type="none" w="med" len="med"/>
            </a:ln>
            <a:effectLst/>
          </p:spPr>
        </p:cxnSp>
        <p:cxnSp>
          <p:nvCxnSpPr>
            <p:cNvPr id="159" name="Straight Connector 158">
              <a:extLst>
                <a:ext uri="{FF2B5EF4-FFF2-40B4-BE49-F238E27FC236}">
                  <a16:creationId xmlns:a16="http://schemas.microsoft.com/office/drawing/2014/main" id="{491196AA-7538-3C36-52BC-08255A652F31}"/>
                </a:ext>
              </a:extLst>
            </p:cNvPr>
            <p:cNvCxnSpPr/>
            <p:nvPr/>
          </p:nvCxnSpPr>
          <p:spPr bwMode="auto">
            <a:xfrm>
              <a:off x="7830935" y="2416373"/>
              <a:ext cx="0" cy="70242"/>
            </a:xfrm>
            <a:prstGeom prst="line">
              <a:avLst/>
            </a:prstGeom>
            <a:noFill/>
            <a:ln w="28575" cap="flat" cmpd="sng" algn="ctr">
              <a:solidFill>
                <a:schemeClr val="accent3"/>
              </a:solidFill>
              <a:prstDash val="solid"/>
              <a:round/>
              <a:headEnd type="none" w="med" len="med"/>
              <a:tailEnd type="none" w="med" len="med"/>
            </a:ln>
            <a:effectLst/>
          </p:spPr>
        </p:cxnSp>
        <p:cxnSp>
          <p:nvCxnSpPr>
            <p:cNvPr id="160" name="Straight Connector 159">
              <a:extLst>
                <a:ext uri="{FF2B5EF4-FFF2-40B4-BE49-F238E27FC236}">
                  <a16:creationId xmlns:a16="http://schemas.microsoft.com/office/drawing/2014/main" id="{CF2F9034-66DF-57B7-F48B-CF17D70A9117}"/>
                </a:ext>
              </a:extLst>
            </p:cNvPr>
            <p:cNvCxnSpPr/>
            <p:nvPr/>
          </p:nvCxnSpPr>
          <p:spPr bwMode="auto">
            <a:xfrm>
              <a:off x="7818152" y="2416373"/>
              <a:ext cx="0" cy="70242"/>
            </a:xfrm>
            <a:prstGeom prst="line">
              <a:avLst/>
            </a:prstGeom>
            <a:noFill/>
            <a:ln w="28575" cap="flat" cmpd="sng" algn="ctr">
              <a:solidFill>
                <a:schemeClr val="accent3"/>
              </a:solidFill>
              <a:prstDash val="solid"/>
              <a:round/>
              <a:headEnd type="none" w="med" len="med"/>
              <a:tailEnd type="none" w="med" len="med"/>
            </a:ln>
            <a:effectLst/>
          </p:spPr>
        </p:cxnSp>
        <p:cxnSp>
          <p:nvCxnSpPr>
            <p:cNvPr id="161" name="Straight Connector 160">
              <a:extLst>
                <a:ext uri="{FF2B5EF4-FFF2-40B4-BE49-F238E27FC236}">
                  <a16:creationId xmlns:a16="http://schemas.microsoft.com/office/drawing/2014/main" id="{AC8973B7-480D-34A1-0FA2-D16B8F4D4361}"/>
                </a:ext>
              </a:extLst>
            </p:cNvPr>
            <p:cNvCxnSpPr>
              <a:cxnSpLocks/>
            </p:cNvCxnSpPr>
            <p:nvPr/>
          </p:nvCxnSpPr>
          <p:spPr bwMode="auto">
            <a:xfrm>
              <a:off x="7860164" y="2453340"/>
              <a:ext cx="0" cy="70242"/>
            </a:xfrm>
            <a:prstGeom prst="line">
              <a:avLst/>
            </a:prstGeom>
            <a:noFill/>
            <a:ln w="28575" cap="flat" cmpd="sng" algn="ctr">
              <a:solidFill>
                <a:schemeClr val="accent3"/>
              </a:solidFill>
              <a:prstDash val="solid"/>
              <a:round/>
              <a:headEnd type="none" w="med" len="med"/>
              <a:tailEnd type="none" w="med" len="med"/>
            </a:ln>
            <a:effectLst/>
          </p:spPr>
        </p:cxnSp>
        <p:cxnSp>
          <p:nvCxnSpPr>
            <p:cNvPr id="162" name="Straight Connector 161">
              <a:extLst>
                <a:ext uri="{FF2B5EF4-FFF2-40B4-BE49-F238E27FC236}">
                  <a16:creationId xmlns:a16="http://schemas.microsoft.com/office/drawing/2014/main" id="{D7004BB1-380B-0022-D888-D9C0E8E3256F}"/>
                </a:ext>
              </a:extLst>
            </p:cNvPr>
            <p:cNvCxnSpPr>
              <a:cxnSpLocks/>
            </p:cNvCxnSpPr>
            <p:nvPr/>
          </p:nvCxnSpPr>
          <p:spPr bwMode="auto">
            <a:xfrm>
              <a:off x="8006214" y="2453340"/>
              <a:ext cx="0" cy="70242"/>
            </a:xfrm>
            <a:prstGeom prst="line">
              <a:avLst/>
            </a:prstGeom>
            <a:noFill/>
            <a:ln w="28575" cap="flat" cmpd="sng" algn="ctr">
              <a:solidFill>
                <a:schemeClr val="accent3"/>
              </a:solidFill>
              <a:prstDash val="solid"/>
              <a:round/>
              <a:headEnd type="none" w="med" len="med"/>
              <a:tailEnd type="none" w="med" len="med"/>
            </a:ln>
            <a:effectLst/>
          </p:spPr>
        </p:cxnSp>
        <p:cxnSp>
          <p:nvCxnSpPr>
            <p:cNvPr id="163" name="Straight Connector 162">
              <a:extLst>
                <a:ext uri="{FF2B5EF4-FFF2-40B4-BE49-F238E27FC236}">
                  <a16:creationId xmlns:a16="http://schemas.microsoft.com/office/drawing/2014/main" id="{651C1F8B-36EA-DE40-BACB-0436C5A12FB6}"/>
                </a:ext>
              </a:extLst>
            </p:cNvPr>
            <p:cNvCxnSpPr>
              <a:cxnSpLocks/>
            </p:cNvCxnSpPr>
            <p:nvPr/>
          </p:nvCxnSpPr>
          <p:spPr bwMode="auto">
            <a:xfrm>
              <a:off x="7884506" y="2453340"/>
              <a:ext cx="0" cy="70242"/>
            </a:xfrm>
            <a:prstGeom prst="line">
              <a:avLst/>
            </a:prstGeom>
            <a:noFill/>
            <a:ln w="28575" cap="flat" cmpd="sng" algn="ctr">
              <a:solidFill>
                <a:schemeClr val="accent3"/>
              </a:solidFill>
              <a:prstDash val="solid"/>
              <a:round/>
              <a:headEnd type="none" w="med" len="med"/>
              <a:tailEnd type="none" w="med" len="med"/>
            </a:ln>
            <a:effectLst/>
          </p:spPr>
        </p:cxnSp>
        <p:cxnSp>
          <p:nvCxnSpPr>
            <p:cNvPr id="164" name="Straight Connector 163">
              <a:extLst>
                <a:ext uri="{FF2B5EF4-FFF2-40B4-BE49-F238E27FC236}">
                  <a16:creationId xmlns:a16="http://schemas.microsoft.com/office/drawing/2014/main" id="{1B125927-EDDE-59A7-EF0E-58AEA8A7F3ED}"/>
                </a:ext>
              </a:extLst>
            </p:cNvPr>
            <p:cNvCxnSpPr>
              <a:cxnSpLocks/>
            </p:cNvCxnSpPr>
            <p:nvPr/>
          </p:nvCxnSpPr>
          <p:spPr bwMode="auto">
            <a:xfrm>
              <a:off x="7981874" y="2453340"/>
              <a:ext cx="0" cy="70242"/>
            </a:xfrm>
            <a:prstGeom prst="line">
              <a:avLst/>
            </a:prstGeom>
            <a:noFill/>
            <a:ln w="28575" cap="flat" cmpd="sng" algn="ctr">
              <a:solidFill>
                <a:schemeClr val="accent3"/>
              </a:solidFill>
              <a:prstDash val="solid"/>
              <a:round/>
              <a:headEnd type="none" w="med" len="med"/>
              <a:tailEnd type="none" w="med" len="med"/>
            </a:ln>
            <a:effectLst/>
          </p:spPr>
        </p:cxnSp>
        <p:cxnSp>
          <p:nvCxnSpPr>
            <p:cNvPr id="165" name="Straight Connector 164">
              <a:extLst>
                <a:ext uri="{FF2B5EF4-FFF2-40B4-BE49-F238E27FC236}">
                  <a16:creationId xmlns:a16="http://schemas.microsoft.com/office/drawing/2014/main" id="{1AC20F36-0480-221F-5ED7-5238EDBA4B69}"/>
                </a:ext>
              </a:extLst>
            </p:cNvPr>
            <p:cNvCxnSpPr>
              <a:cxnSpLocks/>
            </p:cNvCxnSpPr>
            <p:nvPr/>
          </p:nvCxnSpPr>
          <p:spPr bwMode="auto">
            <a:xfrm>
              <a:off x="7908848" y="2453340"/>
              <a:ext cx="0" cy="70242"/>
            </a:xfrm>
            <a:prstGeom prst="line">
              <a:avLst/>
            </a:prstGeom>
            <a:noFill/>
            <a:ln w="28575" cap="flat" cmpd="sng" algn="ctr">
              <a:solidFill>
                <a:schemeClr val="accent3"/>
              </a:solidFill>
              <a:prstDash val="solid"/>
              <a:round/>
              <a:headEnd type="none" w="med" len="med"/>
              <a:tailEnd type="none" w="med" len="med"/>
            </a:ln>
            <a:effectLst/>
          </p:spPr>
        </p:cxnSp>
        <p:cxnSp>
          <p:nvCxnSpPr>
            <p:cNvPr id="166" name="Straight Connector 165">
              <a:extLst>
                <a:ext uri="{FF2B5EF4-FFF2-40B4-BE49-F238E27FC236}">
                  <a16:creationId xmlns:a16="http://schemas.microsoft.com/office/drawing/2014/main" id="{BDE316C1-6C27-4186-8F1E-0AB8B903D569}"/>
                </a:ext>
              </a:extLst>
            </p:cNvPr>
            <p:cNvCxnSpPr>
              <a:cxnSpLocks/>
            </p:cNvCxnSpPr>
            <p:nvPr/>
          </p:nvCxnSpPr>
          <p:spPr bwMode="auto">
            <a:xfrm>
              <a:off x="7957532" y="2453340"/>
              <a:ext cx="0" cy="70242"/>
            </a:xfrm>
            <a:prstGeom prst="line">
              <a:avLst/>
            </a:prstGeom>
            <a:noFill/>
            <a:ln w="28575" cap="flat" cmpd="sng" algn="ctr">
              <a:solidFill>
                <a:schemeClr val="accent3"/>
              </a:solidFill>
              <a:prstDash val="solid"/>
              <a:round/>
              <a:headEnd type="none" w="med" len="med"/>
              <a:tailEnd type="none" w="med" len="med"/>
            </a:ln>
            <a:effectLst/>
          </p:spPr>
        </p:cxnSp>
        <p:cxnSp>
          <p:nvCxnSpPr>
            <p:cNvPr id="167" name="Straight Connector 166">
              <a:extLst>
                <a:ext uri="{FF2B5EF4-FFF2-40B4-BE49-F238E27FC236}">
                  <a16:creationId xmlns:a16="http://schemas.microsoft.com/office/drawing/2014/main" id="{CC4877ED-4079-1043-651D-AAAEF2C6BE96}"/>
                </a:ext>
              </a:extLst>
            </p:cNvPr>
            <p:cNvCxnSpPr>
              <a:cxnSpLocks/>
            </p:cNvCxnSpPr>
            <p:nvPr/>
          </p:nvCxnSpPr>
          <p:spPr bwMode="auto">
            <a:xfrm>
              <a:off x="7933190" y="2453340"/>
              <a:ext cx="0" cy="70242"/>
            </a:xfrm>
            <a:prstGeom prst="line">
              <a:avLst/>
            </a:prstGeom>
            <a:noFill/>
            <a:ln w="28575" cap="flat" cmpd="sng" algn="ctr">
              <a:solidFill>
                <a:schemeClr val="accent3"/>
              </a:solidFill>
              <a:prstDash val="solid"/>
              <a:round/>
              <a:headEnd type="none" w="med" len="med"/>
              <a:tailEnd type="none" w="med" len="med"/>
            </a:ln>
            <a:effectLst/>
          </p:spPr>
        </p:cxnSp>
      </p:grpSp>
      <p:sp>
        <p:nvSpPr>
          <p:cNvPr id="2" name="Title 1">
            <a:extLst>
              <a:ext uri="{FF2B5EF4-FFF2-40B4-BE49-F238E27FC236}">
                <a16:creationId xmlns:a16="http://schemas.microsoft.com/office/drawing/2014/main" id="{EA589A83-7E25-143B-A2E1-C724A06006A7}"/>
              </a:ext>
            </a:extLst>
          </p:cNvPr>
          <p:cNvSpPr>
            <a:spLocks noGrp="1"/>
          </p:cNvSpPr>
          <p:nvPr>
            <p:ph type="title"/>
          </p:nvPr>
        </p:nvSpPr>
        <p:spPr/>
        <p:txBody>
          <a:bodyPr/>
          <a:lstStyle/>
          <a:p>
            <a:r>
              <a:rPr lang="en-US" dirty="0"/>
              <a:t>KEYNOTE-522: EFS at IA4</a:t>
            </a:r>
          </a:p>
        </p:txBody>
      </p:sp>
      <p:sp>
        <p:nvSpPr>
          <p:cNvPr id="5" name="Text Box 15">
            <a:extLst>
              <a:ext uri="{FF2B5EF4-FFF2-40B4-BE49-F238E27FC236}">
                <a16:creationId xmlns:a16="http://schemas.microsoft.com/office/drawing/2014/main" id="{BC8418F1-6461-A372-C551-051584F29C33}"/>
              </a:ext>
            </a:extLst>
          </p:cNvPr>
          <p:cNvSpPr txBox="1">
            <a:spLocks noChangeArrowheads="1"/>
          </p:cNvSpPr>
          <p:nvPr/>
        </p:nvSpPr>
        <p:spPr bwMode="auto">
          <a:xfrm>
            <a:off x="450851" y="6388915"/>
            <a:ext cx="7853362" cy="276999"/>
          </a:xfrm>
          <a:prstGeom prst="rect">
            <a:avLst/>
          </a:prstGeom>
          <a:noFill/>
          <a:ln>
            <a:noFill/>
          </a:ln>
        </p:spPr>
        <p:txBody>
          <a:bodyPr anchor="b">
            <a:spAutoFit/>
          </a:bodyPr>
          <a:lstStyle>
            <a:lvl1pPr>
              <a:defRPr b="1">
                <a:solidFill>
                  <a:schemeClr val="tx1"/>
                </a:solidFill>
                <a:latin typeface="Arial" charset="0"/>
              </a:defRPr>
            </a:lvl1pPr>
            <a:lvl2pPr marL="742950" indent="-285750">
              <a:defRPr b="1">
                <a:solidFill>
                  <a:schemeClr val="tx1"/>
                </a:solidFill>
                <a:latin typeface="Arial" charset="0"/>
              </a:defRPr>
            </a:lvl2pPr>
            <a:lvl3pPr marL="1143000" indent="-228600">
              <a:defRPr b="1">
                <a:solidFill>
                  <a:schemeClr val="tx1"/>
                </a:solidFill>
                <a:latin typeface="Arial" charset="0"/>
              </a:defRPr>
            </a:lvl3pPr>
            <a:lvl4pPr marL="1600200" indent="-228600">
              <a:defRPr b="1">
                <a:solidFill>
                  <a:schemeClr val="tx1"/>
                </a:solidFill>
                <a:latin typeface="Arial" charset="0"/>
              </a:defRPr>
            </a:lvl4pPr>
            <a:lvl5pPr marL="2057400" indent="-22860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200" b="0" i="0" u="none" strike="noStrike" kern="1200" cap="none" spc="-10" normalizeH="0" baseline="0" noProof="0" dirty="0">
                <a:ln>
                  <a:noFill/>
                </a:ln>
                <a:solidFill>
                  <a:srgbClr val="455560"/>
                </a:solidFill>
                <a:effectLst/>
                <a:uLnTx/>
                <a:uFillTx/>
                <a:latin typeface="Calibri" panose="020F0502020204030204" pitchFamily="34" charset="0"/>
                <a:ea typeface="+mn-ea"/>
                <a:cs typeface="+mn-cs"/>
              </a:rPr>
              <a:t>Schmid. NEJM. 2022;386:556.</a:t>
            </a:r>
          </a:p>
        </p:txBody>
      </p:sp>
      <p:graphicFrame>
        <p:nvGraphicFramePr>
          <p:cNvPr id="4" name="Table 5">
            <a:extLst>
              <a:ext uri="{FF2B5EF4-FFF2-40B4-BE49-F238E27FC236}">
                <a16:creationId xmlns:a16="http://schemas.microsoft.com/office/drawing/2014/main" id="{36651F4C-B0F3-1612-B677-7C1C9409C318}"/>
              </a:ext>
            </a:extLst>
          </p:cNvPr>
          <p:cNvGraphicFramePr>
            <a:graphicFrameLocks noGrp="1"/>
          </p:cNvGraphicFramePr>
          <p:nvPr/>
        </p:nvGraphicFramePr>
        <p:xfrm>
          <a:off x="7448001" y="3143015"/>
          <a:ext cx="4286799" cy="1158240"/>
        </p:xfrm>
        <a:graphic>
          <a:graphicData uri="http://schemas.openxmlformats.org/drawingml/2006/table">
            <a:tbl>
              <a:tblPr firstRow="1" bandRow="1">
                <a:tableStyleId>{93296810-A885-4BE3-A3E7-6D5BEEA58F35}</a:tableStyleId>
              </a:tblPr>
              <a:tblGrid>
                <a:gridCol w="1797428">
                  <a:extLst>
                    <a:ext uri="{9D8B030D-6E8A-4147-A177-3AD203B41FA5}">
                      <a16:colId xmlns:a16="http://schemas.microsoft.com/office/drawing/2014/main" val="3246886244"/>
                    </a:ext>
                  </a:extLst>
                </a:gridCol>
                <a:gridCol w="1037372">
                  <a:extLst>
                    <a:ext uri="{9D8B030D-6E8A-4147-A177-3AD203B41FA5}">
                      <a16:colId xmlns:a16="http://schemas.microsoft.com/office/drawing/2014/main" val="2242235482"/>
                    </a:ext>
                  </a:extLst>
                </a:gridCol>
                <a:gridCol w="1451999">
                  <a:extLst>
                    <a:ext uri="{9D8B030D-6E8A-4147-A177-3AD203B41FA5}">
                      <a16:colId xmlns:a16="http://schemas.microsoft.com/office/drawing/2014/main" val="1449527485"/>
                    </a:ext>
                  </a:extLst>
                </a:gridCol>
              </a:tblGrid>
              <a:tr h="196348">
                <a:tc>
                  <a:txBody>
                    <a:bodyPr/>
                    <a:lstStyle/>
                    <a:p>
                      <a:endParaRPr lang="en-US" sz="1600" dirty="0">
                        <a:solidFill>
                          <a:schemeClr val="bg1"/>
                        </a:solidFill>
                      </a:endParaRPr>
                    </a:p>
                  </a:txBody>
                  <a:tcPr>
                    <a:lnB w="12700" cap="flat" cmpd="sng" algn="ctr">
                      <a:solidFill>
                        <a:schemeClr val="bg1"/>
                      </a:solidFill>
                      <a:prstDash val="solid"/>
                      <a:round/>
                      <a:headEnd type="none" w="med" len="med"/>
                      <a:tailEnd type="none" w="med" len="med"/>
                    </a:lnB>
                    <a:noFill/>
                  </a:tcPr>
                </a:tc>
                <a:tc>
                  <a:txBody>
                    <a:bodyPr/>
                    <a:lstStyle/>
                    <a:p>
                      <a:pPr algn="ctr"/>
                      <a:r>
                        <a:rPr lang="en-US" sz="1600" dirty="0">
                          <a:solidFill>
                            <a:schemeClr val="bg1"/>
                          </a:solidFill>
                        </a:rPr>
                        <a:t>Events, %</a:t>
                      </a:r>
                    </a:p>
                  </a:txBody>
                  <a:tcPr>
                    <a:lnB w="12700" cap="flat" cmpd="sng" algn="ctr">
                      <a:solidFill>
                        <a:schemeClr val="bg1"/>
                      </a:solidFill>
                      <a:prstDash val="solid"/>
                      <a:round/>
                      <a:headEnd type="none" w="med" len="med"/>
                      <a:tailEnd type="none" w="med" len="med"/>
                    </a:lnB>
                    <a:noFill/>
                  </a:tcPr>
                </a:tc>
                <a:tc>
                  <a:txBody>
                    <a:bodyPr/>
                    <a:lstStyle/>
                    <a:p>
                      <a:pPr algn="ctr"/>
                      <a:r>
                        <a:rPr lang="en-US" sz="1600" dirty="0">
                          <a:solidFill>
                            <a:schemeClr val="bg1"/>
                          </a:solidFill>
                        </a:rPr>
                        <a:t>HR (95% CI)</a:t>
                      </a:r>
                    </a:p>
                  </a:txBody>
                  <a:tcPr>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850173986"/>
                  </a:ext>
                </a:extLst>
              </a:tr>
              <a:tr h="338902">
                <a:tc>
                  <a:txBody>
                    <a:bodyPr/>
                    <a:lstStyle/>
                    <a:p>
                      <a:r>
                        <a:rPr lang="en-US" sz="1600" b="1" dirty="0">
                          <a:solidFill>
                            <a:schemeClr val="accent1"/>
                          </a:solidFill>
                        </a:rPr>
                        <a:t>Pembro + chemo</a:t>
                      </a:r>
                    </a:p>
                  </a:txBody>
                  <a:tcPr>
                    <a:lnT w="12700" cap="flat" cmpd="sng" algn="ctr">
                      <a:solidFill>
                        <a:schemeClr val="bg1"/>
                      </a:solidFill>
                      <a:prstDash val="solid"/>
                      <a:round/>
                      <a:headEnd type="none" w="med" len="med"/>
                      <a:tailEnd type="none" w="med" len="med"/>
                    </a:lnT>
                    <a:noFill/>
                  </a:tcPr>
                </a:tc>
                <a:tc>
                  <a:txBody>
                    <a:bodyPr/>
                    <a:lstStyle/>
                    <a:p>
                      <a:pPr algn="ctr"/>
                      <a:r>
                        <a:rPr lang="en-US" sz="1600" dirty="0">
                          <a:solidFill>
                            <a:schemeClr val="bg1"/>
                          </a:solidFill>
                        </a:rPr>
                        <a:t>15.7</a:t>
                      </a:r>
                    </a:p>
                  </a:txBody>
                  <a:tcPr anchor="ctr">
                    <a:lnT w="12700" cap="flat" cmpd="sng" algn="ctr">
                      <a:solidFill>
                        <a:schemeClr val="bg1"/>
                      </a:solidFill>
                      <a:prstDash val="solid"/>
                      <a:round/>
                      <a:headEnd type="none" w="med" len="med"/>
                      <a:tailEnd type="none" w="med" len="med"/>
                    </a:lnT>
                    <a:noFill/>
                  </a:tcPr>
                </a:tc>
                <a:tc rowSpan="2">
                  <a:txBody>
                    <a:bodyPr/>
                    <a:lstStyle/>
                    <a:p>
                      <a:pPr algn="ctr"/>
                      <a:r>
                        <a:rPr lang="en-US" sz="1600" dirty="0">
                          <a:solidFill>
                            <a:schemeClr val="bg1"/>
                          </a:solidFill>
                        </a:rPr>
                        <a:t>0.63 </a:t>
                      </a:r>
                      <a:br>
                        <a:rPr lang="en-US" sz="1600" dirty="0">
                          <a:solidFill>
                            <a:schemeClr val="bg1"/>
                          </a:solidFill>
                        </a:rPr>
                      </a:br>
                      <a:r>
                        <a:rPr lang="en-US" sz="1600" dirty="0">
                          <a:solidFill>
                            <a:schemeClr val="bg1"/>
                          </a:solidFill>
                        </a:rPr>
                        <a:t>(0.48-0.82; </a:t>
                      </a:r>
                      <a:br>
                        <a:rPr lang="en-US" sz="1600" dirty="0">
                          <a:solidFill>
                            <a:schemeClr val="bg1"/>
                          </a:solidFill>
                        </a:rPr>
                      </a:br>
                      <a:r>
                        <a:rPr lang="en-US" sz="1600" i="1" dirty="0">
                          <a:solidFill>
                            <a:schemeClr val="bg1"/>
                          </a:solidFill>
                        </a:rPr>
                        <a:t>P </a:t>
                      </a:r>
                      <a:r>
                        <a:rPr lang="en-US" sz="1600" i="0" dirty="0">
                          <a:solidFill>
                            <a:schemeClr val="bg1"/>
                          </a:solidFill>
                        </a:rPr>
                        <a:t>&lt;.001*)</a:t>
                      </a:r>
                      <a:endParaRPr lang="en-US" sz="1600" dirty="0">
                        <a:solidFill>
                          <a:schemeClr val="bg1"/>
                        </a:solidFill>
                      </a:endParaRPr>
                    </a:p>
                  </a:txBody>
                  <a:tcPr anchor="ctr">
                    <a:lnT w="12700" cap="flat" cmpd="sng" algn="ctr">
                      <a:solidFill>
                        <a:schemeClr val="bg1"/>
                      </a:solidFill>
                      <a:prstDash val="solid"/>
                      <a:round/>
                      <a:headEnd type="none" w="med" len="med"/>
                      <a:tailEnd type="none" w="med" len="med"/>
                    </a:lnT>
                    <a:noFill/>
                  </a:tcPr>
                </a:tc>
                <a:extLst>
                  <a:ext uri="{0D108BD9-81ED-4DB2-BD59-A6C34878D82A}">
                    <a16:rowId xmlns:a16="http://schemas.microsoft.com/office/drawing/2014/main" val="3800717449"/>
                  </a:ext>
                </a:extLst>
              </a:tr>
              <a:tr h="338902">
                <a:tc>
                  <a:txBody>
                    <a:bodyPr/>
                    <a:lstStyle/>
                    <a:p>
                      <a:r>
                        <a:rPr lang="en-US" sz="1600" b="1" dirty="0">
                          <a:solidFill>
                            <a:schemeClr val="accent3"/>
                          </a:solidFill>
                        </a:rPr>
                        <a:t>Placebo + chemo</a:t>
                      </a:r>
                    </a:p>
                  </a:txBody>
                  <a:tcPr>
                    <a:noFill/>
                  </a:tcPr>
                </a:tc>
                <a:tc>
                  <a:txBody>
                    <a:bodyPr/>
                    <a:lstStyle/>
                    <a:p>
                      <a:pPr algn="ctr"/>
                      <a:r>
                        <a:rPr lang="en-US" sz="1600" dirty="0">
                          <a:solidFill>
                            <a:schemeClr val="bg1"/>
                          </a:solidFill>
                        </a:rPr>
                        <a:t>23.8</a:t>
                      </a:r>
                    </a:p>
                  </a:txBody>
                  <a:tcPr anchor="ctr">
                    <a:noFill/>
                  </a:tcPr>
                </a:tc>
                <a:tc vMerge="1">
                  <a:txBody>
                    <a:bodyPr/>
                    <a:lstStyle/>
                    <a:p>
                      <a:pPr algn="ctr"/>
                      <a:endParaRPr lang="en-US" dirty="0"/>
                    </a:p>
                  </a:txBody>
                  <a:tcPr/>
                </a:tc>
                <a:extLst>
                  <a:ext uri="{0D108BD9-81ED-4DB2-BD59-A6C34878D82A}">
                    <a16:rowId xmlns:a16="http://schemas.microsoft.com/office/drawing/2014/main" val="794677141"/>
                  </a:ext>
                </a:extLst>
              </a:tr>
            </a:tbl>
          </a:graphicData>
        </a:graphic>
      </p:graphicFrame>
      <p:sp>
        <p:nvSpPr>
          <p:cNvPr id="6" name="TextBox 5">
            <a:extLst>
              <a:ext uri="{FF2B5EF4-FFF2-40B4-BE49-F238E27FC236}">
                <a16:creationId xmlns:a16="http://schemas.microsoft.com/office/drawing/2014/main" id="{D85EC6FA-7E3B-BB11-2055-C0CA191D036E}"/>
              </a:ext>
            </a:extLst>
          </p:cNvPr>
          <p:cNvSpPr txBox="1"/>
          <p:nvPr/>
        </p:nvSpPr>
        <p:spPr bwMode="auto">
          <a:xfrm>
            <a:off x="3543300" y="4625297"/>
            <a:ext cx="2622641" cy="584775"/>
          </a:xfrm>
          <a:prstGeom prst="rect">
            <a:avLst/>
          </a:prstGeom>
          <a:solidFill>
            <a:schemeClr val="tx1"/>
          </a:solidFill>
          <a:ln>
            <a:noFill/>
          </a:ln>
        </p:spPr>
        <p:txBody>
          <a:bodyPr wrap="non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Median follow-up: 39.1 mo</a:t>
            </a:r>
            <a:b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(data cutoff: March 23, 2021)</a:t>
            </a:r>
          </a:p>
        </p:txBody>
      </p:sp>
      <p:sp>
        <p:nvSpPr>
          <p:cNvPr id="8" name="TextBox 7">
            <a:extLst>
              <a:ext uri="{FF2B5EF4-FFF2-40B4-BE49-F238E27FC236}">
                <a16:creationId xmlns:a16="http://schemas.microsoft.com/office/drawing/2014/main" id="{15415604-9BC5-0B4D-890D-C7458D357CA1}"/>
              </a:ext>
            </a:extLst>
          </p:cNvPr>
          <p:cNvSpPr txBox="1"/>
          <p:nvPr/>
        </p:nvSpPr>
        <p:spPr bwMode="auto">
          <a:xfrm rot="16200000">
            <a:off x="1068044" y="3237191"/>
            <a:ext cx="3643316" cy="369332"/>
          </a:xfrm>
          <a:prstGeom prst="rect">
            <a:avLst/>
          </a:prstGeom>
          <a:solidFill>
            <a:schemeClr val="tx1"/>
          </a:solidFill>
          <a:ln>
            <a:noFill/>
          </a:ln>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EFS (%)</a:t>
            </a:r>
          </a:p>
        </p:txBody>
      </p:sp>
      <p:sp>
        <p:nvSpPr>
          <p:cNvPr id="9" name="TextBox 8">
            <a:extLst>
              <a:ext uri="{FF2B5EF4-FFF2-40B4-BE49-F238E27FC236}">
                <a16:creationId xmlns:a16="http://schemas.microsoft.com/office/drawing/2014/main" id="{F24F81AD-D22A-CBF4-9B3F-2E5D48927E6F}"/>
              </a:ext>
            </a:extLst>
          </p:cNvPr>
          <p:cNvSpPr txBox="1"/>
          <p:nvPr/>
        </p:nvSpPr>
        <p:spPr bwMode="auto">
          <a:xfrm>
            <a:off x="3467819" y="5564658"/>
            <a:ext cx="5296619" cy="369332"/>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Mo</a:t>
            </a:r>
          </a:p>
        </p:txBody>
      </p:sp>
      <p:sp>
        <p:nvSpPr>
          <p:cNvPr id="10" name="TextBox 9">
            <a:extLst>
              <a:ext uri="{FF2B5EF4-FFF2-40B4-BE49-F238E27FC236}">
                <a16:creationId xmlns:a16="http://schemas.microsoft.com/office/drawing/2014/main" id="{A6233C86-E238-266C-9B3C-4CDB288657E1}"/>
              </a:ext>
            </a:extLst>
          </p:cNvPr>
          <p:cNvSpPr txBox="1"/>
          <p:nvPr/>
        </p:nvSpPr>
        <p:spPr bwMode="auto">
          <a:xfrm>
            <a:off x="1573038" y="5726008"/>
            <a:ext cx="1713935" cy="738664"/>
          </a:xfrm>
          <a:prstGeom prst="rect">
            <a:avLst/>
          </a:prstGeom>
          <a:solidFill>
            <a:schemeClr val="tx1"/>
          </a:solidFill>
          <a:ln>
            <a:noFill/>
          </a:ln>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Patients at Risk, n</a:t>
            </a:r>
            <a:b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400" b="1" i="0" u="none" strike="noStrike" kern="1200" cap="none" spc="0" normalizeH="0" baseline="0" noProof="0" dirty="0">
                <a:ln>
                  <a:noFill/>
                </a:ln>
                <a:solidFill>
                  <a:srgbClr val="015873"/>
                </a:solidFill>
                <a:effectLst/>
                <a:uLnTx/>
                <a:uFillTx/>
                <a:latin typeface="Calibri" panose="020F0502020204030204" pitchFamily="34" charset="0"/>
                <a:ea typeface="+mn-ea"/>
                <a:cs typeface="+mn-cs"/>
              </a:rPr>
              <a:t>Pembro + chemo</a:t>
            </a:r>
            <a:b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400" b="1" i="0" u="none" strike="noStrike" kern="1200" cap="none" spc="0" normalizeH="0" baseline="0" noProof="0" dirty="0">
                <a:ln>
                  <a:noFill/>
                </a:ln>
                <a:solidFill>
                  <a:srgbClr val="E1471D"/>
                </a:solidFill>
                <a:effectLst/>
                <a:uLnTx/>
                <a:uFillTx/>
                <a:latin typeface="Calibri" panose="020F0502020204030204" pitchFamily="34" charset="0"/>
                <a:ea typeface="+mn-ea"/>
                <a:cs typeface="+mn-cs"/>
              </a:rPr>
              <a:t>Placebo + chemo</a:t>
            </a:r>
          </a:p>
        </p:txBody>
      </p:sp>
      <p:sp>
        <p:nvSpPr>
          <p:cNvPr id="11" name="Text Box 30">
            <a:extLst>
              <a:ext uri="{FF2B5EF4-FFF2-40B4-BE49-F238E27FC236}">
                <a16:creationId xmlns:a16="http://schemas.microsoft.com/office/drawing/2014/main" id="{AA45DB82-553D-4AFC-E88F-7348D5DC8362}"/>
              </a:ext>
            </a:extLst>
          </p:cNvPr>
          <p:cNvSpPr txBox="1">
            <a:spLocks noChangeArrowheads="1"/>
          </p:cNvSpPr>
          <p:nvPr/>
        </p:nvSpPr>
        <p:spPr bwMode="auto">
          <a:xfrm>
            <a:off x="9254247" y="5497467"/>
            <a:ext cx="2496568" cy="520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488" tIns="44450" rIns="90488" bIns="44450">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l" defTabSz="914400" rtl="0" eaLnBrk="1" fontAlgn="auto" latinLnBrk="0" hangingPunct="1">
              <a:lnSpc>
                <a:spcPct val="100000"/>
              </a:lnSpc>
              <a:spcBef>
                <a:spcPct val="35000"/>
              </a:spcBef>
              <a:spcAft>
                <a:spcPct val="25000"/>
              </a:spcAft>
              <a:buClr>
                <a:srgbClr val="015873"/>
              </a:buClr>
              <a:buSzTx/>
              <a:buFont typeface="Arial" panose="020B0604020202020204" pitchFamily="34" charset="0"/>
              <a:buNone/>
              <a:tabLst/>
              <a:defRPr/>
            </a:pPr>
            <a:r>
              <a:rPr kumimoji="0" lang="en-US" alt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*Crossed prespecified boundary of </a:t>
            </a:r>
            <a:r>
              <a:rPr kumimoji="0" lang="en-US" altLang="en-US" sz="1400" b="0" i="1"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P </a:t>
            </a:r>
            <a:r>
              <a:rPr kumimoji="0" lang="en-US" alt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 .01034.</a:t>
            </a:r>
          </a:p>
        </p:txBody>
      </p:sp>
      <p:sp>
        <p:nvSpPr>
          <p:cNvPr id="12" name="TextBox 11">
            <a:extLst>
              <a:ext uri="{FF2B5EF4-FFF2-40B4-BE49-F238E27FC236}">
                <a16:creationId xmlns:a16="http://schemas.microsoft.com/office/drawing/2014/main" id="{55C493A0-0B98-3246-AFD6-3B31DEF8DF1E}"/>
              </a:ext>
            </a:extLst>
          </p:cNvPr>
          <p:cNvSpPr txBox="1"/>
          <p:nvPr/>
        </p:nvSpPr>
        <p:spPr bwMode="auto">
          <a:xfrm>
            <a:off x="3215503" y="5941452"/>
            <a:ext cx="504632" cy="523220"/>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15873"/>
                </a:solidFill>
                <a:effectLst/>
                <a:uLnTx/>
                <a:uFillTx/>
                <a:latin typeface="Calibri" panose="020F0502020204030204" pitchFamily="34" charset="0"/>
                <a:ea typeface="+mn-ea"/>
                <a:cs typeface="+mn-cs"/>
              </a:rPr>
              <a:t>784</a:t>
            </a:r>
            <a:b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mn-cs"/>
              </a:rPr>
              <a:t>390</a:t>
            </a:r>
          </a:p>
        </p:txBody>
      </p:sp>
      <p:sp>
        <p:nvSpPr>
          <p:cNvPr id="13" name="TextBox 12">
            <a:extLst>
              <a:ext uri="{FF2B5EF4-FFF2-40B4-BE49-F238E27FC236}">
                <a16:creationId xmlns:a16="http://schemas.microsoft.com/office/drawing/2014/main" id="{D1B29725-311A-9540-69C9-D13D23D95F2A}"/>
              </a:ext>
            </a:extLst>
          </p:cNvPr>
          <p:cNvSpPr txBox="1"/>
          <p:nvPr/>
        </p:nvSpPr>
        <p:spPr bwMode="auto">
          <a:xfrm>
            <a:off x="3528619" y="5941452"/>
            <a:ext cx="504632" cy="523220"/>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15873"/>
                </a:solidFill>
                <a:effectLst/>
                <a:uLnTx/>
                <a:uFillTx/>
                <a:latin typeface="Calibri" panose="020F0502020204030204" pitchFamily="34" charset="0"/>
                <a:ea typeface="+mn-ea"/>
                <a:cs typeface="+mn-cs"/>
              </a:rPr>
              <a:t>781</a:t>
            </a:r>
            <a:b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mn-cs"/>
              </a:rPr>
              <a:t>386</a:t>
            </a:r>
          </a:p>
        </p:txBody>
      </p:sp>
      <p:sp>
        <p:nvSpPr>
          <p:cNvPr id="14" name="TextBox 13">
            <a:extLst>
              <a:ext uri="{FF2B5EF4-FFF2-40B4-BE49-F238E27FC236}">
                <a16:creationId xmlns:a16="http://schemas.microsoft.com/office/drawing/2014/main" id="{99F240D7-FD3E-8304-100E-7AEBE84EC286}"/>
              </a:ext>
            </a:extLst>
          </p:cNvPr>
          <p:cNvSpPr txBox="1"/>
          <p:nvPr/>
        </p:nvSpPr>
        <p:spPr bwMode="auto">
          <a:xfrm>
            <a:off x="3841735" y="5941452"/>
            <a:ext cx="504632" cy="523220"/>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15873"/>
                </a:solidFill>
                <a:effectLst/>
                <a:uLnTx/>
                <a:uFillTx/>
                <a:latin typeface="Calibri" panose="020F0502020204030204" pitchFamily="34" charset="0"/>
                <a:ea typeface="+mn-ea"/>
                <a:cs typeface="+mn-cs"/>
              </a:rPr>
              <a:t>769</a:t>
            </a:r>
            <a:b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mn-cs"/>
              </a:rPr>
              <a:t>382</a:t>
            </a:r>
          </a:p>
        </p:txBody>
      </p:sp>
      <p:sp>
        <p:nvSpPr>
          <p:cNvPr id="15" name="TextBox 14">
            <a:extLst>
              <a:ext uri="{FF2B5EF4-FFF2-40B4-BE49-F238E27FC236}">
                <a16:creationId xmlns:a16="http://schemas.microsoft.com/office/drawing/2014/main" id="{45F3912D-3DDA-492B-53A9-E5802D95DB21}"/>
              </a:ext>
            </a:extLst>
          </p:cNvPr>
          <p:cNvSpPr txBox="1"/>
          <p:nvPr/>
        </p:nvSpPr>
        <p:spPr bwMode="auto">
          <a:xfrm>
            <a:off x="4154851" y="5941452"/>
            <a:ext cx="504632" cy="523220"/>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15873"/>
                </a:solidFill>
                <a:effectLst/>
                <a:uLnTx/>
                <a:uFillTx/>
                <a:latin typeface="Calibri" panose="020F0502020204030204" pitchFamily="34" charset="0"/>
                <a:ea typeface="+mn-ea"/>
                <a:cs typeface="+mn-cs"/>
              </a:rPr>
              <a:t>751</a:t>
            </a:r>
            <a:b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mn-cs"/>
              </a:rPr>
              <a:t>368</a:t>
            </a:r>
          </a:p>
        </p:txBody>
      </p:sp>
      <p:sp>
        <p:nvSpPr>
          <p:cNvPr id="16" name="TextBox 15">
            <a:extLst>
              <a:ext uri="{FF2B5EF4-FFF2-40B4-BE49-F238E27FC236}">
                <a16:creationId xmlns:a16="http://schemas.microsoft.com/office/drawing/2014/main" id="{4A2EA43A-8446-DE14-CE94-2AF1549C6F03}"/>
              </a:ext>
            </a:extLst>
          </p:cNvPr>
          <p:cNvSpPr txBox="1"/>
          <p:nvPr/>
        </p:nvSpPr>
        <p:spPr bwMode="auto">
          <a:xfrm>
            <a:off x="4467967" y="5941452"/>
            <a:ext cx="504632" cy="523220"/>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15873"/>
                </a:solidFill>
                <a:effectLst/>
                <a:uLnTx/>
                <a:uFillTx/>
                <a:latin typeface="Calibri" panose="020F0502020204030204" pitchFamily="34" charset="0"/>
                <a:ea typeface="+mn-ea"/>
                <a:cs typeface="+mn-cs"/>
              </a:rPr>
              <a:t>728</a:t>
            </a:r>
            <a:b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mn-cs"/>
              </a:rPr>
              <a:t>358</a:t>
            </a:r>
          </a:p>
        </p:txBody>
      </p:sp>
      <p:sp>
        <p:nvSpPr>
          <p:cNvPr id="17" name="TextBox 16">
            <a:extLst>
              <a:ext uri="{FF2B5EF4-FFF2-40B4-BE49-F238E27FC236}">
                <a16:creationId xmlns:a16="http://schemas.microsoft.com/office/drawing/2014/main" id="{F82AFE67-C390-7078-AD22-F5CCDB9860B7}"/>
              </a:ext>
            </a:extLst>
          </p:cNvPr>
          <p:cNvSpPr txBox="1"/>
          <p:nvPr/>
        </p:nvSpPr>
        <p:spPr bwMode="auto">
          <a:xfrm>
            <a:off x="4781083" y="5941452"/>
            <a:ext cx="504632" cy="523220"/>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15873"/>
                </a:solidFill>
                <a:effectLst/>
                <a:uLnTx/>
                <a:uFillTx/>
                <a:latin typeface="Calibri" panose="020F0502020204030204" pitchFamily="34" charset="0"/>
                <a:ea typeface="+mn-ea"/>
                <a:cs typeface="+mn-cs"/>
              </a:rPr>
              <a:t>718</a:t>
            </a:r>
            <a:r>
              <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mn-cs"/>
              </a:rPr>
              <a:t>342</a:t>
            </a:r>
          </a:p>
        </p:txBody>
      </p:sp>
      <p:sp>
        <p:nvSpPr>
          <p:cNvPr id="18" name="TextBox 17">
            <a:extLst>
              <a:ext uri="{FF2B5EF4-FFF2-40B4-BE49-F238E27FC236}">
                <a16:creationId xmlns:a16="http://schemas.microsoft.com/office/drawing/2014/main" id="{13E6C1ED-BA0E-FB01-7DFC-8313C6AE278C}"/>
              </a:ext>
            </a:extLst>
          </p:cNvPr>
          <p:cNvSpPr txBox="1"/>
          <p:nvPr/>
        </p:nvSpPr>
        <p:spPr bwMode="auto">
          <a:xfrm>
            <a:off x="5094199" y="5941452"/>
            <a:ext cx="504632" cy="523220"/>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15873"/>
                </a:solidFill>
                <a:effectLst/>
                <a:uLnTx/>
                <a:uFillTx/>
                <a:latin typeface="Calibri" panose="020F0502020204030204" pitchFamily="34" charset="0"/>
                <a:ea typeface="+mn-ea"/>
                <a:cs typeface="+mn-cs"/>
              </a:rPr>
              <a:t>702</a:t>
            </a:r>
            <a:b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mn-cs"/>
              </a:rPr>
              <a:t>328</a:t>
            </a:r>
          </a:p>
        </p:txBody>
      </p:sp>
      <p:sp>
        <p:nvSpPr>
          <p:cNvPr id="19" name="TextBox 18">
            <a:extLst>
              <a:ext uri="{FF2B5EF4-FFF2-40B4-BE49-F238E27FC236}">
                <a16:creationId xmlns:a16="http://schemas.microsoft.com/office/drawing/2014/main" id="{8444F3EB-9BEB-5AF1-BC67-EDE1451D81D0}"/>
              </a:ext>
            </a:extLst>
          </p:cNvPr>
          <p:cNvSpPr txBox="1"/>
          <p:nvPr/>
        </p:nvSpPr>
        <p:spPr bwMode="auto">
          <a:xfrm>
            <a:off x="5407315" y="5941452"/>
            <a:ext cx="504632" cy="523220"/>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15873"/>
                </a:solidFill>
                <a:effectLst/>
                <a:uLnTx/>
                <a:uFillTx/>
                <a:latin typeface="Calibri" panose="020F0502020204030204" pitchFamily="34" charset="0"/>
                <a:ea typeface="+mn-ea"/>
                <a:cs typeface="+mn-cs"/>
              </a:rPr>
              <a:t>692</a:t>
            </a:r>
            <a:b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mn-cs"/>
              </a:rPr>
              <a:t>319</a:t>
            </a:r>
          </a:p>
        </p:txBody>
      </p:sp>
      <p:sp>
        <p:nvSpPr>
          <p:cNvPr id="20" name="TextBox 19">
            <a:extLst>
              <a:ext uri="{FF2B5EF4-FFF2-40B4-BE49-F238E27FC236}">
                <a16:creationId xmlns:a16="http://schemas.microsoft.com/office/drawing/2014/main" id="{4291E6C6-CF42-4929-BE8D-6949A04C3F92}"/>
              </a:ext>
            </a:extLst>
          </p:cNvPr>
          <p:cNvSpPr txBox="1"/>
          <p:nvPr/>
        </p:nvSpPr>
        <p:spPr bwMode="auto">
          <a:xfrm>
            <a:off x="5720431" y="5941452"/>
            <a:ext cx="504632" cy="523220"/>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15873"/>
                </a:solidFill>
                <a:effectLst/>
                <a:uLnTx/>
                <a:uFillTx/>
                <a:latin typeface="Calibri" panose="020F0502020204030204" pitchFamily="34" charset="0"/>
                <a:ea typeface="+mn-ea"/>
                <a:cs typeface="+mn-cs"/>
              </a:rPr>
              <a:t>681</a:t>
            </a:r>
            <a:b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mn-cs"/>
              </a:rPr>
              <a:t>310</a:t>
            </a:r>
          </a:p>
        </p:txBody>
      </p:sp>
      <p:sp>
        <p:nvSpPr>
          <p:cNvPr id="21" name="TextBox 20">
            <a:extLst>
              <a:ext uri="{FF2B5EF4-FFF2-40B4-BE49-F238E27FC236}">
                <a16:creationId xmlns:a16="http://schemas.microsoft.com/office/drawing/2014/main" id="{9F84145E-47F3-2075-792C-950CF83EB8A0}"/>
              </a:ext>
            </a:extLst>
          </p:cNvPr>
          <p:cNvSpPr txBox="1"/>
          <p:nvPr/>
        </p:nvSpPr>
        <p:spPr bwMode="auto">
          <a:xfrm>
            <a:off x="6033547" y="5941452"/>
            <a:ext cx="504632" cy="523220"/>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15873"/>
                </a:solidFill>
                <a:effectLst/>
                <a:uLnTx/>
                <a:uFillTx/>
                <a:latin typeface="Calibri" panose="020F0502020204030204" pitchFamily="34" charset="0"/>
                <a:ea typeface="+mn-ea"/>
                <a:cs typeface="+mn-cs"/>
              </a:rPr>
              <a:t>671</a:t>
            </a:r>
            <a:b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mn-cs"/>
              </a:rPr>
              <a:t>304</a:t>
            </a:r>
          </a:p>
        </p:txBody>
      </p:sp>
      <p:sp>
        <p:nvSpPr>
          <p:cNvPr id="22" name="TextBox 21">
            <a:extLst>
              <a:ext uri="{FF2B5EF4-FFF2-40B4-BE49-F238E27FC236}">
                <a16:creationId xmlns:a16="http://schemas.microsoft.com/office/drawing/2014/main" id="{23346498-D810-2A7A-AE00-58A46BE622D7}"/>
              </a:ext>
            </a:extLst>
          </p:cNvPr>
          <p:cNvSpPr txBox="1"/>
          <p:nvPr/>
        </p:nvSpPr>
        <p:spPr bwMode="auto">
          <a:xfrm>
            <a:off x="6346663" y="5941452"/>
            <a:ext cx="504632" cy="523220"/>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15873"/>
                </a:solidFill>
                <a:effectLst/>
                <a:uLnTx/>
                <a:uFillTx/>
                <a:latin typeface="Calibri" panose="020F0502020204030204" pitchFamily="34" charset="0"/>
                <a:ea typeface="+mn-ea"/>
                <a:cs typeface="+mn-cs"/>
              </a:rPr>
              <a:t>652</a:t>
            </a:r>
            <a:b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mn-cs"/>
              </a:rPr>
              <a:t>297</a:t>
            </a:r>
          </a:p>
        </p:txBody>
      </p:sp>
      <p:sp>
        <p:nvSpPr>
          <p:cNvPr id="23" name="TextBox 22">
            <a:extLst>
              <a:ext uri="{FF2B5EF4-FFF2-40B4-BE49-F238E27FC236}">
                <a16:creationId xmlns:a16="http://schemas.microsoft.com/office/drawing/2014/main" id="{E6EF0D28-A53A-73F0-72C8-4F93E3761B74}"/>
              </a:ext>
            </a:extLst>
          </p:cNvPr>
          <p:cNvSpPr txBox="1"/>
          <p:nvPr/>
        </p:nvSpPr>
        <p:spPr bwMode="auto">
          <a:xfrm>
            <a:off x="6659779" y="5941452"/>
            <a:ext cx="504632" cy="523220"/>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15873"/>
                </a:solidFill>
                <a:effectLst/>
                <a:uLnTx/>
                <a:uFillTx/>
                <a:latin typeface="Calibri" panose="020F0502020204030204" pitchFamily="34" charset="0"/>
                <a:ea typeface="+mn-ea"/>
                <a:cs typeface="+mn-cs"/>
              </a:rPr>
              <a:t>551</a:t>
            </a:r>
            <a:b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mn-cs"/>
              </a:rPr>
              <a:t>250</a:t>
            </a:r>
          </a:p>
        </p:txBody>
      </p:sp>
      <p:sp>
        <p:nvSpPr>
          <p:cNvPr id="24" name="TextBox 23">
            <a:extLst>
              <a:ext uri="{FF2B5EF4-FFF2-40B4-BE49-F238E27FC236}">
                <a16:creationId xmlns:a16="http://schemas.microsoft.com/office/drawing/2014/main" id="{0F589C69-7557-F782-1B9A-5D62C1F97C31}"/>
              </a:ext>
            </a:extLst>
          </p:cNvPr>
          <p:cNvSpPr txBox="1"/>
          <p:nvPr/>
        </p:nvSpPr>
        <p:spPr bwMode="auto">
          <a:xfrm>
            <a:off x="6972895" y="5941452"/>
            <a:ext cx="504632" cy="523220"/>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15873"/>
                </a:solidFill>
                <a:effectLst/>
                <a:uLnTx/>
                <a:uFillTx/>
                <a:latin typeface="Calibri" panose="020F0502020204030204" pitchFamily="34" charset="0"/>
                <a:ea typeface="+mn-ea"/>
                <a:cs typeface="+mn-cs"/>
              </a:rPr>
              <a:t>433</a:t>
            </a:r>
            <a:b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mn-cs"/>
              </a:rPr>
              <a:t>195</a:t>
            </a:r>
          </a:p>
        </p:txBody>
      </p:sp>
      <p:sp>
        <p:nvSpPr>
          <p:cNvPr id="25" name="TextBox 24">
            <a:extLst>
              <a:ext uri="{FF2B5EF4-FFF2-40B4-BE49-F238E27FC236}">
                <a16:creationId xmlns:a16="http://schemas.microsoft.com/office/drawing/2014/main" id="{7BD38EC9-0C5A-15D8-79A6-B89ABDC3C40B}"/>
              </a:ext>
            </a:extLst>
          </p:cNvPr>
          <p:cNvSpPr txBox="1"/>
          <p:nvPr/>
        </p:nvSpPr>
        <p:spPr bwMode="auto">
          <a:xfrm>
            <a:off x="7286011" y="5941452"/>
            <a:ext cx="504632" cy="523220"/>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15873"/>
                </a:solidFill>
                <a:effectLst/>
                <a:uLnTx/>
                <a:uFillTx/>
                <a:latin typeface="Calibri" panose="020F0502020204030204" pitchFamily="34" charset="0"/>
                <a:ea typeface="+mn-ea"/>
                <a:cs typeface="+mn-cs"/>
              </a:rPr>
              <a:t>303</a:t>
            </a:r>
            <a:b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mn-cs"/>
              </a:rPr>
              <a:t>140</a:t>
            </a:r>
          </a:p>
        </p:txBody>
      </p:sp>
      <p:sp>
        <p:nvSpPr>
          <p:cNvPr id="26" name="TextBox 25">
            <a:extLst>
              <a:ext uri="{FF2B5EF4-FFF2-40B4-BE49-F238E27FC236}">
                <a16:creationId xmlns:a16="http://schemas.microsoft.com/office/drawing/2014/main" id="{036ECE24-1616-04EA-17CD-A142767AB1BE}"/>
              </a:ext>
            </a:extLst>
          </p:cNvPr>
          <p:cNvSpPr txBox="1"/>
          <p:nvPr/>
        </p:nvSpPr>
        <p:spPr bwMode="auto">
          <a:xfrm>
            <a:off x="7599127" y="5941452"/>
            <a:ext cx="504632" cy="523220"/>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15873"/>
                </a:solidFill>
                <a:effectLst/>
                <a:uLnTx/>
                <a:uFillTx/>
                <a:latin typeface="Calibri" panose="020F0502020204030204" pitchFamily="34" charset="0"/>
                <a:ea typeface="+mn-ea"/>
                <a:cs typeface="+mn-cs"/>
              </a:rPr>
              <a:t>165</a:t>
            </a:r>
            <a:b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mn-cs"/>
              </a:rPr>
              <a:t>83</a:t>
            </a:r>
          </a:p>
        </p:txBody>
      </p:sp>
      <p:sp>
        <p:nvSpPr>
          <p:cNvPr id="27" name="TextBox 26">
            <a:extLst>
              <a:ext uri="{FF2B5EF4-FFF2-40B4-BE49-F238E27FC236}">
                <a16:creationId xmlns:a16="http://schemas.microsoft.com/office/drawing/2014/main" id="{87960DE2-7299-8EF5-AA8D-F096F3DF5E43}"/>
              </a:ext>
            </a:extLst>
          </p:cNvPr>
          <p:cNvSpPr txBox="1"/>
          <p:nvPr/>
        </p:nvSpPr>
        <p:spPr bwMode="auto">
          <a:xfrm>
            <a:off x="7912243" y="5941452"/>
            <a:ext cx="504632" cy="523220"/>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15873"/>
                </a:solidFill>
                <a:effectLst/>
                <a:uLnTx/>
                <a:uFillTx/>
                <a:latin typeface="Calibri" panose="020F0502020204030204" pitchFamily="34" charset="0"/>
                <a:ea typeface="+mn-ea"/>
                <a:cs typeface="+mn-cs"/>
              </a:rPr>
              <a:t>28</a:t>
            </a:r>
            <a:b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mn-cs"/>
              </a:rPr>
              <a:t>17</a:t>
            </a:r>
          </a:p>
        </p:txBody>
      </p:sp>
      <p:sp>
        <p:nvSpPr>
          <p:cNvPr id="28" name="TextBox 27">
            <a:extLst>
              <a:ext uri="{FF2B5EF4-FFF2-40B4-BE49-F238E27FC236}">
                <a16:creationId xmlns:a16="http://schemas.microsoft.com/office/drawing/2014/main" id="{12FC9FF8-67F1-B00B-3EA4-93041156AE9E}"/>
              </a:ext>
            </a:extLst>
          </p:cNvPr>
          <p:cNvSpPr txBox="1"/>
          <p:nvPr/>
        </p:nvSpPr>
        <p:spPr bwMode="auto">
          <a:xfrm>
            <a:off x="8225359" y="5941452"/>
            <a:ext cx="504632" cy="523220"/>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15873"/>
                </a:solidFill>
                <a:effectLst/>
                <a:uLnTx/>
                <a:uFillTx/>
                <a:latin typeface="Calibri" panose="020F0502020204030204" pitchFamily="34" charset="0"/>
                <a:ea typeface="+mn-ea"/>
                <a:cs typeface="+mn-cs"/>
              </a:rPr>
              <a:t>0</a:t>
            </a:r>
            <a:br>
              <a:rPr kumimoji="0" lang="en-US" sz="1400" b="0" i="0" u="none" strike="noStrike" kern="1200" cap="none" spc="0" normalizeH="0" baseline="0" noProof="0" dirty="0">
                <a:ln>
                  <a:noFill/>
                </a:ln>
                <a:solidFill>
                  <a:srgbClr val="015873"/>
                </a:solidFill>
                <a:effectLst/>
                <a:uLnTx/>
                <a:uFillTx/>
                <a:latin typeface="Calibri" panose="020F0502020204030204" pitchFamily="34" charset="0"/>
                <a:ea typeface="+mn-ea"/>
                <a:cs typeface="+mn-cs"/>
              </a:rPr>
            </a:br>
            <a:r>
              <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mn-cs"/>
              </a:rPr>
              <a:t>0</a:t>
            </a:r>
          </a:p>
        </p:txBody>
      </p:sp>
      <p:sp>
        <p:nvSpPr>
          <p:cNvPr id="29" name="TextBox 28">
            <a:extLst>
              <a:ext uri="{FF2B5EF4-FFF2-40B4-BE49-F238E27FC236}">
                <a16:creationId xmlns:a16="http://schemas.microsoft.com/office/drawing/2014/main" id="{8640E304-FF0B-1009-68DD-F437F280C4A6}"/>
              </a:ext>
            </a:extLst>
          </p:cNvPr>
          <p:cNvSpPr txBox="1"/>
          <p:nvPr/>
        </p:nvSpPr>
        <p:spPr bwMode="auto">
          <a:xfrm>
            <a:off x="8538476" y="5941452"/>
            <a:ext cx="504632" cy="523220"/>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15873"/>
                </a:solidFill>
                <a:effectLst/>
                <a:uLnTx/>
                <a:uFillTx/>
                <a:latin typeface="Calibri" panose="020F0502020204030204" pitchFamily="34" charset="0"/>
                <a:ea typeface="+mn-ea"/>
                <a:cs typeface="+mn-cs"/>
              </a:rPr>
              <a:t>0</a:t>
            </a:r>
            <a:b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400" b="0" i="0" u="none" strike="noStrike" kern="1200" cap="none" spc="0" normalizeH="0" baseline="0" noProof="0" dirty="0">
                <a:ln>
                  <a:noFill/>
                </a:ln>
                <a:solidFill>
                  <a:srgbClr val="E1471D"/>
                </a:solidFill>
                <a:effectLst/>
                <a:uLnTx/>
                <a:uFillTx/>
                <a:latin typeface="Calibri" panose="020F0502020204030204" pitchFamily="34" charset="0"/>
                <a:ea typeface="+mn-ea"/>
                <a:cs typeface="+mn-cs"/>
              </a:rPr>
              <a:t>0</a:t>
            </a:r>
          </a:p>
        </p:txBody>
      </p:sp>
      <p:sp>
        <p:nvSpPr>
          <p:cNvPr id="30" name="TextBox 29">
            <a:extLst>
              <a:ext uri="{FF2B5EF4-FFF2-40B4-BE49-F238E27FC236}">
                <a16:creationId xmlns:a16="http://schemas.microsoft.com/office/drawing/2014/main" id="{598936FF-660A-9B84-7198-A9F013C64612}"/>
              </a:ext>
            </a:extLst>
          </p:cNvPr>
          <p:cNvSpPr txBox="1"/>
          <p:nvPr/>
        </p:nvSpPr>
        <p:spPr bwMode="auto">
          <a:xfrm>
            <a:off x="7286011" y="1712233"/>
            <a:ext cx="696024" cy="338554"/>
          </a:xfrm>
          <a:prstGeom prst="rect">
            <a:avLst/>
          </a:prstGeom>
          <a:noFill/>
          <a:ln>
            <a:noFill/>
          </a:ln>
        </p:spPr>
        <p:txBody>
          <a:bodyPr wrap="non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015873"/>
                </a:solidFill>
                <a:effectLst/>
                <a:uLnTx/>
                <a:uFillTx/>
                <a:latin typeface="Calibri" panose="020F0502020204030204" pitchFamily="34" charset="0"/>
                <a:ea typeface="+mn-ea"/>
                <a:cs typeface="+mn-cs"/>
              </a:rPr>
              <a:t>84.5%</a:t>
            </a:r>
          </a:p>
        </p:txBody>
      </p:sp>
      <p:sp>
        <p:nvSpPr>
          <p:cNvPr id="31" name="TextBox 30">
            <a:extLst>
              <a:ext uri="{FF2B5EF4-FFF2-40B4-BE49-F238E27FC236}">
                <a16:creationId xmlns:a16="http://schemas.microsoft.com/office/drawing/2014/main" id="{DC8E7F5A-4414-E187-6B8D-2C727D4F68FC}"/>
              </a:ext>
            </a:extLst>
          </p:cNvPr>
          <p:cNvSpPr txBox="1"/>
          <p:nvPr/>
        </p:nvSpPr>
        <p:spPr bwMode="auto">
          <a:xfrm>
            <a:off x="7286011" y="2580730"/>
            <a:ext cx="700833" cy="338554"/>
          </a:xfrm>
          <a:prstGeom prst="rect">
            <a:avLst/>
          </a:prstGeom>
          <a:noFill/>
          <a:ln>
            <a:noFill/>
          </a:ln>
        </p:spPr>
        <p:txBody>
          <a:bodyPr wrap="non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E1471D"/>
                </a:solidFill>
                <a:effectLst/>
                <a:uLnTx/>
                <a:uFillTx/>
                <a:latin typeface="Calibri" panose="020F0502020204030204" pitchFamily="34" charset="0"/>
                <a:ea typeface="+mn-ea"/>
                <a:cs typeface="+mn-cs"/>
              </a:rPr>
              <a:t>76.8%</a:t>
            </a:r>
          </a:p>
        </p:txBody>
      </p:sp>
      <p:cxnSp>
        <p:nvCxnSpPr>
          <p:cNvPr id="7" name="Straight Connector 6">
            <a:extLst>
              <a:ext uri="{FF2B5EF4-FFF2-40B4-BE49-F238E27FC236}">
                <a16:creationId xmlns:a16="http://schemas.microsoft.com/office/drawing/2014/main" id="{5F9E0C39-BF72-5C11-C8C4-2B4402E65236}"/>
              </a:ext>
            </a:extLst>
          </p:cNvPr>
          <p:cNvCxnSpPr>
            <a:cxnSpLocks/>
          </p:cNvCxnSpPr>
          <p:nvPr/>
        </p:nvCxnSpPr>
        <p:spPr bwMode="auto">
          <a:xfrm>
            <a:off x="3467819" y="5257803"/>
            <a:ext cx="5322973" cy="0"/>
          </a:xfrm>
          <a:prstGeom prst="line">
            <a:avLst/>
          </a:prstGeom>
          <a:noFill/>
          <a:ln w="28575" cap="flat" cmpd="sng" algn="ctr">
            <a:solidFill>
              <a:schemeClr val="bg1"/>
            </a:solidFill>
            <a:prstDash val="solid"/>
            <a:round/>
            <a:headEnd type="none" w="med" len="med"/>
            <a:tailEnd type="none" w="med" len="med"/>
          </a:ln>
          <a:effectLst/>
        </p:spPr>
      </p:cxnSp>
      <p:cxnSp>
        <p:nvCxnSpPr>
          <p:cNvPr id="33" name="Straight Connector 32">
            <a:extLst>
              <a:ext uri="{FF2B5EF4-FFF2-40B4-BE49-F238E27FC236}">
                <a16:creationId xmlns:a16="http://schemas.microsoft.com/office/drawing/2014/main" id="{5D700BE0-398A-041A-D240-4B6311E75590}"/>
              </a:ext>
            </a:extLst>
          </p:cNvPr>
          <p:cNvCxnSpPr/>
          <p:nvPr/>
        </p:nvCxnSpPr>
        <p:spPr bwMode="auto">
          <a:xfrm flipV="1">
            <a:off x="3482107" y="1614488"/>
            <a:ext cx="0" cy="3643315"/>
          </a:xfrm>
          <a:prstGeom prst="line">
            <a:avLst/>
          </a:prstGeom>
          <a:noFill/>
          <a:ln w="28575" cap="flat" cmpd="sng" algn="ctr">
            <a:solidFill>
              <a:schemeClr val="bg1"/>
            </a:solidFill>
            <a:prstDash val="solid"/>
            <a:round/>
            <a:headEnd type="none" w="med" len="med"/>
            <a:tailEnd type="none" w="med" len="med"/>
          </a:ln>
          <a:effectLst/>
        </p:spPr>
      </p:cxnSp>
      <p:cxnSp>
        <p:nvCxnSpPr>
          <p:cNvPr id="35" name="Straight Connector 34">
            <a:extLst>
              <a:ext uri="{FF2B5EF4-FFF2-40B4-BE49-F238E27FC236}">
                <a16:creationId xmlns:a16="http://schemas.microsoft.com/office/drawing/2014/main" id="{2AEA55DD-5AD8-A54B-AA5E-278885286A1E}"/>
              </a:ext>
            </a:extLst>
          </p:cNvPr>
          <p:cNvCxnSpPr/>
          <p:nvPr/>
        </p:nvCxnSpPr>
        <p:spPr bwMode="auto">
          <a:xfrm flipV="1">
            <a:off x="7225211" y="1607342"/>
            <a:ext cx="0" cy="3643315"/>
          </a:xfrm>
          <a:prstGeom prst="line">
            <a:avLst/>
          </a:prstGeom>
          <a:noFill/>
          <a:ln w="28575" cap="flat" cmpd="sng" algn="ctr">
            <a:solidFill>
              <a:schemeClr val="bg1"/>
            </a:solidFill>
            <a:prstDash val="sysDot"/>
            <a:round/>
            <a:headEnd type="none" w="med" len="med"/>
            <a:tailEnd type="none" w="med" len="med"/>
          </a:ln>
          <a:effectLst/>
        </p:spPr>
      </p:cxnSp>
      <p:cxnSp>
        <p:nvCxnSpPr>
          <p:cNvPr id="36" name="Straight Connector 35">
            <a:extLst>
              <a:ext uri="{FF2B5EF4-FFF2-40B4-BE49-F238E27FC236}">
                <a16:creationId xmlns:a16="http://schemas.microsoft.com/office/drawing/2014/main" id="{85BE3300-FC59-434C-1E4D-7C8F14364977}"/>
              </a:ext>
            </a:extLst>
          </p:cNvPr>
          <p:cNvCxnSpPr>
            <a:cxnSpLocks/>
          </p:cNvCxnSpPr>
          <p:nvPr/>
        </p:nvCxnSpPr>
        <p:spPr bwMode="auto">
          <a:xfrm>
            <a:off x="3482107" y="5257803"/>
            <a:ext cx="0" cy="64008"/>
          </a:xfrm>
          <a:prstGeom prst="line">
            <a:avLst/>
          </a:prstGeom>
          <a:noFill/>
          <a:ln w="28575" cap="flat" cmpd="sng" algn="ctr">
            <a:solidFill>
              <a:schemeClr val="bg1"/>
            </a:solidFill>
            <a:prstDash val="solid"/>
            <a:round/>
            <a:headEnd type="none" w="med" len="med"/>
            <a:tailEnd type="none" w="med" len="med"/>
          </a:ln>
          <a:effectLst/>
        </p:spPr>
      </p:cxnSp>
      <p:cxnSp>
        <p:nvCxnSpPr>
          <p:cNvPr id="38" name="Straight Connector 37">
            <a:extLst>
              <a:ext uri="{FF2B5EF4-FFF2-40B4-BE49-F238E27FC236}">
                <a16:creationId xmlns:a16="http://schemas.microsoft.com/office/drawing/2014/main" id="{F5B4F005-5C39-6FAB-1CD9-7475F393C08B}"/>
              </a:ext>
            </a:extLst>
          </p:cNvPr>
          <p:cNvCxnSpPr>
            <a:cxnSpLocks/>
          </p:cNvCxnSpPr>
          <p:nvPr/>
        </p:nvCxnSpPr>
        <p:spPr bwMode="auto">
          <a:xfrm>
            <a:off x="3794145" y="5257803"/>
            <a:ext cx="0" cy="64008"/>
          </a:xfrm>
          <a:prstGeom prst="line">
            <a:avLst/>
          </a:prstGeom>
          <a:noFill/>
          <a:ln w="28575" cap="flat" cmpd="sng" algn="ctr">
            <a:solidFill>
              <a:schemeClr val="bg1"/>
            </a:solidFill>
            <a:prstDash val="solid"/>
            <a:round/>
            <a:headEnd type="none" w="med" len="med"/>
            <a:tailEnd type="none" w="med" len="med"/>
          </a:ln>
          <a:effectLst/>
        </p:spPr>
      </p:cxnSp>
      <p:cxnSp>
        <p:nvCxnSpPr>
          <p:cNvPr id="39" name="Straight Connector 38">
            <a:extLst>
              <a:ext uri="{FF2B5EF4-FFF2-40B4-BE49-F238E27FC236}">
                <a16:creationId xmlns:a16="http://schemas.microsoft.com/office/drawing/2014/main" id="{0BBB72E3-C14B-302A-CD48-96E41C31905F}"/>
              </a:ext>
            </a:extLst>
          </p:cNvPr>
          <p:cNvCxnSpPr>
            <a:cxnSpLocks/>
          </p:cNvCxnSpPr>
          <p:nvPr/>
        </p:nvCxnSpPr>
        <p:spPr bwMode="auto">
          <a:xfrm>
            <a:off x="4106183" y="5257803"/>
            <a:ext cx="0" cy="64008"/>
          </a:xfrm>
          <a:prstGeom prst="line">
            <a:avLst/>
          </a:prstGeom>
          <a:noFill/>
          <a:ln w="28575" cap="flat" cmpd="sng" algn="ctr">
            <a:solidFill>
              <a:schemeClr val="bg1"/>
            </a:solidFill>
            <a:prstDash val="solid"/>
            <a:round/>
            <a:headEnd type="none" w="med" len="med"/>
            <a:tailEnd type="none" w="med" len="med"/>
          </a:ln>
          <a:effectLst/>
        </p:spPr>
      </p:cxnSp>
      <p:cxnSp>
        <p:nvCxnSpPr>
          <p:cNvPr id="40" name="Straight Connector 39">
            <a:extLst>
              <a:ext uri="{FF2B5EF4-FFF2-40B4-BE49-F238E27FC236}">
                <a16:creationId xmlns:a16="http://schemas.microsoft.com/office/drawing/2014/main" id="{9B675260-77A5-B9EB-6A20-6460A9C6AA73}"/>
              </a:ext>
            </a:extLst>
          </p:cNvPr>
          <p:cNvCxnSpPr>
            <a:cxnSpLocks/>
          </p:cNvCxnSpPr>
          <p:nvPr/>
        </p:nvCxnSpPr>
        <p:spPr bwMode="auto">
          <a:xfrm>
            <a:off x="4418221" y="5257803"/>
            <a:ext cx="0" cy="64008"/>
          </a:xfrm>
          <a:prstGeom prst="line">
            <a:avLst/>
          </a:prstGeom>
          <a:noFill/>
          <a:ln w="28575" cap="flat" cmpd="sng" algn="ctr">
            <a:solidFill>
              <a:schemeClr val="bg1"/>
            </a:solidFill>
            <a:prstDash val="solid"/>
            <a:round/>
            <a:headEnd type="none" w="med" len="med"/>
            <a:tailEnd type="none" w="med" len="med"/>
          </a:ln>
          <a:effectLst/>
        </p:spPr>
      </p:cxnSp>
      <p:cxnSp>
        <p:nvCxnSpPr>
          <p:cNvPr id="41" name="Straight Connector 40">
            <a:extLst>
              <a:ext uri="{FF2B5EF4-FFF2-40B4-BE49-F238E27FC236}">
                <a16:creationId xmlns:a16="http://schemas.microsoft.com/office/drawing/2014/main" id="{93D13FC7-F4CB-C5BC-92B9-54FC56DCBE40}"/>
              </a:ext>
            </a:extLst>
          </p:cNvPr>
          <p:cNvCxnSpPr>
            <a:cxnSpLocks/>
          </p:cNvCxnSpPr>
          <p:nvPr/>
        </p:nvCxnSpPr>
        <p:spPr bwMode="auto">
          <a:xfrm>
            <a:off x="4730259" y="5257803"/>
            <a:ext cx="0" cy="64008"/>
          </a:xfrm>
          <a:prstGeom prst="line">
            <a:avLst/>
          </a:prstGeom>
          <a:noFill/>
          <a:ln w="28575" cap="flat" cmpd="sng" algn="ctr">
            <a:solidFill>
              <a:schemeClr val="bg1"/>
            </a:solidFill>
            <a:prstDash val="solid"/>
            <a:round/>
            <a:headEnd type="none" w="med" len="med"/>
            <a:tailEnd type="none" w="med" len="med"/>
          </a:ln>
          <a:effectLst/>
        </p:spPr>
      </p:cxnSp>
      <p:cxnSp>
        <p:nvCxnSpPr>
          <p:cNvPr id="42" name="Straight Connector 41">
            <a:extLst>
              <a:ext uri="{FF2B5EF4-FFF2-40B4-BE49-F238E27FC236}">
                <a16:creationId xmlns:a16="http://schemas.microsoft.com/office/drawing/2014/main" id="{537EC2F9-72CF-5711-FB5D-6FDA9FB64080}"/>
              </a:ext>
            </a:extLst>
          </p:cNvPr>
          <p:cNvCxnSpPr>
            <a:cxnSpLocks/>
          </p:cNvCxnSpPr>
          <p:nvPr/>
        </p:nvCxnSpPr>
        <p:spPr bwMode="auto">
          <a:xfrm>
            <a:off x="5042297" y="5257803"/>
            <a:ext cx="0" cy="64008"/>
          </a:xfrm>
          <a:prstGeom prst="line">
            <a:avLst/>
          </a:prstGeom>
          <a:noFill/>
          <a:ln w="28575" cap="flat" cmpd="sng" algn="ctr">
            <a:solidFill>
              <a:schemeClr val="bg1"/>
            </a:solidFill>
            <a:prstDash val="solid"/>
            <a:round/>
            <a:headEnd type="none" w="med" len="med"/>
            <a:tailEnd type="none" w="med" len="med"/>
          </a:ln>
          <a:effectLst/>
        </p:spPr>
      </p:cxnSp>
      <p:cxnSp>
        <p:nvCxnSpPr>
          <p:cNvPr id="43" name="Straight Connector 42">
            <a:extLst>
              <a:ext uri="{FF2B5EF4-FFF2-40B4-BE49-F238E27FC236}">
                <a16:creationId xmlns:a16="http://schemas.microsoft.com/office/drawing/2014/main" id="{536A74C1-9E01-A673-0D4F-5EA3207EE451}"/>
              </a:ext>
            </a:extLst>
          </p:cNvPr>
          <p:cNvCxnSpPr>
            <a:cxnSpLocks/>
          </p:cNvCxnSpPr>
          <p:nvPr/>
        </p:nvCxnSpPr>
        <p:spPr bwMode="auto">
          <a:xfrm>
            <a:off x="5354335" y="5257803"/>
            <a:ext cx="0" cy="64008"/>
          </a:xfrm>
          <a:prstGeom prst="line">
            <a:avLst/>
          </a:prstGeom>
          <a:noFill/>
          <a:ln w="28575" cap="flat" cmpd="sng" algn="ctr">
            <a:solidFill>
              <a:schemeClr val="bg1"/>
            </a:solidFill>
            <a:prstDash val="solid"/>
            <a:round/>
            <a:headEnd type="none" w="med" len="med"/>
            <a:tailEnd type="none" w="med" len="med"/>
          </a:ln>
          <a:effectLst/>
        </p:spPr>
      </p:cxnSp>
      <p:cxnSp>
        <p:nvCxnSpPr>
          <p:cNvPr id="44" name="Straight Connector 43">
            <a:extLst>
              <a:ext uri="{FF2B5EF4-FFF2-40B4-BE49-F238E27FC236}">
                <a16:creationId xmlns:a16="http://schemas.microsoft.com/office/drawing/2014/main" id="{2CA75FC0-5A50-72D2-3640-9E384276BFB8}"/>
              </a:ext>
            </a:extLst>
          </p:cNvPr>
          <p:cNvCxnSpPr>
            <a:cxnSpLocks/>
          </p:cNvCxnSpPr>
          <p:nvPr/>
        </p:nvCxnSpPr>
        <p:spPr bwMode="auto">
          <a:xfrm>
            <a:off x="5666373" y="5257803"/>
            <a:ext cx="0" cy="64008"/>
          </a:xfrm>
          <a:prstGeom prst="line">
            <a:avLst/>
          </a:prstGeom>
          <a:noFill/>
          <a:ln w="28575" cap="flat" cmpd="sng" algn="ctr">
            <a:solidFill>
              <a:schemeClr val="bg1"/>
            </a:solidFill>
            <a:prstDash val="solid"/>
            <a:round/>
            <a:headEnd type="none" w="med" len="med"/>
            <a:tailEnd type="none" w="med" len="med"/>
          </a:ln>
          <a:effectLst/>
        </p:spPr>
      </p:cxnSp>
      <p:cxnSp>
        <p:nvCxnSpPr>
          <p:cNvPr id="45" name="Straight Connector 44">
            <a:extLst>
              <a:ext uri="{FF2B5EF4-FFF2-40B4-BE49-F238E27FC236}">
                <a16:creationId xmlns:a16="http://schemas.microsoft.com/office/drawing/2014/main" id="{CD1858B0-5AB2-73B0-D0F5-6E708705C96C}"/>
              </a:ext>
            </a:extLst>
          </p:cNvPr>
          <p:cNvCxnSpPr>
            <a:cxnSpLocks/>
          </p:cNvCxnSpPr>
          <p:nvPr/>
        </p:nvCxnSpPr>
        <p:spPr bwMode="auto">
          <a:xfrm>
            <a:off x="5978411" y="5257803"/>
            <a:ext cx="0" cy="64008"/>
          </a:xfrm>
          <a:prstGeom prst="line">
            <a:avLst/>
          </a:prstGeom>
          <a:noFill/>
          <a:ln w="28575" cap="flat" cmpd="sng" algn="ctr">
            <a:solidFill>
              <a:schemeClr val="bg1"/>
            </a:solidFill>
            <a:prstDash val="solid"/>
            <a:round/>
            <a:headEnd type="none" w="med" len="med"/>
            <a:tailEnd type="none" w="med" len="med"/>
          </a:ln>
          <a:effectLst/>
        </p:spPr>
      </p:cxnSp>
      <p:cxnSp>
        <p:nvCxnSpPr>
          <p:cNvPr id="46" name="Straight Connector 45">
            <a:extLst>
              <a:ext uri="{FF2B5EF4-FFF2-40B4-BE49-F238E27FC236}">
                <a16:creationId xmlns:a16="http://schemas.microsoft.com/office/drawing/2014/main" id="{5354B79C-586C-441F-AB35-B0ECECB976EC}"/>
              </a:ext>
            </a:extLst>
          </p:cNvPr>
          <p:cNvCxnSpPr>
            <a:cxnSpLocks/>
          </p:cNvCxnSpPr>
          <p:nvPr/>
        </p:nvCxnSpPr>
        <p:spPr bwMode="auto">
          <a:xfrm>
            <a:off x="6290449" y="5257803"/>
            <a:ext cx="0" cy="64008"/>
          </a:xfrm>
          <a:prstGeom prst="line">
            <a:avLst/>
          </a:prstGeom>
          <a:noFill/>
          <a:ln w="28575" cap="flat" cmpd="sng" algn="ctr">
            <a:solidFill>
              <a:schemeClr val="bg1"/>
            </a:solidFill>
            <a:prstDash val="solid"/>
            <a:round/>
            <a:headEnd type="none" w="med" len="med"/>
            <a:tailEnd type="none" w="med" len="med"/>
          </a:ln>
          <a:effectLst/>
        </p:spPr>
      </p:cxnSp>
      <p:cxnSp>
        <p:nvCxnSpPr>
          <p:cNvPr id="47" name="Straight Connector 46">
            <a:extLst>
              <a:ext uri="{FF2B5EF4-FFF2-40B4-BE49-F238E27FC236}">
                <a16:creationId xmlns:a16="http://schemas.microsoft.com/office/drawing/2014/main" id="{2E103748-0292-746D-8561-D02AB1A317D3}"/>
              </a:ext>
            </a:extLst>
          </p:cNvPr>
          <p:cNvCxnSpPr>
            <a:cxnSpLocks/>
          </p:cNvCxnSpPr>
          <p:nvPr/>
        </p:nvCxnSpPr>
        <p:spPr bwMode="auto">
          <a:xfrm>
            <a:off x="6602487" y="5257803"/>
            <a:ext cx="0" cy="64008"/>
          </a:xfrm>
          <a:prstGeom prst="line">
            <a:avLst/>
          </a:prstGeom>
          <a:noFill/>
          <a:ln w="28575" cap="flat" cmpd="sng" algn="ctr">
            <a:solidFill>
              <a:schemeClr val="bg1"/>
            </a:solidFill>
            <a:prstDash val="solid"/>
            <a:round/>
            <a:headEnd type="none" w="med" len="med"/>
            <a:tailEnd type="none" w="med" len="med"/>
          </a:ln>
          <a:effectLst/>
        </p:spPr>
      </p:cxnSp>
      <p:cxnSp>
        <p:nvCxnSpPr>
          <p:cNvPr id="48" name="Straight Connector 47">
            <a:extLst>
              <a:ext uri="{FF2B5EF4-FFF2-40B4-BE49-F238E27FC236}">
                <a16:creationId xmlns:a16="http://schemas.microsoft.com/office/drawing/2014/main" id="{64690BFC-06F4-83B8-22C4-F24C3D45DCE9}"/>
              </a:ext>
            </a:extLst>
          </p:cNvPr>
          <p:cNvCxnSpPr>
            <a:cxnSpLocks/>
          </p:cNvCxnSpPr>
          <p:nvPr/>
        </p:nvCxnSpPr>
        <p:spPr bwMode="auto">
          <a:xfrm>
            <a:off x="6914525" y="5257803"/>
            <a:ext cx="0" cy="64008"/>
          </a:xfrm>
          <a:prstGeom prst="line">
            <a:avLst/>
          </a:prstGeom>
          <a:noFill/>
          <a:ln w="28575" cap="flat" cmpd="sng" algn="ctr">
            <a:solidFill>
              <a:schemeClr val="bg1"/>
            </a:solidFill>
            <a:prstDash val="solid"/>
            <a:round/>
            <a:headEnd type="none" w="med" len="med"/>
            <a:tailEnd type="none" w="med" len="med"/>
          </a:ln>
          <a:effectLst/>
        </p:spPr>
      </p:cxnSp>
      <p:cxnSp>
        <p:nvCxnSpPr>
          <p:cNvPr id="49" name="Straight Connector 48">
            <a:extLst>
              <a:ext uri="{FF2B5EF4-FFF2-40B4-BE49-F238E27FC236}">
                <a16:creationId xmlns:a16="http://schemas.microsoft.com/office/drawing/2014/main" id="{90F57490-6DEC-96A0-5575-E6FA9D662386}"/>
              </a:ext>
            </a:extLst>
          </p:cNvPr>
          <p:cNvCxnSpPr>
            <a:cxnSpLocks/>
          </p:cNvCxnSpPr>
          <p:nvPr/>
        </p:nvCxnSpPr>
        <p:spPr bwMode="auto">
          <a:xfrm>
            <a:off x="7226563" y="5257803"/>
            <a:ext cx="0" cy="64008"/>
          </a:xfrm>
          <a:prstGeom prst="line">
            <a:avLst/>
          </a:prstGeom>
          <a:noFill/>
          <a:ln w="28575" cap="flat" cmpd="sng" algn="ctr">
            <a:solidFill>
              <a:schemeClr val="bg1"/>
            </a:solidFill>
            <a:prstDash val="solid"/>
            <a:round/>
            <a:headEnd type="none" w="med" len="med"/>
            <a:tailEnd type="none" w="med" len="med"/>
          </a:ln>
          <a:effectLst/>
        </p:spPr>
      </p:cxnSp>
      <p:cxnSp>
        <p:nvCxnSpPr>
          <p:cNvPr id="50" name="Straight Connector 49">
            <a:extLst>
              <a:ext uri="{FF2B5EF4-FFF2-40B4-BE49-F238E27FC236}">
                <a16:creationId xmlns:a16="http://schemas.microsoft.com/office/drawing/2014/main" id="{0AF015EE-4FAD-C65F-4794-EE7E6CB1CE3D}"/>
              </a:ext>
            </a:extLst>
          </p:cNvPr>
          <p:cNvCxnSpPr>
            <a:cxnSpLocks/>
          </p:cNvCxnSpPr>
          <p:nvPr/>
        </p:nvCxnSpPr>
        <p:spPr bwMode="auto">
          <a:xfrm>
            <a:off x="7538601" y="5257803"/>
            <a:ext cx="0" cy="64008"/>
          </a:xfrm>
          <a:prstGeom prst="line">
            <a:avLst/>
          </a:prstGeom>
          <a:noFill/>
          <a:ln w="28575" cap="flat" cmpd="sng" algn="ctr">
            <a:solidFill>
              <a:schemeClr val="bg1"/>
            </a:solidFill>
            <a:prstDash val="solid"/>
            <a:round/>
            <a:headEnd type="none" w="med" len="med"/>
            <a:tailEnd type="none" w="med" len="med"/>
          </a:ln>
          <a:effectLst/>
        </p:spPr>
      </p:cxnSp>
      <p:cxnSp>
        <p:nvCxnSpPr>
          <p:cNvPr id="51" name="Straight Connector 50">
            <a:extLst>
              <a:ext uri="{FF2B5EF4-FFF2-40B4-BE49-F238E27FC236}">
                <a16:creationId xmlns:a16="http://schemas.microsoft.com/office/drawing/2014/main" id="{BE08F2FE-4F94-43BC-0CC6-F6E3449DEF9C}"/>
              </a:ext>
            </a:extLst>
          </p:cNvPr>
          <p:cNvCxnSpPr>
            <a:cxnSpLocks/>
          </p:cNvCxnSpPr>
          <p:nvPr/>
        </p:nvCxnSpPr>
        <p:spPr bwMode="auto">
          <a:xfrm>
            <a:off x="7850639" y="5257803"/>
            <a:ext cx="0" cy="64008"/>
          </a:xfrm>
          <a:prstGeom prst="line">
            <a:avLst/>
          </a:prstGeom>
          <a:noFill/>
          <a:ln w="28575" cap="flat" cmpd="sng" algn="ctr">
            <a:solidFill>
              <a:schemeClr val="bg1"/>
            </a:solidFill>
            <a:prstDash val="solid"/>
            <a:round/>
            <a:headEnd type="none" w="med" len="med"/>
            <a:tailEnd type="none" w="med" len="med"/>
          </a:ln>
          <a:effectLst/>
        </p:spPr>
      </p:cxnSp>
      <p:cxnSp>
        <p:nvCxnSpPr>
          <p:cNvPr id="52" name="Straight Connector 51">
            <a:extLst>
              <a:ext uri="{FF2B5EF4-FFF2-40B4-BE49-F238E27FC236}">
                <a16:creationId xmlns:a16="http://schemas.microsoft.com/office/drawing/2014/main" id="{467A2CD0-197D-6E45-1391-821B019A7050}"/>
              </a:ext>
            </a:extLst>
          </p:cNvPr>
          <p:cNvCxnSpPr>
            <a:cxnSpLocks/>
          </p:cNvCxnSpPr>
          <p:nvPr/>
        </p:nvCxnSpPr>
        <p:spPr bwMode="auto">
          <a:xfrm>
            <a:off x="8779605" y="5257803"/>
            <a:ext cx="0" cy="64008"/>
          </a:xfrm>
          <a:prstGeom prst="line">
            <a:avLst/>
          </a:prstGeom>
          <a:noFill/>
          <a:ln w="28575" cap="flat" cmpd="sng" algn="ctr">
            <a:solidFill>
              <a:schemeClr val="bg1"/>
            </a:solidFill>
            <a:prstDash val="solid"/>
            <a:round/>
            <a:headEnd type="none" w="med" len="med"/>
            <a:tailEnd type="none" w="med" len="med"/>
          </a:ln>
          <a:effectLst/>
        </p:spPr>
      </p:cxnSp>
      <p:cxnSp>
        <p:nvCxnSpPr>
          <p:cNvPr id="53" name="Straight Connector 52">
            <a:extLst>
              <a:ext uri="{FF2B5EF4-FFF2-40B4-BE49-F238E27FC236}">
                <a16:creationId xmlns:a16="http://schemas.microsoft.com/office/drawing/2014/main" id="{56D7C9FE-C30D-52B3-0D03-1C33F130F1DB}"/>
              </a:ext>
            </a:extLst>
          </p:cNvPr>
          <p:cNvCxnSpPr>
            <a:cxnSpLocks/>
          </p:cNvCxnSpPr>
          <p:nvPr/>
        </p:nvCxnSpPr>
        <p:spPr bwMode="auto">
          <a:xfrm>
            <a:off x="8162677" y="5257803"/>
            <a:ext cx="0" cy="64008"/>
          </a:xfrm>
          <a:prstGeom prst="line">
            <a:avLst/>
          </a:prstGeom>
          <a:noFill/>
          <a:ln w="28575" cap="flat" cmpd="sng" algn="ctr">
            <a:solidFill>
              <a:schemeClr val="bg1"/>
            </a:solidFill>
            <a:prstDash val="solid"/>
            <a:round/>
            <a:headEnd type="none" w="med" len="med"/>
            <a:tailEnd type="none" w="med" len="med"/>
          </a:ln>
          <a:effectLst/>
        </p:spPr>
      </p:cxnSp>
      <p:cxnSp>
        <p:nvCxnSpPr>
          <p:cNvPr id="54" name="Straight Connector 53">
            <a:extLst>
              <a:ext uri="{FF2B5EF4-FFF2-40B4-BE49-F238E27FC236}">
                <a16:creationId xmlns:a16="http://schemas.microsoft.com/office/drawing/2014/main" id="{9AB91838-4968-171A-5506-D2685F7FE9E6}"/>
              </a:ext>
            </a:extLst>
          </p:cNvPr>
          <p:cNvCxnSpPr>
            <a:cxnSpLocks/>
          </p:cNvCxnSpPr>
          <p:nvPr/>
        </p:nvCxnSpPr>
        <p:spPr bwMode="auto">
          <a:xfrm>
            <a:off x="8474715" y="5257803"/>
            <a:ext cx="0" cy="64008"/>
          </a:xfrm>
          <a:prstGeom prst="line">
            <a:avLst/>
          </a:prstGeom>
          <a:noFill/>
          <a:ln w="28575" cap="flat" cmpd="sng" algn="ctr">
            <a:solidFill>
              <a:schemeClr val="bg1"/>
            </a:solidFill>
            <a:prstDash val="solid"/>
            <a:round/>
            <a:headEnd type="none" w="med" len="med"/>
            <a:tailEnd type="none" w="med" len="med"/>
          </a:ln>
          <a:effectLst/>
        </p:spPr>
      </p:cxnSp>
      <p:cxnSp>
        <p:nvCxnSpPr>
          <p:cNvPr id="55" name="Straight Connector 54">
            <a:extLst>
              <a:ext uri="{FF2B5EF4-FFF2-40B4-BE49-F238E27FC236}">
                <a16:creationId xmlns:a16="http://schemas.microsoft.com/office/drawing/2014/main" id="{8D166255-94EE-4547-C9C8-029926AB4EE3}"/>
              </a:ext>
            </a:extLst>
          </p:cNvPr>
          <p:cNvCxnSpPr>
            <a:cxnSpLocks/>
          </p:cNvCxnSpPr>
          <p:nvPr/>
        </p:nvCxnSpPr>
        <p:spPr bwMode="auto">
          <a:xfrm flipH="1">
            <a:off x="3424955" y="1614488"/>
            <a:ext cx="64008" cy="0"/>
          </a:xfrm>
          <a:prstGeom prst="line">
            <a:avLst/>
          </a:prstGeom>
          <a:noFill/>
          <a:ln w="28575" cap="flat" cmpd="sng" algn="ctr">
            <a:solidFill>
              <a:schemeClr val="bg1"/>
            </a:solidFill>
            <a:prstDash val="solid"/>
            <a:round/>
            <a:headEnd type="none" w="med" len="med"/>
            <a:tailEnd type="none" w="med" len="med"/>
          </a:ln>
          <a:effectLst/>
        </p:spPr>
      </p:cxnSp>
      <p:cxnSp>
        <p:nvCxnSpPr>
          <p:cNvPr id="58" name="Straight Connector 57">
            <a:extLst>
              <a:ext uri="{FF2B5EF4-FFF2-40B4-BE49-F238E27FC236}">
                <a16:creationId xmlns:a16="http://schemas.microsoft.com/office/drawing/2014/main" id="{FFB0F36C-CDF0-9463-D53B-489576D20A92}"/>
              </a:ext>
            </a:extLst>
          </p:cNvPr>
          <p:cNvCxnSpPr>
            <a:cxnSpLocks/>
          </p:cNvCxnSpPr>
          <p:nvPr/>
        </p:nvCxnSpPr>
        <p:spPr bwMode="auto">
          <a:xfrm flipH="1">
            <a:off x="3424955" y="2343152"/>
            <a:ext cx="64008" cy="0"/>
          </a:xfrm>
          <a:prstGeom prst="line">
            <a:avLst/>
          </a:prstGeom>
          <a:noFill/>
          <a:ln w="28575" cap="flat" cmpd="sng" algn="ctr">
            <a:solidFill>
              <a:schemeClr val="bg1"/>
            </a:solidFill>
            <a:prstDash val="solid"/>
            <a:round/>
            <a:headEnd type="none" w="med" len="med"/>
            <a:tailEnd type="none" w="med" len="med"/>
          </a:ln>
          <a:effectLst/>
        </p:spPr>
      </p:cxnSp>
      <p:cxnSp>
        <p:nvCxnSpPr>
          <p:cNvPr id="60" name="Straight Connector 59">
            <a:extLst>
              <a:ext uri="{FF2B5EF4-FFF2-40B4-BE49-F238E27FC236}">
                <a16:creationId xmlns:a16="http://schemas.microsoft.com/office/drawing/2014/main" id="{73AB412B-327E-36FB-D3C5-4845219A480A}"/>
              </a:ext>
            </a:extLst>
          </p:cNvPr>
          <p:cNvCxnSpPr>
            <a:cxnSpLocks/>
          </p:cNvCxnSpPr>
          <p:nvPr/>
        </p:nvCxnSpPr>
        <p:spPr bwMode="auto">
          <a:xfrm flipH="1">
            <a:off x="3424955" y="3071816"/>
            <a:ext cx="64008" cy="0"/>
          </a:xfrm>
          <a:prstGeom prst="line">
            <a:avLst/>
          </a:prstGeom>
          <a:noFill/>
          <a:ln w="28575" cap="flat" cmpd="sng" algn="ctr">
            <a:solidFill>
              <a:schemeClr val="bg1"/>
            </a:solidFill>
            <a:prstDash val="solid"/>
            <a:round/>
            <a:headEnd type="none" w="med" len="med"/>
            <a:tailEnd type="none" w="med" len="med"/>
          </a:ln>
          <a:effectLst/>
        </p:spPr>
      </p:cxnSp>
      <p:cxnSp>
        <p:nvCxnSpPr>
          <p:cNvPr id="62" name="Straight Connector 61">
            <a:extLst>
              <a:ext uri="{FF2B5EF4-FFF2-40B4-BE49-F238E27FC236}">
                <a16:creationId xmlns:a16="http://schemas.microsoft.com/office/drawing/2014/main" id="{581EEC51-99D0-3194-4C7A-5A912B5931C6}"/>
              </a:ext>
            </a:extLst>
          </p:cNvPr>
          <p:cNvCxnSpPr>
            <a:cxnSpLocks/>
          </p:cNvCxnSpPr>
          <p:nvPr/>
        </p:nvCxnSpPr>
        <p:spPr bwMode="auto">
          <a:xfrm flipH="1">
            <a:off x="3424955" y="3800480"/>
            <a:ext cx="64008" cy="0"/>
          </a:xfrm>
          <a:prstGeom prst="line">
            <a:avLst/>
          </a:prstGeom>
          <a:noFill/>
          <a:ln w="28575" cap="flat" cmpd="sng" algn="ctr">
            <a:solidFill>
              <a:schemeClr val="bg1"/>
            </a:solidFill>
            <a:prstDash val="solid"/>
            <a:round/>
            <a:headEnd type="none" w="med" len="med"/>
            <a:tailEnd type="none" w="med" len="med"/>
          </a:ln>
          <a:effectLst/>
        </p:spPr>
      </p:cxnSp>
      <p:cxnSp>
        <p:nvCxnSpPr>
          <p:cNvPr id="64" name="Straight Connector 63">
            <a:extLst>
              <a:ext uri="{FF2B5EF4-FFF2-40B4-BE49-F238E27FC236}">
                <a16:creationId xmlns:a16="http://schemas.microsoft.com/office/drawing/2014/main" id="{37E9EFB7-C36E-8D69-8C8C-2276468421D1}"/>
              </a:ext>
            </a:extLst>
          </p:cNvPr>
          <p:cNvCxnSpPr>
            <a:cxnSpLocks/>
          </p:cNvCxnSpPr>
          <p:nvPr/>
        </p:nvCxnSpPr>
        <p:spPr bwMode="auto">
          <a:xfrm flipH="1">
            <a:off x="3424955" y="4529144"/>
            <a:ext cx="64008" cy="0"/>
          </a:xfrm>
          <a:prstGeom prst="line">
            <a:avLst/>
          </a:prstGeom>
          <a:noFill/>
          <a:ln w="28575" cap="flat" cmpd="sng" algn="ctr">
            <a:solidFill>
              <a:schemeClr val="bg1"/>
            </a:solidFill>
            <a:prstDash val="solid"/>
            <a:round/>
            <a:headEnd type="none" w="med" len="med"/>
            <a:tailEnd type="none" w="med" len="med"/>
          </a:ln>
          <a:effectLst/>
        </p:spPr>
      </p:cxnSp>
      <p:cxnSp>
        <p:nvCxnSpPr>
          <p:cNvPr id="66" name="Straight Connector 65">
            <a:extLst>
              <a:ext uri="{FF2B5EF4-FFF2-40B4-BE49-F238E27FC236}">
                <a16:creationId xmlns:a16="http://schemas.microsoft.com/office/drawing/2014/main" id="{B8BAA755-5638-7202-E021-464774E7D63D}"/>
              </a:ext>
            </a:extLst>
          </p:cNvPr>
          <p:cNvCxnSpPr>
            <a:cxnSpLocks/>
          </p:cNvCxnSpPr>
          <p:nvPr/>
        </p:nvCxnSpPr>
        <p:spPr bwMode="auto">
          <a:xfrm flipH="1">
            <a:off x="3424955" y="5257803"/>
            <a:ext cx="64008" cy="0"/>
          </a:xfrm>
          <a:prstGeom prst="line">
            <a:avLst/>
          </a:prstGeom>
          <a:noFill/>
          <a:ln w="28575" cap="flat" cmpd="sng" algn="ctr">
            <a:solidFill>
              <a:schemeClr val="bg1"/>
            </a:solidFill>
            <a:prstDash val="solid"/>
            <a:round/>
            <a:headEnd type="none" w="med" len="med"/>
            <a:tailEnd type="none" w="med" len="med"/>
          </a:ln>
          <a:effectLst/>
        </p:spPr>
      </p:cxnSp>
      <p:sp>
        <p:nvSpPr>
          <p:cNvPr id="67" name="TextBox 66">
            <a:extLst>
              <a:ext uri="{FF2B5EF4-FFF2-40B4-BE49-F238E27FC236}">
                <a16:creationId xmlns:a16="http://schemas.microsoft.com/office/drawing/2014/main" id="{737CAADF-35B7-57DB-825B-9F42A6171CF7}"/>
              </a:ext>
            </a:extLst>
          </p:cNvPr>
          <p:cNvSpPr txBox="1"/>
          <p:nvPr/>
        </p:nvSpPr>
        <p:spPr bwMode="auto">
          <a:xfrm>
            <a:off x="2978000" y="1439024"/>
            <a:ext cx="497252" cy="338554"/>
          </a:xfrm>
          <a:prstGeom prst="rect">
            <a:avLst/>
          </a:prstGeom>
          <a:noFill/>
          <a:ln>
            <a:noFill/>
          </a:ln>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100</a:t>
            </a:r>
          </a:p>
        </p:txBody>
      </p:sp>
      <p:sp>
        <p:nvSpPr>
          <p:cNvPr id="69" name="TextBox 68">
            <a:extLst>
              <a:ext uri="{FF2B5EF4-FFF2-40B4-BE49-F238E27FC236}">
                <a16:creationId xmlns:a16="http://schemas.microsoft.com/office/drawing/2014/main" id="{F9BDC443-AF7D-BC1B-57AA-F68A23BC75B0}"/>
              </a:ext>
            </a:extLst>
          </p:cNvPr>
          <p:cNvSpPr txBox="1"/>
          <p:nvPr/>
        </p:nvSpPr>
        <p:spPr bwMode="auto">
          <a:xfrm>
            <a:off x="3082196" y="2166610"/>
            <a:ext cx="393056" cy="338554"/>
          </a:xfrm>
          <a:prstGeom prst="rect">
            <a:avLst/>
          </a:prstGeom>
          <a:noFill/>
          <a:ln>
            <a:noFill/>
          </a:ln>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80</a:t>
            </a:r>
          </a:p>
        </p:txBody>
      </p:sp>
      <p:sp>
        <p:nvSpPr>
          <p:cNvPr id="71" name="TextBox 70">
            <a:extLst>
              <a:ext uri="{FF2B5EF4-FFF2-40B4-BE49-F238E27FC236}">
                <a16:creationId xmlns:a16="http://schemas.microsoft.com/office/drawing/2014/main" id="{29F14B0C-50B9-0BC0-8B7F-7421ACE363EC}"/>
              </a:ext>
            </a:extLst>
          </p:cNvPr>
          <p:cNvSpPr txBox="1"/>
          <p:nvPr/>
        </p:nvSpPr>
        <p:spPr bwMode="auto">
          <a:xfrm>
            <a:off x="3082196" y="2894196"/>
            <a:ext cx="393056" cy="338554"/>
          </a:xfrm>
          <a:prstGeom prst="rect">
            <a:avLst/>
          </a:prstGeom>
          <a:noFill/>
          <a:ln>
            <a:noFill/>
          </a:ln>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60</a:t>
            </a:r>
          </a:p>
        </p:txBody>
      </p:sp>
      <p:sp>
        <p:nvSpPr>
          <p:cNvPr id="73" name="TextBox 72">
            <a:extLst>
              <a:ext uri="{FF2B5EF4-FFF2-40B4-BE49-F238E27FC236}">
                <a16:creationId xmlns:a16="http://schemas.microsoft.com/office/drawing/2014/main" id="{EB4CC71F-11FC-8468-2FED-403AEBA97484}"/>
              </a:ext>
            </a:extLst>
          </p:cNvPr>
          <p:cNvSpPr txBox="1"/>
          <p:nvPr/>
        </p:nvSpPr>
        <p:spPr bwMode="auto">
          <a:xfrm>
            <a:off x="3082196" y="3621782"/>
            <a:ext cx="393056" cy="338554"/>
          </a:xfrm>
          <a:prstGeom prst="rect">
            <a:avLst/>
          </a:prstGeom>
          <a:noFill/>
          <a:ln>
            <a:noFill/>
          </a:ln>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40</a:t>
            </a:r>
          </a:p>
        </p:txBody>
      </p:sp>
      <p:sp>
        <p:nvSpPr>
          <p:cNvPr id="75" name="TextBox 74">
            <a:extLst>
              <a:ext uri="{FF2B5EF4-FFF2-40B4-BE49-F238E27FC236}">
                <a16:creationId xmlns:a16="http://schemas.microsoft.com/office/drawing/2014/main" id="{E62A124B-2888-8140-56D2-8667E7AD8CB5}"/>
              </a:ext>
            </a:extLst>
          </p:cNvPr>
          <p:cNvSpPr txBox="1"/>
          <p:nvPr/>
        </p:nvSpPr>
        <p:spPr bwMode="auto">
          <a:xfrm>
            <a:off x="3082196" y="4349368"/>
            <a:ext cx="393056" cy="338554"/>
          </a:xfrm>
          <a:prstGeom prst="rect">
            <a:avLst/>
          </a:prstGeom>
          <a:noFill/>
          <a:ln>
            <a:noFill/>
          </a:ln>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20</a:t>
            </a:r>
          </a:p>
        </p:txBody>
      </p:sp>
      <p:sp>
        <p:nvSpPr>
          <p:cNvPr id="77" name="TextBox 76">
            <a:extLst>
              <a:ext uri="{FF2B5EF4-FFF2-40B4-BE49-F238E27FC236}">
                <a16:creationId xmlns:a16="http://schemas.microsoft.com/office/drawing/2014/main" id="{2B6C185B-953B-5C8A-8D98-E2728D197C2F}"/>
              </a:ext>
            </a:extLst>
          </p:cNvPr>
          <p:cNvSpPr txBox="1"/>
          <p:nvPr/>
        </p:nvSpPr>
        <p:spPr bwMode="auto">
          <a:xfrm>
            <a:off x="3186391" y="5076952"/>
            <a:ext cx="288861" cy="338554"/>
          </a:xfrm>
          <a:prstGeom prst="rect">
            <a:avLst/>
          </a:prstGeom>
          <a:noFill/>
          <a:ln>
            <a:noFill/>
          </a:ln>
        </p:spPr>
        <p:txBody>
          <a:bodyPr wrap="non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a:t>
            </a:r>
          </a:p>
        </p:txBody>
      </p:sp>
      <p:sp>
        <p:nvSpPr>
          <p:cNvPr id="78" name="TextBox 77">
            <a:extLst>
              <a:ext uri="{FF2B5EF4-FFF2-40B4-BE49-F238E27FC236}">
                <a16:creationId xmlns:a16="http://schemas.microsoft.com/office/drawing/2014/main" id="{14968FCA-4A17-BE4F-544B-C0678C2BF212}"/>
              </a:ext>
            </a:extLst>
          </p:cNvPr>
          <p:cNvSpPr txBox="1"/>
          <p:nvPr/>
        </p:nvSpPr>
        <p:spPr bwMode="auto">
          <a:xfrm>
            <a:off x="8583077" y="5289768"/>
            <a:ext cx="393056" cy="338554"/>
          </a:xfrm>
          <a:prstGeom prst="rect">
            <a:avLst/>
          </a:prstGeom>
          <a:noFill/>
          <a:ln>
            <a:noFill/>
          </a:ln>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51</a:t>
            </a:r>
          </a:p>
        </p:txBody>
      </p:sp>
      <p:sp>
        <p:nvSpPr>
          <p:cNvPr id="79" name="TextBox 78">
            <a:extLst>
              <a:ext uri="{FF2B5EF4-FFF2-40B4-BE49-F238E27FC236}">
                <a16:creationId xmlns:a16="http://schemas.microsoft.com/office/drawing/2014/main" id="{2EFEF427-0C16-5D25-C971-E04ED1AB8578}"/>
              </a:ext>
            </a:extLst>
          </p:cNvPr>
          <p:cNvSpPr txBox="1"/>
          <p:nvPr/>
        </p:nvSpPr>
        <p:spPr bwMode="auto">
          <a:xfrm>
            <a:off x="3329385" y="5289768"/>
            <a:ext cx="288861" cy="338554"/>
          </a:xfrm>
          <a:prstGeom prst="rect">
            <a:avLst/>
          </a:prstGeom>
          <a:noFill/>
          <a:ln>
            <a:noFill/>
          </a:ln>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a:t>
            </a:r>
          </a:p>
        </p:txBody>
      </p:sp>
      <p:sp>
        <p:nvSpPr>
          <p:cNvPr id="80" name="TextBox 79">
            <a:extLst>
              <a:ext uri="{FF2B5EF4-FFF2-40B4-BE49-F238E27FC236}">
                <a16:creationId xmlns:a16="http://schemas.microsoft.com/office/drawing/2014/main" id="{34C580EB-94E1-11B8-A9E9-F5D1C33ACC3D}"/>
              </a:ext>
            </a:extLst>
          </p:cNvPr>
          <p:cNvSpPr txBox="1"/>
          <p:nvPr/>
        </p:nvSpPr>
        <p:spPr bwMode="auto">
          <a:xfrm>
            <a:off x="3638426" y="5289768"/>
            <a:ext cx="288861" cy="338554"/>
          </a:xfrm>
          <a:prstGeom prst="rect">
            <a:avLst/>
          </a:prstGeom>
          <a:noFill/>
          <a:ln>
            <a:noFill/>
          </a:ln>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a:t>
            </a:r>
          </a:p>
        </p:txBody>
      </p:sp>
      <p:sp>
        <p:nvSpPr>
          <p:cNvPr id="81" name="TextBox 80">
            <a:extLst>
              <a:ext uri="{FF2B5EF4-FFF2-40B4-BE49-F238E27FC236}">
                <a16:creationId xmlns:a16="http://schemas.microsoft.com/office/drawing/2014/main" id="{7B368F27-A5EB-9963-3496-A384BCF1DB8F}"/>
              </a:ext>
            </a:extLst>
          </p:cNvPr>
          <p:cNvSpPr txBox="1"/>
          <p:nvPr/>
        </p:nvSpPr>
        <p:spPr bwMode="auto">
          <a:xfrm>
            <a:off x="3947467" y="5289768"/>
            <a:ext cx="288861" cy="338554"/>
          </a:xfrm>
          <a:prstGeom prst="rect">
            <a:avLst/>
          </a:prstGeom>
          <a:noFill/>
          <a:ln>
            <a:noFill/>
          </a:ln>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6</a:t>
            </a:r>
          </a:p>
        </p:txBody>
      </p:sp>
      <p:sp>
        <p:nvSpPr>
          <p:cNvPr id="82" name="TextBox 81">
            <a:extLst>
              <a:ext uri="{FF2B5EF4-FFF2-40B4-BE49-F238E27FC236}">
                <a16:creationId xmlns:a16="http://schemas.microsoft.com/office/drawing/2014/main" id="{4B57CC5F-02B1-7F24-59A4-9B369CC7F4F9}"/>
              </a:ext>
            </a:extLst>
          </p:cNvPr>
          <p:cNvSpPr txBox="1"/>
          <p:nvPr/>
        </p:nvSpPr>
        <p:spPr bwMode="auto">
          <a:xfrm>
            <a:off x="4256508" y="5289768"/>
            <a:ext cx="288861" cy="338554"/>
          </a:xfrm>
          <a:prstGeom prst="rect">
            <a:avLst/>
          </a:prstGeom>
          <a:noFill/>
          <a:ln>
            <a:noFill/>
          </a:ln>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9</a:t>
            </a:r>
          </a:p>
        </p:txBody>
      </p:sp>
      <p:sp>
        <p:nvSpPr>
          <p:cNvPr id="83" name="TextBox 82">
            <a:extLst>
              <a:ext uri="{FF2B5EF4-FFF2-40B4-BE49-F238E27FC236}">
                <a16:creationId xmlns:a16="http://schemas.microsoft.com/office/drawing/2014/main" id="{6C4EA24B-3A7A-A31F-C38E-F5693092E17F}"/>
              </a:ext>
            </a:extLst>
          </p:cNvPr>
          <p:cNvSpPr txBox="1"/>
          <p:nvPr/>
        </p:nvSpPr>
        <p:spPr bwMode="auto">
          <a:xfrm>
            <a:off x="4513452" y="5289768"/>
            <a:ext cx="393056" cy="338554"/>
          </a:xfrm>
          <a:prstGeom prst="rect">
            <a:avLst/>
          </a:prstGeom>
          <a:noFill/>
          <a:ln>
            <a:noFill/>
          </a:ln>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12</a:t>
            </a:r>
          </a:p>
        </p:txBody>
      </p:sp>
      <p:sp>
        <p:nvSpPr>
          <p:cNvPr id="84" name="TextBox 83">
            <a:extLst>
              <a:ext uri="{FF2B5EF4-FFF2-40B4-BE49-F238E27FC236}">
                <a16:creationId xmlns:a16="http://schemas.microsoft.com/office/drawing/2014/main" id="{3CA46720-ACD1-DE67-A31E-4352A9764340}"/>
              </a:ext>
            </a:extLst>
          </p:cNvPr>
          <p:cNvSpPr txBox="1"/>
          <p:nvPr/>
        </p:nvSpPr>
        <p:spPr bwMode="auto">
          <a:xfrm>
            <a:off x="4826500" y="5289768"/>
            <a:ext cx="393056" cy="338554"/>
          </a:xfrm>
          <a:prstGeom prst="rect">
            <a:avLst/>
          </a:prstGeom>
          <a:noFill/>
          <a:ln>
            <a:noFill/>
          </a:ln>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15</a:t>
            </a:r>
          </a:p>
        </p:txBody>
      </p:sp>
      <p:sp>
        <p:nvSpPr>
          <p:cNvPr id="85" name="TextBox 84">
            <a:extLst>
              <a:ext uri="{FF2B5EF4-FFF2-40B4-BE49-F238E27FC236}">
                <a16:creationId xmlns:a16="http://schemas.microsoft.com/office/drawing/2014/main" id="{F2434E18-5AA8-1AFC-19A5-D78B46508890}"/>
              </a:ext>
            </a:extLst>
          </p:cNvPr>
          <p:cNvSpPr txBox="1"/>
          <p:nvPr/>
        </p:nvSpPr>
        <p:spPr bwMode="auto">
          <a:xfrm>
            <a:off x="5139548" y="5289768"/>
            <a:ext cx="393056" cy="338554"/>
          </a:xfrm>
          <a:prstGeom prst="rect">
            <a:avLst/>
          </a:prstGeom>
          <a:noFill/>
          <a:ln>
            <a:noFill/>
          </a:ln>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18</a:t>
            </a:r>
          </a:p>
        </p:txBody>
      </p:sp>
      <p:sp>
        <p:nvSpPr>
          <p:cNvPr id="86" name="TextBox 85">
            <a:extLst>
              <a:ext uri="{FF2B5EF4-FFF2-40B4-BE49-F238E27FC236}">
                <a16:creationId xmlns:a16="http://schemas.microsoft.com/office/drawing/2014/main" id="{857F781D-82A5-10FB-B604-DD767EC8D73F}"/>
              </a:ext>
            </a:extLst>
          </p:cNvPr>
          <p:cNvSpPr txBox="1"/>
          <p:nvPr/>
        </p:nvSpPr>
        <p:spPr bwMode="auto">
          <a:xfrm>
            <a:off x="5452596" y="5289768"/>
            <a:ext cx="393056" cy="338554"/>
          </a:xfrm>
          <a:prstGeom prst="rect">
            <a:avLst/>
          </a:prstGeom>
          <a:noFill/>
          <a:ln>
            <a:noFill/>
          </a:ln>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21</a:t>
            </a:r>
          </a:p>
        </p:txBody>
      </p:sp>
      <p:sp>
        <p:nvSpPr>
          <p:cNvPr id="87" name="TextBox 86">
            <a:extLst>
              <a:ext uri="{FF2B5EF4-FFF2-40B4-BE49-F238E27FC236}">
                <a16:creationId xmlns:a16="http://schemas.microsoft.com/office/drawing/2014/main" id="{C8D27FCF-FA20-A125-085F-F577B2BECDA4}"/>
              </a:ext>
            </a:extLst>
          </p:cNvPr>
          <p:cNvSpPr txBox="1"/>
          <p:nvPr/>
        </p:nvSpPr>
        <p:spPr bwMode="auto">
          <a:xfrm>
            <a:off x="5765644" y="5289768"/>
            <a:ext cx="393056" cy="338554"/>
          </a:xfrm>
          <a:prstGeom prst="rect">
            <a:avLst/>
          </a:prstGeom>
          <a:noFill/>
          <a:ln>
            <a:noFill/>
          </a:ln>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24</a:t>
            </a:r>
          </a:p>
        </p:txBody>
      </p:sp>
      <p:sp>
        <p:nvSpPr>
          <p:cNvPr id="88" name="TextBox 87">
            <a:extLst>
              <a:ext uri="{FF2B5EF4-FFF2-40B4-BE49-F238E27FC236}">
                <a16:creationId xmlns:a16="http://schemas.microsoft.com/office/drawing/2014/main" id="{21275B27-4786-0065-F244-191954829BC7}"/>
              </a:ext>
            </a:extLst>
          </p:cNvPr>
          <p:cNvSpPr txBox="1"/>
          <p:nvPr/>
        </p:nvSpPr>
        <p:spPr bwMode="auto">
          <a:xfrm>
            <a:off x="6078692" y="5289768"/>
            <a:ext cx="393056" cy="338554"/>
          </a:xfrm>
          <a:prstGeom prst="rect">
            <a:avLst/>
          </a:prstGeom>
          <a:noFill/>
          <a:ln>
            <a:noFill/>
          </a:ln>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27</a:t>
            </a:r>
          </a:p>
        </p:txBody>
      </p:sp>
      <p:sp>
        <p:nvSpPr>
          <p:cNvPr id="89" name="TextBox 88">
            <a:extLst>
              <a:ext uri="{FF2B5EF4-FFF2-40B4-BE49-F238E27FC236}">
                <a16:creationId xmlns:a16="http://schemas.microsoft.com/office/drawing/2014/main" id="{461D3618-4680-CBE5-6DAE-4269492FEC43}"/>
              </a:ext>
            </a:extLst>
          </p:cNvPr>
          <p:cNvSpPr txBox="1"/>
          <p:nvPr/>
        </p:nvSpPr>
        <p:spPr bwMode="auto">
          <a:xfrm>
            <a:off x="6391740" y="5289768"/>
            <a:ext cx="393056" cy="338554"/>
          </a:xfrm>
          <a:prstGeom prst="rect">
            <a:avLst/>
          </a:prstGeom>
          <a:noFill/>
          <a:ln>
            <a:noFill/>
          </a:ln>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30</a:t>
            </a:r>
          </a:p>
        </p:txBody>
      </p:sp>
      <p:sp>
        <p:nvSpPr>
          <p:cNvPr id="90" name="TextBox 89">
            <a:extLst>
              <a:ext uri="{FF2B5EF4-FFF2-40B4-BE49-F238E27FC236}">
                <a16:creationId xmlns:a16="http://schemas.microsoft.com/office/drawing/2014/main" id="{B02A6DF0-F599-21DC-6DB3-17D024D996B1}"/>
              </a:ext>
            </a:extLst>
          </p:cNvPr>
          <p:cNvSpPr txBox="1"/>
          <p:nvPr/>
        </p:nvSpPr>
        <p:spPr bwMode="auto">
          <a:xfrm>
            <a:off x="6704788" y="5289768"/>
            <a:ext cx="393056" cy="338554"/>
          </a:xfrm>
          <a:prstGeom prst="rect">
            <a:avLst/>
          </a:prstGeom>
          <a:noFill/>
          <a:ln>
            <a:noFill/>
          </a:ln>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33</a:t>
            </a:r>
          </a:p>
        </p:txBody>
      </p:sp>
      <p:sp>
        <p:nvSpPr>
          <p:cNvPr id="91" name="TextBox 90">
            <a:extLst>
              <a:ext uri="{FF2B5EF4-FFF2-40B4-BE49-F238E27FC236}">
                <a16:creationId xmlns:a16="http://schemas.microsoft.com/office/drawing/2014/main" id="{B364228A-FCFC-3DA2-C54F-054DB5089E8F}"/>
              </a:ext>
            </a:extLst>
          </p:cNvPr>
          <p:cNvSpPr txBox="1"/>
          <p:nvPr/>
        </p:nvSpPr>
        <p:spPr bwMode="auto">
          <a:xfrm>
            <a:off x="7017836" y="5289768"/>
            <a:ext cx="393056" cy="338554"/>
          </a:xfrm>
          <a:prstGeom prst="rect">
            <a:avLst/>
          </a:prstGeom>
          <a:noFill/>
          <a:ln>
            <a:noFill/>
          </a:ln>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36</a:t>
            </a:r>
          </a:p>
        </p:txBody>
      </p:sp>
      <p:sp>
        <p:nvSpPr>
          <p:cNvPr id="92" name="TextBox 91">
            <a:extLst>
              <a:ext uri="{FF2B5EF4-FFF2-40B4-BE49-F238E27FC236}">
                <a16:creationId xmlns:a16="http://schemas.microsoft.com/office/drawing/2014/main" id="{4A9BD959-3253-3C6C-1B03-3F162BADB4D8}"/>
              </a:ext>
            </a:extLst>
          </p:cNvPr>
          <p:cNvSpPr txBox="1"/>
          <p:nvPr/>
        </p:nvSpPr>
        <p:spPr bwMode="auto">
          <a:xfrm>
            <a:off x="7330884" y="5289768"/>
            <a:ext cx="393056" cy="338554"/>
          </a:xfrm>
          <a:prstGeom prst="rect">
            <a:avLst/>
          </a:prstGeom>
          <a:noFill/>
          <a:ln>
            <a:noFill/>
          </a:ln>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39</a:t>
            </a:r>
          </a:p>
        </p:txBody>
      </p:sp>
      <p:sp>
        <p:nvSpPr>
          <p:cNvPr id="93" name="TextBox 92">
            <a:extLst>
              <a:ext uri="{FF2B5EF4-FFF2-40B4-BE49-F238E27FC236}">
                <a16:creationId xmlns:a16="http://schemas.microsoft.com/office/drawing/2014/main" id="{DF9C789D-AD55-C4F1-927D-0D05D625B5C6}"/>
              </a:ext>
            </a:extLst>
          </p:cNvPr>
          <p:cNvSpPr txBox="1"/>
          <p:nvPr/>
        </p:nvSpPr>
        <p:spPr bwMode="auto">
          <a:xfrm>
            <a:off x="7643932" y="5289768"/>
            <a:ext cx="393056" cy="338554"/>
          </a:xfrm>
          <a:prstGeom prst="rect">
            <a:avLst/>
          </a:prstGeom>
          <a:noFill/>
          <a:ln>
            <a:noFill/>
          </a:ln>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42</a:t>
            </a:r>
          </a:p>
        </p:txBody>
      </p:sp>
      <p:sp>
        <p:nvSpPr>
          <p:cNvPr id="94" name="TextBox 93">
            <a:extLst>
              <a:ext uri="{FF2B5EF4-FFF2-40B4-BE49-F238E27FC236}">
                <a16:creationId xmlns:a16="http://schemas.microsoft.com/office/drawing/2014/main" id="{2FD9D4B6-5546-6155-6FE3-EABBE3C231C4}"/>
              </a:ext>
            </a:extLst>
          </p:cNvPr>
          <p:cNvSpPr txBox="1"/>
          <p:nvPr/>
        </p:nvSpPr>
        <p:spPr bwMode="auto">
          <a:xfrm>
            <a:off x="7956980" y="5289768"/>
            <a:ext cx="393056" cy="338554"/>
          </a:xfrm>
          <a:prstGeom prst="rect">
            <a:avLst/>
          </a:prstGeom>
          <a:noFill/>
          <a:ln>
            <a:noFill/>
          </a:ln>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45</a:t>
            </a:r>
          </a:p>
        </p:txBody>
      </p:sp>
      <p:sp>
        <p:nvSpPr>
          <p:cNvPr id="95" name="TextBox 94">
            <a:extLst>
              <a:ext uri="{FF2B5EF4-FFF2-40B4-BE49-F238E27FC236}">
                <a16:creationId xmlns:a16="http://schemas.microsoft.com/office/drawing/2014/main" id="{CED74583-793F-44C2-6565-303229497A74}"/>
              </a:ext>
            </a:extLst>
          </p:cNvPr>
          <p:cNvSpPr txBox="1"/>
          <p:nvPr/>
        </p:nvSpPr>
        <p:spPr bwMode="auto">
          <a:xfrm>
            <a:off x="8270028" y="5289768"/>
            <a:ext cx="393056" cy="338554"/>
          </a:xfrm>
          <a:prstGeom prst="rect">
            <a:avLst/>
          </a:prstGeom>
          <a:noFill/>
          <a:ln>
            <a:noFill/>
          </a:ln>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48</a:t>
            </a:r>
          </a:p>
        </p:txBody>
      </p:sp>
      <p:grpSp>
        <p:nvGrpSpPr>
          <p:cNvPr id="100" name="Group 99">
            <a:extLst>
              <a:ext uri="{FF2B5EF4-FFF2-40B4-BE49-F238E27FC236}">
                <a16:creationId xmlns:a16="http://schemas.microsoft.com/office/drawing/2014/main" id="{1F55A571-8C26-08BC-17B0-4823565F83A2}"/>
              </a:ext>
            </a:extLst>
          </p:cNvPr>
          <p:cNvGrpSpPr/>
          <p:nvPr/>
        </p:nvGrpSpPr>
        <p:grpSpPr>
          <a:xfrm>
            <a:off x="3479800" y="1603375"/>
            <a:ext cx="4895850" cy="993775"/>
            <a:chOff x="3479800" y="1603375"/>
            <a:chExt cx="4895850" cy="993775"/>
          </a:xfrm>
        </p:grpSpPr>
        <p:sp>
          <p:nvSpPr>
            <p:cNvPr id="98" name="Freeform 97">
              <a:extLst>
                <a:ext uri="{FF2B5EF4-FFF2-40B4-BE49-F238E27FC236}">
                  <a16:creationId xmlns:a16="http://schemas.microsoft.com/office/drawing/2014/main" id="{0949F7BB-4D05-6106-B220-AEDDC1211787}"/>
                </a:ext>
              </a:extLst>
            </p:cNvPr>
            <p:cNvSpPr/>
            <p:nvPr/>
          </p:nvSpPr>
          <p:spPr bwMode="auto">
            <a:xfrm>
              <a:off x="3479800" y="1603375"/>
              <a:ext cx="2819400" cy="752475"/>
            </a:xfrm>
            <a:custGeom>
              <a:avLst/>
              <a:gdLst>
                <a:gd name="connsiteX0" fmla="*/ 0 w 2819400"/>
                <a:gd name="connsiteY0" fmla="*/ 0 h 752475"/>
                <a:gd name="connsiteX1" fmla="*/ 184150 w 2819400"/>
                <a:gd name="connsiteY1" fmla="*/ 0 h 752475"/>
                <a:gd name="connsiteX2" fmla="*/ 184150 w 2819400"/>
                <a:gd name="connsiteY2" fmla="*/ 0 h 752475"/>
                <a:gd name="connsiteX3" fmla="*/ 269875 w 2819400"/>
                <a:gd name="connsiteY3" fmla="*/ 0 h 752475"/>
                <a:gd name="connsiteX4" fmla="*/ 269875 w 2819400"/>
                <a:gd name="connsiteY4" fmla="*/ 31750 h 752475"/>
                <a:gd name="connsiteX5" fmla="*/ 355600 w 2819400"/>
                <a:gd name="connsiteY5" fmla="*/ 31750 h 752475"/>
                <a:gd name="connsiteX6" fmla="*/ 355600 w 2819400"/>
                <a:gd name="connsiteY6" fmla="*/ 38100 h 752475"/>
                <a:gd name="connsiteX7" fmla="*/ 606425 w 2819400"/>
                <a:gd name="connsiteY7" fmla="*/ 38100 h 752475"/>
                <a:gd name="connsiteX8" fmla="*/ 606425 w 2819400"/>
                <a:gd name="connsiteY8" fmla="*/ 38100 h 752475"/>
                <a:gd name="connsiteX9" fmla="*/ 647700 w 2819400"/>
                <a:gd name="connsiteY9" fmla="*/ 38100 h 752475"/>
                <a:gd name="connsiteX10" fmla="*/ 647700 w 2819400"/>
                <a:gd name="connsiteY10" fmla="*/ 79375 h 752475"/>
                <a:gd name="connsiteX11" fmla="*/ 685800 w 2819400"/>
                <a:gd name="connsiteY11" fmla="*/ 79375 h 752475"/>
                <a:gd name="connsiteX12" fmla="*/ 685800 w 2819400"/>
                <a:gd name="connsiteY12" fmla="*/ 123825 h 752475"/>
                <a:gd name="connsiteX13" fmla="*/ 752475 w 2819400"/>
                <a:gd name="connsiteY13" fmla="*/ 123825 h 752475"/>
                <a:gd name="connsiteX14" fmla="*/ 752475 w 2819400"/>
                <a:gd name="connsiteY14" fmla="*/ 123825 h 752475"/>
                <a:gd name="connsiteX15" fmla="*/ 752475 w 2819400"/>
                <a:gd name="connsiteY15" fmla="*/ 123825 h 752475"/>
                <a:gd name="connsiteX16" fmla="*/ 768350 w 2819400"/>
                <a:gd name="connsiteY16" fmla="*/ 139700 h 752475"/>
                <a:gd name="connsiteX17" fmla="*/ 841375 w 2819400"/>
                <a:gd name="connsiteY17" fmla="*/ 139700 h 752475"/>
                <a:gd name="connsiteX18" fmla="*/ 841375 w 2819400"/>
                <a:gd name="connsiteY18" fmla="*/ 161925 h 752475"/>
                <a:gd name="connsiteX19" fmla="*/ 866775 w 2819400"/>
                <a:gd name="connsiteY19" fmla="*/ 161925 h 752475"/>
                <a:gd name="connsiteX20" fmla="*/ 866775 w 2819400"/>
                <a:gd name="connsiteY20" fmla="*/ 190500 h 752475"/>
                <a:gd name="connsiteX21" fmla="*/ 936625 w 2819400"/>
                <a:gd name="connsiteY21" fmla="*/ 190500 h 752475"/>
                <a:gd name="connsiteX22" fmla="*/ 936625 w 2819400"/>
                <a:gd name="connsiteY22" fmla="*/ 196850 h 752475"/>
                <a:gd name="connsiteX23" fmla="*/ 974725 w 2819400"/>
                <a:gd name="connsiteY23" fmla="*/ 196850 h 752475"/>
                <a:gd name="connsiteX24" fmla="*/ 974725 w 2819400"/>
                <a:gd name="connsiteY24" fmla="*/ 209550 h 752475"/>
                <a:gd name="connsiteX25" fmla="*/ 1057275 w 2819400"/>
                <a:gd name="connsiteY25" fmla="*/ 209550 h 752475"/>
                <a:gd name="connsiteX26" fmla="*/ 1057275 w 2819400"/>
                <a:gd name="connsiteY26" fmla="*/ 219075 h 752475"/>
                <a:gd name="connsiteX27" fmla="*/ 1114425 w 2819400"/>
                <a:gd name="connsiteY27" fmla="*/ 219075 h 752475"/>
                <a:gd name="connsiteX28" fmla="*/ 1114425 w 2819400"/>
                <a:gd name="connsiteY28" fmla="*/ 231775 h 752475"/>
                <a:gd name="connsiteX29" fmla="*/ 1177925 w 2819400"/>
                <a:gd name="connsiteY29" fmla="*/ 231775 h 752475"/>
                <a:gd name="connsiteX30" fmla="*/ 1177925 w 2819400"/>
                <a:gd name="connsiteY30" fmla="*/ 247650 h 752475"/>
                <a:gd name="connsiteX31" fmla="*/ 1209675 w 2819400"/>
                <a:gd name="connsiteY31" fmla="*/ 247650 h 752475"/>
                <a:gd name="connsiteX32" fmla="*/ 1209675 w 2819400"/>
                <a:gd name="connsiteY32" fmla="*/ 247650 h 752475"/>
                <a:gd name="connsiteX33" fmla="*/ 1209675 w 2819400"/>
                <a:gd name="connsiteY33" fmla="*/ 276225 h 752475"/>
                <a:gd name="connsiteX34" fmla="*/ 1289050 w 2819400"/>
                <a:gd name="connsiteY34" fmla="*/ 276225 h 752475"/>
                <a:gd name="connsiteX35" fmla="*/ 1289050 w 2819400"/>
                <a:gd name="connsiteY35" fmla="*/ 304800 h 752475"/>
                <a:gd name="connsiteX36" fmla="*/ 1333500 w 2819400"/>
                <a:gd name="connsiteY36" fmla="*/ 304800 h 752475"/>
                <a:gd name="connsiteX37" fmla="*/ 1333500 w 2819400"/>
                <a:gd name="connsiteY37" fmla="*/ 330200 h 752475"/>
                <a:gd name="connsiteX38" fmla="*/ 1393825 w 2819400"/>
                <a:gd name="connsiteY38" fmla="*/ 330200 h 752475"/>
                <a:gd name="connsiteX39" fmla="*/ 1393825 w 2819400"/>
                <a:gd name="connsiteY39" fmla="*/ 330200 h 752475"/>
                <a:gd name="connsiteX40" fmla="*/ 1393825 w 2819400"/>
                <a:gd name="connsiteY40" fmla="*/ 358775 h 752475"/>
                <a:gd name="connsiteX41" fmla="*/ 1450975 w 2819400"/>
                <a:gd name="connsiteY41" fmla="*/ 358775 h 752475"/>
                <a:gd name="connsiteX42" fmla="*/ 1450975 w 2819400"/>
                <a:gd name="connsiteY42" fmla="*/ 390525 h 752475"/>
                <a:gd name="connsiteX43" fmla="*/ 1511300 w 2819400"/>
                <a:gd name="connsiteY43" fmla="*/ 390525 h 752475"/>
                <a:gd name="connsiteX44" fmla="*/ 1511300 w 2819400"/>
                <a:gd name="connsiteY44" fmla="*/ 400050 h 752475"/>
                <a:gd name="connsiteX45" fmla="*/ 1616075 w 2819400"/>
                <a:gd name="connsiteY45" fmla="*/ 400050 h 752475"/>
                <a:gd name="connsiteX46" fmla="*/ 1616075 w 2819400"/>
                <a:gd name="connsiteY46" fmla="*/ 444500 h 752475"/>
                <a:gd name="connsiteX47" fmla="*/ 1717675 w 2819400"/>
                <a:gd name="connsiteY47" fmla="*/ 444500 h 752475"/>
                <a:gd name="connsiteX48" fmla="*/ 1717675 w 2819400"/>
                <a:gd name="connsiteY48" fmla="*/ 479425 h 752475"/>
                <a:gd name="connsiteX49" fmla="*/ 1784350 w 2819400"/>
                <a:gd name="connsiteY49" fmla="*/ 479425 h 752475"/>
                <a:gd name="connsiteX50" fmla="*/ 1784350 w 2819400"/>
                <a:gd name="connsiteY50" fmla="*/ 492125 h 752475"/>
                <a:gd name="connsiteX51" fmla="*/ 1828800 w 2819400"/>
                <a:gd name="connsiteY51" fmla="*/ 492125 h 752475"/>
                <a:gd name="connsiteX52" fmla="*/ 1828800 w 2819400"/>
                <a:gd name="connsiteY52" fmla="*/ 520700 h 752475"/>
                <a:gd name="connsiteX53" fmla="*/ 1914525 w 2819400"/>
                <a:gd name="connsiteY53" fmla="*/ 520700 h 752475"/>
                <a:gd name="connsiteX54" fmla="*/ 1920875 w 2819400"/>
                <a:gd name="connsiteY54" fmla="*/ 527050 h 752475"/>
                <a:gd name="connsiteX55" fmla="*/ 2000250 w 2819400"/>
                <a:gd name="connsiteY55" fmla="*/ 527050 h 752475"/>
                <a:gd name="connsiteX56" fmla="*/ 2000250 w 2819400"/>
                <a:gd name="connsiteY56" fmla="*/ 542925 h 752475"/>
                <a:gd name="connsiteX57" fmla="*/ 2038350 w 2819400"/>
                <a:gd name="connsiteY57" fmla="*/ 542925 h 752475"/>
                <a:gd name="connsiteX58" fmla="*/ 2038350 w 2819400"/>
                <a:gd name="connsiteY58" fmla="*/ 542925 h 752475"/>
                <a:gd name="connsiteX59" fmla="*/ 2066925 w 2819400"/>
                <a:gd name="connsiteY59" fmla="*/ 571500 h 752475"/>
                <a:gd name="connsiteX60" fmla="*/ 2066925 w 2819400"/>
                <a:gd name="connsiteY60" fmla="*/ 587375 h 752475"/>
                <a:gd name="connsiteX61" fmla="*/ 2120900 w 2819400"/>
                <a:gd name="connsiteY61" fmla="*/ 587375 h 752475"/>
                <a:gd name="connsiteX62" fmla="*/ 2120900 w 2819400"/>
                <a:gd name="connsiteY62" fmla="*/ 587375 h 752475"/>
                <a:gd name="connsiteX63" fmla="*/ 2139950 w 2819400"/>
                <a:gd name="connsiteY63" fmla="*/ 606425 h 752475"/>
                <a:gd name="connsiteX64" fmla="*/ 2184400 w 2819400"/>
                <a:gd name="connsiteY64" fmla="*/ 606425 h 752475"/>
                <a:gd name="connsiteX65" fmla="*/ 2184400 w 2819400"/>
                <a:gd name="connsiteY65" fmla="*/ 619125 h 752475"/>
                <a:gd name="connsiteX66" fmla="*/ 2282825 w 2819400"/>
                <a:gd name="connsiteY66" fmla="*/ 619125 h 752475"/>
                <a:gd name="connsiteX67" fmla="*/ 2292350 w 2819400"/>
                <a:gd name="connsiteY67" fmla="*/ 628650 h 752475"/>
                <a:gd name="connsiteX68" fmla="*/ 2359025 w 2819400"/>
                <a:gd name="connsiteY68" fmla="*/ 628650 h 752475"/>
                <a:gd name="connsiteX69" fmla="*/ 2359025 w 2819400"/>
                <a:gd name="connsiteY69" fmla="*/ 654050 h 752475"/>
                <a:gd name="connsiteX70" fmla="*/ 2397125 w 2819400"/>
                <a:gd name="connsiteY70" fmla="*/ 654050 h 752475"/>
                <a:gd name="connsiteX71" fmla="*/ 2397125 w 2819400"/>
                <a:gd name="connsiteY71" fmla="*/ 654050 h 752475"/>
                <a:gd name="connsiteX72" fmla="*/ 2422525 w 2819400"/>
                <a:gd name="connsiteY72" fmla="*/ 679450 h 752475"/>
                <a:gd name="connsiteX73" fmla="*/ 2444750 w 2819400"/>
                <a:gd name="connsiteY73" fmla="*/ 679450 h 752475"/>
                <a:gd name="connsiteX74" fmla="*/ 2444750 w 2819400"/>
                <a:gd name="connsiteY74" fmla="*/ 679450 h 752475"/>
                <a:gd name="connsiteX75" fmla="*/ 2444750 w 2819400"/>
                <a:gd name="connsiteY75" fmla="*/ 679450 h 752475"/>
                <a:gd name="connsiteX76" fmla="*/ 2444750 w 2819400"/>
                <a:gd name="connsiteY76" fmla="*/ 679450 h 752475"/>
                <a:gd name="connsiteX77" fmla="*/ 2460625 w 2819400"/>
                <a:gd name="connsiteY77" fmla="*/ 695325 h 752475"/>
                <a:gd name="connsiteX78" fmla="*/ 2524125 w 2819400"/>
                <a:gd name="connsiteY78" fmla="*/ 695325 h 752475"/>
                <a:gd name="connsiteX79" fmla="*/ 2524125 w 2819400"/>
                <a:gd name="connsiteY79" fmla="*/ 727075 h 752475"/>
                <a:gd name="connsiteX80" fmla="*/ 2625725 w 2819400"/>
                <a:gd name="connsiteY80" fmla="*/ 727075 h 752475"/>
                <a:gd name="connsiteX81" fmla="*/ 2625725 w 2819400"/>
                <a:gd name="connsiteY81" fmla="*/ 742950 h 752475"/>
                <a:gd name="connsiteX82" fmla="*/ 2743200 w 2819400"/>
                <a:gd name="connsiteY82" fmla="*/ 742950 h 752475"/>
                <a:gd name="connsiteX83" fmla="*/ 2752725 w 2819400"/>
                <a:gd name="connsiteY83" fmla="*/ 752475 h 752475"/>
                <a:gd name="connsiteX84" fmla="*/ 2819400 w 2819400"/>
                <a:gd name="connsiteY84" fmla="*/ 752475 h 75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2819400" h="752475">
                  <a:moveTo>
                    <a:pt x="0" y="0"/>
                  </a:moveTo>
                  <a:lnTo>
                    <a:pt x="184150" y="0"/>
                  </a:lnTo>
                  <a:lnTo>
                    <a:pt x="184150" y="0"/>
                  </a:lnTo>
                  <a:lnTo>
                    <a:pt x="269875" y="0"/>
                  </a:lnTo>
                  <a:lnTo>
                    <a:pt x="269875" y="31750"/>
                  </a:lnTo>
                  <a:lnTo>
                    <a:pt x="355600" y="31750"/>
                  </a:lnTo>
                  <a:lnTo>
                    <a:pt x="355600" y="38100"/>
                  </a:lnTo>
                  <a:lnTo>
                    <a:pt x="606425" y="38100"/>
                  </a:lnTo>
                  <a:lnTo>
                    <a:pt x="606425" y="38100"/>
                  </a:lnTo>
                  <a:lnTo>
                    <a:pt x="647700" y="38100"/>
                  </a:lnTo>
                  <a:lnTo>
                    <a:pt x="647700" y="79375"/>
                  </a:lnTo>
                  <a:lnTo>
                    <a:pt x="685800" y="79375"/>
                  </a:lnTo>
                  <a:lnTo>
                    <a:pt x="685800" y="123825"/>
                  </a:lnTo>
                  <a:lnTo>
                    <a:pt x="752475" y="123825"/>
                  </a:lnTo>
                  <a:lnTo>
                    <a:pt x="752475" y="123825"/>
                  </a:lnTo>
                  <a:lnTo>
                    <a:pt x="752475" y="123825"/>
                  </a:lnTo>
                  <a:lnTo>
                    <a:pt x="768350" y="139700"/>
                  </a:lnTo>
                  <a:lnTo>
                    <a:pt x="841375" y="139700"/>
                  </a:lnTo>
                  <a:lnTo>
                    <a:pt x="841375" y="161925"/>
                  </a:lnTo>
                  <a:lnTo>
                    <a:pt x="866775" y="161925"/>
                  </a:lnTo>
                  <a:lnTo>
                    <a:pt x="866775" y="190500"/>
                  </a:lnTo>
                  <a:lnTo>
                    <a:pt x="936625" y="190500"/>
                  </a:lnTo>
                  <a:lnTo>
                    <a:pt x="936625" y="196850"/>
                  </a:lnTo>
                  <a:lnTo>
                    <a:pt x="974725" y="196850"/>
                  </a:lnTo>
                  <a:lnTo>
                    <a:pt x="974725" y="209550"/>
                  </a:lnTo>
                  <a:lnTo>
                    <a:pt x="1057275" y="209550"/>
                  </a:lnTo>
                  <a:lnTo>
                    <a:pt x="1057275" y="219075"/>
                  </a:lnTo>
                  <a:lnTo>
                    <a:pt x="1114425" y="219075"/>
                  </a:lnTo>
                  <a:lnTo>
                    <a:pt x="1114425" y="231775"/>
                  </a:lnTo>
                  <a:lnTo>
                    <a:pt x="1177925" y="231775"/>
                  </a:lnTo>
                  <a:lnTo>
                    <a:pt x="1177925" y="247650"/>
                  </a:lnTo>
                  <a:lnTo>
                    <a:pt x="1209675" y="247650"/>
                  </a:lnTo>
                  <a:lnTo>
                    <a:pt x="1209675" y="247650"/>
                  </a:lnTo>
                  <a:lnTo>
                    <a:pt x="1209675" y="276225"/>
                  </a:lnTo>
                  <a:lnTo>
                    <a:pt x="1289050" y="276225"/>
                  </a:lnTo>
                  <a:lnTo>
                    <a:pt x="1289050" y="304800"/>
                  </a:lnTo>
                  <a:lnTo>
                    <a:pt x="1333500" y="304800"/>
                  </a:lnTo>
                  <a:lnTo>
                    <a:pt x="1333500" y="330200"/>
                  </a:lnTo>
                  <a:lnTo>
                    <a:pt x="1393825" y="330200"/>
                  </a:lnTo>
                  <a:lnTo>
                    <a:pt x="1393825" y="330200"/>
                  </a:lnTo>
                  <a:lnTo>
                    <a:pt x="1393825" y="358775"/>
                  </a:lnTo>
                  <a:lnTo>
                    <a:pt x="1450975" y="358775"/>
                  </a:lnTo>
                  <a:lnTo>
                    <a:pt x="1450975" y="390525"/>
                  </a:lnTo>
                  <a:lnTo>
                    <a:pt x="1511300" y="390525"/>
                  </a:lnTo>
                  <a:lnTo>
                    <a:pt x="1511300" y="400050"/>
                  </a:lnTo>
                  <a:lnTo>
                    <a:pt x="1616075" y="400050"/>
                  </a:lnTo>
                  <a:lnTo>
                    <a:pt x="1616075" y="444500"/>
                  </a:lnTo>
                  <a:lnTo>
                    <a:pt x="1717675" y="444500"/>
                  </a:lnTo>
                  <a:lnTo>
                    <a:pt x="1717675" y="479425"/>
                  </a:lnTo>
                  <a:lnTo>
                    <a:pt x="1784350" y="479425"/>
                  </a:lnTo>
                  <a:lnTo>
                    <a:pt x="1784350" y="492125"/>
                  </a:lnTo>
                  <a:lnTo>
                    <a:pt x="1828800" y="492125"/>
                  </a:lnTo>
                  <a:lnTo>
                    <a:pt x="1828800" y="520700"/>
                  </a:lnTo>
                  <a:lnTo>
                    <a:pt x="1914525" y="520700"/>
                  </a:lnTo>
                  <a:lnTo>
                    <a:pt x="1920875" y="527050"/>
                  </a:lnTo>
                  <a:lnTo>
                    <a:pt x="2000250" y="527050"/>
                  </a:lnTo>
                  <a:lnTo>
                    <a:pt x="2000250" y="542925"/>
                  </a:lnTo>
                  <a:lnTo>
                    <a:pt x="2038350" y="542925"/>
                  </a:lnTo>
                  <a:lnTo>
                    <a:pt x="2038350" y="542925"/>
                  </a:lnTo>
                  <a:lnTo>
                    <a:pt x="2066925" y="571500"/>
                  </a:lnTo>
                  <a:lnTo>
                    <a:pt x="2066925" y="587375"/>
                  </a:lnTo>
                  <a:lnTo>
                    <a:pt x="2120900" y="587375"/>
                  </a:lnTo>
                  <a:lnTo>
                    <a:pt x="2120900" y="587375"/>
                  </a:lnTo>
                  <a:lnTo>
                    <a:pt x="2139950" y="606425"/>
                  </a:lnTo>
                  <a:lnTo>
                    <a:pt x="2184400" y="606425"/>
                  </a:lnTo>
                  <a:lnTo>
                    <a:pt x="2184400" y="619125"/>
                  </a:lnTo>
                  <a:lnTo>
                    <a:pt x="2282825" y="619125"/>
                  </a:lnTo>
                  <a:lnTo>
                    <a:pt x="2292350" y="628650"/>
                  </a:lnTo>
                  <a:lnTo>
                    <a:pt x="2359025" y="628650"/>
                  </a:lnTo>
                  <a:lnTo>
                    <a:pt x="2359025" y="654050"/>
                  </a:lnTo>
                  <a:lnTo>
                    <a:pt x="2397125" y="654050"/>
                  </a:lnTo>
                  <a:lnTo>
                    <a:pt x="2397125" y="654050"/>
                  </a:lnTo>
                  <a:lnTo>
                    <a:pt x="2422525" y="679450"/>
                  </a:lnTo>
                  <a:lnTo>
                    <a:pt x="2444750" y="679450"/>
                  </a:lnTo>
                  <a:lnTo>
                    <a:pt x="2444750" y="679450"/>
                  </a:lnTo>
                  <a:lnTo>
                    <a:pt x="2444750" y="679450"/>
                  </a:lnTo>
                  <a:lnTo>
                    <a:pt x="2444750" y="679450"/>
                  </a:lnTo>
                  <a:lnTo>
                    <a:pt x="2460625" y="695325"/>
                  </a:lnTo>
                  <a:lnTo>
                    <a:pt x="2524125" y="695325"/>
                  </a:lnTo>
                  <a:lnTo>
                    <a:pt x="2524125" y="727075"/>
                  </a:lnTo>
                  <a:lnTo>
                    <a:pt x="2625725" y="727075"/>
                  </a:lnTo>
                  <a:lnTo>
                    <a:pt x="2625725" y="742950"/>
                  </a:lnTo>
                  <a:lnTo>
                    <a:pt x="2743200" y="742950"/>
                  </a:lnTo>
                  <a:lnTo>
                    <a:pt x="2752725" y="752475"/>
                  </a:lnTo>
                  <a:lnTo>
                    <a:pt x="2819400" y="752475"/>
                  </a:lnTo>
                </a:path>
              </a:pathLst>
            </a:custGeom>
            <a:noFill/>
            <a:ln w="28575">
              <a:solidFill>
                <a:schemeClr val="accent3"/>
              </a:solidFill>
              <a:miter lim="800000"/>
              <a:headEnd/>
              <a:tailEnd/>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99" name="Freeform 98">
              <a:extLst>
                <a:ext uri="{FF2B5EF4-FFF2-40B4-BE49-F238E27FC236}">
                  <a16:creationId xmlns:a16="http://schemas.microsoft.com/office/drawing/2014/main" id="{93702134-11A3-CA43-257D-83CBEC9175D6}"/>
                </a:ext>
              </a:extLst>
            </p:cNvPr>
            <p:cNvSpPr/>
            <p:nvPr/>
          </p:nvSpPr>
          <p:spPr bwMode="auto">
            <a:xfrm>
              <a:off x="6311900" y="2349500"/>
              <a:ext cx="2063750" cy="247650"/>
            </a:xfrm>
            <a:custGeom>
              <a:avLst/>
              <a:gdLst>
                <a:gd name="connsiteX0" fmla="*/ 2063750 w 2063750"/>
                <a:gd name="connsiteY0" fmla="*/ 247650 h 247650"/>
                <a:gd name="connsiteX1" fmla="*/ 1689100 w 2063750"/>
                <a:gd name="connsiteY1" fmla="*/ 247650 h 247650"/>
                <a:gd name="connsiteX2" fmla="*/ 1689100 w 2063750"/>
                <a:gd name="connsiteY2" fmla="*/ 184150 h 247650"/>
                <a:gd name="connsiteX3" fmla="*/ 1520825 w 2063750"/>
                <a:gd name="connsiteY3" fmla="*/ 184150 h 247650"/>
                <a:gd name="connsiteX4" fmla="*/ 1520825 w 2063750"/>
                <a:gd name="connsiteY4" fmla="*/ 146050 h 247650"/>
                <a:gd name="connsiteX5" fmla="*/ 1301750 w 2063750"/>
                <a:gd name="connsiteY5" fmla="*/ 146050 h 247650"/>
                <a:gd name="connsiteX6" fmla="*/ 1301750 w 2063750"/>
                <a:gd name="connsiteY6" fmla="*/ 146050 h 247650"/>
                <a:gd name="connsiteX7" fmla="*/ 1301750 w 2063750"/>
                <a:gd name="connsiteY7" fmla="*/ 123825 h 247650"/>
                <a:gd name="connsiteX8" fmla="*/ 942975 w 2063750"/>
                <a:gd name="connsiteY8" fmla="*/ 123825 h 247650"/>
                <a:gd name="connsiteX9" fmla="*/ 942975 w 2063750"/>
                <a:gd name="connsiteY9" fmla="*/ 107950 h 247650"/>
                <a:gd name="connsiteX10" fmla="*/ 698500 w 2063750"/>
                <a:gd name="connsiteY10" fmla="*/ 107950 h 247650"/>
                <a:gd name="connsiteX11" fmla="*/ 688975 w 2063750"/>
                <a:gd name="connsiteY11" fmla="*/ 98425 h 247650"/>
                <a:gd name="connsiteX12" fmla="*/ 450850 w 2063750"/>
                <a:gd name="connsiteY12" fmla="*/ 98425 h 247650"/>
                <a:gd name="connsiteX13" fmla="*/ 434975 w 2063750"/>
                <a:gd name="connsiteY13" fmla="*/ 82550 h 247650"/>
                <a:gd name="connsiteX14" fmla="*/ 346075 w 2063750"/>
                <a:gd name="connsiteY14" fmla="*/ 82550 h 247650"/>
                <a:gd name="connsiteX15" fmla="*/ 336550 w 2063750"/>
                <a:gd name="connsiteY15" fmla="*/ 73025 h 247650"/>
                <a:gd name="connsiteX16" fmla="*/ 288925 w 2063750"/>
                <a:gd name="connsiteY16" fmla="*/ 73025 h 247650"/>
                <a:gd name="connsiteX17" fmla="*/ 288925 w 2063750"/>
                <a:gd name="connsiteY17" fmla="*/ 53975 h 247650"/>
                <a:gd name="connsiteX18" fmla="*/ 180975 w 2063750"/>
                <a:gd name="connsiteY18" fmla="*/ 53975 h 247650"/>
                <a:gd name="connsiteX19" fmla="*/ 180975 w 2063750"/>
                <a:gd name="connsiteY19" fmla="*/ 53975 h 247650"/>
                <a:gd name="connsiteX20" fmla="*/ 180975 w 2063750"/>
                <a:gd name="connsiteY20" fmla="*/ 38100 h 247650"/>
                <a:gd name="connsiteX21" fmla="*/ 60325 w 2063750"/>
                <a:gd name="connsiteY21" fmla="*/ 38100 h 247650"/>
                <a:gd name="connsiteX22" fmla="*/ 60325 w 2063750"/>
                <a:gd name="connsiteY22" fmla="*/ 19050 h 247650"/>
                <a:gd name="connsiteX23" fmla="*/ 0 w 2063750"/>
                <a:gd name="connsiteY23" fmla="*/ 19050 h 247650"/>
                <a:gd name="connsiteX24" fmla="*/ 0 w 2063750"/>
                <a:gd name="connsiteY24" fmla="*/ 0 h 247650"/>
                <a:gd name="connsiteX25" fmla="*/ 0 w 2063750"/>
                <a:gd name="connsiteY25" fmla="*/ 0 h 2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3750" h="247650">
                  <a:moveTo>
                    <a:pt x="2063750" y="247650"/>
                  </a:moveTo>
                  <a:lnTo>
                    <a:pt x="1689100" y="247650"/>
                  </a:lnTo>
                  <a:lnTo>
                    <a:pt x="1689100" y="184150"/>
                  </a:lnTo>
                  <a:lnTo>
                    <a:pt x="1520825" y="184150"/>
                  </a:lnTo>
                  <a:lnTo>
                    <a:pt x="1520825" y="146050"/>
                  </a:lnTo>
                  <a:lnTo>
                    <a:pt x="1301750" y="146050"/>
                  </a:lnTo>
                  <a:lnTo>
                    <a:pt x="1301750" y="146050"/>
                  </a:lnTo>
                  <a:lnTo>
                    <a:pt x="1301750" y="123825"/>
                  </a:lnTo>
                  <a:lnTo>
                    <a:pt x="942975" y="123825"/>
                  </a:lnTo>
                  <a:lnTo>
                    <a:pt x="942975" y="107950"/>
                  </a:lnTo>
                  <a:lnTo>
                    <a:pt x="698500" y="107950"/>
                  </a:lnTo>
                  <a:lnTo>
                    <a:pt x="688975" y="98425"/>
                  </a:lnTo>
                  <a:lnTo>
                    <a:pt x="450850" y="98425"/>
                  </a:lnTo>
                  <a:lnTo>
                    <a:pt x="434975" y="82550"/>
                  </a:lnTo>
                  <a:lnTo>
                    <a:pt x="346075" y="82550"/>
                  </a:lnTo>
                  <a:lnTo>
                    <a:pt x="336550" y="73025"/>
                  </a:lnTo>
                  <a:lnTo>
                    <a:pt x="288925" y="73025"/>
                  </a:lnTo>
                  <a:lnTo>
                    <a:pt x="288925" y="53975"/>
                  </a:lnTo>
                  <a:lnTo>
                    <a:pt x="180975" y="53975"/>
                  </a:lnTo>
                  <a:lnTo>
                    <a:pt x="180975" y="53975"/>
                  </a:lnTo>
                  <a:lnTo>
                    <a:pt x="180975" y="38100"/>
                  </a:lnTo>
                  <a:lnTo>
                    <a:pt x="60325" y="38100"/>
                  </a:lnTo>
                  <a:lnTo>
                    <a:pt x="60325" y="19050"/>
                  </a:lnTo>
                  <a:lnTo>
                    <a:pt x="0" y="19050"/>
                  </a:lnTo>
                  <a:lnTo>
                    <a:pt x="0" y="0"/>
                  </a:lnTo>
                  <a:lnTo>
                    <a:pt x="0" y="0"/>
                  </a:lnTo>
                </a:path>
              </a:pathLst>
            </a:custGeom>
            <a:noFill/>
            <a:ln w="28575">
              <a:solidFill>
                <a:schemeClr val="accent3"/>
              </a:solidFill>
              <a:miter lim="800000"/>
              <a:headEnd/>
              <a:tailEnd/>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grpSp>
      <p:sp>
        <p:nvSpPr>
          <p:cNvPr id="96" name="Freeform 95">
            <a:extLst>
              <a:ext uri="{FF2B5EF4-FFF2-40B4-BE49-F238E27FC236}">
                <a16:creationId xmlns:a16="http://schemas.microsoft.com/office/drawing/2014/main" id="{02A16199-EB0A-F55E-AA94-2E267CD0C95D}"/>
              </a:ext>
            </a:extLst>
          </p:cNvPr>
          <p:cNvSpPr/>
          <p:nvPr/>
        </p:nvSpPr>
        <p:spPr bwMode="auto">
          <a:xfrm>
            <a:off x="3489325" y="1597025"/>
            <a:ext cx="4972050" cy="615950"/>
          </a:xfrm>
          <a:custGeom>
            <a:avLst/>
            <a:gdLst>
              <a:gd name="connsiteX0" fmla="*/ 4972050 w 4972050"/>
              <a:gd name="connsiteY0" fmla="*/ 612775 h 615950"/>
              <a:gd name="connsiteX1" fmla="*/ 4168775 w 4972050"/>
              <a:gd name="connsiteY1" fmla="*/ 615950 h 615950"/>
              <a:gd name="connsiteX2" fmla="*/ 4143375 w 4972050"/>
              <a:gd name="connsiteY2" fmla="*/ 606425 h 615950"/>
              <a:gd name="connsiteX3" fmla="*/ 3981450 w 4972050"/>
              <a:gd name="connsiteY3" fmla="*/ 606425 h 615950"/>
              <a:gd name="connsiteX4" fmla="*/ 3981450 w 4972050"/>
              <a:gd name="connsiteY4" fmla="*/ 606425 h 615950"/>
              <a:gd name="connsiteX5" fmla="*/ 3968750 w 4972050"/>
              <a:gd name="connsiteY5" fmla="*/ 596900 h 615950"/>
              <a:gd name="connsiteX6" fmla="*/ 3816350 w 4972050"/>
              <a:gd name="connsiteY6" fmla="*/ 596900 h 615950"/>
              <a:gd name="connsiteX7" fmla="*/ 3787775 w 4972050"/>
              <a:gd name="connsiteY7" fmla="*/ 577850 h 615950"/>
              <a:gd name="connsiteX8" fmla="*/ 3660775 w 4972050"/>
              <a:gd name="connsiteY8" fmla="*/ 581025 h 615950"/>
              <a:gd name="connsiteX9" fmla="*/ 3613150 w 4972050"/>
              <a:gd name="connsiteY9" fmla="*/ 552450 h 615950"/>
              <a:gd name="connsiteX10" fmla="*/ 3362325 w 4972050"/>
              <a:gd name="connsiteY10" fmla="*/ 552450 h 615950"/>
              <a:gd name="connsiteX11" fmla="*/ 3349625 w 4972050"/>
              <a:gd name="connsiteY11" fmla="*/ 546100 h 615950"/>
              <a:gd name="connsiteX12" fmla="*/ 3311525 w 4972050"/>
              <a:gd name="connsiteY12" fmla="*/ 546100 h 615950"/>
              <a:gd name="connsiteX13" fmla="*/ 3295650 w 4972050"/>
              <a:gd name="connsiteY13" fmla="*/ 539750 h 615950"/>
              <a:gd name="connsiteX14" fmla="*/ 3175000 w 4972050"/>
              <a:gd name="connsiteY14" fmla="*/ 542925 h 615950"/>
              <a:gd name="connsiteX15" fmla="*/ 3175000 w 4972050"/>
              <a:gd name="connsiteY15" fmla="*/ 542925 h 615950"/>
              <a:gd name="connsiteX16" fmla="*/ 3121025 w 4972050"/>
              <a:gd name="connsiteY16" fmla="*/ 536575 h 615950"/>
              <a:gd name="connsiteX17" fmla="*/ 3101975 w 4972050"/>
              <a:gd name="connsiteY17" fmla="*/ 523875 h 615950"/>
              <a:gd name="connsiteX18" fmla="*/ 3028950 w 4972050"/>
              <a:gd name="connsiteY18" fmla="*/ 527050 h 615950"/>
              <a:gd name="connsiteX19" fmla="*/ 3009900 w 4972050"/>
              <a:gd name="connsiteY19" fmla="*/ 514350 h 615950"/>
              <a:gd name="connsiteX20" fmla="*/ 2895600 w 4972050"/>
              <a:gd name="connsiteY20" fmla="*/ 517525 h 615950"/>
              <a:gd name="connsiteX21" fmla="*/ 2882900 w 4972050"/>
              <a:gd name="connsiteY21" fmla="*/ 504825 h 615950"/>
              <a:gd name="connsiteX22" fmla="*/ 2835275 w 4972050"/>
              <a:gd name="connsiteY22" fmla="*/ 508000 h 615950"/>
              <a:gd name="connsiteX23" fmla="*/ 2806700 w 4972050"/>
              <a:gd name="connsiteY23" fmla="*/ 492125 h 615950"/>
              <a:gd name="connsiteX24" fmla="*/ 2740025 w 4972050"/>
              <a:gd name="connsiteY24" fmla="*/ 492125 h 615950"/>
              <a:gd name="connsiteX25" fmla="*/ 2724150 w 4972050"/>
              <a:gd name="connsiteY25" fmla="*/ 482600 h 615950"/>
              <a:gd name="connsiteX26" fmla="*/ 2695575 w 4972050"/>
              <a:gd name="connsiteY26" fmla="*/ 485775 h 615950"/>
              <a:gd name="connsiteX27" fmla="*/ 2695575 w 4972050"/>
              <a:gd name="connsiteY27" fmla="*/ 485775 h 615950"/>
              <a:gd name="connsiteX28" fmla="*/ 2695575 w 4972050"/>
              <a:gd name="connsiteY28" fmla="*/ 485775 h 615950"/>
              <a:gd name="connsiteX29" fmla="*/ 2682875 w 4972050"/>
              <a:gd name="connsiteY29" fmla="*/ 476250 h 615950"/>
              <a:gd name="connsiteX30" fmla="*/ 2574925 w 4972050"/>
              <a:gd name="connsiteY30" fmla="*/ 476250 h 615950"/>
              <a:gd name="connsiteX31" fmla="*/ 2562225 w 4972050"/>
              <a:gd name="connsiteY31" fmla="*/ 469900 h 615950"/>
              <a:gd name="connsiteX32" fmla="*/ 2530475 w 4972050"/>
              <a:gd name="connsiteY32" fmla="*/ 469900 h 615950"/>
              <a:gd name="connsiteX33" fmla="*/ 2495550 w 4972050"/>
              <a:gd name="connsiteY33" fmla="*/ 450850 h 615950"/>
              <a:gd name="connsiteX34" fmla="*/ 2457450 w 4972050"/>
              <a:gd name="connsiteY34" fmla="*/ 447675 h 615950"/>
              <a:gd name="connsiteX35" fmla="*/ 2457450 w 4972050"/>
              <a:gd name="connsiteY35" fmla="*/ 447675 h 615950"/>
              <a:gd name="connsiteX36" fmla="*/ 2333625 w 4972050"/>
              <a:gd name="connsiteY36" fmla="*/ 444500 h 615950"/>
              <a:gd name="connsiteX37" fmla="*/ 2324100 w 4972050"/>
              <a:gd name="connsiteY37" fmla="*/ 441325 h 615950"/>
              <a:gd name="connsiteX38" fmla="*/ 2238375 w 4972050"/>
              <a:gd name="connsiteY38" fmla="*/ 444500 h 615950"/>
              <a:gd name="connsiteX39" fmla="*/ 2216150 w 4972050"/>
              <a:gd name="connsiteY39" fmla="*/ 425450 h 615950"/>
              <a:gd name="connsiteX40" fmla="*/ 2178050 w 4972050"/>
              <a:gd name="connsiteY40" fmla="*/ 428625 h 615950"/>
              <a:gd name="connsiteX41" fmla="*/ 2155825 w 4972050"/>
              <a:gd name="connsiteY41" fmla="*/ 406400 h 615950"/>
              <a:gd name="connsiteX42" fmla="*/ 2060575 w 4972050"/>
              <a:gd name="connsiteY42" fmla="*/ 406400 h 615950"/>
              <a:gd name="connsiteX43" fmla="*/ 2057400 w 4972050"/>
              <a:gd name="connsiteY43" fmla="*/ 393700 h 615950"/>
              <a:gd name="connsiteX44" fmla="*/ 2006600 w 4972050"/>
              <a:gd name="connsiteY44" fmla="*/ 396875 h 615950"/>
              <a:gd name="connsiteX45" fmla="*/ 1984375 w 4972050"/>
              <a:gd name="connsiteY45" fmla="*/ 381000 h 615950"/>
              <a:gd name="connsiteX46" fmla="*/ 1952625 w 4972050"/>
              <a:gd name="connsiteY46" fmla="*/ 381000 h 615950"/>
              <a:gd name="connsiteX47" fmla="*/ 1946275 w 4972050"/>
              <a:gd name="connsiteY47" fmla="*/ 368300 h 615950"/>
              <a:gd name="connsiteX48" fmla="*/ 1793875 w 4972050"/>
              <a:gd name="connsiteY48" fmla="*/ 374650 h 615950"/>
              <a:gd name="connsiteX49" fmla="*/ 1778000 w 4972050"/>
              <a:gd name="connsiteY49" fmla="*/ 361950 h 615950"/>
              <a:gd name="connsiteX50" fmla="*/ 1749425 w 4972050"/>
              <a:gd name="connsiteY50" fmla="*/ 368300 h 615950"/>
              <a:gd name="connsiteX51" fmla="*/ 1733550 w 4972050"/>
              <a:gd name="connsiteY51" fmla="*/ 352425 h 615950"/>
              <a:gd name="connsiteX52" fmla="*/ 1704975 w 4972050"/>
              <a:gd name="connsiteY52" fmla="*/ 352425 h 615950"/>
              <a:gd name="connsiteX53" fmla="*/ 1689100 w 4972050"/>
              <a:gd name="connsiteY53" fmla="*/ 336550 h 615950"/>
              <a:gd name="connsiteX54" fmla="*/ 1689100 w 4972050"/>
              <a:gd name="connsiteY54" fmla="*/ 336550 h 615950"/>
              <a:gd name="connsiteX55" fmla="*/ 1647825 w 4972050"/>
              <a:gd name="connsiteY55" fmla="*/ 327025 h 615950"/>
              <a:gd name="connsiteX56" fmla="*/ 1603375 w 4972050"/>
              <a:gd name="connsiteY56" fmla="*/ 327025 h 615950"/>
              <a:gd name="connsiteX57" fmla="*/ 1581150 w 4972050"/>
              <a:gd name="connsiteY57" fmla="*/ 304800 h 615950"/>
              <a:gd name="connsiteX58" fmla="*/ 1517650 w 4972050"/>
              <a:gd name="connsiteY58" fmla="*/ 301625 h 615950"/>
              <a:gd name="connsiteX59" fmla="*/ 1511300 w 4972050"/>
              <a:gd name="connsiteY59" fmla="*/ 288925 h 615950"/>
              <a:gd name="connsiteX60" fmla="*/ 1473200 w 4972050"/>
              <a:gd name="connsiteY60" fmla="*/ 288925 h 615950"/>
              <a:gd name="connsiteX61" fmla="*/ 1457325 w 4972050"/>
              <a:gd name="connsiteY61" fmla="*/ 273050 h 615950"/>
              <a:gd name="connsiteX62" fmla="*/ 1409700 w 4972050"/>
              <a:gd name="connsiteY62" fmla="*/ 276225 h 615950"/>
              <a:gd name="connsiteX63" fmla="*/ 1390650 w 4972050"/>
              <a:gd name="connsiteY63" fmla="*/ 263525 h 615950"/>
              <a:gd name="connsiteX64" fmla="*/ 1390650 w 4972050"/>
              <a:gd name="connsiteY64" fmla="*/ 263525 h 615950"/>
              <a:gd name="connsiteX65" fmla="*/ 1352550 w 4972050"/>
              <a:gd name="connsiteY65" fmla="*/ 250825 h 615950"/>
              <a:gd name="connsiteX66" fmla="*/ 1308100 w 4972050"/>
              <a:gd name="connsiteY66" fmla="*/ 254000 h 615950"/>
              <a:gd name="connsiteX67" fmla="*/ 1292225 w 4972050"/>
              <a:gd name="connsiteY67" fmla="*/ 244475 h 615950"/>
              <a:gd name="connsiteX68" fmla="*/ 1174750 w 4972050"/>
              <a:gd name="connsiteY68" fmla="*/ 247650 h 615950"/>
              <a:gd name="connsiteX69" fmla="*/ 1168400 w 4972050"/>
              <a:gd name="connsiteY69" fmla="*/ 231775 h 615950"/>
              <a:gd name="connsiteX70" fmla="*/ 1111250 w 4972050"/>
              <a:gd name="connsiteY70" fmla="*/ 231775 h 615950"/>
              <a:gd name="connsiteX71" fmla="*/ 1085850 w 4972050"/>
              <a:gd name="connsiteY71" fmla="*/ 200025 h 615950"/>
              <a:gd name="connsiteX72" fmla="*/ 1022350 w 4972050"/>
              <a:gd name="connsiteY72" fmla="*/ 200025 h 615950"/>
              <a:gd name="connsiteX73" fmla="*/ 990600 w 4972050"/>
              <a:gd name="connsiteY73" fmla="*/ 174625 h 615950"/>
              <a:gd name="connsiteX74" fmla="*/ 990600 w 4972050"/>
              <a:gd name="connsiteY74" fmla="*/ 174625 h 615950"/>
              <a:gd name="connsiteX75" fmla="*/ 962025 w 4972050"/>
              <a:gd name="connsiteY75" fmla="*/ 158750 h 615950"/>
              <a:gd name="connsiteX76" fmla="*/ 933450 w 4972050"/>
              <a:gd name="connsiteY76" fmla="*/ 155575 h 615950"/>
              <a:gd name="connsiteX77" fmla="*/ 933450 w 4972050"/>
              <a:gd name="connsiteY77" fmla="*/ 142875 h 615950"/>
              <a:gd name="connsiteX78" fmla="*/ 841375 w 4972050"/>
              <a:gd name="connsiteY78" fmla="*/ 146050 h 615950"/>
              <a:gd name="connsiteX79" fmla="*/ 815975 w 4972050"/>
              <a:gd name="connsiteY79" fmla="*/ 123825 h 615950"/>
              <a:gd name="connsiteX80" fmla="*/ 768350 w 4972050"/>
              <a:gd name="connsiteY80" fmla="*/ 123825 h 615950"/>
              <a:gd name="connsiteX81" fmla="*/ 762000 w 4972050"/>
              <a:gd name="connsiteY81" fmla="*/ 95250 h 615950"/>
              <a:gd name="connsiteX82" fmla="*/ 762000 w 4972050"/>
              <a:gd name="connsiteY82" fmla="*/ 95250 h 615950"/>
              <a:gd name="connsiteX83" fmla="*/ 739775 w 4972050"/>
              <a:gd name="connsiteY83" fmla="*/ 79375 h 615950"/>
              <a:gd name="connsiteX84" fmla="*/ 641350 w 4972050"/>
              <a:gd name="connsiteY84" fmla="*/ 79375 h 615950"/>
              <a:gd name="connsiteX85" fmla="*/ 641350 w 4972050"/>
              <a:gd name="connsiteY85" fmla="*/ 79375 h 615950"/>
              <a:gd name="connsiteX86" fmla="*/ 638175 w 4972050"/>
              <a:gd name="connsiteY86" fmla="*/ 57150 h 615950"/>
              <a:gd name="connsiteX87" fmla="*/ 571500 w 4972050"/>
              <a:gd name="connsiteY87" fmla="*/ 57150 h 615950"/>
              <a:gd name="connsiteX88" fmla="*/ 568325 w 4972050"/>
              <a:gd name="connsiteY88" fmla="*/ 44450 h 615950"/>
              <a:gd name="connsiteX89" fmla="*/ 469900 w 4972050"/>
              <a:gd name="connsiteY89" fmla="*/ 41275 h 615950"/>
              <a:gd name="connsiteX90" fmla="*/ 463550 w 4972050"/>
              <a:gd name="connsiteY90" fmla="*/ 22225 h 615950"/>
              <a:gd name="connsiteX91" fmla="*/ 374650 w 4972050"/>
              <a:gd name="connsiteY91" fmla="*/ 22225 h 615950"/>
              <a:gd name="connsiteX92" fmla="*/ 371475 w 4972050"/>
              <a:gd name="connsiteY92" fmla="*/ 9525 h 615950"/>
              <a:gd name="connsiteX93" fmla="*/ 238125 w 4972050"/>
              <a:gd name="connsiteY93" fmla="*/ 9525 h 615950"/>
              <a:gd name="connsiteX94" fmla="*/ 231775 w 4972050"/>
              <a:gd name="connsiteY94" fmla="*/ 0 h 615950"/>
              <a:gd name="connsiteX95" fmla="*/ 0 w 4972050"/>
              <a:gd name="connsiteY95" fmla="*/ 3175 h 61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4972050" h="615950">
                <a:moveTo>
                  <a:pt x="4972050" y="612775"/>
                </a:moveTo>
                <a:lnTo>
                  <a:pt x="4168775" y="615950"/>
                </a:lnTo>
                <a:lnTo>
                  <a:pt x="4143375" y="606425"/>
                </a:lnTo>
                <a:lnTo>
                  <a:pt x="3981450" y="606425"/>
                </a:lnTo>
                <a:lnTo>
                  <a:pt x="3981450" y="606425"/>
                </a:lnTo>
                <a:lnTo>
                  <a:pt x="3968750" y="596900"/>
                </a:lnTo>
                <a:lnTo>
                  <a:pt x="3816350" y="596900"/>
                </a:lnTo>
                <a:lnTo>
                  <a:pt x="3787775" y="577850"/>
                </a:lnTo>
                <a:lnTo>
                  <a:pt x="3660775" y="581025"/>
                </a:lnTo>
                <a:lnTo>
                  <a:pt x="3613150" y="552450"/>
                </a:lnTo>
                <a:lnTo>
                  <a:pt x="3362325" y="552450"/>
                </a:lnTo>
                <a:lnTo>
                  <a:pt x="3349625" y="546100"/>
                </a:lnTo>
                <a:lnTo>
                  <a:pt x="3311525" y="546100"/>
                </a:lnTo>
                <a:lnTo>
                  <a:pt x="3295650" y="539750"/>
                </a:lnTo>
                <a:lnTo>
                  <a:pt x="3175000" y="542925"/>
                </a:lnTo>
                <a:lnTo>
                  <a:pt x="3175000" y="542925"/>
                </a:lnTo>
                <a:lnTo>
                  <a:pt x="3121025" y="536575"/>
                </a:lnTo>
                <a:lnTo>
                  <a:pt x="3101975" y="523875"/>
                </a:lnTo>
                <a:lnTo>
                  <a:pt x="3028950" y="527050"/>
                </a:lnTo>
                <a:lnTo>
                  <a:pt x="3009900" y="514350"/>
                </a:lnTo>
                <a:lnTo>
                  <a:pt x="2895600" y="517525"/>
                </a:lnTo>
                <a:lnTo>
                  <a:pt x="2882900" y="504825"/>
                </a:lnTo>
                <a:lnTo>
                  <a:pt x="2835275" y="508000"/>
                </a:lnTo>
                <a:lnTo>
                  <a:pt x="2806700" y="492125"/>
                </a:lnTo>
                <a:lnTo>
                  <a:pt x="2740025" y="492125"/>
                </a:lnTo>
                <a:lnTo>
                  <a:pt x="2724150" y="482600"/>
                </a:lnTo>
                <a:lnTo>
                  <a:pt x="2695575" y="485775"/>
                </a:lnTo>
                <a:lnTo>
                  <a:pt x="2695575" y="485775"/>
                </a:lnTo>
                <a:lnTo>
                  <a:pt x="2695575" y="485775"/>
                </a:lnTo>
                <a:lnTo>
                  <a:pt x="2682875" y="476250"/>
                </a:lnTo>
                <a:lnTo>
                  <a:pt x="2574925" y="476250"/>
                </a:lnTo>
                <a:lnTo>
                  <a:pt x="2562225" y="469900"/>
                </a:lnTo>
                <a:lnTo>
                  <a:pt x="2530475" y="469900"/>
                </a:lnTo>
                <a:lnTo>
                  <a:pt x="2495550" y="450850"/>
                </a:lnTo>
                <a:lnTo>
                  <a:pt x="2457450" y="447675"/>
                </a:lnTo>
                <a:lnTo>
                  <a:pt x="2457450" y="447675"/>
                </a:lnTo>
                <a:lnTo>
                  <a:pt x="2333625" y="444500"/>
                </a:lnTo>
                <a:lnTo>
                  <a:pt x="2324100" y="441325"/>
                </a:lnTo>
                <a:lnTo>
                  <a:pt x="2238375" y="444500"/>
                </a:lnTo>
                <a:lnTo>
                  <a:pt x="2216150" y="425450"/>
                </a:lnTo>
                <a:lnTo>
                  <a:pt x="2178050" y="428625"/>
                </a:lnTo>
                <a:lnTo>
                  <a:pt x="2155825" y="406400"/>
                </a:lnTo>
                <a:lnTo>
                  <a:pt x="2060575" y="406400"/>
                </a:lnTo>
                <a:lnTo>
                  <a:pt x="2057400" y="393700"/>
                </a:lnTo>
                <a:lnTo>
                  <a:pt x="2006600" y="396875"/>
                </a:lnTo>
                <a:lnTo>
                  <a:pt x="1984375" y="381000"/>
                </a:lnTo>
                <a:lnTo>
                  <a:pt x="1952625" y="381000"/>
                </a:lnTo>
                <a:lnTo>
                  <a:pt x="1946275" y="368300"/>
                </a:lnTo>
                <a:lnTo>
                  <a:pt x="1793875" y="374650"/>
                </a:lnTo>
                <a:lnTo>
                  <a:pt x="1778000" y="361950"/>
                </a:lnTo>
                <a:lnTo>
                  <a:pt x="1749425" y="368300"/>
                </a:lnTo>
                <a:lnTo>
                  <a:pt x="1733550" y="352425"/>
                </a:lnTo>
                <a:lnTo>
                  <a:pt x="1704975" y="352425"/>
                </a:lnTo>
                <a:lnTo>
                  <a:pt x="1689100" y="336550"/>
                </a:lnTo>
                <a:lnTo>
                  <a:pt x="1689100" y="336550"/>
                </a:lnTo>
                <a:lnTo>
                  <a:pt x="1647825" y="327025"/>
                </a:lnTo>
                <a:lnTo>
                  <a:pt x="1603375" y="327025"/>
                </a:lnTo>
                <a:lnTo>
                  <a:pt x="1581150" y="304800"/>
                </a:lnTo>
                <a:lnTo>
                  <a:pt x="1517650" y="301625"/>
                </a:lnTo>
                <a:lnTo>
                  <a:pt x="1511300" y="288925"/>
                </a:lnTo>
                <a:lnTo>
                  <a:pt x="1473200" y="288925"/>
                </a:lnTo>
                <a:lnTo>
                  <a:pt x="1457325" y="273050"/>
                </a:lnTo>
                <a:lnTo>
                  <a:pt x="1409700" y="276225"/>
                </a:lnTo>
                <a:lnTo>
                  <a:pt x="1390650" y="263525"/>
                </a:lnTo>
                <a:lnTo>
                  <a:pt x="1390650" y="263525"/>
                </a:lnTo>
                <a:lnTo>
                  <a:pt x="1352550" y="250825"/>
                </a:lnTo>
                <a:lnTo>
                  <a:pt x="1308100" y="254000"/>
                </a:lnTo>
                <a:lnTo>
                  <a:pt x="1292225" y="244475"/>
                </a:lnTo>
                <a:lnTo>
                  <a:pt x="1174750" y="247650"/>
                </a:lnTo>
                <a:lnTo>
                  <a:pt x="1168400" y="231775"/>
                </a:lnTo>
                <a:lnTo>
                  <a:pt x="1111250" y="231775"/>
                </a:lnTo>
                <a:lnTo>
                  <a:pt x="1085850" y="200025"/>
                </a:lnTo>
                <a:lnTo>
                  <a:pt x="1022350" y="200025"/>
                </a:lnTo>
                <a:lnTo>
                  <a:pt x="990600" y="174625"/>
                </a:lnTo>
                <a:lnTo>
                  <a:pt x="990600" y="174625"/>
                </a:lnTo>
                <a:lnTo>
                  <a:pt x="962025" y="158750"/>
                </a:lnTo>
                <a:lnTo>
                  <a:pt x="933450" y="155575"/>
                </a:lnTo>
                <a:lnTo>
                  <a:pt x="933450" y="142875"/>
                </a:lnTo>
                <a:lnTo>
                  <a:pt x="841375" y="146050"/>
                </a:lnTo>
                <a:lnTo>
                  <a:pt x="815975" y="123825"/>
                </a:lnTo>
                <a:lnTo>
                  <a:pt x="768350" y="123825"/>
                </a:lnTo>
                <a:lnTo>
                  <a:pt x="762000" y="95250"/>
                </a:lnTo>
                <a:lnTo>
                  <a:pt x="762000" y="95250"/>
                </a:lnTo>
                <a:lnTo>
                  <a:pt x="739775" y="79375"/>
                </a:lnTo>
                <a:lnTo>
                  <a:pt x="641350" y="79375"/>
                </a:lnTo>
                <a:lnTo>
                  <a:pt x="641350" y="79375"/>
                </a:lnTo>
                <a:lnTo>
                  <a:pt x="638175" y="57150"/>
                </a:lnTo>
                <a:lnTo>
                  <a:pt x="571500" y="57150"/>
                </a:lnTo>
                <a:lnTo>
                  <a:pt x="568325" y="44450"/>
                </a:lnTo>
                <a:lnTo>
                  <a:pt x="469900" y="41275"/>
                </a:lnTo>
                <a:lnTo>
                  <a:pt x="463550" y="22225"/>
                </a:lnTo>
                <a:lnTo>
                  <a:pt x="374650" y="22225"/>
                </a:lnTo>
                <a:lnTo>
                  <a:pt x="371475" y="9525"/>
                </a:lnTo>
                <a:lnTo>
                  <a:pt x="238125" y="9525"/>
                </a:lnTo>
                <a:lnTo>
                  <a:pt x="231775" y="0"/>
                </a:lnTo>
                <a:lnTo>
                  <a:pt x="0" y="3175"/>
                </a:lnTo>
              </a:path>
            </a:pathLst>
          </a:custGeom>
          <a:noFill/>
          <a:ln w="28575">
            <a:solidFill>
              <a:schemeClr val="accent1"/>
            </a:solidFill>
            <a:miter lim="800000"/>
            <a:headEnd/>
            <a:tailEnd/>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grpSp>
        <p:nvGrpSpPr>
          <p:cNvPr id="1025" name="Group 1024">
            <a:extLst>
              <a:ext uri="{FF2B5EF4-FFF2-40B4-BE49-F238E27FC236}">
                <a16:creationId xmlns:a16="http://schemas.microsoft.com/office/drawing/2014/main" id="{B0B42D57-E29C-68DC-7ED5-68EAA2E985D3}"/>
              </a:ext>
            </a:extLst>
          </p:cNvPr>
          <p:cNvGrpSpPr/>
          <p:nvPr/>
        </p:nvGrpSpPr>
        <p:grpSpPr>
          <a:xfrm>
            <a:off x="3770939" y="1526783"/>
            <a:ext cx="4677100" cy="678547"/>
            <a:chOff x="3770939" y="1526783"/>
            <a:chExt cx="4677100" cy="678547"/>
          </a:xfrm>
        </p:grpSpPr>
        <p:cxnSp>
          <p:nvCxnSpPr>
            <p:cNvPr id="170" name="Straight Connector 169">
              <a:extLst>
                <a:ext uri="{FF2B5EF4-FFF2-40B4-BE49-F238E27FC236}">
                  <a16:creationId xmlns:a16="http://schemas.microsoft.com/office/drawing/2014/main" id="{27FD16C2-E1FD-8438-DF0D-6500241BB3D3}"/>
                </a:ext>
              </a:extLst>
            </p:cNvPr>
            <p:cNvCxnSpPr/>
            <p:nvPr/>
          </p:nvCxnSpPr>
          <p:spPr bwMode="auto">
            <a:xfrm>
              <a:off x="3770939" y="1526783"/>
              <a:ext cx="0" cy="70242"/>
            </a:xfrm>
            <a:prstGeom prst="line">
              <a:avLst/>
            </a:prstGeom>
            <a:noFill/>
            <a:ln w="28575" cap="flat" cmpd="sng" algn="ctr">
              <a:solidFill>
                <a:schemeClr val="accent1"/>
              </a:solidFill>
              <a:prstDash val="solid"/>
              <a:round/>
              <a:headEnd type="none" w="med" len="med"/>
              <a:tailEnd type="none" w="med" len="med"/>
            </a:ln>
            <a:effectLst/>
          </p:spPr>
        </p:cxnSp>
        <p:cxnSp>
          <p:nvCxnSpPr>
            <p:cNvPr id="171" name="Straight Connector 170">
              <a:extLst>
                <a:ext uri="{FF2B5EF4-FFF2-40B4-BE49-F238E27FC236}">
                  <a16:creationId xmlns:a16="http://schemas.microsoft.com/office/drawing/2014/main" id="{3A4BF645-E114-C783-AD96-DFFB6A9EC0F7}"/>
                </a:ext>
              </a:extLst>
            </p:cNvPr>
            <p:cNvCxnSpPr/>
            <p:nvPr/>
          </p:nvCxnSpPr>
          <p:spPr bwMode="auto">
            <a:xfrm>
              <a:off x="4096863" y="1579367"/>
              <a:ext cx="0" cy="70242"/>
            </a:xfrm>
            <a:prstGeom prst="line">
              <a:avLst/>
            </a:prstGeom>
            <a:noFill/>
            <a:ln w="28575" cap="flat" cmpd="sng" algn="ctr">
              <a:solidFill>
                <a:schemeClr val="accent1"/>
              </a:solidFill>
              <a:prstDash val="solid"/>
              <a:round/>
              <a:headEnd type="none" w="med" len="med"/>
              <a:tailEnd type="none" w="med" len="med"/>
            </a:ln>
            <a:effectLst/>
          </p:spPr>
        </p:cxnSp>
        <p:cxnSp>
          <p:nvCxnSpPr>
            <p:cNvPr id="172" name="Straight Connector 171">
              <a:extLst>
                <a:ext uri="{FF2B5EF4-FFF2-40B4-BE49-F238E27FC236}">
                  <a16:creationId xmlns:a16="http://schemas.microsoft.com/office/drawing/2014/main" id="{07F34605-EEFC-CFBD-A7D1-EA5D089FB592}"/>
                </a:ext>
              </a:extLst>
            </p:cNvPr>
            <p:cNvCxnSpPr/>
            <p:nvPr/>
          </p:nvCxnSpPr>
          <p:spPr bwMode="auto">
            <a:xfrm>
              <a:off x="4228139" y="1607342"/>
              <a:ext cx="0" cy="70242"/>
            </a:xfrm>
            <a:prstGeom prst="line">
              <a:avLst/>
            </a:prstGeom>
            <a:noFill/>
            <a:ln w="28575" cap="flat" cmpd="sng" algn="ctr">
              <a:solidFill>
                <a:schemeClr val="accent1"/>
              </a:solidFill>
              <a:prstDash val="solid"/>
              <a:round/>
              <a:headEnd type="none" w="med" len="med"/>
              <a:tailEnd type="none" w="med" len="med"/>
            </a:ln>
            <a:effectLst/>
          </p:spPr>
        </p:cxnSp>
        <p:cxnSp>
          <p:nvCxnSpPr>
            <p:cNvPr id="173" name="Straight Connector 172">
              <a:extLst>
                <a:ext uri="{FF2B5EF4-FFF2-40B4-BE49-F238E27FC236}">
                  <a16:creationId xmlns:a16="http://schemas.microsoft.com/office/drawing/2014/main" id="{AC9ED6EE-3DDC-9C8F-B0AB-1EEB0D87B992}"/>
                </a:ext>
              </a:extLst>
            </p:cNvPr>
            <p:cNvCxnSpPr/>
            <p:nvPr/>
          </p:nvCxnSpPr>
          <p:spPr bwMode="auto">
            <a:xfrm>
              <a:off x="4493254" y="1714110"/>
              <a:ext cx="0" cy="70242"/>
            </a:xfrm>
            <a:prstGeom prst="line">
              <a:avLst/>
            </a:prstGeom>
            <a:noFill/>
            <a:ln w="28575" cap="flat" cmpd="sng" algn="ctr">
              <a:solidFill>
                <a:schemeClr val="accent1"/>
              </a:solidFill>
              <a:prstDash val="solid"/>
              <a:round/>
              <a:headEnd type="none" w="med" len="med"/>
              <a:tailEnd type="none" w="med" len="med"/>
            </a:ln>
            <a:effectLst/>
          </p:spPr>
        </p:cxnSp>
        <p:cxnSp>
          <p:nvCxnSpPr>
            <p:cNvPr id="174" name="Straight Connector 173">
              <a:extLst>
                <a:ext uri="{FF2B5EF4-FFF2-40B4-BE49-F238E27FC236}">
                  <a16:creationId xmlns:a16="http://schemas.microsoft.com/office/drawing/2014/main" id="{D65ED164-3113-5FDF-17FD-EC9F340F3C64}"/>
                </a:ext>
              </a:extLst>
            </p:cNvPr>
            <p:cNvCxnSpPr/>
            <p:nvPr/>
          </p:nvCxnSpPr>
          <p:spPr bwMode="auto">
            <a:xfrm>
              <a:off x="5706030" y="1952055"/>
              <a:ext cx="0" cy="70242"/>
            </a:xfrm>
            <a:prstGeom prst="line">
              <a:avLst/>
            </a:prstGeom>
            <a:noFill/>
            <a:ln w="28575" cap="flat" cmpd="sng" algn="ctr">
              <a:solidFill>
                <a:schemeClr val="accent1"/>
              </a:solidFill>
              <a:prstDash val="solid"/>
              <a:round/>
              <a:headEnd type="none" w="med" len="med"/>
              <a:tailEnd type="none" w="med" len="med"/>
            </a:ln>
            <a:effectLst/>
          </p:spPr>
        </p:cxnSp>
        <p:cxnSp>
          <p:nvCxnSpPr>
            <p:cNvPr id="175" name="Straight Connector 174">
              <a:extLst>
                <a:ext uri="{FF2B5EF4-FFF2-40B4-BE49-F238E27FC236}">
                  <a16:creationId xmlns:a16="http://schemas.microsoft.com/office/drawing/2014/main" id="{87C72B96-ED50-668A-9128-BCE64B502A26}"/>
                </a:ext>
              </a:extLst>
            </p:cNvPr>
            <p:cNvCxnSpPr/>
            <p:nvPr/>
          </p:nvCxnSpPr>
          <p:spPr bwMode="auto">
            <a:xfrm>
              <a:off x="5938189" y="1965320"/>
              <a:ext cx="0" cy="70242"/>
            </a:xfrm>
            <a:prstGeom prst="line">
              <a:avLst/>
            </a:prstGeom>
            <a:noFill/>
            <a:ln w="28575" cap="flat" cmpd="sng" algn="ctr">
              <a:solidFill>
                <a:schemeClr val="accent1"/>
              </a:solidFill>
              <a:prstDash val="solid"/>
              <a:round/>
              <a:headEnd type="none" w="med" len="med"/>
              <a:tailEnd type="none" w="med" len="med"/>
            </a:ln>
            <a:effectLst/>
          </p:spPr>
        </p:cxnSp>
        <p:cxnSp>
          <p:nvCxnSpPr>
            <p:cNvPr id="176" name="Straight Connector 175">
              <a:extLst>
                <a:ext uri="{FF2B5EF4-FFF2-40B4-BE49-F238E27FC236}">
                  <a16:creationId xmlns:a16="http://schemas.microsoft.com/office/drawing/2014/main" id="{0BC0FD68-F789-F7DC-6B70-0665BE79EA14}"/>
                </a:ext>
              </a:extLst>
            </p:cNvPr>
            <p:cNvCxnSpPr/>
            <p:nvPr/>
          </p:nvCxnSpPr>
          <p:spPr bwMode="auto">
            <a:xfrm>
              <a:off x="5978668" y="1972094"/>
              <a:ext cx="0" cy="70242"/>
            </a:xfrm>
            <a:prstGeom prst="line">
              <a:avLst/>
            </a:prstGeom>
            <a:noFill/>
            <a:ln w="28575" cap="flat" cmpd="sng" algn="ctr">
              <a:solidFill>
                <a:schemeClr val="accent1"/>
              </a:solidFill>
              <a:prstDash val="solid"/>
              <a:round/>
              <a:headEnd type="none" w="med" len="med"/>
              <a:tailEnd type="none" w="med" len="med"/>
            </a:ln>
            <a:effectLst/>
          </p:spPr>
        </p:cxnSp>
        <p:cxnSp>
          <p:nvCxnSpPr>
            <p:cNvPr id="177" name="Straight Connector 176">
              <a:extLst>
                <a:ext uri="{FF2B5EF4-FFF2-40B4-BE49-F238E27FC236}">
                  <a16:creationId xmlns:a16="http://schemas.microsoft.com/office/drawing/2014/main" id="{59891684-2801-43F6-6315-4DCB9991C416}"/>
                </a:ext>
              </a:extLst>
            </p:cNvPr>
            <p:cNvCxnSpPr/>
            <p:nvPr/>
          </p:nvCxnSpPr>
          <p:spPr bwMode="auto">
            <a:xfrm>
              <a:off x="6101728" y="1999048"/>
              <a:ext cx="0" cy="70242"/>
            </a:xfrm>
            <a:prstGeom prst="line">
              <a:avLst/>
            </a:prstGeom>
            <a:noFill/>
            <a:ln w="28575" cap="flat" cmpd="sng" algn="ctr">
              <a:solidFill>
                <a:schemeClr val="accent1"/>
              </a:solidFill>
              <a:prstDash val="solid"/>
              <a:round/>
              <a:headEnd type="none" w="med" len="med"/>
              <a:tailEnd type="none" w="med" len="med"/>
            </a:ln>
            <a:effectLst/>
          </p:spPr>
        </p:cxnSp>
        <p:cxnSp>
          <p:nvCxnSpPr>
            <p:cNvPr id="178" name="Straight Connector 177">
              <a:extLst>
                <a:ext uri="{FF2B5EF4-FFF2-40B4-BE49-F238E27FC236}">
                  <a16:creationId xmlns:a16="http://schemas.microsoft.com/office/drawing/2014/main" id="{AFA82E7A-79B0-4565-0077-CECC4573C2F2}"/>
                </a:ext>
              </a:extLst>
            </p:cNvPr>
            <p:cNvCxnSpPr/>
            <p:nvPr/>
          </p:nvCxnSpPr>
          <p:spPr bwMode="auto">
            <a:xfrm>
              <a:off x="8448039" y="2135088"/>
              <a:ext cx="0" cy="70242"/>
            </a:xfrm>
            <a:prstGeom prst="line">
              <a:avLst/>
            </a:prstGeom>
            <a:noFill/>
            <a:ln w="28575" cap="flat" cmpd="sng" algn="ctr">
              <a:solidFill>
                <a:schemeClr val="accent1"/>
              </a:solidFill>
              <a:prstDash val="solid"/>
              <a:round/>
              <a:headEnd type="none" w="med" len="med"/>
              <a:tailEnd type="none" w="med" len="med"/>
            </a:ln>
            <a:effectLst/>
          </p:spPr>
        </p:cxnSp>
        <p:cxnSp>
          <p:nvCxnSpPr>
            <p:cNvPr id="179" name="Straight Connector 178">
              <a:extLst>
                <a:ext uri="{FF2B5EF4-FFF2-40B4-BE49-F238E27FC236}">
                  <a16:creationId xmlns:a16="http://schemas.microsoft.com/office/drawing/2014/main" id="{35F868FB-E41E-3899-AE48-727EE02A0E64}"/>
                </a:ext>
              </a:extLst>
            </p:cNvPr>
            <p:cNvCxnSpPr/>
            <p:nvPr/>
          </p:nvCxnSpPr>
          <p:spPr bwMode="auto">
            <a:xfrm>
              <a:off x="8319555" y="2130271"/>
              <a:ext cx="0" cy="70242"/>
            </a:xfrm>
            <a:prstGeom prst="line">
              <a:avLst/>
            </a:prstGeom>
            <a:noFill/>
            <a:ln w="28575" cap="flat" cmpd="sng" algn="ctr">
              <a:solidFill>
                <a:schemeClr val="accent1"/>
              </a:solidFill>
              <a:prstDash val="solid"/>
              <a:round/>
              <a:headEnd type="none" w="med" len="med"/>
              <a:tailEnd type="none" w="med" len="med"/>
            </a:ln>
            <a:effectLst/>
          </p:spPr>
        </p:cxnSp>
        <p:cxnSp>
          <p:nvCxnSpPr>
            <p:cNvPr id="180" name="Straight Connector 179">
              <a:extLst>
                <a:ext uri="{FF2B5EF4-FFF2-40B4-BE49-F238E27FC236}">
                  <a16:creationId xmlns:a16="http://schemas.microsoft.com/office/drawing/2014/main" id="{642596FD-0616-B26E-B20D-10E9F564B849}"/>
                </a:ext>
              </a:extLst>
            </p:cNvPr>
            <p:cNvCxnSpPr/>
            <p:nvPr/>
          </p:nvCxnSpPr>
          <p:spPr bwMode="auto">
            <a:xfrm>
              <a:off x="8350036" y="2130271"/>
              <a:ext cx="0" cy="70242"/>
            </a:xfrm>
            <a:prstGeom prst="line">
              <a:avLst/>
            </a:prstGeom>
            <a:noFill/>
            <a:ln w="28575" cap="flat" cmpd="sng" algn="ctr">
              <a:solidFill>
                <a:schemeClr val="accent1"/>
              </a:solidFill>
              <a:prstDash val="solid"/>
              <a:round/>
              <a:headEnd type="none" w="med" len="med"/>
              <a:tailEnd type="none" w="med" len="med"/>
            </a:ln>
            <a:effectLst/>
          </p:spPr>
        </p:cxnSp>
        <p:cxnSp>
          <p:nvCxnSpPr>
            <p:cNvPr id="181" name="Straight Connector 180">
              <a:extLst>
                <a:ext uri="{FF2B5EF4-FFF2-40B4-BE49-F238E27FC236}">
                  <a16:creationId xmlns:a16="http://schemas.microsoft.com/office/drawing/2014/main" id="{7A099DF3-07AC-556A-54A2-1BAF16C23AB9}"/>
                </a:ext>
              </a:extLst>
            </p:cNvPr>
            <p:cNvCxnSpPr/>
            <p:nvPr/>
          </p:nvCxnSpPr>
          <p:spPr bwMode="auto">
            <a:xfrm>
              <a:off x="8405231" y="2132802"/>
              <a:ext cx="0" cy="70242"/>
            </a:xfrm>
            <a:prstGeom prst="line">
              <a:avLst/>
            </a:prstGeom>
            <a:noFill/>
            <a:ln w="28575" cap="flat" cmpd="sng" algn="ctr">
              <a:solidFill>
                <a:schemeClr val="accent1"/>
              </a:solidFill>
              <a:prstDash val="solid"/>
              <a:round/>
              <a:headEnd type="none" w="med" len="med"/>
              <a:tailEnd type="none" w="med" len="med"/>
            </a:ln>
            <a:effectLst/>
          </p:spPr>
        </p:cxnSp>
        <p:cxnSp>
          <p:nvCxnSpPr>
            <p:cNvPr id="182" name="Straight Connector 181">
              <a:extLst>
                <a:ext uri="{FF2B5EF4-FFF2-40B4-BE49-F238E27FC236}">
                  <a16:creationId xmlns:a16="http://schemas.microsoft.com/office/drawing/2014/main" id="{1619EF14-FDF2-AFA6-8E36-BACD21C42A7F}"/>
                </a:ext>
              </a:extLst>
            </p:cNvPr>
            <p:cNvCxnSpPr/>
            <p:nvPr/>
          </p:nvCxnSpPr>
          <p:spPr bwMode="auto">
            <a:xfrm>
              <a:off x="8234884" y="2130487"/>
              <a:ext cx="0" cy="70242"/>
            </a:xfrm>
            <a:prstGeom prst="line">
              <a:avLst/>
            </a:prstGeom>
            <a:noFill/>
            <a:ln w="28575" cap="flat" cmpd="sng" algn="ctr">
              <a:solidFill>
                <a:schemeClr val="accent1"/>
              </a:solidFill>
              <a:prstDash val="solid"/>
              <a:round/>
              <a:headEnd type="none" w="med" len="med"/>
              <a:tailEnd type="none" w="med" len="med"/>
            </a:ln>
            <a:effectLst/>
          </p:spPr>
        </p:cxnSp>
        <p:cxnSp>
          <p:nvCxnSpPr>
            <p:cNvPr id="183" name="Straight Connector 182">
              <a:extLst>
                <a:ext uri="{FF2B5EF4-FFF2-40B4-BE49-F238E27FC236}">
                  <a16:creationId xmlns:a16="http://schemas.microsoft.com/office/drawing/2014/main" id="{795F3739-1630-E01F-80A4-EDE625F6B285}"/>
                </a:ext>
              </a:extLst>
            </p:cNvPr>
            <p:cNvCxnSpPr/>
            <p:nvPr/>
          </p:nvCxnSpPr>
          <p:spPr bwMode="auto">
            <a:xfrm>
              <a:off x="6536010" y="2050787"/>
              <a:ext cx="0" cy="70242"/>
            </a:xfrm>
            <a:prstGeom prst="line">
              <a:avLst/>
            </a:prstGeom>
            <a:noFill/>
            <a:ln w="28575" cap="flat" cmpd="sng" algn="ctr">
              <a:solidFill>
                <a:schemeClr val="accent1"/>
              </a:solidFill>
              <a:prstDash val="solid"/>
              <a:round/>
              <a:headEnd type="none" w="med" len="med"/>
              <a:tailEnd type="none" w="med" len="med"/>
            </a:ln>
            <a:effectLst/>
          </p:spPr>
        </p:cxnSp>
        <p:cxnSp>
          <p:nvCxnSpPr>
            <p:cNvPr id="184" name="Straight Connector 183">
              <a:extLst>
                <a:ext uri="{FF2B5EF4-FFF2-40B4-BE49-F238E27FC236}">
                  <a16:creationId xmlns:a16="http://schemas.microsoft.com/office/drawing/2014/main" id="{A8A3ED19-60A4-CF9C-37F6-8EFBFD01F578}"/>
                </a:ext>
              </a:extLst>
            </p:cNvPr>
            <p:cNvCxnSpPr/>
            <p:nvPr/>
          </p:nvCxnSpPr>
          <p:spPr bwMode="auto">
            <a:xfrm>
              <a:off x="6770781" y="2060029"/>
              <a:ext cx="0" cy="70242"/>
            </a:xfrm>
            <a:prstGeom prst="line">
              <a:avLst/>
            </a:prstGeom>
            <a:noFill/>
            <a:ln w="28575" cap="flat" cmpd="sng" algn="ctr">
              <a:solidFill>
                <a:schemeClr val="accent1"/>
              </a:solidFill>
              <a:prstDash val="solid"/>
              <a:round/>
              <a:headEnd type="none" w="med" len="med"/>
              <a:tailEnd type="none" w="med" len="med"/>
            </a:ln>
            <a:effectLst/>
          </p:spPr>
        </p:cxnSp>
        <p:cxnSp>
          <p:nvCxnSpPr>
            <p:cNvPr id="185" name="Straight Connector 184">
              <a:extLst>
                <a:ext uri="{FF2B5EF4-FFF2-40B4-BE49-F238E27FC236}">
                  <a16:creationId xmlns:a16="http://schemas.microsoft.com/office/drawing/2014/main" id="{67CB5E4B-38B8-7103-112F-27DF6A612CC9}"/>
                </a:ext>
              </a:extLst>
            </p:cNvPr>
            <p:cNvCxnSpPr/>
            <p:nvPr/>
          </p:nvCxnSpPr>
          <p:spPr bwMode="auto">
            <a:xfrm>
              <a:off x="6563413" y="2051861"/>
              <a:ext cx="0" cy="70242"/>
            </a:xfrm>
            <a:prstGeom prst="line">
              <a:avLst/>
            </a:prstGeom>
            <a:noFill/>
            <a:ln w="28575" cap="flat" cmpd="sng" algn="ctr">
              <a:solidFill>
                <a:schemeClr val="accent1"/>
              </a:solidFill>
              <a:prstDash val="solid"/>
              <a:round/>
              <a:headEnd type="none" w="med" len="med"/>
              <a:tailEnd type="none" w="med" len="med"/>
            </a:ln>
            <a:effectLst/>
          </p:spPr>
        </p:cxnSp>
        <p:cxnSp>
          <p:nvCxnSpPr>
            <p:cNvPr id="186" name="Straight Connector 185">
              <a:extLst>
                <a:ext uri="{FF2B5EF4-FFF2-40B4-BE49-F238E27FC236}">
                  <a16:creationId xmlns:a16="http://schemas.microsoft.com/office/drawing/2014/main" id="{8A8074D6-CAF6-BD6A-6227-A1B358AC2EF1}"/>
                </a:ext>
              </a:extLst>
            </p:cNvPr>
            <p:cNvCxnSpPr/>
            <p:nvPr/>
          </p:nvCxnSpPr>
          <p:spPr bwMode="auto">
            <a:xfrm>
              <a:off x="6659779" y="2058144"/>
              <a:ext cx="0" cy="70242"/>
            </a:xfrm>
            <a:prstGeom prst="line">
              <a:avLst/>
            </a:prstGeom>
            <a:noFill/>
            <a:ln w="28575" cap="flat" cmpd="sng" algn="ctr">
              <a:solidFill>
                <a:schemeClr val="accent1"/>
              </a:solidFill>
              <a:prstDash val="solid"/>
              <a:round/>
              <a:headEnd type="none" w="med" len="med"/>
              <a:tailEnd type="none" w="med" len="med"/>
            </a:ln>
            <a:effectLst/>
          </p:spPr>
        </p:cxnSp>
        <p:cxnSp>
          <p:nvCxnSpPr>
            <p:cNvPr id="187" name="Straight Connector 186">
              <a:extLst>
                <a:ext uri="{FF2B5EF4-FFF2-40B4-BE49-F238E27FC236}">
                  <a16:creationId xmlns:a16="http://schemas.microsoft.com/office/drawing/2014/main" id="{0B0D10F7-0D45-2413-61AA-F560181097A0}"/>
                </a:ext>
              </a:extLst>
            </p:cNvPr>
            <p:cNvCxnSpPr/>
            <p:nvPr/>
          </p:nvCxnSpPr>
          <p:spPr bwMode="auto">
            <a:xfrm>
              <a:off x="6725698" y="2054902"/>
              <a:ext cx="0" cy="70242"/>
            </a:xfrm>
            <a:prstGeom prst="line">
              <a:avLst/>
            </a:prstGeom>
            <a:noFill/>
            <a:ln w="28575" cap="flat" cmpd="sng" algn="ctr">
              <a:solidFill>
                <a:schemeClr val="accent1"/>
              </a:solidFill>
              <a:prstDash val="solid"/>
              <a:round/>
              <a:headEnd type="none" w="med" len="med"/>
              <a:tailEnd type="none" w="med" len="med"/>
            </a:ln>
            <a:effectLst/>
          </p:spPr>
        </p:cxnSp>
        <p:cxnSp>
          <p:nvCxnSpPr>
            <p:cNvPr id="188" name="Straight Connector 187">
              <a:extLst>
                <a:ext uri="{FF2B5EF4-FFF2-40B4-BE49-F238E27FC236}">
                  <a16:creationId xmlns:a16="http://schemas.microsoft.com/office/drawing/2014/main" id="{D2E833A2-7D78-CBFC-1485-E6C441B9E453}"/>
                </a:ext>
              </a:extLst>
            </p:cNvPr>
            <p:cNvCxnSpPr/>
            <p:nvPr/>
          </p:nvCxnSpPr>
          <p:spPr bwMode="auto">
            <a:xfrm>
              <a:off x="6680689" y="2057070"/>
              <a:ext cx="0" cy="70242"/>
            </a:xfrm>
            <a:prstGeom prst="line">
              <a:avLst/>
            </a:prstGeom>
            <a:noFill/>
            <a:ln w="28575" cap="flat" cmpd="sng" algn="ctr">
              <a:solidFill>
                <a:schemeClr val="accent1"/>
              </a:solidFill>
              <a:prstDash val="solid"/>
              <a:round/>
              <a:headEnd type="none" w="med" len="med"/>
              <a:tailEnd type="none" w="med" len="med"/>
            </a:ln>
            <a:effectLst/>
          </p:spPr>
        </p:cxnSp>
        <p:cxnSp>
          <p:nvCxnSpPr>
            <p:cNvPr id="189" name="Straight Connector 188">
              <a:extLst>
                <a:ext uri="{FF2B5EF4-FFF2-40B4-BE49-F238E27FC236}">
                  <a16:creationId xmlns:a16="http://schemas.microsoft.com/office/drawing/2014/main" id="{89A23586-E9C9-E71B-2054-3465BF253993}"/>
                </a:ext>
              </a:extLst>
            </p:cNvPr>
            <p:cNvCxnSpPr/>
            <p:nvPr/>
          </p:nvCxnSpPr>
          <p:spPr bwMode="auto">
            <a:xfrm>
              <a:off x="6744388" y="2058144"/>
              <a:ext cx="0" cy="70242"/>
            </a:xfrm>
            <a:prstGeom prst="line">
              <a:avLst/>
            </a:prstGeom>
            <a:noFill/>
            <a:ln w="28575" cap="flat" cmpd="sng" algn="ctr">
              <a:solidFill>
                <a:schemeClr val="accent1"/>
              </a:solidFill>
              <a:prstDash val="solid"/>
              <a:round/>
              <a:headEnd type="none" w="med" len="med"/>
              <a:tailEnd type="none" w="med" len="med"/>
            </a:ln>
            <a:effectLst/>
          </p:spPr>
        </p:cxnSp>
        <p:cxnSp>
          <p:nvCxnSpPr>
            <p:cNvPr id="190" name="Straight Connector 189">
              <a:extLst>
                <a:ext uri="{FF2B5EF4-FFF2-40B4-BE49-F238E27FC236}">
                  <a16:creationId xmlns:a16="http://schemas.microsoft.com/office/drawing/2014/main" id="{53068458-C740-C846-9B0B-77924E0EF58B}"/>
                </a:ext>
              </a:extLst>
            </p:cNvPr>
            <p:cNvCxnSpPr/>
            <p:nvPr/>
          </p:nvCxnSpPr>
          <p:spPr bwMode="auto">
            <a:xfrm>
              <a:off x="6589454" y="2048686"/>
              <a:ext cx="0" cy="70242"/>
            </a:xfrm>
            <a:prstGeom prst="line">
              <a:avLst/>
            </a:prstGeom>
            <a:noFill/>
            <a:ln w="28575" cap="flat" cmpd="sng" algn="ctr">
              <a:solidFill>
                <a:schemeClr val="accent1"/>
              </a:solidFill>
              <a:prstDash val="solid"/>
              <a:round/>
              <a:headEnd type="none" w="med" len="med"/>
              <a:tailEnd type="none" w="med" len="med"/>
            </a:ln>
            <a:effectLst/>
          </p:spPr>
        </p:cxnSp>
        <p:cxnSp>
          <p:nvCxnSpPr>
            <p:cNvPr id="191" name="Straight Connector 190">
              <a:extLst>
                <a:ext uri="{FF2B5EF4-FFF2-40B4-BE49-F238E27FC236}">
                  <a16:creationId xmlns:a16="http://schemas.microsoft.com/office/drawing/2014/main" id="{AE09EE08-E7B8-8F25-FD5F-A7809CDF8E20}"/>
                </a:ext>
              </a:extLst>
            </p:cNvPr>
            <p:cNvCxnSpPr/>
            <p:nvPr/>
          </p:nvCxnSpPr>
          <p:spPr bwMode="auto">
            <a:xfrm>
              <a:off x="6615542" y="2053962"/>
              <a:ext cx="0" cy="70242"/>
            </a:xfrm>
            <a:prstGeom prst="line">
              <a:avLst/>
            </a:prstGeom>
            <a:noFill/>
            <a:ln w="28575" cap="flat" cmpd="sng" algn="ctr">
              <a:solidFill>
                <a:schemeClr val="accent1"/>
              </a:solidFill>
              <a:prstDash val="solid"/>
              <a:round/>
              <a:headEnd type="none" w="med" len="med"/>
              <a:tailEnd type="none" w="med" len="med"/>
            </a:ln>
            <a:effectLst/>
          </p:spPr>
        </p:cxnSp>
        <p:cxnSp>
          <p:nvCxnSpPr>
            <p:cNvPr id="192" name="Straight Connector 191">
              <a:extLst>
                <a:ext uri="{FF2B5EF4-FFF2-40B4-BE49-F238E27FC236}">
                  <a16:creationId xmlns:a16="http://schemas.microsoft.com/office/drawing/2014/main" id="{154E0CDF-70D8-224A-21B1-CFDEBD89C629}"/>
                </a:ext>
              </a:extLst>
            </p:cNvPr>
            <p:cNvCxnSpPr/>
            <p:nvPr/>
          </p:nvCxnSpPr>
          <p:spPr bwMode="auto">
            <a:xfrm>
              <a:off x="6704788" y="2054969"/>
              <a:ext cx="0" cy="70242"/>
            </a:xfrm>
            <a:prstGeom prst="line">
              <a:avLst/>
            </a:prstGeom>
            <a:noFill/>
            <a:ln w="28575" cap="flat" cmpd="sng" algn="ctr">
              <a:solidFill>
                <a:schemeClr val="accent1"/>
              </a:solidFill>
              <a:prstDash val="solid"/>
              <a:round/>
              <a:headEnd type="none" w="med" len="med"/>
              <a:tailEnd type="none" w="med" len="med"/>
            </a:ln>
            <a:effectLst/>
          </p:spPr>
        </p:cxnSp>
        <p:cxnSp>
          <p:nvCxnSpPr>
            <p:cNvPr id="193" name="Straight Connector 192">
              <a:extLst>
                <a:ext uri="{FF2B5EF4-FFF2-40B4-BE49-F238E27FC236}">
                  <a16:creationId xmlns:a16="http://schemas.microsoft.com/office/drawing/2014/main" id="{D51DD77B-E19F-84CD-8A66-42FA6B8ED46F}"/>
                </a:ext>
              </a:extLst>
            </p:cNvPr>
            <p:cNvCxnSpPr/>
            <p:nvPr/>
          </p:nvCxnSpPr>
          <p:spPr bwMode="auto">
            <a:xfrm>
              <a:off x="6637554" y="2053895"/>
              <a:ext cx="0" cy="70242"/>
            </a:xfrm>
            <a:prstGeom prst="line">
              <a:avLst/>
            </a:prstGeom>
            <a:noFill/>
            <a:ln w="28575" cap="flat" cmpd="sng" algn="ctr">
              <a:solidFill>
                <a:schemeClr val="accent1"/>
              </a:solidFill>
              <a:prstDash val="solid"/>
              <a:round/>
              <a:headEnd type="none" w="med" len="med"/>
              <a:tailEnd type="none" w="med" len="med"/>
            </a:ln>
            <a:effectLst/>
          </p:spPr>
        </p:cxnSp>
        <p:cxnSp>
          <p:nvCxnSpPr>
            <p:cNvPr id="194" name="Straight Connector 193">
              <a:extLst>
                <a:ext uri="{FF2B5EF4-FFF2-40B4-BE49-F238E27FC236}">
                  <a16:creationId xmlns:a16="http://schemas.microsoft.com/office/drawing/2014/main" id="{6752F6E5-D819-3ADC-5DF8-78F55B1982C7}"/>
                </a:ext>
              </a:extLst>
            </p:cNvPr>
            <p:cNvCxnSpPr/>
            <p:nvPr/>
          </p:nvCxnSpPr>
          <p:spPr bwMode="auto">
            <a:xfrm>
              <a:off x="6815567" y="2064846"/>
              <a:ext cx="0" cy="70242"/>
            </a:xfrm>
            <a:prstGeom prst="line">
              <a:avLst/>
            </a:prstGeom>
            <a:noFill/>
            <a:ln w="28575" cap="flat" cmpd="sng" algn="ctr">
              <a:solidFill>
                <a:schemeClr val="accent1"/>
              </a:solidFill>
              <a:prstDash val="solid"/>
              <a:round/>
              <a:headEnd type="none" w="med" len="med"/>
              <a:tailEnd type="none" w="med" len="med"/>
            </a:ln>
            <a:effectLst/>
          </p:spPr>
        </p:cxnSp>
        <p:cxnSp>
          <p:nvCxnSpPr>
            <p:cNvPr id="195" name="Straight Connector 194">
              <a:extLst>
                <a:ext uri="{FF2B5EF4-FFF2-40B4-BE49-F238E27FC236}">
                  <a16:creationId xmlns:a16="http://schemas.microsoft.com/office/drawing/2014/main" id="{7E686BE8-87D5-E596-8E8C-314393080A1C}"/>
                </a:ext>
              </a:extLst>
            </p:cNvPr>
            <p:cNvCxnSpPr/>
            <p:nvPr/>
          </p:nvCxnSpPr>
          <p:spPr bwMode="auto">
            <a:xfrm>
              <a:off x="6837792" y="2067954"/>
              <a:ext cx="0" cy="70242"/>
            </a:xfrm>
            <a:prstGeom prst="line">
              <a:avLst/>
            </a:prstGeom>
            <a:noFill/>
            <a:ln w="28575" cap="flat" cmpd="sng" algn="ctr">
              <a:solidFill>
                <a:schemeClr val="accent1"/>
              </a:solidFill>
              <a:prstDash val="solid"/>
              <a:round/>
              <a:headEnd type="none" w="med" len="med"/>
              <a:tailEnd type="none" w="med" len="med"/>
            </a:ln>
            <a:effectLst/>
          </p:spPr>
        </p:cxnSp>
        <p:cxnSp>
          <p:nvCxnSpPr>
            <p:cNvPr id="196" name="Straight Connector 195">
              <a:extLst>
                <a:ext uri="{FF2B5EF4-FFF2-40B4-BE49-F238E27FC236}">
                  <a16:creationId xmlns:a16="http://schemas.microsoft.com/office/drawing/2014/main" id="{B16D70B1-2508-BBDC-7AEC-37DC6FD66F54}"/>
                </a:ext>
              </a:extLst>
            </p:cNvPr>
            <p:cNvCxnSpPr/>
            <p:nvPr/>
          </p:nvCxnSpPr>
          <p:spPr bwMode="auto">
            <a:xfrm>
              <a:off x="7495419" y="2120962"/>
              <a:ext cx="0" cy="70242"/>
            </a:xfrm>
            <a:prstGeom prst="line">
              <a:avLst/>
            </a:prstGeom>
            <a:noFill/>
            <a:ln w="28575" cap="flat" cmpd="sng" algn="ctr">
              <a:solidFill>
                <a:schemeClr val="accent1"/>
              </a:solidFill>
              <a:prstDash val="solid"/>
              <a:round/>
              <a:headEnd type="none" w="med" len="med"/>
              <a:tailEnd type="none" w="med" len="med"/>
            </a:ln>
            <a:effectLst/>
          </p:spPr>
        </p:cxnSp>
        <p:cxnSp>
          <p:nvCxnSpPr>
            <p:cNvPr id="197" name="Straight Connector 196">
              <a:extLst>
                <a:ext uri="{FF2B5EF4-FFF2-40B4-BE49-F238E27FC236}">
                  <a16:creationId xmlns:a16="http://schemas.microsoft.com/office/drawing/2014/main" id="{38EA5069-ACC9-F90E-001B-D10F537E7CB7}"/>
                </a:ext>
              </a:extLst>
            </p:cNvPr>
            <p:cNvCxnSpPr/>
            <p:nvPr/>
          </p:nvCxnSpPr>
          <p:spPr bwMode="auto">
            <a:xfrm>
              <a:off x="7533994" y="2118928"/>
              <a:ext cx="0" cy="70242"/>
            </a:xfrm>
            <a:prstGeom prst="line">
              <a:avLst/>
            </a:prstGeom>
            <a:noFill/>
            <a:ln w="28575" cap="flat" cmpd="sng" algn="ctr">
              <a:solidFill>
                <a:schemeClr val="accent1"/>
              </a:solidFill>
              <a:prstDash val="solid"/>
              <a:round/>
              <a:headEnd type="none" w="med" len="med"/>
              <a:tailEnd type="none" w="med" len="med"/>
            </a:ln>
            <a:effectLst/>
          </p:spPr>
        </p:cxnSp>
        <p:cxnSp>
          <p:nvCxnSpPr>
            <p:cNvPr id="198" name="Straight Connector 197">
              <a:extLst>
                <a:ext uri="{FF2B5EF4-FFF2-40B4-BE49-F238E27FC236}">
                  <a16:creationId xmlns:a16="http://schemas.microsoft.com/office/drawing/2014/main" id="{A2E01F8D-CC0A-472C-A51F-499F8F2F7CE1}"/>
                </a:ext>
              </a:extLst>
            </p:cNvPr>
            <p:cNvCxnSpPr/>
            <p:nvPr/>
          </p:nvCxnSpPr>
          <p:spPr bwMode="auto">
            <a:xfrm>
              <a:off x="8198801" y="2127312"/>
              <a:ext cx="0" cy="70242"/>
            </a:xfrm>
            <a:prstGeom prst="line">
              <a:avLst/>
            </a:prstGeom>
            <a:noFill/>
            <a:ln w="28575" cap="flat" cmpd="sng" algn="ctr">
              <a:solidFill>
                <a:schemeClr val="accent1"/>
              </a:solidFill>
              <a:prstDash val="solid"/>
              <a:round/>
              <a:headEnd type="none" w="med" len="med"/>
              <a:tailEnd type="none" w="med" len="med"/>
            </a:ln>
            <a:effectLst/>
          </p:spPr>
        </p:cxnSp>
        <p:cxnSp>
          <p:nvCxnSpPr>
            <p:cNvPr id="199" name="Straight Connector 198">
              <a:extLst>
                <a:ext uri="{FF2B5EF4-FFF2-40B4-BE49-F238E27FC236}">
                  <a16:creationId xmlns:a16="http://schemas.microsoft.com/office/drawing/2014/main" id="{779C78C9-19E5-65B1-4B96-3D890DCAF1C2}"/>
                </a:ext>
              </a:extLst>
            </p:cNvPr>
            <p:cNvCxnSpPr/>
            <p:nvPr/>
          </p:nvCxnSpPr>
          <p:spPr bwMode="auto">
            <a:xfrm>
              <a:off x="8278487" y="2131913"/>
              <a:ext cx="0" cy="70242"/>
            </a:xfrm>
            <a:prstGeom prst="line">
              <a:avLst/>
            </a:prstGeom>
            <a:noFill/>
            <a:ln w="28575" cap="flat" cmpd="sng" algn="ctr">
              <a:solidFill>
                <a:schemeClr val="accent1"/>
              </a:solidFill>
              <a:prstDash val="solid"/>
              <a:round/>
              <a:headEnd type="none" w="med" len="med"/>
              <a:tailEnd type="none" w="med" len="med"/>
            </a:ln>
            <a:effectLst/>
          </p:spPr>
        </p:cxnSp>
        <p:cxnSp>
          <p:nvCxnSpPr>
            <p:cNvPr id="200" name="Straight Connector 199">
              <a:extLst>
                <a:ext uri="{FF2B5EF4-FFF2-40B4-BE49-F238E27FC236}">
                  <a16:creationId xmlns:a16="http://schemas.microsoft.com/office/drawing/2014/main" id="{BDF2A722-3127-0F80-640B-62750CC992EA}"/>
                </a:ext>
              </a:extLst>
            </p:cNvPr>
            <p:cNvCxnSpPr/>
            <p:nvPr/>
          </p:nvCxnSpPr>
          <p:spPr bwMode="auto">
            <a:xfrm>
              <a:off x="8266853" y="2128996"/>
              <a:ext cx="0" cy="70242"/>
            </a:xfrm>
            <a:prstGeom prst="line">
              <a:avLst/>
            </a:prstGeom>
            <a:noFill/>
            <a:ln w="28575" cap="flat" cmpd="sng" algn="ctr">
              <a:solidFill>
                <a:schemeClr val="accent1"/>
              </a:solidFill>
              <a:prstDash val="solid"/>
              <a:round/>
              <a:headEnd type="none" w="med" len="med"/>
              <a:tailEnd type="none" w="med" len="med"/>
            </a:ln>
            <a:effectLst/>
          </p:spPr>
        </p:cxnSp>
        <p:cxnSp>
          <p:nvCxnSpPr>
            <p:cNvPr id="201" name="Straight Connector 200">
              <a:extLst>
                <a:ext uri="{FF2B5EF4-FFF2-40B4-BE49-F238E27FC236}">
                  <a16:creationId xmlns:a16="http://schemas.microsoft.com/office/drawing/2014/main" id="{2145CCA8-30CB-29BC-79C6-4A1F1B042FE4}"/>
                </a:ext>
              </a:extLst>
            </p:cNvPr>
            <p:cNvCxnSpPr/>
            <p:nvPr/>
          </p:nvCxnSpPr>
          <p:spPr bwMode="auto">
            <a:xfrm>
              <a:off x="8165361" y="2130487"/>
              <a:ext cx="0" cy="70242"/>
            </a:xfrm>
            <a:prstGeom prst="line">
              <a:avLst/>
            </a:prstGeom>
            <a:noFill/>
            <a:ln w="28575" cap="flat" cmpd="sng" algn="ctr">
              <a:solidFill>
                <a:schemeClr val="accent1"/>
              </a:solidFill>
              <a:prstDash val="solid"/>
              <a:round/>
              <a:headEnd type="none" w="med" len="med"/>
              <a:tailEnd type="none" w="med" len="med"/>
            </a:ln>
            <a:effectLst/>
          </p:spPr>
        </p:cxnSp>
        <p:sp>
          <p:nvSpPr>
            <p:cNvPr id="1024" name="Rectangle 1023">
              <a:extLst>
                <a:ext uri="{FF2B5EF4-FFF2-40B4-BE49-F238E27FC236}">
                  <a16:creationId xmlns:a16="http://schemas.microsoft.com/office/drawing/2014/main" id="{5440BD0F-978C-D8E7-E174-284BB3CE3967}"/>
                </a:ext>
              </a:extLst>
            </p:cNvPr>
            <p:cNvSpPr/>
            <p:nvPr/>
          </p:nvSpPr>
          <p:spPr bwMode="auto">
            <a:xfrm>
              <a:off x="7640757" y="2131912"/>
              <a:ext cx="509576" cy="73417"/>
            </a:xfrm>
            <a:prstGeom prst="rect">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04" name="Rectangle 203">
              <a:extLst>
                <a:ext uri="{FF2B5EF4-FFF2-40B4-BE49-F238E27FC236}">
                  <a16:creationId xmlns:a16="http://schemas.microsoft.com/office/drawing/2014/main" id="{F273448D-BFBA-C7DC-FBB3-D66C856930FE}"/>
                </a:ext>
              </a:extLst>
            </p:cNvPr>
            <p:cNvSpPr/>
            <p:nvPr/>
          </p:nvSpPr>
          <p:spPr bwMode="auto">
            <a:xfrm>
              <a:off x="7552571" y="2122063"/>
              <a:ext cx="105628" cy="73417"/>
            </a:xfrm>
            <a:prstGeom prst="rect">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05" name="Rectangle 204">
              <a:extLst>
                <a:ext uri="{FF2B5EF4-FFF2-40B4-BE49-F238E27FC236}">
                  <a16:creationId xmlns:a16="http://schemas.microsoft.com/office/drawing/2014/main" id="{AF0A65DF-4A91-EB06-B261-1437152B34A1}"/>
                </a:ext>
              </a:extLst>
            </p:cNvPr>
            <p:cNvSpPr/>
            <p:nvPr/>
          </p:nvSpPr>
          <p:spPr bwMode="auto">
            <a:xfrm>
              <a:off x="7132036" y="2092299"/>
              <a:ext cx="163680" cy="85102"/>
            </a:xfrm>
            <a:prstGeom prst="rect">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06" name="Rectangle 205">
              <a:extLst>
                <a:ext uri="{FF2B5EF4-FFF2-40B4-BE49-F238E27FC236}">
                  <a16:creationId xmlns:a16="http://schemas.microsoft.com/office/drawing/2014/main" id="{F9D7242B-54B9-25CD-B956-0E276788E4F0}"/>
                </a:ext>
              </a:extLst>
            </p:cNvPr>
            <p:cNvSpPr/>
            <p:nvPr/>
          </p:nvSpPr>
          <p:spPr bwMode="auto">
            <a:xfrm>
              <a:off x="7284435" y="2109404"/>
              <a:ext cx="174899" cy="85102"/>
            </a:xfrm>
            <a:prstGeom prst="rect">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07" name="Rectangle 206">
              <a:extLst>
                <a:ext uri="{FF2B5EF4-FFF2-40B4-BE49-F238E27FC236}">
                  <a16:creationId xmlns:a16="http://schemas.microsoft.com/office/drawing/2014/main" id="{16CBDD15-C561-2A6D-19B1-6A3031C9DD21}"/>
                </a:ext>
              </a:extLst>
            </p:cNvPr>
            <p:cNvSpPr/>
            <p:nvPr/>
          </p:nvSpPr>
          <p:spPr bwMode="auto">
            <a:xfrm>
              <a:off x="6850424" y="2068319"/>
              <a:ext cx="264007" cy="85102"/>
            </a:xfrm>
            <a:prstGeom prst="rect">
              <a:avLst/>
            </a:prstGeom>
            <a:solidFill>
              <a:schemeClr val="accent1"/>
            </a:solidFill>
            <a:ln w="0">
              <a:no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cxnSp>
          <p:nvCxnSpPr>
            <p:cNvPr id="208" name="Straight Connector 207">
              <a:extLst>
                <a:ext uri="{FF2B5EF4-FFF2-40B4-BE49-F238E27FC236}">
                  <a16:creationId xmlns:a16="http://schemas.microsoft.com/office/drawing/2014/main" id="{0FDAE7E4-DA85-7D62-BFFC-07F64CDBF69B}"/>
                </a:ext>
              </a:extLst>
            </p:cNvPr>
            <p:cNvCxnSpPr/>
            <p:nvPr/>
          </p:nvCxnSpPr>
          <p:spPr bwMode="auto">
            <a:xfrm>
              <a:off x="7116448" y="2078683"/>
              <a:ext cx="0" cy="70242"/>
            </a:xfrm>
            <a:prstGeom prst="line">
              <a:avLst/>
            </a:prstGeom>
            <a:noFill/>
            <a:ln w="28575" cap="flat" cmpd="sng" algn="ctr">
              <a:solidFill>
                <a:schemeClr val="accent1"/>
              </a:solidFill>
              <a:prstDash val="solid"/>
              <a:round/>
              <a:headEnd type="none" w="med" len="med"/>
              <a:tailEnd type="none" w="med" len="med"/>
            </a:ln>
            <a:effectLst/>
          </p:spPr>
        </p:cxnSp>
        <p:cxnSp>
          <p:nvCxnSpPr>
            <p:cNvPr id="209" name="Straight Connector 208">
              <a:extLst>
                <a:ext uri="{FF2B5EF4-FFF2-40B4-BE49-F238E27FC236}">
                  <a16:creationId xmlns:a16="http://schemas.microsoft.com/office/drawing/2014/main" id="{70AF6B1A-28B7-2D8C-EF38-2F1E5099D2D1}"/>
                </a:ext>
              </a:extLst>
            </p:cNvPr>
            <p:cNvCxnSpPr/>
            <p:nvPr/>
          </p:nvCxnSpPr>
          <p:spPr bwMode="auto">
            <a:xfrm>
              <a:off x="7472034" y="2124137"/>
              <a:ext cx="0" cy="70242"/>
            </a:xfrm>
            <a:prstGeom prst="line">
              <a:avLst/>
            </a:prstGeom>
            <a:noFill/>
            <a:ln w="28575" cap="flat" cmpd="sng" algn="ctr">
              <a:solidFill>
                <a:schemeClr val="accent1"/>
              </a:solidFill>
              <a:prstDash val="solid"/>
              <a:round/>
              <a:headEnd type="none" w="med" len="med"/>
              <a:tailEnd type="none" w="med" len="med"/>
            </a:ln>
            <a:effectLst/>
          </p:spPr>
        </p:cxnSp>
      </p:grpSp>
    </p:spTree>
    <p:extLst>
      <p:ext uri="{BB962C8B-B14F-4D97-AF65-F5344CB8AC3E}">
        <p14:creationId xmlns:p14="http://schemas.microsoft.com/office/powerpoint/2010/main" val="124972473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E313E579-4490-0145-807C-6A292BA347B7}"/>
              </a:ext>
            </a:extLst>
          </p:cNvPr>
          <p:cNvSpPr>
            <a:spLocks noGrp="1"/>
          </p:cNvSpPr>
          <p:nvPr>
            <p:ph idx="37"/>
          </p:nvPr>
        </p:nvSpPr>
        <p:spPr/>
        <p:txBody>
          <a:bodyPr/>
          <a:lstStyle/>
          <a:p>
            <a:r>
              <a:rPr lang="en-US" dirty="0"/>
              <a:t>Continue trastuzumab </a:t>
            </a:r>
            <a:r>
              <a:rPr lang="en-US" dirty="0" err="1"/>
              <a:t>deruxtecan</a:t>
            </a:r>
            <a:r>
              <a:rPr lang="en-US" dirty="0"/>
              <a:t> </a:t>
            </a:r>
          </a:p>
        </p:txBody>
      </p:sp>
      <p:sp>
        <p:nvSpPr>
          <p:cNvPr id="4" name="Content Placeholder 3">
            <a:extLst>
              <a:ext uri="{FF2B5EF4-FFF2-40B4-BE49-F238E27FC236}">
                <a16:creationId xmlns:a16="http://schemas.microsoft.com/office/drawing/2014/main" id="{9B2E496D-88BB-964C-894C-81BDEFB1E3BA}"/>
              </a:ext>
            </a:extLst>
          </p:cNvPr>
          <p:cNvSpPr>
            <a:spLocks noGrp="1"/>
          </p:cNvSpPr>
          <p:nvPr>
            <p:ph idx="38"/>
          </p:nvPr>
        </p:nvSpPr>
        <p:spPr/>
        <p:txBody>
          <a:bodyPr/>
          <a:lstStyle/>
          <a:p>
            <a:r>
              <a:rPr lang="en-US" dirty="0"/>
              <a:t>Continue trastuzumab deruxtecan </a:t>
            </a:r>
          </a:p>
        </p:txBody>
      </p:sp>
      <p:sp>
        <p:nvSpPr>
          <p:cNvPr id="7" name="Content Placeholder 6">
            <a:extLst>
              <a:ext uri="{FF2B5EF4-FFF2-40B4-BE49-F238E27FC236}">
                <a16:creationId xmlns:a16="http://schemas.microsoft.com/office/drawing/2014/main" id="{8C03B333-50A7-1C43-917F-A1562C92C381}"/>
              </a:ext>
            </a:extLst>
          </p:cNvPr>
          <p:cNvSpPr>
            <a:spLocks noGrp="1"/>
          </p:cNvSpPr>
          <p:nvPr>
            <p:ph idx="41"/>
          </p:nvPr>
        </p:nvSpPr>
        <p:spPr/>
        <p:txBody>
          <a:bodyPr/>
          <a:lstStyle/>
          <a:p>
            <a:r>
              <a:rPr lang="en-US" dirty="0"/>
              <a:t>Continue trastuzumab deruxtecan </a:t>
            </a:r>
          </a:p>
        </p:txBody>
      </p:sp>
      <p:sp>
        <p:nvSpPr>
          <p:cNvPr id="8" name="Content Placeholder 7">
            <a:extLst>
              <a:ext uri="{FF2B5EF4-FFF2-40B4-BE49-F238E27FC236}">
                <a16:creationId xmlns:a16="http://schemas.microsoft.com/office/drawing/2014/main" id="{D7B18405-0BAC-9049-80A4-E3C4D3577AD8}"/>
              </a:ext>
            </a:extLst>
          </p:cNvPr>
          <p:cNvSpPr>
            <a:spLocks noGrp="1"/>
          </p:cNvSpPr>
          <p:nvPr>
            <p:ph idx="42"/>
          </p:nvPr>
        </p:nvSpPr>
        <p:spPr/>
        <p:txBody>
          <a:bodyPr/>
          <a:lstStyle/>
          <a:p>
            <a:r>
              <a:rPr lang="en-US" dirty="0"/>
              <a:t>Continue trastuzumab deruxtecan </a:t>
            </a:r>
          </a:p>
        </p:txBody>
      </p:sp>
      <p:sp>
        <p:nvSpPr>
          <p:cNvPr id="9" name="Content Placeholder 8">
            <a:extLst>
              <a:ext uri="{FF2B5EF4-FFF2-40B4-BE49-F238E27FC236}">
                <a16:creationId xmlns:a16="http://schemas.microsoft.com/office/drawing/2014/main" id="{DE20D7E1-887B-2C49-9C17-A1C876D97F8D}"/>
              </a:ext>
            </a:extLst>
          </p:cNvPr>
          <p:cNvSpPr>
            <a:spLocks noGrp="1"/>
          </p:cNvSpPr>
          <p:nvPr>
            <p:ph idx="43"/>
          </p:nvPr>
        </p:nvSpPr>
        <p:spPr/>
        <p:txBody>
          <a:bodyPr/>
          <a:lstStyle/>
          <a:p>
            <a:r>
              <a:rPr lang="en-US" dirty="0"/>
              <a:t>Continue trastuzumab deruxtecan </a:t>
            </a:r>
          </a:p>
        </p:txBody>
      </p:sp>
      <p:sp>
        <p:nvSpPr>
          <p:cNvPr id="10" name="Content Placeholder 9">
            <a:extLst>
              <a:ext uri="{FF2B5EF4-FFF2-40B4-BE49-F238E27FC236}">
                <a16:creationId xmlns:a16="http://schemas.microsoft.com/office/drawing/2014/main" id="{F3681921-D0A1-6346-97C2-C92B93AB0251}"/>
              </a:ext>
            </a:extLst>
          </p:cNvPr>
          <p:cNvSpPr>
            <a:spLocks noGrp="1"/>
          </p:cNvSpPr>
          <p:nvPr>
            <p:ph idx="44"/>
          </p:nvPr>
        </p:nvSpPr>
        <p:spPr/>
        <p:txBody>
          <a:bodyPr/>
          <a:lstStyle/>
          <a:p>
            <a:r>
              <a:rPr lang="en-US" dirty="0"/>
              <a:t>Continue trastuzumab deruxtecan </a:t>
            </a:r>
          </a:p>
        </p:txBody>
      </p:sp>
      <p:sp>
        <p:nvSpPr>
          <p:cNvPr id="11" name="Content Placeholder 10">
            <a:extLst>
              <a:ext uri="{FF2B5EF4-FFF2-40B4-BE49-F238E27FC236}">
                <a16:creationId xmlns:a16="http://schemas.microsoft.com/office/drawing/2014/main" id="{2A1306BB-FA2D-9E42-99B5-EB3689276026}"/>
              </a:ext>
            </a:extLst>
          </p:cNvPr>
          <p:cNvSpPr>
            <a:spLocks noGrp="1"/>
          </p:cNvSpPr>
          <p:nvPr>
            <p:ph idx="45"/>
          </p:nvPr>
        </p:nvSpPr>
        <p:spPr/>
        <p:txBody>
          <a:bodyPr/>
          <a:lstStyle/>
          <a:p>
            <a:r>
              <a:rPr lang="en-US" dirty="0"/>
              <a:t>Continue trastuzumab deruxtecan </a:t>
            </a:r>
          </a:p>
        </p:txBody>
      </p:sp>
      <p:sp>
        <p:nvSpPr>
          <p:cNvPr id="12" name="Title 1">
            <a:extLst>
              <a:ext uri="{FF2B5EF4-FFF2-40B4-BE49-F238E27FC236}">
                <a16:creationId xmlns:a16="http://schemas.microsoft.com/office/drawing/2014/main" id="{D0B4B9E0-F356-C03B-38DD-38C0C467C66C}"/>
              </a:ext>
            </a:extLst>
          </p:cNvPr>
          <p:cNvSpPr>
            <a:spLocks noGrp="1"/>
          </p:cNvSpPr>
          <p:nvPr>
            <p:ph type="title"/>
          </p:nvPr>
        </p:nvSpPr>
        <p:spPr>
          <a:xfrm>
            <a:off x="912285" y="0"/>
            <a:ext cx="10440299" cy="1397821"/>
          </a:xfrm>
        </p:spPr>
        <p:txBody>
          <a:bodyPr/>
          <a:lstStyle/>
          <a:p>
            <a:r>
              <a:rPr lang="en-US" sz="2000" b="1" kern="0"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A patient with ER-negative, HER2-positive mBC receives first-line THP followed by second-line trastuzumab deruxtecan, to which she experiences a partial response. She then presents with a single brain metastasis, which is removed, but no evidence of systemic disease progression. Regulatory and reimbursement issues aside, what systemic treatment would you recommend? </a:t>
            </a:r>
            <a:endParaRPr lang="en-US" sz="2000" dirty="0">
              <a:solidFill>
                <a:srgbClr val="0432FF"/>
              </a:solidFill>
              <a:latin typeface="Calibri" panose="020F0502020204030204" pitchFamily="34" charset="0"/>
              <a:cs typeface="Calibri" panose="020F0502020204030204" pitchFamily="34" charset="0"/>
            </a:endParaRPr>
          </a:p>
        </p:txBody>
      </p:sp>
      <p:sp>
        <p:nvSpPr>
          <p:cNvPr id="2" name="Content Placeholder 3">
            <a:extLst>
              <a:ext uri="{FF2B5EF4-FFF2-40B4-BE49-F238E27FC236}">
                <a16:creationId xmlns:a16="http://schemas.microsoft.com/office/drawing/2014/main" id="{4732FFA9-D49C-AA07-8B37-2EDC76ADBCF8}"/>
              </a:ext>
            </a:extLst>
          </p:cNvPr>
          <p:cNvSpPr>
            <a:spLocks noGrp="1"/>
          </p:cNvSpPr>
          <p:nvPr>
            <p:ph idx="39"/>
          </p:nvPr>
        </p:nvSpPr>
        <p:spPr/>
        <p:txBody>
          <a:bodyPr/>
          <a:lstStyle/>
          <a:p>
            <a:r>
              <a:rPr lang="en-US" dirty="0"/>
              <a:t>Continue trastuzumab deruxtecan </a:t>
            </a:r>
          </a:p>
        </p:txBody>
      </p:sp>
      <p:sp>
        <p:nvSpPr>
          <p:cNvPr id="13" name="Content Placeholder 3">
            <a:extLst>
              <a:ext uri="{FF2B5EF4-FFF2-40B4-BE49-F238E27FC236}">
                <a16:creationId xmlns:a16="http://schemas.microsoft.com/office/drawing/2014/main" id="{54F66551-78F1-1B3F-708C-2BC08A59994B}"/>
              </a:ext>
            </a:extLst>
          </p:cNvPr>
          <p:cNvSpPr>
            <a:spLocks noGrp="1"/>
          </p:cNvSpPr>
          <p:nvPr>
            <p:ph idx="40"/>
          </p:nvPr>
        </p:nvSpPr>
        <p:spPr/>
        <p:txBody>
          <a:bodyPr/>
          <a:lstStyle/>
          <a:p>
            <a:r>
              <a:rPr lang="en-US" dirty="0"/>
              <a:t>Continue trastuzumab deruxtecan </a:t>
            </a:r>
          </a:p>
        </p:txBody>
      </p:sp>
    </p:spTree>
    <p:extLst>
      <p:ext uri="{BB962C8B-B14F-4D97-AF65-F5344CB8AC3E}">
        <p14:creationId xmlns:p14="http://schemas.microsoft.com/office/powerpoint/2010/main" val="85973214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8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1F715A8-4064-2C79-C8A6-67090F291707}"/>
              </a:ext>
            </a:extLst>
          </p:cNvPr>
          <p:cNvSpPr>
            <a:spLocks noGrp="1"/>
          </p:cNvSpPr>
          <p:nvPr>
            <p:ph type="title"/>
          </p:nvPr>
        </p:nvSpPr>
        <p:spPr/>
        <p:txBody>
          <a:bodyPr/>
          <a:lstStyle/>
          <a:p>
            <a:r>
              <a:rPr lang="en-US" dirty="0"/>
              <a:t> KEYNOTE-522: EFS by pCR</a:t>
            </a:r>
          </a:p>
        </p:txBody>
      </p:sp>
      <p:sp>
        <p:nvSpPr>
          <p:cNvPr id="6" name="TextBox 5">
            <a:extLst>
              <a:ext uri="{FF2B5EF4-FFF2-40B4-BE49-F238E27FC236}">
                <a16:creationId xmlns:a16="http://schemas.microsoft.com/office/drawing/2014/main" id="{395B2239-D97D-B806-4546-BE920643FB4B}"/>
              </a:ext>
            </a:extLst>
          </p:cNvPr>
          <p:cNvSpPr txBox="1"/>
          <p:nvPr/>
        </p:nvSpPr>
        <p:spPr bwMode="auto">
          <a:xfrm>
            <a:off x="8096368" y="1816313"/>
            <a:ext cx="2808782" cy="923330"/>
          </a:xfrm>
          <a:prstGeom prst="rect">
            <a:avLst/>
          </a:prstGeom>
          <a:solidFill>
            <a:schemeClr val="tx1"/>
          </a:solidFill>
          <a:ln>
            <a:noFill/>
          </a:ln>
        </p:spPr>
        <p:txBody>
          <a:bodyPr wrap="non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pCR Yes</a:t>
            </a:r>
            <a:b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HR: 0.73 (95% CI: 0.39-1.36)</a:t>
            </a:r>
            <a:b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endParaRPr>
          </a:p>
        </p:txBody>
      </p:sp>
      <p:sp>
        <p:nvSpPr>
          <p:cNvPr id="7" name="TextBox 6">
            <a:extLst>
              <a:ext uri="{FF2B5EF4-FFF2-40B4-BE49-F238E27FC236}">
                <a16:creationId xmlns:a16="http://schemas.microsoft.com/office/drawing/2014/main" id="{70A93374-B1C2-7F81-B331-F3D5E016C965}"/>
              </a:ext>
            </a:extLst>
          </p:cNvPr>
          <p:cNvSpPr txBox="1"/>
          <p:nvPr/>
        </p:nvSpPr>
        <p:spPr bwMode="auto">
          <a:xfrm>
            <a:off x="8087818" y="3191470"/>
            <a:ext cx="2808782" cy="923330"/>
          </a:xfrm>
          <a:prstGeom prst="rect">
            <a:avLst/>
          </a:prstGeom>
          <a:solidFill>
            <a:schemeClr val="tx1"/>
          </a:solidFill>
          <a:ln>
            <a:noFill/>
          </a:ln>
        </p:spPr>
        <p:txBody>
          <a:bodyPr wrap="non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pCR No</a:t>
            </a:r>
            <a:b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HR: 0.70 (95% CI: 0.52-0.95)</a:t>
            </a:r>
            <a:b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endParaRPr>
          </a:p>
        </p:txBody>
      </p:sp>
      <p:sp>
        <p:nvSpPr>
          <p:cNvPr id="9" name="TextBox 8">
            <a:extLst>
              <a:ext uri="{FF2B5EF4-FFF2-40B4-BE49-F238E27FC236}">
                <a16:creationId xmlns:a16="http://schemas.microsoft.com/office/drawing/2014/main" id="{86B9D992-F7C5-094E-D854-55A554B34DC7}"/>
              </a:ext>
            </a:extLst>
          </p:cNvPr>
          <p:cNvSpPr txBox="1"/>
          <p:nvPr/>
        </p:nvSpPr>
        <p:spPr bwMode="auto">
          <a:xfrm>
            <a:off x="5638800" y="6107668"/>
            <a:ext cx="510076" cy="369332"/>
          </a:xfrm>
          <a:prstGeom prst="rect">
            <a:avLst/>
          </a:prstGeom>
          <a:solidFill>
            <a:schemeClr val="tx1"/>
          </a:solidFill>
          <a:ln>
            <a:noFill/>
          </a:ln>
        </p:spPr>
        <p:txBody>
          <a:bodyPr wrap="non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Mo</a:t>
            </a:r>
          </a:p>
        </p:txBody>
      </p:sp>
      <p:sp>
        <p:nvSpPr>
          <p:cNvPr id="10" name="Text Box 15">
            <a:extLst>
              <a:ext uri="{FF2B5EF4-FFF2-40B4-BE49-F238E27FC236}">
                <a16:creationId xmlns:a16="http://schemas.microsoft.com/office/drawing/2014/main" id="{8A154230-19DC-44D2-C467-7CD0E98FDB5C}"/>
              </a:ext>
            </a:extLst>
          </p:cNvPr>
          <p:cNvSpPr txBox="1">
            <a:spLocks noChangeArrowheads="1"/>
          </p:cNvSpPr>
          <p:nvPr/>
        </p:nvSpPr>
        <p:spPr bwMode="auto">
          <a:xfrm>
            <a:off x="412751" y="6388915"/>
            <a:ext cx="7853362" cy="276999"/>
          </a:xfrm>
          <a:prstGeom prst="rect">
            <a:avLst/>
          </a:prstGeom>
          <a:noFill/>
          <a:ln>
            <a:noFill/>
          </a:ln>
        </p:spPr>
        <p:txBody>
          <a:bodyPr anchor="b">
            <a:spAutoFit/>
          </a:bodyPr>
          <a:lstStyle>
            <a:lvl1pPr>
              <a:defRPr b="1">
                <a:solidFill>
                  <a:schemeClr val="tx1"/>
                </a:solidFill>
                <a:latin typeface="Arial" charset="0"/>
              </a:defRPr>
            </a:lvl1pPr>
            <a:lvl2pPr marL="742950" indent="-285750">
              <a:defRPr b="1">
                <a:solidFill>
                  <a:schemeClr val="tx1"/>
                </a:solidFill>
                <a:latin typeface="Arial" charset="0"/>
              </a:defRPr>
            </a:lvl2pPr>
            <a:lvl3pPr marL="1143000" indent="-228600">
              <a:defRPr b="1">
                <a:solidFill>
                  <a:schemeClr val="tx1"/>
                </a:solidFill>
                <a:latin typeface="Arial" charset="0"/>
              </a:defRPr>
            </a:lvl3pPr>
            <a:lvl4pPr marL="1600200" indent="-228600">
              <a:defRPr b="1">
                <a:solidFill>
                  <a:schemeClr val="tx1"/>
                </a:solidFill>
                <a:latin typeface="Arial" charset="0"/>
              </a:defRPr>
            </a:lvl4pPr>
            <a:lvl5pPr marL="2057400" indent="-22860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10" normalizeH="0" baseline="0" noProof="0" dirty="0">
                <a:ln>
                  <a:noFill/>
                </a:ln>
                <a:solidFill>
                  <a:srgbClr val="455560"/>
                </a:solidFill>
                <a:effectLst/>
                <a:uLnTx/>
                <a:uFillTx/>
                <a:latin typeface="Calibri" panose="020F0502020204030204" pitchFamily="34" charset="0"/>
                <a:ea typeface="+mn-ea"/>
                <a:cs typeface="+mn-cs"/>
              </a:rPr>
              <a:t>Schmid. NEJM. 2022;386:556.</a:t>
            </a:r>
            <a:endParaRPr kumimoji="0" lang="en-US" alt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mn-cs"/>
            </a:endParaRPr>
          </a:p>
        </p:txBody>
      </p:sp>
      <p:grpSp>
        <p:nvGrpSpPr>
          <p:cNvPr id="11" name="Group 10">
            <a:extLst>
              <a:ext uri="{FF2B5EF4-FFF2-40B4-BE49-F238E27FC236}">
                <a16:creationId xmlns:a16="http://schemas.microsoft.com/office/drawing/2014/main" id="{F87F1722-5E69-6784-8A7B-16BA508D95E8}"/>
              </a:ext>
            </a:extLst>
          </p:cNvPr>
          <p:cNvGrpSpPr/>
          <p:nvPr/>
        </p:nvGrpSpPr>
        <p:grpSpPr>
          <a:xfrm>
            <a:off x="2797286" y="1581150"/>
            <a:ext cx="543874" cy="4527550"/>
            <a:chOff x="6084729" y="2138157"/>
            <a:chExt cx="569424" cy="2737636"/>
          </a:xfrm>
        </p:grpSpPr>
        <p:sp>
          <p:nvSpPr>
            <p:cNvPr id="12" name="TextBox 11">
              <a:extLst>
                <a:ext uri="{FF2B5EF4-FFF2-40B4-BE49-F238E27FC236}">
                  <a16:creationId xmlns:a16="http://schemas.microsoft.com/office/drawing/2014/main" id="{00459F80-1CFF-9DE4-8A08-61D633C13358}"/>
                </a:ext>
              </a:extLst>
            </p:cNvPr>
            <p:cNvSpPr txBox="1"/>
            <p:nvPr/>
          </p:nvSpPr>
          <p:spPr bwMode="auto">
            <a:xfrm>
              <a:off x="6084729" y="2138157"/>
              <a:ext cx="569424" cy="3048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377" rtl="0" eaLnBrk="0" fontAlgn="auto" latinLnBrk="0" hangingPunct="0">
                <a:lnSpc>
                  <a:spcPct val="100000"/>
                </a:lnSpc>
                <a:spcBef>
                  <a:spcPct val="5000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100</a:t>
              </a:r>
            </a:p>
          </p:txBody>
        </p:sp>
        <p:sp>
          <p:nvSpPr>
            <p:cNvPr id="13" name="TextBox 12">
              <a:extLst>
                <a:ext uri="{FF2B5EF4-FFF2-40B4-BE49-F238E27FC236}">
                  <a16:creationId xmlns:a16="http://schemas.microsoft.com/office/drawing/2014/main" id="{B22531E9-CE4F-66AD-3CEB-41361E0AE154}"/>
                </a:ext>
              </a:extLst>
            </p:cNvPr>
            <p:cNvSpPr txBox="1"/>
            <p:nvPr/>
          </p:nvSpPr>
          <p:spPr bwMode="auto">
            <a:xfrm>
              <a:off x="6084729" y="2625212"/>
              <a:ext cx="569424" cy="3048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377" rtl="0" eaLnBrk="0" fontAlgn="auto" latinLnBrk="0" hangingPunct="0">
                <a:lnSpc>
                  <a:spcPct val="100000"/>
                </a:lnSpc>
                <a:spcBef>
                  <a:spcPct val="5000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80</a:t>
              </a:r>
            </a:p>
          </p:txBody>
        </p:sp>
        <p:sp>
          <p:nvSpPr>
            <p:cNvPr id="14" name="TextBox 13">
              <a:extLst>
                <a:ext uri="{FF2B5EF4-FFF2-40B4-BE49-F238E27FC236}">
                  <a16:creationId xmlns:a16="http://schemas.microsoft.com/office/drawing/2014/main" id="{1D34C1B8-12F0-4643-0E3F-A78889983795}"/>
                </a:ext>
              </a:extLst>
            </p:cNvPr>
            <p:cNvSpPr txBox="1"/>
            <p:nvPr/>
          </p:nvSpPr>
          <p:spPr bwMode="auto">
            <a:xfrm>
              <a:off x="6084729" y="3114274"/>
              <a:ext cx="569424" cy="3048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377" rtl="0" eaLnBrk="0" fontAlgn="auto" latinLnBrk="0" hangingPunct="0">
                <a:lnSpc>
                  <a:spcPct val="100000"/>
                </a:lnSpc>
                <a:spcBef>
                  <a:spcPct val="5000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60</a:t>
              </a:r>
            </a:p>
          </p:txBody>
        </p:sp>
        <p:sp>
          <p:nvSpPr>
            <p:cNvPr id="15" name="TextBox 14">
              <a:extLst>
                <a:ext uri="{FF2B5EF4-FFF2-40B4-BE49-F238E27FC236}">
                  <a16:creationId xmlns:a16="http://schemas.microsoft.com/office/drawing/2014/main" id="{7F4D7876-20EE-C320-0CBA-95AF38B27CAB}"/>
                </a:ext>
              </a:extLst>
            </p:cNvPr>
            <p:cNvSpPr txBox="1"/>
            <p:nvPr/>
          </p:nvSpPr>
          <p:spPr bwMode="auto">
            <a:xfrm>
              <a:off x="6084729" y="3603336"/>
              <a:ext cx="569424" cy="3048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377" rtl="0" eaLnBrk="0" fontAlgn="auto" latinLnBrk="0" hangingPunct="0">
                <a:lnSpc>
                  <a:spcPct val="100000"/>
                </a:lnSpc>
                <a:spcBef>
                  <a:spcPct val="5000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40</a:t>
              </a:r>
            </a:p>
          </p:txBody>
        </p:sp>
        <p:sp>
          <p:nvSpPr>
            <p:cNvPr id="16" name="TextBox 15">
              <a:extLst>
                <a:ext uri="{FF2B5EF4-FFF2-40B4-BE49-F238E27FC236}">
                  <a16:creationId xmlns:a16="http://schemas.microsoft.com/office/drawing/2014/main" id="{6048F57F-7AA2-B800-5443-3666254B392A}"/>
                </a:ext>
              </a:extLst>
            </p:cNvPr>
            <p:cNvSpPr txBox="1"/>
            <p:nvPr/>
          </p:nvSpPr>
          <p:spPr bwMode="auto">
            <a:xfrm>
              <a:off x="6084729" y="4072609"/>
              <a:ext cx="569424" cy="3048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377" rtl="0" eaLnBrk="0" fontAlgn="auto" latinLnBrk="0" hangingPunct="0">
                <a:lnSpc>
                  <a:spcPct val="100000"/>
                </a:lnSpc>
                <a:spcBef>
                  <a:spcPct val="5000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20</a:t>
              </a:r>
            </a:p>
          </p:txBody>
        </p:sp>
        <p:sp>
          <p:nvSpPr>
            <p:cNvPr id="17" name="TextBox 16">
              <a:extLst>
                <a:ext uri="{FF2B5EF4-FFF2-40B4-BE49-F238E27FC236}">
                  <a16:creationId xmlns:a16="http://schemas.microsoft.com/office/drawing/2014/main" id="{952F2AE7-77E6-1DFE-9C74-EEF13EE825F5}"/>
                </a:ext>
              </a:extLst>
            </p:cNvPr>
            <p:cNvSpPr txBox="1"/>
            <p:nvPr/>
          </p:nvSpPr>
          <p:spPr bwMode="auto">
            <a:xfrm>
              <a:off x="6084729" y="4570923"/>
              <a:ext cx="569424" cy="3048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377" rtl="0" eaLnBrk="0" fontAlgn="auto" latinLnBrk="0" hangingPunct="0">
                <a:lnSpc>
                  <a:spcPct val="100000"/>
                </a:lnSpc>
                <a:spcBef>
                  <a:spcPct val="5000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a:t>
              </a:r>
            </a:p>
          </p:txBody>
        </p:sp>
      </p:grpSp>
      <p:sp>
        <p:nvSpPr>
          <p:cNvPr id="18" name="Freeform: Shape 17">
            <a:extLst>
              <a:ext uri="{FF2B5EF4-FFF2-40B4-BE49-F238E27FC236}">
                <a16:creationId xmlns:a16="http://schemas.microsoft.com/office/drawing/2014/main" id="{C700071B-2A12-4ACD-DA7B-B362AAD5E429}"/>
              </a:ext>
            </a:extLst>
          </p:cNvPr>
          <p:cNvSpPr/>
          <p:nvPr/>
        </p:nvSpPr>
        <p:spPr bwMode="auto">
          <a:xfrm>
            <a:off x="3352800" y="1739900"/>
            <a:ext cx="4890645" cy="4034075"/>
          </a:xfrm>
          <a:custGeom>
            <a:avLst/>
            <a:gdLst>
              <a:gd name="connsiteX0" fmla="*/ 0 w 4780280"/>
              <a:gd name="connsiteY0" fmla="*/ 0 h 2753360"/>
              <a:gd name="connsiteX1" fmla="*/ 0 w 4780280"/>
              <a:gd name="connsiteY1" fmla="*/ 2753360 h 2753360"/>
              <a:gd name="connsiteX2" fmla="*/ 4780280 w 4780280"/>
              <a:gd name="connsiteY2" fmla="*/ 2753360 h 2753360"/>
            </a:gdLst>
            <a:ahLst/>
            <a:cxnLst>
              <a:cxn ang="0">
                <a:pos x="connsiteX0" y="connsiteY0"/>
              </a:cxn>
              <a:cxn ang="0">
                <a:pos x="connsiteX1" y="connsiteY1"/>
              </a:cxn>
              <a:cxn ang="0">
                <a:pos x="connsiteX2" y="connsiteY2"/>
              </a:cxn>
            </a:cxnLst>
            <a:rect l="l" t="t" r="r" b="b"/>
            <a:pathLst>
              <a:path w="4780280" h="2753360">
                <a:moveTo>
                  <a:pt x="0" y="0"/>
                </a:moveTo>
                <a:lnTo>
                  <a:pt x="0" y="2753360"/>
                </a:lnTo>
                <a:lnTo>
                  <a:pt x="4780280" y="2753360"/>
                </a:lnTo>
              </a:path>
            </a:pathLst>
          </a:custGeom>
          <a:noFill/>
          <a:ln w="28575">
            <a:solidFill>
              <a:schemeClr val="bg1"/>
            </a:solidFill>
            <a:miter lim="800000"/>
            <a:headEnd/>
            <a:tailEnd/>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grpSp>
        <p:nvGrpSpPr>
          <p:cNvPr id="19" name="Group 18">
            <a:extLst>
              <a:ext uri="{FF2B5EF4-FFF2-40B4-BE49-F238E27FC236}">
                <a16:creationId xmlns:a16="http://schemas.microsoft.com/office/drawing/2014/main" id="{B7A86794-5AC3-4E48-7654-E2539966CD18}"/>
              </a:ext>
            </a:extLst>
          </p:cNvPr>
          <p:cNvGrpSpPr/>
          <p:nvPr/>
        </p:nvGrpSpPr>
        <p:grpSpPr>
          <a:xfrm>
            <a:off x="3263900" y="1746251"/>
            <a:ext cx="98754" cy="4025900"/>
            <a:chOff x="1209752" y="2126513"/>
            <a:chExt cx="39947" cy="2759764"/>
          </a:xfrm>
        </p:grpSpPr>
        <p:cxnSp>
          <p:nvCxnSpPr>
            <p:cNvPr id="20" name="Straight Connector 19">
              <a:extLst>
                <a:ext uri="{FF2B5EF4-FFF2-40B4-BE49-F238E27FC236}">
                  <a16:creationId xmlns:a16="http://schemas.microsoft.com/office/drawing/2014/main" id="{0FD2AE01-2993-DF79-BD01-1E10E6A07699}"/>
                </a:ext>
              </a:extLst>
            </p:cNvPr>
            <p:cNvCxnSpPr>
              <a:cxnSpLocks/>
            </p:cNvCxnSpPr>
            <p:nvPr/>
          </p:nvCxnSpPr>
          <p:spPr bwMode="auto">
            <a:xfrm flipH="1">
              <a:off x="1209752" y="2126513"/>
              <a:ext cx="39947" cy="0"/>
            </a:xfrm>
            <a:prstGeom prst="line">
              <a:avLst/>
            </a:prstGeom>
            <a:noFill/>
            <a:ln w="28575" cap="flat" cmpd="sng" algn="ctr">
              <a:solidFill>
                <a:schemeClr val="bg1"/>
              </a:solidFill>
              <a:prstDash val="solid"/>
              <a:round/>
              <a:headEnd type="none" w="med" len="med"/>
              <a:tailEnd type="none" w="med" len="med"/>
            </a:ln>
            <a:effectLst/>
          </p:spPr>
        </p:cxnSp>
        <p:cxnSp>
          <p:nvCxnSpPr>
            <p:cNvPr id="21" name="Straight Connector 20">
              <a:extLst>
                <a:ext uri="{FF2B5EF4-FFF2-40B4-BE49-F238E27FC236}">
                  <a16:creationId xmlns:a16="http://schemas.microsoft.com/office/drawing/2014/main" id="{5F523BB8-2ECC-85BD-5E76-6885A019C6DC}"/>
                </a:ext>
              </a:extLst>
            </p:cNvPr>
            <p:cNvCxnSpPr>
              <a:cxnSpLocks/>
            </p:cNvCxnSpPr>
            <p:nvPr/>
          </p:nvCxnSpPr>
          <p:spPr bwMode="auto">
            <a:xfrm flipH="1">
              <a:off x="1209752" y="2677397"/>
              <a:ext cx="39947" cy="0"/>
            </a:xfrm>
            <a:prstGeom prst="line">
              <a:avLst/>
            </a:prstGeom>
            <a:noFill/>
            <a:ln w="28575" cap="flat" cmpd="sng" algn="ctr">
              <a:solidFill>
                <a:schemeClr val="bg1"/>
              </a:solidFill>
              <a:prstDash val="solid"/>
              <a:round/>
              <a:headEnd type="none" w="med" len="med"/>
              <a:tailEnd type="none" w="med" len="med"/>
            </a:ln>
            <a:effectLst/>
          </p:spPr>
        </p:cxnSp>
        <p:cxnSp>
          <p:nvCxnSpPr>
            <p:cNvPr id="22" name="Straight Connector 21">
              <a:extLst>
                <a:ext uri="{FF2B5EF4-FFF2-40B4-BE49-F238E27FC236}">
                  <a16:creationId xmlns:a16="http://schemas.microsoft.com/office/drawing/2014/main" id="{31D0DD34-4C39-2C25-30C3-7E06CFF01A0E}"/>
                </a:ext>
              </a:extLst>
            </p:cNvPr>
            <p:cNvCxnSpPr>
              <a:cxnSpLocks/>
            </p:cNvCxnSpPr>
            <p:nvPr/>
          </p:nvCxnSpPr>
          <p:spPr bwMode="auto">
            <a:xfrm flipH="1">
              <a:off x="1209752" y="3228281"/>
              <a:ext cx="39947" cy="0"/>
            </a:xfrm>
            <a:prstGeom prst="line">
              <a:avLst/>
            </a:prstGeom>
            <a:noFill/>
            <a:ln w="28575" cap="flat" cmpd="sng" algn="ctr">
              <a:solidFill>
                <a:schemeClr val="bg1"/>
              </a:solidFill>
              <a:prstDash val="solid"/>
              <a:round/>
              <a:headEnd type="none" w="med" len="med"/>
              <a:tailEnd type="none" w="med" len="med"/>
            </a:ln>
            <a:effectLst/>
          </p:spPr>
        </p:cxnSp>
        <p:cxnSp>
          <p:nvCxnSpPr>
            <p:cNvPr id="23" name="Straight Connector 22">
              <a:extLst>
                <a:ext uri="{FF2B5EF4-FFF2-40B4-BE49-F238E27FC236}">
                  <a16:creationId xmlns:a16="http://schemas.microsoft.com/office/drawing/2014/main" id="{0326355E-3DEA-9FC2-C4CD-F58646B94B9F}"/>
                </a:ext>
              </a:extLst>
            </p:cNvPr>
            <p:cNvCxnSpPr>
              <a:cxnSpLocks/>
            </p:cNvCxnSpPr>
            <p:nvPr/>
          </p:nvCxnSpPr>
          <p:spPr bwMode="auto">
            <a:xfrm flipH="1">
              <a:off x="1209752" y="3779165"/>
              <a:ext cx="39947" cy="0"/>
            </a:xfrm>
            <a:prstGeom prst="line">
              <a:avLst/>
            </a:prstGeom>
            <a:noFill/>
            <a:ln w="28575" cap="flat" cmpd="sng" algn="ctr">
              <a:solidFill>
                <a:schemeClr val="bg1"/>
              </a:solidFill>
              <a:prstDash val="solid"/>
              <a:round/>
              <a:headEnd type="none" w="med" len="med"/>
              <a:tailEnd type="none" w="med" len="med"/>
            </a:ln>
            <a:effectLst/>
          </p:spPr>
        </p:cxnSp>
        <p:cxnSp>
          <p:nvCxnSpPr>
            <p:cNvPr id="24" name="Straight Connector 23">
              <a:extLst>
                <a:ext uri="{FF2B5EF4-FFF2-40B4-BE49-F238E27FC236}">
                  <a16:creationId xmlns:a16="http://schemas.microsoft.com/office/drawing/2014/main" id="{F97A025B-FCA6-3AF4-A466-BFFF2E32030D}"/>
                </a:ext>
              </a:extLst>
            </p:cNvPr>
            <p:cNvCxnSpPr>
              <a:cxnSpLocks/>
            </p:cNvCxnSpPr>
            <p:nvPr/>
          </p:nvCxnSpPr>
          <p:spPr bwMode="auto">
            <a:xfrm flipH="1">
              <a:off x="1209752" y="4330049"/>
              <a:ext cx="39947" cy="0"/>
            </a:xfrm>
            <a:prstGeom prst="line">
              <a:avLst/>
            </a:prstGeom>
            <a:noFill/>
            <a:ln w="28575" cap="flat" cmpd="sng" algn="ctr">
              <a:solidFill>
                <a:schemeClr val="bg1"/>
              </a:solidFill>
              <a:prstDash val="solid"/>
              <a:round/>
              <a:headEnd type="none" w="med" len="med"/>
              <a:tailEnd type="none" w="med" len="med"/>
            </a:ln>
            <a:effectLst/>
          </p:spPr>
        </p:cxnSp>
        <p:cxnSp>
          <p:nvCxnSpPr>
            <p:cNvPr id="25" name="Straight Connector 24">
              <a:extLst>
                <a:ext uri="{FF2B5EF4-FFF2-40B4-BE49-F238E27FC236}">
                  <a16:creationId xmlns:a16="http://schemas.microsoft.com/office/drawing/2014/main" id="{681ACAC6-5213-71DE-C076-25048C301B69}"/>
                </a:ext>
              </a:extLst>
            </p:cNvPr>
            <p:cNvCxnSpPr>
              <a:cxnSpLocks/>
            </p:cNvCxnSpPr>
            <p:nvPr/>
          </p:nvCxnSpPr>
          <p:spPr bwMode="auto">
            <a:xfrm flipH="1">
              <a:off x="1209752" y="4886277"/>
              <a:ext cx="39947" cy="0"/>
            </a:xfrm>
            <a:prstGeom prst="line">
              <a:avLst/>
            </a:prstGeom>
            <a:noFill/>
            <a:ln w="28575" cap="flat" cmpd="sng" algn="ctr">
              <a:solidFill>
                <a:schemeClr val="bg1"/>
              </a:solidFill>
              <a:prstDash val="solid"/>
              <a:round/>
              <a:headEnd type="none" w="med" len="med"/>
              <a:tailEnd type="none" w="med" len="med"/>
            </a:ln>
            <a:effectLst/>
          </p:spPr>
        </p:cxnSp>
      </p:grpSp>
      <p:grpSp>
        <p:nvGrpSpPr>
          <p:cNvPr id="26" name="Group 25">
            <a:extLst>
              <a:ext uri="{FF2B5EF4-FFF2-40B4-BE49-F238E27FC236}">
                <a16:creationId xmlns:a16="http://schemas.microsoft.com/office/drawing/2014/main" id="{5E475FBE-42DF-1082-4782-6A0D2928CBE4}"/>
              </a:ext>
            </a:extLst>
          </p:cNvPr>
          <p:cNvGrpSpPr/>
          <p:nvPr/>
        </p:nvGrpSpPr>
        <p:grpSpPr>
          <a:xfrm>
            <a:off x="3230441" y="5773969"/>
            <a:ext cx="5222219" cy="348468"/>
            <a:chOff x="1076110" y="4875579"/>
            <a:chExt cx="7093216" cy="348468"/>
          </a:xfrm>
        </p:grpSpPr>
        <p:sp>
          <p:nvSpPr>
            <p:cNvPr id="27" name="TextBox 26">
              <a:extLst>
                <a:ext uri="{FF2B5EF4-FFF2-40B4-BE49-F238E27FC236}">
                  <a16:creationId xmlns:a16="http://schemas.microsoft.com/office/drawing/2014/main" id="{23EF83F7-04D9-10F4-E783-54AB41C8D20B}"/>
                </a:ext>
              </a:extLst>
            </p:cNvPr>
            <p:cNvSpPr txBox="1"/>
            <p:nvPr/>
          </p:nvSpPr>
          <p:spPr bwMode="auto">
            <a:xfrm>
              <a:off x="5251490" y="4885493"/>
              <a:ext cx="56459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377" rtl="0" eaLnBrk="0" fontAlgn="auto" latinLnBrk="0" hangingPunct="0">
                <a:lnSpc>
                  <a:spcPct val="100000"/>
                </a:lnSpc>
                <a:spcBef>
                  <a:spcPct val="5000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33</a:t>
              </a:r>
            </a:p>
          </p:txBody>
        </p:sp>
        <p:sp>
          <p:nvSpPr>
            <p:cNvPr id="28" name="TextBox 27">
              <a:extLst>
                <a:ext uri="{FF2B5EF4-FFF2-40B4-BE49-F238E27FC236}">
                  <a16:creationId xmlns:a16="http://schemas.microsoft.com/office/drawing/2014/main" id="{1F7AC19F-6F44-EBE0-CA45-3DDEBF214939}"/>
                </a:ext>
              </a:extLst>
            </p:cNvPr>
            <p:cNvSpPr txBox="1"/>
            <p:nvPr/>
          </p:nvSpPr>
          <p:spPr bwMode="auto">
            <a:xfrm>
              <a:off x="1076110" y="4885492"/>
              <a:ext cx="34179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377" rtl="0" eaLnBrk="0" fontAlgn="auto" latinLnBrk="0" hangingPunct="0">
                <a:lnSpc>
                  <a:spcPct val="100000"/>
                </a:lnSpc>
                <a:spcBef>
                  <a:spcPct val="5000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0</a:t>
              </a:r>
            </a:p>
          </p:txBody>
        </p:sp>
        <p:sp>
          <p:nvSpPr>
            <p:cNvPr id="29" name="TextBox 28">
              <a:extLst>
                <a:ext uri="{FF2B5EF4-FFF2-40B4-BE49-F238E27FC236}">
                  <a16:creationId xmlns:a16="http://schemas.microsoft.com/office/drawing/2014/main" id="{D4D04C03-D151-D995-6DC2-76A34EF101AD}"/>
                </a:ext>
              </a:extLst>
            </p:cNvPr>
            <p:cNvSpPr txBox="1"/>
            <p:nvPr/>
          </p:nvSpPr>
          <p:spPr bwMode="auto">
            <a:xfrm>
              <a:off x="1464490" y="4885492"/>
              <a:ext cx="34179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377" rtl="0" eaLnBrk="0" fontAlgn="auto" latinLnBrk="0" hangingPunct="0">
                <a:lnSpc>
                  <a:spcPct val="100000"/>
                </a:lnSpc>
                <a:spcBef>
                  <a:spcPct val="5000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a:t>
              </a:r>
            </a:p>
          </p:txBody>
        </p:sp>
        <p:sp>
          <p:nvSpPr>
            <p:cNvPr id="30" name="TextBox 29">
              <a:extLst>
                <a:ext uri="{FF2B5EF4-FFF2-40B4-BE49-F238E27FC236}">
                  <a16:creationId xmlns:a16="http://schemas.microsoft.com/office/drawing/2014/main" id="{9AA66D0A-D568-7386-A290-B2C101E9308C}"/>
                </a:ext>
              </a:extLst>
            </p:cNvPr>
            <p:cNvSpPr txBox="1"/>
            <p:nvPr/>
          </p:nvSpPr>
          <p:spPr bwMode="auto">
            <a:xfrm>
              <a:off x="1852869" y="4885492"/>
              <a:ext cx="34179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377" rtl="0" eaLnBrk="0" fontAlgn="auto" latinLnBrk="0" hangingPunct="0">
                <a:lnSpc>
                  <a:spcPct val="100000"/>
                </a:lnSpc>
                <a:spcBef>
                  <a:spcPct val="5000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6</a:t>
              </a:r>
            </a:p>
          </p:txBody>
        </p:sp>
        <p:sp>
          <p:nvSpPr>
            <p:cNvPr id="31" name="TextBox 30">
              <a:extLst>
                <a:ext uri="{FF2B5EF4-FFF2-40B4-BE49-F238E27FC236}">
                  <a16:creationId xmlns:a16="http://schemas.microsoft.com/office/drawing/2014/main" id="{1BDF4D95-B72F-A125-03C3-3C4FF5C62343}"/>
                </a:ext>
              </a:extLst>
            </p:cNvPr>
            <p:cNvSpPr txBox="1"/>
            <p:nvPr/>
          </p:nvSpPr>
          <p:spPr bwMode="auto">
            <a:xfrm>
              <a:off x="2241248" y="4885492"/>
              <a:ext cx="34179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377" rtl="0" eaLnBrk="0" fontAlgn="auto" latinLnBrk="0" hangingPunct="0">
                <a:lnSpc>
                  <a:spcPct val="100000"/>
                </a:lnSpc>
                <a:spcBef>
                  <a:spcPct val="5000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9</a:t>
              </a:r>
            </a:p>
          </p:txBody>
        </p:sp>
        <p:sp>
          <p:nvSpPr>
            <p:cNvPr id="32" name="TextBox 31">
              <a:extLst>
                <a:ext uri="{FF2B5EF4-FFF2-40B4-BE49-F238E27FC236}">
                  <a16:creationId xmlns:a16="http://schemas.microsoft.com/office/drawing/2014/main" id="{A3A98D4F-D716-A504-DF9C-ACE4C9261A14}"/>
                </a:ext>
              </a:extLst>
            </p:cNvPr>
            <p:cNvSpPr txBox="1"/>
            <p:nvPr/>
          </p:nvSpPr>
          <p:spPr bwMode="auto">
            <a:xfrm>
              <a:off x="2518266" y="4885493"/>
              <a:ext cx="56431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377" rtl="0" eaLnBrk="0" fontAlgn="auto" latinLnBrk="0" hangingPunct="0">
                <a:lnSpc>
                  <a:spcPct val="100000"/>
                </a:lnSpc>
                <a:spcBef>
                  <a:spcPct val="5000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12</a:t>
              </a:r>
            </a:p>
          </p:txBody>
        </p:sp>
        <p:sp>
          <p:nvSpPr>
            <p:cNvPr id="33" name="TextBox 32">
              <a:extLst>
                <a:ext uri="{FF2B5EF4-FFF2-40B4-BE49-F238E27FC236}">
                  <a16:creationId xmlns:a16="http://schemas.microsoft.com/office/drawing/2014/main" id="{1721CD6E-14D9-469A-046C-B58DF97EC54C}"/>
                </a:ext>
              </a:extLst>
            </p:cNvPr>
            <p:cNvSpPr txBox="1"/>
            <p:nvPr/>
          </p:nvSpPr>
          <p:spPr bwMode="auto">
            <a:xfrm>
              <a:off x="2924912" y="4885493"/>
              <a:ext cx="54676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377" rtl="0" eaLnBrk="0" fontAlgn="auto" latinLnBrk="0" hangingPunct="0">
                <a:lnSpc>
                  <a:spcPct val="100000"/>
                </a:lnSpc>
                <a:spcBef>
                  <a:spcPct val="5000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15</a:t>
              </a:r>
            </a:p>
          </p:txBody>
        </p:sp>
        <p:sp>
          <p:nvSpPr>
            <p:cNvPr id="34" name="TextBox 33">
              <a:extLst>
                <a:ext uri="{FF2B5EF4-FFF2-40B4-BE49-F238E27FC236}">
                  <a16:creationId xmlns:a16="http://schemas.microsoft.com/office/drawing/2014/main" id="{E522B290-F56E-FF13-1738-846240727B3E}"/>
                </a:ext>
              </a:extLst>
            </p:cNvPr>
            <p:cNvSpPr txBox="1"/>
            <p:nvPr/>
          </p:nvSpPr>
          <p:spPr bwMode="auto">
            <a:xfrm>
              <a:off x="3304188" y="4885493"/>
              <a:ext cx="55376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377" rtl="0" eaLnBrk="0" fontAlgn="auto" latinLnBrk="0" hangingPunct="0">
                <a:lnSpc>
                  <a:spcPct val="100000"/>
                </a:lnSpc>
                <a:spcBef>
                  <a:spcPct val="5000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18</a:t>
              </a:r>
            </a:p>
          </p:txBody>
        </p:sp>
        <p:sp>
          <p:nvSpPr>
            <p:cNvPr id="35" name="TextBox 34">
              <a:extLst>
                <a:ext uri="{FF2B5EF4-FFF2-40B4-BE49-F238E27FC236}">
                  <a16:creationId xmlns:a16="http://schemas.microsoft.com/office/drawing/2014/main" id="{830CE7FD-DB40-4541-D410-A09AB8A8F4E8}"/>
                </a:ext>
              </a:extLst>
            </p:cNvPr>
            <p:cNvSpPr txBox="1"/>
            <p:nvPr/>
          </p:nvSpPr>
          <p:spPr bwMode="auto">
            <a:xfrm>
              <a:off x="3684951" y="4885492"/>
              <a:ext cx="55627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377" rtl="0" eaLnBrk="0" fontAlgn="auto" latinLnBrk="0" hangingPunct="0">
                <a:lnSpc>
                  <a:spcPct val="100000"/>
                </a:lnSpc>
                <a:spcBef>
                  <a:spcPct val="5000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21</a:t>
              </a:r>
            </a:p>
          </p:txBody>
        </p:sp>
        <p:sp>
          <p:nvSpPr>
            <p:cNvPr id="36" name="TextBox 35">
              <a:extLst>
                <a:ext uri="{FF2B5EF4-FFF2-40B4-BE49-F238E27FC236}">
                  <a16:creationId xmlns:a16="http://schemas.microsoft.com/office/drawing/2014/main" id="{1D387DD7-A05F-D5B2-2FEA-8E488D9F876E}"/>
                </a:ext>
              </a:extLst>
            </p:cNvPr>
            <p:cNvSpPr txBox="1"/>
            <p:nvPr/>
          </p:nvSpPr>
          <p:spPr bwMode="auto">
            <a:xfrm>
              <a:off x="4062087" y="4885492"/>
              <a:ext cx="56431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377" rtl="0" eaLnBrk="0" fontAlgn="auto" latinLnBrk="0" hangingPunct="0">
                <a:lnSpc>
                  <a:spcPct val="100000"/>
                </a:lnSpc>
                <a:spcBef>
                  <a:spcPct val="5000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24</a:t>
              </a:r>
            </a:p>
          </p:txBody>
        </p:sp>
        <p:sp>
          <p:nvSpPr>
            <p:cNvPr id="37" name="TextBox 36">
              <a:extLst>
                <a:ext uri="{FF2B5EF4-FFF2-40B4-BE49-F238E27FC236}">
                  <a16:creationId xmlns:a16="http://schemas.microsoft.com/office/drawing/2014/main" id="{96F5805A-05D1-7E66-D76D-DEEA6ACB3CC2}"/>
                </a:ext>
              </a:extLst>
            </p:cNvPr>
            <p:cNvSpPr txBox="1"/>
            <p:nvPr/>
          </p:nvSpPr>
          <p:spPr bwMode="auto">
            <a:xfrm>
              <a:off x="4483993" y="4885493"/>
              <a:ext cx="54313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377" rtl="0" eaLnBrk="0" fontAlgn="auto" latinLnBrk="0" hangingPunct="0">
                <a:lnSpc>
                  <a:spcPct val="100000"/>
                </a:lnSpc>
                <a:spcBef>
                  <a:spcPct val="5000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27</a:t>
              </a:r>
            </a:p>
          </p:txBody>
        </p:sp>
        <p:sp>
          <p:nvSpPr>
            <p:cNvPr id="38" name="TextBox 37">
              <a:extLst>
                <a:ext uri="{FF2B5EF4-FFF2-40B4-BE49-F238E27FC236}">
                  <a16:creationId xmlns:a16="http://schemas.microsoft.com/office/drawing/2014/main" id="{1A088DC2-3BD8-E0C7-D671-54D58949FBCF}"/>
                </a:ext>
              </a:extLst>
            </p:cNvPr>
            <p:cNvSpPr txBox="1"/>
            <p:nvPr/>
          </p:nvSpPr>
          <p:spPr bwMode="auto">
            <a:xfrm>
              <a:off x="4859874" y="4885493"/>
              <a:ext cx="56431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377" rtl="0" eaLnBrk="0" fontAlgn="auto" latinLnBrk="0" hangingPunct="0">
                <a:lnSpc>
                  <a:spcPct val="100000"/>
                </a:lnSpc>
                <a:spcBef>
                  <a:spcPct val="5000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30</a:t>
              </a:r>
            </a:p>
          </p:txBody>
        </p:sp>
        <p:sp>
          <p:nvSpPr>
            <p:cNvPr id="39" name="TextBox 38">
              <a:extLst>
                <a:ext uri="{FF2B5EF4-FFF2-40B4-BE49-F238E27FC236}">
                  <a16:creationId xmlns:a16="http://schemas.microsoft.com/office/drawing/2014/main" id="{72DA4F59-0E73-F940-F87D-0210A0C9ACD0}"/>
                </a:ext>
              </a:extLst>
            </p:cNvPr>
            <p:cNvSpPr txBox="1"/>
            <p:nvPr/>
          </p:nvSpPr>
          <p:spPr bwMode="auto">
            <a:xfrm>
              <a:off x="5629014" y="4875579"/>
              <a:ext cx="5959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377" rtl="0" eaLnBrk="0" fontAlgn="auto" latinLnBrk="0" hangingPunct="0">
                <a:lnSpc>
                  <a:spcPct val="100000"/>
                </a:lnSpc>
                <a:spcBef>
                  <a:spcPct val="5000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36</a:t>
              </a:r>
            </a:p>
          </p:txBody>
        </p:sp>
        <p:sp>
          <p:nvSpPr>
            <p:cNvPr id="40" name="TextBox 39">
              <a:extLst>
                <a:ext uri="{FF2B5EF4-FFF2-40B4-BE49-F238E27FC236}">
                  <a16:creationId xmlns:a16="http://schemas.microsoft.com/office/drawing/2014/main" id="{F641D5EF-CFB2-0D89-58E4-E2B5BCE914CE}"/>
                </a:ext>
              </a:extLst>
            </p:cNvPr>
            <p:cNvSpPr txBox="1"/>
            <p:nvPr/>
          </p:nvSpPr>
          <p:spPr bwMode="auto">
            <a:xfrm>
              <a:off x="6019391" y="4875579"/>
              <a:ext cx="5959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377" rtl="0" eaLnBrk="0" fontAlgn="auto" latinLnBrk="0" hangingPunct="0">
                <a:lnSpc>
                  <a:spcPct val="100000"/>
                </a:lnSpc>
                <a:spcBef>
                  <a:spcPct val="5000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39</a:t>
              </a:r>
            </a:p>
          </p:txBody>
        </p:sp>
        <p:sp>
          <p:nvSpPr>
            <p:cNvPr id="41" name="TextBox 40">
              <a:extLst>
                <a:ext uri="{FF2B5EF4-FFF2-40B4-BE49-F238E27FC236}">
                  <a16:creationId xmlns:a16="http://schemas.microsoft.com/office/drawing/2014/main" id="{01B9B0BD-AB62-1D25-552A-11A16234680D}"/>
                </a:ext>
              </a:extLst>
            </p:cNvPr>
            <p:cNvSpPr txBox="1"/>
            <p:nvPr/>
          </p:nvSpPr>
          <p:spPr bwMode="auto">
            <a:xfrm>
              <a:off x="6402190" y="4875579"/>
              <a:ext cx="5959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377" rtl="0" eaLnBrk="0" fontAlgn="auto" latinLnBrk="0" hangingPunct="0">
                <a:lnSpc>
                  <a:spcPct val="100000"/>
                </a:lnSpc>
                <a:spcBef>
                  <a:spcPct val="5000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42</a:t>
              </a:r>
            </a:p>
          </p:txBody>
        </p:sp>
        <p:sp>
          <p:nvSpPr>
            <p:cNvPr id="42" name="TextBox 41">
              <a:extLst>
                <a:ext uri="{FF2B5EF4-FFF2-40B4-BE49-F238E27FC236}">
                  <a16:creationId xmlns:a16="http://schemas.microsoft.com/office/drawing/2014/main" id="{A4BDAA43-0E59-EC9B-F8C6-BCBCC9E28AAB}"/>
                </a:ext>
              </a:extLst>
            </p:cNvPr>
            <p:cNvSpPr txBox="1"/>
            <p:nvPr/>
          </p:nvSpPr>
          <p:spPr bwMode="auto">
            <a:xfrm>
              <a:off x="6802269" y="4875579"/>
              <a:ext cx="5959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377" rtl="0" eaLnBrk="0" fontAlgn="auto" latinLnBrk="0" hangingPunct="0">
                <a:lnSpc>
                  <a:spcPct val="100000"/>
                </a:lnSpc>
                <a:spcBef>
                  <a:spcPct val="5000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45</a:t>
              </a:r>
            </a:p>
          </p:txBody>
        </p:sp>
        <p:sp>
          <p:nvSpPr>
            <p:cNvPr id="43" name="TextBox 42">
              <a:extLst>
                <a:ext uri="{FF2B5EF4-FFF2-40B4-BE49-F238E27FC236}">
                  <a16:creationId xmlns:a16="http://schemas.microsoft.com/office/drawing/2014/main" id="{A0F93AF7-DF8C-D35E-D198-771EB7CECACE}"/>
                </a:ext>
              </a:extLst>
            </p:cNvPr>
            <p:cNvSpPr txBox="1"/>
            <p:nvPr/>
          </p:nvSpPr>
          <p:spPr bwMode="auto">
            <a:xfrm>
              <a:off x="7184468" y="4875579"/>
              <a:ext cx="5959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377" rtl="0" eaLnBrk="0" fontAlgn="auto" latinLnBrk="0" hangingPunct="0">
                <a:lnSpc>
                  <a:spcPct val="100000"/>
                </a:lnSpc>
                <a:spcBef>
                  <a:spcPct val="5000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48</a:t>
              </a:r>
            </a:p>
          </p:txBody>
        </p:sp>
        <p:sp>
          <p:nvSpPr>
            <p:cNvPr id="44" name="TextBox 43">
              <a:extLst>
                <a:ext uri="{FF2B5EF4-FFF2-40B4-BE49-F238E27FC236}">
                  <a16:creationId xmlns:a16="http://schemas.microsoft.com/office/drawing/2014/main" id="{181F238A-FAA4-3201-DC8B-2A829CB19B56}"/>
                </a:ext>
              </a:extLst>
            </p:cNvPr>
            <p:cNvSpPr txBox="1"/>
            <p:nvPr/>
          </p:nvSpPr>
          <p:spPr bwMode="auto">
            <a:xfrm>
              <a:off x="7573370" y="4875579"/>
              <a:ext cx="59595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377" rtl="0" eaLnBrk="0" fontAlgn="auto" latinLnBrk="0" hangingPunct="0">
                <a:lnSpc>
                  <a:spcPct val="100000"/>
                </a:lnSpc>
                <a:spcBef>
                  <a:spcPct val="5000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51</a:t>
              </a:r>
            </a:p>
          </p:txBody>
        </p:sp>
      </p:grpSp>
      <p:grpSp>
        <p:nvGrpSpPr>
          <p:cNvPr id="45" name="Group 44">
            <a:extLst>
              <a:ext uri="{FF2B5EF4-FFF2-40B4-BE49-F238E27FC236}">
                <a16:creationId xmlns:a16="http://schemas.microsoft.com/office/drawing/2014/main" id="{F367A095-1AAA-B47B-96A1-18A61128E3F2}"/>
              </a:ext>
            </a:extLst>
          </p:cNvPr>
          <p:cNvGrpSpPr/>
          <p:nvPr/>
        </p:nvGrpSpPr>
        <p:grpSpPr>
          <a:xfrm>
            <a:off x="3352536" y="5770030"/>
            <a:ext cx="4878211" cy="74046"/>
            <a:chOff x="1249699" y="4886278"/>
            <a:chExt cx="6625896" cy="59527"/>
          </a:xfrm>
        </p:grpSpPr>
        <p:cxnSp>
          <p:nvCxnSpPr>
            <p:cNvPr id="46" name="Straight Connector 45">
              <a:extLst>
                <a:ext uri="{FF2B5EF4-FFF2-40B4-BE49-F238E27FC236}">
                  <a16:creationId xmlns:a16="http://schemas.microsoft.com/office/drawing/2014/main" id="{0F5C8B63-9C97-770B-6C6D-A25C5EED34A4}"/>
                </a:ext>
              </a:extLst>
            </p:cNvPr>
            <p:cNvCxnSpPr>
              <a:cxnSpLocks/>
            </p:cNvCxnSpPr>
            <p:nvPr/>
          </p:nvCxnSpPr>
          <p:spPr bwMode="auto">
            <a:xfrm>
              <a:off x="1249699" y="4886278"/>
              <a:ext cx="0" cy="59527"/>
            </a:xfrm>
            <a:prstGeom prst="line">
              <a:avLst/>
            </a:prstGeom>
            <a:noFill/>
            <a:ln w="28575" cap="flat" cmpd="sng" algn="ctr">
              <a:solidFill>
                <a:schemeClr val="bg1"/>
              </a:solidFill>
              <a:prstDash val="solid"/>
              <a:round/>
              <a:headEnd type="none" w="med" len="med"/>
              <a:tailEnd type="none" w="med" len="med"/>
            </a:ln>
            <a:effectLst/>
          </p:spPr>
        </p:cxnSp>
        <p:cxnSp>
          <p:nvCxnSpPr>
            <p:cNvPr id="47" name="Straight Connector 46">
              <a:extLst>
                <a:ext uri="{FF2B5EF4-FFF2-40B4-BE49-F238E27FC236}">
                  <a16:creationId xmlns:a16="http://schemas.microsoft.com/office/drawing/2014/main" id="{03C36D67-74E2-B255-D6DC-58754FA02C6A}"/>
                </a:ext>
              </a:extLst>
            </p:cNvPr>
            <p:cNvCxnSpPr>
              <a:cxnSpLocks/>
            </p:cNvCxnSpPr>
            <p:nvPr/>
          </p:nvCxnSpPr>
          <p:spPr bwMode="auto">
            <a:xfrm>
              <a:off x="1637190" y="4886278"/>
              <a:ext cx="0" cy="59527"/>
            </a:xfrm>
            <a:prstGeom prst="line">
              <a:avLst/>
            </a:prstGeom>
            <a:noFill/>
            <a:ln w="28575" cap="flat" cmpd="sng" algn="ctr">
              <a:solidFill>
                <a:schemeClr val="bg1"/>
              </a:solidFill>
              <a:prstDash val="solid"/>
              <a:round/>
              <a:headEnd type="none" w="med" len="med"/>
              <a:tailEnd type="none" w="med" len="med"/>
            </a:ln>
            <a:effectLst/>
          </p:spPr>
        </p:cxnSp>
        <p:cxnSp>
          <p:nvCxnSpPr>
            <p:cNvPr id="48" name="Straight Connector 47">
              <a:extLst>
                <a:ext uri="{FF2B5EF4-FFF2-40B4-BE49-F238E27FC236}">
                  <a16:creationId xmlns:a16="http://schemas.microsoft.com/office/drawing/2014/main" id="{EF864A1C-7BA5-BFF3-0F37-5FB26E3AFD21}"/>
                </a:ext>
              </a:extLst>
            </p:cNvPr>
            <p:cNvCxnSpPr>
              <a:cxnSpLocks/>
            </p:cNvCxnSpPr>
            <p:nvPr/>
          </p:nvCxnSpPr>
          <p:spPr bwMode="auto">
            <a:xfrm>
              <a:off x="2024682" y="4886278"/>
              <a:ext cx="0" cy="59527"/>
            </a:xfrm>
            <a:prstGeom prst="line">
              <a:avLst/>
            </a:prstGeom>
            <a:noFill/>
            <a:ln w="28575" cap="flat" cmpd="sng" algn="ctr">
              <a:solidFill>
                <a:schemeClr val="bg1"/>
              </a:solidFill>
              <a:prstDash val="solid"/>
              <a:round/>
              <a:headEnd type="none" w="med" len="med"/>
              <a:tailEnd type="none" w="med" len="med"/>
            </a:ln>
            <a:effectLst/>
          </p:spPr>
        </p:cxnSp>
        <p:cxnSp>
          <p:nvCxnSpPr>
            <p:cNvPr id="49" name="Straight Connector 48">
              <a:extLst>
                <a:ext uri="{FF2B5EF4-FFF2-40B4-BE49-F238E27FC236}">
                  <a16:creationId xmlns:a16="http://schemas.microsoft.com/office/drawing/2014/main" id="{E9E4D8B7-B504-72B3-9ACF-8201D434343F}"/>
                </a:ext>
              </a:extLst>
            </p:cNvPr>
            <p:cNvCxnSpPr>
              <a:cxnSpLocks/>
            </p:cNvCxnSpPr>
            <p:nvPr/>
          </p:nvCxnSpPr>
          <p:spPr bwMode="auto">
            <a:xfrm>
              <a:off x="2412174" y="4886278"/>
              <a:ext cx="0" cy="59527"/>
            </a:xfrm>
            <a:prstGeom prst="line">
              <a:avLst/>
            </a:prstGeom>
            <a:noFill/>
            <a:ln w="28575" cap="flat" cmpd="sng" algn="ctr">
              <a:solidFill>
                <a:schemeClr val="bg1"/>
              </a:solidFill>
              <a:prstDash val="solid"/>
              <a:round/>
              <a:headEnd type="none" w="med" len="med"/>
              <a:tailEnd type="none" w="med" len="med"/>
            </a:ln>
            <a:effectLst/>
          </p:spPr>
        </p:cxnSp>
        <p:cxnSp>
          <p:nvCxnSpPr>
            <p:cNvPr id="50" name="Straight Connector 49">
              <a:extLst>
                <a:ext uri="{FF2B5EF4-FFF2-40B4-BE49-F238E27FC236}">
                  <a16:creationId xmlns:a16="http://schemas.microsoft.com/office/drawing/2014/main" id="{B6DD6F5C-647F-A1F4-5468-07FCA3C97E17}"/>
                </a:ext>
              </a:extLst>
            </p:cNvPr>
            <p:cNvCxnSpPr>
              <a:cxnSpLocks/>
            </p:cNvCxnSpPr>
            <p:nvPr/>
          </p:nvCxnSpPr>
          <p:spPr bwMode="auto">
            <a:xfrm>
              <a:off x="2799664" y="4886278"/>
              <a:ext cx="0" cy="59527"/>
            </a:xfrm>
            <a:prstGeom prst="line">
              <a:avLst/>
            </a:prstGeom>
            <a:noFill/>
            <a:ln w="28575" cap="flat" cmpd="sng" algn="ctr">
              <a:solidFill>
                <a:schemeClr val="bg1"/>
              </a:solidFill>
              <a:prstDash val="solid"/>
              <a:round/>
              <a:headEnd type="none" w="med" len="med"/>
              <a:tailEnd type="none" w="med" len="med"/>
            </a:ln>
            <a:effectLst/>
          </p:spPr>
        </p:cxnSp>
        <p:cxnSp>
          <p:nvCxnSpPr>
            <p:cNvPr id="51" name="Straight Connector 50">
              <a:extLst>
                <a:ext uri="{FF2B5EF4-FFF2-40B4-BE49-F238E27FC236}">
                  <a16:creationId xmlns:a16="http://schemas.microsoft.com/office/drawing/2014/main" id="{25B12D07-9AAE-5396-4502-5B540B1206B4}"/>
                </a:ext>
              </a:extLst>
            </p:cNvPr>
            <p:cNvCxnSpPr>
              <a:cxnSpLocks/>
            </p:cNvCxnSpPr>
            <p:nvPr/>
          </p:nvCxnSpPr>
          <p:spPr bwMode="auto">
            <a:xfrm>
              <a:off x="3187156" y="4886278"/>
              <a:ext cx="0" cy="59527"/>
            </a:xfrm>
            <a:prstGeom prst="line">
              <a:avLst/>
            </a:prstGeom>
            <a:noFill/>
            <a:ln w="28575" cap="flat" cmpd="sng" algn="ctr">
              <a:solidFill>
                <a:schemeClr val="bg1"/>
              </a:solidFill>
              <a:prstDash val="solid"/>
              <a:round/>
              <a:headEnd type="none" w="med" len="med"/>
              <a:tailEnd type="none" w="med" len="med"/>
            </a:ln>
            <a:effectLst/>
          </p:spPr>
        </p:cxnSp>
        <p:cxnSp>
          <p:nvCxnSpPr>
            <p:cNvPr id="52" name="Straight Connector 51">
              <a:extLst>
                <a:ext uri="{FF2B5EF4-FFF2-40B4-BE49-F238E27FC236}">
                  <a16:creationId xmlns:a16="http://schemas.microsoft.com/office/drawing/2014/main" id="{E80DFFBA-1168-3017-2697-E9E83CA494D4}"/>
                </a:ext>
              </a:extLst>
            </p:cNvPr>
            <p:cNvCxnSpPr>
              <a:cxnSpLocks/>
            </p:cNvCxnSpPr>
            <p:nvPr/>
          </p:nvCxnSpPr>
          <p:spPr bwMode="auto">
            <a:xfrm>
              <a:off x="3574646" y="4886278"/>
              <a:ext cx="0" cy="59527"/>
            </a:xfrm>
            <a:prstGeom prst="line">
              <a:avLst/>
            </a:prstGeom>
            <a:noFill/>
            <a:ln w="28575" cap="flat" cmpd="sng" algn="ctr">
              <a:solidFill>
                <a:schemeClr val="bg1"/>
              </a:solidFill>
              <a:prstDash val="solid"/>
              <a:round/>
              <a:headEnd type="none" w="med" len="med"/>
              <a:tailEnd type="none" w="med" len="med"/>
            </a:ln>
            <a:effectLst/>
          </p:spPr>
        </p:cxnSp>
        <p:cxnSp>
          <p:nvCxnSpPr>
            <p:cNvPr id="53" name="Straight Connector 52">
              <a:extLst>
                <a:ext uri="{FF2B5EF4-FFF2-40B4-BE49-F238E27FC236}">
                  <a16:creationId xmlns:a16="http://schemas.microsoft.com/office/drawing/2014/main" id="{DD1D51BC-EFD6-E883-8EFD-A334EAD966C6}"/>
                </a:ext>
              </a:extLst>
            </p:cNvPr>
            <p:cNvCxnSpPr>
              <a:cxnSpLocks/>
            </p:cNvCxnSpPr>
            <p:nvPr/>
          </p:nvCxnSpPr>
          <p:spPr bwMode="auto">
            <a:xfrm>
              <a:off x="3962138" y="4886278"/>
              <a:ext cx="0" cy="59527"/>
            </a:xfrm>
            <a:prstGeom prst="line">
              <a:avLst/>
            </a:prstGeom>
            <a:noFill/>
            <a:ln w="28575" cap="flat" cmpd="sng" algn="ctr">
              <a:solidFill>
                <a:schemeClr val="bg1"/>
              </a:solidFill>
              <a:prstDash val="solid"/>
              <a:round/>
              <a:headEnd type="none" w="med" len="med"/>
              <a:tailEnd type="none" w="med" len="med"/>
            </a:ln>
            <a:effectLst/>
          </p:spPr>
        </p:cxnSp>
        <p:cxnSp>
          <p:nvCxnSpPr>
            <p:cNvPr id="54" name="Straight Connector 53">
              <a:extLst>
                <a:ext uri="{FF2B5EF4-FFF2-40B4-BE49-F238E27FC236}">
                  <a16:creationId xmlns:a16="http://schemas.microsoft.com/office/drawing/2014/main" id="{87372DDF-C3AA-40AB-16C9-4DF4DDA34A25}"/>
                </a:ext>
              </a:extLst>
            </p:cNvPr>
            <p:cNvCxnSpPr>
              <a:cxnSpLocks/>
            </p:cNvCxnSpPr>
            <p:nvPr/>
          </p:nvCxnSpPr>
          <p:spPr bwMode="auto">
            <a:xfrm>
              <a:off x="4349628" y="4886278"/>
              <a:ext cx="0" cy="59527"/>
            </a:xfrm>
            <a:prstGeom prst="line">
              <a:avLst/>
            </a:prstGeom>
            <a:noFill/>
            <a:ln w="28575" cap="flat" cmpd="sng" algn="ctr">
              <a:solidFill>
                <a:schemeClr val="bg1"/>
              </a:solidFill>
              <a:prstDash val="solid"/>
              <a:round/>
              <a:headEnd type="none" w="med" len="med"/>
              <a:tailEnd type="none" w="med" len="med"/>
            </a:ln>
            <a:effectLst/>
          </p:spPr>
        </p:cxnSp>
        <p:cxnSp>
          <p:nvCxnSpPr>
            <p:cNvPr id="55" name="Straight Connector 54">
              <a:extLst>
                <a:ext uri="{FF2B5EF4-FFF2-40B4-BE49-F238E27FC236}">
                  <a16:creationId xmlns:a16="http://schemas.microsoft.com/office/drawing/2014/main" id="{07809DF6-DAB9-1B69-0B0B-1F59DEA8DE35}"/>
                </a:ext>
              </a:extLst>
            </p:cNvPr>
            <p:cNvCxnSpPr>
              <a:cxnSpLocks/>
            </p:cNvCxnSpPr>
            <p:nvPr/>
          </p:nvCxnSpPr>
          <p:spPr bwMode="auto">
            <a:xfrm>
              <a:off x="4737120" y="4886278"/>
              <a:ext cx="0" cy="59527"/>
            </a:xfrm>
            <a:prstGeom prst="line">
              <a:avLst/>
            </a:prstGeom>
            <a:noFill/>
            <a:ln w="28575" cap="flat" cmpd="sng" algn="ctr">
              <a:solidFill>
                <a:schemeClr val="bg1"/>
              </a:solidFill>
              <a:prstDash val="solid"/>
              <a:round/>
              <a:headEnd type="none" w="med" len="med"/>
              <a:tailEnd type="none" w="med" len="med"/>
            </a:ln>
            <a:effectLst/>
          </p:spPr>
        </p:cxnSp>
        <p:cxnSp>
          <p:nvCxnSpPr>
            <p:cNvPr id="56" name="Straight Connector 55">
              <a:extLst>
                <a:ext uri="{FF2B5EF4-FFF2-40B4-BE49-F238E27FC236}">
                  <a16:creationId xmlns:a16="http://schemas.microsoft.com/office/drawing/2014/main" id="{91EFB828-8E18-5FA6-3246-8F61D63E2D85}"/>
                </a:ext>
              </a:extLst>
            </p:cNvPr>
            <p:cNvCxnSpPr>
              <a:cxnSpLocks/>
            </p:cNvCxnSpPr>
            <p:nvPr/>
          </p:nvCxnSpPr>
          <p:spPr bwMode="auto">
            <a:xfrm>
              <a:off x="5124612" y="4886278"/>
              <a:ext cx="0" cy="59527"/>
            </a:xfrm>
            <a:prstGeom prst="line">
              <a:avLst/>
            </a:prstGeom>
            <a:noFill/>
            <a:ln w="28575" cap="flat" cmpd="sng" algn="ctr">
              <a:solidFill>
                <a:schemeClr val="bg1"/>
              </a:solidFill>
              <a:prstDash val="solid"/>
              <a:round/>
              <a:headEnd type="none" w="med" len="med"/>
              <a:tailEnd type="none" w="med" len="med"/>
            </a:ln>
            <a:effectLst/>
          </p:spPr>
        </p:cxnSp>
        <p:cxnSp>
          <p:nvCxnSpPr>
            <p:cNvPr id="57" name="Straight Connector 56">
              <a:extLst>
                <a:ext uri="{FF2B5EF4-FFF2-40B4-BE49-F238E27FC236}">
                  <a16:creationId xmlns:a16="http://schemas.microsoft.com/office/drawing/2014/main" id="{CD4BCDCE-923E-ED8D-8886-C7D9FDBDC2C5}"/>
                </a:ext>
              </a:extLst>
            </p:cNvPr>
            <p:cNvCxnSpPr>
              <a:cxnSpLocks/>
            </p:cNvCxnSpPr>
            <p:nvPr/>
          </p:nvCxnSpPr>
          <p:spPr bwMode="auto">
            <a:xfrm>
              <a:off x="5556108" y="4886278"/>
              <a:ext cx="0" cy="59527"/>
            </a:xfrm>
            <a:prstGeom prst="line">
              <a:avLst/>
            </a:prstGeom>
            <a:noFill/>
            <a:ln w="28575" cap="flat" cmpd="sng" algn="ctr">
              <a:solidFill>
                <a:schemeClr val="bg1"/>
              </a:solidFill>
              <a:prstDash val="solid"/>
              <a:round/>
              <a:headEnd type="none" w="med" len="med"/>
              <a:tailEnd type="none" w="med" len="med"/>
            </a:ln>
            <a:effectLst/>
          </p:spPr>
        </p:cxnSp>
        <p:cxnSp>
          <p:nvCxnSpPr>
            <p:cNvPr id="58" name="Straight Connector 57">
              <a:extLst>
                <a:ext uri="{FF2B5EF4-FFF2-40B4-BE49-F238E27FC236}">
                  <a16:creationId xmlns:a16="http://schemas.microsoft.com/office/drawing/2014/main" id="{AFE6D320-8431-EAA6-8C3D-D5EBCF7CFFD0}"/>
                </a:ext>
              </a:extLst>
            </p:cNvPr>
            <p:cNvCxnSpPr>
              <a:cxnSpLocks/>
            </p:cNvCxnSpPr>
            <p:nvPr/>
          </p:nvCxnSpPr>
          <p:spPr bwMode="auto">
            <a:xfrm>
              <a:off x="5943600" y="4886278"/>
              <a:ext cx="0" cy="59527"/>
            </a:xfrm>
            <a:prstGeom prst="line">
              <a:avLst/>
            </a:prstGeom>
            <a:noFill/>
            <a:ln w="28575" cap="flat" cmpd="sng" algn="ctr">
              <a:solidFill>
                <a:schemeClr val="bg1"/>
              </a:solidFill>
              <a:prstDash val="solid"/>
              <a:round/>
              <a:headEnd type="none" w="med" len="med"/>
              <a:tailEnd type="none" w="med" len="med"/>
            </a:ln>
            <a:effectLst/>
          </p:spPr>
        </p:cxnSp>
        <p:cxnSp>
          <p:nvCxnSpPr>
            <p:cNvPr id="59" name="Straight Connector 58">
              <a:extLst>
                <a:ext uri="{FF2B5EF4-FFF2-40B4-BE49-F238E27FC236}">
                  <a16:creationId xmlns:a16="http://schemas.microsoft.com/office/drawing/2014/main" id="{6D1734D4-3CB0-B07E-FC75-D85087DC0BA7}"/>
                </a:ext>
              </a:extLst>
            </p:cNvPr>
            <p:cNvCxnSpPr>
              <a:cxnSpLocks/>
            </p:cNvCxnSpPr>
            <p:nvPr/>
          </p:nvCxnSpPr>
          <p:spPr bwMode="auto">
            <a:xfrm>
              <a:off x="6303359" y="4886278"/>
              <a:ext cx="0" cy="59527"/>
            </a:xfrm>
            <a:prstGeom prst="line">
              <a:avLst/>
            </a:prstGeom>
            <a:noFill/>
            <a:ln w="28575" cap="flat" cmpd="sng" algn="ctr">
              <a:solidFill>
                <a:schemeClr val="bg1"/>
              </a:solidFill>
              <a:prstDash val="solid"/>
              <a:round/>
              <a:headEnd type="none" w="med" len="med"/>
              <a:tailEnd type="none" w="med" len="med"/>
            </a:ln>
            <a:effectLst/>
          </p:spPr>
        </p:cxnSp>
        <p:cxnSp>
          <p:nvCxnSpPr>
            <p:cNvPr id="60" name="Straight Connector 59">
              <a:extLst>
                <a:ext uri="{FF2B5EF4-FFF2-40B4-BE49-F238E27FC236}">
                  <a16:creationId xmlns:a16="http://schemas.microsoft.com/office/drawing/2014/main" id="{30E9D6D7-3D1A-EBE1-0610-127FB407B1E0}"/>
                </a:ext>
              </a:extLst>
            </p:cNvPr>
            <p:cNvCxnSpPr>
              <a:cxnSpLocks/>
            </p:cNvCxnSpPr>
            <p:nvPr/>
          </p:nvCxnSpPr>
          <p:spPr bwMode="auto">
            <a:xfrm>
              <a:off x="6705625" y="4886278"/>
              <a:ext cx="0" cy="59527"/>
            </a:xfrm>
            <a:prstGeom prst="line">
              <a:avLst/>
            </a:prstGeom>
            <a:noFill/>
            <a:ln w="28575" cap="flat" cmpd="sng" algn="ctr">
              <a:solidFill>
                <a:schemeClr val="bg1"/>
              </a:solidFill>
              <a:prstDash val="solid"/>
              <a:round/>
              <a:headEnd type="none" w="med" len="med"/>
              <a:tailEnd type="none" w="med" len="med"/>
            </a:ln>
            <a:effectLst/>
          </p:spPr>
        </p:cxnSp>
        <p:cxnSp>
          <p:nvCxnSpPr>
            <p:cNvPr id="61" name="Straight Connector 60">
              <a:extLst>
                <a:ext uri="{FF2B5EF4-FFF2-40B4-BE49-F238E27FC236}">
                  <a16:creationId xmlns:a16="http://schemas.microsoft.com/office/drawing/2014/main" id="{51F1C7B2-C159-4405-39D4-8D683BD41ECB}"/>
                </a:ext>
              </a:extLst>
            </p:cNvPr>
            <p:cNvCxnSpPr>
              <a:cxnSpLocks/>
            </p:cNvCxnSpPr>
            <p:nvPr/>
          </p:nvCxnSpPr>
          <p:spPr bwMode="auto">
            <a:xfrm>
              <a:off x="7105097" y="4886278"/>
              <a:ext cx="0" cy="59527"/>
            </a:xfrm>
            <a:prstGeom prst="line">
              <a:avLst/>
            </a:prstGeom>
            <a:noFill/>
            <a:ln w="28575" cap="flat" cmpd="sng" algn="ctr">
              <a:solidFill>
                <a:schemeClr val="bg1"/>
              </a:solidFill>
              <a:prstDash val="solid"/>
              <a:round/>
              <a:headEnd type="none" w="med" len="med"/>
              <a:tailEnd type="none" w="med" len="med"/>
            </a:ln>
            <a:effectLst/>
          </p:spPr>
        </p:cxnSp>
        <p:cxnSp>
          <p:nvCxnSpPr>
            <p:cNvPr id="62" name="Straight Connector 61">
              <a:extLst>
                <a:ext uri="{FF2B5EF4-FFF2-40B4-BE49-F238E27FC236}">
                  <a16:creationId xmlns:a16="http://schemas.microsoft.com/office/drawing/2014/main" id="{DF6B0DD5-A011-212D-4E12-49B2AC82D58F}"/>
                </a:ext>
              </a:extLst>
            </p:cNvPr>
            <p:cNvCxnSpPr>
              <a:cxnSpLocks/>
            </p:cNvCxnSpPr>
            <p:nvPr/>
          </p:nvCxnSpPr>
          <p:spPr bwMode="auto">
            <a:xfrm>
              <a:off x="7478846" y="4886278"/>
              <a:ext cx="0" cy="59527"/>
            </a:xfrm>
            <a:prstGeom prst="line">
              <a:avLst/>
            </a:prstGeom>
            <a:noFill/>
            <a:ln w="28575" cap="flat" cmpd="sng" algn="ctr">
              <a:solidFill>
                <a:schemeClr val="bg1"/>
              </a:solidFill>
              <a:prstDash val="solid"/>
              <a:round/>
              <a:headEnd type="none" w="med" len="med"/>
              <a:tailEnd type="none" w="med" len="med"/>
            </a:ln>
            <a:effectLst/>
          </p:spPr>
        </p:cxnSp>
        <p:cxnSp>
          <p:nvCxnSpPr>
            <p:cNvPr id="63" name="Straight Connector 62">
              <a:extLst>
                <a:ext uri="{FF2B5EF4-FFF2-40B4-BE49-F238E27FC236}">
                  <a16:creationId xmlns:a16="http://schemas.microsoft.com/office/drawing/2014/main" id="{67A89AE8-662A-4FAF-66BD-46FF2112A708}"/>
                </a:ext>
              </a:extLst>
            </p:cNvPr>
            <p:cNvCxnSpPr>
              <a:cxnSpLocks/>
            </p:cNvCxnSpPr>
            <p:nvPr/>
          </p:nvCxnSpPr>
          <p:spPr bwMode="auto">
            <a:xfrm>
              <a:off x="7875595" y="4886278"/>
              <a:ext cx="0" cy="59527"/>
            </a:xfrm>
            <a:prstGeom prst="line">
              <a:avLst/>
            </a:prstGeom>
            <a:noFill/>
            <a:ln w="28575" cap="flat" cmpd="sng" algn="ctr">
              <a:solidFill>
                <a:schemeClr val="bg1"/>
              </a:solidFill>
              <a:prstDash val="solid"/>
              <a:round/>
              <a:headEnd type="none" w="med" len="med"/>
              <a:tailEnd type="none" w="med" len="med"/>
            </a:ln>
            <a:effectLst/>
          </p:spPr>
        </p:cxnSp>
      </p:grpSp>
      <p:sp>
        <p:nvSpPr>
          <p:cNvPr id="64" name="TextBox 63">
            <a:extLst>
              <a:ext uri="{FF2B5EF4-FFF2-40B4-BE49-F238E27FC236}">
                <a16:creationId xmlns:a16="http://schemas.microsoft.com/office/drawing/2014/main" id="{90C93E47-F205-DD32-96FD-5A841AEA3B6F}"/>
              </a:ext>
            </a:extLst>
          </p:cNvPr>
          <p:cNvSpPr txBox="1"/>
          <p:nvPr/>
        </p:nvSpPr>
        <p:spPr bwMode="auto">
          <a:xfrm rot="16200000">
            <a:off x="718182" y="3604165"/>
            <a:ext cx="39623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377" rtl="0" eaLnBrk="0" fontAlgn="auto" latinLnBrk="0" hangingPunct="0">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EFS (%)</a:t>
            </a:r>
          </a:p>
        </p:txBody>
      </p:sp>
      <p:grpSp>
        <p:nvGrpSpPr>
          <p:cNvPr id="356" name="Group 355">
            <a:extLst>
              <a:ext uri="{FF2B5EF4-FFF2-40B4-BE49-F238E27FC236}">
                <a16:creationId xmlns:a16="http://schemas.microsoft.com/office/drawing/2014/main" id="{B36F4347-E030-3C1C-C88E-1BD0CBE25E3A}"/>
              </a:ext>
            </a:extLst>
          </p:cNvPr>
          <p:cNvGrpSpPr/>
          <p:nvPr/>
        </p:nvGrpSpPr>
        <p:grpSpPr>
          <a:xfrm>
            <a:off x="3447573" y="4354264"/>
            <a:ext cx="3324840" cy="1077218"/>
            <a:chOff x="3447573" y="4354264"/>
            <a:chExt cx="3324840" cy="1077218"/>
          </a:xfrm>
        </p:grpSpPr>
        <p:sp>
          <p:nvSpPr>
            <p:cNvPr id="8" name="TextBox 7">
              <a:extLst>
                <a:ext uri="{FF2B5EF4-FFF2-40B4-BE49-F238E27FC236}">
                  <a16:creationId xmlns:a16="http://schemas.microsoft.com/office/drawing/2014/main" id="{7D76A992-8BED-161F-FE01-248BEE11423A}"/>
                </a:ext>
              </a:extLst>
            </p:cNvPr>
            <p:cNvSpPr txBox="1"/>
            <p:nvPr/>
          </p:nvSpPr>
          <p:spPr bwMode="auto">
            <a:xfrm>
              <a:off x="3784607" y="4354264"/>
              <a:ext cx="2987806" cy="1077218"/>
            </a:xfrm>
            <a:prstGeom prst="rect">
              <a:avLst/>
            </a:prstGeom>
            <a:solidFill>
              <a:schemeClr val="tx1"/>
            </a:solidFill>
            <a:ln>
              <a:noFill/>
            </a:ln>
          </p:spPr>
          <p:txBody>
            <a:bodyPr wrap="non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Pembrolizumab-CT responder</a:t>
              </a:r>
              <a:b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Placebo-CT responder</a:t>
              </a:r>
              <a:b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Pembrolizumab-CT nonresponder</a:t>
              </a:r>
              <a:b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Placebo-CT nonresponder</a:t>
              </a:r>
            </a:p>
          </p:txBody>
        </p:sp>
        <p:cxnSp>
          <p:nvCxnSpPr>
            <p:cNvPr id="4" name="Straight Connector 3">
              <a:extLst>
                <a:ext uri="{FF2B5EF4-FFF2-40B4-BE49-F238E27FC236}">
                  <a16:creationId xmlns:a16="http://schemas.microsoft.com/office/drawing/2014/main" id="{0A54E457-40C2-6397-2509-B06DB0CCB2FC}"/>
                </a:ext>
              </a:extLst>
            </p:cNvPr>
            <p:cNvCxnSpPr>
              <a:cxnSpLocks/>
            </p:cNvCxnSpPr>
            <p:nvPr/>
          </p:nvCxnSpPr>
          <p:spPr bwMode="auto">
            <a:xfrm>
              <a:off x="3447573" y="4508487"/>
              <a:ext cx="380494" cy="0"/>
            </a:xfrm>
            <a:prstGeom prst="line">
              <a:avLst/>
            </a:prstGeom>
            <a:noFill/>
            <a:ln w="28575" cap="flat" cmpd="sng" algn="ctr">
              <a:solidFill>
                <a:schemeClr val="accent1"/>
              </a:solidFill>
              <a:prstDash val="solid"/>
              <a:round/>
              <a:headEnd type="none" w="med" len="med"/>
              <a:tailEnd type="none" w="med" len="med"/>
            </a:ln>
            <a:effectLst/>
          </p:spPr>
        </p:cxnSp>
        <p:cxnSp>
          <p:nvCxnSpPr>
            <p:cNvPr id="66" name="Straight Connector 65">
              <a:extLst>
                <a:ext uri="{FF2B5EF4-FFF2-40B4-BE49-F238E27FC236}">
                  <a16:creationId xmlns:a16="http://schemas.microsoft.com/office/drawing/2014/main" id="{F4A7FA87-A394-E710-B5C2-3E851F256468}"/>
                </a:ext>
              </a:extLst>
            </p:cNvPr>
            <p:cNvCxnSpPr>
              <a:cxnSpLocks/>
            </p:cNvCxnSpPr>
            <p:nvPr/>
          </p:nvCxnSpPr>
          <p:spPr bwMode="auto">
            <a:xfrm>
              <a:off x="3447573" y="4758258"/>
              <a:ext cx="380494" cy="0"/>
            </a:xfrm>
            <a:prstGeom prst="line">
              <a:avLst/>
            </a:prstGeom>
            <a:noFill/>
            <a:ln w="28575" cap="flat" cmpd="sng" algn="ctr">
              <a:solidFill>
                <a:schemeClr val="accent3"/>
              </a:solidFill>
              <a:prstDash val="solid"/>
              <a:round/>
              <a:headEnd type="none" w="med" len="med"/>
              <a:tailEnd type="none" w="med" len="med"/>
            </a:ln>
            <a:effectLst/>
          </p:spPr>
        </p:cxnSp>
        <p:cxnSp>
          <p:nvCxnSpPr>
            <p:cNvPr id="67" name="Straight Connector 66">
              <a:extLst>
                <a:ext uri="{FF2B5EF4-FFF2-40B4-BE49-F238E27FC236}">
                  <a16:creationId xmlns:a16="http://schemas.microsoft.com/office/drawing/2014/main" id="{1A07B041-7EE7-A2FB-E1D6-9C65396C1B23}"/>
                </a:ext>
              </a:extLst>
            </p:cNvPr>
            <p:cNvCxnSpPr>
              <a:cxnSpLocks/>
            </p:cNvCxnSpPr>
            <p:nvPr/>
          </p:nvCxnSpPr>
          <p:spPr bwMode="auto">
            <a:xfrm>
              <a:off x="3447573" y="5008029"/>
              <a:ext cx="380494" cy="0"/>
            </a:xfrm>
            <a:prstGeom prst="line">
              <a:avLst/>
            </a:prstGeom>
            <a:noFill/>
            <a:ln w="28575" cap="flat" cmpd="sng" algn="ctr">
              <a:solidFill>
                <a:schemeClr val="accent2"/>
              </a:solidFill>
              <a:prstDash val="solid"/>
              <a:round/>
              <a:headEnd type="none" w="med" len="med"/>
              <a:tailEnd type="none" w="med" len="med"/>
            </a:ln>
            <a:effectLst/>
          </p:spPr>
        </p:cxnSp>
        <p:cxnSp>
          <p:nvCxnSpPr>
            <p:cNvPr id="68" name="Straight Connector 67">
              <a:extLst>
                <a:ext uri="{FF2B5EF4-FFF2-40B4-BE49-F238E27FC236}">
                  <a16:creationId xmlns:a16="http://schemas.microsoft.com/office/drawing/2014/main" id="{21FEECAE-A2F8-A384-53FF-28952B84093E}"/>
                </a:ext>
              </a:extLst>
            </p:cNvPr>
            <p:cNvCxnSpPr>
              <a:cxnSpLocks/>
            </p:cNvCxnSpPr>
            <p:nvPr/>
          </p:nvCxnSpPr>
          <p:spPr bwMode="auto">
            <a:xfrm>
              <a:off x="3447573" y="5257800"/>
              <a:ext cx="380494" cy="0"/>
            </a:xfrm>
            <a:prstGeom prst="line">
              <a:avLst/>
            </a:prstGeom>
            <a:noFill/>
            <a:ln w="28575" cap="flat" cmpd="sng" algn="ctr">
              <a:solidFill>
                <a:schemeClr val="accent3">
                  <a:lumMod val="60000"/>
                  <a:lumOff val="40000"/>
                </a:schemeClr>
              </a:solidFill>
              <a:prstDash val="solid"/>
              <a:round/>
              <a:headEnd type="none" w="med" len="med"/>
              <a:tailEnd type="none" w="med" len="med"/>
            </a:ln>
            <a:effectLst/>
          </p:spPr>
        </p:cxnSp>
      </p:grpSp>
      <p:cxnSp>
        <p:nvCxnSpPr>
          <p:cNvPr id="70" name="Straight Connector 69">
            <a:extLst>
              <a:ext uri="{FF2B5EF4-FFF2-40B4-BE49-F238E27FC236}">
                <a16:creationId xmlns:a16="http://schemas.microsoft.com/office/drawing/2014/main" id="{807E84D6-637A-6DFF-4CD5-EB26142A7716}"/>
              </a:ext>
            </a:extLst>
          </p:cNvPr>
          <p:cNvCxnSpPr/>
          <p:nvPr/>
        </p:nvCxnSpPr>
        <p:spPr bwMode="auto">
          <a:xfrm>
            <a:off x="6801792" y="1739900"/>
            <a:ext cx="0" cy="4030130"/>
          </a:xfrm>
          <a:prstGeom prst="line">
            <a:avLst/>
          </a:prstGeom>
          <a:noFill/>
          <a:ln w="28575" cap="flat" cmpd="sng" algn="ctr">
            <a:solidFill>
              <a:schemeClr val="bg1"/>
            </a:solidFill>
            <a:prstDash val="sysDot"/>
            <a:round/>
            <a:headEnd type="none" w="med" len="med"/>
            <a:tailEnd type="none" w="med" len="med"/>
          </a:ln>
          <a:effectLst/>
        </p:spPr>
      </p:cxnSp>
      <p:sp>
        <p:nvSpPr>
          <p:cNvPr id="71" name="Right Brace 70">
            <a:extLst>
              <a:ext uri="{FF2B5EF4-FFF2-40B4-BE49-F238E27FC236}">
                <a16:creationId xmlns:a16="http://schemas.microsoft.com/office/drawing/2014/main" id="{C949F63F-21CC-5BF9-2072-856E94658D46}"/>
              </a:ext>
            </a:extLst>
          </p:cNvPr>
          <p:cNvSpPr/>
          <p:nvPr/>
        </p:nvSpPr>
        <p:spPr bwMode="auto">
          <a:xfrm>
            <a:off x="7938647" y="1746251"/>
            <a:ext cx="149168" cy="463549"/>
          </a:xfrm>
          <a:prstGeom prst="rightBrace">
            <a:avLst/>
          </a:prstGeom>
          <a:noFill/>
          <a:ln w="28575" cap="flat" cmpd="sng" algn="ctr">
            <a:solidFill>
              <a:schemeClr val="bg1"/>
            </a:solidFill>
            <a:prstDash val="solid"/>
            <a:round/>
            <a:headEnd type="none" w="med" len="med"/>
            <a:tailEnd type="none" w="med"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74" name="Right Brace 73">
            <a:extLst>
              <a:ext uri="{FF2B5EF4-FFF2-40B4-BE49-F238E27FC236}">
                <a16:creationId xmlns:a16="http://schemas.microsoft.com/office/drawing/2014/main" id="{DB4F9FDF-D287-FCD1-F3C2-7691B9C8DEB1}"/>
              </a:ext>
            </a:extLst>
          </p:cNvPr>
          <p:cNvSpPr/>
          <p:nvPr/>
        </p:nvSpPr>
        <p:spPr bwMode="auto">
          <a:xfrm>
            <a:off x="7946960" y="2982739"/>
            <a:ext cx="149155" cy="886230"/>
          </a:xfrm>
          <a:prstGeom prst="rightBrace">
            <a:avLst/>
          </a:prstGeom>
          <a:noFill/>
          <a:ln w="28575" cap="flat" cmpd="sng" algn="ctr">
            <a:solidFill>
              <a:schemeClr val="bg1"/>
            </a:solidFill>
            <a:prstDash val="solid"/>
            <a:round/>
            <a:headEnd type="none" w="med" len="med"/>
            <a:tailEnd type="none" w="med" len="me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75" name="TextBox 74">
            <a:extLst>
              <a:ext uri="{FF2B5EF4-FFF2-40B4-BE49-F238E27FC236}">
                <a16:creationId xmlns:a16="http://schemas.microsoft.com/office/drawing/2014/main" id="{E574E7D4-1DEC-1285-B98B-59EEACB03338}"/>
              </a:ext>
            </a:extLst>
          </p:cNvPr>
          <p:cNvSpPr txBox="1"/>
          <p:nvPr/>
        </p:nvSpPr>
        <p:spPr bwMode="auto">
          <a:xfrm>
            <a:off x="6764972" y="1564419"/>
            <a:ext cx="75854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015873"/>
                </a:solidFill>
                <a:effectLst/>
                <a:uLnTx/>
                <a:uFillTx/>
                <a:latin typeface="Calibri" panose="020F0502020204030204" pitchFamily="34" charset="0"/>
                <a:ea typeface="+mn-ea"/>
                <a:cs typeface="+mn-cs"/>
              </a:rPr>
              <a:t>94.4%</a:t>
            </a:r>
          </a:p>
        </p:txBody>
      </p:sp>
      <p:sp>
        <p:nvSpPr>
          <p:cNvPr id="76" name="TextBox 75">
            <a:extLst>
              <a:ext uri="{FF2B5EF4-FFF2-40B4-BE49-F238E27FC236}">
                <a16:creationId xmlns:a16="http://schemas.microsoft.com/office/drawing/2014/main" id="{CF345642-4091-29E2-8282-B924B20A40DD}"/>
              </a:ext>
            </a:extLst>
          </p:cNvPr>
          <p:cNvSpPr txBox="1"/>
          <p:nvPr/>
        </p:nvSpPr>
        <p:spPr bwMode="auto">
          <a:xfrm>
            <a:off x="6764972" y="2017318"/>
            <a:ext cx="76495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E1471D"/>
                </a:solidFill>
                <a:effectLst/>
                <a:uLnTx/>
                <a:uFillTx/>
                <a:latin typeface="Calibri" panose="020F0502020204030204" pitchFamily="34" charset="0"/>
                <a:ea typeface="+mn-ea"/>
                <a:cs typeface="+mn-cs"/>
              </a:rPr>
              <a:t>92.5%</a:t>
            </a:r>
          </a:p>
        </p:txBody>
      </p:sp>
      <p:sp>
        <p:nvSpPr>
          <p:cNvPr id="77" name="TextBox 76">
            <a:extLst>
              <a:ext uri="{FF2B5EF4-FFF2-40B4-BE49-F238E27FC236}">
                <a16:creationId xmlns:a16="http://schemas.microsoft.com/office/drawing/2014/main" id="{A2F05F1B-A0BF-033E-64DA-E753CD7A2E8B}"/>
              </a:ext>
            </a:extLst>
          </p:cNvPr>
          <p:cNvSpPr txBox="1"/>
          <p:nvPr/>
        </p:nvSpPr>
        <p:spPr bwMode="auto">
          <a:xfrm>
            <a:off x="6764972" y="2663800"/>
            <a:ext cx="76495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4DA1BB"/>
                </a:solidFill>
                <a:effectLst/>
                <a:uLnTx/>
                <a:uFillTx/>
                <a:latin typeface="Calibri" panose="020F0502020204030204" pitchFamily="34" charset="0"/>
                <a:ea typeface="+mn-ea"/>
                <a:cs typeface="+mn-cs"/>
              </a:rPr>
              <a:t>67.4%</a:t>
            </a:r>
          </a:p>
        </p:txBody>
      </p:sp>
      <p:sp>
        <p:nvSpPr>
          <p:cNvPr id="78" name="TextBox 77">
            <a:extLst>
              <a:ext uri="{FF2B5EF4-FFF2-40B4-BE49-F238E27FC236}">
                <a16:creationId xmlns:a16="http://schemas.microsoft.com/office/drawing/2014/main" id="{1EAF3639-3895-5AD9-F3BF-5701E93019D0}"/>
              </a:ext>
            </a:extLst>
          </p:cNvPr>
          <p:cNvSpPr txBox="1"/>
          <p:nvPr/>
        </p:nvSpPr>
        <p:spPr bwMode="auto">
          <a:xfrm>
            <a:off x="6764972" y="3568330"/>
            <a:ext cx="76495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E1471D">
                    <a:lumMod val="60000"/>
                    <a:lumOff val="40000"/>
                  </a:srgbClr>
                </a:solidFill>
                <a:effectLst/>
                <a:uLnTx/>
                <a:uFillTx/>
                <a:latin typeface="Calibri" panose="020F0502020204030204" pitchFamily="34" charset="0"/>
                <a:ea typeface="+mn-ea"/>
                <a:cs typeface="+mn-cs"/>
              </a:rPr>
              <a:t>56.8%</a:t>
            </a:r>
          </a:p>
        </p:txBody>
      </p:sp>
      <p:sp>
        <p:nvSpPr>
          <p:cNvPr id="79" name="Freeform: Shape 78">
            <a:extLst>
              <a:ext uri="{FF2B5EF4-FFF2-40B4-BE49-F238E27FC236}">
                <a16:creationId xmlns:a16="http://schemas.microsoft.com/office/drawing/2014/main" id="{B90099C1-E45E-EC01-8BDA-D3A3C8629C65}"/>
              </a:ext>
            </a:extLst>
          </p:cNvPr>
          <p:cNvSpPr/>
          <p:nvPr/>
        </p:nvSpPr>
        <p:spPr bwMode="auto">
          <a:xfrm>
            <a:off x="3517900" y="1735667"/>
            <a:ext cx="4309533" cy="2087033"/>
          </a:xfrm>
          <a:custGeom>
            <a:avLst/>
            <a:gdLst>
              <a:gd name="connsiteX0" fmla="*/ 4309533 w 4309533"/>
              <a:gd name="connsiteY0" fmla="*/ 2087033 h 2087033"/>
              <a:gd name="connsiteX1" fmla="*/ 4000500 w 4309533"/>
              <a:gd name="connsiteY1" fmla="*/ 2087033 h 2087033"/>
              <a:gd name="connsiteX2" fmla="*/ 4000500 w 4309533"/>
              <a:gd name="connsiteY2" fmla="*/ 1900766 h 2087033"/>
              <a:gd name="connsiteX3" fmla="*/ 3835400 w 4309533"/>
              <a:gd name="connsiteY3" fmla="*/ 1900766 h 2087033"/>
              <a:gd name="connsiteX4" fmla="*/ 3835400 w 4309533"/>
              <a:gd name="connsiteY4" fmla="*/ 1837266 h 2087033"/>
              <a:gd name="connsiteX5" fmla="*/ 3627967 w 4309533"/>
              <a:gd name="connsiteY5" fmla="*/ 1837266 h 2087033"/>
              <a:gd name="connsiteX6" fmla="*/ 3627967 w 4309533"/>
              <a:gd name="connsiteY6" fmla="*/ 1778000 h 2087033"/>
              <a:gd name="connsiteX7" fmla="*/ 3314700 w 4309533"/>
              <a:gd name="connsiteY7" fmla="*/ 1778000 h 2087033"/>
              <a:gd name="connsiteX8" fmla="*/ 3314700 w 4309533"/>
              <a:gd name="connsiteY8" fmla="*/ 1778000 h 2087033"/>
              <a:gd name="connsiteX9" fmla="*/ 3314700 w 4309533"/>
              <a:gd name="connsiteY9" fmla="*/ 1748366 h 2087033"/>
              <a:gd name="connsiteX10" fmla="*/ 3090333 w 4309533"/>
              <a:gd name="connsiteY10" fmla="*/ 1748366 h 2087033"/>
              <a:gd name="connsiteX11" fmla="*/ 3090333 w 4309533"/>
              <a:gd name="connsiteY11" fmla="*/ 1748366 h 2087033"/>
              <a:gd name="connsiteX12" fmla="*/ 3090333 w 4309533"/>
              <a:gd name="connsiteY12" fmla="*/ 1718733 h 2087033"/>
              <a:gd name="connsiteX13" fmla="*/ 2755900 w 4309533"/>
              <a:gd name="connsiteY13" fmla="*/ 1718733 h 2087033"/>
              <a:gd name="connsiteX14" fmla="*/ 2755900 w 4309533"/>
              <a:gd name="connsiteY14" fmla="*/ 1672166 h 2087033"/>
              <a:gd name="connsiteX15" fmla="*/ 2713567 w 4309533"/>
              <a:gd name="connsiteY15" fmla="*/ 1672166 h 2087033"/>
              <a:gd name="connsiteX16" fmla="*/ 2713567 w 4309533"/>
              <a:gd name="connsiteY16" fmla="*/ 1646766 h 2087033"/>
              <a:gd name="connsiteX17" fmla="*/ 2607733 w 4309533"/>
              <a:gd name="connsiteY17" fmla="*/ 1646766 h 2087033"/>
              <a:gd name="connsiteX18" fmla="*/ 2607733 w 4309533"/>
              <a:gd name="connsiteY18" fmla="*/ 1621366 h 2087033"/>
              <a:gd name="connsiteX19" fmla="*/ 2510367 w 4309533"/>
              <a:gd name="connsiteY19" fmla="*/ 1621366 h 2087033"/>
              <a:gd name="connsiteX20" fmla="*/ 2510367 w 4309533"/>
              <a:gd name="connsiteY20" fmla="*/ 1600200 h 2087033"/>
              <a:gd name="connsiteX21" fmla="*/ 2455333 w 4309533"/>
              <a:gd name="connsiteY21" fmla="*/ 1600200 h 2087033"/>
              <a:gd name="connsiteX22" fmla="*/ 2455333 w 4309533"/>
              <a:gd name="connsiteY22" fmla="*/ 1570566 h 2087033"/>
              <a:gd name="connsiteX23" fmla="*/ 2421467 w 4309533"/>
              <a:gd name="connsiteY23" fmla="*/ 1570566 h 2087033"/>
              <a:gd name="connsiteX24" fmla="*/ 2421467 w 4309533"/>
              <a:gd name="connsiteY24" fmla="*/ 1549400 h 2087033"/>
              <a:gd name="connsiteX25" fmla="*/ 2370667 w 4309533"/>
              <a:gd name="connsiteY25" fmla="*/ 1549400 h 2087033"/>
              <a:gd name="connsiteX26" fmla="*/ 2370667 w 4309533"/>
              <a:gd name="connsiteY26" fmla="*/ 1528233 h 2087033"/>
              <a:gd name="connsiteX27" fmla="*/ 2256367 w 4309533"/>
              <a:gd name="connsiteY27" fmla="*/ 1528233 h 2087033"/>
              <a:gd name="connsiteX28" fmla="*/ 2256367 w 4309533"/>
              <a:gd name="connsiteY28" fmla="*/ 1477433 h 2087033"/>
              <a:gd name="connsiteX29" fmla="*/ 2171700 w 4309533"/>
              <a:gd name="connsiteY29" fmla="*/ 1477433 h 2087033"/>
              <a:gd name="connsiteX30" fmla="*/ 2171700 w 4309533"/>
              <a:gd name="connsiteY30" fmla="*/ 1447800 h 2087033"/>
              <a:gd name="connsiteX31" fmla="*/ 2154767 w 4309533"/>
              <a:gd name="connsiteY31" fmla="*/ 1447800 h 2087033"/>
              <a:gd name="connsiteX32" fmla="*/ 2154767 w 4309533"/>
              <a:gd name="connsiteY32" fmla="*/ 1447800 h 2087033"/>
              <a:gd name="connsiteX33" fmla="*/ 2154767 w 4309533"/>
              <a:gd name="connsiteY33" fmla="*/ 1426633 h 2087033"/>
              <a:gd name="connsiteX34" fmla="*/ 2129367 w 4309533"/>
              <a:gd name="connsiteY34" fmla="*/ 1426633 h 2087033"/>
              <a:gd name="connsiteX35" fmla="*/ 2129367 w 4309533"/>
              <a:gd name="connsiteY35" fmla="*/ 1405466 h 2087033"/>
              <a:gd name="connsiteX36" fmla="*/ 2087033 w 4309533"/>
              <a:gd name="connsiteY36" fmla="*/ 1405466 h 2087033"/>
              <a:gd name="connsiteX37" fmla="*/ 2087033 w 4309533"/>
              <a:gd name="connsiteY37" fmla="*/ 1380066 h 2087033"/>
              <a:gd name="connsiteX38" fmla="*/ 2032000 w 4309533"/>
              <a:gd name="connsiteY38" fmla="*/ 1380066 h 2087033"/>
              <a:gd name="connsiteX39" fmla="*/ 2032000 w 4309533"/>
              <a:gd name="connsiteY39" fmla="*/ 1350433 h 2087033"/>
              <a:gd name="connsiteX40" fmla="*/ 2023533 w 4309533"/>
              <a:gd name="connsiteY40" fmla="*/ 1350433 h 2087033"/>
              <a:gd name="connsiteX41" fmla="*/ 2023533 w 4309533"/>
              <a:gd name="connsiteY41" fmla="*/ 1320800 h 2087033"/>
              <a:gd name="connsiteX42" fmla="*/ 2006600 w 4309533"/>
              <a:gd name="connsiteY42" fmla="*/ 1320800 h 2087033"/>
              <a:gd name="connsiteX43" fmla="*/ 2006600 w 4309533"/>
              <a:gd name="connsiteY43" fmla="*/ 1286933 h 2087033"/>
              <a:gd name="connsiteX44" fmla="*/ 1947333 w 4309533"/>
              <a:gd name="connsiteY44" fmla="*/ 1286933 h 2087033"/>
              <a:gd name="connsiteX45" fmla="*/ 1947333 w 4309533"/>
              <a:gd name="connsiteY45" fmla="*/ 1270000 h 2087033"/>
              <a:gd name="connsiteX46" fmla="*/ 1794933 w 4309533"/>
              <a:gd name="connsiteY46" fmla="*/ 1270000 h 2087033"/>
              <a:gd name="connsiteX47" fmla="*/ 1794933 w 4309533"/>
              <a:gd name="connsiteY47" fmla="*/ 1214966 h 2087033"/>
              <a:gd name="connsiteX48" fmla="*/ 1706033 w 4309533"/>
              <a:gd name="connsiteY48" fmla="*/ 1214966 h 2087033"/>
              <a:gd name="connsiteX49" fmla="*/ 1706033 w 4309533"/>
              <a:gd name="connsiteY49" fmla="*/ 1176866 h 2087033"/>
              <a:gd name="connsiteX50" fmla="*/ 1676400 w 4309533"/>
              <a:gd name="connsiteY50" fmla="*/ 1176866 h 2087033"/>
              <a:gd name="connsiteX51" fmla="*/ 1676400 w 4309533"/>
              <a:gd name="connsiteY51" fmla="*/ 1176866 h 2087033"/>
              <a:gd name="connsiteX52" fmla="*/ 1676400 w 4309533"/>
              <a:gd name="connsiteY52" fmla="*/ 1176866 h 2087033"/>
              <a:gd name="connsiteX53" fmla="*/ 1676400 w 4309533"/>
              <a:gd name="connsiteY53" fmla="*/ 1143000 h 2087033"/>
              <a:gd name="connsiteX54" fmla="*/ 1600200 w 4309533"/>
              <a:gd name="connsiteY54" fmla="*/ 1143000 h 2087033"/>
              <a:gd name="connsiteX55" fmla="*/ 1600200 w 4309533"/>
              <a:gd name="connsiteY55" fmla="*/ 1143000 h 2087033"/>
              <a:gd name="connsiteX56" fmla="*/ 1579033 w 4309533"/>
              <a:gd name="connsiteY56" fmla="*/ 1121833 h 2087033"/>
              <a:gd name="connsiteX57" fmla="*/ 1498600 w 4309533"/>
              <a:gd name="connsiteY57" fmla="*/ 1121833 h 2087033"/>
              <a:gd name="connsiteX58" fmla="*/ 1498600 w 4309533"/>
              <a:gd name="connsiteY58" fmla="*/ 1049866 h 2087033"/>
              <a:gd name="connsiteX59" fmla="*/ 1477433 w 4309533"/>
              <a:gd name="connsiteY59" fmla="*/ 1049866 h 2087033"/>
              <a:gd name="connsiteX60" fmla="*/ 1477433 w 4309533"/>
              <a:gd name="connsiteY60" fmla="*/ 1024466 h 2087033"/>
              <a:gd name="connsiteX61" fmla="*/ 1422400 w 4309533"/>
              <a:gd name="connsiteY61" fmla="*/ 1024466 h 2087033"/>
              <a:gd name="connsiteX62" fmla="*/ 1422400 w 4309533"/>
              <a:gd name="connsiteY62" fmla="*/ 952500 h 2087033"/>
              <a:gd name="connsiteX63" fmla="*/ 1405467 w 4309533"/>
              <a:gd name="connsiteY63" fmla="*/ 952500 h 2087033"/>
              <a:gd name="connsiteX64" fmla="*/ 1405467 w 4309533"/>
              <a:gd name="connsiteY64" fmla="*/ 931333 h 2087033"/>
              <a:gd name="connsiteX65" fmla="*/ 1337733 w 4309533"/>
              <a:gd name="connsiteY65" fmla="*/ 931333 h 2087033"/>
              <a:gd name="connsiteX66" fmla="*/ 1337733 w 4309533"/>
              <a:gd name="connsiteY66" fmla="*/ 846666 h 2087033"/>
              <a:gd name="connsiteX67" fmla="*/ 1337733 w 4309533"/>
              <a:gd name="connsiteY67" fmla="*/ 846666 h 2087033"/>
              <a:gd name="connsiteX68" fmla="*/ 1337733 w 4309533"/>
              <a:gd name="connsiteY68" fmla="*/ 812800 h 2087033"/>
              <a:gd name="connsiteX69" fmla="*/ 1219200 w 4309533"/>
              <a:gd name="connsiteY69" fmla="*/ 812800 h 2087033"/>
              <a:gd name="connsiteX70" fmla="*/ 1219200 w 4309533"/>
              <a:gd name="connsiteY70" fmla="*/ 787400 h 2087033"/>
              <a:gd name="connsiteX71" fmla="*/ 1168400 w 4309533"/>
              <a:gd name="connsiteY71" fmla="*/ 787400 h 2087033"/>
              <a:gd name="connsiteX72" fmla="*/ 1168400 w 4309533"/>
              <a:gd name="connsiteY72" fmla="*/ 770466 h 2087033"/>
              <a:gd name="connsiteX73" fmla="*/ 1130300 w 4309533"/>
              <a:gd name="connsiteY73" fmla="*/ 770466 h 2087033"/>
              <a:gd name="connsiteX74" fmla="*/ 1130300 w 4309533"/>
              <a:gd name="connsiteY74" fmla="*/ 736600 h 2087033"/>
              <a:gd name="connsiteX75" fmla="*/ 1075267 w 4309533"/>
              <a:gd name="connsiteY75" fmla="*/ 736600 h 2087033"/>
              <a:gd name="connsiteX76" fmla="*/ 1075267 w 4309533"/>
              <a:gd name="connsiteY76" fmla="*/ 715433 h 2087033"/>
              <a:gd name="connsiteX77" fmla="*/ 1075267 w 4309533"/>
              <a:gd name="connsiteY77" fmla="*/ 715433 h 2087033"/>
              <a:gd name="connsiteX78" fmla="*/ 1049867 w 4309533"/>
              <a:gd name="connsiteY78" fmla="*/ 690033 h 2087033"/>
              <a:gd name="connsiteX79" fmla="*/ 1020233 w 4309533"/>
              <a:gd name="connsiteY79" fmla="*/ 690033 h 2087033"/>
              <a:gd name="connsiteX80" fmla="*/ 1020233 w 4309533"/>
              <a:gd name="connsiteY80" fmla="*/ 664633 h 2087033"/>
              <a:gd name="connsiteX81" fmla="*/ 1007533 w 4309533"/>
              <a:gd name="connsiteY81" fmla="*/ 664633 h 2087033"/>
              <a:gd name="connsiteX82" fmla="*/ 994833 w 4309533"/>
              <a:gd name="connsiteY82" fmla="*/ 651933 h 2087033"/>
              <a:gd name="connsiteX83" fmla="*/ 965200 w 4309533"/>
              <a:gd name="connsiteY83" fmla="*/ 651933 h 2087033"/>
              <a:gd name="connsiteX84" fmla="*/ 965200 w 4309533"/>
              <a:gd name="connsiteY84" fmla="*/ 609600 h 2087033"/>
              <a:gd name="connsiteX85" fmla="*/ 935567 w 4309533"/>
              <a:gd name="connsiteY85" fmla="*/ 609600 h 2087033"/>
              <a:gd name="connsiteX86" fmla="*/ 935567 w 4309533"/>
              <a:gd name="connsiteY86" fmla="*/ 537633 h 2087033"/>
              <a:gd name="connsiteX87" fmla="*/ 927100 w 4309533"/>
              <a:gd name="connsiteY87" fmla="*/ 546100 h 2087033"/>
              <a:gd name="connsiteX88" fmla="*/ 927100 w 4309533"/>
              <a:gd name="connsiteY88" fmla="*/ 516466 h 2087033"/>
              <a:gd name="connsiteX89" fmla="*/ 880533 w 4309533"/>
              <a:gd name="connsiteY89" fmla="*/ 516466 h 2087033"/>
              <a:gd name="connsiteX90" fmla="*/ 893233 w 4309533"/>
              <a:gd name="connsiteY90" fmla="*/ 503766 h 2087033"/>
              <a:gd name="connsiteX91" fmla="*/ 808567 w 4309533"/>
              <a:gd name="connsiteY91" fmla="*/ 503766 h 2087033"/>
              <a:gd name="connsiteX92" fmla="*/ 808567 w 4309533"/>
              <a:gd name="connsiteY92" fmla="*/ 469900 h 2087033"/>
              <a:gd name="connsiteX93" fmla="*/ 690033 w 4309533"/>
              <a:gd name="connsiteY93" fmla="*/ 469900 h 2087033"/>
              <a:gd name="connsiteX94" fmla="*/ 694267 w 4309533"/>
              <a:gd name="connsiteY94" fmla="*/ 465666 h 2087033"/>
              <a:gd name="connsiteX95" fmla="*/ 635000 w 4309533"/>
              <a:gd name="connsiteY95" fmla="*/ 465666 h 2087033"/>
              <a:gd name="connsiteX96" fmla="*/ 635000 w 4309533"/>
              <a:gd name="connsiteY96" fmla="*/ 423333 h 2087033"/>
              <a:gd name="connsiteX97" fmla="*/ 622300 w 4309533"/>
              <a:gd name="connsiteY97" fmla="*/ 423333 h 2087033"/>
              <a:gd name="connsiteX98" fmla="*/ 622300 w 4309533"/>
              <a:gd name="connsiteY98" fmla="*/ 364066 h 2087033"/>
              <a:gd name="connsiteX99" fmla="*/ 554567 w 4309533"/>
              <a:gd name="connsiteY99" fmla="*/ 364066 h 2087033"/>
              <a:gd name="connsiteX100" fmla="*/ 554567 w 4309533"/>
              <a:gd name="connsiteY100" fmla="*/ 364066 h 2087033"/>
              <a:gd name="connsiteX101" fmla="*/ 529167 w 4309533"/>
              <a:gd name="connsiteY101" fmla="*/ 338666 h 2087033"/>
              <a:gd name="connsiteX102" fmla="*/ 529167 w 4309533"/>
              <a:gd name="connsiteY102" fmla="*/ 338666 h 2087033"/>
              <a:gd name="connsiteX103" fmla="*/ 529167 w 4309533"/>
              <a:gd name="connsiteY103" fmla="*/ 300566 h 2087033"/>
              <a:gd name="connsiteX104" fmla="*/ 474133 w 4309533"/>
              <a:gd name="connsiteY104" fmla="*/ 300566 h 2087033"/>
              <a:gd name="connsiteX105" fmla="*/ 474133 w 4309533"/>
              <a:gd name="connsiteY105" fmla="*/ 258233 h 2087033"/>
              <a:gd name="connsiteX106" fmla="*/ 452967 w 4309533"/>
              <a:gd name="connsiteY106" fmla="*/ 258233 h 2087033"/>
              <a:gd name="connsiteX107" fmla="*/ 452967 w 4309533"/>
              <a:gd name="connsiteY107" fmla="*/ 203200 h 2087033"/>
              <a:gd name="connsiteX108" fmla="*/ 423333 w 4309533"/>
              <a:gd name="connsiteY108" fmla="*/ 203200 h 2087033"/>
              <a:gd name="connsiteX109" fmla="*/ 423333 w 4309533"/>
              <a:gd name="connsiteY109" fmla="*/ 152400 h 2087033"/>
              <a:gd name="connsiteX110" fmla="*/ 397933 w 4309533"/>
              <a:gd name="connsiteY110" fmla="*/ 152400 h 2087033"/>
              <a:gd name="connsiteX111" fmla="*/ 397933 w 4309533"/>
              <a:gd name="connsiteY111" fmla="*/ 97366 h 2087033"/>
              <a:gd name="connsiteX112" fmla="*/ 182033 w 4309533"/>
              <a:gd name="connsiteY112" fmla="*/ 97366 h 2087033"/>
              <a:gd name="connsiteX113" fmla="*/ 165100 w 4309533"/>
              <a:gd name="connsiteY113" fmla="*/ 80433 h 2087033"/>
              <a:gd name="connsiteX114" fmla="*/ 93133 w 4309533"/>
              <a:gd name="connsiteY114" fmla="*/ 80433 h 2087033"/>
              <a:gd name="connsiteX115" fmla="*/ 71967 w 4309533"/>
              <a:gd name="connsiteY115" fmla="*/ 59267 h 2087033"/>
              <a:gd name="connsiteX116" fmla="*/ 0 w 4309533"/>
              <a:gd name="connsiteY116" fmla="*/ 59267 h 2087033"/>
              <a:gd name="connsiteX117" fmla="*/ 0 w 4309533"/>
              <a:gd name="connsiteY117" fmla="*/ 0 h 2087033"/>
              <a:gd name="connsiteX0" fmla="*/ 4309533 w 4309533"/>
              <a:gd name="connsiteY0" fmla="*/ 2087033 h 2087033"/>
              <a:gd name="connsiteX1" fmla="*/ 4000500 w 4309533"/>
              <a:gd name="connsiteY1" fmla="*/ 2087033 h 2087033"/>
              <a:gd name="connsiteX2" fmla="*/ 4000500 w 4309533"/>
              <a:gd name="connsiteY2" fmla="*/ 1900766 h 2087033"/>
              <a:gd name="connsiteX3" fmla="*/ 3835400 w 4309533"/>
              <a:gd name="connsiteY3" fmla="*/ 1900766 h 2087033"/>
              <a:gd name="connsiteX4" fmla="*/ 3835400 w 4309533"/>
              <a:gd name="connsiteY4" fmla="*/ 1837266 h 2087033"/>
              <a:gd name="connsiteX5" fmla="*/ 3627967 w 4309533"/>
              <a:gd name="connsiteY5" fmla="*/ 1837266 h 2087033"/>
              <a:gd name="connsiteX6" fmla="*/ 3627967 w 4309533"/>
              <a:gd name="connsiteY6" fmla="*/ 1778000 h 2087033"/>
              <a:gd name="connsiteX7" fmla="*/ 3314700 w 4309533"/>
              <a:gd name="connsiteY7" fmla="*/ 1778000 h 2087033"/>
              <a:gd name="connsiteX8" fmla="*/ 3314700 w 4309533"/>
              <a:gd name="connsiteY8" fmla="*/ 1778000 h 2087033"/>
              <a:gd name="connsiteX9" fmla="*/ 3314700 w 4309533"/>
              <a:gd name="connsiteY9" fmla="*/ 1748366 h 2087033"/>
              <a:gd name="connsiteX10" fmla="*/ 3090333 w 4309533"/>
              <a:gd name="connsiteY10" fmla="*/ 1748366 h 2087033"/>
              <a:gd name="connsiteX11" fmla="*/ 3090333 w 4309533"/>
              <a:gd name="connsiteY11" fmla="*/ 1748366 h 2087033"/>
              <a:gd name="connsiteX12" fmla="*/ 3090333 w 4309533"/>
              <a:gd name="connsiteY12" fmla="*/ 1718733 h 2087033"/>
              <a:gd name="connsiteX13" fmla="*/ 2755900 w 4309533"/>
              <a:gd name="connsiteY13" fmla="*/ 1718733 h 2087033"/>
              <a:gd name="connsiteX14" fmla="*/ 2755900 w 4309533"/>
              <a:gd name="connsiteY14" fmla="*/ 1672166 h 2087033"/>
              <a:gd name="connsiteX15" fmla="*/ 2713567 w 4309533"/>
              <a:gd name="connsiteY15" fmla="*/ 1672166 h 2087033"/>
              <a:gd name="connsiteX16" fmla="*/ 2713567 w 4309533"/>
              <a:gd name="connsiteY16" fmla="*/ 1646766 h 2087033"/>
              <a:gd name="connsiteX17" fmla="*/ 2607733 w 4309533"/>
              <a:gd name="connsiteY17" fmla="*/ 1646766 h 2087033"/>
              <a:gd name="connsiteX18" fmla="*/ 2607733 w 4309533"/>
              <a:gd name="connsiteY18" fmla="*/ 1621366 h 2087033"/>
              <a:gd name="connsiteX19" fmla="*/ 2510367 w 4309533"/>
              <a:gd name="connsiteY19" fmla="*/ 1621366 h 2087033"/>
              <a:gd name="connsiteX20" fmla="*/ 2510367 w 4309533"/>
              <a:gd name="connsiteY20" fmla="*/ 1600200 h 2087033"/>
              <a:gd name="connsiteX21" fmla="*/ 2455333 w 4309533"/>
              <a:gd name="connsiteY21" fmla="*/ 1600200 h 2087033"/>
              <a:gd name="connsiteX22" fmla="*/ 2455333 w 4309533"/>
              <a:gd name="connsiteY22" fmla="*/ 1570566 h 2087033"/>
              <a:gd name="connsiteX23" fmla="*/ 2421467 w 4309533"/>
              <a:gd name="connsiteY23" fmla="*/ 1570566 h 2087033"/>
              <a:gd name="connsiteX24" fmla="*/ 2421467 w 4309533"/>
              <a:gd name="connsiteY24" fmla="*/ 1549400 h 2087033"/>
              <a:gd name="connsiteX25" fmla="*/ 2370667 w 4309533"/>
              <a:gd name="connsiteY25" fmla="*/ 1549400 h 2087033"/>
              <a:gd name="connsiteX26" fmla="*/ 2370667 w 4309533"/>
              <a:gd name="connsiteY26" fmla="*/ 1528233 h 2087033"/>
              <a:gd name="connsiteX27" fmla="*/ 2256367 w 4309533"/>
              <a:gd name="connsiteY27" fmla="*/ 1528233 h 2087033"/>
              <a:gd name="connsiteX28" fmla="*/ 2256367 w 4309533"/>
              <a:gd name="connsiteY28" fmla="*/ 1477433 h 2087033"/>
              <a:gd name="connsiteX29" fmla="*/ 2171700 w 4309533"/>
              <a:gd name="connsiteY29" fmla="*/ 1477433 h 2087033"/>
              <a:gd name="connsiteX30" fmla="*/ 2171700 w 4309533"/>
              <a:gd name="connsiteY30" fmla="*/ 1447800 h 2087033"/>
              <a:gd name="connsiteX31" fmla="*/ 2154767 w 4309533"/>
              <a:gd name="connsiteY31" fmla="*/ 1447800 h 2087033"/>
              <a:gd name="connsiteX32" fmla="*/ 2154767 w 4309533"/>
              <a:gd name="connsiteY32" fmla="*/ 1447800 h 2087033"/>
              <a:gd name="connsiteX33" fmla="*/ 2154767 w 4309533"/>
              <a:gd name="connsiteY33" fmla="*/ 1426633 h 2087033"/>
              <a:gd name="connsiteX34" fmla="*/ 2129367 w 4309533"/>
              <a:gd name="connsiteY34" fmla="*/ 1426633 h 2087033"/>
              <a:gd name="connsiteX35" fmla="*/ 2129367 w 4309533"/>
              <a:gd name="connsiteY35" fmla="*/ 1405466 h 2087033"/>
              <a:gd name="connsiteX36" fmla="*/ 2087033 w 4309533"/>
              <a:gd name="connsiteY36" fmla="*/ 1405466 h 2087033"/>
              <a:gd name="connsiteX37" fmla="*/ 2087033 w 4309533"/>
              <a:gd name="connsiteY37" fmla="*/ 1380066 h 2087033"/>
              <a:gd name="connsiteX38" fmla="*/ 2032000 w 4309533"/>
              <a:gd name="connsiteY38" fmla="*/ 1380066 h 2087033"/>
              <a:gd name="connsiteX39" fmla="*/ 2032000 w 4309533"/>
              <a:gd name="connsiteY39" fmla="*/ 1350433 h 2087033"/>
              <a:gd name="connsiteX40" fmla="*/ 2023533 w 4309533"/>
              <a:gd name="connsiteY40" fmla="*/ 1350433 h 2087033"/>
              <a:gd name="connsiteX41" fmla="*/ 2023533 w 4309533"/>
              <a:gd name="connsiteY41" fmla="*/ 1320800 h 2087033"/>
              <a:gd name="connsiteX42" fmla="*/ 2006600 w 4309533"/>
              <a:gd name="connsiteY42" fmla="*/ 1320800 h 2087033"/>
              <a:gd name="connsiteX43" fmla="*/ 2006600 w 4309533"/>
              <a:gd name="connsiteY43" fmla="*/ 1286933 h 2087033"/>
              <a:gd name="connsiteX44" fmla="*/ 1947333 w 4309533"/>
              <a:gd name="connsiteY44" fmla="*/ 1286933 h 2087033"/>
              <a:gd name="connsiteX45" fmla="*/ 1947333 w 4309533"/>
              <a:gd name="connsiteY45" fmla="*/ 1270000 h 2087033"/>
              <a:gd name="connsiteX46" fmla="*/ 1794933 w 4309533"/>
              <a:gd name="connsiteY46" fmla="*/ 1270000 h 2087033"/>
              <a:gd name="connsiteX47" fmla="*/ 1794933 w 4309533"/>
              <a:gd name="connsiteY47" fmla="*/ 1214966 h 2087033"/>
              <a:gd name="connsiteX48" fmla="*/ 1706033 w 4309533"/>
              <a:gd name="connsiteY48" fmla="*/ 1214966 h 2087033"/>
              <a:gd name="connsiteX49" fmla="*/ 1706033 w 4309533"/>
              <a:gd name="connsiteY49" fmla="*/ 1176866 h 2087033"/>
              <a:gd name="connsiteX50" fmla="*/ 1676400 w 4309533"/>
              <a:gd name="connsiteY50" fmla="*/ 1176866 h 2087033"/>
              <a:gd name="connsiteX51" fmla="*/ 1676400 w 4309533"/>
              <a:gd name="connsiteY51" fmla="*/ 1176866 h 2087033"/>
              <a:gd name="connsiteX52" fmla="*/ 1676400 w 4309533"/>
              <a:gd name="connsiteY52" fmla="*/ 1176866 h 2087033"/>
              <a:gd name="connsiteX53" fmla="*/ 1676400 w 4309533"/>
              <a:gd name="connsiteY53" fmla="*/ 1143000 h 2087033"/>
              <a:gd name="connsiteX54" fmla="*/ 1600200 w 4309533"/>
              <a:gd name="connsiteY54" fmla="*/ 1143000 h 2087033"/>
              <a:gd name="connsiteX55" fmla="*/ 1600200 w 4309533"/>
              <a:gd name="connsiteY55" fmla="*/ 1143000 h 2087033"/>
              <a:gd name="connsiteX56" fmla="*/ 1579033 w 4309533"/>
              <a:gd name="connsiteY56" fmla="*/ 1121833 h 2087033"/>
              <a:gd name="connsiteX57" fmla="*/ 1498600 w 4309533"/>
              <a:gd name="connsiteY57" fmla="*/ 1121833 h 2087033"/>
              <a:gd name="connsiteX58" fmla="*/ 1498600 w 4309533"/>
              <a:gd name="connsiteY58" fmla="*/ 1049866 h 2087033"/>
              <a:gd name="connsiteX59" fmla="*/ 1477433 w 4309533"/>
              <a:gd name="connsiteY59" fmla="*/ 1049866 h 2087033"/>
              <a:gd name="connsiteX60" fmla="*/ 1477433 w 4309533"/>
              <a:gd name="connsiteY60" fmla="*/ 1024466 h 2087033"/>
              <a:gd name="connsiteX61" fmla="*/ 1422400 w 4309533"/>
              <a:gd name="connsiteY61" fmla="*/ 1024466 h 2087033"/>
              <a:gd name="connsiteX62" fmla="*/ 1422400 w 4309533"/>
              <a:gd name="connsiteY62" fmla="*/ 952500 h 2087033"/>
              <a:gd name="connsiteX63" fmla="*/ 1405467 w 4309533"/>
              <a:gd name="connsiteY63" fmla="*/ 952500 h 2087033"/>
              <a:gd name="connsiteX64" fmla="*/ 1405467 w 4309533"/>
              <a:gd name="connsiteY64" fmla="*/ 931333 h 2087033"/>
              <a:gd name="connsiteX65" fmla="*/ 1337733 w 4309533"/>
              <a:gd name="connsiteY65" fmla="*/ 931333 h 2087033"/>
              <a:gd name="connsiteX66" fmla="*/ 1337733 w 4309533"/>
              <a:gd name="connsiteY66" fmla="*/ 846666 h 2087033"/>
              <a:gd name="connsiteX67" fmla="*/ 1337733 w 4309533"/>
              <a:gd name="connsiteY67" fmla="*/ 846666 h 2087033"/>
              <a:gd name="connsiteX68" fmla="*/ 1337733 w 4309533"/>
              <a:gd name="connsiteY68" fmla="*/ 812800 h 2087033"/>
              <a:gd name="connsiteX69" fmla="*/ 1219200 w 4309533"/>
              <a:gd name="connsiteY69" fmla="*/ 812800 h 2087033"/>
              <a:gd name="connsiteX70" fmla="*/ 1219200 w 4309533"/>
              <a:gd name="connsiteY70" fmla="*/ 787400 h 2087033"/>
              <a:gd name="connsiteX71" fmla="*/ 1168400 w 4309533"/>
              <a:gd name="connsiteY71" fmla="*/ 787400 h 2087033"/>
              <a:gd name="connsiteX72" fmla="*/ 1168400 w 4309533"/>
              <a:gd name="connsiteY72" fmla="*/ 770466 h 2087033"/>
              <a:gd name="connsiteX73" fmla="*/ 1130300 w 4309533"/>
              <a:gd name="connsiteY73" fmla="*/ 770466 h 2087033"/>
              <a:gd name="connsiteX74" fmla="*/ 1130300 w 4309533"/>
              <a:gd name="connsiteY74" fmla="*/ 736600 h 2087033"/>
              <a:gd name="connsiteX75" fmla="*/ 1075267 w 4309533"/>
              <a:gd name="connsiteY75" fmla="*/ 736600 h 2087033"/>
              <a:gd name="connsiteX76" fmla="*/ 1075267 w 4309533"/>
              <a:gd name="connsiteY76" fmla="*/ 715433 h 2087033"/>
              <a:gd name="connsiteX77" fmla="*/ 1075267 w 4309533"/>
              <a:gd name="connsiteY77" fmla="*/ 715433 h 2087033"/>
              <a:gd name="connsiteX78" fmla="*/ 1049867 w 4309533"/>
              <a:gd name="connsiteY78" fmla="*/ 690033 h 2087033"/>
              <a:gd name="connsiteX79" fmla="*/ 1020233 w 4309533"/>
              <a:gd name="connsiteY79" fmla="*/ 690033 h 2087033"/>
              <a:gd name="connsiteX80" fmla="*/ 1020233 w 4309533"/>
              <a:gd name="connsiteY80" fmla="*/ 664633 h 2087033"/>
              <a:gd name="connsiteX81" fmla="*/ 1007533 w 4309533"/>
              <a:gd name="connsiteY81" fmla="*/ 664633 h 2087033"/>
              <a:gd name="connsiteX82" fmla="*/ 994833 w 4309533"/>
              <a:gd name="connsiteY82" fmla="*/ 651933 h 2087033"/>
              <a:gd name="connsiteX83" fmla="*/ 965200 w 4309533"/>
              <a:gd name="connsiteY83" fmla="*/ 651933 h 2087033"/>
              <a:gd name="connsiteX84" fmla="*/ 965200 w 4309533"/>
              <a:gd name="connsiteY84" fmla="*/ 609600 h 2087033"/>
              <a:gd name="connsiteX85" fmla="*/ 935567 w 4309533"/>
              <a:gd name="connsiteY85" fmla="*/ 609600 h 2087033"/>
              <a:gd name="connsiteX86" fmla="*/ 935567 w 4309533"/>
              <a:gd name="connsiteY86" fmla="*/ 537633 h 2087033"/>
              <a:gd name="connsiteX87" fmla="*/ 927100 w 4309533"/>
              <a:gd name="connsiteY87" fmla="*/ 546100 h 2087033"/>
              <a:gd name="connsiteX88" fmla="*/ 927100 w 4309533"/>
              <a:gd name="connsiteY88" fmla="*/ 516466 h 2087033"/>
              <a:gd name="connsiteX89" fmla="*/ 880533 w 4309533"/>
              <a:gd name="connsiteY89" fmla="*/ 516466 h 2087033"/>
              <a:gd name="connsiteX90" fmla="*/ 893233 w 4309533"/>
              <a:gd name="connsiteY90" fmla="*/ 503766 h 2087033"/>
              <a:gd name="connsiteX91" fmla="*/ 808567 w 4309533"/>
              <a:gd name="connsiteY91" fmla="*/ 503766 h 2087033"/>
              <a:gd name="connsiteX92" fmla="*/ 808567 w 4309533"/>
              <a:gd name="connsiteY92" fmla="*/ 469900 h 2087033"/>
              <a:gd name="connsiteX93" fmla="*/ 690033 w 4309533"/>
              <a:gd name="connsiteY93" fmla="*/ 469900 h 2087033"/>
              <a:gd name="connsiteX94" fmla="*/ 694267 w 4309533"/>
              <a:gd name="connsiteY94" fmla="*/ 465666 h 2087033"/>
              <a:gd name="connsiteX95" fmla="*/ 635000 w 4309533"/>
              <a:gd name="connsiteY95" fmla="*/ 465666 h 2087033"/>
              <a:gd name="connsiteX96" fmla="*/ 635000 w 4309533"/>
              <a:gd name="connsiteY96" fmla="*/ 423333 h 2087033"/>
              <a:gd name="connsiteX97" fmla="*/ 622300 w 4309533"/>
              <a:gd name="connsiteY97" fmla="*/ 423333 h 2087033"/>
              <a:gd name="connsiteX98" fmla="*/ 622300 w 4309533"/>
              <a:gd name="connsiteY98" fmla="*/ 364066 h 2087033"/>
              <a:gd name="connsiteX99" fmla="*/ 554567 w 4309533"/>
              <a:gd name="connsiteY99" fmla="*/ 364066 h 2087033"/>
              <a:gd name="connsiteX100" fmla="*/ 554567 w 4309533"/>
              <a:gd name="connsiteY100" fmla="*/ 364066 h 2087033"/>
              <a:gd name="connsiteX101" fmla="*/ 529167 w 4309533"/>
              <a:gd name="connsiteY101" fmla="*/ 338666 h 2087033"/>
              <a:gd name="connsiteX102" fmla="*/ 529167 w 4309533"/>
              <a:gd name="connsiteY102" fmla="*/ 338666 h 2087033"/>
              <a:gd name="connsiteX103" fmla="*/ 529167 w 4309533"/>
              <a:gd name="connsiteY103" fmla="*/ 300566 h 2087033"/>
              <a:gd name="connsiteX104" fmla="*/ 474133 w 4309533"/>
              <a:gd name="connsiteY104" fmla="*/ 300566 h 2087033"/>
              <a:gd name="connsiteX105" fmla="*/ 474133 w 4309533"/>
              <a:gd name="connsiteY105" fmla="*/ 258233 h 2087033"/>
              <a:gd name="connsiteX106" fmla="*/ 452967 w 4309533"/>
              <a:gd name="connsiteY106" fmla="*/ 258233 h 2087033"/>
              <a:gd name="connsiteX107" fmla="*/ 452967 w 4309533"/>
              <a:gd name="connsiteY107" fmla="*/ 203200 h 2087033"/>
              <a:gd name="connsiteX108" fmla="*/ 423333 w 4309533"/>
              <a:gd name="connsiteY108" fmla="*/ 203200 h 2087033"/>
              <a:gd name="connsiteX109" fmla="*/ 423333 w 4309533"/>
              <a:gd name="connsiteY109" fmla="*/ 152400 h 2087033"/>
              <a:gd name="connsiteX110" fmla="*/ 397933 w 4309533"/>
              <a:gd name="connsiteY110" fmla="*/ 152400 h 2087033"/>
              <a:gd name="connsiteX111" fmla="*/ 397933 w 4309533"/>
              <a:gd name="connsiteY111" fmla="*/ 97366 h 2087033"/>
              <a:gd name="connsiteX112" fmla="*/ 182033 w 4309533"/>
              <a:gd name="connsiteY112" fmla="*/ 97366 h 2087033"/>
              <a:gd name="connsiteX113" fmla="*/ 165100 w 4309533"/>
              <a:gd name="connsiteY113" fmla="*/ 80433 h 2087033"/>
              <a:gd name="connsiteX114" fmla="*/ 93133 w 4309533"/>
              <a:gd name="connsiteY114" fmla="*/ 80433 h 2087033"/>
              <a:gd name="connsiteX115" fmla="*/ 71967 w 4309533"/>
              <a:gd name="connsiteY115" fmla="*/ 59267 h 2087033"/>
              <a:gd name="connsiteX116" fmla="*/ 0 w 4309533"/>
              <a:gd name="connsiteY116" fmla="*/ 59267 h 2087033"/>
              <a:gd name="connsiteX117" fmla="*/ 0 w 4309533"/>
              <a:gd name="connsiteY117" fmla="*/ 0 h 2087033"/>
              <a:gd name="connsiteX0" fmla="*/ 4309533 w 4309533"/>
              <a:gd name="connsiteY0" fmla="*/ 2087033 h 2087033"/>
              <a:gd name="connsiteX1" fmla="*/ 4000500 w 4309533"/>
              <a:gd name="connsiteY1" fmla="*/ 2087033 h 2087033"/>
              <a:gd name="connsiteX2" fmla="*/ 4000500 w 4309533"/>
              <a:gd name="connsiteY2" fmla="*/ 1900766 h 2087033"/>
              <a:gd name="connsiteX3" fmla="*/ 3835400 w 4309533"/>
              <a:gd name="connsiteY3" fmla="*/ 1900766 h 2087033"/>
              <a:gd name="connsiteX4" fmla="*/ 3835400 w 4309533"/>
              <a:gd name="connsiteY4" fmla="*/ 1837266 h 2087033"/>
              <a:gd name="connsiteX5" fmla="*/ 3627967 w 4309533"/>
              <a:gd name="connsiteY5" fmla="*/ 1837266 h 2087033"/>
              <a:gd name="connsiteX6" fmla="*/ 3627967 w 4309533"/>
              <a:gd name="connsiteY6" fmla="*/ 1778000 h 2087033"/>
              <a:gd name="connsiteX7" fmla="*/ 3314700 w 4309533"/>
              <a:gd name="connsiteY7" fmla="*/ 1778000 h 2087033"/>
              <a:gd name="connsiteX8" fmla="*/ 3314700 w 4309533"/>
              <a:gd name="connsiteY8" fmla="*/ 1778000 h 2087033"/>
              <a:gd name="connsiteX9" fmla="*/ 3314700 w 4309533"/>
              <a:gd name="connsiteY9" fmla="*/ 1748366 h 2087033"/>
              <a:gd name="connsiteX10" fmla="*/ 3090333 w 4309533"/>
              <a:gd name="connsiteY10" fmla="*/ 1748366 h 2087033"/>
              <a:gd name="connsiteX11" fmla="*/ 3090333 w 4309533"/>
              <a:gd name="connsiteY11" fmla="*/ 1748366 h 2087033"/>
              <a:gd name="connsiteX12" fmla="*/ 3090333 w 4309533"/>
              <a:gd name="connsiteY12" fmla="*/ 1718733 h 2087033"/>
              <a:gd name="connsiteX13" fmla="*/ 2755900 w 4309533"/>
              <a:gd name="connsiteY13" fmla="*/ 1718733 h 2087033"/>
              <a:gd name="connsiteX14" fmla="*/ 2755900 w 4309533"/>
              <a:gd name="connsiteY14" fmla="*/ 1672166 h 2087033"/>
              <a:gd name="connsiteX15" fmla="*/ 2713567 w 4309533"/>
              <a:gd name="connsiteY15" fmla="*/ 1672166 h 2087033"/>
              <a:gd name="connsiteX16" fmla="*/ 2713567 w 4309533"/>
              <a:gd name="connsiteY16" fmla="*/ 1646766 h 2087033"/>
              <a:gd name="connsiteX17" fmla="*/ 2607733 w 4309533"/>
              <a:gd name="connsiteY17" fmla="*/ 1646766 h 2087033"/>
              <a:gd name="connsiteX18" fmla="*/ 2607733 w 4309533"/>
              <a:gd name="connsiteY18" fmla="*/ 1621366 h 2087033"/>
              <a:gd name="connsiteX19" fmla="*/ 2510367 w 4309533"/>
              <a:gd name="connsiteY19" fmla="*/ 1621366 h 2087033"/>
              <a:gd name="connsiteX20" fmla="*/ 2510367 w 4309533"/>
              <a:gd name="connsiteY20" fmla="*/ 1600200 h 2087033"/>
              <a:gd name="connsiteX21" fmla="*/ 2455333 w 4309533"/>
              <a:gd name="connsiteY21" fmla="*/ 1600200 h 2087033"/>
              <a:gd name="connsiteX22" fmla="*/ 2455333 w 4309533"/>
              <a:gd name="connsiteY22" fmla="*/ 1570566 h 2087033"/>
              <a:gd name="connsiteX23" fmla="*/ 2421467 w 4309533"/>
              <a:gd name="connsiteY23" fmla="*/ 1570566 h 2087033"/>
              <a:gd name="connsiteX24" fmla="*/ 2421467 w 4309533"/>
              <a:gd name="connsiteY24" fmla="*/ 1549400 h 2087033"/>
              <a:gd name="connsiteX25" fmla="*/ 2370667 w 4309533"/>
              <a:gd name="connsiteY25" fmla="*/ 1549400 h 2087033"/>
              <a:gd name="connsiteX26" fmla="*/ 2370667 w 4309533"/>
              <a:gd name="connsiteY26" fmla="*/ 1528233 h 2087033"/>
              <a:gd name="connsiteX27" fmla="*/ 2256367 w 4309533"/>
              <a:gd name="connsiteY27" fmla="*/ 1528233 h 2087033"/>
              <a:gd name="connsiteX28" fmla="*/ 2256367 w 4309533"/>
              <a:gd name="connsiteY28" fmla="*/ 1477433 h 2087033"/>
              <a:gd name="connsiteX29" fmla="*/ 2171700 w 4309533"/>
              <a:gd name="connsiteY29" fmla="*/ 1477433 h 2087033"/>
              <a:gd name="connsiteX30" fmla="*/ 2171700 w 4309533"/>
              <a:gd name="connsiteY30" fmla="*/ 1447800 h 2087033"/>
              <a:gd name="connsiteX31" fmla="*/ 2154767 w 4309533"/>
              <a:gd name="connsiteY31" fmla="*/ 1447800 h 2087033"/>
              <a:gd name="connsiteX32" fmla="*/ 2154767 w 4309533"/>
              <a:gd name="connsiteY32" fmla="*/ 1447800 h 2087033"/>
              <a:gd name="connsiteX33" fmla="*/ 2154767 w 4309533"/>
              <a:gd name="connsiteY33" fmla="*/ 1426633 h 2087033"/>
              <a:gd name="connsiteX34" fmla="*/ 2129367 w 4309533"/>
              <a:gd name="connsiteY34" fmla="*/ 1426633 h 2087033"/>
              <a:gd name="connsiteX35" fmla="*/ 2129367 w 4309533"/>
              <a:gd name="connsiteY35" fmla="*/ 1405466 h 2087033"/>
              <a:gd name="connsiteX36" fmla="*/ 2087033 w 4309533"/>
              <a:gd name="connsiteY36" fmla="*/ 1405466 h 2087033"/>
              <a:gd name="connsiteX37" fmla="*/ 2087033 w 4309533"/>
              <a:gd name="connsiteY37" fmla="*/ 1380066 h 2087033"/>
              <a:gd name="connsiteX38" fmla="*/ 2032000 w 4309533"/>
              <a:gd name="connsiteY38" fmla="*/ 1380066 h 2087033"/>
              <a:gd name="connsiteX39" fmla="*/ 2032000 w 4309533"/>
              <a:gd name="connsiteY39" fmla="*/ 1350433 h 2087033"/>
              <a:gd name="connsiteX40" fmla="*/ 2023533 w 4309533"/>
              <a:gd name="connsiteY40" fmla="*/ 1350433 h 2087033"/>
              <a:gd name="connsiteX41" fmla="*/ 2023533 w 4309533"/>
              <a:gd name="connsiteY41" fmla="*/ 1320800 h 2087033"/>
              <a:gd name="connsiteX42" fmla="*/ 2006600 w 4309533"/>
              <a:gd name="connsiteY42" fmla="*/ 1320800 h 2087033"/>
              <a:gd name="connsiteX43" fmla="*/ 2006600 w 4309533"/>
              <a:gd name="connsiteY43" fmla="*/ 1286933 h 2087033"/>
              <a:gd name="connsiteX44" fmla="*/ 1947333 w 4309533"/>
              <a:gd name="connsiteY44" fmla="*/ 1286933 h 2087033"/>
              <a:gd name="connsiteX45" fmla="*/ 1947333 w 4309533"/>
              <a:gd name="connsiteY45" fmla="*/ 1270000 h 2087033"/>
              <a:gd name="connsiteX46" fmla="*/ 1794933 w 4309533"/>
              <a:gd name="connsiteY46" fmla="*/ 1270000 h 2087033"/>
              <a:gd name="connsiteX47" fmla="*/ 1794933 w 4309533"/>
              <a:gd name="connsiteY47" fmla="*/ 1214966 h 2087033"/>
              <a:gd name="connsiteX48" fmla="*/ 1706033 w 4309533"/>
              <a:gd name="connsiteY48" fmla="*/ 1214966 h 2087033"/>
              <a:gd name="connsiteX49" fmla="*/ 1706033 w 4309533"/>
              <a:gd name="connsiteY49" fmla="*/ 1176866 h 2087033"/>
              <a:gd name="connsiteX50" fmla="*/ 1676400 w 4309533"/>
              <a:gd name="connsiteY50" fmla="*/ 1176866 h 2087033"/>
              <a:gd name="connsiteX51" fmla="*/ 1676400 w 4309533"/>
              <a:gd name="connsiteY51" fmla="*/ 1176866 h 2087033"/>
              <a:gd name="connsiteX52" fmla="*/ 1676400 w 4309533"/>
              <a:gd name="connsiteY52" fmla="*/ 1176866 h 2087033"/>
              <a:gd name="connsiteX53" fmla="*/ 1676400 w 4309533"/>
              <a:gd name="connsiteY53" fmla="*/ 1143000 h 2087033"/>
              <a:gd name="connsiteX54" fmla="*/ 1600200 w 4309533"/>
              <a:gd name="connsiteY54" fmla="*/ 1143000 h 2087033"/>
              <a:gd name="connsiteX55" fmla="*/ 1600200 w 4309533"/>
              <a:gd name="connsiteY55" fmla="*/ 1143000 h 2087033"/>
              <a:gd name="connsiteX56" fmla="*/ 1579033 w 4309533"/>
              <a:gd name="connsiteY56" fmla="*/ 1121833 h 2087033"/>
              <a:gd name="connsiteX57" fmla="*/ 1498600 w 4309533"/>
              <a:gd name="connsiteY57" fmla="*/ 1121833 h 2087033"/>
              <a:gd name="connsiteX58" fmla="*/ 1498600 w 4309533"/>
              <a:gd name="connsiteY58" fmla="*/ 1049866 h 2087033"/>
              <a:gd name="connsiteX59" fmla="*/ 1477433 w 4309533"/>
              <a:gd name="connsiteY59" fmla="*/ 1049866 h 2087033"/>
              <a:gd name="connsiteX60" fmla="*/ 1477433 w 4309533"/>
              <a:gd name="connsiteY60" fmla="*/ 1024466 h 2087033"/>
              <a:gd name="connsiteX61" fmla="*/ 1422400 w 4309533"/>
              <a:gd name="connsiteY61" fmla="*/ 1024466 h 2087033"/>
              <a:gd name="connsiteX62" fmla="*/ 1422400 w 4309533"/>
              <a:gd name="connsiteY62" fmla="*/ 952500 h 2087033"/>
              <a:gd name="connsiteX63" fmla="*/ 1405467 w 4309533"/>
              <a:gd name="connsiteY63" fmla="*/ 952500 h 2087033"/>
              <a:gd name="connsiteX64" fmla="*/ 1405467 w 4309533"/>
              <a:gd name="connsiteY64" fmla="*/ 931333 h 2087033"/>
              <a:gd name="connsiteX65" fmla="*/ 1337733 w 4309533"/>
              <a:gd name="connsiteY65" fmla="*/ 931333 h 2087033"/>
              <a:gd name="connsiteX66" fmla="*/ 1337733 w 4309533"/>
              <a:gd name="connsiteY66" fmla="*/ 846666 h 2087033"/>
              <a:gd name="connsiteX67" fmla="*/ 1337733 w 4309533"/>
              <a:gd name="connsiteY67" fmla="*/ 846666 h 2087033"/>
              <a:gd name="connsiteX68" fmla="*/ 1337733 w 4309533"/>
              <a:gd name="connsiteY68" fmla="*/ 812800 h 2087033"/>
              <a:gd name="connsiteX69" fmla="*/ 1219200 w 4309533"/>
              <a:gd name="connsiteY69" fmla="*/ 812800 h 2087033"/>
              <a:gd name="connsiteX70" fmla="*/ 1219200 w 4309533"/>
              <a:gd name="connsiteY70" fmla="*/ 787400 h 2087033"/>
              <a:gd name="connsiteX71" fmla="*/ 1168400 w 4309533"/>
              <a:gd name="connsiteY71" fmla="*/ 787400 h 2087033"/>
              <a:gd name="connsiteX72" fmla="*/ 1168400 w 4309533"/>
              <a:gd name="connsiteY72" fmla="*/ 770466 h 2087033"/>
              <a:gd name="connsiteX73" fmla="*/ 1130300 w 4309533"/>
              <a:gd name="connsiteY73" fmla="*/ 770466 h 2087033"/>
              <a:gd name="connsiteX74" fmla="*/ 1130300 w 4309533"/>
              <a:gd name="connsiteY74" fmla="*/ 736600 h 2087033"/>
              <a:gd name="connsiteX75" fmla="*/ 1075267 w 4309533"/>
              <a:gd name="connsiteY75" fmla="*/ 736600 h 2087033"/>
              <a:gd name="connsiteX76" fmla="*/ 1075267 w 4309533"/>
              <a:gd name="connsiteY76" fmla="*/ 715433 h 2087033"/>
              <a:gd name="connsiteX77" fmla="*/ 1075267 w 4309533"/>
              <a:gd name="connsiteY77" fmla="*/ 715433 h 2087033"/>
              <a:gd name="connsiteX78" fmla="*/ 1049867 w 4309533"/>
              <a:gd name="connsiteY78" fmla="*/ 690033 h 2087033"/>
              <a:gd name="connsiteX79" fmla="*/ 1020233 w 4309533"/>
              <a:gd name="connsiteY79" fmla="*/ 690033 h 2087033"/>
              <a:gd name="connsiteX80" fmla="*/ 1020233 w 4309533"/>
              <a:gd name="connsiteY80" fmla="*/ 664633 h 2087033"/>
              <a:gd name="connsiteX81" fmla="*/ 1007533 w 4309533"/>
              <a:gd name="connsiteY81" fmla="*/ 664633 h 2087033"/>
              <a:gd name="connsiteX82" fmla="*/ 994833 w 4309533"/>
              <a:gd name="connsiteY82" fmla="*/ 651933 h 2087033"/>
              <a:gd name="connsiteX83" fmla="*/ 965200 w 4309533"/>
              <a:gd name="connsiteY83" fmla="*/ 651933 h 2087033"/>
              <a:gd name="connsiteX84" fmla="*/ 965200 w 4309533"/>
              <a:gd name="connsiteY84" fmla="*/ 609600 h 2087033"/>
              <a:gd name="connsiteX85" fmla="*/ 935567 w 4309533"/>
              <a:gd name="connsiteY85" fmla="*/ 609600 h 2087033"/>
              <a:gd name="connsiteX86" fmla="*/ 935567 w 4309533"/>
              <a:gd name="connsiteY86" fmla="*/ 537633 h 2087033"/>
              <a:gd name="connsiteX87" fmla="*/ 927100 w 4309533"/>
              <a:gd name="connsiteY87" fmla="*/ 546100 h 2087033"/>
              <a:gd name="connsiteX88" fmla="*/ 927100 w 4309533"/>
              <a:gd name="connsiteY88" fmla="*/ 516466 h 2087033"/>
              <a:gd name="connsiteX89" fmla="*/ 880533 w 4309533"/>
              <a:gd name="connsiteY89" fmla="*/ 516466 h 2087033"/>
              <a:gd name="connsiteX90" fmla="*/ 893233 w 4309533"/>
              <a:gd name="connsiteY90" fmla="*/ 503766 h 2087033"/>
              <a:gd name="connsiteX91" fmla="*/ 808567 w 4309533"/>
              <a:gd name="connsiteY91" fmla="*/ 503766 h 2087033"/>
              <a:gd name="connsiteX92" fmla="*/ 808567 w 4309533"/>
              <a:gd name="connsiteY92" fmla="*/ 469900 h 2087033"/>
              <a:gd name="connsiteX93" fmla="*/ 690033 w 4309533"/>
              <a:gd name="connsiteY93" fmla="*/ 469900 h 2087033"/>
              <a:gd name="connsiteX94" fmla="*/ 694267 w 4309533"/>
              <a:gd name="connsiteY94" fmla="*/ 465666 h 2087033"/>
              <a:gd name="connsiteX95" fmla="*/ 635000 w 4309533"/>
              <a:gd name="connsiteY95" fmla="*/ 465666 h 2087033"/>
              <a:gd name="connsiteX96" fmla="*/ 635000 w 4309533"/>
              <a:gd name="connsiteY96" fmla="*/ 423333 h 2087033"/>
              <a:gd name="connsiteX97" fmla="*/ 622300 w 4309533"/>
              <a:gd name="connsiteY97" fmla="*/ 423333 h 2087033"/>
              <a:gd name="connsiteX98" fmla="*/ 622300 w 4309533"/>
              <a:gd name="connsiteY98" fmla="*/ 364066 h 2087033"/>
              <a:gd name="connsiteX99" fmla="*/ 554567 w 4309533"/>
              <a:gd name="connsiteY99" fmla="*/ 364066 h 2087033"/>
              <a:gd name="connsiteX100" fmla="*/ 554567 w 4309533"/>
              <a:gd name="connsiteY100" fmla="*/ 364066 h 2087033"/>
              <a:gd name="connsiteX101" fmla="*/ 529167 w 4309533"/>
              <a:gd name="connsiteY101" fmla="*/ 338666 h 2087033"/>
              <a:gd name="connsiteX102" fmla="*/ 529167 w 4309533"/>
              <a:gd name="connsiteY102" fmla="*/ 338666 h 2087033"/>
              <a:gd name="connsiteX103" fmla="*/ 529167 w 4309533"/>
              <a:gd name="connsiteY103" fmla="*/ 300566 h 2087033"/>
              <a:gd name="connsiteX104" fmla="*/ 474133 w 4309533"/>
              <a:gd name="connsiteY104" fmla="*/ 300566 h 2087033"/>
              <a:gd name="connsiteX105" fmla="*/ 474133 w 4309533"/>
              <a:gd name="connsiteY105" fmla="*/ 258233 h 2087033"/>
              <a:gd name="connsiteX106" fmla="*/ 452967 w 4309533"/>
              <a:gd name="connsiteY106" fmla="*/ 258233 h 2087033"/>
              <a:gd name="connsiteX107" fmla="*/ 452967 w 4309533"/>
              <a:gd name="connsiteY107" fmla="*/ 203200 h 2087033"/>
              <a:gd name="connsiteX108" fmla="*/ 423333 w 4309533"/>
              <a:gd name="connsiteY108" fmla="*/ 203200 h 2087033"/>
              <a:gd name="connsiteX109" fmla="*/ 423333 w 4309533"/>
              <a:gd name="connsiteY109" fmla="*/ 152400 h 2087033"/>
              <a:gd name="connsiteX110" fmla="*/ 397933 w 4309533"/>
              <a:gd name="connsiteY110" fmla="*/ 152400 h 2087033"/>
              <a:gd name="connsiteX111" fmla="*/ 397933 w 4309533"/>
              <a:gd name="connsiteY111" fmla="*/ 97366 h 2087033"/>
              <a:gd name="connsiteX112" fmla="*/ 167217 w 4309533"/>
              <a:gd name="connsiteY112" fmla="*/ 95249 h 2087033"/>
              <a:gd name="connsiteX113" fmla="*/ 165100 w 4309533"/>
              <a:gd name="connsiteY113" fmla="*/ 80433 h 2087033"/>
              <a:gd name="connsiteX114" fmla="*/ 93133 w 4309533"/>
              <a:gd name="connsiteY114" fmla="*/ 80433 h 2087033"/>
              <a:gd name="connsiteX115" fmla="*/ 71967 w 4309533"/>
              <a:gd name="connsiteY115" fmla="*/ 59267 h 2087033"/>
              <a:gd name="connsiteX116" fmla="*/ 0 w 4309533"/>
              <a:gd name="connsiteY116" fmla="*/ 59267 h 2087033"/>
              <a:gd name="connsiteX117" fmla="*/ 0 w 4309533"/>
              <a:gd name="connsiteY117" fmla="*/ 0 h 2087033"/>
              <a:gd name="connsiteX0" fmla="*/ 4309533 w 4309533"/>
              <a:gd name="connsiteY0" fmla="*/ 2087033 h 2087033"/>
              <a:gd name="connsiteX1" fmla="*/ 4000500 w 4309533"/>
              <a:gd name="connsiteY1" fmla="*/ 2087033 h 2087033"/>
              <a:gd name="connsiteX2" fmla="*/ 4000500 w 4309533"/>
              <a:gd name="connsiteY2" fmla="*/ 1900766 h 2087033"/>
              <a:gd name="connsiteX3" fmla="*/ 3835400 w 4309533"/>
              <a:gd name="connsiteY3" fmla="*/ 1900766 h 2087033"/>
              <a:gd name="connsiteX4" fmla="*/ 3835400 w 4309533"/>
              <a:gd name="connsiteY4" fmla="*/ 1837266 h 2087033"/>
              <a:gd name="connsiteX5" fmla="*/ 3627967 w 4309533"/>
              <a:gd name="connsiteY5" fmla="*/ 1837266 h 2087033"/>
              <a:gd name="connsiteX6" fmla="*/ 3627967 w 4309533"/>
              <a:gd name="connsiteY6" fmla="*/ 1778000 h 2087033"/>
              <a:gd name="connsiteX7" fmla="*/ 3314700 w 4309533"/>
              <a:gd name="connsiteY7" fmla="*/ 1778000 h 2087033"/>
              <a:gd name="connsiteX8" fmla="*/ 3314700 w 4309533"/>
              <a:gd name="connsiteY8" fmla="*/ 1778000 h 2087033"/>
              <a:gd name="connsiteX9" fmla="*/ 3314700 w 4309533"/>
              <a:gd name="connsiteY9" fmla="*/ 1748366 h 2087033"/>
              <a:gd name="connsiteX10" fmla="*/ 3090333 w 4309533"/>
              <a:gd name="connsiteY10" fmla="*/ 1748366 h 2087033"/>
              <a:gd name="connsiteX11" fmla="*/ 3090333 w 4309533"/>
              <a:gd name="connsiteY11" fmla="*/ 1748366 h 2087033"/>
              <a:gd name="connsiteX12" fmla="*/ 3090333 w 4309533"/>
              <a:gd name="connsiteY12" fmla="*/ 1718733 h 2087033"/>
              <a:gd name="connsiteX13" fmla="*/ 2755900 w 4309533"/>
              <a:gd name="connsiteY13" fmla="*/ 1718733 h 2087033"/>
              <a:gd name="connsiteX14" fmla="*/ 2755900 w 4309533"/>
              <a:gd name="connsiteY14" fmla="*/ 1672166 h 2087033"/>
              <a:gd name="connsiteX15" fmla="*/ 2713567 w 4309533"/>
              <a:gd name="connsiteY15" fmla="*/ 1672166 h 2087033"/>
              <a:gd name="connsiteX16" fmla="*/ 2713567 w 4309533"/>
              <a:gd name="connsiteY16" fmla="*/ 1646766 h 2087033"/>
              <a:gd name="connsiteX17" fmla="*/ 2607733 w 4309533"/>
              <a:gd name="connsiteY17" fmla="*/ 1646766 h 2087033"/>
              <a:gd name="connsiteX18" fmla="*/ 2607733 w 4309533"/>
              <a:gd name="connsiteY18" fmla="*/ 1621366 h 2087033"/>
              <a:gd name="connsiteX19" fmla="*/ 2510367 w 4309533"/>
              <a:gd name="connsiteY19" fmla="*/ 1621366 h 2087033"/>
              <a:gd name="connsiteX20" fmla="*/ 2510367 w 4309533"/>
              <a:gd name="connsiteY20" fmla="*/ 1600200 h 2087033"/>
              <a:gd name="connsiteX21" fmla="*/ 2455333 w 4309533"/>
              <a:gd name="connsiteY21" fmla="*/ 1600200 h 2087033"/>
              <a:gd name="connsiteX22" fmla="*/ 2455333 w 4309533"/>
              <a:gd name="connsiteY22" fmla="*/ 1570566 h 2087033"/>
              <a:gd name="connsiteX23" fmla="*/ 2421467 w 4309533"/>
              <a:gd name="connsiteY23" fmla="*/ 1570566 h 2087033"/>
              <a:gd name="connsiteX24" fmla="*/ 2421467 w 4309533"/>
              <a:gd name="connsiteY24" fmla="*/ 1549400 h 2087033"/>
              <a:gd name="connsiteX25" fmla="*/ 2370667 w 4309533"/>
              <a:gd name="connsiteY25" fmla="*/ 1549400 h 2087033"/>
              <a:gd name="connsiteX26" fmla="*/ 2370667 w 4309533"/>
              <a:gd name="connsiteY26" fmla="*/ 1528233 h 2087033"/>
              <a:gd name="connsiteX27" fmla="*/ 2256367 w 4309533"/>
              <a:gd name="connsiteY27" fmla="*/ 1528233 h 2087033"/>
              <a:gd name="connsiteX28" fmla="*/ 2256367 w 4309533"/>
              <a:gd name="connsiteY28" fmla="*/ 1477433 h 2087033"/>
              <a:gd name="connsiteX29" fmla="*/ 2171700 w 4309533"/>
              <a:gd name="connsiteY29" fmla="*/ 1477433 h 2087033"/>
              <a:gd name="connsiteX30" fmla="*/ 2171700 w 4309533"/>
              <a:gd name="connsiteY30" fmla="*/ 1447800 h 2087033"/>
              <a:gd name="connsiteX31" fmla="*/ 2154767 w 4309533"/>
              <a:gd name="connsiteY31" fmla="*/ 1447800 h 2087033"/>
              <a:gd name="connsiteX32" fmla="*/ 2154767 w 4309533"/>
              <a:gd name="connsiteY32" fmla="*/ 1447800 h 2087033"/>
              <a:gd name="connsiteX33" fmla="*/ 2154767 w 4309533"/>
              <a:gd name="connsiteY33" fmla="*/ 1426633 h 2087033"/>
              <a:gd name="connsiteX34" fmla="*/ 2129367 w 4309533"/>
              <a:gd name="connsiteY34" fmla="*/ 1426633 h 2087033"/>
              <a:gd name="connsiteX35" fmla="*/ 2129367 w 4309533"/>
              <a:gd name="connsiteY35" fmla="*/ 1405466 h 2087033"/>
              <a:gd name="connsiteX36" fmla="*/ 2087033 w 4309533"/>
              <a:gd name="connsiteY36" fmla="*/ 1405466 h 2087033"/>
              <a:gd name="connsiteX37" fmla="*/ 2087033 w 4309533"/>
              <a:gd name="connsiteY37" fmla="*/ 1380066 h 2087033"/>
              <a:gd name="connsiteX38" fmla="*/ 2032000 w 4309533"/>
              <a:gd name="connsiteY38" fmla="*/ 1380066 h 2087033"/>
              <a:gd name="connsiteX39" fmla="*/ 2032000 w 4309533"/>
              <a:gd name="connsiteY39" fmla="*/ 1350433 h 2087033"/>
              <a:gd name="connsiteX40" fmla="*/ 2023533 w 4309533"/>
              <a:gd name="connsiteY40" fmla="*/ 1350433 h 2087033"/>
              <a:gd name="connsiteX41" fmla="*/ 2023533 w 4309533"/>
              <a:gd name="connsiteY41" fmla="*/ 1320800 h 2087033"/>
              <a:gd name="connsiteX42" fmla="*/ 2006600 w 4309533"/>
              <a:gd name="connsiteY42" fmla="*/ 1320800 h 2087033"/>
              <a:gd name="connsiteX43" fmla="*/ 2006600 w 4309533"/>
              <a:gd name="connsiteY43" fmla="*/ 1286933 h 2087033"/>
              <a:gd name="connsiteX44" fmla="*/ 1947333 w 4309533"/>
              <a:gd name="connsiteY44" fmla="*/ 1286933 h 2087033"/>
              <a:gd name="connsiteX45" fmla="*/ 1947333 w 4309533"/>
              <a:gd name="connsiteY45" fmla="*/ 1270000 h 2087033"/>
              <a:gd name="connsiteX46" fmla="*/ 1794933 w 4309533"/>
              <a:gd name="connsiteY46" fmla="*/ 1270000 h 2087033"/>
              <a:gd name="connsiteX47" fmla="*/ 1794933 w 4309533"/>
              <a:gd name="connsiteY47" fmla="*/ 1214966 h 2087033"/>
              <a:gd name="connsiteX48" fmla="*/ 1706033 w 4309533"/>
              <a:gd name="connsiteY48" fmla="*/ 1214966 h 2087033"/>
              <a:gd name="connsiteX49" fmla="*/ 1706033 w 4309533"/>
              <a:gd name="connsiteY49" fmla="*/ 1176866 h 2087033"/>
              <a:gd name="connsiteX50" fmla="*/ 1676400 w 4309533"/>
              <a:gd name="connsiteY50" fmla="*/ 1176866 h 2087033"/>
              <a:gd name="connsiteX51" fmla="*/ 1676400 w 4309533"/>
              <a:gd name="connsiteY51" fmla="*/ 1176866 h 2087033"/>
              <a:gd name="connsiteX52" fmla="*/ 1676400 w 4309533"/>
              <a:gd name="connsiteY52" fmla="*/ 1176866 h 2087033"/>
              <a:gd name="connsiteX53" fmla="*/ 1676400 w 4309533"/>
              <a:gd name="connsiteY53" fmla="*/ 1143000 h 2087033"/>
              <a:gd name="connsiteX54" fmla="*/ 1600200 w 4309533"/>
              <a:gd name="connsiteY54" fmla="*/ 1143000 h 2087033"/>
              <a:gd name="connsiteX55" fmla="*/ 1600200 w 4309533"/>
              <a:gd name="connsiteY55" fmla="*/ 1143000 h 2087033"/>
              <a:gd name="connsiteX56" fmla="*/ 1579033 w 4309533"/>
              <a:gd name="connsiteY56" fmla="*/ 1121833 h 2087033"/>
              <a:gd name="connsiteX57" fmla="*/ 1498600 w 4309533"/>
              <a:gd name="connsiteY57" fmla="*/ 1121833 h 2087033"/>
              <a:gd name="connsiteX58" fmla="*/ 1498600 w 4309533"/>
              <a:gd name="connsiteY58" fmla="*/ 1049866 h 2087033"/>
              <a:gd name="connsiteX59" fmla="*/ 1477433 w 4309533"/>
              <a:gd name="connsiteY59" fmla="*/ 1049866 h 2087033"/>
              <a:gd name="connsiteX60" fmla="*/ 1477433 w 4309533"/>
              <a:gd name="connsiteY60" fmla="*/ 1024466 h 2087033"/>
              <a:gd name="connsiteX61" fmla="*/ 1422400 w 4309533"/>
              <a:gd name="connsiteY61" fmla="*/ 1024466 h 2087033"/>
              <a:gd name="connsiteX62" fmla="*/ 1422400 w 4309533"/>
              <a:gd name="connsiteY62" fmla="*/ 952500 h 2087033"/>
              <a:gd name="connsiteX63" fmla="*/ 1405467 w 4309533"/>
              <a:gd name="connsiteY63" fmla="*/ 952500 h 2087033"/>
              <a:gd name="connsiteX64" fmla="*/ 1405467 w 4309533"/>
              <a:gd name="connsiteY64" fmla="*/ 931333 h 2087033"/>
              <a:gd name="connsiteX65" fmla="*/ 1337733 w 4309533"/>
              <a:gd name="connsiteY65" fmla="*/ 931333 h 2087033"/>
              <a:gd name="connsiteX66" fmla="*/ 1337733 w 4309533"/>
              <a:gd name="connsiteY66" fmla="*/ 846666 h 2087033"/>
              <a:gd name="connsiteX67" fmla="*/ 1337733 w 4309533"/>
              <a:gd name="connsiteY67" fmla="*/ 846666 h 2087033"/>
              <a:gd name="connsiteX68" fmla="*/ 1337733 w 4309533"/>
              <a:gd name="connsiteY68" fmla="*/ 812800 h 2087033"/>
              <a:gd name="connsiteX69" fmla="*/ 1219200 w 4309533"/>
              <a:gd name="connsiteY69" fmla="*/ 812800 h 2087033"/>
              <a:gd name="connsiteX70" fmla="*/ 1219200 w 4309533"/>
              <a:gd name="connsiteY70" fmla="*/ 787400 h 2087033"/>
              <a:gd name="connsiteX71" fmla="*/ 1168400 w 4309533"/>
              <a:gd name="connsiteY71" fmla="*/ 787400 h 2087033"/>
              <a:gd name="connsiteX72" fmla="*/ 1168400 w 4309533"/>
              <a:gd name="connsiteY72" fmla="*/ 770466 h 2087033"/>
              <a:gd name="connsiteX73" fmla="*/ 1130300 w 4309533"/>
              <a:gd name="connsiteY73" fmla="*/ 770466 h 2087033"/>
              <a:gd name="connsiteX74" fmla="*/ 1130300 w 4309533"/>
              <a:gd name="connsiteY74" fmla="*/ 736600 h 2087033"/>
              <a:gd name="connsiteX75" fmla="*/ 1075267 w 4309533"/>
              <a:gd name="connsiteY75" fmla="*/ 736600 h 2087033"/>
              <a:gd name="connsiteX76" fmla="*/ 1075267 w 4309533"/>
              <a:gd name="connsiteY76" fmla="*/ 715433 h 2087033"/>
              <a:gd name="connsiteX77" fmla="*/ 1075267 w 4309533"/>
              <a:gd name="connsiteY77" fmla="*/ 715433 h 2087033"/>
              <a:gd name="connsiteX78" fmla="*/ 1049867 w 4309533"/>
              <a:gd name="connsiteY78" fmla="*/ 690033 h 2087033"/>
              <a:gd name="connsiteX79" fmla="*/ 1020233 w 4309533"/>
              <a:gd name="connsiteY79" fmla="*/ 690033 h 2087033"/>
              <a:gd name="connsiteX80" fmla="*/ 1020233 w 4309533"/>
              <a:gd name="connsiteY80" fmla="*/ 664633 h 2087033"/>
              <a:gd name="connsiteX81" fmla="*/ 1007533 w 4309533"/>
              <a:gd name="connsiteY81" fmla="*/ 664633 h 2087033"/>
              <a:gd name="connsiteX82" fmla="*/ 994833 w 4309533"/>
              <a:gd name="connsiteY82" fmla="*/ 651933 h 2087033"/>
              <a:gd name="connsiteX83" fmla="*/ 965200 w 4309533"/>
              <a:gd name="connsiteY83" fmla="*/ 651933 h 2087033"/>
              <a:gd name="connsiteX84" fmla="*/ 965200 w 4309533"/>
              <a:gd name="connsiteY84" fmla="*/ 609600 h 2087033"/>
              <a:gd name="connsiteX85" fmla="*/ 935567 w 4309533"/>
              <a:gd name="connsiteY85" fmla="*/ 609600 h 2087033"/>
              <a:gd name="connsiteX86" fmla="*/ 935567 w 4309533"/>
              <a:gd name="connsiteY86" fmla="*/ 537633 h 2087033"/>
              <a:gd name="connsiteX87" fmla="*/ 927100 w 4309533"/>
              <a:gd name="connsiteY87" fmla="*/ 546100 h 2087033"/>
              <a:gd name="connsiteX88" fmla="*/ 927100 w 4309533"/>
              <a:gd name="connsiteY88" fmla="*/ 516466 h 2087033"/>
              <a:gd name="connsiteX89" fmla="*/ 880533 w 4309533"/>
              <a:gd name="connsiteY89" fmla="*/ 516466 h 2087033"/>
              <a:gd name="connsiteX90" fmla="*/ 893233 w 4309533"/>
              <a:gd name="connsiteY90" fmla="*/ 503766 h 2087033"/>
              <a:gd name="connsiteX91" fmla="*/ 808567 w 4309533"/>
              <a:gd name="connsiteY91" fmla="*/ 503766 h 2087033"/>
              <a:gd name="connsiteX92" fmla="*/ 808567 w 4309533"/>
              <a:gd name="connsiteY92" fmla="*/ 469900 h 2087033"/>
              <a:gd name="connsiteX93" fmla="*/ 690033 w 4309533"/>
              <a:gd name="connsiteY93" fmla="*/ 469900 h 2087033"/>
              <a:gd name="connsiteX94" fmla="*/ 694267 w 4309533"/>
              <a:gd name="connsiteY94" fmla="*/ 465666 h 2087033"/>
              <a:gd name="connsiteX95" fmla="*/ 635000 w 4309533"/>
              <a:gd name="connsiteY95" fmla="*/ 465666 h 2087033"/>
              <a:gd name="connsiteX96" fmla="*/ 635000 w 4309533"/>
              <a:gd name="connsiteY96" fmla="*/ 423333 h 2087033"/>
              <a:gd name="connsiteX97" fmla="*/ 622300 w 4309533"/>
              <a:gd name="connsiteY97" fmla="*/ 423333 h 2087033"/>
              <a:gd name="connsiteX98" fmla="*/ 622300 w 4309533"/>
              <a:gd name="connsiteY98" fmla="*/ 364066 h 2087033"/>
              <a:gd name="connsiteX99" fmla="*/ 554567 w 4309533"/>
              <a:gd name="connsiteY99" fmla="*/ 364066 h 2087033"/>
              <a:gd name="connsiteX100" fmla="*/ 554567 w 4309533"/>
              <a:gd name="connsiteY100" fmla="*/ 364066 h 2087033"/>
              <a:gd name="connsiteX101" fmla="*/ 529167 w 4309533"/>
              <a:gd name="connsiteY101" fmla="*/ 338666 h 2087033"/>
              <a:gd name="connsiteX102" fmla="*/ 529167 w 4309533"/>
              <a:gd name="connsiteY102" fmla="*/ 338666 h 2087033"/>
              <a:gd name="connsiteX103" fmla="*/ 529167 w 4309533"/>
              <a:gd name="connsiteY103" fmla="*/ 300566 h 2087033"/>
              <a:gd name="connsiteX104" fmla="*/ 474133 w 4309533"/>
              <a:gd name="connsiteY104" fmla="*/ 300566 h 2087033"/>
              <a:gd name="connsiteX105" fmla="*/ 474133 w 4309533"/>
              <a:gd name="connsiteY105" fmla="*/ 258233 h 2087033"/>
              <a:gd name="connsiteX106" fmla="*/ 452967 w 4309533"/>
              <a:gd name="connsiteY106" fmla="*/ 258233 h 2087033"/>
              <a:gd name="connsiteX107" fmla="*/ 452967 w 4309533"/>
              <a:gd name="connsiteY107" fmla="*/ 203200 h 2087033"/>
              <a:gd name="connsiteX108" fmla="*/ 423333 w 4309533"/>
              <a:gd name="connsiteY108" fmla="*/ 203200 h 2087033"/>
              <a:gd name="connsiteX109" fmla="*/ 423333 w 4309533"/>
              <a:gd name="connsiteY109" fmla="*/ 152400 h 2087033"/>
              <a:gd name="connsiteX110" fmla="*/ 397933 w 4309533"/>
              <a:gd name="connsiteY110" fmla="*/ 152400 h 2087033"/>
              <a:gd name="connsiteX111" fmla="*/ 397933 w 4309533"/>
              <a:gd name="connsiteY111" fmla="*/ 97366 h 2087033"/>
              <a:gd name="connsiteX112" fmla="*/ 167217 w 4309533"/>
              <a:gd name="connsiteY112" fmla="*/ 95249 h 2087033"/>
              <a:gd name="connsiteX113" fmla="*/ 165100 w 4309533"/>
              <a:gd name="connsiteY113" fmla="*/ 80433 h 2087033"/>
              <a:gd name="connsiteX114" fmla="*/ 82550 w 4309533"/>
              <a:gd name="connsiteY114" fmla="*/ 78316 h 2087033"/>
              <a:gd name="connsiteX115" fmla="*/ 71967 w 4309533"/>
              <a:gd name="connsiteY115" fmla="*/ 59267 h 2087033"/>
              <a:gd name="connsiteX116" fmla="*/ 0 w 4309533"/>
              <a:gd name="connsiteY116" fmla="*/ 59267 h 2087033"/>
              <a:gd name="connsiteX117" fmla="*/ 0 w 4309533"/>
              <a:gd name="connsiteY117" fmla="*/ 0 h 2087033"/>
              <a:gd name="connsiteX0" fmla="*/ 4309533 w 4309533"/>
              <a:gd name="connsiteY0" fmla="*/ 2087033 h 2087033"/>
              <a:gd name="connsiteX1" fmla="*/ 4000500 w 4309533"/>
              <a:gd name="connsiteY1" fmla="*/ 2087033 h 2087033"/>
              <a:gd name="connsiteX2" fmla="*/ 4000500 w 4309533"/>
              <a:gd name="connsiteY2" fmla="*/ 1900766 h 2087033"/>
              <a:gd name="connsiteX3" fmla="*/ 3835400 w 4309533"/>
              <a:gd name="connsiteY3" fmla="*/ 1900766 h 2087033"/>
              <a:gd name="connsiteX4" fmla="*/ 3835400 w 4309533"/>
              <a:gd name="connsiteY4" fmla="*/ 1837266 h 2087033"/>
              <a:gd name="connsiteX5" fmla="*/ 3627967 w 4309533"/>
              <a:gd name="connsiteY5" fmla="*/ 1837266 h 2087033"/>
              <a:gd name="connsiteX6" fmla="*/ 3627967 w 4309533"/>
              <a:gd name="connsiteY6" fmla="*/ 1778000 h 2087033"/>
              <a:gd name="connsiteX7" fmla="*/ 3314700 w 4309533"/>
              <a:gd name="connsiteY7" fmla="*/ 1778000 h 2087033"/>
              <a:gd name="connsiteX8" fmla="*/ 3314700 w 4309533"/>
              <a:gd name="connsiteY8" fmla="*/ 1778000 h 2087033"/>
              <a:gd name="connsiteX9" fmla="*/ 3314700 w 4309533"/>
              <a:gd name="connsiteY9" fmla="*/ 1748366 h 2087033"/>
              <a:gd name="connsiteX10" fmla="*/ 3090333 w 4309533"/>
              <a:gd name="connsiteY10" fmla="*/ 1748366 h 2087033"/>
              <a:gd name="connsiteX11" fmla="*/ 3090333 w 4309533"/>
              <a:gd name="connsiteY11" fmla="*/ 1748366 h 2087033"/>
              <a:gd name="connsiteX12" fmla="*/ 3090333 w 4309533"/>
              <a:gd name="connsiteY12" fmla="*/ 1718733 h 2087033"/>
              <a:gd name="connsiteX13" fmla="*/ 2755900 w 4309533"/>
              <a:gd name="connsiteY13" fmla="*/ 1718733 h 2087033"/>
              <a:gd name="connsiteX14" fmla="*/ 2755900 w 4309533"/>
              <a:gd name="connsiteY14" fmla="*/ 1672166 h 2087033"/>
              <a:gd name="connsiteX15" fmla="*/ 2713567 w 4309533"/>
              <a:gd name="connsiteY15" fmla="*/ 1672166 h 2087033"/>
              <a:gd name="connsiteX16" fmla="*/ 2713567 w 4309533"/>
              <a:gd name="connsiteY16" fmla="*/ 1646766 h 2087033"/>
              <a:gd name="connsiteX17" fmla="*/ 2607733 w 4309533"/>
              <a:gd name="connsiteY17" fmla="*/ 1646766 h 2087033"/>
              <a:gd name="connsiteX18" fmla="*/ 2607733 w 4309533"/>
              <a:gd name="connsiteY18" fmla="*/ 1621366 h 2087033"/>
              <a:gd name="connsiteX19" fmla="*/ 2510367 w 4309533"/>
              <a:gd name="connsiteY19" fmla="*/ 1621366 h 2087033"/>
              <a:gd name="connsiteX20" fmla="*/ 2510367 w 4309533"/>
              <a:gd name="connsiteY20" fmla="*/ 1600200 h 2087033"/>
              <a:gd name="connsiteX21" fmla="*/ 2455333 w 4309533"/>
              <a:gd name="connsiteY21" fmla="*/ 1600200 h 2087033"/>
              <a:gd name="connsiteX22" fmla="*/ 2455333 w 4309533"/>
              <a:gd name="connsiteY22" fmla="*/ 1570566 h 2087033"/>
              <a:gd name="connsiteX23" fmla="*/ 2421467 w 4309533"/>
              <a:gd name="connsiteY23" fmla="*/ 1570566 h 2087033"/>
              <a:gd name="connsiteX24" fmla="*/ 2421467 w 4309533"/>
              <a:gd name="connsiteY24" fmla="*/ 1549400 h 2087033"/>
              <a:gd name="connsiteX25" fmla="*/ 2370667 w 4309533"/>
              <a:gd name="connsiteY25" fmla="*/ 1549400 h 2087033"/>
              <a:gd name="connsiteX26" fmla="*/ 2370667 w 4309533"/>
              <a:gd name="connsiteY26" fmla="*/ 1528233 h 2087033"/>
              <a:gd name="connsiteX27" fmla="*/ 2256367 w 4309533"/>
              <a:gd name="connsiteY27" fmla="*/ 1528233 h 2087033"/>
              <a:gd name="connsiteX28" fmla="*/ 2256367 w 4309533"/>
              <a:gd name="connsiteY28" fmla="*/ 1477433 h 2087033"/>
              <a:gd name="connsiteX29" fmla="*/ 2171700 w 4309533"/>
              <a:gd name="connsiteY29" fmla="*/ 1477433 h 2087033"/>
              <a:gd name="connsiteX30" fmla="*/ 2171700 w 4309533"/>
              <a:gd name="connsiteY30" fmla="*/ 1447800 h 2087033"/>
              <a:gd name="connsiteX31" fmla="*/ 2154767 w 4309533"/>
              <a:gd name="connsiteY31" fmla="*/ 1447800 h 2087033"/>
              <a:gd name="connsiteX32" fmla="*/ 2154767 w 4309533"/>
              <a:gd name="connsiteY32" fmla="*/ 1447800 h 2087033"/>
              <a:gd name="connsiteX33" fmla="*/ 2154767 w 4309533"/>
              <a:gd name="connsiteY33" fmla="*/ 1426633 h 2087033"/>
              <a:gd name="connsiteX34" fmla="*/ 2129367 w 4309533"/>
              <a:gd name="connsiteY34" fmla="*/ 1426633 h 2087033"/>
              <a:gd name="connsiteX35" fmla="*/ 2129367 w 4309533"/>
              <a:gd name="connsiteY35" fmla="*/ 1405466 h 2087033"/>
              <a:gd name="connsiteX36" fmla="*/ 2087033 w 4309533"/>
              <a:gd name="connsiteY36" fmla="*/ 1405466 h 2087033"/>
              <a:gd name="connsiteX37" fmla="*/ 2087033 w 4309533"/>
              <a:gd name="connsiteY37" fmla="*/ 1380066 h 2087033"/>
              <a:gd name="connsiteX38" fmla="*/ 2032000 w 4309533"/>
              <a:gd name="connsiteY38" fmla="*/ 1380066 h 2087033"/>
              <a:gd name="connsiteX39" fmla="*/ 2032000 w 4309533"/>
              <a:gd name="connsiteY39" fmla="*/ 1350433 h 2087033"/>
              <a:gd name="connsiteX40" fmla="*/ 2023533 w 4309533"/>
              <a:gd name="connsiteY40" fmla="*/ 1350433 h 2087033"/>
              <a:gd name="connsiteX41" fmla="*/ 2023533 w 4309533"/>
              <a:gd name="connsiteY41" fmla="*/ 1320800 h 2087033"/>
              <a:gd name="connsiteX42" fmla="*/ 2006600 w 4309533"/>
              <a:gd name="connsiteY42" fmla="*/ 1320800 h 2087033"/>
              <a:gd name="connsiteX43" fmla="*/ 2006600 w 4309533"/>
              <a:gd name="connsiteY43" fmla="*/ 1286933 h 2087033"/>
              <a:gd name="connsiteX44" fmla="*/ 1947333 w 4309533"/>
              <a:gd name="connsiteY44" fmla="*/ 1286933 h 2087033"/>
              <a:gd name="connsiteX45" fmla="*/ 1947333 w 4309533"/>
              <a:gd name="connsiteY45" fmla="*/ 1270000 h 2087033"/>
              <a:gd name="connsiteX46" fmla="*/ 1794933 w 4309533"/>
              <a:gd name="connsiteY46" fmla="*/ 1270000 h 2087033"/>
              <a:gd name="connsiteX47" fmla="*/ 1794933 w 4309533"/>
              <a:gd name="connsiteY47" fmla="*/ 1214966 h 2087033"/>
              <a:gd name="connsiteX48" fmla="*/ 1706033 w 4309533"/>
              <a:gd name="connsiteY48" fmla="*/ 1214966 h 2087033"/>
              <a:gd name="connsiteX49" fmla="*/ 1706033 w 4309533"/>
              <a:gd name="connsiteY49" fmla="*/ 1176866 h 2087033"/>
              <a:gd name="connsiteX50" fmla="*/ 1676400 w 4309533"/>
              <a:gd name="connsiteY50" fmla="*/ 1176866 h 2087033"/>
              <a:gd name="connsiteX51" fmla="*/ 1676400 w 4309533"/>
              <a:gd name="connsiteY51" fmla="*/ 1176866 h 2087033"/>
              <a:gd name="connsiteX52" fmla="*/ 1676400 w 4309533"/>
              <a:gd name="connsiteY52" fmla="*/ 1176866 h 2087033"/>
              <a:gd name="connsiteX53" fmla="*/ 1676400 w 4309533"/>
              <a:gd name="connsiteY53" fmla="*/ 1143000 h 2087033"/>
              <a:gd name="connsiteX54" fmla="*/ 1600200 w 4309533"/>
              <a:gd name="connsiteY54" fmla="*/ 1143000 h 2087033"/>
              <a:gd name="connsiteX55" fmla="*/ 1600200 w 4309533"/>
              <a:gd name="connsiteY55" fmla="*/ 1143000 h 2087033"/>
              <a:gd name="connsiteX56" fmla="*/ 1579033 w 4309533"/>
              <a:gd name="connsiteY56" fmla="*/ 1121833 h 2087033"/>
              <a:gd name="connsiteX57" fmla="*/ 1498600 w 4309533"/>
              <a:gd name="connsiteY57" fmla="*/ 1121833 h 2087033"/>
              <a:gd name="connsiteX58" fmla="*/ 1498600 w 4309533"/>
              <a:gd name="connsiteY58" fmla="*/ 1049866 h 2087033"/>
              <a:gd name="connsiteX59" fmla="*/ 1477433 w 4309533"/>
              <a:gd name="connsiteY59" fmla="*/ 1049866 h 2087033"/>
              <a:gd name="connsiteX60" fmla="*/ 1477433 w 4309533"/>
              <a:gd name="connsiteY60" fmla="*/ 1024466 h 2087033"/>
              <a:gd name="connsiteX61" fmla="*/ 1422400 w 4309533"/>
              <a:gd name="connsiteY61" fmla="*/ 1024466 h 2087033"/>
              <a:gd name="connsiteX62" fmla="*/ 1422400 w 4309533"/>
              <a:gd name="connsiteY62" fmla="*/ 952500 h 2087033"/>
              <a:gd name="connsiteX63" fmla="*/ 1405467 w 4309533"/>
              <a:gd name="connsiteY63" fmla="*/ 952500 h 2087033"/>
              <a:gd name="connsiteX64" fmla="*/ 1405467 w 4309533"/>
              <a:gd name="connsiteY64" fmla="*/ 931333 h 2087033"/>
              <a:gd name="connsiteX65" fmla="*/ 1337733 w 4309533"/>
              <a:gd name="connsiteY65" fmla="*/ 931333 h 2087033"/>
              <a:gd name="connsiteX66" fmla="*/ 1337733 w 4309533"/>
              <a:gd name="connsiteY66" fmla="*/ 846666 h 2087033"/>
              <a:gd name="connsiteX67" fmla="*/ 1337733 w 4309533"/>
              <a:gd name="connsiteY67" fmla="*/ 846666 h 2087033"/>
              <a:gd name="connsiteX68" fmla="*/ 1337733 w 4309533"/>
              <a:gd name="connsiteY68" fmla="*/ 812800 h 2087033"/>
              <a:gd name="connsiteX69" fmla="*/ 1219200 w 4309533"/>
              <a:gd name="connsiteY69" fmla="*/ 812800 h 2087033"/>
              <a:gd name="connsiteX70" fmla="*/ 1219200 w 4309533"/>
              <a:gd name="connsiteY70" fmla="*/ 787400 h 2087033"/>
              <a:gd name="connsiteX71" fmla="*/ 1168400 w 4309533"/>
              <a:gd name="connsiteY71" fmla="*/ 787400 h 2087033"/>
              <a:gd name="connsiteX72" fmla="*/ 1168400 w 4309533"/>
              <a:gd name="connsiteY72" fmla="*/ 770466 h 2087033"/>
              <a:gd name="connsiteX73" fmla="*/ 1130300 w 4309533"/>
              <a:gd name="connsiteY73" fmla="*/ 770466 h 2087033"/>
              <a:gd name="connsiteX74" fmla="*/ 1130300 w 4309533"/>
              <a:gd name="connsiteY74" fmla="*/ 736600 h 2087033"/>
              <a:gd name="connsiteX75" fmla="*/ 1075267 w 4309533"/>
              <a:gd name="connsiteY75" fmla="*/ 736600 h 2087033"/>
              <a:gd name="connsiteX76" fmla="*/ 1075267 w 4309533"/>
              <a:gd name="connsiteY76" fmla="*/ 715433 h 2087033"/>
              <a:gd name="connsiteX77" fmla="*/ 1075267 w 4309533"/>
              <a:gd name="connsiteY77" fmla="*/ 715433 h 2087033"/>
              <a:gd name="connsiteX78" fmla="*/ 1049867 w 4309533"/>
              <a:gd name="connsiteY78" fmla="*/ 690033 h 2087033"/>
              <a:gd name="connsiteX79" fmla="*/ 1020233 w 4309533"/>
              <a:gd name="connsiteY79" fmla="*/ 690033 h 2087033"/>
              <a:gd name="connsiteX80" fmla="*/ 1020233 w 4309533"/>
              <a:gd name="connsiteY80" fmla="*/ 664633 h 2087033"/>
              <a:gd name="connsiteX81" fmla="*/ 1007533 w 4309533"/>
              <a:gd name="connsiteY81" fmla="*/ 664633 h 2087033"/>
              <a:gd name="connsiteX82" fmla="*/ 994833 w 4309533"/>
              <a:gd name="connsiteY82" fmla="*/ 651933 h 2087033"/>
              <a:gd name="connsiteX83" fmla="*/ 965200 w 4309533"/>
              <a:gd name="connsiteY83" fmla="*/ 651933 h 2087033"/>
              <a:gd name="connsiteX84" fmla="*/ 965200 w 4309533"/>
              <a:gd name="connsiteY84" fmla="*/ 609600 h 2087033"/>
              <a:gd name="connsiteX85" fmla="*/ 935567 w 4309533"/>
              <a:gd name="connsiteY85" fmla="*/ 609600 h 2087033"/>
              <a:gd name="connsiteX86" fmla="*/ 935567 w 4309533"/>
              <a:gd name="connsiteY86" fmla="*/ 537633 h 2087033"/>
              <a:gd name="connsiteX87" fmla="*/ 927100 w 4309533"/>
              <a:gd name="connsiteY87" fmla="*/ 546100 h 2087033"/>
              <a:gd name="connsiteX88" fmla="*/ 927100 w 4309533"/>
              <a:gd name="connsiteY88" fmla="*/ 516466 h 2087033"/>
              <a:gd name="connsiteX89" fmla="*/ 880533 w 4309533"/>
              <a:gd name="connsiteY89" fmla="*/ 516466 h 2087033"/>
              <a:gd name="connsiteX90" fmla="*/ 893233 w 4309533"/>
              <a:gd name="connsiteY90" fmla="*/ 503766 h 2087033"/>
              <a:gd name="connsiteX91" fmla="*/ 808567 w 4309533"/>
              <a:gd name="connsiteY91" fmla="*/ 503766 h 2087033"/>
              <a:gd name="connsiteX92" fmla="*/ 808567 w 4309533"/>
              <a:gd name="connsiteY92" fmla="*/ 469900 h 2087033"/>
              <a:gd name="connsiteX93" fmla="*/ 690033 w 4309533"/>
              <a:gd name="connsiteY93" fmla="*/ 469900 h 2087033"/>
              <a:gd name="connsiteX94" fmla="*/ 694267 w 4309533"/>
              <a:gd name="connsiteY94" fmla="*/ 465666 h 2087033"/>
              <a:gd name="connsiteX95" fmla="*/ 635000 w 4309533"/>
              <a:gd name="connsiteY95" fmla="*/ 465666 h 2087033"/>
              <a:gd name="connsiteX96" fmla="*/ 635000 w 4309533"/>
              <a:gd name="connsiteY96" fmla="*/ 423333 h 2087033"/>
              <a:gd name="connsiteX97" fmla="*/ 622300 w 4309533"/>
              <a:gd name="connsiteY97" fmla="*/ 423333 h 2087033"/>
              <a:gd name="connsiteX98" fmla="*/ 622300 w 4309533"/>
              <a:gd name="connsiteY98" fmla="*/ 364066 h 2087033"/>
              <a:gd name="connsiteX99" fmla="*/ 554567 w 4309533"/>
              <a:gd name="connsiteY99" fmla="*/ 364066 h 2087033"/>
              <a:gd name="connsiteX100" fmla="*/ 554567 w 4309533"/>
              <a:gd name="connsiteY100" fmla="*/ 364066 h 2087033"/>
              <a:gd name="connsiteX101" fmla="*/ 529167 w 4309533"/>
              <a:gd name="connsiteY101" fmla="*/ 338666 h 2087033"/>
              <a:gd name="connsiteX102" fmla="*/ 529167 w 4309533"/>
              <a:gd name="connsiteY102" fmla="*/ 338666 h 2087033"/>
              <a:gd name="connsiteX103" fmla="*/ 529167 w 4309533"/>
              <a:gd name="connsiteY103" fmla="*/ 300566 h 2087033"/>
              <a:gd name="connsiteX104" fmla="*/ 474133 w 4309533"/>
              <a:gd name="connsiteY104" fmla="*/ 300566 h 2087033"/>
              <a:gd name="connsiteX105" fmla="*/ 474133 w 4309533"/>
              <a:gd name="connsiteY105" fmla="*/ 258233 h 2087033"/>
              <a:gd name="connsiteX106" fmla="*/ 452967 w 4309533"/>
              <a:gd name="connsiteY106" fmla="*/ 258233 h 2087033"/>
              <a:gd name="connsiteX107" fmla="*/ 452967 w 4309533"/>
              <a:gd name="connsiteY107" fmla="*/ 203200 h 2087033"/>
              <a:gd name="connsiteX108" fmla="*/ 423333 w 4309533"/>
              <a:gd name="connsiteY108" fmla="*/ 203200 h 2087033"/>
              <a:gd name="connsiteX109" fmla="*/ 423333 w 4309533"/>
              <a:gd name="connsiteY109" fmla="*/ 152400 h 2087033"/>
              <a:gd name="connsiteX110" fmla="*/ 397933 w 4309533"/>
              <a:gd name="connsiteY110" fmla="*/ 152400 h 2087033"/>
              <a:gd name="connsiteX111" fmla="*/ 397933 w 4309533"/>
              <a:gd name="connsiteY111" fmla="*/ 97366 h 2087033"/>
              <a:gd name="connsiteX112" fmla="*/ 167217 w 4309533"/>
              <a:gd name="connsiteY112" fmla="*/ 95249 h 2087033"/>
              <a:gd name="connsiteX113" fmla="*/ 165100 w 4309533"/>
              <a:gd name="connsiteY113" fmla="*/ 80433 h 2087033"/>
              <a:gd name="connsiteX114" fmla="*/ 80434 w 4309533"/>
              <a:gd name="connsiteY114" fmla="*/ 78316 h 2087033"/>
              <a:gd name="connsiteX115" fmla="*/ 71967 w 4309533"/>
              <a:gd name="connsiteY115" fmla="*/ 59267 h 2087033"/>
              <a:gd name="connsiteX116" fmla="*/ 0 w 4309533"/>
              <a:gd name="connsiteY116" fmla="*/ 59267 h 2087033"/>
              <a:gd name="connsiteX117" fmla="*/ 0 w 4309533"/>
              <a:gd name="connsiteY117" fmla="*/ 0 h 2087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4309533" h="2087033">
                <a:moveTo>
                  <a:pt x="4309533" y="2087033"/>
                </a:moveTo>
                <a:lnTo>
                  <a:pt x="4000500" y="2087033"/>
                </a:lnTo>
                <a:lnTo>
                  <a:pt x="4000500" y="1900766"/>
                </a:lnTo>
                <a:lnTo>
                  <a:pt x="3835400" y="1900766"/>
                </a:lnTo>
                <a:lnTo>
                  <a:pt x="3835400" y="1837266"/>
                </a:lnTo>
                <a:lnTo>
                  <a:pt x="3627967" y="1837266"/>
                </a:lnTo>
                <a:lnTo>
                  <a:pt x="3627967" y="1778000"/>
                </a:lnTo>
                <a:lnTo>
                  <a:pt x="3314700" y="1778000"/>
                </a:lnTo>
                <a:lnTo>
                  <a:pt x="3314700" y="1778000"/>
                </a:lnTo>
                <a:lnTo>
                  <a:pt x="3314700" y="1748366"/>
                </a:lnTo>
                <a:lnTo>
                  <a:pt x="3090333" y="1748366"/>
                </a:lnTo>
                <a:lnTo>
                  <a:pt x="3090333" y="1748366"/>
                </a:lnTo>
                <a:lnTo>
                  <a:pt x="3090333" y="1718733"/>
                </a:lnTo>
                <a:lnTo>
                  <a:pt x="2755900" y="1718733"/>
                </a:lnTo>
                <a:lnTo>
                  <a:pt x="2755900" y="1672166"/>
                </a:lnTo>
                <a:lnTo>
                  <a:pt x="2713567" y="1672166"/>
                </a:lnTo>
                <a:lnTo>
                  <a:pt x="2713567" y="1646766"/>
                </a:lnTo>
                <a:lnTo>
                  <a:pt x="2607733" y="1646766"/>
                </a:lnTo>
                <a:lnTo>
                  <a:pt x="2607733" y="1621366"/>
                </a:lnTo>
                <a:lnTo>
                  <a:pt x="2510367" y="1621366"/>
                </a:lnTo>
                <a:lnTo>
                  <a:pt x="2510367" y="1600200"/>
                </a:lnTo>
                <a:lnTo>
                  <a:pt x="2455333" y="1600200"/>
                </a:lnTo>
                <a:lnTo>
                  <a:pt x="2455333" y="1570566"/>
                </a:lnTo>
                <a:lnTo>
                  <a:pt x="2421467" y="1570566"/>
                </a:lnTo>
                <a:lnTo>
                  <a:pt x="2421467" y="1549400"/>
                </a:lnTo>
                <a:lnTo>
                  <a:pt x="2370667" y="1549400"/>
                </a:lnTo>
                <a:lnTo>
                  <a:pt x="2370667" y="1528233"/>
                </a:lnTo>
                <a:lnTo>
                  <a:pt x="2256367" y="1528233"/>
                </a:lnTo>
                <a:lnTo>
                  <a:pt x="2256367" y="1477433"/>
                </a:lnTo>
                <a:lnTo>
                  <a:pt x="2171700" y="1477433"/>
                </a:lnTo>
                <a:lnTo>
                  <a:pt x="2171700" y="1447800"/>
                </a:lnTo>
                <a:lnTo>
                  <a:pt x="2154767" y="1447800"/>
                </a:lnTo>
                <a:lnTo>
                  <a:pt x="2154767" y="1447800"/>
                </a:lnTo>
                <a:lnTo>
                  <a:pt x="2154767" y="1426633"/>
                </a:lnTo>
                <a:lnTo>
                  <a:pt x="2129367" y="1426633"/>
                </a:lnTo>
                <a:lnTo>
                  <a:pt x="2129367" y="1405466"/>
                </a:lnTo>
                <a:lnTo>
                  <a:pt x="2087033" y="1405466"/>
                </a:lnTo>
                <a:lnTo>
                  <a:pt x="2087033" y="1380066"/>
                </a:lnTo>
                <a:lnTo>
                  <a:pt x="2032000" y="1380066"/>
                </a:lnTo>
                <a:lnTo>
                  <a:pt x="2032000" y="1350433"/>
                </a:lnTo>
                <a:lnTo>
                  <a:pt x="2023533" y="1350433"/>
                </a:lnTo>
                <a:lnTo>
                  <a:pt x="2023533" y="1320800"/>
                </a:lnTo>
                <a:lnTo>
                  <a:pt x="2006600" y="1320800"/>
                </a:lnTo>
                <a:lnTo>
                  <a:pt x="2006600" y="1286933"/>
                </a:lnTo>
                <a:lnTo>
                  <a:pt x="1947333" y="1286933"/>
                </a:lnTo>
                <a:lnTo>
                  <a:pt x="1947333" y="1270000"/>
                </a:lnTo>
                <a:lnTo>
                  <a:pt x="1794933" y="1270000"/>
                </a:lnTo>
                <a:lnTo>
                  <a:pt x="1794933" y="1214966"/>
                </a:lnTo>
                <a:lnTo>
                  <a:pt x="1706033" y="1214966"/>
                </a:lnTo>
                <a:lnTo>
                  <a:pt x="1706033" y="1176866"/>
                </a:lnTo>
                <a:lnTo>
                  <a:pt x="1676400" y="1176866"/>
                </a:lnTo>
                <a:lnTo>
                  <a:pt x="1676400" y="1176866"/>
                </a:lnTo>
                <a:lnTo>
                  <a:pt x="1676400" y="1176866"/>
                </a:lnTo>
                <a:lnTo>
                  <a:pt x="1676400" y="1143000"/>
                </a:lnTo>
                <a:lnTo>
                  <a:pt x="1600200" y="1143000"/>
                </a:lnTo>
                <a:lnTo>
                  <a:pt x="1600200" y="1143000"/>
                </a:lnTo>
                <a:lnTo>
                  <a:pt x="1579033" y="1121833"/>
                </a:lnTo>
                <a:lnTo>
                  <a:pt x="1498600" y="1121833"/>
                </a:lnTo>
                <a:lnTo>
                  <a:pt x="1498600" y="1049866"/>
                </a:lnTo>
                <a:lnTo>
                  <a:pt x="1477433" y="1049866"/>
                </a:lnTo>
                <a:lnTo>
                  <a:pt x="1477433" y="1024466"/>
                </a:lnTo>
                <a:lnTo>
                  <a:pt x="1422400" y="1024466"/>
                </a:lnTo>
                <a:lnTo>
                  <a:pt x="1422400" y="952500"/>
                </a:lnTo>
                <a:lnTo>
                  <a:pt x="1405467" y="952500"/>
                </a:lnTo>
                <a:lnTo>
                  <a:pt x="1405467" y="931333"/>
                </a:lnTo>
                <a:lnTo>
                  <a:pt x="1337733" y="931333"/>
                </a:lnTo>
                <a:lnTo>
                  <a:pt x="1337733" y="846666"/>
                </a:lnTo>
                <a:lnTo>
                  <a:pt x="1337733" y="846666"/>
                </a:lnTo>
                <a:lnTo>
                  <a:pt x="1337733" y="812800"/>
                </a:lnTo>
                <a:lnTo>
                  <a:pt x="1219200" y="812800"/>
                </a:lnTo>
                <a:lnTo>
                  <a:pt x="1219200" y="787400"/>
                </a:lnTo>
                <a:lnTo>
                  <a:pt x="1168400" y="787400"/>
                </a:lnTo>
                <a:lnTo>
                  <a:pt x="1168400" y="770466"/>
                </a:lnTo>
                <a:lnTo>
                  <a:pt x="1130300" y="770466"/>
                </a:lnTo>
                <a:lnTo>
                  <a:pt x="1130300" y="736600"/>
                </a:lnTo>
                <a:lnTo>
                  <a:pt x="1075267" y="736600"/>
                </a:lnTo>
                <a:lnTo>
                  <a:pt x="1075267" y="715433"/>
                </a:lnTo>
                <a:lnTo>
                  <a:pt x="1075267" y="715433"/>
                </a:lnTo>
                <a:lnTo>
                  <a:pt x="1049867" y="690033"/>
                </a:lnTo>
                <a:lnTo>
                  <a:pt x="1020233" y="690033"/>
                </a:lnTo>
                <a:lnTo>
                  <a:pt x="1020233" y="664633"/>
                </a:lnTo>
                <a:lnTo>
                  <a:pt x="1007533" y="664633"/>
                </a:lnTo>
                <a:lnTo>
                  <a:pt x="994833" y="651933"/>
                </a:lnTo>
                <a:lnTo>
                  <a:pt x="965200" y="651933"/>
                </a:lnTo>
                <a:lnTo>
                  <a:pt x="965200" y="609600"/>
                </a:lnTo>
                <a:lnTo>
                  <a:pt x="935567" y="609600"/>
                </a:lnTo>
                <a:lnTo>
                  <a:pt x="935567" y="537633"/>
                </a:lnTo>
                <a:lnTo>
                  <a:pt x="927100" y="546100"/>
                </a:lnTo>
                <a:lnTo>
                  <a:pt x="927100" y="516466"/>
                </a:lnTo>
                <a:lnTo>
                  <a:pt x="880533" y="516466"/>
                </a:lnTo>
                <a:lnTo>
                  <a:pt x="893233" y="503766"/>
                </a:lnTo>
                <a:lnTo>
                  <a:pt x="808567" y="503766"/>
                </a:lnTo>
                <a:lnTo>
                  <a:pt x="808567" y="469900"/>
                </a:lnTo>
                <a:lnTo>
                  <a:pt x="690033" y="469900"/>
                </a:lnTo>
                <a:lnTo>
                  <a:pt x="694267" y="465666"/>
                </a:lnTo>
                <a:lnTo>
                  <a:pt x="635000" y="465666"/>
                </a:lnTo>
                <a:lnTo>
                  <a:pt x="635000" y="423333"/>
                </a:lnTo>
                <a:lnTo>
                  <a:pt x="622300" y="423333"/>
                </a:lnTo>
                <a:lnTo>
                  <a:pt x="622300" y="364066"/>
                </a:lnTo>
                <a:lnTo>
                  <a:pt x="554567" y="364066"/>
                </a:lnTo>
                <a:lnTo>
                  <a:pt x="554567" y="364066"/>
                </a:lnTo>
                <a:lnTo>
                  <a:pt x="529167" y="338666"/>
                </a:lnTo>
                <a:lnTo>
                  <a:pt x="529167" y="338666"/>
                </a:lnTo>
                <a:lnTo>
                  <a:pt x="529167" y="300566"/>
                </a:lnTo>
                <a:lnTo>
                  <a:pt x="474133" y="300566"/>
                </a:lnTo>
                <a:lnTo>
                  <a:pt x="474133" y="258233"/>
                </a:lnTo>
                <a:lnTo>
                  <a:pt x="452967" y="258233"/>
                </a:lnTo>
                <a:lnTo>
                  <a:pt x="452967" y="203200"/>
                </a:lnTo>
                <a:lnTo>
                  <a:pt x="423333" y="203200"/>
                </a:lnTo>
                <a:lnTo>
                  <a:pt x="423333" y="152400"/>
                </a:lnTo>
                <a:lnTo>
                  <a:pt x="397933" y="152400"/>
                </a:lnTo>
                <a:lnTo>
                  <a:pt x="397933" y="97366"/>
                </a:lnTo>
                <a:lnTo>
                  <a:pt x="167217" y="95249"/>
                </a:lnTo>
                <a:lnTo>
                  <a:pt x="165100" y="80433"/>
                </a:lnTo>
                <a:lnTo>
                  <a:pt x="80434" y="78316"/>
                </a:lnTo>
                <a:lnTo>
                  <a:pt x="71967" y="59267"/>
                </a:lnTo>
                <a:lnTo>
                  <a:pt x="0" y="59267"/>
                </a:lnTo>
                <a:lnTo>
                  <a:pt x="0" y="0"/>
                </a:lnTo>
              </a:path>
            </a:pathLst>
          </a:custGeom>
          <a:noFill/>
          <a:ln w="28575">
            <a:solidFill>
              <a:schemeClr val="accent3">
                <a:lumMod val="60000"/>
                <a:lumOff val="40000"/>
              </a:schemeClr>
            </a:solidFill>
            <a:miter lim="800000"/>
            <a:headEnd/>
            <a:tailEnd/>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3" name="Freeform: Shape 2">
            <a:extLst>
              <a:ext uri="{FF2B5EF4-FFF2-40B4-BE49-F238E27FC236}">
                <a16:creationId xmlns:a16="http://schemas.microsoft.com/office/drawing/2014/main" id="{A6A6B208-6AB7-82BB-AEEA-90B7C4E0263B}"/>
              </a:ext>
            </a:extLst>
          </p:cNvPr>
          <p:cNvSpPr/>
          <p:nvPr/>
        </p:nvSpPr>
        <p:spPr bwMode="auto">
          <a:xfrm>
            <a:off x="3527425" y="1755775"/>
            <a:ext cx="4356100" cy="1397000"/>
          </a:xfrm>
          <a:custGeom>
            <a:avLst/>
            <a:gdLst>
              <a:gd name="connsiteX0" fmla="*/ 4356100 w 4356100"/>
              <a:gd name="connsiteY0" fmla="*/ 1397000 h 1397000"/>
              <a:gd name="connsiteX1" fmla="*/ 3648075 w 4356100"/>
              <a:gd name="connsiteY1" fmla="*/ 1397000 h 1397000"/>
              <a:gd name="connsiteX2" fmla="*/ 3648075 w 4356100"/>
              <a:gd name="connsiteY2" fmla="*/ 1358900 h 1397000"/>
              <a:gd name="connsiteX3" fmla="*/ 3486150 w 4356100"/>
              <a:gd name="connsiteY3" fmla="*/ 1358900 h 1397000"/>
              <a:gd name="connsiteX4" fmla="*/ 3486150 w 4356100"/>
              <a:gd name="connsiteY4" fmla="*/ 1323975 h 1397000"/>
              <a:gd name="connsiteX5" fmla="*/ 3359150 w 4356100"/>
              <a:gd name="connsiteY5" fmla="*/ 1323975 h 1397000"/>
              <a:gd name="connsiteX6" fmla="*/ 3349625 w 4356100"/>
              <a:gd name="connsiteY6" fmla="*/ 1314450 h 1397000"/>
              <a:gd name="connsiteX7" fmla="*/ 3187700 w 4356100"/>
              <a:gd name="connsiteY7" fmla="*/ 1314450 h 1397000"/>
              <a:gd name="connsiteX8" fmla="*/ 3187700 w 4356100"/>
              <a:gd name="connsiteY8" fmla="*/ 1282700 h 1397000"/>
              <a:gd name="connsiteX9" fmla="*/ 2924175 w 4356100"/>
              <a:gd name="connsiteY9" fmla="*/ 1282700 h 1397000"/>
              <a:gd name="connsiteX10" fmla="*/ 2924175 w 4356100"/>
              <a:gd name="connsiteY10" fmla="*/ 1263650 h 1397000"/>
              <a:gd name="connsiteX11" fmla="*/ 2867025 w 4356100"/>
              <a:gd name="connsiteY11" fmla="*/ 1263650 h 1397000"/>
              <a:gd name="connsiteX12" fmla="*/ 2778125 w 4356100"/>
              <a:gd name="connsiteY12" fmla="*/ 1263650 h 1397000"/>
              <a:gd name="connsiteX13" fmla="*/ 2778125 w 4356100"/>
              <a:gd name="connsiteY13" fmla="*/ 1241425 h 1397000"/>
              <a:gd name="connsiteX14" fmla="*/ 2606675 w 4356100"/>
              <a:gd name="connsiteY14" fmla="*/ 1241425 h 1397000"/>
              <a:gd name="connsiteX15" fmla="*/ 2606675 w 4356100"/>
              <a:gd name="connsiteY15" fmla="*/ 1225550 h 1397000"/>
              <a:gd name="connsiteX16" fmla="*/ 2498725 w 4356100"/>
              <a:gd name="connsiteY16" fmla="*/ 1225550 h 1397000"/>
              <a:gd name="connsiteX17" fmla="*/ 2498725 w 4356100"/>
              <a:gd name="connsiteY17" fmla="*/ 1196975 h 1397000"/>
              <a:gd name="connsiteX18" fmla="*/ 2422525 w 4356100"/>
              <a:gd name="connsiteY18" fmla="*/ 1196975 h 1397000"/>
              <a:gd name="connsiteX19" fmla="*/ 2422525 w 4356100"/>
              <a:gd name="connsiteY19" fmla="*/ 1177925 h 1397000"/>
              <a:gd name="connsiteX20" fmla="*/ 2349500 w 4356100"/>
              <a:gd name="connsiteY20" fmla="*/ 1177925 h 1397000"/>
              <a:gd name="connsiteX21" fmla="*/ 2349500 w 4356100"/>
              <a:gd name="connsiteY21" fmla="*/ 1171575 h 1397000"/>
              <a:gd name="connsiteX22" fmla="*/ 2320925 w 4356100"/>
              <a:gd name="connsiteY22" fmla="*/ 1171575 h 1397000"/>
              <a:gd name="connsiteX23" fmla="*/ 2320925 w 4356100"/>
              <a:gd name="connsiteY23" fmla="*/ 1171575 h 1397000"/>
              <a:gd name="connsiteX24" fmla="*/ 2305050 w 4356100"/>
              <a:gd name="connsiteY24" fmla="*/ 1155700 h 1397000"/>
              <a:gd name="connsiteX25" fmla="*/ 2305050 w 4356100"/>
              <a:gd name="connsiteY25" fmla="*/ 1133475 h 1397000"/>
              <a:gd name="connsiteX26" fmla="*/ 2200275 w 4356100"/>
              <a:gd name="connsiteY26" fmla="*/ 1133475 h 1397000"/>
              <a:gd name="connsiteX27" fmla="*/ 2209800 w 4356100"/>
              <a:gd name="connsiteY27" fmla="*/ 1123950 h 1397000"/>
              <a:gd name="connsiteX28" fmla="*/ 2162175 w 4356100"/>
              <a:gd name="connsiteY28" fmla="*/ 1123950 h 1397000"/>
              <a:gd name="connsiteX29" fmla="*/ 2162175 w 4356100"/>
              <a:gd name="connsiteY29" fmla="*/ 1098550 h 1397000"/>
              <a:gd name="connsiteX30" fmla="*/ 2149475 w 4356100"/>
              <a:gd name="connsiteY30" fmla="*/ 1111250 h 1397000"/>
              <a:gd name="connsiteX31" fmla="*/ 2149475 w 4356100"/>
              <a:gd name="connsiteY31" fmla="*/ 1076325 h 1397000"/>
              <a:gd name="connsiteX32" fmla="*/ 2108200 w 4356100"/>
              <a:gd name="connsiteY32" fmla="*/ 1076325 h 1397000"/>
              <a:gd name="connsiteX33" fmla="*/ 1885950 w 4356100"/>
              <a:gd name="connsiteY33" fmla="*/ 1076325 h 1397000"/>
              <a:gd name="connsiteX34" fmla="*/ 1885950 w 4356100"/>
              <a:gd name="connsiteY34" fmla="*/ 1031875 h 1397000"/>
              <a:gd name="connsiteX35" fmla="*/ 1835150 w 4356100"/>
              <a:gd name="connsiteY35" fmla="*/ 1031875 h 1397000"/>
              <a:gd name="connsiteX36" fmla="*/ 1835150 w 4356100"/>
              <a:gd name="connsiteY36" fmla="*/ 996950 h 1397000"/>
              <a:gd name="connsiteX37" fmla="*/ 1812925 w 4356100"/>
              <a:gd name="connsiteY37" fmla="*/ 996950 h 1397000"/>
              <a:gd name="connsiteX38" fmla="*/ 1812925 w 4356100"/>
              <a:gd name="connsiteY38" fmla="*/ 968375 h 1397000"/>
              <a:gd name="connsiteX39" fmla="*/ 1733550 w 4356100"/>
              <a:gd name="connsiteY39" fmla="*/ 968375 h 1397000"/>
              <a:gd name="connsiteX40" fmla="*/ 1733550 w 4356100"/>
              <a:gd name="connsiteY40" fmla="*/ 955675 h 1397000"/>
              <a:gd name="connsiteX41" fmla="*/ 1666875 w 4356100"/>
              <a:gd name="connsiteY41" fmla="*/ 955675 h 1397000"/>
              <a:gd name="connsiteX42" fmla="*/ 1666875 w 4356100"/>
              <a:gd name="connsiteY42" fmla="*/ 920750 h 1397000"/>
              <a:gd name="connsiteX43" fmla="*/ 1651000 w 4356100"/>
              <a:gd name="connsiteY43" fmla="*/ 920750 h 1397000"/>
              <a:gd name="connsiteX44" fmla="*/ 1651000 w 4356100"/>
              <a:gd name="connsiteY44" fmla="*/ 908050 h 1397000"/>
              <a:gd name="connsiteX45" fmla="*/ 1628775 w 4356100"/>
              <a:gd name="connsiteY45" fmla="*/ 908050 h 1397000"/>
              <a:gd name="connsiteX46" fmla="*/ 1628775 w 4356100"/>
              <a:gd name="connsiteY46" fmla="*/ 882650 h 1397000"/>
              <a:gd name="connsiteX47" fmla="*/ 1470025 w 4356100"/>
              <a:gd name="connsiteY47" fmla="*/ 882650 h 1397000"/>
              <a:gd name="connsiteX48" fmla="*/ 1470025 w 4356100"/>
              <a:gd name="connsiteY48" fmla="*/ 869950 h 1397000"/>
              <a:gd name="connsiteX49" fmla="*/ 1428750 w 4356100"/>
              <a:gd name="connsiteY49" fmla="*/ 869950 h 1397000"/>
              <a:gd name="connsiteX50" fmla="*/ 1428750 w 4356100"/>
              <a:gd name="connsiteY50" fmla="*/ 831850 h 1397000"/>
              <a:gd name="connsiteX51" fmla="*/ 1377950 w 4356100"/>
              <a:gd name="connsiteY51" fmla="*/ 831850 h 1397000"/>
              <a:gd name="connsiteX52" fmla="*/ 1377950 w 4356100"/>
              <a:gd name="connsiteY52" fmla="*/ 809625 h 1397000"/>
              <a:gd name="connsiteX53" fmla="*/ 1346200 w 4356100"/>
              <a:gd name="connsiteY53" fmla="*/ 809625 h 1397000"/>
              <a:gd name="connsiteX54" fmla="*/ 1346200 w 4356100"/>
              <a:gd name="connsiteY54" fmla="*/ 787400 h 1397000"/>
              <a:gd name="connsiteX55" fmla="*/ 1314450 w 4356100"/>
              <a:gd name="connsiteY55" fmla="*/ 787400 h 1397000"/>
              <a:gd name="connsiteX56" fmla="*/ 1314450 w 4356100"/>
              <a:gd name="connsiteY56" fmla="*/ 752475 h 1397000"/>
              <a:gd name="connsiteX57" fmla="*/ 1276350 w 4356100"/>
              <a:gd name="connsiteY57" fmla="*/ 752475 h 1397000"/>
              <a:gd name="connsiteX58" fmla="*/ 1276350 w 4356100"/>
              <a:gd name="connsiteY58" fmla="*/ 723900 h 1397000"/>
              <a:gd name="connsiteX59" fmla="*/ 1238250 w 4356100"/>
              <a:gd name="connsiteY59" fmla="*/ 723900 h 1397000"/>
              <a:gd name="connsiteX60" fmla="*/ 1238250 w 4356100"/>
              <a:gd name="connsiteY60" fmla="*/ 723900 h 1397000"/>
              <a:gd name="connsiteX61" fmla="*/ 1238250 w 4356100"/>
              <a:gd name="connsiteY61" fmla="*/ 701675 h 1397000"/>
              <a:gd name="connsiteX62" fmla="*/ 1206500 w 4356100"/>
              <a:gd name="connsiteY62" fmla="*/ 701675 h 1397000"/>
              <a:gd name="connsiteX63" fmla="*/ 1206500 w 4356100"/>
              <a:gd name="connsiteY63" fmla="*/ 679450 h 1397000"/>
              <a:gd name="connsiteX64" fmla="*/ 1174750 w 4356100"/>
              <a:gd name="connsiteY64" fmla="*/ 679450 h 1397000"/>
              <a:gd name="connsiteX65" fmla="*/ 1174750 w 4356100"/>
              <a:gd name="connsiteY65" fmla="*/ 663575 h 1397000"/>
              <a:gd name="connsiteX66" fmla="*/ 1117600 w 4356100"/>
              <a:gd name="connsiteY66" fmla="*/ 663575 h 1397000"/>
              <a:gd name="connsiteX67" fmla="*/ 1117600 w 4356100"/>
              <a:gd name="connsiteY67" fmla="*/ 641350 h 1397000"/>
              <a:gd name="connsiteX68" fmla="*/ 1085850 w 4356100"/>
              <a:gd name="connsiteY68" fmla="*/ 641350 h 1397000"/>
              <a:gd name="connsiteX69" fmla="*/ 1085850 w 4356100"/>
              <a:gd name="connsiteY69" fmla="*/ 587375 h 1397000"/>
              <a:gd name="connsiteX70" fmla="*/ 898525 w 4356100"/>
              <a:gd name="connsiteY70" fmla="*/ 587375 h 1397000"/>
              <a:gd name="connsiteX71" fmla="*/ 898525 w 4356100"/>
              <a:gd name="connsiteY71" fmla="*/ 542925 h 1397000"/>
              <a:gd name="connsiteX72" fmla="*/ 841375 w 4356100"/>
              <a:gd name="connsiteY72" fmla="*/ 542925 h 1397000"/>
              <a:gd name="connsiteX73" fmla="*/ 841375 w 4356100"/>
              <a:gd name="connsiteY73" fmla="*/ 508000 h 1397000"/>
              <a:gd name="connsiteX74" fmla="*/ 831850 w 4356100"/>
              <a:gd name="connsiteY74" fmla="*/ 508000 h 1397000"/>
              <a:gd name="connsiteX75" fmla="*/ 831850 w 4356100"/>
              <a:gd name="connsiteY75" fmla="*/ 479425 h 1397000"/>
              <a:gd name="connsiteX76" fmla="*/ 765175 w 4356100"/>
              <a:gd name="connsiteY76" fmla="*/ 479425 h 1397000"/>
              <a:gd name="connsiteX77" fmla="*/ 765175 w 4356100"/>
              <a:gd name="connsiteY77" fmla="*/ 438150 h 1397000"/>
              <a:gd name="connsiteX78" fmla="*/ 708025 w 4356100"/>
              <a:gd name="connsiteY78" fmla="*/ 438150 h 1397000"/>
              <a:gd name="connsiteX79" fmla="*/ 708025 w 4356100"/>
              <a:gd name="connsiteY79" fmla="*/ 381000 h 1397000"/>
              <a:gd name="connsiteX80" fmla="*/ 685800 w 4356100"/>
              <a:gd name="connsiteY80" fmla="*/ 381000 h 1397000"/>
              <a:gd name="connsiteX81" fmla="*/ 685800 w 4356100"/>
              <a:gd name="connsiteY81" fmla="*/ 346075 h 1397000"/>
              <a:gd name="connsiteX82" fmla="*/ 603250 w 4356100"/>
              <a:gd name="connsiteY82" fmla="*/ 346075 h 1397000"/>
              <a:gd name="connsiteX83" fmla="*/ 603250 w 4356100"/>
              <a:gd name="connsiteY83" fmla="*/ 346075 h 1397000"/>
              <a:gd name="connsiteX84" fmla="*/ 603250 w 4356100"/>
              <a:gd name="connsiteY84" fmla="*/ 314325 h 1397000"/>
              <a:gd name="connsiteX85" fmla="*/ 568325 w 4356100"/>
              <a:gd name="connsiteY85" fmla="*/ 314325 h 1397000"/>
              <a:gd name="connsiteX86" fmla="*/ 568325 w 4356100"/>
              <a:gd name="connsiteY86" fmla="*/ 288925 h 1397000"/>
              <a:gd name="connsiteX87" fmla="*/ 530225 w 4356100"/>
              <a:gd name="connsiteY87" fmla="*/ 288925 h 1397000"/>
              <a:gd name="connsiteX88" fmla="*/ 530225 w 4356100"/>
              <a:gd name="connsiteY88" fmla="*/ 257175 h 1397000"/>
              <a:gd name="connsiteX89" fmla="*/ 511175 w 4356100"/>
              <a:gd name="connsiteY89" fmla="*/ 257175 h 1397000"/>
              <a:gd name="connsiteX90" fmla="*/ 511175 w 4356100"/>
              <a:gd name="connsiteY90" fmla="*/ 206375 h 1397000"/>
              <a:gd name="connsiteX91" fmla="*/ 415925 w 4356100"/>
              <a:gd name="connsiteY91" fmla="*/ 206375 h 1397000"/>
              <a:gd name="connsiteX92" fmla="*/ 415925 w 4356100"/>
              <a:gd name="connsiteY92" fmla="*/ 171450 h 1397000"/>
              <a:gd name="connsiteX93" fmla="*/ 390525 w 4356100"/>
              <a:gd name="connsiteY93" fmla="*/ 171450 h 1397000"/>
              <a:gd name="connsiteX94" fmla="*/ 390525 w 4356100"/>
              <a:gd name="connsiteY94" fmla="*/ 149225 h 1397000"/>
              <a:gd name="connsiteX95" fmla="*/ 342900 w 4356100"/>
              <a:gd name="connsiteY95" fmla="*/ 149225 h 1397000"/>
              <a:gd name="connsiteX96" fmla="*/ 342900 w 4356100"/>
              <a:gd name="connsiteY96" fmla="*/ 149225 h 1397000"/>
              <a:gd name="connsiteX97" fmla="*/ 311150 w 4356100"/>
              <a:gd name="connsiteY97" fmla="*/ 149225 h 1397000"/>
              <a:gd name="connsiteX98" fmla="*/ 311150 w 4356100"/>
              <a:gd name="connsiteY98" fmla="*/ 88900 h 1397000"/>
              <a:gd name="connsiteX99" fmla="*/ 276225 w 4356100"/>
              <a:gd name="connsiteY99" fmla="*/ 88900 h 1397000"/>
              <a:gd name="connsiteX100" fmla="*/ 276225 w 4356100"/>
              <a:gd name="connsiteY100" fmla="*/ 88900 h 1397000"/>
              <a:gd name="connsiteX101" fmla="*/ 276225 w 4356100"/>
              <a:gd name="connsiteY101" fmla="*/ 63500 h 1397000"/>
              <a:gd name="connsiteX102" fmla="*/ 219075 w 4356100"/>
              <a:gd name="connsiteY102" fmla="*/ 63500 h 1397000"/>
              <a:gd name="connsiteX103" fmla="*/ 219075 w 4356100"/>
              <a:gd name="connsiteY103" fmla="*/ 50800 h 1397000"/>
              <a:gd name="connsiteX104" fmla="*/ 180975 w 4356100"/>
              <a:gd name="connsiteY104" fmla="*/ 50800 h 1397000"/>
              <a:gd name="connsiteX105" fmla="*/ 180975 w 4356100"/>
              <a:gd name="connsiteY105" fmla="*/ 50800 h 1397000"/>
              <a:gd name="connsiteX106" fmla="*/ 180975 w 4356100"/>
              <a:gd name="connsiteY106" fmla="*/ 28575 h 1397000"/>
              <a:gd name="connsiteX107" fmla="*/ 73025 w 4356100"/>
              <a:gd name="connsiteY107" fmla="*/ 28575 h 1397000"/>
              <a:gd name="connsiteX108" fmla="*/ 73025 w 4356100"/>
              <a:gd name="connsiteY108" fmla="*/ 0 h 1397000"/>
              <a:gd name="connsiteX109" fmla="*/ 0 w 4356100"/>
              <a:gd name="connsiteY109" fmla="*/ 0 h 1397000"/>
              <a:gd name="connsiteX0" fmla="*/ 4356100 w 4356100"/>
              <a:gd name="connsiteY0" fmla="*/ 1397000 h 1397000"/>
              <a:gd name="connsiteX1" fmla="*/ 3648075 w 4356100"/>
              <a:gd name="connsiteY1" fmla="*/ 1397000 h 1397000"/>
              <a:gd name="connsiteX2" fmla="*/ 3648075 w 4356100"/>
              <a:gd name="connsiteY2" fmla="*/ 1358900 h 1397000"/>
              <a:gd name="connsiteX3" fmla="*/ 3486150 w 4356100"/>
              <a:gd name="connsiteY3" fmla="*/ 1358900 h 1397000"/>
              <a:gd name="connsiteX4" fmla="*/ 3486150 w 4356100"/>
              <a:gd name="connsiteY4" fmla="*/ 1323975 h 1397000"/>
              <a:gd name="connsiteX5" fmla="*/ 3359150 w 4356100"/>
              <a:gd name="connsiteY5" fmla="*/ 1323975 h 1397000"/>
              <a:gd name="connsiteX6" fmla="*/ 3349625 w 4356100"/>
              <a:gd name="connsiteY6" fmla="*/ 1314450 h 1397000"/>
              <a:gd name="connsiteX7" fmla="*/ 3187700 w 4356100"/>
              <a:gd name="connsiteY7" fmla="*/ 1314450 h 1397000"/>
              <a:gd name="connsiteX8" fmla="*/ 3187700 w 4356100"/>
              <a:gd name="connsiteY8" fmla="*/ 1282700 h 1397000"/>
              <a:gd name="connsiteX9" fmla="*/ 2924175 w 4356100"/>
              <a:gd name="connsiteY9" fmla="*/ 1282700 h 1397000"/>
              <a:gd name="connsiteX10" fmla="*/ 2924175 w 4356100"/>
              <a:gd name="connsiteY10" fmla="*/ 1263650 h 1397000"/>
              <a:gd name="connsiteX11" fmla="*/ 2867025 w 4356100"/>
              <a:gd name="connsiteY11" fmla="*/ 1263650 h 1397000"/>
              <a:gd name="connsiteX12" fmla="*/ 2778125 w 4356100"/>
              <a:gd name="connsiteY12" fmla="*/ 1263650 h 1397000"/>
              <a:gd name="connsiteX13" fmla="*/ 2778125 w 4356100"/>
              <a:gd name="connsiteY13" fmla="*/ 1241425 h 1397000"/>
              <a:gd name="connsiteX14" fmla="*/ 2606675 w 4356100"/>
              <a:gd name="connsiteY14" fmla="*/ 1241425 h 1397000"/>
              <a:gd name="connsiteX15" fmla="*/ 2606675 w 4356100"/>
              <a:gd name="connsiteY15" fmla="*/ 1225550 h 1397000"/>
              <a:gd name="connsiteX16" fmla="*/ 2498725 w 4356100"/>
              <a:gd name="connsiteY16" fmla="*/ 1225550 h 1397000"/>
              <a:gd name="connsiteX17" fmla="*/ 2498725 w 4356100"/>
              <a:gd name="connsiteY17" fmla="*/ 1196975 h 1397000"/>
              <a:gd name="connsiteX18" fmla="*/ 2422525 w 4356100"/>
              <a:gd name="connsiteY18" fmla="*/ 1196975 h 1397000"/>
              <a:gd name="connsiteX19" fmla="*/ 2422525 w 4356100"/>
              <a:gd name="connsiteY19" fmla="*/ 1177925 h 1397000"/>
              <a:gd name="connsiteX20" fmla="*/ 2349500 w 4356100"/>
              <a:gd name="connsiteY20" fmla="*/ 1177925 h 1397000"/>
              <a:gd name="connsiteX21" fmla="*/ 2349500 w 4356100"/>
              <a:gd name="connsiteY21" fmla="*/ 1171575 h 1397000"/>
              <a:gd name="connsiteX22" fmla="*/ 2320925 w 4356100"/>
              <a:gd name="connsiteY22" fmla="*/ 1171575 h 1397000"/>
              <a:gd name="connsiteX23" fmla="*/ 2320925 w 4356100"/>
              <a:gd name="connsiteY23" fmla="*/ 1171575 h 1397000"/>
              <a:gd name="connsiteX24" fmla="*/ 2305050 w 4356100"/>
              <a:gd name="connsiteY24" fmla="*/ 1155700 h 1397000"/>
              <a:gd name="connsiteX25" fmla="*/ 2305050 w 4356100"/>
              <a:gd name="connsiteY25" fmla="*/ 1133475 h 1397000"/>
              <a:gd name="connsiteX26" fmla="*/ 2200275 w 4356100"/>
              <a:gd name="connsiteY26" fmla="*/ 1133475 h 1397000"/>
              <a:gd name="connsiteX27" fmla="*/ 2209800 w 4356100"/>
              <a:gd name="connsiteY27" fmla="*/ 1123950 h 1397000"/>
              <a:gd name="connsiteX28" fmla="*/ 2162175 w 4356100"/>
              <a:gd name="connsiteY28" fmla="*/ 1123950 h 1397000"/>
              <a:gd name="connsiteX29" fmla="*/ 2162175 w 4356100"/>
              <a:gd name="connsiteY29" fmla="*/ 1098550 h 1397000"/>
              <a:gd name="connsiteX30" fmla="*/ 2149475 w 4356100"/>
              <a:gd name="connsiteY30" fmla="*/ 1111250 h 1397000"/>
              <a:gd name="connsiteX31" fmla="*/ 2149475 w 4356100"/>
              <a:gd name="connsiteY31" fmla="*/ 1076325 h 1397000"/>
              <a:gd name="connsiteX32" fmla="*/ 2108200 w 4356100"/>
              <a:gd name="connsiteY32" fmla="*/ 1076325 h 1397000"/>
              <a:gd name="connsiteX33" fmla="*/ 1885950 w 4356100"/>
              <a:gd name="connsiteY33" fmla="*/ 1076325 h 1397000"/>
              <a:gd name="connsiteX34" fmla="*/ 1885950 w 4356100"/>
              <a:gd name="connsiteY34" fmla="*/ 1031875 h 1397000"/>
              <a:gd name="connsiteX35" fmla="*/ 1835150 w 4356100"/>
              <a:gd name="connsiteY35" fmla="*/ 1031875 h 1397000"/>
              <a:gd name="connsiteX36" fmla="*/ 1835150 w 4356100"/>
              <a:gd name="connsiteY36" fmla="*/ 996950 h 1397000"/>
              <a:gd name="connsiteX37" fmla="*/ 1812925 w 4356100"/>
              <a:gd name="connsiteY37" fmla="*/ 996950 h 1397000"/>
              <a:gd name="connsiteX38" fmla="*/ 1812925 w 4356100"/>
              <a:gd name="connsiteY38" fmla="*/ 968375 h 1397000"/>
              <a:gd name="connsiteX39" fmla="*/ 1733550 w 4356100"/>
              <a:gd name="connsiteY39" fmla="*/ 968375 h 1397000"/>
              <a:gd name="connsiteX40" fmla="*/ 1733550 w 4356100"/>
              <a:gd name="connsiteY40" fmla="*/ 955675 h 1397000"/>
              <a:gd name="connsiteX41" fmla="*/ 1666875 w 4356100"/>
              <a:gd name="connsiteY41" fmla="*/ 955675 h 1397000"/>
              <a:gd name="connsiteX42" fmla="*/ 1666875 w 4356100"/>
              <a:gd name="connsiteY42" fmla="*/ 920750 h 1397000"/>
              <a:gd name="connsiteX43" fmla="*/ 1651000 w 4356100"/>
              <a:gd name="connsiteY43" fmla="*/ 920750 h 1397000"/>
              <a:gd name="connsiteX44" fmla="*/ 1651000 w 4356100"/>
              <a:gd name="connsiteY44" fmla="*/ 908050 h 1397000"/>
              <a:gd name="connsiteX45" fmla="*/ 1628775 w 4356100"/>
              <a:gd name="connsiteY45" fmla="*/ 908050 h 1397000"/>
              <a:gd name="connsiteX46" fmla="*/ 1628775 w 4356100"/>
              <a:gd name="connsiteY46" fmla="*/ 882650 h 1397000"/>
              <a:gd name="connsiteX47" fmla="*/ 1470025 w 4356100"/>
              <a:gd name="connsiteY47" fmla="*/ 882650 h 1397000"/>
              <a:gd name="connsiteX48" fmla="*/ 1470025 w 4356100"/>
              <a:gd name="connsiteY48" fmla="*/ 869950 h 1397000"/>
              <a:gd name="connsiteX49" fmla="*/ 1428750 w 4356100"/>
              <a:gd name="connsiteY49" fmla="*/ 869950 h 1397000"/>
              <a:gd name="connsiteX50" fmla="*/ 1428750 w 4356100"/>
              <a:gd name="connsiteY50" fmla="*/ 831850 h 1397000"/>
              <a:gd name="connsiteX51" fmla="*/ 1377950 w 4356100"/>
              <a:gd name="connsiteY51" fmla="*/ 831850 h 1397000"/>
              <a:gd name="connsiteX52" fmla="*/ 1377950 w 4356100"/>
              <a:gd name="connsiteY52" fmla="*/ 809625 h 1397000"/>
              <a:gd name="connsiteX53" fmla="*/ 1346200 w 4356100"/>
              <a:gd name="connsiteY53" fmla="*/ 809625 h 1397000"/>
              <a:gd name="connsiteX54" fmla="*/ 1346200 w 4356100"/>
              <a:gd name="connsiteY54" fmla="*/ 787400 h 1397000"/>
              <a:gd name="connsiteX55" fmla="*/ 1314450 w 4356100"/>
              <a:gd name="connsiteY55" fmla="*/ 787400 h 1397000"/>
              <a:gd name="connsiteX56" fmla="*/ 1314450 w 4356100"/>
              <a:gd name="connsiteY56" fmla="*/ 752475 h 1397000"/>
              <a:gd name="connsiteX57" fmla="*/ 1276350 w 4356100"/>
              <a:gd name="connsiteY57" fmla="*/ 752475 h 1397000"/>
              <a:gd name="connsiteX58" fmla="*/ 1276350 w 4356100"/>
              <a:gd name="connsiteY58" fmla="*/ 723900 h 1397000"/>
              <a:gd name="connsiteX59" fmla="*/ 1238250 w 4356100"/>
              <a:gd name="connsiteY59" fmla="*/ 723900 h 1397000"/>
              <a:gd name="connsiteX60" fmla="*/ 1238250 w 4356100"/>
              <a:gd name="connsiteY60" fmla="*/ 723900 h 1397000"/>
              <a:gd name="connsiteX61" fmla="*/ 1238250 w 4356100"/>
              <a:gd name="connsiteY61" fmla="*/ 701675 h 1397000"/>
              <a:gd name="connsiteX62" fmla="*/ 1206500 w 4356100"/>
              <a:gd name="connsiteY62" fmla="*/ 701675 h 1397000"/>
              <a:gd name="connsiteX63" fmla="*/ 1206500 w 4356100"/>
              <a:gd name="connsiteY63" fmla="*/ 679450 h 1397000"/>
              <a:gd name="connsiteX64" fmla="*/ 1174750 w 4356100"/>
              <a:gd name="connsiteY64" fmla="*/ 679450 h 1397000"/>
              <a:gd name="connsiteX65" fmla="*/ 1174750 w 4356100"/>
              <a:gd name="connsiteY65" fmla="*/ 663575 h 1397000"/>
              <a:gd name="connsiteX66" fmla="*/ 1117600 w 4356100"/>
              <a:gd name="connsiteY66" fmla="*/ 663575 h 1397000"/>
              <a:gd name="connsiteX67" fmla="*/ 1117600 w 4356100"/>
              <a:gd name="connsiteY67" fmla="*/ 641350 h 1397000"/>
              <a:gd name="connsiteX68" fmla="*/ 1085850 w 4356100"/>
              <a:gd name="connsiteY68" fmla="*/ 641350 h 1397000"/>
              <a:gd name="connsiteX69" fmla="*/ 1085850 w 4356100"/>
              <a:gd name="connsiteY69" fmla="*/ 587375 h 1397000"/>
              <a:gd name="connsiteX70" fmla="*/ 898525 w 4356100"/>
              <a:gd name="connsiteY70" fmla="*/ 587375 h 1397000"/>
              <a:gd name="connsiteX71" fmla="*/ 898525 w 4356100"/>
              <a:gd name="connsiteY71" fmla="*/ 542925 h 1397000"/>
              <a:gd name="connsiteX72" fmla="*/ 841375 w 4356100"/>
              <a:gd name="connsiteY72" fmla="*/ 542925 h 1397000"/>
              <a:gd name="connsiteX73" fmla="*/ 841375 w 4356100"/>
              <a:gd name="connsiteY73" fmla="*/ 508000 h 1397000"/>
              <a:gd name="connsiteX74" fmla="*/ 831850 w 4356100"/>
              <a:gd name="connsiteY74" fmla="*/ 508000 h 1397000"/>
              <a:gd name="connsiteX75" fmla="*/ 831850 w 4356100"/>
              <a:gd name="connsiteY75" fmla="*/ 479425 h 1397000"/>
              <a:gd name="connsiteX76" fmla="*/ 765175 w 4356100"/>
              <a:gd name="connsiteY76" fmla="*/ 479425 h 1397000"/>
              <a:gd name="connsiteX77" fmla="*/ 765175 w 4356100"/>
              <a:gd name="connsiteY77" fmla="*/ 438150 h 1397000"/>
              <a:gd name="connsiteX78" fmla="*/ 708025 w 4356100"/>
              <a:gd name="connsiteY78" fmla="*/ 438150 h 1397000"/>
              <a:gd name="connsiteX79" fmla="*/ 708025 w 4356100"/>
              <a:gd name="connsiteY79" fmla="*/ 381000 h 1397000"/>
              <a:gd name="connsiteX80" fmla="*/ 685800 w 4356100"/>
              <a:gd name="connsiteY80" fmla="*/ 381000 h 1397000"/>
              <a:gd name="connsiteX81" fmla="*/ 685800 w 4356100"/>
              <a:gd name="connsiteY81" fmla="*/ 346075 h 1397000"/>
              <a:gd name="connsiteX82" fmla="*/ 603250 w 4356100"/>
              <a:gd name="connsiteY82" fmla="*/ 346075 h 1397000"/>
              <a:gd name="connsiteX83" fmla="*/ 603250 w 4356100"/>
              <a:gd name="connsiteY83" fmla="*/ 346075 h 1397000"/>
              <a:gd name="connsiteX84" fmla="*/ 603250 w 4356100"/>
              <a:gd name="connsiteY84" fmla="*/ 314325 h 1397000"/>
              <a:gd name="connsiteX85" fmla="*/ 568325 w 4356100"/>
              <a:gd name="connsiteY85" fmla="*/ 314325 h 1397000"/>
              <a:gd name="connsiteX86" fmla="*/ 568325 w 4356100"/>
              <a:gd name="connsiteY86" fmla="*/ 288925 h 1397000"/>
              <a:gd name="connsiteX87" fmla="*/ 530225 w 4356100"/>
              <a:gd name="connsiteY87" fmla="*/ 288925 h 1397000"/>
              <a:gd name="connsiteX88" fmla="*/ 530225 w 4356100"/>
              <a:gd name="connsiteY88" fmla="*/ 257175 h 1397000"/>
              <a:gd name="connsiteX89" fmla="*/ 511175 w 4356100"/>
              <a:gd name="connsiteY89" fmla="*/ 257175 h 1397000"/>
              <a:gd name="connsiteX90" fmla="*/ 511175 w 4356100"/>
              <a:gd name="connsiteY90" fmla="*/ 206375 h 1397000"/>
              <a:gd name="connsiteX91" fmla="*/ 415925 w 4356100"/>
              <a:gd name="connsiteY91" fmla="*/ 206375 h 1397000"/>
              <a:gd name="connsiteX92" fmla="*/ 415925 w 4356100"/>
              <a:gd name="connsiteY92" fmla="*/ 171450 h 1397000"/>
              <a:gd name="connsiteX93" fmla="*/ 390525 w 4356100"/>
              <a:gd name="connsiteY93" fmla="*/ 171450 h 1397000"/>
              <a:gd name="connsiteX94" fmla="*/ 390525 w 4356100"/>
              <a:gd name="connsiteY94" fmla="*/ 149225 h 1397000"/>
              <a:gd name="connsiteX95" fmla="*/ 342900 w 4356100"/>
              <a:gd name="connsiteY95" fmla="*/ 149225 h 1397000"/>
              <a:gd name="connsiteX96" fmla="*/ 342900 w 4356100"/>
              <a:gd name="connsiteY96" fmla="*/ 149225 h 1397000"/>
              <a:gd name="connsiteX97" fmla="*/ 304800 w 4356100"/>
              <a:gd name="connsiteY97" fmla="*/ 127000 h 1397000"/>
              <a:gd name="connsiteX98" fmla="*/ 311150 w 4356100"/>
              <a:gd name="connsiteY98" fmla="*/ 88900 h 1397000"/>
              <a:gd name="connsiteX99" fmla="*/ 276225 w 4356100"/>
              <a:gd name="connsiteY99" fmla="*/ 88900 h 1397000"/>
              <a:gd name="connsiteX100" fmla="*/ 276225 w 4356100"/>
              <a:gd name="connsiteY100" fmla="*/ 88900 h 1397000"/>
              <a:gd name="connsiteX101" fmla="*/ 276225 w 4356100"/>
              <a:gd name="connsiteY101" fmla="*/ 63500 h 1397000"/>
              <a:gd name="connsiteX102" fmla="*/ 219075 w 4356100"/>
              <a:gd name="connsiteY102" fmla="*/ 63500 h 1397000"/>
              <a:gd name="connsiteX103" fmla="*/ 219075 w 4356100"/>
              <a:gd name="connsiteY103" fmla="*/ 50800 h 1397000"/>
              <a:gd name="connsiteX104" fmla="*/ 180975 w 4356100"/>
              <a:gd name="connsiteY104" fmla="*/ 50800 h 1397000"/>
              <a:gd name="connsiteX105" fmla="*/ 180975 w 4356100"/>
              <a:gd name="connsiteY105" fmla="*/ 50800 h 1397000"/>
              <a:gd name="connsiteX106" fmla="*/ 180975 w 4356100"/>
              <a:gd name="connsiteY106" fmla="*/ 28575 h 1397000"/>
              <a:gd name="connsiteX107" fmla="*/ 73025 w 4356100"/>
              <a:gd name="connsiteY107" fmla="*/ 28575 h 1397000"/>
              <a:gd name="connsiteX108" fmla="*/ 73025 w 4356100"/>
              <a:gd name="connsiteY108" fmla="*/ 0 h 1397000"/>
              <a:gd name="connsiteX109" fmla="*/ 0 w 4356100"/>
              <a:gd name="connsiteY109" fmla="*/ 0 h 1397000"/>
              <a:gd name="connsiteX0" fmla="*/ 4356100 w 4356100"/>
              <a:gd name="connsiteY0" fmla="*/ 1397000 h 1397000"/>
              <a:gd name="connsiteX1" fmla="*/ 3648075 w 4356100"/>
              <a:gd name="connsiteY1" fmla="*/ 1397000 h 1397000"/>
              <a:gd name="connsiteX2" fmla="*/ 3648075 w 4356100"/>
              <a:gd name="connsiteY2" fmla="*/ 1358900 h 1397000"/>
              <a:gd name="connsiteX3" fmla="*/ 3486150 w 4356100"/>
              <a:gd name="connsiteY3" fmla="*/ 1358900 h 1397000"/>
              <a:gd name="connsiteX4" fmla="*/ 3486150 w 4356100"/>
              <a:gd name="connsiteY4" fmla="*/ 1323975 h 1397000"/>
              <a:gd name="connsiteX5" fmla="*/ 3359150 w 4356100"/>
              <a:gd name="connsiteY5" fmla="*/ 1323975 h 1397000"/>
              <a:gd name="connsiteX6" fmla="*/ 3349625 w 4356100"/>
              <a:gd name="connsiteY6" fmla="*/ 1314450 h 1397000"/>
              <a:gd name="connsiteX7" fmla="*/ 3187700 w 4356100"/>
              <a:gd name="connsiteY7" fmla="*/ 1314450 h 1397000"/>
              <a:gd name="connsiteX8" fmla="*/ 3187700 w 4356100"/>
              <a:gd name="connsiteY8" fmla="*/ 1282700 h 1397000"/>
              <a:gd name="connsiteX9" fmla="*/ 2924175 w 4356100"/>
              <a:gd name="connsiteY9" fmla="*/ 1282700 h 1397000"/>
              <a:gd name="connsiteX10" fmla="*/ 2924175 w 4356100"/>
              <a:gd name="connsiteY10" fmla="*/ 1263650 h 1397000"/>
              <a:gd name="connsiteX11" fmla="*/ 2867025 w 4356100"/>
              <a:gd name="connsiteY11" fmla="*/ 1263650 h 1397000"/>
              <a:gd name="connsiteX12" fmla="*/ 2778125 w 4356100"/>
              <a:gd name="connsiteY12" fmla="*/ 1263650 h 1397000"/>
              <a:gd name="connsiteX13" fmla="*/ 2778125 w 4356100"/>
              <a:gd name="connsiteY13" fmla="*/ 1241425 h 1397000"/>
              <a:gd name="connsiteX14" fmla="*/ 2606675 w 4356100"/>
              <a:gd name="connsiteY14" fmla="*/ 1241425 h 1397000"/>
              <a:gd name="connsiteX15" fmla="*/ 2606675 w 4356100"/>
              <a:gd name="connsiteY15" fmla="*/ 1225550 h 1397000"/>
              <a:gd name="connsiteX16" fmla="*/ 2498725 w 4356100"/>
              <a:gd name="connsiteY16" fmla="*/ 1225550 h 1397000"/>
              <a:gd name="connsiteX17" fmla="*/ 2498725 w 4356100"/>
              <a:gd name="connsiteY17" fmla="*/ 1196975 h 1397000"/>
              <a:gd name="connsiteX18" fmla="*/ 2422525 w 4356100"/>
              <a:gd name="connsiteY18" fmla="*/ 1196975 h 1397000"/>
              <a:gd name="connsiteX19" fmla="*/ 2422525 w 4356100"/>
              <a:gd name="connsiteY19" fmla="*/ 1177925 h 1397000"/>
              <a:gd name="connsiteX20" fmla="*/ 2349500 w 4356100"/>
              <a:gd name="connsiteY20" fmla="*/ 1177925 h 1397000"/>
              <a:gd name="connsiteX21" fmla="*/ 2349500 w 4356100"/>
              <a:gd name="connsiteY21" fmla="*/ 1171575 h 1397000"/>
              <a:gd name="connsiteX22" fmla="*/ 2320925 w 4356100"/>
              <a:gd name="connsiteY22" fmla="*/ 1171575 h 1397000"/>
              <a:gd name="connsiteX23" fmla="*/ 2320925 w 4356100"/>
              <a:gd name="connsiteY23" fmla="*/ 1171575 h 1397000"/>
              <a:gd name="connsiteX24" fmla="*/ 2305050 w 4356100"/>
              <a:gd name="connsiteY24" fmla="*/ 1155700 h 1397000"/>
              <a:gd name="connsiteX25" fmla="*/ 2305050 w 4356100"/>
              <a:gd name="connsiteY25" fmla="*/ 1133475 h 1397000"/>
              <a:gd name="connsiteX26" fmla="*/ 2200275 w 4356100"/>
              <a:gd name="connsiteY26" fmla="*/ 1133475 h 1397000"/>
              <a:gd name="connsiteX27" fmla="*/ 2209800 w 4356100"/>
              <a:gd name="connsiteY27" fmla="*/ 1123950 h 1397000"/>
              <a:gd name="connsiteX28" fmla="*/ 2162175 w 4356100"/>
              <a:gd name="connsiteY28" fmla="*/ 1123950 h 1397000"/>
              <a:gd name="connsiteX29" fmla="*/ 2162175 w 4356100"/>
              <a:gd name="connsiteY29" fmla="*/ 1098550 h 1397000"/>
              <a:gd name="connsiteX30" fmla="*/ 2149475 w 4356100"/>
              <a:gd name="connsiteY30" fmla="*/ 1076325 h 1397000"/>
              <a:gd name="connsiteX31" fmla="*/ 2108200 w 4356100"/>
              <a:gd name="connsiteY31" fmla="*/ 1076325 h 1397000"/>
              <a:gd name="connsiteX32" fmla="*/ 1885950 w 4356100"/>
              <a:gd name="connsiteY32" fmla="*/ 1076325 h 1397000"/>
              <a:gd name="connsiteX33" fmla="*/ 1885950 w 4356100"/>
              <a:gd name="connsiteY33" fmla="*/ 1031875 h 1397000"/>
              <a:gd name="connsiteX34" fmla="*/ 1835150 w 4356100"/>
              <a:gd name="connsiteY34" fmla="*/ 1031875 h 1397000"/>
              <a:gd name="connsiteX35" fmla="*/ 1835150 w 4356100"/>
              <a:gd name="connsiteY35" fmla="*/ 996950 h 1397000"/>
              <a:gd name="connsiteX36" fmla="*/ 1812925 w 4356100"/>
              <a:gd name="connsiteY36" fmla="*/ 996950 h 1397000"/>
              <a:gd name="connsiteX37" fmla="*/ 1812925 w 4356100"/>
              <a:gd name="connsiteY37" fmla="*/ 968375 h 1397000"/>
              <a:gd name="connsiteX38" fmla="*/ 1733550 w 4356100"/>
              <a:gd name="connsiteY38" fmla="*/ 968375 h 1397000"/>
              <a:gd name="connsiteX39" fmla="*/ 1733550 w 4356100"/>
              <a:gd name="connsiteY39" fmla="*/ 955675 h 1397000"/>
              <a:gd name="connsiteX40" fmla="*/ 1666875 w 4356100"/>
              <a:gd name="connsiteY40" fmla="*/ 955675 h 1397000"/>
              <a:gd name="connsiteX41" fmla="*/ 1666875 w 4356100"/>
              <a:gd name="connsiteY41" fmla="*/ 920750 h 1397000"/>
              <a:gd name="connsiteX42" fmla="*/ 1651000 w 4356100"/>
              <a:gd name="connsiteY42" fmla="*/ 920750 h 1397000"/>
              <a:gd name="connsiteX43" fmla="*/ 1651000 w 4356100"/>
              <a:gd name="connsiteY43" fmla="*/ 908050 h 1397000"/>
              <a:gd name="connsiteX44" fmla="*/ 1628775 w 4356100"/>
              <a:gd name="connsiteY44" fmla="*/ 908050 h 1397000"/>
              <a:gd name="connsiteX45" fmla="*/ 1628775 w 4356100"/>
              <a:gd name="connsiteY45" fmla="*/ 882650 h 1397000"/>
              <a:gd name="connsiteX46" fmla="*/ 1470025 w 4356100"/>
              <a:gd name="connsiteY46" fmla="*/ 882650 h 1397000"/>
              <a:gd name="connsiteX47" fmla="*/ 1470025 w 4356100"/>
              <a:gd name="connsiteY47" fmla="*/ 869950 h 1397000"/>
              <a:gd name="connsiteX48" fmla="*/ 1428750 w 4356100"/>
              <a:gd name="connsiteY48" fmla="*/ 869950 h 1397000"/>
              <a:gd name="connsiteX49" fmla="*/ 1428750 w 4356100"/>
              <a:gd name="connsiteY49" fmla="*/ 831850 h 1397000"/>
              <a:gd name="connsiteX50" fmla="*/ 1377950 w 4356100"/>
              <a:gd name="connsiteY50" fmla="*/ 831850 h 1397000"/>
              <a:gd name="connsiteX51" fmla="*/ 1377950 w 4356100"/>
              <a:gd name="connsiteY51" fmla="*/ 809625 h 1397000"/>
              <a:gd name="connsiteX52" fmla="*/ 1346200 w 4356100"/>
              <a:gd name="connsiteY52" fmla="*/ 809625 h 1397000"/>
              <a:gd name="connsiteX53" fmla="*/ 1346200 w 4356100"/>
              <a:gd name="connsiteY53" fmla="*/ 787400 h 1397000"/>
              <a:gd name="connsiteX54" fmla="*/ 1314450 w 4356100"/>
              <a:gd name="connsiteY54" fmla="*/ 787400 h 1397000"/>
              <a:gd name="connsiteX55" fmla="*/ 1314450 w 4356100"/>
              <a:gd name="connsiteY55" fmla="*/ 752475 h 1397000"/>
              <a:gd name="connsiteX56" fmla="*/ 1276350 w 4356100"/>
              <a:gd name="connsiteY56" fmla="*/ 752475 h 1397000"/>
              <a:gd name="connsiteX57" fmla="*/ 1276350 w 4356100"/>
              <a:gd name="connsiteY57" fmla="*/ 723900 h 1397000"/>
              <a:gd name="connsiteX58" fmla="*/ 1238250 w 4356100"/>
              <a:gd name="connsiteY58" fmla="*/ 723900 h 1397000"/>
              <a:gd name="connsiteX59" fmla="*/ 1238250 w 4356100"/>
              <a:gd name="connsiteY59" fmla="*/ 723900 h 1397000"/>
              <a:gd name="connsiteX60" fmla="*/ 1238250 w 4356100"/>
              <a:gd name="connsiteY60" fmla="*/ 701675 h 1397000"/>
              <a:gd name="connsiteX61" fmla="*/ 1206500 w 4356100"/>
              <a:gd name="connsiteY61" fmla="*/ 701675 h 1397000"/>
              <a:gd name="connsiteX62" fmla="*/ 1206500 w 4356100"/>
              <a:gd name="connsiteY62" fmla="*/ 679450 h 1397000"/>
              <a:gd name="connsiteX63" fmla="*/ 1174750 w 4356100"/>
              <a:gd name="connsiteY63" fmla="*/ 679450 h 1397000"/>
              <a:gd name="connsiteX64" fmla="*/ 1174750 w 4356100"/>
              <a:gd name="connsiteY64" fmla="*/ 663575 h 1397000"/>
              <a:gd name="connsiteX65" fmla="*/ 1117600 w 4356100"/>
              <a:gd name="connsiteY65" fmla="*/ 663575 h 1397000"/>
              <a:gd name="connsiteX66" fmla="*/ 1117600 w 4356100"/>
              <a:gd name="connsiteY66" fmla="*/ 641350 h 1397000"/>
              <a:gd name="connsiteX67" fmla="*/ 1085850 w 4356100"/>
              <a:gd name="connsiteY67" fmla="*/ 641350 h 1397000"/>
              <a:gd name="connsiteX68" fmla="*/ 1085850 w 4356100"/>
              <a:gd name="connsiteY68" fmla="*/ 587375 h 1397000"/>
              <a:gd name="connsiteX69" fmla="*/ 898525 w 4356100"/>
              <a:gd name="connsiteY69" fmla="*/ 587375 h 1397000"/>
              <a:gd name="connsiteX70" fmla="*/ 898525 w 4356100"/>
              <a:gd name="connsiteY70" fmla="*/ 542925 h 1397000"/>
              <a:gd name="connsiteX71" fmla="*/ 841375 w 4356100"/>
              <a:gd name="connsiteY71" fmla="*/ 542925 h 1397000"/>
              <a:gd name="connsiteX72" fmla="*/ 841375 w 4356100"/>
              <a:gd name="connsiteY72" fmla="*/ 508000 h 1397000"/>
              <a:gd name="connsiteX73" fmla="*/ 831850 w 4356100"/>
              <a:gd name="connsiteY73" fmla="*/ 508000 h 1397000"/>
              <a:gd name="connsiteX74" fmla="*/ 831850 w 4356100"/>
              <a:gd name="connsiteY74" fmla="*/ 479425 h 1397000"/>
              <a:gd name="connsiteX75" fmla="*/ 765175 w 4356100"/>
              <a:gd name="connsiteY75" fmla="*/ 479425 h 1397000"/>
              <a:gd name="connsiteX76" fmla="*/ 765175 w 4356100"/>
              <a:gd name="connsiteY76" fmla="*/ 438150 h 1397000"/>
              <a:gd name="connsiteX77" fmla="*/ 708025 w 4356100"/>
              <a:gd name="connsiteY77" fmla="*/ 438150 h 1397000"/>
              <a:gd name="connsiteX78" fmla="*/ 708025 w 4356100"/>
              <a:gd name="connsiteY78" fmla="*/ 381000 h 1397000"/>
              <a:gd name="connsiteX79" fmla="*/ 685800 w 4356100"/>
              <a:gd name="connsiteY79" fmla="*/ 381000 h 1397000"/>
              <a:gd name="connsiteX80" fmla="*/ 685800 w 4356100"/>
              <a:gd name="connsiteY80" fmla="*/ 346075 h 1397000"/>
              <a:gd name="connsiteX81" fmla="*/ 603250 w 4356100"/>
              <a:gd name="connsiteY81" fmla="*/ 346075 h 1397000"/>
              <a:gd name="connsiteX82" fmla="*/ 603250 w 4356100"/>
              <a:gd name="connsiteY82" fmla="*/ 346075 h 1397000"/>
              <a:gd name="connsiteX83" fmla="*/ 603250 w 4356100"/>
              <a:gd name="connsiteY83" fmla="*/ 314325 h 1397000"/>
              <a:gd name="connsiteX84" fmla="*/ 568325 w 4356100"/>
              <a:gd name="connsiteY84" fmla="*/ 314325 h 1397000"/>
              <a:gd name="connsiteX85" fmla="*/ 568325 w 4356100"/>
              <a:gd name="connsiteY85" fmla="*/ 288925 h 1397000"/>
              <a:gd name="connsiteX86" fmla="*/ 530225 w 4356100"/>
              <a:gd name="connsiteY86" fmla="*/ 288925 h 1397000"/>
              <a:gd name="connsiteX87" fmla="*/ 530225 w 4356100"/>
              <a:gd name="connsiteY87" fmla="*/ 257175 h 1397000"/>
              <a:gd name="connsiteX88" fmla="*/ 511175 w 4356100"/>
              <a:gd name="connsiteY88" fmla="*/ 257175 h 1397000"/>
              <a:gd name="connsiteX89" fmla="*/ 511175 w 4356100"/>
              <a:gd name="connsiteY89" fmla="*/ 206375 h 1397000"/>
              <a:gd name="connsiteX90" fmla="*/ 415925 w 4356100"/>
              <a:gd name="connsiteY90" fmla="*/ 206375 h 1397000"/>
              <a:gd name="connsiteX91" fmla="*/ 415925 w 4356100"/>
              <a:gd name="connsiteY91" fmla="*/ 171450 h 1397000"/>
              <a:gd name="connsiteX92" fmla="*/ 390525 w 4356100"/>
              <a:gd name="connsiteY92" fmla="*/ 171450 h 1397000"/>
              <a:gd name="connsiteX93" fmla="*/ 390525 w 4356100"/>
              <a:gd name="connsiteY93" fmla="*/ 149225 h 1397000"/>
              <a:gd name="connsiteX94" fmla="*/ 342900 w 4356100"/>
              <a:gd name="connsiteY94" fmla="*/ 149225 h 1397000"/>
              <a:gd name="connsiteX95" fmla="*/ 342900 w 4356100"/>
              <a:gd name="connsiteY95" fmla="*/ 149225 h 1397000"/>
              <a:gd name="connsiteX96" fmla="*/ 304800 w 4356100"/>
              <a:gd name="connsiteY96" fmla="*/ 127000 h 1397000"/>
              <a:gd name="connsiteX97" fmla="*/ 311150 w 4356100"/>
              <a:gd name="connsiteY97" fmla="*/ 88900 h 1397000"/>
              <a:gd name="connsiteX98" fmla="*/ 276225 w 4356100"/>
              <a:gd name="connsiteY98" fmla="*/ 88900 h 1397000"/>
              <a:gd name="connsiteX99" fmla="*/ 276225 w 4356100"/>
              <a:gd name="connsiteY99" fmla="*/ 88900 h 1397000"/>
              <a:gd name="connsiteX100" fmla="*/ 276225 w 4356100"/>
              <a:gd name="connsiteY100" fmla="*/ 63500 h 1397000"/>
              <a:gd name="connsiteX101" fmla="*/ 219075 w 4356100"/>
              <a:gd name="connsiteY101" fmla="*/ 63500 h 1397000"/>
              <a:gd name="connsiteX102" fmla="*/ 219075 w 4356100"/>
              <a:gd name="connsiteY102" fmla="*/ 50800 h 1397000"/>
              <a:gd name="connsiteX103" fmla="*/ 180975 w 4356100"/>
              <a:gd name="connsiteY103" fmla="*/ 50800 h 1397000"/>
              <a:gd name="connsiteX104" fmla="*/ 180975 w 4356100"/>
              <a:gd name="connsiteY104" fmla="*/ 50800 h 1397000"/>
              <a:gd name="connsiteX105" fmla="*/ 180975 w 4356100"/>
              <a:gd name="connsiteY105" fmla="*/ 28575 h 1397000"/>
              <a:gd name="connsiteX106" fmla="*/ 73025 w 4356100"/>
              <a:gd name="connsiteY106" fmla="*/ 28575 h 1397000"/>
              <a:gd name="connsiteX107" fmla="*/ 73025 w 4356100"/>
              <a:gd name="connsiteY107" fmla="*/ 0 h 1397000"/>
              <a:gd name="connsiteX108" fmla="*/ 0 w 4356100"/>
              <a:gd name="connsiteY108" fmla="*/ 0 h 1397000"/>
              <a:gd name="connsiteX0" fmla="*/ 4356100 w 4356100"/>
              <a:gd name="connsiteY0" fmla="*/ 1397000 h 1397000"/>
              <a:gd name="connsiteX1" fmla="*/ 3648075 w 4356100"/>
              <a:gd name="connsiteY1" fmla="*/ 1397000 h 1397000"/>
              <a:gd name="connsiteX2" fmla="*/ 3648075 w 4356100"/>
              <a:gd name="connsiteY2" fmla="*/ 1358900 h 1397000"/>
              <a:gd name="connsiteX3" fmla="*/ 3486150 w 4356100"/>
              <a:gd name="connsiteY3" fmla="*/ 1358900 h 1397000"/>
              <a:gd name="connsiteX4" fmla="*/ 3486150 w 4356100"/>
              <a:gd name="connsiteY4" fmla="*/ 1323975 h 1397000"/>
              <a:gd name="connsiteX5" fmla="*/ 3359150 w 4356100"/>
              <a:gd name="connsiteY5" fmla="*/ 1323975 h 1397000"/>
              <a:gd name="connsiteX6" fmla="*/ 3349625 w 4356100"/>
              <a:gd name="connsiteY6" fmla="*/ 1314450 h 1397000"/>
              <a:gd name="connsiteX7" fmla="*/ 3187700 w 4356100"/>
              <a:gd name="connsiteY7" fmla="*/ 1314450 h 1397000"/>
              <a:gd name="connsiteX8" fmla="*/ 3187700 w 4356100"/>
              <a:gd name="connsiteY8" fmla="*/ 1282700 h 1397000"/>
              <a:gd name="connsiteX9" fmla="*/ 2924175 w 4356100"/>
              <a:gd name="connsiteY9" fmla="*/ 1282700 h 1397000"/>
              <a:gd name="connsiteX10" fmla="*/ 2924175 w 4356100"/>
              <a:gd name="connsiteY10" fmla="*/ 1263650 h 1397000"/>
              <a:gd name="connsiteX11" fmla="*/ 2867025 w 4356100"/>
              <a:gd name="connsiteY11" fmla="*/ 1263650 h 1397000"/>
              <a:gd name="connsiteX12" fmla="*/ 2778125 w 4356100"/>
              <a:gd name="connsiteY12" fmla="*/ 1263650 h 1397000"/>
              <a:gd name="connsiteX13" fmla="*/ 2778125 w 4356100"/>
              <a:gd name="connsiteY13" fmla="*/ 1241425 h 1397000"/>
              <a:gd name="connsiteX14" fmla="*/ 2606675 w 4356100"/>
              <a:gd name="connsiteY14" fmla="*/ 1241425 h 1397000"/>
              <a:gd name="connsiteX15" fmla="*/ 2606675 w 4356100"/>
              <a:gd name="connsiteY15" fmla="*/ 1225550 h 1397000"/>
              <a:gd name="connsiteX16" fmla="*/ 2498725 w 4356100"/>
              <a:gd name="connsiteY16" fmla="*/ 1225550 h 1397000"/>
              <a:gd name="connsiteX17" fmla="*/ 2498725 w 4356100"/>
              <a:gd name="connsiteY17" fmla="*/ 1196975 h 1397000"/>
              <a:gd name="connsiteX18" fmla="*/ 2422525 w 4356100"/>
              <a:gd name="connsiteY18" fmla="*/ 1196975 h 1397000"/>
              <a:gd name="connsiteX19" fmla="*/ 2422525 w 4356100"/>
              <a:gd name="connsiteY19" fmla="*/ 1177925 h 1397000"/>
              <a:gd name="connsiteX20" fmla="*/ 2349500 w 4356100"/>
              <a:gd name="connsiteY20" fmla="*/ 1177925 h 1397000"/>
              <a:gd name="connsiteX21" fmla="*/ 2349500 w 4356100"/>
              <a:gd name="connsiteY21" fmla="*/ 1171575 h 1397000"/>
              <a:gd name="connsiteX22" fmla="*/ 2320925 w 4356100"/>
              <a:gd name="connsiteY22" fmla="*/ 1171575 h 1397000"/>
              <a:gd name="connsiteX23" fmla="*/ 2320925 w 4356100"/>
              <a:gd name="connsiteY23" fmla="*/ 1171575 h 1397000"/>
              <a:gd name="connsiteX24" fmla="*/ 2305050 w 4356100"/>
              <a:gd name="connsiteY24" fmla="*/ 1155700 h 1397000"/>
              <a:gd name="connsiteX25" fmla="*/ 2305050 w 4356100"/>
              <a:gd name="connsiteY25" fmla="*/ 1133475 h 1397000"/>
              <a:gd name="connsiteX26" fmla="*/ 2200275 w 4356100"/>
              <a:gd name="connsiteY26" fmla="*/ 1133475 h 1397000"/>
              <a:gd name="connsiteX27" fmla="*/ 2209800 w 4356100"/>
              <a:gd name="connsiteY27" fmla="*/ 1123950 h 1397000"/>
              <a:gd name="connsiteX28" fmla="*/ 2162175 w 4356100"/>
              <a:gd name="connsiteY28" fmla="*/ 1098550 h 1397000"/>
              <a:gd name="connsiteX29" fmla="*/ 2149475 w 4356100"/>
              <a:gd name="connsiteY29" fmla="*/ 1076325 h 1397000"/>
              <a:gd name="connsiteX30" fmla="*/ 2108200 w 4356100"/>
              <a:gd name="connsiteY30" fmla="*/ 1076325 h 1397000"/>
              <a:gd name="connsiteX31" fmla="*/ 1885950 w 4356100"/>
              <a:gd name="connsiteY31" fmla="*/ 1076325 h 1397000"/>
              <a:gd name="connsiteX32" fmla="*/ 1885950 w 4356100"/>
              <a:gd name="connsiteY32" fmla="*/ 1031875 h 1397000"/>
              <a:gd name="connsiteX33" fmla="*/ 1835150 w 4356100"/>
              <a:gd name="connsiteY33" fmla="*/ 1031875 h 1397000"/>
              <a:gd name="connsiteX34" fmla="*/ 1835150 w 4356100"/>
              <a:gd name="connsiteY34" fmla="*/ 996950 h 1397000"/>
              <a:gd name="connsiteX35" fmla="*/ 1812925 w 4356100"/>
              <a:gd name="connsiteY35" fmla="*/ 996950 h 1397000"/>
              <a:gd name="connsiteX36" fmla="*/ 1812925 w 4356100"/>
              <a:gd name="connsiteY36" fmla="*/ 968375 h 1397000"/>
              <a:gd name="connsiteX37" fmla="*/ 1733550 w 4356100"/>
              <a:gd name="connsiteY37" fmla="*/ 968375 h 1397000"/>
              <a:gd name="connsiteX38" fmla="*/ 1733550 w 4356100"/>
              <a:gd name="connsiteY38" fmla="*/ 955675 h 1397000"/>
              <a:gd name="connsiteX39" fmla="*/ 1666875 w 4356100"/>
              <a:gd name="connsiteY39" fmla="*/ 955675 h 1397000"/>
              <a:gd name="connsiteX40" fmla="*/ 1666875 w 4356100"/>
              <a:gd name="connsiteY40" fmla="*/ 920750 h 1397000"/>
              <a:gd name="connsiteX41" fmla="*/ 1651000 w 4356100"/>
              <a:gd name="connsiteY41" fmla="*/ 920750 h 1397000"/>
              <a:gd name="connsiteX42" fmla="*/ 1651000 w 4356100"/>
              <a:gd name="connsiteY42" fmla="*/ 908050 h 1397000"/>
              <a:gd name="connsiteX43" fmla="*/ 1628775 w 4356100"/>
              <a:gd name="connsiteY43" fmla="*/ 908050 h 1397000"/>
              <a:gd name="connsiteX44" fmla="*/ 1628775 w 4356100"/>
              <a:gd name="connsiteY44" fmla="*/ 882650 h 1397000"/>
              <a:gd name="connsiteX45" fmla="*/ 1470025 w 4356100"/>
              <a:gd name="connsiteY45" fmla="*/ 882650 h 1397000"/>
              <a:gd name="connsiteX46" fmla="*/ 1470025 w 4356100"/>
              <a:gd name="connsiteY46" fmla="*/ 869950 h 1397000"/>
              <a:gd name="connsiteX47" fmla="*/ 1428750 w 4356100"/>
              <a:gd name="connsiteY47" fmla="*/ 869950 h 1397000"/>
              <a:gd name="connsiteX48" fmla="*/ 1428750 w 4356100"/>
              <a:gd name="connsiteY48" fmla="*/ 831850 h 1397000"/>
              <a:gd name="connsiteX49" fmla="*/ 1377950 w 4356100"/>
              <a:gd name="connsiteY49" fmla="*/ 831850 h 1397000"/>
              <a:gd name="connsiteX50" fmla="*/ 1377950 w 4356100"/>
              <a:gd name="connsiteY50" fmla="*/ 809625 h 1397000"/>
              <a:gd name="connsiteX51" fmla="*/ 1346200 w 4356100"/>
              <a:gd name="connsiteY51" fmla="*/ 809625 h 1397000"/>
              <a:gd name="connsiteX52" fmla="*/ 1346200 w 4356100"/>
              <a:gd name="connsiteY52" fmla="*/ 787400 h 1397000"/>
              <a:gd name="connsiteX53" fmla="*/ 1314450 w 4356100"/>
              <a:gd name="connsiteY53" fmla="*/ 787400 h 1397000"/>
              <a:gd name="connsiteX54" fmla="*/ 1314450 w 4356100"/>
              <a:gd name="connsiteY54" fmla="*/ 752475 h 1397000"/>
              <a:gd name="connsiteX55" fmla="*/ 1276350 w 4356100"/>
              <a:gd name="connsiteY55" fmla="*/ 752475 h 1397000"/>
              <a:gd name="connsiteX56" fmla="*/ 1276350 w 4356100"/>
              <a:gd name="connsiteY56" fmla="*/ 723900 h 1397000"/>
              <a:gd name="connsiteX57" fmla="*/ 1238250 w 4356100"/>
              <a:gd name="connsiteY57" fmla="*/ 723900 h 1397000"/>
              <a:gd name="connsiteX58" fmla="*/ 1238250 w 4356100"/>
              <a:gd name="connsiteY58" fmla="*/ 723900 h 1397000"/>
              <a:gd name="connsiteX59" fmla="*/ 1238250 w 4356100"/>
              <a:gd name="connsiteY59" fmla="*/ 701675 h 1397000"/>
              <a:gd name="connsiteX60" fmla="*/ 1206500 w 4356100"/>
              <a:gd name="connsiteY60" fmla="*/ 701675 h 1397000"/>
              <a:gd name="connsiteX61" fmla="*/ 1206500 w 4356100"/>
              <a:gd name="connsiteY61" fmla="*/ 679450 h 1397000"/>
              <a:gd name="connsiteX62" fmla="*/ 1174750 w 4356100"/>
              <a:gd name="connsiteY62" fmla="*/ 679450 h 1397000"/>
              <a:gd name="connsiteX63" fmla="*/ 1174750 w 4356100"/>
              <a:gd name="connsiteY63" fmla="*/ 663575 h 1397000"/>
              <a:gd name="connsiteX64" fmla="*/ 1117600 w 4356100"/>
              <a:gd name="connsiteY64" fmla="*/ 663575 h 1397000"/>
              <a:gd name="connsiteX65" fmla="*/ 1117600 w 4356100"/>
              <a:gd name="connsiteY65" fmla="*/ 641350 h 1397000"/>
              <a:gd name="connsiteX66" fmla="*/ 1085850 w 4356100"/>
              <a:gd name="connsiteY66" fmla="*/ 641350 h 1397000"/>
              <a:gd name="connsiteX67" fmla="*/ 1085850 w 4356100"/>
              <a:gd name="connsiteY67" fmla="*/ 587375 h 1397000"/>
              <a:gd name="connsiteX68" fmla="*/ 898525 w 4356100"/>
              <a:gd name="connsiteY68" fmla="*/ 587375 h 1397000"/>
              <a:gd name="connsiteX69" fmla="*/ 898525 w 4356100"/>
              <a:gd name="connsiteY69" fmla="*/ 542925 h 1397000"/>
              <a:gd name="connsiteX70" fmla="*/ 841375 w 4356100"/>
              <a:gd name="connsiteY70" fmla="*/ 542925 h 1397000"/>
              <a:gd name="connsiteX71" fmla="*/ 841375 w 4356100"/>
              <a:gd name="connsiteY71" fmla="*/ 508000 h 1397000"/>
              <a:gd name="connsiteX72" fmla="*/ 831850 w 4356100"/>
              <a:gd name="connsiteY72" fmla="*/ 508000 h 1397000"/>
              <a:gd name="connsiteX73" fmla="*/ 831850 w 4356100"/>
              <a:gd name="connsiteY73" fmla="*/ 479425 h 1397000"/>
              <a:gd name="connsiteX74" fmla="*/ 765175 w 4356100"/>
              <a:gd name="connsiteY74" fmla="*/ 479425 h 1397000"/>
              <a:gd name="connsiteX75" fmla="*/ 765175 w 4356100"/>
              <a:gd name="connsiteY75" fmla="*/ 438150 h 1397000"/>
              <a:gd name="connsiteX76" fmla="*/ 708025 w 4356100"/>
              <a:gd name="connsiteY76" fmla="*/ 438150 h 1397000"/>
              <a:gd name="connsiteX77" fmla="*/ 708025 w 4356100"/>
              <a:gd name="connsiteY77" fmla="*/ 381000 h 1397000"/>
              <a:gd name="connsiteX78" fmla="*/ 685800 w 4356100"/>
              <a:gd name="connsiteY78" fmla="*/ 381000 h 1397000"/>
              <a:gd name="connsiteX79" fmla="*/ 685800 w 4356100"/>
              <a:gd name="connsiteY79" fmla="*/ 346075 h 1397000"/>
              <a:gd name="connsiteX80" fmla="*/ 603250 w 4356100"/>
              <a:gd name="connsiteY80" fmla="*/ 346075 h 1397000"/>
              <a:gd name="connsiteX81" fmla="*/ 603250 w 4356100"/>
              <a:gd name="connsiteY81" fmla="*/ 346075 h 1397000"/>
              <a:gd name="connsiteX82" fmla="*/ 603250 w 4356100"/>
              <a:gd name="connsiteY82" fmla="*/ 314325 h 1397000"/>
              <a:gd name="connsiteX83" fmla="*/ 568325 w 4356100"/>
              <a:gd name="connsiteY83" fmla="*/ 314325 h 1397000"/>
              <a:gd name="connsiteX84" fmla="*/ 568325 w 4356100"/>
              <a:gd name="connsiteY84" fmla="*/ 288925 h 1397000"/>
              <a:gd name="connsiteX85" fmla="*/ 530225 w 4356100"/>
              <a:gd name="connsiteY85" fmla="*/ 288925 h 1397000"/>
              <a:gd name="connsiteX86" fmla="*/ 530225 w 4356100"/>
              <a:gd name="connsiteY86" fmla="*/ 257175 h 1397000"/>
              <a:gd name="connsiteX87" fmla="*/ 511175 w 4356100"/>
              <a:gd name="connsiteY87" fmla="*/ 257175 h 1397000"/>
              <a:gd name="connsiteX88" fmla="*/ 511175 w 4356100"/>
              <a:gd name="connsiteY88" fmla="*/ 206375 h 1397000"/>
              <a:gd name="connsiteX89" fmla="*/ 415925 w 4356100"/>
              <a:gd name="connsiteY89" fmla="*/ 206375 h 1397000"/>
              <a:gd name="connsiteX90" fmla="*/ 415925 w 4356100"/>
              <a:gd name="connsiteY90" fmla="*/ 171450 h 1397000"/>
              <a:gd name="connsiteX91" fmla="*/ 390525 w 4356100"/>
              <a:gd name="connsiteY91" fmla="*/ 171450 h 1397000"/>
              <a:gd name="connsiteX92" fmla="*/ 390525 w 4356100"/>
              <a:gd name="connsiteY92" fmla="*/ 149225 h 1397000"/>
              <a:gd name="connsiteX93" fmla="*/ 342900 w 4356100"/>
              <a:gd name="connsiteY93" fmla="*/ 149225 h 1397000"/>
              <a:gd name="connsiteX94" fmla="*/ 342900 w 4356100"/>
              <a:gd name="connsiteY94" fmla="*/ 149225 h 1397000"/>
              <a:gd name="connsiteX95" fmla="*/ 304800 w 4356100"/>
              <a:gd name="connsiteY95" fmla="*/ 127000 h 1397000"/>
              <a:gd name="connsiteX96" fmla="*/ 311150 w 4356100"/>
              <a:gd name="connsiteY96" fmla="*/ 88900 h 1397000"/>
              <a:gd name="connsiteX97" fmla="*/ 276225 w 4356100"/>
              <a:gd name="connsiteY97" fmla="*/ 88900 h 1397000"/>
              <a:gd name="connsiteX98" fmla="*/ 276225 w 4356100"/>
              <a:gd name="connsiteY98" fmla="*/ 88900 h 1397000"/>
              <a:gd name="connsiteX99" fmla="*/ 276225 w 4356100"/>
              <a:gd name="connsiteY99" fmla="*/ 63500 h 1397000"/>
              <a:gd name="connsiteX100" fmla="*/ 219075 w 4356100"/>
              <a:gd name="connsiteY100" fmla="*/ 63500 h 1397000"/>
              <a:gd name="connsiteX101" fmla="*/ 219075 w 4356100"/>
              <a:gd name="connsiteY101" fmla="*/ 50800 h 1397000"/>
              <a:gd name="connsiteX102" fmla="*/ 180975 w 4356100"/>
              <a:gd name="connsiteY102" fmla="*/ 50800 h 1397000"/>
              <a:gd name="connsiteX103" fmla="*/ 180975 w 4356100"/>
              <a:gd name="connsiteY103" fmla="*/ 50800 h 1397000"/>
              <a:gd name="connsiteX104" fmla="*/ 180975 w 4356100"/>
              <a:gd name="connsiteY104" fmla="*/ 28575 h 1397000"/>
              <a:gd name="connsiteX105" fmla="*/ 73025 w 4356100"/>
              <a:gd name="connsiteY105" fmla="*/ 28575 h 1397000"/>
              <a:gd name="connsiteX106" fmla="*/ 73025 w 4356100"/>
              <a:gd name="connsiteY106" fmla="*/ 0 h 1397000"/>
              <a:gd name="connsiteX107" fmla="*/ 0 w 4356100"/>
              <a:gd name="connsiteY107" fmla="*/ 0 h 1397000"/>
              <a:gd name="connsiteX0" fmla="*/ 4356100 w 4356100"/>
              <a:gd name="connsiteY0" fmla="*/ 1397000 h 1397000"/>
              <a:gd name="connsiteX1" fmla="*/ 3648075 w 4356100"/>
              <a:gd name="connsiteY1" fmla="*/ 1397000 h 1397000"/>
              <a:gd name="connsiteX2" fmla="*/ 3648075 w 4356100"/>
              <a:gd name="connsiteY2" fmla="*/ 1358900 h 1397000"/>
              <a:gd name="connsiteX3" fmla="*/ 3486150 w 4356100"/>
              <a:gd name="connsiteY3" fmla="*/ 1358900 h 1397000"/>
              <a:gd name="connsiteX4" fmla="*/ 3486150 w 4356100"/>
              <a:gd name="connsiteY4" fmla="*/ 1323975 h 1397000"/>
              <a:gd name="connsiteX5" fmla="*/ 3359150 w 4356100"/>
              <a:gd name="connsiteY5" fmla="*/ 1323975 h 1397000"/>
              <a:gd name="connsiteX6" fmla="*/ 3349625 w 4356100"/>
              <a:gd name="connsiteY6" fmla="*/ 1314450 h 1397000"/>
              <a:gd name="connsiteX7" fmla="*/ 3187700 w 4356100"/>
              <a:gd name="connsiteY7" fmla="*/ 1314450 h 1397000"/>
              <a:gd name="connsiteX8" fmla="*/ 3187700 w 4356100"/>
              <a:gd name="connsiteY8" fmla="*/ 1282700 h 1397000"/>
              <a:gd name="connsiteX9" fmla="*/ 2924175 w 4356100"/>
              <a:gd name="connsiteY9" fmla="*/ 1282700 h 1397000"/>
              <a:gd name="connsiteX10" fmla="*/ 2924175 w 4356100"/>
              <a:gd name="connsiteY10" fmla="*/ 1263650 h 1397000"/>
              <a:gd name="connsiteX11" fmla="*/ 2867025 w 4356100"/>
              <a:gd name="connsiteY11" fmla="*/ 1263650 h 1397000"/>
              <a:gd name="connsiteX12" fmla="*/ 2778125 w 4356100"/>
              <a:gd name="connsiteY12" fmla="*/ 1263650 h 1397000"/>
              <a:gd name="connsiteX13" fmla="*/ 2778125 w 4356100"/>
              <a:gd name="connsiteY13" fmla="*/ 1241425 h 1397000"/>
              <a:gd name="connsiteX14" fmla="*/ 2606675 w 4356100"/>
              <a:gd name="connsiteY14" fmla="*/ 1241425 h 1397000"/>
              <a:gd name="connsiteX15" fmla="*/ 2606675 w 4356100"/>
              <a:gd name="connsiteY15" fmla="*/ 1225550 h 1397000"/>
              <a:gd name="connsiteX16" fmla="*/ 2498725 w 4356100"/>
              <a:gd name="connsiteY16" fmla="*/ 1225550 h 1397000"/>
              <a:gd name="connsiteX17" fmla="*/ 2498725 w 4356100"/>
              <a:gd name="connsiteY17" fmla="*/ 1196975 h 1397000"/>
              <a:gd name="connsiteX18" fmla="*/ 2422525 w 4356100"/>
              <a:gd name="connsiteY18" fmla="*/ 1196975 h 1397000"/>
              <a:gd name="connsiteX19" fmla="*/ 2422525 w 4356100"/>
              <a:gd name="connsiteY19" fmla="*/ 1177925 h 1397000"/>
              <a:gd name="connsiteX20" fmla="*/ 2349500 w 4356100"/>
              <a:gd name="connsiteY20" fmla="*/ 1177925 h 1397000"/>
              <a:gd name="connsiteX21" fmla="*/ 2349500 w 4356100"/>
              <a:gd name="connsiteY21" fmla="*/ 1171575 h 1397000"/>
              <a:gd name="connsiteX22" fmla="*/ 2320925 w 4356100"/>
              <a:gd name="connsiteY22" fmla="*/ 1171575 h 1397000"/>
              <a:gd name="connsiteX23" fmla="*/ 2320925 w 4356100"/>
              <a:gd name="connsiteY23" fmla="*/ 1171575 h 1397000"/>
              <a:gd name="connsiteX24" fmla="*/ 2305050 w 4356100"/>
              <a:gd name="connsiteY24" fmla="*/ 1155700 h 1397000"/>
              <a:gd name="connsiteX25" fmla="*/ 2305050 w 4356100"/>
              <a:gd name="connsiteY25" fmla="*/ 1133475 h 1397000"/>
              <a:gd name="connsiteX26" fmla="*/ 2200275 w 4356100"/>
              <a:gd name="connsiteY26" fmla="*/ 1133475 h 1397000"/>
              <a:gd name="connsiteX27" fmla="*/ 2209800 w 4356100"/>
              <a:gd name="connsiteY27" fmla="*/ 1123950 h 1397000"/>
              <a:gd name="connsiteX28" fmla="*/ 2160058 w 4356100"/>
              <a:gd name="connsiteY28" fmla="*/ 1113366 h 1397000"/>
              <a:gd name="connsiteX29" fmla="*/ 2149475 w 4356100"/>
              <a:gd name="connsiteY29" fmla="*/ 1076325 h 1397000"/>
              <a:gd name="connsiteX30" fmla="*/ 2108200 w 4356100"/>
              <a:gd name="connsiteY30" fmla="*/ 1076325 h 1397000"/>
              <a:gd name="connsiteX31" fmla="*/ 1885950 w 4356100"/>
              <a:gd name="connsiteY31" fmla="*/ 1076325 h 1397000"/>
              <a:gd name="connsiteX32" fmla="*/ 1885950 w 4356100"/>
              <a:gd name="connsiteY32" fmla="*/ 1031875 h 1397000"/>
              <a:gd name="connsiteX33" fmla="*/ 1835150 w 4356100"/>
              <a:gd name="connsiteY33" fmla="*/ 1031875 h 1397000"/>
              <a:gd name="connsiteX34" fmla="*/ 1835150 w 4356100"/>
              <a:gd name="connsiteY34" fmla="*/ 996950 h 1397000"/>
              <a:gd name="connsiteX35" fmla="*/ 1812925 w 4356100"/>
              <a:gd name="connsiteY35" fmla="*/ 996950 h 1397000"/>
              <a:gd name="connsiteX36" fmla="*/ 1812925 w 4356100"/>
              <a:gd name="connsiteY36" fmla="*/ 968375 h 1397000"/>
              <a:gd name="connsiteX37" fmla="*/ 1733550 w 4356100"/>
              <a:gd name="connsiteY37" fmla="*/ 968375 h 1397000"/>
              <a:gd name="connsiteX38" fmla="*/ 1733550 w 4356100"/>
              <a:gd name="connsiteY38" fmla="*/ 955675 h 1397000"/>
              <a:gd name="connsiteX39" fmla="*/ 1666875 w 4356100"/>
              <a:gd name="connsiteY39" fmla="*/ 955675 h 1397000"/>
              <a:gd name="connsiteX40" fmla="*/ 1666875 w 4356100"/>
              <a:gd name="connsiteY40" fmla="*/ 920750 h 1397000"/>
              <a:gd name="connsiteX41" fmla="*/ 1651000 w 4356100"/>
              <a:gd name="connsiteY41" fmla="*/ 920750 h 1397000"/>
              <a:gd name="connsiteX42" fmla="*/ 1651000 w 4356100"/>
              <a:gd name="connsiteY42" fmla="*/ 908050 h 1397000"/>
              <a:gd name="connsiteX43" fmla="*/ 1628775 w 4356100"/>
              <a:gd name="connsiteY43" fmla="*/ 908050 h 1397000"/>
              <a:gd name="connsiteX44" fmla="*/ 1628775 w 4356100"/>
              <a:gd name="connsiteY44" fmla="*/ 882650 h 1397000"/>
              <a:gd name="connsiteX45" fmla="*/ 1470025 w 4356100"/>
              <a:gd name="connsiteY45" fmla="*/ 882650 h 1397000"/>
              <a:gd name="connsiteX46" fmla="*/ 1470025 w 4356100"/>
              <a:gd name="connsiteY46" fmla="*/ 869950 h 1397000"/>
              <a:gd name="connsiteX47" fmla="*/ 1428750 w 4356100"/>
              <a:gd name="connsiteY47" fmla="*/ 869950 h 1397000"/>
              <a:gd name="connsiteX48" fmla="*/ 1428750 w 4356100"/>
              <a:gd name="connsiteY48" fmla="*/ 831850 h 1397000"/>
              <a:gd name="connsiteX49" fmla="*/ 1377950 w 4356100"/>
              <a:gd name="connsiteY49" fmla="*/ 831850 h 1397000"/>
              <a:gd name="connsiteX50" fmla="*/ 1377950 w 4356100"/>
              <a:gd name="connsiteY50" fmla="*/ 809625 h 1397000"/>
              <a:gd name="connsiteX51" fmla="*/ 1346200 w 4356100"/>
              <a:gd name="connsiteY51" fmla="*/ 809625 h 1397000"/>
              <a:gd name="connsiteX52" fmla="*/ 1346200 w 4356100"/>
              <a:gd name="connsiteY52" fmla="*/ 787400 h 1397000"/>
              <a:gd name="connsiteX53" fmla="*/ 1314450 w 4356100"/>
              <a:gd name="connsiteY53" fmla="*/ 787400 h 1397000"/>
              <a:gd name="connsiteX54" fmla="*/ 1314450 w 4356100"/>
              <a:gd name="connsiteY54" fmla="*/ 752475 h 1397000"/>
              <a:gd name="connsiteX55" fmla="*/ 1276350 w 4356100"/>
              <a:gd name="connsiteY55" fmla="*/ 752475 h 1397000"/>
              <a:gd name="connsiteX56" fmla="*/ 1276350 w 4356100"/>
              <a:gd name="connsiteY56" fmla="*/ 723900 h 1397000"/>
              <a:gd name="connsiteX57" fmla="*/ 1238250 w 4356100"/>
              <a:gd name="connsiteY57" fmla="*/ 723900 h 1397000"/>
              <a:gd name="connsiteX58" fmla="*/ 1238250 w 4356100"/>
              <a:gd name="connsiteY58" fmla="*/ 723900 h 1397000"/>
              <a:gd name="connsiteX59" fmla="*/ 1238250 w 4356100"/>
              <a:gd name="connsiteY59" fmla="*/ 701675 h 1397000"/>
              <a:gd name="connsiteX60" fmla="*/ 1206500 w 4356100"/>
              <a:gd name="connsiteY60" fmla="*/ 701675 h 1397000"/>
              <a:gd name="connsiteX61" fmla="*/ 1206500 w 4356100"/>
              <a:gd name="connsiteY61" fmla="*/ 679450 h 1397000"/>
              <a:gd name="connsiteX62" fmla="*/ 1174750 w 4356100"/>
              <a:gd name="connsiteY62" fmla="*/ 679450 h 1397000"/>
              <a:gd name="connsiteX63" fmla="*/ 1174750 w 4356100"/>
              <a:gd name="connsiteY63" fmla="*/ 663575 h 1397000"/>
              <a:gd name="connsiteX64" fmla="*/ 1117600 w 4356100"/>
              <a:gd name="connsiteY64" fmla="*/ 663575 h 1397000"/>
              <a:gd name="connsiteX65" fmla="*/ 1117600 w 4356100"/>
              <a:gd name="connsiteY65" fmla="*/ 641350 h 1397000"/>
              <a:gd name="connsiteX66" fmla="*/ 1085850 w 4356100"/>
              <a:gd name="connsiteY66" fmla="*/ 641350 h 1397000"/>
              <a:gd name="connsiteX67" fmla="*/ 1085850 w 4356100"/>
              <a:gd name="connsiteY67" fmla="*/ 587375 h 1397000"/>
              <a:gd name="connsiteX68" fmla="*/ 898525 w 4356100"/>
              <a:gd name="connsiteY68" fmla="*/ 587375 h 1397000"/>
              <a:gd name="connsiteX69" fmla="*/ 898525 w 4356100"/>
              <a:gd name="connsiteY69" fmla="*/ 542925 h 1397000"/>
              <a:gd name="connsiteX70" fmla="*/ 841375 w 4356100"/>
              <a:gd name="connsiteY70" fmla="*/ 542925 h 1397000"/>
              <a:gd name="connsiteX71" fmla="*/ 841375 w 4356100"/>
              <a:gd name="connsiteY71" fmla="*/ 508000 h 1397000"/>
              <a:gd name="connsiteX72" fmla="*/ 831850 w 4356100"/>
              <a:gd name="connsiteY72" fmla="*/ 508000 h 1397000"/>
              <a:gd name="connsiteX73" fmla="*/ 831850 w 4356100"/>
              <a:gd name="connsiteY73" fmla="*/ 479425 h 1397000"/>
              <a:gd name="connsiteX74" fmla="*/ 765175 w 4356100"/>
              <a:gd name="connsiteY74" fmla="*/ 479425 h 1397000"/>
              <a:gd name="connsiteX75" fmla="*/ 765175 w 4356100"/>
              <a:gd name="connsiteY75" fmla="*/ 438150 h 1397000"/>
              <a:gd name="connsiteX76" fmla="*/ 708025 w 4356100"/>
              <a:gd name="connsiteY76" fmla="*/ 438150 h 1397000"/>
              <a:gd name="connsiteX77" fmla="*/ 708025 w 4356100"/>
              <a:gd name="connsiteY77" fmla="*/ 381000 h 1397000"/>
              <a:gd name="connsiteX78" fmla="*/ 685800 w 4356100"/>
              <a:gd name="connsiteY78" fmla="*/ 381000 h 1397000"/>
              <a:gd name="connsiteX79" fmla="*/ 685800 w 4356100"/>
              <a:gd name="connsiteY79" fmla="*/ 346075 h 1397000"/>
              <a:gd name="connsiteX80" fmla="*/ 603250 w 4356100"/>
              <a:gd name="connsiteY80" fmla="*/ 346075 h 1397000"/>
              <a:gd name="connsiteX81" fmla="*/ 603250 w 4356100"/>
              <a:gd name="connsiteY81" fmla="*/ 346075 h 1397000"/>
              <a:gd name="connsiteX82" fmla="*/ 603250 w 4356100"/>
              <a:gd name="connsiteY82" fmla="*/ 314325 h 1397000"/>
              <a:gd name="connsiteX83" fmla="*/ 568325 w 4356100"/>
              <a:gd name="connsiteY83" fmla="*/ 314325 h 1397000"/>
              <a:gd name="connsiteX84" fmla="*/ 568325 w 4356100"/>
              <a:gd name="connsiteY84" fmla="*/ 288925 h 1397000"/>
              <a:gd name="connsiteX85" fmla="*/ 530225 w 4356100"/>
              <a:gd name="connsiteY85" fmla="*/ 288925 h 1397000"/>
              <a:gd name="connsiteX86" fmla="*/ 530225 w 4356100"/>
              <a:gd name="connsiteY86" fmla="*/ 257175 h 1397000"/>
              <a:gd name="connsiteX87" fmla="*/ 511175 w 4356100"/>
              <a:gd name="connsiteY87" fmla="*/ 257175 h 1397000"/>
              <a:gd name="connsiteX88" fmla="*/ 511175 w 4356100"/>
              <a:gd name="connsiteY88" fmla="*/ 206375 h 1397000"/>
              <a:gd name="connsiteX89" fmla="*/ 415925 w 4356100"/>
              <a:gd name="connsiteY89" fmla="*/ 206375 h 1397000"/>
              <a:gd name="connsiteX90" fmla="*/ 415925 w 4356100"/>
              <a:gd name="connsiteY90" fmla="*/ 171450 h 1397000"/>
              <a:gd name="connsiteX91" fmla="*/ 390525 w 4356100"/>
              <a:gd name="connsiteY91" fmla="*/ 171450 h 1397000"/>
              <a:gd name="connsiteX92" fmla="*/ 390525 w 4356100"/>
              <a:gd name="connsiteY92" fmla="*/ 149225 h 1397000"/>
              <a:gd name="connsiteX93" fmla="*/ 342900 w 4356100"/>
              <a:gd name="connsiteY93" fmla="*/ 149225 h 1397000"/>
              <a:gd name="connsiteX94" fmla="*/ 342900 w 4356100"/>
              <a:gd name="connsiteY94" fmla="*/ 149225 h 1397000"/>
              <a:gd name="connsiteX95" fmla="*/ 304800 w 4356100"/>
              <a:gd name="connsiteY95" fmla="*/ 127000 h 1397000"/>
              <a:gd name="connsiteX96" fmla="*/ 311150 w 4356100"/>
              <a:gd name="connsiteY96" fmla="*/ 88900 h 1397000"/>
              <a:gd name="connsiteX97" fmla="*/ 276225 w 4356100"/>
              <a:gd name="connsiteY97" fmla="*/ 88900 h 1397000"/>
              <a:gd name="connsiteX98" fmla="*/ 276225 w 4356100"/>
              <a:gd name="connsiteY98" fmla="*/ 88900 h 1397000"/>
              <a:gd name="connsiteX99" fmla="*/ 276225 w 4356100"/>
              <a:gd name="connsiteY99" fmla="*/ 63500 h 1397000"/>
              <a:gd name="connsiteX100" fmla="*/ 219075 w 4356100"/>
              <a:gd name="connsiteY100" fmla="*/ 63500 h 1397000"/>
              <a:gd name="connsiteX101" fmla="*/ 219075 w 4356100"/>
              <a:gd name="connsiteY101" fmla="*/ 50800 h 1397000"/>
              <a:gd name="connsiteX102" fmla="*/ 180975 w 4356100"/>
              <a:gd name="connsiteY102" fmla="*/ 50800 h 1397000"/>
              <a:gd name="connsiteX103" fmla="*/ 180975 w 4356100"/>
              <a:gd name="connsiteY103" fmla="*/ 50800 h 1397000"/>
              <a:gd name="connsiteX104" fmla="*/ 180975 w 4356100"/>
              <a:gd name="connsiteY104" fmla="*/ 28575 h 1397000"/>
              <a:gd name="connsiteX105" fmla="*/ 73025 w 4356100"/>
              <a:gd name="connsiteY105" fmla="*/ 28575 h 1397000"/>
              <a:gd name="connsiteX106" fmla="*/ 73025 w 4356100"/>
              <a:gd name="connsiteY106" fmla="*/ 0 h 1397000"/>
              <a:gd name="connsiteX107" fmla="*/ 0 w 4356100"/>
              <a:gd name="connsiteY107" fmla="*/ 0 h 1397000"/>
              <a:gd name="connsiteX0" fmla="*/ 4356100 w 4356100"/>
              <a:gd name="connsiteY0" fmla="*/ 1397000 h 1397000"/>
              <a:gd name="connsiteX1" fmla="*/ 3648075 w 4356100"/>
              <a:gd name="connsiteY1" fmla="*/ 1397000 h 1397000"/>
              <a:gd name="connsiteX2" fmla="*/ 3648075 w 4356100"/>
              <a:gd name="connsiteY2" fmla="*/ 1358900 h 1397000"/>
              <a:gd name="connsiteX3" fmla="*/ 3486150 w 4356100"/>
              <a:gd name="connsiteY3" fmla="*/ 1358900 h 1397000"/>
              <a:gd name="connsiteX4" fmla="*/ 3486150 w 4356100"/>
              <a:gd name="connsiteY4" fmla="*/ 1323975 h 1397000"/>
              <a:gd name="connsiteX5" fmla="*/ 3359150 w 4356100"/>
              <a:gd name="connsiteY5" fmla="*/ 1323975 h 1397000"/>
              <a:gd name="connsiteX6" fmla="*/ 3349625 w 4356100"/>
              <a:gd name="connsiteY6" fmla="*/ 1314450 h 1397000"/>
              <a:gd name="connsiteX7" fmla="*/ 3187700 w 4356100"/>
              <a:gd name="connsiteY7" fmla="*/ 1314450 h 1397000"/>
              <a:gd name="connsiteX8" fmla="*/ 3187700 w 4356100"/>
              <a:gd name="connsiteY8" fmla="*/ 1282700 h 1397000"/>
              <a:gd name="connsiteX9" fmla="*/ 2924175 w 4356100"/>
              <a:gd name="connsiteY9" fmla="*/ 1282700 h 1397000"/>
              <a:gd name="connsiteX10" fmla="*/ 2924175 w 4356100"/>
              <a:gd name="connsiteY10" fmla="*/ 1263650 h 1397000"/>
              <a:gd name="connsiteX11" fmla="*/ 2867025 w 4356100"/>
              <a:gd name="connsiteY11" fmla="*/ 1263650 h 1397000"/>
              <a:gd name="connsiteX12" fmla="*/ 2778125 w 4356100"/>
              <a:gd name="connsiteY12" fmla="*/ 1263650 h 1397000"/>
              <a:gd name="connsiteX13" fmla="*/ 2778125 w 4356100"/>
              <a:gd name="connsiteY13" fmla="*/ 1241425 h 1397000"/>
              <a:gd name="connsiteX14" fmla="*/ 2606675 w 4356100"/>
              <a:gd name="connsiteY14" fmla="*/ 1241425 h 1397000"/>
              <a:gd name="connsiteX15" fmla="*/ 2606675 w 4356100"/>
              <a:gd name="connsiteY15" fmla="*/ 1225550 h 1397000"/>
              <a:gd name="connsiteX16" fmla="*/ 2498725 w 4356100"/>
              <a:gd name="connsiteY16" fmla="*/ 1225550 h 1397000"/>
              <a:gd name="connsiteX17" fmla="*/ 2498725 w 4356100"/>
              <a:gd name="connsiteY17" fmla="*/ 1196975 h 1397000"/>
              <a:gd name="connsiteX18" fmla="*/ 2422525 w 4356100"/>
              <a:gd name="connsiteY18" fmla="*/ 1196975 h 1397000"/>
              <a:gd name="connsiteX19" fmla="*/ 2422525 w 4356100"/>
              <a:gd name="connsiteY19" fmla="*/ 1177925 h 1397000"/>
              <a:gd name="connsiteX20" fmla="*/ 2349500 w 4356100"/>
              <a:gd name="connsiteY20" fmla="*/ 1177925 h 1397000"/>
              <a:gd name="connsiteX21" fmla="*/ 2349500 w 4356100"/>
              <a:gd name="connsiteY21" fmla="*/ 1171575 h 1397000"/>
              <a:gd name="connsiteX22" fmla="*/ 2320925 w 4356100"/>
              <a:gd name="connsiteY22" fmla="*/ 1171575 h 1397000"/>
              <a:gd name="connsiteX23" fmla="*/ 2320925 w 4356100"/>
              <a:gd name="connsiteY23" fmla="*/ 1171575 h 1397000"/>
              <a:gd name="connsiteX24" fmla="*/ 2305050 w 4356100"/>
              <a:gd name="connsiteY24" fmla="*/ 1155700 h 1397000"/>
              <a:gd name="connsiteX25" fmla="*/ 2305050 w 4356100"/>
              <a:gd name="connsiteY25" fmla="*/ 1133475 h 1397000"/>
              <a:gd name="connsiteX26" fmla="*/ 2200275 w 4356100"/>
              <a:gd name="connsiteY26" fmla="*/ 1133475 h 1397000"/>
              <a:gd name="connsiteX27" fmla="*/ 2160058 w 4356100"/>
              <a:gd name="connsiteY27" fmla="*/ 1113366 h 1397000"/>
              <a:gd name="connsiteX28" fmla="*/ 2149475 w 4356100"/>
              <a:gd name="connsiteY28" fmla="*/ 1076325 h 1397000"/>
              <a:gd name="connsiteX29" fmla="*/ 2108200 w 4356100"/>
              <a:gd name="connsiteY29" fmla="*/ 1076325 h 1397000"/>
              <a:gd name="connsiteX30" fmla="*/ 1885950 w 4356100"/>
              <a:gd name="connsiteY30" fmla="*/ 1076325 h 1397000"/>
              <a:gd name="connsiteX31" fmla="*/ 1885950 w 4356100"/>
              <a:gd name="connsiteY31" fmla="*/ 1031875 h 1397000"/>
              <a:gd name="connsiteX32" fmla="*/ 1835150 w 4356100"/>
              <a:gd name="connsiteY32" fmla="*/ 1031875 h 1397000"/>
              <a:gd name="connsiteX33" fmla="*/ 1835150 w 4356100"/>
              <a:gd name="connsiteY33" fmla="*/ 996950 h 1397000"/>
              <a:gd name="connsiteX34" fmla="*/ 1812925 w 4356100"/>
              <a:gd name="connsiteY34" fmla="*/ 996950 h 1397000"/>
              <a:gd name="connsiteX35" fmla="*/ 1812925 w 4356100"/>
              <a:gd name="connsiteY35" fmla="*/ 968375 h 1397000"/>
              <a:gd name="connsiteX36" fmla="*/ 1733550 w 4356100"/>
              <a:gd name="connsiteY36" fmla="*/ 968375 h 1397000"/>
              <a:gd name="connsiteX37" fmla="*/ 1733550 w 4356100"/>
              <a:gd name="connsiteY37" fmla="*/ 955675 h 1397000"/>
              <a:gd name="connsiteX38" fmla="*/ 1666875 w 4356100"/>
              <a:gd name="connsiteY38" fmla="*/ 955675 h 1397000"/>
              <a:gd name="connsiteX39" fmla="*/ 1666875 w 4356100"/>
              <a:gd name="connsiteY39" fmla="*/ 920750 h 1397000"/>
              <a:gd name="connsiteX40" fmla="*/ 1651000 w 4356100"/>
              <a:gd name="connsiteY40" fmla="*/ 920750 h 1397000"/>
              <a:gd name="connsiteX41" fmla="*/ 1651000 w 4356100"/>
              <a:gd name="connsiteY41" fmla="*/ 908050 h 1397000"/>
              <a:gd name="connsiteX42" fmla="*/ 1628775 w 4356100"/>
              <a:gd name="connsiteY42" fmla="*/ 908050 h 1397000"/>
              <a:gd name="connsiteX43" fmla="*/ 1628775 w 4356100"/>
              <a:gd name="connsiteY43" fmla="*/ 882650 h 1397000"/>
              <a:gd name="connsiteX44" fmla="*/ 1470025 w 4356100"/>
              <a:gd name="connsiteY44" fmla="*/ 882650 h 1397000"/>
              <a:gd name="connsiteX45" fmla="*/ 1470025 w 4356100"/>
              <a:gd name="connsiteY45" fmla="*/ 869950 h 1397000"/>
              <a:gd name="connsiteX46" fmla="*/ 1428750 w 4356100"/>
              <a:gd name="connsiteY46" fmla="*/ 869950 h 1397000"/>
              <a:gd name="connsiteX47" fmla="*/ 1428750 w 4356100"/>
              <a:gd name="connsiteY47" fmla="*/ 831850 h 1397000"/>
              <a:gd name="connsiteX48" fmla="*/ 1377950 w 4356100"/>
              <a:gd name="connsiteY48" fmla="*/ 831850 h 1397000"/>
              <a:gd name="connsiteX49" fmla="*/ 1377950 w 4356100"/>
              <a:gd name="connsiteY49" fmla="*/ 809625 h 1397000"/>
              <a:gd name="connsiteX50" fmla="*/ 1346200 w 4356100"/>
              <a:gd name="connsiteY50" fmla="*/ 809625 h 1397000"/>
              <a:gd name="connsiteX51" fmla="*/ 1346200 w 4356100"/>
              <a:gd name="connsiteY51" fmla="*/ 787400 h 1397000"/>
              <a:gd name="connsiteX52" fmla="*/ 1314450 w 4356100"/>
              <a:gd name="connsiteY52" fmla="*/ 787400 h 1397000"/>
              <a:gd name="connsiteX53" fmla="*/ 1314450 w 4356100"/>
              <a:gd name="connsiteY53" fmla="*/ 752475 h 1397000"/>
              <a:gd name="connsiteX54" fmla="*/ 1276350 w 4356100"/>
              <a:gd name="connsiteY54" fmla="*/ 752475 h 1397000"/>
              <a:gd name="connsiteX55" fmla="*/ 1276350 w 4356100"/>
              <a:gd name="connsiteY55" fmla="*/ 723900 h 1397000"/>
              <a:gd name="connsiteX56" fmla="*/ 1238250 w 4356100"/>
              <a:gd name="connsiteY56" fmla="*/ 723900 h 1397000"/>
              <a:gd name="connsiteX57" fmla="*/ 1238250 w 4356100"/>
              <a:gd name="connsiteY57" fmla="*/ 723900 h 1397000"/>
              <a:gd name="connsiteX58" fmla="*/ 1238250 w 4356100"/>
              <a:gd name="connsiteY58" fmla="*/ 701675 h 1397000"/>
              <a:gd name="connsiteX59" fmla="*/ 1206500 w 4356100"/>
              <a:gd name="connsiteY59" fmla="*/ 701675 h 1397000"/>
              <a:gd name="connsiteX60" fmla="*/ 1206500 w 4356100"/>
              <a:gd name="connsiteY60" fmla="*/ 679450 h 1397000"/>
              <a:gd name="connsiteX61" fmla="*/ 1174750 w 4356100"/>
              <a:gd name="connsiteY61" fmla="*/ 679450 h 1397000"/>
              <a:gd name="connsiteX62" fmla="*/ 1174750 w 4356100"/>
              <a:gd name="connsiteY62" fmla="*/ 663575 h 1397000"/>
              <a:gd name="connsiteX63" fmla="*/ 1117600 w 4356100"/>
              <a:gd name="connsiteY63" fmla="*/ 663575 h 1397000"/>
              <a:gd name="connsiteX64" fmla="*/ 1117600 w 4356100"/>
              <a:gd name="connsiteY64" fmla="*/ 641350 h 1397000"/>
              <a:gd name="connsiteX65" fmla="*/ 1085850 w 4356100"/>
              <a:gd name="connsiteY65" fmla="*/ 641350 h 1397000"/>
              <a:gd name="connsiteX66" fmla="*/ 1085850 w 4356100"/>
              <a:gd name="connsiteY66" fmla="*/ 587375 h 1397000"/>
              <a:gd name="connsiteX67" fmla="*/ 898525 w 4356100"/>
              <a:gd name="connsiteY67" fmla="*/ 587375 h 1397000"/>
              <a:gd name="connsiteX68" fmla="*/ 898525 w 4356100"/>
              <a:gd name="connsiteY68" fmla="*/ 542925 h 1397000"/>
              <a:gd name="connsiteX69" fmla="*/ 841375 w 4356100"/>
              <a:gd name="connsiteY69" fmla="*/ 542925 h 1397000"/>
              <a:gd name="connsiteX70" fmla="*/ 841375 w 4356100"/>
              <a:gd name="connsiteY70" fmla="*/ 508000 h 1397000"/>
              <a:gd name="connsiteX71" fmla="*/ 831850 w 4356100"/>
              <a:gd name="connsiteY71" fmla="*/ 508000 h 1397000"/>
              <a:gd name="connsiteX72" fmla="*/ 831850 w 4356100"/>
              <a:gd name="connsiteY72" fmla="*/ 479425 h 1397000"/>
              <a:gd name="connsiteX73" fmla="*/ 765175 w 4356100"/>
              <a:gd name="connsiteY73" fmla="*/ 479425 h 1397000"/>
              <a:gd name="connsiteX74" fmla="*/ 765175 w 4356100"/>
              <a:gd name="connsiteY74" fmla="*/ 438150 h 1397000"/>
              <a:gd name="connsiteX75" fmla="*/ 708025 w 4356100"/>
              <a:gd name="connsiteY75" fmla="*/ 438150 h 1397000"/>
              <a:gd name="connsiteX76" fmla="*/ 708025 w 4356100"/>
              <a:gd name="connsiteY76" fmla="*/ 381000 h 1397000"/>
              <a:gd name="connsiteX77" fmla="*/ 685800 w 4356100"/>
              <a:gd name="connsiteY77" fmla="*/ 381000 h 1397000"/>
              <a:gd name="connsiteX78" fmla="*/ 685800 w 4356100"/>
              <a:gd name="connsiteY78" fmla="*/ 346075 h 1397000"/>
              <a:gd name="connsiteX79" fmla="*/ 603250 w 4356100"/>
              <a:gd name="connsiteY79" fmla="*/ 346075 h 1397000"/>
              <a:gd name="connsiteX80" fmla="*/ 603250 w 4356100"/>
              <a:gd name="connsiteY80" fmla="*/ 346075 h 1397000"/>
              <a:gd name="connsiteX81" fmla="*/ 603250 w 4356100"/>
              <a:gd name="connsiteY81" fmla="*/ 314325 h 1397000"/>
              <a:gd name="connsiteX82" fmla="*/ 568325 w 4356100"/>
              <a:gd name="connsiteY82" fmla="*/ 314325 h 1397000"/>
              <a:gd name="connsiteX83" fmla="*/ 568325 w 4356100"/>
              <a:gd name="connsiteY83" fmla="*/ 288925 h 1397000"/>
              <a:gd name="connsiteX84" fmla="*/ 530225 w 4356100"/>
              <a:gd name="connsiteY84" fmla="*/ 288925 h 1397000"/>
              <a:gd name="connsiteX85" fmla="*/ 530225 w 4356100"/>
              <a:gd name="connsiteY85" fmla="*/ 257175 h 1397000"/>
              <a:gd name="connsiteX86" fmla="*/ 511175 w 4356100"/>
              <a:gd name="connsiteY86" fmla="*/ 257175 h 1397000"/>
              <a:gd name="connsiteX87" fmla="*/ 511175 w 4356100"/>
              <a:gd name="connsiteY87" fmla="*/ 206375 h 1397000"/>
              <a:gd name="connsiteX88" fmla="*/ 415925 w 4356100"/>
              <a:gd name="connsiteY88" fmla="*/ 206375 h 1397000"/>
              <a:gd name="connsiteX89" fmla="*/ 415925 w 4356100"/>
              <a:gd name="connsiteY89" fmla="*/ 171450 h 1397000"/>
              <a:gd name="connsiteX90" fmla="*/ 390525 w 4356100"/>
              <a:gd name="connsiteY90" fmla="*/ 171450 h 1397000"/>
              <a:gd name="connsiteX91" fmla="*/ 390525 w 4356100"/>
              <a:gd name="connsiteY91" fmla="*/ 149225 h 1397000"/>
              <a:gd name="connsiteX92" fmla="*/ 342900 w 4356100"/>
              <a:gd name="connsiteY92" fmla="*/ 149225 h 1397000"/>
              <a:gd name="connsiteX93" fmla="*/ 342900 w 4356100"/>
              <a:gd name="connsiteY93" fmla="*/ 149225 h 1397000"/>
              <a:gd name="connsiteX94" fmla="*/ 304800 w 4356100"/>
              <a:gd name="connsiteY94" fmla="*/ 127000 h 1397000"/>
              <a:gd name="connsiteX95" fmla="*/ 311150 w 4356100"/>
              <a:gd name="connsiteY95" fmla="*/ 88900 h 1397000"/>
              <a:gd name="connsiteX96" fmla="*/ 276225 w 4356100"/>
              <a:gd name="connsiteY96" fmla="*/ 88900 h 1397000"/>
              <a:gd name="connsiteX97" fmla="*/ 276225 w 4356100"/>
              <a:gd name="connsiteY97" fmla="*/ 88900 h 1397000"/>
              <a:gd name="connsiteX98" fmla="*/ 276225 w 4356100"/>
              <a:gd name="connsiteY98" fmla="*/ 63500 h 1397000"/>
              <a:gd name="connsiteX99" fmla="*/ 219075 w 4356100"/>
              <a:gd name="connsiteY99" fmla="*/ 63500 h 1397000"/>
              <a:gd name="connsiteX100" fmla="*/ 219075 w 4356100"/>
              <a:gd name="connsiteY100" fmla="*/ 50800 h 1397000"/>
              <a:gd name="connsiteX101" fmla="*/ 180975 w 4356100"/>
              <a:gd name="connsiteY101" fmla="*/ 50800 h 1397000"/>
              <a:gd name="connsiteX102" fmla="*/ 180975 w 4356100"/>
              <a:gd name="connsiteY102" fmla="*/ 50800 h 1397000"/>
              <a:gd name="connsiteX103" fmla="*/ 180975 w 4356100"/>
              <a:gd name="connsiteY103" fmla="*/ 28575 h 1397000"/>
              <a:gd name="connsiteX104" fmla="*/ 73025 w 4356100"/>
              <a:gd name="connsiteY104" fmla="*/ 28575 h 1397000"/>
              <a:gd name="connsiteX105" fmla="*/ 73025 w 4356100"/>
              <a:gd name="connsiteY105" fmla="*/ 0 h 1397000"/>
              <a:gd name="connsiteX106" fmla="*/ 0 w 4356100"/>
              <a:gd name="connsiteY106" fmla="*/ 0 h 1397000"/>
              <a:gd name="connsiteX0" fmla="*/ 4356100 w 4356100"/>
              <a:gd name="connsiteY0" fmla="*/ 1397000 h 1397000"/>
              <a:gd name="connsiteX1" fmla="*/ 3648075 w 4356100"/>
              <a:gd name="connsiteY1" fmla="*/ 1397000 h 1397000"/>
              <a:gd name="connsiteX2" fmla="*/ 3648075 w 4356100"/>
              <a:gd name="connsiteY2" fmla="*/ 1358900 h 1397000"/>
              <a:gd name="connsiteX3" fmla="*/ 3486150 w 4356100"/>
              <a:gd name="connsiteY3" fmla="*/ 1358900 h 1397000"/>
              <a:gd name="connsiteX4" fmla="*/ 3486150 w 4356100"/>
              <a:gd name="connsiteY4" fmla="*/ 1323975 h 1397000"/>
              <a:gd name="connsiteX5" fmla="*/ 3359150 w 4356100"/>
              <a:gd name="connsiteY5" fmla="*/ 1323975 h 1397000"/>
              <a:gd name="connsiteX6" fmla="*/ 3349625 w 4356100"/>
              <a:gd name="connsiteY6" fmla="*/ 1314450 h 1397000"/>
              <a:gd name="connsiteX7" fmla="*/ 3187700 w 4356100"/>
              <a:gd name="connsiteY7" fmla="*/ 1314450 h 1397000"/>
              <a:gd name="connsiteX8" fmla="*/ 3187700 w 4356100"/>
              <a:gd name="connsiteY8" fmla="*/ 1282700 h 1397000"/>
              <a:gd name="connsiteX9" fmla="*/ 2924175 w 4356100"/>
              <a:gd name="connsiteY9" fmla="*/ 1282700 h 1397000"/>
              <a:gd name="connsiteX10" fmla="*/ 2924175 w 4356100"/>
              <a:gd name="connsiteY10" fmla="*/ 1263650 h 1397000"/>
              <a:gd name="connsiteX11" fmla="*/ 2867025 w 4356100"/>
              <a:gd name="connsiteY11" fmla="*/ 1263650 h 1397000"/>
              <a:gd name="connsiteX12" fmla="*/ 2778125 w 4356100"/>
              <a:gd name="connsiteY12" fmla="*/ 1263650 h 1397000"/>
              <a:gd name="connsiteX13" fmla="*/ 2778125 w 4356100"/>
              <a:gd name="connsiteY13" fmla="*/ 1241425 h 1397000"/>
              <a:gd name="connsiteX14" fmla="*/ 2606675 w 4356100"/>
              <a:gd name="connsiteY14" fmla="*/ 1241425 h 1397000"/>
              <a:gd name="connsiteX15" fmla="*/ 2606675 w 4356100"/>
              <a:gd name="connsiteY15" fmla="*/ 1225550 h 1397000"/>
              <a:gd name="connsiteX16" fmla="*/ 2498725 w 4356100"/>
              <a:gd name="connsiteY16" fmla="*/ 1225550 h 1397000"/>
              <a:gd name="connsiteX17" fmla="*/ 2498725 w 4356100"/>
              <a:gd name="connsiteY17" fmla="*/ 1196975 h 1397000"/>
              <a:gd name="connsiteX18" fmla="*/ 2422525 w 4356100"/>
              <a:gd name="connsiteY18" fmla="*/ 1196975 h 1397000"/>
              <a:gd name="connsiteX19" fmla="*/ 2422525 w 4356100"/>
              <a:gd name="connsiteY19" fmla="*/ 1177925 h 1397000"/>
              <a:gd name="connsiteX20" fmla="*/ 2349500 w 4356100"/>
              <a:gd name="connsiteY20" fmla="*/ 1177925 h 1397000"/>
              <a:gd name="connsiteX21" fmla="*/ 2349500 w 4356100"/>
              <a:gd name="connsiteY21" fmla="*/ 1171575 h 1397000"/>
              <a:gd name="connsiteX22" fmla="*/ 2320925 w 4356100"/>
              <a:gd name="connsiteY22" fmla="*/ 1171575 h 1397000"/>
              <a:gd name="connsiteX23" fmla="*/ 2320925 w 4356100"/>
              <a:gd name="connsiteY23" fmla="*/ 1171575 h 1397000"/>
              <a:gd name="connsiteX24" fmla="*/ 2305050 w 4356100"/>
              <a:gd name="connsiteY24" fmla="*/ 1155700 h 1397000"/>
              <a:gd name="connsiteX25" fmla="*/ 2305050 w 4356100"/>
              <a:gd name="connsiteY25" fmla="*/ 1133475 h 1397000"/>
              <a:gd name="connsiteX26" fmla="*/ 2200275 w 4356100"/>
              <a:gd name="connsiteY26" fmla="*/ 1133475 h 1397000"/>
              <a:gd name="connsiteX27" fmla="*/ 2160058 w 4356100"/>
              <a:gd name="connsiteY27" fmla="*/ 1119716 h 1397000"/>
              <a:gd name="connsiteX28" fmla="*/ 2149475 w 4356100"/>
              <a:gd name="connsiteY28" fmla="*/ 1076325 h 1397000"/>
              <a:gd name="connsiteX29" fmla="*/ 2108200 w 4356100"/>
              <a:gd name="connsiteY29" fmla="*/ 1076325 h 1397000"/>
              <a:gd name="connsiteX30" fmla="*/ 1885950 w 4356100"/>
              <a:gd name="connsiteY30" fmla="*/ 1076325 h 1397000"/>
              <a:gd name="connsiteX31" fmla="*/ 1885950 w 4356100"/>
              <a:gd name="connsiteY31" fmla="*/ 1031875 h 1397000"/>
              <a:gd name="connsiteX32" fmla="*/ 1835150 w 4356100"/>
              <a:gd name="connsiteY32" fmla="*/ 1031875 h 1397000"/>
              <a:gd name="connsiteX33" fmla="*/ 1835150 w 4356100"/>
              <a:gd name="connsiteY33" fmla="*/ 996950 h 1397000"/>
              <a:gd name="connsiteX34" fmla="*/ 1812925 w 4356100"/>
              <a:gd name="connsiteY34" fmla="*/ 996950 h 1397000"/>
              <a:gd name="connsiteX35" fmla="*/ 1812925 w 4356100"/>
              <a:gd name="connsiteY35" fmla="*/ 968375 h 1397000"/>
              <a:gd name="connsiteX36" fmla="*/ 1733550 w 4356100"/>
              <a:gd name="connsiteY36" fmla="*/ 968375 h 1397000"/>
              <a:gd name="connsiteX37" fmla="*/ 1733550 w 4356100"/>
              <a:gd name="connsiteY37" fmla="*/ 955675 h 1397000"/>
              <a:gd name="connsiteX38" fmla="*/ 1666875 w 4356100"/>
              <a:gd name="connsiteY38" fmla="*/ 955675 h 1397000"/>
              <a:gd name="connsiteX39" fmla="*/ 1666875 w 4356100"/>
              <a:gd name="connsiteY39" fmla="*/ 920750 h 1397000"/>
              <a:gd name="connsiteX40" fmla="*/ 1651000 w 4356100"/>
              <a:gd name="connsiteY40" fmla="*/ 920750 h 1397000"/>
              <a:gd name="connsiteX41" fmla="*/ 1651000 w 4356100"/>
              <a:gd name="connsiteY41" fmla="*/ 908050 h 1397000"/>
              <a:gd name="connsiteX42" fmla="*/ 1628775 w 4356100"/>
              <a:gd name="connsiteY42" fmla="*/ 908050 h 1397000"/>
              <a:gd name="connsiteX43" fmla="*/ 1628775 w 4356100"/>
              <a:gd name="connsiteY43" fmla="*/ 882650 h 1397000"/>
              <a:gd name="connsiteX44" fmla="*/ 1470025 w 4356100"/>
              <a:gd name="connsiteY44" fmla="*/ 882650 h 1397000"/>
              <a:gd name="connsiteX45" fmla="*/ 1470025 w 4356100"/>
              <a:gd name="connsiteY45" fmla="*/ 869950 h 1397000"/>
              <a:gd name="connsiteX46" fmla="*/ 1428750 w 4356100"/>
              <a:gd name="connsiteY46" fmla="*/ 869950 h 1397000"/>
              <a:gd name="connsiteX47" fmla="*/ 1428750 w 4356100"/>
              <a:gd name="connsiteY47" fmla="*/ 831850 h 1397000"/>
              <a:gd name="connsiteX48" fmla="*/ 1377950 w 4356100"/>
              <a:gd name="connsiteY48" fmla="*/ 831850 h 1397000"/>
              <a:gd name="connsiteX49" fmla="*/ 1377950 w 4356100"/>
              <a:gd name="connsiteY49" fmla="*/ 809625 h 1397000"/>
              <a:gd name="connsiteX50" fmla="*/ 1346200 w 4356100"/>
              <a:gd name="connsiteY50" fmla="*/ 809625 h 1397000"/>
              <a:gd name="connsiteX51" fmla="*/ 1346200 w 4356100"/>
              <a:gd name="connsiteY51" fmla="*/ 787400 h 1397000"/>
              <a:gd name="connsiteX52" fmla="*/ 1314450 w 4356100"/>
              <a:gd name="connsiteY52" fmla="*/ 787400 h 1397000"/>
              <a:gd name="connsiteX53" fmla="*/ 1314450 w 4356100"/>
              <a:gd name="connsiteY53" fmla="*/ 752475 h 1397000"/>
              <a:gd name="connsiteX54" fmla="*/ 1276350 w 4356100"/>
              <a:gd name="connsiteY54" fmla="*/ 752475 h 1397000"/>
              <a:gd name="connsiteX55" fmla="*/ 1276350 w 4356100"/>
              <a:gd name="connsiteY55" fmla="*/ 723900 h 1397000"/>
              <a:gd name="connsiteX56" fmla="*/ 1238250 w 4356100"/>
              <a:gd name="connsiteY56" fmla="*/ 723900 h 1397000"/>
              <a:gd name="connsiteX57" fmla="*/ 1238250 w 4356100"/>
              <a:gd name="connsiteY57" fmla="*/ 723900 h 1397000"/>
              <a:gd name="connsiteX58" fmla="*/ 1238250 w 4356100"/>
              <a:gd name="connsiteY58" fmla="*/ 701675 h 1397000"/>
              <a:gd name="connsiteX59" fmla="*/ 1206500 w 4356100"/>
              <a:gd name="connsiteY59" fmla="*/ 701675 h 1397000"/>
              <a:gd name="connsiteX60" fmla="*/ 1206500 w 4356100"/>
              <a:gd name="connsiteY60" fmla="*/ 679450 h 1397000"/>
              <a:gd name="connsiteX61" fmla="*/ 1174750 w 4356100"/>
              <a:gd name="connsiteY61" fmla="*/ 679450 h 1397000"/>
              <a:gd name="connsiteX62" fmla="*/ 1174750 w 4356100"/>
              <a:gd name="connsiteY62" fmla="*/ 663575 h 1397000"/>
              <a:gd name="connsiteX63" fmla="*/ 1117600 w 4356100"/>
              <a:gd name="connsiteY63" fmla="*/ 663575 h 1397000"/>
              <a:gd name="connsiteX64" fmla="*/ 1117600 w 4356100"/>
              <a:gd name="connsiteY64" fmla="*/ 641350 h 1397000"/>
              <a:gd name="connsiteX65" fmla="*/ 1085850 w 4356100"/>
              <a:gd name="connsiteY65" fmla="*/ 641350 h 1397000"/>
              <a:gd name="connsiteX66" fmla="*/ 1085850 w 4356100"/>
              <a:gd name="connsiteY66" fmla="*/ 587375 h 1397000"/>
              <a:gd name="connsiteX67" fmla="*/ 898525 w 4356100"/>
              <a:gd name="connsiteY67" fmla="*/ 587375 h 1397000"/>
              <a:gd name="connsiteX68" fmla="*/ 898525 w 4356100"/>
              <a:gd name="connsiteY68" fmla="*/ 542925 h 1397000"/>
              <a:gd name="connsiteX69" fmla="*/ 841375 w 4356100"/>
              <a:gd name="connsiteY69" fmla="*/ 542925 h 1397000"/>
              <a:gd name="connsiteX70" fmla="*/ 841375 w 4356100"/>
              <a:gd name="connsiteY70" fmla="*/ 508000 h 1397000"/>
              <a:gd name="connsiteX71" fmla="*/ 831850 w 4356100"/>
              <a:gd name="connsiteY71" fmla="*/ 508000 h 1397000"/>
              <a:gd name="connsiteX72" fmla="*/ 831850 w 4356100"/>
              <a:gd name="connsiteY72" fmla="*/ 479425 h 1397000"/>
              <a:gd name="connsiteX73" fmla="*/ 765175 w 4356100"/>
              <a:gd name="connsiteY73" fmla="*/ 479425 h 1397000"/>
              <a:gd name="connsiteX74" fmla="*/ 765175 w 4356100"/>
              <a:gd name="connsiteY74" fmla="*/ 438150 h 1397000"/>
              <a:gd name="connsiteX75" fmla="*/ 708025 w 4356100"/>
              <a:gd name="connsiteY75" fmla="*/ 438150 h 1397000"/>
              <a:gd name="connsiteX76" fmla="*/ 708025 w 4356100"/>
              <a:gd name="connsiteY76" fmla="*/ 381000 h 1397000"/>
              <a:gd name="connsiteX77" fmla="*/ 685800 w 4356100"/>
              <a:gd name="connsiteY77" fmla="*/ 381000 h 1397000"/>
              <a:gd name="connsiteX78" fmla="*/ 685800 w 4356100"/>
              <a:gd name="connsiteY78" fmla="*/ 346075 h 1397000"/>
              <a:gd name="connsiteX79" fmla="*/ 603250 w 4356100"/>
              <a:gd name="connsiteY79" fmla="*/ 346075 h 1397000"/>
              <a:gd name="connsiteX80" fmla="*/ 603250 w 4356100"/>
              <a:gd name="connsiteY80" fmla="*/ 346075 h 1397000"/>
              <a:gd name="connsiteX81" fmla="*/ 603250 w 4356100"/>
              <a:gd name="connsiteY81" fmla="*/ 314325 h 1397000"/>
              <a:gd name="connsiteX82" fmla="*/ 568325 w 4356100"/>
              <a:gd name="connsiteY82" fmla="*/ 314325 h 1397000"/>
              <a:gd name="connsiteX83" fmla="*/ 568325 w 4356100"/>
              <a:gd name="connsiteY83" fmla="*/ 288925 h 1397000"/>
              <a:gd name="connsiteX84" fmla="*/ 530225 w 4356100"/>
              <a:gd name="connsiteY84" fmla="*/ 288925 h 1397000"/>
              <a:gd name="connsiteX85" fmla="*/ 530225 w 4356100"/>
              <a:gd name="connsiteY85" fmla="*/ 257175 h 1397000"/>
              <a:gd name="connsiteX86" fmla="*/ 511175 w 4356100"/>
              <a:gd name="connsiteY86" fmla="*/ 257175 h 1397000"/>
              <a:gd name="connsiteX87" fmla="*/ 511175 w 4356100"/>
              <a:gd name="connsiteY87" fmla="*/ 206375 h 1397000"/>
              <a:gd name="connsiteX88" fmla="*/ 415925 w 4356100"/>
              <a:gd name="connsiteY88" fmla="*/ 206375 h 1397000"/>
              <a:gd name="connsiteX89" fmla="*/ 415925 w 4356100"/>
              <a:gd name="connsiteY89" fmla="*/ 171450 h 1397000"/>
              <a:gd name="connsiteX90" fmla="*/ 390525 w 4356100"/>
              <a:gd name="connsiteY90" fmla="*/ 171450 h 1397000"/>
              <a:gd name="connsiteX91" fmla="*/ 390525 w 4356100"/>
              <a:gd name="connsiteY91" fmla="*/ 149225 h 1397000"/>
              <a:gd name="connsiteX92" fmla="*/ 342900 w 4356100"/>
              <a:gd name="connsiteY92" fmla="*/ 149225 h 1397000"/>
              <a:gd name="connsiteX93" fmla="*/ 342900 w 4356100"/>
              <a:gd name="connsiteY93" fmla="*/ 149225 h 1397000"/>
              <a:gd name="connsiteX94" fmla="*/ 304800 w 4356100"/>
              <a:gd name="connsiteY94" fmla="*/ 127000 h 1397000"/>
              <a:gd name="connsiteX95" fmla="*/ 311150 w 4356100"/>
              <a:gd name="connsiteY95" fmla="*/ 88900 h 1397000"/>
              <a:gd name="connsiteX96" fmla="*/ 276225 w 4356100"/>
              <a:gd name="connsiteY96" fmla="*/ 88900 h 1397000"/>
              <a:gd name="connsiteX97" fmla="*/ 276225 w 4356100"/>
              <a:gd name="connsiteY97" fmla="*/ 88900 h 1397000"/>
              <a:gd name="connsiteX98" fmla="*/ 276225 w 4356100"/>
              <a:gd name="connsiteY98" fmla="*/ 63500 h 1397000"/>
              <a:gd name="connsiteX99" fmla="*/ 219075 w 4356100"/>
              <a:gd name="connsiteY99" fmla="*/ 63500 h 1397000"/>
              <a:gd name="connsiteX100" fmla="*/ 219075 w 4356100"/>
              <a:gd name="connsiteY100" fmla="*/ 50800 h 1397000"/>
              <a:gd name="connsiteX101" fmla="*/ 180975 w 4356100"/>
              <a:gd name="connsiteY101" fmla="*/ 50800 h 1397000"/>
              <a:gd name="connsiteX102" fmla="*/ 180975 w 4356100"/>
              <a:gd name="connsiteY102" fmla="*/ 50800 h 1397000"/>
              <a:gd name="connsiteX103" fmla="*/ 180975 w 4356100"/>
              <a:gd name="connsiteY103" fmla="*/ 28575 h 1397000"/>
              <a:gd name="connsiteX104" fmla="*/ 73025 w 4356100"/>
              <a:gd name="connsiteY104" fmla="*/ 28575 h 1397000"/>
              <a:gd name="connsiteX105" fmla="*/ 73025 w 4356100"/>
              <a:gd name="connsiteY105" fmla="*/ 0 h 1397000"/>
              <a:gd name="connsiteX106" fmla="*/ 0 w 4356100"/>
              <a:gd name="connsiteY106" fmla="*/ 0 h 1397000"/>
              <a:gd name="connsiteX0" fmla="*/ 4356100 w 4356100"/>
              <a:gd name="connsiteY0" fmla="*/ 1397000 h 1397000"/>
              <a:gd name="connsiteX1" fmla="*/ 3648075 w 4356100"/>
              <a:gd name="connsiteY1" fmla="*/ 1397000 h 1397000"/>
              <a:gd name="connsiteX2" fmla="*/ 3648075 w 4356100"/>
              <a:gd name="connsiteY2" fmla="*/ 1358900 h 1397000"/>
              <a:gd name="connsiteX3" fmla="*/ 3486150 w 4356100"/>
              <a:gd name="connsiteY3" fmla="*/ 1358900 h 1397000"/>
              <a:gd name="connsiteX4" fmla="*/ 3486150 w 4356100"/>
              <a:gd name="connsiteY4" fmla="*/ 1323975 h 1397000"/>
              <a:gd name="connsiteX5" fmla="*/ 3359150 w 4356100"/>
              <a:gd name="connsiteY5" fmla="*/ 1323975 h 1397000"/>
              <a:gd name="connsiteX6" fmla="*/ 3349625 w 4356100"/>
              <a:gd name="connsiteY6" fmla="*/ 1314450 h 1397000"/>
              <a:gd name="connsiteX7" fmla="*/ 3187700 w 4356100"/>
              <a:gd name="connsiteY7" fmla="*/ 1314450 h 1397000"/>
              <a:gd name="connsiteX8" fmla="*/ 3187700 w 4356100"/>
              <a:gd name="connsiteY8" fmla="*/ 1282700 h 1397000"/>
              <a:gd name="connsiteX9" fmla="*/ 2924175 w 4356100"/>
              <a:gd name="connsiteY9" fmla="*/ 1282700 h 1397000"/>
              <a:gd name="connsiteX10" fmla="*/ 2924175 w 4356100"/>
              <a:gd name="connsiteY10" fmla="*/ 1263650 h 1397000"/>
              <a:gd name="connsiteX11" fmla="*/ 2867025 w 4356100"/>
              <a:gd name="connsiteY11" fmla="*/ 1263650 h 1397000"/>
              <a:gd name="connsiteX12" fmla="*/ 2778125 w 4356100"/>
              <a:gd name="connsiteY12" fmla="*/ 1263650 h 1397000"/>
              <a:gd name="connsiteX13" fmla="*/ 2778125 w 4356100"/>
              <a:gd name="connsiteY13" fmla="*/ 1241425 h 1397000"/>
              <a:gd name="connsiteX14" fmla="*/ 2606675 w 4356100"/>
              <a:gd name="connsiteY14" fmla="*/ 1241425 h 1397000"/>
              <a:gd name="connsiteX15" fmla="*/ 2606675 w 4356100"/>
              <a:gd name="connsiteY15" fmla="*/ 1225550 h 1397000"/>
              <a:gd name="connsiteX16" fmla="*/ 2498725 w 4356100"/>
              <a:gd name="connsiteY16" fmla="*/ 1225550 h 1397000"/>
              <a:gd name="connsiteX17" fmla="*/ 2498725 w 4356100"/>
              <a:gd name="connsiteY17" fmla="*/ 1196975 h 1397000"/>
              <a:gd name="connsiteX18" fmla="*/ 2422525 w 4356100"/>
              <a:gd name="connsiteY18" fmla="*/ 1196975 h 1397000"/>
              <a:gd name="connsiteX19" fmla="*/ 2422525 w 4356100"/>
              <a:gd name="connsiteY19" fmla="*/ 1177925 h 1397000"/>
              <a:gd name="connsiteX20" fmla="*/ 2349500 w 4356100"/>
              <a:gd name="connsiteY20" fmla="*/ 1177925 h 1397000"/>
              <a:gd name="connsiteX21" fmla="*/ 2349500 w 4356100"/>
              <a:gd name="connsiteY21" fmla="*/ 1171575 h 1397000"/>
              <a:gd name="connsiteX22" fmla="*/ 2320925 w 4356100"/>
              <a:gd name="connsiteY22" fmla="*/ 1171575 h 1397000"/>
              <a:gd name="connsiteX23" fmla="*/ 2320925 w 4356100"/>
              <a:gd name="connsiteY23" fmla="*/ 1171575 h 1397000"/>
              <a:gd name="connsiteX24" fmla="*/ 2305050 w 4356100"/>
              <a:gd name="connsiteY24" fmla="*/ 1155700 h 1397000"/>
              <a:gd name="connsiteX25" fmla="*/ 2305050 w 4356100"/>
              <a:gd name="connsiteY25" fmla="*/ 1133475 h 1397000"/>
              <a:gd name="connsiteX26" fmla="*/ 2200275 w 4356100"/>
              <a:gd name="connsiteY26" fmla="*/ 1125008 h 1397000"/>
              <a:gd name="connsiteX27" fmla="*/ 2160058 w 4356100"/>
              <a:gd name="connsiteY27" fmla="*/ 1119716 h 1397000"/>
              <a:gd name="connsiteX28" fmla="*/ 2149475 w 4356100"/>
              <a:gd name="connsiteY28" fmla="*/ 1076325 h 1397000"/>
              <a:gd name="connsiteX29" fmla="*/ 2108200 w 4356100"/>
              <a:gd name="connsiteY29" fmla="*/ 1076325 h 1397000"/>
              <a:gd name="connsiteX30" fmla="*/ 1885950 w 4356100"/>
              <a:gd name="connsiteY30" fmla="*/ 1076325 h 1397000"/>
              <a:gd name="connsiteX31" fmla="*/ 1885950 w 4356100"/>
              <a:gd name="connsiteY31" fmla="*/ 1031875 h 1397000"/>
              <a:gd name="connsiteX32" fmla="*/ 1835150 w 4356100"/>
              <a:gd name="connsiteY32" fmla="*/ 1031875 h 1397000"/>
              <a:gd name="connsiteX33" fmla="*/ 1835150 w 4356100"/>
              <a:gd name="connsiteY33" fmla="*/ 996950 h 1397000"/>
              <a:gd name="connsiteX34" fmla="*/ 1812925 w 4356100"/>
              <a:gd name="connsiteY34" fmla="*/ 996950 h 1397000"/>
              <a:gd name="connsiteX35" fmla="*/ 1812925 w 4356100"/>
              <a:gd name="connsiteY35" fmla="*/ 968375 h 1397000"/>
              <a:gd name="connsiteX36" fmla="*/ 1733550 w 4356100"/>
              <a:gd name="connsiteY36" fmla="*/ 968375 h 1397000"/>
              <a:gd name="connsiteX37" fmla="*/ 1733550 w 4356100"/>
              <a:gd name="connsiteY37" fmla="*/ 955675 h 1397000"/>
              <a:gd name="connsiteX38" fmla="*/ 1666875 w 4356100"/>
              <a:gd name="connsiteY38" fmla="*/ 955675 h 1397000"/>
              <a:gd name="connsiteX39" fmla="*/ 1666875 w 4356100"/>
              <a:gd name="connsiteY39" fmla="*/ 920750 h 1397000"/>
              <a:gd name="connsiteX40" fmla="*/ 1651000 w 4356100"/>
              <a:gd name="connsiteY40" fmla="*/ 920750 h 1397000"/>
              <a:gd name="connsiteX41" fmla="*/ 1651000 w 4356100"/>
              <a:gd name="connsiteY41" fmla="*/ 908050 h 1397000"/>
              <a:gd name="connsiteX42" fmla="*/ 1628775 w 4356100"/>
              <a:gd name="connsiteY42" fmla="*/ 908050 h 1397000"/>
              <a:gd name="connsiteX43" fmla="*/ 1628775 w 4356100"/>
              <a:gd name="connsiteY43" fmla="*/ 882650 h 1397000"/>
              <a:gd name="connsiteX44" fmla="*/ 1470025 w 4356100"/>
              <a:gd name="connsiteY44" fmla="*/ 882650 h 1397000"/>
              <a:gd name="connsiteX45" fmla="*/ 1470025 w 4356100"/>
              <a:gd name="connsiteY45" fmla="*/ 869950 h 1397000"/>
              <a:gd name="connsiteX46" fmla="*/ 1428750 w 4356100"/>
              <a:gd name="connsiteY46" fmla="*/ 869950 h 1397000"/>
              <a:gd name="connsiteX47" fmla="*/ 1428750 w 4356100"/>
              <a:gd name="connsiteY47" fmla="*/ 831850 h 1397000"/>
              <a:gd name="connsiteX48" fmla="*/ 1377950 w 4356100"/>
              <a:gd name="connsiteY48" fmla="*/ 831850 h 1397000"/>
              <a:gd name="connsiteX49" fmla="*/ 1377950 w 4356100"/>
              <a:gd name="connsiteY49" fmla="*/ 809625 h 1397000"/>
              <a:gd name="connsiteX50" fmla="*/ 1346200 w 4356100"/>
              <a:gd name="connsiteY50" fmla="*/ 809625 h 1397000"/>
              <a:gd name="connsiteX51" fmla="*/ 1346200 w 4356100"/>
              <a:gd name="connsiteY51" fmla="*/ 787400 h 1397000"/>
              <a:gd name="connsiteX52" fmla="*/ 1314450 w 4356100"/>
              <a:gd name="connsiteY52" fmla="*/ 787400 h 1397000"/>
              <a:gd name="connsiteX53" fmla="*/ 1314450 w 4356100"/>
              <a:gd name="connsiteY53" fmla="*/ 752475 h 1397000"/>
              <a:gd name="connsiteX54" fmla="*/ 1276350 w 4356100"/>
              <a:gd name="connsiteY54" fmla="*/ 752475 h 1397000"/>
              <a:gd name="connsiteX55" fmla="*/ 1276350 w 4356100"/>
              <a:gd name="connsiteY55" fmla="*/ 723900 h 1397000"/>
              <a:gd name="connsiteX56" fmla="*/ 1238250 w 4356100"/>
              <a:gd name="connsiteY56" fmla="*/ 723900 h 1397000"/>
              <a:gd name="connsiteX57" fmla="*/ 1238250 w 4356100"/>
              <a:gd name="connsiteY57" fmla="*/ 723900 h 1397000"/>
              <a:gd name="connsiteX58" fmla="*/ 1238250 w 4356100"/>
              <a:gd name="connsiteY58" fmla="*/ 701675 h 1397000"/>
              <a:gd name="connsiteX59" fmla="*/ 1206500 w 4356100"/>
              <a:gd name="connsiteY59" fmla="*/ 701675 h 1397000"/>
              <a:gd name="connsiteX60" fmla="*/ 1206500 w 4356100"/>
              <a:gd name="connsiteY60" fmla="*/ 679450 h 1397000"/>
              <a:gd name="connsiteX61" fmla="*/ 1174750 w 4356100"/>
              <a:gd name="connsiteY61" fmla="*/ 679450 h 1397000"/>
              <a:gd name="connsiteX62" fmla="*/ 1174750 w 4356100"/>
              <a:gd name="connsiteY62" fmla="*/ 663575 h 1397000"/>
              <a:gd name="connsiteX63" fmla="*/ 1117600 w 4356100"/>
              <a:gd name="connsiteY63" fmla="*/ 663575 h 1397000"/>
              <a:gd name="connsiteX64" fmla="*/ 1117600 w 4356100"/>
              <a:gd name="connsiteY64" fmla="*/ 641350 h 1397000"/>
              <a:gd name="connsiteX65" fmla="*/ 1085850 w 4356100"/>
              <a:gd name="connsiteY65" fmla="*/ 641350 h 1397000"/>
              <a:gd name="connsiteX66" fmla="*/ 1085850 w 4356100"/>
              <a:gd name="connsiteY66" fmla="*/ 587375 h 1397000"/>
              <a:gd name="connsiteX67" fmla="*/ 898525 w 4356100"/>
              <a:gd name="connsiteY67" fmla="*/ 587375 h 1397000"/>
              <a:gd name="connsiteX68" fmla="*/ 898525 w 4356100"/>
              <a:gd name="connsiteY68" fmla="*/ 542925 h 1397000"/>
              <a:gd name="connsiteX69" fmla="*/ 841375 w 4356100"/>
              <a:gd name="connsiteY69" fmla="*/ 542925 h 1397000"/>
              <a:gd name="connsiteX70" fmla="*/ 841375 w 4356100"/>
              <a:gd name="connsiteY70" fmla="*/ 508000 h 1397000"/>
              <a:gd name="connsiteX71" fmla="*/ 831850 w 4356100"/>
              <a:gd name="connsiteY71" fmla="*/ 508000 h 1397000"/>
              <a:gd name="connsiteX72" fmla="*/ 831850 w 4356100"/>
              <a:gd name="connsiteY72" fmla="*/ 479425 h 1397000"/>
              <a:gd name="connsiteX73" fmla="*/ 765175 w 4356100"/>
              <a:gd name="connsiteY73" fmla="*/ 479425 h 1397000"/>
              <a:gd name="connsiteX74" fmla="*/ 765175 w 4356100"/>
              <a:gd name="connsiteY74" fmla="*/ 438150 h 1397000"/>
              <a:gd name="connsiteX75" fmla="*/ 708025 w 4356100"/>
              <a:gd name="connsiteY75" fmla="*/ 438150 h 1397000"/>
              <a:gd name="connsiteX76" fmla="*/ 708025 w 4356100"/>
              <a:gd name="connsiteY76" fmla="*/ 381000 h 1397000"/>
              <a:gd name="connsiteX77" fmla="*/ 685800 w 4356100"/>
              <a:gd name="connsiteY77" fmla="*/ 381000 h 1397000"/>
              <a:gd name="connsiteX78" fmla="*/ 685800 w 4356100"/>
              <a:gd name="connsiteY78" fmla="*/ 346075 h 1397000"/>
              <a:gd name="connsiteX79" fmla="*/ 603250 w 4356100"/>
              <a:gd name="connsiteY79" fmla="*/ 346075 h 1397000"/>
              <a:gd name="connsiteX80" fmla="*/ 603250 w 4356100"/>
              <a:gd name="connsiteY80" fmla="*/ 346075 h 1397000"/>
              <a:gd name="connsiteX81" fmla="*/ 603250 w 4356100"/>
              <a:gd name="connsiteY81" fmla="*/ 314325 h 1397000"/>
              <a:gd name="connsiteX82" fmla="*/ 568325 w 4356100"/>
              <a:gd name="connsiteY82" fmla="*/ 314325 h 1397000"/>
              <a:gd name="connsiteX83" fmla="*/ 568325 w 4356100"/>
              <a:gd name="connsiteY83" fmla="*/ 288925 h 1397000"/>
              <a:gd name="connsiteX84" fmla="*/ 530225 w 4356100"/>
              <a:gd name="connsiteY84" fmla="*/ 288925 h 1397000"/>
              <a:gd name="connsiteX85" fmla="*/ 530225 w 4356100"/>
              <a:gd name="connsiteY85" fmla="*/ 257175 h 1397000"/>
              <a:gd name="connsiteX86" fmla="*/ 511175 w 4356100"/>
              <a:gd name="connsiteY86" fmla="*/ 257175 h 1397000"/>
              <a:gd name="connsiteX87" fmla="*/ 511175 w 4356100"/>
              <a:gd name="connsiteY87" fmla="*/ 206375 h 1397000"/>
              <a:gd name="connsiteX88" fmla="*/ 415925 w 4356100"/>
              <a:gd name="connsiteY88" fmla="*/ 206375 h 1397000"/>
              <a:gd name="connsiteX89" fmla="*/ 415925 w 4356100"/>
              <a:gd name="connsiteY89" fmla="*/ 171450 h 1397000"/>
              <a:gd name="connsiteX90" fmla="*/ 390525 w 4356100"/>
              <a:gd name="connsiteY90" fmla="*/ 171450 h 1397000"/>
              <a:gd name="connsiteX91" fmla="*/ 390525 w 4356100"/>
              <a:gd name="connsiteY91" fmla="*/ 149225 h 1397000"/>
              <a:gd name="connsiteX92" fmla="*/ 342900 w 4356100"/>
              <a:gd name="connsiteY92" fmla="*/ 149225 h 1397000"/>
              <a:gd name="connsiteX93" fmla="*/ 342900 w 4356100"/>
              <a:gd name="connsiteY93" fmla="*/ 149225 h 1397000"/>
              <a:gd name="connsiteX94" fmla="*/ 304800 w 4356100"/>
              <a:gd name="connsiteY94" fmla="*/ 127000 h 1397000"/>
              <a:gd name="connsiteX95" fmla="*/ 311150 w 4356100"/>
              <a:gd name="connsiteY95" fmla="*/ 88900 h 1397000"/>
              <a:gd name="connsiteX96" fmla="*/ 276225 w 4356100"/>
              <a:gd name="connsiteY96" fmla="*/ 88900 h 1397000"/>
              <a:gd name="connsiteX97" fmla="*/ 276225 w 4356100"/>
              <a:gd name="connsiteY97" fmla="*/ 88900 h 1397000"/>
              <a:gd name="connsiteX98" fmla="*/ 276225 w 4356100"/>
              <a:gd name="connsiteY98" fmla="*/ 63500 h 1397000"/>
              <a:gd name="connsiteX99" fmla="*/ 219075 w 4356100"/>
              <a:gd name="connsiteY99" fmla="*/ 63500 h 1397000"/>
              <a:gd name="connsiteX100" fmla="*/ 219075 w 4356100"/>
              <a:gd name="connsiteY100" fmla="*/ 50800 h 1397000"/>
              <a:gd name="connsiteX101" fmla="*/ 180975 w 4356100"/>
              <a:gd name="connsiteY101" fmla="*/ 50800 h 1397000"/>
              <a:gd name="connsiteX102" fmla="*/ 180975 w 4356100"/>
              <a:gd name="connsiteY102" fmla="*/ 50800 h 1397000"/>
              <a:gd name="connsiteX103" fmla="*/ 180975 w 4356100"/>
              <a:gd name="connsiteY103" fmla="*/ 28575 h 1397000"/>
              <a:gd name="connsiteX104" fmla="*/ 73025 w 4356100"/>
              <a:gd name="connsiteY104" fmla="*/ 28575 h 1397000"/>
              <a:gd name="connsiteX105" fmla="*/ 73025 w 4356100"/>
              <a:gd name="connsiteY105" fmla="*/ 0 h 1397000"/>
              <a:gd name="connsiteX106" fmla="*/ 0 w 4356100"/>
              <a:gd name="connsiteY106" fmla="*/ 0 h 1397000"/>
              <a:gd name="connsiteX0" fmla="*/ 4356100 w 4356100"/>
              <a:gd name="connsiteY0" fmla="*/ 1397000 h 1397000"/>
              <a:gd name="connsiteX1" fmla="*/ 3648075 w 4356100"/>
              <a:gd name="connsiteY1" fmla="*/ 1397000 h 1397000"/>
              <a:gd name="connsiteX2" fmla="*/ 3648075 w 4356100"/>
              <a:gd name="connsiteY2" fmla="*/ 1358900 h 1397000"/>
              <a:gd name="connsiteX3" fmla="*/ 3486150 w 4356100"/>
              <a:gd name="connsiteY3" fmla="*/ 1358900 h 1397000"/>
              <a:gd name="connsiteX4" fmla="*/ 3486150 w 4356100"/>
              <a:gd name="connsiteY4" fmla="*/ 1323975 h 1397000"/>
              <a:gd name="connsiteX5" fmla="*/ 3359150 w 4356100"/>
              <a:gd name="connsiteY5" fmla="*/ 1323975 h 1397000"/>
              <a:gd name="connsiteX6" fmla="*/ 3349625 w 4356100"/>
              <a:gd name="connsiteY6" fmla="*/ 1314450 h 1397000"/>
              <a:gd name="connsiteX7" fmla="*/ 3187700 w 4356100"/>
              <a:gd name="connsiteY7" fmla="*/ 1314450 h 1397000"/>
              <a:gd name="connsiteX8" fmla="*/ 3187700 w 4356100"/>
              <a:gd name="connsiteY8" fmla="*/ 1282700 h 1397000"/>
              <a:gd name="connsiteX9" fmla="*/ 2924175 w 4356100"/>
              <a:gd name="connsiteY9" fmla="*/ 1282700 h 1397000"/>
              <a:gd name="connsiteX10" fmla="*/ 2924175 w 4356100"/>
              <a:gd name="connsiteY10" fmla="*/ 1263650 h 1397000"/>
              <a:gd name="connsiteX11" fmla="*/ 2867025 w 4356100"/>
              <a:gd name="connsiteY11" fmla="*/ 1263650 h 1397000"/>
              <a:gd name="connsiteX12" fmla="*/ 2778125 w 4356100"/>
              <a:gd name="connsiteY12" fmla="*/ 1263650 h 1397000"/>
              <a:gd name="connsiteX13" fmla="*/ 2778125 w 4356100"/>
              <a:gd name="connsiteY13" fmla="*/ 1241425 h 1397000"/>
              <a:gd name="connsiteX14" fmla="*/ 2606675 w 4356100"/>
              <a:gd name="connsiteY14" fmla="*/ 1241425 h 1397000"/>
              <a:gd name="connsiteX15" fmla="*/ 2606675 w 4356100"/>
              <a:gd name="connsiteY15" fmla="*/ 1225550 h 1397000"/>
              <a:gd name="connsiteX16" fmla="*/ 2498725 w 4356100"/>
              <a:gd name="connsiteY16" fmla="*/ 1225550 h 1397000"/>
              <a:gd name="connsiteX17" fmla="*/ 2498725 w 4356100"/>
              <a:gd name="connsiteY17" fmla="*/ 1196975 h 1397000"/>
              <a:gd name="connsiteX18" fmla="*/ 2422525 w 4356100"/>
              <a:gd name="connsiteY18" fmla="*/ 1196975 h 1397000"/>
              <a:gd name="connsiteX19" fmla="*/ 2422525 w 4356100"/>
              <a:gd name="connsiteY19" fmla="*/ 1177925 h 1397000"/>
              <a:gd name="connsiteX20" fmla="*/ 2349500 w 4356100"/>
              <a:gd name="connsiteY20" fmla="*/ 1177925 h 1397000"/>
              <a:gd name="connsiteX21" fmla="*/ 2349500 w 4356100"/>
              <a:gd name="connsiteY21" fmla="*/ 1171575 h 1397000"/>
              <a:gd name="connsiteX22" fmla="*/ 2320925 w 4356100"/>
              <a:gd name="connsiteY22" fmla="*/ 1171575 h 1397000"/>
              <a:gd name="connsiteX23" fmla="*/ 2320925 w 4356100"/>
              <a:gd name="connsiteY23" fmla="*/ 1171575 h 1397000"/>
              <a:gd name="connsiteX24" fmla="*/ 2305050 w 4356100"/>
              <a:gd name="connsiteY24" fmla="*/ 1155700 h 1397000"/>
              <a:gd name="connsiteX25" fmla="*/ 2305050 w 4356100"/>
              <a:gd name="connsiteY25" fmla="*/ 1133475 h 1397000"/>
              <a:gd name="connsiteX26" fmla="*/ 2200275 w 4356100"/>
              <a:gd name="connsiteY26" fmla="*/ 1133475 h 1397000"/>
              <a:gd name="connsiteX27" fmla="*/ 2160058 w 4356100"/>
              <a:gd name="connsiteY27" fmla="*/ 1119716 h 1397000"/>
              <a:gd name="connsiteX28" fmla="*/ 2149475 w 4356100"/>
              <a:gd name="connsiteY28" fmla="*/ 1076325 h 1397000"/>
              <a:gd name="connsiteX29" fmla="*/ 2108200 w 4356100"/>
              <a:gd name="connsiteY29" fmla="*/ 1076325 h 1397000"/>
              <a:gd name="connsiteX30" fmla="*/ 1885950 w 4356100"/>
              <a:gd name="connsiteY30" fmla="*/ 1076325 h 1397000"/>
              <a:gd name="connsiteX31" fmla="*/ 1885950 w 4356100"/>
              <a:gd name="connsiteY31" fmla="*/ 1031875 h 1397000"/>
              <a:gd name="connsiteX32" fmla="*/ 1835150 w 4356100"/>
              <a:gd name="connsiteY32" fmla="*/ 1031875 h 1397000"/>
              <a:gd name="connsiteX33" fmla="*/ 1835150 w 4356100"/>
              <a:gd name="connsiteY33" fmla="*/ 996950 h 1397000"/>
              <a:gd name="connsiteX34" fmla="*/ 1812925 w 4356100"/>
              <a:gd name="connsiteY34" fmla="*/ 996950 h 1397000"/>
              <a:gd name="connsiteX35" fmla="*/ 1812925 w 4356100"/>
              <a:gd name="connsiteY35" fmla="*/ 968375 h 1397000"/>
              <a:gd name="connsiteX36" fmla="*/ 1733550 w 4356100"/>
              <a:gd name="connsiteY36" fmla="*/ 968375 h 1397000"/>
              <a:gd name="connsiteX37" fmla="*/ 1733550 w 4356100"/>
              <a:gd name="connsiteY37" fmla="*/ 955675 h 1397000"/>
              <a:gd name="connsiteX38" fmla="*/ 1666875 w 4356100"/>
              <a:gd name="connsiteY38" fmla="*/ 955675 h 1397000"/>
              <a:gd name="connsiteX39" fmla="*/ 1666875 w 4356100"/>
              <a:gd name="connsiteY39" fmla="*/ 920750 h 1397000"/>
              <a:gd name="connsiteX40" fmla="*/ 1651000 w 4356100"/>
              <a:gd name="connsiteY40" fmla="*/ 920750 h 1397000"/>
              <a:gd name="connsiteX41" fmla="*/ 1651000 w 4356100"/>
              <a:gd name="connsiteY41" fmla="*/ 908050 h 1397000"/>
              <a:gd name="connsiteX42" fmla="*/ 1628775 w 4356100"/>
              <a:gd name="connsiteY42" fmla="*/ 908050 h 1397000"/>
              <a:gd name="connsiteX43" fmla="*/ 1628775 w 4356100"/>
              <a:gd name="connsiteY43" fmla="*/ 882650 h 1397000"/>
              <a:gd name="connsiteX44" fmla="*/ 1470025 w 4356100"/>
              <a:gd name="connsiteY44" fmla="*/ 882650 h 1397000"/>
              <a:gd name="connsiteX45" fmla="*/ 1470025 w 4356100"/>
              <a:gd name="connsiteY45" fmla="*/ 869950 h 1397000"/>
              <a:gd name="connsiteX46" fmla="*/ 1428750 w 4356100"/>
              <a:gd name="connsiteY46" fmla="*/ 869950 h 1397000"/>
              <a:gd name="connsiteX47" fmla="*/ 1428750 w 4356100"/>
              <a:gd name="connsiteY47" fmla="*/ 831850 h 1397000"/>
              <a:gd name="connsiteX48" fmla="*/ 1377950 w 4356100"/>
              <a:gd name="connsiteY48" fmla="*/ 831850 h 1397000"/>
              <a:gd name="connsiteX49" fmla="*/ 1377950 w 4356100"/>
              <a:gd name="connsiteY49" fmla="*/ 809625 h 1397000"/>
              <a:gd name="connsiteX50" fmla="*/ 1346200 w 4356100"/>
              <a:gd name="connsiteY50" fmla="*/ 809625 h 1397000"/>
              <a:gd name="connsiteX51" fmla="*/ 1346200 w 4356100"/>
              <a:gd name="connsiteY51" fmla="*/ 787400 h 1397000"/>
              <a:gd name="connsiteX52" fmla="*/ 1314450 w 4356100"/>
              <a:gd name="connsiteY52" fmla="*/ 787400 h 1397000"/>
              <a:gd name="connsiteX53" fmla="*/ 1314450 w 4356100"/>
              <a:gd name="connsiteY53" fmla="*/ 752475 h 1397000"/>
              <a:gd name="connsiteX54" fmla="*/ 1276350 w 4356100"/>
              <a:gd name="connsiteY54" fmla="*/ 752475 h 1397000"/>
              <a:gd name="connsiteX55" fmla="*/ 1276350 w 4356100"/>
              <a:gd name="connsiteY55" fmla="*/ 723900 h 1397000"/>
              <a:gd name="connsiteX56" fmla="*/ 1238250 w 4356100"/>
              <a:gd name="connsiteY56" fmla="*/ 723900 h 1397000"/>
              <a:gd name="connsiteX57" fmla="*/ 1238250 w 4356100"/>
              <a:gd name="connsiteY57" fmla="*/ 723900 h 1397000"/>
              <a:gd name="connsiteX58" fmla="*/ 1238250 w 4356100"/>
              <a:gd name="connsiteY58" fmla="*/ 701675 h 1397000"/>
              <a:gd name="connsiteX59" fmla="*/ 1206500 w 4356100"/>
              <a:gd name="connsiteY59" fmla="*/ 701675 h 1397000"/>
              <a:gd name="connsiteX60" fmla="*/ 1206500 w 4356100"/>
              <a:gd name="connsiteY60" fmla="*/ 679450 h 1397000"/>
              <a:gd name="connsiteX61" fmla="*/ 1174750 w 4356100"/>
              <a:gd name="connsiteY61" fmla="*/ 679450 h 1397000"/>
              <a:gd name="connsiteX62" fmla="*/ 1174750 w 4356100"/>
              <a:gd name="connsiteY62" fmla="*/ 663575 h 1397000"/>
              <a:gd name="connsiteX63" fmla="*/ 1117600 w 4356100"/>
              <a:gd name="connsiteY63" fmla="*/ 663575 h 1397000"/>
              <a:gd name="connsiteX64" fmla="*/ 1117600 w 4356100"/>
              <a:gd name="connsiteY64" fmla="*/ 641350 h 1397000"/>
              <a:gd name="connsiteX65" fmla="*/ 1085850 w 4356100"/>
              <a:gd name="connsiteY65" fmla="*/ 641350 h 1397000"/>
              <a:gd name="connsiteX66" fmla="*/ 1085850 w 4356100"/>
              <a:gd name="connsiteY66" fmla="*/ 587375 h 1397000"/>
              <a:gd name="connsiteX67" fmla="*/ 898525 w 4356100"/>
              <a:gd name="connsiteY67" fmla="*/ 587375 h 1397000"/>
              <a:gd name="connsiteX68" fmla="*/ 898525 w 4356100"/>
              <a:gd name="connsiteY68" fmla="*/ 542925 h 1397000"/>
              <a:gd name="connsiteX69" fmla="*/ 841375 w 4356100"/>
              <a:gd name="connsiteY69" fmla="*/ 542925 h 1397000"/>
              <a:gd name="connsiteX70" fmla="*/ 841375 w 4356100"/>
              <a:gd name="connsiteY70" fmla="*/ 508000 h 1397000"/>
              <a:gd name="connsiteX71" fmla="*/ 831850 w 4356100"/>
              <a:gd name="connsiteY71" fmla="*/ 508000 h 1397000"/>
              <a:gd name="connsiteX72" fmla="*/ 831850 w 4356100"/>
              <a:gd name="connsiteY72" fmla="*/ 479425 h 1397000"/>
              <a:gd name="connsiteX73" fmla="*/ 765175 w 4356100"/>
              <a:gd name="connsiteY73" fmla="*/ 479425 h 1397000"/>
              <a:gd name="connsiteX74" fmla="*/ 765175 w 4356100"/>
              <a:gd name="connsiteY74" fmla="*/ 438150 h 1397000"/>
              <a:gd name="connsiteX75" fmla="*/ 708025 w 4356100"/>
              <a:gd name="connsiteY75" fmla="*/ 438150 h 1397000"/>
              <a:gd name="connsiteX76" fmla="*/ 708025 w 4356100"/>
              <a:gd name="connsiteY76" fmla="*/ 381000 h 1397000"/>
              <a:gd name="connsiteX77" fmla="*/ 685800 w 4356100"/>
              <a:gd name="connsiteY77" fmla="*/ 381000 h 1397000"/>
              <a:gd name="connsiteX78" fmla="*/ 685800 w 4356100"/>
              <a:gd name="connsiteY78" fmla="*/ 346075 h 1397000"/>
              <a:gd name="connsiteX79" fmla="*/ 603250 w 4356100"/>
              <a:gd name="connsiteY79" fmla="*/ 346075 h 1397000"/>
              <a:gd name="connsiteX80" fmla="*/ 603250 w 4356100"/>
              <a:gd name="connsiteY80" fmla="*/ 346075 h 1397000"/>
              <a:gd name="connsiteX81" fmla="*/ 603250 w 4356100"/>
              <a:gd name="connsiteY81" fmla="*/ 314325 h 1397000"/>
              <a:gd name="connsiteX82" fmla="*/ 568325 w 4356100"/>
              <a:gd name="connsiteY82" fmla="*/ 314325 h 1397000"/>
              <a:gd name="connsiteX83" fmla="*/ 568325 w 4356100"/>
              <a:gd name="connsiteY83" fmla="*/ 288925 h 1397000"/>
              <a:gd name="connsiteX84" fmla="*/ 530225 w 4356100"/>
              <a:gd name="connsiteY84" fmla="*/ 288925 h 1397000"/>
              <a:gd name="connsiteX85" fmla="*/ 530225 w 4356100"/>
              <a:gd name="connsiteY85" fmla="*/ 257175 h 1397000"/>
              <a:gd name="connsiteX86" fmla="*/ 511175 w 4356100"/>
              <a:gd name="connsiteY86" fmla="*/ 257175 h 1397000"/>
              <a:gd name="connsiteX87" fmla="*/ 511175 w 4356100"/>
              <a:gd name="connsiteY87" fmla="*/ 206375 h 1397000"/>
              <a:gd name="connsiteX88" fmla="*/ 415925 w 4356100"/>
              <a:gd name="connsiteY88" fmla="*/ 206375 h 1397000"/>
              <a:gd name="connsiteX89" fmla="*/ 415925 w 4356100"/>
              <a:gd name="connsiteY89" fmla="*/ 171450 h 1397000"/>
              <a:gd name="connsiteX90" fmla="*/ 390525 w 4356100"/>
              <a:gd name="connsiteY90" fmla="*/ 171450 h 1397000"/>
              <a:gd name="connsiteX91" fmla="*/ 390525 w 4356100"/>
              <a:gd name="connsiteY91" fmla="*/ 149225 h 1397000"/>
              <a:gd name="connsiteX92" fmla="*/ 342900 w 4356100"/>
              <a:gd name="connsiteY92" fmla="*/ 149225 h 1397000"/>
              <a:gd name="connsiteX93" fmla="*/ 342900 w 4356100"/>
              <a:gd name="connsiteY93" fmla="*/ 149225 h 1397000"/>
              <a:gd name="connsiteX94" fmla="*/ 304800 w 4356100"/>
              <a:gd name="connsiteY94" fmla="*/ 127000 h 1397000"/>
              <a:gd name="connsiteX95" fmla="*/ 311150 w 4356100"/>
              <a:gd name="connsiteY95" fmla="*/ 88900 h 1397000"/>
              <a:gd name="connsiteX96" fmla="*/ 276225 w 4356100"/>
              <a:gd name="connsiteY96" fmla="*/ 88900 h 1397000"/>
              <a:gd name="connsiteX97" fmla="*/ 276225 w 4356100"/>
              <a:gd name="connsiteY97" fmla="*/ 88900 h 1397000"/>
              <a:gd name="connsiteX98" fmla="*/ 276225 w 4356100"/>
              <a:gd name="connsiteY98" fmla="*/ 63500 h 1397000"/>
              <a:gd name="connsiteX99" fmla="*/ 219075 w 4356100"/>
              <a:gd name="connsiteY99" fmla="*/ 63500 h 1397000"/>
              <a:gd name="connsiteX100" fmla="*/ 219075 w 4356100"/>
              <a:gd name="connsiteY100" fmla="*/ 50800 h 1397000"/>
              <a:gd name="connsiteX101" fmla="*/ 180975 w 4356100"/>
              <a:gd name="connsiteY101" fmla="*/ 50800 h 1397000"/>
              <a:gd name="connsiteX102" fmla="*/ 180975 w 4356100"/>
              <a:gd name="connsiteY102" fmla="*/ 50800 h 1397000"/>
              <a:gd name="connsiteX103" fmla="*/ 180975 w 4356100"/>
              <a:gd name="connsiteY103" fmla="*/ 28575 h 1397000"/>
              <a:gd name="connsiteX104" fmla="*/ 73025 w 4356100"/>
              <a:gd name="connsiteY104" fmla="*/ 28575 h 1397000"/>
              <a:gd name="connsiteX105" fmla="*/ 73025 w 4356100"/>
              <a:gd name="connsiteY105" fmla="*/ 0 h 1397000"/>
              <a:gd name="connsiteX106" fmla="*/ 0 w 4356100"/>
              <a:gd name="connsiteY106" fmla="*/ 0 h 1397000"/>
              <a:gd name="connsiteX0" fmla="*/ 4356100 w 4356100"/>
              <a:gd name="connsiteY0" fmla="*/ 1397000 h 1397000"/>
              <a:gd name="connsiteX1" fmla="*/ 3648075 w 4356100"/>
              <a:gd name="connsiteY1" fmla="*/ 1397000 h 1397000"/>
              <a:gd name="connsiteX2" fmla="*/ 3648075 w 4356100"/>
              <a:gd name="connsiteY2" fmla="*/ 1358900 h 1397000"/>
              <a:gd name="connsiteX3" fmla="*/ 3486150 w 4356100"/>
              <a:gd name="connsiteY3" fmla="*/ 1358900 h 1397000"/>
              <a:gd name="connsiteX4" fmla="*/ 3486150 w 4356100"/>
              <a:gd name="connsiteY4" fmla="*/ 1323975 h 1397000"/>
              <a:gd name="connsiteX5" fmla="*/ 3359150 w 4356100"/>
              <a:gd name="connsiteY5" fmla="*/ 1323975 h 1397000"/>
              <a:gd name="connsiteX6" fmla="*/ 3349625 w 4356100"/>
              <a:gd name="connsiteY6" fmla="*/ 1314450 h 1397000"/>
              <a:gd name="connsiteX7" fmla="*/ 3187700 w 4356100"/>
              <a:gd name="connsiteY7" fmla="*/ 1314450 h 1397000"/>
              <a:gd name="connsiteX8" fmla="*/ 3187700 w 4356100"/>
              <a:gd name="connsiteY8" fmla="*/ 1282700 h 1397000"/>
              <a:gd name="connsiteX9" fmla="*/ 2924175 w 4356100"/>
              <a:gd name="connsiteY9" fmla="*/ 1282700 h 1397000"/>
              <a:gd name="connsiteX10" fmla="*/ 2924175 w 4356100"/>
              <a:gd name="connsiteY10" fmla="*/ 1263650 h 1397000"/>
              <a:gd name="connsiteX11" fmla="*/ 2867025 w 4356100"/>
              <a:gd name="connsiteY11" fmla="*/ 1263650 h 1397000"/>
              <a:gd name="connsiteX12" fmla="*/ 2778125 w 4356100"/>
              <a:gd name="connsiteY12" fmla="*/ 1263650 h 1397000"/>
              <a:gd name="connsiteX13" fmla="*/ 2778125 w 4356100"/>
              <a:gd name="connsiteY13" fmla="*/ 1241425 h 1397000"/>
              <a:gd name="connsiteX14" fmla="*/ 2606675 w 4356100"/>
              <a:gd name="connsiteY14" fmla="*/ 1241425 h 1397000"/>
              <a:gd name="connsiteX15" fmla="*/ 2606675 w 4356100"/>
              <a:gd name="connsiteY15" fmla="*/ 1225550 h 1397000"/>
              <a:gd name="connsiteX16" fmla="*/ 2498725 w 4356100"/>
              <a:gd name="connsiteY16" fmla="*/ 1225550 h 1397000"/>
              <a:gd name="connsiteX17" fmla="*/ 2498725 w 4356100"/>
              <a:gd name="connsiteY17" fmla="*/ 1196975 h 1397000"/>
              <a:gd name="connsiteX18" fmla="*/ 2422525 w 4356100"/>
              <a:gd name="connsiteY18" fmla="*/ 1196975 h 1397000"/>
              <a:gd name="connsiteX19" fmla="*/ 2422525 w 4356100"/>
              <a:gd name="connsiteY19" fmla="*/ 1177925 h 1397000"/>
              <a:gd name="connsiteX20" fmla="*/ 2349500 w 4356100"/>
              <a:gd name="connsiteY20" fmla="*/ 1177925 h 1397000"/>
              <a:gd name="connsiteX21" fmla="*/ 2349500 w 4356100"/>
              <a:gd name="connsiteY21" fmla="*/ 1171575 h 1397000"/>
              <a:gd name="connsiteX22" fmla="*/ 2320925 w 4356100"/>
              <a:gd name="connsiteY22" fmla="*/ 1171575 h 1397000"/>
              <a:gd name="connsiteX23" fmla="*/ 2320925 w 4356100"/>
              <a:gd name="connsiteY23" fmla="*/ 1171575 h 1397000"/>
              <a:gd name="connsiteX24" fmla="*/ 2305050 w 4356100"/>
              <a:gd name="connsiteY24" fmla="*/ 1155700 h 1397000"/>
              <a:gd name="connsiteX25" fmla="*/ 2305050 w 4356100"/>
              <a:gd name="connsiteY25" fmla="*/ 1133475 h 1397000"/>
              <a:gd name="connsiteX26" fmla="*/ 2200275 w 4356100"/>
              <a:gd name="connsiteY26" fmla="*/ 1133475 h 1397000"/>
              <a:gd name="connsiteX27" fmla="*/ 2160058 w 4356100"/>
              <a:gd name="connsiteY27" fmla="*/ 1119716 h 1397000"/>
              <a:gd name="connsiteX28" fmla="*/ 2149475 w 4356100"/>
              <a:gd name="connsiteY28" fmla="*/ 1076325 h 1397000"/>
              <a:gd name="connsiteX29" fmla="*/ 2108200 w 4356100"/>
              <a:gd name="connsiteY29" fmla="*/ 1076325 h 1397000"/>
              <a:gd name="connsiteX30" fmla="*/ 1885950 w 4356100"/>
              <a:gd name="connsiteY30" fmla="*/ 1076325 h 1397000"/>
              <a:gd name="connsiteX31" fmla="*/ 1885950 w 4356100"/>
              <a:gd name="connsiteY31" fmla="*/ 1031875 h 1397000"/>
              <a:gd name="connsiteX32" fmla="*/ 1835150 w 4356100"/>
              <a:gd name="connsiteY32" fmla="*/ 1031875 h 1397000"/>
              <a:gd name="connsiteX33" fmla="*/ 1835150 w 4356100"/>
              <a:gd name="connsiteY33" fmla="*/ 996950 h 1397000"/>
              <a:gd name="connsiteX34" fmla="*/ 1812925 w 4356100"/>
              <a:gd name="connsiteY34" fmla="*/ 996950 h 1397000"/>
              <a:gd name="connsiteX35" fmla="*/ 1812925 w 4356100"/>
              <a:gd name="connsiteY35" fmla="*/ 968375 h 1397000"/>
              <a:gd name="connsiteX36" fmla="*/ 1733550 w 4356100"/>
              <a:gd name="connsiteY36" fmla="*/ 968375 h 1397000"/>
              <a:gd name="connsiteX37" fmla="*/ 1733550 w 4356100"/>
              <a:gd name="connsiteY37" fmla="*/ 955675 h 1397000"/>
              <a:gd name="connsiteX38" fmla="*/ 1666875 w 4356100"/>
              <a:gd name="connsiteY38" fmla="*/ 955675 h 1397000"/>
              <a:gd name="connsiteX39" fmla="*/ 1666875 w 4356100"/>
              <a:gd name="connsiteY39" fmla="*/ 920750 h 1397000"/>
              <a:gd name="connsiteX40" fmla="*/ 1651000 w 4356100"/>
              <a:gd name="connsiteY40" fmla="*/ 920750 h 1397000"/>
              <a:gd name="connsiteX41" fmla="*/ 1651000 w 4356100"/>
              <a:gd name="connsiteY41" fmla="*/ 908050 h 1397000"/>
              <a:gd name="connsiteX42" fmla="*/ 1628775 w 4356100"/>
              <a:gd name="connsiteY42" fmla="*/ 908050 h 1397000"/>
              <a:gd name="connsiteX43" fmla="*/ 1628775 w 4356100"/>
              <a:gd name="connsiteY43" fmla="*/ 882650 h 1397000"/>
              <a:gd name="connsiteX44" fmla="*/ 1470025 w 4356100"/>
              <a:gd name="connsiteY44" fmla="*/ 882650 h 1397000"/>
              <a:gd name="connsiteX45" fmla="*/ 1470025 w 4356100"/>
              <a:gd name="connsiteY45" fmla="*/ 869950 h 1397000"/>
              <a:gd name="connsiteX46" fmla="*/ 1428750 w 4356100"/>
              <a:gd name="connsiteY46" fmla="*/ 869950 h 1397000"/>
              <a:gd name="connsiteX47" fmla="*/ 1428750 w 4356100"/>
              <a:gd name="connsiteY47" fmla="*/ 831850 h 1397000"/>
              <a:gd name="connsiteX48" fmla="*/ 1377950 w 4356100"/>
              <a:gd name="connsiteY48" fmla="*/ 831850 h 1397000"/>
              <a:gd name="connsiteX49" fmla="*/ 1377950 w 4356100"/>
              <a:gd name="connsiteY49" fmla="*/ 809625 h 1397000"/>
              <a:gd name="connsiteX50" fmla="*/ 1346200 w 4356100"/>
              <a:gd name="connsiteY50" fmla="*/ 809625 h 1397000"/>
              <a:gd name="connsiteX51" fmla="*/ 1346200 w 4356100"/>
              <a:gd name="connsiteY51" fmla="*/ 787400 h 1397000"/>
              <a:gd name="connsiteX52" fmla="*/ 1314450 w 4356100"/>
              <a:gd name="connsiteY52" fmla="*/ 787400 h 1397000"/>
              <a:gd name="connsiteX53" fmla="*/ 1314450 w 4356100"/>
              <a:gd name="connsiteY53" fmla="*/ 752475 h 1397000"/>
              <a:gd name="connsiteX54" fmla="*/ 1276350 w 4356100"/>
              <a:gd name="connsiteY54" fmla="*/ 752475 h 1397000"/>
              <a:gd name="connsiteX55" fmla="*/ 1276350 w 4356100"/>
              <a:gd name="connsiteY55" fmla="*/ 723900 h 1397000"/>
              <a:gd name="connsiteX56" fmla="*/ 1238250 w 4356100"/>
              <a:gd name="connsiteY56" fmla="*/ 723900 h 1397000"/>
              <a:gd name="connsiteX57" fmla="*/ 1238250 w 4356100"/>
              <a:gd name="connsiteY57" fmla="*/ 723900 h 1397000"/>
              <a:gd name="connsiteX58" fmla="*/ 1238250 w 4356100"/>
              <a:gd name="connsiteY58" fmla="*/ 701675 h 1397000"/>
              <a:gd name="connsiteX59" fmla="*/ 1206500 w 4356100"/>
              <a:gd name="connsiteY59" fmla="*/ 701675 h 1397000"/>
              <a:gd name="connsiteX60" fmla="*/ 1206500 w 4356100"/>
              <a:gd name="connsiteY60" fmla="*/ 679450 h 1397000"/>
              <a:gd name="connsiteX61" fmla="*/ 1174750 w 4356100"/>
              <a:gd name="connsiteY61" fmla="*/ 679450 h 1397000"/>
              <a:gd name="connsiteX62" fmla="*/ 1174750 w 4356100"/>
              <a:gd name="connsiteY62" fmla="*/ 663575 h 1397000"/>
              <a:gd name="connsiteX63" fmla="*/ 1117600 w 4356100"/>
              <a:gd name="connsiteY63" fmla="*/ 663575 h 1397000"/>
              <a:gd name="connsiteX64" fmla="*/ 1117600 w 4356100"/>
              <a:gd name="connsiteY64" fmla="*/ 641350 h 1397000"/>
              <a:gd name="connsiteX65" fmla="*/ 1085850 w 4356100"/>
              <a:gd name="connsiteY65" fmla="*/ 641350 h 1397000"/>
              <a:gd name="connsiteX66" fmla="*/ 1085850 w 4356100"/>
              <a:gd name="connsiteY66" fmla="*/ 587375 h 1397000"/>
              <a:gd name="connsiteX67" fmla="*/ 898525 w 4356100"/>
              <a:gd name="connsiteY67" fmla="*/ 587375 h 1397000"/>
              <a:gd name="connsiteX68" fmla="*/ 898525 w 4356100"/>
              <a:gd name="connsiteY68" fmla="*/ 542925 h 1397000"/>
              <a:gd name="connsiteX69" fmla="*/ 841375 w 4356100"/>
              <a:gd name="connsiteY69" fmla="*/ 542925 h 1397000"/>
              <a:gd name="connsiteX70" fmla="*/ 841375 w 4356100"/>
              <a:gd name="connsiteY70" fmla="*/ 508000 h 1397000"/>
              <a:gd name="connsiteX71" fmla="*/ 831850 w 4356100"/>
              <a:gd name="connsiteY71" fmla="*/ 508000 h 1397000"/>
              <a:gd name="connsiteX72" fmla="*/ 831850 w 4356100"/>
              <a:gd name="connsiteY72" fmla="*/ 479425 h 1397000"/>
              <a:gd name="connsiteX73" fmla="*/ 765175 w 4356100"/>
              <a:gd name="connsiteY73" fmla="*/ 479425 h 1397000"/>
              <a:gd name="connsiteX74" fmla="*/ 765175 w 4356100"/>
              <a:gd name="connsiteY74" fmla="*/ 438150 h 1397000"/>
              <a:gd name="connsiteX75" fmla="*/ 708025 w 4356100"/>
              <a:gd name="connsiteY75" fmla="*/ 438150 h 1397000"/>
              <a:gd name="connsiteX76" fmla="*/ 708025 w 4356100"/>
              <a:gd name="connsiteY76" fmla="*/ 381000 h 1397000"/>
              <a:gd name="connsiteX77" fmla="*/ 685800 w 4356100"/>
              <a:gd name="connsiteY77" fmla="*/ 381000 h 1397000"/>
              <a:gd name="connsiteX78" fmla="*/ 685800 w 4356100"/>
              <a:gd name="connsiteY78" fmla="*/ 346075 h 1397000"/>
              <a:gd name="connsiteX79" fmla="*/ 603250 w 4356100"/>
              <a:gd name="connsiteY79" fmla="*/ 346075 h 1397000"/>
              <a:gd name="connsiteX80" fmla="*/ 603250 w 4356100"/>
              <a:gd name="connsiteY80" fmla="*/ 346075 h 1397000"/>
              <a:gd name="connsiteX81" fmla="*/ 603250 w 4356100"/>
              <a:gd name="connsiteY81" fmla="*/ 314325 h 1397000"/>
              <a:gd name="connsiteX82" fmla="*/ 568325 w 4356100"/>
              <a:gd name="connsiteY82" fmla="*/ 314325 h 1397000"/>
              <a:gd name="connsiteX83" fmla="*/ 568325 w 4356100"/>
              <a:gd name="connsiteY83" fmla="*/ 288925 h 1397000"/>
              <a:gd name="connsiteX84" fmla="*/ 530225 w 4356100"/>
              <a:gd name="connsiteY84" fmla="*/ 288925 h 1397000"/>
              <a:gd name="connsiteX85" fmla="*/ 530225 w 4356100"/>
              <a:gd name="connsiteY85" fmla="*/ 257175 h 1397000"/>
              <a:gd name="connsiteX86" fmla="*/ 511175 w 4356100"/>
              <a:gd name="connsiteY86" fmla="*/ 257175 h 1397000"/>
              <a:gd name="connsiteX87" fmla="*/ 511175 w 4356100"/>
              <a:gd name="connsiteY87" fmla="*/ 206375 h 1397000"/>
              <a:gd name="connsiteX88" fmla="*/ 415925 w 4356100"/>
              <a:gd name="connsiteY88" fmla="*/ 206375 h 1397000"/>
              <a:gd name="connsiteX89" fmla="*/ 415925 w 4356100"/>
              <a:gd name="connsiteY89" fmla="*/ 171450 h 1397000"/>
              <a:gd name="connsiteX90" fmla="*/ 390525 w 4356100"/>
              <a:gd name="connsiteY90" fmla="*/ 171450 h 1397000"/>
              <a:gd name="connsiteX91" fmla="*/ 390525 w 4356100"/>
              <a:gd name="connsiteY91" fmla="*/ 149225 h 1397000"/>
              <a:gd name="connsiteX92" fmla="*/ 342900 w 4356100"/>
              <a:gd name="connsiteY92" fmla="*/ 149225 h 1397000"/>
              <a:gd name="connsiteX93" fmla="*/ 342900 w 4356100"/>
              <a:gd name="connsiteY93" fmla="*/ 149225 h 1397000"/>
              <a:gd name="connsiteX94" fmla="*/ 304800 w 4356100"/>
              <a:gd name="connsiteY94" fmla="*/ 127000 h 1397000"/>
              <a:gd name="connsiteX95" fmla="*/ 311150 w 4356100"/>
              <a:gd name="connsiteY95" fmla="*/ 88900 h 1397000"/>
              <a:gd name="connsiteX96" fmla="*/ 276225 w 4356100"/>
              <a:gd name="connsiteY96" fmla="*/ 88900 h 1397000"/>
              <a:gd name="connsiteX97" fmla="*/ 276225 w 4356100"/>
              <a:gd name="connsiteY97" fmla="*/ 88900 h 1397000"/>
              <a:gd name="connsiteX98" fmla="*/ 276225 w 4356100"/>
              <a:gd name="connsiteY98" fmla="*/ 63500 h 1397000"/>
              <a:gd name="connsiteX99" fmla="*/ 219075 w 4356100"/>
              <a:gd name="connsiteY99" fmla="*/ 63500 h 1397000"/>
              <a:gd name="connsiteX100" fmla="*/ 219075 w 4356100"/>
              <a:gd name="connsiteY100" fmla="*/ 50800 h 1397000"/>
              <a:gd name="connsiteX101" fmla="*/ 180975 w 4356100"/>
              <a:gd name="connsiteY101" fmla="*/ 50800 h 1397000"/>
              <a:gd name="connsiteX102" fmla="*/ 180975 w 4356100"/>
              <a:gd name="connsiteY102" fmla="*/ 50800 h 1397000"/>
              <a:gd name="connsiteX103" fmla="*/ 180975 w 4356100"/>
              <a:gd name="connsiteY103" fmla="*/ 28575 h 1397000"/>
              <a:gd name="connsiteX104" fmla="*/ 73025 w 4356100"/>
              <a:gd name="connsiteY104" fmla="*/ 28575 h 1397000"/>
              <a:gd name="connsiteX105" fmla="*/ 73025 w 4356100"/>
              <a:gd name="connsiteY105" fmla="*/ 0 h 1397000"/>
              <a:gd name="connsiteX106" fmla="*/ 0 w 4356100"/>
              <a:gd name="connsiteY106" fmla="*/ 0 h 1397000"/>
              <a:gd name="connsiteX0" fmla="*/ 4356100 w 4356100"/>
              <a:gd name="connsiteY0" fmla="*/ 1397000 h 1397000"/>
              <a:gd name="connsiteX1" fmla="*/ 3648075 w 4356100"/>
              <a:gd name="connsiteY1" fmla="*/ 1397000 h 1397000"/>
              <a:gd name="connsiteX2" fmla="*/ 3648075 w 4356100"/>
              <a:gd name="connsiteY2" fmla="*/ 1358900 h 1397000"/>
              <a:gd name="connsiteX3" fmla="*/ 3486150 w 4356100"/>
              <a:gd name="connsiteY3" fmla="*/ 1358900 h 1397000"/>
              <a:gd name="connsiteX4" fmla="*/ 3486150 w 4356100"/>
              <a:gd name="connsiteY4" fmla="*/ 1323975 h 1397000"/>
              <a:gd name="connsiteX5" fmla="*/ 3359150 w 4356100"/>
              <a:gd name="connsiteY5" fmla="*/ 1323975 h 1397000"/>
              <a:gd name="connsiteX6" fmla="*/ 3349625 w 4356100"/>
              <a:gd name="connsiteY6" fmla="*/ 1314450 h 1397000"/>
              <a:gd name="connsiteX7" fmla="*/ 3187700 w 4356100"/>
              <a:gd name="connsiteY7" fmla="*/ 1314450 h 1397000"/>
              <a:gd name="connsiteX8" fmla="*/ 3187700 w 4356100"/>
              <a:gd name="connsiteY8" fmla="*/ 1282700 h 1397000"/>
              <a:gd name="connsiteX9" fmla="*/ 2924175 w 4356100"/>
              <a:gd name="connsiteY9" fmla="*/ 1282700 h 1397000"/>
              <a:gd name="connsiteX10" fmla="*/ 2924175 w 4356100"/>
              <a:gd name="connsiteY10" fmla="*/ 1263650 h 1397000"/>
              <a:gd name="connsiteX11" fmla="*/ 2867025 w 4356100"/>
              <a:gd name="connsiteY11" fmla="*/ 1263650 h 1397000"/>
              <a:gd name="connsiteX12" fmla="*/ 2778125 w 4356100"/>
              <a:gd name="connsiteY12" fmla="*/ 1263650 h 1397000"/>
              <a:gd name="connsiteX13" fmla="*/ 2778125 w 4356100"/>
              <a:gd name="connsiteY13" fmla="*/ 1241425 h 1397000"/>
              <a:gd name="connsiteX14" fmla="*/ 2606675 w 4356100"/>
              <a:gd name="connsiteY14" fmla="*/ 1241425 h 1397000"/>
              <a:gd name="connsiteX15" fmla="*/ 2606675 w 4356100"/>
              <a:gd name="connsiteY15" fmla="*/ 1225550 h 1397000"/>
              <a:gd name="connsiteX16" fmla="*/ 2498725 w 4356100"/>
              <a:gd name="connsiteY16" fmla="*/ 1225550 h 1397000"/>
              <a:gd name="connsiteX17" fmla="*/ 2498725 w 4356100"/>
              <a:gd name="connsiteY17" fmla="*/ 1196975 h 1397000"/>
              <a:gd name="connsiteX18" fmla="*/ 2422525 w 4356100"/>
              <a:gd name="connsiteY18" fmla="*/ 1196975 h 1397000"/>
              <a:gd name="connsiteX19" fmla="*/ 2422525 w 4356100"/>
              <a:gd name="connsiteY19" fmla="*/ 1177925 h 1397000"/>
              <a:gd name="connsiteX20" fmla="*/ 2349500 w 4356100"/>
              <a:gd name="connsiteY20" fmla="*/ 1177925 h 1397000"/>
              <a:gd name="connsiteX21" fmla="*/ 2349500 w 4356100"/>
              <a:gd name="connsiteY21" fmla="*/ 1171575 h 1397000"/>
              <a:gd name="connsiteX22" fmla="*/ 2320925 w 4356100"/>
              <a:gd name="connsiteY22" fmla="*/ 1171575 h 1397000"/>
              <a:gd name="connsiteX23" fmla="*/ 2320925 w 4356100"/>
              <a:gd name="connsiteY23" fmla="*/ 1171575 h 1397000"/>
              <a:gd name="connsiteX24" fmla="*/ 2305050 w 4356100"/>
              <a:gd name="connsiteY24" fmla="*/ 1155700 h 1397000"/>
              <a:gd name="connsiteX25" fmla="*/ 2305050 w 4356100"/>
              <a:gd name="connsiteY25" fmla="*/ 1133475 h 1397000"/>
              <a:gd name="connsiteX26" fmla="*/ 2198159 w 4356100"/>
              <a:gd name="connsiteY26" fmla="*/ 1139825 h 1397000"/>
              <a:gd name="connsiteX27" fmla="*/ 2160058 w 4356100"/>
              <a:gd name="connsiteY27" fmla="*/ 1119716 h 1397000"/>
              <a:gd name="connsiteX28" fmla="*/ 2149475 w 4356100"/>
              <a:gd name="connsiteY28" fmla="*/ 1076325 h 1397000"/>
              <a:gd name="connsiteX29" fmla="*/ 2108200 w 4356100"/>
              <a:gd name="connsiteY29" fmla="*/ 1076325 h 1397000"/>
              <a:gd name="connsiteX30" fmla="*/ 1885950 w 4356100"/>
              <a:gd name="connsiteY30" fmla="*/ 1076325 h 1397000"/>
              <a:gd name="connsiteX31" fmla="*/ 1885950 w 4356100"/>
              <a:gd name="connsiteY31" fmla="*/ 1031875 h 1397000"/>
              <a:gd name="connsiteX32" fmla="*/ 1835150 w 4356100"/>
              <a:gd name="connsiteY32" fmla="*/ 1031875 h 1397000"/>
              <a:gd name="connsiteX33" fmla="*/ 1835150 w 4356100"/>
              <a:gd name="connsiteY33" fmla="*/ 996950 h 1397000"/>
              <a:gd name="connsiteX34" fmla="*/ 1812925 w 4356100"/>
              <a:gd name="connsiteY34" fmla="*/ 996950 h 1397000"/>
              <a:gd name="connsiteX35" fmla="*/ 1812925 w 4356100"/>
              <a:gd name="connsiteY35" fmla="*/ 968375 h 1397000"/>
              <a:gd name="connsiteX36" fmla="*/ 1733550 w 4356100"/>
              <a:gd name="connsiteY36" fmla="*/ 968375 h 1397000"/>
              <a:gd name="connsiteX37" fmla="*/ 1733550 w 4356100"/>
              <a:gd name="connsiteY37" fmla="*/ 955675 h 1397000"/>
              <a:gd name="connsiteX38" fmla="*/ 1666875 w 4356100"/>
              <a:gd name="connsiteY38" fmla="*/ 955675 h 1397000"/>
              <a:gd name="connsiteX39" fmla="*/ 1666875 w 4356100"/>
              <a:gd name="connsiteY39" fmla="*/ 920750 h 1397000"/>
              <a:gd name="connsiteX40" fmla="*/ 1651000 w 4356100"/>
              <a:gd name="connsiteY40" fmla="*/ 920750 h 1397000"/>
              <a:gd name="connsiteX41" fmla="*/ 1651000 w 4356100"/>
              <a:gd name="connsiteY41" fmla="*/ 908050 h 1397000"/>
              <a:gd name="connsiteX42" fmla="*/ 1628775 w 4356100"/>
              <a:gd name="connsiteY42" fmla="*/ 908050 h 1397000"/>
              <a:gd name="connsiteX43" fmla="*/ 1628775 w 4356100"/>
              <a:gd name="connsiteY43" fmla="*/ 882650 h 1397000"/>
              <a:gd name="connsiteX44" fmla="*/ 1470025 w 4356100"/>
              <a:gd name="connsiteY44" fmla="*/ 882650 h 1397000"/>
              <a:gd name="connsiteX45" fmla="*/ 1470025 w 4356100"/>
              <a:gd name="connsiteY45" fmla="*/ 869950 h 1397000"/>
              <a:gd name="connsiteX46" fmla="*/ 1428750 w 4356100"/>
              <a:gd name="connsiteY46" fmla="*/ 869950 h 1397000"/>
              <a:gd name="connsiteX47" fmla="*/ 1428750 w 4356100"/>
              <a:gd name="connsiteY47" fmla="*/ 831850 h 1397000"/>
              <a:gd name="connsiteX48" fmla="*/ 1377950 w 4356100"/>
              <a:gd name="connsiteY48" fmla="*/ 831850 h 1397000"/>
              <a:gd name="connsiteX49" fmla="*/ 1377950 w 4356100"/>
              <a:gd name="connsiteY49" fmla="*/ 809625 h 1397000"/>
              <a:gd name="connsiteX50" fmla="*/ 1346200 w 4356100"/>
              <a:gd name="connsiteY50" fmla="*/ 809625 h 1397000"/>
              <a:gd name="connsiteX51" fmla="*/ 1346200 w 4356100"/>
              <a:gd name="connsiteY51" fmla="*/ 787400 h 1397000"/>
              <a:gd name="connsiteX52" fmla="*/ 1314450 w 4356100"/>
              <a:gd name="connsiteY52" fmla="*/ 787400 h 1397000"/>
              <a:gd name="connsiteX53" fmla="*/ 1314450 w 4356100"/>
              <a:gd name="connsiteY53" fmla="*/ 752475 h 1397000"/>
              <a:gd name="connsiteX54" fmla="*/ 1276350 w 4356100"/>
              <a:gd name="connsiteY54" fmla="*/ 752475 h 1397000"/>
              <a:gd name="connsiteX55" fmla="*/ 1276350 w 4356100"/>
              <a:gd name="connsiteY55" fmla="*/ 723900 h 1397000"/>
              <a:gd name="connsiteX56" fmla="*/ 1238250 w 4356100"/>
              <a:gd name="connsiteY56" fmla="*/ 723900 h 1397000"/>
              <a:gd name="connsiteX57" fmla="*/ 1238250 w 4356100"/>
              <a:gd name="connsiteY57" fmla="*/ 723900 h 1397000"/>
              <a:gd name="connsiteX58" fmla="*/ 1238250 w 4356100"/>
              <a:gd name="connsiteY58" fmla="*/ 701675 h 1397000"/>
              <a:gd name="connsiteX59" fmla="*/ 1206500 w 4356100"/>
              <a:gd name="connsiteY59" fmla="*/ 701675 h 1397000"/>
              <a:gd name="connsiteX60" fmla="*/ 1206500 w 4356100"/>
              <a:gd name="connsiteY60" fmla="*/ 679450 h 1397000"/>
              <a:gd name="connsiteX61" fmla="*/ 1174750 w 4356100"/>
              <a:gd name="connsiteY61" fmla="*/ 679450 h 1397000"/>
              <a:gd name="connsiteX62" fmla="*/ 1174750 w 4356100"/>
              <a:gd name="connsiteY62" fmla="*/ 663575 h 1397000"/>
              <a:gd name="connsiteX63" fmla="*/ 1117600 w 4356100"/>
              <a:gd name="connsiteY63" fmla="*/ 663575 h 1397000"/>
              <a:gd name="connsiteX64" fmla="*/ 1117600 w 4356100"/>
              <a:gd name="connsiteY64" fmla="*/ 641350 h 1397000"/>
              <a:gd name="connsiteX65" fmla="*/ 1085850 w 4356100"/>
              <a:gd name="connsiteY65" fmla="*/ 641350 h 1397000"/>
              <a:gd name="connsiteX66" fmla="*/ 1085850 w 4356100"/>
              <a:gd name="connsiteY66" fmla="*/ 587375 h 1397000"/>
              <a:gd name="connsiteX67" fmla="*/ 898525 w 4356100"/>
              <a:gd name="connsiteY67" fmla="*/ 587375 h 1397000"/>
              <a:gd name="connsiteX68" fmla="*/ 898525 w 4356100"/>
              <a:gd name="connsiteY68" fmla="*/ 542925 h 1397000"/>
              <a:gd name="connsiteX69" fmla="*/ 841375 w 4356100"/>
              <a:gd name="connsiteY69" fmla="*/ 542925 h 1397000"/>
              <a:gd name="connsiteX70" fmla="*/ 841375 w 4356100"/>
              <a:gd name="connsiteY70" fmla="*/ 508000 h 1397000"/>
              <a:gd name="connsiteX71" fmla="*/ 831850 w 4356100"/>
              <a:gd name="connsiteY71" fmla="*/ 508000 h 1397000"/>
              <a:gd name="connsiteX72" fmla="*/ 831850 w 4356100"/>
              <a:gd name="connsiteY72" fmla="*/ 479425 h 1397000"/>
              <a:gd name="connsiteX73" fmla="*/ 765175 w 4356100"/>
              <a:gd name="connsiteY73" fmla="*/ 479425 h 1397000"/>
              <a:gd name="connsiteX74" fmla="*/ 765175 w 4356100"/>
              <a:gd name="connsiteY74" fmla="*/ 438150 h 1397000"/>
              <a:gd name="connsiteX75" fmla="*/ 708025 w 4356100"/>
              <a:gd name="connsiteY75" fmla="*/ 438150 h 1397000"/>
              <a:gd name="connsiteX76" fmla="*/ 708025 w 4356100"/>
              <a:gd name="connsiteY76" fmla="*/ 381000 h 1397000"/>
              <a:gd name="connsiteX77" fmla="*/ 685800 w 4356100"/>
              <a:gd name="connsiteY77" fmla="*/ 381000 h 1397000"/>
              <a:gd name="connsiteX78" fmla="*/ 685800 w 4356100"/>
              <a:gd name="connsiteY78" fmla="*/ 346075 h 1397000"/>
              <a:gd name="connsiteX79" fmla="*/ 603250 w 4356100"/>
              <a:gd name="connsiteY79" fmla="*/ 346075 h 1397000"/>
              <a:gd name="connsiteX80" fmla="*/ 603250 w 4356100"/>
              <a:gd name="connsiteY80" fmla="*/ 346075 h 1397000"/>
              <a:gd name="connsiteX81" fmla="*/ 603250 w 4356100"/>
              <a:gd name="connsiteY81" fmla="*/ 314325 h 1397000"/>
              <a:gd name="connsiteX82" fmla="*/ 568325 w 4356100"/>
              <a:gd name="connsiteY82" fmla="*/ 314325 h 1397000"/>
              <a:gd name="connsiteX83" fmla="*/ 568325 w 4356100"/>
              <a:gd name="connsiteY83" fmla="*/ 288925 h 1397000"/>
              <a:gd name="connsiteX84" fmla="*/ 530225 w 4356100"/>
              <a:gd name="connsiteY84" fmla="*/ 288925 h 1397000"/>
              <a:gd name="connsiteX85" fmla="*/ 530225 w 4356100"/>
              <a:gd name="connsiteY85" fmla="*/ 257175 h 1397000"/>
              <a:gd name="connsiteX86" fmla="*/ 511175 w 4356100"/>
              <a:gd name="connsiteY86" fmla="*/ 257175 h 1397000"/>
              <a:gd name="connsiteX87" fmla="*/ 511175 w 4356100"/>
              <a:gd name="connsiteY87" fmla="*/ 206375 h 1397000"/>
              <a:gd name="connsiteX88" fmla="*/ 415925 w 4356100"/>
              <a:gd name="connsiteY88" fmla="*/ 206375 h 1397000"/>
              <a:gd name="connsiteX89" fmla="*/ 415925 w 4356100"/>
              <a:gd name="connsiteY89" fmla="*/ 171450 h 1397000"/>
              <a:gd name="connsiteX90" fmla="*/ 390525 w 4356100"/>
              <a:gd name="connsiteY90" fmla="*/ 171450 h 1397000"/>
              <a:gd name="connsiteX91" fmla="*/ 390525 w 4356100"/>
              <a:gd name="connsiteY91" fmla="*/ 149225 h 1397000"/>
              <a:gd name="connsiteX92" fmla="*/ 342900 w 4356100"/>
              <a:gd name="connsiteY92" fmla="*/ 149225 h 1397000"/>
              <a:gd name="connsiteX93" fmla="*/ 342900 w 4356100"/>
              <a:gd name="connsiteY93" fmla="*/ 149225 h 1397000"/>
              <a:gd name="connsiteX94" fmla="*/ 304800 w 4356100"/>
              <a:gd name="connsiteY94" fmla="*/ 127000 h 1397000"/>
              <a:gd name="connsiteX95" fmla="*/ 311150 w 4356100"/>
              <a:gd name="connsiteY95" fmla="*/ 88900 h 1397000"/>
              <a:gd name="connsiteX96" fmla="*/ 276225 w 4356100"/>
              <a:gd name="connsiteY96" fmla="*/ 88900 h 1397000"/>
              <a:gd name="connsiteX97" fmla="*/ 276225 w 4356100"/>
              <a:gd name="connsiteY97" fmla="*/ 88900 h 1397000"/>
              <a:gd name="connsiteX98" fmla="*/ 276225 w 4356100"/>
              <a:gd name="connsiteY98" fmla="*/ 63500 h 1397000"/>
              <a:gd name="connsiteX99" fmla="*/ 219075 w 4356100"/>
              <a:gd name="connsiteY99" fmla="*/ 63500 h 1397000"/>
              <a:gd name="connsiteX100" fmla="*/ 219075 w 4356100"/>
              <a:gd name="connsiteY100" fmla="*/ 50800 h 1397000"/>
              <a:gd name="connsiteX101" fmla="*/ 180975 w 4356100"/>
              <a:gd name="connsiteY101" fmla="*/ 50800 h 1397000"/>
              <a:gd name="connsiteX102" fmla="*/ 180975 w 4356100"/>
              <a:gd name="connsiteY102" fmla="*/ 50800 h 1397000"/>
              <a:gd name="connsiteX103" fmla="*/ 180975 w 4356100"/>
              <a:gd name="connsiteY103" fmla="*/ 28575 h 1397000"/>
              <a:gd name="connsiteX104" fmla="*/ 73025 w 4356100"/>
              <a:gd name="connsiteY104" fmla="*/ 28575 h 1397000"/>
              <a:gd name="connsiteX105" fmla="*/ 73025 w 4356100"/>
              <a:gd name="connsiteY105" fmla="*/ 0 h 1397000"/>
              <a:gd name="connsiteX106" fmla="*/ 0 w 4356100"/>
              <a:gd name="connsiteY106" fmla="*/ 0 h 1397000"/>
              <a:gd name="connsiteX0" fmla="*/ 4356100 w 4356100"/>
              <a:gd name="connsiteY0" fmla="*/ 1397000 h 1397000"/>
              <a:gd name="connsiteX1" fmla="*/ 3648075 w 4356100"/>
              <a:gd name="connsiteY1" fmla="*/ 1397000 h 1397000"/>
              <a:gd name="connsiteX2" fmla="*/ 3648075 w 4356100"/>
              <a:gd name="connsiteY2" fmla="*/ 1358900 h 1397000"/>
              <a:gd name="connsiteX3" fmla="*/ 3486150 w 4356100"/>
              <a:gd name="connsiteY3" fmla="*/ 1358900 h 1397000"/>
              <a:gd name="connsiteX4" fmla="*/ 3486150 w 4356100"/>
              <a:gd name="connsiteY4" fmla="*/ 1323975 h 1397000"/>
              <a:gd name="connsiteX5" fmla="*/ 3359150 w 4356100"/>
              <a:gd name="connsiteY5" fmla="*/ 1323975 h 1397000"/>
              <a:gd name="connsiteX6" fmla="*/ 3349625 w 4356100"/>
              <a:gd name="connsiteY6" fmla="*/ 1314450 h 1397000"/>
              <a:gd name="connsiteX7" fmla="*/ 3187700 w 4356100"/>
              <a:gd name="connsiteY7" fmla="*/ 1314450 h 1397000"/>
              <a:gd name="connsiteX8" fmla="*/ 3187700 w 4356100"/>
              <a:gd name="connsiteY8" fmla="*/ 1282700 h 1397000"/>
              <a:gd name="connsiteX9" fmla="*/ 2924175 w 4356100"/>
              <a:gd name="connsiteY9" fmla="*/ 1282700 h 1397000"/>
              <a:gd name="connsiteX10" fmla="*/ 2924175 w 4356100"/>
              <a:gd name="connsiteY10" fmla="*/ 1263650 h 1397000"/>
              <a:gd name="connsiteX11" fmla="*/ 2867025 w 4356100"/>
              <a:gd name="connsiteY11" fmla="*/ 1263650 h 1397000"/>
              <a:gd name="connsiteX12" fmla="*/ 2778125 w 4356100"/>
              <a:gd name="connsiteY12" fmla="*/ 1263650 h 1397000"/>
              <a:gd name="connsiteX13" fmla="*/ 2778125 w 4356100"/>
              <a:gd name="connsiteY13" fmla="*/ 1241425 h 1397000"/>
              <a:gd name="connsiteX14" fmla="*/ 2606675 w 4356100"/>
              <a:gd name="connsiteY14" fmla="*/ 1241425 h 1397000"/>
              <a:gd name="connsiteX15" fmla="*/ 2606675 w 4356100"/>
              <a:gd name="connsiteY15" fmla="*/ 1225550 h 1397000"/>
              <a:gd name="connsiteX16" fmla="*/ 2498725 w 4356100"/>
              <a:gd name="connsiteY16" fmla="*/ 1225550 h 1397000"/>
              <a:gd name="connsiteX17" fmla="*/ 2498725 w 4356100"/>
              <a:gd name="connsiteY17" fmla="*/ 1196975 h 1397000"/>
              <a:gd name="connsiteX18" fmla="*/ 2422525 w 4356100"/>
              <a:gd name="connsiteY18" fmla="*/ 1196975 h 1397000"/>
              <a:gd name="connsiteX19" fmla="*/ 2422525 w 4356100"/>
              <a:gd name="connsiteY19" fmla="*/ 1177925 h 1397000"/>
              <a:gd name="connsiteX20" fmla="*/ 2349500 w 4356100"/>
              <a:gd name="connsiteY20" fmla="*/ 1177925 h 1397000"/>
              <a:gd name="connsiteX21" fmla="*/ 2349500 w 4356100"/>
              <a:gd name="connsiteY21" fmla="*/ 1171575 h 1397000"/>
              <a:gd name="connsiteX22" fmla="*/ 2320925 w 4356100"/>
              <a:gd name="connsiteY22" fmla="*/ 1171575 h 1397000"/>
              <a:gd name="connsiteX23" fmla="*/ 2320925 w 4356100"/>
              <a:gd name="connsiteY23" fmla="*/ 1171575 h 1397000"/>
              <a:gd name="connsiteX24" fmla="*/ 2305050 w 4356100"/>
              <a:gd name="connsiteY24" fmla="*/ 1155700 h 1397000"/>
              <a:gd name="connsiteX25" fmla="*/ 2305050 w 4356100"/>
              <a:gd name="connsiteY25" fmla="*/ 1133475 h 1397000"/>
              <a:gd name="connsiteX26" fmla="*/ 2198159 w 4356100"/>
              <a:gd name="connsiteY26" fmla="*/ 1133475 h 1397000"/>
              <a:gd name="connsiteX27" fmla="*/ 2160058 w 4356100"/>
              <a:gd name="connsiteY27" fmla="*/ 1119716 h 1397000"/>
              <a:gd name="connsiteX28" fmla="*/ 2149475 w 4356100"/>
              <a:gd name="connsiteY28" fmla="*/ 1076325 h 1397000"/>
              <a:gd name="connsiteX29" fmla="*/ 2108200 w 4356100"/>
              <a:gd name="connsiteY29" fmla="*/ 1076325 h 1397000"/>
              <a:gd name="connsiteX30" fmla="*/ 1885950 w 4356100"/>
              <a:gd name="connsiteY30" fmla="*/ 1076325 h 1397000"/>
              <a:gd name="connsiteX31" fmla="*/ 1885950 w 4356100"/>
              <a:gd name="connsiteY31" fmla="*/ 1031875 h 1397000"/>
              <a:gd name="connsiteX32" fmla="*/ 1835150 w 4356100"/>
              <a:gd name="connsiteY32" fmla="*/ 1031875 h 1397000"/>
              <a:gd name="connsiteX33" fmla="*/ 1835150 w 4356100"/>
              <a:gd name="connsiteY33" fmla="*/ 996950 h 1397000"/>
              <a:gd name="connsiteX34" fmla="*/ 1812925 w 4356100"/>
              <a:gd name="connsiteY34" fmla="*/ 996950 h 1397000"/>
              <a:gd name="connsiteX35" fmla="*/ 1812925 w 4356100"/>
              <a:gd name="connsiteY35" fmla="*/ 968375 h 1397000"/>
              <a:gd name="connsiteX36" fmla="*/ 1733550 w 4356100"/>
              <a:gd name="connsiteY36" fmla="*/ 968375 h 1397000"/>
              <a:gd name="connsiteX37" fmla="*/ 1733550 w 4356100"/>
              <a:gd name="connsiteY37" fmla="*/ 955675 h 1397000"/>
              <a:gd name="connsiteX38" fmla="*/ 1666875 w 4356100"/>
              <a:gd name="connsiteY38" fmla="*/ 955675 h 1397000"/>
              <a:gd name="connsiteX39" fmla="*/ 1666875 w 4356100"/>
              <a:gd name="connsiteY39" fmla="*/ 920750 h 1397000"/>
              <a:gd name="connsiteX40" fmla="*/ 1651000 w 4356100"/>
              <a:gd name="connsiteY40" fmla="*/ 920750 h 1397000"/>
              <a:gd name="connsiteX41" fmla="*/ 1651000 w 4356100"/>
              <a:gd name="connsiteY41" fmla="*/ 908050 h 1397000"/>
              <a:gd name="connsiteX42" fmla="*/ 1628775 w 4356100"/>
              <a:gd name="connsiteY42" fmla="*/ 908050 h 1397000"/>
              <a:gd name="connsiteX43" fmla="*/ 1628775 w 4356100"/>
              <a:gd name="connsiteY43" fmla="*/ 882650 h 1397000"/>
              <a:gd name="connsiteX44" fmla="*/ 1470025 w 4356100"/>
              <a:gd name="connsiteY44" fmla="*/ 882650 h 1397000"/>
              <a:gd name="connsiteX45" fmla="*/ 1470025 w 4356100"/>
              <a:gd name="connsiteY45" fmla="*/ 869950 h 1397000"/>
              <a:gd name="connsiteX46" fmla="*/ 1428750 w 4356100"/>
              <a:gd name="connsiteY46" fmla="*/ 869950 h 1397000"/>
              <a:gd name="connsiteX47" fmla="*/ 1428750 w 4356100"/>
              <a:gd name="connsiteY47" fmla="*/ 831850 h 1397000"/>
              <a:gd name="connsiteX48" fmla="*/ 1377950 w 4356100"/>
              <a:gd name="connsiteY48" fmla="*/ 831850 h 1397000"/>
              <a:gd name="connsiteX49" fmla="*/ 1377950 w 4356100"/>
              <a:gd name="connsiteY49" fmla="*/ 809625 h 1397000"/>
              <a:gd name="connsiteX50" fmla="*/ 1346200 w 4356100"/>
              <a:gd name="connsiteY50" fmla="*/ 809625 h 1397000"/>
              <a:gd name="connsiteX51" fmla="*/ 1346200 w 4356100"/>
              <a:gd name="connsiteY51" fmla="*/ 787400 h 1397000"/>
              <a:gd name="connsiteX52" fmla="*/ 1314450 w 4356100"/>
              <a:gd name="connsiteY52" fmla="*/ 787400 h 1397000"/>
              <a:gd name="connsiteX53" fmla="*/ 1314450 w 4356100"/>
              <a:gd name="connsiteY53" fmla="*/ 752475 h 1397000"/>
              <a:gd name="connsiteX54" fmla="*/ 1276350 w 4356100"/>
              <a:gd name="connsiteY54" fmla="*/ 752475 h 1397000"/>
              <a:gd name="connsiteX55" fmla="*/ 1276350 w 4356100"/>
              <a:gd name="connsiteY55" fmla="*/ 723900 h 1397000"/>
              <a:gd name="connsiteX56" fmla="*/ 1238250 w 4356100"/>
              <a:gd name="connsiteY56" fmla="*/ 723900 h 1397000"/>
              <a:gd name="connsiteX57" fmla="*/ 1238250 w 4356100"/>
              <a:gd name="connsiteY57" fmla="*/ 723900 h 1397000"/>
              <a:gd name="connsiteX58" fmla="*/ 1238250 w 4356100"/>
              <a:gd name="connsiteY58" fmla="*/ 701675 h 1397000"/>
              <a:gd name="connsiteX59" fmla="*/ 1206500 w 4356100"/>
              <a:gd name="connsiteY59" fmla="*/ 701675 h 1397000"/>
              <a:gd name="connsiteX60" fmla="*/ 1206500 w 4356100"/>
              <a:gd name="connsiteY60" fmla="*/ 679450 h 1397000"/>
              <a:gd name="connsiteX61" fmla="*/ 1174750 w 4356100"/>
              <a:gd name="connsiteY61" fmla="*/ 679450 h 1397000"/>
              <a:gd name="connsiteX62" fmla="*/ 1174750 w 4356100"/>
              <a:gd name="connsiteY62" fmla="*/ 663575 h 1397000"/>
              <a:gd name="connsiteX63" fmla="*/ 1117600 w 4356100"/>
              <a:gd name="connsiteY63" fmla="*/ 663575 h 1397000"/>
              <a:gd name="connsiteX64" fmla="*/ 1117600 w 4356100"/>
              <a:gd name="connsiteY64" fmla="*/ 641350 h 1397000"/>
              <a:gd name="connsiteX65" fmla="*/ 1085850 w 4356100"/>
              <a:gd name="connsiteY65" fmla="*/ 641350 h 1397000"/>
              <a:gd name="connsiteX66" fmla="*/ 1085850 w 4356100"/>
              <a:gd name="connsiteY66" fmla="*/ 587375 h 1397000"/>
              <a:gd name="connsiteX67" fmla="*/ 898525 w 4356100"/>
              <a:gd name="connsiteY67" fmla="*/ 587375 h 1397000"/>
              <a:gd name="connsiteX68" fmla="*/ 898525 w 4356100"/>
              <a:gd name="connsiteY68" fmla="*/ 542925 h 1397000"/>
              <a:gd name="connsiteX69" fmla="*/ 841375 w 4356100"/>
              <a:gd name="connsiteY69" fmla="*/ 542925 h 1397000"/>
              <a:gd name="connsiteX70" fmla="*/ 841375 w 4356100"/>
              <a:gd name="connsiteY70" fmla="*/ 508000 h 1397000"/>
              <a:gd name="connsiteX71" fmla="*/ 831850 w 4356100"/>
              <a:gd name="connsiteY71" fmla="*/ 508000 h 1397000"/>
              <a:gd name="connsiteX72" fmla="*/ 831850 w 4356100"/>
              <a:gd name="connsiteY72" fmla="*/ 479425 h 1397000"/>
              <a:gd name="connsiteX73" fmla="*/ 765175 w 4356100"/>
              <a:gd name="connsiteY73" fmla="*/ 479425 h 1397000"/>
              <a:gd name="connsiteX74" fmla="*/ 765175 w 4356100"/>
              <a:gd name="connsiteY74" fmla="*/ 438150 h 1397000"/>
              <a:gd name="connsiteX75" fmla="*/ 708025 w 4356100"/>
              <a:gd name="connsiteY75" fmla="*/ 438150 h 1397000"/>
              <a:gd name="connsiteX76" fmla="*/ 708025 w 4356100"/>
              <a:gd name="connsiteY76" fmla="*/ 381000 h 1397000"/>
              <a:gd name="connsiteX77" fmla="*/ 685800 w 4356100"/>
              <a:gd name="connsiteY77" fmla="*/ 381000 h 1397000"/>
              <a:gd name="connsiteX78" fmla="*/ 685800 w 4356100"/>
              <a:gd name="connsiteY78" fmla="*/ 346075 h 1397000"/>
              <a:gd name="connsiteX79" fmla="*/ 603250 w 4356100"/>
              <a:gd name="connsiteY79" fmla="*/ 346075 h 1397000"/>
              <a:gd name="connsiteX80" fmla="*/ 603250 w 4356100"/>
              <a:gd name="connsiteY80" fmla="*/ 346075 h 1397000"/>
              <a:gd name="connsiteX81" fmla="*/ 603250 w 4356100"/>
              <a:gd name="connsiteY81" fmla="*/ 314325 h 1397000"/>
              <a:gd name="connsiteX82" fmla="*/ 568325 w 4356100"/>
              <a:gd name="connsiteY82" fmla="*/ 314325 h 1397000"/>
              <a:gd name="connsiteX83" fmla="*/ 568325 w 4356100"/>
              <a:gd name="connsiteY83" fmla="*/ 288925 h 1397000"/>
              <a:gd name="connsiteX84" fmla="*/ 530225 w 4356100"/>
              <a:gd name="connsiteY84" fmla="*/ 288925 h 1397000"/>
              <a:gd name="connsiteX85" fmla="*/ 530225 w 4356100"/>
              <a:gd name="connsiteY85" fmla="*/ 257175 h 1397000"/>
              <a:gd name="connsiteX86" fmla="*/ 511175 w 4356100"/>
              <a:gd name="connsiteY86" fmla="*/ 257175 h 1397000"/>
              <a:gd name="connsiteX87" fmla="*/ 511175 w 4356100"/>
              <a:gd name="connsiteY87" fmla="*/ 206375 h 1397000"/>
              <a:gd name="connsiteX88" fmla="*/ 415925 w 4356100"/>
              <a:gd name="connsiteY88" fmla="*/ 206375 h 1397000"/>
              <a:gd name="connsiteX89" fmla="*/ 415925 w 4356100"/>
              <a:gd name="connsiteY89" fmla="*/ 171450 h 1397000"/>
              <a:gd name="connsiteX90" fmla="*/ 390525 w 4356100"/>
              <a:gd name="connsiteY90" fmla="*/ 171450 h 1397000"/>
              <a:gd name="connsiteX91" fmla="*/ 390525 w 4356100"/>
              <a:gd name="connsiteY91" fmla="*/ 149225 h 1397000"/>
              <a:gd name="connsiteX92" fmla="*/ 342900 w 4356100"/>
              <a:gd name="connsiteY92" fmla="*/ 149225 h 1397000"/>
              <a:gd name="connsiteX93" fmla="*/ 342900 w 4356100"/>
              <a:gd name="connsiteY93" fmla="*/ 149225 h 1397000"/>
              <a:gd name="connsiteX94" fmla="*/ 304800 w 4356100"/>
              <a:gd name="connsiteY94" fmla="*/ 127000 h 1397000"/>
              <a:gd name="connsiteX95" fmla="*/ 311150 w 4356100"/>
              <a:gd name="connsiteY95" fmla="*/ 88900 h 1397000"/>
              <a:gd name="connsiteX96" fmla="*/ 276225 w 4356100"/>
              <a:gd name="connsiteY96" fmla="*/ 88900 h 1397000"/>
              <a:gd name="connsiteX97" fmla="*/ 276225 w 4356100"/>
              <a:gd name="connsiteY97" fmla="*/ 88900 h 1397000"/>
              <a:gd name="connsiteX98" fmla="*/ 276225 w 4356100"/>
              <a:gd name="connsiteY98" fmla="*/ 63500 h 1397000"/>
              <a:gd name="connsiteX99" fmla="*/ 219075 w 4356100"/>
              <a:gd name="connsiteY99" fmla="*/ 63500 h 1397000"/>
              <a:gd name="connsiteX100" fmla="*/ 219075 w 4356100"/>
              <a:gd name="connsiteY100" fmla="*/ 50800 h 1397000"/>
              <a:gd name="connsiteX101" fmla="*/ 180975 w 4356100"/>
              <a:gd name="connsiteY101" fmla="*/ 50800 h 1397000"/>
              <a:gd name="connsiteX102" fmla="*/ 180975 w 4356100"/>
              <a:gd name="connsiteY102" fmla="*/ 50800 h 1397000"/>
              <a:gd name="connsiteX103" fmla="*/ 180975 w 4356100"/>
              <a:gd name="connsiteY103" fmla="*/ 28575 h 1397000"/>
              <a:gd name="connsiteX104" fmla="*/ 73025 w 4356100"/>
              <a:gd name="connsiteY104" fmla="*/ 28575 h 1397000"/>
              <a:gd name="connsiteX105" fmla="*/ 73025 w 4356100"/>
              <a:gd name="connsiteY105" fmla="*/ 0 h 1397000"/>
              <a:gd name="connsiteX106" fmla="*/ 0 w 4356100"/>
              <a:gd name="connsiteY106" fmla="*/ 0 h 1397000"/>
              <a:gd name="connsiteX0" fmla="*/ 4356100 w 4356100"/>
              <a:gd name="connsiteY0" fmla="*/ 1397000 h 1397000"/>
              <a:gd name="connsiteX1" fmla="*/ 3648075 w 4356100"/>
              <a:gd name="connsiteY1" fmla="*/ 1397000 h 1397000"/>
              <a:gd name="connsiteX2" fmla="*/ 3648075 w 4356100"/>
              <a:gd name="connsiteY2" fmla="*/ 1358900 h 1397000"/>
              <a:gd name="connsiteX3" fmla="*/ 3486150 w 4356100"/>
              <a:gd name="connsiteY3" fmla="*/ 1358900 h 1397000"/>
              <a:gd name="connsiteX4" fmla="*/ 3486150 w 4356100"/>
              <a:gd name="connsiteY4" fmla="*/ 1323975 h 1397000"/>
              <a:gd name="connsiteX5" fmla="*/ 3359150 w 4356100"/>
              <a:gd name="connsiteY5" fmla="*/ 1323975 h 1397000"/>
              <a:gd name="connsiteX6" fmla="*/ 3349625 w 4356100"/>
              <a:gd name="connsiteY6" fmla="*/ 1314450 h 1397000"/>
              <a:gd name="connsiteX7" fmla="*/ 3187700 w 4356100"/>
              <a:gd name="connsiteY7" fmla="*/ 1314450 h 1397000"/>
              <a:gd name="connsiteX8" fmla="*/ 3187700 w 4356100"/>
              <a:gd name="connsiteY8" fmla="*/ 1282700 h 1397000"/>
              <a:gd name="connsiteX9" fmla="*/ 2924175 w 4356100"/>
              <a:gd name="connsiteY9" fmla="*/ 1282700 h 1397000"/>
              <a:gd name="connsiteX10" fmla="*/ 2924175 w 4356100"/>
              <a:gd name="connsiteY10" fmla="*/ 1263650 h 1397000"/>
              <a:gd name="connsiteX11" fmla="*/ 2867025 w 4356100"/>
              <a:gd name="connsiteY11" fmla="*/ 1263650 h 1397000"/>
              <a:gd name="connsiteX12" fmla="*/ 2778125 w 4356100"/>
              <a:gd name="connsiteY12" fmla="*/ 1263650 h 1397000"/>
              <a:gd name="connsiteX13" fmla="*/ 2778125 w 4356100"/>
              <a:gd name="connsiteY13" fmla="*/ 1241425 h 1397000"/>
              <a:gd name="connsiteX14" fmla="*/ 2606675 w 4356100"/>
              <a:gd name="connsiteY14" fmla="*/ 1241425 h 1397000"/>
              <a:gd name="connsiteX15" fmla="*/ 2606675 w 4356100"/>
              <a:gd name="connsiteY15" fmla="*/ 1225550 h 1397000"/>
              <a:gd name="connsiteX16" fmla="*/ 2498725 w 4356100"/>
              <a:gd name="connsiteY16" fmla="*/ 1225550 h 1397000"/>
              <a:gd name="connsiteX17" fmla="*/ 2498725 w 4356100"/>
              <a:gd name="connsiteY17" fmla="*/ 1196975 h 1397000"/>
              <a:gd name="connsiteX18" fmla="*/ 2422525 w 4356100"/>
              <a:gd name="connsiteY18" fmla="*/ 1196975 h 1397000"/>
              <a:gd name="connsiteX19" fmla="*/ 2422525 w 4356100"/>
              <a:gd name="connsiteY19" fmla="*/ 1177925 h 1397000"/>
              <a:gd name="connsiteX20" fmla="*/ 2349500 w 4356100"/>
              <a:gd name="connsiteY20" fmla="*/ 1177925 h 1397000"/>
              <a:gd name="connsiteX21" fmla="*/ 2349500 w 4356100"/>
              <a:gd name="connsiteY21" fmla="*/ 1171575 h 1397000"/>
              <a:gd name="connsiteX22" fmla="*/ 2320925 w 4356100"/>
              <a:gd name="connsiteY22" fmla="*/ 1171575 h 1397000"/>
              <a:gd name="connsiteX23" fmla="*/ 2320925 w 4356100"/>
              <a:gd name="connsiteY23" fmla="*/ 1171575 h 1397000"/>
              <a:gd name="connsiteX24" fmla="*/ 2305050 w 4356100"/>
              <a:gd name="connsiteY24" fmla="*/ 1155700 h 1397000"/>
              <a:gd name="connsiteX25" fmla="*/ 2305050 w 4356100"/>
              <a:gd name="connsiteY25" fmla="*/ 1133475 h 1397000"/>
              <a:gd name="connsiteX26" fmla="*/ 2198159 w 4356100"/>
              <a:gd name="connsiteY26" fmla="*/ 1133475 h 1397000"/>
              <a:gd name="connsiteX27" fmla="*/ 2155824 w 4356100"/>
              <a:gd name="connsiteY27" fmla="*/ 1119716 h 1397000"/>
              <a:gd name="connsiteX28" fmla="*/ 2149475 w 4356100"/>
              <a:gd name="connsiteY28" fmla="*/ 1076325 h 1397000"/>
              <a:gd name="connsiteX29" fmla="*/ 2108200 w 4356100"/>
              <a:gd name="connsiteY29" fmla="*/ 1076325 h 1397000"/>
              <a:gd name="connsiteX30" fmla="*/ 1885950 w 4356100"/>
              <a:gd name="connsiteY30" fmla="*/ 1076325 h 1397000"/>
              <a:gd name="connsiteX31" fmla="*/ 1885950 w 4356100"/>
              <a:gd name="connsiteY31" fmla="*/ 1031875 h 1397000"/>
              <a:gd name="connsiteX32" fmla="*/ 1835150 w 4356100"/>
              <a:gd name="connsiteY32" fmla="*/ 1031875 h 1397000"/>
              <a:gd name="connsiteX33" fmla="*/ 1835150 w 4356100"/>
              <a:gd name="connsiteY33" fmla="*/ 996950 h 1397000"/>
              <a:gd name="connsiteX34" fmla="*/ 1812925 w 4356100"/>
              <a:gd name="connsiteY34" fmla="*/ 996950 h 1397000"/>
              <a:gd name="connsiteX35" fmla="*/ 1812925 w 4356100"/>
              <a:gd name="connsiteY35" fmla="*/ 968375 h 1397000"/>
              <a:gd name="connsiteX36" fmla="*/ 1733550 w 4356100"/>
              <a:gd name="connsiteY36" fmla="*/ 968375 h 1397000"/>
              <a:gd name="connsiteX37" fmla="*/ 1733550 w 4356100"/>
              <a:gd name="connsiteY37" fmla="*/ 955675 h 1397000"/>
              <a:gd name="connsiteX38" fmla="*/ 1666875 w 4356100"/>
              <a:gd name="connsiteY38" fmla="*/ 955675 h 1397000"/>
              <a:gd name="connsiteX39" fmla="*/ 1666875 w 4356100"/>
              <a:gd name="connsiteY39" fmla="*/ 920750 h 1397000"/>
              <a:gd name="connsiteX40" fmla="*/ 1651000 w 4356100"/>
              <a:gd name="connsiteY40" fmla="*/ 920750 h 1397000"/>
              <a:gd name="connsiteX41" fmla="*/ 1651000 w 4356100"/>
              <a:gd name="connsiteY41" fmla="*/ 908050 h 1397000"/>
              <a:gd name="connsiteX42" fmla="*/ 1628775 w 4356100"/>
              <a:gd name="connsiteY42" fmla="*/ 908050 h 1397000"/>
              <a:gd name="connsiteX43" fmla="*/ 1628775 w 4356100"/>
              <a:gd name="connsiteY43" fmla="*/ 882650 h 1397000"/>
              <a:gd name="connsiteX44" fmla="*/ 1470025 w 4356100"/>
              <a:gd name="connsiteY44" fmla="*/ 882650 h 1397000"/>
              <a:gd name="connsiteX45" fmla="*/ 1470025 w 4356100"/>
              <a:gd name="connsiteY45" fmla="*/ 869950 h 1397000"/>
              <a:gd name="connsiteX46" fmla="*/ 1428750 w 4356100"/>
              <a:gd name="connsiteY46" fmla="*/ 869950 h 1397000"/>
              <a:gd name="connsiteX47" fmla="*/ 1428750 w 4356100"/>
              <a:gd name="connsiteY47" fmla="*/ 831850 h 1397000"/>
              <a:gd name="connsiteX48" fmla="*/ 1377950 w 4356100"/>
              <a:gd name="connsiteY48" fmla="*/ 831850 h 1397000"/>
              <a:gd name="connsiteX49" fmla="*/ 1377950 w 4356100"/>
              <a:gd name="connsiteY49" fmla="*/ 809625 h 1397000"/>
              <a:gd name="connsiteX50" fmla="*/ 1346200 w 4356100"/>
              <a:gd name="connsiteY50" fmla="*/ 809625 h 1397000"/>
              <a:gd name="connsiteX51" fmla="*/ 1346200 w 4356100"/>
              <a:gd name="connsiteY51" fmla="*/ 787400 h 1397000"/>
              <a:gd name="connsiteX52" fmla="*/ 1314450 w 4356100"/>
              <a:gd name="connsiteY52" fmla="*/ 787400 h 1397000"/>
              <a:gd name="connsiteX53" fmla="*/ 1314450 w 4356100"/>
              <a:gd name="connsiteY53" fmla="*/ 752475 h 1397000"/>
              <a:gd name="connsiteX54" fmla="*/ 1276350 w 4356100"/>
              <a:gd name="connsiteY54" fmla="*/ 752475 h 1397000"/>
              <a:gd name="connsiteX55" fmla="*/ 1276350 w 4356100"/>
              <a:gd name="connsiteY55" fmla="*/ 723900 h 1397000"/>
              <a:gd name="connsiteX56" fmla="*/ 1238250 w 4356100"/>
              <a:gd name="connsiteY56" fmla="*/ 723900 h 1397000"/>
              <a:gd name="connsiteX57" fmla="*/ 1238250 w 4356100"/>
              <a:gd name="connsiteY57" fmla="*/ 723900 h 1397000"/>
              <a:gd name="connsiteX58" fmla="*/ 1238250 w 4356100"/>
              <a:gd name="connsiteY58" fmla="*/ 701675 h 1397000"/>
              <a:gd name="connsiteX59" fmla="*/ 1206500 w 4356100"/>
              <a:gd name="connsiteY59" fmla="*/ 701675 h 1397000"/>
              <a:gd name="connsiteX60" fmla="*/ 1206500 w 4356100"/>
              <a:gd name="connsiteY60" fmla="*/ 679450 h 1397000"/>
              <a:gd name="connsiteX61" fmla="*/ 1174750 w 4356100"/>
              <a:gd name="connsiteY61" fmla="*/ 679450 h 1397000"/>
              <a:gd name="connsiteX62" fmla="*/ 1174750 w 4356100"/>
              <a:gd name="connsiteY62" fmla="*/ 663575 h 1397000"/>
              <a:gd name="connsiteX63" fmla="*/ 1117600 w 4356100"/>
              <a:gd name="connsiteY63" fmla="*/ 663575 h 1397000"/>
              <a:gd name="connsiteX64" fmla="*/ 1117600 w 4356100"/>
              <a:gd name="connsiteY64" fmla="*/ 641350 h 1397000"/>
              <a:gd name="connsiteX65" fmla="*/ 1085850 w 4356100"/>
              <a:gd name="connsiteY65" fmla="*/ 641350 h 1397000"/>
              <a:gd name="connsiteX66" fmla="*/ 1085850 w 4356100"/>
              <a:gd name="connsiteY66" fmla="*/ 587375 h 1397000"/>
              <a:gd name="connsiteX67" fmla="*/ 898525 w 4356100"/>
              <a:gd name="connsiteY67" fmla="*/ 587375 h 1397000"/>
              <a:gd name="connsiteX68" fmla="*/ 898525 w 4356100"/>
              <a:gd name="connsiteY68" fmla="*/ 542925 h 1397000"/>
              <a:gd name="connsiteX69" fmla="*/ 841375 w 4356100"/>
              <a:gd name="connsiteY69" fmla="*/ 542925 h 1397000"/>
              <a:gd name="connsiteX70" fmla="*/ 841375 w 4356100"/>
              <a:gd name="connsiteY70" fmla="*/ 508000 h 1397000"/>
              <a:gd name="connsiteX71" fmla="*/ 831850 w 4356100"/>
              <a:gd name="connsiteY71" fmla="*/ 508000 h 1397000"/>
              <a:gd name="connsiteX72" fmla="*/ 831850 w 4356100"/>
              <a:gd name="connsiteY72" fmla="*/ 479425 h 1397000"/>
              <a:gd name="connsiteX73" fmla="*/ 765175 w 4356100"/>
              <a:gd name="connsiteY73" fmla="*/ 479425 h 1397000"/>
              <a:gd name="connsiteX74" fmla="*/ 765175 w 4356100"/>
              <a:gd name="connsiteY74" fmla="*/ 438150 h 1397000"/>
              <a:gd name="connsiteX75" fmla="*/ 708025 w 4356100"/>
              <a:gd name="connsiteY75" fmla="*/ 438150 h 1397000"/>
              <a:gd name="connsiteX76" fmla="*/ 708025 w 4356100"/>
              <a:gd name="connsiteY76" fmla="*/ 381000 h 1397000"/>
              <a:gd name="connsiteX77" fmla="*/ 685800 w 4356100"/>
              <a:gd name="connsiteY77" fmla="*/ 381000 h 1397000"/>
              <a:gd name="connsiteX78" fmla="*/ 685800 w 4356100"/>
              <a:gd name="connsiteY78" fmla="*/ 346075 h 1397000"/>
              <a:gd name="connsiteX79" fmla="*/ 603250 w 4356100"/>
              <a:gd name="connsiteY79" fmla="*/ 346075 h 1397000"/>
              <a:gd name="connsiteX80" fmla="*/ 603250 w 4356100"/>
              <a:gd name="connsiteY80" fmla="*/ 346075 h 1397000"/>
              <a:gd name="connsiteX81" fmla="*/ 603250 w 4356100"/>
              <a:gd name="connsiteY81" fmla="*/ 314325 h 1397000"/>
              <a:gd name="connsiteX82" fmla="*/ 568325 w 4356100"/>
              <a:gd name="connsiteY82" fmla="*/ 314325 h 1397000"/>
              <a:gd name="connsiteX83" fmla="*/ 568325 w 4356100"/>
              <a:gd name="connsiteY83" fmla="*/ 288925 h 1397000"/>
              <a:gd name="connsiteX84" fmla="*/ 530225 w 4356100"/>
              <a:gd name="connsiteY84" fmla="*/ 288925 h 1397000"/>
              <a:gd name="connsiteX85" fmla="*/ 530225 w 4356100"/>
              <a:gd name="connsiteY85" fmla="*/ 257175 h 1397000"/>
              <a:gd name="connsiteX86" fmla="*/ 511175 w 4356100"/>
              <a:gd name="connsiteY86" fmla="*/ 257175 h 1397000"/>
              <a:gd name="connsiteX87" fmla="*/ 511175 w 4356100"/>
              <a:gd name="connsiteY87" fmla="*/ 206375 h 1397000"/>
              <a:gd name="connsiteX88" fmla="*/ 415925 w 4356100"/>
              <a:gd name="connsiteY88" fmla="*/ 206375 h 1397000"/>
              <a:gd name="connsiteX89" fmla="*/ 415925 w 4356100"/>
              <a:gd name="connsiteY89" fmla="*/ 171450 h 1397000"/>
              <a:gd name="connsiteX90" fmla="*/ 390525 w 4356100"/>
              <a:gd name="connsiteY90" fmla="*/ 171450 h 1397000"/>
              <a:gd name="connsiteX91" fmla="*/ 390525 w 4356100"/>
              <a:gd name="connsiteY91" fmla="*/ 149225 h 1397000"/>
              <a:gd name="connsiteX92" fmla="*/ 342900 w 4356100"/>
              <a:gd name="connsiteY92" fmla="*/ 149225 h 1397000"/>
              <a:gd name="connsiteX93" fmla="*/ 342900 w 4356100"/>
              <a:gd name="connsiteY93" fmla="*/ 149225 h 1397000"/>
              <a:gd name="connsiteX94" fmla="*/ 304800 w 4356100"/>
              <a:gd name="connsiteY94" fmla="*/ 127000 h 1397000"/>
              <a:gd name="connsiteX95" fmla="*/ 311150 w 4356100"/>
              <a:gd name="connsiteY95" fmla="*/ 88900 h 1397000"/>
              <a:gd name="connsiteX96" fmla="*/ 276225 w 4356100"/>
              <a:gd name="connsiteY96" fmla="*/ 88900 h 1397000"/>
              <a:gd name="connsiteX97" fmla="*/ 276225 w 4356100"/>
              <a:gd name="connsiteY97" fmla="*/ 88900 h 1397000"/>
              <a:gd name="connsiteX98" fmla="*/ 276225 w 4356100"/>
              <a:gd name="connsiteY98" fmla="*/ 63500 h 1397000"/>
              <a:gd name="connsiteX99" fmla="*/ 219075 w 4356100"/>
              <a:gd name="connsiteY99" fmla="*/ 63500 h 1397000"/>
              <a:gd name="connsiteX100" fmla="*/ 219075 w 4356100"/>
              <a:gd name="connsiteY100" fmla="*/ 50800 h 1397000"/>
              <a:gd name="connsiteX101" fmla="*/ 180975 w 4356100"/>
              <a:gd name="connsiteY101" fmla="*/ 50800 h 1397000"/>
              <a:gd name="connsiteX102" fmla="*/ 180975 w 4356100"/>
              <a:gd name="connsiteY102" fmla="*/ 50800 h 1397000"/>
              <a:gd name="connsiteX103" fmla="*/ 180975 w 4356100"/>
              <a:gd name="connsiteY103" fmla="*/ 28575 h 1397000"/>
              <a:gd name="connsiteX104" fmla="*/ 73025 w 4356100"/>
              <a:gd name="connsiteY104" fmla="*/ 28575 h 1397000"/>
              <a:gd name="connsiteX105" fmla="*/ 73025 w 4356100"/>
              <a:gd name="connsiteY105" fmla="*/ 0 h 1397000"/>
              <a:gd name="connsiteX106" fmla="*/ 0 w 4356100"/>
              <a:gd name="connsiteY106" fmla="*/ 0 h 1397000"/>
              <a:gd name="connsiteX0" fmla="*/ 4356100 w 4356100"/>
              <a:gd name="connsiteY0" fmla="*/ 1397000 h 1397000"/>
              <a:gd name="connsiteX1" fmla="*/ 3648075 w 4356100"/>
              <a:gd name="connsiteY1" fmla="*/ 1397000 h 1397000"/>
              <a:gd name="connsiteX2" fmla="*/ 3648075 w 4356100"/>
              <a:gd name="connsiteY2" fmla="*/ 1358900 h 1397000"/>
              <a:gd name="connsiteX3" fmla="*/ 3486150 w 4356100"/>
              <a:gd name="connsiteY3" fmla="*/ 1358900 h 1397000"/>
              <a:gd name="connsiteX4" fmla="*/ 3486150 w 4356100"/>
              <a:gd name="connsiteY4" fmla="*/ 1323975 h 1397000"/>
              <a:gd name="connsiteX5" fmla="*/ 3359150 w 4356100"/>
              <a:gd name="connsiteY5" fmla="*/ 1323975 h 1397000"/>
              <a:gd name="connsiteX6" fmla="*/ 3349625 w 4356100"/>
              <a:gd name="connsiteY6" fmla="*/ 1314450 h 1397000"/>
              <a:gd name="connsiteX7" fmla="*/ 3187700 w 4356100"/>
              <a:gd name="connsiteY7" fmla="*/ 1314450 h 1397000"/>
              <a:gd name="connsiteX8" fmla="*/ 3187700 w 4356100"/>
              <a:gd name="connsiteY8" fmla="*/ 1282700 h 1397000"/>
              <a:gd name="connsiteX9" fmla="*/ 2924175 w 4356100"/>
              <a:gd name="connsiteY9" fmla="*/ 1282700 h 1397000"/>
              <a:gd name="connsiteX10" fmla="*/ 2924175 w 4356100"/>
              <a:gd name="connsiteY10" fmla="*/ 1263650 h 1397000"/>
              <a:gd name="connsiteX11" fmla="*/ 2867025 w 4356100"/>
              <a:gd name="connsiteY11" fmla="*/ 1263650 h 1397000"/>
              <a:gd name="connsiteX12" fmla="*/ 2778125 w 4356100"/>
              <a:gd name="connsiteY12" fmla="*/ 1263650 h 1397000"/>
              <a:gd name="connsiteX13" fmla="*/ 2778125 w 4356100"/>
              <a:gd name="connsiteY13" fmla="*/ 1241425 h 1397000"/>
              <a:gd name="connsiteX14" fmla="*/ 2606675 w 4356100"/>
              <a:gd name="connsiteY14" fmla="*/ 1241425 h 1397000"/>
              <a:gd name="connsiteX15" fmla="*/ 2606675 w 4356100"/>
              <a:gd name="connsiteY15" fmla="*/ 1225550 h 1397000"/>
              <a:gd name="connsiteX16" fmla="*/ 2498725 w 4356100"/>
              <a:gd name="connsiteY16" fmla="*/ 1225550 h 1397000"/>
              <a:gd name="connsiteX17" fmla="*/ 2498725 w 4356100"/>
              <a:gd name="connsiteY17" fmla="*/ 1196975 h 1397000"/>
              <a:gd name="connsiteX18" fmla="*/ 2422525 w 4356100"/>
              <a:gd name="connsiteY18" fmla="*/ 1196975 h 1397000"/>
              <a:gd name="connsiteX19" fmla="*/ 2422525 w 4356100"/>
              <a:gd name="connsiteY19" fmla="*/ 1177925 h 1397000"/>
              <a:gd name="connsiteX20" fmla="*/ 2349500 w 4356100"/>
              <a:gd name="connsiteY20" fmla="*/ 1177925 h 1397000"/>
              <a:gd name="connsiteX21" fmla="*/ 2349500 w 4356100"/>
              <a:gd name="connsiteY21" fmla="*/ 1171575 h 1397000"/>
              <a:gd name="connsiteX22" fmla="*/ 2320925 w 4356100"/>
              <a:gd name="connsiteY22" fmla="*/ 1171575 h 1397000"/>
              <a:gd name="connsiteX23" fmla="*/ 2320925 w 4356100"/>
              <a:gd name="connsiteY23" fmla="*/ 1171575 h 1397000"/>
              <a:gd name="connsiteX24" fmla="*/ 2305050 w 4356100"/>
              <a:gd name="connsiteY24" fmla="*/ 1155700 h 1397000"/>
              <a:gd name="connsiteX25" fmla="*/ 2305050 w 4356100"/>
              <a:gd name="connsiteY25" fmla="*/ 1133475 h 1397000"/>
              <a:gd name="connsiteX26" fmla="*/ 2198159 w 4356100"/>
              <a:gd name="connsiteY26" fmla="*/ 1133475 h 1397000"/>
              <a:gd name="connsiteX27" fmla="*/ 2155824 w 4356100"/>
              <a:gd name="connsiteY27" fmla="*/ 1119716 h 1397000"/>
              <a:gd name="connsiteX28" fmla="*/ 2149475 w 4356100"/>
              <a:gd name="connsiteY28" fmla="*/ 1076325 h 1397000"/>
              <a:gd name="connsiteX29" fmla="*/ 2108200 w 4356100"/>
              <a:gd name="connsiteY29" fmla="*/ 1076325 h 1397000"/>
              <a:gd name="connsiteX30" fmla="*/ 1885950 w 4356100"/>
              <a:gd name="connsiteY30" fmla="*/ 1076325 h 1397000"/>
              <a:gd name="connsiteX31" fmla="*/ 1885950 w 4356100"/>
              <a:gd name="connsiteY31" fmla="*/ 1031875 h 1397000"/>
              <a:gd name="connsiteX32" fmla="*/ 1835150 w 4356100"/>
              <a:gd name="connsiteY32" fmla="*/ 1031875 h 1397000"/>
              <a:gd name="connsiteX33" fmla="*/ 1835150 w 4356100"/>
              <a:gd name="connsiteY33" fmla="*/ 996950 h 1397000"/>
              <a:gd name="connsiteX34" fmla="*/ 1812925 w 4356100"/>
              <a:gd name="connsiteY34" fmla="*/ 996950 h 1397000"/>
              <a:gd name="connsiteX35" fmla="*/ 1812925 w 4356100"/>
              <a:gd name="connsiteY35" fmla="*/ 968375 h 1397000"/>
              <a:gd name="connsiteX36" fmla="*/ 1733550 w 4356100"/>
              <a:gd name="connsiteY36" fmla="*/ 968375 h 1397000"/>
              <a:gd name="connsiteX37" fmla="*/ 1733550 w 4356100"/>
              <a:gd name="connsiteY37" fmla="*/ 955675 h 1397000"/>
              <a:gd name="connsiteX38" fmla="*/ 1666875 w 4356100"/>
              <a:gd name="connsiteY38" fmla="*/ 955675 h 1397000"/>
              <a:gd name="connsiteX39" fmla="*/ 1666875 w 4356100"/>
              <a:gd name="connsiteY39" fmla="*/ 920750 h 1397000"/>
              <a:gd name="connsiteX40" fmla="*/ 1651000 w 4356100"/>
              <a:gd name="connsiteY40" fmla="*/ 920750 h 1397000"/>
              <a:gd name="connsiteX41" fmla="*/ 1651000 w 4356100"/>
              <a:gd name="connsiteY41" fmla="*/ 908050 h 1397000"/>
              <a:gd name="connsiteX42" fmla="*/ 1628775 w 4356100"/>
              <a:gd name="connsiteY42" fmla="*/ 908050 h 1397000"/>
              <a:gd name="connsiteX43" fmla="*/ 1628775 w 4356100"/>
              <a:gd name="connsiteY43" fmla="*/ 882650 h 1397000"/>
              <a:gd name="connsiteX44" fmla="*/ 1470025 w 4356100"/>
              <a:gd name="connsiteY44" fmla="*/ 882650 h 1397000"/>
              <a:gd name="connsiteX45" fmla="*/ 1470025 w 4356100"/>
              <a:gd name="connsiteY45" fmla="*/ 869950 h 1397000"/>
              <a:gd name="connsiteX46" fmla="*/ 1428750 w 4356100"/>
              <a:gd name="connsiteY46" fmla="*/ 869950 h 1397000"/>
              <a:gd name="connsiteX47" fmla="*/ 1428750 w 4356100"/>
              <a:gd name="connsiteY47" fmla="*/ 831850 h 1397000"/>
              <a:gd name="connsiteX48" fmla="*/ 1377950 w 4356100"/>
              <a:gd name="connsiteY48" fmla="*/ 831850 h 1397000"/>
              <a:gd name="connsiteX49" fmla="*/ 1377950 w 4356100"/>
              <a:gd name="connsiteY49" fmla="*/ 809625 h 1397000"/>
              <a:gd name="connsiteX50" fmla="*/ 1346200 w 4356100"/>
              <a:gd name="connsiteY50" fmla="*/ 809625 h 1397000"/>
              <a:gd name="connsiteX51" fmla="*/ 1346200 w 4356100"/>
              <a:gd name="connsiteY51" fmla="*/ 787400 h 1397000"/>
              <a:gd name="connsiteX52" fmla="*/ 1314450 w 4356100"/>
              <a:gd name="connsiteY52" fmla="*/ 787400 h 1397000"/>
              <a:gd name="connsiteX53" fmla="*/ 1314450 w 4356100"/>
              <a:gd name="connsiteY53" fmla="*/ 752475 h 1397000"/>
              <a:gd name="connsiteX54" fmla="*/ 1276350 w 4356100"/>
              <a:gd name="connsiteY54" fmla="*/ 752475 h 1397000"/>
              <a:gd name="connsiteX55" fmla="*/ 1276350 w 4356100"/>
              <a:gd name="connsiteY55" fmla="*/ 723900 h 1397000"/>
              <a:gd name="connsiteX56" fmla="*/ 1238250 w 4356100"/>
              <a:gd name="connsiteY56" fmla="*/ 723900 h 1397000"/>
              <a:gd name="connsiteX57" fmla="*/ 1238250 w 4356100"/>
              <a:gd name="connsiteY57" fmla="*/ 723900 h 1397000"/>
              <a:gd name="connsiteX58" fmla="*/ 1238250 w 4356100"/>
              <a:gd name="connsiteY58" fmla="*/ 701675 h 1397000"/>
              <a:gd name="connsiteX59" fmla="*/ 1206500 w 4356100"/>
              <a:gd name="connsiteY59" fmla="*/ 701675 h 1397000"/>
              <a:gd name="connsiteX60" fmla="*/ 1206500 w 4356100"/>
              <a:gd name="connsiteY60" fmla="*/ 679450 h 1397000"/>
              <a:gd name="connsiteX61" fmla="*/ 1174750 w 4356100"/>
              <a:gd name="connsiteY61" fmla="*/ 679450 h 1397000"/>
              <a:gd name="connsiteX62" fmla="*/ 1174750 w 4356100"/>
              <a:gd name="connsiteY62" fmla="*/ 663575 h 1397000"/>
              <a:gd name="connsiteX63" fmla="*/ 1117600 w 4356100"/>
              <a:gd name="connsiteY63" fmla="*/ 663575 h 1397000"/>
              <a:gd name="connsiteX64" fmla="*/ 1117600 w 4356100"/>
              <a:gd name="connsiteY64" fmla="*/ 641350 h 1397000"/>
              <a:gd name="connsiteX65" fmla="*/ 1085850 w 4356100"/>
              <a:gd name="connsiteY65" fmla="*/ 641350 h 1397000"/>
              <a:gd name="connsiteX66" fmla="*/ 1085850 w 4356100"/>
              <a:gd name="connsiteY66" fmla="*/ 587375 h 1397000"/>
              <a:gd name="connsiteX67" fmla="*/ 898525 w 4356100"/>
              <a:gd name="connsiteY67" fmla="*/ 587375 h 1397000"/>
              <a:gd name="connsiteX68" fmla="*/ 898525 w 4356100"/>
              <a:gd name="connsiteY68" fmla="*/ 542925 h 1397000"/>
              <a:gd name="connsiteX69" fmla="*/ 841375 w 4356100"/>
              <a:gd name="connsiteY69" fmla="*/ 542925 h 1397000"/>
              <a:gd name="connsiteX70" fmla="*/ 841375 w 4356100"/>
              <a:gd name="connsiteY70" fmla="*/ 508000 h 1397000"/>
              <a:gd name="connsiteX71" fmla="*/ 831850 w 4356100"/>
              <a:gd name="connsiteY71" fmla="*/ 508000 h 1397000"/>
              <a:gd name="connsiteX72" fmla="*/ 831850 w 4356100"/>
              <a:gd name="connsiteY72" fmla="*/ 479425 h 1397000"/>
              <a:gd name="connsiteX73" fmla="*/ 765175 w 4356100"/>
              <a:gd name="connsiteY73" fmla="*/ 479425 h 1397000"/>
              <a:gd name="connsiteX74" fmla="*/ 765175 w 4356100"/>
              <a:gd name="connsiteY74" fmla="*/ 438150 h 1397000"/>
              <a:gd name="connsiteX75" fmla="*/ 708025 w 4356100"/>
              <a:gd name="connsiteY75" fmla="*/ 438150 h 1397000"/>
              <a:gd name="connsiteX76" fmla="*/ 708025 w 4356100"/>
              <a:gd name="connsiteY76" fmla="*/ 381000 h 1397000"/>
              <a:gd name="connsiteX77" fmla="*/ 685800 w 4356100"/>
              <a:gd name="connsiteY77" fmla="*/ 381000 h 1397000"/>
              <a:gd name="connsiteX78" fmla="*/ 685800 w 4356100"/>
              <a:gd name="connsiteY78" fmla="*/ 346075 h 1397000"/>
              <a:gd name="connsiteX79" fmla="*/ 603250 w 4356100"/>
              <a:gd name="connsiteY79" fmla="*/ 346075 h 1397000"/>
              <a:gd name="connsiteX80" fmla="*/ 603250 w 4356100"/>
              <a:gd name="connsiteY80" fmla="*/ 346075 h 1397000"/>
              <a:gd name="connsiteX81" fmla="*/ 603250 w 4356100"/>
              <a:gd name="connsiteY81" fmla="*/ 314325 h 1397000"/>
              <a:gd name="connsiteX82" fmla="*/ 568325 w 4356100"/>
              <a:gd name="connsiteY82" fmla="*/ 314325 h 1397000"/>
              <a:gd name="connsiteX83" fmla="*/ 568325 w 4356100"/>
              <a:gd name="connsiteY83" fmla="*/ 288925 h 1397000"/>
              <a:gd name="connsiteX84" fmla="*/ 530225 w 4356100"/>
              <a:gd name="connsiteY84" fmla="*/ 288925 h 1397000"/>
              <a:gd name="connsiteX85" fmla="*/ 530225 w 4356100"/>
              <a:gd name="connsiteY85" fmla="*/ 257175 h 1397000"/>
              <a:gd name="connsiteX86" fmla="*/ 511175 w 4356100"/>
              <a:gd name="connsiteY86" fmla="*/ 257175 h 1397000"/>
              <a:gd name="connsiteX87" fmla="*/ 511175 w 4356100"/>
              <a:gd name="connsiteY87" fmla="*/ 206375 h 1397000"/>
              <a:gd name="connsiteX88" fmla="*/ 415925 w 4356100"/>
              <a:gd name="connsiteY88" fmla="*/ 206375 h 1397000"/>
              <a:gd name="connsiteX89" fmla="*/ 415925 w 4356100"/>
              <a:gd name="connsiteY89" fmla="*/ 171450 h 1397000"/>
              <a:gd name="connsiteX90" fmla="*/ 390525 w 4356100"/>
              <a:gd name="connsiteY90" fmla="*/ 171450 h 1397000"/>
              <a:gd name="connsiteX91" fmla="*/ 390525 w 4356100"/>
              <a:gd name="connsiteY91" fmla="*/ 149225 h 1397000"/>
              <a:gd name="connsiteX92" fmla="*/ 342900 w 4356100"/>
              <a:gd name="connsiteY92" fmla="*/ 149225 h 1397000"/>
              <a:gd name="connsiteX93" fmla="*/ 342900 w 4356100"/>
              <a:gd name="connsiteY93" fmla="*/ 149225 h 1397000"/>
              <a:gd name="connsiteX94" fmla="*/ 311150 w 4356100"/>
              <a:gd name="connsiteY94" fmla="*/ 127000 h 1397000"/>
              <a:gd name="connsiteX95" fmla="*/ 311150 w 4356100"/>
              <a:gd name="connsiteY95" fmla="*/ 88900 h 1397000"/>
              <a:gd name="connsiteX96" fmla="*/ 276225 w 4356100"/>
              <a:gd name="connsiteY96" fmla="*/ 88900 h 1397000"/>
              <a:gd name="connsiteX97" fmla="*/ 276225 w 4356100"/>
              <a:gd name="connsiteY97" fmla="*/ 88900 h 1397000"/>
              <a:gd name="connsiteX98" fmla="*/ 276225 w 4356100"/>
              <a:gd name="connsiteY98" fmla="*/ 63500 h 1397000"/>
              <a:gd name="connsiteX99" fmla="*/ 219075 w 4356100"/>
              <a:gd name="connsiteY99" fmla="*/ 63500 h 1397000"/>
              <a:gd name="connsiteX100" fmla="*/ 219075 w 4356100"/>
              <a:gd name="connsiteY100" fmla="*/ 50800 h 1397000"/>
              <a:gd name="connsiteX101" fmla="*/ 180975 w 4356100"/>
              <a:gd name="connsiteY101" fmla="*/ 50800 h 1397000"/>
              <a:gd name="connsiteX102" fmla="*/ 180975 w 4356100"/>
              <a:gd name="connsiteY102" fmla="*/ 50800 h 1397000"/>
              <a:gd name="connsiteX103" fmla="*/ 180975 w 4356100"/>
              <a:gd name="connsiteY103" fmla="*/ 28575 h 1397000"/>
              <a:gd name="connsiteX104" fmla="*/ 73025 w 4356100"/>
              <a:gd name="connsiteY104" fmla="*/ 28575 h 1397000"/>
              <a:gd name="connsiteX105" fmla="*/ 73025 w 4356100"/>
              <a:gd name="connsiteY105" fmla="*/ 0 h 1397000"/>
              <a:gd name="connsiteX106" fmla="*/ 0 w 4356100"/>
              <a:gd name="connsiteY106" fmla="*/ 0 h 1397000"/>
              <a:gd name="connsiteX0" fmla="*/ 4356100 w 4356100"/>
              <a:gd name="connsiteY0" fmla="*/ 1397000 h 1397000"/>
              <a:gd name="connsiteX1" fmla="*/ 3648075 w 4356100"/>
              <a:gd name="connsiteY1" fmla="*/ 1397000 h 1397000"/>
              <a:gd name="connsiteX2" fmla="*/ 3648075 w 4356100"/>
              <a:gd name="connsiteY2" fmla="*/ 1358900 h 1397000"/>
              <a:gd name="connsiteX3" fmla="*/ 3486150 w 4356100"/>
              <a:gd name="connsiteY3" fmla="*/ 1358900 h 1397000"/>
              <a:gd name="connsiteX4" fmla="*/ 3486150 w 4356100"/>
              <a:gd name="connsiteY4" fmla="*/ 1323975 h 1397000"/>
              <a:gd name="connsiteX5" fmla="*/ 3359150 w 4356100"/>
              <a:gd name="connsiteY5" fmla="*/ 1323975 h 1397000"/>
              <a:gd name="connsiteX6" fmla="*/ 3349625 w 4356100"/>
              <a:gd name="connsiteY6" fmla="*/ 1314450 h 1397000"/>
              <a:gd name="connsiteX7" fmla="*/ 3187700 w 4356100"/>
              <a:gd name="connsiteY7" fmla="*/ 1314450 h 1397000"/>
              <a:gd name="connsiteX8" fmla="*/ 3187700 w 4356100"/>
              <a:gd name="connsiteY8" fmla="*/ 1282700 h 1397000"/>
              <a:gd name="connsiteX9" fmla="*/ 2924175 w 4356100"/>
              <a:gd name="connsiteY9" fmla="*/ 1282700 h 1397000"/>
              <a:gd name="connsiteX10" fmla="*/ 2924175 w 4356100"/>
              <a:gd name="connsiteY10" fmla="*/ 1263650 h 1397000"/>
              <a:gd name="connsiteX11" fmla="*/ 2867025 w 4356100"/>
              <a:gd name="connsiteY11" fmla="*/ 1263650 h 1397000"/>
              <a:gd name="connsiteX12" fmla="*/ 2778125 w 4356100"/>
              <a:gd name="connsiteY12" fmla="*/ 1263650 h 1397000"/>
              <a:gd name="connsiteX13" fmla="*/ 2778125 w 4356100"/>
              <a:gd name="connsiteY13" fmla="*/ 1241425 h 1397000"/>
              <a:gd name="connsiteX14" fmla="*/ 2606675 w 4356100"/>
              <a:gd name="connsiteY14" fmla="*/ 1241425 h 1397000"/>
              <a:gd name="connsiteX15" fmla="*/ 2606675 w 4356100"/>
              <a:gd name="connsiteY15" fmla="*/ 1225550 h 1397000"/>
              <a:gd name="connsiteX16" fmla="*/ 2498725 w 4356100"/>
              <a:gd name="connsiteY16" fmla="*/ 1225550 h 1397000"/>
              <a:gd name="connsiteX17" fmla="*/ 2498725 w 4356100"/>
              <a:gd name="connsiteY17" fmla="*/ 1196975 h 1397000"/>
              <a:gd name="connsiteX18" fmla="*/ 2422525 w 4356100"/>
              <a:gd name="connsiteY18" fmla="*/ 1196975 h 1397000"/>
              <a:gd name="connsiteX19" fmla="*/ 2422525 w 4356100"/>
              <a:gd name="connsiteY19" fmla="*/ 1177925 h 1397000"/>
              <a:gd name="connsiteX20" fmla="*/ 2349500 w 4356100"/>
              <a:gd name="connsiteY20" fmla="*/ 1177925 h 1397000"/>
              <a:gd name="connsiteX21" fmla="*/ 2349500 w 4356100"/>
              <a:gd name="connsiteY21" fmla="*/ 1171575 h 1397000"/>
              <a:gd name="connsiteX22" fmla="*/ 2320925 w 4356100"/>
              <a:gd name="connsiteY22" fmla="*/ 1171575 h 1397000"/>
              <a:gd name="connsiteX23" fmla="*/ 2320925 w 4356100"/>
              <a:gd name="connsiteY23" fmla="*/ 1171575 h 1397000"/>
              <a:gd name="connsiteX24" fmla="*/ 2305050 w 4356100"/>
              <a:gd name="connsiteY24" fmla="*/ 1155700 h 1397000"/>
              <a:gd name="connsiteX25" fmla="*/ 2305050 w 4356100"/>
              <a:gd name="connsiteY25" fmla="*/ 1133475 h 1397000"/>
              <a:gd name="connsiteX26" fmla="*/ 2198159 w 4356100"/>
              <a:gd name="connsiteY26" fmla="*/ 1133475 h 1397000"/>
              <a:gd name="connsiteX27" fmla="*/ 2155824 w 4356100"/>
              <a:gd name="connsiteY27" fmla="*/ 1119716 h 1397000"/>
              <a:gd name="connsiteX28" fmla="*/ 2149475 w 4356100"/>
              <a:gd name="connsiteY28" fmla="*/ 1076325 h 1397000"/>
              <a:gd name="connsiteX29" fmla="*/ 2108200 w 4356100"/>
              <a:gd name="connsiteY29" fmla="*/ 1076325 h 1397000"/>
              <a:gd name="connsiteX30" fmla="*/ 1885950 w 4356100"/>
              <a:gd name="connsiteY30" fmla="*/ 1076325 h 1397000"/>
              <a:gd name="connsiteX31" fmla="*/ 1885950 w 4356100"/>
              <a:gd name="connsiteY31" fmla="*/ 1031875 h 1397000"/>
              <a:gd name="connsiteX32" fmla="*/ 1835150 w 4356100"/>
              <a:gd name="connsiteY32" fmla="*/ 1031875 h 1397000"/>
              <a:gd name="connsiteX33" fmla="*/ 1835150 w 4356100"/>
              <a:gd name="connsiteY33" fmla="*/ 996950 h 1397000"/>
              <a:gd name="connsiteX34" fmla="*/ 1812925 w 4356100"/>
              <a:gd name="connsiteY34" fmla="*/ 996950 h 1397000"/>
              <a:gd name="connsiteX35" fmla="*/ 1812925 w 4356100"/>
              <a:gd name="connsiteY35" fmla="*/ 968375 h 1397000"/>
              <a:gd name="connsiteX36" fmla="*/ 1733550 w 4356100"/>
              <a:gd name="connsiteY36" fmla="*/ 968375 h 1397000"/>
              <a:gd name="connsiteX37" fmla="*/ 1733550 w 4356100"/>
              <a:gd name="connsiteY37" fmla="*/ 955675 h 1397000"/>
              <a:gd name="connsiteX38" fmla="*/ 1666875 w 4356100"/>
              <a:gd name="connsiteY38" fmla="*/ 955675 h 1397000"/>
              <a:gd name="connsiteX39" fmla="*/ 1666875 w 4356100"/>
              <a:gd name="connsiteY39" fmla="*/ 920750 h 1397000"/>
              <a:gd name="connsiteX40" fmla="*/ 1651000 w 4356100"/>
              <a:gd name="connsiteY40" fmla="*/ 920750 h 1397000"/>
              <a:gd name="connsiteX41" fmla="*/ 1651000 w 4356100"/>
              <a:gd name="connsiteY41" fmla="*/ 908050 h 1397000"/>
              <a:gd name="connsiteX42" fmla="*/ 1628775 w 4356100"/>
              <a:gd name="connsiteY42" fmla="*/ 908050 h 1397000"/>
              <a:gd name="connsiteX43" fmla="*/ 1628775 w 4356100"/>
              <a:gd name="connsiteY43" fmla="*/ 882650 h 1397000"/>
              <a:gd name="connsiteX44" fmla="*/ 1470025 w 4356100"/>
              <a:gd name="connsiteY44" fmla="*/ 882650 h 1397000"/>
              <a:gd name="connsiteX45" fmla="*/ 1470025 w 4356100"/>
              <a:gd name="connsiteY45" fmla="*/ 869950 h 1397000"/>
              <a:gd name="connsiteX46" fmla="*/ 1428750 w 4356100"/>
              <a:gd name="connsiteY46" fmla="*/ 869950 h 1397000"/>
              <a:gd name="connsiteX47" fmla="*/ 1428750 w 4356100"/>
              <a:gd name="connsiteY47" fmla="*/ 831850 h 1397000"/>
              <a:gd name="connsiteX48" fmla="*/ 1377950 w 4356100"/>
              <a:gd name="connsiteY48" fmla="*/ 831850 h 1397000"/>
              <a:gd name="connsiteX49" fmla="*/ 1377950 w 4356100"/>
              <a:gd name="connsiteY49" fmla="*/ 809625 h 1397000"/>
              <a:gd name="connsiteX50" fmla="*/ 1346200 w 4356100"/>
              <a:gd name="connsiteY50" fmla="*/ 809625 h 1397000"/>
              <a:gd name="connsiteX51" fmla="*/ 1346200 w 4356100"/>
              <a:gd name="connsiteY51" fmla="*/ 787400 h 1397000"/>
              <a:gd name="connsiteX52" fmla="*/ 1314450 w 4356100"/>
              <a:gd name="connsiteY52" fmla="*/ 787400 h 1397000"/>
              <a:gd name="connsiteX53" fmla="*/ 1314450 w 4356100"/>
              <a:gd name="connsiteY53" fmla="*/ 752475 h 1397000"/>
              <a:gd name="connsiteX54" fmla="*/ 1276350 w 4356100"/>
              <a:gd name="connsiteY54" fmla="*/ 752475 h 1397000"/>
              <a:gd name="connsiteX55" fmla="*/ 1276350 w 4356100"/>
              <a:gd name="connsiteY55" fmla="*/ 723900 h 1397000"/>
              <a:gd name="connsiteX56" fmla="*/ 1238250 w 4356100"/>
              <a:gd name="connsiteY56" fmla="*/ 723900 h 1397000"/>
              <a:gd name="connsiteX57" fmla="*/ 1238250 w 4356100"/>
              <a:gd name="connsiteY57" fmla="*/ 723900 h 1397000"/>
              <a:gd name="connsiteX58" fmla="*/ 1238250 w 4356100"/>
              <a:gd name="connsiteY58" fmla="*/ 701675 h 1397000"/>
              <a:gd name="connsiteX59" fmla="*/ 1206500 w 4356100"/>
              <a:gd name="connsiteY59" fmla="*/ 701675 h 1397000"/>
              <a:gd name="connsiteX60" fmla="*/ 1206500 w 4356100"/>
              <a:gd name="connsiteY60" fmla="*/ 679450 h 1397000"/>
              <a:gd name="connsiteX61" fmla="*/ 1174750 w 4356100"/>
              <a:gd name="connsiteY61" fmla="*/ 679450 h 1397000"/>
              <a:gd name="connsiteX62" fmla="*/ 1174750 w 4356100"/>
              <a:gd name="connsiteY62" fmla="*/ 663575 h 1397000"/>
              <a:gd name="connsiteX63" fmla="*/ 1117600 w 4356100"/>
              <a:gd name="connsiteY63" fmla="*/ 663575 h 1397000"/>
              <a:gd name="connsiteX64" fmla="*/ 1117600 w 4356100"/>
              <a:gd name="connsiteY64" fmla="*/ 641350 h 1397000"/>
              <a:gd name="connsiteX65" fmla="*/ 1085850 w 4356100"/>
              <a:gd name="connsiteY65" fmla="*/ 641350 h 1397000"/>
              <a:gd name="connsiteX66" fmla="*/ 1085850 w 4356100"/>
              <a:gd name="connsiteY66" fmla="*/ 587375 h 1397000"/>
              <a:gd name="connsiteX67" fmla="*/ 898525 w 4356100"/>
              <a:gd name="connsiteY67" fmla="*/ 587375 h 1397000"/>
              <a:gd name="connsiteX68" fmla="*/ 898525 w 4356100"/>
              <a:gd name="connsiteY68" fmla="*/ 542925 h 1397000"/>
              <a:gd name="connsiteX69" fmla="*/ 841375 w 4356100"/>
              <a:gd name="connsiteY69" fmla="*/ 542925 h 1397000"/>
              <a:gd name="connsiteX70" fmla="*/ 841375 w 4356100"/>
              <a:gd name="connsiteY70" fmla="*/ 508000 h 1397000"/>
              <a:gd name="connsiteX71" fmla="*/ 831850 w 4356100"/>
              <a:gd name="connsiteY71" fmla="*/ 508000 h 1397000"/>
              <a:gd name="connsiteX72" fmla="*/ 831850 w 4356100"/>
              <a:gd name="connsiteY72" fmla="*/ 479425 h 1397000"/>
              <a:gd name="connsiteX73" fmla="*/ 765175 w 4356100"/>
              <a:gd name="connsiteY73" fmla="*/ 479425 h 1397000"/>
              <a:gd name="connsiteX74" fmla="*/ 765175 w 4356100"/>
              <a:gd name="connsiteY74" fmla="*/ 438150 h 1397000"/>
              <a:gd name="connsiteX75" fmla="*/ 708025 w 4356100"/>
              <a:gd name="connsiteY75" fmla="*/ 438150 h 1397000"/>
              <a:gd name="connsiteX76" fmla="*/ 708025 w 4356100"/>
              <a:gd name="connsiteY76" fmla="*/ 381000 h 1397000"/>
              <a:gd name="connsiteX77" fmla="*/ 685800 w 4356100"/>
              <a:gd name="connsiteY77" fmla="*/ 381000 h 1397000"/>
              <a:gd name="connsiteX78" fmla="*/ 685800 w 4356100"/>
              <a:gd name="connsiteY78" fmla="*/ 346075 h 1397000"/>
              <a:gd name="connsiteX79" fmla="*/ 603250 w 4356100"/>
              <a:gd name="connsiteY79" fmla="*/ 346075 h 1397000"/>
              <a:gd name="connsiteX80" fmla="*/ 603250 w 4356100"/>
              <a:gd name="connsiteY80" fmla="*/ 346075 h 1397000"/>
              <a:gd name="connsiteX81" fmla="*/ 603250 w 4356100"/>
              <a:gd name="connsiteY81" fmla="*/ 314325 h 1397000"/>
              <a:gd name="connsiteX82" fmla="*/ 568325 w 4356100"/>
              <a:gd name="connsiteY82" fmla="*/ 314325 h 1397000"/>
              <a:gd name="connsiteX83" fmla="*/ 568325 w 4356100"/>
              <a:gd name="connsiteY83" fmla="*/ 288925 h 1397000"/>
              <a:gd name="connsiteX84" fmla="*/ 530225 w 4356100"/>
              <a:gd name="connsiteY84" fmla="*/ 288925 h 1397000"/>
              <a:gd name="connsiteX85" fmla="*/ 530225 w 4356100"/>
              <a:gd name="connsiteY85" fmla="*/ 257175 h 1397000"/>
              <a:gd name="connsiteX86" fmla="*/ 511175 w 4356100"/>
              <a:gd name="connsiteY86" fmla="*/ 257175 h 1397000"/>
              <a:gd name="connsiteX87" fmla="*/ 511175 w 4356100"/>
              <a:gd name="connsiteY87" fmla="*/ 206375 h 1397000"/>
              <a:gd name="connsiteX88" fmla="*/ 415925 w 4356100"/>
              <a:gd name="connsiteY88" fmla="*/ 206375 h 1397000"/>
              <a:gd name="connsiteX89" fmla="*/ 415925 w 4356100"/>
              <a:gd name="connsiteY89" fmla="*/ 171450 h 1397000"/>
              <a:gd name="connsiteX90" fmla="*/ 390525 w 4356100"/>
              <a:gd name="connsiteY90" fmla="*/ 171450 h 1397000"/>
              <a:gd name="connsiteX91" fmla="*/ 390525 w 4356100"/>
              <a:gd name="connsiteY91" fmla="*/ 149225 h 1397000"/>
              <a:gd name="connsiteX92" fmla="*/ 342900 w 4356100"/>
              <a:gd name="connsiteY92" fmla="*/ 149225 h 1397000"/>
              <a:gd name="connsiteX93" fmla="*/ 342900 w 4356100"/>
              <a:gd name="connsiteY93" fmla="*/ 128058 h 1397000"/>
              <a:gd name="connsiteX94" fmla="*/ 311150 w 4356100"/>
              <a:gd name="connsiteY94" fmla="*/ 127000 h 1397000"/>
              <a:gd name="connsiteX95" fmla="*/ 311150 w 4356100"/>
              <a:gd name="connsiteY95" fmla="*/ 88900 h 1397000"/>
              <a:gd name="connsiteX96" fmla="*/ 276225 w 4356100"/>
              <a:gd name="connsiteY96" fmla="*/ 88900 h 1397000"/>
              <a:gd name="connsiteX97" fmla="*/ 276225 w 4356100"/>
              <a:gd name="connsiteY97" fmla="*/ 88900 h 1397000"/>
              <a:gd name="connsiteX98" fmla="*/ 276225 w 4356100"/>
              <a:gd name="connsiteY98" fmla="*/ 63500 h 1397000"/>
              <a:gd name="connsiteX99" fmla="*/ 219075 w 4356100"/>
              <a:gd name="connsiteY99" fmla="*/ 63500 h 1397000"/>
              <a:gd name="connsiteX100" fmla="*/ 219075 w 4356100"/>
              <a:gd name="connsiteY100" fmla="*/ 50800 h 1397000"/>
              <a:gd name="connsiteX101" fmla="*/ 180975 w 4356100"/>
              <a:gd name="connsiteY101" fmla="*/ 50800 h 1397000"/>
              <a:gd name="connsiteX102" fmla="*/ 180975 w 4356100"/>
              <a:gd name="connsiteY102" fmla="*/ 50800 h 1397000"/>
              <a:gd name="connsiteX103" fmla="*/ 180975 w 4356100"/>
              <a:gd name="connsiteY103" fmla="*/ 28575 h 1397000"/>
              <a:gd name="connsiteX104" fmla="*/ 73025 w 4356100"/>
              <a:gd name="connsiteY104" fmla="*/ 28575 h 1397000"/>
              <a:gd name="connsiteX105" fmla="*/ 73025 w 4356100"/>
              <a:gd name="connsiteY105" fmla="*/ 0 h 1397000"/>
              <a:gd name="connsiteX106" fmla="*/ 0 w 4356100"/>
              <a:gd name="connsiteY106" fmla="*/ 0 h 1397000"/>
              <a:gd name="connsiteX0" fmla="*/ 4356100 w 4356100"/>
              <a:gd name="connsiteY0" fmla="*/ 1397000 h 1397000"/>
              <a:gd name="connsiteX1" fmla="*/ 3648075 w 4356100"/>
              <a:gd name="connsiteY1" fmla="*/ 1397000 h 1397000"/>
              <a:gd name="connsiteX2" fmla="*/ 3648075 w 4356100"/>
              <a:gd name="connsiteY2" fmla="*/ 1358900 h 1397000"/>
              <a:gd name="connsiteX3" fmla="*/ 3486150 w 4356100"/>
              <a:gd name="connsiteY3" fmla="*/ 1358900 h 1397000"/>
              <a:gd name="connsiteX4" fmla="*/ 3486150 w 4356100"/>
              <a:gd name="connsiteY4" fmla="*/ 1323975 h 1397000"/>
              <a:gd name="connsiteX5" fmla="*/ 3359150 w 4356100"/>
              <a:gd name="connsiteY5" fmla="*/ 1323975 h 1397000"/>
              <a:gd name="connsiteX6" fmla="*/ 3349625 w 4356100"/>
              <a:gd name="connsiteY6" fmla="*/ 1314450 h 1397000"/>
              <a:gd name="connsiteX7" fmla="*/ 3187700 w 4356100"/>
              <a:gd name="connsiteY7" fmla="*/ 1314450 h 1397000"/>
              <a:gd name="connsiteX8" fmla="*/ 3187700 w 4356100"/>
              <a:gd name="connsiteY8" fmla="*/ 1282700 h 1397000"/>
              <a:gd name="connsiteX9" fmla="*/ 2924175 w 4356100"/>
              <a:gd name="connsiteY9" fmla="*/ 1282700 h 1397000"/>
              <a:gd name="connsiteX10" fmla="*/ 2924175 w 4356100"/>
              <a:gd name="connsiteY10" fmla="*/ 1263650 h 1397000"/>
              <a:gd name="connsiteX11" fmla="*/ 2867025 w 4356100"/>
              <a:gd name="connsiteY11" fmla="*/ 1263650 h 1397000"/>
              <a:gd name="connsiteX12" fmla="*/ 2778125 w 4356100"/>
              <a:gd name="connsiteY12" fmla="*/ 1263650 h 1397000"/>
              <a:gd name="connsiteX13" fmla="*/ 2778125 w 4356100"/>
              <a:gd name="connsiteY13" fmla="*/ 1241425 h 1397000"/>
              <a:gd name="connsiteX14" fmla="*/ 2606675 w 4356100"/>
              <a:gd name="connsiteY14" fmla="*/ 1241425 h 1397000"/>
              <a:gd name="connsiteX15" fmla="*/ 2606675 w 4356100"/>
              <a:gd name="connsiteY15" fmla="*/ 1225550 h 1397000"/>
              <a:gd name="connsiteX16" fmla="*/ 2498725 w 4356100"/>
              <a:gd name="connsiteY16" fmla="*/ 1225550 h 1397000"/>
              <a:gd name="connsiteX17" fmla="*/ 2498725 w 4356100"/>
              <a:gd name="connsiteY17" fmla="*/ 1196975 h 1397000"/>
              <a:gd name="connsiteX18" fmla="*/ 2422525 w 4356100"/>
              <a:gd name="connsiteY18" fmla="*/ 1196975 h 1397000"/>
              <a:gd name="connsiteX19" fmla="*/ 2422525 w 4356100"/>
              <a:gd name="connsiteY19" fmla="*/ 1177925 h 1397000"/>
              <a:gd name="connsiteX20" fmla="*/ 2349500 w 4356100"/>
              <a:gd name="connsiteY20" fmla="*/ 1177925 h 1397000"/>
              <a:gd name="connsiteX21" fmla="*/ 2349500 w 4356100"/>
              <a:gd name="connsiteY21" fmla="*/ 1171575 h 1397000"/>
              <a:gd name="connsiteX22" fmla="*/ 2320925 w 4356100"/>
              <a:gd name="connsiteY22" fmla="*/ 1171575 h 1397000"/>
              <a:gd name="connsiteX23" fmla="*/ 2320925 w 4356100"/>
              <a:gd name="connsiteY23" fmla="*/ 1171575 h 1397000"/>
              <a:gd name="connsiteX24" fmla="*/ 2305050 w 4356100"/>
              <a:gd name="connsiteY24" fmla="*/ 1133475 h 1397000"/>
              <a:gd name="connsiteX25" fmla="*/ 2198159 w 4356100"/>
              <a:gd name="connsiteY25" fmla="*/ 1133475 h 1397000"/>
              <a:gd name="connsiteX26" fmla="*/ 2155824 w 4356100"/>
              <a:gd name="connsiteY26" fmla="*/ 1119716 h 1397000"/>
              <a:gd name="connsiteX27" fmla="*/ 2149475 w 4356100"/>
              <a:gd name="connsiteY27" fmla="*/ 1076325 h 1397000"/>
              <a:gd name="connsiteX28" fmla="*/ 2108200 w 4356100"/>
              <a:gd name="connsiteY28" fmla="*/ 1076325 h 1397000"/>
              <a:gd name="connsiteX29" fmla="*/ 1885950 w 4356100"/>
              <a:gd name="connsiteY29" fmla="*/ 1076325 h 1397000"/>
              <a:gd name="connsiteX30" fmla="*/ 1885950 w 4356100"/>
              <a:gd name="connsiteY30" fmla="*/ 1031875 h 1397000"/>
              <a:gd name="connsiteX31" fmla="*/ 1835150 w 4356100"/>
              <a:gd name="connsiteY31" fmla="*/ 1031875 h 1397000"/>
              <a:gd name="connsiteX32" fmla="*/ 1835150 w 4356100"/>
              <a:gd name="connsiteY32" fmla="*/ 996950 h 1397000"/>
              <a:gd name="connsiteX33" fmla="*/ 1812925 w 4356100"/>
              <a:gd name="connsiteY33" fmla="*/ 996950 h 1397000"/>
              <a:gd name="connsiteX34" fmla="*/ 1812925 w 4356100"/>
              <a:gd name="connsiteY34" fmla="*/ 968375 h 1397000"/>
              <a:gd name="connsiteX35" fmla="*/ 1733550 w 4356100"/>
              <a:gd name="connsiteY35" fmla="*/ 968375 h 1397000"/>
              <a:gd name="connsiteX36" fmla="*/ 1733550 w 4356100"/>
              <a:gd name="connsiteY36" fmla="*/ 955675 h 1397000"/>
              <a:gd name="connsiteX37" fmla="*/ 1666875 w 4356100"/>
              <a:gd name="connsiteY37" fmla="*/ 955675 h 1397000"/>
              <a:gd name="connsiteX38" fmla="*/ 1666875 w 4356100"/>
              <a:gd name="connsiteY38" fmla="*/ 920750 h 1397000"/>
              <a:gd name="connsiteX39" fmla="*/ 1651000 w 4356100"/>
              <a:gd name="connsiteY39" fmla="*/ 920750 h 1397000"/>
              <a:gd name="connsiteX40" fmla="*/ 1651000 w 4356100"/>
              <a:gd name="connsiteY40" fmla="*/ 908050 h 1397000"/>
              <a:gd name="connsiteX41" fmla="*/ 1628775 w 4356100"/>
              <a:gd name="connsiteY41" fmla="*/ 908050 h 1397000"/>
              <a:gd name="connsiteX42" fmla="*/ 1628775 w 4356100"/>
              <a:gd name="connsiteY42" fmla="*/ 882650 h 1397000"/>
              <a:gd name="connsiteX43" fmla="*/ 1470025 w 4356100"/>
              <a:gd name="connsiteY43" fmla="*/ 882650 h 1397000"/>
              <a:gd name="connsiteX44" fmla="*/ 1470025 w 4356100"/>
              <a:gd name="connsiteY44" fmla="*/ 869950 h 1397000"/>
              <a:gd name="connsiteX45" fmla="*/ 1428750 w 4356100"/>
              <a:gd name="connsiteY45" fmla="*/ 869950 h 1397000"/>
              <a:gd name="connsiteX46" fmla="*/ 1428750 w 4356100"/>
              <a:gd name="connsiteY46" fmla="*/ 831850 h 1397000"/>
              <a:gd name="connsiteX47" fmla="*/ 1377950 w 4356100"/>
              <a:gd name="connsiteY47" fmla="*/ 831850 h 1397000"/>
              <a:gd name="connsiteX48" fmla="*/ 1377950 w 4356100"/>
              <a:gd name="connsiteY48" fmla="*/ 809625 h 1397000"/>
              <a:gd name="connsiteX49" fmla="*/ 1346200 w 4356100"/>
              <a:gd name="connsiteY49" fmla="*/ 809625 h 1397000"/>
              <a:gd name="connsiteX50" fmla="*/ 1346200 w 4356100"/>
              <a:gd name="connsiteY50" fmla="*/ 787400 h 1397000"/>
              <a:gd name="connsiteX51" fmla="*/ 1314450 w 4356100"/>
              <a:gd name="connsiteY51" fmla="*/ 787400 h 1397000"/>
              <a:gd name="connsiteX52" fmla="*/ 1314450 w 4356100"/>
              <a:gd name="connsiteY52" fmla="*/ 752475 h 1397000"/>
              <a:gd name="connsiteX53" fmla="*/ 1276350 w 4356100"/>
              <a:gd name="connsiteY53" fmla="*/ 752475 h 1397000"/>
              <a:gd name="connsiteX54" fmla="*/ 1276350 w 4356100"/>
              <a:gd name="connsiteY54" fmla="*/ 723900 h 1397000"/>
              <a:gd name="connsiteX55" fmla="*/ 1238250 w 4356100"/>
              <a:gd name="connsiteY55" fmla="*/ 723900 h 1397000"/>
              <a:gd name="connsiteX56" fmla="*/ 1238250 w 4356100"/>
              <a:gd name="connsiteY56" fmla="*/ 723900 h 1397000"/>
              <a:gd name="connsiteX57" fmla="*/ 1238250 w 4356100"/>
              <a:gd name="connsiteY57" fmla="*/ 701675 h 1397000"/>
              <a:gd name="connsiteX58" fmla="*/ 1206500 w 4356100"/>
              <a:gd name="connsiteY58" fmla="*/ 701675 h 1397000"/>
              <a:gd name="connsiteX59" fmla="*/ 1206500 w 4356100"/>
              <a:gd name="connsiteY59" fmla="*/ 679450 h 1397000"/>
              <a:gd name="connsiteX60" fmla="*/ 1174750 w 4356100"/>
              <a:gd name="connsiteY60" fmla="*/ 679450 h 1397000"/>
              <a:gd name="connsiteX61" fmla="*/ 1174750 w 4356100"/>
              <a:gd name="connsiteY61" fmla="*/ 663575 h 1397000"/>
              <a:gd name="connsiteX62" fmla="*/ 1117600 w 4356100"/>
              <a:gd name="connsiteY62" fmla="*/ 663575 h 1397000"/>
              <a:gd name="connsiteX63" fmla="*/ 1117600 w 4356100"/>
              <a:gd name="connsiteY63" fmla="*/ 641350 h 1397000"/>
              <a:gd name="connsiteX64" fmla="*/ 1085850 w 4356100"/>
              <a:gd name="connsiteY64" fmla="*/ 641350 h 1397000"/>
              <a:gd name="connsiteX65" fmla="*/ 1085850 w 4356100"/>
              <a:gd name="connsiteY65" fmla="*/ 587375 h 1397000"/>
              <a:gd name="connsiteX66" fmla="*/ 898525 w 4356100"/>
              <a:gd name="connsiteY66" fmla="*/ 587375 h 1397000"/>
              <a:gd name="connsiteX67" fmla="*/ 898525 w 4356100"/>
              <a:gd name="connsiteY67" fmla="*/ 542925 h 1397000"/>
              <a:gd name="connsiteX68" fmla="*/ 841375 w 4356100"/>
              <a:gd name="connsiteY68" fmla="*/ 542925 h 1397000"/>
              <a:gd name="connsiteX69" fmla="*/ 841375 w 4356100"/>
              <a:gd name="connsiteY69" fmla="*/ 508000 h 1397000"/>
              <a:gd name="connsiteX70" fmla="*/ 831850 w 4356100"/>
              <a:gd name="connsiteY70" fmla="*/ 508000 h 1397000"/>
              <a:gd name="connsiteX71" fmla="*/ 831850 w 4356100"/>
              <a:gd name="connsiteY71" fmla="*/ 479425 h 1397000"/>
              <a:gd name="connsiteX72" fmla="*/ 765175 w 4356100"/>
              <a:gd name="connsiteY72" fmla="*/ 479425 h 1397000"/>
              <a:gd name="connsiteX73" fmla="*/ 765175 w 4356100"/>
              <a:gd name="connsiteY73" fmla="*/ 438150 h 1397000"/>
              <a:gd name="connsiteX74" fmla="*/ 708025 w 4356100"/>
              <a:gd name="connsiteY74" fmla="*/ 438150 h 1397000"/>
              <a:gd name="connsiteX75" fmla="*/ 708025 w 4356100"/>
              <a:gd name="connsiteY75" fmla="*/ 381000 h 1397000"/>
              <a:gd name="connsiteX76" fmla="*/ 685800 w 4356100"/>
              <a:gd name="connsiteY76" fmla="*/ 381000 h 1397000"/>
              <a:gd name="connsiteX77" fmla="*/ 685800 w 4356100"/>
              <a:gd name="connsiteY77" fmla="*/ 346075 h 1397000"/>
              <a:gd name="connsiteX78" fmla="*/ 603250 w 4356100"/>
              <a:gd name="connsiteY78" fmla="*/ 346075 h 1397000"/>
              <a:gd name="connsiteX79" fmla="*/ 603250 w 4356100"/>
              <a:gd name="connsiteY79" fmla="*/ 346075 h 1397000"/>
              <a:gd name="connsiteX80" fmla="*/ 603250 w 4356100"/>
              <a:gd name="connsiteY80" fmla="*/ 314325 h 1397000"/>
              <a:gd name="connsiteX81" fmla="*/ 568325 w 4356100"/>
              <a:gd name="connsiteY81" fmla="*/ 314325 h 1397000"/>
              <a:gd name="connsiteX82" fmla="*/ 568325 w 4356100"/>
              <a:gd name="connsiteY82" fmla="*/ 288925 h 1397000"/>
              <a:gd name="connsiteX83" fmla="*/ 530225 w 4356100"/>
              <a:gd name="connsiteY83" fmla="*/ 288925 h 1397000"/>
              <a:gd name="connsiteX84" fmla="*/ 530225 w 4356100"/>
              <a:gd name="connsiteY84" fmla="*/ 257175 h 1397000"/>
              <a:gd name="connsiteX85" fmla="*/ 511175 w 4356100"/>
              <a:gd name="connsiteY85" fmla="*/ 257175 h 1397000"/>
              <a:gd name="connsiteX86" fmla="*/ 511175 w 4356100"/>
              <a:gd name="connsiteY86" fmla="*/ 206375 h 1397000"/>
              <a:gd name="connsiteX87" fmla="*/ 415925 w 4356100"/>
              <a:gd name="connsiteY87" fmla="*/ 206375 h 1397000"/>
              <a:gd name="connsiteX88" fmla="*/ 415925 w 4356100"/>
              <a:gd name="connsiteY88" fmla="*/ 171450 h 1397000"/>
              <a:gd name="connsiteX89" fmla="*/ 390525 w 4356100"/>
              <a:gd name="connsiteY89" fmla="*/ 171450 h 1397000"/>
              <a:gd name="connsiteX90" fmla="*/ 390525 w 4356100"/>
              <a:gd name="connsiteY90" fmla="*/ 149225 h 1397000"/>
              <a:gd name="connsiteX91" fmla="*/ 342900 w 4356100"/>
              <a:gd name="connsiteY91" fmla="*/ 149225 h 1397000"/>
              <a:gd name="connsiteX92" fmla="*/ 342900 w 4356100"/>
              <a:gd name="connsiteY92" fmla="*/ 128058 h 1397000"/>
              <a:gd name="connsiteX93" fmla="*/ 311150 w 4356100"/>
              <a:gd name="connsiteY93" fmla="*/ 127000 h 1397000"/>
              <a:gd name="connsiteX94" fmla="*/ 311150 w 4356100"/>
              <a:gd name="connsiteY94" fmla="*/ 88900 h 1397000"/>
              <a:gd name="connsiteX95" fmla="*/ 276225 w 4356100"/>
              <a:gd name="connsiteY95" fmla="*/ 88900 h 1397000"/>
              <a:gd name="connsiteX96" fmla="*/ 276225 w 4356100"/>
              <a:gd name="connsiteY96" fmla="*/ 88900 h 1397000"/>
              <a:gd name="connsiteX97" fmla="*/ 276225 w 4356100"/>
              <a:gd name="connsiteY97" fmla="*/ 63500 h 1397000"/>
              <a:gd name="connsiteX98" fmla="*/ 219075 w 4356100"/>
              <a:gd name="connsiteY98" fmla="*/ 63500 h 1397000"/>
              <a:gd name="connsiteX99" fmla="*/ 219075 w 4356100"/>
              <a:gd name="connsiteY99" fmla="*/ 50800 h 1397000"/>
              <a:gd name="connsiteX100" fmla="*/ 180975 w 4356100"/>
              <a:gd name="connsiteY100" fmla="*/ 50800 h 1397000"/>
              <a:gd name="connsiteX101" fmla="*/ 180975 w 4356100"/>
              <a:gd name="connsiteY101" fmla="*/ 50800 h 1397000"/>
              <a:gd name="connsiteX102" fmla="*/ 180975 w 4356100"/>
              <a:gd name="connsiteY102" fmla="*/ 28575 h 1397000"/>
              <a:gd name="connsiteX103" fmla="*/ 73025 w 4356100"/>
              <a:gd name="connsiteY103" fmla="*/ 28575 h 1397000"/>
              <a:gd name="connsiteX104" fmla="*/ 73025 w 4356100"/>
              <a:gd name="connsiteY104" fmla="*/ 0 h 1397000"/>
              <a:gd name="connsiteX105" fmla="*/ 0 w 4356100"/>
              <a:gd name="connsiteY105" fmla="*/ 0 h 1397000"/>
              <a:gd name="connsiteX0" fmla="*/ 4356100 w 4356100"/>
              <a:gd name="connsiteY0" fmla="*/ 1397000 h 1397000"/>
              <a:gd name="connsiteX1" fmla="*/ 3648075 w 4356100"/>
              <a:gd name="connsiteY1" fmla="*/ 1397000 h 1397000"/>
              <a:gd name="connsiteX2" fmla="*/ 3648075 w 4356100"/>
              <a:gd name="connsiteY2" fmla="*/ 1358900 h 1397000"/>
              <a:gd name="connsiteX3" fmla="*/ 3486150 w 4356100"/>
              <a:gd name="connsiteY3" fmla="*/ 1358900 h 1397000"/>
              <a:gd name="connsiteX4" fmla="*/ 3486150 w 4356100"/>
              <a:gd name="connsiteY4" fmla="*/ 1323975 h 1397000"/>
              <a:gd name="connsiteX5" fmla="*/ 3359150 w 4356100"/>
              <a:gd name="connsiteY5" fmla="*/ 1323975 h 1397000"/>
              <a:gd name="connsiteX6" fmla="*/ 3349625 w 4356100"/>
              <a:gd name="connsiteY6" fmla="*/ 1314450 h 1397000"/>
              <a:gd name="connsiteX7" fmla="*/ 3187700 w 4356100"/>
              <a:gd name="connsiteY7" fmla="*/ 1314450 h 1397000"/>
              <a:gd name="connsiteX8" fmla="*/ 3187700 w 4356100"/>
              <a:gd name="connsiteY8" fmla="*/ 1282700 h 1397000"/>
              <a:gd name="connsiteX9" fmla="*/ 2924175 w 4356100"/>
              <a:gd name="connsiteY9" fmla="*/ 1282700 h 1397000"/>
              <a:gd name="connsiteX10" fmla="*/ 2924175 w 4356100"/>
              <a:gd name="connsiteY10" fmla="*/ 1263650 h 1397000"/>
              <a:gd name="connsiteX11" fmla="*/ 2867025 w 4356100"/>
              <a:gd name="connsiteY11" fmla="*/ 1263650 h 1397000"/>
              <a:gd name="connsiteX12" fmla="*/ 2778125 w 4356100"/>
              <a:gd name="connsiteY12" fmla="*/ 1263650 h 1397000"/>
              <a:gd name="connsiteX13" fmla="*/ 2778125 w 4356100"/>
              <a:gd name="connsiteY13" fmla="*/ 1241425 h 1397000"/>
              <a:gd name="connsiteX14" fmla="*/ 2606675 w 4356100"/>
              <a:gd name="connsiteY14" fmla="*/ 1241425 h 1397000"/>
              <a:gd name="connsiteX15" fmla="*/ 2606675 w 4356100"/>
              <a:gd name="connsiteY15" fmla="*/ 1225550 h 1397000"/>
              <a:gd name="connsiteX16" fmla="*/ 2498725 w 4356100"/>
              <a:gd name="connsiteY16" fmla="*/ 1225550 h 1397000"/>
              <a:gd name="connsiteX17" fmla="*/ 2498725 w 4356100"/>
              <a:gd name="connsiteY17" fmla="*/ 1196975 h 1397000"/>
              <a:gd name="connsiteX18" fmla="*/ 2422525 w 4356100"/>
              <a:gd name="connsiteY18" fmla="*/ 1196975 h 1397000"/>
              <a:gd name="connsiteX19" fmla="*/ 2422525 w 4356100"/>
              <a:gd name="connsiteY19" fmla="*/ 1177925 h 1397000"/>
              <a:gd name="connsiteX20" fmla="*/ 2349500 w 4356100"/>
              <a:gd name="connsiteY20" fmla="*/ 1177925 h 1397000"/>
              <a:gd name="connsiteX21" fmla="*/ 2349500 w 4356100"/>
              <a:gd name="connsiteY21" fmla="*/ 1171575 h 1397000"/>
              <a:gd name="connsiteX22" fmla="*/ 2320925 w 4356100"/>
              <a:gd name="connsiteY22" fmla="*/ 1171575 h 1397000"/>
              <a:gd name="connsiteX23" fmla="*/ 2308225 w 4356100"/>
              <a:gd name="connsiteY23" fmla="*/ 1168400 h 1397000"/>
              <a:gd name="connsiteX24" fmla="*/ 2305050 w 4356100"/>
              <a:gd name="connsiteY24" fmla="*/ 1133475 h 1397000"/>
              <a:gd name="connsiteX25" fmla="*/ 2198159 w 4356100"/>
              <a:gd name="connsiteY25" fmla="*/ 1133475 h 1397000"/>
              <a:gd name="connsiteX26" fmla="*/ 2155824 w 4356100"/>
              <a:gd name="connsiteY26" fmla="*/ 1119716 h 1397000"/>
              <a:gd name="connsiteX27" fmla="*/ 2149475 w 4356100"/>
              <a:gd name="connsiteY27" fmla="*/ 1076325 h 1397000"/>
              <a:gd name="connsiteX28" fmla="*/ 2108200 w 4356100"/>
              <a:gd name="connsiteY28" fmla="*/ 1076325 h 1397000"/>
              <a:gd name="connsiteX29" fmla="*/ 1885950 w 4356100"/>
              <a:gd name="connsiteY29" fmla="*/ 1076325 h 1397000"/>
              <a:gd name="connsiteX30" fmla="*/ 1885950 w 4356100"/>
              <a:gd name="connsiteY30" fmla="*/ 1031875 h 1397000"/>
              <a:gd name="connsiteX31" fmla="*/ 1835150 w 4356100"/>
              <a:gd name="connsiteY31" fmla="*/ 1031875 h 1397000"/>
              <a:gd name="connsiteX32" fmla="*/ 1835150 w 4356100"/>
              <a:gd name="connsiteY32" fmla="*/ 996950 h 1397000"/>
              <a:gd name="connsiteX33" fmla="*/ 1812925 w 4356100"/>
              <a:gd name="connsiteY33" fmla="*/ 996950 h 1397000"/>
              <a:gd name="connsiteX34" fmla="*/ 1812925 w 4356100"/>
              <a:gd name="connsiteY34" fmla="*/ 968375 h 1397000"/>
              <a:gd name="connsiteX35" fmla="*/ 1733550 w 4356100"/>
              <a:gd name="connsiteY35" fmla="*/ 968375 h 1397000"/>
              <a:gd name="connsiteX36" fmla="*/ 1733550 w 4356100"/>
              <a:gd name="connsiteY36" fmla="*/ 955675 h 1397000"/>
              <a:gd name="connsiteX37" fmla="*/ 1666875 w 4356100"/>
              <a:gd name="connsiteY37" fmla="*/ 955675 h 1397000"/>
              <a:gd name="connsiteX38" fmla="*/ 1666875 w 4356100"/>
              <a:gd name="connsiteY38" fmla="*/ 920750 h 1397000"/>
              <a:gd name="connsiteX39" fmla="*/ 1651000 w 4356100"/>
              <a:gd name="connsiteY39" fmla="*/ 920750 h 1397000"/>
              <a:gd name="connsiteX40" fmla="*/ 1651000 w 4356100"/>
              <a:gd name="connsiteY40" fmla="*/ 908050 h 1397000"/>
              <a:gd name="connsiteX41" fmla="*/ 1628775 w 4356100"/>
              <a:gd name="connsiteY41" fmla="*/ 908050 h 1397000"/>
              <a:gd name="connsiteX42" fmla="*/ 1628775 w 4356100"/>
              <a:gd name="connsiteY42" fmla="*/ 882650 h 1397000"/>
              <a:gd name="connsiteX43" fmla="*/ 1470025 w 4356100"/>
              <a:gd name="connsiteY43" fmla="*/ 882650 h 1397000"/>
              <a:gd name="connsiteX44" fmla="*/ 1470025 w 4356100"/>
              <a:gd name="connsiteY44" fmla="*/ 869950 h 1397000"/>
              <a:gd name="connsiteX45" fmla="*/ 1428750 w 4356100"/>
              <a:gd name="connsiteY45" fmla="*/ 869950 h 1397000"/>
              <a:gd name="connsiteX46" fmla="*/ 1428750 w 4356100"/>
              <a:gd name="connsiteY46" fmla="*/ 831850 h 1397000"/>
              <a:gd name="connsiteX47" fmla="*/ 1377950 w 4356100"/>
              <a:gd name="connsiteY47" fmla="*/ 831850 h 1397000"/>
              <a:gd name="connsiteX48" fmla="*/ 1377950 w 4356100"/>
              <a:gd name="connsiteY48" fmla="*/ 809625 h 1397000"/>
              <a:gd name="connsiteX49" fmla="*/ 1346200 w 4356100"/>
              <a:gd name="connsiteY49" fmla="*/ 809625 h 1397000"/>
              <a:gd name="connsiteX50" fmla="*/ 1346200 w 4356100"/>
              <a:gd name="connsiteY50" fmla="*/ 787400 h 1397000"/>
              <a:gd name="connsiteX51" fmla="*/ 1314450 w 4356100"/>
              <a:gd name="connsiteY51" fmla="*/ 787400 h 1397000"/>
              <a:gd name="connsiteX52" fmla="*/ 1314450 w 4356100"/>
              <a:gd name="connsiteY52" fmla="*/ 752475 h 1397000"/>
              <a:gd name="connsiteX53" fmla="*/ 1276350 w 4356100"/>
              <a:gd name="connsiteY53" fmla="*/ 752475 h 1397000"/>
              <a:gd name="connsiteX54" fmla="*/ 1276350 w 4356100"/>
              <a:gd name="connsiteY54" fmla="*/ 723900 h 1397000"/>
              <a:gd name="connsiteX55" fmla="*/ 1238250 w 4356100"/>
              <a:gd name="connsiteY55" fmla="*/ 723900 h 1397000"/>
              <a:gd name="connsiteX56" fmla="*/ 1238250 w 4356100"/>
              <a:gd name="connsiteY56" fmla="*/ 723900 h 1397000"/>
              <a:gd name="connsiteX57" fmla="*/ 1238250 w 4356100"/>
              <a:gd name="connsiteY57" fmla="*/ 701675 h 1397000"/>
              <a:gd name="connsiteX58" fmla="*/ 1206500 w 4356100"/>
              <a:gd name="connsiteY58" fmla="*/ 701675 h 1397000"/>
              <a:gd name="connsiteX59" fmla="*/ 1206500 w 4356100"/>
              <a:gd name="connsiteY59" fmla="*/ 679450 h 1397000"/>
              <a:gd name="connsiteX60" fmla="*/ 1174750 w 4356100"/>
              <a:gd name="connsiteY60" fmla="*/ 679450 h 1397000"/>
              <a:gd name="connsiteX61" fmla="*/ 1174750 w 4356100"/>
              <a:gd name="connsiteY61" fmla="*/ 663575 h 1397000"/>
              <a:gd name="connsiteX62" fmla="*/ 1117600 w 4356100"/>
              <a:gd name="connsiteY62" fmla="*/ 663575 h 1397000"/>
              <a:gd name="connsiteX63" fmla="*/ 1117600 w 4356100"/>
              <a:gd name="connsiteY63" fmla="*/ 641350 h 1397000"/>
              <a:gd name="connsiteX64" fmla="*/ 1085850 w 4356100"/>
              <a:gd name="connsiteY64" fmla="*/ 641350 h 1397000"/>
              <a:gd name="connsiteX65" fmla="*/ 1085850 w 4356100"/>
              <a:gd name="connsiteY65" fmla="*/ 587375 h 1397000"/>
              <a:gd name="connsiteX66" fmla="*/ 898525 w 4356100"/>
              <a:gd name="connsiteY66" fmla="*/ 587375 h 1397000"/>
              <a:gd name="connsiteX67" fmla="*/ 898525 w 4356100"/>
              <a:gd name="connsiteY67" fmla="*/ 542925 h 1397000"/>
              <a:gd name="connsiteX68" fmla="*/ 841375 w 4356100"/>
              <a:gd name="connsiteY68" fmla="*/ 542925 h 1397000"/>
              <a:gd name="connsiteX69" fmla="*/ 841375 w 4356100"/>
              <a:gd name="connsiteY69" fmla="*/ 508000 h 1397000"/>
              <a:gd name="connsiteX70" fmla="*/ 831850 w 4356100"/>
              <a:gd name="connsiteY70" fmla="*/ 508000 h 1397000"/>
              <a:gd name="connsiteX71" fmla="*/ 831850 w 4356100"/>
              <a:gd name="connsiteY71" fmla="*/ 479425 h 1397000"/>
              <a:gd name="connsiteX72" fmla="*/ 765175 w 4356100"/>
              <a:gd name="connsiteY72" fmla="*/ 479425 h 1397000"/>
              <a:gd name="connsiteX73" fmla="*/ 765175 w 4356100"/>
              <a:gd name="connsiteY73" fmla="*/ 438150 h 1397000"/>
              <a:gd name="connsiteX74" fmla="*/ 708025 w 4356100"/>
              <a:gd name="connsiteY74" fmla="*/ 438150 h 1397000"/>
              <a:gd name="connsiteX75" fmla="*/ 708025 w 4356100"/>
              <a:gd name="connsiteY75" fmla="*/ 381000 h 1397000"/>
              <a:gd name="connsiteX76" fmla="*/ 685800 w 4356100"/>
              <a:gd name="connsiteY76" fmla="*/ 381000 h 1397000"/>
              <a:gd name="connsiteX77" fmla="*/ 685800 w 4356100"/>
              <a:gd name="connsiteY77" fmla="*/ 346075 h 1397000"/>
              <a:gd name="connsiteX78" fmla="*/ 603250 w 4356100"/>
              <a:gd name="connsiteY78" fmla="*/ 346075 h 1397000"/>
              <a:gd name="connsiteX79" fmla="*/ 603250 w 4356100"/>
              <a:gd name="connsiteY79" fmla="*/ 346075 h 1397000"/>
              <a:gd name="connsiteX80" fmla="*/ 603250 w 4356100"/>
              <a:gd name="connsiteY80" fmla="*/ 314325 h 1397000"/>
              <a:gd name="connsiteX81" fmla="*/ 568325 w 4356100"/>
              <a:gd name="connsiteY81" fmla="*/ 314325 h 1397000"/>
              <a:gd name="connsiteX82" fmla="*/ 568325 w 4356100"/>
              <a:gd name="connsiteY82" fmla="*/ 288925 h 1397000"/>
              <a:gd name="connsiteX83" fmla="*/ 530225 w 4356100"/>
              <a:gd name="connsiteY83" fmla="*/ 288925 h 1397000"/>
              <a:gd name="connsiteX84" fmla="*/ 530225 w 4356100"/>
              <a:gd name="connsiteY84" fmla="*/ 257175 h 1397000"/>
              <a:gd name="connsiteX85" fmla="*/ 511175 w 4356100"/>
              <a:gd name="connsiteY85" fmla="*/ 257175 h 1397000"/>
              <a:gd name="connsiteX86" fmla="*/ 511175 w 4356100"/>
              <a:gd name="connsiteY86" fmla="*/ 206375 h 1397000"/>
              <a:gd name="connsiteX87" fmla="*/ 415925 w 4356100"/>
              <a:gd name="connsiteY87" fmla="*/ 206375 h 1397000"/>
              <a:gd name="connsiteX88" fmla="*/ 415925 w 4356100"/>
              <a:gd name="connsiteY88" fmla="*/ 171450 h 1397000"/>
              <a:gd name="connsiteX89" fmla="*/ 390525 w 4356100"/>
              <a:gd name="connsiteY89" fmla="*/ 171450 h 1397000"/>
              <a:gd name="connsiteX90" fmla="*/ 390525 w 4356100"/>
              <a:gd name="connsiteY90" fmla="*/ 149225 h 1397000"/>
              <a:gd name="connsiteX91" fmla="*/ 342900 w 4356100"/>
              <a:gd name="connsiteY91" fmla="*/ 149225 h 1397000"/>
              <a:gd name="connsiteX92" fmla="*/ 342900 w 4356100"/>
              <a:gd name="connsiteY92" fmla="*/ 128058 h 1397000"/>
              <a:gd name="connsiteX93" fmla="*/ 311150 w 4356100"/>
              <a:gd name="connsiteY93" fmla="*/ 127000 h 1397000"/>
              <a:gd name="connsiteX94" fmla="*/ 311150 w 4356100"/>
              <a:gd name="connsiteY94" fmla="*/ 88900 h 1397000"/>
              <a:gd name="connsiteX95" fmla="*/ 276225 w 4356100"/>
              <a:gd name="connsiteY95" fmla="*/ 88900 h 1397000"/>
              <a:gd name="connsiteX96" fmla="*/ 276225 w 4356100"/>
              <a:gd name="connsiteY96" fmla="*/ 88900 h 1397000"/>
              <a:gd name="connsiteX97" fmla="*/ 276225 w 4356100"/>
              <a:gd name="connsiteY97" fmla="*/ 63500 h 1397000"/>
              <a:gd name="connsiteX98" fmla="*/ 219075 w 4356100"/>
              <a:gd name="connsiteY98" fmla="*/ 63500 h 1397000"/>
              <a:gd name="connsiteX99" fmla="*/ 219075 w 4356100"/>
              <a:gd name="connsiteY99" fmla="*/ 50800 h 1397000"/>
              <a:gd name="connsiteX100" fmla="*/ 180975 w 4356100"/>
              <a:gd name="connsiteY100" fmla="*/ 50800 h 1397000"/>
              <a:gd name="connsiteX101" fmla="*/ 180975 w 4356100"/>
              <a:gd name="connsiteY101" fmla="*/ 50800 h 1397000"/>
              <a:gd name="connsiteX102" fmla="*/ 180975 w 4356100"/>
              <a:gd name="connsiteY102" fmla="*/ 28575 h 1397000"/>
              <a:gd name="connsiteX103" fmla="*/ 73025 w 4356100"/>
              <a:gd name="connsiteY103" fmla="*/ 28575 h 1397000"/>
              <a:gd name="connsiteX104" fmla="*/ 73025 w 4356100"/>
              <a:gd name="connsiteY104" fmla="*/ 0 h 1397000"/>
              <a:gd name="connsiteX105" fmla="*/ 0 w 4356100"/>
              <a:gd name="connsiteY105" fmla="*/ 0 h 1397000"/>
              <a:gd name="connsiteX0" fmla="*/ 4356100 w 4356100"/>
              <a:gd name="connsiteY0" fmla="*/ 1397000 h 1397000"/>
              <a:gd name="connsiteX1" fmla="*/ 3648075 w 4356100"/>
              <a:gd name="connsiteY1" fmla="*/ 1397000 h 1397000"/>
              <a:gd name="connsiteX2" fmla="*/ 3648075 w 4356100"/>
              <a:gd name="connsiteY2" fmla="*/ 1358900 h 1397000"/>
              <a:gd name="connsiteX3" fmla="*/ 3486150 w 4356100"/>
              <a:gd name="connsiteY3" fmla="*/ 1358900 h 1397000"/>
              <a:gd name="connsiteX4" fmla="*/ 3486150 w 4356100"/>
              <a:gd name="connsiteY4" fmla="*/ 1323975 h 1397000"/>
              <a:gd name="connsiteX5" fmla="*/ 3359150 w 4356100"/>
              <a:gd name="connsiteY5" fmla="*/ 1323975 h 1397000"/>
              <a:gd name="connsiteX6" fmla="*/ 3349625 w 4356100"/>
              <a:gd name="connsiteY6" fmla="*/ 1314450 h 1397000"/>
              <a:gd name="connsiteX7" fmla="*/ 3187700 w 4356100"/>
              <a:gd name="connsiteY7" fmla="*/ 1314450 h 1397000"/>
              <a:gd name="connsiteX8" fmla="*/ 3187700 w 4356100"/>
              <a:gd name="connsiteY8" fmla="*/ 1282700 h 1397000"/>
              <a:gd name="connsiteX9" fmla="*/ 2924175 w 4356100"/>
              <a:gd name="connsiteY9" fmla="*/ 1282700 h 1397000"/>
              <a:gd name="connsiteX10" fmla="*/ 2924175 w 4356100"/>
              <a:gd name="connsiteY10" fmla="*/ 1263650 h 1397000"/>
              <a:gd name="connsiteX11" fmla="*/ 2867025 w 4356100"/>
              <a:gd name="connsiteY11" fmla="*/ 1263650 h 1397000"/>
              <a:gd name="connsiteX12" fmla="*/ 2778125 w 4356100"/>
              <a:gd name="connsiteY12" fmla="*/ 1263650 h 1397000"/>
              <a:gd name="connsiteX13" fmla="*/ 2778125 w 4356100"/>
              <a:gd name="connsiteY13" fmla="*/ 1241425 h 1397000"/>
              <a:gd name="connsiteX14" fmla="*/ 2606675 w 4356100"/>
              <a:gd name="connsiteY14" fmla="*/ 1241425 h 1397000"/>
              <a:gd name="connsiteX15" fmla="*/ 2606675 w 4356100"/>
              <a:gd name="connsiteY15" fmla="*/ 1225550 h 1397000"/>
              <a:gd name="connsiteX16" fmla="*/ 2498725 w 4356100"/>
              <a:gd name="connsiteY16" fmla="*/ 1225550 h 1397000"/>
              <a:gd name="connsiteX17" fmla="*/ 2498725 w 4356100"/>
              <a:gd name="connsiteY17" fmla="*/ 1196975 h 1397000"/>
              <a:gd name="connsiteX18" fmla="*/ 2422525 w 4356100"/>
              <a:gd name="connsiteY18" fmla="*/ 1196975 h 1397000"/>
              <a:gd name="connsiteX19" fmla="*/ 2422525 w 4356100"/>
              <a:gd name="connsiteY19" fmla="*/ 1177925 h 1397000"/>
              <a:gd name="connsiteX20" fmla="*/ 2349500 w 4356100"/>
              <a:gd name="connsiteY20" fmla="*/ 1177925 h 1397000"/>
              <a:gd name="connsiteX21" fmla="*/ 2349500 w 4356100"/>
              <a:gd name="connsiteY21" fmla="*/ 1171575 h 1397000"/>
              <a:gd name="connsiteX22" fmla="*/ 2320925 w 4356100"/>
              <a:gd name="connsiteY22" fmla="*/ 1171575 h 1397000"/>
              <a:gd name="connsiteX23" fmla="*/ 2305050 w 4356100"/>
              <a:gd name="connsiteY23" fmla="*/ 1133475 h 1397000"/>
              <a:gd name="connsiteX24" fmla="*/ 2198159 w 4356100"/>
              <a:gd name="connsiteY24" fmla="*/ 1133475 h 1397000"/>
              <a:gd name="connsiteX25" fmla="*/ 2155824 w 4356100"/>
              <a:gd name="connsiteY25" fmla="*/ 1119716 h 1397000"/>
              <a:gd name="connsiteX26" fmla="*/ 2149475 w 4356100"/>
              <a:gd name="connsiteY26" fmla="*/ 1076325 h 1397000"/>
              <a:gd name="connsiteX27" fmla="*/ 2108200 w 4356100"/>
              <a:gd name="connsiteY27" fmla="*/ 1076325 h 1397000"/>
              <a:gd name="connsiteX28" fmla="*/ 1885950 w 4356100"/>
              <a:gd name="connsiteY28" fmla="*/ 1076325 h 1397000"/>
              <a:gd name="connsiteX29" fmla="*/ 1885950 w 4356100"/>
              <a:gd name="connsiteY29" fmla="*/ 1031875 h 1397000"/>
              <a:gd name="connsiteX30" fmla="*/ 1835150 w 4356100"/>
              <a:gd name="connsiteY30" fmla="*/ 1031875 h 1397000"/>
              <a:gd name="connsiteX31" fmla="*/ 1835150 w 4356100"/>
              <a:gd name="connsiteY31" fmla="*/ 996950 h 1397000"/>
              <a:gd name="connsiteX32" fmla="*/ 1812925 w 4356100"/>
              <a:gd name="connsiteY32" fmla="*/ 996950 h 1397000"/>
              <a:gd name="connsiteX33" fmla="*/ 1812925 w 4356100"/>
              <a:gd name="connsiteY33" fmla="*/ 968375 h 1397000"/>
              <a:gd name="connsiteX34" fmla="*/ 1733550 w 4356100"/>
              <a:gd name="connsiteY34" fmla="*/ 968375 h 1397000"/>
              <a:gd name="connsiteX35" fmla="*/ 1733550 w 4356100"/>
              <a:gd name="connsiteY35" fmla="*/ 955675 h 1397000"/>
              <a:gd name="connsiteX36" fmla="*/ 1666875 w 4356100"/>
              <a:gd name="connsiteY36" fmla="*/ 955675 h 1397000"/>
              <a:gd name="connsiteX37" fmla="*/ 1666875 w 4356100"/>
              <a:gd name="connsiteY37" fmla="*/ 920750 h 1397000"/>
              <a:gd name="connsiteX38" fmla="*/ 1651000 w 4356100"/>
              <a:gd name="connsiteY38" fmla="*/ 920750 h 1397000"/>
              <a:gd name="connsiteX39" fmla="*/ 1651000 w 4356100"/>
              <a:gd name="connsiteY39" fmla="*/ 908050 h 1397000"/>
              <a:gd name="connsiteX40" fmla="*/ 1628775 w 4356100"/>
              <a:gd name="connsiteY40" fmla="*/ 908050 h 1397000"/>
              <a:gd name="connsiteX41" fmla="*/ 1628775 w 4356100"/>
              <a:gd name="connsiteY41" fmla="*/ 882650 h 1397000"/>
              <a:gd name="connsiteX42" fmla="*/ 1470025 w 4356100"/>
              <a:gd name="connsiteY42" fmla="*/ 882650 h 1397000"/>
              <a:gd name="connsiteX43" fmla="*/ 1470025 w 4356100"/>
              <a:gd name="connsiteY43" fmla="*/ 869950 h 1397000"/>
              <a:gd name="connsiteX44" fmla="*/ 1428750 w 4356100"/>
              <a:gd name="connsiteY44" fmla="*/ 869950 h 1397000"/>
              <a:gd name="connsiteX45" fmla="*/ 1428750 w 4356100"/>
              <a:gd name="connsiteY45" fmla="*/ 831850 h 1397000"/>
              <a:gd name="connsiteX46" fmla="*/ 1377950 w 4356100"/>
              <a:gd name="connsiteY46" fmla="*/ 831850 h 1397000"/>
              <a:gd name="connsiteX47" fmla="*/ 1377950 w 4356100"/>
              <a:gd name="connsiteY47" fmla="*/ 809625 h 1397000"/>
              <a:gd name="connsiteX48" fmla="*/ 1346200 w 4356100"/>
              <a:gd name="connsiteY48" fmla="*/ 809625 h 1397000"/>
              <a:gd name="connsiteX49" fmla="*/ 1346200 w 4356100"/>
              <a:gd name="connsiteY49" fmla="*/ 787400 h 1397000"/>
              <a:gd name="connsiteX50" fmla="*/ 1314450 w 4356100"/>
              <a:gd name="connsiteY50" fmla="*/ 787400 h 1397000"/>
              <a:gd name="connsiteX51" fmla="*/ 1314450 w 4356100"/>
              <a:gd name="connsiteY51" fmla="*/ 752475 h 1397000"/>
              <a:gd name="connsiteX52" fmla="*/ 1276350 w 4356100"/>
              <a:gd name="connsiteY52" fmla="*/ 752475 h 1397000"/>
              <a:gd name="connsiteX53" fmla="*/ 1276350 w 4356100"/>
              <a:gd name="connsiteY53" fmla="*/ 723900 h 1397000"/>
              <a:gd name="connsiteX54" fmla="*/ 1238250 w 4356100"/>
              <a:gd name="connsiteY54" fmla="*/ 723900 h 1397000"/>
              <a:gd name="connsiteX55" fmla="*/ 1238250 w 4356100"/>
              <a:gd name="connsiteY55" fmla="*/ 723900 h 1397000"/>
              <a:gd name="connsiteX56" fmla="*/ 1238250 w 4356100"/>
              <a:gd name="connsiteY56" fmla="*/ 701675 h 1397000"/>
              <a:gd name="connsiteX57" fmla="*/ 1206500 w 4356100"/>
              <a:gd name="connsiteY57" fmla="*/ 701675 h 1397000"/>
              <a:gd name="connsiteX58" fmla="*/ 1206500 w 4356100"/>
              <a:gd name="connsiteY58" fmla="*/ 679450 h 1397000"/>
              <a:gd name="connsiteX59" fmla="*/ 1174750 w 4356100"/>
              <a:gd name="connsiteY59" fmla="*/ 679450 h 1397000"/>
              <a:gd name="connsiteX60" fmla="*/ 1174750 w 4356100"/>
              <a:gd name="connsiteY60" fmla="*/ 663575 h 1397000"/>
              <a:gd name="connsiteX61" fmla="*/ 1117600 w 4356100"/>
              <a:gd name="connsiteY61" fmla="*/ 663575 h 1397000"/>
              <a:gd name="connsiteX62" fmla="*/ 1117600 w 4356100"/>
              <a:gd name="connsiteY62" fmla="*/ 641350 h 1397000"/>
              <a:gd name="connsiteX63" fmla="*/ 1085850 w 4356100"/>
              <a:gd name="connsiteY63" fmla="*/ 641350 h 1397000"/>
              <a:gd name="connsiteX64" fmla="*/ 1085850 w 4356100"/>
              <a:gd name="connsiteY64" fmla="*/ 587375 h 1397000"/>
              <a:gd name="connsiteX65" fmla="*/ 898525 w 4356100"/>
              <a:gd name="connsiteY65" fmla="*/ 587375 h 1397000"/>
              <a:gd name="connsiteX66" fmla="*/ 898525 w 4356100"/>
              <a:gd name="connsiteY66" fmla="*/ 542925 h 1397000"/>
              <a:gd name="connsiteX67" fmla="*/ 841375 w 4356100"/>
              <a:gd name="connsiteY67" fmla="*/ 542925 h 1397000"/>
              <a:gd name="connsiteX68" fmla="*/ 841375 w 4356100"/>
              <a:gd name="connsiteY68" fmla="*/ 508000 h 1397000"/>
              <a:gd name="connsiteX69" fmla="*/ 831850 w 4356100"/>
              <a:gd name="connsiteY69" fmla="*/ 508000 h 1397000"/>
              <a:gd name="connsiteX70" fmla="*/ 831850 w 4356100"/>
              <a:gd name="connsiteY70" fmla="*/ 479425 h 1397000"/>
              <a:gd name="connsiteX71" fmla="*/ 765175 w 4356100"/>
              <a:gd name="connsiteY71" fmla="*/ 479425 h 1397000"/>
              <a:gd name="connsiteX72" fmla="*/ 765175 w 4356100"/>
              <a:gd name="connsiteY72" fmla="*/ 438150 h 1397000"/>
              <a:gd name="connsiteX73" fmla="*/ 708025 w 4356100"/>
              <a:gd name="connsiteY73" fmla="*/ 438150 h 1397000"/>
              <a:gd name="connsiteX74" fmla="*/ 708025 w 4356100"/>
              <a:gd name="connsiteY74" fmla="*/ 381000 h 1397000"/>
              <a:gd name="connsiteX75" fmla="*/ 685800 w 4356100"/>
              <a:gd name="connsiteY75" fmla="*/ 381000 h 1397000"/>
              <a:gd name="connsiteX76" fmla="*/ 685800 w 4356100"/>
              <a:gd name="connsiteY76" fmla="*/ 346075 h 1397000"/>
              <a:gd name="connsiteX77" fmla="*/ 603250 w 4356100"/>
              <a:gd name="connsiteY77" fmla="*/ 346075 h 1397000"/>
              <a:gd name="connsiteX78" fmla="*/ 603250 w 4356100"/>
              <a:gd name="connsiteY78" fmla="*/ 346075 h 1397000"/>
              <a:gd name="connsiteX79" fmla="*/ 603250 w 4356100"/>
              <a:gd name="connsiteY79" fmla="*/ 314325 h 1397000"/>
              <a:gd name="connsiteX80" fmla="*/ 568325 w 4356100"/>
              <a:gd name="connsiteY80" fmla="*/ 314325 h 1397000"/>
              <a:gd name="connsiteX81" fmla="*/ 568325 w 4356100"/>
              <a:gd name="connsiteY81" fmla="*/ 288925 h 1397000"/>
              <a:gd name="connsiteX82" fmla="*/ 530225 w 4356100"/>
              <a:gd name="connsiteY82" fmla="*/ 288925 h 1397000"/>
              <a:gd name="connsiteX83" fmla="*/ 530225 w 4356100"/>
              <a:gd name="connsiteY83" fmla="*/ 257175 h 1397000"/>
              <a:gd name="connsiteX84" fmla="*/ 511175 w 4356100"/>
              <a:gd name="connsiteY84" fmla="*/ 257175 h 1397000"/>
              <a:gd name="connsiteX85" fmla="*/ 511175 w 4356100"/>
              <a:gd name="connsiteY85" fmla="*/ 206375 h 1397000"/>
              <a:gd name="connsiteX86" fmla="*/ 415925 w 4356100"/>
              <a:gd name="connsiteY86" fmla="*/ 206375 h 1397000"/>
              <a:gd name="connsiteX87" fmla="*/ 415925 w 4356100"/>
              <a:gd name="connsiteY87" fmla="*/ 171450 h 1397000"/>
              <a:gd name="connsiteX88" fmla="*/ 390525 w 4356100"/>
              <a:gd name="connsiteY88" fmla="*/ 171450 h 1397000"/>
              <a:gd name="connsiteX89" fmla="*/ 390525 w 4356100"/>
              <a:gd name="connsiteY89" fmla="*/ 149225 h 1397000"/>
              <a:gd name="connsiteX90" fmla="*/ 342900 w 4356100"/>
              <a:gd name="connsiteY90" fmla="*/ 149225 h 1397000"/>
              <a:gd name="connsiteX91" fmla="*/ 342900 w 4356100"/>
              <a:gd name="connsiteY91" fmla="*/ 128058 h 1397000"/>
              <a:gd name="connsiteX92" fmla="*/ 311150 w 4356100"/>
              <a:gd name="connsiteY92" fmla="*/ 127000 h 1397000"/>
              <a:gd name="connsiteX93" fmla="*/ 311150 w 4356100"/>
              <a:gd name="connsiteY93" fmla="*/ 88900 h 1397000"/>
              <a:gd name="connsiteX94" fmla="*/ 276225 w 4356100"/>
              <a:gd name="connsiteY94" fmla="*/ 88900 h 1397000"/>
              <a:gd name="connsiteX95" fmla="*/ 276225 w 4356100"/>
              <a:gd name="connsiteY95" fmla="*/ 88900 h 1397000"/>
              <a:gd name="connsiteX96" fmla="*/ 276225 w 4356100"/>
              <a:gd name="connsiteY96" fmla="*/ 63500 h 1397000"/>
              <a:gd name="connsiteX97" fmla="*/ 219075 w 4356100"/>
              <a:gd name="connsiteY97" fmla="*/ 63500 h 1397000"/>
              <a:gd name="connsiteX98" fmla="*/ 219075 w 4356100"/>
              <a:gd name="connsiteY98" fmla="*/ 50800 h 1397000"/>
              <a:gd name="connsiteX99" fmla="*/ 180975 w 4356100"/>
              <a:gd name="connsiteY99" fmla="*/ 50800 h 1397000"/>
              <a:gd name="connsiteX100" fmla="*/ 180975 w 4356100"/>
              <a:gd name="connsiteY100" fmla="*/ 50800 h 1397000"/>
              <a:gd name="connsiteX101" fmla="*/ 180975 w 4356100"/>
              <a:gd name="connsiteY101" fmla="*/ 28575 h 1397000"/>
              <a:gd name="connsiteX102" fmla="*/ 73025 w 4356100"/>
              <a:gd name="connsiteY102" fmla="*/ 28575 h 1397000"/>
              <a:gd name="connsiteX103" fmla="*/ 73025 w 4356100"/>
              <a:gd name="connsiteY103" fmla="*/ 0 h 1397000"/>
              <a:gd name="connsiteX104" fmla="*/ 0 w 4356100"/>
              <a:gd name="connsiteY104" fmla="*/ 0 h 1397000"/>
              <a:gd name="connsiteX0" fmla="*/ 4356100 w 4356100"/>
              <a:gd name="connsiteY0" fmla="*/ 1397000 h 1397000"/>
              <a:gd name="connsiteX1" fmla="*/ 3648075 w 4356100"/>
              <a:gd name="connsiteY1" fmla="*/ 1397000 h 1397000"/>
              <a:gd name="connsiteX2" fmla="*/ 3648075 w 4356100"/>
              <a:gd name="connsiteY2" fmla="*/ 1358900 h 1397000"/>
              <a:gd name="connsiteX3" fmla="*/ 3486150 w 4356100"/>
              <a:gd name="connsiteY3" fmla="*/ 1358900 h 1397000"/>
              <a:gd name="connsiteX4" fmla="*/ 3486150 w 4356100"/>
              <a:gd name="connsiteY4" fmla="*/ 1323975 h 1397000"/>
              <a:gd name="connsiteX5" fmla="*/ 3359150 w 4356100"/>
              <a:gd name="connsiteY5" fmla="*/ 1323975 h 1397000"/>
              <a:gd name="connsiteX6" fmla="*/ 3349625 w 4356100"/>
              <a:gd name="connsiteY6" fmla="*/ 1314450 h 1397000"/>
              <a:gd name="connsiteX7" fmla="*/ 3187700 w 4356100"/>
              <a:gd name="connsiteY7" fmla="*/ 1314450 h 1397000"/>
              <a:gd name="connsiteX8" fmla="*/ 3187700 w 4356100"/>
              <a:gd name="connsiteY8" fmla="*/ 1282700 h 1397000"/>
              <a:gd name="connsiteX9" fmla="*/ 2924175 w 4356100"/>
              <a:gd name="connsiteY9" fmla="*/ 1282700 h 1397000"/>
              <a:gd name="connsiteX10" fmla="*/ 2924175 w 4356100"/>
              <a:gd name="connsiteY10" fmla="*/ 1263650 h 1397000"/>
              <a:gd name="connsiteX11" fmla="*/ 2867025 w 4356100"/>
              <a:gd name="connsiteY11" fmla="*/ 1263650 h 1397000"/>
              <a:gd name="connsiteX12" fmla="*/ 2778125 w 4356100"/>
              <a:gd name="connsiteY12" fmla="*/ 1263650 h 1397000"/>
              <a:gd name="connsiteX13" fmla="*/ 2778125 w 4356100"/>
              <a:gd name="connsiteY13" fmla="*/ 1241425 h 1397000"/>
              <a:gd name="connsiteX14" fmla="*/ 2606675 w 4356100"/>
              <a:gd name="connsiteY14" fmla="*/ 1241425 h 1397000"/>
              <a:gd name="connsiteX15" fmla="*/ 2606675 w 4356100"/>
              <a:gd name="connsiteY15" fmla="*/ 1225550 h 1397000"/>
              <a:gd name="connsiteX16" fmla="*/ 2498725 w 4356100"/>
              <a:gd name="connsiteY16" fmla="*/ 1225550 h 1397000"/>
              <a:gd name="connsiteX17" fmla="*/ 2498725 w 4356100"/>
              <a:gd name="connsiteY17" fmla="*/ 1196975 h 1397000"/>
              <a:gd name="connsiteX18" fmla="*/ 2422525 w 4356100"/>
              <a:gd name="connsiteY18" fmla="*/ 1196975 h 1397000"/>
              <a:gd name="connsiteX19" fmla="*/ 2422525 w 4356100"/>
              <a:gd name="connsiteY19" fmla="*/ 1177925 h 1397000"/>
              <a:gd name="connsiteX20" fmla="*/ 2349500 w 4356100"/>
              <a:gd name="connsiteY20" fmla="*/ 1177925 h 1397000"/>
              <a:gd name="connsiteX21" fmla="*/ 2349500 w 4356100"/>
              <a:gd name="connsiteY21" fmla="*/ 1171575 h 1397000"/>
              <a:gd name="connsiteX22" fmla="*/ 2308225 w 4356100"/>
              <a:gd name="connsiteY22" fmla="*/ 1171575 h 1397000"/>
              <a:gd name="connsiteX23" fmla="*/ 2305050 w 4356100"/>
              <a:gd name="connsiteY23" fmla="*/ 1133475 h 1397000"/>
              <a:gd name="connsiteX24" fmla="*/ 2198159 w 4356100"/>
              <a:gd name="connsiteY24" fmla="*/ 1133475 h 1397000"/>
              <a:gd name="connsiteX25" fmla="*/ 2155824 w 4356100"/>
              <a:gd name="connsiteY25" fmla="*/ 1119716 h 1397000"/>
              <a:gd name="connsiteX26" fmla="*/ 2149475 w 4356100"/>
              <a:gd name="connsiteY26" fmla="*/ 1076325 h 1397000"/>
              <a:gd name="connsiteX27" fmla="*/ 2108200 w 4356100"/>
              <a:gd name="connsiteY27" fmla="*/ 1076325 h 1397000"/>
              <a:gd name="connsiteX28" fmla="*/ 1885950 w 4356100"/>
              <a:gd name="connsiteY28" fmla="*/ 1076325 h 1397000"/>
              <a:gd name="connsiteX29" fmla="*/ 1885950 w 4356100"/>
              <a:gd name="connsiteY29" fmla="*/ 1031875 h 1397000"/>
              <a:gd name="connsiteX30" fmla="*/ 1835150 w 4356100"/>
              <a:gd name="connsiteY30" fmla="*/ 1031875 h 1397000"/>
              <a:gd name="connsiteX31" fmla="*/ 1835150 w 4356100"/>
              <a:gd name="connsiteY31" fmla="*/ 996950 h 1397000"/>
              <a:gd name="connsiteX32" fmla="*/ 1812925 w 4356100"/>
              <a:gd name="connsiteY32" fmla="*/ 996950 h 1397000"/>
              <a:gd name="connsiteX33" fmla="*/ 1812925 w 4356100"/>
              <a:gd name="connsiteY33" fmla="*/ 968375 h 1397000"/>
              <a:gd name="connsiteX34" fmla="*/ 1733550 w 4356100"/>
              <a:gd name="connsiteY34" fmla="*/ 968375 h 1397000"/>
              <a:gd name="connsiteX35" fmla="*/ 1733550 w 4356100"/>
              <a:gd name="connsiteY35" fmla="*/ 955675 h 1397000"/>
              <a:gd name="connsiteX36" fmla="*/ 1666875 w 4356100"/>
              <a:gd name="connsiteY36" fmla="*/ 955675 h 1397000"/>
              <a:gd name="connsiteX37" fmla="*/ 1666875 w 4356100"/>
              <a:gd name="connsiteY37" fmla="*/ 920750 h 1397000"/>
              <a:gd name="connsiteX38" fmla="*/ 1651000 w 4356100"/>
              <a:gd name="connsiteY38" fmla="*/ 920750 h 1397000"/>
              <a:gd name="connsiteX39" fmla="*/ 1651000 w 4356100"/>
              <a:gd name="connsiteY39" fmla="*/ 908050 h 1397000"/>
              <a:gd name="connsiteX40" fmla="*/ 1628775 w 4356100"/>
              <a:gd name="connsiteY40" fmla="*/ 908050 h 1397000"/>
              <a:gd name="connsiteX41" fmla="*/ 1628775 w 4356100"/>
              <a:gd name="connsiteY41" fmla="*/ 882650 h 1397000"/>
              <a:gd name="connsiteX42" fmla="*/ 1470025 w 4356100"/>
              <a:gd name="connsiteY42" fmla="*/ 882650 h 1397000"/>
              <a:gd name="connsiteX43" fmla="*/ 1470025 w 4356100"/>
              <a:gd name="connsiteY43" fmla="*/ 869950 h 1397000"/>
              <a:gd name="connsiteX44" fmla="*/ 1428750 w 4356100"/>
              <a:gd name="connsiteY44" fmla="*/ 869950 h 1397000"/>
              <a:gd name="connsiteX45" fmla="*/ 1428750 w 4356100"/>
              <a:gd name="connsiteY45" fmla="*/ 831850 h 1397000"/>
              <a:gd name="connsiteX46" fmla="*/ 1377950 w 4356100"/>
              <a:gd name="connsiteY46" fmla="*/ 831850 h 1397000"/>
              <a:gd name="connsiteX47" fmla="*/ 1377950 w 4356100"/>
              <a:gd name="connsiteY47" fmla="*/ 809625 h 1397000"/>
              <a:gd name="connsiteX48" fmla="*/ 1346200 w 4356100"/>
              <a:gd name="connsiteY48" fmla="*/ 809625 h 1397000"/>
              <a:gd name="connsiteX49" fmla="*/ 1346200 w 4356100"/>
              <a:gd name="connsiteY49" fmla="*/ 787400 h 1397000"/>
              <a:gd name="connsiteX50" fmla="*/ 1314450 w 4356100"/>
              <a:gd name="connsiteY50" fmla="*/ 787400 h 1397000"/>
              <a:gd name="connsiteX51" fmla="*/ 1314450 w 4356100"/>
              <a:gd name="connsiteY51" fmla="*/ 752475 h 1397000"/>
              <a:gd name="connsiteX52" fmla="*/ 1276350 w 4356100"/>
              <a:gd name="connsiteY52" fmla="*/ 752475 h 1397000"/>
              <a:gd name="connsiteX53" fmla="*/ 1276350 w 4356100"/>
              <a:gd name="connsiteY53" fmla="*/ 723900 h 1397000"/>
              <a:gd name="connsiteX54" fmla="*/ 1238250 w 4356100"/>
              <a:gd name="connsiteY54" fmla="*/ 723900 h 1397000"/>
              <a:gd name="connsiteX55" fmla="*/ 1238250 w 4356100"/>
              <a:gd name="connsiteY55" fmla="*/ 723900 h 1397000"/>
              <a:gd name="connsiteX56" fmla="*/ 1238250 w 4356100"/>
              <a:gd name="connsiteY56" fmla="*/ 701675 h 1397000"/>
              <a:gd name="connsiteX57" fmla="*/ 1206500 w 4356100"/>
              <a:gd name="connsiteY57" fmla="*/ 701675 h 1397000"/>
              <a:gd name="connsiteX58" fmla="*/ 1206500 w 4356100"/>
              <a:gd name="connsiteY58" fmla="*/ 679450 h 1397000"/>
              <a:gd name="connsiteX59" fmla="*/ 1174750 w 4356100"/>
              <a:gd name="connsiteY59" fmla="*/ 679450 h 1397000"/>
              <a:gd name="connsiteX60" fmla="*/ 1174750 w 4356100"/>
              <a:gd name="connsiteY60" fmla="*/ 663575 h 1397000"/>
              <a:gd name="connsiteX61" fmla="*/ 1117600 w 4356100"/>
              <a:gd name="connsiteY61" fmla="*/ 663575 h 1397000"/>
              <a:gd name="connsiteX62" fmla="*/ 1117600 w 4356100"/>
              <a:gd name="connsiteY62" fmla="*/ 641350 h 1397000"/>
              <a:gd name="connsiteX63" fmla="*/ 1085850 w 4356100"/>
              <a:gd name="connsiteY63" fmla="*/ 641350 h 1397000"/>
              <a:gd name="connsiteX64" fmla="*/ 1085850 w 4356100"/>
              <a:gd name="connsiteY64" fmla="*/ 587375 h 1397000"/>
              <a:gd name="connsiteX65" fmla="*/ 898525 w 4356100"/>
              <a:gd name="connsiteY65" fmla="*/ 587375 h 1397000"/>
              <a:gd name="connsiteX66" fmla="*/ 898525 w 4356100"/>
              <a:gd name="connsiteY66" fmla="*/ 542925 h 1397000"/>
              <a:gd name="connsiteX67" fmla="*/ 841375 w 4356100"/>
              <a:gd name="connsiteY67" fmla="*/ 542925 h 1397000"/>
              <a:gd name="connsiteX68" fmla="*/ 841375 w 4356100"/>
              <a:gd name="connsiteY68" fmla="*/ 508000 h 1397000"/>
              <a:gd name="connsiteX69" fmla="*/ 831850 w 4356100"/>
              <a:gd name="connsiteY69" fmla="*/ 508000 h 1397000"/>
              <a:gd name="connsiteX70" fmla="*/ 831850 w 4356100"/>
              <a:gd name="connsiteY70" fmla="*/ 479425 h 1397000"/>
              <a:gd name="connsiteX71" fmla="*/ 765175 w 4356100"/>
              <a:gd name="connsiteY71" fmla="*/ 479425 h 1397000"/>
              <a:gd name="connsiteX72" fmla="*/ 765175 w 4356100"/>
              <a:gd name="connsiteY72" fmla="*/ 438150 h 1397000"/>
              <a:gd name="connsiteX73" fmla="*/ 708025 w 4356100"/>
              <a:gd name="connsiteY73" fmla="*/ 438150 h 1397000"/>
              <a:gd name="connsiteX74" fmla="*/ 708025 w 4356100"/>
              <a:gd name="connsiteY74" fmla="*/ 381000 h 1397000"/>
              <a:gd name="connsiteX75" fmla="*/ 685800 w 4356100"/>
              <a:gd name="connsiteY75" fmla="*/ 381000 h 1397000"/>
              <a:gd name="connsiteX76" fmla="*/ 685800 w 4356100"/>
              <a:gd name="connsiteY76" fmla="*/ 346075 h 1397000"/>
              <a:gd name="connsiteX77" fmla="*/ 603250 w 4356100"/>
              <a:gd name="connsiteY77" fmla="*/ 346075 h 1397000"/>
              <a:gd name="connsiteX78" fmla="*/ 603250 w 4356100"/>
              <a:gd name="connsiteY78" fmla="*/ 346075 h 1397000"/>
              <a:gd name="connsiteX79" fmla="*/ 603250 w 4356100"/>
              <a:gd name="connsiteY79" fmla="*/ 314325 h 1397000"/>
              <a:gd name="connsiteX80" fmla="*/ 568325 w 4356100"/>
              <a:gd name="connsiteY80" fmla="*/ 314325 h 1397000"/>
              <a:gd name="connsiteX81" fmla="*/ 568325 w 4356100"/>
              <a:gd name="connsiteY81" fmla="*/ 288925 h 1397000"/>
              <a:gd name="connsiteX82" fmla="*/ 530225 w 4356100"/>
              <a:gd name="connsiteY82" fmla="*/ 288925 h 1397000"/>
              <a:gd name="connsiteX83" fmla="*/ 530225 w 4356100"/>
              <a:gd name="connsiteY83" fmla="*/ 257175 h 1397000"/>
              <a:gd name="connsiteX84" fmla="*/ 511175 w 4356100"/>
              <a:gd name="connsiteY84" fmla="*/ 257175 h 1397000"/>
              <a:gd name="connsiteX85" fmla="*/ 511175 w 4356100"/>
              <a:gd name="connsiteY85" fmla="*/ 206375 h 1397000"/>
              <a:gd name="connsiteX86" fmla="*/ 415925 w 4356100"/>
              <a:gd name="connsiteY86" fmla="*/ 206375 h 1397000"/>
              <a:gd name="connsiteX87" fmla="*/ 415925 w 4356100"/>
              <a:gd name="connsiteY87" fmla="*/ 171450 h 1397000"/>
              <a:gd name="connsiteX88" fmla="*/ 390525 w 4356100"/>
              <a:gd name="connsiteY88" fmla="*/ 171450 h 1397000"/>
              <a:gd name="connsiteX89" fmla="*/ 390525 w 4356100"/>
              <a:gd name="connsiteY89" fmla="*/ 149225 h 1397000"/>
              <a:gd name="connsiteX90" fmla="*/ 342900 w 4356100"/>
              <a:gd name="connsiteY90" fmla="*/ 149225 h 1397000"/>
              <a:gd name="connsiteX91" fmla="*/ 342900 w 4356100"/>
              <a:gd name="connsiteY91" fmla="*/ 128058 h 1397000"/>
              <a:gd name="connsiteX92" fmla="*/ 311150 w 4356100"/>
              <a:gd name="connsiteY92" fmla="*/ 127000 h 1397000"/>
              <a:gd name="connsiteX93" fmla="*/ 311150 w 4356100"/>
              <a:gd name="connsiteY93" fmla="*/ 88900 h 1397000"/>
              <a:gd name="connsiteX94" fmla="*/ 276225 w 4356100"/>
              <a:gd name="connsiteY94" fmla="*/ 88900 h 1397000"/>
              <a:gd name="connsiteX95" fmla="*/ 276225 w 4356100"/>
              <a:gd name="connsiteY95" fmla="*/ 88900 h 1397000"/>
              <a:gd name="connsiteX96" fmla="*/ 276225 w 4356100"/>
              <a:gd name="connsiteY96" fmla="*/ 63500 h 1397000"/>
              <a:gd name="connsiteX97" fmla="*/ 219075 w 4356100"/>
              <a:gd name="connsiteY97" fmla="*/ 63500 h 1397000"/>
              <a:gd name="connsiteX98" fmla="*/ 219075 w 4356100"/>
              <a:gd name="connsiteY98" fmla="*/ 50800 h 1397000"/>
              <a:gd name="connsiteX99" fmla="*/ 180975 w 4356100"/>
              <a:gd name="connsiteY99" fmla="*/ 50800 h 1397000"/>
              <a:gd name="connsiteX100" fmla="*/ 180975 w 4356100"/>
              <a:gd name="connsiteY100" fmla="*/ 50800 h 1397000"/>
              <a:gd name="connsiteX101" fmla="*/ 180975 w 4356100"/>
              <a:gd name="connsiteY101" fmla="*/ 28575 h 1397000"/>
              <a:gd name="connsiteX102" fmla="*/ 73025 w 4356100"/>
              <a:gd name="connsiteY102" fmla="*/ 28575 h 1397000"/>
              <a:gd name="connsiteX103" fmla="*/ 73025 w 4356100"/>
              <a:gd name="connsiteY103" fmla="*/ 0 h 1397000"/>
              <a:gd name="connsiteX104" fmla="*/ 0 w 4356100"/>
              <a:gd name="connsiteY104" fmla="*/ 0 h 1397000"/>
              <a:gd name="connsiteX0" fmla="*/ 4356100 w 4356100"/>
              <a:gd name="connsiteY0" fmla="*/ 1397000 h 1397000"/>
              <a:gd name="connsiteX1" fmla="*/ 3648075 w 4356100"/>
              <a:gd name="connsiteY1" fmla="*/ 1397000 h 1397000"/>
              <a:gd name="connsiteX2" fmla="*/ 3648075 w 4356100"/>
              <a:gd name="connsiteY2" fmla="*/ 1358900 h 1397000"/>
              <a:gd name="connsiteX3" fmla="*/ 3486150 w 4356100"/>
              <a:gd name="connsiteY3" fmla="*/ 1358900 h 1397000"/>
              <a:gd name="connsiteX4" fmla="*/ 3486150 w 4356100"/>
              <a:gd name="connsiteY4" fmla="*/ 1323975 h 1397000"/>
              <a:gd name="connsiteX5" fmla="*/ 3359150 w 4356100"/>
              <a:gd name="connsiteY5" fmla="*/ 1323975 h 1397000"/>
              <a:gd name="connsiteX6" fmla="*/ 3349625 w 4356100"/>
              <a:gd name="connsiteY6" fmla="*/ 1314450 h 1397000"/>
              <a:gd name="connsiteX7" fmla="*/ 3187700 w 4356100"/>
              <a:gd name="connsiteY7" fmla="*/ 1314450 h 1397000"/>
              <a:gd name="connsiteX8" fmla="*/ 3187700 w 4356100"/>
              <a:gd name="connsiteY8" fmla="*/ 1282700 h 1397000"/>
              <a:gd name="connsiteX9" fmla="*/ 2924175 w 4356100"/>
              <a:gd name="connsiteY9" fmla="*/ 1282700 h 1397000"/>
              <a:gd name="connsiteX10" fmla="*/ 2924175 w 4356100"/>
              <a:gd name="connsiteY10" fmla="*/ 1263650 h 1397000"/>
              <a:gd name="connsiteX11" fmla="*/ 2867025 w 4356100"/>
              <a:gd name="connsiteY11" fmla="*/ 1263650 h 1397000"/>
              <a:gd name="connsiteX12" fmla="*/ 2778125 w 4356100"/>
              <a:gd name="connsiteY12" fmla="*/ 1263650 h 1397000"/>
              <a:gd name="connsiteX13" fmla="*/ 2778125 w 4356100"/>
              <a:gd name="connsiteY13" fmla="*/ 1241425 h 1397000"/>
              <a:gd name="connsiteX14" fmla="*/ 2606675 w 4356100"/>
              <a:gd name="connsiteY14" fmla="*/ 1241425 h 1397000"/>
              <a:gd name="connsiteX15" fmla="*/ 2606675 w 4356100"/>
              <a:gd name="connsiteY15" fmla="*/ 1225550 h 1397000"/>
              <a:gd name="connsiteX16" fmla="*/ 2498725 w 4356100"/>
              <a:gd name="connsiteY16" fmla="*/ 1225550 h 1397000"/>
              <a:gd name="connsiteX17" fmla="*/ 2498725 w 4356100"/>
              <a:gd name="connsiteY17" fmla="*/ 1196975 h 1397000"/>
              <a:gd name="connsiteX18" fmla="*/ 2422525 w 4356100"/>
              <a:gd name="connsiteY18" fmla="*/ 1196975 h 1397000"/>
              <a:gd name="connsiteX19" fmla="*/ 2422525 w 4356100"/>
              <a:gd name="connsiteY19" fmla="*/ 1177925 h 1397000"/>
              <a:gd name="connsiteX20" fmla="*/ 2349500 w 4356100"/>
              <a:gd name="connsiteY20" fmla="*/ 1177925 h 1397000"/>
              <a:gd name="connsiteX21" fmla="*/ 2349500 w 4356100"/>
              <a:gd name="connsiteY21" fmla="*/ 1171575 h 1397000"/>
              <a:gd name="connsiteX22" fmla="*/ 2308225 w 4356100"/>
              <a:gd name="connsiteY22" fmla="*/ 1171575 h 1397000"/>
              <a:gd name="connsiteX23" fmla="*/ 2305050 w 4356100"/>
              <a:gd name="connsiteY23" fmla="*/ 1133475 h 1397000"/>
              <a:gd name="connsiteX24" fmla="*/ 2198159 w 4356100"/>
              <a:gd name="connsiteY24" fmla="*/ 1133475 h 1397000"/>
              <a:gd name="connsiteX25" fmla="*/ 2151061 w 4356100"/>
              <a:gd name="connsiteY25" fmla="*/ 1114954 h 1397000"/>
              <a:gd name="connsiteX26" fmla="*/ 2149475 w 4356100"/>
              <a:gd name="connsiteY26" fmla="*/ 1076325 h 1397000"/>
              <a:gd name="connsiteX27" fmla="*/ 2108200 w 4356100"/>
              <a:gd name="connsiteY27" fmla="*/ 1076325 h 1397000"/>
              <a:gd name="connsiteX28" fmla="*/ 1885950 w 4356100"/>
              <a:gd name="connsiteY28" fmla="*/ 1076325 h 1397000"/>
              <a:gd name="connsiteX29" fmla="*/ 1885950 w 4356100"/>
              <a:gd name="connsiteY29" fmla="*/ 1031875 h 1397000"/>
              <a:gd name="connsiteX30" fmla="*/ 1835150 w 4356100"/>
              <a:gd name="connsiteY30" fmla="*/ 1031875 h 1397000"/>
              <a:gd name="connsiteX31" fmla="*/ 1835150 w 4356100"/>
              <a:gd name="connsiteY31" fmla="*/ 996950 h 1397000"/>
              <a:gd name="connsiteX32" fmla="*/ 1812925 w 4356100"/>
              <a:gd name="connsiteY32" fmla="*/ 996950 h 1397000"/>
              <a:gd name="connsiteX33" fmla="*/ 1812925 w 4356100"/>
              <a:gd name="connsiteY33" fmla="*/ 968375 h 1397000"/>
              <a:gd name="connsiteX34" fmla="*/ 1733550 w 4356100"/>
              <a:gd name="connsiteY34" fmla="*/ 968375 h 1397000"/>
              <a:gd name="connsiteX35" fmla="*/ 1733550 w 4356100"/>
              <a:gd name="connsiteY35" fmla="*/ 955675 h 1397000"/>
              <a:gd name="connsiteX36" fmla="*/ 1666875 w 4356100"/>
              <a:gd name="connsiteY36" fmla="*/ 955675 h 1397000"/>
              <a:gd name="connsiteX37" fmla="*/ 1666875 w 4356100"/>
              <a:gd name="connsiteY37" fmla="*/ 920750 h 1397000"/>
              <a:gd name="connsiteX38" fmla="*/ 1651000 w 4356100"/>
              <a:gd name="connsiteY38" fmla="*/ 920750 h 1397000"/>
              <a:gd name="connsiteX39" fmla="*/ 1651000 w 4356100"/>
              <a:gd name="connsiteY39" fmla="*/ 908050 h 1397000"/>
              <a:gd name="connsiteX40" fmla="*/ 1628775 w 4356100"/>
              <a:gd name="connsiteY40" fmla="*/ 908050 h 1397000"/>
              <a:gd name="connsiteX41" fmla="*/ 1628775 w 4356100"/>
              <a:gd name="connsiteY41" fmla="*/ 882650 h 1397000"/>
              <a:gd name="connsiteX42" fmla="*/ 1470025 w 4356100"/>
              <a:gd name="connsiteY42" fmla="*/ 882650 h 1397000"/>
              <a:gd name="connsiteX43" fmla="*/ 1470025 w 4356100"/>
              <a:gd name="connsiteY43" fmla="*/ 869950 h 1397000"/>
              <a:gd name="connsiteX44" fmla="*/ 1428750 w 4356100"/>
              <a:gd name="connsiteY44" fmla="*/ 869950 h 1397000"/>
              <a:gd name="connsiteX45" fmla="*/ 1428750 w 4356100"/>
              <a:gd name="connsiteY45" fmla="*/ 831850 h 1397000"/>
              <a:gd name="connsiteX46" fmla="*/ 1377950 w 4356100"/>
              <a:gd name="connsiteY46" fmla="*/ 831850 h 1397000"/>
              <a:gd name="connsiteX47" fmla="*/ 1377950 w 4356100"/>
              <a:gd name="connsiteY47" fmla="*/ 809625 h 1397000"/>
              <a:gd name="connsiteX48" fmla="*/ 1346200 w 4356100"/>
              <a:gd name="connsiteY48" fmla="*/ 809625 h 1397000"/>
              <a:gd name="connsiteX49" fmla="*/ 1346200 w 4356100"/>
              <a:gd name="connsiteY49" fmla="*/ 787400 h 1397000"/>
              <a:gd name="connsiteX50" fmla="*/ 1314450 w 4356100"/>
              <a:gd name="connsiteY50" fmla="*/ 787400 h 1397000"/>
              <a:gd name="connsiteX51" fmla="*/ 1314450 w 4356100"/>
              <a:gd name="connsiteY51" fmla="*/ 752475 h 1397000"/>
              <a:gd name="connsiteX52" fmla="*/ 1276350 w 4356100"/>
              <a:gd name="connsiteY52" fmla="*/ 752475 h 1397000"/>
              <a:gd name="connsiteX53" fmla="*/ 1276350 w 4356100"/>
              <a:gd name="connsiteY53" fmla="*/ 723900 h 1397000"/>
              <a:gd name="connsiteX54" fmla="*/ 1238250 w 4356100"/>
              <a:gd name="connsiteY54" fmla="*/ 723900 h 1397000"/>
              <a:gd name="connsiteX55" fmla="*/ 1238250 w 4356100"/>
              <a:gd name="connsiteY55" fmla="*/ 723900 h 1397000"/>
              <a:gd name="connsiteX56" fmla="*/ 1238250 w 4356100"/>
              <a:gd name="connsiteY56" fmla="*/ 701675 h 1397000"/>
              <a:gd name="connsiteX57" fmla="*/ 1206500 w 4356100"/>
              <a:gd name="connsiteY57" fmla="*/ 701675 h 1397000"/>
              <a:gd name="connsiteX58" fmla="*/ 1206500 w 4356100"/>
              <a:gd name="connsiteY58" fmla="*/ 679450 h 1397000"/>
              <a:gd name="connsiteX59" fmla="*/ 1174750 w 4356100"/>
              <a:gd name="connsiteY59" fmla="*/ 679450 h 1397000"/>
              <a:gd name="connsiteX60" fmla="*/ 1174750 w 4356100"/>
              <a:gd name="connsiteY60" fmla="*/ 663575 h 1397000"/>
              <a:gd name="connsiteX61" fmla="*/ 1117600 w 4356100"/>
              <a:gd name="connsiteY61" fmla="*/ 663575 h 1397000"/>
              <a:gd name="connsiteX62" fmla="*/ 1117600 w 4356100"/>
              <a:gd name="connsiteY62" fmla="*/ 641350 h 1397000"/>
              <a:gd name="connsiteX63" fmla="*/ 1085850 w 4356100"/>
              <a:gd name="connsiteY63" fmla="*/ 641350 h 1397000"/>
              <a:gd name="connsiteX64" fmla="*/ 1085850 w 4356100"/>
              <a:gd name="connsiteY64" fmla="*/ 587375 h 1397000"/>
              <a:gd name="connsiteX65" fmla="*/ 898525 w 4356100"/>
              <a:gd name="connsiteY65" fmla="*/ 587375 h 1397000"/>
              <a:gd name="connsiteX66" fmla="*/ 898525 w 4356100"/>
              <a:gd name="connsiteY66" fmla="*/ 542925 h 1397000"/>
              <a:gd name="connsiteX67" fmla="*/ 841375 w 4356100"/>
              <a:gd name="connsiteY67" fmla="*/ 542925 h 1397000"/>
              <a:gd name="connsiteX68" fmla="*/ 841375 w 4356100"/>
              <a:gd name="connsiteY68" fmla="*/ 508000 h 1397000"/>
              <a:gd name="connsiteX69" fmla="*/ 831850 w 4356100"/>
              <a:gd name="connsiteY69" fmla="*/ 508000 h 1397000"/>
              <a:gd name="connsiteX70" fmla="*/ 831850 w 4356100"/>
              <a:gd name="connsiteY70" fmla="*/ 479425 h 1397000"/>
              <a:gd name="connsiteX71" fmla="*/ 765175 w 4356100"/>
              <a:gd name="connsiteY71" fmla="*/ 479425 h 1397000"/>
              <a:gd name="connsiteX72" fmla="*/ 765175 w 4356100"/>
              <a:gd name="connsiteY72" fmla="*/ 438150 h 1397000"/>
              <a:gd name="connsiteX73" fmla="*/ 708025 w 4356100"/>
              <a:gd name="connsiteY73" fmla="*/ 438150 h 1397000"/>
              <a:gd name="connsiteX74" fmla="*/ 708025 w 4356100"/>
              <a:gd name="connsiteY74" fmla="*/ 381000 h 1397000"/>
              <a:gd name="connsiteX75" fmla="*/ 685800 w 4356100"/>
              <a:gd name="connsiteY75" fmla="*/ 381000 h 1397000"/>
              <a:gd name="connsiteX76" fmla="*/ 685800 w 4356100"/>
              <a:gd name="connsiteY76" fmla="*/ 346075 h 1397000"/>
              <a:gd name="connsiteX77" fmla="*/ 603250 w 4356100"/>
              <a:gd name="connsiteY77" fmla="*/ 346075 h 1397000"/>
              <a:gd name="connsiteX78" fmla="*/ 603250 w 4356100"/>
              <a:gd name="connsiteY78" fmla="*/ 346075 h 1397000"/>
              <a:gd name="connsiteX79" fmla="*/ 603250 w 4356100"/>
              <a:gd name="connsiteY79" fmla="*/ 314325 h 1397000"/>
              <a:gd name="connsiteX80" fmla="*/ 568325 w 4356100"/>
              <a:gd name="connsiteY80" fmla="*/ 314325 h 1397000"/>
              <a:gd name="connsiteX81" fmla="*/ 568325 w 4356100"/>
              <a:gd name="connsiteY81" fmla="*/ 288925 h 1397000"/>
              <a:gd name="connsiteX82" fmla="*/ 530225 w 4356100"/>
              <a:gd name="connsiteY82" fmla="*/ 288925 h 1397000"/>
              <a:gd name="connsiteX83" fmla="*/ 530225 w 4356100"/>
              <a:gd name="connsiteY83" fmla="*/ 257175 h 1397000"/>
              <a:gd name="connsiteX84" fmla="*/ 511175 w 4356100"/>
              <a:gd name="connsiteY84" fmla="*/ 257175 h 1397000"/>
              <a:gd name="connsiteX85" fmla="*/ 511175 w 4356100"/>
              <a:gd name="connsiteY85" fmla="*/ 206375 h 1397000"/>
              <a:gd name="connsiteX86" fmla="*/ 415925 w 4356100"/>
              <a:gd name="connsiteY86" fmla="*/ 206375 h 1397000"/>
              <a:gd name="connsiteX87" fmla="*/ 415925 w 4356100"/>
              <a:gd name="connsiteY87" fmla="*/ 171450 h 1397000"/>
              <a:gd name="connsiteX88" fmla="*/ 390525 w 4356100"/>
              <a:gd name="connsiteY88" fmla="*/ 171450 h 1397000"/>
              <a:gd name="connsiteX89" fmla="*/ 390525 w 4356100"/>
              <a:gd name="connsiteY89" fmla="*/ 149225 h 1397000"/>
              <a:gd name="connsiteX90" fmla="*/ 342900 w 4356100"/>
              <a:gd name="connsiteY90" fmla="*/ 149225 h 1397000"/>
              <a:gd name="connsiteX91" fmla="*/ 342900 w 4356100"/>
              <a:gd name="connsiteY91" fmla="*/ 128058 h 1397000"/>
              <a:gd name="connsiteX92" fmla="*/ 311150 w 4356100"/>
              <a:gd name="connsiteY92" fmla="*/ 127000 h 1397000"/>
              <a:gd name="connsiteX93" fmla="*/ 311150 w 4356100"/>
              <a:gd name="connsiteY93" fmla="*/ 88900 h 1397000"/>
              <a:gd name="connsiteX94" fmla="*/ 276225 w 4356100"/>
              <a:gd name="connsiteY94" fmla="*/ 88900 h 1397000"/>
              <a:gd name="connsiteX95" fmla="*/ 276225 w 4356100"/>
              <a:gd name="connsiteY95" fmla="*/ 88900 h 1397000"/>
              <a:gd name="connsiteX96" fmla="*/ 276225 w 4356100"/>
              <a:gd name="connsiteY96" fmla="*/ 63500 h 1397000"/>
              <a:gd name="connsiteX97" fmla="*/ 219075 w 4356100"/>
              <a:gd name="connsiteY97" fmla="*/ 63500 h 1397000"/>
              <a:gd name="connsiteX98" fmla="*/ 219075 w 4356100"/>
              <a:gd name="connsiteY98" fmla="*/ 50800 h 1397000"/>
              <a:gd name="connsiteX99" fmla="*/ 180975 w 4356100"/>
              <a:gd name="connsiteY99" fmla="*/ 50800 h 1397000"/>
              <a:gd name="connsiteX100" fmla="*/ 180975 w 4356100"/>
              <a:gd name="connsiteY100" fmla="*/ 50800 h 1397000"/>
              <a:gd name="connsiteX101" fmla="*/ 180975 w 4356100"/>
              <a:gd name="connsiteY101" fmla="*/ 28575 h 1397000"/>
              <a:gd name="connsiteX102" fmla="*/ 73025 w 4356100"/>
              <a:gd name="connsiteY102" fmla="*/ 28575 h 1397000"/>
              <a:gd name="connsiteX103" fmla="*/ 73025 w 4356100"/>
              <a:gd name="connsiteY103" fmla="*/ 0 h 1397000"/>
              <a:gd name="connsiteX104" fmla="*/ 0 w 4356100"/>
              <a:gd name="connsiteY104" fmla="*/ 0 h 139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356100" h="1397000">
                <a:moveTo>
                  <a:pt x="4356100" y="1397000"/>
                </a:moveTo>
                <a:lnTo>
                  <a:pt x="3648075" y="1397000"/>
                </a:lnTo>
                <a:lnTo>
                  <a:pt x="3648075" y="1358900"/>
                </a:lnTo>
                <a:lnTo>
                  <a:pt x="3486150" y="1358900"/>
                </a:lnTo>
                <a:lnTo>
                  <a:pt x="3486150" y="1323975"/>
                </a:lnTo>
                <a:lnTo>
                  <a:pt x="3359150" y="1323975"/>
                </a:lnTo>
                <a:lnTo>
                  <a:pt x="3349625" y="1314450"/>
                </a:lnTo>
                <a:lnTo>
                  <a:pt x="3187700" y="1314450"/>
                </a:lnTo>
                <a:lnTo>
                  <a:pt x="3187700" y="1282700"/>
                </a:lnTo>
                <a:lnTo>
                  <a:pt x="2924175" y="1282700"/>
                </a:lnTo>
                <a:lnTo>
                  <a:pt x="2924175" y="1263650"/>
                </a:lnTo>
                <a:lnTo>
                  <a:pt x="2867025" y="1263650"/>
                </a:lnTo>
                <a:lnTo>
                  <a:pt x="2778125" y="1263650"/>
                </a:lnTo>
                <a:lnTo>
                  <a:pt x="2778125" y="1241425"/>
                </a:lnTo>
                <a:lnTo>
                  <a:pt x="2606675" y="1241425"/>
                </a:lnTo>
                <a:lnTo>
                  <a:pt x="2606675" y="1225550"/>
                </a:lnTo>
                <a:lnTo>
                  <a:pt x="2498725" y="1225550"/>
                </a:lnTo>
                <a:lnTo>
                  <a:pt x="2498725" y="1196975"/>
                </a:lnTo>
                <a:lnTo>
                  <a:pt x="2422525" y="1196975"/>
                </a:lnTo>
                <a:lnTo>
                  <a:pt x="2422525" y="1177925"/>
                </a:lnTo>
                <a:lnTo>
                  <a:pt x="2349500" y="1177925"/>
                </a:lnTo>
                <a:lnTo>
                  <a:pt x="2349500" y="1171575"/>
                </a:lnTo>
                <a:lnTo>
                  <a:pt x="2308225" y="1171575"/>
                </a:lnTo>
                <a:lnTo>
                  <a:pt x="2305050" y="1133475"/>
                </a:lnTo>
                <a:lnTo>
                  <a:pt x="2198159" y="1133475"/>
                </a:lnTo>
                <a:lnTo>
                  <a:pt x="2151061" y="1114954"/>
                </a:lnTo>
                <a:cubicBezTo>
                  <a:pt x="2150532" y="1102078"/>
                  <a:pt x="2150004" y="1089201"/>
                  <a:pt x="2149475" y="1076325"/>
                </a:cubicBezTo>
                <a:lnTo>
                  <a:pt x="2108200" y="1076325"/>
                </a:lnTo>
                <a:lnTo>
                  <a:pt x="1885950" y="1076325"/>
                </a:lnTo>
                <a:lnTo>
                  <a:pt x="1885950" y="1031875"/>
                </a:lnTo>
                <a:lnTo>
                  <a:pt x="1835150" y="1031875"/>
                </a:lnTo>
                <a:lnTo>
                  <a:pt x="1835150" y="996950"/>
                </a:lnTo>
                <a:lnTo>
                  <a:pt x="1812925" y="996950"/>
                </a:lnTo>
                <a:lnTo>
                  <a:pt x="1812925" y="968375"/>
                </a:lnTo>
                <a:lnTo>
                  <a:pt x="1733550" y="968375"/>
                </a:lnTo>
                <a:lnTo>
                  <a:pt x="1733550" y="955675"/>
                </a:lnTo>
                <a:lnTo>
                  <a:pt x="1666875" y="955675"/>
                </a:lnTo>
                <a:lnTo>
                  <a:pt x="1666875" y="920750"/>
                </a:lnTo>
                <a:lnTo>
                  <a:pt x="1651000" y="920750"/>
                </a:lnTo>
                <a:lnTo>
                  <a:pt x="1651000" y="908050"/>
                </a:lnTo>
                <a:lnTo>
                  <a:pt x="1628775" y="908050"/>
                </a:lnTo>
                <a:lnTo>
                  <a:pt x="1628775" y="882650"/>
                </a:lnTo>
                <a:lnTo>
                  <a:pt x="1470025" y="882650"/>
                </a:lnTo>
                <a:lnTo>
                  <a:pt x="1470025" y="869950"/>
                </a:lnTo>
                <a:lnTo>
                  <a:pt x="1428750" y="869950"/>
                </a:lnTo>
                <a:lnTo>
                  <a:pt x="1428750" y="831850"/>
                </a:lnTo>
                <a:lnTo>
                  <a:pt x="1377950" y="831850"/>
                </a:lnTo>
                <a:lnTo>
                  <a:pt x="1377950" y="809625"/>
                </a:lnTo>
                <a:lnTo>
                  <a:pt x="1346200" y="809625"/>
                </a:lnTo>
                <a:lnTo>
                  <a:pt x="1346200" y="787400"/>
                </a:lnTo>
                <a:lnTo>
                  <a:pt x="1314450" y="787400"/>
                </a:lnTo>
                <a:lnTo>
                  <a:pt x="1314450" y="752475"/>
                </a:lnTo>
                <a:lnTo>
                  <a:pt x="1276350" y="752475"/>
                </a:lnTo>
                <a:lnTo>
                  <a:pt x="1276350" y="723900"/>
                </a:lnTo>
                <a:lnTo>
                  <a:pt x="1238250" y="723900"/>
                </a:lnTo>
                <a:lnTo>
                  <a:pt x="1238250" y="723900"/>
                </a:lnTo>
                <a:lnTo>
                  <a:pt x="1238250" y="701675"/>
                </a:lnTo>
                <a:lnTo>
                  <a:pt x="1206500" y="701675"/>
                </a:lnTo>
                <a:lnTo>
                  <a:pt x="1206500" y="679450"/>
                </a:lnTo>
                <a:lnTo>
                  <a:pt x="1174750" y="679450"/>
                </a:lnTo>
                <a:lnTo>
                  <a:pt x="1174750" y="663575"/>
                </a:lnTo>
                <a:lnTo>
                  <a:pt x="1117600" y="663575"/>
                </a:lnTo>
                <a:lnTo>
                  <a:pt x="1117600" y="641350"/>
                </a:lnTo>
                <a:lnTo>
                  <a:pt x="1085850" y="641350"/>
                </a:lnTo>
                <a:lnTo>
                  <a:pt x="1085850" y="587375"/>
                </a:lnTo>
                <a:lnTo>
                  <a:pt x="898525" y="587375"/>
                </a:lnTo>
                <a:lnTo>
                  <a:pt x="898525" y="542925"/>
                </a:lnTo>
                <a:lnTo>
                  <a:pt x="841375" y="542925"/>
                </a:lnTo>
                <a:lnTo>
                  <a:pt x="841375" y="508000"/>
                </a:lnTo>
                <a:lnTo>
                  <a:pt x="831850" y="508000"/>
                </a:lnTo>
                <a:lnTo>
                  <a:pt x="831850" y="479425"/>
                </a:lnTo>
                <a:lnTo>
                  <a:pt x="765175" y="479425"/>
                </a:lnTo>
                <a:lnTo>
                  <a:pt x="765175" y="438150"/>
                </a:lnTo>
                <a:lnTo>
                  <a:pt x="708025" y="438150"/>
                </a:lnTo>
                <a:lnTo>
                  <a:pt x="708025" y="381000"/>
                </a:lnTo>
                <a:lnTo>
                  <a:pt x="685800" y="381000"/>
                </a:lnTo>
                <a:lnTo>
                  <a:pt x="685800" y="346075"/>
                </a:lnTo>
                <a:lnTo>
                  <a:pt x="603250" y="346075"/>
                </a:lnTo>
                <a:lnTo>
                  <a:pt x="603250" y="346075"/>
                </a:lnTo>
                <a:lnTo>
                  <a:pt x="603250" y="314325"/>
                </a:lnTo>
                <a:lnTo>
                  <a:pt x="568325" y="314325"/>
                </a:lnTo>
                <a:lnTo>
                  <a:pt x="568325" y="288925"/>
                </a:lnTo>
                <a:lnTo>
                  <a:pt x="530225" y="288925"/>
                </a:lnTo>
                <a:lnTo>
                  <a:pt x="530225" y="257175"/>
                </a:lnTo>
                <a:lnTo>
                  <a:pt x="511175" y="257175"/>
                </a:lnTo>
                <a:lnTo>
                  <a:pt x="511175" y="206375"/>
                </a:lnTo>
                <a:lnTo>
                  <a:pt x="415925" y="206375"/>
                </a:lnTo>
                <a:lnTo>
                  <a:pt x="415925" y="171450"/>
                </a:lnTo>
                <a:lnTo>
                  <a:pt x="390525" y="171450"/>
                </a:lnTo>
                <a:lnTo>
                  <a:pt x="390525" y="149225"/>
                </a:lnTo>
                <a:lnTo>
                  <a:pt x="342900" y="149225"/>
                </a:lnTo>
                <a:lnTo>
                  <a:pt x="342900" y="128058"/>
                </a:lnTo>
                <a:lnTo>
                  <a:pt x="311150" y="127000"/>
                </a:lnTo>
                <a:lnTo>
                  <a:pt x="311150" y="88900"/>
                </a:lnTo>
                <a:lnTo>
                  <a:pt x="276225" y="88900"/>
                </a:lnTo>
                <a:lnTo>
                  <a:pt x="276225" y="88900"/>
                </a:lnTo>
                <a:lnTo>
                  <a:pt x="276225" y="63500"/>
                </a:lnTo>
                <a:lnTo>
                  <a:pt x="219075" y="63500"/>
                </a:lnTo>
                <a:lnTo>
                  <a:pt x="219075" y="50800"/>
                </a:lnTo>
                <a:lnTo>
                  <a:pt x="180975" y="50800"/>
                </a:lnTo>
                <a:lnTo>
                  <a:pt x="180975" y="50800"/>
                </a:lnTo>
                <a:lnTo>
                  <a:pt x="180975" y="28575"/>
                </a:lnTo>
                <a:lnTo>
                  <a:pt x="73025" y="28575"/>
                </a:lnTo>
                <a:lnTo>
                  <a:pt x="73025" y="0"/>
                </a:lnTo>
                <a:lnTo>
                  <a:pt x="0" y="0"/>
                </a:lnTo>
              </a:path>
            </a:pathLst>
          </a:custGeom>
          <a:noFill/>
          <a:ln w="28575">
            <a:solidFill>
              <a:schemeClr val="accent2"/>
            </a:solidFill>
            <a:miter lim="800000"/>
            <a:headEnd/>
            <a:tailEnd/>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65" name="Freeform: Shape 64">
            <a:extLst>
              <a:ext uri="{FF2B5EF4-FFF2-40B4-BE49-F238E27FC236}">
                <a16:creationId xmlns:a16="http://schemas.microsoft.com/office/drawing/2014/main" id="{FD074EF3-1CE2-0EB4-33D4-EE02758787E5}"/>
              </a:ext>
            </a:extLst>
          </p:cNvPr>
          <p:cNvSpPr/>
          <p:nvPr/>
        </p:nvSpPr>
        <p:spPr bwMode="auto">
          <a:xfrm>
            <a:off x="3997325" y="1746250"/>
            <a:ext cx="3863975" cy="311150"/>
          </a:xfrm>
          <a:custGeom>
            <a:avLst/>
            <a:gdLst>
              <a:gd name="connsiteX0" fmla="*/ 3863975 w 3863975"/>
              <a:gd name="connsiteY0" fmla="*/ 311150 h 311150"/>
              <a:gd name="connsiteX1" fmla="*/ 2374900 w 3863975"/>
              <a:gd name="connsiteY1" fmla="*/ 311150 h 311150"/>
              <a:gd name="connsiteX2" fmla="*/ 2374900 w 3863975"/>
              <a:gd name="connsiteY2" fmla="*/ 288925 h 311150"/>
              <a:gd name="connsiteX3" fmla="*/ 2130425 w 3863975"/>
              <a:gd name="connsiteY3" fmla="*/ 288925 h 311150"/>
              <a:gd name="connsiteX4" fmla="*/ 2130425 w 3863975"/>
              <a:gd name="connsiteY4" fmla="*/ 257175 h 311150"/>
              <a:gd name="connsiteX5" fmla="*/ 1587500 w 3863975"/>
              <a:gd name="connsiteY5" fmla="*/ 257175 h 311150"/>
              <a:gd name="connsiteX6" fmla="*/ 1565275 w 3863975"/>
              <a:gd name="connsiteY6" fmla="*/ 215900 h 311150"/>
              <a:gd name="connsiteX7" fmla="*/ 1362075 w 3863975"/>
              <a:gd name="connsiteY7" fmla="*/ 215900 h 311150"/>
              <a:gd name="connsiteX8" fmla="*/ 1362075 w 3863975"/>
              <a:gd name="connsiteY8" fmla="*/ 206375 h 311150"/>
              <a:gd name="connsiteX9" fmla="*/ 1257300 w 3863975"/>
              <a:gd name="connsiteY9" fmla="*/ 206375 h 311150"/>
              <a:gd name="connsiteX10" fmla="*/ 1257300 w 3863975"/>
              <a:gd name="connsiteY10" fmla="*/ 206375 h 311150"/>
              <a:gd name="connsiteX11" fmla="*/ 1238250 w 3863975"/>
              <a:gd name="connsiteY11" fmla="*/ 187325 h 311150"/>
              <a:gd name="connsiteX12" fmla="*/ 1238250 w 3863975"/>
              <a:gd name="connsiteY12" fmla="*/ 146050 h 311150"/>
              <a:gd name="connsiteX13" fmla="*/ 679450 w 3863975"/>
              <a:gd name="connsiteY13" fmla="*/ 146050 h 311150"/>
              <a:gd name="connsiteX14" fmla="*/ 679450 w 3863975"/>
              <a:gd name="connsiteY14" fmla="*/ 114300 h 311150"/>
              <a:gd name="connsiteX15" fmla="*/ 625475 w 3863975"/>
              <a:gd name="connsiteY15" fmla="*/ 114300 h 311150"/>
              <a:gd name="connsiteX16" fmla="*/ 625475 w 3863975"/>
              <a:gd name="connsiteY16" fmla="*/ 76200 h 311150"/>
              <a:gd name="connsiteX17" fmla="*/ 584200 w 3863975"/>
              <a:gd name="connsiteY17" fmla="*/ 76200 h 311150"/>
              <a:gd name="connsiteX18" fmla="*/ 584200 w 3863975"/>
              <a:gd name="connsiteY18" fmla="*/ 50800 h 311150"/>
              <a:gd name="connsiteX19" fmla="*/ 536575 w 3863975"/>
              <a:gd name="connsiteY19" fmla="*/ 50800 h 311150"/>
              <a:gd name="connsiteX20" fmla="*/ 536575 w 3863975"/>
              <a:gd name="connsiteY20" fmla="*/ 50800 h 311150"/>
              <a:gd name="connsiteX21" fmla="*/ 536575 w 3863975"/>
              <a:gd name="connsiteY21" fmla="*/ 31750 h 311150"/>
              <a:gd name="connsiteX22" fmla="*/ 244475 w 3863975"/>
              <a:gd name="connsiteY22" fmla="*/ 31750 h 311150"/>
              <a:gd name="connsiteX23" fmla="*/ 244475 w 3863975"/>
              <a:gd name="connsiteY23" fmla="*/ 19050 h 311150"/>
              <a:gd name="connsiteX24" fmla="*/ 158750 w 3863975"/>
              <a:gd name="connsiteY24" fmla="*/ 19050 h 311150"/>
              <a:gd name="connsiteX25" fmla="*/ 158750 w 3863975"/>
              <a:gd name="connsiteY25" fmla="*/ 0 h 311150"/>
              <a:gd name="connsiteX26" fmla="*/ 0 w 3863975"/>
              <a:gd name="connsiteY26" fmla="*/ 0 h 311150"/>
              <a:gd name="connsiteX0" fmla="*/ 3863975 w 3863975"/>
              <a:gd name="connsiteY0" fmla="*/ 311150 h 311150"/>
              <a:gd name="connsiteX1" fmla="*/ 2374900 w 3863975"/>
              <a:gd name="connsiteY1" fmla="*/ 311150 h 311150"/>
              <a:gd name="connsiteX2" fmla="*/ 2374900 w 3863975"/>
              <a:gd name="connsiteY2" fmla="*/ 288925 h 311150"/>
              <a:gd name="connsiteX3" fmla="*/ 2130425 w 3863975"/>
              <a:gd name="connsiteY3" fmla="*/ 288925 h 311150"/>
              <a:gd name="connsiteX4" fmla="*/ 2130425 w 3863975"/>
              <a:gd name="connsiteY4" fmla="*/ 257175 h 311150"/>
              <a:gd name="connsiteX5" fmla="*/ 1587500 w 3863975"/>
              <a:gd name="connsiteY5" fmla="*/ 257175 h 311150"/>
              <a:gd name="connsiteX6" fmla="*/ 1565275 w 3863975"/>
              <a:gd name="connsiteY6" fmla="*/ 215900 h 311150"/>
              <a:gd name="connsiteX7" fmla="*/ 1362075 w 3863975"/>
              <a:gd name="connsiteY7" fmla="*/ 215900 h 311150"/>
              <a:gd name="connsiteX8" fmla="*/ 1362075 w 3863975"/>
              <a:gd name="connsiteY8" fmla="*/ 206375 h 311150"/>
              <a:gd name="connsiteX9" fmla="*/ 1257300 w 3863975"/>
              <a:gd name="connsiteY9" fmla="*/ 206375 h 311150"/>
              <a:gd name="connsiteX10" fmla="*/ 1263650 w 3863975"/>
              <a:gd name="connsiteY10" fmla="*/ 182563 h 311150"/>
              <a:gd name="connsiteX11" fmla="*/ 1238250 w 3863975"/>
              <a:gd name="connsiteY11" fmla="*/ 187325 h 311150"/>
              <a:gd name="connsiteX12" fmla="*/ 1238250 w 3863975"/>
              <a:gd name="connsiteY12" fmla="*/ 146050 h 311150"/>
              <a:gd name="connsiteX13" fmla="*/ 679450 w 3863975"/>
              <a:gd name="connsiteY13" fmla="*/ 146050 h 311150"/>
              <a:gd name="connsiteX14" fmla="*/ 679450 w 3863975"/>
              <a:gd name="connsiteY14" fmla="*/ 114300 h 311150"/>
              <a:gd name="connsiteX15" fmla="*/ 625475 w 3863975"/>
              <a:gd name="connsiteY15" fmla="*/ 114300 h 311150"/>
              <a:gd name="connsiteX16" fmla="*/ 625475 w 3863975"/>
              <a:gd name="connsiteY16" fmla="*/ 76200 h 311150"/>
              <a:gd name="connsiteX17" fmla="*/ 584200 w 3863975"/>
              <a:gd name="connsiteY17" fmla="*/ 76200 h 311150"/>
              <a:gd name="connsiteX18" fmla="*/ 584200 w 3863975"/>
              <a:gd name="connsiteY18" fmla="*/ 50800 h 311150"/>
              <a:gd name="connsiteX19" fmla="*/ 536575 w 3863975"/>
              <a:gd name="connsiteY19" fmla="*/ 50800 h 311150"/>
              <a:gd name="connsiteX20" fmla="*/ 536575 w 3863975"/>
              <a:gd name="connsiteY20" fmla="*/ 50800 h 311150"/>
              <a:gd name="connsiteX21" fmla="*/ 536575 w 3863975"/>
              <a:gd name="connsiteY21" fmla="*/ 31750 h 311150"/>
              <a:gd name="connsiteX22" fmla="*/ 244475 w 3863975"/>
              <a:gd name="connsiteY22" fmla="*/ 31750 h 311150"/>
              <a:gd name="connsiteX23" fmla="*/ 244475 w 3863975"/>
              <a:gd name="connsiteY23" fmla="*/ 19050 h 311150"/>
              <a:gd name="connsiteX24" fmla="*/ 158750 w 3863975"/>
              <a:gd name="connsiteY24" fmla="*/ 19050 h 311150"/>
              <a:gd name="connsiteX25" fmla="*/ 158750 w 3863975"/>
              <a:gd name="connsiteY25" fmla="*/ 0 h 311150"/>
              <a:gd name="connsiteX26" fmla="*/ 0 w 3863975"/>
              <a:gd name="connsiteY26" fmla="*/ 0 h 311150"/>
              <a:gd name="connsiteX0" fmla="*/ 3863975 w 3863975"/>
              <a:gd name="connsiteY0" fmla="*/ 311150 h 311150"/>
              <a:gd name="connsiteX1" fmla="*/ 2374900 w 3863975"/>
              <a:gd name="connsiteY1" fmla="*/ 311150 h 311150"/>
              <a:gd name="connsiteX2" fmla="*/ 2374900 w 3863975"/>
              <a:gd name="connsiteY2" fmla="*/ 288925 h 311150"/>
              <a:gd name="connsiteX3" fmla="*/ 2130425 w 3863975"/>
              <a:gd name="connsiteY3" fmla="*/ 288925 h 311150"/>
              <a:gd name="connsiteX4" fmla="*/ 2130425 w 3863975"/>
              <a:gd name="connsiteY4" fmla="*/ 257175 h 311150"/>
              <a:gd name="connsiteX5" fmla="*/ 1587500 w 3863975"/>
              <a:gd name="connsiteY5" fmla="*/ 257175 h 311150"/>
              <a:gd name="connsiteX6" fmla="*/ 1565275 w 3863975"/>
              <a:gd name="connsiteY6" fmla="*/ 215900 h 311150"/>
              <a:gd name="connsiteX7" fmla="*/ 1362075 w 3863975"/>
              <a:gd name="connsiteY7" fmla="*/ 215900 h 311150"/>
              <a:gd name="connsiteX8" fmla="*/ 1362075 w 3863975"/>
              <a:gd name="connsiteY8" fmla="*/ 206375 h 311150"/>
              <a:gd name="connsiteX9" fmla="*/ 1257300 w 3863975"/>
              <a:gd name="connsiteY9" fmla="*/ 206375 h 311150"/>
              <a:gd name="connsiteX10" fmla="*/ 1258888 w 3863975"/>
              <a:gd name="connsiteY10" fmla="*/ 185738 h 311150"/>
              <a:gd name="connsiteX11" fmla="*/ 1238250 w 3863975"/>
              <a:gd name="connsiteY11" fmla="*/ 187325 h 311150"/>
              <a:gd name="connsiteX12" fmla="*/ 1238250 w 3863975"/>
              <a:gd name="connsiteY12" fmla="*/ 146050 h 311150"/>
              <a:gd name="connsiteX13" fmla="*/ 679450 w 3863975"/>
              <a:gd name="connsiteY13" fmla="*/ 146050 h 311150"/>
              <a:gd name="connsiteX14" fmla="*/ 679450 w 3863975"/>
              <a:gd name="connsiteY14" fmla="*/ 114300 h 311150"/>
              <a:gd name="connsiteX15" fmla="*/ 625475 w 3863975"/>
              <a:gd name="connsiteY15" fmla="*/ 114300 h 311150"/>
              <a:gd name="connsiteX16" fmla="*/ 625475 w 3863975"/>
              <a:gd name="connsiteY16" fmla="*/ 76200 h 311150"/>
              <a:gd name="connsiteX17" fmla="*/ 584200 w 3863975"/>
              <a:gd name="connsiteY17" fmla="*/ 76200 h 311150"/>
              <a:gd name="connsiteX18" fmla="*/ 584200 w 3863975"/>
              <a:gd name="connsiteY18" fmla="*/ 50800 h 311150"/>
              <a:gd name="connsiteX19" fmla="*/ 536575 w 3863975"/>
              <a:gd name="connsiteY19" fmla="*/ 50800 h 311150"/>
              <a:gd name="connsiteX20" fmla="*/ 536575 w 3863975"/>
              <a:gd name="connsiteY20" fmla="*/ 50800 h 311150"/>
              <a:gd name="connsiteX21" fmla="*/ 536575 w 3863975"/>
              <a:gd name="connsiteY21" fmla="*/ 31750 h 311150"/>
              <a:gd name="connsiteX22" fmla="*/ 244475 w 3863975"/>
              <a:gd name="connsiteY22" fmla="*/ 31750 h 311150"/>
              <a:gd name="connsiteX23" fmla="*/ 244475 w 3863975"/>
              <a:gd name="connsiteY23" fmla="*/ 19050 h 311150"/>
              <a:gd name="connsiteX24" fmla="*/ 158750 w 3863975"/>
              <a:gd name="connsiteY24" fmla="*/ 19050 h 311150"/>
              <a:gd name="connsiteX25" fmla="*/ 158750 w 3863975"/>
              <a:gd name="connsiteY25" fmla="*/ 0 h 311150"/>
              <a:gd name="connsiteX26" fmla="*/ 0 w 3863975"/>
              <a:gd name="connsiteY26" fmla="*/ 0 h 311150"/>
              <a:gd name="connsiteX0" fmla="*/ 3863975 w 3863975"/>
              <a:gd name="connsiteY0" fmla="*/ 311150 h 311150"/>
              <a:gd name="connsiteX1" fmla="*/ 2374900 w 3863975"/>
              <a:gd name="connsiteY1" fmla="*/ 311150 h 311150"/>
              <a:gd name="connsiteX2" fmla="*/ 2374900 w 3863975"/>
              <a:gd name="connsiteY2" fmla="*/ 288925 h 311150"/>
              <a:gd name="connsiteX3" fmla="*/ 2130425 w 3863975"/>
              <a:gd name="connsiteY3" fmla="*/ 288925 h 311150"/>
              <a:gd name="connsiteX4" fmla="*/ 2130425 w 3863975"/>
              <a:gd name="connsiteY4" fmla="*/ 257175 h 311150"/>
              <a:gd name="connsiteX5" fmla="*/ 1587500 w 3863975"/>
              <a:gd name="connsiteY5" fmla="*/ 257175 h 311150"/>
              <a:gd name="connsiteX6" fmla="*/ 1565275 w 3863975"/>
              <a:gd name="connsiteY6" fmla="*/ 215900 h 311150"/>
              <a:gd name="connsiteX7" fmla="*/ 1362075 w 3863975"/>
              <a:gd name="connsiteY7" fmla="*/ 215900 h 311150"/>
              <a:gd name="connsiteX8" fmla="*/ 1362075 w 3863975"/>
              <a:gd name="connsiteY8" fmla="*/ 206375 h 311150"/>
              <a:gd name="connsiteX9" fmla="*/ 1263650 w 3863975"/>
              <a:gd name="connsiteY9" fmla="*/ 206375 h 311150"/>
              <a:gd name="connsiteX10" fmla="*/ 1258888 w 3863975"/>
              <a:gd name="connsiteY10" fmla="*/ 185738 h 311150"/>
              <a:gd name="connsiteX11" fmla="*/ 1238250 w 3863975"/>
              <a:gd name="connsiteY11" fmla="*/ 187325 h 311150"/>
              <a:gd name="connsiteX12" fmla="*/ 1238250 w 3863975"/>
              <a:gd name="connsiteY12" fmla="*/ 146050 h 311150"/>
              <a:gd name="connsiteX13" fmla="*/ 679450 w 3863975"/>
              <a:gd name="connsiteY13" fmla="*/ 146050 h 311150"/>
              <a:gd name="connsiteX14" fmla="*/ 679450 w 3863975"/>
              <a:gd name="connsiteY14" fmla="*/ 114300 h 311150"/>
              <a:gd name="connsiteX15" fmla="*/ 625475 w 3863975"/>
              <a:gd name="connsiteY15" fmla="*/ 114300 h 311150"/>
              <a:gd name="connsiteX16" fmla="*/ 625475 w 3863975"/>
              <a:gd name="connsiteY16" fmla="*/ 76200 h 311150"/>
              <a:gd name="connsiteX17" fmla="*/ 584200 w 3863975"/>
              <a:gd name="connsiteY17" fmla="*/ 76200 h 311150"/>
              <a:gd name="connsiteX18" fmla="*/ 584200 w 3863975"/>
              <a:gd name="connsiteY18" fmla="*/ 50800 h 311150"/>
              <a:gd name="connsiteX19" fmla="*/ 536575 w 3863975"/>
              <a:gd name="connsiteY19" fmla="*/ 50800 h 311150"/>
              <a:gd name="connsiteX20" fmla="*/ 536575 w 3863975"/>
              <a:gd name="connsiteY20" fmla="*/ 50800 h 311150"/>
              <a:gd name="connsiteX21" fmla="*/ 536575 w 3863975"/>
              <a:gd name="connsiteY21" fmla="*/ 31750 h 311150"/>
              <a:gd name="connsiteX22" fmla="*/ 244475 w 3863975"/>
              <a:gd name="connsiteY22" fmla="*/ 31750 h 311150"/>
              <a:gd name="connsiteX23" fmla="*/ 244475 w 3863975"/>
              <a:gd name="connsiteY23" fmla="*/ 19050 h 311150"/>
              <a:gd name="connsiteX24" fmla="*/ 158750 w 3863975"/>
              <a:gd name="connsiteY24" fmla="*/ 19050 h 311150"/>
              <a:gd name="connsiteX25" fmla="*/ 158750 w 3863975"/>
              <a:gd name="connsiteY25" fmla="*/ 0 h 311150"/>
              <a:gd name="connsiteX26" fmla="*/ 0 w 3863975"/>
              <a:gd name="connsiteY26" fmla="*/ 0 h 311150"/>
              <a:gd name="connsiteX0" fmla="*/ 3863975 w 3863975"/>
              <a:gd name="connsiteY0" fmla="*/ 311150 h 311150"/>
              <a:gd name="connsiteX1" fmla="*/ 2374900 w 3863975"/>
              <a:gd name="connsiteY1" fmla="*/ 311150 h 311150"/>
              <a:gd name="connsiteX2" fmla="*/ 2374900 w 3863975"/>
              <a:gd name="connsiteY2" fmla="*/ 288925 h 311150"/>
              <a:gd name="connsiteX3" fmla="*/ 2130425 w 3863975"/>
              <a:gd name="connsiteY3" fmla="*/ 288925 h 311150"/>
              <a:gd name="connsiteX4" fmla="*/ 2130425 w 3863975"/>
              <a:gd name="connsiteY4" fmla="*/ 257175 h 311150"/>
              <a:gd name="connsiteX5" fmla="*/ 1587500 w 3863975"/>
              <a:gd name="connsiteY5" fmla="*/ 257175 h 311150"/>
              <a:gd name="connsiteX6" fmla="*/ 1565275 w 3863975"/>
              <a:gd name="connsiteY6" fmla="*/ 215900 h 311150"/>
              <a:gd name="connsiteX7" fmla="*/ 1362075 w 3863975"/>
              <a:gd name="connsiteY7" fmla="*/ 215900 h 311150"/>
              <a:gd name="connsiteX8" fmla="*/ 1362075 w 3863975"/>
              <a:gd name="connsiteY8" fmla="*/ 206375 h 311150"/>
              <a:gd name="connsiteX9" fmla="*/ 1260475 w 3863975"/>
              <a:gd name="connsiteY9" fmla="*/ 211138 h 311150"/>
              <a:gd name="connsiteX10" fmla="*/ 1258888 w 3863975"/>
              <a:gd name="connsiteY10" fmla="*/ 185738 h 311150"/>
              <a:gd name="connsiteX11" fmla="*/ 1238250 w 3863975"/>
              <a:gd name="connsiteY11" fmla="*/ 187325 h 311150"/>
              <a:gd name="connsiteX12" fmla="*/ 1238250 w 3863975"/>
              <a:gd name="connsiteY12" fmla="*/ 146050 h 311150"/>
              <a:gd name="connsiteX13" fmla="*/ 679450 w 3863975"/>
              <a:gd name="connsiteY13" fmla="*/ 146050 h 311150"/>
              <a:gd name="connsiteX14" fmla="*/ 679450 w 3863975"/>
              <a:gd name="connsiteY14" fmla="*/ 114300 h 311150"/>
              <a:gd name="connsiteX15" fmla="*/ 625475 w 3863975"/>
              <a:gd name="connsiteY15" fmla="*/ 114300 h 311150"/>
              <a:gd name="connsiteX16" fmla="*/ 625475 w 3863975"/>
              <a:gd name="connsiteY16" fmla="*/ 76200 h 311150"/>
              <a:gd name="connsiteX17" fmla="*/ 584200 w 3863975"/>
              <a:gd name="connsiteY17" fmla="*/ 76200 h 311150"/>
              <a:gd name="connsiteX18" fmla="*/ 584200 w 3863975"/>
              <a:gd name="connsiteY18" fmla="*/ 50800 h 311150"/>
              <a:gd name="connsiteX19" fmla="*/ 536575 w 3863975"/>
              <a:gd name="connsiteY19" fmla="*/ 50800 h 311150"/>
              <a:gd name="connsiteX20" fmla="*/ 536575 w 3863975"/>
              <a:gd name="connsiteY20" fmla="*/ 50800 h 311150"/>
              <a:gd name="connsiteX21" fmla="*/ 536575 w 3863975"/>
              <a:gd name="connsiteY21" fmla="*/ 31750 h 311150"/>
              <a:gd name="connsiteX22" fmla="*/ 244475 w 3863975"/>
              <a:gd name="connsiteY22" fmla="*/ 31750 h 311150"/>
              <a:gd name="connsiteX23" fmla="*/ 244475 w 3863975"/>
              <a:gd name="connsiteY23" fmla="*/ 19050 h 311150"/>
              <a:gd name="connsiteX24" fmla="*/ 158750 w 3863975"/>
              <a:gd name="connsiteY24" fmla="*/ 19050 h 311150"/>
              <a:gd name="connsiteX25" fmla="*/ 158750 w 3863975"/>
              <a:gd name="connsiteY25" fmla="*/ 0 h 311150"/>
              <a:gd name="connsiteX26" fmla="*/ 0 w 3863975"/>
              <a:gd name="connsiteY26" fmla="*/ 0 h 311150"/>
              <a:gd name="connsiteX0" fmla="*/ 3863975 w 3863975"/>
              <a:gd name="connsiteY0" fmla="*/ 311150 h 311150"/>
              <a:gd name="connsiteX1" fmla="*/ 2374900 w 3863975"/>
              <a:gd name="connsiteY1" fmla="*/ 311150 h 311150"/>
              <a:gd name="connsiteX2" fmla="*/ 2374900 w 3863975"/>
              <a:gd name="connsiteY2" fmla="*/ 288925 h 311150"/>
              <a:gd name="connsiteX3" fmla="*/ 2130425 w 3863975"/>
              <a:gd name="connsiteY3" fmla="*/ 288925 h 311150"/>
              <a:gd name="connsiteX4" fmla="*/ 2130425 w 3863975"/>
              <a:gd name="connsiteY4" fmla="*/ 257175 h 311150"/>
              <a:gd name="connsiteX5" fmla="*/ 1587500 w 3863975"/>
              <a:gd name="connsiteY5" fmla="*/ 257175 h 311150"/>
              <a:gd name="connsiteX6" fmla="*/ 1565275 w 3863975"/>
              <a:gd name="connsiteY6" fmla="*/ 215900 h 311150"/>
              <a:gd name="connsiteX7" fmla="*/ 1362075 w 3863975"/>
              <a:gd name="connsiteY7" fmla="*/ 215900 h 311150"/>
              <a:gd name="connsiteX8" fmla="*/ 1362075 w 3863975"/>
              <a:gd name="connsiteY8" fmla="*/ 206375 h 311150"/>
              <a:gd name="connsiteX9" fmla="*/ 1260475 w 3863975"/>
              <a:gd name="connsiteY9" fmla="*/ 206375 h 311150"/>
              <a:gd name="connsiteX10" fmla="*/ 1258888 w 3863975"/>
              <a:gd name="connsiteY10" fmla="*/ 185738 h 311150"/>
              <a:gd name="connsiteX11" fmla="*/ 1238250 w 3863975"/>
              <a:gd name="connsiteY11" fmla="*/ 187325 h 311150"/>
              <a:gd name="connsiteX12" fmla="*/ 1238250 w 3863975"/>
              <a:gd name="connsiteY12" fmla="*/ 146050 h 311150"/>
              <a:gd name="connsiteX13" fmla="*/ 679450 w 3863975"/>
              <a:gd name="connsiteY13" fmla="*/ 146050 h 311150"/>
              <a:gd name="connsiteX14" fmla="*/ 679450 w 3863975"/>
              <a:gd name="connsiteY14" fmla="*/ 114300 h 311150"/>
              <a:gd name="connsiteX15" fmla="*/ 625475 w 3863975"/>
              <a:gd name="connsiteY15" fmla="*/ 114300 h 311150"/>
              <a:gd name="connsiteX16" fmla="*/ 625475 w 3863975"/>
              <a:gd name="connsiteY16" fmla="*/ 76200 h 311150"/>
              <a:gd name="connsiteX17" fmla="*/ 584200 w 3863975"/>
              <a:gd name="connsiteY17" fmla="*/ 76200 h 311150"/>
              <a:gd name="connsiteX18" fmla="*/ 584200 w 3863975"/>
              <a:gd name="connsiteY18" fmla="*/ 50800 h 311150"/>
              <a:gd name="connsiteX19" fmla="*/ 536575 w 3863975"/>
              <a:gd name="connsiteY19" fmla="*/ 50800 h 311150"/>
              <a:gd name="connsiteX20" fmla="*/ 536575 w 3863975"/>
              <a:gd name="connsiteY20" fmla="*/ 50800 h 311150"/>
              <a:gd name="connsiteX21" fmla="*/ 536575 w 3863975"/>
              <a:gd name="connsiteY21" fmla="*/ 31750 h 311150"/>
              <a:gd name="connsiteX22" fmla="*/ 244475 w 3863975"/>
              <a:gd name="connsiteY22" fmla="*/ 31750 h 311150"/>
              <a:gd name="connsiteX23" fmla="*/ 244475 w 3863975"/>
              <a:gd name="connsiteY23" fmla="*/ 19050 h 311150"/>
              <a:gd name="connsiteX24" fmla="*/ 158750 w 3863975"/>
              <a:gd name="connsiteY24" fmla="*/ 19050 h 311150"/>
              <a:gd name="connsiteX25" fmla="*/ 158750 w 3863975"/>
              <a:gd name="connsiteY25" fmla="*/ 0 h 311150"/>
              <a:gd name="connsiteX26" fmla="*/ 0 w 3863975"/>
              <a:gd name="connsiteY26" fmla="*/ 0 h 31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63975" h="311150">
                <a:moveTo>
                  <a:pt x="3863975" y="311150"/>
                </a:moveTo>
                <a:lnTo>
                  <a:pt x="2374900" y="311150"/>
                </a:lnTo>
                <a:lnTo>
                  <a:pt x="2374900" y="288925"/>
                </a:lnTo>
                <a:lnTo>
                  <a:pt x="2130425" y="288925"/>
                </a:lnTo>
                <a:lnTo>
                  <a:pt x="2130425" y="257175"/>
                </a:lnTo>
                <a:lnTo>
                  <a:pt x="1587500" y="257175"/>
                </a:lnTo>
                <a:lnTo>
                  <a:pt x="1565275" y="215900"/>
                </a:lnTo>
                <a:lnTo>
                  <a:pt x="1362075" y="215900"/>
                </a:lnTo>
                <a:lnTo>
                  <a:pt x="1362075" y="206375"/>
                </a:lnTo>
                <a:lnTo>
                  <a:pt x="1260475" y="206375"/>
                </a:lnTo>
                <a:lnTo>
                  <a:pt x="1258888" y="185738"/>
                </a:lnTo>
                <a:lnTo>
                  <a:pt x="1238250" y="187325"/>
                </a:lnTo>
                <a:lnTo>
                  <a:pt x="1238250" y="146050"/>
                </a:lnTo>
                <a:lnTo>
                  <a:pt x="679450" y="146050"/>
                </a:lnTo>
                <a:lnTo>
                  <a:pt x="679450" y="114300"/>
                </a:lnTo>
                <a:lnTo>
                  <a:pt x="625475" y="114300"/>
                </a:lnTo>
                <a:lnTo>
                  <a:pt x="625475" y="76200"/>
                </a:lnTo>
                <a:lnTo>
                  <a:pt x="584200" y="76200"/>
                </a:lnTo>
                <a:lnTo>
                  <a:pt x="584200" y="50800"/>
                </a:lnTo>
                <a:lnTo>
                  <a:pt x="536575" y="50800"/>
                </a:lnTo>
                <a:lnTo>
                  <a:pt x="536575" y="50800"/>
                </a:lnTo>
                <a:lnTo>
                  <a:pt x="536575" y="31750"/>
                </a:lnTo>
                <a:lnTo>
                  <a:pt x="244475" y="31750"/>
                </a:lnTo>
                <a:lnTo>
                  <a:pt x="244475" y="19050"/>
                </a:lnTo>
                <a:lnTo>
                  <a:pt x="158750" y="19050"/>
                </a:lnTo>
                <a:lnTo>
                  <a:pt x="158750" y="0"/>
                </a:lnTo>
                <a:lnTo>
                  <a:pt x="0" y="0"/>
                </a:lnTo>
              </a:path>
            </a:pathLst>
          </a:custGeom>
          <a:noFill/>
          <a:ln w="28575">
            <a:solidFill>
              <a:schemeClr val="accent3"/>
            </a:solidFill>
            <a:miter lim="800000"/>
            <a:headEnd/>
            <a:tailEnd/>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cxnSp>
        <p:nvCxnSpPr>
          <p:cNvPr id="80" name="Straight Connector 79">
            <a:extLst>
              <a:ext uri="{FF2B5EF4-FFF2-40B4-BE49-F238E27FC236}">
                <a16:creationId xmlns:a16="http://schemas.microsoft.com/office/drawing/2014/main" id="{F949719A-93DB-D7B8-5F65-92E0CF04228D}"/>
              </a:ext>
            </a:extLst>
          </p:cNvPr>
          <p:cNvCxnSpPr>
            <a:cxnSpLocks/>
          </p:cNvCxnSpPr>
          <p:nvPr/>
        </p:nvCxnSpPr>
        <p:spPr bwMode="auto">
          <a:xfrm>
            <a:off x="6248400" y="3307638"/>
            <a:ext cx="0" cy="91710"/>
          </a:xfrm>
          <a:prstGeom prst="line">
            <a:avLst/>
          </a:prstGeom>
          <a:noFill/>
          <a:ln w="28575" cap="flat" cmpd="sng" algn="ctr">
            <a:solidFill>
              <a:schemeClr val="accent3">
                <a:lumMod val="60000"/>
                <a:lumOff val="40000"/>
              </a:schemeClr>
            </a:solidFill>
            <a:prstDash val="solid"/>
            <a:round/>
            <a:headEnd type="none" w="med" len="med"/>
            <a:tailEnd type="none" w="med" len="med"/>
          </a:ln>
          <a:effectLst/>
        </p:spPr>
      </p:cxnSp>
      <p:cxnSp>
        <p:nvCxnSpPr>
          <p:cNvPr id="82" name="Straight Connector 81">
            <a:extLst>
              <a:ext uri="{FF2B5EF4-FFF2-40B4-BE49-F238E27FC236}">
                <a16:creationId xmlns:a16="http://schemas.microsoft.com/office/drawing/2014/main" id="{FDB90923-AC0D-5150-84CE-9131CFFE5AB4}"/>
              </a:ext>
            </a:extLst>
          </p:cNvPr>
          <p:cNvCxnSpPr>
            <a:cxnSpLocks/>
          </p:cNvCxnSpPr>
          <p:nvPr/>
        </p:nvCxnSpPr>
        <p:spPr bwMode="auto">
          <a:xfrm>
            <a:off x="6324600" y="3353493"/>
            <a:ext cx="0" cy="91710"/>
          </a:xfrm>
          <a:prstGeom prst="line">
            <a:avLst/>
          </a:prstGeom>
          <a:noFill/>
          <a:ln w="28575" cap="flat" cmpd="sng" algn="ctr">
            <a:solidFill>
              <a:schemeClr val="accent3">
                <a:lumMod val="60000"/>
                <a:lumOff val="40000"/>
              </a:schemeClr>
            </a:solidFill>
            <a:prstDash val="solid"/>
            <a:round/>
            <a:headEnd type="none" w="med" len="med"/>
            <a:tailEnd type="none" w="med" len="med"/>
          </a:ln>
          <a:effectLst/>
        </p:spPr>
      </p:cxnSp>
      <p:cxnSp>
        <p:nvCxnSpPr>
          <p:cNvPr id="83" name="Straight Connector 82">
            <a:extLst>
              <a:ext uri="{FF2B5EF4-FFF2-40B4-BE49-F238E27FC236}">
                <a16:creationId xmlns:a16="http://schemas.microsoft.com/office/drawing/2014/main" id="{07F6B4DE-D5B1-EC16-8488-CEA5558C76B5}"/>
              </a:ext>
            </a:extLst>
          </p:cNvPr>
          <p:cNvCxnSpPr>
            <a:cxnSpLocks/>
          </p:cNvCxnSpPr>
          <p:nvPr/>
        </p:nvCxnSpPr>
        <p:spPr bwMode="auto">
          <a:xfrm>
            <a:off x="6324600" y="3359824"/>
            <a:ext cx="0" cy="91710"/>
          </a:xfrm>
          <a:prstGeom prst="line">
            <a:avLst/>
          </a:prstGeom>
          <a:noFill/>
          <a:ln w="28575" cap="flat" cmpd="sng" algn="ctr">
            <a:solidFill>
              <a:schemeClr val="accent3">
                <a:lumMod val="60000"/>
                <a:lumOff val="40000"/>
              </a:schemeClr>
            </a:solidFill>
            <a:prstDash val="solid"/>
            <a:round/>
            <a:headEnd type="none" w="med" len="med"/>
            <a:tailEnd type="none" w="med" len="med"/>
          </a:ln>
          <a:effectLst/>
        </p:spPr>
      </p:cxnSp>
      <p:cxnSp>
        <p:nvCxnSpPr>
          <p:cNvPr id="84" name="Straight Connector 83">
            <a:extLst>
              <a:ext uri="{FF2B5EF4-FFF2-40B4-BE49-F238E27FC236}">
                <a16:creationId xmlns:a16="http://schemas.microsoft.com/office/drawing/2014/main" id="{00F6E7B8-46BD-1F80-644A-9D827DC2018E}"/>
              </a:ext>
            </a:extLst>
          </p:cNvPr>
          <p:cNvCxnSpPr>
            <a:cxnSpLocks/>
          </p:cNvCxnSpPr>
          <p:nvPr/>
        </p:nvCxnSpPr>
        <p:spPr bwMode="auto">
          <a:xfrm>
            <a:off x="6324600" y="3359824"/>
            <a:ext cx="0" cy="91710"/>
          </a:xfrm>
          <a:prstGeom prst="line">
            <a:avLst/>
          </a:prstGeom>
          <a:noFill/>
          <a:ln w="28575" cap="flat" cmpd="sng" algn="ctr">
            <a:solidFill>
              <a:schemeClr val="accent3">
                <a:lumMod val="60000"/>
                <a:lumOff val="40000"/>
              </a:schemeClr>
            </a:solidFill>
            <a:prstDash val="solid"/>
            <a:round/>
            <a:headEnd type="none" w="med" len="med"/>
            <a:tailEnd type="none" w="med" len="med"/>
          </a:ln>
          <a:effectLst/>
        </p:spPr>
      </p:cxnSp>
      <p:cxnSp>
        <p:nvCxnSpPr>
          <p:cNvPr id="85" name="Straight Connector 84">
            <a:extLst>
              <a:ext uri="{FF2B5EF4-FFF2-40B4-BE49-F238E27FC236}">
                <a16:creationId xmlns:a16="http://schemas.microsoft.com/office/drawing/2014/main" id="{950D067C-FDA8-226F-D1B3-3E98439F2F04}"/>
              </a:ext>
            </a:extLst>
          </p:cNvPr>
          <p:cNvCxnSpPr>
            <a:cxnSpLocks/>
          </p:cNvCxnSpPr>
          <p:nvPr/>
        </p:nvCxnSpPr>
        <p:spPr bwMode="auto">
          <a:xfrm>
            <a:off x="6356350" y="3352396"/>
            <a:ext cx="0" cy="91710"/>
          </a:xfrm>
          <a:prstGeom prst="line">
            <a:avLst/>
          </a:prstGeom>
          <a:noFill/>
          <a:ln w="28575" cap="flat" cmpd="sng" algn="ctr">
            <a:solidFill>
              <a:schemeClr val="accent3">
                <a:lumMod val="60000"/>
                <a:lumOff val="40000"/>
              </a:schemeClr>
            </a:solidFill>
            <a:prstDash val="solid"/>
            <a:round/>
            <a:headEnd type="none" w="med" len="med"/>
            <a:tailEnd type="none" w="med" len="med"/>
          </a:ln>
          <a:effectLst/>
        </p:spPr>
      </p:cxnSp>
      <p:cxnSp>
        <p:nvCxnSpPr>
          <p:cNvPr id="86" name="Straight Connector 85">
            <a:extLst>
              <a:ext uri="{FF2B5EF4-FFF2-40B4-BE49-F238E27FC236}">
                <a16:creationId xmlns:a16="http://schemas.microsoft.com/office/drawing/2014/main" id="{4EB2A10C-0C30-001B-DF55-19B64396CFEB}"/>
              </a:ext>
            </a:extLst>
          </p:cNvPr>
          <p:cNvCxnSpPr>
            <a:cxnSpLocks/>
          </p:cNvCxnSpPr>
          <p:nvPr/>
        </p:nvCxnSpPr>
        <p:spPr bwMode="auto">
          <a:xfrm>
            <a:off x="6400800" y="3352396"/>
            <a:ext cx="0" cy="91710"/>
          </a:xfrm>
          <a:prstGeom prst="line">
            <a:avLst/>
          </a:prstGeom>
          <a:noFill/>
          <a:ln w="28575" cap="flat" cmpd="sng" algn="ctr">
            <a:solidFill>
              <a:schemeClr val="accent3">
                <a:lumMod val="60000"/>
                <a:lumOff val="40000"/>
              </a:schemeClr>
            </a:solidFill>
            <a:prstDash val="solid"/>
            <a:round/>
            <a:headEnd type="none" w="med" len="med"/>
            <a:tailEnd type="none" w="med" len="med"/>
          </a:ln>
          <a:effectLst/>
        </p:spPr>
      </p:cxnSp>
      <p:cxnSp>
        <p:nvCxnSpPr>
          <p:cNvPr id="88" name="Straight Connector 87">
            <a:extLst>
              <a:ext uri="{FF2B5EF4-FFF2-40B4-BE49-F238E27FC236}">
                <a16:creationId xmlns:a16="http://schemas.microsoft.com/office/drawing/2014/main" id="{3CD2223B-750B-F472-2BFA-14CCC95A9B75}"/>
              </a:ext>
            </a:extLst>
          </p:cNvPr>
          <p:cNvCxnSpPr>
            <a:cxnSpLocks/>
          </p:cNvCxnSpPr>
          <p:nvPr/>
        </p:nvCxnSpPr>
        <p:spPr bwMode="auto">
          <a:xfrm>
            <a:off x="6521473" y="3350809"/>
            <a:ext cx="0" cy="91710"/>
          </a:xfrm>
          <a:prstGeom prst="line">
            <a:avLst/>
          </a:prstGeom>
          <a:noFill/>
          <a:ln w="28575" cap="flat" cmpd="sng" algn="ctr">
            <a:solidFill>
              <a:schemeClr val="accent3">
                <a:lumMod val="60000"/>
                <a:lumOff val="40000"/>
              </a:schemeClr>
            </a:solidFill>
            <a:prstDash val="solid"/>
            <a:round/>
            <a:headEnd type="none" w="med" len="med"/>
            <a:tailEnd type="none" w="med" len="med"/>
          </a:ln>
          <a:effectLst/>
        </p:spPr>
      </p:cxnSp>
      <p:grpSp>
        <p:nvGrpSpPr>
          <p:cNvPr id="90" name="Group 89">
            <a:extLst>
              <a:ext uri="{FF2B5EF4-FFF2-40B4-BE49-F238E27FC236}">
                <a16:creationId xmlns:a16="http://schemas.microsoft.com/office/drawing/2014/main" id="{0AAC3AFE-1056-E228-AB28-A1AD1ED3298E}"/>
              </a:ext>
            </a:extLst>
          </p:cNvPr>
          <p:cNvGrpSpPr/>
          <p:nvPr/>
        </p:nvGrpSpPr>
        <p:grpSpPr>
          <a:xfrm>
            <a:off x="6456363" y="3350809"/>
            <a:ext cx="31750" cy="94394"/>
            <a:chOff x="6456363" y="3350809"/>
            <a:chExt cx="31750" cy="94394"/>
          </a:xfrm>
        </p:grpSpPr>
        <p:cxnSp>
          <p:nvCxnSpPr>
            <p:cNvPr id="87" name="Straight Connector 86">
              <a:extLst>
                <a:ext uri="{FF2B5EF4-FFF2-40B4-BE49-F238E27FC236}">
                  <a16:creationId xmlns:a16="http://schemas.microsoft.com/office/drawing/2014/main" id="{F92DAF12-6228-C293-4657-240C5C1EE2A4}"/>
                </a:ext>
              </a:extLst>
            </p:cNvPr>
            <p:cNvCxnSpPr>
              <a:cxnSpLocks/>
            </p:cNvCxnSpPr>
            <p:nvPr/>
          </p:nvCxnSpPr>
          <p:spPr bwMode="auto">
            <a:xfrm>
              <a:off x="6456363" y="3350809"/>
              <a:ext cx="0" cy="91710"/>
            </a:xfrm>
            <a:prstGeom prst="line">
              <a:avLst/>
            </a:prstGeom>
            <a:noFill/>
            <a:ln w="28575" cap="flat" cmpd="sng" algn="ctr">
              <a:solidFill>
                <a:schemeClr val="accent3">
                  <a:lumMod val="60000"/>
                  <a:lumOff val="40000"/>
                </a:schemeClr>
              </a:solidFill>
              <a:prstDash val="solid"/>
              <a:round/>
              <a:headEnd type="none" w="med" len="med"/>
              <a:tailEnd type="none" w="med" len="med"/>
            </a:ln>
            <a:effectLst/>
          </p:spPr>
        </p:cxnSp>
        <p:cxnSp>
          <p:nvCxnSpPr>
            <p:cNvPr id="89" name="Straight Connector 88">
              <a:extLst>
                <a:ext uri="{FF2B5EF4-FFF2-40B4-BE49-F238E27FC236}">
                  <a16:creationId xmlns:a16="http://schemas.microsoft.com/office/drawing/2014/main" id="{B903CD12-AF0E-7E20-E354-C67725CD8525}"/>
                </a:ext>
              </a:extLst>
            </p:cNvPr>
            <p:cNvCxnSpPr>
              <a:cxnSpLocks/>
            </p:cNvCxnSpPr>
            <p:nvPr/>
          </p:nvCxnSpPr>
          <p:spPr bwMode="auto">
            <a:xfrm>
              <a:off x="6488113" y="3353493"/>
              <a:ext cx="0" cy="91710"/>
            </a:xfrm>
            <a:prstGeom prst="line">
              <a:avLst/>
            </a:prstGeom>
            <a:noFill/>
            <a:ln w="28575" cap="flat" cmpd="sng" algn="ctr">
              <a:solidFill>
                <a:schemeClr val="accent3">
                  <a:lumMod val="60000"/>
                  <a:lumOff val="40000"/>
                </a:schemeClr>
              </a:solidFill>
              <a:prstDash val="solid"/>
              <a:round/>
              <a:headEnd type="none" w="med" len="med"/>
              <a:tailEnd type="none" w="med" len="med"/>
            </a:ln>
            <a:effectLst/>
          </p:spPr>
        </p:cxnSp>
      </p:grpSp>
      <p:grpSp>
        <p:nvGrpSpPr>
          <p:cNvPr id="91" name="Group 90">
            <a:extLst>
              <a:ext uri="{FF2B5EF4-FFF2-40B4-BE49-F238E27FC236}">
                <a16:creationId xmlns:a16="http://schemas.microsoft.com/office/drawing/2014/main" id="{28B5031A-844C-5137-1B04-E149B821DC22}"/>
              </a:ext>
            </a:extLst>
          </p:cNvPr>
          <p:cNvGrpSpPr/>
          <p:nvPr/>
        </p:nvGrpSpPr>
        <p:grpSpPr>
          <a:xfrm>
            <a:off x="6559852" y="3350809"/>
            <a:ext cx="31750" cy="94394"/>
            <a:chOff x="6456363" y="3350809"/>
            <a:chExt cx="31750" cy="94394"/>
          </a:xfrm>
        </p:grpSpPr>
        <p:cxnSp>
          <p:nvCxnSpPr>
            <p:cNvPr id="92" name="Straight Connector 91">
              <a:extLst>
                <a:ext uri="{FF2B5EF4-FFF2-40B4-BE49-F238E27FC236}">
                  <a16:creationId xmlns:a16="http://schemas.microsoft.com/office/drawing/2014/main" id="{6B7C348A-14B1-FDB0-EBA1-0DBA63A3EFA5}"/>
                </a:ext>
              </a:extLst>
            </p:cNvPr>
            <p:cNvCxnSpPr>
              <a:cxnSpLocks/>
            </p:cNvCxnSpPr>
            <p:nvPr/>
          </p:nvCxnSpPr>
          <p:spPr bwMode="auto">
            <a:xfrm>
              <a:off x="6456363" y="3350809"/>
              <a:ext cx="0" cy="91710"/>
            </a:xfrm>
            <a:prstGeom prst="line">
              <a:avLst/>
            </a:prstGeom>
            <a:noFill/>
            <a:ln w="28575" cap="flat" cmpd="sng" algn="ctr">
              <a:solidFill>
                <a:schemeClr val="accent3">
                  <a:lumMod val="60000"/>
                  <a:lumOff val="40000"/>
                </a:schemeClr>
              </a:solidFill>
              <a:prstDash val="solid"/>
              <a:round/>
              <a:headEnd type="none" w="med" len="med"/>
              <a:tailEnd type="none" w="med" len="med"/>
            </a:ln>
            <a:effectLst/>
          </p:spPr>
        </p:cxnSp>
        <p:cxnSp>
          <p:nvCxnSpPr>
            <p:cNvPr id="93" name="Straight Connector 92">
              <a:extLst>
                <a:ext uri="{FF2B5EF4-FFF2-40B4-BE49-F238E27FC236}">
                  <a16:creationId xmlns:a16="http://schemas.microsoft.com/office/drawing/2014/main" id="{91909459-1D86-A5C9-9EE5-9D2630728EB9}"/>
                </a:ext>
              </a:extLst>
            </p:cNvPr>
            <p:cNvCxnSpPr>
              <a:cxnSpLocks/>
            </p:cNvCxnSpPr>
            <p:nvPr/>
          </p:nvCxnSpPr>
          <p:spPr bwMode="auto">
            <a:xfrm>
              <a:off x="6488113" y="3353493"/>
              <a:ext cx="0" cy="91710"/>
            </a:xfrm>
            <a:prstGeom prst="line">
              <a:avLst/>
            </a:prstGeom>
            <a:noFill/>
            <a:ln w="28575" cap="flat" cmpd="sng" algn="ctr">
              <a:solidFill>
                <a:schemeClr val="accent3">
                  <a:lumMod val="60000"/>
                  <a:lumOff val="40000"/>
                </a:schemeClr>
              </a:solidFill>
              <a:prstDash val="solid"/>
              <a:round/>
              <a:headEnd type="none" w="med" len="med"/>
              <a:tailEnd type="none" w="med" len="med"/>
            </a:ln>
            <a:effectLst/>
          </p:spPr>
        </p:cxnSp>
      </p:grpSp>
      <p:grpSp>
        <p:nvGrpSpPr>
          <p:cNvPr id="94" name="Group 93">
            <a:extLst>
              <a:ext uri="{FF2B5EF4-FFF2-40B4-BE49-F238E27FC236}">
                <a16:creationId xmlns:a16="http://schemas.microsoft.com/office/drawing/2014/main" id="{B72F5F2B-2620-BDAD-E2C0-540EEE102789}"/>
              </a:ext>
            </a:extLst>
          </p:cNvPr>
          <p:cNvGrpSpPr/>
          <p:nvPr/>
        </p:nvGrpSpPr>
        <p:grpSpPr>
          <a:xfrm>
            <a:off x="6643993" y="3384643"/>
            <a:ext cx="31750" cy="94394"/>
            <a:chOff x="6456363" y="3350809"/>
            <a:chExt cx="31750" cy="94394"/>
          </a:xfrm>
        </p:grpSpPr>
        <p:cxnSp>
          <p:nvCxnSpPr>
            <p:cNvPr id="95" name="Straight Connector 94">
              <a:extLst>
                <a:ext uri="{FF2B5EF4-FFF2-40B4-BE49-F238E27FC236}">
                  <a16:creationId xmlns:a16="http://schemas.microsoft.com/office/drawing/2014/main" id="{B8714980-DD60-637E-7A9A-0AD6625938EC}"/>
                </a:ext>
              </a:extLst>
            </p:cNvPr>
            <p:cNvCxnSpPr>
              <a:cxnSpLocks/>
            </p:cNvCxnSpPr>
            <p:nvPr/>
          </p:nvCxnSpPr>
          <p:spPr bwMode="auto">
            <a:xfrm>
              <a:off x="6456363" y="3350809"/>
              <a:ext cx="0" cy="91710"/>
            </a:xfrm>
            <a:prstGeom prst="line">
              <a:avLst/>
            </a:prstGeom>
            <a:noFill/>
            <a:ln w="28575" cap="flat" cmpd="sng" algn="ctr">
              <a:solidFill>
                <a:schemeClr val="accent3">
                  <a:lumMod val="60000"/>
                  <a:lumOff val="40000"/>
                </a:schemeClr>
              </a:solidFill>
              <a:prstDash val="solid"/>
              <a:round/>
              <a:headEnd type="none" w="med" len="med"/>
              <a:tailEnd type="none" w="med" len="med"/>
            </a:ln>
            <a:effectLst/>
          </p:spPr>
        </p:cxnSp>
        <p:cxnSp>
          <p:nvCxnSpPr>
            <p:cNvPr id="96" name="Straight Connector 95">
              <a:extLst>
                <a:ext uri="{FF2B5EF4-FFF2-40B4-BE49-F238E27FC236}">
                  <a16:creationId xmlns:a16="http://schemas.microsoft.com/office/drawing/2014/main" id="{BF5F280F-E8AE-8657-52D0-29DF68CC1FB7}"/>
                </a:ext>
              </a:extLst>
            </p:cNvPr>
            <p:cNvCxnSpPr>
              <a:cxnSpLocks/>
            </p:cNvCxnSpPr>
            <p:nvPr/>
          </p:nvCxnSpPr>
          <p:spPr bwMode="auto">
            <a:xfrm>
              <a:off x="6488113" y="3353493"/>
              <a:ext cx="0" cy="91710"/>
            </a:xfrm>
            <a:prstGeom prst="line">
              <a:avLst/>
            </a:prstGeom>
            <a:noFill/>
            <a:ln w="28575" cap="flat" cmpd="sng" algn="ctr">
              <a:solidFill>
                <a:schemeClr val="accent3">
                  <a:lumMod val="60000"/>
                  <a:lumOff val="40000"/>
                </a:schemeClr>
              </a:solidFill>
              <a:prstDash val="solid"/>
              <a:round/>
              <a:headEnd type="none" w="med" len="med"/>
              <a:tailEnd type="none" w="med" len="med"/>
            </a:ln>
            <a:effectLst/>
          </p:spPr>
        </p:cxnSp>
      </p:grpSp>
      <p:cxnSp>
        <p:nvCxnSpPr>
          <p:cNvPr id="97" name="Straight Connector 96">
            <a:extLst>
              <a:ext uri="{FF2B5EF4-FFF2-40B4-BE49-F238E27FC236}">
                <a16:creationId xmlns:a16="http://schemas.microsoft.com/office/drawing/2014/main" id="{06152AD7-2846-73C0-0A57-2DE476E7EFB8}"/>
              </a:ext>
            </a:extLst>
          </p:cNvPr>
          <p:cNvCxnSpPr>
            <a:cxnSpLocks/>
          </p:cNvCxnSpPr>
          <p:nvPr/>
        </p:nvCxnSpPr>
        <p:spPr bwMode="auto">
          <a:xfrm>
            <a:off x="6718551" y="3384643"/>
            <a:ext cx="0" cy="91710"/>
          </a:xfrm>
          <a:prstGeom prst="line">
            <a:avLst/>
          </a:prstGeom>
          <a:noFill/>
          <a:ln w="28575" cap="flat" cmpd="sng" algn="ctr">
            <a:solidFill>
              <a:schemeClr val="accent3">
                <a:lumMod val="60000"/>
                <a:lumOff val="40000"/>
              </a:schemeClr>
            </a:solidFill>
            <a:prstDash val="solid"/>
            <a:round/>
            <a:headEnd type="none" w="med" len="med"/>
            <a:tailEnd type="none" w="med" len="med"/>
          </a:ln>
          <a:effectLst/>
        </p:spPr>
      </p:cxnSp>
      <p:grpSp>
        <p:nvGrpSpPr>
          <p:cNvPr id="98" name="Group 97">
            <a:extLst>
              <a:ext uri="{FF2B5EF4-FFF2-40B4-BE49-F238E27FC236}">
                <a16:creationId xmlns:a16="http://schemas.microsoft.com/office/drawing/2014/main" id="{803C0640-FB05-DFF1-F47B-030E5E5E8962}"/>
              </a:ext>
            </a:extLst>
          </p:cNvPr>
          <p:cNvGrpSpPr/>
          <p:nvPr/>
        </p:nvGrpSpPr>
        <p:grpSpPr>
          <a:xfrm>
            <a:off x="6757342" y="3384643"/>
            <a:ext cx="31750" cy="94394"/>
            <a:chOff x="6456363" y="3350809"/>
            <a:chExt cx="31750" cy="94394"/>
          </a:xfrm>
        </p:grpSpPr>
        <p:cxnSp>
          <p:nvCxnSpPr>
            <p:cNvPr id="99" name="Straight Connector 98">
              <a:extLst>
                <a:ext uri="{FF2B5EF4-FFF2-40B4-BE49-F238E27FC236}">
                  <a16:creationId xmlns:a16="http://schemas.microsoft.com/office/drawing/2014/main" id="{036E0D59-A5A8-F451-3BF1-DE0A65B16C8F}"/>
                </a:ext>
              </a:extLst>
            </p:cNvPr>
            <p:cNvCxnSpPr>
              <a:cxnSpLocks/>
            </p:cNvCxnSpPr>
            <p:nvPr/>
          </p:nvCxnSpPr>
          <p:spPr bwMode="auto">
            <a:xfrm>
              <a:off x="6456363" y="3350809"/>
              <a:ext cx="0" cy="91710"/>
            </a:xfrm>
            <a:prstGeom prst="line">
              <a:avLst/>
            </a:prstGeom>
            <a:noFill/>
            <a:ln w="28575" cap="flat" cmpd="sng" algn="ctr">
              <a:solidFill>
                <a:schemeClr val="accent3">
                  <a:lumMod val="60000"/>
                  <a:lumOff val="40000"/>
                </a:schemeClr>
              </a:solidFill>
              <a:prstDash val="solid"/>
              <a:round/>
              <a:headEnd type="none" w="med" len="med"/>
              <a:tailEnd type="none" w="med" len="med"/>
            </a:ln>
            <a:effectLst/>
          </p:spPr>
        </p:cxnSp>
        <p:cxnSp>
          <p:nvCxnSpPr>
            <p:cNvPr id="100" name="Straight Connector 99">
              <a:extLst>
                <a:ext uri="{FF2B5EF4-FFF2-40B4-BE49-F238E27FC236}">
                  <a16:creationId xmlns:a16="http://schemas.microsoft.com/office/drawing/2014/main" id="{F1F42CAC-44F8-12DE-C65D-D1703EDF5C4E}"/>
                </a:ext>
              </a:extLst>
            </p:cNvPr>
            <p:cNvCxnSpPr>
              <a:cxnSpLocks/>
            </p:cNvCxnSpPr>
            <p:nvPr/>
          </p:nvCxnSpPr>
          <p:spPr bwMode="auto">
            <a:xfrm>
              <a:off x="6488113" y="3353493"/>
              <a:ext cx="0" cy="91710"/>
            </a:xfrm>
            <a:prstGeom prst="line">
              <a:avLst/>
            </a:prstGeom>
            <a:noFill/>
            <a:ln w="28575" cap="flat" cmpd="sng" algn="ctr">
              <a:solidFill>
                <a:schemeClr val="accent3">
                  <a:lumMod val="60000"/>
                  <a:lumOff val="40000"/>
                </a:schemeClr>
              </a:solidFill>
              <a:prstDash val="solid"/>
              <a:round/>
              <a:headEnd type="none" w="med" len="med"/>
              <a:tailEnd type="none" w="med" len="med"/>
            </a:ln>
            <a:effectLst/>
          </p:spPr>
        </p:cxnSp>
      </p:grpSp>
      <p:cxnSp>
        <p:nvCxnSpPr>
          <p:cNvPr id="101" name="Straight Connector 100">
            <a:extLst>
              <a:ext uri="{FF2B5EF4-FFF2-40B4-BE49-F238E27FC236}">
                <a16:creationId xmlns:a16="http://schemas.microsoft.com/office/drawing/2014/main" id="{D610C5FA-41FC-056A-2EA8-DBC45916D99F}"/>
              </a:ext>
            </a:extLst>
          </p:cNvPr>
          <p:cNvCxnSpPr>
            <a:cxnSpLocks/>
          </p:cNvCxnSpPr>
          <p:nvPr/>
        </p:nvCxnSpPr>
        <p:spPr bwMode="auto">
          <a:xfrm>
            <a:off x="6821487" y="3384643"/>
            <a:ext cx="0" cy="91710"/>
          </a:xfrm>
          <a:prstGeom prst="line">
            <a:avLst/>
          </a:prstGeom>
          <a:noFill/>
          <a:ln w="28575" cap="flat" cmpd="sng" algn="ctr">
            <a:solidFill>
              <a:schemeClr val="accent3">
                <a:lumMod val="60000"/>
                <a:lumOff val="40000"/>
              </a:schemeClr>
            </a:solidFill>
            <a:prstDash val="solid"/>
            <a:round/>
            <a:headEnd type="none" w="med" len="med"/>
            <a:tailEnd type="none" w="med" len="med"/>
          </a:ln>
          <a:effectLst/>
        </p:spPr>
      </p:cxnSp>
      <p:cxnSp>
        <p:nvCxnSpPr>
          <p:cNvPr id="102" name="Straight Connector 101">
            <a:extLst>
              <a:ext uri="{FF2B5EF4-FFF2-40B4-BE49-F238E27FC236}">
                <a16:creationId xmlns:a16="http://schemas.microsoft.com/office/drawing/2014/main" id="{978DF150-6788-0916-9C04-181381DA76D0}"/>
              </a:ext>
            </a:extLst>
          </p:cNvPr>
          <p:cNvCxnSpPr>
            <a:cxnSpLocks/>
          </p:cNvCxnSpPr>
          <p:nvPr/>
        </p:nvCxnSpPr>
        <p:spPr bwMode="auto">
          <a:xfrm>
            <a:off x="6889750" y="3428821"/>
            <a:ext cx="0" cy="91710"/>
          </a:xfrm>
          <a:prstGeom prst="line">
            <a:avLst/>
          </a:prstGeom>
          <a:noFill/>
          <a:ln w="28575" cap="flat" cmpd="sng" algn="ctr">
            <a:solidFill>
              <a:schemeClr val="accent3">
                <a:lumMod val="60000"/>
                <a:lumOff val="40000"/>
              </a:schemeClr>
            </a:solidFill>
            <a:prstDash val="solid"/>
            <a:round/>
            <a:headEnd type="none" w="med" len="med"/>
            <a:tailEnd type="none" w="med" len="med"/>
          </a:ln>
          <a:effectLst/>
        </p:spPr>
      </p:cxnSp>
      <p:cxnSp>
        <p:nvCxnSpPr>
          <p:cNvPr id="103" name="Straight Connector 102">
            <a:extLst>
              <a:ext uri="{FF2B5EF4-FFF2-40B4-BE49-F238E27FC236}">
                <a16:creationId xmlns:a16="http://schemas.microsoft.com/office/drawing/2014/main" id="{B6599BB9-0964-A45A-0E1D-901153E3AD40}"/>
              </a:ext>
            </a:extLst>
          </p:cNvPr>
          <p:cNvCxnSpPr>
            <a:cxnSpLocks/>
          </p:cNvCxnSpPr>
          <p:nvPr/>
        </p:nvCxnSpPr>
        <p:spPr bwMode="auto">
          <a:xfrm>
            <a:off x="6923087" y="3428821"/>
            <a:ext cx="0" cy="91710"/>
          </a:xfrm>
          <a:prstGeom prst="line">
            <a:avLst/>
          </a:prstGeom>
          <a:noFill/>
          <a:ln w="28575" cap="flat" cmpd="sng" algn="ctr">
            <a:solidFill>
              <a:schemeClr val="accent3">
                <a:lumMod val="60000"/>
                <a:lumOff val="40000"/>
              </a:schemeClr>
            </a:solidFill>
            <a:prstDash val="solid"/>
            <a:round/>
            <a:headEnd type="none" w="med" len="med"/>
            <a:tailEnd type="none" w="med" len="med"/>
          </a:ln>
          <a:effectLst/>
        </p:spPr>
      </p:cxnSp>
      <p:cxnSp>
        <p:nvCxnSpPr>
          <p:cNvPr id="104" name="Straight Connector 103">
            <a:extLst>
              <a:ext uri="{FF2B5EF4-FFF2-40B4-BE49-F238E27FC236}">
                <a16:creationId xmlns:a16="http://schemas.microsoft.com/office/drawing/2014/main" id="{B706B7F0-8CC9-E589-8D9C-2FCDC8F629B1}"/>
              </a:ext>
            </a:extLst>
          </p:cNvPr>
          <p:cNvCxnSpPr>
            <a:cxnSpLocks/>
          </p:cNvCxnSpPr>
          <p:nvPr/>
        </p:nvCxnSpPr>
        <p:spPr bwMode="auto">
          <a:xfrm>
            <a:off x="7051675" y="3428821"/>
            <a:ext cx="0" cy="91710"/>
          </a:xfrm>
          <a:prstGeom prst="line">
            <a:avLst/>
          </a:prstGeom>
          <a:noFill/>
          <a:ln w="28575" cap="flat" cmpd="sng" algn="ctr">
            <a:solidFill>
              <a:schemeClr val="accent3">
                <a:lumMod val="60000"/>
                <a:lumOff val="40000"/>
              </a:schemeClr>
            </a:solidFill>
            <a:prstDash val="solid"/>
            <a:round/>
            <a:headEnd type="none" w="med" len="med"/>
            <a:tailEnd type="none" w="med" len="med"/>
          </a:ln>
          <a:effectLst/>
        </p:spPr>
      </p:cxnSp>
      <p:cxnSp>
        <p:nvCxnSpPr>
          <p:cNvPr id="105" name="Straight Connector 104">
            <a:extLst>
              <a:ext uri="{FF2B5EF4-FFF2-40B4-BE49-F238E27FC236}">
                <a16:creationId xmlns:a16="http://schemas.microsoft.com/office/drawing/2014/main" id="{6AEE1E20-B338-42AD-577C-09DEBD23D26C}"/>
              </a:ext>
            </a:extLst>
          </p:cNvPr>
          <p:cNvCxnSpPr>
            <a:cxnSpLocks/>
          </p:cNvCxnSpPr>
          <p:nvPr/>
        </p:nvCxnSpPr>
        <p:spPr bwMode="auto">
          <a:xfrm>
            <a:off x="7113587" y="3428821"/>
            <a:ext cx="0" cy="91710"/>
          </a:xfrm>
          <a:prstGeom prst="line">
            <a:avLst/>
          </a:prstGeom>
          <a:noFill/>
          <a:ln w="28575" cap="flat" cmpd="sng" algn="ctr">
            <a:solidFill>
              <a:schemeClr val="accent3">
                <a:lumMod val="60000"/>
                <a:lumOff val="40000"/>
              </a:schemeClr>
            </a:solidFill>
            <a:prstDash val="solid"/>
            <a:round/>
            <a:headEnd type="none" w="med" len="med"/>
            <a:tailEnd type="none" w="med" len="med"/>
          </a:ln>
          <a:effectLst/>
        </p:spPr>
      </p:cxnSp>
      <p:cxnSp>
        <p:nvCxnSpPr>
          <p:cNvPr id="106" name="Straight Connector 105">
            <a:extLst>
              <a:ext uri="{FF2B5EF4-FFF2-40B4-BE49-F238E27FC236}">
                <a16:creationId xmlns:a16="http://schemas.microsoft.com/office/drawing/2014/main" id="{1CAADAA9-961B-422E-EB7A-607A08C88575}"/>
              </a:ext>
            </a:extLst>
          </p:cNvPr>
          <p:cNvCxnSpPr>
            <a:cxnSpLocks/>
          </p:cNvCxnSpPr>
          <p:nvPr/>
        </p:nvCxnSpPr>
        <p:spPr bwMode="auto">
          <a:xfrm>
            <a:off x="7151646" y="3428821"/>
            <a:ext cx="0" cy="91710"/>
          </a:xfrm>
          <a:prstGeom prst="line">
            <a:avLst/>
          </a:prstGeom>
          <a:noFill/>
          <a:ln w="28575" cap="flat" cmpd="sng" algn="ctr">
            <a:solidFill>
              <a:schemeClr val="accent3">
                <a:lumMod val="60000"/>
                <a:lumOff val="40000"/>
              </a:schemeClr>
            </a:solidFill>
            <a:prstDash val="solid"/>
            <a:round/>
            <a:headEnd type="none" w="med" len="med"/>
            <a:tailEnd type="none" w="med" len="med"/>
          </a:ln>
          <a:effectLst/>
        </p:spPr>
      </p:cxnSp>
      <p:grpSp>
        <p:nvGrpSpPr>
          <p:cNvPr id="108" name="Group 107">
            <a:extLst>
              <a:ext uri="{FF2B5EF4-FFF2-40B4-BE49-F238E27FC236}">
                <a16:creationId xmlns:a16="http://schemas.microsoft.com/office/drawing/2014/main" id="{2394988B-799F-0825-D373-EB23B9E731F6}"/>
              </a:ext>
            </a:extLst>
          </p:cNvPr>
          <p:cNvGrpSpPr/>
          <p:nvPr/>
        </p:nvGrpSpPr>
        <p:grpSpPr>
          <a:xfrm>
            <a:off x="7164796" y="3474676"/>
            <a:ext cx="31750" cy="94394"/>
            <a:chOff x="6456363" y="3350809"/>
            <a:chExt cx="31750" cy="94394"/>
          </a:xfrm>
        </p:grpSpPr>
        <p:cxnSp>
          <p:nvCxnSpPr>
            <p:cNvPr id="109" name="Straight Connector 108">
              <a:extLst>
                <a:ext uri="{FF2B5EF4-FFF2-40B4-BE49-F238E27FC236}">
                  <a16:creationId xmlns:a16="http://schemas.microsoft.com/office/drawing/2014/main" id="{30FC6B1D-9E1C-1C03-027C-03136437633F}"/>
                </a:ext>
              </a:extLst>
            </p:cNvPr>
            <p:cNvCxnSpPr>
              <a:cxnSpLocks/>
            </p:cNvCxnSpPr>
            <p:nvPr/>
          </p:nvCxnSpPr>
          <p:spPr bwMode="auto">
            <a:xfrm>
              <a:off x="6456363" y="3350809"/>
              <a:ext cx="0" cy="91710"/>
            </a:xfrm>
            <a:prstGeom prst="line">
              <a:avLst/>
            </a:prstGeom>
            <a:noFill/>
            <a:ln w="28575" cap="flat" cmpd="sng" algn="ctr">
              <a:solidFill>
                <a:schemeClr val="accent3">
                  <a:lumMod val="60000"/>
                  <a:lumOff val="40000"/>
                </a:schemeClr>
              </a:solidFill>
              <a:prstDash val="solid"/>
              <a:round/>
              <a:headEnd type="none" w="med" len="med"/>
              <a:tailEnd type="none" w="med" len="med"/>
            </a:ln>
            <a:effectLst/>
          </p:spPr>
        </p:cxnSp>
        <p:cxnSp>
          <p:nvCxnSpPr>
            <p:cNvPr id="110" name="Straight Connector 109">
              <a:extLst>
                <a:ext uri="{FF2B5EF4-FFF2-40B4-BE49-F238E27FC236}">
                  <a16:creationId xmlns:a16="http://schemas.microsoft.com/office/drawing/2014/main" id="{71D45DA4-324C-0A4F-10A3-F93A0FCE4125}"/>
                </a:ext>
              </a:extLst>
            </p:cNvPr>
            <p:cNvCxnSpPr>
              <a:cxnSpLocks/>
            </p:cNvCxnSpPr>
            <p:nvPr/>
          </p:nvCxnSpPr>
          <p:spPr bwMode="auto">
            <a:xfrm>
              <a:off x="6488113" y="3353493"/>
              <a:ext cx="0" cy="91710"/>
            </a:xfrm>
            <a:prstGeom prst="line">
              <a:avLst/>
            </a:prstGeom>
            <a:noFill/>
            <a:ln w="28575" cap="flat" cmpd="sng" algn="ctr">
              <a:solidFill>
                <a:schemeClr val="accent3">
                  <a:lumMod val="60000"/>
                  <a:lumOff val="40000"/>
                </a:schemeClr>
              </a:solidFill>
              <a:prstDash val="solid"/>
              <a:round/>
              <a:headEnd type="none" w="med" len="med"/>
              <a:tailEnd type="none" w="med" len="med"/>
            </a:ln>
            <a:effectLst/>
          </p:spPr>
        </p:cxnSp>
      </p:grpSp>
      <p:grpSp>
        <p:nvGrpSpPr>
          <p:cNvPr id="111" name="Group 110">
            <a:extLst>
              <a:ext uri="{FF2B5EF4-FFF2-40B4-BE49-F238E27FC236}">
                <a16:creationId xmlns:a16="http://schemas.microsoft.com/office/drawing/2014/main" id="{3F1DEEE5-6084-D7BC-E9C7-DDC8737664B7}"/>
              </a:ext>
            </a:extLst>
          </p:cNvPr>
          <p:cNvGrpSpPr/>
          <p:nvPr/>
        </p:nvGrpSpPr>
        <p:grpSpPr>
          <a:xfrm>
            <a:off x="7321081" y="3489298"/>
            <a:ext cx="31750" cy="94394"/>
            <a:chOff x="6456363" y="3350809"/>
            <a:chExt cx="31750" cy="94394"/>
          </a:xfrm>
        </p:grpSpPr>
        <p:cxnSp>
          <p:nvCxnSpPr>
            <p:cNvPr id="112" name="Straight Connector 111">
              <a:extLst>
                <a:ext uri="{FF2B5EF4-FFF2-40B4-BE49-F238E27FC236}">
                  <a16:creationId xmlns:a16="http://schemas.microsoft.com/office/drawing/2014/main" id="{976AC202-C3CE-D563-9B1C-A698234F6E04}"/>
                </a:ext>
              </a:extLst>
            </p:cNvPr>
            <p:cNvCxnSpPr>
              <a:cxnSpLocks/>
            </p:cNvCxnSpPr>
            <p:nvPr/>
          </p:nvCxnSpPr>
          <p:spPr bwMode="auto">
            <a:xfrm>
              <a:off x="6456363" y="3350809"/>
              <a:ext cx="0" cy="91710"/>
            </a:xfrm>
            <a:prstGeom prst="line">
              <a:avLst/>
            </a:prstGeom>
            <a:noFill/>
            <a:ln w="28575" cap="flat" cmpd="sng" algn="ctr">
              <a:solidFill>
                <a:schemeClr val="accent3">
                  <a:lumMod val="60000"/>
                  <a:lumOff val="40000"/>
                </a:schemeClr>
              </a:solidFill>
              <a:prstDash val="solid"/>
              <a:round/>
              <a:headEnd type="none" w="med" len="med"/>
              <a:tailEnd type="none" w="med" len="med"/>
            </a:ln>
            <a:effectLst/>
          </p:spPr>
        </p:cxnSp>
        <p:cxnSp>
          <p:nvCxnSpPr>
            <p:cNvPr id="113" name="Straight Connector 112">
              <a:extLst>
                <a:ext uri="{FF2B5EF4-FFF2-40B4-BE49-F238E27FC236}">
                  <a16:creationId xmlns:a16="http://schemas.microsoft.com/office/drawing/2014/main" id="{A94F3A12-DCDB-D413-F312-8C59418AA08C}"/>
                </a:ext>
              </a:extLst>
            </p:cNvPr>
            <p:cNvCxnSpPr>
              <a:cxnSpLocks/>
            </p:cNvCxnSpPr>
            <p:nvPr/>
          </p:nvCxnSpPr>
          <p:spPr bwMode="auto">
            <a:xfrm>
              <a:off x="6488113" y="3353493"/>
              <a:ext cx="0" cy="91710"/>
            </a:xfrm>
            <a:prstGeom prst="line">
              <a:avLst/>
            </a:prstGeom>
            <a:noFill/>
            <a:ln w="28575" cap="flat" cmpd="sng" algn="ctr">
              <a:solidFill>
                <a:schemeClr val="accent3">
                  <a:lumMod val="60000"/>
                  <a:lumOff val="40000"/>
                </a:schemeClr>
              </a:solidFill>
              <a:prstDash val="solid"/>
              <a:round/>
              <a:headEnd type="none" w="med" len="med"/>
              <a:tailEnd type="none" w="med" len="med"/>
            </a:ln>
            <a:effectLst/>
          </p:spPr>
        </p:cxnSp>
      </p:grpSp>
      <p:grpSp>
        <p:nvGrpSpPr>
          <p:cNvPr id="114" name="Group 113">
            <a:extLst>
              <a:ext uri="{FF2B5EF4-FFF2-40B4-BE49-F238E27FC236}">
                <a16:creationId xmlns:a16="http://schemas.microsoft.com/office/drawing/2014/main" id="{C8511DEB-261C-45B5-FD53-112AB76B80AB}"/>
              </a:ext>
            </a:extLst>
          </p:cNvPr>
          <p:cNvGrpSpPr/>
          <p:nvPr/>
        </p:nvGrpSpPr>
        <p:grpSpPr>
          <a:xfrm>
            <a:off x="7409814" y="3558741"/>
            <a:ext cx="31750" cy="94394"/>
            <a:chOff x="6456363" y="3350809"/>
            <a:chExt cx="31750" cy="94394"/>
          </a:xfrm>
        </p:grpSpPr>
        <p:cxnSp>
          <p:nvCxnSpPr>
            <p:cNvPr id="115" name="Straight Connector 114">
              <a:extLst>
                <a:ext uri="{FF2B5EF4-FFF2-40B4-BE49-F238E27FC236}">
                  <a16:creationId xmlns:a16="http://schemas.microsoft.com/office/drawing/2014/main" id="{7289840E-8823-C752-2CF5-1E29302E2471}"/>
                </a:ext>
              </a:extLst>
            </p:cNvPr>
            <p:cNvCxnSpPr>
              <a:cxnSpLocks/>
            </p:cNvCxnSpPr>
            <p:nvPr/>
          </p:nvCxnSpPr>
          <p:spPr bwMode="auto">
            <a:xfrm>
              <a:off x="6456363" y="3350809"/>
              <a:ext cx="0" cy="91710"/>
            </a:xfrm>
            <a:prstGeom prst="line">
              <a:avLst/>
            </a:prstGeom>
            <a:noFill/>
            <a:ln w="28575" cap="flat" cmpd="sng" algn="ctr">
              <a:solidFill>
                <a:schemeClr val="accent3">
                  <a:lumMod val="60000"/>
                  <a:lumOff val="40000"/>
                </a:schemeClr>
              </a:solidFill>
              <a:prstDash val="solid"/>
              <a:round/>
              <a:headEnd type="none" w="med" len="med"/>
              <a:tailEnd type="none" w="med" len="med"/>
            </a:ln>
            <a:effectLst/>
          </p:spPr>
        </p:cxnSp>
        <p:cxnSp>
          <p:nvCxnSpPr>
            <p:cNvPr id="116" name="Straight Connector 115">
              <a:extLst>
                <a:ext uri="{FF2B5EF4-FFF2-40B4-BE49-F238E27FC236}">
                  <a16:creationId xmlns:a16="http://schemas.microsoft.com/office/drawing/2014/main" id="{C8A9B5F4-BD7A-3652-BEFB-3E4FB583F664}"/>
                </a:ext>
              </a:extLst>
            </p:cNvPr>
            <p:cNvCxnSpPr>
              <a:cxnSpLocks/>
            </p:cNvCxnSpPr>
            <p:nvPr/>
          </p:nvCxnSpPr>
          <p:spPr bwMode="auto">
            <a:xfrm>
              <a:off x="6488113" y="3353493"/>
              <a:ext cx="0" cy="91710"/>
            </a:xfrm>
            <a:prstGeom prst="line">
              <a:avLst/>
            </a:prstGeom>
            <a:noFill/>
            <a:ln w="28575" cap="flat" cmpd="sng" algn="ctr">
              <a:solidFill>
                <a:schemeClr val="accent3">
                  <a:lumMod val="60000"/>
                  <a:lumOff val="40000"/>
                </a:schemeClr>
              </a:solidFill>
              <a:prstDash val="solid"/>
              <a:round/>
              <a:headEnd type="none" w="med" len="med"/>
              <a:tailEnd type="none" w="med" len="med"/>
            </a:ln>
            <a:effectLst/>
          </p:spPr>
        </p:cxnSp>
      </p:grpSp>
      <p:cxnSp>
        <p:nvCxnSpPr>
          <p:cNvPr id="117" name="Straight Connector 116">
            <a:extLst>
              <a:ext uri="{FF2B5EF4-FFF2-40B4-BE49-F238E27FC236}">
                <a16:creationId xmlns:a16="http://schemas.microsoft.com/office/drawing/2014/main" id="{1A5DFDE5-4355-FA71-AA85-ADE9045FE8A3}"/>
              </a:ext>
            </a:extLst>
          </p:cNvPr>
          <p:cNvCxnSpPr>
            <a:cxnSpLocks/>
          </p:cNvCxnSpPr>
          <p:nvPr/>
        </p:nvCxnSpPr>
        <p:spPr bwMode="auto">
          <a:xfrm>
            <a:off x="7239000" y="3484174"/>
            <a:ext cx="0" cy="91710"/>
          </a:xfrm>
          <a:prstGeom prst="line">
            <a:avLst/>
          </a:prstGeom>
          <a:noFill/>
          <a:ln w="28575" cap="flat" cmpd="sng" algn="ctr">
            <a:solidFill>
              <a:schemeClr val="accent3">
                <a:lumMod val="60000"/>
                <a:lumOff val="40000"/>
              </a:schemeClr>
            </a:solidFill>
            <a:prstDash val="solid"/>
            <a:round/>
            <a:headEnd type="none" w="med" len="med"/>
            <a:tailEnd type="none" w="med" len="med"/>
          </a:ln>
          <a:effectLst/>
        </p:spPr>
      </p:cxnSp>
      <p:cxnSp>
        <p:nvCxnSpPr>
          <p:cNvPr id="118" name="Straight Connector 117">
            <a:extLst>
              <a:ext uri="{FF2B5EF4-FFF2-40B4-BE49-F238E27FC236}">
                <a16:creationId xmlns:a16="http://schemas.microsoft.com/office/drawing/2014/main" id="{FC60B751-3394-1BBB-E7F6-76578E6ABB6E}"/>
              </a:ext>
            </a:extLst>
          </p:cNvPr>
          <p:cNvCxnSpPr>
            <a:cxnSpLocks/>
          </p:cNvCxnSpPr>
          <p:nvPr/>
        </p:nvCxnSpPr>
        <p:spPr bwMode="auto">
          <a:xfrm>
            <a:off x="7273925" y="3479412"/>
            <a:ext cx="0" cy="91710"/>
          </a:xfrm>
          <a:prstGeom prst="line">
            <a:avLst/>
          </a:prstGeom>
          <a:noFill/>
          <a:ln w="28575" cap="flat" cmpd="sng" algn="ctr">
            <a:solidFill>
              <a:schemeClr val="accent3">
                <a:lumMod val="60000"/>
                <a:lumOff val="40000"/>
              </a:schemeClr>
            </a:solidFill>
            <a:prstDash val="solid"/>
            <a:round/>
            <a:headEnd type="none" w="med" len="med"/>
            <a:tailEnd type="none" w="med" len="med"/>
          </a:ln>
          <a:effectLst/>
        </p:spPr>
      </p:cxnSp>
      <p:cxnSp>
        <p:nvCxnSpPr>
          <p:cNvPr id="119" name="Straight Connector 118">
            <a:extLst>
              <a:ext uri="{FF2B5EF4-FFF2-40B4-BE49-F238E27FC236}">
                <a16:creationId xmlns:a16="http://schemas.microsoft.com/office/drawing/2014/main" id="{574D9C4A-674A-DB5D-0020-68802E9C6CD9}"/>
              </a:ext>
            </a:extLst>
          </p:cNvPr>
          <p:cNvCxnSpPr>
            <a:cxnSpLocks/>
          </p:cNvCxnSpPr>
          <p:nvPr/>
        </p:nvCxnSpPr>
        <p:spPr bwMode="auto">
          <a:xfrm>
            <a:off x="7504112" y="3557199"/>
            <a:ext cx="0" cy="91710"/>
          </a:xfrm>
          <a:prstGeom prst="line">
            <a:avLst/>
          </a:prstGeom>
          <a:noFill/>
          <a:ln w="28575" cap="flat" cmpd="sng" algn="ctr">
            <a:solidFill>
              <a:schemeClr val="accent3">
                <a:lumMod val="60000"/>
                <a:lumOff val="40000"/>
              </a:schemeClr>
            </a:solidFill>
            <a:prstDash val="solid"/>
            <a:round/>
            <a:headEnd type="none" w="med" len="med"/>
            <a:tailEnd type="none" w="med" len="med"/>
          </a:ln>
          <a:effectLst/>
        </p:spPr>
      </p:cxnSp>
      <p:cxnSp>
        <p:nvCxnSpPr>
          <p:cNvPr id="120" name="Straight Connector 119">
            <a:extLst>
              <a:ext uri="{FF2B5EF4-FFF2-40B4-BE49-F238E27FC236}">
                <a16:creationId xmlns:a16="http://schemas.microsoft.com/office/drawing/2014/main" id="{55F93BDA-3027-FD34-37CF-D0DF2BCE2828}"/>
              </a:ext>
            </a:extLst>
          </p:cNvPr>
          <p:cNvCxnSpPr>
            <a:cxnSpLocks/>
          </p:cNvCxnSpPr>
          <p:nvPr/>
        </p:nvCxnSpPr>
        <p:spPr bwMode="auto">
          <a:xfrm>
            <a:off x="7469188" y="3558786"/>
            <a:ext cx="0" cy="91710"/>
          </a:xfrm>
          <a:prstGeom prst="line">
            <a:avLst/>
          </a:prstGeom>
          <a:noFill/>
          <a:ln w="28575" cap="flat" cmpd="sng" algn="ctr">
            <a:solidFill>
              <a:schemeClr val="accent3">
                <a:lumMod val="60000"/>
                <a:lumOff val="40000"/>
              </a:schemeClr>
            </a:solidFill>
            <a:prstDash val="solid"/>
            <a:round/>
            <a:headEnd type="none" w="med" len="med"/>
            <a:tailEnd type="none" w="med" len="med"/>
          </a:ln>
          <a:effectLst/>
        </p:spPr>
      </p:cxnSp>
      <p:cxnSp>
        <p:nvCxnSpPr>
          <p:cNvPr id="121" name="Straight Connector 120">
            <a:extLst>
              <a:ext uri="{FF2B5EF4-FFF2-40B4-BE49-F238E27FC236}">
                <a16:creationId xmlns:a16="http://schemas.microsoft.com/office/drawing/2014/main" id="{F68AA9EB-AE50-DF9D-E0C4-9B17A97C0264}"/>
              </a:ext>
            </a:extLst>
          </p:cNvPr>
          <p:cNvCxnSpPr>
            <a:cxnSpLocks/>
          </p:cNvCxnSpPr>
          <p:nvPr/>
        </p:nvCxnSpPr>
        <p:spPr bwMode="auto">
          <a:xfrm>
            <a:off x="7536275" y="3730990"/>
            <a:ext cx="0" cy="91710"/>
          </a:xfrm>
          <a:prstGeom prst="line">
            <a:avLst/>
          </a:prstGeom>
          <a:noFill/>
          <a:ln w="28575" cap="flat" cmpd="sng" algn="ctr">
            <a:solidFill>
              <a:schemeClr val="accent3">
                <a:lumMod val="60000"/>
                <a:lumOff val="40000"/>
              </a:schemeClr>
            </a:solidFill>
            <a:prstDash val="solid"/>
            <a:round/>
            <a:headEnd type="none" w="med" len="med"/>
            <a:tailEnd type="none" w="med" len="med"/>
          </a:ln>
          <a:effectLst/>
        </p:spPr>
      </p:cxnSp>
      <p:cxnSp>
        <p:nvCxnSpPr>
          <p:cNvPr id="122" name="Straight Connector 121">
            <a:extLst>
              <a:ext uri="{FF2B5EF4-FFF2-40B4-BE49-F238E27FC236}">
                <a16:creationId xmlns:a16="http://schemas.microsoft.com/office/drawing/2014/main" id="{AB57E1FB-DC4A-60E3-8AB7-8B359AF5A256}"/>
              </a:ext>
            </a:extLst>
          </p:cNvPr>
          <p:cNvCxnSpPr>
            <a:cxnSpLocks/>
          </p:cNvCxnSpPr>
          <p:nvPr/>
        </p:nvCxnSpPr>
        <p:spPr bwMode="auto">
          <a:xfrm>
            <a:off x="7582313" y="3726227"/>
            <a:ext cx="0" cy="91710"/>
          </a:xfrm>
          <a:prstGeom prst="line">
            <a:avLst/>
          </a:prstGeom>
          <a:noFill/>
          <a:ln w="28575" cap="flat" cmpd="sng" algn="ctr">
            <a:solidFill>
              <a:schemeClr val="accent3">
                <a:lumMod val="60000"/>
                <a:lumOff val="40000"/>
              </a:schemeClr>
            </a:solidFill>
            <a:prstDash val="solid"/>
            <a:round/>
            <a:headEnd type="none" w="med" len="med"/>
            <a:tailEnd type="none" w="med" len="med"/>
          </a:ln>
          <a:effectLst/>
        </p:spPr>
      </p:cxnSp>
      <p:cxnSp>
        <p:nvCxnSpPr>
          <p:cNvPr id="123" name="Straight Connector 122">
            <a:extLst>
              <a:ext uri="{FF2B5EF4-FFF2-40B4-BE49-F238E27FC236}">
                <a16:creationId xmlns:a16="http://schemas.microsoft.com/office/drawing/2014/main" id="{0E70D9D5-1173-67F3-B36A-978F6F3409B5}"/>
              </a:ext>
            </a:extLst>
          </p:cNvPr>
          <p:cNvCxnSpPr>
            <a:cxnSpLocks/>
          </p:cNvCxnSpPr>
          <p:nvPr/>
        </p:nvCxnSpPr>
        <p:spPr bwMode="auto">
          <a:xfrm>
            <a:off x="7614063" y="3723052"/>
            <a:ext cx="0" cy="91710"/>
          </a:xfrm>
          <a:prstGeom prst="line">
            <a:avLst/>
          </a:prstGeom>
          <a:noFill/>
          <a:ln w="28575" cap="flat" cmpd="sng" algn="ctr">
            <a:solidFill>
              <a:schemeClr val="accent3">
                <a:lumMod val="60000"/>
                <a:lumOff val="40000"/>
              </a:schemeClr>
            </a:solidFill>
            <a:prstDash val="solid"/>
            <a:round/>
            <a:headEnd type="none" w="med" len="med"/>
            <a:tailEnd type="none" w="med" len="med"/>
          </a:ln>
          <a:effectLst/>
        </p:spPr>
      </p:cxnSp>
      <p:cxnSp>
        <p:nvCxnSpPr>
          <p:cNvPr id="124" name="Straight Connector 123">
            <a:extLst>
              <a:ext uri="{FF2B5EF4-FFF2-40B4-BE49-F238E27FC236}">
                <a16:creationId xmlns:a16="http://schemas.microsoft.com/office/drawing/2014/main" id="{210568F5-A871-7302-D940-0E5A02FA0A28}"/>
              </a:ext>
            </a:extLst>
          </p:cNvPr>
          <p:cNvCxnSpPr>
            <a:cxnSpLocks/>
          </p:cNvCxnSpPr>
          <p:nvPr/>
        </p:nvCxnSpPr>
        <p:spPr bwMode="auto">
          <a:xfrm>
            <a:off x="7666450" y="3729402"/>
            <a:ext cx="0" cy="91710"/>
          </a:xfrm>
          <a:prstGeom prst="line">
            <a:avLst/>
          </a:prstGeom>
          <a:noFill/>
          <a:ln w="28575" cap="flat" cmpd="sng" algn="ctr">
            <a:solidFill>
              <a:schemeClr val="accent3">
                <a:lumMod val="60000"/>
                <a:lumOff val="40000"/>
              </a:schemeClr>
            </a:solidFill>
            <a:prstDash val="solid"/>
            <a:round/>
            <a:headEnd type="none" w="med" len="med"/>
            <a:tailEnd type="none" w="med" len="med"/>
          </a:ln>
          <a:effectLst/>
        </p:spPr>
      </p:cxnSp>
      <p:cxnSp>
        <p:nvCxnSpPr>
          <p:cNvPr id="125" name="Straight Connector 124">
            <a:extLst>
              <a:ext uri="{FF2B5EF4-FFF2-40B4-BE49-F238E27FC236}">
                <a16:creationId xmlns:a16="http://schemas.microsoft.com/office/drawing/2014/main" id="{88A9692D-FA10-65FF-FAD8-A0630629DD1E}"/>
              </a:ext>
            </a:extLst>
          </p:cNvPr>
          <p:cNvCxnSpPr>
            <a:cxnSpLocks/>
          </p:cNvCxnSpPr>
          <p:nvPr/>
        </p:nvCxnSpPr>
        <p:spPr bwMode="auto">
          <a:xfrm>
            <a:off x="7726775" y="3734164"/>
            <a:ext cx="0" cy="91710"/>
          </a:xfrm>
          <a:prstGeom prst="line">
            <a:avLst/>
          </a:prstGeom>
          <a:noFill/>
          <a:ln w="28575" cap="flat" cmpd="sng" algn="ctr">
            <a:solidFill>
              <a:schemeClr val="accent3">
                <a:lumMod val="60000"/>
                <a:lumOff val="40000"/>
              </a:schemeClr>
            </a:solidFill>
            <a:prstDash val="solid"/>
            <a:round/>
            <a:headEnd type="none" w="med" len="med"/>
            <a:tailEnd type="none" w="med" len="med"/>
          </a:ln>
          <a:effectLst/>
        </p:spPr>
      </p:cxnSp>
      <p:cxnSp>
        <p:nvCxnSpPr>
          <p:cNvPr id="126" name="Straight Connector 125">
            <a:extLst>
              <a:ext uri="{FF2B5EF4-FFF2-40B4-BE49-F238E27FC236}">
                <a16:creationId xmlns:a16="http://schemas.microsoft.com/office/drawing/2014/main" id="{36982C6C-6724-4A0D-35C9-8EC13435ECF8}"/>
              </a:ext>
            </a:extLst>
          </p:cNvPr>
          <p:cNvCxnSpPr>
            <a:cxnSpLocks/>
          </p:cNvCxnSpPr>
          <p:nvPr/>
        </p:nvCxnSpPr>
        <p:spPr bwMode="auto">
          <a:xfrm>
            <a:off x="7782338" y="3730989"/>
            <a:ext cx="0" cy="91710"/>
          </a:xfrm>
          <a:prstGeom prst="line">
            <a:avLst/>
          </a:prstGeom>
          <a:noFill/>
          <a:ln w="28575" cap="flat" cmpd="sng" algn="ctr">
            <a:solidFill>
              <a:schemeClr val="accent3">
                <a:lumMod val="60000"/>
                <a:lumOff val="40000"/>
              </a:schemeClr>
            </a:solidFill>
            <a:prstDash val="solid"/>
            <a:round/>
            <a:headEnd type="none" w="med" len="med"/>
            <a:tailEnd type="none" w="med" len="med"/>
          </a:ln>
          <a:effectLst/>
        </p:spPr>
      </p:cxnSp>
      <p:cxnSp>
        <p:nvCxnSpPr>
          <p:cNvPr id="127" name="Straight Connector 126">
            <a:extLst>
              <a:ext uri="{FF2B5EF4-FFF2-40B4-BE49-F238E27FC236}">
                <a16:creationId xmlns:a16="http://schemas.microsoft.com/office/drawing/2014/main" id="{9B252BCC-0317-DBCC-B307-A101FE5D29C4}"/>
              </a:ext>
            </a:extLst>
          </p:cNvPr>
          <p:cNvCxnSpPr>
            <a:cxnSpLocks/>
          </p:cNvCxnSpPr>
          <p:nvPr/>
        </p:nvCxnSpPr>
        <p:spPr bwMode="auto">
          <a:xfrm>
            <a:off x="7826258" y="3735933"/>
            <a:ext cx="0" cy="91710"/>
          </a:xfrm>
          <a:prstGeom prst="line">
            <a:avLst/>
          </a:prstGeom>
          <a:noFill/>
          <a:ln w="28575" cap="flat" cmpd="sng" algn="ctr">
            <a:solidFill>
              <a:schemeClr val="accent3">
                <a:lumMod val="60000"/>
                <a:lumOff val="40000"/>
              </a:schemeClr>
            </a:solidFill>
            <a:prstDash val="solid"/>
            <a:round/>
            <a:headEnd type="none" w="med" len="med"/>
            <a:tailEnd type="none" w="med" len="med"/>
          </a:ln>
          <a:effectLst/>
        </p:spPr>
      </p:cxnSp>
      <p:cxnSp>
        <p:nvCxnSpPr>
          <p:cNvPr id="128" name="Straight Connector 127">
            <a:extLst>
              <a:ext uri="{FF2B5EF4-FFF2-40B4-BE49-F238E27FC236}">
                <a16:creationId xmlns:a16="http://schemas.microsoft.com/office/drawing/2014/main" id="{781D3627-BD1B-B64C-7FC7-88EF00FEC61D}"/>
              </a:ext>
            </a:extLst>
          </p:cNvPr>
          <p:cNvCxnSpPr>
            <a:cxnSpLocks/>
          </p:cNvCxnSpPr>
          <p:nvPr/>
        </p:nvCxnSpPr>
        <p:spPr bwMode="auto">
          <a:xfrm>
            <a:off x="7832608" y="3061065"/>
            <a:ext cx="0" cy="91710"/>
          </a:xfrm>
          <a:prstGeom prst="line">
            <a:avLst/>
          </a:prstGeom>
          <a:noFill/>
          <a:ln w="28575" cap="flat" cmpd="sng" algn="ctr">
            <a:solidFill>
              <a:schemeClr val="accent2"/>
            </a:solidFill>
            <a:prstDash val="solid"/>
            <a:round/>
            <a:headEnd type="none" w="med" len="med"/>
            <a:tailEnd type="none" w="med" len="med"/>
          </a:ln>
          <a:effectLst/>
        </p:spPr>
      </p:cxnSp>
      <p:cxnSp>
        <p:nvCxnSpPr>
          <p:cNvPr id="129" name="Straight Connector 128">
            <a:extLst>
              <a:ext uri="{FF2B5EF4-FFF2-40B4-BE49-F238E27FC236}">
                <a16:creationId xmlns:a16="http://schemas.microsoft.com/office/drawing/2014/main" id="{D08AB902-91FD-C18B-06ED-59A79F9B5A7B}"/>
              </a:ext>
            </a:extLst>
          </p:cNvPr>
          <p:cNvCxnSpPr>
            <a:cxnSpLocks/>
          </p:cNvCxnSpPr>
          <p:nvPr/>
        </p:nvCxnSpPr>
        <p:spPr bwMode="auto">
          <a:xfrm>
            <a:off x="7872295" y="3061065"/>
            <a:ext cx="0" cy="91710"/>
          </a:xfrm>
          <a:prstGeom prst="line">
            <a:avLst/>
          </a:prstGeom>
          <a:noFill/>
          <a:ln w="28575" cap="flat" cmpd="sng" algn="ctr">
            <a:solidFill>
              <a:schemeClr val="accent2"/>
            </a:solidFill>
            <a:prstDash val="solid"/>
            <a:round/>
            <a:headEnd type="none" w="med" len="med"/>
            <a:tailEnd type="none" w="med" len="med"/>
          </a:ln>
          <a:effectLst/>
        </p:spPr>
      </p:cxnSp>
      <p:cxnSp>
        <p:nvCxnSpPr>
          <p:cNvPr id="130" name="Straight Connector 129">
            <a:extLst>
              <a:ext uri="{FF2B5EF4-FFF2-40B4-BE49-F238E27FC236}">
                <a16:creationId xmlns:a16="http://schemas.microsoft.com/office/drawing/2014/main" id="{6010E57F-0385-C894-0B55-18A4F0A08790}"/>
              </a:ext>
            </a:extLst>
          </p:cNvPr>
          <p:cNvCxnSpPr>
            <a:cxnSpLocks/>
          </p:cNvCxnSpPr>
          <p:nvPr/>
        </p:nvCxnSpPr>
        <p:spPr bwMode="auto">
          <a:xfrm>
            <a:off x="7778633" y="3062653"/>
            <a:ext cx="0" cy="91710"/>
          </a:xfrm>
          <a:prstGeom prst="line">
            <a:avLst/>
          </a:prstGeom>
          <a:noFill/>
          <a:ln w="28575" cap="flat" cmpd="sng" algn="ctr">
            <a:solidFill>
              <a:schemeClr val="accent2"/>
            </a:solidFill>
            <a:prstDash val="solid"/>
            <a:round/>
            <a:headEnd type="none" w="med" len="med"/>
            <a:tailEnd type="none" w="med" len="med"/>
          </a:ln>
          <a:effectLst/>
        </p:spPr>
      </p:cxnSp>
      <p:cxnSp>
        <p:nvCxnSpPr>
          <p:cNvPr id="131" name="Straight Connector 130">
            <a:extLst>
              <a:ext uri="{FF2B5EF4-FFF2-40B4-BE49-F238E27FC236}">
                <a16:creationId xmlns:a16="http://schemas.microsoft.com/office/drawing/2014/main" id="{190D1B98-45C2-45B9-8B46-F179BB9DF347}"/>
              </a:ext>
            </a:extLst>
          </p:cNvPr>
          <p:cNvCxnSpPr>
            <a:cxnSpLocks/>
          </p:cNvCxnSpPr>
          <p:nvPr/>
        </p:nvCxnSpPr>
        <p:spPr bwMode="auto">
          <a:xfrm>
            <a:off x="7750058" y="3062653"/>
            <a:ext cx="0" cy="91710"/>
          </a:xfrm>
          <a:prstGeom prst="line">
            <a:avLst/>
          </a:prstGeom>
          <a:noFill/>
          <a:ln w="28575" cap="flat" cmpd="sng" algn="ctr">
            <a:solidFill>
              <a:schemeClr val="accent2"/>
            </a:solidFill>
            <a:prstDash val="solid"/>
            <a:round/>
            <a:headEnd type="none" w="med" len="med"/>
            <a:tailEnd type="none" w="med" len="med"/>
          </a:ln>
          <a:effectLst/>
        </p:spPr>
      </p:cxnSp>
      <p:cxnSp>
        <p:nvCxnSpPr>
          <p:cNvPr id="132" name="Straight Connector 131">
            <a:extLst>
              <a:ext uri="{FF2B5EF4-FFF2-40B4-BE49-F238E27FC236}">
                <a16:creationId xmlns:a16="http://schemas.microsoft.com/office/drawing/2014/main" id="{39795EAE-58F5-4086-EEE8-40D3194A7626}"/>
              </a:ext>
            </a:extLst>
          </p:cNvPr>
          <p:cNvCxnSpPr>
            <a:cxnSpLocks/>
          </p:cNvCxnSpPr>
          <p:nvPr/>
        </p:nvCxnSpPr>
        <p:spPr bwMode="auto">
          <a:xfrm>
            <a:off x="7726246" y="3062653"/>
            <a:ext cx="0" cy="91710"/>
          </a:xfrm>
          <a:prstGeom prst="line">
            <a:avLst/>
          </a:prstGeom>
          <a:noFill/>
          <a:ln w="28575" cap="flat" cmpd="sng" algn="ctr">
            <a:solidFill>
              <a:schemeClr val="accent2"/>
            </a:solidFill>
            <a:prstDash val="solid"/>
            <a:round/>
            <a:headEnd type="none" w="med" len="med"/>
            <a:tailEnd type="none" w="med" len="med"/>
          </a:ln>
          <a:effectLst/>
        </p:spPr>
      </p:cxnSp>
      <p:cxnSp>
        <p:nvCxnSpPr>
          <p:cNvPr id="133" name="Straight Connector 132">
            <a:extLst>
              <a:ext uri="{FF2B5EF4-FFF2-40B4-BE49-F238E27FC236}">
                <a16:creationId xmlns:a16="http://schemas.microsoft.com/office/drawing/2014/main" id="{1690B594-859B-55A7-D135-3C86E9549CD2}"/>
              </a:ext>
            </a:extLst>
          </p:cNvPr>
          <p:cNvCxnSpPr>
            <a:cxnSpLocks/>
          </p:cNvCxnSpPr>
          <p:nvPr/>
        </p:nvCxnSpPr>
        <p:spPr bwMode="auto">
          <a:xfrm>
            <a:off x="7696200" y="3062653"/>
            <a:ext cx="0" cy="91710"/>
          </a:xfrm>
          <a:prstGeom prst="line">
            <a:avLst/>
          </a:prstGeom>
          <a:noFill/>
          <a:ln w="28575" cap="flat" cmpd="sng" algn="ctr">
            <a:solidFill>
              <a:schemeClr val="accent2"/>
            </a:solidFill>
            <a:prstDash val="solid"/>
            <a:round/>
            <a:headEnd type="none" w="med" len="med"/>
            <a:tailEnd type="none" w="med" len="med"/>
          </a:ln>
          <a:effectLst/>
        </p:spPr>
      </p:cxnSp>
      <p:cxnSp>
        <p:nvCxnSpPr>
          <p:cNvPr id="134" name="Straight Connector 133">
            <a:extLst>
              <a:ext uri="{FF2B5EF4-FFF2-40B4-BE49-F238E27FC236}">
                <a16:creationId xmlns:a16="http://schemas.microsoft.com/office/drawing/2014/main" id="{E9AF0E64-6150-A0D5-4593-481463FA74C5}"/>
              </a:ext>
            </a:extLst>
          </p:cNvPr>
          <p:cNvCxnSpPr>
            <a:cxnSpLocks/>
          </p:cNvCxnSpPr>
          <p:nvPr/>
        </p:nvCxnSpPr>
        <p:spPr bwMode="auto">
          <a:xfrm>
            <a:off x="7656513" y="3062653"/>
            <a:ext cx="0" cy="91710"/>
          </a:xfrm>
          <a:prstGeom prst="line">
            <a:avLst/>
          </a:prstGeom>
          <a:noFill/>
          <a:ln w="28575" cap="flat" cmpd="sng" algn="ctr">
            <a:solidFill>
              <a:schemeClr val="accent2"/>
            </a:solidFill>
            <a:prstDash val="solid"/>
            <a:round/>
            <a:headEnd type="none" w="med" len="med"/>
            <a:tailEnd type="none" w="med" len="med"/>
          </a:ln>
          <a:effectLst/>
        </p:spPr>
      </p:cxnSp>
      <p:grpSp>
        <p:nvGrpSpPr>
          <p:cNvPr id="139" name="Group 138">
            <a:extLst>
              <a:ext uri="{FF2B5EF4-FFF2-40B4-BE49-F238E27FC236}">
                <a16:creationId xmlns:a16="http://schemas.microsoft.com/office/drawing/2014/main" id="{94D67059-9BC3-2265-3383-721E203D0509}"/>
              </a:ext>
            </a:extLst>
          </p:cNvPr>
          <p:cNvGrpSpPr/>
          <p:nvPr/>
        </p:nvGrpSpPr>
        <p:grpSpPr>
          <a:xfrm>
            <a:off x="7520338" y="3062653"/>
            <a:ext cx="82613" cy="91710"/>
            <a:chOff x="7520338" y="3062653"/>
            <a:chExt cx="82613" cy="91710"/>
          </a:xfrm>
        </p:grpSpPr>
        <p:cxnSp>
          <p:nvCxnSpPr>
            <p:cNvPr id="135" name="Straight Connector 134">
              <a:extLst>
                <a:ext uri="{FF2B5EF4-FFF2-40B4-BE49-F238E27FC236}">
                  <a16:creationId xmlns:a16="http://schemas.microsoft.com/office/drawing/2014/main" id="{20AF96BE-078B-E9F8-3204-42604739FDA0}"/>
                </a:ext>
              </a:extLst>
            </p:cNvPr>
            <p:cNvCxnSpPr>
              <a:cxnSpLocks/>
            </p:cNvCxnSpPr>
            <p:nvPr/>
          </p:nvCxnSpPr>
          <p:spPr bwMode="auto">
            <a:xfrm>
              <a:off x="7602951" y="3062653"/>
              <a:ext cx="0" cy="91710"/>
            </a:xfrm>
            <a:prstGeom prst="line">
              <a:avLst/>
            </a:prstGeom>
            <a:noFill/>
            <a:ln w="28575" cap="flat" cmpd="sng" algn="ctr">
              <a:solidFill>
                <a:schemeClr val="accent2"/>
              </a:solidFill>
              <a:prstDash val="solid"/>
              <a:round/>
              <a:headEnd type="none" w="med" len="med"/>
              <a:tailEnd type="none" w="med" len="med"/>
            </a:ln>
            <a:effectLst/>
          </p:spPr>
        </p:cxnSp>
        <p:cxnSp>
          <p:nvCxnSpPr>
            <p:cNvPr id="136" name="Straight Connector 135">
              <a:extLst>
                <a:ext uri="{FF2B5EF4-FFF2-40B4-BE49-F238E27FC236}">
                  <a16:creationId xmlns:a16="http://schemas.microsoft.com/office/drawing/2014/main" id="{72572B99-BC41-246C-7A25-E1BDEA2A1E86}"/>
                </a:ext>
              </a:extLst>
            </p:cNvPr>
            <p:cNvCxnSpPr>
              <a:cxnSpLocks/>
            </p:cNvCxnSpPr>
            <p:nvPr/>
          </p:nvCxnSpPr>
          <p:spPr bwMode="auto">
            <a:xfrm>
              <a:off x="7573963" y="3062653"/>
              <a:ext cx="0" cy="91710"/>
            </a:xfrm>
            <a:prstGeom prst="line">
              <a:avLst/>
            </a:prstGeom>
            <a:noFill/>
            <a:ln w="28575" cap="flat" cmpd="sng" algn="ctr">
              <a:solidFill>
                <a:schemeClr val="accent2"/>
              </a:solidFill>
              <a:prstDash val="solid"/>
              <a:round/>
              <a:headEnd type="none" w="med" len="med"/>
              <a:tailEnd type="none" w="med" len="med"/>
            </a:ln>
            <a:effectLst/>
          </p:spPr>
        </p:cxnSp>
        <p:cxnSp>
          <p:nvCxnSpPr>
            <p:cNvPr id="137" name="Straight Connector 136">
              <a:extLst>
                <a:ext uri="{FF2B5EF4-FFF2-40B4-BE49-F238E27FC236}">
                  <a16:creationId xmlns:a16="http://schemas.microsoft.com/office/drawing/2014/main" id="{2B8957A0-19ED-398D-B575-B8718CC79212}"/>
                </a:ext>
              </a:extLst>
            </p:cNvPr>
            <p:cNvCxnSpPr>
              <a:cxnSpLocks/>
            </p:cNvCxnSpPr>
            <p:nvPr/>
          </p:nvCxnSpPr>
          <p:spPr bwMode="auto">
            <a:xfrm>
              <a:off x="7548975" y="3062653"/>
              <a:ext cx="0" cy="91710"/>
            </a:xfrm>
            <a:prstGeom prst="line">
              <a:avLst/>
            </a:prstGeom>
            <a:noFill/>
            <a:ln w="28575" cap="flat" cmpd="sng" algn="ctr">
              <a:solidFill>
                <a:schemeClr val="accent2"/>
              </a:solidFill>
              <a:prstDash val="solid"/>
              <a:round/>
              <a:headEnd type="none" w="med" len="med"/>
              <a:tailEnd type="none" w="med" len="med"/>
            </a:ln>
            <a:effectLst/>
          </p:spPr>
        </p:cxnSp>
        <p:cxnSp>
          <p:nvCxnSpPr>
            <p:cNvPr id="138" name="Straight Connector 137">
              <a:extLst>
                <a:ext uri="{FF2B5EF4-FFF2-40B4-BE49-F238E27FC236}">
                  <a16:creationId xmlns:a16="http://schemas.microsoft.com/office/drawing/2014/main" id="{B5A49F61-B547-26DF-A7E5-79EBF2E7C30E}"/>
                </a:ext>
              </a:extLst>
            </p:cNvPr>
            <p:cNvCxnSpPr>
              <a:cxnSpLocks/>
            </p:cNvCxnSpPr>
            <p:nvPr/>
          </p:nvCxnSpPr>
          <p:spPr bwMode="auto">
            <a:xfrm>
              <a:off x="7520338" y="3062653"/>
              <a:ext cx="0" cy="91710"/>
            </a:xfrm>
            <a:prstGeom prst="line">
              <a:avLst/>
            </a:prstGeom>
            <a:noFill/>
            <a:ln w="28575" cap="flat" cmpd="sng" algn="ctr">
              <a:solidFill>
                <a:schemeClr val="accent2"/>
              </a:solidFill>
              <a:prstDash val="solid"/>
              <a:round/>
              <a:headEnd type="none" w="med" len="med"/>
              <a:tailEnd type="none" w="med" len="med"/>
            </a:ln>
            <a:effectLst/>
          </p:spPr>
        </p:cxnSp>
      </p:grpSp>
      <p:grpSp>
        <p:nvGrpSpPr>
          <p:cNvPr id="140" name="Group 139">
            <a:extLst>
              <a:ext uri="{FF2B5EF4-FFF2-40B4-BE49-F238E27FC236}">
                <a16:creationId xmlns:a16="http://schemas.microsoft.com/office/drawing/2014/main" id="{529ABF28-06D8-1DD0-9429-836675072D30}"/>
              </a:ext>
            </a:extLst>
          </p:cNvPr>
          <p:cNvGrpSpPr/>
          <p:nvPr/>
        </p:nvGrpSpPr>
        <p:grpSpPr>
          <a:xfrm>
            <a:off x="7409814" y="3062653"/>
            <a:ext cx="82613" cy="91710"/>
            <a:chOff x="7520338" y="3062653"/>
            <a:chExt cx="82613" cy="91710"/>
          </a:xfrm>
        </p:grpSpPr>
        <p:cxnSp>
          <p:nvCxnSpPr>
            <p:cNvPr id="141" name="Straight Connector 140">
              <a:extLst>
                <a:ext uri="{FF2B5EF4-FFF2-40B4-BE49-F238E27FC236}">
                  <a16:creationId xmlns:a16="http://schemas.microsoft.com/office/drawing/2014/main" id="{6E429576-1F2A-AE10-06C6-8A54B717AB4E}"/>
                </a:ext>
              </a:extLst>
            </p:cNvPr>
            <p:cNvCxnSpPr>
              <a:cxnSpLocks/>
            </p:cNvCxnSpPr>
            <p:nvPr/>
          </p:nvCxnSpPr>
          <p:spPr bwMode="auto">
            <a:xfrm>
              <a:off x="7602951" y="3062653"/>
              <a:ext cx="0" cy="91710"/>
            </a:xfrm>
            <a:prstGeom prst="line">
              <a:avLst/>
            </a:prstGeom>
            <a:noFill/>
            <a:ln w="28575" cap="flat" cmpd="sng" algn="ctr">
              <a:solidFill>
                <a:schemeClr val="accent2"/>
              </a:solidFill>
              <a:prstDash val="solid"/>
              <a:round/>
              <a:headEnd type="none" w="med" len="med"/>
              <a:tailEnd type="none" w="med" len="med"/>
            </a:ln>
            <a:effectLst/>
          </p:spPr>
        </p:cxnSp>
        <p:cxnSp>
          <p:nvCxnSpPr>
            <p:cNvPr id="142" name="Straight Connector 141">
              <a:extLst>
                <a:ext uri="{FF2B5EF4-FFF2-40B4-BE49-F238E27FC236}">
                  <a16:creationId xmlns:a16="http://schemas.microsoft.com/office/drawing/2014/main" id="{DF4D915E-316A-268B-0414-744CF95B7F13}"/>
                </a:ext>
              </a:extLst>
            </p:cNvPr>
            <p:cNvCxnSpPr>
              <a:cxnSpLocks/>
            </p:cNvCxnSpPr>
            <p:nvPr/>
          </p:nvCxnSpPr>
          <p:spPr bwMode="auto">
            <a:xfrm>
              <a:off x="7573963" y="3062653"/>
              <a:ext cx="0" cy="91710"/>
            </a:xfrm>
            <a:prstGeom prst="line">
              <a:avLst/>
            </a:prstGeom>
            <a:noFill/>
            <a:ln w="28575" cap="flat" cmpd="sng" algn="ctr">
              <a:solidFill>
                <a:schemeClr val="accent2"/>
              </a:solidFill>
              <a:prstDash val="solid"/>
              <a:round/>
              <a:headEnd type="none" w="med" len="med"/>
              <a:tailEnd type="none" w="med" len="med"/>
            </a:ln>
            <a:effectLst/>
          </p:spPr>
        </p:cxnSp>
        <p:cxnSp>
          <p:nvCxnSpPr>
            <p:cNvPr id="143" name="Straight Connector 142">
              <a:extLst>
                <a:ext uri="{FF2B5EF4-FFF2-40B4-BE49-F238E27FC236}">
                  <a16:creationId xmlns:a16="http://schemas.microsoft.com/office/drawing/2014/main" id="{198A65C7-2FA7-F3EE-502F-00CEAB0C9A80}"/>
                </a:ext>
              </a:extLst>
            </p:cNvPr>
            <p:cNvCxnSpPr>
              <a:cxnSpLocks/>
            </p:cNvCxnSpPr>
            <p:nvPr/>
          </p:nvCxnSpPr>
          <p:spPr bwMode="auto">
            <a:xfrm>
              <a:off x="7548975" y="3062653"/>
              <a:ext cx="0" cy="91710"/>
            </a:xfrm>
            <a:prstGeom prst="line">
              <a:avLst/>
            </a:prstGeom>
            <a:noFill/>
            <a:ln w="28575" cap="flat" cmpd="sng" algn="ctr">
              <a:solidFill>
                <a:schemeClr val="accent2"/>
              </a:solidFill>
              <a:prstDash val="solid"/>
              <a:round/>
              <a:headEnd type="none" w="med" len="med"/>
              <a:tailEnd type="none" w="med" len="med"/>
            </a:ln>
            <a:effectLst/>
          </p:spPr>
        </p:cxnSp>
        <p:cxnSp>
          <p:nvCxnSpPr>
            <p:cNvPr id="144" name="Straight Connector 143">
              <a:extLst>
                <a:ext uri="{FF2B5EF4-FFF2-40B4-BE49-F238E27FC236}">
                  <a16:creationId xmlns:a16="http://schemas.microsoft.com/office/drawing/2014/main" id="{A1F5787B-D077-D561-0814-086629BF142F}"/>
                </a:ext>
              </a:extLst>
            </p:cNvPr>
            <p:cNvCxnSpPr>
              <a:cxnSpLocks/>
            </p:cNvCxnSpPr>
            <p:nvPr/>
          </p:nvCxnSpPr>
          <p:spPr bwMode="auto">
            <a:xfrm>
              <a:off x="7520338" y="3062653"/>
              <a:ext cx="0" cy="91710"/>
            </a:xfrm>
            <a:prstGeom prst="line">
              <a:avLst/>
            </a:prstGeom>
            <a:noFill/>
            <a:ln w="28575" cap="flat" cmpd="sng" algn="ctr">
              <a:solidFill>
                <a:schemeClr val="accent2"/>
              </a:solidFill>
              <a:prstDash val="solid"/>
              <a:round/>
              <a:headEnd type="none" w="med" len="med"/>
              <a:tailEnd type="none" w="med" len="med"/>
            </a:ln>
            <a:effectLst/>
          </p:spPr>
        </p:cxnSp>
      </p:grpSp>
      <p:grpSp>
        <p:nvGrpSpPr>
          <p:cNvPr id="145" name="Group 144">
            <a:extLst>
              <a:ext uri="{FF2B5EF4-FFF2-40B4-BE49-F238E27FC236}">
                <a16:creationId xmlns:a16="http://schemas.microsoft.com/office/drawing/2014/main" id="{67807EE0-0683-75C8-453C-FDA678CBD6E9}"/>
              </a:ext>
            </a:extLst>
          </p:cNvPr>
          <p:cNvGrpSpPr/>
          <p:nvPr/>
        </p:nvGrpSpPr>
        <p:grpSpPr>
          <a:xfrm>
            <a:off x="7294953" y="3062653"/>
            <a:ext cx="82613" cy="91710"/>
            <a:chOff x="7520338" y="3062653"/>
            <a:chExt cx="82613" cy="91710"/>
          </a:xfrm>
        </p:grpSpPr>
        <p:cxnSp>
          <p:nvCxnSpPr>
            <p:cNvPr id="146" name="Straight Connector 145">
              <a:extLst>
                <a:ext uri="{FF2B5EF4-FFF2-40B4-BE49-F238E27FC236}">
                  <a16:creationId xmlns:a16="http://schemas.microsoft.com/office/drawing/2014/main" id="{A7CE8F62-DC53-0B19-E60F-52DA68AE0CE4}"/>
                </a:ext>
              </a:extLst>
            </p:cNvPr>
            <p:cNvCxnSpPr>
              <a:cxnSpLocks/>
            </p:cNvCxnSpPr>
            <p:nvPr/>
          </p:nvCxnSpPr>
          <p:spPr bwMode="auto">
            <a:xfrm>
              <a:off x="7602951" y="3062653"/>
              <a:ext cx="0" cy="91710"/>
            </a:xfrm>
            <a:prstGeom prst="line">
              <a:avLst/>
            </a:prstGeom>
            <a:noFill/>
            <a:ln w="28575" cap="flat" cmpd="sng" algn="ctr">
              <a:solidFill>
                <a:schemeClr val="accent2"/>
              </a:solidFill>
              <a:prstDash val="solid"/>
              <a:round/>
              <a:headEnd type="none" w="med" len="med"/>
              <a:tailEnd type="none" w="med" len="med"/>
            </a:ln>
            <a:effectLst/>
          </p:spPr>
        </p:cxnSp>
        <p:cxnSp>
          <p:nvCxnSpPr>
            <p:cNvPr id="147" name="Straight Connector 146">
              <a:extLst>
                <a:ext uri="{FF2B5EF4-FFF2-40B4-BE49-F238E27FC236}">
                  <a16:creationId xmlns:a16="http://schemas.microsoft.com/office/drawing/2014/main" id="{FF06A28F-4B30-C27A-CC35-9E373CD44187}"/>
                </a:ext>
              </a:extLst>
            </p:cNvPr>
            <p:cNvCxnSpPr>
              <a:cxnSpLocks/>
            </p:cNvCxnSpPr>
            <p:nvPr/>
          </p:nvCxnSpPr>
          <p:spPr bwMode="auto">
            <a:xfrm>
              <a:off x="7573963" y="3062653"/>
              <a:ext cx="0" cy="91710"/>
            </a:xfrm>
            <a:prstGeom prst="line">
              <a:avLst/>
            </a:prstGeom>
            <a:noFill/>
            <a:ln w="28575" cap="flat" cmpd="sng" algn="ctr">
              <a:solidFill>
                <a:schemeClr val="accent2"/>
              </a:solidFill>
              <a:prstDash val="solid"/>
              <a:round/>
              <a:headEnd type="none" w="med" len="med"/>
              <a:tailEnd type="none" w="med" len="med"/>
            </a:ln>
            <a:effectLst/>
          </p:spPr>
        </p:cxnSp>
        <p:cxnSp>
          <p:nvCxnSpPr>
            <p:cNvPr id="148" name="Straight Connector 147">
              <a:extLst>
                <a:ext uri="{FF2B5EF4-FFF2-40B4-BE49-F238E27FC236}">
                  <a16:creationId xmlns:a16="http://schemas.microsoft.com/office/drawing/2014/main" id="{36FC1853-5EC5-6742-2043-58F9327C6757}"/>
                </a:ext>
              </a:extLst>
            </p:cNvPr>
            <p:cNvCxnSpPr>
              <a:cxnSpLocks/>
            </p:cNvCxnSpPr>
            <p:nvPr/>
          </p:nvCxnSpPr>
          <p:spPr bwMode="auto">
            <a:xfrm>
              <a:off x="7548975" y="3062653"/>
              <a:ext cx="0" cy="91710"/>
            </a:xfrm>
            <a:prstGeom prst="line">
              <a:avLst/>
            </a:prstGeom>
            <a:noFill/>
            <a:ln w="28575" cap="flat" cmpd="sng" algn="ctr">
              <a:solidFill>
                <a:schemeClr val="accent2"/>
              </a:solidFill>
              <a:prstDash val="solid"/>
              <a:round/>
              <a:headEnd type="none" w="med" len="med"/>
              <a:tailEnd type="none" w="med" len="med"/>
            </a:ln>
            <a:effectLst/>
          </p:spPr>
        </p:cxnSp>
        <p:cxnSp>
          <p:nvCxnSpPr>
            <p:cNvPr id="149" name="Straight Connector 148">
              <a:extLst>
                <a:ext uri="{FF2B5EF4-FFF2-40B4-BE49-F238E27FC236}">
                  <a16:creationId xmlns:a16="http://schemas.microsoft.com/office/drawing/2014/main" id="{229A94C3-EE7A-1D8C-19AF-3A474EA6965A}"/>
                </a:ext>
              </a:extLst>
            </p:cNvPr>
            <p:cNvCxnSpPr>
              <a:cxnSpLocks/>
            </p:cNvCxnSpPr>
            <p:nvPr/>
          </p:nvCxnSpPr>
          <p:spPr bwMode="auto">
            <a:xfrm>
              <a:off x="7520338" y="3062653"/>
              <a:ext cx="0" cy="91710"/>
            </a:xfrm>
            <a:prstGeom prst="line">
              <a:avLst/>
            </a:prstGeom>
            <a:noFill/>
            <a:ln w="28575" cap="flat" cmpd="sng" algn="ctr">
              <a:solidFill>
                <a:schemeClr val="accent2"/>
              </a:solidFill>
              <a:prstDash val="solid"/>
              <a:round/>
              <a:headEnd type="none" w="med" len="med"/>
              <a:tailEnd type="none" w="med" len="med"/>
            </a:ln>
            <a:effectLst/>
          </p:spPr>
        </p:cxnSp>
      </p:grpSp>
      <p:grpSp>
        <p:nvGrpSpPr>
          <p:cNvPr id="150" name="Group 149">
            <a:extLst>
              <a:ext uri="{FF2B5EF4-FFF2-40B4-BE49-F238E27FC236}">
                <a16:creationId xmlns:a16="http://schemas.microsoft.com/office/drawing/2014/main" id="{869957FE-73BF-D300-D71A-36B7E0F99F25}"/>
              </a:ext>
            </a:extLst>
          </p:cNvPr>
          <p:cNvGrpSpPr/>
          <p:nvPr/>
        </p:nvGrpSpPr>
        <p:grpSpPr>
          <a:xfrm>
            <a:off x="7179735" y="3062653"/>
            <a:ext cx="82613" cy="91710"/>
            <a:chOff x="7520338" y="3062653"/>
            <a:chExt cx="82613" cy="91710"/>
          </a:xfrm>
        </p:grpSpPr>
        <p:cxnSp>
          <p:nvCxnSpPr>
            <p:cNvPr id="151" name="Straight Connector 150">
              <a:extLst>
                <a:ext uri="{FF2B5EF4-FFF2-40B4-BE49-F238E27FC236}">
                  <a16:creationId xmlns:a16="http://schemas.microsoft.com/office/drawing/2014/main" id="{BE158A3B-F5B8-777D-999B-65668E86A44F}"/>
                </a:ext>
              </a:extLst>
            </p:cNvPr>
            <p:cNvCxnSpPr>
              <a:cxnSpLocks/>
            </p:cNvCxnSpPr>
            <p:nvPr/>
          </p:nvCxnSpPr>
          <p:spPr bwMode="auto">
            <a:xfrm>
              <a:off x="7602951" y="3062653"/>
              <a:ext cx="0" cy="91710"/>
            </a:xfrm>
            <a:prstGeom prst="line">
              <a:avLst/>
            </a:prstGeom>
            <a:noFill/>
            <a:ln w="28575" cap="flat" cmpd="sng" algn="ctr">
              <a:solidFill>
                <a:schemeClr val="accent2"/>
              </a:solidFill>
              <a:prstDash val="solid"/>
              <a:round/>
              <a:headEnd type="none" w="med" len="med"/>
              <a:tailEnd type="none" w="med" len="med"/>
            </a:ln>
            <a:effectLst/>
          </p:spPr>
        </p:cxnSp>
        <p:cxnSp>
          <p:nvCxnSpPr>
            <p:cNvPr id="152" name="Straight Connector 151">
              <a:extLst>
                <a:ext uri="{FF2B5EF4-FFF2-40B4-BE49-F238E27FC236}">
                  <a16:creationId xmlns:a16="http://schemas.microsoft.com/office/drawing/2014/main" id="{BC539893-D288-18BF-3B04-F9D8E80B29E5}"/>
                </a:ext>
              </a:extLst>
            </p:cNvPr>
            <p:cNvCxnSpPr>
              <a:cxnSpLocks/>
            </p:cNvCxnSpPr>
            <p:nvPr/>
          </p:nvCxnSpPr>
          <p:spPr bwMode="auto">
            <a:xfrm>
              <a:off x="7573963" y="3062653"/>
              <a:ext cx="0" cy="91710"/>
            </a:xfrm>
            <a:prstGeom prst="line">
              <a:avLst/>
            </a:prstGeom>
            <a:noFill/>
            <a:ln w="28575" cap="flat" cmpd="sng" algn="ctr">
              <a:solidFill>
                <a:schemeClr val="accent2"/>
              </a:solidFill>
              <a:prstDash val="solid"/>
              <a:round/>
              <a:headEnd type="none" w="med" len="med"/>
              <a:tailEnd type="none" w="med" len="med"/>
            </a:ln>
            <a:effectLst/>
          </p:spPr>
        </p:cxnSp>
        <p:cxnSp>
          <p:nvCxnSpPr>
            <p:cNvPr id="153" name="Straight Connector 152">
              <a:extLst>
                <a:ext uri="{FF2B5EF4-FFF2-40B4-BE49-F238E27FC236}">
                  <a16:creationId xmlns:a16="http://schemas.microsoft.com/office/drawing/2014/main" id="{ED275CD4-8A9D-D5D0-1DC9-09707E6727A8}"/>
                </a:ext>
              </a:extLst>
            </p:cNvPr>
            <p:cNvCxnSpPr>
              <a:cxnSpLocks/>
            </p:cNvCxnSpPr>
            <p:nvPr/>
          </p:nvCxnSpPr>
          <p:spPr bwMode="auto">
            <a:xfrm>
              <a:off x="7548975" y="3062653"/>
              <a:ext cx="0" cy="91710"/>
            </a:xfrm>
            <a:prstGeom prst="line">
              <a:avLst/>
            </a:prstGeom>
            <a:noFill/>
            <a:ln w="28575" cap="flat" cmpd="sng" algn="ctr">
              <a:solidFill>
                <a:schemeClr val="accent2"/>
              </a:solidFill>
              <a:prstDash val="solid"/>
              <a:round/>
              <a:headEnd type="none" w="med" len="med"/>
              <a:tailEnd type="none" w="med" len="med"/>
            </a:ln>
            <a:effectLst/>
          </p:spPr>
        </p:cxnSp>
        <p:cxnSp>
          <p:nvCxnSpPr>
            <p:cNvPr id="154" name="Straight Connector 153">
              <a:extLst>
                <a:ext uri="{FF2B5EF4-FFF2-40B4-BE49-F238E27FC236}">
                  <a16:creationId xmlns:a16="http://schemas.microsoft.com/office/drawing/2014/main" id="{2236A486-F33D-5FA4-A572-20C325A070E8}"/>
                </a:ext>
              </a:extLst>
            </p:cNvPr>
            <p:cNvCxnSpPr>
              <a:cxnSpLocks/>
            </p:cNvCxnSpPr>
            <p:nvPr/>
          </p:nvCxnSpPr>
          <p:spPr bwMode="auto">
            <a:xfrm>
              <a:off x="7520338" y="3062653"/>
              <a:ext cx="0" cy="91710"/>
            </a:xfrm>
            <a:prstGeom prst="line">
              <a:avLst/>
            </a:prstGeom>
            <a:noFill/>
            <a:ln w="28575" cap="flat" cmpd="sng" algn="ctr">
              <a:solidFill>
                <a:schemeClr val="accent2"/>
              </a:solidFill>
              <a:prstDash val="solid"/>
              <a:round/>
              <a:headEnd type="none" w="med" len="med"/>
              <a:tailEnd type="none" w="med" len="med"/>
            </a:ln>
            <a:effectLst/>
          </p:spPr>
        </p:cxnSp>
      </p:grpSp>
      <p:grpSp>
        <p:nvGrpSpPr>
          <p:cNvPr id="155" name="Group 154">
            <a:extLst>
              <a:ext uri="{FF2B5EF4-FFF2-40B4-BE49-F238E27FC236}">
                <a16:creationId xmlns:a16="http://schemas.microsoft.com/office/drawing/2014/main" id="{AB56A2A2-EF34-8212-6165-42AE67AAB11C}"/>
              </a:ext>
            </a:extLst>
          </p:cNvPr>
          <p:cNvGrpSpPr/>
          <p:nvPr/>
        </p:nvGrpSpPr>
        <p:grpSpPr>
          <a:xfrm>
            <a:off x="7087397" y="3022328"/>
            <a:ext cx="82613" cy="91710"/>
            <a:chOff x="7520338" y="3062653"/>
            <a:chExt cx="82613" cy="91710"/>
          </a:xfrm>
        </p:grpSpPr>
        <p:cxnSp>
          <p:nvCxnSpPr>
            <p:cNvPr id="156" name="Straight Connector 155">
              <a:extLst>
                <a:ext uri="{FF2B5EF4-FFF2-40B4-BE49-F238E27FC236}">
                  <a16:creationId xmlns:a16="http://schemas.microsoft.com/office/drawing/2014/main" id="{74519275-F663-DD33-281B-271C8943FD98}"/>
                </a:ext>
              </a:extLst>
            </p:cNvPr>
            <p:cNvCxnSpPr>
              <a:cxnSpLocks/>
            </p:cNvCxnSpPr>
            <p:nvPr/>
          </p:nvCxnSpPr>
          <p:spPr bwMode="auto">
            <a:xfrm>
              <a:off x="7602951" y="3062653"/>
              <a:ext cx="0" cy="91710"/>
            </a:xfrm>
            <a:prstGeom prst="line">
              <a:avLst/>
            </a:prstGeom>
            <a:noFill/>
            <a:ln w="28575" cap="flat" cmpd="sng" algn="ctr">
              <a:solidFill>
                <a:schemeClr val="accent2"/>
              </a:solidFill>
              <a:prstDash val="solid"/>
              <a:round/>
              <a:headEnd type="none" w="med" len="med"/>
              <a:tailEnd type="none" w="med" len="med"/>
            </a:ln>
            <a:effectLst/>
          </p:spPr>
        </p:cxnSp>
        <p:cxnSp>
          <p:nvCxnSpPr>
            <p:cNvPr id="157" name="Straight Connector 156">
              <a:extLst>
                <a:ext uri="{FF2B5EF4-FFF2-40B4-BE49-F238E27FC236}">
                  <a16:creationId xmlns:a16="http://schemas.microsoft.com/office/drawing/2014/main" id="{D54A698B-FF1E-C5AA-F8C8-2415874AEED7}"/>
                </a:ext>
              </a:extLst>
            </p:cNvPr>
            <p:cNvCxnSpPr>
              <a:cxnSpLocks/>
            </p:cNvCxnSpPr>
            <p:nvPr/>
          </p:nvCxnSpPr>
          <p:spPr bwMode="auto">
            <a:xfrm>
              <a:off x="7573963" y="3062653"/>
              <a:ext cx="0" cy="91710"/>
            </a:xfrm>
            <a:prstGeom prst="line">
              <a:avLst/>
            </a:prstGeom>
            <a:noFill/>
            <a:ln w="28575" cap="flat" cmpd="sng" algn="ctr">
              <a:solidFill>
                <a:schemeClr val="accent2"/>
              </a:solidFill>
              <a:prstDash val="solid"/>
              <a:round/>
              <a:headEnd type="none" w="med" len="med"/>
              <a:tailEnd type="none" w="med" len="med"/>
            </a:ln>
            <a:effectLst/>
          </p:spPr>
        </p:cxnSp>
        <p:cxnSp>
          <p:nvCxnSpPr>
            <p:cNvPr id="158" name="Straight Connector 157">
              <a:extLst>
                <a:ext uri="{FF2B5EF4-FFF2-40B4-BE49-F238E27FC236}">
                  <a16:creationId xmlns:a16="http://schemas.microsoft.com/office/drawing/2014/main" id="{009947A4-2302-B560-4318-01AE48F38346}"/>
                </a:ext>
              </a:extLst>
            </p:cNvPr>
            <p:cNvCxnSpPr>
              <a:cxnSpLocks/>
            </p:cNvCxnSpPr>
            <p:nvPr/>
          </p:nvCxnSpPr>
          <p:spPr bwMode="auto">
            <a:xfrm>
              <a:off x="7548975" y="3062653"/>
              <a:ext cx="0" cy="91710"/>
            </a:xfrm>
            <a:prstGeom prst="line">
              <a:avLst/>
            </a:prstGeom>
            <a:noFill/>
            <a:ln w="28575" cap="flat" cmpd="sng" algn="ctr">
              <a:solidFill>
                <a:schemeClr val="accent2"/>
              </a:solidFill>
              <a:prstDash val="solid"/>
              <a:round/>
              <a:headEnd type="none" w="med" len="med"/>
              <a:tailEnd type="none" w="med" len="med"/>
            </a:ln>
            <a:effectLst/>
          </p:spPr>
        </p:cxnSp>
        <p:cxnSp>
          <p:nvCxnSpPr>
            <p:cNvPr id="159" name="Straight Connector 158">
              <a:extLst>
                <a:ext uri="{FF2B5EF4-FFF2-40B4-BE49-F238E27FC236}">
                  <a16:creationId xmlns:a16="http://schemas.microsoft.com/office/drawing/2014/main" id="{C2B10850-951F-054C-B8E7-2DE077DBF5EF}"/>
                </a:ext>
              </a:extLst>
            </p:cNvPr>
            <p:cNvCxnSpPr>
              <a:cxnSpLocks/>
            </p:cNvCxnSpPr>
            <p:nvPr/>
          </p:nvCxnSpPr>
          <p:spPr bwMode="auto">
            <a:xfrm>
              <a:off x="7520338" y="3062653"/>
              <a:ext cx="0" cy="91710"/>
            </a:xfrm>
            <a:prstGeom prst="line">
              <a:avLst/>
            </a:prstGeom>
            <a:noFill/>
            <a:ln w="28575" cap="flat" cmpd="sng" algn="ctr">
              <a:solidFill>
                <a:schemeClr val="accent2"/>
              </a:solidFill>
              <a:prstDash val="solid"/>
              <a:round/>
              <a:headEnd type="none" w="med" len="med"/>
              <a:tailEnd type="none" w="med" len="med"/>
            </a:ln>
            <a:effectLst/>
          </p:spPr>
        </p:cxnSp>
      </p:grpSp>
      <p:cxnSp>
        <p:nvCxnSpPr>
          <p:cNvPr id="160" name="Straight Connector 159">
            <a:extLst>
              <a:ext uri="{FF2B5EF4-FFF2-40B4-BE49-F238E27FC236}">
                <a16:creationId xmlns:a16="http://schemas.microsoft.com/office/drawing/2014/main" id="{F02DD7E9-2E12-19CD-6A1E-9B1428459766}"/>
              </a:ext>
            </a:extLst>
          </p:cNvPr>
          <p:cNvCxnSpPr>
            <a:cxnSpLocks/>
          </p:cNvCxnSpPr>
          <p:nvPr/>
        </p:nvCxnSpPr>
        <p:spPr bwMode="auto">
          <a:xfrm>
            <a:off x="7058025" y="3022328"/>
            <a:ext cx="0" cy="91710"/>
          </a:xfrm>
          <a:prstGeom prst="line">
            <a:avLst/>
          </a:prstGeom>
          <a:noFill/>
          <a:ln w="28575" cap="flat" cmpd="sng" algn="ctr">
            <a:solidFill>
              <a:schemeClr val="accent2"/>
            </a:solidFill>
            <a:prstDash val="solid"/>
            <a:round/>
            <a:headEnd type="none" w="med" len="med"/>
            <a:tailEnd type="none" w="med" len="med"/>
          </a:ln>
          <a:effectLst/>
        </p:spPr>
      </p:cxnSp>
      <p:cxnSp>
        <p:nvCxnSpPr>
          <p:cNvPr id="161" name="Straight Connector 160">
            <a:extLst>
              <a:ext uri="{FF2B5EF4-FFF2-40B4-BE49-F238E27FC236}">
                <a16:creationId xmlns:a16="http://schemas.microsoft.com/office/drawing/2014/main" id="{B165E433-9BA8-3B70-4B03-6BF3FEA53DE4}"/>
              </a:ext>
            </a:extLst>
          </p:cNvPr>
          <p:cNvCxnSpPr>
            <a:cxnSpLocks/>
          </p:cNvCxnSpPr>
          <p:nvPr/>
        </p:nvCxnSpPr>
        <p:spPr bwMode="auto">
          <a:xfrm>
            <a:off x="7025594" y="3022328"/>
            <a:ext cx="0" cy="91710"/>
          </a:xfrm>
          <a:prstGeom prst="line">
            <a:avLst/>
          </a:prstGeom>
          <a:noFill/>
          <a:ln w="28575" cap="flat" cmpd="sng" algn="ctr">
            <a:solidFill>
              <a:schemeClr val="accent2"/>
            </a:solidFill>
            <a:prstDash val="solid"/>
            <a:round/>
            <a:headEnd type="none" w="med" len="med"/>
            <a:tailEnd type="none" w="med" len="med"/>
          </a:ln>
          <a:effectLst/>
        </p:spPr>
      </p:cxnSp>
      <p:cxnSp>
        <p:nvCxnSpPr>
          <p:cNvPr id="162" name="Straight Connector 161">
            <a:extLst>
              <a:ext uri="{FF2B5EF4-FFF2-40B4-BE49-F238E27FC236}">
                <a16:creationId xmlns:a16="http://schemas.microsoft.com/office/drawing/2014/main" id="{B8604EFB-7962-642E-5EA3-6A68E5206287}"/>
              </a:ext>
            </a:extLst>
          </p:cNvPr>
          <p:cNvCxnSpPr>
            <a:cxnSpLocks/>
          </p:cNvCxnSpPr>
          <p:nvPr/>
        </p:nvCxnSpPr>
        <p:spPr bwMode="auto">
          <a:xfrm>
            <a:off x="7010400" y="2987277"/>
            <a:ext cx="0" cy="91710"/>
          </a:xfrm>
          <a:prstGeom prst="line">
            <a:avLst/>
          </a:prstGeom>
          <a:noFill/>
          <a:ln w="28575" cap="flat" cmpd="sng" algn="ctr">
            <a:solidFill>
              <a:schemeClr val="accent2"/>
            </a:solidFill>
            <a:prstDash val="solid"/>
            <a:round/>
            <a:headEnd type="none" w="med" len="med"/>
            <a:tailEnd type="none" w="med" len="med"/>
          </a:ln>
          <a:effectLst/>
        </p:spPr>
      </p:cxnSp>
      <p:grpSp>
        <p:nvGrpSpPr>
          <p:cNvPr id="166" name="Group 165">
            <a:extLst>
              <a:ext uri="{FF2B5EF4-FFF2-40B4-BE49-F238E27FC236}">
                <a16:creationId xmlns:a16="http://schemas.microsoft.com/office/drawing/2014/main" id="{960FFB4C-1DF7-F4FA-B9E1-9EA330A9C415}"/>
              </a:ext>
            </a:extLst>
          </p:cNvPr>
          <p:cNvGrpSpPr/>
          <p:nvPr/>
        </p:nvGrpSpPr>
        <p:grpSpPr>
          <a:xfrm>
            <a:off x="6929114" y="2987277"/>
            <a:ext cx="28575" cy="91710"/>
            <a:chOff x="7902458" y="3215053"/>
            <a:chExt cx="28575" cy="91710"/>
          </a:xfrm>
        </p:grpSpPr>
        <p:cxnSp>
          <p:nvCxnSpPr>
            <p:cNvPr id="164" name="Straight Connector 163">
              <a:extLst>
                <a:ext uri="{FF2B5EF4-FFF2-40B4-BE49-F238E27FC236}">
                  <a16:creationId xmlns:a16="http://schemas.microsoft.com/office/drawing/2014/main" id="{CD3ADE04-FBB7-DDA9-D86E-04659EFA5BB3}"/>
                </a:ext>
              </a:extLst>
            </p:cNvPr>
            <p:cNvCxnSpPr>
              <a:cxnSpLocks/>
            </p:cNvCxnSpPr>
            <p:nvPr/>
          </p:nvCxnSpPr>
          <p:spPr bwMode="auto">
            <a:xfrm>
              <a:off x="7931033" y="3215053"/>
              <a:ext cx="0" cy="91710"/>
            </a:xfrm>
            <a:prstGeom prst="line">
              <a:avLst/>
            </a:prstGeom>
            <a:noFill/>
            <a:ln w="28575" cap="flat" cmpd="sng" algn="ctr">
              <a:solidFill>
                <a:schemeClr val="accent2"/>
              </a:solidFill>
              <a:prstDash val="solid"/>
              <a:round/>
              <a:headEnd type="none" w="med" len="med"/>
              <a:tailEnd type="none" w="med" len="med"/>
            </a:ln>
            <a:effectLst/>
          </p:spPr>
        </p:cxnSp>
        <p:cxnSp>
          <p:nvCxnSpPr>
            <p:cNvPr id="165" name="Straight Connector 164">
              <a:extLst>
                <a:ext uri="{FF2B5EF4-FFF2-40B4-BE49-F238E27FC236}">
                  <a16:creationId xmlns:a16="http://schemas.microsoft.com/office/drawing/2014/main" id="{9DA0AE71-C4BA-0CB0-9307-8EAB62A1487C}"/>
                </a:ext>
              </a:extLst>
            </p:cNvPr>
            <p:cNvCxnSpPr>
              <a:cxnSpLocks/>
            </p:cNvCxnSpPr>
            <p:nvPr/>
          </p:nvCxnSpPr>
          <p:spPr bwMode="auto">
            <a:xfrm>
              <a:off x="7902458" y="3215053"/>
              <a:ext cx="0" cy="91710"/>
            </a:xfrm>
            <a:prstGeom prst="line">
              <a:avLst/>
            </a:prstGeom>
            <a:noFill/>
            <a:ln w="28575" cap="flat" cmpd="sng" algn="ctr">
              <a:solidFill>
                <a:schemeClr val="accent2"/>
              </a:solidFill>
              <a:prstDash val="solid"/>
              <a:round/>
              <a:headEnd type="none" w="med" len="med"/>
              <a:tailEnd type="none" w="med" len="med"/>
            </a:ln>
            <a:effectLst/>
          </p:spPr>
        </p:cxnSp>
      </p:grpSp>
      <p:grpSp>
        <p:nvGrpSpPr>
          <p:cNvPr id="167" name="Group 166">
            <a:extLst>
              <a:ext uri="{FF2B5EF4-FFF2-40B4-BE49-F238E27FC236}">
                <a16:creationId xmlns:a16="http://schemas.microsoft.com/office/drawing/2014/main" id="{85AACFD1-3A09-56BB-3B2E-48243373AA28}"/>
              </a:ext>
            </a:extLst>
          </p:cNvPr>
          <p:cNvGrpSpPr/>
          <p:nvPr/>
        </p:nvGrpSpPr>
        <p:grpSpPr>
          <a:xfrm>
            <a:off x="6843927" y="2970718"/>
            <a:ext cx="28575" cy="91710"/>
            <a:chOff x="7902458" y="3215053"/>
            <a:chExt cx="28575" cy="91710"/>
          </a:xfrm>
        </p:grpSpPr>
        <p:cxnSp>
          <p:nvCxnSpPr>
            <p:cNvPr id="168" name="Straight Connector 167">
              <a:extLst>
                <a:ext uri="{FF2B5EF4-FFF2-40B4-BE49-F238E27FC236}">
                  <a16:creationId xmlns:a16="http://schemas.microsoft.com/office/drawing/2014/main" id="{07036BA2-415D-BC4D-C6DD-4F22745948EA}"/>
                </a:ext>
              </a:extLst>
            </p:cNvPr>
            <p:cNvCxnSpPr>
              <a:cxnSpLocks/>
            </p:cNvCxnSpPr>
            <p:nvPr/>
          </p:nvCxnSpPr>
          <p:spPr bwMode="auto">
            <a:xfrm>
              <a:off x="7931033" y="3215053"/>
              <a:ext cx="0" cy="91710"/>
            </a:xfrm>
            <a:prstGeom prst="line">
              <a:avLst/>
            </a:prstGeom>
            <a:noFill/>
            <a:ln w="28575" cap="flat" cmpd="sng" algn="ctr">
              <a:solidFill>
                <a:schemeClr val="accent2"/>
              </a:solidFill>
              <a:prstDash val="solid"/>
              <a:round/>
              <a:headEnd type="none" w="med" len="med"/>
              <a:tailEnd type="none" w="med" len="med"/>
            </a:ln>
            <a:effectLst/>
          </p:spPr>
        </p:cxnSp>
        <p:cxnSp>
          <p:nvCxnSpPr>
            <p:cNvPr id="169" name="Straight Connector 168">
              <a:extLst>
                <a:ext uri="{FF2B5EF4-FFF2-40B4-BE49-F238E27FC236}">
                  <a16:creationId xmlns:a16="http://schemas.microsoft.com/office/drawing/2014/main" id="{BE34C145-D3C8-F657-6CD1-5209D80B3A26}"/>
                </a:ext>
              </a:extLst>
            </p:cNvPr>
            <p:cNvCxnSpPr>
              <a:cxnSpLocks/>
            </p:cNvCxnSpPr>
            <p:nvPr/>
          </p:nvCxnSpPr>
          <p:spPr bwMode="auto">
            <a:xfrm>
              <a:off x="7902458" y="3215053"/>
              <a:ext cx="0" cy="91710"/>
            </a:xfrm>
            <a:prstGeom prst="line">
              <a:avLst/>
            </a:prstGeom>
            <a:noFill/>
            <a:ln w="28575" cap="flat" cmpd="sng" algn="ctr">
              <a:solidFill>
                <a:schemeClr val="accent2"/>
              </a:solidFill>
              <a:prstDash val="solid"/>
              <a:round/>
              <a:headEnd type="none" w="med" len="med"/>
              <a:tailEnd type="none" w="med" len="med"/>
            </a:ln>
            <a:effectLst/>
          </p:spPr>
        </p:cxnSp>
      </p:grpSp>
      <p:grpSp>
        <p:nvGrpSpPr>
          <p:cNvPr id="170" name="Group 169">
            <a:extLst>
              <a:ext uri="{FF2B5EF4-FFF2-40B4-BE49-F238E27FC236}">
                <a16:creationId xmlns:a16="http://schemas.microsoft.com/office/drawing/2014/main" id="{CA5C297F-BF64-C3E3-316E-627677D4CF77}"/>
              </a:ext>
            </a:extLst>
          </p:cNvPr>
          <p:cNvGrpSpPr/>
          <p:nvPr/>
        </p:nvGrpSpPr>
        <p:grpSpPr>
          <a:xfrm>
            <a:off x="6727741" y="2970718"/>
            <a:ext cx="28575" cy="91710"/>
            <a:chOff x="7902458" y="3215053"/>
            <a:chExt cx="28575" cy="91710"/>
          </a:xfrm>
        </p:grpSpPr>
        <p:cxnSp>
          <p:nvCxnSpPr>
            <p:cNvPr id="171" name="Straight Connector 170">
              <a:extLst>
                <a:ext uri="{FF2B5EF4-FFF2-40B4-BE49-F238E27FC236}">
                  <a16:creationId xmlns:a16="http://schemas.microsoft.com/office/drawing/2014/main" id="{E5189E3F-6659-F361-CBB0-5398FD14ABF7}"/>
                </a:ext>
              </a:extLst>
            </p:cNvPr>
            <p:cNvCxnSpPr>
              <a:cxnSpLocks/>
            </p:cNvCxnSpPr>
            <p:nvPr/>
          </p:nvCxnSpPr>
          <p:spPr bwMode="auto">
            <a:xfrm>
              <a:off x="7931033" y="3215053"/>
              <a:ext cx="0" cy="91710"/>
            </a:xfrm>
            <a:prstGeom prst="line">
              <a:avLst/>
            </a:prstGeom>
            <a:noFill/>
            <a:ln w="28575" cap="flat" cmpd="sng" algn="ctr">
              <a:solidFill>
                <a:schemeClr val="accent2"/>
              </a:solidFill>
              <a:prstDash val="solid"/>
              <a:round/>
              <a:headEnd type="none" w="med" len="med"/>
              <a:tailEnd type="none" w="med" len="med"/>
            </a:ln>
            <a:effectLst/>
          </p:spPr>
        </p:cxnSp>
        <p:cxnSp>
          <p:nvCxnSpPr>
            <p:cNvPr id="172" name="Straight Connector 171">
              <a:extLst>
                <a:ext uri="{FF2B5EF4-FFF2-40B4-BE49-F238E27FC236}">
                  <a16:creationId xmlns:a16="http://schemas.microsoft.com/office/drawing/2014/main" id="{4B78ABA5-EE82-46BB-0019-1FE5A3852C41}"/>
                </a:ext>
              </a:extLst>
            </p:cNvPr>
            <p:cNvCxnSpPr>
              <a:cxnSpLocks/>
            </p:cNvCxnSpPr>
            <p:nvPr/>
          </p:nvCxnSpPr>
          <p:spPr bwMode="auto">
            <a:xfrm>
              <a:off x="7902458" y="3215053"/>
              <a:ext cx="0" cy="91710"/>
            </a:xfrm>
            <a:prstGeom prst="line">
              <a:avLst/>
            </a:prstGeom>
            <a:noFill/>
            <a:ln w="28575" cap="flat" cmpd="sng" algn="ctr">
              <a:solidFill>
                <a:schemeClr val="accent2"/>
              </a:solidFill>
              <a:prstDash val="solid"/>
              <a:round/>
              <a:headEnd type="none" w="med" len="med"/>
              <a:tailEnd type="none" w="med" len="med"/>
            </a:ln>
            <a:effectLst/>
          </p:spPr>
        </p:cxnSp>
      </p:grpSp>
      <p:cxnSp>
        <p:nvCxnSpPr>
          <p:cNvPr id="173" name="Straight Connector 172">
            <a:extLst>
              <a:ext uri="{FF2B5EF4-FFF2-40B4-BE49-F238E27FC236}">
                <a16:creationId xmlns:a16="http://schemas.microsoft.com/office/drawing/2014/main" id="{C344F4F3-9D5B-9C1B-03AC-062D36B8895C}"/>
              </a:ext>
            </a:extLst>
          </p:cNvPr>
          <p:cNvCxnSpPr>
            <a:cxnSpLocks/>
          </p:cNvCxnSpPr>
          <p:nvPr/>
        </p:nvCxnSpPr>
        <p:spPr bwMode="auto">
          <a:xfrm>
            <a:off x="6808346" y="2969355"/>
            <a:ext cx="0" cy="91710"/>
          </a:xfrm>
          <a:prstGeom prst="line">
            <a:avLst/>
          </a:prstGeom>
          <a:noFill/>
          <a:ln w="28575" cap="flat" cmpd="sng" algn="ctr">
            <a:solidFill>
              <a:schemeClr val="accent2"/>
            </a:solidFill>
            <a:prstDash val="solid"/>
            <a:round/>
            <a:headEnd type="none" w="med" len="med"/>
            <a:tailEnd type="none" w="med" len="med"/>
          </a:ln>
          <a:effectLst/>
        </p:spPr>
      </p:cxnSp>
      <p:grpSp>
        <p:nvGrpSpPr>
          <p:cNvPr id="174" name="Group 173">
            <a:extLst>
              <a:ext uri="{FF2B5EF4-FFF2-40B4-BE49-F238E27FC236}">
                <a16:creationId xmlns:a16="http://schemas.microsoft.com/office/drawing/2014/main" id="{95B570C4-11A6-7952-2B35-514D8A7FAD1A}"/>
              </a:ext>
            </a:extLst>
          </p:cNvPr>
          <p:cNvGrpSpPr/>
          <p:nvPr/>
        </p:nvGrpSpPr>
        <p:grpSpPr>
          <a:xfrm>
            <a:off x="6664475" y="2945604"/>
            <a:ext cx="28575" cy="91710"/>
            <a:chOff x="7902458" y="3215053"/>
            <a:chExt cx="28575" cy="91710"/>
          </a:xfrm>
        </p:grpSpPr>
        <p:cxnSp>
          <p:nvCxnSpPr>
            <p:cNvPr id="175" name="Straight Connector 174">
              <a:extLst>
                <a:ext uri="{FF2B5EF4-FFF2-40B4-BE49-F238E27FC236}">
                  <a16:creationId xmlns:a16="http://schemas.microsoft.com/office/drawing/2014/main" id="{AEB21408-BABB-5F4D-AA3B-597BF3942F68}"/>
                </a:ext>
              </a:extLst>
            </p:cNvPr>
            <p:cNvCxnSpPr>
              <a:cxnSpLocks/>
            </p:cNvCxnSpPr>
            <p:nvPr/>
          </p:nvCxnSpPr>
          <p:spPr bwMode="auto">
            <a:xfrm>
              <a:off x="7931033" y="3215053"/>
              <a:ext cx="0" cy="91710"/>
            </a:xfrm>
            <a:prstGeom prst="line">
              <a:avLst/>
            </a:prstGeom>
            <a:noFill/>
            <a:ln w="28575" cap="flat" cmpd="sng" algn="ctr">
              <a:solidFill>
                <a:schemeClr val="accent2"/>
              </a:solidFill>
              <a:prstDash val="solid"/>
              <a:round/>
              <a:headEnd type="none" w="med" len="med"/>
              <a:tailEnd type="none" w="med" len="med"/>
            </a:ln>
            <a:effectLst/>
          </p:spPr>
        </p:cxnSp>
        <p:cxnSp>
          <p:nvCxnSpPr>
            <p:cNvPr id="176" name="Straight Connector 175">
              <a:extLst>
                <a:ext uri="{FF2B5EF4-FFF2-40B4-BE49-F238E27FC236}">
                  <a16:creationId xmlns:a16="http://schemas.microsoft.com/office/drawing/2014/main" id="{1FB20C24-6CB5-E45D-98EE-C504A01A51BF}"/>
                </a:ext>
              </a:extLst>
            </p:cNvPr>
            <p:cNvCxnSpPr>
              <a:cxnSpLocks/>
            </p:cNvCxnSpPr>
            <p:nvPr/>
          </p:nvCxnSpPr>
          <p:spPr bwMode="auto">
            <a:xfrm>
              <a:off x="7902458" y="3215053"/>
              <a:ext cx="0" cy="91710"/>
            </a:xfrm>
            <a:prstGeom prst="line">
              <a:avLst/>
            </a:prstGeom>
            <a:noFill/>
            <a:ln w="28575" cap="flat" cmpd="sng" algn="ctr">
              <a:solidFill>
                <a:schemeClr val="accent2"/>
              </a:solidFill>
              <a:prstDash val="solid"/>
              <a:round/>
              <a:headEnd type="none" w="med" len="med"/>
              <a:tailEnd type="none" w="med" len="med"/>
            </a:ln>
            <a:effectLst/>
          </p:spPr>
        </p:cxnSp>
      </p:grpSp>
      <p:grpSp>
        <p:nvGrpSpPr>
          <p:cNvPr id="177" name="Group 176">
            <a:extLst>
              <a:ext uri="{FF2B5EF4-FFF2-40B4-BE49-F238E27FC236}">
                <a16:creationId xmlns:a16="http://schemas.microsoft.com/office/drawing/2014/main" id="{08B74AE7-91DE-E45E-22CE-394B5494D858}"/>
              </a:ext>
            </a:extLst>
          </p:cNvPr>
          <p:cNvGrpSpPr/>
          <p:nvPr/>
        </p:nvGrpSpPr>
        <p:grpSpPr>
          <a:xfrm>
            <a:off x="6606276" y="2945604"/>
            <a:ext cx="28575" cy="91710"/>
            <a:chOff x="7902458" y="3215053"/>
            <a:chExt cx="28575" cy="91710"/>
          </a:xfrm>
        </p:grpSpPr>
        <p:cxnSp>
          <p:nvCxnSpPr>
            <p:cNvPr id="178" name="Straight Connector 177">
              <a:extLst>
                <a:ext uri="{FF2B5EF4-FFF2-40B4-BE49-F238E27FC236}">
                  <a16:creationId xmlns:a16="http://schemas.microsoft.com/office/drawing/2014/main" id="{4CF2302E-EB74-8CEF-C45C-E7E4814D70E8}"/>
                </a:ext>
              </a:extLst>
            </p:cNvPr>
            <p:cNvCxnSpPr>
              <a:cxnSpLocks/>
            </p:cNvCxnSpPr>
            <p:nvPr/>
          </p:nvCxnSpPr>
          <p:spPr bwMode="auto">
            <a:xfrm>
              <a:off x="7931033" y="3215053"/>
              <a:ext cx="0" cy="91710"/>
            </a:xfrm>
            <a:prstGeom prst="line">
              <a:avLst/>
            </a:prstGeom>
            <a:noFill/>
            <a:ln w="28575" cap="flat" cmpd="sng" algn="ctr">
              <a:solidFill>
                <a:schemeClr val="accent2"/>
              </a:solidFill>
              <a:prstDash val="solid"/>
              <a:round/>
              <a:headEnd type="none" w="med" len="med"/>
              <a:tailEnd type="none" w="med" len="med"/>
            </a:ln>
            <a:effectLst/>
          </p:spPr>
        </p:cxnSp>
        <p:cxnSp>
          <p:nvCxnSpPr>
            <p:cNvPr id="179" name="Straight Connector 178">
              <a:extLst>
                <a:ext uri="{FF2B5EF4-FFF2-40B4-BE49-F238E27FC236}">
                  <a16:creationId xmlns:a16="http://schemas.microsoft.com/office/drawing/2014/main" id="{C2DA7163-783A-0B5A-CFDF-82364DABEC7A}"/>
                </a:ext>
              </a:extLst>
            </p:cNvPr>
            <p:cNvCxnSpPr>
              <a:cxnSpLocks/>
            </p:cNvCxnSpPr>
            <p:nvPr/>
          </p:nvCxnSpPr>
          <p:spPr bwMode="auto">
            <a:xfrm>
              <a:off x="7902458" y="3215053"/>
              <a:ext cx="0" cy="91710"/>
            </a:xfrm>
            <a:prstGeom prst="line">
              <a:avLst/>
            </a:prstGeom>
            <a:noFill/>
            <a:ln w="28575" cap="flat" cmpd="sng" algn="ctr">
              <a:solidFill>
                <a:schemeClr val="accent2"/>
              </a:solidFill>
              <a:prstDash val="solid"/>
              <a:round/>
              <a:headEnd type="none" w="med" len="med"/>
              <a:tailEnd type="none" w="med" len="med"/>
            </a:ln>
            <a:effectLst/>
          </p:spPr>
        </p:cxnSp>
      </p:grpSp>
      <p:grpSp>
        <p:nvGrpSpPr>
          <p:cNvPr id="180" name="Group 179">
            <a:extLst>
              <a:ext uri="{FF2B5EF4-FFF2-40B4-BE49-F238E27FC236}">
                <a16:creationId xmlns:a16="http://schemas.microsoft.com/office/drawing/2014/main" id="{33D81AD9-FF6B-0454-CD72-3859C48358B9}"/>
              </a:ext>
            </a:extLst>
          </p:cNvPr>
          <p:cNvGrpSpPr/>
          <p:nvPr/>
        </p:nvGrpSpPr>
        <p:grpSpPr>
          <a:xfrm>
            <a:off x="6545892" y="2945604"/>
            <a:ext cx="28575" cy="91710"/>
            <a:chOff x="7902458" y="3215053"/>
            <a:chExt cx="28575" cy="91710"/>
          </a:xfrm>
        </p:grpSpPr>
        <p:cxnSp>
          <p:nvCxnSpPr>
            <p:cNvPr id="181" name="Straight Connector 180">
              <a:extLst>
                <a:ext uri="{FF2B5EF4-FFF2-40B4-BE49-F238E27FC236}">
                  <a16:creationId xmlns:a16="http://schemas.microsoft.com/office/drawing/2014/main" id="{61FF937B-A4E7-84D6-194C-EA1B2C6A021B}"/>
                </a:ext>
              </a:extLst>
            </p:cNvPr>
            <p:cNvCxnSpPr>
              <a:cxnSpLocks/>
            </p:cNvCxnSpPr>
            <p:nvPr/>
          </p:nvCxnSpPr>
          <p:spPr bwMode="auto">
            <a:xfrm>
              <a:off x="7931033" y="3215053"/>
              <a:ext cx="0" cy="91710"/>
            </a:xfrm>
            <a:prstGeom prst="line">
              <a:avLst/>
            </a:prstGeom>
            <a:noFill/>
            <a:ln w="28575" cap="flat" cmpd="sng" algn="ctr">
              <a:solidFill>
                <a:schemeClr val="accent2"/>
              </a:solidFill>
              <a:prstDash val="solid"/>
              <a:round/>
              <a:headEnd type="none" w="med" len="med"/>
              <a:tailEnd type="none" w="med" len="med"/>
            </a:ln>
            <a:effectLst/>
          </p:spPr>
        </p:cxnSp>
        <p:cxnSp>
          <p:nvCxnSpPr>
            <p:cNvPr id="182" name="Straight Connector 181">
              <a:extLst>
                <a:ext uri="{FF2B5EF4-FFF2-40B4-BE49-F238E27FC236}">
                  <a16:creationId xmlns:a16="http://schemas.microsoft.com/office/drawing/2014/main" id="{A1383ADA-CDF6-2E0D-C13B-F722C8913618}"/>
                </a:ext>
              </a:extLst>
            </p:cNvPr>
            <p:cNvCxnSpPr>
              <a:cxnSpLocks/>
            </p:cNvCxnSpPr>
            <p:nvPr/>
          </p:nvCxnSpPr>
          <p:spPr bwMode="auto">
            <a:xfrm>
              <a:off x="7902458" y="3215053"/>
              <a:ext cx="0" cy="91710"/>
            </a:xfrm>
            <a:prstGeom prst="line">
              <a:avLst/>
            </a:prstGeom>
            <a:noFill/>
            <a:ln w="28575" cap="flat" cmpd="sng" algn="ctr">
              <a:solidFill>
                <a:schemeClr val="accent2"/>
              </a:solidFill>
              <a:prstDash val="solid"/>
              <a:round/>
              <a:headEnd type="none" w="med" len="med"/>
              <a:tailEnd type="none" w="med" len="med"/>
            </a:ln>
            <a:effectLst/>
          </p:spPr>
        </p:cxnSp>
      </p:grpSp>
      <p:grpSp>
        <p:nvGrpSpPr>
          <p:cNvPr id="183" name="Group 182">
            <a:extLst>
              <a:ext uri="{FF2B5EF4-FFF2-40B4-BE49-F238E27FC236}">
                <a16:creationId xmlns:a16="http://schemas.microsoft.com/office/drawing/2014/main" id="{5C481A81-B77C-7400-A852-DD1D86074750}"/>
              </a:ext>
            </a:extLst>
          </p:cNvPr>
          <p:cNvGrpSpPr/>
          <p:nvPr/>
        </p:nvGrpSpPr>
        <p:grpSpPr>
          <a:xfrm>
            <a:off x="6184064" y="2901254"/>
            <a:ext cx="28575" cy="91710"/>
            <a:chOff x="7902458" y="3215053"/>
            <a:chExt cx="28575" cy="91710"/>
          </a:xfrm>
        </p:grpSpPr>
        <p:cxnSp>
          <p:nvCxnSpPr>
            <p:cNvPr id="184" name="Straight Connector 183">
              <a:extLst>
                <a:ext uri="{FF2B5EF4-FFF2-40B4-BE49-F238E27FC236}">
                  <a16:creationId xmlns:a16="http://schemas.microsoft.com/office/drawing/2014/main" id="{9957E348-A86B-E1A3-CF54-9CA6C1FE6CA0}"/>
                </a:ext>
              </a:extLst>
            </p:cNvPr>
            <p:cNvCxnSpPr>
              <a:cxnSpLocks/>
            </p:cNvCxnSpPr>
            <p:nvPr/>
          </p:nvCxnSpPr>
          <p:spPr bwMode="auto">
            <a:xfrm>
              <a:off x="7931033" y="3215053"/>
              <a:ext cx="0" cy="91710"/>
            </a:xfrm>
            <a:prstGeom prst="line">
              <a:avLst/>
            </a:prstGeom>
            <a:noFill/>
            <a:ln w="28575" cap="flat" cmpd="sng" algn="ctr">
              <a:solidFill>
                <a:schemeClr val="accent2"/>
              </a:solidFill>
              <a:prstDash val="solid"/>
              <a:round/>
              <a:headEnd type="none" w="med" len="med"/>
              <a:tailEnd type="none" w="med" len="med"/>
            </a:ln>
            <a:effectLst/>
          </p:spPr>
        </p:cxnSp>
        <p:cxnSp>
          <p:nvCxnSpPr>
            <p:cNvPr id="185" name="Straight Connector 184">
              <a:extLst>
                <a:ext uri="{FF2B5EF4-FFF2-40B4-BE49-F238E27FC236}">
                  <a16:creationId xmlns:a16="http://schemas.microsoft.com/office/drawing/2014/main" id="{FE6997BF-F4DB-C994-5F29-6F4FA4B9EA02}"/>
                </a:ext>
              </a:extLst>
            </p:cNvPr>
            <p:cNvCxnSpPr>
              <a:cxnSpLocks/>
            </p:cNvCxnSpPr>
            <p:nvPr/>
          </p:nvCxnSpPr>
          <p:spPr bwMode="auto">
            <a:xfrm>
              <a:off x="7902458" y="3215053"/>
              <a:ext cx="0" cy="91710"/>
            </a:xfrm>
            <a:prstGeom prst="line">
              <a:avLst/>
            </a:prstGeom>
            <a:noFill/>
            <a:ln w="28575" cap="flat" cmpd="sng" algn="ctr">
              <a:solidFill>
                <a:schemeClr val="accent2"/>
              </a:solidFill>
              <a:prstDash val="solid"/>
              <a:round/>
              <a:headEnd type="none" w="med" len="med"/>
              <a:tailEnd type="none" w="med" len="med"/>
            </a:ln>
            <a:effectLst/>
          </p:spPr>
        </p:cxnSp>
      </p:grpSp>
      <p:grpSp>
        <p:nvGrpSpPr>
          <p:cNvPr id="186" name="Group 185">
            <a:extLst>
              <a:ext uri="{FF2B5EF4-FFF2-40B4-BE49-F238E27FC236}">
                <a16:creationId xmlns:a16="http://schemas.microsoft.com/office/drawing/2014/main" id="{1665E0D0-925C-03FA-1F2E-050782F603E2}"/>
              </a:ext>
            </a:extLst>
          </p:cNvPr>
          <p:cNvGrpSpPr/>
          <p:nvPr/>
        </p:nvGrpSpPr>
        <p:grpSpPr>
          <a:xfrm>
            <a:off x="6275905" y="2903992"/>
            <a:ext cx="28575" cy="91710"/>
            <a:chOff x="7902458" y="3215053"/>
            <a:chExt cx="28575" cy="91710"/>
          </a:xfrm>
        </p:grpSpPr>
        <p:cxnSp>
          <p:nvCxnSpPr>
            <p:cNvPr id="187" name="Straight Connector 186">
              <a:extLst>
                <a:ext uri="{FF2B5EF4-FFF2-40B4-BE49-F238E27FC236}">
                  <a16:creationId xmlns:a16="http://schemas.microsoft.com/office/drawing/2014/main" id="{8145EE20-745A-BA7D-825F-998F28B1FDB1}"/>
                </a:ext>
              </a:extLst>
            </p:cNvPr>
            <p:cNvCxnSpPr>
              <a:cxnSpLocks/>
            </p:cNvCxnSpPr>
            <p:nvPr/>
          </p:nvCxnSpPr>
          <p:spPr bwMode="auto">
            <a:xfrm>
              <a:off x="7931033" y="3215053"/>
              <a:ext cx="0" cy="91710"/>
            </a:xfrm>
            <a:prstGeom prst="line">
              <a:avLst/>
            </a:prstGeom>
            <a:noFill/>
            <a:ln w="28575" cap="flat" cmpd="sng" algn="ctr">
              <a:solidFill>
                <a:schemeClr val="accent2"/>
              </a:solidFill>
              <a:prstDash val="solid"/>
              <a:round/>
              <a:headEnd type="none" w="med" len="med"/>
              <a:tailEnd type="none" w="med" len="med"/>
            </a:ln>
            <a:effectLst/>
          </p:spPr>
        </p:cxnSp>
        <p:cxnSp>
          <p:nvCxnSpPr>
            <p:cNvPr id="188" name="Straight Connector 187">
              <a:extLst>
                <a:ext uri="{FF2B5EF4-FFF2-40B4-BE49-F238E27FC236}">
                  <a16:creationId xmlns:a16="http://schemas.microsoft.com/office/drawing/2014/main" id="{C9933EF8-F46C-393B-0D52-3E99BCD031E3}"/>
                </a:ext>
              </a:extLst>
            </p:cNvPr>
            <p:cNvCxnSpPr>
              <a:cxnSpLocks/>
            </p:cNvCxnSpPr>
            <p:nvPr/>
          </p:nvCxnSpPr>
          <p:spPr bwMode="auto">
            <a:xfrm>
              <a:off x="7902458" y="3215053"/>
              <a:ext cx="0" cy="91710"/>
            </a:xfrm>
            <a:prstGeom prst="line">
              <a:avLst/>
            </a:prstGeom>
            <a:noFill/>
            <a:ln w="28575" cap="flat" cmpd="sng" algn="ctr">
              <a:solidFill>
                <a:schemeClr val="accent2"/>
              </a:solidFill>
              <a:prstDash val="solid"/>
              <a:round/>
              <a:headEnd type="none" w="med" len="med"/>
              <a:tailEnd type="none" w="med" len="med"/>
            </a:ln>
            <a:effectLst/>
          </p:spPr>
        </p:cxnSp>
      </p:grpSp>
      <p:grpSp>
        <p:nvGrpSpPr>
          <p:cNvPr id="189" name="Group 188">
            <a:extLst>
              <a:ext uri="{FF2B5EF4-FFF2-40B4-BE49-F238E27FC236}">
                <a16:creationId xmlns:a16="http://schemas.microsoft.com/office/drawing/2014/main" id="{592DFE7C-9C46-0991-ECD2-CD398F8630FA}"/>
              </a:ext>
            </a:extLst>
          </p:cNvPr>
          <p:cNvGrpSpPr/>
          <p:nvPr/>
        </p:nvGrpSpPr>
        <p:grpSpPr>
          <a:xfrm>
            <a:off x="6442927" y="2942372"/>
            <a:ext cx="28575" cy="91710"/>
            <a:chOff x="7902458" y="3215053"/>
            <a:chExt cx="28575" cy="91710"/>
          </a:xfrm>
        </p:grpSpPr>
        <p:cxnSp>
          <p:nvCxnSpPr>
            <p:cNvPr id="190" name="Straight Connector 189">
              <a:extLst>
                <a:ext uri="{FF2B5EF4-FFF2-40B4-BE49-F238E27FC236}">
                  <a16:creationId xmlns:a16="http://schemas.microsoft.com/office/drawing/2014/main" id="{96493DCA-8A67-3766-4F03-E082A9EDB9C7}"/>
                </a:ext>
              </a:extLst>
            </p:cNvPr>
            <p:cNvCxnSpPr>
              <a:cxnSpLocks/>
            </p:cNvCxnSpPr>
            <p:nvPr/>
          </p:nvCxnSpPr>
          <p:spPr bwMode="auto">
            <a:xfrm>
              <a:off x="7931033" y="3215053"/>
              <a:ext cx="0" cy="91710"/>
            </a:xfrm>
            <a:prstGeom prst="line">
              <a:avLst/>
            </a:prstGeom>
            <a:noFill/>
            <a:ln w="28575" cap="flat" cmpd="sng" algn="ctr">
              <a:solidFill>
                <a:schemeClr val="accent2"/>
              </a:solidFill>
              <a:prstDash val="solid"/>
              <a:round/>
              <a:headEnd type="none" w="med" len="med"/>
              <a:tailEnd type="none" w="med" len="med"/>
            </a:ln>
            <a:effectLst/>
          </p:spPr>
        </p:cxnSp>
        <p:cxnSp>
          <p:nvCxnSpPr>
            <p:cNvPr id="191" name="Straight Connector 190">
              <a:extLst>
                <a:ext uri="{FF2B5EF4-FFF2-40B4-BE49-F238E27FC236}">
                  <a16:creationId xmlns:a16="http://schemas.microsoft.com/office/drawing/2014/main" id="{BA8367C2-27AC-723B-6F83-9CDDD4D2665E}"/>
                </a:ext>
              </a:extLst>
            </p:cNvPr>
            <p:cNvCxnSpPr>
              <a:cxnSpLocks/>
            </p:cNvCxnSpPr>
            <p:nvPr/>
          </p:nvCxnSpPr>
          <p:spPr bwMode="auto">
            <a:xfrm>
              <a:off x="7902458" y="3215053"/>
              <a:ext cx="0" cy="91710"/>
            </a:xfrm>
            <a:prstGeom prst="line">
              <a:avLst/>
            </a:prstGeom>
            <a:noFill/>
            <a:ln w="28575" cap="flat" cmpd="sng" algn="ctr">
              <a:solidFill>
                <a:schemeClr val="accent2"/>
              </a:solidFill>
              <a:prstDash val="solid"/>
              <a:round/>
              <a:headEnd type="none" w="med" len="med"/>
              <a:tailEnd type="none" w="med" len="med"/>
            </a:ln>
            <a:effectLst/>
          </p:spPr>
        </p:cxnSp>
      </p:grpSp>
      <p:cxnSp>
        <p:nvCxnSpPr>
          <p:cNvPr id="192" name="Straight Connector 191">
            <a:extLst>
              <a:ext uri="{FF2B5EF4-FFF2-40B4-BE49-F238E27FC236}">
                <a16:creationId xmlns:a16="http://schemas.microsoft.com/office/drawing/2014/main" id="{D1BE9ABE-74EE-AE46-D46B-4B8C9A4DC07A}"/>
              </a:ext>
            </a:extLst>
          </p:cNvPr>
          <p:cNvCxnSpPr>
            <a:cxnSpLocks/>
          </p:cNvCxnSpPr>
          <p:nvPr/>
        </p:nvCxnSpPr>
        <p:spPr bwMode="auto">
          <a:xfrm>
            <a:off x="6240021" y="2902680"/>
            <a:ext cx="0" cy="91710"/>
          </a:xfrm>
          <a:prstGeom prst="line">
            <a:avLst/>
          </a:prstGeom>
          <a:noFill/>
          <a:ln w="28575" cap="flat" cmpd="sng" algn="ctr">
            <a:solidFill>
              <a:schemeClr val="accent2"/>
            </a:solidFill>
            <a:prstDash val="solid"/>
            <a:round/>
            <a:headEnd type="none" w="med" len="med"/>
            <a:tailEnd type="none" w="med" len="med"/>
          </a:ln>
          <a:effectLst/>
        </p:spPr>
      </p:cxnSp>
      <p:cxnSp>
        <p:nvCxnSpPr>
          <p:cNvPr id="193" name="Straight Connector 192">
            <a:extLst>
              <a:ext uri="{FF2B5EF4-FFF2-40B4-BE49-F238E27FC236}">
                <a16:creationId xmlns:a16="http://schemas.microsoft.com/office/drawing/2014/main" id="{12FB7A07-B47D-03D3-8365-5294046A29E2}"/>
              </a:ext>
            </a:extLst>
          </p:cNvPr>
          <p:cNvCxnSpPr>
            <a:cxnSpLocks/>
          </p:cNvCxnSpPr>
          <p:nvPr/>
        </p:nvCxnSpPr>
        <p:spPr bwMode="auto">
          <a:xfrm>
            <a:off x="6333684" y="2918555"/>
            <a:ext cx="0" cy="91710"/>
          </a:xfrm>
          <a:prstGeom prst="line">
            <a:avLst/>
          </a:prstGeom>
          <a:noFill/>
          <a:ln w="28575" cap="flat" cmpd="sng" algn="ctr">
            <a:solidFill>
              <a:schemeClr val="accent2"/>
            </a:solidFill>
            <a:prstDash val="solid"/>
            <a:round/>
            <a:headEnd type="none" w="med" len="med"/>
            <a:tailEnd type="none" w="med" len="med"/>
          </a:ln>
          <a:effectLst/>
        </p:spPr>
      </p:cxnSp>
      <p:cxnSp>
        <p:nvCxnSpPr>
          <p:cNvPr id="194" name="Straight Connector 193">
            <a:extLst>
              <a:ext uri="{FF2B5EF4-FFF2-40B4-BE49-F238E27FC236}">
                <a16:creationId xmlns:a16="http://schemas.microsoft.com/office/drawing/2014/main" id="{1444A499-AA4E-0ADD-D445-4B12892CE1CB}"/>
              </a:ext>
            </a:extLst>
          </p:cNvPr>
          <p:cNvCxnSpPr>
            <a:cxnSpLocks/>
          </p:cNvCxnSpPr>
          <p:nvPr/>
        </p:nvCxnSpPr>
        <p:spPr bwMode="auto">
          <a:xfrm>
            <a:off x="6416234" y="2918555"/>
            <a:ext cx="0" cy="91710"/>
          </a:xfrm>
          <a:prstGeom prst="line">
            <a:avLst/>
          </a:prstGeom>
          <a:noFill/>
          <a:ln w="28575" cap="flat" cmpd="sng" algn="ctr">
            <a:solidFill>
              <a:schemeClr val="accent2"/>
            </a:solidFill>
            <a:prstDash val="solid"/>
            <a:round/>
            <a:headEnd type="none" w="med" len="med"/>
            <a:tailEnd type="none" w="med" len="med"/>
          </a:ln>
          <a:effectLst/>
        </p:spPr>
      </p:cxnSp>
      <p:cxnSp>
        <p:nvCxnSpPr>
          <p:cNvPr id="195" name="Straight Connector 194">
            <a:extLst>
              <a:ext uri="{FF2B5EF4-FFF2-40B4-BE49-F238E27FC236}">
                <a16:creationId xmlns:a16="http://schemas.microsoft.com/office/drawing/2014/main" id="{18864693-B18C-3863-CBFB-ADAB72BDB4EE}"/>
              </a:ext>
            </a:extLst>
          </p:cNvPr>
          <p:cNvCxnSpPr>
            <a:cxnSpLocks/>
          </p:cNvCxnSpPr>
          <p:nvPr/>
        </p:nvCxnSpPr>
        <p:spPr bwMode="auto">
          <a:xfrm>
            <a:off x="6374959" y="2920142"/>
            <a:ext cx="0" cy="91710"/>
          </a:xfrm>
          <a:prstGeom prst="line">
            <a:avLst/>
          </a:prstGeom>
          <a:noFill/>
          <a:ln w="28575" cap="flat" cmpd="sng" algn="ctr">
            <a:solidFill>
              <a:schemeClr val="accent2"/>
            </a:solidFill>
            <a:prstDash val="solid"/>
            <a:round/>
            <a:headEnd type="none" w="med" len="med"/>
            <a:tailEnd type="none" w="med" len="med"/>
          </a:ln>
          <a:effectLst/>
        </p:spPr>
      </p:cxnSp>
      <p:cxnSp>
        <p:nvCxnSpPr>
          <p:cNvPr id="196" name="Straight Connector 195">
            <a:extLst>
              <a:ext uri="{FF2B5EF4-FFF2-40B4-BE49-F238E27FC236}">
                <a16:creationId xmlns:a16="http://schemas.microsoft.com/office/drawing/2014/main" id="{8299B00F-61C5-E982-27B6-3BC03B22BA7D}"/>
              </a:ext>
            </a:extLst>
          </p:cNvPr>
          <p:cNvCxnSpPr>
            <a:cxnSpLocks/>
          </p:cNvCxnSpPr>
          <p:nvPr/>
        </p:nvCxnSpPr>
        <p:spPr bwMode="auto">
          <a:xfrm>
            <a:off x="5768534" y="2802667"/>
            <a:ext cx="0" cy="91710"/>
          </a:xfrm>
          <a:prstGeom prst="line">
            <a:avLst/>
          </a:prstGeom>
          <a:noFill/>
          <a:ln w="28575" cap="flat" cmpd="sng" algn="ctr">
            <a:solidFill>
              <a:schemeClr val="accent2"/>
            </a:solidFill>
            <a:prstDash val="solid"/>
            <a:round/>
            <a:headEnd type="none" w="med" len="med"/>
            <a:tailEnd type="none" w="med" len="med"/>
          </a:ln>
          <a:effectLst/>
        </p:spPr>
      </p:cxnSp>
      <p:cxnSp>
        <p:nvCxnSpPr>
          <p:cNvPr id="197" name="Straight Connector 196">
            <a:extLst>
              <a:ext uri="{FF2B5EF4-FFF2-40B4-BE49-F238E27FC236}">
                <a16:creationId xmlns:a16="http://schemas.microsoft.com/office/drawing/2014/main" id="{A8F1D480-4E5C-3894-7A6C-633812CBAEA1}"/>
              </a:ext>
            </a:extLst>
          </p:cNvPr>
          <p:cNvCxnSpPr>
            <a:cxnSpLocks/>
          </p:cNvCxnSpPr>
          <p:nvPr/>
        </p:nvCxnSpPr>
        <p:spPr bwMode="auto">
          <a:xfrm>
            <a:off x="5622484" y="2740754"/>
            <a:ext cx="0" cy="91710"/>
          </a:xfrm>
          <a:prstGeom prst="line">
            <a:avLst/>
          </a:prstGeom>
          <a:noFill/>
          <a:ln w="28575" cap="flat" cmpd="sng" algn="ctr">
            <a:solidFill>
              <a:schemeClr val="accent2"/>
            </a:solidFill>
            <a:prstDash val="solid"/>
            <a:round/>
            <a:headEnd type="none" w="med" len="med"/>
            <a:tailEnd type="none" w="med" len="med"/>
          </a:ln>
          <a:effectLst/>
        </p:spPr>
      </p:cxnSp>
      <p:cxnSp>
        <p:nvCxnSpPr>
          <p:cNvPr id="198" name="Straight Connector 197">
            <a:extLst>
              <a:ext uri="{FF2B5EF4-FFF2-40B4-BE49-F238E27FC236}">
                <a16:creationId xmlns:a16="http://schemas.microsoft.com/office/drawing/2014/main" id="{D11FC2EA-3506-6CE4-5974-2A74207BC62F}"/>
              </a:ext>
            </a:extLst>
          </p:cNvPr>
          <p:cNvCxnSpPr>
            <a:cxnSpLocks/>
          </p:cNvCxnSpPr>
          <p:nvPr/>
        </p:nvCxnSpPr>
        <p:spPr bwMode="auto">
          <a:xfrm>
            <a:off x="4495800" y="2294940"/>
            <a:ext cx="0" cy="91710"/>
          </a:xfrm>
          <a:prstGeom prst="line">
            <a:avLst/>
          </a:prstGeom>
          <a:noFill/>
          <a:ln w="28575" cap="flat" cmpd="sng" algn="ctr">
            <a:solidFill>
              <a:schemeClr val="accent3">
                <a:lumMod val="60000"/>
                <a:lumOff val="40000"/>
              </a:schemeClr>
            </a:solidFill>
            <a:prstDash val="solid"/>
            <a:round/>
            <a:headEnd type="none" w="med" len="med"/>
            <a:tailEnd type="none" w="med" len="med"/>
          </a:ln>
          <a:effectLst/>
        </p:spPr>
      </p:cxnSp>
      <p:cxnSp>
        <p:nvCxnSpPr>
          <p:cNvPr id="199" name="Straight Connector 198">
            <a:extLst>
              <a:ext uri="{FF2B5EF4-FFF2-40B4-BE49-F238E27FC236}">
                <a16:creationId xmlns:a16="http://schemas.microsoft.com/office/drawing/2014/main" id="{59EEDCC3-EEDD-FD92-8729-AEC02DADF702}"/>
              </a:ext>
            </a:extLst>
          </p:cNvPr>
          <p:cNvCxnSpPr>
            <a:cxnSpLocks/>
          </p:cNvCxnSpPr>
          <p:nvPr/>
        </p:nvCxnSpPr>
        <p:spPr bwMode="auto">
          <a:xfrm>
            <a:off x="4593166" y="2362565"/>
            <a:ext cx="0" cy="91710"/>
          </a:xfrm>
          <a:prstGeom prst="line">
            <a:avLst/>
          </a:prstGeom>
          <a:noFill/>
          <a:ln w="28575" cap="flat" cmpd="sng" algn="ctr">
            <a:solidFill>
              <a:schemeClr val="accent3">
                <a:lumMod val="60000"/>
                <a:lumOff val="40000"/>
              </a:schemeClr>
            </a:solidFill>
            <a:prstDash val="solid"/>
            <a:round/>
            <a:headEnd type="none" w="med" len="med"/>
            <a:tailEnd type="none" w="med" len="med"/>
          </a:ln>
          <a:effectLst/>
        </p:spPr>
      </p:cxnSp>
      <p:cxnSp>
        <p:nvCxnSpPr>
          <p:cNvPr id="200" name="Straight Connector 199">
            <a:extLst>
              <a:ext uri="{FF2B5EF4-FFF2-40B4-BE49-F238E27FC236}">
                <a16:creationId xmlns:a16="http://schemas.microsoft.com/office/drawing/2014/main" id="{597BB2F3-412D-113A-1E4E-5277A6CEC345}"/>
              </a:ext>
            </a:extLst>
          </p:cNvPr>
          <p:cNvCxnSpPr>
            <a:cxnSpLocks/>
          </p:cNvCxnSpPr>
          <p:nvPr/>
        </p:nvCxnSpPr>
        <p:spPr bwMode="auto">
          <a:xfrm>
            <a:off x="3352536" y="1664065"/>
            <a:ext cx="0" cy="91710"/>
          </a:xfrm>
          <a:prstGeom prst="line">
            <a:avLst/>
          </a:prstGeom>
          <a:noFill/>
          <a:ln w="28575" cap="flat" cmpd="sng" algn="ctr">
            <a:solidFill>
              <a:schemeClr val="accent3">
                <a:lumMod val="60000"/>
                <a:lumOff val="40000"/>
              </a:schemeClr>
            </a:solidFill>
            <a:prstDash val="solid"/>
            <a:round/>
            <a:headEnd type="none" w="med" len="med"/>
            <a:tailEnd type="none" w="med" len="med"/>
          </a:ln>
          <a:effectLst/>
        </p:spPr>
      </p:cxnSp>
      <p:cxnSp>
        <p:nvCxnSpPr>
          <p:cNvPr id="201" name="Straight Connector 200">
            <a:extLst>
              <a:ext uri="{FF2B5EF4-FFF2-40B4-BE49-F238E27FC236}">
                <a16:creationId xmlns:a16="http://schemas.microsoft.com/office/drawing/2014/main" id="{6096F8D9-4EC0-AA14-1FD0-18B33B5C1F18}"/>
              </a:ext>
            </a:extLst>
          </p:cNvPr>
          <p:cNvCxnSpPr>
            <a:cxnSpLocks/>
          </p:cNvCxnSpPr>
          <p:nvPr/>
        </p:nvCxnSpPr>
        <p:spPr bwMode="auto">
          <a:xfrm>
            <a:off x="3603361" y="1678352"/>
            <a:ext cx="0" cy="91710"/>
          </a:xfrm>
          <a:prstGeom prst="line">
            <a:avLst/>
          </a:prstGeom>
          <a:noFill/>
          <a:ln w="28575" cap="flat" cmpd="sng" algn="ctr">
            <a:solidFill>
              <a:schemeClr val="accent2"/>
            </a:solidFill>
            <a:prstDash val="solid"/>
            <a:round/>
            <a:headEnd type="none" w="med" len="med"/>
            <a:tailEnd type="none" w="med" len="med"/>
          </a:ln>
          <a:effectLst/>
        </p:spPr>
      </p:cxnSp>
      <p:cxnSp>
        <p:nvCxnSpPr>
          <p:cNvPr id="202" name="Straight Connector 201">
            <a:extLst>
              <a:ext uri="{FF2B5EF4-FFF2-40B4-BE49-F238E27FC236}">
                <a16:creationId xmlns:a16="http://schemas.microsoft.com/office/drawing/2014/main" id="{0917EE98-370F-C4FA-DF1D-BFE4D43A38AA}"/>
              </a:ext>
            </a:extLst>
          </p:cNvPr>
          <p:cNvCxnSpPr>
            <a:cxnSpLocks/>
          </p:cNvCxnSpPr>
          <p:nvPr/>
        </p:nvCxnSpPr>
        <p:spPr bwMode="auto">
          <a:xfrm>
            <a:off x="4470136" y="1695814"/>
            <a:ext cx="0" cy="91710"/>
          </a:xfrm>
          <a:prstGeom prst="line">
            <a:avLst/>
          </a:prstGeom>
          <a:noFill/>
          <a:ln w="28575" cap="flat" cmpd="sng" algn="ctr">
            <a:solidFill>
              <a:schemeClr val="accent3"/>
            </a:solidFill>
            <a:prstDash val="solid"/>
            <a:round/>
            <a:headEnd type="none" w="med" len="med"/>
            <a:tailEnd type="none" w="med" len="med"/>
          </a:ln>
          <a:effectLst/>
        </p:spPr>
      </p:cxnSp>
      <p:cxnSp>
        <p:nvCxnSpPr>
          <p:cNvPr id="203" name="Straight Connector 202">
            <a:extLst>
              <a:ext uri="{FF2B5EF4-FFF2-40B4-BE49-F238E27FC236}">
                <a16:creationId xmlns:a16="http://schemas.microsoft.com/office/drawing/2014/main" id="{75305B3B-BC45-71E3-85B7-98E2F983735E}"/>
              </a:ext>
            </a:extLst>
          </p:cNvPr>
          <p:cNvCxnSpPr>
            <a:cxnSpLocks/>
          </p:cNvCxnSpPr>
          <p:nvPr/>
        </p:nvCxnSpPr>
        <p:spPr bwMode="auto">
          <a:xfrm>
            <a:off x="4767581" y="1807631"/>
            <a:ext cx="0" cy="91710"/>
          </a:xfrm>
          <a:prstGeom prst="line">
            <a:avLst/>
          </a:prstGeom>
          <a:noFill/>
          <a:ln w="28575" cap="flat" cmpd="sng" algn="ctr">
            <a:solidFill>
              <a:schemeClr val="accent3"/>
            </a:solidFill>
            <a:prstDash val="solid"/>
            <a:round/>
            <a:headEnd type="none" w="med" len="med"/>
            <a:tailEnd type="none" w="med" len="med"/>
          </a:ln>
          <a:effectLst/>
        </p:spPr>
      </p:cxnSp>
      <p:cxnSp>
        <p:nvCxnSpPr>
          <p:cNvPr id="204" name="Straight Connector 203">
            <a:extLst>
              <a:ext uri="{FF2B5EF4-FFF2-40B4-BE49-F238E27FC236}">
                <a16:creationId xmlns:a16="http://schemas.microsoft.com/office/drawing/2014/main" id="{130B7BD3-523D-7FDB-22A0-226E8D08E5E6}"/>
              </a:ext>
            </a:extLst>
          </p:cNvPr>
          <p:cNvCxnSpPr>
            <a:cxnSpLocks/>
          </p:cNvCxnSpPr>
          <p:nvPr/>
        </p:nvCxnSpPr>
        <p:spPr bwMode="auto">
          <a:xfrm>
            <a:off x="4834256" y="1801281"/>
            <a:ext cx="0" cy="91710"/>
          </a:xfrm>
          <a:prstGeom prst="line">
            <a:avLst/>
          </a:prstGeom>
          <a:noFill/>
          <a:ln w="28575" cap="flat" cmpd="sng" algn="ctr">
            <a:solidFill>
              <a:schemeClr val="accent3"/>
            </a:solidFill>
            <a:prstDash val="solid"/>
            <a:round/>
            <a:headEnd type="none" w="med" len="med"/>
            <a:tailEnd type="none" w="med" len="med"/>
          </a:ln>
          <a:effectLst/>
        </p:spPr>
      </p:cxnSp>
      <p:cxnSp>
        <p:nvCxnSpPr>
          <p:cNvPr id="205" name="Straight Connector 204">
            <a:extLst>
              <a:ext uri="{FF2B5EF4-FFF2-40B4-BE49-F238E27FC236}">
                <a16:creationId xmlns:a16="http://schemas.microsoft.com/office/drawing/2014/main" id="{11A74F59-AC2D-BF9C-4C5B-3CAE3402D3F8}"/>
              </a:ext>
            </a:extLst>
          </p:cNvPr>
          <p:cNvCxnSpPr>
            <a:cxnSpLocks/>
          </p:cNvCxnSpPr>
          <p:nvPr/>
        </p:nvCxnSpPr>
        <p:spPr bwMode="auto">
          <a:xfrm>
            <a:off x="4291331" y="1706031"/>
            <a:ext cx="0" cy="91710"/>
          </a:xfrm>
          <a:prstGeom prst="line">
            <a:avLst/>
          </a:prstGeom>
          <a:noFill/>
          <a:ln w="28575" cap="flat" cmpd="sng" algn="ctr">
            <a:solidFill>
              <a:schemeClr val="accent1"/>
            </a:solidFill>
            <a:prstDash val="solid"/>
            <a:round/>
            <a:headEnd type="none" w="med" len="med"/>
            <a:tailEnd type="none" w="med" len="med"/>
          </a:ln>
          <a:effectLst/>
        </p:spPr>
      </p:cxnSp>
      <p:cxnSp>
        <p:nvCxnSpPr>
          <p:cNvPr id="206" name="Straight Connector 205">
            <a:extLst>
              <a:ext uri="{FF2B5EF4-FFF2-40B4-BE49-F238E27FC236}">
                <a16:creationId xmlns:a16="http://schemas.microsoft.com/office/drawing/2014/main" id="{CCC9C5CE-5F91-1FDD-D399-9B552025EE93}"/>
              </a:ext>
            </a:extLst>
          </p:cNvPr>
          <p:cNvCxnSpPr>
            <a:cxnSpLocks/>
          </p:cNvCxnSpPr>
          <p:nvPr/>
        </p:nvCxnSpPr>
        <p:spPr bwMode="auto">
          <a:xfrm>
            <a:off x="4048444" y="1664756"/>
            <a:ext cx="0" cy="91710"/>
          </a:xfrm>
          <a:prstGeom prst="line">
            <a:avLst/>
          </a:prstGeom>
          <a:noFill/>
          <a:ln w="28575" cap="flat" cmpd="sng" algn="ctr">
            <a:solidFill>
              <a:schemeClr val="accent1"/>
            </a:solidFill>
            <a:prstDash val="solid"/>
            <a:round/>
            <a:headEnd type="none" w="med" len="med"/>
            <a:tailEnd type="none" w="med" len="med"/>
          </a:ln>
          <a:effectLst/>
        </p:spPr>
      </p:cxnSp>
      <p:cxnSp>
        <p:nvCxnSpPr>
          <p:cNvPr id="207" name="Straight Connector 206">
            <a:extLst>
              <a:ext uri="{FF2B5EF4-FFF2-40B4-BE49-F238E27FC236}">
                <a16:creationId xmlns:a16="http://schemas.microsoft.com/office/drawing/2014/main" id="{87A70073-4EC6-17E2-AFF3-0D1531ADE2F1}"/>
              </a:ext>
            </a:extLst>
          </p:cNvPr>
          <p:cNvCxnSpPr>
            <a:cxnSpLocks/>
          </p:cNvCxnSpPr>
          <p:nvPr/>
        </p:nvCxnSpPr>
        <p:spPr bwMode="auto">
          <a:xfrm>
            <a:off x="5410200" y="1778233"/>
            <a:ext cx="0" cy="91710"/>
          </a:xfrm>
          <a:prstGeom prst="line">
            <a:avLst/>
          </a:prstGeom>
          <a:noFill/>
          <a:ln w="28575" cap="flat" cmpd="sng" algn="ctr">
            <a:solidFill>
              <a:schemeClr val="accent1"/>
            </a:solidFill>
            <a:prstDash val="solid"/>
            <a:round/>
            <a:headEnd type="none" w="med" len="med"/>
            <a:tailEnd type="none" w="med" len="med"/>
          </a:ln>
          <a:effectLst/>
        </p:spPr>
      </p:cxnSp>
      <p:cxnSp>
        <p:nvCxnSpPr>
          <p:cNvPr id="208" name="Straight Connector 207">
            <a:extLst>
              <a:ext uri="{FF2B5EF4-FFF2-40B4-BE49-F238E27FC236}">
                <a16:creationId xmlns:a16="http://schemas.microsoft.com/office/drawing/2014/main" id="{93441095-8A1B-1121-5603-29D42A09EA79}"/>
              </a:ext>
            </a:extLst>
          </p:cNvPr>
          <p:cNvCxnSpPr>
            <a:cxnSpLocks/>
          </p:cNvCxnSpPr>
          <p:nvPr/>
        </p:nvCxnSpPr>
        <p:spPr bwMode="auto">
          <a:xfrm>
            <a:off x="5657850" y="1799744"/>
            <a:ext cx="0" cy="91710"/>
          </a:xfrm>
          <a:prstGeom prst="line">
            <a:avLst/>
          </a:prstGeom>
          <a:noFill/>
          <a:ln w="28575" cap="flat" cmpd="sng" algn="ctr">
            <a:solidFill>
              <a:schemeClr val="accent1"/>
            </a:solidFill>
            <a:prstDash val="solid"/>
            <a:round/>
            <a:headEnd type="none" w="med" len="med"/>
            <a:tailEnd type="none" w="med" len="med"/>
          </a:ln>
          <a:effectLst/>
        </p:spPr>
      </p:cxnSp>
      <p:grpSp>
        <p:nvGrpSpPr>
          <p:cNvPr id="209" name="Group 208">
            <a:extLst>
              <a:ext uri="{FF2B5EF4-FFF2-40B4-BE49-F238E27FC236}">
                <a16:creationId xmlns:a16="http://schemas.microsoft.com/office/drawing/2014/main" id="{C2843B96-B809-3D12-3DEA-D848A181606A}"/>
              </a:ext>
            </a:extLst>
          </p:cNvPr>
          <p:cNvGrpSpPr/>
          <p:nvPr/>
        </p:nvGrpSpPr>
        <p:grpSpPr>
          <a:xfrm>
            <a:off x="6780180" y="1976264"/>
            <a:ext cx="82613" cy="91710"/>
            <a:chOff x="7520338" y="3062653"/>
            <a:chExt cx="82613" cy="91710"/>
          </a:xfrm>
        </p:grpSpPr>
        <p:cxnSp>
          <p:nvCxnSpPr>
            <p:cNvPr id="210" name="Straight Connector 209">
              <a:extLst>
                <a:ext uri="{FF2B5EF4-FFF2-40B4-BE49-F238E27FC236}">
                  <a16:creationId xmlns:a16="http://schemas.microsoft.com/office/drawing/2014/main" id="{6B83F042-3650-837A-2029-66CBE10A6A77}"/>
                </a:ext>
              </a:extLst>
            </p:cNvPr>
            <p:cNvCxnSpPr>
              <a:cxnSpLocks/>
            </p:cNvCxnSpPr>
            <p:nvPr/>
          </p:nvCxnSpPr>
          <p:spPr bwMode="auto">
            <a:xfrm>
              <a:off x="7602951" y="3062653"/>
              <a:ext cx="0" cy="91710"/>
            </a:xfrm>
            <a:prstGeom prst="line">
              <a:avLst/>
            </a:prstGeom>
            <a:noFill/>
            <a:ln w="28575" cap="flat" cmpd="sng" algn="ctr">
              <a:solidFill>
                <a:schemeClr val="accent3"/>
              </a:solidFill>
              <a:prstDash val="solid"/>
              <a:round/>
              <a:headEnd type="none" w="med" len="med"/>
              <a:tailEnd type="none" w="med" len="med"/>
            </a:ln>
            <a:effectLst/>
          </p:spPr>
        </p:cxnSp>
        <p:cxnSp>
          <p:nvCxnSpPr>
            <p:cNvPr id="211" name="Straight Connector 210">
              <a:extLst>
                <a:ext uri="{FF2B5EF4-FFF2-40B4-BE49-F238E27FC236}">
                  <a16:creationId xmlns:a16="http://schemas.microsoft.com/office/drawing/2014/main" id="{31E46966-C80B-20E4-6CB5-1AEF4F347DF3}"/>
                </a:ext>
              </a:extLst>
            </p:cNvPr>
            <p:cNvCxnSpPr>
              <a:cxnSpLocks/>
            </p:cNvCxnSpPr>
            <p:nvPr/>
          </p:nvCxnSpPr>
          <p:spPr bwMode="auto">
            <a:xfrm>
              <a:off x="7573963" y="3062653"/>
              <a:ext cx="0" cy="91710"/>
            </a:xfrm>
            <a:prstGeom prst="line">
              <a:avLst/>
            </a:prstGeom>
            <a:noFill/>
            <a:ln w="28575" cap="flat" cmpd="sng" algn="ctr">
              <a:solidFill>
                <a:schemeClr val="accent3"/>
              </a:solidFill>
              <a:prstDash val="solid"/>
              <a:round/>
              <a:headEnd type="none" w="med" len="med"/>
              <a:tailEnd type="none" w="med" len="med"/>
            </a:ln>
            <a:effectLst/>
          </p:spPr>
        </p:cxnSp>
        <p:cxnSp>
          <p:nvCxnSpPr>
            <p:cNvPr id="212" name="Straight Connector 211">
              <a:extLst>
                <a:ext uri="{FF2B5EF4-FFF2-40B4-BE49-F238E27FC236}">
                  <a16:creationId xmlns:a16="http://schemas.microsoft.com/office/drawing/2014/main" id="{ECC6D32C-8CC8-EB1C-A022-50AF3EDA8CF5}"/>
                </a:ext>
              </a:extLst>
            </p:cNvPr>
            <p:cNvCxnSpPr>
              <a:cxnSpLocks/>
            </p:cNvCxnSpPr>
            <p:nvPr/>
          </p:nvCxnSpPr>
          <p:spPr bwMode="auto">
            <a:xfrm>
              <a:off x="7548975" y="3062653"/>
              <a:ext cx="0" cy="91710"/>
            </a:xfrm>
            <a:prstGeom prst="line">
              <a:avLst/>
            </a:prstGeom>
            <a:noFill/>
            <a:ln w="28575" cap="flat" cmpd="sng" algn="ctr">
              <a:solidFill>
                <a:schemeClr val="accent3"/>
              </a:solidFill>
              <a:prstDash val="solid"/>
              <a:round/>
              <a:headEnd type="none" w="med" len="med"/>
              <a:tailEnd type="none" w="med" len="med"/>
            </a:ln>
            <a:effectLst/>
          </p:spPr>
        </p:cxnSp>
        <p:cxnSp>
          <p:nvCxnSpPr>
            <p:cNvPr id="213" name="Straight Connector 212">
              <a:extLst>
                <a:ext uri="{FF2B5EF4-FFF2-40B4-BE49-F238E27FC236}">
                  <a16:creationId xmlns:a16="http://schemas.microsoft.com/office/drawing/2014/main" id="{03703643-76A0-A2E5-5ED2-571C66462A9D}"/>
                </a:ext>
              </a:extLst>
            </p:cNvPr>
            <p:cNvCxnSpPr>
              <a:cxnSpLocks/>
            </p:cNvCxnSpPr>
            <p:nvPr/>
          </p:nvCxnSpPr>
          <p:spPr bwMode="auto">
            <a:xfrm>
              <a:off x="7520338" y="3062653"/>
              <a:ext cx="0" cy="91710"/>
            </a:xfrm>
            <a:prstGeom prst="line">
              <a:avLst/>
            </a:prstGeom>
            <a:noFill/>
            <a:ln w="28575" cap="flat" cmpd="sng" algn="ctr">
              <a:solidFill>
                <a:schemeClr val="accent3"/>
              </a:solidFill>
              <a:prstDash val="solid"/>
              <a:round/>
              <a:headEnd type="none" w="med" len="med"/>
              <a:tailEnd type="none" w="med" len="med"/>
            </a:ln>
            <a:effectLst/>
          </p:spPr>
        </p:cxnSp>
      </p:grpSp>
      <p:grpSp>
        <p:nvGrpSpPr>
          <p:cNvPr id="214" name="Group 213">
            <a:extLst>
              <a:ext uri="{FF2B5EF4-FFF2-40B4-BE49-F238E27FC236}">
                <a16:creationId xmlns:a16="http://schemas.microsoft.com/office/drawing/2014/main" id="{13581A62-EF23-8E21-06DD-1D4B186AE370}"/>
              </a:ext>
            </a:extLst>
          </p:cNvPr>
          <p:cNvGrpSpPr/>
          <p:nvPr/>
        </p:nvGrpSpPr>
        <p:grpSpPr>
          <a:xfrm>
            <a:off x="6615174" y="1967221"/>
            <a:ext cx="82613" cy="91710"/>
            <a:chOff x="7520338" y="3062653"/>
            <a:chExt cx="82613" cy="91710"/>
          </a:xfrm>
        </p:grpSpPr>
        <p:cxnSp>
          <p:nvCxnSpPr>
            <p:cNvPr id="215" name="Straight Connector 214">
              <a:extLst>
                <a:ext uri="{FF2B5EF4-FFF2-40B4-BE49-F238E27FC236}">
                  <a16:creationId xmlns:a16="http://schemas.microsoft.com/office/drawing/2014/main" id="{F29EDA08-902E-FF43-EACC-52A16DFD0621}"/>
                </a:ext>
              </a:extLst>
            </p:cNvPr>
            <p:cNvCxnSpPr>
              <a:cxnSpLocks/>
            </p:cNvCxnSpPr>
            <p:nvPr/>
          </p:nvCxnSpPr>
          <p:spPr bwMode="auto">
            <a:xfrm>
              <a:off x="7602951" y="3062653"/>
              <a:ext cx="0" cy="91710"/>
            </a:xfrm>
            <a:prstGeom prst="line">
              <a:avLst/>
            </a:prstGeom>
            <a:noFill/>
            <a:ln w="28575" cap="flat" cmpd="sng" algn="ctr">
              <a:solidFill>
                <a:schemeClr val="accent3"/>
              </a:solidFill>
              <a:prstDash val="solid"/>
              <a:round/>
              <a:headEnd type="none" w="med" len="med"/>
              <a:tailEnd type="none" w="med" len="med"/>
            </a:ln>
            <a:effectLst/>
          </p:spPr>
        </p:cxnSp>
        <p:cxnSp>
          <p:nvCxnSpPr>
            <p:cNvPr id="216" name="Straight Connector 215">
              <a:extLst>
                <a:ext uri="{FF2B5EF4-FFF2-40B4-BE49-F238E27FC236}">
                  <a16:creationId xmlns:a16="http://schemas.microsoft.com/office/drawing/2014/main" id="{F267864D-612F-8517-D60A-37AFE8223748}"/>
                </a:ext>
              </a:extLst>
            </p:cNvPr>
            <p:cNvCxnSpPr>
              <a:cxnSpLocks/>
            </p:cNvCxnSpPr>
            <p:nvPr/>
          </p:nvCxnSpPr>
          <p:spPr bwMode="auto">
            <a:xfrm>
              <a:off x="7573963" y="3062653"/>
              <a:ext cx="0" cy="91710"/>
            </a:xfrm>
            <a:prstGeom prst="line">
              <a:avLst/>
            </a:prstGeom>
            <a:noFill/>
            <a:ln w="28575" cap="flat" cmpd="sng" algn="ctr">
              <a:solidFill>
                <a:schemeClr val="accent3"/>
              </a:solidFill>
              <a:prstDash val="solid"/>
              <a:round/>
              <a:headEnd type="none" w="med" len="med"/>
              <a:tailEnd type="none" w="med" len="med"/>
            </a:ln>
            <a:effectLst/>
          </p:spPr>
        </p:cxnSp>
        <p:cxnSp>
          <p:nvCxnSpPr>
            <p:cNvPr id="217" name="Straight Connector 216">
              <a:extLst>
                <a:ext uri="{FF2B5EF4-FFF2-40B4-BE49-F238E27FC236}">
                  <a16:creationId xmlns:a16="http://schemas.microsoft.com/office/drawing/2014/main" id="{801541C8-63AB-2A00-F76A-965803ACC593}"/>
                </a:ext>
              </a:extLst>
            </p:cNvPr>
            <p:cNvCxnSpPr>
              <a:cxnSpLocks/>
            </p:cNvCxnSpPr>
            <p:nvPr/>
          </p:nvCxnSpPr>
          <p:spPr bwMode="auto">
            <a:xfrm>
              <a:off x="7548975" y="3062653"/>
              <a:ext cx="0" cy="91710"/>
            </a:xfrm>
            <a:prstGeom prst="line">
              <a:avLst/>
            </a:prstGeom>
            <a:noFill/>
            <a:ln w="28575" cap="flat" cmpd="sng" algn="ctr">
              <a:solidFill>
                <a:schemeClr val="accent3"/>
              </a:solidFill>
              <a:prstDash val="solid"/>
              <a:round/>
              <a:headEnd type="none" w="med" len="med"/>
              <a:tailEnd type="none" w="med" len="med"/>
            </a:ln>
            <a:effectLst/>
          </p:spPr>
        </p:cxnSp>
        <p:cxnSp>
          <p:nvCxnSpPr>
            <p:cNvPr id="218" name="Straight Connector 217">
              <a:extLst>
                <a:ext uri="{FF2B5EF4-FFF2-40B4-BE49-F238E27FC236}">
                  <a16:creationId xmlns:a16="http://schemas.microsoft.com/office/drawing/2014/main" id="{88A5F26A-3AF1-2338-F0F0-0E38B82C5CDA}"/>
                </a:ext>
              </a:extLst>
            </p:cNvPr>
            <p:cNvCxnSpPr>
              <a:cxnSpLocks/>
            </p:cNvCxnSpPr>
            <p:nvPr/>
          </p:nvCxnSpPr>
          <p:spPr bwMode="auto">
            <a:xfrm>
              <a:off x="7520338" y="3062653"/>
              <a:ext cx="0" cy="91710"/>
            </a:xfrm>
            <a:prstGeom prst="line">
              <a:avLst/>
            </a:prstGeom>
            <a:noFill/>
            <a:ln w="28575" cap="flat" cmpd="sng" algn="ctr">
              <a:solidFill>
                <a:schemeClr val="accent3"/>
              </a:solidFill>
              <a:prstDash val="solid"/>
              <a:round/>
              <a:headEnd type="none" w="med" len="med"/>
              <a:tailEnd type="none" w="med" len="med"/>
            </a:ln>
            <a:effectLst/>
          </p:spPr>
        </p:cxnSp>
      </p:grpSp>
      <p:grpSp>
        <p:nvGrpSpPr>
          <p:cNvPr id="219" name="Group 218">
            <a:extLst>
              <a:ext uri="{FF2B5EF4-FFF2-40B4-BE49-F238E27FC236}">
                <a16:creationId xmlns:a16="http://schemas.microsoft.com/office/drawing/2014/main" id="{B2AF66E1-5903-6202-97EB-9AD4F4272F85}"/>
              </a:ext>
            </a:extLst>
          </p:cNvPr>
          <p:cNvGrpSpPr/>
          <p:nvPr/>
        </p:nvGrpSpPr>
        <p:grpSpPr>
          <a:xfrm>
            <a:off x="6404180" y="1962944"/>
            <a:ext cx="82613" cy="91710"/>
            <a:chOff x="7520338" y="3062653"/>
            <a:chExt cx="82613" cy="91710"/>
          </a:xfrm>
        </p:grpSpPr>
        <p:cxnSp>
          <p:nvCxnSpPr>
            <p:cNvPr id="220" name="Straight Connector 219">
              <a:extLst>
                <a:ext uri="{FF2B5EF4-FFF2-40B4-BE49-F238E27FC236}">
                  <a16:creationId xmlns:a16="http://schemas.microsoft.com/office/drawing/2014/main" id="{17166DB3-6E56-4E44-E8B8-95FAF8734CF0}"/>
                </a:ext>
              </a:extLst>
            </p:cNvPr>
            <p:cNvCxnSpPr>
              <a:cxnSpLocks/>
            </p:cNvCxnSpPr>
            <p:nvPr/>
          </p:nvCxnSpPr>
          <p:spPr bwMode="auto">
            <a:xfrm>
              <a:off x="7602951" y="3062653"/>
              <a:ext cx="0" cy="91710"/>
            </a:xfrm>
            <a:prstGeom prst="line">
              <a:avLst/>
            </a:prstGeom>
            <a:noFill/>
            <a:ln w="28575" cap="flat" cmpd="sng" algn="ctr">
              <a:solidFill>
                <a:schemeClr val="accent3"/>
              </a:solidFill>
              <a:prstDash val="solid"/>
              <a:round/>
              <a:headEnd type="none" w="med" len="med"/>
              <a:tailEnd type="none" w="med" len="med"/>
            </a:ln>
            <a:effectLst/>
          </p:spPr>
        </p:cxnSp>
        <p:cxnSp>
          <p:nvCxnSpPr>
            <p:cNvPr id="221" name="Straight Connector 220">
              <a:extLst>
                <a:ext uri="{FF2B5EF4-FFF2-40B4-BE49-F238E27FC236}">
                  <a16:creationId xmlns:a16="http://schemas.microsoft.com/office/drawing/2014/main" id="{4F94D27F-CEBA-8270-6EF6-104241875588}"/>
                </a:ext>
              </a:extLst>
            </p:cNvPr>
            <p:cNvCxnSpPr>
              <a:cxnSpLocks/>
            </p:cNvCxnSpPr>
            <p:nvPr/>
          </p:nvCxnSpPr>
          <p:spPr bwMode="auto">
            <a:xfrm>
              <a:off x="7573963" y="3062653"/>
              <a:ext cx="0" cy="91710"/>
            </a:xfrm>
            <a:prstGeom prst="line">
              <a:avLst/>
            </a:prstGeom>
            <a:noFill/>
            <a:ln w="28575" cap="flat" cmpd="sng" algn="ctr">
              <a:solidFill>
                <a:schemeClr val="accent3"/>
              </a:solidFill>
              <a:prstDash val="solid"/>
              <a:round/>
              <a:headEnd type="none" w="med" len="med"/>
              <a:tailEnd type="none" w="med" len="med"/>
            </a:ln>
            <a:effectLst/>
          </p:spPr>
        </p:cxnSp>
        <p:cxnSp>
          <p:nvCxnSpPr>
            <p:cNvPr id="222" name="Straight Connector 221">
              <a:extLst>
                <a:ext uri="{FF2B5EF4-FFF2-40B4-BE49-F238E27FC236}">
                  <a16:creationId xmlns:a16="http://schemas.microsoft.com/office/drawing/2014/main" id="{384B799A-0F68-17C2-3ACD-46D59E7E5D1C}"/>
                </a:ext>
              </a:extLst>
            </p:cNvPr>
            <p:cNvCxnSpPr>
              <a:cxnSpLocks/>
            </p:cNvCxnSpPr>
            <p:nvPr/>
          </p:nvCxnSpPr>
          <p:spPr bwMode="auto">
            <a:xfrm>
              <a:off x="7548975" y="3062653"/>
              <a:ext cx="0" cy="91710"/>
            </a:xfrm>
            <a:prstGeom prst="line">
              <a:avLst/>
            </a:prstGeom>
            <a:noFill/>
            <a:ln w="28575" cap="flat" cmpd="sng" algn="ctr">
              <a:solidFill>
                <a:schemeClr val="accent3"/>
              </a:solidFill>
              <a:prstDash val="solid"/>
              <a:round/>
              <a:headEnd type="none" w="med" len="med"/>
              <a:tailEnd type="none" w="med" len="med"/>
            </a:ln>
            <a:effectLst/>
          </p:spPr>
        </p:cxnSp>
        <p:cxnSp>
          <p:nvCxnSpPr>
            <p:cNvPr id="223" name="Straight Connector 222">
              <a:extLst>
                <a:ext uri="{FF2B5EF4-FFF2-40B4-BE49-F238E27FC236}">
                  <a16:creationId xmlns:a16="http://schemas.microsoft.com/office/drawing/2014/main" id="{91165958-C71E-6D8B-7132-84BDB1100741}"/>
                </a:ext>
              </a:extLst>
            </p:cNvPr>
            <p:cNvCxnSpPr>
              <a:cxnSpLocks/>
            </p:cNvCxnSpPr>
            <p:nvPr/>
          </p:nvCxnSpPr>
          <p:spPr bwMode="auto">
            <a:xfrm>
              <a:off x="7520338" y="3062653"/>
              <a:ext cx="0" cy="91710"/>
            </a:xfrm>
            <a:prstGeom prst="line">
              <a:avLst/>
            </a:prstGeom>
            <a:noFill/>
            <a:ln w="28575" cap="flat" cmpd="sng" algn="ctr">
              <a:solidFill>
                <a:schemeClr val="accent3"/>
              </a:solidFill>
              <a:prstDash val="solid"/>
              <a:round/>
              <a:headEnd type="none" w="med" len="med"/>
              <a:tailEnd type="none" w="med" len="med"/>
            </a:ln>
            <a:effectLst/>
          </p:spPr>
        </p:cxnSp>
      </p:grpSp>
      <p:grpSp>
        <p:nvGrpSpPr>
          <p:cNvPr id="224" name="Group 223">
            <a:extLst>
              <a:ext uri="{FF2B5EF4-FFF2-40B4-BE49-F238E27FC236}">
                <a16:creationId xmlns:a16="http://schemas.microsoft.com/office/drawing/2014/main" id="{2B5DDC64-EF6D-F2B4-9582-075B793F4645}"/>
              </a:ext>
            </a:extLst>
          </p:cNvPr>
          <p:cNvGrpSpPr/>
          <p:nvPr/>
        </p:nvGrpSpPr>
        <p:grpSpPr>
          <a:xfrm>
            <a:off x="6229878" y="1947862"/>
            <a:ext cx="82613" cy="91710"/>
            <a:chOff x="7520338" y="3062653"/>
            <a:chExt cx="82613" cy="91710"/>
          </a:xfrm>
        </p:grpSpPr>
        <p:cxnSp>
          <p:nvCxnSpPr>
            <p:cNvPr id="225" name="Straight Connector 224">
              <a:extLst>
                <a:ext uri="{FF2B5EF4-FFF2-40B4-BE49-F238E27FC236}">
                  <a16:creationId xmlns:a16="http://schemas.microsoft.com/office/drawing/2014/main" id="{FB7BBA5D-B8ED-67E0-E1AC-9DA360FC9BAB}"/>
                </a:ext>
              </a:extLst>
            </p:cNvPr>
            <p:cNvCxnSpPr>
              <a:cxnSpLocks/>
            </p:cNvCxnSpPr>
            <p:nvPr/>
          </p:nvCxnSpPr>
          <p:spPr bwMode="auto">
            <a:xfrm>
              <a:off x="7602951" y="3062653"/>
              <a:ext cx="0" cy="91710"/>
            </a:xfrm>
            <a:prstGeom prst="line">
              <a:avLst/>
            </a:prstGeom>
            <a:noFill/>
            <a:ln w="28575" cap="flat" cmpd="sng" algn="ctr">
              <a:solidFill>
                <a:schemeClr val="accent3"/>
              </a:solidFill>
              <a:prstDash val="solid"/>
              <a:round/>
              <a:headEnd type="none" w="med" len="med"/>
              <a:tailEnd type="none" w="med" len="med"/>
            </a:ln>
            <a:effectLst/>
          </p:spPr>
        </p:cxnSp>
        <p:cxnSp>
          <p:nvCxnSpPr>
            <p:cNvPr id="226" name="Straight Connector 225">
              <a:extLst>
                <a:ext uri="{FF2B5EF4-FFF2-40B4-BE49-F238E27FC236}">
                  <a16:creationId xmlns:a16="http://schemas.microsoft.com/office/drawing/2014/main" id="{92C70EDE-808A-4527-60BB-6D22581970E1}"/>
                </a:ext>
              </a:extLst>
            </p:cNvPr>
            <p:cNvCxnSpPr>
              <a:cxnSpLocks/>
            </p:cNvCxnSpPr>
            <p:nvPr/>
          </p:nvCxnSpPr>
          <p:spPr bwMode="auto">
            <a:xfrm>
              <a:off x="7573963" y="3062653"/>
              <a:ext cx="0" cy="91710"/>
            </a:xfrm>
            <a:prstGeom prst="line">
              <a:avLst/>
            </a:prstGeom>
            <a:noFill/>
            <a:ln w="28575" cap="flat" cmpd="sng" algn="ctr">
              <a:solidFill>
                <a:schemeClr val="accent3"/>
              </a:solidFill>
              <a:prstDash val="solid"/>
              <a:round/>
              <a:headEnd type="none" w="med" len="med"/>
              <a:tailEnd type="none" w="med" len="med"/>
            </a:ln>
            <a:effectLst/>
          </p:spPr>
        </p:cxnSp>
        <p:cxnSp>
          <p:nvCxnSpPr>
            <p:cNvPr id="227" name="Straight Connector 226">
              <a:extLst>
                <a:ext uri="{FF2B5EF4-FFF2-40B4-BE49-F238E27FC236}">
                  <a16:creationId xmlns:a16="http://schemas.microsoft.com/office/drawing/2014/main" id="{A3FAFF92-B166-2560-F3AF-6F52396B527A}"/>
                </a:ext>
              </a:extLst>
            </p:cNvPr>
            <p:cNvCxnSpPr>
              <a:cxnSpLocks/>
            </p:cNvCxnSpPr>
            <p:nvPr/>
          </p:nvCxnSpPr>
          <p:spPr bwMode="auto">
            <a:xfrm>
              <a:off x="7548975" y="3062653"/>
              <a:ext cx="0" cy="91710"/>
            </a:xfrm>
            <a:prstGeom prst="line">
              <a:avLst/>
            </a:prstGeom>
            <a:noFill/>
            <a:ln w="28575" cap="flat" cmpd="sng" algn="ctr">
              <a:solidFill>
                <a:schemeClr val="accent3"/>
              </a:solidFill>
              <a:prstDash val="solid"/>
              <a:round/>
              <a:headEnd type="none" w="med" len="med"/>
              <a:tailEnd type="none" w="med" len="med"/>
            </a:ln>
            <a:effectLst/>
          </p:spPr>
        </p:cxnSp>
        <p:cxnSp>
          <p:nvCxnSpPr>
            <p:cNvPr id="228" name="Straight Connector 227">
              <a:extLst>
                <a:ext uri="{FF2B5EF4-FFF2-40B4-BE49-F238E27FC236}">
                  <a16:creationId xmlns:a16="http://schemas.microsoft.com/office/drawing/2014/main" id="{65A92285-E0D1-2D04-EA5B-3D0F04C401D5}"/>
                </a:ext>
              </a:extLst>
            </p:cNvPr>
            <p:cNvCxnSpPr>
              <a:cxnSpLocks/>
            </p:cNvCxnSpPr>
            <p:nvPr/>
          </p:nvCxnSpPr>
          <p:spPr bwMode="auto">
            <a:xfrm>
              <a:off x="7520338" y="3062653"/>
              <a:ext cx="0" cy="91710"/>
            </a:xfrm>
            <a:prstGeom prst="line">
              <a:avLst/>
            </a:prstGeom>
            <a:noFill/>
            <a:ln w="28575" cap="flat" cmpd="sng" algn="ctr">
              <a:solidFill>
                <a:schemeClr val="accent3"/>
              </a:solidFill>
              <a:prstDash val="solid"/>
              <a:round/>
              <a:headEnd type="none" w="med" len="med"/>
              <a:tailEnd type="none" w="med" len="med"/>
            </a:ln>
            <a:effectLst/>
          </p:spPr>
        </p:cxnSp>
      </p:grpSp>
      <p:grpSp>
        <p:nvGrpSpPr>
          <p:cNvPr id="229" name="Group 228">
            <a:extLst>
              <a:ext uri="{FF2B5EF4-FFF2-40B4-BE49-F238E27FC236}">
                <a16:creationId xmlns:a16="http://schemas.microsoft.com/office/drawing/2014/main" id="{EBD0DD83-8E19-18AD-16ED-EDC8193E9C3C}"/>
              </a:ext>
            </a:extLst>
          </p:cNvPr>
          <p:cNvGrpSpPr/>
          <p:nvPr/>
        </p:nvGrpSpPr>
        <p:grpSpPr>
          <a:xfrm>
            <a:off x="6886399" y="1976264"/>
            <a:ext cx="82613" cy="91710"/>
            <a:chOff x="7520338" y="3062653"/>
            <a:chExt cx="82613" cy="91710"/>
          </a:xfrm>
        </p:grpSpPr>
        <p:cxnSp>
          <p:nvCxnSpPr>
            <p:cNvPr id="230" name="Straight Connector 229">
              <a:extLst>
                <a:ext uri="{FF2B5EF4-FFF2-40B4-BE49-F238E27FC236}">
                  <a16:creationId xmlns:a16="http://schemas.microsoft.com/office/drawing/2014/main" id="{67B3D50B-AE1E-38B5-CA09-D421F510E53A}"/>
                </a:ext>
              </a:extLst>
            </p:cNvPr>
            <p:cNvCxnSpPr>
              <a:cxnSpLocks/>
            </p:cNvCxnSpPr>
            <p:nvPr/>
          </p:nvCxnSpPr>
          <p:spPr bwMode="auto">
            <a:xfrm>
              <a:off x="7602951" y="3062653"/>
              <a:ext cx="0" cy="91710"/>
            </a:xfrm>
            <a:prstGeom prst="line">
              <a:avLst/>
            </a:prstGeom>
            <a:noFill/>
            <a:ln w="28575" cap="flat" cmpd="sng" algn="ctr">
              <a:solidFill>
                <a:schemeClr val="accent3"/>
              </a:solidFill>
              <a:prstDash val="solid"/>
              <a:round/>
              <a:headEnd type="none" w="med" len="med"/>
              <a:tailEnd type="none" w="med" len="med"/>
            </a:ln>
            <a:effectLst/>
          </p:spPr>
        </p:cxnSp>
        <p:cxnSp>
          <p:nvCxnSpPr>
            <p:cNvPr id="231" name="Straight Connector 230">
              <a:extLst>
                <a:ext uri="{FF2B5EF4-FFF2-40B4-BE49-F238E27FC236}">
                  <a16:creationId xmlns:a16="http://schemas.microsoft.com/office/drawing/2014/main" id="{FD9A31C3-E32A-9585-CE04-6C850FF79399}"/>
                </a:ext>
              </a:extLst>
            </p:cNvPr>
            <p:cNvCxnSpPr>
              <a:cxnSpLocks/>
            </p:cNvCxnSpPr>
            <p:nvPr/>
          </p:nvCxnSpPr>
          <p:spPr bwMode="auto">
            <a:xfrm>
              <a:off x="7573963" y="3062653"/>
              <a:ext cx="0" cy="91710"/>
            </a:xfrm>
            <a:prstGeom prst="line">
              <a:avLst/>
            </a:prstGeom>
            <a:noFill/>
            <a:ln w="28575" cap="flat" cmpd="sng" algn="ctr">
              <a:solidFill>
                <a:schemeClr val="accent3"/>
              </a:solidFill>
              <a:prstDash val="solid"/>
              <a:round/>
              <a:headEnd type="none" w="med" len="med"/>
              <a:tailEnd type="none" w="med" len="med"/>
            </a:ln>
            <a:effectLst/>
          </p:spPr>
        </p:cxnSp>
        <p:cxnSp>
          <p:nvCxnSpPr>
            <p:cNvPr id="232" name="Straight Connector 231">
              <a:extLst>
                <a:ext uri="{FF2B5EF4-FFF2-40B4-BE49-F238E27FC236}">
                  <a16:creationId xmlns:a16="http://schemas.microsoft.com/office/drawing/2014/main" id="{A17B5109-810B-8C16-CFC3-D412D34009FC}"/>
                </a:ext>
              </a:extLst>
            </p:cNvPr>
            <p:cNvCxnSpPr>
              <a:cxnSpLocks/>
            </p:cNvCxnSpPr>
            <p:nvPr/>
          </p:nvCxnSpPr>
          <p:spPr bwMode="auto">
            <a:xfrm>
              <a:off x="7548975" y="3062653"/>
              <a:ext cx="0" cy="91710"/>
            </a:xfrm>
            <a:prstGeom prst="line">
              <a:avLst/>
            </a:prstGeom>
            <a:noFill/>
            <a:ln w="28575" cap="flat" cmpd="sng" algn="ctr">
              <a:solidFill>
                <a:schemeClr val="accent3"/>
              </a:solidFill>
              <a:prstDash val="solid"/>
              <a:round/>
              <a:headEnd type="none" w="med" len="med"/>
              <a:tailEnd type="none" w="med" len="med"/>
            </a:ln>
            <a:effectLst/>
          </p:spPr>
        </p:cxnSp>
        <p:cxnSp>
          <p:nvCxnSpPr>
            <p:cNvPr id="233" name="Straight Connector 232">
              <a:extLst>
                <a:ext uri="{FF2B5EF4-FFF2-40B4-BE49-F238E27FC236}">
                  <a16:creationId xmlns:a16="http://schemas.microsoft.com/office/drawing/2014/main" id="{1EB0B0D3-4087-A77D-1CC6-35C8854C6ADE}"/>
                </a:ext>
              </a:extLst>
            </p:cNvPr>
            <p:cNvCxnSpPr>
              <a:cxnSpLocks/>
            </p:cNvCxnSpPr>
            <p:nvPr/>
          </p:nvCxnSpPr>
          <p:spPr bwMode="auto">
            <a:xfrm>
              <a:off x="7520338" y="3062653"/>
              <a:ext cx="0" cy="91710"/>
            </a:xfrm>
            <a:prstGeom prst="line">
              <a:avLst/>
            </a:prstGeom>
            <a:noFill/>
            <a:ln w="28575" cap="flat" cmpd="sng" algn="ctr">
              <a:solidFill>
                <a:schemeClr val="accent3"/>
              </a:solidFill>
              <a:prstDash val="solid"/>
              <a:round/>
              <a:headEnd type="none" w="med" len="med"/>
              <a:tailEnd type="none" w="med" len="med"/>
            </a:ln>
            <a:effectLst/>
          </p:spPr>
        </p:cxnSp>
      </p:grpSp>
      <p:grpSp>
        <p:nvGrpSpPr>
          <p:cNvPr id="234" name="Group 233">
            <a:extLst>
              <a:ext uri="{FF2B5EF4-FFF2-40B4-BE49-F238E27FC236}">
                <a16:creationId xmlns:a16="http://schemas.microsoft.com/office/drawing/2014/main" id="{5D9D3FA5-47F9-8AB0-2148-8EC992DC327E}"/>
              </a:ext>
            </a:extLst>
          </p:cNvPr>
          <p:cNvGrpSpPr/>
          <p:nvPr/>
        </p:nvGrpSpPr>
        <p:grpSpPr>
          <a:xfrm>
            <a:off x="6988384" y="1976264"/>
            <a:ext cx="82613" cy="91710"/>
            <a:chOff x="7520338" y="3062653"/>
            <a:chExt cx="82613" cy="91710"/>
          </a:xfrm>
        </p:grpSpPr>
        <p:cxnSp>
          <p:nvCxnSpPr>
            <p:cNvPr id="235" name="Straight Connector 234">
              <a:extLst>
                <a:ext uri="{FF2B5EF4-FFF2-40B4-BE49-F238E27FC236}">
                  <a16:creationId xmlns:a16="http://schemas.microsoft.com/office/drawing/2014/main" id="{573417FC-BB4A-2212-6E91-7A6B9830C8DF}"/>
                </a:ext>
              </a:extLst>
            </p:cNvPr>
            <p:cNvCxnSpPr>
              <a:cxnSpLocks/>
            </p:cNvCxnSpPr>
            <p:nvPr/>
          </p:nvCxnSpPr>
          <p:spPr bwMode="auto">
            <a:xfrm>
              <a:off x="7602951" y="3062653"/>
              <a:ext cx="0" cy="91710"/>
            </a:xfrm>
            <a:prstGeom prst="line">
              <a:avLst/>
            </a:prstGeom>
            <a:noFill/>
            <a:ln w="28575" cap="flat" cmpd="sng" algn="ctr">
              <a:solidFill>
                <a:schemeClr val="accent3"/>
              </a:solidFill>
              <a:prstDash val="solid"/>
              <a:round/>
              <a:headEnd type="none" w="med" len="med"/>
              <a:tailEnd type="none" w="med" len="med"/>
            </a:ln>
            <a:effectLst/>
          </p:spPr>
        </p:cxnSp>
        <p:cxnSp>
          <p:nvCxnSpPr>
            <p:cNvPr id="236" name="Straight Connector 235">
              <a:extLst>
                <a:ext uri="{FF2B5EF4-FFF2-40B4-BE49-F238E27FC236}">
                  <a16:creationId xmlns:a16="http://schemas.microsoft.com/office/drawing/2014/main" id="{AE6AA0D9-3E49-BA98-7444-25970BA0A806}"/>
                </a:ext>
              </a:extLst>
            </p:cNvPr>
            <p:cNvCxnSpPr>
              <a:cxnSpLocks/>
            </p:cNvCxnSpPr>
            <p:nvPr/>
          </p:nvCxnSpPr>
          <p:spPr bwMode="auto">
            <a:xfrm>
              <a:off x="7573963" y="3062653"/>
              <a:ext cx="0" cy="91710"/>
            </a:xfrm>
            <a:prstGeom prst="line">
              <a:avLst/>
            </a:prstGeom>
            <a:noFill/>
            <a:ln w="28575" cap="flat" cmpd="sng" algn="ctr">
              <a:solidFill>
                <a:schemeClr val="accent3"/>
              </a:solidFill>
              <a:prstDash val="solid"/>
              <a:round/>
              <a:headEnd type="none" w="med" len="med"/>
              <a:tailEnd type="none" w="med" len="med"/>
            </a:ln>
            <a:effectLst/>
          </p:spPr>
        </p:cxnSp>
        <p:cxnSp>
          <p:nvCxnSpPr>
            <p:cNvPr id="237" name="Straight Connector 236">
              <a:extLst>
                <a:ext uri="{FF2B5EF4-FFF2-40B4-BE49-F238E27FC236}">
                  <a16:creationId xmlns:a16="http://schemas.microsoft.com/office/drawing/2014/main" id="{F2F9E52B-931A-29E1-2033-5A65BE667FAB}"/>
                </a:ext>
              </a:extLst>
            </p:cNvPr>
            <p:cNvCxnSpPr>
              <a:cxnSpLocks/>
            </p:cNvCxnSpPr>
            <p:nvPr/>
          </p:nvCxnSpPr>
          <p:spPr bwMode="auto">
            <a:xfrm>
              <a:off x="7548975" y="3062653"/>
              <a:ext cx="0" cy="91710"/>
            </a:xfrm>
            <a:prstGeom prst="line">
              <a:avLst/>
            </a:prstGeom>
            <a:noFill/>
            <a:ln w="28575" cap="flat" cmpd="sng" algn="ctr">
              <a:solidFill>
                <a:schemeClr val="accent3"/>
              </a:solidFill>
              <a:prstDash val="solid"/>
              <a:round/>
              <a:headEnd type="none" w="med" len="med"/>
              <a:tailEnd type="none" w="med" len="med"/>
            </a:ln>
            <a:effectLst/>
          </p:spPr>
        </p:cxnSp>
        <p:cxnSp>
          <p:nvCxnSpPr>
            <p:cNvPr id="238" name="Straight Connector 237">
              <a:extLst>
                <a:ext uri="{FF2B5EF4-FFF2-40B4-BE49-F238E27FC236}">
                  <a16:creationId xmlns:a16="http://schemas.microsoft.com/office/drawing/2014/main" id="{A426CCE8-3F84-F6EC-4003-6FF122A283F9}"/>
                </a:ext>
              </a:extLst>
            </p:cNvPr>
            <p:cNvCxnSpPr>
              <a:cxnSpLocks/>
            </p:cNvCxnSpPr>
            <p:nvPr/>
          </p:nvCxnSpPr>
          <p:spPr bwMode="auto">
            <a:xfrm>
              <a:off x="7520338" y="3062653"/>
              <a:ext cx="0" cy="91710"/>
            </a:xfrm>
            <a:prstGeom prst="line">
              <a:avLst/>
            </a:prstGeom>
            <a:noFill/>
            <a:ln w="28575" cap="flat" cmpd="sng" algn="ctr">
              <a:solidFill>
                <a:schemeClr val="accent3"/>
              </a:solidFill>
              <a:prstDash val="solid"/>
              <a:round/>
              <a:headEnd type="none" w="med" len="med"/>
              <a:tailEnd type="none" w="med" len="med"/>
            </a:ln>
            <a:effectLst/>
          </p:spPr>
        </p:cxnSp>
      </p:grpSp>
      <p:grpSp>
        <p:nvGrpSpPr>
          <p:cNvPr id="239" name="Group 238">
            <a:extLst>
              <a:ext uri="{FF2B5EF4-FFF2-40B4-BE49-F238E27FC236}">
                <a16:creationId xmlns:a16="http://schemas.microsoft.com/office/drawing/2014/main" id="{F77D4130-468A-D567-CFCD-FD11EBE2C62A}"/>
              </a:ext>
            </a:extLst>
          </p:cNvPr>
          <p:cNvGrpSpPr/>
          <p:nvPr/>
        </p:nvGrpSpPr>
        <p:grpSpPr>
          <a:xfrm>
            <a:off x="7147156" y="1976264"/>
            <a:ext cx="82613" cy="91710"/>
            <a:chOff x="7520338" y="3062653"/>
            <a:chExt cx="82613" cy="91710"/>
          </a:xfrm>
        </p:grpSpPr>
        <p:cxnSp>
          <p:nvCxnSpPr>
            <p:cNvPr id="240" name="Straight Connector 239">
              <a:extLst>
                <a:ext uri="{FF2B5EF4-FFF2-40B4-BE49-F238E27FC236}">
                  <a16:creationId xmlns:a16="http://schemas.microsoft.com/office/drawing/2014/main" id="{5331B65F-0195-0C64-E057-8A64F355AE62}"/>
                </a:ext>
              </a:extLst>
            </p:cNvPr>
            <p:cNvCxnSpPr>
              <a:cxnSpLocks/>
            </p:cNvCxnSpPr>
            <p:nvPr/>
          </p:nvCxnSpPr>
          <p:spPr bwMode="auto">
            <a:xfrm>
              <a:off x="7602951" y="3062653"/>
              <a:ext cx="0" cy="91710"/>
            </a:xfrm>
            <a:prstGeom prst="line">
              <a:avLst/>
            </a:prstGeom>
            <a:noFill/>
            <a:ln w="28575" cap="flat" cmpd="sng" algn="ctr">
              <a:solidFill>
                <a:schemeClr val="accent3"/>
              </a:solidFill>
              <a:prstDash val="solid"/>
              <a:round/>
              <a:headEnd type="none" w="med" len="med"/>
              <a:tailEnd type="none" w="med" len="med"/>
            </a:ln>
            <a:effectLst/>
          </p:spPr>
        </p:cxnSp>
        <p:cxnSp>
          <p:nvCxnSpPr>
            <p:cNvPr id="241" name="Straight Connector 240">
              <a:extLst>
                <a:ext uri="{FF2B5EF4-FFF2-40B4-BE49-F238E27FC236}">
                  <a16:creationId xmlns:a16="http://schemas.microsoft.com/office/drawing/2014/main" id="{D7319D87-857D-7B68-868C-61D3148ECE89}"/>
                </a:ext>
              </a:extLst>
            </p:cNvPr>
            <p:cNvCxnSpPr>
              <a:cxnSpLocks/>
            </p:cNvCxnSpPr>
            <p:nvPr/>
          </p:nvCxnSpPr>
          <p:spPr bwMode="auto">
            <a:xfrm>
              <a:off x="7573963" y="3062653"/>
              <a:ext cx="0" cy="91710"/>
            </a:xfrm>
            <a:prstGeom prst="line">
              <a:avLst/>
            </a:prstGeom>
            <a:noFill/>
            <a:ln w="28575" cap="flat" cmpd="sng" algn="ctr">
              <a:solidFill>
                <a:schemeClr val="accent3"/>
              </a:solidFill>
              <a:prstDash val="solid"/>
              <a:round/>
              <a:headEnd type="none" w="med" len="med"/>
              <a:tailEnd type="none" w="med" len="med"/>
            </a:ln>
            <a:effectLst/>
          </p:spPr>
        </p:cxnSp>
        <p:cxnSp>
          <p:nvCxnSpPr>
            <p:cNvPr id="242" name="Straight Connector 241">
              <a:extLst>
                <a:ext uri="{FF2B5EF4-FFF2-40B4-BE49-F238E27FC236}">
                  <a16:creationId xmlns:a16="http://schemas.microsoft.com/office/drawing/2014/main" id="{957D581D-3EF4-CF62-717E-213BB57D7798}"/>
                </a:ext>
              </a:extLst>
            </p:cNvPr>
            <p:cNvCxnSpPr>
              <a:cxnSpLocks/>
            </p:cNvCxnSpPr>
            <p:nvPr/>
          </p:nvCxnSpPr>
          <p:spPr bwMode="auto">
            <a:xfrm>
              <a:off x="7548975" y="3062653"/>
              <a:ext cx="0" cy="91710"/>
            </a:xfrm>
            <a:prstGeom prst="line">
              <a:avLst/>
            </a:prstGeom>
            <a:noFill/>
            <a:ln w="28575" cap="flat" cmpd="sng" algn="ctr">
              <a:solidFill>
                <a:schemeClr val="accent3"/>
              </a:solidFill>
              <a:prstDash val="solid"/>
              <a:round/>
              <a:headEnd type="none" w="med" len="med"/>
              <a:tailEnd type="none" w="med" len="med"/>
            </a:ln>
            <a:effectLst/>
          </p:spPr>
        </p:cxnSp>
        <p:cxnSp>
          <p:nvCxnSpPr>
            <p:cNvPr id="243" name="Straight Connector 242">
              <a:extLst>
                <a:ext uri="{FF2B5EF4-FFF2-40B4-BE49-F238E27FC236}">
                  <a16:creationId xmlns:a16="http://schemas.microsoft.com/office/drawing/2014/main" id="{0205A22E-F9D9-6C8D-85FF-6ED74F70AAF2}"/>
                </a:ext>
              </a:extLst>
            </p:cNvPr>
            <p:cNvCxnSpPr>
              <a:cxnSpLocks/>
            </p:cNvCxnSpPr>
            <p:nvPr/>
          </p:nvCxnSpPr>
          <p:spPr bwMode="auto">
            <a:xfrm>
              <a:off x="7520338" y="3062653"/>
              <a:ext cx="0" cy="91710"/>
            </a:xfrm>
            <a:prstGeom prst="line">
              <a:avLst/>
            </a:prstGeom>
            <a:noFill/>
            <a:ln w="28575" cap="flat" cmpd="sng" algn="ctr">
              <a:solidFill>
                <a:schemeClr val="accent3"/>
              </a:solidFill>
              <a:prstDash val="solid"/>
              <a:round/>
              <a:headEnd type="none" w="med" len="med"/>
              <a:tailEnd type="none" w="med" len="med"/>
            </a:ln>
            <a:effectLst/>
          </p:spPr>
        </p:cxnSp>
      </p:grpSp>
      <p:grpSp>
        <p:nvGrpSpPr>
          <p:cNvPr id="244" name="Group 243">
            <a:extLst>
              <a:ext uri="{FF2B5EF4-FFF2-40B4-BE49-F238E27FC236}">
                <a16:creationId xmlns:a16="http://schemas.microsoft.com/office/drawing/2014/main" id="{8301DF00-C8C1-61F3-B8A3-997976D0EBEB}"/>
              </a:ext>
            </a:extLst>
          </p:cNvPr>
          <p:cNvGrpSpPr/>
          <p:nvPr/>
        </p:nvGrpSpPr>
        <p:grpSpPr>
          <a:xfrm>
            <a:off x="7300621" y="1976264"/>
            <a:ext cx="82613" cy="91710"/>
            <a:chOff x="7520338" y="3062653"/>
            <a:chExt cx="82613" cy="91710"/>
          </a:xfrm>
        </p:grpSpPr>
        <p:cxnSp>
          <p:nvCxnSpPr>
            <p:cNvPr id="245" name="Straight Connector 244">
              <a:extLst>
                <a:ext uri="{FF2B5EF4-FFF2-40B4-BE49-F238E27FC236}">
                  <a16:creationId xmlns:a16="http://schemas.microsoft.com/office/drawing/2014/main" id="{C7E069FD-6A3D-C235-B343-69E17D39D631}"/>
                </a:ext>
              </a:extLst>
            </p:cNvPr>
            <p:cNvCxnSpPr>
              <a:cxnSpLocks/>
            </p:cNvCxnSpPr>
            <p:nvPr/>
          </p:nvCxnSpPr>
          <p:spPr bwMode="auto">
            <a:xfrm>
              <a:off x="7602951" y="3062653"/>
              <a:ext cx="0" cy="91710"/>
            </a:xfrm>
            <a:prstGeom prst="line">
              <a:avLst/>
            </a:prstGeom>
            <a:noFill/>
            <a:ln w="28575" cap="flat" cmpd="sng" algn="ctr">
              <a:solidFill>
                <a:schemeClr val="accent3"/>
              </a:solidFill>
              <a:prstDash val="solid"/>
              <a:round/>
              <a:headEnd type="none" w="med" len="med"/>
              <a:tailEnd type="none" w="med" len="med"/>
            </a:ln>
            <a:effectLst/>
          </p:spPr>
        </p:cxnSp>
        <p:cxnSp>
          <p:nvCxnSpPr>
            <p:cNvPr id="246" name="Straight Connector 245">
              <a:extLst>
                <a:ext uri="{FF2B5EF4-FFF2-40B4-BE49-F238E27FC236}">
                  <a16:creationId xmlns:a16="http://schemas.microsoft.com/office/drawing/2014/main" id="{703662DD-13AA-1BA9-780B-5C82BE7EFC35}"/>
                </a:ext>
              </a:extLst>
            </p:cNvPr>
            <p:cNvCxnSpPr>
              <a:cxnSpLocks/>
            </p:cNvCxnSpPr>
            <p:nvPr/>
          </p:nvCxnSpPr>
          <p:spPr bwMode="auto">
            <a:xfrm>
              <a:off x="7573963" y="3062653"/>
              <a:ext cx="0" cy="91710"/>
            </a:xfrm>
            <a:prstGeom prst="line">
              <a:avLst/>
            </a:prstGeom>
            <a:noFill/>
            <a:ln w="28575" cap="flat" cmpd="sng" algn="ctr">
              <a:solidFill>
                <a:schemeClr val="accent3"/>
              </a:solidFill>
              <a:prstDash val="solid"/>
              <a:round/>
              <a:headEnd type="none" w="med" len="med"/>
              <a:tailEnd type="none" w="med" len="med"/>
            </a:ln>
            <a:effectLst/>
          </p:spPr>
        </p:cxnSp>
        <p:cxnSp>
          <p:nvCxnSpPr>
            <p:cNvPr id="247" name="Straight Connector 246">
              <a:extLst>
                <a:ext uri="{FF2B5EF4-FFF2-40B4-BE49-F238E27FC236}">
                  <a16:creationId xmlns:a16="http://schemas.microsoft.com/office/drawing/2014/main" id="{43B6EB6D-B692-9D6B-EF0B-31198E77074B}"/>
                </a:ext>
              </a:extLst>
            </p:cNvPr>
            <p:cNvCxnSpPr>
              <a:cxnSpLocks/>
            </p:cNvCxnSpPr>
            <p:nvPr/>
          </p:nvCxnSpPr>
          <p:spPr bwMode="auto">
            <a:xfrm>
              <a:off x="7548975" y="3062653"/>
              <a:ext cx="0" cy="91710"/>
            </a:xfrm>
            <a:prstGeom prst="line">
              <a:avLst/>
            </a:prstGeom>
            <a:noFill/>
            <a:ln w="28575" cap="flat" cmpd="sng" algn="ctr">
              <a:solidFill>
                <a:schemeClr val="accent3"/>
              </a:solidFill>
              <a:prstDash val="solid"/>
              <a:round/>
              <a:headEnd type="none" w="med" len="med"/>
              <a:tailEnd type="none" w="med" len="med"/>
            </a:ln>
            <a:effectLst/>
          </p:spPr>
        </p:cxnSp>
        <p:cxnSp>
          <p:nvCxnSpPr>
            <p:cNvPr id="248" name="Straight Connector 247">
              <a:extLst>
                <a:ext uri="{FF2B5EF4-FFF2-40B4-BE49-F238E27FC236}">
                  <a16:creationId xmlns:a16="http://schemas.microsoft.com/office/drawing/2014/main" id="{2688120F-75A1-1E8A-A6A8-3B82CE1F6D84}"/>
                </a:ext>
              </a:extLst>
            </p:cNvPr>
            <p:cNvCxnSpPr>
              <a:cxnSpLocks/>
            </p:cNvCxnSpPr>
            <p:nvPr/>
          </p:nvCxnSpPr>
          <p:spPr bwMode="auto">
            <a:xfrm>
              <a:off x="7520338" y="3062653"/>
              <a:ext cx="0" cy="91710"/>
            </a:xfrm>
            <a:prstGeom prst="line">
              <a:avLst/>
            </a:prstGeom>
            <a:noFill/>
            <a:ln w="28575" cap="flat" cmpd="sng" algn="ctr">
              <a:solidFill>
                <a:schemeClr val="accent3"/>
              </a:solidFill>
              <a:prstDash val="solid"/>
              <a:round/>
              <a:headEnd type="none" w="med" len="med"/>
              <a:tailEnd type="none" w="med" len="med"/>
            </a:ln>
            <a:effectLst/>
          </p:spPr>
        </p:cxnSp>
      </p:grpSp>
      <p:grpSp>
        <p:nvGrpSpPr>
          <p:cNvPr id="249" name="Group 248">
            <a:extLst>
              <a:ext uri="{FF2B5EF4-FFF2-40B4-BE49-F238E27FC236}">
                <a16:creationId xmlns:a16="http://schemas.microsoft.com/office/drawing/2014/main" id="{AE14C9A3-FC45-A46F-E0C0-727D74815056}"/>
              </a:ext>
            </a:extLst>
          </p:cNvPr>
          <p:cNvGrpSpPr/>
          <p:nvPr/>
        </p:nvGrpSpPr>
        <p:grpSpPr>
          <a:xfrm>
            <a:off x="7414321" y="1976264"/>
            <a:ext cx="82613" cy="91710"/>
            <a:chOff x="7520338" y="3062653"/>
            <a:chExt cx="82613" cy="91710"/>
          </a:xfrm>
        </p:grpSpPr>
        <p:cxnSp>
          <p:nvCxnSpPr>
            <p:cNvPr id="250" name="Straight Connector 249">
              <a:extLst>
                <a:ext uri="{FF2B5EF4-FFF2-40B4-BE49-F238E27FC236}">
                  <a16:creationId xmlns:a16="http://schemas.microsoft.com/office/drawing/2014/main" id="{520670AE-9F41-05F2-526C-C22FC6416261}"/>
                </a:ext>
              </a:extLst>
            </p:cNvPr>
            <p:cNvCxnSpPr>
              <a:cxnSpLocks/>
            </p:cNvCxnSpPr>
            <p:nvPr/>
          </p:nvCxnSpPr>
          <p:spPr bwMode="auto">
            <a:xfrm>
              <a:off x="7602951" y="3062653"/>
              <a:ext cx="0" cy="91710"/>
            </a:xfrm>
            <a:prstGeom prst="line">
              <a:avLst/>
            </a:prstGeom>
            <a:noFill/>
            <a:ln w="28575" cap="flat" cmpd="sng" algn="ctr">
              <a:solidFill>
                <a:schemeClr val="accent3"/>
              </a:solidFill>
              <a:prstDash val="solid"/>
              <a:round/>
              <a:headEnd type="none" w="med" len="med"/>
              <a:tailEnd type="none" w="med" len="med"/>
            </a:ln>
            <a:effectLst/>
          </p:spPr>
        </p:cxnSp>
        <p:cxnSp>
          <p:nvCxnSpPr>
            <p:cNvPr id="251" name="Straight Connector 250">
              <a:extLst>
                <a:ext uri="{FF2B5EF4-FFF2-40B4-BE49-F238E27FC236}">
                  <a16:creationId xmlns:a16="http://schemas.microsoft.com/office/drawing/2014/main" id="{B733EB86-2A51-D291-47D9-914F8349A358}"/>
                </a:ext>
              </a:extLst>
            </p:cNvPr>
            <p:cNvCxnSpPr>
              <a:cxnSpLocks/>
            </p:cNvCxnSpPr>
            <p:nvPr/>
          </p:nvCxnSpPr>
          <p:spPr bwMode="auto">
            <a:xfrm>
              <a:off x="7573963" y="3062653"/>
              <a:ext cx="0" cy="91710"/>
            </a:xfrm>
            <a:prstGeom prst="line">
              <a:avLst/>
            </a:prstGeom>
            <a:noFill/>
            <a:ln w="28575" cap="flat" cmpd="sng" algn="ctr">
              <a:solidFill>
                <a:schemeClr val="accent3"/>
              </a:solidFill>
              <a:prstDash val="solid"/>
              <a:round/>
              <a:headEnd type="none" w="med" len="med"/>
              <a:tailEnd type="none" w="med" len="med"/>
            </a:ln>
            <a:effectLst/>
          </p:spPr>
        </p:cxnSp>
        <p:cxnSp>
          <p:nvCxnSpPr>
            <p:cNvPr id="252" name="Straight Connector 251">
              <a:extLst>
                <a:ext uri="{FF2B5EF4-FFF2-40B4-BE49-F238E27FC236}">
                  <a16:creationId xmlns:a16="http://schemas.microsoft.com/office/drawing/2014/main" id="{D5F91A32-1C21-01D6-9896-4B18881810E5}"/>
                </a:ext>
              </a:extLst>
            </p:cNvPr>
            <p:cNvCxnSpPr>
              <a:cxnSpLocks/>
            </p:cNvCxnSpPr>
            <p:nvPr/>
          </p:nvCxnSpPr>
          <p:spPr bwMode="auto">
            <a:xfrm>
              <a:off x="7548975" y="3062653"/>
              <a:ext cx="0" cy="91710"/>
            </a:xfrm>
            <a:prstGeom prst="line">
              <a:avLst/>
            </a:prstGeom>
            <a:noFill/>
            <a:ln w="28575" cap="flat" cmpd="sng" algn="ctr">
              <a:solidFill>
                <a:schemeClr val="accent3"/>
              </a:solidFill>
              <a:prstDash val="solid"/>
              <a:round/>
              <a:headEnd type="none" w="med" len="med"/>
              <a:tailEnd type="none" w="med" len="med"/>
            </a:ln>
            <a:effectLst/>
          </p:spPr>
        </p:cxnSp>
        <p:cxnSp>
          <p:nvCxnSpPr>
            <p:cNvPr id="253" name="Straight Connector 252">
              <a:extLst>
                <a:ext uri="{FF2B5EF4-FFF2-40B4-BE49-F238E27FC236}">
                  <a16:creationId xmlns:a16="http://schemas.microsoft.com/office/drawing/2014/main" id="{8F765E10-9D7C-9F78-A686-34CF7781C5AA}"/>
                </a:ext>
              </a:extLst>
            </p:cNvPr>
            <p:cNvCxnSpPr>
              <a:cxnSpLocks/>
            </p:cNvCxnSpPr>
            <p:nvPr/>
          </p:nvCxnSpPr>
          <p:spPr bwMode="auto">
            <a:xfrm>
              <a:off x="7520338" y="3062653"/>
              <a:ext cx="0" cy="91710"/>
            </a:xfrm>
            <a:prstGeom prst="line">
              <a:avLst/>
            </a:prstGeom>
            <a:noFill/>
            <a:ln w="28575" cap="flat" cmpd="sng" algn="ctr">
              <a:solidFill>
                <a:schemeClr val="accent3"/>
              </a:solidFill>
              <a:prstDash val="solid"/>
              <a:round/>
              <a:headEnd type="none" w="med" len="med"/>
              <a:tailEnd type="none" w="med" len="med"/>
            </a:ln>
            <a:effectLst/>
          </p:spPr>
        </p:cxnSp>
      </p:grpSp>
      <p:grpSp>
        <p:nvGrpSpPr>
          <p:cNvPr id="254" name="Group 253">
            <a:extLst>
              <a:ext uri="{FF2B5EF4-FFF2-40B4-BE49-F238E27FC236}">
                <a16:creationId xmlns:a16="http://schemas.microsoft.com/office/drawing/2014/main" id="{F3115143-7F6C-75EC-A2C7-34674B9219DB}"/>
              </a:ext>
            </a:extLst>
          </p:cNvPr>
          <p:cNvGrpSpPr/>
          <p:nvPr/>
        </p:nvGrpSpPr>
        <p:grpSpPr>
          <a:xfrm>
            <a:off x="7651085" y="1976264"/>
            <a:ext cx="82613" cy="91710"/>
            <a:chOff x="7520338" y="3062653"/>
            <a:chExt cx="82613" cy="91710"/>
          </a:xfrm>
        </p:grpSpPr>
        <p:cxnSp>
          <p:nvCxnSpPr>
            <p:cNvPr id="255" name="Straight Connector 254">
              <a:extLst>
                <a:ext uri="{FF2B5EF4-FFF2-40B4-BE49-F238E27FC236}">
                  <a16:creationId xmlns:a16="http://schemas.microsoft.com/office/drawing/2014/main" id="{A0803224-7143-266F-CDC4-B9767A048EAE}"/>
                </a:ext>
              </a:extLst>
            </p:cNvPr>
            <p:cNvCxnSpPr>
              <a:cxnSpLocks/>
            </p:cNvCxnSpPr>
            <p:nvPr/>
          </p:nvCxnSpPr>
          <p:spPr bwMode="auto">
            <a:xfrm>
              <a:off x="7602951" y="3062653"/>
              <a:ext cx="0" cy="91710"/>
            </a:xfrm>
            <a:prstGeom prst="line">
              <a:avLst/>
            </a:prstGeom>
            <a:noFill/>
            <a:ln w="28575" cap="flat" cmpd="sng" algn="ctr">
              <a:solidFill>
                <a:schemeClr val="accent3"/>
              </a:solidFill>
              <a:prstDash val="solid"/>
              <a:round/>
              <a:headEnd type="none" w="med" len="med"/>
              <a:tailEnd type="none" w="med" len="med"/>
            </a:ln>
            <a:effectLst/>
          </p:spPr>
        </p:cxnSp>
        <p:cxnSp>
          <p:nvCxnSpPr>
            <p:cNvPr id="256" name="Straight Connector 255">
              <a:extLst>
                <a:ext uri="{FF2B5EF4-FFF2-40B4-BE49-F238E27FC236}">
                  <a16:creationId xmlns:a16="http://schemas.microsoft.com/office/drawing/2014/main" id="{69597B41-ADAB-74D7-D04C-5C762D88DA4F}"/>
                </a:ext>
              </a:extLst>
            </p:cNvPr>
            <p:cNvCxnSpPr>
              <a:cxnSpLocks/>
            </p:cNvCxnSpPr>
            <p:nvPr/>
          </p:nvCxnSpPr>
          <p:spPr bwMode="auto">
            <a:xfrm>
              <a:off x="7573963" y="3062653"/>
              <a:ext cx="0" cy="91710"/>
            </a:xfrm>
            <a:prstGeom prst="line">
              <a:avLst/>
            </a:prstGeom>
            <a:noFill/>
            <a:ln w="28575" cap="flat" cmpd="sng" algn="ctr">
              <a:solidFill>
                <a:schemeClr val="accent3"/>
              </a:solidFill>
              <a:prstDash val="solid"/>
              <a:round/>
              <a:headEnd type="none" w="med" len="med"/>
              <a:tailEnd type="none" w="med" len="med"/>
            </a:ln>
            <a:effectLst/>
          </p:spPr>
        </p:cxnSp>
        <p:cxnSp>
          <p:nvCxnSpPr>
            <p:cNvPr id="257" name="Straight Connector 256">
              <a:extLst>
                <a:ext uri="{FF2B5EF4-FFF2-40B4-BE49-F238E27FC236}">
                  <a16:creationId xmlns:a16="http://schemas.microsoft.com/office/drawing/2014/main" id="{A164000D-EB54-0D77-ED6F-E157C4E0190D}"/>
                </a:ext>
              </a:extLst>
            </p:cNvPr>
            <p:cNvCxnSpPr>
              <a:cxnSpLocks/>
            </p:cNvCxnSpPr>
            <p:nvPr/>
          </p:nvCxnSpPr>
          <p:spPr bwMode="auto">
            <a:xfrm>
              <a:off x="7548975" y="3062653"/>
              <a:ext cx="0" cy="91710"/>
            </a:xfrm>
            <a:prstGeom prst="line">
              <a:avLst/>
            </a:prstGeom>
            <a:noFill/>
            <a:ln w="28575" cap="flat" cmpd="sng" algn="ctr">
              <a:solidFill>
                <a:schemeClr val="accent3"/>
              </a:solidFill>
              <a:prstDash val="solid"/>
              <a:round/>
              <a:headEnd type="none" w="med" len="med"/>
              <a:tailEnd type="none" w="med" len="med"/>
            </a:ln>
            <a:effectLst/>
          </p:spPr>
        </p:cxnSp>
        <p:cxnSp>
          <p:nvCxnSpPr>
            <p:cNvPr id="258" name="Straight Connector 257">
              <a:extLst>
                <a:ext uri="{FF2B5EF4-FFF2-40B4-BE49-F238E27FC236}">
                  <a16:creationId xmlns:a16="http://schemas.microsoft.com/office/drawing/2014/main" id="{43F7E227-0AF5-3CDD-006F-A308FAD140A3}"/>
                </a:ext>
              </a:extLst>
            </p:cNvPr>
            <p:cNvCxnSpPr>
              <a:cxnSpLocks/>
            </p:cNvCxnSpPr>
            <p:nvPr/>
          </p:nvCxnSpPr>
          <p:spPr bwMode="auto">
            <a:xfrm>
              <a:off x="7520338" y="3062653"/>
              <a:ext cx="0" cy="91710"/>
            </a:xfrm>
            <a:prstGeom prst="line">
              <a:avLst/>
            </a:prstGeom>
            <a:noFill/>
            <a:ln w="28575" cap="flat" cmpd="sng" algn="ctr">
              <a:solidFill>
                <a:schemeClr val="accent3"/>
              </a:solidFill>
              <a:prstDash val="solid"/>
              <a:round/>
              <a:headEnd type="none" w="med" len="med"/>
              <a:tailEnd type="none" w="med" len="med"/>
            </a:ln>
            <a:effectLst/>
          </p:spPr>
        </p:cxnSp>
      </p:grpSp>
      <p:grpSp>
        <p:nvGrpSpPr>
          <p:cNvPr id="259" name="Group 258">
            <a:extLst>
              <a:ext uri="{FF2B5EF4-FFF2-40B4-BE49-F238E27FC236}">
                <a16:creationId xmlns:a16="http://schemas.microsoft.com/office/drawing/2014/main" id="{2EFFA225-15BD-F57B-716B-FC4F6FF0920E}"/>
              </a:ext>
            </a:extLst>
          </p:cNvPr>
          <p:cNvGrpSpPr/>
          <p:nvPr/>
        </p:nvGrpSpPr>
        <p:grpSpPr>
          <a:xfrm>
            <a:off x="6342973" y="1947862"/>
            <a:ext cx="28575" cy="91710"/>
            <a:chOff x="7902458" y="3215053"/>
            <a:chExt cx="28575" cy="91710"/>
          </a:xfrm>
        </p:grpSpPr>
        <p:cxnSp>
          <p:nvCxnSpPr>
            <p:cNvPr id="260" name="Straight Connector 259">
              <a:extLst>
                <a:ext uri="{FF2B5EF4-FFF2-40B4-BE49-F238E27FC236}">
                  <a16:creationId xmlns:a16="http://schemas.microsoft.com/office/drawing/2014/main" id="{93188A44-12E7-9032-AFF1-4CF998D26763}"/>
                </a:ext>
              </a:extLst>
            </p:cNvPr>
            <p:cNvCxnSpPr>
              <a:cxnSpLocks/>
            </p:cNvCxnSpPr>
            <p:nvPr/>
          </p:nvCxnSpPr>
          <p:spPr bwMode="auto">
            <a:xfrm>
              <a:off x="7931033" y="3215053"/>
              <a:ext cx="0" cy="91710"/>
            </a:xfrm>
            <a:prstGeom prst="line">
              <a:avLst/>
            </a:prstGeom>
            <a:noFill/>
            <a:ln w="28575" cap="flat" cmpd="sng" algn="ctr">
              <a:solidFill>
                <a:schemeClr val="accent3"/>
              </a:solidFill>
              <a:prstDash val="solid"/>
              <a:round/>
              <a:headEnd type="none" w="med" len="med"/>
              <a:tailEnd type="none" w="med" len="med"/>
            </a:ln>
            <a:effectLst/>
          </p:spPr>
        </p:cxnSp>
        <p:cxnSp>
          <p:nvCxnSpPr>
            <p:cNvPr id="261" name="Straight Connector 260">
              <a:extLst>
                <a:ext uri="{FF2B5EF4-FFF2-40B4-BE49-F238E27FC236}">
                  <a16:creationId xmlns:a16="http://schemas.microsoft.com/office/drawing/2014/main" id="{630CC2D3-FEE0-693C-1840-DA5A8ABEDA75}"/>
                </a:ext>
              </a:extLst>
            </p:cNvPr>
            <p:cNvCxnSpPr>
              <a:cxnSpLocks/>
            </p:cNvCxnSpPr>
            <p:nvPr/>
          </p:nvCxnSpPr>
          <p:spPr bwMode="auto">
            <a:xfrm>
              <a:off x="7902458" y="3215053"/>
              <a:ext cx="0" cy="91710"/>
            </a:xfrm>
            <a:prstGeom prst="line">
              <a:avLst/>
            </a:prstGeom>
            <a:noFill/>
            <a:ln w="28575" cap="flat" cmpd="sng" algn="ctr">
              <a:solidFill>
                <a:schemeClr val="accent3"/>
              </a:solidFill>
              <a:prstDash val="solid"/>
              <a:round/>
              <a:headEnd type="none" w="med" len="med"/>
              <a:tailEnd type="none" w="med" len="med"/>
            </a:ln>
            <a:effectLst/>
          </p:spPr>
        </p:cxnSp>
      </p:grpSp>
      <p:grpSp>
        <p:nvGrpSpPr>
          <p:cNvPr id="262" name="Group 261">
            <a:extLst>
              <a:ext uri="{FF2B5EF4-FFF2-40B4-BE49-F238E27FC236}">
                <a16:creationId xmlns:a16="http://schemas.microsoft.com/office/drawing/2014/main" id="{7FD08505-3817-4536-0B03-F5CE45DB8AB9}"/>
              </a:ext>
            </a:extLst>
          </p:cNvPr>
          <p:cNvGrpSpPr/>
          <p:nvPr/>
        </p:nvGrpSpPr>
        <p:grpSpPr>
          <a:xfrm>
            <a:off x="6535463" y="1967524"/>
            <a:ext cx="28575" cy="91710"/>
            <a:chOff x="7902458" y="3215053"/>
            <a:chExt cx="28575" cy="91710"/>
          </a:xfrm>
        </p:grpSpPr>
        <p:cxnSp>
          <p:nvCxnSpPr>
            <p:cNvPr id="263" name="Straight Connector 262">
              <a:extLst>
                <a:ext uri="{FF2B5EF4-FFF2-40B4-BE49-F238E27FC236}">
                  <a16:creationId xmlns:a16="http://schemas.microsoft.com/office/drawing/2014/main" id="{D77E5483-B057-40D9-9198-6F745133B82B}"/>
                </a:ext>
              </a:extLst>
            </p:cNvPr>
            <p:cNvCxnSpPr>
              <a:cxnSpLocks/>
            </p:cNvCxnSpPr>
            <p:nvPr/>
          </p:nvCxnSpPr>
          <p:spPr bwMode="auto">
            <a:xfrm>
              <a:off x="7931033" y="3215053"/>
              <a:ext cx="0" cy="91710"/>
            </a:xfrm>
            <a:prstGeom prst="line">
              <a:avLst/>
            </a:prstGeom>
            <a:noFill/>
            <a:ln w="28575" cap="flat" cmpd="sng" algn="ctr">
              <a:solidFill>
                <a:schemeClr val="accent3"/>
              </a:solidFill>
              <a:prstDash val="solid"/>
              <a:round/>
              <a:headEnd type="none" w="med" len="med"/>
              <a:tailEnd type="none" w="med" len="med"/>
            </a:ln>
            <a:effectLst/>
          </p:spPr>
        </p:cxnSp>
        <p:cxnSp>
          <p:nvCxnSpPr>
            <p:cNvPr id="264" name="Straight Connector 263">
              <a:extLst>
                <a:ext uri="{FF2B5EF4-FFF2-40B4-BE49-F238E27FC236}">
                  <a16:creationId xmlns:a16="http://schemas.microsoft.com/office/drawing/2014/main" id="{54691828-AFF6-FD7F-672F-455001B23547}"/>
                </a:ext>
              </a:extLst>
            </p:cNvPr>
            <p:cNvCxnSpPr>
              <a:cxnSpLocks/>
            </p:cNvCxnSpPr>
            <p:nvPr/>
          </p:nvCxnSpPr>
          <p:spPr bwMode="auto">
            <a:xfrm>
              <a:off x="7902458" y="3215053"/>
              <a:ext cx="0" cy="91710"/>
            </a:xfrm>
            <a:prstGeom prst="line">
              <a:avLst/>
            </a:prstGeom>
            <a:noFill/>
            <a:ln w="28575" cap="flat" cmpd="sng" algn="ctr">
              <a:solidFill>
                <a:schemeClr val="accent3"/>
              </a:solidFill>
              <a:prstDash val="solid"/>
              <a:round/>
              <a:headEnd type="none" w="med" len="med"/>
              <a:tailEnd type="none" w="med" len="med"/>
            </a:ln>
            <a:effectLst/>
          </p:spPr>
        </p:cxnSp>
      </p:grpSp>
      <p:grpSp>
        <p:nvGrpSpPr>
          <p:cNvPr id="265" name="Group 264">
            <a:extLst>
              <a:ext uri="{FF2B5EF4-FFF2-40B4-BE49-F238E27FC236}">
                <a16:creationId xmlns:a16="http://schemas.microsoft.com/office/drawing/2014/main" id="{166DAA6D-E9CA-4F82-F552-408989E43ED4}"/>
              </a:ext>
            </a:extLst>
          </p:cNvPr>
          <p:cNvGrpSpPr/>
          <p:nvPr/>
        </p:nvGrpSpPr>
        <p:grpSpPr>
          <a:xfrm>
            <a:off x="7592327" y="1976264"/>
            <a:ext cx="28575" cy="91710"/>
            <a:chOff x="7902458" y="3215053"/>
            <a:chExt cx="28575" cy="91710"/>
          </a:xfrm>
        </p:grpSpPr>
        <p:cxnSp>
          <p:nvCxnSpPr>
            <p:cNvPr id="266" name="Straight Connector 265">
              <a:extLst>
                <a:ext uri="{FF2B5EF4-FFF2-40B4-BE49-F238E27FC236}">
                  <a16:creationId xmlns:a16="http://schemas.microsoft.com/office/drawing/2014/main" id="{9855DC62-97FC-345E-A8E5-5576360287F1}"/>
                </a:ext>
              </a:extLst>
            </p:cNvPr>
            <p:cNvCxnSpPr>
              <a:cxnSpLocks/>
            </p:cNvCxnSpPr>
            <p:nvPr/>
          </p:nvCxnSpPr>
          <p:spPr bwMode="auto">
            <a:xfrm>
              <a:off x="7931033" y="3215053"/>
              <a:ext cx="0" cy="91710"/>
            </a:xfrm>
            <a:prstGeom prst="line">
              <a:avLst/>
            </a:prstGeom>
            <a:noFill/>
            <a:ln w="28575" cap="flat" cmpd="sng" algn="ctr">
              <a:solidFill>
                <a:schemeClr val="accent3"/>
              </a:solidFill>
              <a:prstDash val="solid"/>
              <a:round/>
              <a:headEnd type="none" w="med" len="med"/>
              <a:tailEnd type="none" w="med" len="med"/>
            </a:ln>
            <a:effectLst/>
          </p:spPr>
        </p:cxnSp>
        <p:cxnSp>
          <p:nvCxnSpPr>
            <p:cNvPr id="267" name="Straight Connector 266">
              <a:extLst>
                <a:ext uri="{FF2B5EF4-FFF2-40B4-BE49-F238E27FC236}">
                  <a16:creationId xmlns:a16="http://schemas.microsoft.com/office/drawing/2014/main" id="{9C108B9C-398A-9C70-6C22-99FF3B9065BC}"/>
                </a:ext>
              </a:extLst>
            </p:cNvPr>
            <p:cNvCxnSpPr>
              <a:cxnSpLocks/>
            </p:cNvCxnSpPr>
            <p:nvPr/>
          </p:nvCxnSpPr>
          <p:spPr bwMode="auto">
            <a:xfrm>
              <a:off x="7902458" y="3215053"/>
              <a:ext cx="0" cy="91710"/>
            </a:xfrm>
            <a:prstGeom prst="line">
              <a:avLst/>
            </a:prstGeom>
            <a:noFill/>
            <a:ln w="28575" cap="flat" cmpd="sng" algn="ctr">
              <a:solidFill>
                <a:schemeClr val="accent3"/>
              </a:solidFill>
              <a:prstDash val="solid"/>
              <a:round/>
              <a:headEnd type="none" w="med" len="med"/>
              <a:tailEnd type="none" w="med" len="med"/>
            </a:ln>
            <a:effectLst/>
          </p:spPr>
        </p:cxnSp>
      </p:grpSp>
      <p:grpSp>
        <p:nvGrpSpPr>
          <p:cNvPr id="268" name="Group 267">
            <a:extLst>
              <a:ext uri="{FF2B5EF4-FFF2-40B4-BE49-F238E27FC236}">
                <a16:creationId xmlns:a16="http://schemas.microsoft.com/office/drawing/2014/main" id="{B0880BD9-460F-8DCD-E1A8-DD310BE35A76}"/>
              </a:ext>
            </a:extLst>
          </p:cNvPr>
          <p:cNvGrpSpPr/>
          <p:nvPr/>
        </p:nvGrpSpPr>
        <p:grpSpPr>
          <a:xfrm>
            <a:off x="7519150" y="1970273"/>
            <a:ext cx="28575" cy="91710"/>
            <a:chOff x="7902458" y="3215053"/>
            <a:chExt cx="28575" cy="91710"/>
          </a:xfrm>
        </p:grpSpPr>
        <p:cxnSp>
          <p:nvCxnSpPr>
            <p:cNvPr id="269" name="Straight Connector 268">
              <a:extLst>
                <a:ext uri="{FF2B5EF4-FFF2-40B4-BE49-F238E27FC236}">
                  <a16:creationId xmlns:a16="http://schemas.microsoft.com/office/drawing/2014/main" id="{FAF799A9-882F-7C4C-6970-8177071F376C}"/>
                </a:ext>
              </a:extLst>
            </p:cNvPr>
            <p:cNvCxnSpPr>
              <a:cxnSpLocks/>
            </p:cNvCxnSpPr>
            <p:nvPr/>
          </p:nvCxnSpPr>
          <p:spPr bwMode="auto">
            <a:xfrm>
              <a:off x="7931033" y="3215053"/>
              <a:ext cx="0" cy="91710"/>
            </a:xfrm>
            <a:prstGeom prst="line">
              <a:avLst/>
            </a:prstGeom>
            <a:noFill/>
            <a:ln w="28575" cap="flat" cmpd="sng" algn="ctr">
              <a:solidFill>
                <a:schemeClr val="accent3"/>
              </a:solidFill>
              <a:prstDash val="solid"/>
              <a:round/>
              <a:headEnd type="none" w="med" len="med"/>
              <a:tailEnd type="none" w="med" len="med"/>
            </a:ln>
            <a:effectLst/>
          </p:spPr>
        </p:cxnSp>
        <p:cxnSp>
          <p:nvCxnSpPr>
            <p:cNvPr id="270" name="Straight Connector 269">
              <a:extLst>
                <a:ext uri="{FF2B5EF4-FFF2-40B4-BE49-F238E27FC236}">
                  <a16:creationId xmlns:a16="http://schemas.microsoft.com/office/drawing/2014/main" id="{4F148D30-2152-8C29-F198-F1536F721B15}"/>
                </a:ext>
              </a:extLst>
            </p:cNvPr>
            <p:cNvCxnSpPr>
              <a:cxnSpLocks/>
            </p:cNvCxnSpPr>
            <p:nvPr/>
          </p:nvCxnSpPr>
          <p:spPr bwMode="auto">
            <a:xfrm>
              <a:off x="7902458" y="3215053"/>
              <a:ext cx="0" cy="91710"/>
            </a:xfrm>
            <a:prstGeom prst="line">
              <a:avLst/>
            </a:prstGeom>
            <a:noFill/>
            <a:ln w="28575" cap="flat" cmpd="sng" algn="ctr">
              <a:solidFill>
                <a:schemeClr val="accent3"/>
              </a:solidFill>
              <a:prstDash val="solid"/>
              <a:round/>
              <a:headEnd type="none" w="med" len="med"/>
              <a:tailEnd type="none" w="med" len="med"/>
            </a:ln>
            <a:effectLst/>
          </p:spPr>
        </p:cxnSp>
      </p:grpSp>
      <p:cxnSp>
        <p:nvCxnSpPr>
          <p:cNvPr id="271" name="Straight Connector 270">
            <a:extLst>
              <a:ext uri="{FF2B5EF4-FFF2-40B4-BE49-F238E27FC236}">
                <a16:creationId xmlns:a16="http://schemas.microsoft.com/office/drawing/2014/main" id="{9E8AB6BC-8731-5947-9C89-3F33B30F0597}"/>
              </a:ext>
            </a:extLst>
          </p:cNvPr>
          <p:cNvCxnSpPr>
            <a:cxnSpLocks/>
          </p:cNvCxnSpPr>
          <p:nvPr/>
        </p:nvCxnSpPr>
        <p:spPr bwMode="auto">
          <a:xfrm>
            <a:off x="6727741" y="1962944"/>
            <a:ext cx="0" cy="91710"/>
          </a:xfrm>
          <a:prstGeom prst="line">
            <a:avLst/>
          </a:prstGeom>
          <a:noFill/>
          <a:ln w="28575" cap="flat" cmpd="sng" algn="ctr">
            <a:solidFill>
              <a:schemeClr val="accent3"/>
            </a:solidFill>
            <a:prstDash val="solid"/>
            <a:round/>
            <a:headEnd type="none" w="med" len="med"/>
            <a:tailEnd type="none" w="med" len="med"/>
          </a:ln>
          <a:effectLst/>
        </p:spPr>
      </p:cxnSp>
      <p:cxnSp>
        <p:nvCxnSpPr>
          <p:cNvPr id="272" name="Straight Connector 271">
            <a:extLst>
              <a:ext uri="{FF2B5EF4-FFF2-40B4-BE49-F238E27FC236}">
                <a16:creationId xmlns:a16="http://schemas.microsoft.com/office/drawing/2014/main" id="{4D47C864-6A9B-58E1-CF73-893DFFF4A65A}"/>
              </a:ext>
            </a:extLst>
          </p:cNvPr>
          <p:cNvCxnSpPr>
            <a:cxnSpLocks/>
          </p:cNvCxnSpPr>
          <p:nvPr/>
        </p:nvCxnSpPr>
        <p:spPr bwMode="auto">
          <a:xfrm>
            <a:off x="7105566" y="1975644"/>
            <a:ext cx="0" cy="91710"/>
          </a:xfrm>
          <a:prstGeom prst="line">
            <a:avLst/>
          </a:prstGeom>
          <a:noFill/>
          <a:ln w="28575" cap="flat" cmpd="sng" algn="ctr">
            <a:solidFill>
              <a:schemeClr val="accent3"/>
            </a:solidFill>
            <a:prstDash val="solid"/>
            <a:round/>
            <a:headEnd type="none" w="med" len="med"/>
            <a:tailEnd type="none" w="med" len="med"/>
          </a:ln>
          <a:effectLst/>
        </p:spPr>
      </p:cxnSp>
      <p:cxnSp>
        <p:nvCxnSpPr>
          <p:cNvPr id="273" name="Straight Connector 272">
            <a:extLst>
              <a:ext uri="{FF2B5EF4-FFF2-40B4-BE49-F238E27FC236}">
                <a16:creationId xmlns:a16="http://schemas.microsoft.com/office/drawing/2014/main" id="{10D63832-B9DD-8034-508D-4B173A62C97D}"/>
              </a:ext>
            </a:extLst>
          </p:cNvPr>
          <p:cNvCxnSpPr>
            <a:cxnSpLocks/>
          </p:cNvCxnSpPr>
          <p:nvPr/>
        </p:nvCxnSpPr>
        <p:spPr bwMode="auto">
          <a:xfrm>
            <a:off x="7254791" y="1975644"/>
            <a:ext cx="0" cy="91710"/>
          </a:xfrm>
          <a:prstGeom prst="line">
            <a:avLst/>
          </a:prstGeom>
          <a:noFill/>
          <a:ln w="28575" cap="flat" cmpd="sng" algn="ctr">
            <a:solidFill>
              <a:schemeClr val="accent3"/>
            </a:solidFill>
            <a:prstDash val="solid"/>
            <a:round/>
            <a:headEnd type="none" w="med" len="med"/>
            <a:tailEnd type="none" w="med" len="med"/>
          </a:ln>
          <a:effectLst/>
        </p:spPr>
      </p:cxnSp>
      <p:cxnSp>
        <p:nvCxnSpPr>
          <p:cNvPr id="274" name="Straight Connector 273">
            <a:extLst>
              <a:ext uri="{FF2B5EF4-FFF2-40B4-BE49-F238E27FC236}">
                <a16:creationId xmlns:a16="http://schemas.microsoft.com/office/drawing/2014/main" id="{8D0D868E-75DE-0755-5B2B-C14DBF3B5C4C}"/>
              </a:ext>
            </a:extLst>
          </p:cNvPr>
          <p:cNvCxnSpPr>
            <a:cxnSpLocks/>
          </p:cNvCxnSpPr>
          <p:nvPr/>
        </p:nvCxnSpPr>
        <p:spPr bwMode="auto">
          <a:xfrm>
            <a:off x="7792954" y="1977232"/>
            <a:ext cx="0" cy="91710"/>
          </a:xfrm>
          <a:prstGeom prst="line">
            <a:avLst/>
          </a:prstGeom>
          <a:noFill/>
          <a:ln w="28575" cap="flat" cmpd="sng" algn="ctr">
            <a:solidFill>
              <a:schemeClr val="accent3"/>
            </a:solidFill>
            <a:prstDash val="solid"/>
            <a:round/>
            <a:headEnd type="none" w="med" len="med"/>
            <a:tailEnd type="none" w="med" len="med"/>
          </a:ln>
          <a:effectLst/>
        </p:spPr>
      </p:cxnSp>
      <p:cxnSp>
        <p:nvCxnSpPr>
          <p:cNvPr id="275" name="Straight Connector 274">
            <a:extLst>
              <a:ext uri="{FF2B5EF4-FFF2-40B4-BE49-F238E27FC236}">
                <a16:creationId xmlns:a16="http://schemas.microsoft.com/office/drawing/2014/main" id="{9B9C6D48-A35D-52BC-82B6-C6EEE45EE1A2}"/>
              </a:ext>
            </a:extLst>
          </p:cNvPr>
          <p:cNvCxnSpPr>
            <a:cxnSpLocks/>
          </p:cNvCxnSpPr>
          <p:nvPr/>
        </p:nvCxnSpPr>
        <p:spPr bwMode="auto">
          <a:xfrm>
            <a:off x="7848600" y="1970273"/>
            <a:ext cx="0" cy="91710"/>
          </a:xfrm>
          <a:prstGeom prst="line">
            <a:avLst/>
          </a:prstGeom>
          <a:noFill/>
          <a:ln w="28575" cap="flat" cmpd="sng" algn="ctr">
            <a:solidFill>
              <a:schemeClr val="accent3"/>
            </a:solidFill>
            <a:prstDash val="solid"/>
            <a:round/>
            <a:headEnd type="none" w="med" len="med"/>
            <a:tailEnd type="none" w="med" len="med"/>
          </a:ln>
          <a:effectLst/>
        </p:spPr>
      </p:cxnSp>
      <p:sp>
        <p:nvSpPr>
          <p:cNvPr id="72" name="Freeform: Shape 71">
            <a:extLst>
              <a:ext uri="{FF2B5EF4-FFF2-40B4-BE49-F238E27FC236}">
                <a16:creationId xmlns:a16="http://schemas.microsoft.com/office/drawing/2014/main" id="{F879C752-D2BD-6A3A-270D-3A724F9EF8BF}"/>
              </a:ext>
            </a:extLst>
          </p:cNvPr>
          <p:cNvSpPr/>
          <p:nvPr/>
        </p:nvSpPr>
        <p:spPr bwMode="auto">
          <a:xfrm>
            <a:off x="3371850" y="1743075"/>
            <a:ext cx="4552950" cy="234950"/>
          </a:xfrm>
          <a:custGeom>
            <a:avLst/>
            <a:gdLst>
              <a:gd name="connsiteX0" fmla="*/ 0 w 4552950"/>
              <a:gd name="connsiteY0" fmla="*/ 0 h 234950"/>
              <a:gd name="connsiteX1" fmla="*/ 701675 w 4552950"/>
              <a:gd name="connsiteY1" fmla="*/ 0 h 234950"/>
              <a:gd name="connsiteX2" fmla="*/ 685800 w 4552950"/>
              <a:gd name="connsiteY2" fmla="*/ 15875 h 234950"/>
              <a:gd name="connsiteX3" fmla="*/ 746125 w 4552950"/>
              <a:gd name="connsiteY3" fmla="*/ 15875 h 234950"/>
              <a:gd name="connsiteX4" fmla="*/ 746125 w 4552950"/>
              <a:gd name="connsiteY4" fmla="*/ 38100 h 234950"/>
              <a:gd name="connsiteX5" fmla="*/ 917575 w 4552950"/>
              <a:gd name="connsiteY5" fmla="*/ 38100 h 234950"/>
              <a:gd name="connsiteX6" fmla="*/ 917575 w 4552950"/>
              <a:gd name="connsiteY6" fmla="*/ 63500 h 234950"/>
              <a:gd name="connsiteX7" fmla="*/ 996950 w 4552950"/>
              <a:gd name="connsiteY7" fmla="*/ 63500 h 234950"/>
              <a:gd name="connsiteX8" fmla="*/ 996950 w 4552950"/>
              <a:gd name="connsiteY8" fmla="*/ 79375 h 234950"/>
              <a:gd name="connsiteX9" fmla="*/ 1190625 w 4552950"/>
              <a:gd name="connsiteY9" fmla="*/ 79375 h 234950"/>
              <a:gd name="connsiteX10" fmla="*/ 1181100 w 4552950"/>
              <a:gd name="connsiteY10" fmla="*/ 88900 h 234950"/>
              <a:gd name="connsiteX11" fmla="*/ 1454150 w 4552950"/>
              <a:gd name="connsiteY11" fmla="*/ 88900 h 234950"/>
              <a:gd name="connsiteX12" fmla="*/ 1454150 w 4552950"/>
              <a:gd name="connsiteY12" fmla="*/ 98425 h 234950"/>
              <a:gd name="connsiteX13" fmla="*/ 1536700 w 4552950"/>
              <a:gd name="connsiteY13" fmla="*/ 98425 h 234950"/>
              <a:gd name="connsiteX14" fmla="*/ 1536700 w 4552950"/>
              <a:gd name="connsiteY14" fmla="*/ 120650 h 234950"/>
              <a:gd name="connsiteX15" fmla="*/ 2038350 w 4552950"/>
              <a:gd name="connsiteY15" fmla="*/ 120650 h 234950"/>
              <a:gd name="connsiteX16" fmla="*/ 2038350 w 4552950"/>
              <a:gd name="connsiteY16" fmla="*/ 133350 h 234950"/>
              <a:gd name="connsiteX17" fmla="*/ 2139950 w 4552950"/>
              <a:gd name="connsiteY17" fmla="*/ 133350 h 234950"/>
              <a:gd name="connsiteX18" fmla="*/ 2130425 w 4552950"/>
              <a:gd name="connsiteY18" fmla="*/ 142875 h 234950"/>
              <a:gd name="connsiteX19" fmla="*/ 2333625 w 4552950"/>
              <a:gd name="connsiteY19" fmla="*/ 142875 h 234950"/>
              <a:gd name="connsiteX20" fmla="*/ 2333625 w 4552950"/>
              <a:gd name="connsiteY20" fmla="*/ 165100 h 234950"/>
              <a:gd name="connsiteX21" fmla="*/ 2597150 w 4552950"/>
              <a:gd name="connsiteY21" fmla="*/ 165100 h 234950"/>
              <a:gd name="connsiteX22" fmla="*/ 2597150 w 4552950"/>
              <a:gd name="connsiteY22" fmla="*/ 177800 h 234950"/>
              <a:gd name="connsiteX23" fmla="*/ 2765425 w 4552950"/>
              <a:gd name="connsiteY23" fmla="*/ 177800 h 234950"/>
              <a:gd name="connsiteX24" fmla="*/ 2765425 w 4552950"/>
              <a:gd name="connsiteY24" fmla="*/ 190500 h 234950"/>
              <a:gd name="connsiteX25" fmla="*/ 3352800 w 4552950"/>
              <a:gd name="connsiteY25" fmla="*/ 190500 h 234950"/>
              <a:gd name="connsiteX26" fmla="*/ 3352800 w 4552950"/>
              <a:gd name="connsiteY26" fmla="*/ 219075 h 234950"/>
              <a:gd name="connsiteX27" fmla="*/ 3489325 w 4552950"/>
              <a:gd name="connsiteY27" fmla="*/ 219075 h 234950"/>
              <a:gd name="connsiteX28" fmla="*/ 3489325 w 4552950"/>
              <a:gd name="connsiteY28" fmla="*/ 234950 h 234950"/>
              <a:gd name="connsiteX29" fmla="*/ 4552950 w 4552950"/>
              <a:gd name="connsiteY29" fmla="*/ 234950 h 234950"/>
              <a:gd name="connsiteX0" fmla="*/ 0 w 4552950"/>
              <a:gd name="connsiteY0" fmla="*/ 0 h 234950"/>
              <a:gd name="connsiteX1" fmla="*/ 701675 w 4552950"/>
              <a:gd name="connsiteY1" fmla="*/ 0 h 234950"/>
              <a:gd name="connsiteX2" fmla="*/ 701675 w 4552950"/>
              <a:gd name="connsiteY2" fmla="*/ 14288 h 234950"/>
              <a:gd name="connsiteX3" fmla="*/ 746125 w 4552950"/>
              <a:gd name="connsiteY3" fmla="*/ 15875 h 234950"/>
              <a:gd name="connsiteX4" fmla="*/ 746125 w 4552950"/>
              <a:gd name="connsiteY4" fmla="*/ 38100 h 234950"/>
              <a:gd name="connsiteX5" fmla="*/ 917575 w 4552950"/>
              <a:gd name="connsiteY5" fmla="*/ 38100 h 234950"/>
              <a:gd name="connsiteX6" fmla="*/ 917575 w 4552950"/>
              <a:gd name="connsiteY6" fmla="*/ 63500 h 234950"/>
              <a:gd name="connsiteX7" fmla="*/ 996950 w 4552950"/>
              <a:gd name="connsiteY7" fmla="*/ 63500 h 234950"/>
              <a:gd name="connsiteX8" fmla="*/ 996950 w 4552950"/>
              <a:gd name="connsiteY8" fmla="*/ 79375 h 234950"/>
              <a:gd name="connsiteX9" fmla="*/ 1190625 w 4552950"/>
              <a:gd name="connsiteY9" fmla="*/ 79375 h 234950"/>
              <a:gd name="connsiteX10" fmla="*/ 1181100 w 4552950"/>
              <a:gd name="connsiteY10" fmla="*/ 88900 h 234950"/>
              <a:gd name="connsiteX11" fmla="*/ 1454150 w 4552950"/>
              <a:gd name="connsiteY11" fmla="*/ 88900 h 234950"/>
              <a:gd name="connsiteX12" fmla="*/ 1454150 w 4552950"/>
              <a:gd name="connsiteY12" fmla="*/ 98425 h 234950"/>
              <a:gd name="connsiteX13" fmla="*/ 1536700 w 4552950"/>
              <a:gd name="connsiteY13" fmla="*/ 98425 h 234950"/>
              <a:gd name="connsiteX14" fmla="*/ 1536700 w 4552950"/>
              <a:gd name="connsiteY14" fmla="*/ 120650 h 234950"/>
              <a:gd name="connsiteX15" fmla="*/ 2038350 w 4552950"/>
              <a:gd name="connsiteY15" fmla="*/ 120650 h 234950"/>
              <a:gd name="connsiteX16" fmla="*/ 2038350 w 4552950"/>
              <a:gd name="connsiteY16" fmla="*/ 133350 h 234950"/>
              <a:gd name="connsiteX17" fmla="*/ 2139950 w 4552950"/>
              <a:gd name="connsiteY17" fmla="*/ 133350 h 234950"/>
              <a:gd name="connsiteX18" fmla="*/ 2130425 w 4552950"/>
              <a:gd name="connsiteY18" fmla="*/ 142875 h 234950"/>
              <a:gd name="connsiteX19" fmla="*/ 2333625 w 4552950"/>
              <a:gd name="connsiteY19" fmla="*/ 142875 h 234950"/>
              <a:gd name="connsiteX20" fmla="*/ 2333625 w 4552950"/>
              <a:gd name="connsiteY20" fmla="*/ 165100 h 234950"/>
              <a:gd name="connsiteX21" fmla="*/ 2597150 w 4552950"/>
              <a:gd name="connsiteY21" fmla="*/ 165100 h 234950"/>
              <a:gd name="connsiteX22" fmla="*/ 2597150 w 4552950"/>
              <a:gd name="connsiteY22" fmla="*/ 177800 h 234950"/>
              <a:gd name="connsiteX23" fmla="*/ 2765425 w 4552950"/>
              <a:gd name="connsiteY23" fmla="*/ 177800 h 234950"/>
              <a:gd name="connsiteX24" fmla="*/ 2765425 w 4552950"/>
              <a:gd name="connsiteY24" fmla="*/ 190500 h 234950"/>
              <a:gd name="connsiteX25" fmla="*/ 3352800 w 4552950"/>
              <a:gd name="connsiteY25" fmla="*/ 190500 h 234950"/>
              <a:gd name="connsiteX26" fmla="*/ 3352800 w 4552950"/>
              <a:gd name="connsiteY26" fmla="*/ 219075 h 234950"/>
              <a:gd name="connsiteX27" fmla="*/ 3489325 w 4552950"/>
              <a:gd name="connsiteY27" fmla="*/ 219075 h 234950"/>
              <a:gd name="connsiteX28" fmla="*/ 3489325 w 4552950"/>
              <a:gd name="connsiteY28" fmla="*/ 234950 h 234950"/>
              <a:gd name="connsiteX29" fmla="*/ 4552950 w 4552950"/>
              <a:gd name="connsiteY29" fmla="*/ 234950 h 234950"/>
              <a:gd name="connsiteX0" fmla="*/ 0 w 4552950"/>
              <a:gd name="connsiteY0" fmla="*/ 0 h 234950"/>
              <a:gd name="connsiteX1" fmla="*/ 701675 w 4552950"/>
              <a:gd name="connsiteY1" fmla="*/ 0 h 234950"/>
              <a:gd name="connsiteX2" fmla="*/ 701675 w 4552950"/>
              <a:gd name="connsiteY2" fmla="*/ 14288 h 234950"/>
              <a:gd name="connsiteX3" fmla="*/ 746125 w 4552950"/>
              <a:gd name="connsiteY3" fmla="*/ 15875 h 234950"/>
              <a:gd name="connsiteX4" fmla="*/ 746125 w 4552950"/>
              <a:gd name="connsiteY4" fmla="*/ 38100 h 234950"/>
              <a:gd name="connsiteX5" fmla="*/ 917575 w 4552950"/>
              <a:gd name="connsiteY5" fmla="*/ 38100 h 234950"/>
              <a:gd name="connsiteX6" fmla="*/ 917575 w 4552950"/>
              <a:gd name="connsiteY6" fmla="*/ 63500 h 234950"/>
              <a:gd name="connsiteX7" fmla="*/ 996950 w 4552950"/>
              <a:gd name="connsiteY7" fmla="*/ 63500 h 234950"/>
              <a:gd name="connsiteX8" fmla="*/ 996950 w 4552950"/>
              <a:gd name="connsiteY8" fmla="*/ 79375 h 234950"/>
              <a:gd name="connsiteX9" fmla="*/ 1190625 w 4552950"/>
              <a:gd name="connsiteY9" fmla="*/ 79375 h 234950"/>
              <a:gd name="connsiteX10" fmla="*/ 1192213 w 4552950"/>
              <a:gd name="connsiteY10" fmla="*/ 88900 h 234950"/>
              <a:gd name="connsiteX11" fmla="*/ 1454150 w 4552950"/>
              <a:gd name="connsiteY11" fmla="*/ 88900 h 234950"/>
              <a:gd name="connsiteX12" fmla="*/ 1454150 w 4552950"/>
              <a:gd name="connsiteY12" fmla="*/ 98425 h 234950"/>
              <a:gd name="connsiteX13" fmla="*/ 1536700 w 4552950"/>
              <a:gd name="connsiteY13" fmla="*/ 98425 h 234950"/>
              <a:gd name="connsiteX14" fmla="*/ 1536700 w 4552950"/>
              <a:gd name="connsiteY14" fmla="*/ 120650 h 234950"/>
              <a:gd name="connsiteX15" fmla="*/ 2038350 w 4552950"/>
              <a:gd name="connsiteY15" fmla="*/ 120650 h 234950"/>
              <a:gd name="connsiteX16" fmla="*/ 2038350 w 4552950"/>
              <a:gd name="connsiteY16" fmla="*/ 133350 h 234950"/>
              <a:gd name="connsiteX17" fmla="*/ 2139950 w 4552950"/>
              <a:gd name="connsiteY17" fmla="*/ 133350 h 234950"/>
              <a:gd name="connsiteX18" fmla="*/ 2130425 w 4552950"/>
              <a:gd name="connsiteY18" fmla="*/ 142875 h 234950"/>
              <a:gd name="connsiteX19" fmla="*/ 2333625 w 4552950"/>
              <a:gd name="connsiteY19" fmla="*/ 142875 h 234950"/>
              <a:gd name="connsiteX20" fmla="*/ 2333625 w 4552950"/>
              <a:gd name="connsiteY20" fmla="*/ 165100 h 234950"/>
              <a:gd name="connsiteX21" fmla="*/ 2597150 w 4552950"/>
              <a:gd name="connsiteY21" fmla="*/ 165100 h 234950"/>
              <a:gd name="connsiteX22" fmla="*/ 2597150 w 4552950"/>
              <a:gd name="connsiteY22" fmla="*/ 177800 h 234950"/>
              <a:gd name="connsiteX23" fmla="*/ 2765425 w 4552950"/>
              <a:gd name="connsiteY23" fmla="*/ 177800 h 234950"/>
              <a:gd name="connsiteX24" fmla="*/ 2765425 w 4552950"/>
              <a:gd name="connsiteY24" fmla="*/ 190500 h 234950"/>
              <a:gd name="connsiteX25" fmla="*/ 3352800 w 4552950"/>
              <a:gd name="connsiteY25" fmla="*/ 190500 h 234950"/>
              <a:gd name="connsiteX26" fmla="*/ 3352800 w 4552950"/>
              <a:gd name="connsiteY26" fmla="*/ 219075 h 234950"/>
              <a:gd name="connsiteX27" fmla="*/ 3489325 w 4552950"/>
              <a:gd name="connsiteY27" fmla="*/ 219075 h 234950"/>
              <a:gd name="connsiteX28" fmla="*/ 3489325 w 4552950"/>
              <a:gd name="connsiteY28" fmla="*/ 234950 h 234950"/>
              <a:gd name="connsiteX29" fmla="*/ 4552950 w 4552950"/>
              <a:gd name="connsiteY29" fmla="*/ 234950 h 234950"/>
              <a:gd name="connsiteX0" fmla="*/ 0 w 4552950"/>
              <a:gd name="connsiteY0" fmla="*/ 0 h 234950"/>
              <a:gd name="connsiteX1" fmla="*/ 701675 w 4552950"/>
              <a:gd name="connsiteY1" fmla="*/ 0 h 234950"/>
              <a:gd name="connsiteX2" fmla="*/ 701675 w 4552950"/>
              <a:gd name="connsiteY2" fmla="*/ 14288 h 234950"/>
              <a:gd name="connsiteX3" fmla="*/ 746125 w 4552950"/>
              <a:gd name="connsiteY3" fmla="*/ 15875 h 234950"/>
              <a:gd name="connsiteX4" fmla="*/ 746125 w 4552950"/>
              <a:gd name="connsiteY4" fmla="*/ 38100 h 234950"/>
              <a:gd name="connsiteX5" fmla="*/ 917575 w 4552950"/>
              <a:gd name="connsiteY5" fmla="*/ 38100 h 234950"/>
              <a:gd name="connsiteX6" fmla="*/ 917575 w 4552950"/>
              <a:gd name="connsiteY6" fmla="*/ 63500 h 234950"/>
              <a:gd name="connsiteX7" fmla="*/ 996950 w 4552950"/>
              <a:gd name="connsiteY7" fmla="*/ 63500 h 234950"/>
              <a:gd name="connsiteX8" fmla="*/ 996950 w 4552950"/>
              <a:gd name="connsiteY8" fmla="*/ 79375 h 234950"/>
              <a:gd name="connsiteX9" fmla="*/ 1190625 w 4552950"/>
              <a:gd name="connsiteY9" fmla="*/ 79375 h 234950"/>
              <a:gd name="connsiteX10" fmla="*/ 1192213 w 4552950"/>
              <a:gd name="connsiteY10" fmla="*/ 88900 h 234950"/>
              <a:gd name="connsiteX11" fmla="*/ 1454150 w 4552950"/>
              <a:gd name="connsiteY11" fmla="*/ 88900 h 234950"/>
              <a:gd name="connsiteX12" fmla="*/ 1454150 w 4552950"/>
              <a:gd name="connsiteY12" fmla="*/ 98425 h 234950"/>
              <a:gd name="connsiteX13" fmla="*/ 1536700 w 4552950"/>
              <a:gd name="connsiteY13" fmla="*/ 98425 h 234950"/>
              <a:gd name="connsiteX14" fmla="*/ 1536700 w 4552950"/>
              <a:gd name="connsiteY14" fmla="*/ 120650 h 234950"/>
              <a:gd name="connsiteX15" fmla="*/ 2038350 w 4552950"/>
              <a:gd name="connsiteY15" fmla="*/ 120650 h 234950"/>
              <a:gd name="connsiteX16" fmla="*/ 2038350 w 4552950"/>
              <a:gd name="connsiteY16" fmla="*/ 133350 h 234950"/>
              <a:gd name="connsiteX17" fmla="*/ 2139950 w 4552950"/>
              <a:gd name="connsiteY17" fmla="*/ 133350 h 234950"/>
              <a:gd name="connsiteX18" fmla="*/ 2141538 w 4552950"/>
              <a:gd name="connsiteY18" fmla="*/ 142875 h 234950"/>
              <a:gd name="connsiteX19" fmla="*/ 2333625 w 4552950"/>
              <a:gd name="connsiteY19" fmla="*/ 142875 h 234950"/>
              <a:gd name="connsiteX20" fmla="*/ 2333625 w 4552950"/>
              <a:gd name="connsiteY20" fmla="*/ 165100 h 234950"/>
              <a:gd name="connsiteX21" fmla="*/ 2597150 w 4552950"/>
              <a:gd name="connsiteY21" fmla="*/ 165100 h 234950"/>
              <a:gd name="connsiteX22" fmla="*/ 2597150 w 4552950"/>
              <a:gd name="connsiteY22" fmla="*/ 177800 h 234950"/>
              <a:gd name="connsiteX23" fmla="*/ 2765425 w 4552950"/>
              <a:gd name="connsiteY23" fmla="*/ 177800 h 234950"/>
              <a:gd name="connsiteX24" fmla="*/ 2765425 w 4552950"/>
              <a:gd name="connsiteY24" fmla="*/ 190500 h 234950"/>
              <a:gd name="connsiteX25" fmla="*/ 3352800 w 4552950"/>
              <a:gd name="connsiteY25" fmla="*/ 190500 h 234950"/>
              <a:gd name="connsiteX26" fmla="*/ 3352800 w 4552950"/>
              <a:gd name="connsiteY26" fmla="*/ 219075 h 234950"/>
              <a:gd name="connsiteX27" fmla="*/ 3489325 w 4552950"/>
              <a:gd name="connsiteY27" fmla="*/ 219075 h 234950"/>
              <a:gd name="connsiteX28" fmla="*/ 3489325 w 4552950"/>
              <a:gd name="connsiteY28" fmla="*/ 234950 h 234950"/>
              <a:gd name="connsiteX29" fmla="*/ 4552950 w 4552950"/>
              <a:gd name="connsiteY29" fmla="*/ 234950 h 234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552950" h="234950">
                <a:moveTo>
                  <a:pt x="0" y="0"/>
                </a:moveTo>
                <a:lnTo>
                  <a:pt x="701675" y="0"/>
                </a:lnTo>
                <a:lnTo>
                  <a:pt x="701675" y="14288"/>
                </a:lnTo>
                <a:lnTo>
                  <a:pt x="746125" y="15875"/>
                </a:lnTo>
                <a:lnTo>
                  <a:pt x="746125" y="38100"/>
                </a:lnTo>
                <a:lnTo>
                  <a:pt x="917575" y="38100"/>
                </a:lnTo>
                <a:lnTo>
                  <a:pt x="917575" y="63500"/>
                </a:lnTo>
                <a:lnTo>
                  <a:pt x="996950" y="63500"/>
                </a:lnTo>
                <a:lnTo>
                  <a:pt x="996950" y="79375"/>
                </a:lnTo>
                <a:lnTo>
                  <a:pt x="1190625" y="79375"/>
                </a:lnTo>
                <a:lnTo>
                  <a:pt x="1192213" y="88900"/>
                </a:lnTo>
                <a:lnTo>
                  <a:pt x="1454150" y="88900"/>
                </a:lnTo>
                <a:lnTo>
                  <a:pt x="1454150" y="98425"/>
                </a:lnTo>
                <a:lnTo>
                  <a:pt x="1536700" y="98425"/>
                </a:lnTo>
                <a:lnTo>
                  <a:pt x="1536700" y="120650"/>
                </a:lnTo>
                <a:lnTo>
                  <a:pt x="2038350" y="120650"/>
                </a:lnTo>
                <a:lnTo>
                  <a:pt x="2038350" y="133350"/>
                </a:lnTo>
                <a:lnTo>
                  <a:pt x="2139950" y="133350"/>
                </a:lnTo>
                <a:lnTo>
                  <a:pt x="2141538" y="142875"/>
                </a:lnTo>
                <a:lnTo>
                  <a:pt x="2333625" y="142875"/>
                </a:lnTo>
                <a:lnTo>
                  <a:pt x="2333625" y="165100"/>
                </a:lnTo>
                <a:lnTo>
                  <a:pt x="2597150" y="165100"/>
                </a:lnTo>
                <a:lnTo>
                  <a:pt x="2597150" y="177800"/>
                </a:lnTo>
                <a:lnTo>
                  <a:pt x="2765425" y="177800"/>
                </a:lnTo>
                <a:lnTo>
                  <a:pt x="2765425" y="190500"/>
                </a:lnTo>
                <a:lnTo>
                  <a:pt x="3352800" y="190500"/>
                </a:lnTo>
                <a:lnTo>
                  <a:pt x="3352800" y="219075"/>
                </a:lnTo>
                <a:lnTo>
                  <a:pt x="3489325" y="219075"/>
                </a:lnTo>
                <a:lnTo>
                  <a:pt x="3489325" y="234950"/>
                </a:lnTo>
                <a:lnTo>
                  <a:pt x="4552950" y="234950"/>
                </a:lnTo>
              </a:path>
            </a:pathLst>
          </a:custGeom>
          <a:noFill/>
          <a:ln w="28575">
            <a:solidFill>
              <a:schemeClr val="accent1"/>
            </a:solidFill>
            <a:miter lim="800000"/>
            <a:headEnd/>
            <a:tailEnd/>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grpSp>
        <p:nvGrpSpPr>
          <p:cNvPr id="276" name="Group 275">
            <a:extLst>
              <a:ext uri="{FF2B5EF4-FFF2-40B4-BE49-F238E27FC236}">
                <a16:creationId xmlns:a16="http://schemas.microsoft.com/office/drawing/2014/main" id="{16D6C61D-A60B-FC26-38A1-4F72957945C1}"/>
              </a:ext>
            </a:extLst>
          </p:cNvPr>
          <p:cNvGrpSpPr/>
          <p:nvPr/>
        </p:nvGrpSpPr>
        <p:grpSpPr>
          <a:xfrm>
            <a:off x="6177081" y="1842546"/>
            <a:ext cx="82613" cy="91710"/>
            <a:chOff x="7520338" y="3062653"/>
            <a:chExt cx="82613" cy="91710"/>
          </a:xfrm>
        </p:grpSpPr>
        <p:cxnSp>
          <p:nvCxnSpPr>
            <p:cNvPr id="277" name="Straight Connector 276">
              <a:extLst>
                <a:ext uri="{FF2B5EF4-FFF2-40B4-BE49-F238E27FC236}">
                  <a16:creationId xmlns:a16="http://schemas.microsoft.com/office/drawing/2014/main" id="{D9225B99-31E9-FE9A-91B0-D47EC39C5CD2}"/>
                </a:ext>
              </a:extLst>
            </p:cNvPr>
            <p:cNvCxnSpPr>
              <a:cxnSpLocks/>
            </p:cNvCxnSpPr>
            <p:nvPr/>
          </p:nvCxnSpPr>
          <p:spPr bwMode="auto">
            <a:xfrm>
              <a:off x="7602951" y="3062653"/>
              <a:ext cx="0" cy="91710"/>
            </a:xfrm>
            <a:prstGeom prst="line">
              <a:avLst/>
            </a:prstGeom>
            <a:noFill/>
            <a:ln w="28575" cap="flat" cmpd="sng" algn="ctr">
              <a:solidFill>
                <a:schemeClr val="accent1"/>
              </a:solidFill>
              <a:prstDash val="solid"/>
              <a:round/>
              <a:headEnd type="none" w="med" len="med"/>
              <a:tailEnd type="none" w="med" len="med"/>
            </a:ln>
            <a:effectLst/>
          </p:spPr>
        </p:cxnSp>
        <p:cxnSp>
          <p:nvCxnSpPr>
            <p:cNvPr id="278" name="Straight Connector 277">
              <a:extLst>
                <a:ext uri="{FF2B5EF4-FFF2-40B4-BE49-F238E27FC236}">
                  <a16:creationId xmlns:a16="http://schemas.microsoft.com/office/drawing/2014/main" id="{91E5FB76-AE24-84EF-2231-5EEE90F87E13}"/>
                </a:ext>
              </a:extLst>
            </p:cNvPr>
            <p:cNvCxnSpPr>
              <a:cxnSpLocks/>
            </p:cNvCxnSpPr>
            <p:nvPr/>
          </p:nvCxnSpPr>
          <p:spPr bwMode="auto">
            <a:xfrm>
              <a:off x="7573963" y="3062653"/>
              <a:ext cx="0" cy="91710"/>
            </a:xfrm>
            <a:prstGeom prst="line">
              <a:avLst/>
            </a:prstGeom>
            <a:noFill/>
            <a:ln w="28575" cap="flat" cmpd="sng" algn="ctr">
              <a:solidFill>
                <a:schemeClr val="accent1"/>
              </a:solidFill>
              <a:prstDash val="solid"/>
              <a:round/>
              <a:headEnd type="none" w="med" len="med"/>
              <a:tailEnd type="none" w="med" len="med"/>
            </a:ln>
            <a:effectLst/>
          </p:spPr>
        </p:cxnSp>
        <p:cxnSp>
          <p:nvCxnSpPr>
            <p:cNvPr id="279" name="Straight Connector 278">
              <a:extLst>
                <a:ext uri="{FF2B5EF4-FFF2-40B4-BE49-F238E27FC236}">
                  <a16:creationId xmlns:a16="http://schemas.microsoft.com/office/drawing/2014/main" id="{C14D26F0-8FBF-E801-F82B-7F8D34CDF06B}"/>
                </a:ext>
              </a:extLst>
            </p:cNvPr>
            <p:cNvCxnSpPr>
              <a:cxnSpLocks/>
            </p:cNvCxnSpPr>
            <p:nvPr/>
          </p:nvCxnSpPr>
          <p:spPr bwMode="auto">
            <a:xfrm>
              <a:off x="7548975" y="3062653"/>
              <a:ext cx="0" cy="91710"/>
            </a:xfrm>
            <a:prstGeom prst="line">
              <a:avLst/>
            </a:prstGeom>
            <a:noFill/>
            <a:ln w="28575" cap="flat" cmpd="sng" algn="ctr">
              <a:solidFill>
                <a:schemeClr val="accent1"/>
              </a:solidFill>
              <a:prstDash val="solid"/>
              <a:round/>
              <a:headEnd type="none" w="med" len="med"/>
              <a:tailEnd type="none" w="med" len="med"/>
            </a:ln>
            <a:effectLst/>
          </p:spPr>
        </p:cxnSp>
        <p:cxnSp>
          <p:nvCxnSpPr>
            <p:cNvPr id="280" name="Straight Connector 279">
              <a:extLst>
                <a:ext uri="{FF2B5EF4-FFF2-40B4-BE49-F238E27FC236}">
                  <a16:creationId xmlns:a16="http://schemas.microsoft.com/office/drawing/2014/main" id="{1E205000-D179-9C24-4B48-165E4B776872}"/>
                </a:ext>
              </a:extLst>
            </p:cNvPr>
            <p:cNvCxnSpPr>
              <a:cxnSpLocks/>
            </p:cNvCxnSpPr>
            <p:nvPr/>
          </p:nvCxnSpPr>
          <p:spPr bwMode="auto">
            <a:xfrm>
              <a:off x="7520338" y="3062653"/>
              <a:ext cx="0" cy="91710"/>
            </a:xfrm>
            <a:prstGeom prst="line">
              <a:avLst/>
            </a:prstGeom>
            <a:noFill/>
            <a:ln w="28575" cap="flat" cmpd="sng" algn="ctr">
              <a:solidFill>
                <a:schemeClr val="accent1"/>
              </a:solidFill>
              <a:prstDash val="solid"/>
              <a:round/>
              <a:headEnd type="none" w="med" len="med"/>
              <a:tailEnd type="none" w="med" len="med"/>
            </a:ln>
            <a:effectLst/>
          </p:spPr>
        </p:cxnSp>
      </p:grpSp>
      <p:grpSp>
        <p:nvGrpSpPr>
          <p:cNvPr id="281" name="Group 280">
            <a:extLst>
              <a:ext uri="{FF2B5EF4-FFF2-40B4-BE49-F238E27FC236}">
                <a16:creationId xmlns:a16="http://schemas.microsoft.com/office/drawing/2014/main" id="{407950CC-B6F7-D90B-7A58-5BBD35E98709}"/>
              </a:ext>
            </a:extLst>
          </p:cNvPr>
          <p:cNvGrpSpPr/>
          <p:nvPr/>
        </p:nvGrpSpPr>
        <p:grpSpPr>
          <a:xfrm>
            <a:off x="6291898" y="1842546"/>
            <a:ext cx="82613" cy="91710"/>
            <a:chOff x="7520338" y="3062653"/>
            <a:chExt cx="82613" cy="91710"/>
          </a:xfrm>
        </p:grpSpPr>
        <p:cxnSp>
          <p:nvCxnSpPr>
            <p:cNvPr id="282" name="Straight Connector 281">
              <a:extLst>
                <a:ext uri="{FF2B5EF4-FFF2-40B4-BE49-F238E27FC236}">
                  <a16:creationId xmlns:a16="http://schemas.microsoft.com/office/drawing/2014/main" id="{9DE72BD4-1062-0896-F7B2-79BB16979CCA}"/>
                </a:ext>
              </a:extLst>
            </p:cNvPr>
            <p:cNvCxnSpPr>
              <a:cxnSpLocks/>
            </p:cNvCxnSpPr>
            <p:nvPr/>
          </p:nvCxnSpPr>
          <p:spPr bwMode="auto">
            <a:xfrm>
              <a:off x="7602951" y="3062653"/>
              <a:ext cx="0" cy="91710"/>
            </a:xfrm>
            <a:prstGeom prst="line">
              <a:avLst/>
            </a:prstGeom>
            <a:noFill/>
            <a:ln w="28575" cap="flat" cmpd="sng" algn="ctr">
              <a:solidFill>
                <a:schemeClr val="accent1"/>
              </a:solidFill>
              <a:prstDash val="solid"/>
              <a:round/>
              <a:headEnd type="none" w="med" len="med"/>
              <a:tailEnd type="none" w="med" len="med"/>
            </a:ln>
            <a:effectLst/>
          </p:spPr>
        </p:cxnSp>
        <p:cxnSp>
          <p:nvCxnSpPr>
            <p:cNvPr id="283" name="Straight Connector 282">
              <a:extLst>
                <a:ext uri="{FF2B5EF4-FFF2-40B4-BE49-F238E27FC236}">
                  <a16:creationId xmlns:a16="http://schemas.microsoft.com/office/drawing/2014/main" id="{2A0A399F-8779-A59C-F5B8-CBB3DDA20CBE}"/>
                </a:ext>
              </a:extLst>
            </p:cNvPr>
            <p:cNvCxnSpPr>
              <a:cxnSpLocks/>
            </p:cNvCxnSpPr>
            <p:nvPr/>
          </p:nvCxnSpPr>
          <p:spPr bwMode="auto">
            <a:xfrm>
              <a:off x="7573963" y="3062653"/>
              <a:ext cx="0" cy="91710"/>
            </a:xfrm>
            <a:prstGeom prst="line">
              <a:avLst/>
            </a:prstGeom>
            <a:noFill/>
            <a:ln w="28575" cap="flat" cmpd="sng" algn="ctr">
              <a:solidFill>
                <a:schemeClr val="accent1"/>
              </a:solidFill>
              <a:prstDash val="solid"/>
              <a:round/>
              <a:headEnd type="none" w="med" len="med"/>
              <a:tailEnd type="none" w="med" len="med"/>
            </a:ln>
            <a:effectLst/>
          </p:spPr>
        </p:cxnSp>
        <p:cxnSp>
          <p:nvCxnSpPr>
            <p:cNvPr id="284" name="Straight Connector 283">
              <a:extLst>
                <a:ext uri="{FF2B5EF4-FFF2-40B4-BE49-F238E27FC236}">
                  <a16:creationId xmlns:a16="http://schemas.microsoft.com/office/drawing/2014/main" id="{1546A1B4-7556-6494-513E-5C86DA5F6AFA}"/>
                </a:ext>
              </a:extLst>
            </p:cNvPr>
            <p:cNvCxnSpPr>
              <a:cxnSpLocks/>
            </p:cNvCxnSpPr>
            <p:nvPr/>
          </p:nvCxnSpPr>
          <p:spPr bwMode="auto">
            <a:xfrm>
              <a:off x="7548975" y="3062653"/>
              <a:ext cx="0" cy="91710"/>
            </a:xfrm>
            <a:prstGeom prst="line">
              <a:avLst/>
            </a:prstGeom>
            <a:noFill/>
            <a:ln w="28575" cap="flat" cmpd="sng" algn="ctr">
              <a:solidFill>
                <a:schemeClr val="accent1"/>
              </a:solidFill>
              <a:prstDash val="solid"/>
              <a:round/>
              <a:headEnd type="none" w="med" len="med"/>
              <a:tailEnd type="none" w="med" len="med"/>
            </a:ln>
            <a:effectLst/>
          </p:spPr>
        </p:cxnSp>
        <p:cxnSp>
          <p:nvCxnSpPr>
            <p:cNvPr id="285" name="Straight Connector 284">
              <a:extLst>
                <a:ext uri="{FF2B5EF4-FFF2-40B4-BE49-F238E27FC236}">
                  <a16:creationId xmlns:a16="http://schemas.microsoft.com/office/drawing/2014/main" id="{49BAFA74-4C52-1CF9-D272-3A2835DD040D}"/>
                </a:ext>
              </a:extLst>
            </p:cNvPr>
            <p:cNvCxnSpPr>
              <a:cxnSpLocks/>
            </p:cNvCxnSpPr>
            <p:nvPr/>
          </p:nvCxnSpPr>
          <p:spPr bwMode="auto">
            <a:xfrm>
              <a:off x="7520338" y="3062653"/>
              <a:ext cx="0" cy="91710"/>
            </a:xfrm>
            <a:prstGeom prst="line">
              <a:avLst/>
            </a:prstGeom>
            <a:noFill/>
            <a:ln w="28575" cap="flat" cmpd="sng" algn="ctr">
              <a:solidFill>
                <a:schemeClr val="accent1"/>
              </a:solidFill>
              <a:prstDash val="solid"/>
              <a:round/>
              <a:headEnd type="none" w="med" len="med"/>
              <a:tailEnd type="none" w="med" len="med"/>
            </a:ln>
            <a:effectLst/>
          </p:spPr>
        </p:cxnSp>
      </p:grpSp>
      <p:grpSp>
        <p:nvGrpSpPr>
          <p:cNvPr id="286" name="Group 285">
            <a:extLst>
              <a:ext uri="{FF2B5EF4-FFF2-40B4-BE49-F238E27FC236}">
                <a16:creationId xmlns:a16="http://schemas.microsoft.com/office/drawing/2014/main" id="{92F0F1D0-AF75-F0AB-375B-B81F1B181ADA}"/>
              </a:ext>
            </a:extLst>
          </p:cNvPr>
          <p:cNvGrpSpPr/>
          <p:nvPr/>
        </p:nvGrpSpPr>
        <p:grpSpPr>
          <a:xfrm>
            <a:off x="6403829" y="1842546"/>
            <a:ext cx="82613" cy="91710"/>
            <a:chOff x="7520338" y="3062653"/>
            <a:chExt cx="82613" cy="91710"/>
          </a:xfrm>
        </p:grpSpPr>
        <p:cxnSp>
          <p:nvCxnSpPr>
            <p:cNvPr id="287" name="Straight Connector 286">
              <a:extLst>
                <a:ext uri="{FF2B5EF4-FFF2-40B4-BE49-F238E27FC236}">
                  <a16:creationId xmlns:a16="http://schemas.microsoft.com/office/drawing/2014/main" id="{0BA88B90-196E-05CC-6A0B-20F803098D00}"/>
                </a:ext>
              </a:extLst>
            </p:cNvPr>
            <p:cNvCxnSpPr>
              <a:cxnSpLocks/>
            </p:cNvCxnSpPr>
            <p:nvPr/>
          </p:nvCxnSpPr>
          <p:spPr bwMode="auto">
            <a:xfrm>
              <a:off x="7602951" y="3062653"/>
              <a:ext cx="0" cy="91710"/>
            </a:xfrm>
            <a:prstGeom prst="line">
              <a:avLst/>
            </a:prstGeom>
            <a:noFill/>
            <a:ln w="28575" cap="flat" cmpd="sng" algn="ctr">
              <a:solidFill>
                <a:schemeClr val="accent1"/>
              </a:solidFill>
              <a:prstDash val="solid"/>
              <a:round/>
              <a:headEnd type="none" w="med" len="med"/>
              <a:tailEnd type="none" w="med" len="med"/>
            </a:ln>
            <a:effectLst/>
          </p:spPr>
        </p:cxnSp>
        <p:cxnSp>
          <p:nvCxnSpPr>
            <p:cNvPr id="288" name="Straight Connector 287">
              <a:extLst>
                <a:ext uri="{FF2B5EF4-FFF2-40B4-BE49-F238E27FC236}">
                  <a16:creationId xmlns:a16="http://schemas.microsoft.com/office/drawing/2014/main" id="{90DE063E-03A3-EE96-4ECE-A70A9826B877}"/>
                </a:ext>
              </a:extLst>
            </p:cNvPr>
            <p:cNvCxnSpPr>
              <a:cxnSpLocks/>
            </p:cNvCxnSpPr>
            <p:nvPr/>
          </p:nvCxnSpPr>
          <p:spPr bwMode="auto">
            <a:xfrm>
              <a:off x="7573963" y="3062653"/>
              <a:ext cx="0" cy="91710"/>
            </a:xfrm>
            <a:prstGeom prst="line">
              <a:avLst/>
            </a:prstGeom>
            <a:noFill/>
            <a:ln w="28575" cap="flat" cmpd="sng" algn="ctr">
              <a:solidFill>
                <a:schemeClr val="accent1"/>
              </a:solidFill>
              <a:prstDash val="solid"/>
              <a:round/>
              <a:headEnd type="none" w="med" len="med"/>
              <a:tailEnd type="none" w="med" len="med"/>
            </a:ln>
            <a:effectLst/>
          </p:spPr>
        </p:cxnSp>
        <p:cxnSp>
          <p:nvCxnSpPr>
            <p:cNvPr id="289" name="Straight Connector 288">
              <a:extLst>
                <a:ext uri="{FF2B5EF4-FFF2-40B4-BE49-F238E27FC236}">
                  <a16:creationId xmlns:a16="http://schemas.microsoft.com/office/drawing/2014/main" id="{C849C997-A60F-6ECE-DF26-7BA8D017AE53}"/>
                </a:ext>
              </a:extLst>
            </p:cNvPr>
            <p:cNvCxnSpPr>
              <a:cxnSpLocks/>
            </p:cNvCxnSpPr>
            <p:nvPr/>
          </p:nvCxnSpPr>
          <p:spPr bwMode="auto">
            <a:xfrm>
              <a:off x="7548975" y="3062653"/>
              <a:ext cx="0" cy="91710"/>
            </a:xfrm>
            <a:prstGeom prst="line">
              <a:avLst/>
            </a:prstGeom>
            <a:noFill/>
            <a:ln w="28575" cap="flat" cmpd="sng" algn="ctr">
              <a:solidFill>
                <a:schemeClr val="accent1"/>
              </a:solidFill>
              <a:prstDash val="solid"/>
              <a:round/>
              <a:headEnd type="none" w="med" len="med"/>
              <a:tailEnd type="none" w="med" len="med"/>
            </a:ln>
            <a:effectLst/>
          </p:spPr>
        </p:cxnSp>
        <p:cxnSp>
          <p:nvCxnSpPr>
            <p:cNvPr id="290" name="Straight Connector 289">
              <a:extLst>
                <a:ext uri="{FF2B5EF4-FFF2-40B4-BE49-F238E27FC236}">
                  <a16:creationId xmlns:a16="http://schemas.microsoft.com/office/drawing/2014/main" id="{BAB3311F-9F64-5732-9C31-231BDAF57BF4}"/>
                </a:ext>
              </a:extLst>
            </p:cNvPr>
            <p:cNvCxnSpPr>
              <a:cxnSpLocks/>
            </p:cNvCxnSpPr>
            <p:nvPr/>
          </p:nvCxnSpPr>
          <p:spPr bwMode="auto">
            <a:xfrm>
              <a:off x="7520338" y="3062653"/>
              <a:ext cx="0" cy="91710"/>
            </a:xfrm>
            <a:prstGeom prst="line">
              <a:avLst/>
            </a:prstGeom>
            <a:noFill/>
            <a:ln w="28575" cap="flat" cmpd="sng" algn="ctr">
              <a:solidFill>
                <a:schemeClr val="accent1"/>
              </a:solidFill>
              <a:prstDash val="solid"/>
              <a:round/>
              <a:headEnd type="none" w="med" len="med"/>
              <a:tailEnd type="none" w="med" len="med"/>
            </a:ln>
            <a:effectLst/>
          </p:spPr>
        </p:cxnSp>
      </p:grpSp>
      <p:grpSp>
        <p:nvGrpSpPr>
          <p:cNvPr id="291" name="Group 290">
            <a:extLst>
              <a:ext uri="{FF2B5EF4-FFF2-40B4-BE49-F238E27FC236}">
                <a16:creationId xmlns:a16="http://schemas.microsoft.com/office/drawing/2014/main" id="{1BECA7C6-11E1-F2E3-E2D3-CFAF07A0CFF8}"/>
              </a:ext>
            </a:extLst>
          </p:cNvPr>
          <p:cNvGrpSpPr/>
          <p:nvPr/>
        </p:nvGrpSpPr>
        <p:grpSpPr>
          <a:xfrm>
            <a:off x="6517529" y="1842546"/>
            <a:ext cx="82613" cy="91710"/>
            <a:chOff x="7520338" y="3062653"/>
            <a:chExt cx="82613" cy="91710"/>
          </a:xfrm>
        </p:grpSpPr>
        <p:cxnSp>
          <p:nvCxnSpPr>
            <p:cNvPr id="292" name="Straight Connector 291">
              <a:extLst>
                <a:ext uri="{FF2B5EF4-FFF2-40B4-BE49-F238E27FC236}">
                  <a16:creationId xmlns:a16="http://schemas.microsoft.com/office/drawing/2014/main" id="{CCA19A25-0AAB-7FEF-BF38-B0486ACDAA7F}"/>
                </a:ext>
              </a:extLst>
            </p:cNvPr>
            <p:cNvCxnSpPr>
              <a:cxnSpLocks/>
            </p:cNvCxnSpPr>
            <p:nvPr/>
          </p:nvCxnSpPr>
          <p:spPr bwMode="auto">
            <a:xfrm>
              <a:off x="7602951" y="3062653"/>
              <a:ext cx="0" cy="91710"/>
            </a:xfrm>
            <a:prstGeom prst="line">
              <a:avLst/>
            </a:prstGeom>
            <a:noFill/>
            <a:ln w="28575" cap="flat" cmpd="sng" algn="ctr">
              <a:solidFill>
                <a:schemeClr val="accent1"/>
              </a:solidFill>
              <a:prstDash val="solid"/>
              <a:round/>
              <a:headEnd type="none" w="med" len="med"/>
              <a:tailEnd type="none" w="med" len="med"/>
            </a:ln>
            <a:effectLst/>
          </p:spPr>
        </p:cxnSp>
        <p:cxnSp>
          <p:nvCxnSpPr>
            <p:cNvPr id="293" name="Straight Connector 292">
              <a:extLst>
                <a:ext uri="{FF2B5EF4-FFF2-40B4-BE49-F238E27FC236}">
                  <a16:creationId xmlns:a16="http://schemas.microsoft.com/office/drawing/2014/main" id="{F02561A8-1099-54F8-504A-B6DE8E2A7AF3}"/>
                </a:ext>
              </a:extLst>
            </p:cNvPr>
            <p:cNvCxnSpPr>
              <a:cxnSpLocks/>
            </p:cNvCxnSpPr>
            <p:nvPr/>
          </p:nvCxnSpPr>
          <p:spPr bwMode="auto">
            <a:xfrm>
              <a:off x="7573963" y="3062653"/>
              <a:ext cx="0" cy="91710"/>
            </a:xfrm>
            <a:prstGeom prst="line">
              <a:avLst/>
            </a:prstGeom>
            <a:noFill/>
            <a:ln w="28575" cap="flat" cmpd="sng" algn="ctr">
              <a:solidFill>
                <a:schemeClr val="accent1"/>
              </a:solidFill>
              <a:prstDash val="solid"/>
              <a:round/>
              <a:headEnd type="none" w="med" len="med"/>
              <a:tailEnd type="none" w="med" len="med"/>
            </a:ln>
            <a:effectLst/>
          </p:spPr>
        </p:cxnSp>
        <p:cxnSp>
          <p:nvCxnSpPr>
            <p:cNvPr id="294" name="Straight Connector 293">
              <a:extLst>
                <a:ext uri="{FF2B5EF4-FFF2-40B4-BE49-F238E27FC236}">
                  <a16:creationId xmlns:a16="http://schemas.microsoft.com/office/drawing/2014/main" id="{AC628F75-C3E6-5092-1297-7F80C0D0E4B8}"/>
                </a:ext>
              </a:extLst>
            </p:cNvPr>
            <p:cNvCxnSpPr>
              <a:cxnSpLocks/>
            </p:cNvCxnSpPr>
            <p:nvPr/>
          </p:nvCxnSpPr>
          <p:spPr bwMode="auto">
            <a:xfrm>
              <a:off x="7548975" y="3062653"/>
              <a:ext cx="0" cy="91710"/>
            </a:xfrm>
            <a:prstGeom prst="line">
              <a:avLst/>
            </a:prstGeom>
            <a:noFill/>
            <a:ln w="28575" cap="flat" cmpd="sng" algn="ctr">
              <a:solidFill>
                <a:schemeClr val="accent1"/>
              </a:solidFill>
              <a:prstDash val="solid"/>
              <a:round/>
              <a:headEnd type="none" w="med" len="med"/>
              <a:tailEnd type="none" w="med" len="med"/>
            </a:ln>
            <a:effectLst/>
          </p:spPr>
        </p:cxnSp>
        <p:cxnSp>
          <p:nvCxnSpPr>
            <p:cNvPr id="295" name="Straight Connector 294">
              <a:extLst>
                <a:ext uri="{FF2B5EF4-FFF2-40B4-BE49-F238E27FC236}">
                  <a16:creationId xmlns:a16="http://schemas.microsoft.com/office/drawing/2014/main" id="{613FBCD1-F1CD-E28C-4763-5BF0E3EBDDFC}"/>
                </a:ext>
              </a:extLst>
            </p:cNvPr>
            <p:cNvCxnSpPr>
              <a:cxnSpLocks/>
            </p:cNvCxnSpPr>
            <p:nvPr/>
          </p:nvCxnSpPr>
          <p:spPr bwMode="auto">
            <a:xfrm>
              <a:off x="7520338" y="3062653"/>
              <a:ext cx="0" cy="91710"/>
            </a:xfrm>
            <a:prstGeom prst="line">
              <a:avLst/>
            </a:prstGeom>
            <a:noFill/>
            <a:ln w="28575" cap="flat" cmpd="sng" algn="ctr">
              <a:solidFill>
                <a:schemeClr val="accent1"/>
              </a:solidFill>
              <a:prstDash val="solid"/>
              <a:round/>
              <a:headEnd type="none" w="med" len="med"/>
              <a:tailEnd type="none" w="med" len="med"/>
            </a:ln>
            <a:effectLst/>
          </p:spPr>
        </p:cxnSp>
      </p:grpSp>
      <p:grpSp>
        <p:nvGrpSpPr>
          <p:cNvPr id="296" name="Group 295">
            <a:extLst>
              <a:ext uri="{FF2B5EF4-FFF2-40B4-BE49-F238E27FC236}">
                <a16:creationId xmlns:a16="http://schemas.microsoft.com/office/drawing/2014/main" id="{204F4DB4-B896-E5A8-478D-910C038BF09A}"/>
              </a:ext>
            </a:extLst>
          </p:cNvPr>
          <p:cNvGrpSpPr/>
          <p:nvPr/>
        </p:nvGrpSpPr>
        <p:grpSpPr>
          <a:xfrm>
            <a:off x="6630873" y="1842546"/>
            <a:ext cx="82613" cy="91710"/>
            <a:chOff x="7520338" y="3062653"/>
            <a:chExt cx="82613" cy="91710"/>
          </a:xfrm>
        </p:grpSpPr>
        <p:cxnSp>
          <p:nvCxnSpPr>
            <p:cNvPr id="297" name="Straight Connector 296">
              <a:extLst>
                <a:ext uri="{FF2B5EF4-FFF2-40B4-BE49-F238E27FC236}">
                  <a16:creationId xmlns:a16="http://schemas.microsoft.com/office/drawing/2014/main" id="{D0B5A7DF-933B-A1AB-10F2-9B46CC9785AC}"/>
                </a:ext>
              </a:extLst>
            </p:cNvPr>
            <p:cNvCxnSpPr>
              <a:cxnSpLocks/>
            </p:cNvCxnSpPr>
            <p:nvPr/>
          </p:nvCxnSpPr>
          <p:spPr bwMode="auto">
            <a:xfrm>
              <a:off x="7602951" y="3062653"/>
              <a:ext cx="0" cy="91710"/>
            </a:xfrm>
            <a:prstGeom prst="line">
              <a:avLst/>
            </a:prstGeom>
            <a:noFill/>
            <a:ln w="28575" cap="flat" cmpd="sng" algn="ctr">
              <a:solidFill>
                <a:schemeClr val="accent1"/>
              </a:solidFill>
              <a:prstDash val="solid"/>
              <a:round/>
              <a:headEnd type="none" w="med" len="med"/>
              <a:tailEnd type="none" w="med" len="med"/>
            </a:ln>
            <a:effectLst/>
          </p:spPr>
        </p:cxnSp>
        <p:cxnSp>
          <p:nvCxnSpPr>
            <p:cNvPr id="298" name="Straight Connector 297">
              <a:extLst>
                <a:ext uri="{FF2B5EF4-FFF2-40B4-BE49-F238E27FC236}">
                  <a16:creationId xmlns:a16="http://schemas.microsoft.com/office/drawing/2014/main" id="{7B77A14F-F8D0-1621-7B1F-B916F4415C89}"/>
                </a:ext>
              </a:extLst>
            </p:cNvPr>
            <p:cNvCxnSpPr>
              <a:cxnSpLocks/>
            </p:cNvCxnSpPr>
            <p:nvPr/>
          </p:nvCxnSpPr>
          <p:spPr bwMode="auto">
            <a:xfrm>
              <a:off x="7573963" y="3062653"/>
              <a:ext cx="0" cy="91710"/>
            </a:xfrm>
            <a:prstGeom prst="line">
              <a:avLst/>
            </a:prstGeom>
            <a:noFill/>
            <a:ln w="28575" cap="flat" cmpd="sng" algn="ctr">
              <a:solidFill>
                <a:schemeClr val="accent1"/>
              </a:solidFill>
              <a:prstDash val="solid"/>
              <a:round/>
              <a:headEnd type="none" w="med" len="med"/>
              <a:tailEnd type="none" w="med" len="med"/>
            </a:ln>
            <a:effectLst/>
          </p:spPr>
        </p:cxnSp>
        <p:cxnSp>
          <p:nvCxnSpPr>
            <p:cNvPr id="299" name="Straight Connector 298">
              <a:extLst>
                <a:ext uri="{FF2B5EF4-FFF2-40B4-BE49-F238E27FC236}">
                  <a16:creationId xmlns:a16="http://schemas.microsoft.com/office/drawing/2014/main" id="{340E8DC2-2137-3DCE-59B0-B8E91C27E05E}"/>
                </a:ext>
              </a:extLst>
            </p:cNvPr>
            <p:cNvCxnSpPr>
              <a:cxnSpLocks/>
            </p:cNvCxnSpPr>
            <p:nvPr/>
          </p:nvCxnSpPr>
          <p:spPr bwMode="auto">
            <a:xfrm>
              <a:off x="7548975" y="3062653"/>
              <a:ext cx="0" cy="91710"/>
            </a:xfrm>
            <a:prstGeom prst="line">
              <a:avLst/>
            </a:prstGeom>
            <a:noFill/>
            <a:ln w="28575" cap="flat" cmpd="sng" algn="ctr">
              <a:solidFill>
                <a:schemeClr val="accent1"/>
              </a:solidFill>
              <a:prstDash val="solid"/>
              <a:round/>
              <a:headEnd type="none" w="med" len="med"/>
              <a:tailEnd type="none" w="med" len="med"/>
            </a:ln>
            <a:effectLst/>
          </p:spPr>
        </p:cxnSp>
        <p:cxnSp>
          <p:nvCxnSpPr>
            <p:cNvPr id="300" name="Straight Connector 299">
              <a:extLst>
                <a:ext uri="{FF2B5EF4-FFF2-40B4-BE49-F238E27FC236}">
                  <a16:creationId xmlns:a16="http://schemas.microsoft.com/office/drawing/2014/main" id="{F4E0885E-5873-01D6-E119-A59DED96DA5F}"/>
                </a:ext>
              </a:extLst>
            </p:cNvPr>
            <p:cNvCxnSpPr>
              <a:cxnSpLocks/>
            </p:cNvCxnSpPr>
            <p:nvPr/>
          </p:nvCxnSpPr>
          <p:spPr bwMode="auto">
            <a:xfrm>
              <a:off x="7520338" y="3062653"/>
              <a:ext cx="0" cy="91710"/>
            </a:xfrm>
            <a:prstGeom prst="line">
              <a:avLst/>
            </a:prstGeom>
            <a:noFill/>
            <a:ln w="28575" cap="flat" cmpd="sng" algn="ctr">
              <a:solidFill>
                <a:schemeClr val="accent1"/>
              </a:solidFill>
              <a:prstDash val="solid"/>
              <a:round/>
              <a:headEnd type="none" w="med" len="med"/>
              <a:tailEnd type="none" w="med" len="med"/>
            </a:ln>
            <a:effectLst/>
          </p:spPr>
        </p:cxnSp>
      </p:grpSp>
      <p:grpSp>
        <p:nvGrpSpPr>
          <p:cNvPr id="301" name="Group 300">
            <a:extLst>
              <a:ext uri="{FF2B5EF4-FFF2-40B4-BE49-F238E27FC236}">
                <a16:creationId xmlns:a16="http://schemas.microsoft.com/office/drawing/2014/main" id="{A1476905-1BCF-2E20-B557-1FA0CD525B1F}"/>
              </a:ext>
            </a:extLst>
          </p:cNvPr>
          <p:cNvGrpSpPr/>
          <p:nvPr/>
        </p:nvGrpSpPr>
        <p:grpSpPr>
          <a:xfrm>
            <a:off x="6739200" y="1877740"/>
            <a:ext cx="28575" cy="91710"/>
            <a:chOff x="7902458" y="3215053"/>
            <a:chExt cx="28575" cy="91710"/>
          </a:xfrm>
        </p:grpSpPr>
        <p:cxnSp>
          <p:nvCxnSpPr>
            <p:cNvPr id="302" name="Straight Connector 301">
              <a:extLst>
                <a:ext uri="{FF2B5EF4-FFF2-40B4-BE49-F238E27FC236}">
                  <a16:creationId xmlns:a16="http://schemas.microsoft.com/office/drawing/2014/main" id="{EF887C8E-C865-4BC7-473E-11DF417F7CC8}"/>
                </a:ext>
              </a:extLst>
            </p:cNvPr>
            <p:cNvCxnSpPr>
              <a:cxnSpLocks/>
            </p:cNvCxnSpPr>
            <p:nvPr/>
          </p:nvCxnSpPr>
          <p:spPr bwMode="auto">
            <a:xfrm>
              <a:off x="7931033" y="3215053"/>
              <a:ext cx="0" cy="91710"/>
            </a:xfrm>
            <a:prstGeom prst="line">
              <a:avLst/>
            </a:prstGeom>
            <a:noFill/>
            <a:ln w="28575" cap="flat" cmpd="sng" algn="ctr">
              <a:solidFill>
                <a:schemeClr val="accent1"/>
              </a:solidFill>
              <a:prstDash val="solid"/>
              <a:round/>
              <a:headEnd type="none" w="med" len="med"/>
              <a:tailEnd type="none" w="med" len="med"/>
            </a:ln>
            <a:effectLst/>
          </p:spPr>
        </p:cxnSp>
        <p:cxnSp>
          <p:nvCxnSpPr>
            <p:cNvPr id="303" name="Straight Connector 302">
              <a:extLst>
                <a:ext uri="{FF2B5EF4-FFF2-40B4-BE49-F238E27FC236}">
                  <a16:creationId xmlns:a16="http://schemas.microsoft.com/office/drawing/2014/main" id="{8514917A-189C-0DED-8DFA-229EAB22A4CE}"/>
                </a:ext>
              </a:extLst>
            </p:cNvPr>
            <p:cNvCxnSpPr>
              <a:cxnSpLocks/>
            </p:cNvCxnSpPr>
            <p:nvPr/>
          </p:nvCxnSpPr>
          <p:spPr bwMode="auto">
            <a:xfrm>
              <a:off x="7902458" y="3215053"/>
              <a:ext cx="0" cy="91710"/>
            </a:xfrm>
            <a:prstGeom prst="line">
              <a:avLst/>
            </a:prstGeom>
            <a:noFill/>
            <a:ln w="28575" cap="flat" cmpd="sng" algn="ctr">
              <a:solidFill>
                <a:schemeClr val="accent1"/>
              </a:solidFill>
              <a:prstDash val="solid"/>
              <a:round/>
              <a:headEnd type="none" w="med" len="med"/>
              <a:tailEnd type="none" w="med" len="med"/>
            </a:ln>
            <a:effectLst/>
          </p:spPr>
        </p:cxnSp>
      </p:grpSp>
      <p:grpSp>
        <p:nvGrpSpPr>
          <p:cNvPr id="304" name="Group 303">
            <a:extLst>
              <a:ext uri="{FF2B5EF4-FFF2-40B4-BE49-F238E27FC236}">
                <a16:creationId xmlns:a16="http://schemas.microsoft.com/office/drawing/2014/main" id="{F7B6E239-3E08-F906-71BD-E69AD96F1B5E}"/>
              </a:ext>
            </a:extLst>
          </p:cNvPr>
          <p:cNvGrpSpPr/>
          <p:nvPr/>
        </p:nvGrpSpPr>
        <p:grpSpPr>
          <a:xfrm>
            <a:off x="6798517" y="1877740"/>
            <a:ext cx="57180" cy="91710"/>
            <a:chOff x="7902458" y="3215053"/>
            <a:chExt cx="57180" cy="91710"/>
          </a:xfrm>
        </p:grpSpPr>
        <p:cxnSp>
          <p:nvCxnSpPr>
            <p:cNvPr id="305" name="Straight Connector 304">
              <a:extLst>
                <a:ext uri="{FF2B5EF4-FFF2-40B4-BE49-F238E27FC236}">
                  <a16:creationId xmlns:a16="http://schemas.microsoft.com/office/drawing/2014/main" id="{18CBAA52-77F8-F712-8E3B-14B3389F8485}"/>
                </a:ext>
              </a:extLst>
            </p:cNvPr>
            <p:cNvCxnSpPr>
              <a:cxnSpLocks/>
            </p:cNvCxnSpPr>
            <p:nvPr/>
          </p:nvCxnSpPr>
          <p:spPr bwMode="auto">
            <a:xfrm>
              <a:off x="7931033" y="3215053"/>
              <a:ext cx="0" cy="91710"/>
            </a:xfrm>
            <a:prstGeom prst="line">
              <a:avLst/>
            </a:prstGeom>
            <a:noFill/>
            <a:ln w="28575" cap="flat" cmpd="sng" algn="ctr">
              <a:solidFill>
                <a:schemeClr val="accent1"/>
              </a:solidFill>
              <a:prstDash val="solid"/>
              <a:round/>
              <a:headEnd type="none" w="med" len="med"/>
              <a:tailEnd type="none" w="med" len="med"/>
            </a:ln>
            <a:effectLst/>
          </p:spPr>
        </p:cxnSp>
        <p:cxnSp>
          <p:nvCxnSpPr>
            <p:cNvPr id="306" name="Straight Connector 305">
              <a:extLst>
                <a:ext uri="{FF2B5EF4-FFF2-40B4-BE49-F238E27FC236}">
                  <a16:creationId xmlns:a16="http://schemas.microsoft.com/office/drawing/2014/main" id="{4CC1B273-1B80-B3D3-EA7C-8E36E8CB54E2}"/>
                </a:ext>
              </a:extLst>
            </p:cNvPr>
            <p:cNvCxnSpPr>
              <a:cxnSpLocks/>
            </p:cNvCxnSpPr>
            <p:nvPr/>
          </p:nvCxnSpPr>
          <p:spPr bwMode="auto">
            <a:xfrm>
              <a:off x="7902458" y="3215053"/>
              <a:ext cx="0" cy="91710"/>
            </a:xfrm>
            <a:prstGeom prst="line">
              <a:avLst/>
            </a:prstGeom>
            <a:noFill/>
            <a:ln w="28575" cap="flat" cmpd="sng" algn="ctr">
              <a:solidFill>
                <a:schemeClr val="accent1"/>
              </a:solidFill>
              <a:prstDash val="solid"/>
              <a:round/>
              <a:headEnd type="none" w="med" len="med"/>
              <a:tailEnd type="none" w="med" len="med"/>
            </a:ln>
            <a:effectLst/>
          </p:spPr>
        </p:cxnSp>
        <p:cxnSp>
          <p:nvCxnSpPr>
            <p:cNvPr id="354" name="Straight Connector 353">
              <a:extLst>
                <a:ext uri="{FF2B5EF4-FFF2-40B4-BE49-F238E27FC236}">
                  <a16:creationId xmlns:a16="http://schemas.microsoft.com/office/drawing/2014/main" id="{9D50ADC4-69E4-63B4-87AF-A489F2B41635}"/>
                </a:ext>
              </a:extLst>
            </p:cNvPr>
            <p:cNvCxnSpPr>
              <a:cxnSpLocks/>
            </p:cNvCxnSpPr>
            <p:nvPr/>
          </p:nvCxnSpPr>
          <p:spPr bwMode="auto">
            <a:xfrm>
              <a:off x="7959638" y="3215053"/>
              <a:ext cx="0" cy="91710"/>
            </a:xfrm>
            <a:prstGeom prst="line">
              <a:avLst/>
            </a:prstGeom>
            <a:noFill/>
            <a:ln w="28575" cap="flat" cmpd="sng" algn="ctr">
              <a:solidFill>
                <a:schemeClr val="accent1"/>
              </a:solidFill>
              <a:prstDash val="solid"/>
              <a:round/>
              <a:headEnd type="none" w="med" len="med"/>
              <a:tailEnd type="none" w="med" len="med"/>
            </a:ln>
            <a:effectLst/>
          </p:spPr>
        </p:cxnSp>
      </p:grpSp>
      <p:grpSp>
        <p:nvGrpSpPr>
          <p:cNvPr id="307" name="Group 306">
            <a:extLst>
              <a:ext uri="{FF2B5EF4-FFF2-40B4-BE49-F238E27FC236}">
                <a16:creationId xmlns:a16="http://schemas.microsoft.com/office/drawing/2014/main" id="{90EFD240-F31C-67E0-FE49-B9604D54317F}"/>
              </a:ext>
            </a:extLst>
          </p:cNvPr>
          <p:cNvGrpSpPr/>
          <p:nvPr/>
        </p:nvGrpSpPr>
        <p:grpSpPr>
          <a:xfrm>
            <a:off x="6878688" y="1896951"/>
            <a:ext cx="28575" cy="91710"/>
            <a:chOff x="7902458" y="3215053"/>
            <a:chExt cx="28575" cy="91710"/>
          </a:xfrm>
        </p:grpSpPr>
        <p:cxnSp>
          <p:nvCxnSpPr>
            <p:cNvPr id="308" name="Straight Connector 307">
              <a:extLst>
                <a:ext uri="{FF2B5EF4-FFF2-40B4-BE49-F238E27FC236}">
                  <a16:creationId xmlns:a16="http://schemas.microsoft.com/office/drawing/2014/main" id="{97D8DBBA-B1E7-A7AE-662B-9269179085F2}"/>
                </a:ext>
              </a:extLst>
            </p:cNvPr>
            <p:cNvCxnSpPr>
              <a:cxnSpLocks/>
            </p:cNvCxnSpPr>
            <p:nvPr/>
          </p:nvCxnSpPr>
          <p:spPr bwMode="auto">
            <a:xfrm>
              <a:off x="7931033" y="3215053"/>
              <a:ext cx="0" cy="91710"/>
            </a:xfrm>
            <a:prstGeom prst="line">
              <a:avLst/>
            </a:prstGeom>
            <a:noFill/>
            <a:ln w="28575" cap="flat" cmpd="sng" algn="ctr">
              <a:solidFill>
                <a:schemeClr val="accent1"/>
              </a:solidFill>
              <a:prstDash val="solid"/>
              <a:round/>
              <a:headEnd type="none" w="med" len="med"/>
              <a:tailEnd type="none" w="med" len="med"/>
            </a:ln>
            <a:effectLst/>
          </p:spPr>
        </p:cxnSp>
        <p:cxnSp>
          <p:nvCxnSpPr>
            <p:cNvPr id="309" name="Straight Connector 308">
              <a:extLst>
                <a:ext uri="{FF2B5EF4-FFF2-40B4-BE49-F238E27FC236}">
                  <a16:creationId xmlns:a16="http://schemas.microsoft.com/office/drawing/2014/main" id="{102A43E0-C862-95B4-DFC7-6411B0456757}"/>
                </a:ext>
              </a:extLst>
            </p:cNvPr>
            <p:cNvCxnSpPr>
              <a:cxnSpLocks/>
            </p:cNvCxnSpPr>
            <p:nvPr/>
          </p:nvCxnSpPr>
          <p:spPr bwMode="auto">
            <a:xfrm>
              <a:off x="7902458" y="3215053"/>
              <a:ext cx="0" cy="91710"/>
            </a:xfrm>
            <a:prstGeom prst="line">
              <a:avLst/>
            </a:prstGeom>
            <a:noFill/>
            <a:ln w="28575" cap="flat" cmpd="sng" algn="ctr">
              <a:solidFill>
                <a:schemeClr val="accent1"/>
              </a:solidFill>
              <a:prstDash val="solid"/>
              <a:round/>
              <a:headEnd type="none" w="med" len="med"/>
              <a:tailEnd type="none" w="med" len="med"/>
            </a:ln>
            <a:effectLst/>
          </p:spPr>
        </p:cxnSp>
      </p:grpSp>
      <p:grpSp>
        <p:nvGrpSpPr>
          <p:cNvPr id="313" name="Group 312">
            <a:extLst>
              <a:ext uri="{FF2B5EF4-FFF2-40B4-BE49-F238E27FC236}">
                <a16:creationId xmlns:a16="http://schemas.microsoft.com/office/drawing/2014/main" id="{C221198A-CACC-C277-CF78-56E2C6083DB4}"/>
              </a:ext>
            </a:extLst>
          </p:cNvPr>
          <p:cNvGrpSpPr/>
          <p:nvPr/>
        </p:nvGrpSpPr>
        <p:grpSpPr>
          <a:xfrm>
            <a:off x="7810127" y="1892300"/>
            <a:ext cx="28575" cy="91710"/>
            <a:chOff x="7902458" y="3215053"/>
            <a:chExt cx="28575" cy="91710"/>
          </a:xfrm>
        </p:grpSpPr>
        <p:cxnSp>
          <p:nvCxnSpPr>
            <p:cNvPr id="314" name="Straight Connector 313">
              <a:extLst>
                <a:ext uri="{FF2B5EF4-FFF2-40B4-BE49-F238E27FC236}">
                  <a16:creationId xmlns:a16="http://schemas.microsoft.com/office/drawing/2014/main" id="{8A3DF662-D351-0DB4-C809-D460C6C3EFDE}"/>
                </a:ext>
              </a:extLst>
            </p:cNvPr>
            <p:cNvCxnSpPr>
              <a:cxnSpLocks/>
            </p:cNvCxnSpPr>
            <p:nvPr/>
          </p:nvCxnSpPr>
          <p:spPr bwMode="auto">
            <a:xfrm>
              <a:off x="7931033" y="3215053"/>
              <a:ext cx="0" cy="91710"/>
            </a:xfrm>
            <a:prstGeom prst="line">
              <a:avLst/>
            </a:prstGeom>
            <a:noFill/>
            <a:ln w="28575" cap="flat" cmpd="sng" algn="ctr">
              <a:solidFill>
                <a:schemeClr val="accent1"/>
              </a:solidFill>
              <a:prstDash val="solid"/>
              <a:round/>
              <a:headEnd type="none" w="med" len="med"/>
              <a:tailEnd type="none" w="med" len="med"/>
            </a:ln>
            <a:effectLst/>
          </p:spPr>
        </p:cxnSp>
        <p:cxnSp>
          <p:nvCxnSpPr>
            <p:cNvPr id="315" name="Straight Connector 314">
              <a:extLst>
                <a:ext uri="{FF2B5EF4-FFF2-40B4-BE49-F238E27FC236}">
                  <a16:creationId xmlns:a16="http://schemas.microsoft.com/office/drawing/2014/main" id="{95A16CE4-F4BD-2F6B-5601-C7EF2511383B}"/>
                </a:ext>
              </a:extLst>
            </p:cNvPr>
            <p:cNvCxnSpPr>
              <a:cxnSpLocks/>
            </p:cNvCxnSpPr>
            <p:nvPr/>
          </p:nvCxnSpPr>
          <p:spPr bwMode="auto">
            <a:xfrm>
              <a:off x="7902458" y="3215053"/>
              <a:ext cx="0" cy="91710"/>
            </a:xfrm>
            <a:prstGeom prst="line">
              <a:avLst/>
            </a:prstGeom>
            <a:noFill/>
            <a:ln w="28575" cap="flat" cmpd="sng" algn="ctr">
              <a:solidFill>
                <a:schemeClr val="accent1"/>
              </a:solidFill>
              <a:prstDash val="solid"/>
              <a:round/>
              <a:headEnd type="none" w="med" len="med"/>
              <a:tailEnd type="none" w="med" len="med"/>
            </a:ln>
            <a:effectLst/>
          </p:spPr>
        </p:cxnSp>
      </p:grpSp>
      <p:grpSp>
        <p:nvGrpSpPr>
          <p:cNvPr id="316" name="Group 315">
            <a:extLst>
              <a:ext uri="{FF2B5EF4-FFF2-40B4-BE49-F238E27FC236}">
                <a16:creationId xmlns:a16="http://schemas.microsoft.com/office/drawing/2014/main" id="{CBB71521-2719-4528-5814-0F0639D9775C}"/>
              </a:ext>
            </a:extLst>
          </p:cNvPr>
          <p:cNvGrpSpPr/>
          <p:nvPr/>
        </p:nvGrpSpPr>
        <p:grpSpPr>
          <a:xfrm>
            <a:off x="6937252" y="1896771"/>
            <a:ext cx="82613" cy="91710"/>
            <a:chOff x="7520338" y="3062653"/>
            <a:chExt cx="82613" cy="91710"/>
          </a:xfrm>
        </p:grpSpPr>
        <p:cxnSp>
          <p:nvCxnSpPr>
            <p:cNvPr id="317" name="Straight Connector 316">
              <a:extLst>
                <a:ext uri="{FF2B5EF4-FFF2-40B4-BE49-F238E27FC236}">
                  <a16:creationId xmlns:a16="http://schemas.microsoft.com/office/drawing/2014/main" id="{714FCB22-2A06-E897-07A4-CE4B09E36872}"/>
                </a:ext>
              </a:extLst>
            </p:cNvPr>
            <p:cNvCxnSpPr>
              <a:cxnSpLocks/>
            </p:cNvCxnSpPr>
            <p:nvPr/>
          </p:nvCxnSpPr>
          <p:spPr bwMode="auto">
            <a:xfrm>
              <a:off x="7602951" y="3062653"/>
              <a:ext cx="0" cy="91710"/>
            </a:xfrm>
            <a:prstGeom prst="line">
              <a:avLst/>
            </a:prstGeom>
            <a:noFill/>
            <a:ln w="28575" cap="flat" cmpd="sng" algn="ctr">
              <a:solidFill>
                <a:schemeClr val="accent1"/>
              </a:solidFill>
              <a:prstDash val="solid"/>
              <a:round/>
              <a:headEnd type="none" w="med" len="med"/>
              <a:tailEnd type="none" w="med" len="med"/>
            </a:ln>
            <a:effectLst/>
          </p:spPr>
        </p:cxnSp>
        <p:cxnSp>
          <p:nvCxnSpPr>
            <p:cNvPr id="318" name="Straight Connector 317">
              <a:extLst>
                <a:ext uri="{FF2B5EF4-FFF2-40B4-BE49-F238E27FC236}">
                  <a16:creationId xmlns:a16="http://schemas.microsoft.com/office/drawing/2014/main" id="{AC962224-9EC3-EFDB-3FF7-605BC16BDF2B}"/>
                </a:ext>
              </a:extLst>
            </p:cNvPr>
            <p:cNvCxnSpPr>
              <a:cxnSpLocks/>
            </p:cNvCxnSpPr>
            <p:nvPr/>
          </p:nvCxnSpPr>
          <p:spPr bwMode="auto">
            <a:xfrm>
              <a:off x="7573963" y="3062653"/>
              <a:ext cx="0" cy="91710"/>
            </a:xfrm>
            <a:prstGeom prst="line">
              <a:avLst/>
            </a:prstGeom>
            <a:noFill/>
            <a:ln w="28575" cap="flat" cmpd="sng" algn="ctr">
              <a:solidFill>
                <a:schemeClr val="accent1"/>
              </a:solidFill>
              <a:prstDash val="solid"/>
              <a:round/>
              <a:headEnd type="none" w="med" len="med"/>
              <a:tailEnd type="none" w="med" len="med"/>
            </a:ln>
            <a:effectLst/>
          </p:spPr>
        </p:cxnSp>
        <p:cxnSp>
          <p:nvCxnSpPr>
            <p:cNvPr id="319" name="Straight Connector 318">
              <a:extLst>
                <a:ext uri="{FF2B5EF4-FFF2-40B4-BE49-F238E27FC236}">
                  <a16:creationId xmlns:a16="http://schemas.microsoft.com/office/drawing/2014/main" id="{28E4979C-7B77-D5D3-6435-D8BCF16D01AD}"/>
                </a:ext>
              </a:extLst>
            </p:cNvPr>
            <p:cNvCxnSpPr>
              <a:cxnSpLocks/>
            </p:cNvCxnSpPr>
            <p:nvPr/>
          </p:nvCxnSpPr>
          <p:spPr bwMode="auto">
            <a:xfrm>
              <a:off x="7548975" y="3062653"/>
              <a:ext cx="0" cy="91710"/>
            </a:xfrm>
            <a:prstGeom prst="line">
              <a:avLst/>
            </a:prstGeom>
            <a:noFill/>
            <a:ln w="28575" cap="flat" cmpd="sng" algn="ctr">
              <a:solidFill>
                <a:schemeClr val="accent1"/>
              </a:solidFill>
              <a:prstDash val="solid"/>
              <a:round/>
              <a:headEnd type="none" w="med" len="med"/>
              <a:tailEnd type="none" w="med" len="med"/>
            </a:ln>
            <a:effectLst/>
          </p:spPr>
        </p:cxnSp>
        <p:cxnSp>
          <p:nvCxnSpPr>
            <p:cNvPr id="320" name="Straight Connector 319">
              <a:extLst>
                <a:ext uri="{FF2B5EF4-FFF2-40B4-BE49-F238E27FC236}">
                  <a16:creationId xmlns:a16="http://schemas.microsoft.com/office/drawing/2014/main" id="{F75423DA-ECE8-B911-0032-19BE6B2A230F}"/>
                </a:ext>
              </a:extLst>
            </p:cNvPr>
            <p:cNvCxnSpPr>
              <a:cxnSpLocks/>
            </p:cNvCxnSpPr>
            <p:nvPr/>
          </p:nvCxnSpPr>
          <p:spPr bwMode="auto">
            <a:xfrm>
              <a:off x="7520338" y="3062653"/>
              <a:ext cx="0" cy="91710"/>
            </a:xfrm>
            <a:prstGeom prst="line">
              <a:avLst/>
            </a:prstGeom>
            <a:noFill/>
            <a:ln w="28575" cap="flat" cmpd="sng" algn="ctr">
              <a:solidFill>
                <a:schemeClr val="accent1"/>
              </a:solidFill>
              <a:prstDash val="solid"/>
              <a:round/>
              <a:headEnd type="none" w="med" len="med"/>
              <a:tailEnd type="none" w="med" len="med"/>
            </a:ln>
            <a:effectLst/>
          </p:spPr>
        </p:cxnSp>
      </p:grpSp>
      <p:grpSp>
        <p:nvGrpSpPr>
          <p:cNvPr id="321" name="Group 320">
            <a:extLst>
              <a:ext uri="{FF2B5EF4-FFF2-40B4-BE49-F238E27FC236}">
                <a16:creationId xmlns:a16="http://schemas.microsoft.com/office/drawing/2014/main" id="{C57B9710-8852-DA6B-E177-19A4C6899EC4}"/>
              </a:ext>
            </a:extLst>
          </p:cNvPr>
          <p:cNvGrpSpPr/>
          <p:nvPr/>
        </p:nvGrpSpPr>
        <p:grpSpPr>
          <a:xfrm>
            <a:off x="7052069" y="1894801"/>
            <a:ext cx="82613" cy="91710"/>
            <a:chOff x="7520338" y="3062653"/>
            <a:chExt cx="82613" cy="91710"/>
          </a:xfrm>
        </p:grpSpPr>
        <p:cxnSp>
          <p:nvCxnSpPr>
            <p:cNvPr id="322" name="Straight Connector 321">
              <a:extLst>
                <a:ext uri="{FF2B5EF4-FFF2-40B4-BE49-F238E27FC236}">
                  <a16:creationId xmlns:a16="http://schemas.microsoft.com/office/drawing/2014/main" id="{CF0171D6-5DE8-EDA0-C4B5-33C76B47536B}"/>
                </a:ext>
              </a:extLst>
            </p:cNvPr>
            <p:cNvCxnSpPr>
              <a:cxnSpLocks/>
            </p:cNvCxnSpPr>
            <p:nvPr/>
          </p:nvCxnSpPr>
          <p:spPr bwMode="auto">
            <a:xfrm>
              <a:off x="7602951" y="3062653"/>
              <a:ext cx="0" cy="91710"/>
            </a:xfrm>
            <a:prstGeom prst="line">
              <a:avLst/>
            </a:prstGeom>
            <a:noFill/>
            <a:ln w="28575" cap="flat" cmpd="sng" algn="ctr">
              <a:solidFill>
                <a:schemeClr val="accent1"/>
              </a:solidFill>
              <a:prstDash val="solid"/>
              <a:round/>
              <a:headEnd type="none" w="med" len="med"/>
              <a:tailEnd type="none" w="med" len="med"/>
            </a:ln>
            <a:effectLst/>
          </p:spPr>
        </p:cxnSp>
        <p:cxnSp>
          <p:nvCxnSpPr>
            <p:cNvPr id="323" name="Straight Connector 322">
              <a:extLst>
                <a:ext uri="{FF2B5EF4-FFF2-40B4-BE49-F238E27FC236}">
                  <a16:creationId xmlns:a16="http://schemas.microsoft.com/office/drawing/2014/main" id="{CF51B818-D5F0-22A7-9DE7-6DDB0D06DB99}"/>
                </a:ext>
              </a:extLst>
            </p:cNvPr>
            <p:cNvCxnSpPr>
              <a:cxnSpLocks/>
            </p:cNvCxnSpPr>
            <p:nvPr/>
          </p:nvCxnSpPr>
          <p:spPr bwMode="auto">
            <a:xfrm>
              <a:off x="7573963" y="3062653"/>
              <a:ext cx="0" cy="91710"/>
            </a:xfrm>
            <a:prstGeom prst="line">
              <a:avLst/>
            </a:prstGeom>
            <a:noFill/>
            <a:ln w="28575" cap="flat" cmpd="sng" algn="ctr">
              <a:solidFill>
                <a:schemeClr val="accent1"/>
              </a:solidFill>
              <a:prstDash val="solid"/>
              <a:round/>
              <a:headEnd type="none" w="med" len="med"/>
              <a:tailEnd type="none" w="med" len="med"/>
            </a:ln>
            <a:effectLst/>
          </p:spPr>
        </p:cxnSp>
        <p:cxnSp>
          <p:nvCxnSpPr>
            <p:cNvPr id="324" name="Straight Connector 323">
              <a:extLst>
                <a:ext uri="{FF2B5EF4-FFF2-40B4-BE49-F238E27FC236}">
                  <a16:creationId xmlns:a16="http://schemas.microsoft.com/office/drawing/2014/main" id="{F5AE6523-4643-4562-2570-8F770A9AB7C3}"/>
                </a:ext>
              </a:extLst>
            </p:cNvPr>
            <p:cNvCxnSpPr>
              <a:cxnSpLocks/>
            </p:cNvCxnSpPr>
            <p:nvPr/>
          </p:nvCxnSpPr>
          <p:spPr bwMode="auto">
            <a:xfrm>
              <a:off x="7548975" y="3062653"/>
              <a:ext cx="0" cy="91710"/>
            </a:xfrm>
            <a:prstGeom prst="line">
              <a:avLst/>
            </a:prstGeom>
            <a:noFill/>
            <a:ln w="28575" cap="flat" cmpd="sng" algn="ctr">
              <a:solidFill>
                <a:schemeClr val="accent1"/>
              </a:solidFill>
              <a:prstDash val="solid"/>
              <a:round/>
              <a:headEnd type="none" w="med" len="med"/>
              <a:tailEnd type="none" w="med" len="med"/>
            </a:ln>
            <a:effectLst/>
          </p:spPr>
        </p:cxnSp>
        <p:cxnSp>
          <p:nvCxnSpPr>
            <p:cNvPr id="325" name="Straight Connector 324">
              <a:extLst>
                <a:ext uri="{FF2B5EF4-FFF2-40B4-BE49-F238E27FC236}">
                  <a16:creationId xmlns:a16="http://schemas.microsoft.com/office/drawing/2014/main" id="{C1AB0644-FE17-B820-5D31-798514D701EE}"/>
                </a:ext>
              </a:extLst>
            </p:cNvPr>
            <p:cNvCxnSpPr>
              <a:cxnSpLocks/>
            </p:cNvCxnSpPr>
            <p:nvPr/>
          </p:nvCxnSpPr>
          <p:spPr bwMode="auto">
            <a:xfrm>
              <a:off x="7520338" y="3062653"/>
              <a:ext cx="0" cy="91710"/>
            </a:xfrm>
            <a:prstGeom prst="line">
              <a:avLst/>
            </a:prstGeom>
            <a:noFill/>
            <a:ln w="28575" cap="flat" cmpd="sng" algn="ctr">
              <a:solidFill>
                <a:schemeClr val="accent1"/>
              </a:solidFill>
              <a:prstDash val="solid"/>
              <a:round/>
              <a:headEnd type="none" w="med" len="med"/>
              <a:tailEnd type="none" w="med" len="med"/>
            </a:ln>
            <a:effectLst/>
          </p:spPr>
        </p:cxnSp>
      </p:grpSp>
      <p:grpSp>
        <p:nvGrpSpPr>
          <p:cNvPr id="326" name="Group 325">
            <a:extLst>
              <a:ext uri="{FF2B5EF4-FFF2-40B4-BE49-F238E27FC236}">
                <a16:creationId xmlns:a16="http://schemas.microsoft.com/office/drawing/2014/main" id="{4A215697-6EEB-70A9-2D23-02EF7AE2264F}"/>
              </a:ext>
            </a:extLst>
          </p:cNvPr>
          <p:cNvGrpSpPr/>
          <p:nvPr/>
        </p:nvGrpSpPr>
        <p:grpSpPr>
          <a:xfrm>
            <a:off x="7165909" y="1894801"/>
            <a:ext cx="82613" cy="91710"/>
            <a:chOff x="7520338" y="3062653"/>
            <a:chExt cx="82613" cy="91710"/>
          </a:xfrm>
        </p:grpSpPr>
        <p:cxnSp>
          <p:nvCxnSpPr>
            <p:cNvPr id="327" name="Straight Connector 326">
              <a:extLst>
                <a:ext uri="{FF2B5EF4-FFF2-40B4-BE49-F238E27FC236}">
                  <a16:creationId xmlns:a16="http://schemas.microsoft.com/office/drawing/2014/main" id="{DA6F23C6-3363-43AC-8AD7-934D7DAA1B77}"/>
                </a:ext>
              </a:extLst>
            </p:cNvPr>
            <p:cNvCxnSpPr>
              <a:cxnSpLocks/>
            </p:cNvCxnSpPr>
            <p:nvPr/>
          </p:nvCxnSpPr>
          <p:spPr bwMode="auto">
            <a:xfrm>
              <a:off x="7602951" y="3062653"/>
              <a:ext cx="0" cy="91710"/>
            </a:xfrm>
            <a:prstGeom prst="line">
              <a:avLst/>
            </a:prstGeom>
            <a:noFill/>
            <a:ln w="28575" cap="flat" cmpd="sng" algn="ctr">
              <a:solidFill>
                <a:schemeClr val="accent1"/>
              </a:solidFill>
              <a:prstDash val="solid"/>
              <a:round/>
              <a:headEnd type="none" w="med" len="med"/>
              <a:tailEnd type="none" w="med" len="med"/>
            </a:ln>
            <a:effectLst/>
          </p:spPr>
        </p:cxnSp>
        <p:cxnSp>
          <p:nvCxnSpPr>
            <p:cNvPr id="328" name="Straight Connector 327">
              <a:extLst>
                <a:ext uri="{FF2B5EF4-FFF2-40B4-BE49-F238E27FC236}">
                  <a16:creationId xmlns:a16="http://schemas.microsoft.com/office/drawing/2014/main" id="{11F730C9-72A4-C540-D905-3D4A47EBDE4E}"/>
                </a:ext>
              </a:extLst>
            </p:cNvPr>
            <p:cNvCxnSpPr>
              <a:cxnSpLocks/>
            </p:cNvCxnSpPr>
            <p:nvPr/>
          </p:nvCxnSpPr>
          <p:spPr bwMode="auto">
            <a:xfrm>
              <a:off x="7573963" y="3062653"/>
              <a:ext cx="0" cy="91710"/>
            </a:xfrm>
            <a:prstGeom prst="line">
              <a:avLst/>
            </a:prstGeom>
            <a:noFill/>
            <a:ln w="28575" cap="flat" cmpd="sng" algn="ctr">
              <a:solidFill>
                <a:schemeClr val="accent1"/>
              </a:solidFill>
              <a:prstDash val="solid"/>
              <a:round/>
              <a:headEnd type="none" w="med" len="med"/>
              <a:tailEnd type="none" w="med" len="med"/>
            </a:ln>
            <a:effectLst/>
          </p:spPr>
        </p:cxnSp>
        <p:cxnSp>
          <p:nvCxnSpPr>
            <p:cNvPr id="329" name="Straight Connector 328">
              <a:extLst>
                <a:ext uri="{FF2B5EF4-FFF2-40B4-BE49-F238E27FC236}">
                  <a16:creationId xmlns:a16="http://schemas.microsoft.com/office/drawing/2014/main" id="{A4CEF040-28E2-937E-E2F8-3C644EB654C4}"/>
                </a:ext>
              </a:extLst>
            </p:cNvPr>
            <p:cNvCxnSpPr>
              <a:cxnSpLocks/>
            </p:cNvCxnSpPr>
            <p:nvPr/>
          </p:nvCxnSpPr>
          <p:spPr bwMode="auto">
            <a:xfrm>
              <a:off x="7548975" y="3062653"/>
              <a:ext cx="0" cy="91710"/>
            </a:xfrm>
            <a:prstGeom prst="line">
              <a:avLst/>
            </a:prstGeom>
            <a:noFill/>
            <a:ln w="28575" cap="flat" cmpd="sng" algn="ctr">
              <a:solidFill>
                <a:schemeClr val="accent1"/>
              </a:solidFill>
              <a:prstDash val="solid"/>
              <a:round/>
              <a:headEnd type="none" w="med" len="med"/>
              <a:tailEnd type="none" w="med" len="med"/>
            </a:ln>
            <a:effectLst/>
          </p:spPr>
        </p:cxnSp>
        <p:cxnSp>
          <p:nvCxnSpPr>
            <p:cNvPr id="330" name="Straight Connector 329">
              <a:extLst>
                <a:ext uri="{FF2B5EF4-FFF2-40B4-BE49-F238E27FC236}">
                  <a16:creationId xmlns:a16="http://schemas.microsoft.com/office/drawing/2014/main" id="{5CE3E7D2-5AF2-72DD-61C9-C5E212B023CA}"/>
                </a:ext>
              </a:extLst>
            </p:cNvPr>
            <p:cNvCxnSpPr>
              <a:cxnSpLocks/>
            </p:cNvCxnSpPr>
            <p:nvPr/>
          </p:nvCxnSpPr>
          <p:spPr bwMode="auto">
            <a:xfrm>
              <a:off x="7520338" y="3062653"/>
              <a:ext cx="0" cy="91710"/>
            </a:xfrm>
            <a:prstGeom prst="line">
              <a:avLst/>
            </a:prstGeom>
            <a:noFill/>
            <a:ln w="28575" cap="flat" cmpd="sng" algn="ctr">
              <a:solidFill>
                <a:schemeClr val="accent1"/>
              </a:solidFill>
              <a:prstDash val="solid"/>
              <a:round/>
              <a:headEnd type="none" w="med" len="med"/>
              <a:tailEnd type="none" w="med" len="med"/>
            </a:ln>
            <a:effectLst/>
          </p:spPr>
        </p:cxnSp>
      </p:grpSp>
      <p:grpSp>
        <p:nvGrpSpPr>
          <p:cNvPr id="331" name="Group 330">
            <a:extLst>
              <a:ext uri="{FF2B5EF4-FFF2-40B4-BE49-F238E27FC236}">
                <a16:creationId xmlns:a16="http://schemas.microsoft.com/office/drawing/2014/main" id="{EEDA2030-00CB-84A1-8010-B104D73CFEA6}"/>
              </a:ext>
            </a:extLst>
          </p:cNvPr>
          <p:cNvGrpSpPr/>
          <p:nvPr/>
        </p:nvGrpSpPr>
        <p:grpSpPr>
          <a:xfrm>
            <a:off x="7280121" y="1894801"/>
            <a:ext cx="82613" cy="91710"/>
            <a:chOff x="7520338" y="3062653"/>
            <a:chExt cx="82613" cy="91710"/>
          </a:xfrm>
        </p:grpSpPr>
        <p:cxnSp>
          <p:nvCxnSpPr>
            <p:cNvPr id="332" name="Straight Connector 331">
              <a:extLst>
                <a:ext uri="{FF2B5EF4-FFF2-40B4-BE49-F238E27FC236}">
                  <a16:creationId xmlns:a16="http://schemas.microsoft.com/office/drawing/2014/main" id="{4AA46C23-0AE2-C871-6950-033FAD74E702}"/>
                </a:ext>
              </a:extLst>
            </p:cNvPr>
            <p:cNvCxnSpPr>
              <a:cxnSpLocks/>
            </p:cNvCxnSpPr>
            <p:nvPr/>
          </p:nvCxnSpPr>
          <p:spPr bwMode="auto">
            <a:xfrm>
              <a:off x="7602951" y="3062653"/>
              <a:ext cx="0" cy="91710"/>
            </a:xfrm>
            <a:prstGeom prst="line">
              <a:avLst/>
            </a:prstGeom>
            <a:noFill/>
            <a:ln w="28575" cap="flat" cmpd="sng" algn="ctr">
              <a:solidFill>
                <a:schemeClr val="accent1"/>
              </a:solidFill>
              <a:prstDash val="solid"/>
              <a:round/>
              <a:headEnd type="none" w="med" len="med"/>
              <a:tailEnd type="none" w="med" len="med"/>
            </a:ln>
            <a:effectLst/>
          </p:spPr>
        </p:cxnSp>
        <p:cxnSp>
          <p:nvCxnSpPr>
            <p:cNvPr id="333" name="Straight Connector 332">
              <a:extLst>
                <a:ext uri="{FF2B5EF4-FFF2-40B4-BE49-F238E27FC236}">
                  <a16:creationId xmlns:a16="http://schemas.microsoft.com/office/drawing/2014/main" id="{0B4F8015-77A9-B11F-E01B-A87FE88EBB2A}"/>
                </a:ext>
              </a:extLst>
            </p:cNvPr>
            <p:cNvCxnSpPr>
              <a:cxnSpLocks/>
            </p:cNvCxnSpPr>
            <p:nvPr/>
          </p:nvCxnSpPr>
          <p:spPr bwMode="auto">
            <a:xfrm>
              <a:off x="7573963" y="3062653"/>
              <a:ext cx="0" cy="91710"/>
            </a:xfrm>
            <a:prstGeom prst="line">
              <a:avLst/>
            </a:prstGeom>
            <a:noFill/>
            <a:ln w="28575" cap="flat" cmpd="sng" algn="ctr">
              <a:solidFill>
                <a:schemeClr val="accent1"/>
              </a:solidFill>
              <a:prstDash val="solid"/>
              <a:round/>
              <a:headEnd type="none" w="med" len="med"/>
              <a:tailEnd type="none" w="med" len="med"/>
            </a:ln>
            <a:effectLst/>
          </p:spPr>
        </p:cxnSp>
        <p:cxnSp>
          <p:nvCxnSpPr>
            <p:cNvPr id="334" name="Straight Connector 333">
              <a:extLst>
                <a:ext uri="{FF2B5EF4-FFF2-40B4-BE49-F238E27FC236}">
                  <a16:creationId xmlns:a16="http://schemas.microsoft.com/office/drawing/2014/main" id="{4EC8A946-7E8A-81C3-8277-DC7728D31C05}"/>
                </a:ext>
              </a:extLst>
            </p:cNvPr>
            <p:cNvCxnSpPr>
              <a:cxnSpLocks/>
            </p:cNvCxnSpPr>
            <p:nvPr/>
          </p:nvCxnSpPr>
          <p:spPr bwMode="auto">
            <a:xfrm>
              <a:off x="7548975" y="3062653"/>
              <a:ext cx="0" cy="91710"/>
            </a:xfrm>
            <a:prstGeom prst="line">
              <a:avLst/>
            </a:prstGeom>
            <a:noFill/>
            <a:ln w="28575" cap="flat" cmpd="sng" algn="ctr">
              <a:solidFill>
                <a:schemeClr val="accent1"/>
              </a:solidFill>
              <a:prstDash val="solid"/>
              <a:round/>
              <a:headEnd type="none" w="med" len="med"/>
              <a:tailEnd type="none" w="med" len="med"/>
            </a:ln>
            <a:effectLst/>
          </p:spPr>
        </p:cxnSp>
        <p:cxnSp>
          <p:nvCxnSpPr>
            <p:cNvPr id="335" name="Straight Connector 334">
              <a:extLst>
                <a:ext uri="{FF2B5EF4-FFF2-40B4-BE49-F238E27FC236}">
                  <a16:creationId xmlns:a16="http://schemas.microsoft.com/office/drawing/2014/main" id="{099C7CDC-0456-F34F-4761-51A412F23BEB}"/>
                </a:ext>
              </a:extLst>
            </p:cNvPr>
            <p:cNvCxnSpPr>
              <a:cxnSpLocks/>
            </p:cNvCxnSpPr>
            <p:nvPr/>
          </p:nvCxnSpPr>
          <p:spPr bwMode="auto">
            <a:xfrm>
              <a:off x="7520338" y="3062653"/>
              <a:ext cx="0" cy="91710"/>
            </a:xfrm>
            <a:prstGeom prst="line">
              <a:avLst/>
            </a:prstGeom>
            <a:noFill/>
            <a:ln w="28575" cap="flat" cmpd="sng" algn="ctr">
              <a:solidFill>
                <a:schemeClr val="accent1"/>
              </a:solidFill>
              <a:prstDash val="solid"/>
              <a:round/>
              <a:headEnd type="none" w="med" len="med"/>
              <a:tailEnd type="none" w="med" len="med"/>
            </a:ln>
            <a:effectLst/>
          </p:spPr>
        </p:cxnSp>
      </p:grpSp>
      <p:grpSp>
        <p:nvGrpSpPr>
          <p:cNvPr id="336" name="Group 335">
            <a:extLst>
              <a:ext uri="{FF2B5EF4-FFF2-40B4-BE49-F238E27FC236}">
                <a16:creationId xmlns:a16="http://schemas.microsoft.com/office/drawing/2014/main" id="{9C709093-78C5-2E4C-43A5-A5916AC65F16}"/>
              </a:ext>
            </a:extLst>
          </p:cNvPr>
          <p:cNvGrpSpPr/>
          <p:nvPr/>
        </p:nvGrpSpPr>
        <p:grpSpPr>
          <a:xfrm>
            <a:off x="7393961" y="1894801"/>
            <a:ext cx="82613" cy="91710"/>
            <a:chOff x="7520338" y="3062653"/>
            <a:chExt cx="82613" cy="91710"/>
          </a:xfrm>
        </p:grpSpPr>
        <p:cxnSp>
          <p:nvCxnSpPr>
            <p:cNvPr id="337" name="Straight Connector 336">
              <a:extLst>
                <a:ext uri="{FF2B5EF4-FFF2-40B4-BE49-F238E27FC236}">
                  <a16:creationId xmlns:a16="http://schemas.microsoft.com/office/drawing/2014/main" id="{EF75B2AE-D480-03CF-8D07-B74A0A447667}"/>
                </a:ext>
              </a:extLst>
            </p:cNvPr>
            <p:cNvCxnSpPr>
              <a:cxnSpLocks/>
            </p:cNvCxnSpPr>
            <p:nvPr/>
          </p:nvCxnSpPr>
          <p:spPr bwMode="auto">
            <a:xfrm>
              <a:off x="7602951" y="3062653"/>
              <a:ext cx="0" cy="91710"/>
            </a:xfrm>
            <a:prstGeom prst="line">
              <a:avLst/>
            </a:prstGeom>
            <a:noFill/>
            <a:ln w="28575" cap="flat" cmpd="sng" algn="ctr">
              <a:solidFill>
                <a:schemeClr val="accent1"/>
              </a:solidFill>
              <a:prstDash val="solid"/>
              <a:round/>
              <a:headEnd type="none" w="med" len="med"/>
              <a:tailEnd type="none" w="med" len="med"/>
            </a:ln>
            <a:effectLst/>
          </p:spPr>
        </p:cxnSp>
        <p:cxnSp>
          <p:nvCxnSpPr>
            <p:cNvPr id="338" name="Straight Connector 337">
              <a:extLst>
                <a:ext uri="{FF2B5EF4-FFF2-40B4-BE49-F238E27FC236}">
                  <a16:creationId xmlns:a16="http://schemas.microsoft.com/office/drawing/2014/main" id="{5CCE60C1-7A96-0CCD-5E95-9800565731FE}"/>
                </a:ext>
              </a:extLst>
            </p:cNvPr>
            <p:cNvCxnSpPr>
              <a:cxnSpLocks/>
            </p:cNvCxnSpPr>
            <p:nvPr/>
          </p:nvCxnSpPr>
          <p:spPr bwMode="auto">
            <a:xfrm>
              <a:off x="7573963" y="3062653"/>
              <a:ext cx="0" cy="91710"/>
            </a:xfrm>
            <a:prstGeom prst="line">
              <a:avLst/>
            </a:prstGeom>
            <a:noFill/>
            <a:ln w="28575" cap="flat" cmpd="sng" algn="ctr">
              <a:solidFill>
                <a:schemeClr val="accent1"/>
              </a:solidFill>
              <a:prstDash val="solid"/>
              <a:round/>
              <a:headEnd type="none" w="med" len="med"/>
              <a:tailEnd type="none" w="med" len="med"/>
            </a:ln>
            <a:effectLst/>
          </p:spPr>
        </p:cxnSp>
        <p:cxnSp>
          <p:nvCxnSpPr>
            <p:cNvPr id="339" name="Straight Connector 338">
              <a:extLst>
                <a:ext uri="{FF2B5EF4-FFF2-40B4-BE49-F238E27FC236}">
                  <a16:creationId xmlns:a16="http://schemas.microsoft.com/office/drawing/2014/main" id="{9DD95FDC-A1DE-F4F9-903F-7FB65599AAF9}"/>
                </a:ext>
              </a:extLst>
            </p:cNvPr>
            <p:cNvCxnSpPr>
              <a:cxnSpLocks/>
            </p:cNvCxnSpPr>
            <p:nvPr/>
          </p:nvCxnSpPr>
          <p:spPr bwMode="auto">
            <a:xfrm>
              <a:off x="7548975" y="3062653"/>
              <a:ext cx="0" cy="91710"/>
            </a:xfrm>
            <a:prstGeom prst="line">
              <a:avLst/>
            </a:prstGeom>
            <a:noFill/>
            <a:ln w="28575" cap="flat" cmpd="sng" algn="ctr">
              <a:solidFill>
                <a:schemeClr val="accent1"/>
              </a:solidFill>
              <a:prstDash val="solid"/>
              <a:round/>
              <a:headEnd type="none" w="med" len="med"/>
              <a:tailEnd type="none" w="med" len="med"/>
            </a:ln>
            <a:effectLst/>
          </p:spPr>
        </p:cxnSp>
        <p:cxnSp>
          <p:nvCxnSpPr>
            <p:cNvPr id="340" name="Straight Connector 339">
              <a:extLst>
                <a:ext uri="{FF2B5EF4-FFF2-40B4-BE49-F238E27FC236}">
                  <a16:creationId xmlns:a16="http://schemas.microsoft.com/office/drawing/2014/main" id="{3213E0B7-BA6A-6885-570D-D053E53EAC2A}"/>
                </a:ext>
              </a:extLst>
            </p:cNvPr>
            <p:cNvCxnSpPr>
              <a:cxnSpLocks/>
            </p:cNvCxnSpPr>
            <p:nvPr/>
          </p:nvCxnSpPr>
          <p:spPr bwMode="auto">
            <a:xfrm>
              <a:off x="7520338" y="3062653"/>
              <a:ext cx="0" cy="91710"/>
            </a:xfrm>
            <a:prstGeom prst="line">
              <a:avLst/>
            </a:prstGeom>
            <a:noFill/>
            <a:ln w="28575" cap="flat" cmpd="sng" algn="ctr">
              <a:solidFill>
                <a:schemeClr val="accent1"/>
              </a:solidFill>
              <a:prstDash val="solid"/>
              <a:round/>
              <a:headEnd type="none" w="med" len="med"/>
              <a:tailEnd type="none" w="med" len="med"/>
            </a:ln>
            <a:effectLst/>
          </p:spPr>
        </p:cxnSp>
      </p:grpSp>
      <p:grpSp>
        <p:nvGrpSpPr>
          <p:cNvPr id="341" name="Group 340">
            <a:extLst>
              <a:ext uri="{FF2B5EF4-FFF2-40B4-BE49-F238E27FC236}">
                <a16:creationId xmlns:a16="http://schemas.microsoft.com/office/drawing/2014/main" id="{7E4ACDB1-2381-52E5-FC08-6A5D9FCCFEF6}"/>
              </a:ext>
            </a:extLst>
          </p:cNvPr>
          <p:cNvGrpSpPr/>
          <p:nvPr/>
        </p:nvGrpSpPr>
        <p:grpSpPr>
          <a:xfrm>
            <a:off x="7508575" y="1893550"/>
            <a:ext cx="82613" cy="91710"/>
            <a:chOff x="7520338" y="3062653"/>
            <a:chExt cx="82613" cy="91710"/>
          </a:xfrm>
        </p:grpSpPr>
        <p:cxnSp>
          <p:nvCxnSpPr>
            <p:cNvPr id="342" name="Straight Connector 341">
              <a:extLst>
                <a:ext uri="{FF2B5EF4-FFF2-40B4-BE49-F238E27FC236}">
                  <a16:creationId xmlns:a16="http://schemas.microsoft.com/office/drawing/2014/main" id="{A0CCE72B-2F60-6555-A055-8FDBD75CC825}"/>
                </a:ext>
              </a:extLst>
            </p:cNvPr>
            <p:cNvCxnSpPr>
              <a:cxnSpLocks/>
            </p:cNvCxnSpPr>
            <p:nvPr/>
          </p:nvCxnSpPr>
          <p:spPr bwMode="auto">
            <a:xfrm>
              <a:off x="7602951" y="3062653"/>
              <a:ext cx="0" cy="91710"/>
            </a:xfrm>
            <a:prstGeom prst="line">
              <a:avLst/>
            </a:prstGeom>
            <a:noFill/>
            <a:ln w="28575" cap="flat" cmpd="sng" algn="ctr">
              <a:solidFill>
                <a:schemeClr val="accent1"/>
              </a:solidFill>
              <a:prstDash val="solid"/>
              <a:round/>
              <a:headEnd type="none" w="med" len="med"/>
              <a:tailEnd type="none" w="med" len="med"/>
            </a:ln>
            <a:effectLst/>
          </p:spPr>
        </p:cxnSp>
        <p:cxnSp>
          <p:nvCxnSpPr>
            <p:cNvPr id="343" name="Straight Connector 342">
              <a:extLst>
                <a:ext uri="{FF2B5EF4-FFF2-40B4-BE49-F238E27FC236}">
                  <a16:creationId xmlns:a16="http://schemas.microsoft.com/office/drawing/2014/main" id="{C98A36B4-57EB-7C1D-7A8C-AD5C831B5280}"/>
                </a:ext>
              </a:extLst>
            </p:cNvPr>
            <p:cNvCxnSpPr>
              <a:cxnSpLocks/>
            </p:cNvCxnSpPr>
            <p:nvPr/>
          </p:nvCxnSpPr>
          <p:spPr bwMode="auto">
            <a:xfrm>
              <a:off x="7573963" y="3062653"/>
              <a:ext cx="0" cy="91710"/>
            </a:xfrm>
            <a:prstGeom prst="line">
              <a:avLst/>
            </a:prstGeom>
            <a:noFill/>
            <a:ln w="28575" cap="flat" cmpd="sng" algn="ctr">
              <a:solidFill>
                <a:schemeClr val="accent1"/>
              </a:solidFill>
              <a:prstDash val="solid"/>
              <a:round/>
              <a:headEnd type="none" w="med" len="med"/>
              <a:tailEnd type="none" w="med" len="med"/>
            </a:ln>
            <a:effectLst/>
          </p:spPr>
        </p:cxnSp>
        <p:cxnSp>
          <p:nvCxnSpPr>
            <p:cNvPr id="344" name="Straight Connector 343">
              <a:extLst>
                <a:ext uri="{FF2B5EF4-FFF2-40B4-BE49-F238E27FC236}">
                  <a16:creationId xmlns:a16="http://schemas.microsoft.com/office/drawing/2014/main" id="{6045F0EE-15F7-B927-3F66-AFC4898F3AF4}"/>
                </a:ext>
              </a:extLst>
            </p:cNvPr>
            <p:cNvCxnSpPr>
              <a:cxnSpLocks/>
            </p:cNvCxnSpPr>
            <p:nvPr/>
          </p:nvCxnSpPr>
          <p:spPr bwMode="auto">
            <a:xfrm>
              <a:off x="7548975" y="3062653"/>
              <a:ext cx="0" cy="91710"/>
            </a:xfrm>
            <a:prstGeom prst="line">
              <a:avLst/>
            </a:prstGeom>
            <a:noFill/>
            <a:ln w="28575" cap="flat" cmpd="sng" algn="ctr">
              <a:solidFill>
                <a:schemeClr val="accent1"/>
              </a:solidFill>
              <a:prstDash val="solid"/>
              <a:round/>
              <a:headEnd type="none" w="med" len="med"/>
              <a:tailEnd type="none" w="med" len="med"/>
            </a:ln>
            <a:effectLst/>
          </p:spPr>
        </p:cxnSp>
        <p:cxnSp>
          <p:nvCxnSpPr>
            <p:cNvPr id="345" name="Straight Connector 344">
              <a:extLst>
                <a:ext uri="{FF2B5EF4-FFF2-40B4-BE49-F238E27FC236}">
                  <a16:creationId xmlns:a16="http://schemas.microsoft.com/office/drawing/2014/main" id="{9570E9A6-F7A6-F33F-311E-04AEE6C9BC8B}"/>
                </a:ext>
              </a:extLst>
            </p:cNvPr>
            <p:cNvCxnSpPr>
              <a:cxnSpLocks/>
            </p:cNvCxnSpPr>
            <p:nvPr/>
          </p:nvCxnSpPr>
          <p:spPr bwMode="auto">
            <a:xfrm>
              <a:off x="7520338" y="3062653"/>
              <a:ext cx="0" cy="91710"/>
            </a:xfrm>
            <a:prstGeom prst="line">
              <a:avLst/>
            </a:prstGeom>
            <a:noFill/>
            <a:ln w="28575" cap="flat" cmpd="sng" algn="ctr">
              <a:solidFill>
                <a:schemeClr val="accent1"/>
              </a:solidFill>
              <a:prstDash val="solid"/>
              <a:round/>
              <a:headEnd type="none" w="med" len="med"/>
              <a:tailEnd type="none" w="med" len="med"/>
            </a:ln>
            <a:effectLst/>
          </p:spPr>
        </p:cxnSp>
      </p:grpSp>
      <p:grpSp>
        <p:nvGrpSpPr>
          <p:cNvPr id="346" name="Group 345">
            <a:extLst>
              <a:ext uri="{FF2B5EF4-FFF2-40B4-BE49-F238E27FC236}">
                <a16:creationId xmlns:a16="http://schemas.microsoft.com/office/drawing/2014/main" id="{7127575C-9228-0AF1-2DD2-16E23748273D}"/>
              </a:ext>
            </a:extLst>
          </p:cNvPr>
          <p:cNvGrpSpPr/>
          <p:nvPr/>
        </p:nvGrpSpPr>
        <p:grpSpPr>
          <a:xfrm>
            <a:off x="7622415" y="1893550"/>
            <a:ext cx="82613" cy="91710"/>
            <a:chOff x="7520338" y="3062653"/>
            <a:chExt cx="82613" cy="91710"/>
          </a:xfrm>
        </p:grpSpPr>
        <p:cxnSp>
          <p:nvCxnSpPr>
            <p:cNvPr id="347" name="Straight Connector 346">
              <a:extLst>
                <a:ext uri="{FF2B5EF4-FFF2-40B4-BE49-F238E27FC236}">
                  <a16:creationId xmlns:a16="http://schemas.microsoft.com/office/drawing/2014/main" id="{4DA255DE-8A45-0272-DFF6-9593B50D5BFE}"/>
                </a:ext>
              </a:extLst>
            </p:cNvPr>
            <p:cNvCxnSpPr>
              <a:cxnSpLocks/>
            </p:cNvCxnSpPr>
            <p:nvPr/>
          </p:nvCxnSpPr>
          <p:spPr bwMode="auto">
            <a:xfrm>
              <a:off x="7602951" y="3062653"/>
              <a:ext cx="0" cy="91710"/>
            </a:xfrm>
            <a:prstGeom prst="line">
              <a:avLst/>
            </a:prstGeom>
            <a:noFill/>
            <a:ln w="28575" cap="flat" cmpd="sng" algn="ctr">
              <a:solidFill>
                <a:schemeClr val="accent1"/>
              </a:solidFill>
              <a:prstDash val="solid"/>
              <a:round/>
              <a:headEnd type="none" w="med" len="med"/>
              <a:tailEnd type="none" w="med" len="med"/>
            </a:ln>
            <a:effectLst/>
          </p:spPr>
        </p:cxnSp>
        <p:cxnSp>
          <p:nvCxnSpPr>
            <p:cNvPr id="348" name="Straight Connector 347">
              <a:extLst>
                <a:ext uri="{FF2B5EF4-FFF2-40B4-BE49-F238E27FC236}">
                  <a16:creationId xmlns:a16="http://schemas.microsoft.com/office/drawing/2014/main" id="{EC10E9D2-5753-30EF-632D-D2E2D4779F4E}"/>
                </a:ext>
              </a:extLst>
            </p:cNvPr>
            <p:cNvCxnSpPr>
              <a:cxnSpLocks/>
            </p:cNvCxnSpPr>
            <p:nvPr/>
          </p:nvCxnSpPr>
          <p:spPr bwMode="auto">
            <a:xfrm>
              <a:off x="7573963" y="3062653"/>
              <a:ext cx="0" cy="91710"/>
            </a:xfrm>
            <a:prstGeom prst="line">
              <a:avLst/>
            </a:prstGeom>
            <a:noFill/>
            <a:ln w="28575" cap="flat" cmpd="sng" algn="ctr">
              <a:solidFill>
                <a:schemeClr val="accent1"/>
              </a:solidFill>
              <a:prstDash val="solid"/>
              <a:round/>
              <a:headEnd type="none" w="med" len="med"/>
              <a:tailEnd type="none" w="med" len="med"/>
            </a:ln>
            <a:effectLst/>
          </p:spPr>
        </p:cxnSp>
        <p:cxnSp>
          <p:nvCxnSpPr>
            <p:cNvPr id="349" name="Straight Connector 348">
              <a:extLst>
                <a:ext uri="{FF2B5EF4-FFF2-40B4-BE49-F238E27FC236}">
                  <a16:creationId xmlns:a16="http://schemas.microsoft.com/office/drawing/2014/main" id="{8E89081C-69D7-A05E-07F5-99D8403505B8}"/>
                </a:ext>
              </a:extLst>
            </p:cNvPr>
            <p:cNvCxnSpPr>
              <a:cxnSpLocks/>
            </p:cNvCxnSpPr>
            <p:nvPr/>
          </p:nvCxnSpPr>
          <p:spPr bwMode="auto">
            <a:xfrm>
              <a:off x="7548975" y="3062653"/>
              <a:ext cx="0" cy="91710"/>
            </a:xfrm>
            <a:prstGeom prst="line">
              <a:avLst/>
            </a:prstGeom>
            <a:noFill/>
            <a:ln w="28575" cap="flat" cmpd="sng" algn="ctr">
              <a:solidFill>
                <a:schemeClr val="accent1"/>
              </a:solidFill>
              <a:prstDash val="solid"/>
              <a:round/>
              <a:headEnd type="none" w="med" len="med"/>
              <a:tailEnd type="none" w="med" len="med"/>
            </a:ln>
            <a:effectLst/>
          </p:spPr>
        </p:cxnSp>
        <p:cxnSp>
          <p:nvCxnSpPr>
            <p:cNvPr id="350" name="Straight Connector 349">
              <a:extLst>
                <a:ext uri="{FF2B5EF4-FFF2-40B4-BE49-F238E27FC236}">
                  <a16:creationId xmlns:a16="http://schemas.microsoft.com/office/drawing/2014/main" id="{AB54B1C3-25E7-0E4C-44C4-547A7B7C97C6}"/>
                </a:ext>
              </a:extLst>
            </p:cNvPr>
            <p:cNvCxnSpPr>
              <a:cxnSpLocks/>
            </p:cNvCxnSpPr>
            <p:nvPr/>
          </p:nvCxnSpPr>
          <p:spPr bwMode="auto">
            <a:xfrm>
              <a:off x="7520338" y="3062653"/>
              <a:ext cx="0" cy="91710"/>
            </a:xfrm>
            <a:prstGeom prst="line">
              <a:avLst/>
            </a:prstGeom>
            <a:noFill/>
            <a:ln w="28575" cap="flat" cmpd="sng" algn="ctr">
              <a:solidFill>
                <a:schemeClr val="accent1"/>
              </a:solidFill>
              <a:prstDash val="solid"/>
              <a:round/>
              <a:headEnd type="none" w="med" len="med"/>
              <a:tailEnd type="none" w="med" len="med"/>
            </a:ln>
            <a:effectLst/>
          </p:spPr>
        </p:cxnSp>
      </p:grpSp>
      <p:grpSp>
        <p:nvGrpSpPr>
          <p:cNvPr id="351" name="Group 350">
            <a:extLst>
              <a:ext uri="{FF2B5EF4-FFF2-40B4-BE49-F238E27FC236}">
                <a16:creationId xmlns:a16="http://schemas.microsoft.com/office/drawing/2014/main" id="{72B3E1F4-EB8D-771B-7606-08782A554FD9}"/>
              </a:ext>
            </a:extLst>
          </p:cNvPr>
          <p:cNvGrpSpPr/>
          <p:nvPr/>
        </p:nvGrpSpPr>
        <p:grpSpPr>
          <a:xfrm>
            <a:off x="7734350" y="1892188"/>
            <a:ext cx="28575" cy="91710"/>
            <a:chOff x="7902458" y="3215053"/>
            <a:chExt cx="28575" cy="91710"/>
          </a:xfrm>
        </p:grpSpPr>
        <p:cxnSp>
          <p:nvCxnSpPr>
            <p:cNvPr id="352" name="Straight Connector 351">
              <a:extLst>
                <a:ext uri="{FF2B5EF4-FFF2-40B4-BE49-F238E27FC236}">
                  <a16:creationId xmlns:a16="http://schemas.microsoft.com/office/drawing/2014/main" id="{27909E2A-ECB7-EF16-4267-8F110B93FE4B}"/>
                </a:ext>
              </a:extLst>
            </p:cNvPr>
            <p:cNvCxnSpPr>
              <a:cxnSpLocks/>
            </p:cNvCxnSpPr>
            <p:nvPr/>
          </p:nvCxnSpPr>
          <p:spPr bwMode="auto">
            <a:xfrm>
              <a:off x="7931033" y="3215053"/>
              <a:ext cx="0" cy="91710"/>
            </a:xfrm>
            <a:prstGeom prst="line">
              <a:avLst/>
            </a:prstGeom>
            <a:noFill/>
            <a:ln w="28575" cap="flat" cmpd="sng" algn="ctr">
              <a:solidFill>
                <a:schemeClr val="accent1"/>
              </a:solidFill>
              <a:prstDash val="solid"/>
              <a:round/>
              <a:headEnd type="none" w="med" len="med"/>
              <a:tailEnd type="none" w="med" len="med"/>
            </a:ln>
            <a:effectLst/>
          </p:spPr>
        </p:cxnSp>
        <p:cxnSp>
          <p:nvCxnSpPr>
            <p:cNvPr id="353" name="Straight Connector 352">
              <a:extLst>
                <a:ext uri="{FF2B5EF4-FFF2-40B4-BE49-F238E27FC236}">
                  <a16:creationId xmlns:a16="http://schemas.microsoft.com/office/drawing/2014/main" id="{C44B9D67-7401-C7EF-3C75-12D2A648C911}"/>
                </a:ext>
              </a:extLst>
            </p:cNvPr>
            <p:cNvCxnSpPr>
              <a:cxnSpLocks/>
            </p:cNvCxnSpPr>
            <p:nvPr/>
          </p:nvCxnSpPr>
          <p:spPr bwMode="auto">
            <a:xfrm>
              <a:off x="7902458" y="3215053"/>
              <a:ext cx="0" cy="91710"/>
            </a:xfrm>
            <a:prstGeom prst="line">
              <a:avLst/>
            </a:prstGeom>
            <a:noFill/>
            <a:ln w="28575" cap="flat" cmpd="sng" algn="ctr">
              <a:solidFill>
                <a:schemeClr val="accent1"/>
              </a:solidFill>
              <a:prstDash val="solid"/>
              <a:round/>
              <a:headEnd type="none" w="med" len="med"/>
              <a:tailEnd type="none" w="med" len="med"/>
            </a:ln>
            <a:effectLst/>
          </p:spPr>
        </p:cxnSp>
      </p:grpSp>
      <p:cxnSp>
        <p:nvCxnSpPr>
          <p:cNvPr id="355" name="Straight Connector 354">
            <a:extLst>
              <a:ext uri="{FF2B5EF4-FFF2-40B4-BE49-F238E27FC236}">
                <a16:creationId xmlns:a16="http://schemas.microsoft.com/office/drawing/2014/main" id="{2616A050-48BB-C4EE-698A-DBFDAFB91967}"/>
              </a:ext>
            </a:extLst>
          </p:cNvPr>
          <p:cNvCxnSpPr>
            <a:cxnSpLocks/>
          </p:cNvCxnSpPr>
          <p:nvPr/>
        </p:nvCxnSpPr>
        <p:spPr bwMode="auto">
          <a:xfrm>
            <a:off x="7924800" y="1901154"/>
            <a:ext cx="0" cy="91710"/>
          </a:xfrm>
          <a:prstGeom prst="line">
            <a:avLst/>
          </a:prstGeom>
          <a:noFill/>
          <a:ln w="28575" cap="flat" cmpd="sng" algn="ctr">
            <a:solidFill>
              <a:schemeClr val="accent1"/>
            </a:solidFill>
            <a:prstDash val="solid"/>
            <a:round/>
            <a:headEnd type="none" w="med" len="med"/>
            <a:tailEnd type="none" w="med" len="med"/>
          </a:ln>
          <a:effectLst/>
        </p:spPr>
      </p:cxnSp>
    </p:spTree>
    <p:extLst>
      <p:ext uri="{BB962C8B-B14F-4D97-AF65-F5344CB8AC3E}">
        <p14:creationId xmlns:p14="http://schemas.microsoft.com/office/powerpoint/2010/main" val="1074809079"/>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69CE00FF-8901-B094-8849-899AC1AC66E0}"/>
              </a:ext>
            </a:extLst>
          </p:cNvPr>
          <p:cNvSpPr>
            <a:spLocks noGrp="1"/>
          </p:cNvSpPr>
          <p:nvPr>
            <p:ph type="title"/>
          </p:nvPr>
        </p:nvSpPr>
        <p:spPr/>
        <p:txBody>
          <a:bodyPr/>
          <a:lstStyle/>
          <a:p>
            <a:r>
              <a:rPr lang="en-US" dirty="0"/>
              <a:t>KEYNOTE-522: Immune-Related Adverse Events</a:t>
            </a:r>
          </a:p>
        </p:txBody>
      </p:sp>
      <p:sp>
        <p:nvSpPr>
          <p:cNvPr id="6" name="Text Box 15">
            <a:extLst>
              <a:ext uri="{FF2B5EF4-FFF2-40B4-BE49-F238E27FC236}">
                <a16:creationId xmlns:a16="http://schemas.microsoft.com/office/drawing/2014/main" id="{62C28CFA-7A93-C0BC-B71B-A3BA6B3BB722}"/>
              </a:ext>
            </a:extLst>
          </p:cNvPr>
          <p:cNvSpPr txBox="1">
            <a:spLocks noChangeArrowheads="1"/>
          </p:cNvSpPr>
          <p:nvPr/>
        </p:nvSpPr>
        <p:spPr bwMode="auto">
          <a:xfrm>
            <a:off x="441326" y="6388915"/>
            <a:ext cx="7853362" cy="276999"/>
          </a:xfrm>
          <a:prstGeom prst="rect">
            <a:avLst/>
          </a:prstGeom>
          <a:noFill/>
          <a:ln>
            <a:noFill/>
          </a:ln>
        </p:spPr>
        <p:txBody>
          <a:bodyPr anchor="b">
            <a:spAutoFit/>
          </a:bodyPr>
          <a:lstStyle>
            <a:lvl1pPr>
              <a:defRPr b="1">
                <a:solidFill>
                  <a:schemeClr val="tx1"/>
                </a:solidFill>
                <a:latin typeface="Arial" charset="0"/>
              </a:defRPr>
            </a:lvl1pPr>
            <a:lvl2pPr marL="742950" indent="-285750">
              <a:defRPr b="1">
                <a:solidFill>
                  <a:schemeClr val="tx1"/>
                </a:solidFill>
                <a:latin typeface="Arial" charset="0"/>
              </a:defRPr>
            </a:lvl2pPr>
            <a:lvl3pPr marL="1143000" indent="-228600">
              <a:defRPr b="1">
                <a:solidFill>
                  <a:schemeClr val="tx1"/>
                </a:solidFill>
                <a:latin typeface="Arial" charset="0"/>
              </a:defRPr>
            </a:lvl3pPr>
            <a:lvl4pPr marL="1600200" indent="-228600">
              <a:defRPr b="1">
                <a:solidFill>
                  <a:schemeClr val="tx1"/>
                </a:solidFill>
                <a:latin typeface="Arial" charset="0"/>
              </a:defRPr>
            </a:lvl4pPr>
            <a:lvl5pPr marL="2057400" indent="-22860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pt-BR" altLang="en-US" sz="1200" b="0" i="0" u="none" strike="noStrike" kern="1200" cap="none" spc="-10" normalizeH="0" baseline="0" noProof="0" dirty="0">
                <a:ln>
                  <a:noFill/>
                </a:ln>
                <a:solidFill>
                  <a:srgbClr val="455560"/>
                </a:solidFill>
                <a:effectLst/>
                <a:uLnTx/>
                <a:uFillTx/>
                <a:latin typeface="Calibri" panose="020F0502020204030204" pitchFamily="34" charset="0"/>
                <a:ea typeface="+mn-ea"/>
                <a:cs typeface="+mn-cs"/>
              </a:rPr>
              <a:t>Schmid. ESMO 2021. Abstr VP7_2021.</a:t>
            </a:r>
          </a:p>
        </p:txBody>
      </p:sp>
      <p:graphicFrame>
        <p:nvGraphicFramePr>
          <p:cNvPr id="12" name="Table 10">
            <a:extLst>
              <a:ext uri="{FF2B5EF4-FFF2-40B4-BE49-F238E27FC236}">
                <a16:creationId xmlns:a16="http://schemas.microsoft.com/office/drawing/2014/main" id="{77A77D4D-5B8A-D801-438C-963BC9AE6B05}"/>
              </a:ext>
            </a:extLst>
          </p:cNvPr>
          <p:cNvGraphicFramePr>
            <a:graphicFrameLocks noGrp="1"/>
          </p:cNvGraphicFramePr>
          <p:nvPr/>
        </p:nvGraphicFramePr>
        <p:xfrm>
          <a:off x="6095999" y="1585872"/>
          <a:ext cx="5386203" cy="1737360"/>
        </p:xfrm>
        <a:graphic>
          <a:graphicData uri="http://schemas.openxmlformats.org/drawingml/2006/table">
            <a:tbl>
              <a:tblPr firstRow="1" bandRow="1">
                <a:tableStyleId>{93296810-A885-4BE3-A3E7-6D5BEEA58F35}</a:tableStyleId>
              </a:tblPr>
              <a:tblGrid>
                <a:gridCol w="1795401">
                  <a:extLst>
                    <a:ext uri="{9D8B030D-6E8A-4147-A177-3AD203B41FA5}">
                      <a16:colId xmlns:a16="http://schemas.microsoft.com/office/drawing/2014/main" val="2599819815"/>
                    </a:ext>
                  </a:extLst>
                </a:gridCol>
                <a:gridCol w="1795401">
                  <a:extLst>
                    <a:ext uri="{9D8B030D-6E8A-4147-A177-3AD203B41FA5}">
                      <a16:colId xmlns:a16="http://schemas.microsoft.com/office/drawing/2014/main" val="638190025"/>
                    </a:ext>
                  </a:extLst>
                </a:gridCol>
                <a:gridCol w="1795401">
                  <a:extLst>
                    <a:ext uri="{9D8B030D-6E8A-4147-A177-3AD203B41FA5}">
                      <a16:colId xmlns:a16="http://schemas.microsoft.com/office/drawing/2014/main" val="1407281460"/>
                    </a:ext>
                  </a:extLst>
                </a:gridCol>
              </a:tblGrid>
              <a:tr h="135064">
                <a:tc>
                  <a:txBody>
                    <a:bodyPr/>
                    <a:lstStyle/>
                    <a:p>
                      <a:r>
                        <a:rPr lang="en-US" sz="1400" dirty="0">
                          <a:solidFill>
                            <a:schemeClr val="bg1"/>
                          </a:solidFill>
                        </a:rPr>
                        <a:t>All Treatment Related, %</a:t>
                      </a:r>
                    </a:p>
                  </a:txBody>
                  <a:tcPr>
                    <a:lnL w="12700" cmpd="sng">
                      <a:noFill/>
                    </a:lnL>
                    <a:lnR w="12700" cmpd="sng">
                      <a:noFill/>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r>
                        <a:rPr lang="en-US" sz="1400" dirty="0">
                          <a:solidFill>
                            <a:schemeClr val="accent1"/>
                          </a:solidFill>
                        </a:rPr>
                        <a:t>Pembro + Chemo</a:t>
                      </a:r>
                      <a:br>
                        <a:rPr lang="en-US" sz="1400" dirty="0">
                          <a:solidFill>
                            <a:schemeClr val="accent1"/>
                          </a:solidFill>
                        </a:rPr>
                      </a:br>
                      <a:r>
                        <a:rPr lang="en-US" sz="1400" dirty="0">
                          <a:solidFill>
                            <a:schemeClr val="accent1"/>
                          </a:solidFill>
                        </a:rPr>
                        <a:t>(n = 783)</a:t>
                      </a:r>
                    </a:p>
                  </a:txBody>
                  <a:tcPr>
                    <a:lnL w="12700" cmpd="sng">
                      <a:noFill/>
                    </a:lnL>
                    <a:lnR w="12700" cmpd="sng">
                      <a:noFill/>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r>
                        <a:rPr lang="en-US" sz="1400" dirty="0">
                          <a:solidFill>
                            <a:schemeClr val="accent3"/>
                          </a:solidFill>
                        </a:rPr>
                        <a:t>Placebo + Chemo</a:t>
                      </a:r>
                      <a:br>
                        <a:rPr lang="en-US" sz="1400" dirty="0">
                          <a:solidFill>
                            <a:schemeClr val="accent3"/>
                          </a:solidFill>
                        </a:rPr>
                      </a:br>
                      <a:r>
                        <a:rPr lang="en-US" sz="1400" dirty="0">
                          <a:solidFill>
                            <a:schemeClr val="accent3"/>
                          </a:solidFill>
                        </a:rPr>
                        <a:t>(n = 389)</a:t>
                      </a:r>
                    </a:p>
                  </a:txBody>
                  <a:tcPr>
                    <a:lnL w="12700" cmpd="sng">
                      <a:noFill/>
                    </a:lnL>
                    <a:lnR w="12700" cmpd="sng">
                      <a:noFill/>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2536391255"/>
                  </a:ext>
                </a:extLst>
              </a:tr>
              <a:tr h="0">
                <a:tc>
                  <a:txBody>
                    <a:bodyPr/>
                    <a:lstStyle/>
                    <a:p>
                      <a:r>
                        <a:rPr lang="en-US" sz="1400" dirty="0">
                          <a:solidFill>
                            <a:schemeClr val="bg1"/>
                          </a:solidFill>
                        </a:rPr>
                        <a:t>Any grade</a:t>
                      </a:r>
                    </a:p>
                  </a:txBody>
                  <a:tcPr>
                    <a:lnL w="12700" cmpd="sng">
                      <a:noFill/>
                    </a:lnL>
                    <a:lnR w="12700" cmpd="sng">
                      <a:noFill/>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1"/>
                    </a:solidFill>
                  </a:tcPr>
                </a:tc>
                <a:tc>
                  <a:txBody>
                    <a:bodyPr/>
                    <a:lstStyle/>
                    <a:p>
                      <a:pPr algn="ctr"/>
                      <a:r>
                        <a:rPr lang="en-US" sz="1400" dirty="0">
                          <a:solidFill>
                            <a:schemeClr val="bg1"/>
                          </a:solidFill>
                        </a:rPr>
                        <a:t>43.6</a:t>
                      </a:r>
                    </a:p>
                  </a:txBody>
                  <a:tcPr>
                    <a:lnL w="12700" cmpd="sng">
                      <a:noFill/>
                    </a:lnL>
                    <a:lnR w="12700" cmpd="sng">
                      <a:noFill/>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1"/>
                    </a:solidFill>
                  </a:tcPr>
                </a:tc>
                <a:tc>
                  <a:txBody>
                    <a:bodyPr/>
                    <a:lstStyle/>
                    <a:p>
                      <a:pPr algn="ctr"/>
                      <a:r>
                        <a:rPr lang="en-US" sz="1400" dirty="0">
                          <a:solidFill>
                            <a:schemeClr val="bg1"/>
                          </a:solidFill>
                        </a:rPr>
                        <a:t>21.9</a:t>
                      </a:r>
                    </a:p>
                  </a:txBody>
                  <a:tcPr>
                    <a:lnL w="12700" cmpd="sng">
                      <a:noFill/>
                    </a:lnL>
                    <a:lnR w="12700" cmpd="sng">
                      <a:noFill/>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433660405"/>
                  </a:ext>
                </a:extLst>
              </a:tr>
              <a:tr h="0">
                <a:tc>
                  <a:txBody>
                    <a:bodyPr/>
                    <a:lstStyle/>
                    <a:p>
                      <a:r>
                        <a:rPr lang="en-US" sz="1400" dirty="0">
                          <a:solidFill>
                            <a:schemeClr val="bg1"/>
                          </a:solidFill>
                        </a:rPr>
                        <a:t>Grade 3-5</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solidFill>
                  </a:tcPr>
                </a:tc>
                <a:tc>
                  <a:txBody>
                    <a:bodyPr/>
                    <a:lstStyle/>
                    <a:p>
                      <a:pPr algn="ctr"/>
                      <a:r>
                        <a:rPr lang="en-US" sz="1400" dirty="0">
                          <a:solidFill>
                            <a:schemeClr val="bg1"/>
                          </a:solidFill>
                        </a:rPr>
                        <a:t>14.9</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solidFill>
                  </a:tcPr>
                </a:tc>
                <a:tc>
                  <a:txBody>
                    <a:bodyPr/>
                    <a:lstStyle/>
                    <a:p>
                      <a:pPr algn="ctr"/>
                      <a:r>
                        <a:rPr lang="en-US" sz="1400" dirty="0">
                          <a:solidFill>
                            <a:schemeClr val="bg1"/>
                          </a:solidFill>
                        </a:rPr>
                        <a:t>2.1</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3641578119"/>
                  </a:ext>
                </a:extLst>
              </a:tr>
              <a:tr h="0">
                <a:tc>
                  <a:txBody>
                    <a:bodyPr/>
                    <a:lstStyle/>
                    <a:p>
                      <a:r>
                        <a:rPr lang="en-US" sz="1400" dirty="0">
                          <a:solidFill>
                            <a:schemeClr val="bg1"/>
                          </a:solidFill>
                        </a:rPr>
                        <a:t>Led to death</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solidFill>
                  </a:tcPr>
                </a:tc>
                <a:tc>
                  <a:txBody>
                    <a:bodyPr/>
                    <a:lstStyle/>
                    <a:p>
                      <a:pPr algn="ctr"/>
                      <a:r>
                        <a:rPr lang="en-US" sz="1400" dirty="0">
                          <a:solidFill>
                            <a:schemeClr val="bg1"/>
                          </a:solidFill>
                        </a:rPr>
                        <a:t>0.3</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solidFill>
                  </a:tcPr>
                </a:tc>
                <a:tc>
                  <a:txBody>
                    <a:bodyPr/>
                    <a:lstStyle/>
                    <a:p>
                      <a:pPr algn="ctr"/>
                      <a:r>
                        <a:rPr lang="en-US" sz="1400" baseline="0" dirty="0">
                          <a:solidFill>
                            <a:schemeClr val="bg1"/>
                          </a:solidFill>
                        </a:rPr>
                        <a:t>0</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3109086120"/>
                  </a:ext>
                </a:extLst>
              </a:tr>
              <a:tr h="135064">
                <a:tc>
                  <a:txBody>
                    <a:bodyPr/>
                    <a:lstStyle/>
                    <a:p>
                      <a:r>
                        <a:rPr lang="en-US" sz="1400" dirty="0">
                          <a:solidFill>
                            <a:schemeClr val="bg1"/>
                          </a:solidFill>
                        </a:rPr>
                        <a:t>Led to d/c of any drug</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solidFill>
                  </a:tcPr>
                </a:tc>
                <a:tc>
                  <a:txBody>
                    <a:bodyPr/>
                    <a:lstStyle/>
                    <a:p>
                      <a:pPr algn="ctr"/>
                      <a:r>
                        <a:rPr lang="en-US" sz="1400" dirty="0">
                          <a:solidFill>
                            <a:schemeClr val="bg1"/>
                          </a:solidFill>
                        </a:rPr>
                        <a:t>10.9</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solidFill>
                  </a:tcPr>
                </a:tc>
                <a:tc>
                  <a:txBody>
                    <a:bodyPr/>
                    <a:lstStyle/>
                    <a:p>
                      <a:pPr algn="ctr"/>
                      <a:r>
                        <a:rPr lang="en-US" sz="1400" dirty="0">
                          <a:solidFill>
                            <a:schemeClr val="bg1"/>
                          </a:solidFill>
                        </a:rPr>
                        <a:t>2.6</a:t>
                      </a: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858039727"/>
                  </a:ext>
                </a:extLst>
              </a:tr>
            </a:tbl>
          </a:graphicData>
        </a:graphic>
      </p:graphicFrame>
      <p:sp>
        <p:nvSpPr>
          <p:cNvPr id="13" name="TextBox 12">
            <a:extLst>
              <a:ext uri="{FF2B5EF4-FFF2-40B4-BE49-F238E27FC236}">
                <a16:creationId xmlns:a16="http://schemas.microsoft.com/office/drawing/2014/main" id="{EA29C891-65B0-C848-8743-C0DA8E815D3E}"/>
              </a:ext>
            </a:extLst>
          </p:cNvPr>
          <p:cNvSpPr txBox="1"/>
          <p:nvPr/>
        </p:nvSpPr>
        <p:spPr bwMode="auto">
          <a:xfrm rot="16200000">
            <a:off x="-810603" y="3319731"/>
            <a:ext cx="3668607" cy="369332"/>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Incidence (%)</a:t>
            </a:r>
          </a:p>
        </p:txBody>
      </p:sp>
      <p:cxnSp>
        <p:nvCxnSpPr>
          <p:cNvPr id="14" name="Straight Connector 13">
            <a:extLst>
              <a:ext uri="{FF2B5EF4-FFF2-40B4-BE49-F238E27FC236}">
                <a16:creationId xmlns:a16="http://schemas.microsoft.com/office/drawing/2014/main" id="{7B8E034F-5C9E-B784-FEA6-EAD9EBABF2C4}"/>
              </a:ext>
            </a:extLst>
          </p:cNvPr>
          <p:cNvCxnSpPr>
            <a:cxnSpLocks/>
          </p:cNvCxnSpPr>
          <p:nvPr/>
        </p:nvCxnSpPr>
        <p:spPr bwMode="auto">
          <a:xfrm flipV="1">
            <a:off x="1682450" y="1655805"/>
            <a:ext cx="0" cy="3682894"/>
          </a:xfrm>
          <a:prstGeom prst="line">
            <a:avLst/>
          </a:prstGeom>
          <a:noFill/>
          <a:ln w="28575" cap="flat" cmpd="sng" algn="ctr">
            <a:solidFill>
              <a:schemeClr val="bg1"/>
            </a:solidFill>
            <a:prstDash val="solid"/>
            <a:round/>
            <a:headEnd type="none" w="med" len="med"/>
            <a:tailEnd type="none" w="med" len="med"/>
          </a:ln>
          <a:effectLst/>
        </p:spPr>
      </p:cxnSp>
      <p:cxnSp>
        <p:nvCxnSpPr>
          <p:cNvPr id="15" name="Straight Connector 14">
            <a:extLst>
              <a:ext uri="{FF2B5EF4-FFF2-40B4-BE49-F238E27FC236}">
                <a16:creationId xmlns:a16="http://schemas.microsoft.com/office/drawing/2014/main" id="{5B53C159-A77B-1328-0C8B-7219F1925DBF}"/>
              </a:ext>
            </a:extLst>
          </p:cNvPr>
          <p:cNvCxnSpPr>
            <a:cxnSpLocks/>
          </p:cNvCxnSpPr>
          <p:nvPr/>
        </p:nvCxnSpPr>
        <p:spPr bwMode="auto">
          <a:xfrm flipH="1">
            <a:off x="1614488" y="1670093"/>
            <a:ext cx="67962" cy="0"/>
          </a:xfrm>
          <a:prstGeom prst="line">
            <a:avLst/>
          </a:prstGeom>
          <a:noFill/>
          <a:ln w="28575" cap="flat" cmpd="sng" algn="ctr">
            <a:solidFill>
              <a:schemeClr val="bg1"/>
            </a:solidFill>
            <a:prstDash val="solid"/>
            <a:round/>
            <a:headEnd type="none" w="med" len="med"/>
            <a:tailEnd type="none" w="med" len="med"/>
          </a:ln>
          <a:effectLst/>
        </p:spPr>
      </p:cxnSp>
      <p:cxnSp>
        <p:nvCxnSpPr>
          <p:cNvPr id="16" name="Straight Connector 15">
            <a:extLst>
              <a:ext uri="{FF2B5EF4-FFF2-40B4-BE49-F238E27FC236}">
                <a16:creationId xmlns:a16="http://schemas.microsoft.com/office/drawing/2014/main" id="{4360EE51-45DB-57A5-333B-56B132F8A350}"/>
              </a:ext>
            </a:extLst>
          </p:cNvPr>
          <p:cNvCxnSpPr>
            <a:cxnSpLocks/>
          </p:cNvCxnSpPr>
          <p:nvPr/>
        </p:nvCxnSpPr>
        <p:spPr bwMode="auto">
          <a:xfrm flipH="1">
            <a:off x="1614488" y="2036954"/>
            <a:ext cx="67962" cy="0"/>
          </a:xfrm>
          <a:prstGeom prst="line">
            <a:avLst/>
          </a:prstGeom>
          <a:noFill/>
          <a:ln w="28575" cap="flat" cmpd="sng" algn="ctr">
            <a:solidFill>
              <a:schemeClr val="bg1"/>
            </a:solidFill>
            <a:prstDash val="solid"/>
            <a:round/>
            <a:headEnd type="none" w="med" len="med"/>
            <a:tailEnd type="none" w="med" len="med"/>
          </a:ln>
          <a:effectLst/>
        </p:spPr>
      </p:cxnSp>
      <p:cxnSp>
        <p:nvCxnSpPr>
          <p:cNvPr id="17" name="Straight Connector 16">
            <a:extLst>
              <a:ext uri="{FF2B5EF4-FFF2-40B4-BE49-F238E27FC236}">
                <a16:creationId xmlns:a16="http://schemas.microsoft.com/office/drawing/2014/main" id="{2286F329-32F1-02FA-503E-BEC144B06313}"/>
              </a:ext>
            </a:extLst>
          </p:cNvPr>
          <p:cNvCxnSpPr>
            <a:cxnSpLocks/>
          </p:cNvCxnSpPr>
          <p:nvPr/>
        </p:nvCxnSpPr>
        <p:spPr bwMode="auto">
          <a:xfrm flipH="1">
            <a:off x="1614488" y="2403815"/>
            <a:ext cx="67962" cy="0"/>
          </a:xfrm>
          <a:prstGeom prst="line">
            <a:avLst/>
          </a:prstGeom>
          <a:noFill/>
          <a:ln w="28575" cap="flat" cmpd="sng" algn="ctr">
            <a:solidFill>
              <a:schemeClr val="bg1"/>
            </a:solidFill>
            <a:prstDash val="solid"/>
            <a:round/>
            <a:headEnd type="none" w="med" len="med"/>
            <a:tailEnd type="none" w="med" len="med"/>
          </a:ln>
          <a:effectLst/>
        </p:spPr>
      </p:cxnSp>
      <p:cxnSp>
        <p:nvCxnSpPr>
          <p:cNvPr id="18" name="Straight Connector 17">
            <a:extLst>
              <a:ext uri="{FF2B5EF4-FFF2-40B4-BE49-F238E27FC236}">
                <a16:creationId xmlns:a16="http://schemas.microsoft.com/office/drawing/2014/main" id="{3104B48F-2D60-8855-1301-B8A4DE37CCE4}"/>
              </a:ext>
            </a:extLst>
          </p:cNvPr>
          <p:cNvCxnSpPr>
            <a:cxnSpLocks/>
          </p:cNvCxnSpPr>
          <p:nvPr/>
        </p:nvCxnSpPr>
        <p:spPr bwMode="auto">
          <a:xfrm flipH="1">
            <a:off x="1614488" y="2770676"/>
            <a:ext cx="67962" cy="0"/>
          </a:xfrm>
          <a:prstGeom prst="line">
            <a:avLst/>
          </a:prstGeom>
          <a:noFill/>
          <a:ln w="28575" cap="flat" cmpd="sng" algn="ctr">
            <a:solidFill>
              <a:schemeClr val="bg1"/>
            </a:solidFill>
            <a:prstDash val="solid"/>
            <a:round/>
            <a:headEnd type="none" w="med" len="med"/>
            <a:tailEnd type="none" w="med" len="med"/>
          </a:ln>
          <a:effectLst/>
        </p:spPr>
      </p:cxnSp>
      <p:cxnSp>
        <p:nvCxnSpPr>
          <p:cNvPr id="19" name="Straight Connector 18">
            <a:extLst>
              <a:ext uri="{FF2B5EF4-FFF2-40B4-BE49-F238E27FC236}">
                <a16:creationId xmlns:a16="http://schemas.microsoft.com/office/drawing/2014/main" id="{E92CB6E7-3526-6C7C-28B9-5047BE99E0DD}"/>
              </a:ext>
            </a:extLst>
          </p:cNvPr>
          <p:cNvCxnSpPr>
            <a:cxnSpLocks/>
          </p:cNvCxnSpPr>
          <p:nvPr/>
        </p:nvCxnSpPr>
        <p:spPr bwMode="auto">
          <a:xfrm flipH="1">
            <a:off x="1614488" y="3137537"/>
            <a:ext cx="67962" cy="0"/>
          </a:xfrm>
          <a:prstGeom prst="line">
            <a:avLst/>
          </a:prstGeom>
          <a:noFill/>
          <a:ln w="28575" cap="flat" cmpd="sng" algn="ctr">
            <a:solidFill>
              <a:schemeClr val="bg1"/>
            </a:solidFill>
            <a:prstDash val="solid"/>
            <a:round/>
            <a:headEnd type="none" w="med" len="med"/>
            <a:tailEnd type="none" w="med" len="med"/>
          </a:ln>
          <a:effectLst/>
        </p:spPr>
      </p:cxnSp>
      <p:cxnSp>
        <p:nvCxnSpPr>
          <p:cNvPr id="20" name="Straight Connector 19">
            <a:extLst>
              <a:ext uri="{FF2B5EF4-FFF2-40B4-BE49-F238E27FC236}">
                <a16:creationId xmlns:a16="http://schemas.microsoft.com/office/drawing/2014/main" id="{09E25326-AC4F-8DD8-A4CF-C5F9A87A15A5}"/>
              </a:ext>
            </a:extLst>
          </p:cNvPr>
          <p:cNvCxnSpPr>
            <a:cxnSpLocks/>
          </p:cNvCxnSpPr>
          <p:nvPr/>
        </p:nvCxnSpPr>
        <p:spPr bwMode="auto">
          <a:xfrm flipH="1">
            <a:off x="1614488" y="3504398"/>
            <a:ext cx="67962" cy="0"/>
          </a:xfrm>
          <a:prstGeom prst="line">
            <a:avLst/>
          </a:prstGeom>
          <a:noFill/>
          <a:ln w="28575" cap="flat" cmpd="sng" algn="ctr">
            <a:solidFill>
              <a:schemeClr val="bg1"/>
            </a:solidFill>
            <a:prstDash val="solid"/>
            <a:round/>
            <a:headEnd type="none" w="med" len="med"/>
            <a:tailEnd type="none" w="med" len="med"/>
          </a:ln>
          <a:effectLst/>
        </p:spPr>
      </p:cxnSp>
      <p:cxnSp>
        <p:nvCxnSpPr>
          <p:cNvPr id="21" name="Straight Connector 20">
            <a:extLst>
              <a:ext uri="{FF2B5EF4-FFF2-40B4-BE49-F238E27FC236}">
                <a16:creationId xmlns:a16="http://schemas.microsoft.com/office/drawing/2014/main" id="{D66D5A00-4E0A-16C8-6461-42BACAE1BFCA}"/>
              </a:ext>
            </a:extLst>
          </p:cNvPr>
          <p:cNvCxnSpPr>
            <a:cxnSpLocks/>
          </p:cNvCxnSpPr>
          <p:nvPr/>
        </p:nvCxnSpPr>
        <p:spPr bwMode="auto">
          <a:xfrm flipH="1">
            <a:off x="1614488" y="3871259"/>
            <a:ext cx="67962" cy="0"/>
          </a:xfrm>
          <a:prstGeom prst="line">
            <a:avLst/>
          </a:prstGeom>
          <a:noFill/>
          <a:ln w="28575" cap="flat" cmpd="sng" algn="ctr">
            <a:solidFill>
              <a:schemeClr val="bg1"/>
            </a:solidFill>
            <a:prstDash val="solid"/>
            <a:round/>
            <a:headEnd type="none" w="med" len="med"/>
            <a:tailEnd type="none" w="med" len="med"/>
          </a:ln>
          <a:effectLst/>
        </p:spPr>
      </p:cxnSp>
      <p:cxnSp>
        <p:nvCxnSpPr>
          <p:cNvPr id="22" name="Straight Connector 21">
            <a:extLst>
              <a:ext uri="{FF2B5EF4-FFF2-40B4-BE49-F238E27FC236}">
                <a16:creationId xmlns:a16="http://schemas.microsoft.com/office/drawing/2014/main" id="{359816BA-2D05-7519-03E6-84A1E7F945F8}"/>
              </a:ext>
            </a:extLst>
          </p:cNvPr>
          <p:cNvCxnSpPr>
            <a:cxnSpLocks/>
          </p:cNvCxnSpPr>
          <p:nvPr/>
        </p:nvCxnSpPr>
        <p:spPr bwMode="auto">
          <a:xfrm flipH="1">
            <a:off x="1614488" y="4238120"/>
            <a:ext cx="67962" cy="0"/>
          </a:xfrm>
          <a:prstGeom prst="line">
            <a:avLst/>
          </a:prstGeom>
          <a:noFill/>
          <a:ln w="28575" cap="flat" cmpd="sng" algn="ctr">
            <a:solidFill>
              <a:schemeClr val="bg1"/>
            </a:solidFill>
            <a:prstDash val="solid"/>
            <a:round/>
            <a:headEnd type="none" w="med" len="med"/>
            <a:tailEnd type="none" w="med" len="med"/>
          </a:ln>
          <a:effectLst/>
        </p:spPr>
      </p:cxnSp>
      <p:cxnSp>
        <p:nvCxnSpPr>
          <p:cNvPr id="23" name="Straight Connector 22">
            <a:extLst>
              <a:ext uri="{FF2B5EF4-FFF2-40B4-BE49-F238E27FC236}">
                <a16:creationId xmlns:a16="http://schemas.microsoft.com/office/drawing/2014/main" id="{2407D6B9-7F96-BF7B-6801-38AE24500F25}"/>
              </a:ext>
            </a:extLst>
          </p:cNvPr>
          <p:cNvCxnSpPr>
            <a:cxnSpLocks/>
          </p:cNvCxnSpPr>
          <p:nvPr/>
        </p:nvCxnSpPr>
        <p:spPr bwMode="auto">
          <a:xfrm flipH="1">
            <a:off x="1614488" y="4604981"/>
            <a:ext cx="67962" cy="0"/>
          </a:xfrm>
          <a:prstGeom prst="line">
            <a:avLst/>
          </a:prstGeom>
          <a:noFill/>
          <a:ln w="28575" cap="flat" cmpd="sng" algn="ctr">
            <a:solidFill>
              <a:schemeClr val="bg1"/>
            </a:solidFill>
            <a:prstDash val="solid"/>
            <a:round/>
            <a:headEnd type="none" w="med" len="med"/>
            <a:tailEnd type="none" w="med" len="med"/>
          </a:ln>
          <a:effectLst/>
        </p:spPr>
      </p:cxnSp>
      <p:cxnSp>
        <p:nvCxnSpPr>
          <p:cNvPr id="24" name="Straight Connector 23">
            <a:extLst>
              <a:ext uri="{FF2B5EF4-FFF2-40B4-BE49-F238E27FC236}">
                <a16:creationId xmlns:a16="http://schemas.microsoft.com/office/drawing/2014/main" id="{8FB0381E-596D-1D26-8D53-8AA1D85E2ADA}"/>
              </a:ext>
            </a:extLst>
          </p:cNvPr>
          <p:cNvCxnSpPr>
            <a:cxnSpLocks/>
          </p:cNvCxnSpPr>
          <p:nvPr/>
        </p:nvCxnSpPr>
        <p:spPr bwMode="auto">
          <a:xfrm flipH="1">
            <a:off x="1614488" y="4971842"/>
            <a:ext cx="67962" cy="0"/>
          </a:xfrm>
          <a:prstGeom prst="line">
            <a:avLst/>
          </a:prstGeom>
          <a:noFill/>
          <a:ln w="28575" cap="flat" cmpd="sng" algn="ctr">
            <a:solidFill>
              <a:schemeClr val="bg1"/>
            </a:solidFill>
            <a:prstDash val="solid"/>
            <a:round/>
            <a:headEnd type="none" w="med" len="med"/>
            <a:tailEnd type="none" w="med" len="med"/>
          </a:ln>
          <a:effectLst/>
        </p:spPr>
      </p:cxnSp>
      <p:cxnSp>
        <p:nvCxnSpPr>
          <p:cNvPr id="25" name="Straight Connector 24">
            <a:extLst>
              <a:ext uri="{FF2B5EF4-FFF2-40B4-BE49-F238E27FC236}">
                <a16:creationId xmlns:a16="http://schemas.microsoft.com/office/drawing/2014/main" id="{27D95FF7-CCCA-8A93-F1AA-5E3DE38814F3}"/>
              </a:ext>
            </a:extLst>
          </p:cNvPr>
          <p:cNvCxnSpPr>
            <a:cxnSpLocks/>
          </p:cNvCxnSpPr>
          <p:nvPr/>
        </p:nvCxnSpPr>
        <p:spPr bwMode="auto">
          <a:xfrm flipH="1">
            <a:off x="1614488" y="5338699"/>
            <a:ext cx="67962" cy="0"/>
          </a:xfrm>
          <a:prstGeom prst="line">
            <a:avLst/>
          </a:prstGeom>
          <a:noFill/>
          <a:ln w="28575" cap="flat" cmpd="sng" algn="ctr">
            <a:solidFill>
              <a:schemeClr val="bg1"/>
            </a:solidFill>
            <a:prstDash val="solid"/>
            <a:round/>
            <a:headEnd type="none" w="med" len="med"/>
            <a:tailEnd type="none" w="med" len="med"/>
          </a:ln>
          <a:effectLst/>
        </p:spPr>
      </p:cxnSp>
      <p:cxnSp>
        <p:nvCxnSpPr>
          <p:cNvPr id="26" name="Straight Connector 25">
            <a:extLst>
              <a:ext uri="{FF2B5EF4-FFF2-40B4-BE49-F238E27FC236}">
                <a16:creationId xmlns:a16="http://schemas.microsoft.com/office/drawing/2014/main" id="{BFC6DEE2-79D8-CEB1-C2D4-A5C10950EFFD}"/>
              </a:ext>
            </a:extLst>
          </p:cNvPr>
          <p:cNvCxnSpPr>
            <a:cxnSpLocks/>
          </p:cNvCxnSpPr>
          <p:nvPr/>
        </p:nvCxnSpPr>
        <p:spPr bwMode="auto">
          <a:xfrm>
            <a:off x="2100263" y="5338699"/>
            <a:ext cx="0" cy="64008"/>
          </a:xfrm>
          <a:prstGeom prst="line">
            <a:avLst/>
          </a:prstGeom>
          <a:noFill/>
          <a:ln w="28575" cap="flat" cmpd="sng" algn="ctr">
            <a:solidFill>
              <a:schemeClr val="bg1"/>
            </a:solidFill>
            <a:prstDash val="solid"/>
            <a:round/>
            <a:headEnd type="none" w="med" len="med"/>
            <a:tailEnd type="none" w="med" len="med"/>
          </a:ln>
          <a:effectLst/>
        </p:spPr>
      </p:cxnSp>
      <p:cxnSp>
        <p:nvCxnSpPr>
          <p:cNvPr id="27" name="Straight Connector 26">
            <a:extLst>
              <a:ext uri="{FF2B5EF4-FFF2-40B4-BE49-F238E27FC236}">
                <a16:creationId xmlns:a16="http://schemas.microsoft.com/office/drawing/2014/main" id="{49DB2AE9-62D1-B699-7C0F-A357B6A4DEA7}"/>
              </a:ext>
            </a:extLst>
          </p:cNvPr>
          <p:cNvCxnSpPr>
            <a:cxnSpLocks/>
          </p:cNvCxnSpPr>
          <p:nvPr/>
        </p:nvCxnSpPr>
        <p:spPr bwMode="auto">
          <a:xfrm>
            <a:off x="3041915" y="5338699"/>
            <a:ext cx="0" cy="64008"/>
          </a:xfrm>
          <a:prstGeom prst="line">
            <a:avLst/>
          </a:prstGeom>
          <a:noFill/>
          <a:ln w="28575" cap="flat" cmpd="sng" algn="ctr">
            <a:solidFill>
              <a:schemeClr val="bg1"/>
            </a:solidFill>
            <a:prstDash val="solid"/>
            <a:round/>
            <a:headEnd type="none" w="med" len="med"/>
            <a:tailEnd type="none" w="med" len="med"/>
          </a:ln>
          <a:effectLst/>
        </p:spPr>
      </p:cxnSp>
      <p:cxnSp>
        <p:nvCxnSpPr>
          <p:cNvPr id="28" name="Straight Connector 27">
            <a:extLst>
              <a:ext uri="{FF2B5EF4-FFF2-40B4-BE49-F238E27FC236}">
                <a16:creationId xmlns:a16="http://schemas.microsoft.com/office/drawing/2014/main" id="{EE0B6465-5DD4-5491-5285-AA712A648277}"/>
              </a:ext>
            </a:extLst>
          </p:cNvPr>
          <p:cNvCxnSpPr>
            <a:cxnSpLocks/>
          </p:cNvCxnSpPr>
          <p:nvPr/>
        </p:nvCxnSpPr>
        <p:spPr bwMode="auto">
          <a:xfrm>
            <a:off x="3983567" y="5338699"/>
            <a:ext cx="0" cy="64008"/>
          </a:xfrm>
          <a:prstGeom prst="line">
            <a:avLst/>
          </a:prstGeom>
          <a:noFill/>
          <a:ln w="28575" cap="flat" cmpd="sng" algn="ctr">
            <a:solidFill>
              <a:schemeClr val="bg1"/>
            </a:solidFill>
            <a:prstDash val="solid"/>
            <a:round/>
            <a:headEnd type="none" w="med" len="med"/>
            <a:tailEnd type="none" w="med" len="med"/>
          </a:ln>
          <a:effectLst/>
        </p:spPr>
      </p:cxnSp>
      <p:cxnSp>
        <p:nvCxnSpPr>
          <p:cNvPr id="29" name="Straight Connector 28">
            <a:extLst>
              <a:ext uri="{FF2B5EF4-FFF2-40B4-BE49-F238E27FC236}">
                <a16:creationId xmlns:a16="http://schemas.microsoft.com/office/drawing/2014/main" id="{AE9175CE-8B8A-06F3-0DEF-915D52A23012}"/>
              </a:ext>
            </a:extLst>
          </p:cNvPr>
          <p:cNvCxnSpPr>
            <a:cxnSpLocks/>
          </p:cNvCxnSpPr>
          <p:nvPr/>
        </p:nvCxnSpPr>
        <p:spPr bwMode="auto">
          <a:xfrm>
            <a:off x="4925219" y="5338699"/>
            <a:ext cx="0" cy="64008"/>
          </a:xfrm>
          <a:prstGeom prst="line">
            <a:avLst/>
          </a:prstGeom>
          <a:noFill/>
          <a:ln w="28575" cap="flat" cmpd="sng" algn="ctr">
            <a:solidFill>
              <a:schemeClr val="bg1"/>
            </a:solidFill>
            <a:prstDash val="solid"/>
            <a:round/>
            <a:headEnd type="none" w="med" len="med"/>
            <a:tailEnd type="none" w="med" len="med"/>
          </a:ln>
          <a:effectLst/>
        </p:spPr>
      </p:cxnSp>
      <p:cxnSp>
        <p:nvCxnSpPr>
          <p:cNvPr id="30" name="Straight Connector 29">
            <a:extLst>
              <a:ext uri="{FF2B5EF4-FFF2-40B4-BE49-F238E27FC236}">
                <a16:creationId xmlns:a16="http://schemas.microsoft.com/office/drawing/2014/main" id="{34423980-154D-5E4E-9133-02B2C4524433}"/>
              </a:ext>
            </a:extLst>
          </p:cNvPr>
          <p:cNvCxnSpPr>
            <a:cxnSpLocks/>
          </p:cNvCxnSpPr>
          <p:nvPr/>
        </p:nvCxnSpPr>
        <p:spPr bwMode="auto">
          <a:xfrm>
            <a:off x="5866871" y="5338699"/>
            <a:ext cx="0" cy="64008"/>
          </a:xfrm>
          <a:prstGeom prst="line">
            <a:avLst/>
          </a:prstGeom>
          <a:noFill/>
          <a:ln w="28575" cap="flat" cmpd="sng" algn="ctr">
            <a:solidFill>
              <a:schemeClr val="bg1"/>
            </a:solidFill>
            <a:prstDash val="solid"/>
            <a:round/>
            <a:headEnd type="none" w="med" len="med"/>
            <a:tailEnd type="none" w="med" len="med"/>
          </a:ln>
          <a:effectLst/>
        </p:spPr>
      </p:cxnSp>
      <p:cxnSp>
        <p:nvCxnSpPr>
          <p:cNvPr id="31" name="Straight Connector 30">
            <a:extLst>
              <a:ext uri="{FF2B5EF4-FFF2-40B4-BE49-F238E27FC236}">
                <a16:creationId xmlns:a16="http://schemas.microsoft.com/office/drawing/2014/main" id="{EC0D66C4-958F-D029-9D23-2EEBDCA0F7E4}"/>
              </a:ext>
            </a:extLst>
          </p:cNvPr>
          <p:cNvCxnSpPr>
            <a:cxnSpLocks/>
          </p:cNvCxnSpPr>
          <p:nvPr/>
        </p:nvCxnSpPr>
        <p:spPr bwMode="auto">
          <a:xfrm>
            <a:off x="6808523" y="5338699"/>
            <a:ext cx="0" cy="64008"/>
          </a:xfrm>
          <a:prstGeom prst="line">
            <a:avLst/>
          </a:prstGeom>
          <a:noFill/>
          <a:ln w="28575" cap="flat" cmpd="sng" algn="ctr">
            <a:solidFill>
              <a:schemeClr val="bg1"/>
            </a:solidFill>
            <a:prstDash val="solid"/>
            <a:round/>
            <a:headEnd type="none" w="med" len="med"/>
            <a:tailEnd type="none" w="med" len="med"/>
          </a:ln>
          <a:effectLst/>
        </p:spPr>
      </p:cxnSp>
      <p:cxnSp>
        <p:nvCxnSpPr>
          <p:cNvPr id="32" name="Straight Connector 31">
            <a:extLst>
              <a:ext uri="{FF2B5EF4-FFF2-40B4-BE49-F238E27FC236}">
                <a16:creationId xmlns:a16="http://schemas.microsoft.com/office/drawing/2014/main" id="{CD1648BE-FE05-E069-9561-F5EEFA7799FB}"/>
              </a:ext>
            </a:extLst>
          </p:cNvPr>
          <p:cNvCxnSpPr>
            <a:cxnSpLocks/>
          </p:cNvCxnSpPr>
          <p:nvPr/>
        </p:nvCxnSpPr>
        <p:spPr bwMode="auto">
          <a:xfrm>
            <a:off x="7750175" y="5338699"/>
            <a:ext cx="0" cy="64008"/>
          </a:xfrm>
          <a:prstGeom prst="line">
            <a:avLst/>
          </a:prstGeom>
          <a:noFill/>
          <a:ln w="28575" cap="flat" cmpd="sng" algn="ctr">
            <a:solidFill>
              <a:schemeClr val="bg1"/>
            </a:solidFill>
            <a:prstDash val="solid"/>
            <a:round/>
            <a:headEnd type="none" w="med" len="med"/>
            <a:tailEnd type="none" w="med" len="med"/>
          </a:ln>
          <a:effectLst/>
        </p:spPr>
      </p:cxnSp>
      <p:cxnSp>
        <p:nvCxnSpPr>
          <p:cNvPr id="33" name="Straight Connector 32">
            <a:extLst>
              <a:ext uri="{FF2B5EF4-FFF2-40B4-BE49-F238E27FC236}">
                <a16:creationId xmlns:a16="http://schemas.microsoft.com/office/drawing/2014/main" id="{B62893ED-4FF6-FA22-2990-E5E84F7DECFB}"/>
              </a:ext>
            </a:extLst>
          </p:cNvPr>
          <p:cNvCxnSpPr>
            <a:cxnSpLocks/>
          </p:cNvCxnSpPr>
          <p:nvPr/>
        </p:nvCxnSpPr>
        <p:spPr bwMode="auto">
          <a:xfrm>
            <a:off x="8691827" y="5338699"/>
            <a:ext cx="0" cy="64008"/>
          </a:xfrm>
          <a:prstGeom prst="line">
            <a:avLst/>
          </a:prstGeom>
          <a:noFill/>
          <a:ln w="28575" cap="flat" cmpd="sng" algn="ctr">
            <a:solidFill>
              <a:schemeClr val="bg1"/>
            </a:solidFill>
            <a:prstDash val="solid"/>
            <a:round/>
            <a:headEnd type="none" w="med" len="med"/>
            <a:tailEnd type="none" w="med" len="med"/>
          </a:ln>
          <a:effectLst/>
        </p:spPr>
      </p:cxnSp>
      <p:cxnSp>
        <p:nvCxnSpPr>
          <p:cNvPr id="34" name="Straight Connector 33">
            <a:extLst>
              <a:ext uri="{FF2B5EF4-FFF2-40B4-BE49-F238E27FC236}">
                <a16:creationId xmlns:a16="http://schemas.microsoft.com/office/drawing/2014/main" id="{6BECAAFD-78BB-3F3C-98E9-60091CD119B8}"/>
              </a:ext>
            </a:extLst>
          </p:cNvPr>
          <p:cNvCxnSpPr>
            <a:cxnSpLocks/>
          </p:cNvCxnSpPr>
          <p:nvPr/>
        </p:nvCxnSpPr>
        <p:spPr bwMode="auto">
          <a:xfrm>
            <a:off x="9633479" y="5338699"/>
            <a:ext cx="0" cy="64008"/>
          </a:xfrm>
          <a:prstGeom prst="line">
            <a:avLst/>
          </a:prstGeom>
          <a:noFill/>
          <a:ln w="28575" cap="flat" cmpd="sng" algn="ctr">
            <a:solidFill>
              <a:schemeClr val="bg1"/>
            </a:solidFill>
            <a:prstDash val="solid"/>
            <a:round/>
            <a:headEnd type="none" w="med" len="med"/>
            <a:tailEnd type="none" w="med" len="med"/>
          </a:ln>
          <a:effectLst/>
        </p:spPr>
      </p:cxnSp>
      <p:cxnSp>
        <p:nvCxnSpPr>
          <p:cNvPr id="39" name="Straight Connector 38">
            <a:extLst>
              <a:ext uri="{FF2B5EF4-FFF2-40B4-BE49-F238E27FC236}">
                <a16:creationId xmlns:a16="http://schemas.microsoft.com/office/drawing/2014/main" id="{7E864AE0-FE3A-B4E1-73F0-BF31977F1831}"/>
              </a:ext>
            </a:extLst>
          </p:cNvPr>
          <p:cNvCxnSpPr>
            <a:cxnSpLocks/>
          </p:cNvCxnSpPr>
          <p:nvPr/>
        </p:nvCxnSpPr>
        <p:spPr bwMode="auto">
          <a:xfrm>
            <a:off x="10575132" y="5338699"/>
            <a:ext cx="0" cy="64008"/>
          </a:xfrm>
          <a:prstGeom prst="line">
            <a:avLst/>
          </a:prstGeom>
          <a:noFill/>
          <a:ln w="28575" cap="flat" cmpd="sng" algn="ctr">
            <a:solidFill>
              <a:schemeClr val="bg1"/>
            </a:solidFill>
            <a:prstDash val="solid"/>
            <a:round/>
            <a:headEnd type="none" w="med" len="med"/>
            <a:tailEnd type="none" w="med" len="med"/>
          </a:ln>
          <a:effectLst/>
        </p:spPr>
      </p:cxnSp>
      <p:sp>
        <p:nvSpPr>
          <p:cNvPr id="40" name="TextBox 39">
            <a:extLst>
              <a:ext uri="{FF2B5EF4-FFF2-40B4-BE49-F238E27FC236}">
                <a16:creationId xmlns:a16="http://schemas.microsoft.com/office/drawing/2014/main" id="{670EBBF5-8863-A7FA-667F-96E0465A0A89}"/>
              </a:ext>
            </a:extLst>
          </p:cNvPr>
          <p:cNvSpPr txBox="1"/>
          <p:nvPr/>
        </p:nvSpPr>
        <p:spPr bwMode="auto">
          <a:xfrm>
            <a:off x="1614488" y="6378907"/>
            <a:ext cx="9333212" cy="307777"/>
          </a:xfrm>
          <a:prstGeom prst="rect">
            <a:avLst/>
          </a:prstGeom>
          <a:noFill/>
          <a:ln>
            <a:noFill/>
          </a:ln>
        </p:spPr>
        <p:txBody>
          <a:bodyPr wrap="square" rtlCol="0">
            <a:spAutoFit/>
          </a:bodyPr>
          <a:lstStyle/>
          <a:p>
            <a:pPr marL="0" marR="0" lvl="0" indent="0" algn="ctr" defTabSz="914400" rtl="0" eaLnBrk="1" fontAlgn="auto" latinLnBrk="0" hangingPunct="1">
              <a:lnSpc>
                <a:spcPct val="100000"/>
              </a:lnSpc>
              <a:spcBef>
                <a:spcPct val="5000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Immune-Mediated AEs and Infusion Reactions With Incidence ≥10 Patients</a:t>
            </a:r>
          </a:p>
        </p:txBody>
      </p:sp>
      <p:sp>
        <p:nvSpPr>
          <p:cNvPr id="41" name="TextBox 40">
            <a:extLst>
              <a:ext uri="{FF2B5EF4-FFF2-40B4-BE49-F238E27FC236}">
                <a16:creationId xmlns:a16="http://schemas.microsoft.com/office/drawing/2014/main" id="{BA383370-CD29-C8FC-96C4-67A7644D8416}"/>
              </a:ext>
            </a:extLst>
          </p:cNvPr>
          <p:cNvSpPr txBox="1"/>
          <p:nvPr/>
        </p:nvSpPr>
        <p:spPr bwMode="auto">
          <a:xfrm>
            <a:off x="1100649" y="1485689"/>
            <a:ext cx="57308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20</a:t>
            </a:r>
          </a:p>
        </p:txBody>
      </p:sp>
      <p:sp>
        <p:nvSpPr>
          <p:cNvPr id="42" name="TextBox 41">
            <a:extLst>
              <a:ext uri="{FF2B5EF4-FFF2-40B4-BE49-F238E27FC236}">
                <a16:creationId xmlns:a16="http://schemas.microsoft.com/office/drawing/2014/main" id="{66D085A0-9569-14CA-15F1-278A515288C7}"/>
              </a:ext>
            </a:extLst>
          </p:cNvPr>
          <p:cNvSpPr txBox="1"/>
          <p:nvPr/>
        </p:nvSpPr>
        <p:spPr bwMode="auto">
          <a:xfrm>
            <a:off x="1100649" y="1850940"/>
            <a:ext cx="57308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18</a:t>
            </a:r>
          </a:p>
        </p:txBody>
      </p:sp>
      <p:sp>
        <p:nvSpPr>
          <p:cNvPr id="43" name="TextBox 42">
            <a:extLst>
              <a:ext uri="{FF2B5EF4-FFF2-40B4-BE49-F238E27FC236}">
                <a16:creationId xmlns:a16="http://schemas.microsoft.com/office/drawing/2014/main" id="{E094E6F9-89D1-735F-6847-FA73BAB1E4DE}"/>
              </a:ext>
            </a:extLst>
          </p:cNvPr>
          <p:cNvSpPr txBox="1"/>
          <p:nvPr/>
        </p:nvSpPr>
        <p:spPr bwMode="auto">
          <a:xfrm>
            <a:off x="1100649" y="2216191"/>
            <a:ext cx="57308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16</a:t>
            </a:r>
          </a:p>
        </p:txBody>
      </p:sp>
      <p:sp>
        <p:nvSpPr>
          <p:cNvPr id="44" name="TextBox 43">
            <a:extLst>
              <a:ext uri="{FF2B5EF4-FFF2-40B4-BE49-F238E27FC236}">
                <a16:creationId xmlns:a16="http://schemas.microsoft.com/office/drawing/2014/main" id="{3B269607-DD8F-0F7B-84CE-D9B0DFA5C21D}"/>
              </a:ext>
            </a:extLst>
          </p:cNvPr>
          <p:cNvSpPr txBox="1"/>
          <p:nvPr/>
        </p:nvSpPr>
        <p:spPr bwMode="auto">
          <a:xfrm>
            <a:off x="1085979" y="2610781"/>
            <a:ext cx="57308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14</a:t>
            </a:r>
          </a:p>
        </p:txBody>
      </p:sp>
      <p:sp>
        <p:nvSpPr>
          <p:cNvPr id="45" name="TextBox 44">
            <a:extLst>
              <a:ext uri="{FF2B5EF4-FFF2-40B4-BE49-F238E27FC236}">
                <a16:creationId xmlns:a16="http://schemas.microsoft.com/office/drawing/2014/main" id="{485A3A40-F956-338B-4603-8BD7542CA9B3}"/>
              </a:ext>
            </a:extLst>
          </p:cNvPr>
          <p:cNvSpPr txBox="1"/>
          <p:nvPr/>
        </p:nvSpPr>
        <p:spPr bwMode="auto">
          <a:xfrm>
            <a:off x="1100649" y="2946693"/>
            <a:ext cx="57308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12</a:t>
            </a:r>
          </a:p>
        </p:txBody>
      </p:sp>
      <p:sp>
        <p:nvSpPr>
          <p:cNvPr id="46" name="TextBox 45">
            <a:extLst>
              <a:ext uri="{FF2B5EF4-FFF2-40B4-BE49-F238E27FC236}">
                <a16:creationId xmlns:a16="http://schemas.microsoft.com/office/drawing/2014/main" id="{D205115D-5B72-F033-066B-13A32466F8B1}"/>
              </a:ext>
            </a:extLst>
          </p:cNvPr>
          <p:cNvSpPr txBox="1"/>
          <p:nvPr/>
        </p:nvSpPr>
        <p:spPr bwMode="auto">
          <a:xfrm>
            <a:off x="1100649" y="3311944"/>
            <a:ext cx="57308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10</a:t>
            </a:r>
          </a:p>
        </p:txBody>
      </p:sp>
      <p:sp>
        <p:nvSpPr>
          <p:cNvPr id="47" name="TextBox 46">
            <a:extLst>
              <a:ext uri="{FF2B5EF4-FFF2-40B4-BE49-F238E27FC236}">
                <a16:creationId xmlns:a16="http://schemas.microsoft.com/office/drawing/2014/main" id="{1D228998-2FE4-2564-89F6-D38A2BC6E5B2}"/>
              </a:ext>
            </a:extLst>
          </p:cNvPr>
          <p:cNvSpPr txBox="1"/>
          <p:nvPr/>
        </p:nvSpPr>
        <p:spPr bwMode="auto">
          <a:xfrm>
            <a:off x="1100649" y="3677195"/>
            <a:ext cx="57308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8</a:t>
            </a:r>
          </a:p>
        </p:txBody>
      </p:sp>
      <p:sp>
        <p:nvSpPr>
          <p:cNvPr id="48" name="TextBox 47">
            <a:extLst>
              <a:ext uri="{FF2B5EF4-FFF2-40B4-BE49-F238E27FC236}">
                <a16:creationId xmlns:a16="http://schemas.microsoft.com/office/drawing/2014/main" id="{DA89E4D0-EF6B-6D5C-FC4F-0814F9357755}"/>
              </a:ext>
            </a:extLst>
          </p:cNvPr>
          <p:cNvSpPr txBox="1"/>
          <p:nvPr/>
        </p:nvSpPr>
        <p:spPr bwMode="auto">
          <a:xfrm>
            <a:off x="1100649" y="4042446"/>
            <a:ext cx="57308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6</a:t>
            </a:r>
          </a:p>
        </p:txBody>
      </p:sp>
      <p:sp>
        <p:nvSpPr>
          <p:cNvPr id="49" name="TextBox 48">
            <a:extLst>
              <a:ext uri="{FF2B5EF4-FFF2-40B4-BE49-F238E27FC236}">
                <a16:creationId xmlns:a16="http://schemas.microsoft.com/office/drawing/2014/main" id="{2BDB27BB-73A5-FC2F-D4DC-DF0E011F6339}"/>
              </a:ext>
            </a:extLst>
          </p:cNvPr>
          <p:cNvSpPr txBox="1"/>
          <p:nvPr/>
        </p:nvSpPr>
        <p:spPr bwMode="auto">
          <a:xfrm>
            <a:off x="1100649" y="4407697"/>
            <a:ext cx="57308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a:t>
            </a:r>
          </a:p>
        </p:txBody>
      </p:sp>
      <p:sp>
        <p:nvSpPr>
          <p:cNvPr id="50" name="TextBox 49">
            <a:extLst>
              <a:ext uri="{FF2B5EF4-FFF2-40B4-BE49-F238E27FC236}">
                <a16:creationId xmlns:a16="http://schemas.microsoft.com/office/drawing/2014/main" id="{A3361B01-18C1-BC81-6625-057A58C4F27E}"/>
              </a:ext>
            </a:extLst>
          </p:cNvPr>
          <p:cNvSpPr txBox="1"/>
          <p:nvPr/>
        </p:nvSpPr>
        <p:spPr bwMode="auto">
          <a:xfrm>
            <a:off x="1100649" y="4772948"/>
            <a:ext cx="57308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a:t>
            </a:r>
          </a:p>
        </p:txBody>
      </p:sp>
      <p:sp>
        <p:nvSpPr>
          <p:cNvPr id="51" name="TextBox 50">
            <a:extLst>
              <a:ext uri="{FF2B5EF4-FFF2-40B4-BE49-F238E27FC236}">
                <a16:creationId xmlns:a16="http://schemas.microsoft.com/office/drawing/2014/main" id="{830D0D92-A44E-AA13-60BE-0A5CFFB8BBAB}"/>
              </a:ext>
            </a:extLst>
          </p:cNvPr>
          <p:cNvSpPr txBox="1"/>
          <p:nvPr/>
        </p:nvSpPr>
        <p:spPr bwMode="auto">
          <a:xfrm>
            <a:off x="1100649" y="5138196"/>
            <a:ext cx="57308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a:t>
            </a:r>
          </a:p>
        </p:txBody>
      </p:sp>
      <p:sp>
        <p:nvSpPr>
          <p:cNvPr id="52" name="TextBox 51">
            <a:extLst>
              <a:ext uri="{FF2B5EF4-FFF2-40B4-BE49-F238E27FC236}">
                <a16:creationId xmlns:a16="http://schemas.microsoft.com/office/drawing/2014/main" id="{AE5DDC75-6E29-9920-BAE7-9B71609820DD}"/>
              </a:ext>
            </a:extLst>
          </p:cNvPr>
          <p:cNvSpPr txBox="1"/>
          <p:nvPr/>
        </p:nvSpPr>
        <p:spPr bwMode="auto">
          <a:xfrm rot="18900000">
            <a:off x="913719" y="5797440"/>
            <a:ext cx="1477842"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9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Infusion reactions</a:t>
            </a:r>
          </a:p>
        </p:txBody>
      </p:sp>
      <p:sp>
        <p:nvSpPr>
          <p:cNvPr id="53" name="TextBox 52">
            <a:extLst>
              <a:ext uri="{FF2B5EF4-FFF2-40B4-BE49-F238E27FC236}">
                <a16:creationId xmlns:a16="http://schemas.microsoft.com/office/drawing/2014/main" id="{F593AA3C-7F90-55D0-69A8-2DC2FD40BB79}"/>
              </a:ext>
            </a:extLst>
          </p:cNvPr>
          <p:cNvSpPr txBox="1"/>
          <p:nvPr/>
        </p:nvSpPr>
        <p:spPr bwMode="auto">
          <a:xfrm rot="18900000">
            <a:off x="1661969" y="5879565"/>
            <a:ext cx="1729951"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9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Hypothyroidism</a:t>
            </a:r>
          </a:p>
        </p:txBody>
      </p:sp>
      <p:sp>
        <p:nvSpPr>
          <p:cNvPr id="54" name="TextBox 53">
            <a:extLst>
              <a:ext uri="{FF2B5EF4-FFF2-40B4-BE49-F238E27FC236}">
                <a16:creationId xmlns:a16="http://schemas.microsoft.com/office/drawing/2014/main" id="{7D0AAFE0-F2D4-046B-72E1-1FB0678CB796}"/>
              </a:ext>
            </a:extLst>
          </p:cNvPr>
          <p:cNvSpPr txBox="1"/>
          <p:nvPr/>
        </p:nvSpPr>
        <p:spPr bwMode="auto">
          <a:xfrm rot="18900000">
            <a:off x="2515101" y="5895464"/>
            <a:ext cx="1790745" cy="480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9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Severe skin </a:t>
            </a:r>
            <a:b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reactions</a:t>
            </a:r>
          </a:p>
        </p:txBody>
      </p:sp>
      <p:sp>
        <p:nvSpPr>
          <p:cNvPr id="55" name="TextBox 54">
            <a:extLst>
              <a:ext uri="{FF2B5EF4-FFF2-40B4-BE49-F238E27FC236}">
                <a16:creationId xmlns:a16="http://schemas.microsoft.com/office/drawing/2014/main" id="{BA5C1ABE-84BE-88A3-C77B-653F92094688}"/>
              </a:ext>
            </a:extLst>
          </p:cNvPr>
          <p:cNvSpPr txBox="1"/>
          <p:nvPr/>
        </p:nvSpPr>
        <p:spPr bwMode="auto">
          <a:xfrm rot="18900000">
            <a:off x="3608275" y="5868082"/>
            <a:ext cx="163950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9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Hyperthyroidism</a:t>
            </a:r>
          </a:p>
        </p:txBody>
      </p:sp>
      <p:sp>
        <p:nvSpPr>
          <p:cNvPr id="56" name="TextBox 55">
            <a:extLst>
              <a:ext uri="{FF2B5EF4-FFF2-40B4-BE49-F238E27FC236}">
                <a16:creationId xmlns:a16="http://schemas.microsoft.com/office/drawing/2014/main" id="{E7A010A1-4C15-6D1D-F725-F88E6173FE2B}"/>
              </a:ext>
            </a:extLst>
          </p:cNvPr>
          <p:cNvSpPr txBox="1"/>
          <p:nvPr/>
        </p:nvSpPr>
        <p:spPr bwMode="auto">
          <a:xfrm rot="18900000">
            <a:off x="4798085" y="5777332"/>
            <a:ext cx="1425108" cy="480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9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Adrenal insufficiency</a:t>
            </a:r>
          </a:p>
        </p:txBody>
      </p:sp>
      <p:sp>
        <p:nvSpPr>
          <p:cNvPr id="57" name="TextBox 56">
            <a:extLst>
              <a:ext uri="{FF2B5EF4-FFF2-40B4-BE49-F238E27FC236}">
                <a16:creationId xmlns:a16="http://schemas.microsoft.com/office/drawing/2014/main" id="{2D1347DF-1B88-2AA6-525A-B66D466F88FD}"/>
              </a:ext>
            </a:extLst>
          </p:cNvPr>
          <p:cNvSpPr txBox="1"/>
          <p:nvPr/>
        </p:nvSpPr>
        <p:spPr bwMode="auto">
          <a:xfrm rot="18900000">
            <a:off x="5725035" y="5774560"/>
            <a:ext cx="1368467"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9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Pneumonitis</a:t>
            </a:r>
          </a:p>
        </p:txBody>
      </p:sp>
      <p:sp>
        <p:nvSpPr>
          <p:cNvPr id="58" name="TextBox 57">
            <a:extLst>
              <a:ext uri="{FF2B5EF4-FFF2-40B4-BE49-F238E27FC236}">
                <a16:creationId xmlns:a16="http://schemas.microsoft.com/office/drawing/2014/main" id="{B74F20F9-564B-95DA-F5B1-43F8B1F4FA96}"/>
              </a:ext>
            </a:extLst>
          </p:cNvPr>
          <p:cNvSpPr txBox="1"/>
          <p:nvPr/>
        </p:nvSpPr>
        <p:spPr bwMode="auto">
          <a:xfrm rot="18900000">
            <a:off x="6964068" y="5647306"/>
            <a:ext cx="1030871"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9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Thyroiditis</a:t>
            </a:r>
          </a:p>
        </p:txBody>
      </p:sp>
      <p:sp>
        <p:nvSpPr>
          <p:cNvPr id="59" name="TextBox 58">
            <a:extLst>
              <a:ext uri="{FF2B5EF4-FFF2-40B4-BE49-F238E27FC236}">
                <a16:creationId xmlns:a16="http://schemas.microsoft.com/office/drawing/2014/main" id="{E88CE6C5-6FB1-B90D-461B-5275330CE34B}"/>
              </a:ext>
            </a:extLst>
          </p:cNvPr>
          <p:cNvSpPr txBox="1"/>
          <p:nvPr/>
        </p:nvSpPr>
        <p:spPr bwMode="auto">
          <a:xfrm rot="18900000">
            <a:off x="7646189" y="5762372"/>
            <a:ext cx="1349498"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9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Hypophysitis</a:t>
            </a:r>
          </a:p>
        </p:txBody>
      </p:sp>
      <p:sp>
        <p:nvSpPr>
          <p:cNvPr id="60" name="TextBox 59">
            <a:extLst>
              <a:ext uri="{FF2B5EF4-FFF2-40B4-BE49-F238E27FC236}">
                <a16:creationId xmlns:a16="http://schemas.microsoft.com/office/drawing/2014/main" id="{B173CAE0-95E3-D545-80F0-DF926860D741}"/>
              </a:ext>
            </a:extLst>
          </p:cNvPr>
          <p:cNvSpPr txBox="1"/>
          <p:nvPr/>
        </p:nvSpPr>
        <p:spPr bwMode="auto">
          <a:xfrm rot="18900000">
            <a:off x="8848024" y="5650079"/>
            <a:ext cx="1030871"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9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Colitis</a:t>
            </a:r>
          </a:p>
        </p:txBody>
      </p:sp>
      <p:sp>
        <p:nvSpPr>
          <p:cNvPr id="61" name="TextBox 60">
            <a:extLst>
              <a:ext uri="{FF2B5EF4-FFF2-40B4-BE49-F238E27FC236}">
                <a16:creationId xmlns:a16="http://schemas.microsoft.com/office/drawing/2014/main" id="{85DD7F85-C836-2A08-F275-4807F858328C}"/>
              </a:ext>
            </a:extLst>
          </p:cNvPr>
          <p:cNvSpPr txBox="1"/>
          <p:nvPr/>
        </p:nvSpPr>
        <p:spPr bwMode="auto">
          <a:xfrm rot="18900000">
            <a:off x="9781346" y="5632405"/>
            <a:ext cx="1030871" cy="286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9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Hepatitis</a:t>
            </a:r>
          </a:p>
        </p:txBody>
      </p:sp>
      <p:grpSp>
        <p:nvGrpSpPr>
          <p:cNvPr id="64" name="Group 63">
            <a:extLst>
              <a:ext uri="{FF2B5EF4-FFF2-40B4-BE49-F238E27FC236}">
                <a16:creationId xmlns:a16="http://schemas.microsoft.com/office/drawing/2014/main" id="{D4C59098-E20D-8BDF-634C-EEC7022C8041}"/>
              </a:ext>
            </a:extLst>
          </p:cNvPr>
          <p:cNvGrpSpPr/>
          <p:nvPr/>
        </p:nvGrpSpPr>
        <p:grpSpPr>
          <a:xfrm>
            <a:off x="3177697" y="1500877"/>
            <a:ext cx="2708696" cy="1075712"/>
            <a:chOff x="1999219" y="1485687"/>
            <a:chExt cx="2708696" cy="1075712"/>
          </a:xfrm>
        </p:grpSpPr>
        <p:sp>
          <p:nvSpPr>
            <p:cNvPr id="65" name="TextBox 64">
              <a:extLst>
                <a:ext uri="{FF2B5EF4-FFF2-40B4-BE49-F238E27FC236}">
                  <a16:creationId xmlns:a16="http://schemas.microsoft.com/office/drawing/2014/main" id="{0135DBF2-DF41-02E0-482E-36AD6B46CAC9}"/>
                </a:ext>
              </a:extLst>
            </p:cNvPr>
            <p:cNvSpPr txBox="1"/>
            <p:nvPr/>
          </p:nvSpPr>
          <p:spPr bwMode="auto">
            <a:xfrm>
              <a:off x="1999220" y="1957932"/>
              <a:ext cx="1770590" cy="338554"/>
            </a:xfrm>
            <a:prstGeom prst="rect">
              <a:avLst/>
            </a:prstGeom>
            <a:noFill/>
            <a:ln>
              <a:noFill/>
            </a:ln>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015873"/>
                  </a:solidFill>
                  <a:effectLst/>
                  <a:uLnTx/>
                  <a:uFillTx/>
                  <a:latin typeface="Calibri" panose="020F0502020204030204" pitchFamily="34" charset="0"/>
                  <a:ea typeface="+mn-ea"/>
                  <a:cs typeface="+mn-cs"/>
                </a:rPr>
                <a:t>Pembro + chemo</a:t>
              </a:r>
            </a:p>
          </p:txBody>
        </p:sp>
        <p:sp>
          <p:nvSpPr>
            <p:cNvPr id="66" name="TextBox 65">
              <a:extLst>
                <a:ext uri="{FF2B5EF4-FFF2-40B4-BE49-F238E27FC236}">
                  <a16:creationId xmlns:a16="http://schemas.microsoft.com/office/drawing/2014/main" id="{5CDC86C1-8C2C-591E-F1E1-AA6484D0B689}"/>
                </a:ext>
              </a:extLst>
            </p:cNvPr>
            <p:cNvSpPr txBox="1"/>
            <p:nvPr/>
          </p:nvSpPr>
          <p:spPr bwMode="auto">
            <a:xfrm>
              <a:off x="1999219" y="2222845"/>
              <a:ext cx="1774843" cy="338554"/>
            </a:xfrm>
            <a:prstGeom prst="rect">
              <a:avLst/>
            </a:prstGeom>
            <a:noFill/>
            <a:ln>
              <a:noFill/>
            </a:ln>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E1471D"/>
                  </a:solidFill>
                  <a:effectLst/>
                  <a:uLnTx/>
                  <a:uFillTx/>
                  <a:latin typeface="Calibri" panose="020F0502020204030204" pitchFamily="34" charset="0"/>
                  <a:ea typeface="+mn-ea"/>
                  <a:cs typeface="+mn-cs"/>
                </a:rPr>
                <a:t>Placebo + chemo</a:t>
              </a:r>
            </a:p>
          </p:txBody>
        </p:sp>
        <p:sp>
          <p:nvSpPr>
            <p:cNvPr id="67" name="TextBox 66">
              <a:extLst>
                <a:ext uri="{FF2B5EF4-FFF2-40B4-BE49-F238E27FC236}">
                  <a16:creationId xmlns:a16="http://schemas.microsoft.com/office/drawing/2014/main" id="{E17B2925-8B10-06AC-9D3E-706A3104F8E4}"/>
                </a:ext>
              </a:extLst>
            </p:cNvPr>
            <p:cNvSpPr txBox="1"/>
            <p:nvPr/>
          </p:nvSpPr>
          <p:spPr bwMode="auto">
            <a:xfrm>
              <a:off x="3620417" y="1485687"/>
              <a:ext cx="108749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Grade</a:t>
              </a:r>
            </a:p>
          </p:txBody>
        </p:sp>
        <p:sp>
          <p:nvSpPr>
            <p:cNvPr id="68" name="TextBox 67">
              <a:extLst>
                <a:ext uri="{FF2B5EF4-FFF2-40B4-BE49-F238E27FC236}">
                  <a16:creationId xmlns:a16="http://schemas.microsoft.com/office/drawing/2014/main" id="{8CE3CBFE-D880-994F-B279-6B1CC44E4264}"/>
                </a:ext>
              </a:extLst>
            </p:cNvPr>
            <p:cNvSpPr txBox="1"/>
            <p:nvPr/>
          </p:nvSpPr>
          <p:spPr bwMode="auto">
            <a:xfrm>
              <a:off x="3686408" y="1745254"/>
              <a:ext cx="53039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1/2</a:t>
              </a:r>
            </a:p>
          </p:txBody>
        </p:sp>
        <p:sp>
          <p:nvSpPr>
            <p:cNvPr id="69" name="TextBox 68">
              <a:extLst>
                <a:ext uri="{FF2B5EF4-FFF2-40B4-BE49-F238E27FC236}">
                  <a16:creationId xmlns:a16="http://schemas.microsoft.com/office/drawing/2014/main" id="{50C87788-20D6-34AD-4004-5B054328BA0E}"/>
                </a:ext>
              </a:extLst>
            </p:cNvPr>
            <p:cNvSpPr txBox="1"/>
            <p:nvPr/>
          </p:nvSpPr>
          <p:spPr bwMode="auto">
            <a:xfrm>
              <a:off x="4114565" y="1745254"/>
              <a:ext cx="53039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3-5</a:t>
              </a:r>
            </a:p>
          </p:txBody>
        </p:sp>
        <p:sp>
          <p:nvSpPr>
            <p:cNvPr id="70" name="Rectangle 69">
              <a:extLst>
                <a:ext uri="{FF2B5EF4-FFF2-40B4-BE49-F238E27FC236}">
                  <a16:creationId xmlns:a16="http://schemas.microsoft.com/office/drawing/2014/main" id="{BA1496D7-EBBA-A765-F8D2-9AE850B26D33}"/>
                </a:ext>
              </a:extLst>
            </p:cNvPr>
            <p:cNvSpPr/>
            <p:nvPr/>
          </p:nvSpPr>
          <p:spPr bwMode="auto">
            <a:xfrm>
              <a:off x="3858665" y="2025414"/>
              <a:ext cx="172812" cy="172812"/>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71" name="Rectangle 70">
              <a:extLst>
                <a:ext uri="{FF2B5EF4-FFF2-40B4-BE49-F238E27FC236}">
                  <a16:creationId xmlns:a16="http://schemas.microsoft.com/office/drawing/2014/main" id="{51C61441-A845-B815-9ED1-58595B2FE4B1}"/>
                </a:ext>
              </a:extLst>
            </p:cNvPr>
            <p:cNvSpPr/>
            <p:nvPr/>
          </p:nvSpPr>
          <p:spPr bwMode="auto">
            <a:xfrm>
              <a:off x="4282791" y="2025414"/>
              <a:ext cx="172812" cy="172812"/>
            </a:xfrm>
            <a:prstGeom prst="rect">
              <a:avLst/>
            </a:prstGeom>
            <a:solidFill>
              <a:schemeClr val="accent2">
                <a:lumMod val="60000"/>
                <a:lumOff val="40000"/>
              </a:schemeClr>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72" name="Rectangle 71">
              <a:extLst>
                <a:ext uri="{FF2B5EF4-FFF2-40B4-BE49-F238E27FC236}">
                  <a16:creationId xmlns:a16="http://schemas.microsoft.com/office/drawing/2014/main" id="{28A50C41-7CFC-CD67-A837-9755ED66A868}"/>
                </a:ext>
              </a:extLst>
            </p:cNvPr>
            <p:cNvSpPr/>
            <p:nvPr/>
          </p:nvSpPr>
          <p:spPr bwMode="auto">
            <a:xfrm>
              <a:off x="3858665" y="2290327"/>
              <a:ext cx="172812" cy="172812"/>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73" name="Rectangle 72">
              <a:extLst>
                <a:ext uri="{FF2B5EF4-FFF2-40B4-BE49-F238E27FC236}">
                  <a16:creationId xmlns:a16="http://schemas.microsoft.com/office/drawing/2014/main" id="{E65DAA2A-54C8-9266-F792-B02BCD14EC08}"/>
                </a:ext>
              </a:extLst>
            </p:cNvPr>
            <p:cNvSpPr/>
            <p:nvPr/>
          </p:nvSpPr>
          <p:spPr bwMode="auto">
            <a:xfrm>
              <a:off x="4282791" y="2290327"/>
              <a:ext cx="172812" cy="172812"/>
            </a:xfrm>
            <a:prstGeom prst="rect">
              <a:avLst/>
            </a:prstGeom>
            <a:solidFill>
              <a:schemeClr val="accent3">
                <a:lumMod val="40000"/>
                <a:lumOff val="60000"/>
              </a:schemeClr>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grpSp>
      <p:grpSp>
        <p:nvGrpSpPr>
          <p:cNvPr id="74" name="Group 73">
            <a:extLst>
              <a:ext uri="{FF2B5EF4-FFF2-40B4-BE49-F238E27FC236}">
                <a16:creationId xmlns:a16="http://schemas.microsoft.com/office/drawing/2014/main" id="{38FBD541-FB07-9A93-BD69-8D779B32028B}"/>
              </a:ext>
            </a:extLst>
          </p:cNvPr>
          <p:cNvGrpSpPr/>
          <p:nvPr/>
        </p:nvGrpSpPr>
        <p:grpSpPr>
          <a:xfrm>
            <a:off x="1781949" y="2036954"/>
            <a:ext cx="640080" cy="3306619"/>
            <a:chOff x="1885752" y="2041845"/>
            <a:chExt cx="398075" cy="3306619"/>
          </a:xfrm>
        </p:grpSpPr>
        <p:grpSp>
          <p:nvGrpSpPr>
            <p:cNvPr id="75" name="Group 74">
              <a:extLst>
                <a:ext uri="{FF2B5EF4-FFF2-40B4-BE49-F238E27FC236}">
                  <a16:creationId xmlns:a16="http://schemas.microsoft.com/office/drawing/2014/main" id="{FE4849B3-5F46-ED26-9AD6-7A88E46C5996}"/>
                </a:ext>
              </a:extLst>
            </p:cNvPr>
            <p:cNvGrpSpPr/>
            <p:nvPr/>
          </p:nvGrpSpPr>
          <p:grpSpPr>
            <a:xfrm>
              <a:off x="1885752" y="2041845"/>
              <a:ext cx="187188" cy="3302882"/>
              <a:chOff x="1885752" y="2041845"/>
              <a:chExt cx="187188" cy="3302882"/>
            </a:xfrm>
          </p:grpSpPr>
          <p:sp>
            <p:nvSpPr>
              <p:cNvPr id="79" name="Rectangle 78">
                <a:extLst>
                  <a:ext uri="{FF2B5EF4-FFF2-40B4-BE49-F238E27FC236}">
                    <a16:creationId xmlns:a16="http://schemas.microsoft.com/office/drawing/2014/main" id="{0C0FA423-30B1-9A80-A6AB-E0AD6889CA90}"/>
                  </a:ext>
                </a:extLst>
              </p:cNvPr>
              <p:cNvSpPr/>
              <p:nvPr/>
            </p:nvSpPr>
            <p:spPr bwMode="auto">
              <a:xfrm>
                <a:off x="1885752" y="2041845"/>
                <a:ext cx="187188" cy="3296838"/>
              </a:xfrm>
              <a:prstGeom prst="rect">
                <a:avLst/>
              </a:prstGeom>
              <a:solidFill>
                <a:schemeClr val="accent2">
                  <a:lumMod val="60000"/>
                  <a:lumOff val="40000"/>
                </a:schemeClr>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80" name="Rectangle 79">
                <a:extLst>
                  <a:ext uri="{FF2B5EF4-FFF2-40B4-BE49-F238E27FC236}">
                    <a16:creationId xmlns:a16="http://schemas.microsoft.com/office/drawing/2014/main" id="{E3A908FC-8B7F-AE51-DF67-9553025C1AF9}"/>
                  </a:ext>
                </a:extLst>
              </p:cNvPr>
              <p:cNvSpPr/>
              <p:nvPr/>
            </p:nvSpPr>
            <p:spPr bwMode="auto">
              <a:xfrm>
                <a:off x="1885752" y="2540412"/>
                <a:ext cx="187188" cy="2804315"/>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grpSp>
        <p:grpSp>
          <p:nvGrpSpPr>
            <p:cNvPr id="76" name="Group 75">
              <a:extLst>
                <a:ext uri="{FF2B5EF4-FFF2-40B4-BE49-F238E27FC236}">
                  <a16:creationId xmlns:a16="http://schemas.microsoft.com/office/drawing/2014/main" id="{2398FA86-3EA7-6E7C-1581-877DBBA27CF7}"/>
                </a:ext>
              </a:extLst>
            </p:cNvPr>
            <p:cNvGrpSpPr/>
            <p:nvPr/>
          </p:nvGrpSpPr>
          <p:grpSpPr>
            <a:xfrm>
              <a:off x="2096639" y="3215745"/>
              <a:ext cx="187188" cy="2132719"/>
              <a:chOff x="1885752" y="3205961"/>
              <a:chExt cx="187188" cy="2132721"/>
            </a:xfrm>
          </p:grpSpPr>
          <p:sp>
            <p:nvSpPr>
              <p:cNvPr id="77" name="Rectangle 76">
                <a:extLst>
                  <a:ext uri="{FF2B5EF4-FFF2-40B4-BE49-F238E27FC236}">
                    <a16:creationId xmlns:a16="http://schemas.microsoft.com/office/drawing/2014/main" id="{B591F802-5B83-0120-C8C7-744703A97297}"/>
                  </a:ext>
                </a:extLst>
              </p:cNvPr>
              <p:cNvSpPr/>
              <p:nvPr/>
            </p:nvSpPr>
            <p:spPr bwMode="auto">
              <a:xfrm>
                <a:off x="1885752" y="3205961"/>
                <a:ext cx="187188" cy="2132721"/>
              </a:xfrm>
              <a:prstGeom prst="rect">
                <a:avLst/>
              </a:prstGeom>
              <a:solidFill>
                <a:schemeClr val="accent3">
                  <a:lumMod val="40000"/>
                  <a:lumOff val="60000"/>
                </a:schemeClr>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78" name="Rectangle 77">
                <a:extLst>
                  <a:ext uri="{FF2B5EF4-FFF2-40B4-BE49-F238E27FC236}">
                    <a16:creationId xmlns:a16="http://schemas.microsoft.com/office/drawing/2014/main" id="{0E2CE8B0-9F73-67CB-E62C-506FFB92FA01}"/>
                  </a:ext>
                </a:extLst>
              </p:cNvPr>
              <p:cNvSpPr/>
              <p:nvPr/>
            </p:nvSpPr>
            <p:spPr bwMode="auto">
              <a:xfrm>
                <a:off x="1885752" y="3399511"/>
                <a:ext cx="187188" cy="1929389"/>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grpSp>
      </p:grpSp>
      <p:grpSp>
        <p:nvGrpSpPr>
          <p:cNvPr id="84" name="Group 83">
            <a:extLst>
              <a:ext uri="{FF2B5EF4-FFF2-40B4-BE49-F238E27FC236}">
                <a16:creationId xmlns:a16="http://schemas.microsoft.com/office/drawing/2014/main" id="{DDBFADC5-1F8A-8C0D-096C-7F7449E60BD9}"/>
              </a:ext>
            </a:extLst>
          </p:cNvPr>
          <p:cNvGrpSpPr/>
          <p:nvPr/>
        </p:nvGrpSpPr>
        <p:grpSpPr>
          <a:xfrm>
            <a:off x="3662729" y="4308475"/>
            <a:ext cx="640080" cy="1035102"/>
            <a:chOff x="1885752" y="4313366"/>
            <a:chExt cx="398075" cy="1035102"/>
          </a:xfrm>
        </p:grpSpPr>
        <p:grpSp>
          <p:nvGrpSpPr>
            <p:cNvPr id="85" name="Group 84">
              <a:extLst>
                <a:ext uri="{FF2B5EF4-FFF2-40B4-BE49-F238E27FC236}">
                  <a16:creationId xmlns:a16="http://schemas.microsoft.com/office/drawing/2014/main" id="{60468C4C-897F-FE65-6DFF-B809C2A1B63A}"/>
                </a:ext>
              </a:extLst>
            </p:cNvPr>
            <p:cNvGrpSpPr/>
            <p:nvPr/>
          </p:nvGrpSpPr>
          <p:grpSpPr>
            <a:xfrm>
              <a:off x="1885752" y="4313366"/>
              <a:ext cx="187188" cy="1025318"/>
              <a:chOff x="1885752" y="4313366"/>
              <a:chExt cx="187188" cy="1025318"/>
            </a:xfrm>
          </p:grpSpPr>
          <p:sp>
            <p:nvSpPr>
              <p:cNvPr id="89" name="Rectangle 88">
                <a:extLst>
                  <a:ext uri="{FF2B5EF4-FFF2-40B4-BE49-F238E27FC236}">
                    <a16:creationId xmlns:a16="http://schemas.microsoft.com/office/drawing/2014/main" id="{5A1100DA-DC40-B8A2-53B5-BC33062016C7}"/>
                  </a:ext>
                </a:extLst>
              </p:cNvPr>
              <p:cNvSpPr/>
              <p:nvPr/>
            </p:nvSpPr>
            <p:spPr bwMode="auto">
              <a:xfrm>
                <a:off x="1885752" y="4313366"/>
                <a:ext cx="187188" cy="1025316"/>
              </a:xfrm>
              <a:prstGeom prst="rect">
                <a:avLst/>
              </a:prstGeom>
              <a:solidFill>
                <a:schemeClr val="accent2">
                  <a:lumMod val="60000"/>
                  <a:lumOff val="40000"/>
                </a:schemeClr>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90" name="Rectangle 89">
                <a:extLst>
                  <a:ext uri="{FF2B5EF4-FFF2-40B4-BE49-F238E27FC236}">
                    <a16:creationId xmlns:a16="http://schemas.microsoft.com/office/drawing/2014/main" id="{D6DC1973-78A2-9D2F-ED63-89841D09C430}"/>
                  </a:ext>
                </a:extLst>
              </p:cNvPr>
              <p:cNvSpPr/>
              <p:nvPr/>
            </p:nvSpPr>
            <p:spPr bwMode="auto">
              <a:xfrm>
                <a:off x="1885752" y="5168583"/>
                <a:ext cx="187188" cy="170101"/>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grpSp>
        <p:grpSp>
          <p:nvGrpSpPr>
            <p:cNvPr id="86" name="Group 85">
              <a:extLst>
                <a:ext uri="{FF2B5EF4-FFF2-40B4-BE49-F238E27FC236}">
                  <a16:creationId xmlns:a16="http://schemas.microsoft.com/office/drawing/2014/main" id="{2313B40B-2523-8A86-B4A3-2290FF81A1D8}"/>
                </a:ext>
              </a:extLst>
            </p:cNvPr>
            <p:cNvGrpSpPr/>
            <p:nvPr/>
          </p:nvGrpSpPr>
          <p:grpSpPr>
            <a:xfrm>
              <a:off x="2096639" y="5168587"/>
              <a:ext cx="187188" cy="179881"/>
              <a:chOff x="1885752" y="5158801"/>
              <a:chExt cx="187188" cy="179881"/>
            </a:xfrm>
          </p:grpSpPr>
          <p:sp>
            <p:nvSpPr>
              <p:cNvPr id="87" name="Rectangle 86">
                <a:extLst>
                  <a:ext uri="{FF2B5EF4-FFF2-40B4-BE49-F238E27FC236}">
                    <a16:creationId xmlns:a16="http://schemas.microsoft.com/office/drawing/2014/main" id="{0D0DA1E6-BF49-8FAC-5B87-0BA7EFBBF703}"/>
                  </a:ext>
                </a:extLst>
              </p:cNvPr>
              <p:cNvSpPr/>
              <p:nvPr/>
            </p:nvSpPr>
            <p:spPr bwMode="auto">
              <a:xfrm>
                <a:off x="1885752" y="5158801"/>
                <a:ext cx="187188" cy="179881"/>
              </a:xfrm>
              <a:prstGeom prst="rect">
                <a:avLst/>
              </a:prstGeom>
              <a:solidFill>
                <a:schemeClr val="accent3">
                  <a:lumMod val="40000"/>
                  <a:lumOff val="60000"/>
                </a:schemeClr>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88" name="Rectangle 87">
                <a:extLst>
                  <a:ext uri="{FF2B5EF4-FFF2-40B4-BE49-F238E27FC236}">
                    <a16:creationId xmlns:a16="http://schemas.microsoft.com/office/drawing/2014/main" id="{DB28487E-1468-08C3-9C10-03DC0CC92A2D}"/>
                  </a:ext>
                </a:extLst>
              </p:cNvPr>
              <p:cNvSpPr/>
              <p:nvPr/>
            </p:nvSpPr>
            <p:spPr bwMode="auto">
              <a:xfrm>
                <a:off x="1885752" y="5229503"/>
                <a:ext cx="187188" cy="99397"/>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grpSp>
      </p:grpSp>
      <p:grpSp>
        <p:nvGrpSpPr>
          <p:cNvPr id="91" name="Group 90">
            <a:extLst>
              <a:ext uri="{FF2B5EF4-FFF2-40B4-BE49-F238E27FC236}">
                <a16:creationId xmlns:a16="http://schemas.microsoft.com/office/drawing/2014/main" id="{76F7A787-530D-4C53-2C13-149743193AA4}"/>
              </a:ext>
            </a:extLst>
          </p:cNvPr>
          <p:cNvGrpSpPr/>
          <p:nvPr/>
        </p:nvGrpSpPr>
        <p:grpSpPr>
          <a:xfrm>
            <a:off x="4603119" y="4388820"/>
            <a:ext cx="640080" cy="950420"/>
            <a:chOff x="1885752" y="4393711"/>
            <a:chExt cx="398075" cy="950420"/>
          </a:xfrm>
        </p:grpSpPr>
        <p:grpSp>
          <p:nvGrpSpPr>
            <p:cNvPr id="92" name="Group 91">
              <a:extLst>
                <a:ext uri="{FF2B5EF4-FFF2-40B4-BE49-F238E27FC236}">
                  <a16:creationId xmlns:a16="http://schemas.microsoft.com/office/drawing/2014/main" id="{C95ECE33-7BD5-16EE-969A-3574447D6CF0}"/>
                </a:ext>
              </a:extLst>
            </p:cNvPr>
            <p:cNvGrpSpPr/>
            <p:nvPr/>
          </p:nvGrpSpPr>
          <p:grpSpPr>
            <a:xfrm>
              <a:off x="1885752" y="4393711"/>
              <a:ext cx="187188" cy="944974"/>
              <a:chOff x="1885752" y="4393711"/>
              <a:chExt cx="187188" cy="944974"/>
            </a:xfrm>
          </p:grpSpPr>
          <p:sp>
            <p:nvSpPr>
              <p:cNvPr id="96" name="Rectangle 95">
                <a:extLst>
                  <a:ext uri="{FF2B5EF4-FFF2-40B4-BE49-F238E27FC236}">
                    <a16:creationId xmlns:a16="http://schemas.microsoft.com/office/drawing/2014/main" id="{1CE28416-254D-D32E-0783-4AF91BA6CEF9}"/>
                  </a:ext>
                </a:extLst>
              </p:cNvPr>
              <p:cNvSpPr/>
              <p:nvPr/>
            </p:nvSpPr>
            <p:spPr bwMode="auto">
              <a:xfrm>
                <a:off x="1885752" y="4393711"/>
                <a:ext cx="187188" cy="938621"/>
              </a:xfrm>
              <a:prstGeom prst="rect">
                <a:avLst/>
              </a:prstGeom>
              <a:solidFill>
                <a:schemeClr val="accent2">
                  <a:lumMod val="60000"/>
                  <a:lumOff val="40000"/>
                </a:schemeClr>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97" name="Rectangle 96">
                <a:extLst>
                  <a:ext uri="{FF2B5EF4-FFF2-40B4-BE49-F238E27FC236}">
                    <a16:creationId xmlns:a16="http://schemas.microsoft.com/office/drawing/2014/main" id="{63F1443D-5602-0416-8D64-818EB301F865}"/>
                  </a:ext>
                </a:extLst>
              </p:cNvPr>
              <p:cNvSpPr/>
              <p:nvPr/>
            </p:nvSpPr>
            <p:spPr bwMode="auto">
              <a:xfrm>
                <a:off x="1885752" y="4456240"/>
                <a:ext cx="187188" cy="882445"/>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grpSp>
        <p:grpSp>
          <p:nvGrpSpPr>
            <p:cNvPr id="93" name="Group 92">
              <a:extLst>
                <a:ext uri="{FF2B5EF4-FFF2-40B4-BE49-F238E27FC236}">
                  <a16:creationId xmlns:a16="http://schemas.microsoft.com/office/drawing/2014/main" id="{EEBDCBD8-0A6F-26F4-7B8C-1CD1A1642BD2}"/>
                </a:ext>
              </a:extLst>
            </p:cNvPr>
            <p:cNvGrpSpPr/>
            <p:nvPr/>
          </p:nvGrpSpPr>
          <p:grpSpPr>
            <a:xfrm>
              <a:off x="2096639" y="5030919"/>
              <a:ext cx="187188" cy="313212"/>
              <a:chOff x="1885752" y="5021132"/>
              <a:chExt cx="187188" cy="313212"/>
            </a:xfrm>
          </p:grpSpPr>
          <p:sp>
            <p:nvSpPr>
              <p:cNvPr id="94" name="Rectangle 93">
                <a:extLst>
                  <a:ext uri="{FF2B5EF4-FFF2-40B4-BE49-F238E27FC236}">
                    <a16:creationId xmlns:a16="http://schemas.microsoft.com/office/drawing/2014/main" id="{4381A430-F274-1E69-4F07-14D7FB050FAF}"/>
                  </a:ext>
                </a:extLst>
              </p:cNvPr>
              <p:cNvSpPr/>
              <p:nvPr/>
            </p:nvSpPr>
            <p:spPr bwMode="auto">
              <a:xfrm>
                <a:off x="1885752" y="5021132"/>
                <a:ext cx="187188" cy="313212"/>
              </a:xfrm>
              <a:prstGeom prst="rect">
                <a:avLst/>
              </a:prstGeom>
              <a:solidFill>
                <a:schemeClr val="accent3">
                  <a:lumMod val="40000"/>
                  <a:lumOff val="60000"/>
                </a:schemeClr>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95" name="Rectangle 94">
                <a:extLst>
                  <a:ext uri="{FF2B5EF4-FFF2-40B4-BE49-F238E27FC236}">
                    <a16:creationId xmlns:a16="http://schemas.microsoft.com/office/drawing/2014/main" id="{ABD0E803-D33E-7B4B-04A4-413D3B763DCF}"/>
                  </a:ext>
                </a:extLst>
              </p:cNvPr>
              <p:cNvSpPr/>
              <p:nvPr/>
            </p:nvSpPr>
            <p:spPr bwMode="auto">
              <a:xfrm>
                <a:off x="1885752" y="5037007"/>
                <a:ext cx="187188" cy="285543"/>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grpSp>
      </p:grpSp>
      <p:grpSp>
        <p:nvGrpSpPr>
          <p:cNvPr id="99" name="Group 98">
            <a:extLst>
              <a:ext uri="{FF2B5EF4-FFF2-40B4-BE49-F238E27FC236}">
                <a16:creationId xmlns:a16="http://schemas.microsoft.com/office/drawing/2014/main" id="{D514D48E-821B-0B06-5F13-53E191F7D682}"/>
              </a:ext>
            </a:extLst>
          </p:cNvPr>
          <p:cNvGrpSpPr/>
          <p:nvPr/>
        </p:nvGrpSpPr>
        <p:grpSpPr>
          <a:xfrm>
            <a:off x="5543509" y="4879974"/>
            <a:ext cx="300987" cy="453820"/>
            <a:chOff x="1885752" y="4884865"/>
            <a:chExt cx="187188" cy="453820"/>
          </a:xfrm>
        </p:grpSpPr>
        <p:sp>
          <p:nvSpPr>
            <p:cNvPr id="103" name="Rectangle 102">
              <a:extLst>
                <a:ext uri="{FF2B5EF4-FFF2-40B4-BE49-F238E27FC236}">
                  <a16:creationId xmlns:a16="http://schemas.microsoft.com/office/drawing/2014/main" id="{C75589B5-C9DA-3E16-121F-E27418CD9F71}"/>
                </a:ext>
              </a:extLst>
            </p:cNvPr>
            <p:cNvSpPr/>
            <p:nvPr/>
          </p:nvSpPr>
          <p:spPr bwMode="auto">
            <a:xfrm>
              <a:off x="1885752" y="4884865"/>
              <a:ext cx="187188" cy="453817"/>
            </a:xfrm>
            <a:prstGeom prst="rect">
              <a:avLst/>
            </a:prstGeom>
            <a:solidFill>
              <a:schemeClr val="accent2">
                <a:lumMod val="60000"/>
                <a:lumOff val="40000"/>
              </a:schemeClr>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04" name="Rectangle 103">
              <a:extLst>
                <a:ext uri="{FF2B5EF4-FFF2-40B4-BE49-F238E27FC236}">
                  <a16:creationId xmlns:a16="http://schemas.microsoft.com/office/drawing/2014/main" id="{46F50F42-DD74-8DAA-FD52-93FD65E3E8AB}"/>
                </a:ext>
              </a:extLst>
            </p:cNvPr>
            <p:cNvSpPr/>
            <p:nvPr/>
          </p:nvSpPr>
          <p:spPr bwMode="auto">
            <a:xfrm>
              <a:off x="1885752" y="5071098"/>
              <a:ext cx="187188" cy="267587"/>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grpSp>
      <p:grpSp>
        <p:nvGrpSpPr>
          <p:cNvPr id="105" name="Group 104">
            <a:extLst>
              <a:ext uri="{FF2B5EF4-FFF2-40B4-BE49-F238E27FC236}">
                <a16:creationId xmlns:a16="http://schemas.microsoft.com/office/drawing/2014/main" id="{BE0FBBEA-8197-E6D1-1FFF-12B1BE35033E}"/>
              </a:ext>
            </a:extLst>
          </p:cNvPr>
          <p:cNvGrpSpPr/>
          <p:nvPr/>
        </p:nvGrpSpPr>
        <p:grpSpPr>
          <a:xfrm>
            <a:off x="6483899" y="4930774"/>
            <a:ext cx="640080" cy="412804"/>
            <a:chOff x="1885752" y="4935665"/>
            <a:chExt cx="398075" cy="412804"/>
          </a:xfrm>
        </p:grpSpPr>
        <p:grpSp>
          <p:nvGrpSpPr>
            <p:cNvPr id="106" name="Group 105">
              <a:extLst>
                <a:ext uri="{FF2B5EF4-FFF2-40B4-BE49-F238E27FC236}">
                  <a16:creationId xmlns:a16="http://schemas.microsoft.com/office/drawing/2014/main" id="{F14B94ED-2706-176F-466F-32D0AC1BFE9A}"/>
                </a:ext>
              </a:extLst>
            </p:cNvPr>
            <p:cNvGrpSpPr/>
            <p:nvPr/>
          </p:nvGrpSpPr>
          <p:grpSpPr>
            <a:xfrm>
              <a:off x="1885752" y="4935665"/>
              <a:ext cx="187188" cy="403019"/>
              <a:chOff x="1885752" y="4935665"/>
              <a:chExt cx="187188" cy="403019"/>
            </a:xfrm>
          </p:grpSpPr>
          <p:sp>
            <p:nvSpPr>
              <p:cNvPr id="110" name="Rectangle 109">
                <a:extLst>
                  <a:ext uri="{FF2B5EF4-FFF2-40B4-BE49-F238E27FC236}">
                    <a16:creationId xmlns:a16="http://schemas.microsoft.com/office/drawing/2014/main" id="{4C0C7D07-AFFD-9614-1A8F-63494025BF03}"/>
                  </a:ext>
                </a:extLst>
              </p:cNvPr>
              <p:cNvSpPr/>
              <p:nvPr/>
            </p:nvSpPr>
            <p:spPr bwMode="auto">
              <a:xfrm>
                <a:off x="1885752" y="4935665"/>
                <a:ext cx="187188" cy="383967"/>
              </a:xfrm>
              <a:prstGeom prst="rect">
                <a:avLst/>
              </a:prstGeom>
              <a:solidFill>
                <a:schemeClr val="accent2">
                  <a:lumMod val="60000"/>
                  <a:lumOff val="40000"/>
                </a:schemeClr>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11" name="Rectangle 110">
                <a:extLst>
                  <a:ext uri="{FF2B5EF4-FFF2-40B4-BE49-F238E27FC236}">
                    <a16:creationId xmlns:a16="http://schemas.microsoft.com/office/drawing/2014/main" id="{011EC73A-574D-9C7E-697B-2CA23B5DAE3B}"/>
                  </a:ext>
                </a:extLst>
              </p:cNvPr>
              <p:cNvSpPr/>
              <p:nvPr/>
            </p:nvSpPr>
            <p:spPr bwMode="auto">
              <a:xfrm>
                <a:off x="1885752" y="5116575"/>
                <a:ext cx="187188" cy="222109"/>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grpSp>
        <p:grpSp>
          <p:nvGrpSpPr>
            <p:cNvPr id="107" name="Group 106">
              <a:extLst>
                <a:ext uri="{FF2B5EF4-FFF2-40B4-BE49-F238E27FC236}">
                  <a16:creationId xmlns:a16="http://schemas.microsoft.com/office/drawing/2014/main" id="{B5EED21E-367B-B436-B0A6-F939C3AB302F}"/>
                </a:ext>
              </a:extLst>
            </p:cNvPr>
            <p:cNvGrpSpPr/>
            <p:nvPr/>
          </p:nvGrpSpPr>
          <p:grpSpPr>
            <a:xfrm>
              <a:off x="2096639" y="5080882"/>
              <a:ext cx="187188" cy="267587"/>
              <a:chOff x="1885752" y="5071095"/>
              <a:chExt cx="187188" cy="267587"/>
            </a:xfrm>
          </p:grpSpPr>
          <p:sp>
            <p:nvSpPr>
              <p:cNvPr id="108" name="Rectangle 107">
                <a:extLst>
                  <a:ext uri="{FF2B5EF4-FFF2-40B4-BE49-F238E27FC236}">
                    <a16:creationId xmlns:a16="http://schemas.microsoft.com/office/drawing/2014/main" id="{C2D36762-24A6-A458-0EE9-E85AFD8F5179}"/>
                  </a:ext>
                </a:extLst>
              </p:cNvPr>
              <p:cNvSpPr/>
              <p:nvPr/>
            </p:nvSpPr>
            <p:spPr bwMode="auto">
              <a:xfrm>
                <a:off x="1885752" y="5071095"/>
                <a:ext cx="187188" cy="267587"/>
              </a:xfrm>
              <a:prstGeom prst="rect">
                <a:avLst/>
              </a:prstGeom>
              <a:solidFill>
                <a:schemeClr val="accent3">
                  <a:lumMod val="40000"/>
                  <a:lumOff val="60000"/>
                </a:schemeClr>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09" name="Rectangle 108">
                <a:extLst>
                  <a:ext uri="{FF2B5EF4-FFF2-40B4-BE49-F238E27FC236}">
                    <a16:creationId xmlns:a16="http://schemas.microsoft.com/office/drawing/2014/main" id="{C7D1ECCF-E12F-F90C-26B3-082FBD4EC225}"/>
                  </a:ext>
                </a:extLst>
              </p:cNvPr>
              <p:cNvSpPr/>
              <p:nvPr/>
            </p:nvSpPr>
            <p:spPr bwMode="auto">
              <a:xfrm>
                <a:off x="1885752" y="5151310"/>
                <a:ext cx="187188" cy="177590"/>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grpSp>
      </p:grpSp>
      <p:grpSp>
        <p:nvGrpSpPr>
          <p:cNvPr id="112" name="Group 111">
            <a:extLst>
              <a:ext uri="{FF2B5EF4-FFF2-40B4-BE49-F238E27FC236}">
                <a16:creationId xmlns:a16="http://schemas.microsoft.com/office/drawing/2014/main" id="{792D502D-25C0-4807-8BD9-54B75C618DDA}"/>
              </a:ext>
            </a:extLst>
          </p:cNvPr>
          <p:cNvGrpSpPr/>
          <p:nvPr/>
        </p:nvGrpSpPr>
        <p:grpSpPr>
          <a:xfrm>
            <a:off x="7424289" y="4981119"/>
            <a:ext cx="640080" cy="358124"/>
            <a:chOff x="1885752" y="4986010"/>
            <a:chExt cx="398075" cy="358124"/>
          </a:xfrm>
        </p:grpSpPr>
        <p:grpSp>
          <p:nvGrpSpPr>
            <p:cNvPr id="113" name="Group 112">
              <a:extLst>
                <a:ext uri="{FF2B5EF4-FFF2-40B4-BE49-F238E27FC236}">
                  <a16:creationId xmlns:a16="http://schemas.microsoft.com/office/drawing/2014/main" id="{55FF85F5-3334-A5DF-3EB3-DC1E9BE1A455}"/>
                </a:ext>
              </a:extLst>
            </p:cNvPr>
            <p:cNvGrpSpPr/>
            <p:nvPr/>
          </p:nvGrpSpPr>
          <p:grpSpPr>
            <a:xfrm>
              <a:off x="1885752" y="4986010"/>
              <a:ext cx="187188" cy="352675"/>
              <a:chOff x="1885752" y="4986010"/>
              <a:chExt cx="187188" cy="352675"/>
            </a:xfrm>
          </p:grpSpPr>
          <p:sp>
            <p:nvSpPr>
              <p:cNvPr id="117" name="Rectangle 116">
                <a:extLst>
                  <a:ext uri="{FF2B5EF4-FFF2-40B4-BE49-F238E27FC236}">
                    <a16:creationId xmlns:a16="http://schemas.microsoft.com/office/drawing/2014/main" id="{871BBF8E-082A-5894-22F8-E55605EE3FBE}"/>
                  </a:ext>
                </a:extLst>
              </p:cNvPr>
              <p:cNvSpPr/>
              <p:nvPr/>
            </p:nvSpPr>
            <p:spPr bwMode="auto">
              <a:xfrm>
                <a:off x="1885752" y="4986010"/>
                <a:ext cx="187188" cy="343148"/>
              </a:xfrm>
              <a:prstGeom prst="rect">
                <a:avLst/>
              </a:prstGeom>
              <a:solidFill>
                <a:schemeClr val="accent2">
                  <a:lumMod val="60000"/>
                  <a:lumOff val="40000"/>
                </a:schemeClr>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18" name="Rectangle 117">
                <a:extLst>
                  <a:ext uri="{FF2B5EF4-FFF2-40B4-BE49-F238E27FC236}">
                    <a16:creationId xmlns:a16="http://schemas.microsoft.com/office/drawing/2014/main" id="{F9D3B976-D098-8D22-9250-7D5B92A7721A}"/>
                  </a:ext>
                </a:extLst>
              </p:cNvPr>
              <p:cNvSpPr/>
              <p:nvPr/>
            </p:nvSpPr>
            <p:spPr bwMode="auto">
              <a:xfrm>
                <a:off x="1885752" y="5040441"/>
                <a:ext cx="187188" cy="298244"/>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grpSp>
        <p:grpSp>
          <p:nvGrpSpPr>
            <p:cNvPr id="114" name="Group 113">
              <a:extLst>
                <a:ext uri="{FF2B5EF4-FFF2-40B4-BE49-F238E27FC236}">
                  <a16:creationId xmlns:a16="http://schemas.microsoft.com/office/drawing/2014/main" id="{34BCA91B-573B-660C-1DDB-D79F26F8BDD5}"/>
                </a:ext>
              </a:extLst>
            </p:cNvPr>
            <p:cNvGrpSpPr/>
            <p:nvPr/>
          </p:nvGrpSpPr>
          <p:grpSpPr>
            <a:xfrm>
              <a:off x="2096639" y="5110632"/>
              <a:ext cx="187188" cy="233502"/>
              <a:chOff x="1885752" y="5100846"/>
              <a:chExt cx="187188" cy="233502"/>
            </a:xfrm>
          </p:grpSpPr>
          <p:sp>
            <p:nvSpPr>
              <p:cNvPr id="115" name="Rectangle 114">
                <a:extLst>
                  <a:ext uri="{FF2B5EF4-FFF2-40B4-BE49-F238E27FC236}">
                    <a16:creationId xmlns:a16="http://schemas.microsoft.com/office/drawing/2014/main" id="{D86F92F7-FB7A-A750-7297-CE9659383DF6}"/>
                  </a:ext>
                </a:extLst>
              </p:cNvPr>
              <p:cNvSpPr/>
              <p:nvPr/>
            </p:nvSpPr>
            <p:spPr bwMode="auto">
              <a:xfrm>
                <a:off x="1885752" y="5100846"/>
                <a:ext cx="187188" cy="233502"/>
              </a:xfrm>
              <a:prstGeom prst="rect">
                <a:avLst/>
              </a:prstGeom>
              <a:solidFill>
                <a:schemeClr val="accent3">
                  <a:lumMod val="40000"/>
                  <a:lumOff val="60000"/>
                </a:schemeClr>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16" name="Rectangle 115">
                <a:extLst>
                  <a:ext uri="{FF2B5EF4-FFF2-40B4-BE49-F238E27FC236}">
                    <a16:creationId xmlns:a16="http://schemas.microsoft.com/office/drawing/2014/main" id="{4EA247C6-B135-9241-16DC-BA75202FC157}"/>
                  </a:ext>
                </a:extLst>
              </p:cNvPr>
              <p:cNvSpPr/>
              <p:nvPr/>
            </p:nvSpPr>
            <p:spPr bwMode="auto">
              <a:xfrm>
                <a:off x="1885752" y="5117867"/>
                <a:ext cx="187188" cy="216481"/>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grpSp>
      </p:grpSp>
      <p:grpSp>
        <p:nvGrpSpPr>
          <p:cNvPr id="119" name="Group 118">
            <a:extLst>
              <a:ext uri="{FF2B5EF4-FFF2-40B4-BE49-F238E27FC236}">
                <a16:creationId xmlns:a16="http://schemas.microsoft.com/office/drawing/2014/main" id="{10E3C7B7-A745-3B4C-8A86-3A81491630FE}"/>
              </a:ext>
            </a:extLst>
          </p:cNvPr>
          <p:cNvGrpSpPr/>
          <p:nvPr/>
        </p:nvGrpSpPr>
        <p:grpSpPr>
          <a:xfrm>
            <a:off x="8364679" y="5000169"/>
            <a:ext cx="640080" cy="347749"/>
            <a:chOff x="1885752" y="5005060"/>
            <a:chExt cx="398075" cy="347749"/>
          </a:xfrm>
        </p:grpSpPr>
        <p:grpSp>
          <p:nvGrpSpPr>
            <p:cNvPr id="120" name="Group 119">
              <a:extLst>
                <a:ext uri="{FF2B5EF4-FFF2-40B4-BE49-F238E27FC236}">
                  <a16:creationId xmlns:a16="http://schemas.microsoft.com/office/drawing/2014/main" id="{EA9C1FD6-E0D8-05C6-5939-DB8D77F98E0D}"/>
                </a:ext>
              </a:extLst>
            </p:cNvPr>
            <p:cNvGrpSpPr/>
            <p:nvPr/>
          </p:nvGrpSpPr>
          <p:grpSpPr>
            <a:xfrm>
              <a:off x="1885752" y="5005060"/>
              <a:ext cx="187188" cy="338528"/>
              <a:chOff x="1885752" y="5005060"/>
              <a:chExt cx="187188" cy="338528"/>
            </a:xfrm>
          </p:grpSpPr>
          <p:sp>
            <p:nvSpPr>
              <p:cNvPr id="124" name="Rectangle 123">
                <a:extLst>
                  <a:ext uri="{FF2B5EF4-FFF2-40B4-BE49-F238E27FC236}">
                    <a16:creationId xmlns:a16="http://schemas.microsoft.com/office/drawing/2014/main" id="{BD187872-10EE-911C-0D0A-C9D999A58400}"/>
                  </a:ext>
                </a:extLst>
              </p:cNvPr>
              <p:cNvSpPr/>
              <p:nvPr/>
            </p:nvSpPr>
            <p:spPr bwMode="auto">
              <a:xfrm>
                <a:off x="1885752" y="5005060"/>
                <a:ext cx="187188" cy="338528"/>
              </a:xfrm>
              <a:prstGeom prst="rect">
                <a:avLst/>
              </a:prstGeom>
              <a:solidFill>
                <a:schemeClr val="accent2">
                  <a:lumMod val="60000"/>
                  <a:lumOff val="40000"/>
                </a:schemeClr>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25" name="Rectangle 124">
                <a:extLst>
                  <a:ext uri="{FF2B5EF4-FFF2-40B4-BE49-F238E27FC236}">
                    <a16:creationId xmlns:a16="http://schemas.microsoft.com/office/drawing/2014/main" id="{33598FA6-9545-7087-E90D-AF80C9691EA8}"/>
                  </a:ext>
                </a:extLst>
              </p:cNvPr>
              <p:cNvSpPr/>
              <p:nvPr/>
            </p:nvSpPr>
            <p:spPr bwMode="auto">
              <a:xfrm>
                <a:off x="1885752" y="5257877"/>
                <a:ext cx="187188" cy="80808"/>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grpSp>
        <p:grpSp>
          <p:nvGrpSpPr>
            <p:cNvPr id="121" name="Group 120">
              <a:extLst>
                <a:ext uri="{FF2B5EF4-FFF2-40B4-BE49-F238E27FC236}">
                  <a16:creationId xmlns:a16="http://schemas.microsoft.com/office/drawing/2014/main" id="{2C49489B-2DF6-D597-9DC8-EE758B6B3132}"/>
                </a:ext>
              </a:extLst>
            </p:cNvPr>
            <p:cNvGrpSpPr/>
            <p:nvPr/>
          </p:nvGrpSpPr>
          <p:grpSpPr>
            <a:xfrm>
              <a:off x="2096639" y="5297621"/>
              <a:ext cx="187188" cy="55188"/>
              <a:chOff x="1885752" y="5287834"/>
              <a:chExt cx="187188" cy="55188"/>
            </a:xfrm>
          </p:grpSpPr>
          <p:sp>
            <p:nvSpPr>
              <p:cNvPr id="122" name="Rectangle 121">
                <a:extLst>
                  <a:ext uri="{FF2B5EF4-FFF2-40B4-BE49-F238E27FC236}">
                    <a16:creationId xmlns:a16="http://schemas.microsoft.com/office/drawing/2014/main" id="{9C21A44C-2B07-F365-001F-5F925AE0307D}"/>
                  </a:ext>
                </a:extLst>
              </p:cNvPr>
              <p:cNvSpPr/>
              <p:nvPr/>
            </p:nvSpPr>
            <p:spPr bwMode="auto">
              <a:xfrm>
                <a:off x="1885752" y="5287834"/>
                <a:ext cx="187188" cy="46514"/>
              </a:xfrm>
              <a:prstGeom prst="rect">
                <a:avLst/>
              </a:prstGeom>
              <a:solidFill>
                <a:schemeClr val="accent3">
                  <a:lumMod val="40000"/>
                  <a:lumOff val="60000"/>
                </a:schemeClr>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23" name="Rectangle 122">
                <a:extLst>
                  <a:ext uri="{FF2B5EF4-FFF2-40B4-BE49-F238E27FC236}">
                    <a16:creationId xmlns:a16="http://schemas.microsoft.com/office/drawing/2014/main" id="{015FDF16-133E-DFF0-1E81-195DC994B1F5}"/>
                  </a:ext>
                </a:extLst>
              </p:cNvPr>
              <p:cNvSpPr/>
              <p:nvPr/>
            </p:nvSpPr>
            <p:spPr bwMode="auto">
              <a:xfrm>
                <a:off x="1885752" y="5297303"/>
                <a:ext cx="187188" cy="45719"/>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grpSp>
      </p:grpSp>
      <p:grpSp>
        <p:nvGrpSpPr>
          <p:cNvPr id="126" name="Group 125">
            <a:extLst>
              <a:ext uri="{FF2B5EF4-FFF2-40B4-BE49-F238E27FC236}">
                <a16:creationId xmlns:a16="http://schemas.microsoft.com/office/drawing/2014/main" id="{2591A280-C273-CC82-6FBD-CA8D03AB8E6C}"/>
              </a:ext>
            </a:extLst>
          </p:cNvPr>
          <p:cNvGrpSpPr/>
          <p:nvPr/>
        </p:nvGrpSpPr>
        <p:grpSpPr>
          <a:xfrm>
            <a:off x="9305069" y="5035550"/>
            <a:ext cx="640080" cy="308028"/>
            <a:chOff x="1885752" y="5040441"/>
            <a:chExt cx="398075" cy="308028"/>
          </a:xfrm>
        </p:grpSpPr>
        <p:grpSp>
          <p:nvGrpSpPr>
            <p:cNvPr id="127" name="Group 126">
              <a:extLst>
                <a:ext uri="{FF2B5EF4-FFF2-40B4-BE49-F238E27FC236}">
                  <a16:creationId xmlns:a16="http://schemas.microsoft.com/office/drawing/2014/main" id="{FADFFCAE-995D-7AA1-75D0-88B53A1BE93E}"/>
                </a:ext>
              </a:extLst>
            </p:cNvPr>
            <p:cNvGrpSpPr/>
            <p:nvPr/>
          </p:nvGrpSpPr>
          <p:grpSpPr>
            <a:xfrm>
              <a:off x="1885752" y="5040441"/>
              <a:ext cx="187188" cy="298244"/>
              <a:chOff x="1885752" y="5040441"/>
              <a:chExt cx="187188" cy="298244"/>
            </a:xfrm>
          </p:grpSpPr>
          <p:sp>
            <p:nvSpPr>
              <p:cNvPr id="131" name="Rectangle 130">
                <a:extLst>
                  <a:ext uri="{FF2B5EF4-FFF2-40B4-BE49-F238E27FC236}">
                    <a16:creationId xmlns:a16="http://schemas.microsoft.com/office/drawing/2014/main" id="{65EBDFC2-5819-D358-055C-3CF3EE5A014C}"/>
                  </a:ext>
                </a:extLst>
              </p:cNvPr>
              <p:cNvSpPr/>
              <p:nvPr/>
            </p:nvSpPr>
            <p:spPr bwMode="auto">
              <a:xfrm>
                <a:off x="1885752" y="5040441"/>
                <a:ext cx="187188" cy="298241"/>
              </a:xfrm>
              <a:prstGeom prst="rect">
                <a:avLst/>
              </a:prstGeom>
              <a:solidFill>
                <a:schemeClr val="accent2">
                  <a:lumMod val="60000"/>
                  <a:lumOff val="40000"/>
                </a:schemeClr>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32" name="Rectangle 131">
                <a:extLst>
                  <a:ext uri="{FF2B5EF4-FFF2-40B4-BE49-F238E27FC236}">
                    <a16:creationId xmlns:a16="http://schemas.microsoft.com/office/drawing/2014/main" id="{FB0CDAA1-A5ED-9990-7510-125958D536F6}"/>
                  </a:ext>
                </a:extLst>
              </p:cNvPr>
              <p:cNvSpPr/>
              <p:nvPr/>
            </p:nvSpPr>
            <p:spPr bwMode="auto">
              <a:xfrm>
                <a:off x="1885752" y="5196019"/>
                <a:ext cx="187188" cy="142666"/>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grpSp>
        <p:grpSp>
          <p:nvGrpSpPr>
            <p:cNvPr id="128" name="Group 127">
              <a:extLst>
                <a:ext uri="{FF2B5EF4-FFF2-40B4-BE49-F238E27FC236}">
                  <a16:creationId xmlns:a16="http://schemas.microsoft.com/office/drawing/2014/main" id="{9FF0DD68-A854-EFBE-6BBC-0EB5F5863BC8}"/>
                </a:ext>
              </a:extLst>
            </p:cNvPr>
            <p:cNvGrpSpPr/>
            <p:nvPr/>
          </p:nvGrpSpPr>
          <p:grpSpPr>
            <a:xfrm>
              <a:off x="2096639" y="5205546"/>
              <a:ext cx="187188" cy="142923"/>
              <a:chOff x="1885752" y="5195759"/>
              <a:chExt cx="187188" cy="142923"/>
            </a:xfrm>
          </p:grpSpPr>
          <p:sp>
            <p:nvSpPr>
              <p:cNvPr id="129" name="Rectangle 128">
                <a:extLst>
                  <a:ext uri="{FF2B5EF4-FFF2-40B4-BE49-F238E27FC236}">
                    <a16:creationId xmlns:a16="http://schemas.microsoft.com/office/drawing/2014/main" id="{3EB40796-27CC-4297-5902-31A1D689DE5A}"/>
                  </a:ext>
                </a:extLst>
              </p:cNvPr>
              <p:cNvSpPr/>
              <p:nvPr/>
            </p:nvSpPr>
            <p:spPr bwMode="auto">
              <a:xfrm>
                <a:off x="1885752" y="5195759"/>
                <a:ext cx="187188" cy="142923"/>
              </a:xfrm>
              <a:prstGeom prst="rect">
                <a:avLst/>
              </a:prstGeom>
              <a:solidFill>
                <a:schemeClr val="accent3">
                  <a:lumMod val="40000"/>
                  <a:lumOff val="60000"/>
                </a:schemeClr>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30" name="Rectangle 129">
                <a:extLst>
                  <a:ext uri="{FF2B5EF4-FFF2-40B4-BE49-F238E27FC236}">
                    <a16:creationId xmlns:a16="http://schemas.microsoft.com/office/drawing/2014/main" id="{56607172-8643-A21A-3609-CE5F8CB45AD0}"/>
                  </a:ext>
                </a:extLst>
              </p:cNvPr>
              <p:cNvSpPr/>
              <p:nvPr/>
            </p:nvSpPr>
            <p:spPr bwMode="auto">
              <a:xfrm>
                <a:off x="1885752" y="5256087"/>
                <a:ext cx="187188" cy="72813"/>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grpSp>
      </p:grpSp>
      <p:grpSp>
        <p:nvGrpSpPr>
          <p:cNvPr id="153" name="Group 152">
            <a:extLst>
              <a:ext uri="{FF2B5EF4-FFF2-40B4-BE49-F238E27FC236}">
                <a16:creationId xmlns:a16="http://schemas.microsoft.com/office/drawing/2014/main" id="{AA254D58-33C4-9F04-E222-0B721D5E4552}"/>
              </a:ext>
            </a:extLst>
          </p:cNvPr>
          <p:cNvGrpSpPr/>
          <p:nvPr/>
        </p:nvGrpSpPr>
        <p:grpSpPr>
          <a:xfrm>
            <a:off x="10245453" y="5083598"/>
            <a:ext cx="640081" cy="253634"/>
            <a:chOff x="1885752" y="5088489"/>
            <a:chExt cx="398076" cy="253634"/>
          </a:xfrm>
        </p:grpSpPr>
        <p:grpSp>
          <p:nvGrpSpPr>
            <p:cNvPr id="154" name="Group 153">
              <a:extLst>
                <a:ext uri="{FF2B5EF4-FFF2-40B4-BE49-F238E27FC236}">
                  <a16:creationId xmlns:a16="http://schemas.microsoft.com/office/drawing/2014/main" id="{3056C14B-CDE0-5982-1FEA-1006EC69AC58}"/>
                </a:ext>
              </a:extLst>
            </p:cNvPr>
            <p:cNvGrpSpPr/>
            <p:nvPr/>
          </p:nvGrpSpPr>
          <p:grpSpPr>
            <a:xfrm>
              <a:off x="1885752" y="5088489"/>
              <a:ext cx="187188" cy="250195"/>
              <a:chOff x="1885752" y="5088489"/>
              <a:chExt cx="187188" cy="250195"/>
            </a:xfrm>
          </p:grpSpPr>
          <p:sp>
            <p:nvSpPr>
              <p:cNvPr id="158" name="Rectangle 157">
                <a:extLst>
                  <a:ext uri="{FF2B5EF4-FFF2-40B4-BE49-F238E27FC236}">
                    <a16:creationId xmlns:a16="http://schemas.microsoft.com/office/drawing/2014/main" id="{BFB2F636-E619-EF32-225B-4CA8E002E04B}"/>
                  </a:ext>
                </a:extLst>
              </p:cNvPr>
              <p:cNvSpPr/>
              <p:nvPr/>
            </p:nvSpPr>
            <p:spPr bwMode="auto">
              <a:xfrm>
                <a:off x="1885752" y="5088489"/>
                <a:ext cx="187188" cy="250193"/>
              </a:xfrm>
              <a:prstGeom prst="rect">
                <a:avLst/>
              </a:prstGeom>
              <a:solidFill>
                <a:schemeClr val="accent2">
                  <a:lumMod val="60000"/>
                  <a:lumOff val="40000"/>
                </a:schemeClr>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59" name="Rectangle 158">
                <a:extLst>
                  <a:ext uri="{FF2B5EF4-FFF2-40B4-BE49-F238E27FC236}">
                    <a16:creationId xmlns:a16="http://schemas.microsoft.com/office/drawing/2014/main" id="{075A4C51-5CC4-E5ED-A7A0-A4B923359DBD}"/>
                  </a:ext>
                </a:extLst>
              </p:cNvPr>
              <p:cNvSpPr/>
              <p:nvPr/>
            </p:nvSpPr>
            <p:spPr bwMode="auto">
              <a:xfrm>
                <a:off x="1885752" y="5292965"/>
                <a:ext cx="187188" cy="45719"/>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grpSp>
        <p:grpSp>
          <p:nvGrpSpPr>
            <p:cNvPr id="155" name="Group 154">
              <a:extLst>
                <a:ext uri="{FF2B5EF4-FFF2-40B4-BE49-F238E27FC236}">
                  <a16:creationId xmlns:a16="http://schemas.microsoft.com/office/drawing/2014/main" id="{EAED6B7A-6EE5-4FAB-7F5D-63D5D104D3C2}"/>
                </a:ext>
              </a:extLst>
            </p:cNvPr>
            <p:cNvGrpSpPr/>
            <p:nvPr/>
          </p:nvGrpSpPr>
          <p:grpSpPr>
            <a:xfrm>
              <a:off x="2096639" y="5199199"/>
              <a:ext cx="187189" cy="142924"/>
              <a:chOff x="1885752" y="5189412"/>
              <a:chExt cx="187189" cy="142924"/>
            </a:xfrm>
          </p:grpSpPr>
          <p:sp>
            <p:nvSpPr>
              <p:cNvPr id="156" name="Rectangle 155">
                <a:extLst>
                  <a:ext uri="{FF2B5EF4-FFF2-40B4-BE49-F238E27FC236}">
                    <a16:creationId xmlns:a16="http://schemas.microsoft.com/office/drawing/2014/main" id="{ECF9413D-B057-DC8D-EFA9-0AC622BADDF6}"/>
                  </a:ext>
                </a:extLst>
              </p:cNvPr>
              <p:cNvSpPr/>
              <p:nvPr/>
            </p:nvSpPr>
            <p:spPr bwMode="auto">
              <a:xfrm>
                <a:off x="1885753" y="5189412"/>
                <a:ext cx="187188" cy="142924"/>
              </a:xfrm>
              <a:prstGeom prst="rect">
                <a:avLst/>
              </a:prstGeom>
              <a:solidFill>
                <a:schemeClr val="accent3">
                  <a:lumMod val="40000"/>
                  <a:lumOff val="60000"/>
                </a:schemeClr>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57" name="Rectangle 156">
                <a:extLst>
                  <a:ext uri="{FF2B5EF4-FFF2-40B4-BE49-F238E27FC236}">
                    <a16:creationId xmlns:a16="http://schemas.microsoft.com/office/drawing/2014/main" id="{72DB5E3E-8CDD-D2FF-C4E3-87569E6C0160}"/>
                  </a:ext>
                </a:extLst>
              </p:cNvPr>
              <p:cNvSpPr/>
              <p:nvPr/>
            </p:nvSpPr>
            <p:spPr bwMode="auto">
              <a:xfrm>
                <a:off x="1885752" y="5195762"/>
                <a:ext cx="187188" cy="133138"/>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grpSp>
      </p:grpSp>
      <p:sp>
        <p:nvSpPr>
          <p:cNvPr id="161" name="TextBox 160">
            <a:extLst>
              <a:ext uri="{FF2B5EF4-FFF2-40B4-BE49-F238E27FC236}">
                <a16:creationId xmlns:a16="http://schemas.microsoft.com/office/drawing/2014/main" id="{672DF194-A9DF-5F6C-CFDE-9075686A5EDA}"/>
              </a:ext>
            </a:extLst>
          </p:cNvPr>
          <p:cNvSpPr txBox="1"/>
          <p:nvPr/>
        </p:nvSpPr>
        <p:spPr bwMode="auto">
          <a:xfrm>
            <a:off x="1663417" y="1806909"/>
            <a:ext cx="53039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18.0</a:t>
            </a:r>
          </a:p>
        </p:txBody>
      </p:sp>
      <p:sp>
        <p:nvSpPr>
          <p:cNvPr id="162" name="TextBox 161">
            <a:extLst>
              <a:ext uri="{FF2B5EF4-FFF2-40B4-BE49-F238E27FC236}">
                <a16:creationId xmlns:a16="http://schemas.microsoft.com/office/drawing/2014/main" id="{F35F42DF-27F9-02DC-8FBE-C24C33FEAC9B}"/>
              </a:ext>
            </a:extLst>
          </p:cNvPr>
          <p:cNvSpPr txBox="1"/>
          <p:nvPr/>
        </p:nvSpPr>
        <p:spPr bwMode="auto">
          <a:xfrm>
            <a:off x="2011139" y="2983840"/>
            <a:ext cx="53039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11.6</a:t>
            </a:r>
          </a:p>
        </p:txBody>
      </p:sp>
      <p:sp>
        <p:nvSpPr>
          <p:cNvPr id="163" name="TextBox 162">
            <a:extLst>
              <a:ext uri="{FF2B5EF4-FFF2-40B4-BE49-F238E27FC236}">
                <a16:creationId xmlns:a16="http://schemas.microsoft.com/office/drawing/2014/main" id="{871F006A-1678-7167-CC94-B08B61814C13}"/>
              </a:ext>
            </a:extLst>
          </p:cNvPr>
          <p:cNvSpPr txBox="1"/>
          <p:nvPr/>
        </p:nvSpPr>
        <p:spPr bwMode="auto">
          <a:xfrm>
            <a:off x="2596451" y="2364066"/>
            <a:ext cx="53039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15.1</a:t>
            </a:r>
          </a:p>
        </p:txBody>
      </p:sp>
      <p:sp>
        <p:nvSpPr>
          <p:cNvPr id="164" name="TextBox 163">
            <a:extLst>
              <a:ext uri="{FF2B5EF4-FFF2-40B4-BE49-F238E27FC236}">
                <a16:creationId xmlns:a16="http://schemas.microsoft.com/office/drawing/2014/main" id="{CCECC0BB-7EB0-A301-20B4-BF826C76FE82}"/>
              </a:ext>
            </a:extLst>
          </p:cNvPr>
          <p:cNvSpPr txBox="1"/>
          <p:nvPr/>
        </p:nvSpPr>
        <p:spPr bwMode="auto">
          <a:xfrm>
            <a:off x="2958002" y="4100237"/>
            <a:ext cx="53039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5.7</a:t>
            </a:r>
          </a:p>
        </p:txBody>
      </p:sp>
      <p:sp>
        <p:nvSpPr>
          <p:cNvPr id="165" name="TextBox 164">
            <a:extLst>
              <a:ext uri="{FF2B5EF4-FFF2-40B4-BE49-F238E27FC236}">
                <a16:creationId xmlns:a16="http://schemas.microsoft.com/office/drawing/2014/main" id="{E25EBC8E-6087-B9AA-0A44-E9D82B3551E8}"/>
              </a:ext>
            </a:extLst>
          </p:cNvPr>
          <p:cNvSpPr txBox="1"/>
          <p:nvPr/>
        </p:nvSpPr>
        <p:spPr bwMode="auto">
          <a:xfrm>
            <a:off x="3542022" y="4108023"/>
            <a:ext cx="53039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5.7</a:t>
            </a:r>
          </a:p>
        </p:txBody>
      </p:sp>
      <p:sp>
        <p:nvSpPr>
          <p:cNvPr id="166" name="TextBox 165">
            <a:extLst>
              <a:ext uri="{FF2B5EF4-FFF2-40B4-BE49-F238E27FC236}">
                <a16:creationId xmlns:a16="http://schemas.microsoft.com/office/drawing/2014/main" id="{BEA24B28-CEAD-271B-794B-D57BA6F109EF}"/>
              </a:ext>
            </a:extLst>
          </p:cNvPr>
          <p:cNvSpPr txBox="1"/>
          <p:nvPr/>
        </p:nvSpPr>
        <p:spPr bwMode="auto">
          <a:xfrm>
            <a:off x="3898970" y="4949248"/>
            <a:ext cx="53039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1.0</a:t>
            </a:r>
          </a:p>
        </p:txBody>
      </p:sp>
      <p:sp>
        <p:nvSpPr>
          <p:cNvPr id="167" name="TextBox 166">
            <a:extLst>
              <a:ext uri="{FF2B5EF4-FFF2-40B4-BE49-F238E27FC236}">
                <a16:creationId xmlns:a16="http://schemas.microsoft.com/office/drawing/2014/main" id="{9DE884E4-0205-23D8-F127-15107EBA4AD5}"/>
              </a:ext>
            </a:extLst>
          </p:cNvPr>
          <p:cNvSpPr txBox="1"/>
          <p:nvPr/>
        </p:nvSpPr>
        <p:spPr bwMode="auto">
          <a:xfrm>
            <a:off x="4488416" y="4160031"/>
            <a:ext cx="53039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5.2</a:t>
            </a:r>
          </a:p>
        </p:txBody>
      </p:sp>
      <p:sp>
        <p:nvSpPr>
          <p:cNvPr id="168" name="TextBox 167">
            <a:extLst>
              <a:ext uri="{FF2B5EF4-FFF2-40B4-BE49-F238E27FC236}">
                <a16:creationId xmlns:a16="http://schemas.microsoft.com/office/drawing/2014/main" id="{536F03CC-62FE-99CE-1E1B-D48D2F794D0E}"/>
              </a:ext>
            </a:extLst>
          </p:cNvPr>
          <p:cNvSpPr txBox="1"/>
          <p:nvPr/>
        </p:nvSpPr>
        <p:spPr bwMode="auto">
          <a:xfrm>
            <a:off x="4813999" y="4781258"/>
            <a:ext cx="53039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1.8</a:t>
            </a:r>
          </a:p>
        </p:txBody>
      </p:sp>
      <p:sp>
        <p:nvSpPr>
          <p:cNvPr id="169" name="TextBox 168">
            <a:extLst>
              <a:ext uri="{FF2B5EF4-FFF2-40B4-BE49-F238E27FC236}">
                <a16:creationId xmlns:a16="http://schemas.microsoft.com/office/drawing/2014/main" id="{7096DFDA-8532-D080-369C-D6C01FDB69F4}"/>
              </a:ext>
            </a:extLst>
          </p:cNvPr>
          <p:cNvSpPr txBox="1"/>
          <p:nvPr/>
        </p:nvSpPr>
        <p:spPr bwMode="auto">
          <a:xfrm>
            <a:off x="5418288" y="4649837"/>
            <a:ext cx="53039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2.6</a:t>
            </a:r>
          </a:p>
        </p:txBody>
      </p:sp>
      <p:sp>
        <p:nvSpPr>
          <p:cNvPr id="170" name="TextBox 169">
            <a:extLst>
              <a:ext uri="{FF2B5EF4-FFF2-40B4-BE49-F238E27FC236}">
                <a16:creationId xmlns:a16="http://schemas.microsoft.com/office/drawing/2014/main" id="{F63E3068-F310-9888-AD68-5B6E72BED72D}"/>
              </a:ext>
            </a:extLst>
          </p:cNvPr>
          <p:cNvSpPr txBox="1"/>
          <p:nvPr/>
        </p:nvSpPr>
        <p:spPr bwMode="auto">
          <a:xfrm>
            <a:off x="5778243" y="5112104"/>
            <a:ext cx="53039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a:t>
            </a:r>
          </a:p>
        </p:txBody>
      </p:sp>
      <p:sp>
        <p:nvSpPr>
          <p:cNvPr id="171" name="TextBox 170">
            <a:extLst>
              <a:ext uri="{FF2B5EF4-FFF2-40B4-BE49-F238E27FC236}">
                <a16:creationId xmlns:a16="http://schemas.microsoft.com/office/drawing/2014/main" id="{EDDB67A7-35F5-1D67-F1FC-544689A382C3}"/>
              </a:ext>
            </a:extLst>
          </p:cNvPr>
          <p:cNvSpPr txBox="1"/>
          <p:nvPr/>
        </p:nvSpPr>
        <p:spPr bwMode="auto">
          <a:xfrm>
            <a:off x="6383649" y="4716081"/>
            <a:ext cx="53039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2.2</a:t>
            </a:r>
          </a:p>
        </p:txBody>
      </p:sp>
      <p:sp>
        <p:nvSpPr>
          <p:cNvPr id="172" name="TextBox 171">
            <a:extLst>
              <a:ext uri="{FF2B5EF4-FFF2-40B4-BE49-F238E27FC236}">
                <a16:creationId xmlns:a16="http://schemas.microsoft.com/office/drawing/2014/main" id="{56D03E64-E9F2-FE5D-E957-C4CB11CE6222}"/>
              </a:ext>
            </a:extLst>
          </p:cNvPr>
          <p:cNvSpPr txBox="1"/>
          <p:nvPr/>
        </p:nvSpPr>
        <p:spPr bwMode="auto">
          <a:xfrm>
            <a:off x="6706811" y="4864267"/>
            <a:ext cx="53039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1.5</a:t>
            </a:r>
          </a:p>
        </p:txBody>
      </p:sp>
      <p:sp>
        <p:nvSpPr>
          <p:cNvPr id="173" name="TextBox 172">
            <a:extLst>
              <a:ext uri="{FF2B5EF4-FFF2-40B4-BE49-F238E27FC236}">
                <a16:creationId xmlns:a16="http://schemas.microsoft.com/office/drawing/2014/main" id="{D2865FB9-7FEC-FC2D-C3C1-8DA64B419E58}"/>
              </a:ext>
            </a:extLst>
          </p:cNvPr>
          <p:cNvSpPr txBox="1"/>
          <p:nvPr/>
        </p:nvSpPr>
        <p:spPr bwMode="auto">
          <a:xfrm>
            <a:off x="7309586" y="4774905"/>
            <a:ext cx="53039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2.0</a:t>
            </a:r>
          </a:p>
        </p:txBody>
      </p:sp>
      <p:sp>
        <p:nvSpPr>
          <p:cNvPr id="174" name="TextBox 173">
            <a:extLst>
              <a:ext uri="{FF2B5EF4-FFF2-40B4-BE49-F238E27FC236}">
                <a16:creationId xmlns:a16="http://schemas.microsoft.com/office/drawing/2014/main" id="{6652A753-57AF-ECF1-5230-3514A6FCC687}"/>
              </a:ext>
            </a:extLst>
          </p:cNvPr>
          <p:cNvSpPr txBox="1"/>
          <p:nvPr/>
        </p:nvSpPr>
        <p:spPr bwMode="auto">
          <a:xfrm>
            <a:off x="7638129" y="4892894"/>
            <a:ext cx="53039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1.3</a:t>
            </a:r>
          </a:p>
        </p:txBody>
      </p:sp>
      <p:sp>
        <p:nvSpPr>
          <p:cNvPr id="175" name="TextBox 174">
            <a:extLst>
              <a:ext uri="{FF2B5EF4-FFF2-40B4-BE49-F238E27FC236}">
                <a16:creationId xmlns:a16="http://schemas.microsoft.com/office/drawing/2014/main" id="{8E387D4A-7E3C-2C36-B502-B7F5B957538F}"/>
              </a:ext>
            </a:extLst>
          </p:cNvPr>
          <p:cNvSpPr txBox="1"/>
          <p:nvPr/>
        </p:nvSpPr>
        <p:spPr bwMode="auto">
          <a:xfrm>
            <a:off x="8266117" y="4774905"/>
            <a:ext cx="53039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1.9</a:t>
            </a:r>
          </a:p>
        </p:txBody>
      </p:sp>
      <p:sp>
        <p:nvSpPr>
          <p:cNvPr id="176" name="TextBox 175">
            <a:extLst>
              <a:ext uri="{FF2B5EF4-FFF2-40B4-BE49-F238E27FC236}">
                <a16:creationId xmlns:a16="http://schemas.microsoft.com/office/drawing/2014/main" id="{0DC83B12-B810-B3AE-A1CA-60A0963F22FE}"/>
              </a:ext>
            </a:extLst>
          </p:cNvPr>
          <p:cNvSpPr txBox="1"/>
          <p:nvPr/>
        </p:nvSpPr>
        <p:spPr bwMode="auto">
          <a:xfrm>
            <a:off x="8603726" y="5077731"/>
            <a:ext cx="53039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0.3</a:t>
            </a:r>
          </a:p>
        </p:txBody>
      </p:sp>
      <p:sp>
        <p:nvSpPr>
          <p:cNvPr id="177" name="TextBox 176">
            <a:extLst>
              <a:ext uri="{FF2B5EF4-FFF2-40B4-BE49-F238E27FC236}">
                <a16:creationId xmlns:a16="http://schemas.microsoft.com/office/drawing/2014/main" id="{26B32643-1EF6-A306-E424-142B68E2F3DB}"/>
              </a:ext>
            </a:extLst>
          </p:cNvPr>
          <p:cNvSpPr txBox="1"/>
          <p:nvPr/>
        </p:nvSpPr>
        <p:spPr bwMode="auto">
          <a:xfrm>
            <a:off x="9183452" y="4807373"/>
            <a:ext cx="53039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1.7</a:t>
            </a:r>
          </a:p>
        </p:txBody>
      </p:sp>
      <p:sp>
        <p:nvSpPr>
          <p:cNvPr id="178" name="TextBox 177">
            <a:extLst>
              <a:ext uri="{FF2B5EF4-FFF2-40B4-BE49-F238E27FC236}">
                <a16:creationId xmlns:a16="http://schemas.microsoft.com/office/drawing/2014/main" id="{1B0A19FC-74A4-42C6-8BE7-1F263BA5A84B}"/>
              </a:ext>
            </a:extLst>
          </p:cNvPr>
          <p:cNvSpPr txBox="1"/>
          <p:nvPr/>
        </p:nvSpPr>
        <p:spPr bwMode="auto">
          <a:xfrm>
            <a:off x="9517511" y="4989251"/>
            <a:ext cx="53039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0.8</a:t>
            </a:r>
          </a:p>
        </p:txBody>
      </p:sp>
      <p:sp>
        <p:nvSpPr>
          <p:cNvPr id="187" name="TextBox 186">
            <a:extLst>
              <a:ext uri="{FF2B5EF4-FFF2-40B4-BE49-F238E27FC236}">
                <a16:creationId xmlns:a16="http://schemas.microsoft.com/office/drawing/2014/main" id="{F7278046-BA0A-99E0-0853-CB6164BE2317}"/>
              </a:ext>
            </a:extLst>
          </p:cNvPr>
          <p:cNvSpPr txBox="1"/>
          <p:nvPr/>
        </p:nvSpPr>
        <p:spPr bwMode="auto">
          <a:xfrm>
            <a:off x="10125818" y="4877058"/>
            <a:ext cx="53039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1.4</a:t>
            </a:r>
          </a:p>
        </p:txBody>
      </p:sp>
      <p:sp>
        <p:nvSpPr>
          <p:cNvPr id="188" name="TextBox 187">
            <a:extLst>
              <a:ext uri="{FF2B5EF4-FFF2-40B4-BE49-F238E27FC236}">
                <a16:creationId xmlns:a16="http://schemas.microsoft.com/office/drawing/2014/main" id="{D12C2DDD-F0FA-DCA5-79A2-10B2D6F26704}"/>
              </a:ext>
            </a:extLst>
          </p:cNvPr>
          <p:cNvSpPr txBox="1"/>
          <p:nvPr/>
        </p:nvSpPr>
        <p:spPr bwMode="auto">
          <a:xfrm>
            <a:off x="10478609" y="4995327"/>
            <a:ext cx="53039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0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0.8</a:t>
            </a:r>
          </a:p>
        </p:txBody>
      </p:sp>
      <p:grpSp>
        <p:nvGrpSpPr>
          <p:cNvPr id="189" name="Group 188">
            <a:extLst>
              <a:ext uri="{FF2B5EF4-FFF2-40B4-BE49-F238E27FC236}">
                <a16:creationId xmlns:a16="http://schemas.microsoft.com/office/drawing/2014/main" id="{B1738BB5-321D-142C-3352-7A50D21CDE8A}"/>
              </a:ext>
            </a:extLst>
          </p:cNvPr>
          <p:cNvGrpSpPr/>
          <p:nvPr/>
        </p:nvGrpSpPr>
        <p:grpSpPr>
          <a:xfrm>
            <a:off x="2719157" y="2579172"/>
            <a:ext cx="640080" cy="2766110"/>
            <a:chOff x="1885752" y="2578617"/>
            <a:chExt cx="398075" cy="2766110"/>
          </a:xfrm>
        </p:grpSpPr>
        <p:grpSp>
          <p:nvGrpSpPr>
            <p:cNvPr id="190" name="Group 189">
              <a:extLst>
                <a:ext uri="{FF2B5EF4-FFF2-40B4-BE49-F238E27FC236}">
                  <a16:creationId xmlns:a16="http://schemas.microsoft.com/office/drawing/2014/main" id="{08A189FE-EFD1-5837-2C78-E3125DC64514}"/>
                </a:ext>
              </a:extLst>
            </p:cNvPr>
            <p:cNvGrpSpPr/>
            <p:nvPr/>
          </p:nvGrpSpPr>
          <p:grpSpPr>
            <a:xfrm>
              <a:off x="1885752" y="2578617"/>
              <a:ext cx="187188" cy="2766110"/>
              <a:chOff x="1885752" y="2578617"/>
              <a:chExt cx="187188" cy="2766110"/>
            </a:xfrm>
          </p:grpSpPr>
          <p:sp>
            <p:nvSpPr>
              <p:cNvPr id="194" name="Rectangle 193">
                <a:extLst>
                  <a:ext uri="{FF2B5EF4-FFF2-40B4-BE49-F238E27FC236}">
                    <a16:creationId xmlns:a16="http://schemas.microsoft.com/office/drawing/2014/main" id="{1D5D1A45-94A4-B55A-8494-4F8BE524A987}"/>
                  </a:ext>
                </a:extLst>
              </p:cNvPr>
              <p:cNvSpPr/>
              <p:nvPr/>
            </p:nvSpPr>
            <p:spPr bwMode="auto">
              <a:xfrm>
                <a:off x="1885752" y="2578617"/>
                <a:ext cx="187188" cy="2753715"/>
              </a:xfrm>
              <a:prstGeom prst="rect">
                <a:avLst/>
              </a:prstGeom>
              <a:solidFill>
                <a:schemeClr val="accent2">
                  <a:lumMod val="60000"/>
                  <a:lumOff val="40000"/>
                </a:schemeClr>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95" name="Rectangle 194">
                <a:extLst>
                  <a:ext uri="{FF2B5EF4-FFF2-40B4-BE49-F238E27FC236}">
                    <a16:creationId xmlns:a16="http://schemas.microsoft.com/office/drawing/2014/main" id="{2CA7CDB9-DFEE-D8E0-C3F3-4F1ACADFBB9D}"/>
                  </a:ext>
                </a:extLst>
              </p:cNvPr>
              <p:cNvSpPr/>
              <p:nvPr/>
            </p:nvSpPr>
            <p:spPr bwMode="auto">
              <a:xfrm>
                <a:off x="1885752" y="2679388"/>
                <a:ext cx="187188" cy="2665339"/>
              </a:xfrm>
              <a:prstGeom prst="rect">
                <a:avLst/>
              </a:prstGeom>
              <a:solidFill>
                <a:schemeClr val="accent1"/>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grpSp>
        <p:sp>
          <p:nvSpPr>
            <p:cNvPr id="193" name="Rectangle 192">
              <a:extLst>
                <a:ext uri="{FF2B5EF4-FFF2-40B4-BE49-F238E27FC236}">
                  <a16:creationId xmlns:a16="http://schemas.microsoft.com/office/drawing/2014/main" id="{C9798A3C-9135-4A2D-5628-F94CDC1FAB7F}"/>
                </a:ext>
              </a:extLst>
            </p:cNvPr>
            <p:cNvSpPr/>
            <p:nvPr/>
          </p:nvSpPr>
          <p:spPr bwMode="auto">
            <a:xfrm>
              <a:off x="2096639" y="4314273"/>
              <a:ext cx="187188" cy="1024409"/>
            </a:xfrm>
            <a:prstGeom prst="rect">
              <a:avLst/>
            </a:prstGeom>
            <a:solidFill>
              <a:schemeClr val="accent3"/>
            </a:solidFill>
            <a:ln w="0">
              <a:solidFill>
                <a:schemeClr val="bg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grpSp>
      <p:cxnSp>
        <p:nvCxnSpPr>
          <p:cNvPr id="160" name="Straight Connector 159">
            <a:extLst>
              <a:ext uri="{FF2B5EF4-FFF2-40B4-BE49-F238E27FC236}">
                <a16:creationId xmlns:a16="http://schemas.microsoft.com/office/drawing/2014/main" id="{F6226D24-CE26-F3D5-0E91-C7A3771B14B0}"/>
              </a:ext>
            </a:extLst>
          </p:cNvPr>
          <p:cNvCxnSpPr>
            <a:cxnSpLocks/>
          </p:cNvCxnSpPr>
          <p:nvPr/>
        </p:nvCxnSpPr>
        <p:spPr bwMode="auto">
          <a:xfrm>
            <a:off x="1668162" y="5338699"/>
            <a:ext cx="9333213" cy="0"/>
          </a:xfrm>
          <a:prstGeom prst="line">
            <a:avLst/>
          </a:prstGeom>
          <a:noFill/>
          <a:ln w="28575" cap="flat" cmpd="sng" algn="ctr">
            <a:solidFill>
              <a:schemeClr val="bg1"/>
            </a:solidFill>
            <a:prstDash val="solid"/>
            <a:round/>
            <a:headEnd type="none" w="med" len="med"/>
            <a:tailEnd type="none" w="med" len="med"/>
          </a:ln>
          <a:effectLst/>
        </p:spPr>
      </p:cxnSp>
      <p:sp>
        <p:nvSpPr>
          <p:cNvPr id="2" name="Text Box 30">
            <a:extLst>
              <a:ext uri="{FF2B5EF4-FFF2-40B4-BE49-F238E27FC236}">
                <a16:creationId xmlns:a16="http://schemas.microsoft.com/office/drawing/2014/main" id="{DA9E839D-F640-5D90-A49F-5747E8AFF14F}"/>
              </a:ext>
            </a:extLst>
          </p:cNvPr>
          <p:cNvSpPr txBox="1">
            <a:spLocks noChangeArrowheads="1"/>
          </p:cNvSpPr>
          <p:nvPr/>
        </p:nvSpPr>
        <p:spPr bwMode="auto">
          <a:xfrm>
            <a:off x="6089223" y="3405937"/>
            <a:ext cx="6215934" cy="520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488" tIns="44450" rIns="90488" bIns="44450">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l" defTabSz="914400" rtl="0" eaLnBrk="1" fontAlgn="auto" latinLnBrk="0" hangingPunct="1">
              <a:lnSpc>
                <a:spcPct val="100000"/>
              </a:lnSpc>
              <a:spcBef>
                <a:spcPct val="35000"/>
              </a:spcBef>
              <a:spcAft>
                <a:spcPct val="25000"/>
              </a:spcAft>
              <a:buClr>
                <a:srgbClr val="015873"/>
              </a:buClr>
              <a:buSzTx/>
              <a:buFont typeface="Arial" panose="020B0604020202020204" pitchFamily="34" charset="0"/>
              <a:buNone/>
              <a:tabLst/>
              <a:defRPr/>
            </a:pPr>
            <a:r>
              <a:rPr kumimoji="0" lang="en-US" alt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 death each due to *sepsis and multiple organ dysfunction syndrome; pneumonitis; pulmonary embolism; autoimmune encephalitis; </a:t>
            </a:r>
            <a:r>
              <a:rPr kumimoji="0" lang="en-US" altLang="en-US" sz="1400" b="0" i="0" u="none" strike="noStrike" kern="1200" cap="none" spc="0" normalizeH="0" baseline="30000" noProof="0" dirty="0">
                <a:ln>
                  <a:noFill/>
                </a:ln>
                <a:solidFill>
                  <a:srgbClr val="000000"/>
                </a:solidFill>
                <a:effectLst/>
                <a:uLnTx/>
                <a:uFillTx/>
                <a:latin typeface="Calibri" panose="020F0502020204030204" pitchFamily="34" charset="0"/>
                <a:ea typeface="+mn-ea"/>
                <a:cs typeface="+mn-cs"/>
              </a:rPr>
              <a:t>†</a:t>
            </a:r>
            <a:r>
              <a:rPr kumimoji="0" lang="en-US" alt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septic shock.</a:t>
            </a:r>
          </a:p>
        </p:txBody>
      </p:sp>
    </p:spTree>
    <p:extLst>
      <p:ext uri="{BB962C8B-B14F-4D97-AF65-F5344CB8AC3E}">
        <p14:creationId xmlns:p14="http://schemas.microsoft.com/office/powerpoint/2010/main" val="3992201534"/>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BA21CA-CEDE-4DD3-4563-7B08B4770001}"/>
              </a:ext>
            </a:extLst>
          </p:cNvPr>
          <p:cNvSpPr>
            <a:spLocks noGrp="1"/>
          </p:cNvSpPr>
          <p:nvPr>
            <p:ph type="title"/>
          </p:nvPr>
        </p:nvSpPr>
        <p:spPr/>
        <p:txBody>
          <a:bodyPr/>
          <a:lstStyle/>
          <a:p>
            <a:r>
              <a:rPr lang="en-US" dirty="0"/>
              <a:t>Phase II NeoPACT: Neoadjuvant Pembrolizumab + Carboplatin/Doxorubicin in TNBC</a:t>
            </a:r>
          </a:p>
        </p:txBody>
      </p:sp>
      <p:sp>
        <p:nvSpPr>
          <p:cNvPr id="29" name="Content Placeholder 28">
            <a:extLst>
              <a:ext uri="{FF2B5EF4-FFF2-40B4-BE49-F238E27FC236}">
                <a16:creationId xmlns:a16="http://schemas.microsoft.com/office/drawing/2014/main" id="{0ABE8825-2BA0-69FC-1988-AF1C7EF0EC0B}"/>
              </a:ext>
            </a:extLst>
          </p:cNvPr>
          <p:cNvSpPr>
            <a:spLocks noGrp="1"/>
          </p:cNvSpPr>
          <p:nvPr>
            <p:ph idx="1"/>
          </p:nvPr>
        </p:nvSpPr>
        <p:spPr/>
        <p:txBody>
          <a:bodyPr/>
          <a:lstStyle/>
          <a:p>
            <a:r>
              <a:rPr lang="en-US" sz="2000" dirty="0"/>
              <a:t>Multicenter phase II trial evaluating de-intensified, anthracycline-free neoadjuvant tx for TNBC</a:t>
            </a:r>
          </a:p>
        </p:txBody>
      </p:sp>
      <p:grpSp>
        <p:nvGrpSpPr>
          <p:cNvPr id="32" name="Group 31">
            <a:extLst>
              <a:ext uri="{FF2B5EF4-FFF2-40B4-BE49-F238E27FC236}">
                <a16:creationId xmlns:a16="http://schemas.microsoft.com/office/drawing/2014/main" id="{F7C2502A-220A-257E-DFC2-6F11DA4C8FC1}"/>
              </a:ext>
            </a:extLst>
          </p:cNvPr>
          <p:cNvGrpSpPr/>
          <p:nvPr/>
        </p:nvGrpSpPr>
        <p:grpSpPr>
          <a:xfrm>
            <a:off x="709795" y="1948791"/>
            <a:ext cx="10558959" cy="1477328"/>
            <a:chOff x="709795" y="2101191"/>
            <a:chExt cx="10558959" cy="1477328"/>
          </a:xfrm>
        </p:grpSpPr>
        <p:sp>
          <p:nvSpPr>
            <p:cNvPr id="5" name="Text Box 45">
              <a:extLst>
                <a:ext uri="{FF2B5EF4-FFF2-40B4-BE49-F238E27FC236}">
                  <a16:creationId xmlns:a16="http://schemas.microsoft.com/office/drawing/2014/main" id="{64F15C1E-3364-E6D9-0186-31E905126D97}"/>
                </a:ext>
              </a:extLst>
            </p:cNvPr>
            <p:cNvSpPr txBox="1">
              <a:spLocks noChangeArrowheads="1"/>
            </p:cNvSpPr>
            <p:nvPr/>
          </p:nvSpPr>
          <p:spPr bwMode="auto">
            <a:xfrm>
              <a:off x="709795" y="2101191"/>
              <a:ext cx="2825885"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Patients with stage I-III TNBC; T &gt;1 cm or N+; </a:t>
              </a:r>
              <a:br>
                <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ER/PR ≤10%; HER2 negative per ASCO/CAP guidelines</a:t>
              </a:r>
            </a:p>
            <a:p>
              <a:pPr marL="0" marR="0" lvl="0" indent="0" algn="ctr" defTabSz="914400" rtl="0" eaLnBrk="1" fontAlgn="auto"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(N = 115)</a:t>
              </a:r>
            </a:p>
          </p:txBody>
        </p:sp>
        <p:sp>
          <p:nvSpPr>
            <p:cNvPr id="6" name="Rectangle 49">
              <a:extLst>
                <a:ext uri="{FF2B5EF4-FFF2-40B4-BE49-F238E27FC236}">
                  <a16:creationId xmlns:a16="http://schemas.microsoft.com/office/drawing/2014/main" id="{FBDC137D-C600-22BE-9EE7-B17F53B7F24F}"/>
                </a:ext>
              </a:extLst>
            </p:cNvPr>
            <p:cNvSpPr>
              <a:spLocks noChangeArrowheads="1"/>
            </p:cNvSpPr>
            <p:nvPr/>
          </p:nvSpPr>
          <p:spPr bwMode="auto">
            <a:xfrm>
              <a:off x="3940616" y="2291215"/>
              <a:ext cx="2926080" cy="1097280"/>
            </a:xfrm>
            <a:prstGeom prst="rect">
              <a:avLst/>
            </a:prstGeom>
            <a:solidFill>
              <a:srgbClr val="015873"/>
            </a:solidFill>
            <a:ln>
              <a:noFill/>
            </a:ln>
          </p:spPr>
          <p:txBody>
            <a:bodyPr wrap="square" anchor="ctr" anchorCtr="1"/>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r>
                <a:rPr kumimoji="0" lang="en-US" altLang="en-US" sz="1800" b="1" i="0" u="none" strike="noStrike" kern="0" cap="none" spc="0" normalizeH="0" baseline="0" noProof="0" dirty="0">
                  <a:ln>
                    <a:noFill/>
                  </a:ln>
                  <a:solidFill>
                    <a:srgbClr val="FFFFFF"/>
                  </a:solidFill>
                  <a:effectLst/>
                  <a:uLnTx/>
                  <a:uFillTx/>
                  <a:latin typeface="Calibri" panose="020F0502020204030204" pitchFamily="34" charset="0"/>
                  <a:ea typeface="+mn-ea"/>
                  <a:cs typeface="+mn-cs"/>
                </a:rPr>
                <a:t>Carboplatin</a:t>
              </a:r>
              <a:r>
                <a:rPr kumimoji="0" lang="en-US" altLang="en-US" sz="1800" b="0" i="0" u="none" strike="noStrike" kern="0" cap="none" spc="0" normalizeH="0" baseline="0" noProof="0" dirty="0">
                  <a:ln>
                    <a:noFill/>
                  </a:ln>
                  <a:solidFill>
                    <a:srgbClr val="FFFFFF"/>
                  </a:solidFill>
                  <a:effectLst/>
                  <a:uLnTx/>
                  <a:uFillTx/>
                  <a:latin typeface="Calibri" panose="020F0502020204030204" pitchFamily="34" charset="0"/>
                  <a:ea typeface="+mn-ea"/>
                  <a:cs typeface="+mn-cs"/>
                </a:rPr>
                <a:t> AUC 6 +</a:t>
              </a:r>
            </a:p>
            <a:p>
              <a:pPr marL="0" marR="0" lvl="0" indent="0" algn="ctr" defTabSz="914400" rtl="0" eaLnBrk="1" fontAlgn="auto" latinLnBrk="0" hangingPunct="1">
                <a:lnSpc>
                  <a:spcPct val="100000"/>
                </a:lnSpc>
                <a:spcBef>
                  <a:spcPct val="0"/>
                </a:spcBef>
                <a:spcAft>
                  <a:spcPct val="0"/>
                </a:spcAft>
                <a:buClrTx/>
                <a:buSzTx/>
                <a:buFontTx/>
                <a:buNone/>
                <a:tabLst/>
                <a:defRPr/>
              </a:pPr>
              <a:r>
                <a:rPr kumimoji="0" lang="en-US" altLang="en-US" sz="1800" b="1" i="0" u="none" strike="noStrike" kern="0" cap="none" spc="0" normalizeH="0" baseline="0" noProof="0" dirty="0">
                  <a:ln>
                    <a:noFill/>
                  </a:ln>
                  <a:solidFill>
                    <a:srgbClr val="FFFFFF"/>
                  </a:solidFill>
                  <a:effectLst/>
                  <a:uLnTx/>
                  <a:uFillTx/>
                  <a:latin typeface="Calibri" panose="020F0502020204030204" pitchFamily="34" charset="0"/>
                  <a:ea typeface="+mn-ea"/>
                  <a:cs typeface="+mn-cs"/>
                </a:rPr>
                <a:t>Docetaxel</a:t>
              </a:r>
              <a:r>
                <a:rPr kumimoji="0" lang="en-US" altLang="en-US" sz="1800" b="0" i="0" u="none" strike="noStrike" kern="0" cap="none" spc="0" normalizeH="0" baseline="0" noProof="0" dirty="0">
                  <a:ln>
                    <a:noFill/>
                  </a:ln>
                  <a:solidFill>
                    <a:srgbClr val="FFFFFF"/>
                  </a:solidFill>
                  <a:effectLst/>
                  <a:uLnTx/>
                  <a:uFillTx/>
                  <a:latin typeface="Calibri" panose="020F0502020204030204" pitchFamily="34" charset="0"/>
                  <a:ea typeface="+mn-ea"/>
                  <a:cs typeface="+mn-cs"/>
                </a:rPr>
                <a:t> 75 mg/m</a:t>
              </a:r>
              <a:r>
                <a:rPr kumimoji="0" lang="en-US" altLang="en-US" sz="1800" b="0" i="0" u="none" strike="noStrike" kern="0" cap="none" spc="0" normalizeH="0" baseline="30000" noProof="0" dirty="0">
                  <a:ln>
                    <a:noFill/>
                  </a:ln>
                  <a:solidFill>
                    <a:srgbClr val="FFFFFF"/>
                  </a:solidFill>
                  <a:effectLst/>
                  <a:uLnTx/>
                  <a:uFillTx/>
                  <a:latin typeface="Calibri" panose="020F0502020204030204" pitchFamily="34" charset="0"/>
                  <a:ea typeface="+mn-ea"/>
                  <a:cs typeface="+mn-cs"/>
                </a:rPr>
                <a:t>2</a:t>
              </a:r>
              <a:r>
                <a:rPr kumimoji="0" lang="en-US" altLang="en-US" sz="1800" b="0" i="0" u="none" strike="noStrike" kern="0" cap="none" spc="0" normalizeH="0" baseline="0" noProof="0" dirty="0">
                  <a:ln>
                    <a:noFill/>
                  </a:ln>
                  <a:solidFill>
                    <a:srgbClr val="FFFFFF"/>
                  </a:solidFill>
                  <a:effectLst/>
                  <a:uLnTx/>
                  <a:uFillTx/>
                  <a:latin typeface="Calibri" panose="020F0502020204030204" pitchFamily="34" charset="0"/>
                  <a:ea typeface="+mn-ea"/>
                  <a:cs typeface="+mn-cs"/>
                </a:rPr>
                <a:t> +</a:t>
              </a:r>
            </a:p>
            <a:p>
              <a:pPr marL="0" marR="0" lvl="0" indent="0" algn="ctr" defTabSz="914400" rtl="0" eaLnBrk="1" fontAlgn="auto" latinLnBrk="0" hangingPunct="1">
                <a:lnSpc>
                  <a:spcPct val="100000"/>
                </a:lnSpc>
                <a:spcBef>
                  <a:spcPct val="0"/>
                </a:spcBef>
                <a:spcAft>
                  <a:spcPct val="0"/>
                </a:spcAft>
                <a:buClrTx/>
                <a:buSzTx/>
                <a:buFontTx/>
                <a:buNone/>
                <a:tabLst/>
                <a:defRPr/>
              </a:pPr>
              <a:r>
                <a:rPr kumimoji="0" lang="en-US" altLang="en-US" sz="1800" b="1" i="0" u="none" strike="noStrike" kern="0" cap="none" spc="0" normalizeH="0" baseline="0" noProof="0" dirty="0">
                  <a:ln>
                    <a:noFill/>
                  </a:ln>
                  <a:solidFill>
                    <a:srgbClr val="FFFFFF"/>
                  </a:solidFill>
                  <a:effectLst/>
                  <a:uLnTx/>
                  <a:uFillTx/>
                  <a:latin typeface="Calibri" panose="020F0502020204030204" pitchFamily="34" charset="0"/>
                  <a:ea typeface="+mn-ea"/>
                  <a:cs typeface="+mn-cs"/>
                </a:rPr>
                <a:t>Pembrolizumab </a:t>
              </a:r>
              <a:r>
                <a:rPr kumimoji="0" lang="en-US" altLang="en-US" sz="1800" b="0" i="0" u="none" strike="noStrike" kern="0" cap="none" spc="0" normalizeH="0" baseline="0" noProof="0" dirty="0">
                  <a:ln>
                    <a:noFill/>
                  </a:ln>
                  <a:solidFill>
                    <a:srgbClr val="FFFFFF"/>
                  </a:solidFill>
                  <a:effectLst/>
                  <a:uLnTx/>
                  <a:uFillTx/>
                  <a:latin typeface="Calibri" panose="020F0502020204030204" pitchFamily="34" charset="0"/>
                  <a:ea typeface="+mn-ea"/>
                  <a:cs typeface="+mn-cs"/>
                </a:rPr>
                <a:t>200 mg Q21D x 6</a:t>
              </a:r>
              <a:endParaRPr kumimoji="0" lang="en-US" altLang="en-US" sz="1800" b="1" i="0" u="none" strike="noStrike" kern="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0" name="Rectangle 49">
              <a:extLst>
                <a:ext uri="{FF2B5EF4-FFF2-40B4-BE49-F238E27FC236}">
                  <a16:creationId xmlns:a16="http://schemas.microsoft.com/office/drawing/2014/main" id="{96D486BA-347C-1989-E101-5EE951F0D913}"/>
                </a:ext>
              </a:extLst>
            </p:cNvPr>
            <p:cNvSpPr>
              <a:spLocks noChangeArrowheads="1"/>
            </p:cNvSpPr>
            <p:nvPr/>
          </p:nvSpPr>
          <p:spPr bwMode="auto">
            <a:xfrm>
              <a:off x="7271632" y="2428375"/>
              <a:ext cx="1463040" cy="822960"/>
            </a:xfrm>
            <a:prstGeom prst="rect">
              <a:avLst/>
            </a:prstGeom>
            <a:solidFill>
              <a:schemeClr val="bg1">
                <a:lumMod val="50000"/>
                <a:lumOff val="50000"/>
              </a:schemeClr>
            </a:solidFill>
            <a:ln>
              <a:noFill/>
            </a:ln>
          </p:spPr>
          <p:txBody>
            <a:bodyPr wrap="square" anchor="ctr" anchorCtr="1"/>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r>
                <a:rPr kumimoji="0" lang="en-US" altLang="en-US" sz="1800" b="1" i="0" u="none" strike="noStrike" kern="0" cap="none" spc="0" normalizeH="0" baseline="0" noProof="0" dirty="0">
                  <a:ln>
                    <a:noFill/>
                  </a:ln>
                  <a:solidFill>
                    <a:srgbClr val="FFFFFF"/>
                  </a:solidFill>
                  <a:effectLst/>
                  <a:uLnTx/>
                  <a:uFillTx/>
                  <a:latin typeface="Calibri" panose="020F0502020204030204" pitchFamily="34" charset="0"/>
                  <a:ea typeface="+mn-ea"/>
                  <a:cs typeface="+mn-cs"/>
                </a:rPr>
                <a:t>Surgery</a:t>
              </a:r>
              <a:endParaRPr kumimoji="0" lang="en-US" altLang="en-US" sz="1800" b="0" i="0" u="none" strike="noStrike" kern="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23" name="Line 52">
              <a:extLst>
                <a:ext uri="{FF2B5EF4-FFF2-40B4-BE49-F238E27FC236}">
                  <a16:creationId xmlns:a16="http://schemas.microsoft.com/office/drawing/2014/main" id="{8B128557-291E-4418-6E3D-B8B7BB48B490}"/>
                </a:ext>
              </a:extLst>
            </p:cNvPr>
            <p:cNvSpPr>
              <a:spLocks noChangeShapeType="1"/>
            </p:cNvSpPr>
            <p:nvPr/>
          </p:nvSpPr>
          <p:spPr bwMode="auto">
            <a:xfrm>
              <a:off x="8799980" y="2837959"/>
              <a:ext cx="274320" cy="3793"/>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pitchFamily="34" charset="0"/>
                <a:ea typeface="+mn-ea"/>
                <a:cs typeface="+mn-cs"/>
              </a:endParaRPr>
            </a:p>
          </p:txBody>
        </p:sp>
        <p:sp>
          <p:nvSpPr>
            <p:cNvPr id="24" name="Line 52">
              <a:extLst>
                <a:ext uri="{FF2B5EF4-FFF2-40B4-BE49-F238E27FC236}">
                  <a16:creationId xmlns:a16="http://schemas.microsoft.com/office/drawing/2014/main" id="{C1414A02-CD85-4504-D11B-4FACFA1DEC47}"/>
                </a:ext>
              </a:extLst>
            </p:cNvPr>
            <p:cNvSpPr>
              <a:spLocks noChangeShapeType="1"/>
            </p:cNvSpPr>
            <p:nvPr/>
          </p:nvSpPr>
          <p:spPr bwMode="auto">
            <a:xfrm>
              <a:off x="6932004" y="2839855"/>
              <a:ext cx="274320" cy="0"/>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pitchFamily="34" charset="0"/>
                <a:ea typeface="+mn-ea"/>
                <a:cs typeface="+mn-cs"/>
              </a:endParaRPr>
            </a:p>
          </p:txBody>
        </p:sp>
        <p:sp>
          <p:nvSpPr>
            <p:cNvPr id="27" name="Text Box 45">
              <a:extLst>
                <a:ext uri="{FF2B5EF4-FFF2-40B4-BE49-F238E27FC236}">
                  <a16:creationId xmlns:a16="http://schemas.microsoft.com/office/drawing/2014/main" id="{0A0FAD50-DF1F-102C-889D-F1BFF7C51A28}"/>
                </a:ext>
              </a:extLst>
            </p:cNvPr>
            <p:cNvSpPr txBox="1">
              <a:spLocks noChangeArrowheads="1"/>
            </p:cNvSpPr>
            <p:nvPr/>
          </p:nvSpPr>
          <p:spPr bwMode="auto">
            <a:xfrm>
              <a:off x="9139606" y="2378190"/>
              <a:ext cx="2129148"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r>
                <a:rPr kumimoji="0" lang="en-US" altLang="en-US" sz="1800" b="0" i="1"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Follow-up; adjuvant therapy permitted (no pembrolizumab)</a:t>
              </a:r>
            </a:p>
          </p:txBody>
        </p:sp>
        <p:sp>
          <p:nvSpPr>
            <p:cNvPr id="28" name="Line 52">
              <a:extLst>
                <a:ext uri="{FF2B5EF4-FFF2-40B4-BE49-F238E27FC236}">
                  <a16:creationId xmlns:a16="http://schemas.microsoft.com/office/drawing/2014/main" id="{B374C6CA-DCB0-6DF8-FCA7-6C1996CCFC95}"/>
                </a:ext>
              </a:extLst>
            </p:cNvPr>
            <p:cNvSpPr>
              <a:spLocks noChangeShapeType="1"/>
            </p:cNvSpPr>
            <p:nvPr/>
          </p:nvSpPr>
          <p:spPr bwMode="auto">
            <a:xfrm>
              <a:off x="3600988" y="2839855"/>
              <a:ext cx="274320" cy="0"/>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pitchFamily="34" charset="0"/>
                <a:ea typeface="+mn-ea"/>
                <a:cs typeface="+mn-cs"/>
              </a:endParaRPr>
            </a:p>
          </p:txBody>
        </p:sp>
      </p:grpSp>
      <p:graphicFrame>
        <p:nvGraphicFramePr>
          <p:cNvPr id="31" name="Group 3">
            <a:extLst>
              <a:ext uri="{FF2B5EF4-FFF2-40B4-BE49-F238E27FC236}">
                <a16:creationId xmlns:a16="http://schemas.microsoft.com/office/drawing/2014/main" id="{C42E0AB1-142D-7660-D5A8-D2C1A883126A}"/>
              </a:ext>
            </a:extLst>
          </p:cNvPr>
          <p:cNvGraphicFramePr>
            <a:graphicFrameLocks/>
          </p:cNvGraphicFramePr>
          <p:nvPr/>
        </p:nvGraphicFramePr>
        <p:xfrm>
          <a:off x="522288" y="3538538"/>
          <a:ext cx="5376672" cy="2651840"/>
        </p:xfrm>
        <a:graphic>
          <a:graphicData uri="http://schemas.openxmlformats.org/drawingml/2006/table">
            <a:tbl>
              <a:tblPr/>
              <a:tblGrid>
                <a:gridCol w="1792224">
                  <a:extLst>
                    <a:ext uri="{9D8B030D-6E8A-4147-A177-3AD203B41FA5}">
                      <a16:colId xmlns:a16="http://schemas.microsoft.com/office/drawing/2014/main" val="20000"/>
                    </a:ext>
                  </a:extLst>
                </a:gridCol>
                <a:gridCol w="1792224">
                  <a:extLst>
                    <a:ext uri="{9D8B030D-6E8A-4147-A177-3AD203B41FA5}">
                      <a16:colId xmlns:a16="http://schemas.microsoft.com/office/drawing/2014/main" val="955554259"/>
                    </a:ext>
                  </a:extLst>
                </a:gridCol>
                <a:gridCol w="1792224">
                  <a:extLst>
                    <a:ext uri="{9D8B030D-6E8A-4147-A177-3AD203B41FA5}">
                      <a16:colId xmlns:a16="http://schemas.microsoft.com/office/drawing/2014/main" val="20001"/>
                    </a:ext>
                  </a:extLst>
                </a:gridCol>
              </a:tblGrid>
              <a:tr h="0">
                <a:tc gridSpan="2">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GB" sz="1600" b="1" i="0" u="none" strike="noStrike" cap="none" normalizeH="0" baseline="0" dirty="0">
                          <a:ln>
                            <a:noFill/>
                          </a:ln>
                          <a:solidFill>
                            <a:schemeClr val="tx1"/>
                          </a:solidFill>
                          <a:effectLst/>
                          <a:latin typeface="Calibri" panose="020F0502020204030204" pitchFamily="34" charset="0"/>
                        </a:rPr>
                        <a:t>Primary Endpoint: pCR, %</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tc hMerge="1">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GB" sz="1600" b="1" i="0" u="none" strike="noStrike" cap="none" normalizeH="0" baseline="0" dirty="0">
                        <a:ln>
                          <a:noFill/>
                        </a:ln>
                        <a:solidFill>
                          <a:schemeClr val="tx1"/>
                        </a:solidFill>
                        <a:effectLst/>
                        <a:latin typeface="Calibri" panose="020F0502020204030204" pitchFamily="34" charset="0"/>
                      </a:endParaRP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1" i="0" u="none" strike="noStrike" cap="none" normalizeH="0" baseline="0" dirty="0">
                          <a:ln>
                            <a:noFill/>
                          </a:ln>
                          <a:solidFill>
                            <a:schemeClr val="tx1"/>
                          </a:solidFill>
                          <a:effectLst/>
                          <a:latin typeface="Calibri" panose="020F0502020204030204" pitchFamily="34" charset="0"/>
                        </a:rPr>
                        <a:t>Patients (N = 115)</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extLst>
                  <a:ext uri="{0D108BD9-81ED-4DB2-BD59-A6C34878D82A}">
                    <a16:rowId xmlns:a16="http://schemas.microsoft.com/office/drawing/2014/main" val="10001"/>
                  </a:ext>
                </a:extLst>
              </a:tr>
              <a:tr h="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All, % (95% CI)</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US" sz="1600" b="0" i="0" u="none" strike="noStrike" cap="none" normalizeH="0" baseline="0" dirty="0">
                        <a:ln>
                          <a:noFill/>
                        </a:ln>
                        <a:solidFill>
                          <a:schemeClr val="bg2">
                            <a:lumMod val="10000"/>
                          </a:schemeClr>
                        </a:solidFill>
                        <a:effectLst/>
                        <a:latin typeface="Calibri" panose="020F0502020204030204" pitchFamily="34" charset="0"/>
                      </a:endParaRP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58 (48-67)</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2"/>
                  </a:ext>
                </a:extLst>
              </a:tr>
              <a:tr h="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TNM</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I</a:t>
                      </a:r>
                    </a:p>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II</a:t>
                      </a:r>
                    </a:p>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III</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69</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59</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43</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extLst>
                  <a:ext uri="{0D108BD9-81ED-4DB2-BD59-A6C34878D82A}">
                    <a16:rowId xmlns:a16="http://schemas.microsoft.com/office/drawing/2014/main" val="10003"/>
                  </a:ext>
                </a:extLst>
              </a:tr>
              <a:tr h="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Nodal status</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Negative</a:t>
                      </a:r>
                    </a:p>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Positive</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65</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46</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4"/>
                  </a:ext>
                </a:extLst>
              </a:tr>
              <a:tr h="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PD-L1 status</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Negative</a:t>
                      </a:r>
                    </a:p>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Positive</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39</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76</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extLst>
                  <a:ext uri="{0D108BD9-81ED-4DB2-BD59-A6C34878D82A}">
                    <a16:rowId xmlns:a16="http://schemas.microsoft.com/office/drawing/2014/main" val="1337900447"/>
                  </a:ext>
                </a:extLst>
              </a:tr>
            </a:tbl>
          </a:graphicData>
        </a:graphic>
      </p:graphicFrame>
      <p:graphicFrame>
        <p:nvGraphicFramePr>
          <p:cNvPr id="35" name="Group 3">
            <a:extLst>
              <a:ext uri="{FF2B5EF4-FFF2-40B4-BE49-F238E27FC236}">
                <a16:creationId xmlns:a16="http://schemas.microsoft.com/office/drawing/2014/main" id="{5A000F58-AA02-A2FF-1BB9-31BC724CA520}"/>
              </a:ext>
            </a:extLst>
          </p:cNvPr>
          <p:cNvGraphicFramePr>
            <a:graphicFrameLocks/>
          </p:cNvGraphicFramePr>
          <p:nvPr/>
        </p:nvGraphicFramePr>
        <p:xfrm>
          <a:off x="6381941" y="3538538"/>
          <a:ext cx="5376672" cy="2316544"/>
        </p:xfrm>
        <a:graphic>
          <a:graphicData uri="http://schemas.openxmlformats.org/drawingml/2006/table">
            <a:tbl>
              <a:tblPr/>
              <a:tblGrid>
                <a:gridCol w="3314509">
                  <a:extLst>
                    <a:ext uri="{9D8B030D-6E8A-4147-A177-3AD203B41FA5}">
                      <a16:colId xmlns:a16="http://schemas.microsoft.com/office/drawing/2014/main" val="20000"/>
                    </a:ext>
                  </a:extLst>
                </a:gridCol>
                <a:gridCol w="2062163">
                  <a:extLst>
                    <a:ext uri="{9D8B030D-6E8A-4147-A177-3AD203B41FA5}">
                      <a16:colId xmlns:a16="http://schemas.microsoft.com/office/drawing/2014/main" val="20001"/>
                    </a:ext>
                  </a:extLst>
                </a:gridCol>
              </a:tblGrid>
              <a:tr h="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GB" sz="1600" b="1" i="0" u="none" strike="noStrike" cap="none" normalizeH="0" baseline="0" dirty="0">
                          <a:ln>
                            <a:noFill/>
                          </a:ln>
                          <a:solidFill>
                            <a:schemeClr val="tx1"/>
                          </a:solidFill>
                          <a:effectLst/>
                          <a:latin typeface="Calibri" panose="020F0502020204030204" pitchFamily="34" charset="0"/>
                        </a:rPr>
                        <a:t>Secondary Efficacy Endpoints, %</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1" i="0" u="none" strike="noStrike" cap="none" normalizeH="0" baseline="0" dirty="0">
                          <a:ln>
                            <a:noFill/>
                          </a:ln>
                          <a:solidFill>
                            <a:schemeClr val="tx1"/>
                          </a:solidFill>
                          <a:effectLst/>
                          <a:latin typeface="Calibri" panose="020F0502020204030204" pitchFamily="34" charset="0"/>
                        </a:rPr>
                        <a:t>Patients (N = 115)</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E1471D"/>
                    </a:solidFill>
                  </a:tcPr>
                </a:tc>
                <a:extLst>
                  <a:ext uri="{0D108BD9-81ED-4DB2-BD59-A6C34878D82A}">
                    <a16:rowId xmlns:a16="http://schemas.microsoft.com/office/drawing/2014/main" val="10001"/>
                  </a:ext>
                </a:extLst>
              </a:tr>
              <a:tr h="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RCB 0+1</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69</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2"/>
                  </a:ext>
                </a:extLst>
              </a:tr>
              <a:tr h="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2-yr EFS</a:t>
                      </a:r>
                    </a:p>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With pCR</a:t>
                      </a:r>
                    </a:p>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Without pCR</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89</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98</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78</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extLst>
                  <a:ext uri="{0D108BD9-81ED-4DB2-BD59-A6C34878D82A}">
                    <a16:rowId xmlns:a16="http://schemas.microsoft.com/office/drawing/2014/main" val="10003"/>
                  </a:ext>
                </a:extLst>
              </a:tr>
              <a:tr h="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2-yr OS</a:t>
                      </a:r>
                    </a:p>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With pCR</a:t>
                      </a:r>
                    </a:p>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Without pCR</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90</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100</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600" b="0" i="0" u="none" strike="noStrike" cap="none" normalizeH="0" baseline="0" dirty="0">
                          <a:ln>
                            <a:noFill/>
                          </a:ln>
                          <a:solidFill>
                            <a:schemeClr val="bg2">
                              <a:lumMod val="10000"/>
                            </a:schemeClr>
                          </a:solidFill>
                          <a:effectLst/>
                          <a:latin typeface="Calibri" panose="020F0502020204030204" pitchFamily="34" charset="0"/>
                        </a:rPr>
                        <a:t>76</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4"/>
                  </a:ext>
                </a:extLst>
              </a:tr>
            </a:tbl>
          </a:graphicData>
        </a:graphic>
      </p:graphicFrame>
      <p:sp>
        <p:nvSpPr>
          <p:cNvPr id="36" name="Text Box 15">
            <a:extLst>
              <a:ext uri="{FF2B5EF4-FFF2-40B4-BE49-F238E27FC236}">
                <a16:creationId xmlns:a16="http://schemas.microsoft.com/office/drawing/2014/main" id="{3FF4C437-059F-14D5-C606-0E70650F395F}"/>
              </a:ext>
            </a:extLst>
          </p:cNvPr>
          <p:cNvSpPr txBox="1">
            <a:spLocks noChangeArrowheads="1"/>
          </p:cNvSpPr>
          <p:nvPr/>
        </p:nvSpPr>
        <p:spPr bwMode="auto">
          <a:xfrm>
            <a:off x="412751" y="6388915"/>
            <a:ext cx="7853362" cy="276999"/>
          </a:xfrm>
          <a:prstGeom prst="rect">
            <a:avLst/>
          </a:prstGeom>
          <a:noFill/>
          <a:ln>
            <a:noFill/>
          </a:ln>
        </p:spPr>
        <p:txBody>
          <a:bodyPr anchor="b">
            <a:spAutoFit/>
          </a:bodyPr>
          <a:lstStyle>
            <a:lvl1pPr>
              <a:defRPr b="1">
                <a:solidFill>
                  <a:schemeClr val="tx1"/>
                </a:solidFill>
                <a:latin typeface="Arial" charset="0"/>
              </a:defRPr>
            </a:lvl1pPr>
            <a:lvl2pPr marL="742950" indent="-285750">
              <a:defRPr b="1">
                <a:solidFill>
                  <a:schemeClr val="tx1"/>
                </a:solidFill>
                <a:latin typeface="Arial" charset="0"/>
              </a:defRPr>
            </a:lvl2pPr>
            <a:lvl3pPr marL="1143000" indent="-228600">
              <a:defRPr b="1">
                <a:solidFill>
                  <a:schemeClr val="tx1"/>
                </a:solidFill>
                <a:latin typeface="Arial" charset="0"/>
              </a:defRPr>
            </a:lvl3pPr>
            <a:lvl4pPr marL="1600200" indent="-228600">
              <a:defRPr b="1">
                <a:solidFill>
                  <a:schemeClr val="tx1"/>
                </a:solidFill>
                <a:latin typeface="Arial" charset="0"/>
              </a:defRPr>
            </a:lvl4pPr>
            <a:lvl5pPr marL="2057400" indent="-22860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10" normalizeH="0" baseline="0" noProof="0" dirty="0">
                <a:ln>
                  <a:noFill/>
                </a:ln>
                <a:solidFill>
                  <a:srgbClr val="455560"/>
                </a:solidFill>
                <a:effectLst/>
                <a:uLnTx/>
                <a:uFillTx/>
                <a:latin typeface="Calibri" panose="020F0502020204030204" pitchFamily="34" charset="0"/>
                <a:ea typeface="+mn-ea"/>
                <a:cs typeface="+mn-cs"/>
              </a:rPr>
              <a:t>Sharma. ASCO 2022. Abstr 513.</a:t>
            </a:r>
            <a:endParaRPr kumimoji="0" lang="en-US" alt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mn-cs"/>
            </a:endParaRPr>
          </a:p>
        </p:txBody>
      </p:sp>
    </p:spTree>
    <p:extLst>
      <p:ext uri="{BB962C8B-B14F-4D97-AF65-F5344CB8AC3E}">
        <p14:creationId xmlns:p14="http://schemas.microsoft.com/office/powerpoint/2010/main" val="2935636031"/>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27C1A46-1A10-AE7C-B235-38AD50F7C8A6}"/>
              </a:ext>
            </a:extLst>
          </p:cNvPr>
          <p:cNvSpPr>
            <a:spLocks noGrp="1"/>
          </p:cNvSpPr>
          <p:nvPr>
            <p:ph type="title"/>
          </p:nvPr>
        </p:nvSpPr>
        <p:spPr/>
        <p:txBody>
          <a:bodyPr/>
          <a:lstStyle/>
          <a:p>
            <a:r>
              <a:rPr lang="en-US" dirty="0"/>
              <a:t>IMpassion031: Addition of Atezolizumab to Neoadjuvant Chemotherapy in Stage II-III TNBC</a:t>
            </a:r>
          </a:p>
        </p:txBody>
      </p:sp>
      <p:sp>
        <p:nvSpPr>
          <p:cNvPr id="4" name="Content Placeholder 1">
            <a:extLst>
              <a:ext uri="{FF2B5EF4-FFF2-40B4-BE49-F238E27FC236}">
                <a16:creationId xmlns:a16="http://schemas.microsoft.com/office/drawing/2014/main" id="{001528EF-33B2-EFEF-B436-097C88ABBA17}"/>
              </a:ext>
            </a:extLst>
          </p:cNvPr>
          <p:cNvSpPr txBox="1">
            <a:spLocks/>
          </p:cNvSpPr>
          <p:nvPr/>
        </p:nvSpPr>
        <p:spPr bwMode="auto">
          <a:xfrm>
            <a:off x="606427" y="1486763"/>
            <a:ext cx="10874375" cy="4858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1" fontAlgn="base" hangingPunct="1">
              <a:lnSpc>
                <a:spcPct val="90000"/>
              </a:lnSpc>
              <a:spcBef>
                <a:spcPts val="1000"/>
              </a:spcBef>
              <a:spcAft>
                <a:spcPts val="700"/>
              </a:spcAft>
              <a:buClr>
                <a:schemeClr val="bg1"/>
              </a:buClr>
              <a:buFont typeface="Wingdings" panose="05000000000000000000" pitchFamily="2" charset="2"/>
              <a:buChar char="§"/>
              <a:defRPr sz="2800">
                <a:solidFill>
                  <a:schemeClr val="bg1"/>
                </a:solidFill>
                <a:latin typeface="Calibri" panose="020F0502020204030204" pitchFamily="34" charset="0"/>
                <a:ea typeface="+mn-ea"/>
                <a:cs typeface="+mn-cs"/>
              </a:defRPr>
            </a:lvl1pPr>
            <a:lvl2pPr marL="742950" indent="-285750" algn="l" rtl="0" eaLnBrk="1" fontAlgn="base" hangingPunct="1">
              <a:lnSpc>
                <a:spcPct val="90000"/>
              </a:lnSpc>
              <a:spcBef>
                <a:spcPts val="1000"/>
              </a:spcBef>
              <a:spcAft>
                <a:spcPts val="700"/>
              </a:spcAft>
              <a:buClr>
                <a:schemeClr val="bg1"/>
              </a:buClr>
              <a:buFont typeface="Arial" panose="020B0604020202020204" pitchFamily="34" charset="0"/>
              <a:buChar char="‒"/>
              <a:defRPr sz="2600">
                <a:solidFill>
                  <a:schemeClr val="bg1"/>
                </a:solidFill>
                <a:latin typeface="Calibri" panose="020F0502020204030204" pitchFamily="34" charset="0"/>
              </a:defRPr>
            </a:lvl2pPr>
            <a:lvl3pPr marL="11430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400">
                <a:solidFill>
                  <a:schemeClr val="bg1"/>
                </a:solidFill>
                <a:latin typeface="Calibri" panose="020F0502020204030204" pitchFamily="34" charset="0"/>
              </a:defRPr>
            </a:lvl3pPr>
            <a:lvl4pPr marL="16002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200">
                <a:solidFill>
                  <a:schemeClr val="bg1"/>
                </a:solidFill>
                <a:latin typeface="Calibri" panose="020F0502020204030204" pitchFamily="34" charset="0"/>
              </a:defRPr>
            </a:lvl4pPr>
            <a:lvl5pPr marL="20574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000">
                <a:solidFill>
                  <a:schemeClr val="bg1"/>
                </a:solidFill>
                <a:latin typeface="Calibri" panose="020F0502020204030204" pitchFamily="34" charset="0"/>
              </a:defRPr>
            </a:lvl5pPr>
            <a:lvl6pPr marL="25146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6pPr>
            <a:lvl7pPr marL="29718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7pPr>
            <a:lvl8pPr marL="34290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8pPr>
            <a:lvl9pPr marL="38862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9pPr>
          </a:lstStyle>
          <a:p>
            <a:pPr marL="342900" marR="0" lvl="0" indent="-342900" algn="l" defTabSz="914400" rtl="0" eaLnBrk="1" fontAlgn="base" latinLnBrk="0" hangingPunct="1">
              <a:lnSpc>
                <a:spcPct val="100000"/>
              </a:lnSpc>
              <a:spcBef>
                <a:spcPct val="50000"/>
              </a:spcBef>
              <a:spcAft>
                <a:spcPct val="0"/>
              </a:spcAft>
              <a:buClrTx/>
              <a:buSzTx/>
              <a:buFont typeface="Wingdings" panose="05000000000000000000" pitchFamily="2"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Randomized, double-blind, placebo-controlled phase III trial</a:t>
            </a:r>
          </a:p>
          <a:p>
            <a:pPr marL="0" marR="0" lvl="0" indent="0" algn="l" defTabSz="914400" rtl="0" eaLnBrk="1" fontAlgn="base" latinLnBrk="0" hangingPunct="1">
              <a:lnSpc>
                <a:spcPct val="90000"/>
              </a:lnSpc>
              <a:spcBef>
                <a:spcPts val="1000"/>
              </a:spcBef>
              <a:spcAft>
                <a:spcPts val="700"/>
              </a:spcAft>
              <a:buClr>
                <a:srgbClr val="000000"/>
              </a:buClr>
              <a:buSzTx/>
              <a:buFont typeface="Wingdings" panose="05000000000000000000" pitchFamily="2" charset="2"/>
              <a:buNone/>
              <a:tabLst/>
              <a:defRPr/>
            </a:pPr>
            <a:endParaRPr kumimoji="0" lang="en-US" altLang="en-US" sz="2000" b="0" i="0" u="none" strike="noStrike" kern="0" cap="none" spc="0" normalizeH="0" baseline="30000" noProof="0" dirty="0">
              <a:ln>
                <a:noFill/>
              </a:ln>
              <a:solidFill>
                <a:srgbClr val="000000"/>
              </a:solidFill>
              <a:effectLst/>
              <a:uLnTx/>
              <a:uFillTx/>
              <a:latin typeface="Calibri" panose="020F0502020204030204" pitchFamily="34" charset="0"/>
              <a:ea typeface="+mn-ea"/>
              <a:cs typeface="+mn-cs"/>
            </a:endParaRPr>
          </a:p>
          <a:p>
            <a:pPr marL="342900" marR="0" lvl="0" indent="-342900" algn="l" defTabSz="914400" rtl="0" eaLnBrk="1" fontAlgn="base" latinLnBrk="0" hangingPunct="1">
              <a:lnSpc>
                <a:spcPct val="90000"/>
              </a:lnSpc>
              <a:spcBef>
                <a:spcPts val="1000"/>
              </a:spcBef>
              <a:spcAft>
                <a:spcPts val="700"/>
              </a:spcAft>
              <a:buClr>
                <a:srgbClr val="000000"/>
              </a:buClr>
              <a:buSzTx/>
              <a:buFont typeface="Wingdings" panose="05000000000000000000" pitchFamily="2" charset="2"/>
              <a:buChar char="§"/>
              <a:tabLst/>
              <a:defRPr/>
            </a:pPr>
            <a:endParaRPr kumimoji="0" lang="en-US" altLang="en-US" sz="2000" b="0" i="0" u="none" strike="noStrike" kern="0" cap="none" spc="0" normalizeH="0" baseline="30000" noProof="0" dirty="0">
              <a:ln>
                <a:noFill/>
              </a:ln>
              <a:solidFill>
                <a:srgbClr val="000000"/>
              </a:solidFill>
              <a:effectLst/>
              <a:uLnTx/>
              <a:uFillTx/>
              <a:latin typeface="Calibri" panose="020F0502020204030204" pitchFamily="34" charset="0"/>
              <a:ea typeface="+mn-ea"/>
              <a:cs typeface="+mn-cs"/>
            </a:endParaRPr>
          </a:p>
          <a:p>
            <a:pPr marL="342900" marR="0" lvl="0" indent="-342900" algn="l" defTabSz="914400" rtl="0" eaLnBrk="1" fontAlgn="base" latinLnBrk="0" hangingPunct="1">
              <a:lnSpc>
                <a:spcPct val="90000"/>
              </a:lnSpc>
              <a:spcBef>
                <a:spcPts val="1000"/>
              </a:spcBef>
              <a:spcAft>
                <a:spcPts val="700"/>
              </a:spcAft>
              <a:buClr>
                <a:srgbClr val="000000"/>
              </a:buClr>
              <a:buSzTx/>
              <a:buFont typeface="Wingdings" panose="05000000000000000000" pitchFamily="2" charset="2"/>
              <a:buChar char="§"/>
              <a:tabLst/>
              <a:defRPr/>
            </a:pPr>
            <a:endParaRPr kumimoji="0" lang="en-US" altLang="en-US" sz="2000" b="0" i="0" u="none" strike="noStrike" kern="0" cap="none" spc="0" normalizeH="0" baseline="30000" noProof="0" dirty="0">
              <a:ln>
                <a:noFill/>
              </a:ln>
              <a:solidFill>
                <a:srgbClr val="000000"/>
              </a:solidFill>
              <a:effectLst/>
              <a:uLnTx/>
              <a:uFillTx/>
              <a:latin typeface="Calibri" panose="020F0502020204030204" pitchFamily="34" charset="0"/>
              <a:ea typeface="+mn-ea"/>
              <a:cs typeface="+mn-cs"/>
            </a:endParaRPr>
          </a:p>
          <a:p>
            <a:pPr marL="342900" marR="0" lvl="0" indent="-342900" algn="l" defTabSz="914400" rtl="0" eaLnBrk="1" fontAlgn="base" latinLnBrk="0" hangingPunct="1">
              <a:lnSpc>
                <a:spcPct val="90000"/>
              </a:lnSpc>
              <a:spcBef>
                <a:spcPts val="1000"/>
              </a:spcBef>
              <a:spcAft>
                <a:spcPts val="700"/>
              </a:spcAft>
              <a:buClr>
                <a:srgbClr val="000000"/>
              </a:buClr>
              <a:buSzTx/>
              <a:buFont typeface="Wingdings" panose="05000000000000000000" pitchFamily="2" charset="2"/>
              <a:buChar char="§"/>
              <a:tabLst/>
              <a:defRPr/>
            </a:pPr>
            <a:endParaRPr kumimoji="0" lang="en-US" altLang="en-US" sz="2000" b="0" i="0" u="none" strike="noStrike" kern="0" cap="none" spc="0" normalizeH="0" baseline="30000" noProof="0" dirty="0">
              <a:ln>
                <a:noFill/>
              </a:ln>
              <a:solidFill>
                <a:srgbClr val="000000"/>
              </a:solidFill>
              <a:effectLst/>
              <a:uLnTx/>
              <a:uFillTx/>
              <a:latin typeface="Calibri" panose="020F0502020204030204" pitchFamily="34" charset="0"/>
              <a:ea typeface="+mn-ea"/>
              <a:cs typeface="+mn-cs"/>
            </a:endParaRPr>
          </a:p>
          <a:p>
            <a:pPr marL="342900" marR="0" lvl="0" indent="-342900" algn="l" defTabSz="914400" rtl="0" eaLnBrk="1" fontAlgn="base" latinLnBrk="0" hangingPunct="1">
              <a:lnSpc>
                <a:spcPct val="90000"/>
              </a:lnSpc>
              <a:spcBef>
                <a:spcPts val="1000"/>
              </a:spcBef>
              <a:spcAft>
                <a:spcPts val="700"/>
              </a:spcAft>
              <a:buClr>
                <a:srgbClr val="000000"/>
              </a:buClr>
              <a:buSzTx/>
              <a:buFont typeface="Wingdings" panose="05000000000000000000" pitchFamily="2" charset="2"/>
              <a:buChar char="§"/>
              <a:tabLst/>
              <a:defRPr/>
            </a:pPr>
            <a:endParaRPr kumimoji="0" lang="en-US" altLang="en-US" sz="2000" b="0" i="0" u="none" strike="noStrike" kern="0" cap="none" spc="0" normalizeH="0" baseline="30000" noProof="0" dirty="0">
              <a:ln>
                <a:noFill/>
              </a:ln>
              <a:solidFill>
                <a:srgbClr val="000000"/>
              </a:solidFill>
              <a:effectLst/>
              <a:uLnTx/>
              <a:uFillTx/>
              <a:latin typeface="Calibri" panose="020F0502020204030204" pitchFamily="34" charset="0"/>
              <a:ea typeface="+mn-ea"/>
              <a:cs typeface="+mn-cs"/>
            </a:endParaRPr>
          </a:p>
          <a:p>
            <a:pPr marL="342900" marR="0" lvl="0" indent="-342900" algn="l" defTabSz="914400" rtl="0" eaLnBrk="1" fontAlgn="base" latinLnBrk="0" hangingPunct="1">
              <a:lnSpc>
                <a:spcPct val="90000"/>
              </a:lnSpc>
              <a:spcBef>
                <a:spcPts val="1000"/>
              </a:spcBef>
              <a:spcAft>
                <a:spcPts val="700"/>
              </a:spcAft>
              <a:buClr>
                <a:srgbClr val="000000"/>
              </a:buClr>
              <a:buSzTx/>
              <a:buFont typeface="Wingdings" panose="05000000000000000000" pitchFamily="2" charset="2"/>
              <a:buChar char="§"/>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pitchFamily="34" charset="0"/>
              <a:ea typeface="+mn-ea"/>
              <a:cs typeface="+mn-cs"/>
            </a:endParaRPr>
          </a:p>
          <a:p>
            <a:pPr marL="342900" marR="0" lvl="0" indent="-342900" algn="l" defTabSz="914400" rtl="0" eaLnBrk="1" fontAlgn="base" latinLnBrk="0" hangingPunct="1">
              <a:lnSpc>
                <a:spcPct val="90000"/>
              </a:lnSpc>
              <a:spcBef>
                <a:spcPts val="1000"/>
              </a:spcBef>
              <a:spcAft>
                <a:spcPts val="700"/>
              </a:spcAft>
              <a:buClr>
                <a:srgbClr val="000000"/>
              </a:buClr>
              <a:buSzTx/>
              <a:buFont typeface="Wingdings" panose="05000000000000000000" pitchFamily="2" charset="2"/>
              <a:buChar char="§"/>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pitchFamily="34" charset="0"/>
              <a:ea typeface="+mn-ea"/>
              <a:cs typeface="+mn-cs"/>
            </a:endParaRPr>
          </a:p>
          <a:p>
            <a:pPr marL="342900" marR="0" lvl="0" indent="-342900" algn="l" defTabSz="914400" rtl="0" eaLnBrk="1" fontAlgn="base" latinLnBrk="0" hangingPunct="1">
              <a:lnSpc>
                <a:spcPct val="90000"/>
              </a:lnSpc>
              <a:spcBef>
                <a:spcPts val="1000"/>
              </a:spcBef>
              <a:spcAft>
                <a:spcPts val="700"/>
              </a:spcAft>
              <a:buClr>
                <a:srgbClr val="000000"/>
              </a:buClr>
              <a:buSzTx/>
              <a:buFont typeface="Wingdings" panose="05000000000000000000" pitchFamily="2" charset="2"/>
              <a:buChar char="§"/>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pitchFamily="34" charset="0"/>
              <a:ea typeface="+mn-ea"/>
              <a:cs typeface="+mn-cs"/>
            </a:endParaRPr>
          </a:p>
          <a:p>
            <a:pPr marL="342900" marR="0" lvl="0" indent="-342900" algn="l" defTabSz="914400" rtl="0" eaLnBrk="1" fontAlgn="base" latinLnBrk="0" hangingPunct="1">
              <a:lnSpc>
                <a:spcPct val="90000"/>
              </a:lnSpc>
              <a:spcBef>
                <a:spcPts val="1000"/>
              </a:spcBef>
              <a:spcAft>
                <a:spcPts val="700"/>
              </a:spcAft>
              <a:buClr>
                <a:srgbClr val="000000"/>
              </a:buClr>
              <a:buSzTx/>
              <a:buFont typeface="Wingdings" panose="05000000000000000000" pitchFamily="2" charset="2"/>
              <a:buChar char="§"/>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pitchFamily="34" charset="0"/>
              <a:ea typeface="+mn-ea"/>
              <a:cs typeface="+mn-cs"/>
            </a:endParaRPr>
          </a:p>
        </p:txBody>
      </p:sp>
      <p:sp>
        <p:nvSpPr>
          <p:cNvPr id="5" name="Rectangle 49">
            <a:extLst>
              <a:ext uri="{FF2B5EF4-FFF2-40B4-BE49-F238E27FC236}">
                <a16:creationId xmlns:a16="http://schemas.microsoft.com/office/drawing/2014/main" id="{54CC04F3-9C61-C301-81BC-7091FE9A7C82}"/>
              </a:ext>
            </a:extLst>
          </p:cNvPr>
          <p:cNvSpPr>
            <a:spLocks noChangeArrowheads="1"/>
          </p:cNvSpPr>
          <p:nvPr/>
        </p:nvSpPr>
        <p:spPr bwMode="auto">
          <a:xfrm>
            <a:off x="3487606" y="2510782"/>
            <a:ext cx="1864507" cy="914400"/>
          </a:xfrm>
          <a:prstGeom prst="rect">
            <a:avLst/>
          </a:prstGeom>
          <a:solidFill>
            <a:srgbClr val="015873"/>
          </a:solidFill>
          <a:ln>
            <a:noFill/>
          </a:ln>
        </p:spPr>
        <p:txBody>
          <a:bodyPr wrap="none" anchor="ctr" anchorCtr="1"/>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 typeface="Wingdings" panose="05000000000000000000" pitchFamily="2" charset="2"/>
              <a:buNone/>
              <a:tabLst/>
              <a:defRPr/>
            </a:pPr>
            <a:r>
              <a:rPr kumimoji="0" lang="en-US" altLang="en-US" sz="1800" b="1" i="0" u="none" strike="noStrike" kern="0" cap="none" spc="0" normalizeH="0" baseline="0" noProof="0" dirty="0">
                <a:ln>
                  <a:noFill/>
                </a:ln>
                <a:solidFill>
                  <a:srgbClr val="FFFFFF"/>
                </a:solidFill>
                <a:effectLst/>
                <a:uLnTx/>
                <a:uFillTx/>
                <a:latin typeface="Calibri" panose="020F0502020204030204" pitchFamily="34" charset="0"/>
                <a:ea typeface="+mn-ea"/>
                <a:cs typeface="+mn-cs"/>
              </a:rPr>
              <a:t>Atezolizumab</a:t>
            </a:r>
            <a:r>
              <a:rPr kumimoji="0" lang="en-US" altLang="en-US" sz="1800" b="0" i="0" u="none" strike="noStrike" kern="0" cap="none" spc="0" normalizeH="0" baseline="0" noProof="0" dirty="0">
                <a:ln>
                  <a:noFill/>
                </a:ln>
                <a:solidFill>
                  <a:srgbClr val="FFFFFF"/>
                </a:solidFill>
                <a:effectLst/>
                <a:uLnTx/>
                <a:uFillTx/>
                <a:latin typeface="Calibri" panose="020F0502020204030204" pitchFamily="34" charset="0"/>
                <a:ea typeface="+mn-ea"/>
                <a:cs typeface="+mn-cs"/>
              </a:rPr>
              <a:t> +</a:t>
            </a:r>
          </a:p>
          <a:p>
            <a:pPr marL="0" marR="0" lvl="0" indent="0" algn="ctr" defTabSz="914400" rtl="0" eaLnBrk="1" fontAlgn="auto" latinLnBrk="0" hangingPunct="1">
              <a:lnSpc>
                <a:spcPct val="100000"/>
              </a:lnSpc>
              <a:spcBef>
                <a:spcPct val="0"/>
              </a:spcBef>
              <a:spcAft>
                <a:spcPct val="0"/>
              </a:spcAft>
              <a:buClrTx/>
              <a:buSzTx/>
              <a:buFontTx/>
              <a:buNone/>
              <a:tabLst/>
              <a:defRPr/>
            </a:pPr>
            <a:r>
              <a:rPr kumimoji="0" lang="en-US" altLang="en-US" sz="1800" b="1" i="0" u="none" strike="noStrike" kern="0" cap="none" spc="0" normalizeH="0" baseline="0" noProof="0" dirty="0">
                <a:ln>
                  <a:noFill/>
                </a:ln>
                <a:solidFill>
                  <a:srgbClr val="FFFFFF"/>
                </a:solidFill>
                <a:effectLst/>
                <a:uLnTx/>
                <a:uFillTx/>
                <a:latin typeface="Calibri" panose="020F0502020204030204" pitchFamily="34" charset="0"/>
                <a:ea typeface="+mn-ea"/>
                <a:cs typeface="+mn-cs"/>
              </a:rPr>
              <a:t>nab-Paclitaxel</a:t>
            </a:r>
          </a:p>
          <a:p>
            <a:pPr marL="0" marR="0" lvl="0" indent="0" algn="ctr" defTabSz="914400" rtl="0" eaLnBrk="1" fontAlgn="auto" latinLnBrk="0" hangingPunct="1">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FFFFFF"/>
                </a:solidFill>
                <a:effectLst/>
                <a:uLnTx/>
                <a:uFillTx/>
                <a:latin typeface="Calibri" panose="020F0502020204030204" pitchFamily="34" charset="0"/>
                <a:ea typeface="+mn-ea"/>
                <a:cs typeface="+mn-cs"/>
              </a:rPr>
              <a:t>12 wk</a:t>
            </a:r>
          </a:p>
        </p:txBody>
      </p:sp>
      <p:sp>
        <p:nvSpPr>
          <p:cNvPr id="6" name="Text Box 45">
            <a:extLst>
              <a:ext uri="{FF2B5EF4-FFF2-40B4-BE49-F238E27FC236}">
                <a16:creationId xmlns:a16="http://schemas.microsoft.com/office/drawing/2014/main" id="{BFCBFCED-D95C-069C-4498-636C60088832}"/>
              </a:ext>
            </a:extLst>
          </p:cNvPr>
          <p:cNvSpPr txBox="1">
            <a:spLocks noChangeArrowheads="1"/>
          </p:cNvSpPr>
          <p:nvPr/>
        </p:nvSpPr>
        <p:spPr bwMode="auto">
          <a:xfrm>
            <a:off x="597375" y="2978256"/>
            <a:ext cx="2204935"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ea typeface="MS PGothic" panose="020B0600070205080204" pitchFamily="34" charset="-128"/>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ea typeface="MS PGothic" panose="020B0600070205080204" pitchFamily="34" charset="-128"/>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ea typeface="MS PGothic" panose="020B0600070205080204" pitchFamily="34" charset="-128"/>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ea typeface="MS PGothic" panose="020B0600070205080204" pitchFamily="34" charset="-128"/>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ea typeface="MS PGothic" panose="020B0600070205080204" pitchFamily="34" charset="-128"/>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ea typeface="MS PGothic" panose="020B0600070205080204" pitchFamily="34" charset="-128"/>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ea typeface="MS PGothic" panose="020B0600070205080204" pitchFamily="34" charset="-128"/>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ea typeface="MS PGothic" panose="020B0600070205080204" pitchFamily="34" charset="-128"/>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ea typeface="MS PGothic" panose="020B0600070205080204" pitchFamily="34" charset="-128"/>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rPr>
              <a:t>Patients with previously untreated stage II/III TNBC; tumor &gt;2 cm; </a:t>
            </a:r>
            <a:br>
              <a:rPr kumimoji="0" lang="en-US" altLang="en-US" sz="16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rPr>
            </a:br>
            <a:r>
              <a:rPr kumimoji="0" lang="en-US" altLang="en-US" sz="16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rPr>
              <a:t>PD-L1 status by IHC</a:t>
            </a:r>
          </a:p>
          <a:p>
            <a:pPr marL="0" marR="0" lvl="0" indent="0" algn="ctr" defTabSz="914400" rtl="0" eaLnBrk="1" fontAlgn="auto"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rPr>
              <a:t>(N = 333)</a:t>
            </a:r>
          </a:p>
        </p:txBody>
      </p:sp>
      <p:sp>
        <p:nvSpPr>
          <p:cNvPr id="7" name="Line 54">
            <a:extLst>
              <a:ext uri="{FF2B5EF4-FFF2-40B4-BE49-F238E27FC236}">
                <a16:creationId xmlns:a16="http://schemas.microsoft.com/office/drawing/2014/main" id="{27BCEF8D-7E24-6CE5-5DED-9D248309D46D}"/>
              </a:ext>
            </a:extLst>
          </p:cNvPr>
          <p:cNvSpPr>
            <a:spLocks noChangeShapeType="1"/>
          </p:cNvSpPr>
          <p:nvPr/>
        </p:nvSpPr>
        <p:spPr bwMode="auto">
          <a:xfrm flipV="1">
            <a:off x="2774808" y="3055142"/>
            <a:ext cx="681601" cy="25781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8" name="Rectangle 50">
            <a:extLst>
              <a:ext uri="{FF2B5EF4-FFF2-40B4-BE49-F238E27FC236}">
                <a16:creationId xmlns:a16="http://schemas.microsoft.com/office/drawing/2014/main" id="{55260322-5EA7-39FB-35F5-DDBCFA94E0C1}"/>
              </a:ext>
            </a:extLst>
          </p:cNvPr>
          <p:cNvSpPr>
            <a:spLocks noChangeArrowheads="1"/>
          </p:cNvSpPr>
          <p:nvPr/>
        </p:nvSpPr>
        <p:spPr bwMode="auto">
          <a:xfrm>
            <a:off x="3487606" y="3880464"/>
            <a:ext cx="1864507" cy="914400"/>
          </a:xfrm>
          <a:prstGeom prst="rect">
            <a:avLst/>
          </a:prstGeom>
          <a:solidFill>
            <a:srgbClr val="E1471D"/>
          </a:solidFill>
          <a:ln>
            <a:noFill/>
          </a:ln>
        </p:spPr>
        <p:txBody>
          <a:bodyPr wrap="none" anchor="ctr" anchorCtr="1"/>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 typeface="Wingdings" panose="05000000000000000000" pitchFamily="2" charset="2"/>
              <a:buNone/>
              <a:tabLst/>
              <a:defRPr/>
            </a:pPr>
            <a:r>
              <a:rPr kumimoji="0" lang="en-US" altLang="en-US" sz="1800" b="1" i="0" u="none" strike="noStrike" kern="0" cap="none" spc="0" normalizeH="0" baseline="0" noProof="0" dirty="0">
                <a:ln>
                  <a:noFill/>
                </a:ln>
                <a:solidFill>
                  <a:srgbClr val="FFFFFF"/>
                </a:solidFill>
                <a:effectLst/>
                <a:uLnTx/>
                <a:uFillTx/>
                <a:latin typeface="Calibri" panose="020F0502020204030204" pitchFamily="34" charset="0"/>
                <a:ea typeface="+mn-ea"/>
                <a:cs typeface="+mn-cs"/>
              </a:rPr>
              <a:t>Placebo</a:t>
            </a:r>
            <a:r>
              <a:rPr kumimoji="0" lang="en-US" altLang="en-US" sz="1800" b="0" i="0" u="none" strike="noStrike" kern="0" cap="none" spc="0" normalizeH="0" baseline="0" noProof="0" dirty="0">
                <a:ln>
                  <a:noFill/>
                </a:ln>
                <a:solidFill>
                  <a:srgbClr val="FFFFFF"/>
                </a:solidFill>
                <a:effectLst/>
                <a:uLnTx/>
                <a:uFillTx/>
                <a:latin typeface="Calibri" panose="020F0502020204030204" pitchFamily="34" charset="0"/>
                <a:ea typeface="+mn-ea"/>
                <a:cs typeface="+mn-cs"/>
              </a:rPr>
              <a:t> +</a:t>
            </a:r>
          </a:p>
          <a:p>
            <a:pPr marL="0" marR="0" lvl="0" indent="0" algn="ctr" defTabSz="914400" rtl="0" eaLnBrk="1" fontAlgn="auto" latinLnBrk="0" hangingPunct="1">
              <a:lnSpc>
                <a:spcPct val="100000"/>
              </a:lnSpc>
              <a:spcBef>
                <a:spcPct val="0"/>
              </a:spcBef>
              <a:spcAft>
                <a:spcPct val="0"/>
              </a:spcAft>
              <a:buClrTx/>
              <a:buSzTx/>
              <a:buFont typeface="Wingdings" panose="05000000000000000000" pitchFamily="2" charset="2"/>
              <a:buNone/>
              <a:tabLst/>
              <a:defRPr/>
            </a:pPr>
            <a:r>
              <a:rPr kumimoji="0" lang="en-US" altLang="en-US" sz="1800" b="1" i="0" u="none" strike="noStrike" kern="0" cap="none" spc="0" normalizeH="0" baseline="0" noProof="0" dirty="0">
                <a:ln>
                  <a:noFill/>
                </a:ln>
                <a:solidFill>
                  <a:srgbClr val="FFFFFF"/>
                </a:solidFill>
                <a:effectLst/>
                <a:uLnTx/>
                <a:uFillTx/>
                <a:latin typeface="Calibri" panose="020F0502020204030204" pitchFamily="34" charset="0"/>
                <a:ea typeface="+mn-ea"/>
                <a:cs typeface="+mn-cs"/>
              </a:rPr>
              <a:t>nab-Paclitaxel</a:t>
            </a:r>
          </a:p>
          <a:p>
            <a:pPr marL="0" marR="0" lvl="0" indent="0" algn="ctr" defTabSz="914400" rtl="0" eaLnBrk="1" fontAlgn="auto" latinLnBrk="0" hangingPunct="1">
              <a:lnSpc>
                <a:spcPct val="100000"/>
              </a:lnSpc>
              <a:spcBef>
                <a:spcPct val="0"/>
              </a:spcBef>
              <a:spcAft>
                <a:spcPct val="0"/>
              </a:spcAft>
              <a:buClrTx/>
              <a:buSzTx/>
              <a:buFont typeface="Wingdings" panose="05000000000000000000" pitchFamily="2" charset="2"/>
              <a:buNone/>
              <a:tabLst/>
              <a:defRPr/>
            </a:pPr>
            <a:r>
              <a:rPr kumimoji="0" lang="en-US" altLang="en-US" sz="1800" b="0" i="0" u="none" strike="noStrike" kern="0" cap="none" spc="0" normalizeH="0" baseline="0" noProof="0" dirty="0">
                <a:ln>
                  <a:noFill/>
                </a:ln>
                <a:solidFill>
                  <a:srgbClr val="FFFFFF"/>
                </a:solidFill>
                <a:effectLst/>
                <a:uLnTx/>
                <a:uFillTx/>
                <a:latin typeface="Calibri" panose="020F0502020204030204" pitchFamily="34" charset="0"/>
                <a:ea typeface="+mn-ea"/>
                <a:cs typeface="+mn-cs"/>
              </a:rPr>
              <a:t>12 wk</a:t>
            </a:r>
          </a:p>
        </p:txBody>
      </p:sp>
      <p:sp>
        <p:nvSpPr>
          <p:cNvPr id="9" name="Rectangle 8">
            <a:extLst>
              <a:ext uri="{FF2B5EF4-FFF2-40B4-BE49-F238E27FC236}">
                <a16:creationId xmlns:a16="http://schemas.microsoft.com/office/drawing/2014/main" id="{E81D7DC2-BE67-9F23-A791-2FF39A4D1203}"/>
              </a:ext>
            </a:extLst>
          </p:cNvPr>
          <p:cNvSpPr/>
          <p:nvPr/>
        </p:nvSpPr>
        <p:spPr>
          <a:xfrm>
            <a:off x="609630" y="4939504"/>
            <a:ext cx="11366470" cy="1307537"/>
          </a:xfrm>
          <a:prstGeom prst="rect">
            <a:avLst/>
          </a:prstGeom>
        </p:spPr>
        <p:txBody>
          <a:bodyPr wrap="square">
            <a:spAutoFit/>
          </a:bodyPr>
          <a:lstStyle/>
          <a:p>
            <a:pPr marL="342900" marR="0" lvl="0" indent="-342900" algn="l" defTabSz="914400" rtl="0" eaLnBrk="1" fontAlgn="auto" latinLnBrk="0" hangingPunct="1">
              <a:lnSpc>
                <a:spcPct val="90000"/>
              </a:lnSpc>
              <a:spcBef>
                <a:spcPts val="1000"/>
              </a:spcBef>
              <a:spcAft>
                <a:spcPts val="700"/>
              </a:spcAft>
              <a:buClr>
                <a:srgbClr val="000000"/>
              </a:buClr>
              <a:buSzTx/>
              <a:buFont typeface="Wingdings" panose="05000000000000000000" pitchFamily="2" charset="2"/>
              <a:buChar char="§"/>
              <a:tabLst/>
              <a:defRPr/>
            </a:pPr>
            <a:r>
              <a:rPr kumimoji="0" lang="en-US" altLang="en-US" sz="2400" b="1"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Primary endpoint: </a:t>
            </a:r>
            <a:r>
              <a:rPr kumimoji="0" lang="en-US" altLang="en-US" sz="2400" b="0"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pCR using AJCC staging system in ITT population and </a:t>
            </a:r>
            <a:br>
              <a:rPr kumimoji="0" lang="en-US" altLang="en-US" sz="2400" b="0" i="0" u="none" strike="noStrike" kern="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altLang="en-US" sz="2400" b="0"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PD-L1+ subpopulation</a:t>
            </a:r>
          </a:p>
          <a:p>
            <a:pPr marL="342900" marR="0" lvl="0" indent="-342900" algn="l" defTabSz="914400" rtl="0" eaLnBrk="1" fontAlgn="auto" latinLnBrk="0" hangingPunct="1">
              <a:lnSpc>
                <a:spcPct val="90000"/>
              </a:lnSpc>
              <a:spcBef>
                <a:spcPts val="1000"/>
              </a:spcBef>
              <a:spcAft>
                <a:spcPts val="700"/>
              </a:spcAft>
              <a:buClr>
                <a:srgbClr val="000000"/>
              </a:buClr>
              <a:buSzTx/>
              <a:buFont typeface="Wingdings" panose="05000000000000000000" pitchFamily="2" charset="2"/>
              <a:buChar char="§"/>
              <a:tabLst/>
              <a:defRPr/>
            </a:pPr>
            <a:r>
              <a:rPr kumimoji="0" lang="en-US" altLang="en-US" sz="2400" b="1"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Key secondary endpoints: </a:t>
            </a:r>
            <a:r>
              <a:rPr kumimoji="0" lang="en-US" altLang="en-US" sz="2400" b="0"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EFS, DFS, OS in all patients and PD-L1+ subpopulation, safety</a:t>
            </a:r>
          </a:p>
        </p:txBody>
      </p:sp>
      <p:sp>
        <p:nvSpPr>
          <p:cNvPr id="10" name="TextBox 1">
            <a:extLst>
              <a:ext uri="{FF2B5EF4-FFF2-40B4-BE49-F238E27FC236}">
                <a16:creationId xmlns:a16="http://schemas.microsoft.com/office/drawing/2014/main" id="{7CEADEAC-62C1-5B91-11A9-7D8812A97F9A}"/>
              </a:ext>
            </a:extLst>
          </p:cNvPr>
          <p:cNvSpPr txBox="1">
            <a:spLocks noChangeArrowheads="1"/>
          </p:cNvSpPr>
          <p:nvPr/>
        </p:nvSpPr>
        <p:spPr bwMode="auto">
          <a:xfrm>
            <a:off x="616663" y="2011974"/>
            <a:ext cx="493756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ea typeface="MS PGothic" panose="020B0600070205080204" pitchFamily="34" charset="-128"/>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ea typeface="MS PGothic" panose="020B0600070205080204" pitchFamily="34" charset="-128"/>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ea typeface="MS PGothic" panose="020B0600070205080204" pitchFamily="34" charset="-128"/>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ea typeface="MS PGothic" panose="020B0600070205080204" pitchFamily="34" charset="-128"/>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ea typeface="MS PGothic" panose="020B0600070205080204" pitchFamily="34" charset="-128"/>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ea typeface="MS PGothic" panose="020B0600070205080204" pitchFamily="34" charset="-128"/>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ea typeface="MS PGothic" panose="020B0600070205080204" pitchFamily="34" charset="-128"/>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ea typeface="MS PGothic" panose="020B0600070205080204" pitchFamily="34" charset="-128"/>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ea typeface="MS PGothic" panose="020B0600070205080204" pitchFamily="34" charset="-128"/>
              </a:defRPr>
            </a:lvl9pPr>
          </a:lstStyle>
          <a:p>
            <a:pPr marL="0" marR="0" lvl="0" indent="0" algn="ctr" defTabSz="914400" rtl="0" eaLnBrk="1" fontAlgn="auto" latinLnBrk="0" hangingPunct="1">
              <a:lnSpc>
                <a:spcPct val="100000"/>
              </a:lnSpc>
              <a:spcBef>
                <a:spcPct val="0"/>
              </a:spcBef>
              <a:spcAft>
                <a:spcPct val="0"/>
              </a:spcAft>
              <a:buClrTx/>
              <a:buSzTx/>
              <a:buFont typeface="Wingdings" panose="05000000000000000000" pitchFamily="2" charset="2"/>
              <a:buNone/>
              <a:tabLst/>
              <a:defRPr/>
            </a:pPr>
            <a:r>
              <a:rPr kumimoji="0" lang="en-US" altLang="en-US" sz="1400" b="0" i="1"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rPr>
              <a:t>Stratified by disease stage (stage II vs stage III), </a:t>
            </a:r>
            <a:br>
              <a:rPr kumimoji="0" lang="en-US" altLang="en-US" sz="1400" b="0" i="1"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rPr>
            </a:br>
            <a:r>
              <a:rPr kumimoji="0" lang="en-US" altLang="en-US" sz="1400" b="0" i="1"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rPr>
              <a:t>PD-L1 IC status (≥ 1% vs &lt;1%)</a:t>
            </a:r>
          </a:p>
        </p:txBody>
      </p:sp>
      <p:sp>
        <p:nvSpPr>
          <p:cNvPr id="11" name="Line 52">
            <a:extLst>
              <a:ext uri="{FF2B5EF4-FFF2-40B4-BE49-F238E27FC236}">
                <a16:creationId xmlns:a16="http://schemas.microsoft.com/office/drawing/2014/main" id="{5FD73784-7B4D-6983-863B-3465EBCD873E}"/>
              </a:ext>
            </a:extLst>
          </p:cNvPr>
          <p:cNvSpPr>
            <a:spLocks noChangeShapeType="1"/>
          </p:cNvSpPr>
          <p:nvPr/>
        </p:nvSpPr>
        <p:spPr bwMode="auto">
          <a:xfrm rot="5400000">
            <a:off x="2848794" y="2773327"/>
            <a:ext cx="457200" cy="0"/>
          </a:xfrm>
          <a:prstGeom prst="line">
            <a:avLst/>
          </a:prstGeom>
          <a:noFill/>
          <a:ln w="28575">
            <a:solidFill>
              <a:srgbClr val="000000"/>
            </a:solidFill>
            <a:prstDash val="sysDash"/>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12" name="Line 32">
            <a:extLst>
              <a:ext uri="{FF2B5EF4-FFF2-40B4-BE49-F238E27FC236}">
                <a16:creationId xmlns:a16="http://schemas.microsoft.com/office/drawing/2014/main" id="{62EC3D9E-1D7C-F723-B4AF-85A9F8CC9199}"/>
              </a:ext>
            </a:extLst>
          </p:cNvPr>
          <p:cNvSpPr>
            <a:spLocks noChangeShapeType="1"/>
          </p:cNvSpPr>
          <p:nvPr/>
        </p:nvSpPr>
        <p:spPr bwMode="auto">
          <a:xfrm>
            <a:off x="5383010" y="2967982"/>
            <a:ext cx="365760" cy="0"/>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pitchFamily="34" charset="0"/>
              <a:ea typeface="+mn-ea"/>
              <a:cs typeface="+mn-cs"/>
            </a:endParaRPr>
          </a:p>
        </p:txBody>
      </p:sp>
      <p:sp>
        <p:nvSpPr>
          <p:cNvPr id="13" name="Line 32">
            <a:extLst>
              <a:ext uri="{FF2B5EF4-FFF2-40B4-BE49-F238E27FC236}">
                <a16:creationId xmlns:a16="http://schemas.microsoft.com/office/drawing/2014/main" id="{8B54264F-1290-DFCE-5359-CA892A609ACC}"/>
              </a:ext>
            </a:extLst>
          </p:cNvPr>
          <p:cNvSpPr>
            <a:spLocks noChangeShapeType="1"/>
          </p:cNvSpPr>
          <p:nvPr/>
        </p:nvSpPr>
        <p:spPr bwMode="auto">
          <a:xfrm>
            <a:off x="5383010" y="4337664"/>
            <a:ext cx="365760" cy="0"/>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pitchFamily="34" charset="0"/>
              <a:ea typeface="+mn-ea"/>
              <a:cs typeface="+mn-cs"/>
            </a:endParaRPr>
          </a:p>
        </p:txBody>
      </p:sp>
      <p:sp>
        <p:nvSpPr>
          <p:cNvPr id="14" name="Rectangle 49">
            <a:extLst>
              <a:ext uri="{FF2B5EF4-FFF2-40B4-BE49-F238E27FC236}">
                <a16:creationId xmlns:a16="http://schemas.microsoft.com/office/drawing/2014/main" id="{B1F0D1A3-C608-5200-0EC6-250C6E5A0C78}"/>
              </a:ext>
            </a:extLst>
          </p:cNvPr>
          <p:cNvSpPr>
            <a:spLocks noChangeArrowheads="1"/>
          </p:cNvSpPr>
          <p:nvPr/>
        </p:nvSpPr>
        <p:spPr bwMode="auto">
          <a:xfrm>
            <a:off x="5779666" y="2510782"/>
            <a:ext cx="2780847" cy="914400"/>
          </a:xfrm>
          <a:prstGeom prst="rect">
            <a:avLst/>
          </a:prstGeom>
          <a:solidFill>
            <a:srgbClr val="015873"/>
          </a:solidFill>
          <a:ln>
            <a:noFill/>
          </a:ln>
        </p:spPr>
        <p:txBody>
          <a:bodyPr wrap="none" anchor="ctr" anchorCtr="1"/>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 typeface="Wingdings" panose="05000000000000000000" pitchFamily="2" charset="2"/>
              <a:buNone/>
              <a:tabLst/>
              <a:defRPr/>
            </a:pPr>
            <a:r>
              <a:rPr kumimoji="0" lang="en-US" altLang="en-US" sz="1800" b="1" i="0" u="none" strike="noStrike" kern="0" cap="none" spc="0" normalizeH="0" baseline="0" noProof="0" dirty="0">
                <a:ln>
                  <a:noFill/>
                </a:ln>
                <a:solidFill>
                  <a:srgbClr val="FFFFFF"/>
                </a:solidFill>
                <a:effectLst/>
                <a:uLnTx/>
                <a:uFillTx/>
                <a:latin typeface="Calibri" panose="020F0502020204030204" pitchFamily="34" charset="0"/>
                <a:ea typeface="+mn-ea"/>
                <a:cs typeface="+mn-cs"/>
              </a:rPr>
              <a:t>Atezolizumab</a:t>
            </a:r>
            <a:r>
              <a:rPr kumimoji="0" lang="en-US" altLang="en-US" sz="1800" b="0" i="0" u="none" strike="noStrike" kern="0" cap="none" spc="0" normalizeH="0" baseline="0" noProof="0" dirty="0">
                <a:ln>
                  <a:noFill/>
                </a:ln>
                <a:solidFill>
                  <a:srgbClr val="FFFFFF"/>
                </a:solidFill>
                <a:effectLst/>
                <a:uLnTx/>
                <a:uFillTx/>
                <a:latin typeface="Calibri" panose="020F0502020204030204" pitchFamily="34" charset="0"/>
                <a:ea typeface="+mn-ea"/>
                <a:cs typeface="+mn-cs"/>
              </a:rPr>
              <a:t> + </a:t>
            </a:r>
            <a:r>
              <a:rPr kumimoji="0" lang="en-US" altLang="en-US" sz="1800" b="1" i="0" u="none" strike="noStrike" kern="0" cap="none" spc="0" normalizeH="0" baseline="0" noProof="0" dirty="0">
                <a:ln>
                  <a:noFill/>
                </a:ln>
                <a:solidFill>
                  <a:srgbClr val="FFFFFF"/>
                </a:solidFill>
                <a:effectLst/>
                <a:uLnTx/>
                <a:uFillTx/>
                <a:latin typeface="Calibri" panose="020F0502020204030204" pitchFamily="34" charset="0"/>
                <a:ea typeface="+mn-ea"/>
                <a:cs typeface="+mn-cs"/>
              </a:rPr>
              <a:t>Doxorubicin</a:t>
            </a:r>
          </a:p>
          <a:p>
            <a:pPr marL="0" marR="0" lvl="0" indent="0" algn="ctr" defTabSz="914400" rtl="0" eaLnBrk="1" fontAlgn="auto" latinLnBrk="0" hangingPunct="1">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FFFFFF"/>
                </a:solidFill>
                <a:effectLst/>
                <a:uLnTx/>
                <a:uFillTx/>
                <a:latin typeface="Calibri" panose="020F0502020204030204" pitchFamily="34" charset="0"/>
                <a:ea typeface="+mn-ea"/>
                <a:cs typeface="+mn-cs"/>
              </a:rPr>
              <a:t>+ </a:t>
            </a:r>
            <a:r>
              <a:rPr kumimoji="0" lang="en-US" altLang="en-US" sz="1800" b="1" i="0" u="none" strike="noStrike" kern="0" cap="none" spc="0" normalizeH="0" baseline="0" noProof="0" dirty="0">
                <a:ln>
                  <a:noFill/>
                </a:ln>
                <a:solidFill>
                  <a:srgbClr val="FFFFFF"/>
                </a:solidFill>
                <a:effectLst/>
                <a:uLnTx/>
                <a:uFillTx/>
                <a:latin typeface="Calibri" panose="020F0502020204030204" pitchFamily="34" charset="0"/>
                <a:ea typeface="+mn-ea"/>
                <a:cs typeface="+mn-cs"/>
              </a:rPr>
              <a:t>Cyclophosphamide</a:t>
            </a:r>
          </a:p>
          <a:p>
            <a:pPr marL="0" marR="0" lvl="0" indent="0" algn="ctr" defTabSz="914400" rtl="0" eaLnBrk="1" fontAlgn="auto" latinLnBrk="0" hangingPunct="1">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FFFFFF"/>
                </a:solidFill>
                <a:effectLst/>
                <a:uLnTx/>
                <a:uFillTx/>
                <a:latin typeface="Calibri" panose="020F0502020204030204" pitchFamily="34" charset="0"/>
                <a:ea typeface="+mn-ea"/>
                <a:cs typeface="+mn-cs"/>
              </a:rPr>
              <a:t>8 wk</a:t>
            </a:r>
          </a:p>
        </p:txBody>
      </p:sp>
      <p:sp>
        <p:nvSpPr>
          <p:cNvPr id="15" name="Rectangle 49">
            <a:extLst>
              <a:ext uri="{FF2B5EF4-FFF2-40B4-BE49-F238E27FC236}">
                <a16:creationId xmlns:a16="http://schemas.microsoft.com/office/drawing/2014/main" id="{2077CFA9-0E1B-A947-CB79-1F28C651DF0C}"/>
              </a:ext>
            </a:extLst>
          </p:cNvPr>
          <p:cNvSpPr>
            <a:spLocks noChangeArrowheads="1"/>
          </p:cNvSpPr>
          <p:nvPr/>
        </p:nvSpPr>
        <p:spPr bwMode="auto">
          <a:xfrm>
            <a:off x="5779666" y="3880464"/>
            <a:ext cx="2780847" cy="914400"/>
          </a:xfrm>
          <a:prstGeom prst="rect">
            <a:avLst/>
          </a:prstGeom>
          <a:solidFill>
            <a:srgbClr val="E1471D"/>
          </a:solidFill>
          <a:ln>
            <a:solidFill>
              <a:srgbClr val="E1471D"/>
            </a:solidFill>
          </a:ln>
        </p:spPr>
        <p:txBody>
          <a:bodyPr wrap="none" anchor="ctr" anchorCtr="1"/>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 typeface="Wingdings" panose="05000000000000000000" pitchFamily="2" charset="2"/>
              <a:buNone/>
              <a:tabLst/>
              <a:defRPr/>
            </a:pPr>
            <a:r>
              <a:rPr kumimoji="0" lang="en-US" altLang="en-US" sz="1800" b="1" i="0" u="none" strike="noStrike" kern="0" cap="none" spc="0" normalizeH="0" baseline="0" noProof="0" dirty="0">
                <a:ln>
                  <a:noFill/>
                </a:ln>
                <a:solidFill>
                  <a:srgbClr val="FFFFFF"/>
                </a:solidFill>
                <a:effectLst/>
                <a:uLnTx/>
                <a:uFillTx/>
                <a:latin typeface="Calibri" panose="020F0502020204030204" pitchFamily="34" charset="0"/>
                <a:ea typeface="+mn-ea"/>
                <a:cs typeface="+mn-cs"/>
              </a:rPr>
              <a:t>Placebo</a:t>
            </a:r>
            <a:r>
              <a:rPr kumimoji="0" lang="en-US" altLang="en-US" sz="1800" b="0" i="0" u="none" strike="noStrike" kern="0" cap="none" spc="0" normalizeH="0" baseline="0" noProof="0" dirty="0">
                <a:ln>
                  <a:noFill/>
                </a:ln>
                <a:solidFill>
                  <a:srgbClr val="FFFFFF"/>
                </a:solidFill>
                <a:effectLst/>
                <a:uLnTx/>
                <a:uFillTx/>
                <a:latin typeface="Calibri" panose="020F0502020204030204" pitchFamily="34" charset="0"/>
                <a:ea typeface="+mn-ea"/>
                <a:cs typeface="+mn-cs"/>
              </a:rPr>
              <a:t> + </a:t>
            </a:r>
            <a:r>
              <a:rPr kumimoji="0" lang="en-US" altLang="en-US" sz="1800" b="1" i="0" u="none" strike="noStrike" kern="0" cap="none" spc="0" normalizeH="0" baseline="0" noProof="0" dirty="0">
                <a:ln>
                  <a:noFill/>
                </a:ln>
                <a:solidFill>
                  <a:srgbClr val="FFFFFF"/>
                </a:solidFill>
                <a:effectLst/>
                <a:uLnTx/>
                <a:uFillTx/>
                <a:latin typeface="Calibri" panose="020F0502020204030204" pitchFamily="34" charset="0"/>
                <a:ea typeface="+mn-ea"/>
                <a:cs typeface="+mn-cs"/>
              </a:rPr>
              <a:t>Doxorubicin</a:t>
            </a:r>
          </a:p>
          <a:p>
            <a:pPr marL="0" marR="0" lvl="0" indent="0" algn="ctr" defTabSz="914400" rtl="0" eaLnBrk="1" fontAlgn="auto" latinLnBrk="0" hangingPunct="1">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FFFFFF"/>
                </a:solidFill>
                <a:effectLst/>
                <a:uLnTx/>
                <a:uFillTx/>
                <a:latin typeface="Calibri" panose="020F0502020204030204" pitchFamily="34" charset="0"/>
                <a:ea typeface="+mn-ea"/>
                <a:cs typeface="+mn-cs"/>
              </a:rPr>
              <a:t>+ </a:t>
            </a:r>
            <a:r>
              <a:rPr kumimoji="0" lang="en-US" altLang="en-US" sz="1800" b="1" i="0" u="none" strike="noStrike" kern="0" cap="none" spc="0" normalizeH="0" baseline="0" noProof="0" dirty="0">
                <a:ln>
                  <a:noFill/>
                </a:ln>
                <a:solidFill>
                  <a:srgbClr val="FFFFFF"/>
                </a:solidFill>
                <a:effectLst/>
                <a:uLnTx/>
                <a:uFillTx/>
                <a:latin typeface="Calibri" panose="020F0502020204030204" pitchFamily="34" charset="0"/>
                <a:ea typeface="+mn-ea"/>
                <a:cs typeface="+mn-cs"/>
              </a:rPr>
              <a:t>Cyclophosphamide</a:t>
            </a:r>
          </a:p>
          <a:p>
            <a:pPr marL="0" marR="0" lvl="0" indent="0" algn="ctr" defTabSz="914400" rtl="0" eaLnBrk="1" fontAlgn="auto" latinLnBrk="0" hangingPunct="1">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FFFFFF"/>
                </a:solidFill>
                <a:effectLst/>
                <a:uLnTx/>
                <a:uFillTx/>
                <a:latin typeface="Calibri" panose="020F0502020204030204" pitchFamily="34" charset="0"/>
                <a:ea typeface="+mn-ea"/>
                <a:cs typeface="+mn-cs"/>
              </a:rPr>
              <a:t>8 wk</a:t>
            </a:r>
          </a:p>
        </p:txBody>
      </p:sp>
      <p:sp>
        <p:nvSpPr>
          <p:cNvPr id="16" name="Line 32">
            <a:extLst>
              <a:ext uri="{FF2B5EF4-FFF2-40B4-BE49-F238E27FC236}">
                <a16:creationId xmlns:a16="http://schemas.microsoft.com/office/drawing/2014/main" id="{41A8572C-C6BA-6E92-91AB-579652A663C9}"/>
              </a:ext>
            </a:extLst>
          </p:cNvPr>
          <p:cNvSpPr>
            <a:spLocks noChangeShapeType="1"/>
          </p:cNvSpPr>
          <p:nvPr/>
        </p:nvSpPr>
        <p:spPr bwMode="auto">
          <a:xfrm>
            <a:off x="8578043" y="2967982"/>
            <a:ext cx="274320" cy="0"/>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pitchFamily="34" charset="0"/>
              <a:ea typeface="+mn-ea"/>
              <a:cs typeface="+mn-cs"/>
            </a:endParaRPr>
          </a:p>
        </p:txBody>
      </p:sp>
      <p:sp>
        <p:nvSpPr>
          <p:cNvPr id="17" name="TextBox 16">
            <a:extLst>
              <a:ext uri="{FF2B5EF4-FFF2-40B4-BE49-F238E27FC236}">
                <a16:creationId xmlns:a16="http://schemas.microsoft.com/office/drawing/2014/main" id="{5374A203-77E1-44A2-FA5F-265CC1E13F72}"/>
              </a:ext>
            </a:extLst>
          </p:cNvPr>
          <p:cNvSpPr txBox="1"/>
          <p:nvPr/>
        </p:nvSpPr>
        <p:spPr bwMode="auto">
          <a:xfrm>
            <a:off x="8793693" y="2783316"/>
            <a:ext cx="90986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Surgery</a:t>
            </a:r>
          </a:p>
        </p:txBody>
      </p:sp>
      <p:sp>
        <p:nvSpPr>
          <p:cNvPr id="18" name="Rectangle 49">
            <a:extLst>
              <a:ext uri="{FF2B5EF4-FFF2-40B4-BE49-F238E27FC236}">
                <a16:creationId xmlns:a16="http://schemas.microsoft.com/office/drawing/2014/main" id="{9C05FA22-3F7F-0D69-0E95-DE7F902F4F8A}"/>
              </a:ext>
            </a:extLst>
          </p:cNvPr>
          <p:cNvSpPr>
            <a:spLocks noChangeArrowheads="1"/>
          </p:cNvSpPr>
          <p:nvPr/>
        </p:nvSpPr>
        <p:spPr bwMode="auto">
          <a:xfrm>
            <a:off x="9936739" y="2510782"/>
            <a:ext cx="1554480" cy="914400"/>
          </a:xfrm>
          <a:prstGeom prst="rect">
            <a:avLst/>
          </a:prstGeom>
          <a:solidFill>
            <a:srgbClr val="015873"/>
          </a:solidFill>
          <a:ln>
            <a:noFill/>
          </a:ln>
        </p:spPr>
        <p:txBody>
          <a:bodyPr wrap="none" anchor="ctr" anchorCtr="1"/>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 typeface="Wingdings" panose="05000000000000000000" pitchFamily="2" charset="2"/>
              <a:buNone/>
              <a:tabLst/>
              <a:defRPr/>
            </a:pPr>
            <a:r>
              <a:rPr kumimoji="0" lang="en-US" altLang="en-US" sz="1800" b="1" i="0" u="none" strike="noStrike" kern="0" cap="none" spc="0" normalizeH="0" baseline="0" noProof="0" dirty="0">
                <a:ln>
                  <a:noFill/>
                </a:ln>
                <a:solidFill>
                  <a:srgbClr val="FFFFFF"/>
                </a:solidFill>
                <a:effectLst/>
                <a:uLnTx/>
                <a:uFillTx/>
                <a:latin typeface="Calibri" panose="020F0502020204030204" pitchFamily="34" charset="0"/>
                <a:ea typeface="+mn-ea"/>
                <a:cs typeface="+mn-cs"/>
              </a:rPr>
              <a:t>Atezolizumab</a:t>
            </a:r>
            <a:br>
              <a:rPr kumimoji="0" lang="en-US" altLang="en-US" sz="1800" b="0" i="0" u="none" strike="noStrike" kern="0" cap="none" spc="0" normalizeH="0" baseline="0" noProof="0" dirty="0">
                <a:ln>
                  <a:noFill/>
                </a:ln>
                <a:solidFill>
                  <a:srgbClr val="FFFFFF"/>
                </a:solidFill>
                <a:effectLst/>
                <a:uLnTx/>
                <a:uFillTx/>
                <a:latin typeface="Calibri" panose="020F0502020204030204" pitchFamily="34" charset="0"/>
                <a:ea typeface="+mn-ea"/>
                <a:cs typeface="+mn-cs"/>
              </a:rPr>
            </a:br>
            <a:r>
              <a:rPr kumimoji="0" lang="en-US" altLang="en-US" sz="1800" b="0" i="0" u="none" strike="noStrike" kern="0" cap="none" spc="0" normalizeH="0" baseline="0" noProof="0" dirty="0">
                <a:ln>
                  <a:noFill/>
                </a:ln>
                <a:solidFill>
                  <a:srgbClr val="FFFFFF"/>
                </a:solidFill>
                <a:effectLst/>
                <a:uLnTx/>
                <a:uFillTx/>
                <a:latin typeface="Calibri" panose="020F0502020204030204" pitchFamily="34" charset="0"/>
                <a:ea typeface="+mn-ea"/>
                <a:cs typeface="+mn-cs"/>
              </a:rPr>
              <a:t>11 doses</a:t>
            </a:r>
          </a:p>
        </p:txBody>
      </p:sp>
      <p:sp>
        <p:nvSpPr>
          <p:cNvPr id="19" name="Line 32">
            <a:extLst>
              <a:ext uri="{FF2B5EF4-FFF2-40B4-BE49-F238E27FC236}">
                <a16:creationId xmlns:a16="http://schemas.microsoft.com/office/drawing/2014/main" id="{F1D8FAB2-AFA5-7D15-246F-1E1342174C13}"/>
              </a:ext>
            </a:extLst>
          </p:cNvPr>
          <p:cNvSpPr>
            <a:spLocks noChangeShapeType="1"/>
          </p:cNvSpPr>
          <p:nvPr/>
        </p:nvSpPr>
        <p:spPr bwMode="auto">
          <a:xfrm>
            <a:off x="9637268" y="2967982"/>
            <a:ext cx="274320" cy="0"/>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pitchFamily="34" charset="0"/>
              <a:ea typeface="+mn-ea"/>
              <a:cs typeface="+mn-cs"/>
            </a:endParaRPr>
          </a:p>
        </p:txBody>
      </p:sp>
      <p:sp>
        <p:nvSpPr>
          <p:cNvPr id="20" name="Line 32">
            <a:extLst>
              <a:ext uri="{FF2B5EF4-FFF2-40B4-BE49-F238E27FC236}">
                <a16:creationId xmlns:a16="http://schemas.microsoft.com/office/drawing/2014/main" id="{09507168-0041-F087-A204-8D1D2F3FF4F7}"/>
              </a:ext>
            </a:extLst>
          </p:cNvPr>
          <p:cNvSpPr>
            <a:spLocks noChangeShapeType="1"/>
          </p:cNvSpPr>
          <p:nvPr/>
        </p:nvSpPr>
        <p:spPr bwMode="auto">
          <a:xfrm>
            <a:off x="8578043" y="4337664"/>
            <a:ext cx="274320" cy="0"/>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pitchFamily="34" charset="0"/>
              <a:ea typeface="+mn-ea"/>
              <a:cs typeface="+mn-cs"/>
            </a:endParaRPr>
          </a:p>
        </p:txBody>
      </p:sp>
      <p:sp>
        <p:nvSpPr>
          <p:cNvPr id="21" name="TextBox 20">
            <a:extLst>
              <a:ext uri="{FF2B5EF4-FFF2-40B4-BE49-F238E27FC236}">
                <a16:creationId xmlns:a16="http://schemas.microsoft.com/office/drawing/2014/main" id="{204DF3CE-BD8B-B9BE-8BA6-DBB818AC6C6D}"/>
              </a:ext>
            </a:extLst>
          </p:cNvPr>
          <p:cNvSpPr txBox="1"/>
          <p:nvPr/>
        </p:nvSpPr>
        <p:spPr bwMode="auto">
          <a:xfrm>
            <a:off x="8819666" y="4152998"/>
            <a:ext cx="90986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Surgery</a:t>
            </a:r>
          </a:p>
        </p:txBody>
      </p:sp>
      <p:sp>
        <p:nvSpPr>
          <p:cNvPr id="22" name="Rectangle 49">
            <a:extLst>
              <a:ext uri="{FF2B5EF4-FFF2-40B4-BE49-F238E27FC236}">
                <a16:creationId xmlns:a16="http://schemas.microsoft.com/office/drawing/2014/main" id="{0F9D1F8D-73DE-9433-861E-8B75D3341BA0}"/>
              </a:ext>
            </a:extLst>
          </p:cNvPr>
          <p:cNvSpPr>
            <a:spLocks noChangeArrowheads="1"/>
          </p:cNvSpPr>
          <p:nvPr/>
        </p:nvSpPr>
        <p:spPr bwMode="auto">
          <a:xfrm>
            <a:off x="9936739" y="3880464"/>
            <a:ext cx="1554480" cy="914400"/>
          </a:xfrm>
          <a:prstGeom prst="rect">
            <a:avLst/>
          </a:prstGeom>
          <a:solidFill>
            <a:srgbClr val="E1471D"/>
          </a:solidFill>
          <a:ln>
            <a:noFill/>
          </a:ln>
        </p:spPr>
        <p:txBody>
          <a:bodyPr wrap="none" anchor="ctr" anchorCtr="1"/>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 typeface="Wingdings" panose="05000000000000000000" pitchFamily="2" charset="2"/>
              <a:buNone/>
              <a:tabLst/>
              <a:defRPr/>
            </a:pPr>
            <a:r>
              <a:rPr kumimoji="0" lang="en-US" altLang="en-US" sz="1800" b="1" i="0" u="none" strike="noStrike" kern="0" cap="none" spc="0" normalizeH="0" baseline="0" noProof="0" dirty="0">
                <a:ln>
                  <a:noFill/>
                </a:ln>
                <a:solidFill>
                  <a:srgbClr val="FFFFFF"/>
                </a:solidFill>
                <a:effectLst/>
                <a:uLnTx/>
                <a:uFillTx/>
                <a:latin typeface="Calibri" panose="020F0502020204030204" pitchFamily="34" charset="0"/>
                <a:ea typeface="+mn-ea"/>
                <a:cs typeface="+mn-cs"/>
              </a:rPr>
              <a:t>Observation</a:t>
            </a:r>
          </a:p>
        </p:txBody>
      </p:sp>
      <p:sp>
        <p:nvSpPr>
          <p:cNvPr id="23" name="Line 32">
            <a:extLst>
              <a:ext uri="{FF2B5EF4-FFF2-40B4-BE49-F238E27FC236}">
                <a16:creationId xmlns:a16="http://schemas.microsoft.com/office/drawing/2014/main" id="{175C44C3-FBDF-05CE-B314-6BADA7C30C69}"/>
              </a:ext>
            </a:extLst>
          </p:cNvPr>
          <p:cNvSpPr>
            <a:spLocks noChangeShapeType="1"/>
          </p:cNvSpPr>
          <p:nvPr/>
        </p:nvSpPr>
        <p:spPr bwMode="auto">
          <a:xfrm>
            <a:off x="9637268" y="4337664"/>
            <a:ext cx="274320" cy="0"/>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pitchFamily="34" charset="0"/>
              <a:ea typeface="+mn-ea"/>
              <a:cs typeface="+mn-cs"/>
            </a:endParaRPr>
          </a:p>
        </p:txBody>
      </p:sp>
      <p:sp>
        <p:nvSpPr>
          <p:cNvPr id="24" name="Line 54">
            <a:extLst>
              <a:ext uri="{FF2B5EF4-FFF2-40B4-BE49-F238E27FC236}">
                <a16:creationId xmlns:a16="http://schemas.microsoft.com/office/drawing/2014/main" id="{80CEA779-0959-5B48-86D2-54E9A186BE00}"/>
              </a:ext>
            </a:extLst>
          </p:cNvPr>
          <p:cNvSpPr>
            <a:spLocks noChangeShapeType="1"/>
          </p:cNvSpPr>
          <p:nvPr/>
        </p:nvSpPr>
        <p:spPr bwMode="auto">
          <a:xfrm>
            <a:off x="2774808" y="3946360"/>
            <a:ext cx="681601" cy="25781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25" name="Text Box 11">
            <a:extLst>
              <a:ext uri="{FF2B5EF4-FFF2-40B4-BE49-F238E27FC236}">
                <a16:creationId xmlns:a16="http://schemas.microsoft.com/office/drawing/2014/main" id="{0C66E47E-7890-ABC6-528F-FA9510B429C3}"/>
              </a:ext>
            </a:extLst>
          </p:cNvPr>
          <p:cNvSpPr txBox="1">
            <a:spLocks noChangeArrowheads="1"/>
          </p:cNvSpPr>
          <p:nvPr/>
        </p:nvSpPr>
        <p:spPr bwMode="auto">
          <a:xfrm>
            <a:off x="424613" y="6395673"/>
            <a:ext cx="80105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nchor="b">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Tx/>
              <a:buSzTx/>
              <a:buFont typeface="Wingdings" panose="05000000000000000000" pitchFamily="2" charset="2"/>
              <a:buNone/>
              <a:tabLst/>
              <a:defRPr/>
            </a:pPr>
            <a:r>
              <a:rPr kumimoji="0" lang="en-US" altLang="en-US" sz="1200" b="0" i="0" u="none" strike="noStrike" kern="1200" cap="none" spc="-10" normalizeH="0" baseline="0" noProof="0" dirty="0">
                <a:ln>
                  <a:noFill/>
                </a:ln>
                <a:solidFill>
                  <a:srgbClr val="455560"/>
                </a:solidFill>
                <a:effectLst/>
                <a:uLnTx/>
                <a:uFillTx/>
                <a:latin typeface="Calibri" panose="020F0502020204030204" pitchFamily="34" charset="0"/>
                <a:ea typeface="+mn-ea"/>
                <a:cs typeface="+mn-cs"/>
              </a:rPr>
              <a:t>Mittendorf. Lancet. 2020;396:1090. Harbeck. ESMO 2020. Abstr LBA11. </a:t>
            </a:r>
            <a:r>
              <a:rPr kumimoji="0" lang="en-US" alt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rPr>
              <a:t>NCT03197935. </a:t>
            </a:r>
          </a:p>
        </p:txBody>
      </p:sp>
    </p:spTree>
    <p:extLst>
      <p:ext uri="{BB962C8B-B14F-4D97-AF65-F5344CB8AC3E}">
        <p14:creationId xmlns:p14="http://schemas.microsoft.com/office/powerpoint/2010/main" val="2440641395"/>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0482" name="Rectangle 2">
            <a:extLst>
              <a:ext uri="{FF2B5EF4-FFF2-40B4-BE49-F238E27FC236}">
                <a16:creationId xmlns:a16="http://schemas.microsoft.com/office/drawing/2014/main" id="{6110A220-92F4-4770-96E4-EE8D0CE02C3E}"/>
              </a:ext>
            </a:extLst>
          </p:cNvPr>
          <p:cNvSpPr>
            <a:spLocks noGrp="1" noChangeArrowheads="1"/>
          </p:cNvSpPr>
          <p:nvPr>
            <p:ph type="title"/>
          </p:nvPr>
        </p:nvSpPr>
        <p:spPr/>
        <p:txBody>
          <a:bodyPr/>
          <a:lstStyle/>
          <a:p>
            <a:r>
              <a:rPr lang="en-US" dirty="0"/>
              <a:t>IMpassion031: pCR in ITT Population</a:t>
            </a:r>
            <a:endParaRPr lang="en-US" altLang="en-US" dirty="0"/>
          </a:p>
        </p:txBody>
      </p:sp>
      <p:sp>
        <p:nvSpPr>
          <p:cNvPr id="52" name="Text Box 11">
            <a:extLst>
              <a:ext uri="{FF2B5EF4-FFF2-40B4-BE49-F238E27FC236}">
                <a16:creationId xmlns:a16="http://schemas.microsoft.com/office/drawing/2014/main" id="{9902D119-29D9-47CA-8A7B-3E0A7DE8F8CB}"/>
              </a:ext>
            </a:extLst>
          </p:cNvPr>
          <p:cNvSpPr txBox="1">
            <a:spLocks noChangeArrowheads="1"/>
          </p:cNvSpPr>
          <p:nvPr/>
        </p:nvSpPr>
        <p:spPr bwMode="auto">
          <a:xfrm>
            <a:off x="424613" y="6395673"/>
            <a:ext cx="80105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nchor="b">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Tx/>
              <a:buSzTx/>
              <a:buFont typeface="Wingdings" panose="05000000000000000000" pitchFamily="2" charset="2"/>
              <a:buNone/>
              <a:tabLst/>
              <a:defRPr/>
            </a:pPr>
            <a:r>
              <a:rPr kumimoji="0" lang="en-US" altLang="en-US" sz="1200" b="0" i="0" u="none" strike="noStrike" kern="1200" cap="none" spc="-10" normalizeH="0" baseline="0" noProof="0" dirty="0">
                <a:ln>
                  <a:noFill/>
                </a:ln>
                <a:solidFill>
                  <a:srgbClr val="455560"/>
                </a:solidFill>
                <a:effectLst/>
                <a:uLnTx/>
                <a:uFillTx/>
                <a:latin typeface="Calibri" panose="020F0502020204030204" pitchFamily="34" charset="0"/>
                <a:ea typeface="+mn-ea"/>
                <a:cs typeface="+mn-cs"/>
              </a:rPr>
              <a:t>Mittendorf. Lancet. 2020;396:1090. Harbeck. ESMO 2020. Abstr LBA11. </a:t>
            </a:r>
            <a:endParaRPr kumimoji="0" lang="en-US" alt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endParaRPr>
          </a:p>
        </p:txBody>
      </p:sp>
      <p:grpSp>
        <p:nvGrpSpPr>
          <p:cNvPr id="3" name="Group 2">
            <a:extLst>
              <a:ext uri="{FF2B5EF4-FFF2-40B4-BE49-F238E27FC236}">
                <a16:creationId xmlns:a16="http://schemas.microsoft.com/office/drawing/2014/main" id="{13B6F1DC-F05A-95A0-2435-0F8E17BD34BB}"/>
              </a:ext>
            </a:extLst>
          </p:cNvPr>
          <p:cNvGrpSpPr/>
          <p:nvPr/>
        </p:nvGrpSpPr>
        <p:grpSpPr>
          <a:xfrm>
            <a:off x="514350" y="1529193"/>
            <a:ext cx="3828251" cy="3817371"/>
            <a:chOff x="763201" y="1529193"/>
            <a:chExt cx="3828251" cy="3817371"/>
          </a:xfrm>
        </p:grpSpPr>
        <p:sp>
          <p:nvSpPr>
            <p:cNvPr id="127" name="Rectangle 5">
              <a:extLst>
                <a:ext uri="{FF2B5EF4-FFF2-40B4-BE49-F238E27FC236}">
                  <a16:creationId xmlns:a16="http://schemas.microsoft.com/office/drawing/2014/main" id="{BB79B758-AF94-D9D7-8750-CA7BD43BD9F7}"/>
                </a:ext>
              </a:extLst>
            </p:cNvPr>
            <p:cNvSpPr>
              <a:spLocks noChangeArrowheads="1"/>
            </p:cNvSpPr>
            <p:nvPr/>
          </p:nvSpPr>
          <p:spPr bwMode="auto">
            <a:xfrm>
              <a:off x="1838694" y="3262265"/>
              <a:ext cx="1016283" cy="1757627"/>
            </a:xfrm>
            <a:prstGeom prst="rect">
              <a:avLst/>
            </a:prstGeom>
            <a:solidFill>
              <a:schemeClr val="accent1"/>
            </a:solidFill>
            <a:ln>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20480" name="Rectangle 6">
              <a:extLst>
                <a:ext uri="{FF2B5EF4-FFF2-40B4-BE49-F238E27FC236}">
                  <a16:creationId xmlns:a16="http://schemas.microsoft.com/office/drawing/2014/main" id="{F42B0597-6C44-03B1-3867-7DDCB8311175}"/>
                </a:ext>
              </a:extLst>
            </p:cNvPr>
            <p:cNvSpPr>
              <a:spLocks noChangeArrowheads="1"/>
            </p:cNvSpPr>
            <p:nvPr/>
          </p:nvSpPr>
          <p:spPr bwMode="auto">
            <a:xfrm>
              <a:off x="3323037" y="3768700"/>
              <a:ext cx="1016283" cy="1251192"/>
            </a:xfrm>
            <a:prstGeom prst="rect">
              <a:avLst/>
            </a:prstGeom>
            <a:solidFill>
              <a:schemeClr val="accent3"/>
            </a:solidFill>
            <a:ln>
              <a:solidFill>
                <a:schemeClr val="bg1"/>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20483" name="TextBox 20482">
              <a:extLst>
                <a:ext uri="{FF2B5EF4-FFF2-40B4-BE49-F238E27FC236}">
                  <a16:creationId xmlns:a16="http://schemas.microsoft.com/office/drawing/2014/main" id="{63CBC9B4-303A-6E3E-E86A-0830D184DC6F}"/>
                </a:ext>
              </a:extLst>
            </p:cNvPr>
            <p:cNvSpPr txBox="1"/>
            <p:nvPr/>
          </p:nvSpPr>
          <p:spPr>
            <a:xfrm>
              <a:off x="1581244" y="1529193"/>
              <a:ext cx="2957345" cy="225609"/>
            </a:xfrm>
            <a:prstGeom prst="rect">
              <a:avLst/>
            </a:prstGeom>
            <a:noFill/>
          </p:spPr>
          <p:txBody>
            <a:bodyPr wrap="square" lIns="0" tIns="0" rIns="0" bIns="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600" cap="none" spc="30" normalizeH="0" baseline="0" noProof="0" dirty="0">
                  <a:ln>
                    <a:noFill/>
                  </a:ln>
                  <a:solidFill>
                    <a:prstClr val="black"/>
                  </a:solidFill>
                  <a:effectLst/>
                  <a:uLnTx/>
                  <a:uFillTx/>
                  <a:latin typeface="Calibri" panose="020F0502020204030204"/>
                  <a:ea typeface="+mn-ea"/>
                  <a:cs typeface="+mn-cs"/>
                </a:rPr>
                <a:t>pCR (95% CI), ypT0/is ypN0</a:t>
              </a:r>
            </a:p>
          </p:txBody>
        </p:sp>
        <p:sp>
          <p:nvSpPr>
            <p:cNvPr id="20484" name="TextBox 20483">
              <a:extLst>
                <a:ext uri="{FF2B5EF4-FFF2-40B4-BE49-F238E27FC236}">
                  <a16:creationId xmlns:a16="http://schemas.microsoft.com/office/drawing/2014/main" id="{08877B7F-D18F-0126-BA93-C13ACD92B6B6}"/>
                </a:ext>
              </a:extLst>
            </p:cNvPr>
            <p:cNvSpPr txBox="1"/>
            <p:nvPr/>
          </p:nvSpPr>
          <p:spPr>
            <a:xfrm>
              <a:off x="2194993" y="2789080"/>
              <a:ext cx="303685" cy="200541"/>
            </a:xfrm>
            <a:prstGeom prst="rect">
              <a:avLst/>
            </a:prstGeom>
            <a:noFill/>
          </p:spPr>
          <p:txBody>
            <a:bodyPr wrap="none" lIns="0" tIns="0" rIns="0" bIns="0" rtlCol="0" anchor="t" anchorCtr="0">
              <a:spAutoFit/>
            </a:bodyPr>
            <a:lstStyle/>
            <a:p>
              <a:pPr marL="0" marR="0" lvl="0" indent="0" algn="ctr" defTabSz="457250" rtl="0" eaLnBrk="1" fontAlgn="auto" latinLnBrk="0" hangingPunct="1">
                <a:lnSpc>
                  <a:spcPct val="100000"/>
                </a:lnSpc>
                <a:spcBef>
                  <a:spcPts val="0"/>
                </a:spcBef>
                <a:spcAft>
                  <a:spcPts val="0"/>
                </a:spcAft>
                <a:buClrTx/>
                <a:buSzTx/>
                <a:buFontTx/>
                <a:buNone/>
                <a:tabLst/>
                <a:defRPr/>
              </a:pPr>
              <a:r>
                <a:rPr kumimoji="0" lang="en-US" sz="1600" b="1" i="0" u="none" strike="noStrike" kern="600" cap="none" spc="4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58%</a:t>
              </a:r>
            </a:p>
          </p:txBody>
        </p:sp>
        <p:sp>
          <p:nvSpPr>
            <p:cNvPr id="20485" name="TextBox 20484">
              <a:extLst>
                <a:ext uri="{FF2B5EF4-FFF2-40B4-BE49-F238E27FC236}">
                  <a16:creationId xmlns:a16="http://schemas.microsoft.com/office/drawing/2014/main" id="{EF4458BC-5505-D142-852E-5B4E2AFF7AA2}"/>
                </a:ext>
              </a:extLst>
            </p:cNvPr>
            <p:cNvSpPr txBox="1"/>
            <p:nvPr/>
          </p:nvSpPr>
          <p:spPr>
            <a:xfrm>
              <a:off x="3679336" y="3324477"/>
              <a:ext cx="303685" cy="200541"/>
            </a:xfrm>
            <a:prstGeom prst="rect">
              <a:avLst/>
            </a:prstGeom>
            <a:noFill/>
          </p:spPr>
          <p:txBody>
            <a:bodyPr wrap="none" lIns="0" tIns="0" rIns="0" bIns="0" rtlCol="0" anchor="t" anchorCtr="0">
              <a:spAutoFit/>
            </a:bodyPr>
            <a:lstStyle/>
            <a:p>
              <a:pPr marL="0" marR="0" lvl="0" indent="0" algn="ctr" defTabSz="457250" rtl="0" eaLnBrk="1" fontAlgn="auto" latinLnBrk="0" hangingPunct="1">
                <a:lnSpc>
                  <a:spcPct val="100000"/>
                </a:lnSpc>
                <a:spcBef>
                  <a:spcPts val="0"/>
                </a:spcBef>
                <a:spcAft>
                  <a:spcPts val="0"/>
                </a:spcAft>
                <a:buClrTx/>
                <a:buSzTx/>
                <a:buFontTx/>
                <a:buNone/>
                <a:tabLst/>
                <a:defRPr/>
              </a:pPr>
              <a:r>
                <a:rPr kumimoji="0" lang="en-US" sz="1600" b="1" i="0" u="none" strike="noStrike" kern="600" cap="none" spc="4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41%</a:t>
              </a:r>
            </a:p>
          </p:txBody>
        </p:sp>
        <p:cxnSp>
          <p:nvCxnSpPr>
            <p:cNvPr id="20486" name="Straight Connector 20485">
              <a:extLst>
                <a:ext uri="{FF2B5EF4-FFF2-40B4-BE49-F238E27FC236}">
                  <a16:creationId xmlns:a16="http://schemas.microsoft.com/office/drawing/2014/main" id="{250BB8A4-5CA2-4FF9-7146-0A37A335831C}"/>
                </a:ext>
              </a:extLst>
            </p:cNvPr>
            <p:cNvCxnSpPr>
              <a:cxnSpLocks/>
            </p:cNvCxnSpPr>
            <p:nvPr/>
          </p:nvCxnSpPr>
          <p:spPr>
            <a:xfrm flipV="1">
              <a:off x="2339353" y="2488430"/>
              <a:ext cx="0" cy="297903"/>
            </a:xfrm>
            <a:prstGeom prst="line">
              <a:avLst/>
            </a:prstGeom>
            <a:noFill/>
            <a:ln w="28575" cap="flat" cmpd="sng" algn="ctr">
              <a:solidFill>
                <a:sysClr val="windowText" lastClr="000000"/>
              </a:solidFill>
              <a:prstDash val="solid"/>
              <a:round/>
              <a:headEnd type="none" w="med" len="med"/>
              <a:tailEnd type="none" w="med" len="med"/>
            </a:ln>
            <a:effectLst/>
          </p:spPr>
        </p:cxnSp>
        <p:cxnSp>
          <p:nvCxnSpPr>
            <p:cNvPr id="20487" name="Straight Connector 20486">
              <a:extLst>
                <a:ext uri="{FF2B5EF4-FFF2-40B4-BE49-F238E27FC236}">
                  <a16:creationId xmlns:a16="http://schemas.microsoft.com/office/drawing/2014/main" id="{9AE5F0F6-E2F6-3F2A-4E86-673E51D43A50}"/>
                </a:ext>
              </a:extLst>
            </p:cNvPr>
            <p:cNvCxnSpPr>
              <a:cxnSpLocks/>
            </p:cNvCxnSpPr>
            <p:nvPr/>
          </p:nvCxnSpPr>
          <p:spPr>
            <a:xfrm>
              <a:off x="2339353" y="2488431"/>
              <a:ext cx="1490528" cy="0"/>
            </a:xfrm>
            <a:prstGeom prst="line">
              <a:avLst/>
            </a:prstGeom>
            <a:noFill/>
            <a:ln w="28575" cap="flat" cmpd="sng" algn="ctr">
              <a:solidFill>
                <a:sysClr val="windowText" lastClr="000000"/>
              </a:solidFill>
              <a:prstDash val="solid"/>
              <a:round/>
              <a:headEnd type="none" w="med" len="med"/>
              <a:tailEnd type="none" w="med" len="med"/>
            </a:ln>
            <a:effectLst/>
          </p:spPr>
        </p:cxnSp>
        <p:sp>
          <p:nvSpPr>
            <p:cNvPr id="20488" name="TextBox 20487">
              <a:extLst>
                <a:ext uri="{FF2B5EF4-FFF2-40B4-BE49-F238E27FC236}">
                  <a16:creationId xmlns:a16="http://schemas.microsoft.com/office/drawing/2014/main" id="{EFF1170B-DE03-3E8C-B290-1F417AE5DDEC}"/>
                </a:ext>
              </a:extLst>
            </p:cNvPr>
            <p:cNvSpPr txBox="1"/>
            <p:nvPr/>
          </p:nvSpPr>
          <p:spPr>
            <a:xfrm>
              <a:off x="2070542" y="4718814"/>
              <a:ext cx="507099" cy="200541"/>
            </a:xfrm>
            <a:prstGeom prst="rect">
              <a:avLst/>
            </a:prstGeom>
            <a:noFill/>
          </p:spPr>
          <p:txBody>
            <a:bodyPr wrap="none" lIns="0" tIns="0" rIns="0" bIns="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600" cap="none" spc="30" normalizeH="0" baseline="0" noProof="0" dirty="0">
                  <a:ln>
                    <a:noFill/>
                  </a:ln>
                  <a:solidFill>
                    <a:prstClr val="white"/>
                  </a:solidFill>
                  <a:effectLst/>
                  <a:uLnTx/>
                  <a:uFillTx/>
                  <a:latin typeface="Calibri" panose="020F0502020204030204"/>
                  <a:ea typeface="+mn-ea"/>
                  <a:cs typeface="+mn-cs"/>
                </a:rPr>
                <a:t>95/165</a:t>
              </a:r>
            </a:p>
          </p:txBody>
        </p:sp>
        <p:sp>
          <p:nvSpPr>
            <p:cNvPr id="20489" name="TextBox 20488">
              <a:extLst>
                <a:ext uri="{FF2B5EF4-FFF2-40B4-BE49-F238E27FC236}">
                  <a16:creationId xmlns:a16="http://schemas.microsoft.com/office/drawing/2014/main" id="{B48BFE1C-2F0C-3104-9C54-5ED0F14D326D}"/>
                </a:ext>
              </a:extLst>
            </p:cNvPr>
            <p:cNvSpPr txBox="1"/>
            <p:nvPr/>
          </p:nvSpPr>
          <p:spPr>
            <a:xfrm>
              <a:off x="3570801" y="4718814"/>
              <a:ext cx="507099" cy="200541"/>
            </a:xfrm>
            <a:prstGeom prst="rect">
              <a:avLst/>
            </a:prstGeom>
            <a:noFill/>
          </p:spPr>
          <p:txBody>
            <a:bodyPr wrap="none" lIns="0" tIns="0" rIns="0" bIns="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600" cap="none" spc="30" normalizeH="0" baseline="0" noProof="0" dirty="0">
                  <a:ln>
                    <a:noFill/>
                  </a:ln>
                  <a:solidFill>
                    <a:prstClr val="white"/>
                  </a:solidFill>
                  <a:effectLst/>
                  <a:uLnTx/>
                  <a:uFillTx/>
                  <a:latin typeface="Calibri" panose="020F0502020204030204"/>
                  <a:ea typeface="+mn-ea"/>
                  <a:cs typeface="+mn-cs"/>
                </a:rPr>
                <a:t>69/168</a:t>
              </a:r>
            </a:p>
          </p:txBody>
        </p:sp>
        <p:sp>
          <p:nvSpPr>
            <p:cNvPr id="20490" name="TextBox 20489">
              <a:extLst>
                <a:ext uri="{FF2B5EF4-FFF2-40B4-BE49-F238E27FC236}">
                  <a16:creationId xmlns:a16="http://schemas.microsoft.com/office/drawing/2014/main" id="{D4B87E38-E647-79FA-8132-D360BFD71833}"/>
                </a:ext>
              </a:extLst>
            </p:cNvPr>
            <p:cNvSpPr txBox="1"/>
            <p:nvPr/>
          </p:nvSpPr>
          <p:spPr>
            <a:xfrm>
              <a:off x="2345543" y="2124527"/>
              <a:ext cx="1484338" cy="300812"/>
            </a:xfrm>
            <a:prstGeom prst="rect">
              <a:avLst/>
            </a:prstGeom>
            <a:noFill/>
          </p:spPr>
          <p:txBody>
            <a:bodyPr wrap="square" lIns="0" tIns="0" rIns="0" bIns="0" rtlCol="0" anchor="t" anchorCtr="0">
              <a:spAutoFit/>
            </a:bodyPr>
            <a:lstStyle/>
            <a:p>
              <a:pPr marL="0" marR="0" lvl="0" indent="0" algn="ctr" defTabSz="457250" rtl="0" eaLnBrk="1" fontAlgn="auto" latinLnBrk="0" hangingPunct="1">
                <a:lnSpc>
                  <a:spcPct val="100000"/>
                </a:lnSpc>
                <a:spcBef>
                  <a:spcPts val="0"/>
                </a:spcBef>
                <a:spcAft>
                  <a:spcPts val="0"/>
                </a:spcAft>
                <a:buClrTx/>
                <a:buSzTx/>
                <a:buFontTx/>
                <a:buNone/>
                <a:tabLst/>
                <a:defRPr/>
              </a:pPr>
              <a:r>
                <a:rPr kumimoji="0" lang="el-GR" sz="2400" b="0" i="0" u="none" strike="noStrike" kern="600" cap="none" spc="4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Δ </a:t>
              </a:r>
              <a:r>
                <a:rPr kumimoji="0" lang="en-US" sz="2400" b="0" i="0" u="none" strike="noStrike" kern="600" cap="none" spc="4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16.5%</a:t>
              </a:r>
              <a:endParaRPr kumimoji="0" lang="en-US" sz="2400" b="0" i="0" u="none" strike="noStrike" kern="600" cap="none" spc="40" normalizeH="0" baseline="30000" noProof="0" dirty="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0491" name="Line 15">
              <a:extLst>
                <a:ext uri="{FF2B5EF4-FFF2-40B4-BE49-F238E27FC236}">
                  <a16:creationId xmlns:a16="http://schemas.microsoft.com/office/drawing/2014/main" id="{B56233BA-427E-56E7-E0E7-CED696385E31}"/>
                </a:ext>
              </a:extLst>
            </p:cNvPr>
            <p:cNvSpPr>
              <a:spLocks noChangeShapeType="1"/>
            </p:cNvSpPr>
            <p:nvPr/>
          </p:nvSpPr>
          <p:spPr bwMode="auto">
            <a:xfrm flipV="1">
              <a:off x="1582684" y="1976214"/>
              <a:ext cx="0" cy="3043678"/>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20492" name="Line 27">
              <a:extLst>
                <a:ext uri="{FF2B5EF4-FFF2-40B4-BE49-F238E27FC236}">
                  <a16:creationId xmlns:a16="http://schemas.microsoft.com/office/drawing/2014/main" id="{03F6B1BC-E9A6-2468-9F22-784FEEEC2FBA}"/>
                </a:ext>
              </a:extLst>
            </p:cNvPr>
            <p:cNvSpPr>
              <a:spLocks noChangeShapeType="1"/>
            </p:cNvSpPr>
            <p:nvPr/>
          </p:nvSpPr>
          <p:spPr bwMode="auto">
            <a:xfrm>
              <a:off x="1582684" y="5019892"/>
              <a:ext cx="3008768"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20493" name="Rectangle 39">
              <a:extLst>
                <a:ext uri="{FF2B5EF4-FFF2-40B4-BE49-F238E27FC236}">
                  <a16:creationId xmlns:a16="http://schemas.microsoft.com/office/drawing/2014/main" id="{6FFEFDF4-B67B-84CE-2CAD-7F9DA12684EA}"/>
                </a:ext>
              </a:extLst>
            </p:cNvPr>
            <p:cNvSpPr>
              <a:spLocks noChangeArrowheads="1"/>
            </p:cNvSpPr>
            <p:nvPr/>
          </p:nvSpPr>
          <p:spPr bwMode="auto">
            <a:xfrm>
              <a:off x="1942985" y="5045752"/>
              <a:ext cx="807702" cy="300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Atezo + CT</a:t>
              </a: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
          <p:nvSpPr>
            <p:cNvPr id="20494" name="Line 16">
              <a:extLst>
                <a:ext uri="{FF2B5EF4-FFF2-40B4-BE49-F238E27FC236}">
                  <a16:creationId xmlns:a16="http://schemas.microsoft.com/office/drawing/2014/main" id="{2525CB73-E5C6-0665-7C02-68EBF72F9A14}"/>
                </a:ext>
              </a:extLst>
            </p:cNvPr>
            <p:cNvSpPr>
              <a:spLocks noChangeShapeType="1"/>
            </p:cNvSpPr>
            <p:nvPr/>
          </p:nvSpPr>
          <p:spPr bwMode="auto">
            <a:xfrm>
              <a:off x="1529111" y="5019892"/>
              <a:ext cx="52133"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20495" name="Line 18">
              <a:extLst>
                <a:ext uri="{FF2B5EF4-FFF2-40B4-BE49-F238E27FC236}">
                  <a16:creationId xmlns:a16="http://schemas.microsoft.com/office/drawing/2014/main" id="{17D54686-6296-2FDC-DDE8-383AE41E1576}"/>
                </a:ext>
              </a:extLst>
            </p:cNvPr>
            <p:cNvSpPr>
              <a:spLocks noChangeShapeType="1"/>
            </p:cNvSpPr>
            <p:nvPr/>
          </p:nvSpPr>
          <p:spPr bwMode="auto">
            <a:xfrm>
              <a:off x="1529111" y="4412191"/>
              <a:ext cx="52133"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20496" name="Line 20">
              <a:extLst>
                <a:ext uri="{FF2B5EF4-FFF2-40B4-BE49-F238E27FC236}">
                  <a16:creationId xmlns:a16="http://schemas.microsoft.com/office/drawing/2014/main" id="{EC315CC4-A45A-C2BC-DB01-C002B1551BED}"/>
                </a:ext>
              </a:extLst>
            </p:cNvPr>
            <p:cNvSpPr>
              <a:spLocks noChangeShapeType="1"/>
            </p:cNvSpPr>
            <p:nvPr/>
          </p:nvSpPr>
          <p:spPr bwMode="auto">
            <a:xfrm>
              <a:off x="1529111" y="3801904"/>
              <a:ext cx="52133"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20497" name="Line 22">
              <a:extLst>
                <a:ext uri="{FF2B5EF4-FFF2-40B4-BE49-F238E27FC236}">
                  <a16:creationId xmlns:a16="http://schemas.microsoft.com/office/drawing/2014/main" id="{8E7D68AA-6DB0-395E-CE67-76E5AAEE0A94}"/>
                </a:ext>
              </a:extLst>
            </p:cNvPr>
            <p:cNvSpPr>
              <a:spLocks noChangeShapeType="1"/>
            </p:cNvSpPr>
            <p:nvPr/>
          </p:nvSpPr>
          <p:spPr bwMode="auto">
            <a:xfrm>
              <a:off x="1529111" y="3194203"/>
              <a:ext cx="52133"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20498" name="Line 24">
              <a:extLst>
                <a:ext uri="{FF2B5EF4-FFF2-40B4-BE49-F238E27FC236}">
                  <a16:creationId xmlns:a16="http://schemas.microsoft.com/office/drawing/2014/main" id="{4564B50A-4B09-7D97-9725-01F19418D966}"/>
                </a:ext>
              </a:extLst>
            </p:cNvPr>
            <p:cNvSpPr>
              <a:spLocks noChangeShapeType="1"/>
            </p:cNvSpPr>
            <p:nvPr/>
          </p:nvSpPr>
          <p:spPr bwMode="auto">
            <a:xfrm>
              <a:off x="1529111" y="2586501"/>
              <a:ext cx="52133"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20499" name="Line 26">
              <a:extLst>
                <a:ext uri="{FF2B5EF4-FFF2-40B4-BE49-F238E27FC236}">
                  <a16:creationId xmlns:a16="http://schemas.microsoft.com/office/drawing/2014/main" id="{B73648A3-C0C5-0E31-6C8E-49B63EC79521}"/>
                </a:ext>
              </a:extLst>
            </p:cNvPr>
            <p:cNvSpPr>
              <a:spLocks noChangeShapeType="1"/>
            </p:cNvSpPr>
            <p:nvPr/>
          </p:nvSpPr>
          <p:spPr bwMode="auto">
            <a:xfrm>
              <a:off x="1529111" y="1976214"/>
              <a:ext cx="52133"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20500" name="Rectangle 28">
              <a:extLst>
                <a:ext uri="{FF2B5EF4-FFF2-40B4-BE49-F238E27FC236}">
                  <a16:creationId xmlns:a16="http://schemas.microsoft.com/office/drawing/2014/main" id="{621BB6E6-9737-74EE-1B24-064BCEB7D147}"/>
                </a:ext>
              </a:extLst>
            </p:cNvPr>
            <p:cNvSpPr>
              <a:spLocks noChangeArrowheads="1"/>
            </p:cNvSpPr>
            <p:nvPr/>
          </p:nvSpPr>
          <p:spPr bwMode="auto">
            <a:xfrm>
              <a:off x="1406259" y="4900549"/>
              <a:ext cx="95310" cy="2256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a:t>
              </a:r>
              <a:endParaRPr kumimoji="0" lang="en-US" alt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mn-cs"/>
              </a:endParaRPr>
            </a:p>
          </p:txBody>
        </p:sp>
        <p:sp>
          <p:nvSpPr>
            <p:cNvPr id="20501" name="Rectangle 30">
              <a:extLst>
                <a:ext uri="{FF2B5EF4-FFF2-40B4-BE49-F238E27FC236}">
                  <a16:creationId xmlns:a16="http://schemas.microsoft.com/office/drawing/2014/main" id="{EFA18589-2463-612F-F880-385E743718A2}"/>
                </a:ext>
              </a:extLst>
            </p:cNvPr>
            <p:cNvSpPr>
              <a:spLocks noChangeArrowheads="1"/>
            </p:cNvSpPr>
            <p:nvPr/>
          </p:nvSpPr>
          <p:spPr bwMode="auto">
            <a:xfrm>
              <a:off x="1314829" y="4292847"/>
              <a:ext cx="190619" cy="2256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20</a:t>
              </a:r>
              <a:endParaRPr kumimoji="0" lang="en-US" alt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mn-cs"/>
              </a:endParaRPr>
            </a:p>
          </p:txBody>
        </p:sp>
        <p:sp>
          <p:nvSpPr>
            <p:cNvPr id="20502" name="Rectangle 32">
              <a:extLst>
                <a:ext uri="{FF2B5EF4-FFF2-40B4-BE49-F238E27FC236}">
                  <a16:creationId xmlns:a16="http://schemas.microsoft.com/office/drawing/2014/main" id="{E903AE38-7801-3A56-0F87-32CE63B98B91}"/>
                </a:ext>
              </a:extLst>
            </p:cNvPr>
            <p:cNvSpPr>
              <a:spLocks noChangeArrowheads="1"/>
            </p:cNvSpPr>
            <p:nvPr/>
          </p:nvSpPr>
          <p:spPr bwMode="auto">
            <a:xfrm>
              <a:off x="1314829" y="3682560"/>
              <a:ext cx="190619" cy="2256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40</a:t>
              </a:r>
              <a:endParaRPr kumimoji="0" lang="en-US" alt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mn-cs"/>
              </a:endParaRPr>
            </a:p>
          </p:txBody>
        </p:sp>
        <p:sp>
          <p:nvSpPr>
            <p:cNvPr id="20503" name="Rectangle 34">
              <a:extLst>
                <a:ext uri="{FF2B5EF4-FFF2-40B4-BE49-F238E27FC236}">
                  <a16:creationId xmlns:a16="http://schemas.microsoft.com/office/drawing/2014/main" id="{A619C016-F5B5-B69D-2910-8329530844F8}"/>
                </a:ext>
              </a:extLst>
            </p:cNvPr>
            <p:cNvSpPr>
              <a:spLocks noChangeArrowheads="1"/>
            </p:cNvSpPr>
            <p:nvPr/>
          </p:nvSpPr>
          <p:spPr bwMode="auto">
            <a:xfrm>
              <a:off x="1314829" y="3074859"/>
              <a:ext cx="190619" cy="2256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60</a:t>
              </a:r>
              <a:endParaRPr kumimoji="0" lang="en-US" alt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mn-cs"/>
              </a:endParaRPr>
            </a:p>
          </p:txBody>
        </p:sp>
        <p:sp>
          <p:nvSpPr>
            <p:cNvPr id="20504" name="Rectangle 36">
              <a:extLst>
                <a:ext uri="{FF2B5EF4-FFF2-40B4-BE49-F238E27FC236}">
                  <a16:creationId xmlns:a16="http://schemas.microsoft.com/office/drawing/2014/main" id="{09894F1F-8B4C-A5A4-E859-6BC55BAB3D17}"/>
                </a:ext>
              </a:extLst>
            </p:cNvPr>
            <p:cNvSpPr>
              <a:spLocks noChangeArrowheads="1"/>
            </p:cNvSpPr>
            <p:nvPr/>
          </p:nvSpPr>
          <p:spPr bwMode="auto">
            <a:xfrm>
              <a:off x="1314829" y="2467158"/>
              <a:ext cx="190619" cy="2256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80</a:t>
              </a:r>
              <a:endParaRPr kumimoji="0" lang="en-US" alt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mn-cs"/>
              </a:endParaRPr>
            </a:p>
          </p:txBody>
        </p:sp>
        <p:sp>
          <p:nvSpPr>
            <p:cNvPr id="20505" name="Rectangle 38">
              <a:extLst>
                <a:ext uri="{FF2B5EF4-FFF2-40B4-BE49-F238E27FC236}">
                  <a16:creationId xmlns:a16="http://schemas.microsoft.com/office/drawing/2014/main" id="{DD7E3F41-1275-5ABC-3B52-935DB817ABEA}"/>
                </a:ext>
              </a:extLst>
            </p:cNvPr>
            <p:cNvSpPr>
              <a:spLocks noChangeArrowheads="1"/>
            </p:cNvSpPr>
            <p:nvPr/>
          </p:nvSpPr>
          <p:spPr bwMode="auto">
            <a:xfrm>
              <a:off x="1222105" y="1856871"/>
              <a:ext cx="285928" cy="2256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100</a:t>
              </a:r>
              <a:endParaRPr kumimoji="0" lang="en-US" altLang="en-US" sz="1800" b="0" i="0" u="none" strike="noStrike" kern="1200" cap="none" spc="0" normalizeH="0" baseline="0" noProof="0" dirty="0">
                <a:ln>
                  <a:noFill/>
                </a:ln>
                <a:solidFill>
                  <a:srgbClr val="FFFFFF"/>
                </a:solidFill>
                <a:effectLst/>
                <a:uLnTx/>
                <a:uFillTx/>
                <a:latin typeface="Arial" panose="020B0604020202020204" pitchFamily="34" charset="0"/>
                <a:ea typeface="+mn-ea"/>
                <a:cs typeface="+mn-cs"/>
              </a:endParaRPr>
            </a:p>
          </p:txBody>
        </p:sp>
        <p:sp>
          <p:nvSpPr>
            <p:cNvPr id="20506" name="TextBox 20505">
              <a:extLst>
                <a:ext uri="{FF2B5EF4-FFF2-40B4-BE49-F238E27FC236}">
                  <a16:creationId xmlns:a16="http://schemas.microsoft.com/office/drawing/2014/main" id="{67633FEF-14FA-C7D9-6AE9-7DA562504EEA}"/>
                </a:ext>
              </a:extLst>
            </p:cNvPr>
            <p:cNvSpPr txBox="1"/>
            <p:nvPr/>
          </p:nvSpPr>
          <p:spPr bwMode="auto">
            <a:xfrm rot="16200000">
              <a:off x="-614333" y="3341549"/>
              <a:ext cx="3055879" cy="300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pCR, % (95% CI)</a:t>
              </a:r>
            </a:p>
          </p:txBody>
        </p:sp>
        <p:sp>
          <p:nvSpPr>
            <p:cNvPr id="20507" name="Rectangle 39">
              <a:extLst>
                <a:ext uri="{FF2B5EF4-FFF2-40B4-BE49-F238E27FC236}">
                  <a16:creationId xmlns:a16="http://schemas.microsoft.com/office/drawing/2014/main" id="{95715919-59BE-117A-D998-7311D6874E67}"/>
                </a:ext>
              </a:extLst>
            </p:cNvPr>
            <p:cNvSpPr>
              <a:spLocks noChangeArrowheads="1"/>
            </p:cNvSpPr>
            <p:nvPr/>
          </p:nvSpPr>
          <p:spPr bwMode="auto">
            <a:xfrm>
              <a:off x="3493861" y="5045752"/>
              <a:ext cx="674634" cy="300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Pbo + CT</a:t>
              </a: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
          <p:nvSpPr>
            <p:cNvPr id="20508" name="TextBox 20507">
              <a:extLst>
                <a:ext uri="{FF2B5EF4-FFF2-40B4-BE49-F238E27FC236}">
                  <a16:creationId xmlns:a16="http://schemas.microsoft.com/office/drawing/2014/main" id="{D0ABC03B-A687-CC3B-1A72-D620D539FFC2}"/>
                </a:ext>
              </a:extLst>
            </p:cNvPr>
            <p:cNvSpPr txBox="1"/>
            <p:nvPr/>
          </p:nvSpPr>
          <p:spPr bwMode="auto">
            <a:xfrm>
              <a:off x="2527461" y="2515104"/>
              <a:ext cx="1120502" cy="300812"/>
            </a:xfrm>
            <a:prstGeom prst="rect">
              <a:avLst/>
            </a:prstGeom>
            <a:noFill/>
            <a:ln w="9525" algn="ctr">
              <a:noFill/>
              <a:miter lim="800000"/>
              <a:headEnd/>
              <a:tailEnd/>
            </a:ln>
            <a:extLst>
              <a:ext uri="{909E8E84-426E-40DD-AFC4-6F175D3DCCD1}">
                <a14:hiddenFill xmlns:a14="http://schemas.microsoft.com/office/drawing/2010/main">
                  <a:solidFill>
                    <a:srgbClr val="FFFFFF"/>
                  </a:solidFill>
                </a14:hiddenFill>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P</a:t>
              </a: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 = .0044</a:t>
              </a:r>
            </a:p>
          </p:txBody>
        </p:sp>
        <p:sp>
          <p:nvSpPr>
            <p:cNvPr id="20509" name="TextBox 20508">
              <a:extLst>
                <a:ext uri="{FF2B5EF4-FFF2-40B4-BE49-F238E27FC236}">
                  <a16:creationId xmlns:a16="http://schemas.microsoft.com/office/drawing/2014/main" id="{6C2F1167-BC05-E810-D083-3D6384601768}"/>
                </a:ext>
              </a:extLst>
            </p:cNvPr>
            <p:cNvSpPr txBox="1"/>
            <p:nvPr/>
          </p:nvSpPr>
          <p:spPr>
            <a:xfrm>
              <a:off x="1096793" y="4718814"/>
              <a:ext cx="408655" cy="200541"/>
            </a:xfrm>
            <a:prstGeom prst="rect">
              <a:avLst/>
            </a:prstGeom>
            <a:noFill/>
          </p:spPr>
          <p:txBody>
            <a:bodyPr wrap="none" lIns="0" tIns="0" rIns="0" bIns="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600" cap="none" spc="30" normalizeH="0" baseline="0" noProof="0" dirty="0">
                  <a:ln>
                    <a:noFill/>
                  </a:ln>
                  <a:solidFill>
                    <a:srgbClr val="000000"/>
                  </a:solidFill>
                  <a:effectLst/>
                  <a:uLnTx/>
                  <a:uFillTx/>
                  <a:latin typeface="Calibri" panose="020F0502020204030204"/>
                  <a:ea typeface="+mn-ea"/>
                  <a:cs typeface="+mn-cs"/>
                </a:rPr>
                <a:t>n/N =</a:t>
              </a:r>
            </a:p>
          </p:txBody>
        </p:sp>
        <p:grpSp>
          <p:nvGrpSpPr>
            <p:cNvPr id="20510" name="Group 20509">
              <a:extLst>
                <a:ext uri="{FF2B5EF4-FFF2-40B4-BE49-F238E27FC236}">
                  <a16:creationId xmlns:a16="http://schemas.microsoft.com/office/drawing/2014/main" id="{0E632C3A-C080-B8B7-2385-307996647571}"/>
                </a:ext>
              </a:extLst>
            </p:cNvPr>
            <p:cNvGrpSpPr/>
            <p:nvPr/>
          </p:nvGrpSpPr>
          <p:grpSpPr>
            <a:xfrm>
              <a:off x="2316079" y="3029648"/>
              <a:ext cx="61513" cy="468405"/>
              <a:chOff x="2008188" y="3219450"/>
              <a:chExt cx="57150" cy="358776"/>
            </a:xfrm>
          </p:grpSpPr>
          <p:sp>
            <p:nvSpPr>
              <p:cNvPr id="20517" name="Line 7">
                <a:extLst>
                  <a:ext uri="{FF2B5EF4-FFF2-40B4-BE49-F238E27FC236}">
                    <a16:creationId xmlns:a16="http://schemas.microsoft.com/office/drawing/2014/main" id="{33076678-C3F8-C72C-8657-CE3F67483EE0}"/>
                  </a:ext>
                </a:extLst>
              </p:cNvPr>
              <p:cNvSpPr>
                <a:spLocks noChangeShapeType="1"/>
              </p:cNvSpPr>
              <p:nvPr/>
            </p:nvSpPr>
            <p:spPr bwMode="auto">
              <a:xfrm>
                <a:off x="2036763" y="3395663"/>
                <a:ext cx="0" cy="182563"/>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20518" name="Line 8">
                <a:extLst>
                  <a:ext uri="{FF2B5EF4-FFF2-40B4-BE49-F238E27FC236}">
                    <a16:creationId xmlns:a16="http://schemas.microsoft.com/office/drawing/2014/main" id="{656C2786-234D-C8BC-EC16-22B8F29CE4FD}"/>
                  </a:ext>
                </a:extLst>
              </p:cNvPr>
              <p:cNvSpPr>
                <a:spLocks noChangeShapeType="1"/>
              </p:cNvSpPr>
              <p:nvPr/>
            </p:nvSpPr>
            <p:spPr bwMode="auto">
              <a:xfrm flipV="1">
                <a:off x="2036763" y="3219450"/>
                <a:ext cx="0" cy="176213"/>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20519" name="Line 9">
                <a:extLst>
                  <a:ext uri="{FF2B5EF4-FFF2-40B4-BE49-F238E27FC236}">
                    <a16:creationId xmlns:a16="http://schemas.microsoft.com/office/drawing/2014/main" id="{3E537505-A1EA-8F07-577C-C47B30444A9C}"/>
                  </a:ext>
                </a:extLst>
              </p:cNvPr>
              <p:cNvSpPr>
                <a:spLocks noChangeShapeType="1"/>
              </p:cNvSpPr>
              <p:nvPr/>
            </p:nvSpPr>
            <p:spPr bwMode="auto">
              <a:xfrm>
                <a:off x="2008188" y="3578225"/>
                <a:ext cx="57150"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20520" name="Line 10">
                <a:extLst>
                  <a:ext uri="{FF2B5EF4-FFF2-40B4-BE49-F238E27FC236}">
                    <a16:creationId xmlns:a16="http://schemas.microsoft.com/office/drawing/2014/main" id="{FED2289D-68AE-F64D-AE8B-122BDE8333EF}"/>
                  </a:ext>
                </a:extLst>
              </p:cNvPr>
              <p:cNvSpPr>
                <a:spLocks noChangeShapeType="1"/>
              </p:cNvSpPr>
              <p:nvPr/>
            </p:nvSpPr>
            <p:spPr bwMode="auto">
              <a:xfrm>
                <a:off x="2008188" y="3219450"/>
                <a:ext cx="57150"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grpSp>
        <p:grpSp>
          <p:nvGrpSpPr>
            <p:cNvPr id="20511" name="Group 20510">
              <a:extLst>
                <a:ext uri="{FF2B5EF4-FFF2-40B4-BE49-F238E27FC236}">
                  <a16:creationId xmlns:a16="http://schemas.microsoft.com/office/drawing/2014/main" id="{6F366F48-1773-0802-32DE-10E3D9D465CB}"/>
                </a:ext>
              </a:extLst>
            </p:cNvPr>
            <p:cNvGrpSpPr/>
            <p:nvPr/>
          </p:nvGrpSpPr>
          <p:grpSpPr>
            <a:xfrm>
              <a:off x="3790467" y="3549155"/>
              <a:ext cx="81422" cy="460548"/>
              <a:chOff x="2008188" y="3219450"/>
              <a:chExt cx="57150" cy="358776"/>
            </a:xfrm>
          </p:grpSpPr>
          <p:sp>
            <p:nvSpPr>
              <p:cNvPr id="20513" name="Line 7">
                <a:extLst>
                  <a:ext uri="{FF2B5EF4-FFF2-40B4-BE49-F238E27FC236}">
                    <a16:creationId xmlns:a16="http://schemas.microsoft.com/office/drawing/2014/main" id="{52B64260-A31D-DD5E-BF84-0A03CCCD2BB6}"/>
                  </a:ext>
                </a:extLst>
              </p:cNvPr>
              <p:cNvSpPr>
                <a:spLocks noChangeShapeType="1"/>
              </p:cNvSpPr>
              <p:nvPr/>
            </p:nvSpPr>
            <p:spPr bwMode="auto">
              <a:xfrm>
                <a:off x="2036763" y="3395663"/>
                <a:ext cx="0" cy="182563"/>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20514" name="Line 8">
                <a:extLst>
                  <a:ext uri="{FF2B5EF4-FFF2-40B4-BE49-F238E27FC236}">
                    <a16:creationId xmlns:a16="http://schemas.microsoft.com/office/drawing/2014/main" id="{F10AD0C7-97A9-64AC-A172-1406DF061F19}"/>
                  </a:ext>
                </a:extLst>
              </p:cNvPr>
              <p:cNvSpPr>
                <a:spLocks noChangeShapeType="1"/>
              </p:cNvSpPr>
              <p:nvPr/>
            </p:nvSpPr>
            <p:spPr bwMode="auto">
              <a:xfrm flipV="1">
                <a:off x="2036763" y="3219450"/>
                <a:ext cx="0" cy="176213"/>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20515" name="Line 9">
                <a:extLst>
                  <a:ext uri="{FF2B5EF4-FFF2-40B4-BE49-F238E27FC236}">
                    <a16:creationId xmlns:a16="http://schemas.microsoft.com/office/drawing/2014/main" id="{B70F149C-8CDC-B437-B10B-3513D2863523}"/>
                  </a:ext>
                </a:extLst>
              </p:cNvPr>
              <p:cNvSpPr>
                <a:spLocks noChangeShapeType="1"/>
              </p:cNvSpPr>
              <p:nvPr/>
            </p:nvSpPr>
            <p:spPr bwMode="auto">
              <a:xfrm>
                <a:off x="2008188" y="3578225"/>
                <a:ext cx="57150"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sp>
            <p:nvSpPr>
              <p:cNvPr id="20516" name="Line 10">
                <a:extLst>
                  <a:ext uri="{FF2B5EF4-FFF2-40B4-BE49-F238E27FC236}">
                    <a16:creationId xmlns:a16="http://schemas.microsoft.com/office/drawing/2014/main" id="{34697184-FE1E-AEA2-FD28-3308CCA6BFC6}"/>
                  </a:ext>
                </a:extLst>
              </p:cNvPr>
              <p:cNvSpPr>
                <a:spLocks noChangeShapeType="1"/>
              </p:cNvSpPr>
              <p:nvPr/>
            </p:nvSpPr>
            <p:spPr bwMode="auto">
              <a:xfrm>
                <a:off x="2008188" y="3219450"/>
                <a:ext cx="57150" cy="0"/>
              </a:xfrm>
              <a:prstGeom prst="line">
                <a:avLst/>
              </a:prstGeom>
              <a:noFill/>
              <a:ln w="28575">
                <a:solidFill>
                  <a:schemeClr val="bg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mn-ea"/>
                  <a:cs typeface="+mn-cs"/>
                </a:endParaRPr>
              </a:p>
            </p:txBody>
          </p:sp>
        </p:grpSp>
        <p:cxnSp>
          <p:nvCxnSpPr>
            <p:cNvPr id="20512" name="Straight Connector 20511">
              <a:extLst>
                <a:ext uri="{FF2B5EF4-FFF2-40B4-BE49-F238E27FC236}">
                  <a16:creationId xmlns:a16="http://schemas.microsoft.com/office/drawing/2014/main" id="{BBC2BE58-5056-D335-290B-425D983F5690}"/>
                </a:ext>
              </a:extLst>
            </p:cNvPr>
            <p:cNvCxnSpPr>
              <a:cxnSpLocks/>
            </p:cNvCxnSpPr>
            <p:nvPr/>
          </p:nvCxnSpPr>
          <p:spPr>
            <a:xfrm flipV="1">
              <a:off x="3831178" y="2488431"/>
              <a:ext cx="0" cy="812037"/>
            </a:xfrm>
            <a:prstGeom prst="line">
              <a:avLst/>
            </a:prstGeom>
            <a:noFill/>
            <a:ln w="28575" cap="flat" cmpd="sng" algn="ctr">
              <a:solidFill>
                <a:sysClr val="windowText" lastClr="000000"/>
              </a:solidFill>
              <a:prstDash val="solid"/>
              <a:round/>
              <a:headEnd type="none" w="med" len="med"/>
              <a:tailEnd type="none" w="med" len="med"/>
            </a:ln>
            <a:effectLst/>
          </p:spPr>
        </p:cxnSp>
      </p:grpSp>
      <p:grpSp>
        <p:nvGrpSpPr>
          <p:cNvPr id="5" name="Group 4">
            <a:extLst>
              <a:ext uri="{FF2B5EF4-FFF2-40B4-BE49-F238E27FC236}">
                <a16:creationId xmlns:a16="http://schemas.microsoft.com/office/drawing/2014/main" id="{CC5D3728-B51A-7A22-40F1-DD7B8DABEAF8}"/>
              </a:ext>
            </a:extLst>
          </p:cNvPr>
          <p:cNvGrpSpPr/>
          <p:nvPr/>
        </p:nvGrpSpPr>
        <p:grpSpPr>
          <a:xfrm>
            <a:off x="4581431" y="1542945"/>
            <a:ext cx="3369347" cy="3727131"/>
            <a:chOff x="4542175" y="1542945"/>
            <a:chExt cx="3369347" cy="3727131"/>
          </a:xfrm>
        </p:grpSpPr>
        <p:sp>
          <p:nvSpPr>
            <p:cNvPr id="20522" name="Rectangle 5">
              <a:extLst>
                <a:ext uri="{FF2B5EF4-FFF2-40B4-BE49-F238E27FC236}">
                  <a16:creationId xmlns:a16="http://schemas.microsoft.com/office/drawing/2014/main" id="{0F9AC714-686D-F731-B40C-7D3B92BD7D66}"/>
                </a:ext>
              </a:extLst>
            </p:cNvPr>
            <p:cNvSpPr>
              <a:spLocks noChangeArrowheads="1"/>
            </p:cNvSpPr>
            <p:nvPr/>
          </p:nvSpPr>
          <p:spPr bwMode="auto">
            <a:xfrm>
              <a:off x="5158764" y="2940878"/>
              <a:ext cx="1016283" cy="2092768"/>
            </a:xfrm>
            <a:prstGeom prst="rect">
              <a:avLst/>
            </a:prstGeom>
            <a:solidFill>
              <a:srgbClr val="015873"/>
            </a:solidFill>
            <a:ln>
              <a:solidFill>
                <a:srgbClr val="000000"/>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20523" name="Rectangle 6">
              <a:extLst>
                <a:ext uri="{FF2B5EF4-FFF2-40B4-BE49-F238E27FC236}">
                  <a16:creationId xmlns:a16="http://schemas.microsoft.com/office/drawing/2014/main" id="{801F2923-5E61-6982-FA6D-E3562007DF11}"/>
                </a:ext>
              </a:extLst>
            </p:cNvPr>
            <p:cNvSpPr>
              <a:spLocks noChangeArrowheads="1"/>
            </p:cNvSpPr>
            <p:nvPr/>
          </p:nvSpPr>
          <p:spPr bwMode="auto">
            <a:xfrm>
              <a:off x="6643106" y="3529236"/>
              <a:ext cx="1016283" cy="1504410"/>
            </a:xfrm>
            <a:prstGeom prst="rect">
              <a:avLst/>
            </a:prstGeom>
            <a:solidFill>
              <a:srgbClr val="E1471D"/>
            </a:solidFill>
            <a:ln>
              <a:solidFill>
                <a:srgbClr val="000000"/>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20524" name="TextBox 20523">
              <a:extLst>
                <a:ext uri="{FF2B5EF4-FFF2-40B4-BE49-F238E27FC236}">
                  <a16:creationId xmlns:a16="http://schemas.microsoft.com/office/drawing/2014/main" id="{95D01C3A-B69E-C354-0036-6D943B391C1B}"/>
                </a:ext>
              </a:extLst>
            </p:cNvPr>
            <p:cNvSpPr txBox="1"/>
            <p:nvPr/>
          </p:nvSpPr>
          <p:spPr>
            <a:xfrm>
              <a:off x="5067230" y="1542945"/>
              <a:ext cx="2610158" cy="225609"/>
            </a:xfrm>
            <a:prstGeom prst="rect">
              <a:avLst/>
            </a:prstGeom>
            <a:noFill/>
          </p:spPr>
          <p:txBody>
            <a:bodyPr wrap="square" lIns="0" tIns="0" rIns="0" bIns="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600" cap="none" spc="30" normalizeH="0" baseline="0" noProof="0" dirty="0">
                  <a:ln>
                    <a:noFill/>
                  </a:ln>
                  <a:solidFill>
                    <a:prstClr val="black"/>
                  </a:solidFill>
                  <a:effectLst/>
                  <a:uLnTx/>
                  <a:uFillTx/>
                  <a:latin typeface="Calibri" panose="020F0502020204030204"/>
                  <a:ea typeface="+mn-ea"/>
                  <a:cs typeface="+mn-cs"/>
                </a:rPr>
                <a:t>pCR: PD-L1 Positive</a:t>
              </a:r>
            </a:p>
          </p:txBody>
        </p:sp>
        <p:sp>
          <p:nvSpPr>
            <p:cNvPr id="20525" name="TextBox 20524">
              <a:extLst>
                <a:ext uri="{FF2B5EF4-FFF2-40B4-BE49-F238E27FC236}">
                  <a16:creationId xmlns:a16="http://schemas.microsoft.com/office/drawing/2014/main" id="{2C425E99-5BF0-52A1-57B2-BA9CA7907D00}"/>
                </a:ext>
              </a:extLst>
            </p:cNvPr>
            <p:cNvSpPr txBox="1"/>
            <p:nvPr/>
          </p:nvSpPr>
          <p:spPr>
            <a:xfrm>
              <a:off x="5515063" y="2380804"/>
              <a:ext cx="303685" cy="200541"/>
            </a:xfrm>
            <a:prstGeom prst="rect">
              <a:avLst/>
            </a:prstGeom>
            <a:noFill/>
          </p:spPr>
          <p:txBody>
            <a:bodyPr wrap="none" lIns="0" tIns="0" rIns="0" bIns="0" rtlCol="0" anchor="t" anchorCtr="0">
              <a:spAutoFit/>
            </a:bodyPr>
            <a:lstStyle/>
            <a:p>
              <a:pPr marL="0" marR="0" lvl="0" indent="0" algn="ctr" defTabSz="457250" rtl="0" eaLnBrk="1" fontAlgn="auto" latinLnBrk="0" hangingPunct="1">
                <a:lnSpc>
                  <a:spcPct val="100000"/>
                </a:lnSpc>
                <a:spcBef>
                  <a:spcPts val="0"/>
                </a:spcBef>
                <a:spcAft>
                  <a:spcPts val="0"/>
                </a:spcAft>
                <a:buClrTx/>
                <a:buSzTx/>
                <a:buFontTx/>
                <a:buNone/>
                <a:tabLst/>
                <a:defRPr/>
              </a:pPr>
              <a:r>
                <a:rPr kumimoji="0" lang="en-US" sz="1600" b="1" i="0" u="none" strike="noStrike" kern="600" cap="none" spc="4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69%</a:t>
              </a:r>
            </a:p>
          </p:txBody>
        </p:sp>
        <p:sp>
          <p:nvSpPr>
            <p:cNvPr id="20526" name="TextBox 20525">
              <a:extLst>
                <a:ext uri="{FF2B5EF4-FFF2-40B4-BE49-F238E27FC236}">
                  <a16:creationId xmlns:a16="http://schemas.microsoft.com/office/drawing/2014/main" id="{AF0B8DC2-2CFE-039A-703E-3E1FDADFAE58}"/>
                </a:ext>
              </a:extLst>
            </p:cNvPr>
            <p:cNvSpPr txBox="1"/>
            <p:nvPr/>
          </p:nvSpPr>
          <p:spPr>
            <a:xfrm>
              <a:off x="6999406" y="2953439"/>
              <a:ext cx="303685" cy="200541"/>
            </a:xfrm>
            <a:prstGeom prst="rect">
              <a:avLst/>
            </a:prstGeom>
            <a:noFill/>
          </p:spPr>
          <p:txBody>
            <a:bodyPr wrap="none" lIns="0" tIns="0" rIns="0" bIns="0" rtlCol="0" anchor="t" anchorCtr="0">
              <a:spAutoFit/>
            </a:bodyPr>
            <a:lstStyle/>
            <a:p>
              <a:pPr marL="0" marR="0" lvl="0" indent="0" algn="ctr" defTabSz="457250" rtl="0" eaLnBrk="1" fontAlgn="auto" latinLnBrk="0" hangingPunct="1">
                <a:lnSpc>
                  <a:spcPct val="100000"/>
                </a:lnSpc>
                <a:spcBef>
                  <a:spcPts val="0"/>
                </a:spcBef>
                <a:spcAft>
                  <a:spcPts val="0"/>
                </a:spcAft>
                <a:buClrTx/>
                <a:buSzTx/>
                <a:buFontTx/>
                <a:buNone/>
                <a:tabLst/>
                <a:defRPr/>
              </a:pPr>
              <a:r>
                <a:rPr kumimoji="0" lang="en-US" sz="1600" b="1" i="0" u="none" strike="noStrike" kern="600" cap="none" spc="4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49%</a:t>
              </a:r>
            </a:p>
          </p:txBody>
        </p:sp>
        <p:cxnSp>
          <p:nvCxnSpPr>
            <p:cNvPr id="20527" name="Straight Connector 20526">
              <a:extLst>
                <a:ext uri="{FF2B5EF4-FFF2-40B4-BE49-F238E27FC236}">
                  <a16:creationId xmlns:a16="http://schemas.microsoft.com/office/drawing/2014/main" id="{29E61BBA-8BC5-3EE1-D976-D4718A741227}"/>
                </a:ext>
              </a:extLst>
            </p:cNvPr>
            <p:cNvCxnSpPr>
              <a:cxnSpLocks/>
            </p:cNvCxnSpPr>
            <p:nvPr/>
          </p:nvCxnSpPr>
          <p:spPr>
            <a:xfrm flipV="1">
              <a:off x="5659422" y="2240975"/>
              <a:ext cx="0" cy="130876"/>
            </a:xfrm>
            <a:prstGeom prst="line">
              <a:avLst/>
            </a:prstGeom>
            <a:noFill/>
            <a:ln w="28575" cap="flat" cmpd="sng" algn="ctr">
              <a:solidFill>
                <a:sysClr val="windowText" lastClr="000000"/>
              </a:solidFill>
              <a:prstDash val="solid"/>
              <a:round/>
              <a:headEnd type="none" w="med" len="med"/>
              <a:tailEnd type="none" w="med" len="med"/>
            </a:ln>
            <a:effectLst/>
          </p:spPr>
        </p:cxnSp>
        <p:cxnSp>
          <p:nvCxnSpPr>
            <p:cNvPr id="20528" name="Straight Connector 20527">
              <a:extLst>
                <a:ext uri="{FF2B5EF4-FFF2-40B4-BE49-F238E27FC236}">
                  <a16:creationId xmlns:a16="http://schemas.microsoft.com/office/drawing/2014/main" id="{E75F1578-9FAE-C78B-9ACB-B905521D7485}"/>
                </a:ext>
              </a:extLst>
            </p:cNvPr>
            <p:cNvCxnSpPr>
              <a:cxnSpLocks/>
            </p:cNvCxnSpPr>
            <p:nvPr/>
          </p:nvCxnSpPr>
          <p:spPr>
            <a:xfrm>
              <a:off x="5659422" y="2253932"/>
              <a:ext cx="1490528" cy="0"/>
            </a:xfrm>
            <a:prstGeom prst="line">
              <a:avLst/>
            </a:prstGeom>
            <a:noFill/>
            <a:ln w="28575" cap="flat" cmpd="sng" algn="ctr">
              <a:solidFill>
                <a:sysClr val="windowText" lastClr="000000"/>
              </a:solidFill>
              <a:prstDash val="solid"/>
              <a:round/>
              <a:headEnd type="none" w="med" len="med"/>
              <a:tailEnd type="none" w="med" len="med"/>
            </a:ln>
            <a:effectLst/>
          </p:spPr>
        </p:cxnSp>
        <p:sp>
          <p:nvSpPr>
            <p:cNvPr id="20529" name="TextBox 20528">
              <a:extLst>
                <a:ext uri="{FF2B5EF4-FFF2-40B4-BE49-F238E27FC236}">
                  <a16:creationId xmlns:a16="http://schemas.microsoft.com/office/drawing/2014/main" id="{0987CC3B-D575-B59F-07EE-09E248F523D2}"/>
                </a:ext>
              </a:extLst>
            </p:cNvPr>
            <p:cNvSpPr txBox="1"/>
            <p:nvPr/>
          </p:nvSpPr>
          <p:spPr>
            <a:xfrm>
              <a:off x="5434611" y="4732567"/>
              <a:ext cx="419100" cy="200541"/>
            </a:xfrm>
            <a:prstGeom prst="rect">
              <a:avLst/>
            </a:prstGeom>
            <a:noFill/>
          </p:spPr>
          <p:txBody>
            <a:bodyPr wrap="none" lIns="0" tIns="0" rIns="0" bIns="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600" cap="none" spc="30" normalizeH="0" baseline="0" noProof="0" dirty="0">
                  <a:ln>
                    <a:noFill/>
                  </a:ln>
                  <a:solidFill>
                    <a:prstClr val="white"/>
                  </a:solidFill>
                  <a:effectLst/>
                  <a:uLnTx/>
                  <a:uFillTx/>
                  <a:latin typeface="Calibri" panose="020F0502020204030204"/>
                  <a:ea typeface="+mn-ea"/>
                  <a:cs typeface="+mn-cs"/>
                </a:rPr>
                <a:t>53/77</a:t>
              </a:r>
            </a:p>
          </p:txBody>
        </p:sp>
        <p:sp>
          <p:nvSpPr>
            <p:cNvPr id="20530" name="TextBox 20529">
              <a:extLst>
                <a:ext uri="{FF2B5EF4-FFF2-40B4-BE49-F238E27FC236}">
                  <a16:creationId xmlns:a16="http://schemas.microsoft.com/office/drawing/2014/main" id="{3ED72074-9A89-18C0-747C-8FB04DF189C7}"/>
                </a:ext>
              </a:extLst>
            </p:cNvPr>
            <p:cNvSpPr txBox="1"/>
            <p:nvPr/>
          </p:nvSpPr>
          <p:spPr>
            <a:xfrm>
              <a:off x="6934870" y="4732567"/>
              <a:ext cx="419100" cy="200541"/>
            </a:xfrm>
            <a:prstGeom prst="rect">
              <a:avLst/>
            </a:prstGeom>
            <a:noFill/>
          </p:spPr>
          <p:txBody>
            <a:bodyPr wrap="none" lIns="0" tIns="0" rIns="0" bIns="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600" cap="none" spc="30" normalizeH="0" baseline="0" noProof="0" dirty="0">
                  <a:ln>
                    <a:noFill/>
                  </a:ln>
                  <a:solidFill>
                    <a:prstClr val="white"/>
                  </a:solidFill>
                  <a:effectLst/>
                  <a:uLnTx/>
                  <a:uFillTx/>
                  <a:latin typeface="Calibri" panose="020F0502020204030204"/>
                  <a:ea typeface="+mn-ea"/>
                  <a:cs typeface="+mn-cs"/>
                </a:rPr>
                <a:t>37/75</a:t>
              </a:r>
            </a:p>
          </p:txBody>
        </p:sp>
        <p:sp>
          <p:nvSpPr>
            <p:cNvPr id="20531" name="TextBox 20530">
              <a:extLst>
                <a:ext uri="{FF2B5EF4-FFF2-40B4-BE49-F238E27FC236}">
                  <a16:creationId xmlns:a16="http://schemas.microsoft.com/office/drawing/2014/main" id="{47B1014D-81ED-768D-D2BE-5699DC3AF228}"/>
                </a:ext>
              </a:extLst>
            </p:cNvPr>
            <p:cNvSpPr txBox="1"/>
            <p:nvPr/>
          </p:nvSpPr>
          <p:spPr>
            <a:xfrm>
              <a:off x="5665612" y="1890028"/>
              <a:ext cx="1484338" cy="300812"/>
            </a:xfrm>
            <a:prstGeom prst="rect">
              <a:avLst/>
            </a:prstGeom>
            <a:noFill/>
          </p:spPr>
          <p:txBody>
            <a:bodyPr wrap="square" lIns="0" tIns="0" rIns="0" bIns="0" rtlCol="0" anchor="t" anchorCtr="0">
              <a:spAutoFit/>
            </a:bodyPr>
            <a:lstStyle/>
            <a:p>
              <a:pPr marL="0" marR="0" lvl="0" indent="0" algn="ctr" defTabSz="457250" rtl="0" eaLnBrk="1" fontAlgn="auto" latinLnBrk="0" hangingPunct="1">
                <a:lnSpc>
                  <a:spcPct val="100000"/>
                </a:lnSpc>
                <a:spcBef>
                  <a:spcPts val="0"/>
                </a:spcBef>
                <a:spcAft>
                  <a:spcPts val="0"/>
                </a:spcAft>
                <a:buClrTx/>
                <a:buSzTx/>
                <a:buFontTx/>
                <a:buNone/>
                <a:tabLst/>
                <a:defRPr/>
              </a:pPr>
              <a:r>
                <a:rPr kumimoji="0" lang="el-GR" sz="2400" b="0" i="0" u="none" strike="noStrike" kern="600" cap="none" spc="4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Δ </a:t>
              </a:r>
              <a:r>
                <a:rPr kumimoji="0" lang="en-US" sz="2400" b="0" i="0" u="none" strike="noStrike" kern="600" cap="none" spc="4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19.5%</a:t>
              </a:r>
              <a:endParaRPr kumimoji="0" lang="en-US" sz="2400" b="0" i="0" u="none" strike="noStrike" kern="600" cap="none" spc="40" normalizeH="0" baseline="30000" noProof="0" dirty="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0532" name="Line 15">
              <a:extLst>
                <a:ext uri="{FF2B5EF4-FFF2-40B4-BE49-F238E27FC236}">
                  <a16:creationId xmlns:a16="http://schemas.microsoft.com/office/drawing/2014/main" id="{4E103606-ACDF-7601-4A23-87E9EDD07D0D}"/>
                </a:ext>
              </a:extLst>
            </p:cNvPr>
            <p:cNvSpPr>
              <a:spLocks noChangeShapeType="1"/>
            </p:cNvSpPr>
            <p:nvPr/>
          </p:nvSpPr>
          <p:spPr bwMode="auto">
            <a:xfrm flipV="1">
              <a:off x="4902754" y="1989968"/>
              <a:ext cx="0" cy="3043678"/>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20533" name="Line 27">
              <a:extLst>
                <a:ext uri="{FF2B5EF4-FFF2-40B4-BE49-F238E27FC236}">
                  <a16:creationId xmlns:a16="http://schemas.microsoft.com/office/drawing/2014/main" id="{375555D1-716A-A1AC-6891-AEF8F18F36E5}"/>
                </a:ext>
              </a:extLst>
            </p:cNvPr>
            <p:cNvSpPr>
              <a:spLocks noChangeShapeType="1"/>
            </p:cNvSpPr>
            <p:nvPr/>
          </p:nvSpPr>
          <p:spPr bwMode="auto">
            <a:xfrm>
              <a:off x="4902754" y="5033645"/>
              <a:ext cx="3008768"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20534" name="Rectangle 39">
              <a:extLst>
                <a:ext uri="{FF2B5EF4-FFF2-40B4-BE49-F238E27FC236}">
                  <a16:creationId xmlns:a16="http://schemas.microsoft.com/office/drawing/2014/main" id="{74972DFA-45CB-36C0-8E7A-490E6E553D80}"/>
                </a:ext>
              </a:extLst>
            </p:cNvPr>
            <p:cNvSpPr>
              <a:spLocks noChangeArrowheads="1"/>
            </p:cNvSpPr>
            <p:nvPr/>
          </p:nvSpPr>
          <p:spPr bwMode="auto">
            <a:xfrm>
              <a:off x="5263054" y="5044467"/>
              <a:ext cx="819922" cy="2256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1"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Atezo + CT</a:t>
              </a:r>
              <a:endParaRPr kumimoji="0" lang="en-US" altLang="en-US" sz="2400" b="1" i="0" u="none" strike="noStrike" kern="0" cap="none" spc="0" normalizeH="0" baseline="0" noProof="0" dirty="0">
                <a:ln>
                  <a:noFill/>
                </a:ln>
                <a:solidFill>
                  <a:srgbClr val="000000"/>
                </a:solidFill>
                <a:effectLst/>
                <a:uLnTx/>
                <a:uFillTx/>
                <a:latin typeface="Arial" panose="020B0604020202020204" pitchFamily="34" charset="0"/>
                <a:ea typeface="+mn-ea"/>
                <a:cs typeface="+mn-cs"/>
              </a:endParaRPr>
            </a:p>
          </p:txBody>
        </p:sp>
        <p:sp>
          <p:nvSpPr>
            <p:cNvPr id="20535" name="Line 16">
              <a:extLst>
                <a:ext uri="{FF2B5EF4-FFF2-40B4-BE49-F238E27FC236}">
                  <a16:creationId xmlns:a16="http://schemas.microsoft.com/office/drawing/2014/main" id="{E0745464-FB1C-1564-398F-4ACA90BF8BF2}"/>
                </a:ext>
              </a:extLst>
            </p:cNvPr>
            <p:cNvSpPr>
              <a:spLocks noChangeShapeType="1"/>
            </p:cNvSpPr>
            <p:nvPr/>
          </p:nvSpPr>
          <p:spPr bwMode="auto">
            <a:xfrm>
              <a:off x="4849181" y="5033645"/>
              <a:ext cx="52133"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20536" name="Line 18">
              <a:extLst>
                <a:ext uri="{FF2B5EF4-FFF2-40B4-BE49-F238E27FC236}">
                  <a16:creationId xmlns:a16="http://schemas.microsoft.com/office/drawing/2014/main" id="{EEDA6AA5-902E-8B6C-5B31-EAC1574AA718}"/>
                </a:ext>
              </a:extLst>
            </p:cNvPr>
            <p:cNvSpPr>
              <a:spLocks noChangeShapeType="1"/>
            </p:cNvSpPr>
            <p:nvPr/>
          </p:nvSpPr>
          <p:spPr bwMode="auto">
            <a:xfrm>
              <a:off x="4849181" y="4425944"/>
              <a:ext cx="52133"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20537" name="Line 20">
              <a:extLst>
                <a:ext uri="{FF2B5EF4-FFF2-40B4-BE49-F238E27FC236}">
                  <a16:creationId xmlns:a16="http://schemas.microsoft.com/office/drawing/2014/main" id="{58187F18-FC97-6DB0-0232-177AF9A7F01D}"/>
                </a:ext>
              </a:extLst>
            </p:cNvPr>
            <p:cNvSpPr>
              <a:spLocks noChangeShapeType="1"/>
            </p:cNvSpPr>
            <p:nvPr/>
          </p:nvSpPr>
          <p:spPr bwMode="auto">
            <a:xfrm>
              <a:off x="4849181" y="3815657"/>
              <a:ext cx="52133"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20538" name="Line 22">
              <a:extLst>
                <a:ext uri="{FF2B5EF4-FFF2-40B4-BE49-F238E27FC236}">
                  <a16:creationId xmlns:a16="http://schemas.microsoft.com/office/drawing/2014/main" id="{950C6A49-A539-F864-0E63-537D2202B9B8}"/>
                </a:ext>
              </a:extLst>
            </p:cNvPr>
            <p:cNvSpPr>
              <a:spLocks noChangeShapeType="1"/>
            </p:cNvSpPr>
            <p:nvPr/>
          </p:nvSpPr>
          <p:spPr bwMode="auto">
            <a:xfrm>
              <a:off x="4849181" y="3207956"/>
              <a:ext cx="52133"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20539" name="Line 24">
              <a:extLst>
                <a:ext uri="{FF2B5EF4-FFF2-40B4-BE49-F238E27FC236}">
                  <a16:creationId xmlns:a16="http://schemas.microsoft.com/office/drawing/2014/main" id="{D193E2B5-EAF1-F3B6-FB93-E8F91E63A7DD}"/>
                </a:ext>
              </a:extLst>
            </p:cNvPr>
            <p:cNvSpPr>
              <a:spLocks noChangeShapeType="1"/>
            </p:cNvSpPr>
            <p:nvPr/>
          </p:nvSpPr>
          <p:spPr bwMode="auto">
            <a:xfrm>
              <a:off x="4849181" y="2600255"/>
              <a:ext cx="52133"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20540" name="Line 26">
              <a:extLst>
                <a:ext uri="{FF2B5EF4-FFF2-40B4-BE49-F238E27FC236}">
                  <a16:creationId xmlns:a16="http://schemas.microsoft.com/office/drawing/2014/main" id="{DA36F248-C8BF-E75D-B3BD-DE946FA63A80}"/>
                </a:ext>
              </a:extLst>
            </p:cNvPr>
            <p:cNvSpPr>
              <a:spLocks noChangeShapeType="1"/>
            </p:cNvSpPr>
            <p:nvPr/>
          </p:nvSpPr>
          <p:spPr bwMode="auto">
            <a:xfrm>
              <a:off x="4849181" y="1989968"/>
              <a:ext cx="52133"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20541" name="Rectangle 28">
              <a:extLst>
                <a:ext uri="{FF2B5EF4-FFF2-40B4-BE49-F238E27FC236}">
                  <a16:creationId xmlns:a16="http://schemas.microsoft.com/office/drawing/2014/main" id="{FA97102B-87B0-02EA-83A7-A06DD7537000}"/>
                </a:ext>
              </a:extLst>
            </p:cNvPr>
            <p:cNvSpPr>
              <a:spLocks noChangeArrowheads="1"/>
            </p:cNvSpPr>
            <p:nvPr/>
          </p:nvSpPr>
          <p:spPr bwMode="auto">
            <a:xfrm>
              <a:off x="4726328" y="4914302"/>
              <a:ext cx="95310" cy="2256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0</a:t>
              </a:r>
              <a:endPar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mn-ea"/>
                <a:cs typeface="+mn-cs"/>
              </a:endParaRPr>
            </a:p>
          </p:txBody>
        </p:sp>
        <p:sp>
          <p:nvSpPr>
            <p:cNvPr id="20542" name="Rectangle 30">
              <a:extLst>
                <a:ext uri="{FF2B5EF4-FFF2-40B4-BE49-F238E27FC236}">
                  <a16:creationId xmlns:a16="http://schemas.microsoft.com/office/drawing/2014/main" id="{4A11D255-3EF3-A78D-1033-70B7DC1C1CCD}"/>
                </a:ext>
              </a:extLst>
            </p:cNvPr>
            <p:cNvSpPr>
              <a:spLocks noChangeArrowheads="1"/>
            </p:cNvSpPr>
            <p:nvPr/>
          </p:nvSpPr>
          <p:spPr bwMode="auto">
            <a:xfrm>
              <a:off x="4634898" y="4306601"/>
              <a:ext cx="190619" cy="2256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20</a:t>
              </a:r>
              <a:endPar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mn-ea"/>
                <a:cs typeface="+mn-cs"/>
              </a:endParaRPr>
            </a:p>
          </p:txBody>
        </p:sp>
        <p:sp>
          <p:nvSpPr>
            <p:cNvPr id="20543" name="Rectangle 32">
              <a:extLst>
                <a:ext uri="{FF2B5EF4-FFF2-40B4-BE49-F238E27FC236}">
                  <a16:creationId xmlns:a16="http://schemas.microsoft.com/office/drawing/2014/main" id="{E1130454-5FA9-5211-C5F0-A0804FD06700}"/>
                </a:ext>
              </a:extLst>
            </p:cNvPr>
            <p:cNvSpPr>
              <a:spLocks noChangeArrowheads="1"/>
            </p:cNvSpPr>
            <p:nvPr/>
          </p:nvSpPr>
          <p:spPr bwMode="auto">
            <a:xfrm>
              <a:off x="4634898" y="3696313"/>
              <a:ext cx="190619" cy="2256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40</a:t>
              </a:r>
              <a:endPar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mn-ea"/>
                <a:cs typeface="+mn-cs"/>
              </a:endParaRPr>
            </a:p>
          </p:txBody>
        </p:sp>
        <p:sp>
          <p:nvSpPr>
            <p:cNvPr id="20544" name="Rectangle 34">
              <a:extLst>
                <a:ext uri="{FF2B5EF4-FFF2-40B4-BE49-F238E27FC236}">
                  <a16:creationId xmlns:a16="http://schemas.microsoft.com/office/drawing/2014/main" id="{1F9D3750-6E22-2B90-3A1C-97D72D17D5BF}"/>
                </a:ext>
              </a:extLst>
            </p:cNvPr>
            <p:cNvSpPr>
              <a:spLocks noChangeArrowheads="1"/>
            </p:cNvSpPr>
            <p:nvPr/>
          </p:nvSpPr>
          <p:spPr bwMode="auto">
            <a:xfrm>
              <a:off x="4634898" y="3088612"/>
              <a:ext cx="190619" cy="2256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60</a:t>
              </a:r>
              <a:endPar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mn-ea"/>
                <a:cs typeface="+mn-cs"/>
              </a:endParaRPr>
            </a:p>
          </p:txBody>
        </p:sp>
        <p:sp>
          <p:nvSpPr>
            <p:cNvPr id="20545" name="Rectangle 36">
              <a:extLst>
                <a:ext uri="{FF2B5EF4-FFF2-40B4-BE49-F238E27FC236}">
                  <a16:creationId xmlns:a16="http://schemas.microsoft.com/office/drawing/2014/main" id="{825F8D18-AC39-EFF3-8AA4-6F711BDF6885}"/>
                </a:ext>
              </a:extLst>
            </p:cNvPr>
            <p:cNvSpPr>
              <a:spLocks noChangeArrowheads="1"/>
            </p:cNvSpPr>
            <p:nvPr/>
          </p:nvSpPr>
          <p:spPr bwMode="auto">
            <a:xfrm>
              <a:off x="4634898" y="2480911"/>
              <a:ext cx="190619" cy="2256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80</a:t>
              </a:r>
              <a:endPar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mn-ea"/>
                <a:cs typeface="+mn-cs"/>
              </a:endParaRPr>
            </a:p>
          </p:txBody>
        </p:sp>
        <p:sp>
          <p:nvSpPr>
            <p:cNvPr id="20546" name="Rectangle 38">
              <a:extLst>
                <a:ext uri="{FF2B5EF4-FFF2-40B4-BE49-F238E27FC236}">
                  <a16:creationId xmlns:a16="http://schemas.microsoft.com/office/drawing/2014/main" id="{70E1CE59-E793-DFF8-6F20-3FC83C7F2450}"/>
                </a:ext>
              </a:extLst>
            </p:cNvPr>
            <p:cNvSpPr>
              <a:spLocks noChangeArrowheads="1"/>
            </p:cNvSpPr>
            <p:nvPr/>
          </p:nvSpPr>
          <p:spPr bwMode="auto">
            <a:xfrm>
              <a:off x="4542175" y="1870624"/>
              <a:ext cx="285928" cy="2256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100</a:t>
              </a:r>
              <a:endPar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mn-ea"/>
                <a:cs typeface="+mn-cs"/>
              </a:endParaRPr>
            </a:p>
          </p:txBody>
        </p:sp>
        <p:sp>
          <p:nvSpPr>
            <p:cNvPr id="20548" name="Rectangle 39">
              <a:extLst>
                <a:ext uri="{FF2B5EF4-FFF2-40B4-BE49-F238E27FC236}">
                  <a16:creationId xmlns:a16="http://schemas.microsoft.com/office/drawing/2014/main" id="{F85CB3B8-9CA0-FE3B-4B2A-69F53EB1CE1C}"/>
                </a:ext>
              </a:extLst>
            </p:cNvPr>
            <p:cNvSpPr>
              <a:spLocks noChangeArrowheads="1"/>
            </p:cNvSpPr>
            <p:nvPr/>
          </p:nvSpPr>
          <p:spPr bwMode="auto">
            <a:xfrm>
              <a:off x="6813930" y="5044467"/>
              <a:ext cx="673694" cy="2256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1"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Pbo + CT</a:t>
              </a:r>
              <a:endParaRPr kumimoji="0" lang="en-US" altLang="en-US" sz="2400" b="1" i="0" u="none" strike="noStrike" kern="0" cap="none" spc="0" normalizeH="0" baseline="0" noProof="0" dirty="0">
                <a:ln>
                  <a:noFill/>
                </a:ln>
                <a:solidFill>
                  <a:srgbClr val="000000"/>
                </a:solidFill>
                <a:effectLst/>
                <a:uLnTx/>
                <a:uFillTx/>
                <a:latin typeface="Arial" panose="020B0604020202020204" pitchFamily="34" charset="0"/>
                <a:ea typeface="+mn-ea"/>
                <a:cs typeface="+mn-cs"/>
              </a:endParaRPr>
            </a:p>
          </p:txBody>
        </p:sp>
        <p:cxnSp>
          <p:nvCxnSpPr>
            <p:cNvPr id="20550" name="Straight Connector 20549">
              <a:extLst>
                <a:ext uri="{FF2B5EF4-FFF2-40B4-BE49-F238E27FC236}">
                  <a16:creationId xmlns:a16="http://schemas.microsoft.com/office/drawing/2014/main" id="{234E326C-4B2F-8E5F-7E8E-830EE37B6B1C}"/>
                </a:ext>
              </a:extLst>
            </p:cNvPr>
            <p:cNvCxnSpPr>
              <a:cxnSpLocks/>
            </p:cNvCxnSpPr>
            <p:nvPr/>
          </p:nvCxnSpPr>
          <p:spPr>
            <a:xfrm flipV="1">
              <a:off x="7151247" y="2240975"/>
              <a:ext cx="0" cy="697167"/>
            </a:xfrm>
            <a:prstGeom prst="line">
              <a:avLst/>
            </a:prstGeom>
            <a:noFill/>
            <a:ln w="28575" cap="flat" cmpd="sng" algn="ctr">
              <a:solidFill>
                <a:sysClr val="windowText" lastClr="000000"/>
              </a:solidFill>
              <a:prstDash val="solid"/>
              <a:round/>
              <a:headEnd type="none" w="med" len="med"/>
              <a:tailEnd type="none" w="med" len="med"/>
            </a:ln>
            <a:effectLst/>
          </p:spPr>
        </p:cxnSp>
        <p:grpSp>
          <p:nvGrpSpPr>
            <p:cNvPr id="20551" name="Group 20550">
              <a:extLst>
                <a:ext uri="{FF2B5EF4-FFF2-40B4-BE49-F238E27FC236}">
                  <a16:creationId xmlns:a16="http://schemas.microsoft.com/office/drawing/2014/main" id="{EB18516A-11D0-7577-6BA0-ED1E07FDC1F4}"/>
                </a:ext>
              </a:extLst>
            </p:cNvPr>
            <p:cNvGrpSpPr/>
            <p:nvPr/>
          </p:nvGrpSpPr>
          <p:grpSpPr>
            <a:xfrm>
              <a:off x="5636149" y="2609975"/>
              <a:ext cx="61513" cy="668158"/>
              <a:chOff x="2008188" y="3219450"/>
              <a:chExt cx="57150" cy="358776"/>
            </a:xfrm>
          </p:grpSpPr>
          <p:sp>
            <p:nvSpPr>
              <p:cNvPr id="20557" name="Line 7">
                <a:extLst>
                  <a:ext uri="{FF2B5EF4-FFF2-40B4-BE49-F238E27FC236}">
                    <a16:creationId xmlns:a16="http://schemas.microsoft.com/office/drawing/2014/main" id="{41B04594-C1D4-C566-CA79-1A8467767ACE}"/>
                  </a:ext>
                </a:extLst>
              </p:cNvPr>
              <p:cNvSpPr>
                <a:spLocks noChangeShapeType="1"/>
              </p:cNvSpPr>
              <p:nvPr/>
            </p:nvSpPr>
            <p:spPr bwMode="auto">
              <a:xfrm>
                <a:off x="2036763" y="3395663"/>
                <a:ext cx="0" cy="182563"/>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20558" name="Line 8">
                <a:extLst>
                  <a:ext uri="{FF2B5EF4-FFF2-40B4-BE49-F238E27FC236}">
                    <a16:creationId xmlns:a16="http://schemas.microsoft.com/office/drawing/2014/main" id="{AD18438B-E4A0-16F7-5356-7E398AA4E2F5}"/>
                  </a:ext>
                </a:extLst>
              </p:cNvPr>
              <p:cNvSpPr>
                <a:spLocks noChangeShapeType="1"/>
              </p:cNvSpPr>
              <p:nvPr/>
            </p:nvSpPr>
            <p:spPr bwMode="auto">
              <a:xfrm flipV="1">
                <a:off x="2036763" y="3219450"/>
                <a:ext cx="0" cy="176213"/>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20559" name="Line 9">
                <a:extLst>
                  <a:ext uri="{FF2B5EF4-FFF2-40B4-BE49-F238E27FC236}">
                    <a16:creationId xmlns:a16="http://schemas.microsoft.com/office/drawing/2014/main" id="{F0DFE9BC-FD1B-EED9-2F20-23964F0141D5}"/>
                  </a:ext>
                </a:extLst>
              </p:cNvPr>
              <p:cNvSpPr>
                <a:spLocks noChangeShapeType="1"/>
              </p:cNvSpPr>
              <p:nvPr/>
            </p:nvSpPr>
            <p:spPr bwMode="auto">
              <a:xfrm>
                <a:off x="2008188" y="3578225"/>
                <a:ext cx="57150"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20560" name="Line 10">
                <a:extLst>
                  <a:ext uri="{FF2B5EF4-FFF2-40B4-BE49-F238E27FC236}">
                    <a16:creationId xmlns:a16="http://schemas.microsoft.com/office/drawing/2014/main" id="{8DADE1DE-F16D-493D-9B5B-126C0216B246}"/>
                  </a:ext>
                </a:extLst>
              </p:cNvPr>
              <p:cNvSpPr>
                <a:spLocks noChangeShapeType="1"/>
              </p:cNvSpPr>
              <p:nvPr/>
            </p:nvSpPr>
            <p:spPr bwMode="auto">
              <a:xfrm>
                <a:off x="2008188" y="3219450"/>
                <a:ext cx="57150"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grpSp>
        <p:grpSp>
          <p:nvGrpSpPr>
            <p:cNvPr id="20552" name="Group 20551">
              <a:extLst>
                <a:ext uri="{FF2B5EF4-FFF2-40B4-BE49-F238E27FC236}">
                  <a16:creationId xmlns:a16="http://schemas.microsoft.com/office/drawing/2014/main" id="{BD115FC6-5897-F33F-78D2-C67D66057C6F}"/>
                </a:ext>
              </a:extLst>
            </p:cNvPr>
            <p:cNvGrpSpPr/>
            <p:nvPr/>
          </p:nvGrpSpPr>
          <p:grpSpPr>
            <a:xfrm>
              <a:off x="7120491" y="3174981"/>
              <a:ext cx="61513" cy="718490"/>
              <a:chOff x="2008188" y="3219450"/>
              <a:chExt cx="57150" cy="358776"/>
            </a:xfrm>
          </p:grpSpPr>
          <p:sp>
            <p:nvSpPr>
              <p:cNvPr id="20553" name="Line 7">
                <a:extLst>
                  <a:ext uri="{FF2B5EF4-FFF2-40B4-BE49-F238E27FC236}">
                    <a16:creationId xmlns:a16="http://schemas.microsoft.com/office/drawing/2014/main" id="{AC50FEA2-EF7C-EE1B-92D9-A03B380BE685}"/>
                  </a:ext>
                </a:extLst>
              </p:cNvPr>
              <p:cNvSpPr>
                <a:spLocks noChangeShapeType="1"/>
              </p:cNvSpPr>
              <p:nvPr/>
            </p:nvSpPr>
            <p:spPr bwMode="auto">
              <a:xfrm>
                <a:off x="2036763" y="3395663"/>
                <a:ext cx="0" cy="182563"/>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20554" name="Line 8">
                <a:extLst>
                  <a:ext uri="{FF2B5EF4-FFF2-40B4-BE49-F238E27FC236}">
                    <a16:creationId xmlns:a16="http://schemas.microsoft.com/office/drawing/2014/main" id="{AA126DA2-60F8-879E-F00C-F68DE9FFC9E7}"/>
                  </a:ext>
                </a:extLst>
              </p:cNvPr>
              <p:cNvSpPr>
                <a:spLocks noChangeShapeType="1"/>
              </p:cNvSpPr>
              <p:nvPr/>
            </p:nvSpPr>
            <p:spPr bwMode="auto">
              <a:xfrm flipV="1">
                <a:off x="2036763" y="3219450"/>
                <a:ext cx="0" cy="176213"/>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20555" name="Line 9">
                <a:extLst>
                  <a:ext uri="{FF2B5EF4-FFF2-40B4-BE49-F238E27FC236}">
                    <a16:creationId xmlns:a16="http://schemas.microsoft.com/office/drawing/2014/main" id="{917ED1F1-F667-A12A-C73B-FF7179380A1F}"/>
                  </a:ext>
                </a:extLst>
              </p:cNvPr>
              <p:cNvSpPr>
                <a:spLocks noChangeShapeType="1"/>
              </p:cNvSpPr>
              <p:nvPr/>
            </p:nvSpPr>
            <p:spPr bwMode="auto">
              <a:xfrm>
                <a:off x="2008188" y="3578225"/>
                <a:ext cx="57150"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20556" name="Line 10">
                <a:extLst>
                  <a:ext uri="{FF2B5EF4-FFF2-40B4-BE49-F238E27FC236}">
                    <a16:creationId xmlns:a16="http://schemas.microsoft.com/office/drawing/2014/main" id="{19C60E89-AFF7-8874-9F84-515AC4BE331F}"/>
                  </a:ext>
                </a:extLst>
              </p:cNvPr>
              <p:cNvSpPr>
                <a:spLocks noChangeShapeType="1"/>
              </p:cNvSpPr>
              <p:nvPr/>
            </p:nvSpPr>
            <p:spPr bwMode="auto">
              <a:xfrm>
                <a:off x="2008188" y="3219450"/>
                <a:ext cx="57150"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grpSp>
      </p:grpSp>
      <p:grpSp>
        <p:nvGrpSpPr>
          <p:cNvPr id="4" name="Group 3">
            <a:extLst>
              <a:ext uri="{FF2B5EF4-FFF2-40B4-BE49-F238E27FC236}">
                <a16:creationId xmlns:a16="http://schemas.microsoft.com/office/drawing/2014/main" id="{491353EE-3561-DC2E-E0FF-D27333A834B8}"/>
              </a:ext>
            </a:extLst>
          </p:cNvPr>
          <p:cNvGrpSpPr/>
          <p:nvPr/>
        </p:nvGrpSpPr>
        <p:grpSpPr>
          <a:xfrm>
            <a:off x="8138010" y="1559367"/>
            <a:ext cx="3369346" cy="3720888"/>
            <a:chOff x="7840122" y="1559367"/>
            <a:chExt cx="3369346" cy="3720888"/>
          </a:xfrm>
        </p:grpSpPr>
        <p:sp>
          <p:nvSpPr>
            <p:cNvPr id="20562" name="Rectangle 5">
              <a:extLst>
                <a:ext uri="{FF2B5EF4-FFF2-40B4-BE49-F238E27FC236}">
                  <a16:creationId xmlns:a16="http://schemas.microsoft.com/office/drawing/2014/main" id="{5704DF05-4E6B-EC2B-7CD1-BF4018345CEC}"/>
                </a:ext>
              </a:extLst>
            </p:cNvPr>
            <p:cNvSpPr>
              <a:spLocks noChangeArrowheads="1"/>
            </p:cNvSpPr>
            <p:nvPr/>
          </p:nvSpPr>
          <p:spPr bwMode="auto">
            <a:xfrm>
              <a:off x="8456711" y="3576510"/>
              <a:ext cx="1016283" cy="1452277"/>
            </a:xfrm>
            <a:prstGeom prst="rect">
              <a:avLst/>
            </a:prstGeom>
            <a:solidFill>
              <a:srgbClr val="015873"/>
            </a:solidFill>
            <a:ln>
              <a:solidFill>
                <a:srgbClr val="000000"/>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20563" name="Rectangle 6">
              <a:extLst>
                <a:ext uri="{FF2B5EF4-FFF2-40B4-BE49-F238E27FC236}">
                  <a16:creationId xmlns:a16="http://schemas.microsoft.com/office/drawing/2014/main" id="{11B65609-5C50-4BB5-B65C-DA496E11462D}"/>
                </a:ext>
              </a:extLst>
            </p:cNvPr>
            <p:cNvSpPr>
              <a:spLocks noChangeArrowheads="1"/>
            </p:cNvSpPr>
            <p:nvPr/>
          </p:nvSpPr>
          <p:spPr bwMode="auto">
            <a:xfrm>
              <a:off x="9941053" y="3978679"/>
              <a:ext cx="1016283" cy="1050108"/>
            </a:xfrm>
            <a:prstGeom prst="rect">
              <a:avLst/>
            </a:prstGeom>
            <a:solidFill>
              <a:srgbClr val="E1471D"/>
            </a:solidFill>
            <a:ln>
              <a:solidFill>
                <a:srgbClr val="000000"/>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20564" name="TextBox 20563">
              <a:extLst>
                <a:ext uri="{FF2B5EF4-FFF2-40B4-BE49-F238E27FC236}">
                  <a16:creationId xmlns:a16="http://schemas.microsoft.com/office/drawing/2014/main" id="{F500FACB-C00C-F8EA-6DBB-750C147634D9}"/>
                </a:ext>
              </a:extLst>
            </p:cNvPr>
            <p:cNvSpPr txBox="1"/>
            <p:nvPr/>
          </p:nvSpPr>
          <p:spPr>
            <a:xfrm>
              <a:off x="8227842" y="1559367"/>
              <a:ext cx="2981621" cy="225609"/>
            </a:xfrm>
            <a:prstGeom prst="rect">
              <a:avLst/>
            </a:prstGeom>
            <a:noFill/>
          </p:spPr>
          <p:txBody>
            <a:bodyPr wrap="square" lIns="0" tIns="0" rIns="0" bIns="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600" cap="none" spc="30" normalizeH="0" baseline="0" noProof="0" dirty="0">
                  <a:ln>
                    <a:noFill/>
                  </a:ln>
                  <a:solidFill>
                    <a:prstClr val="black"/>
                  </a:solidFill>
                  <a:effectLst/>
                  <a:uLnTx/>
                  <a:uFillTx/>
                  <a:latin typeface="Calibri" panose="020F0502020204030204"/>
                  <a:ea typeface="+mn-ea"/>
                  <a:cs typeface="+mn-cs"/>
                </a:rPr>
                <a:t>pCR: PD-L1 Negative</a:t>
              </a:r>
            </a:p>
          </p:txBody>
        </p:sp>
        <p:sp>
          <p:nvSpPr>
            <p:cNvPr id="20565" name="TextBox 20564">
              <a:extLst>
                <a:ext uri="{FF2B5EF4-FFF2-40B4-BE49-F238E27FC236}">
                  <a16:creationId xmlns:a16="http://schemas.microsoft.com/office/drawing/2014/main" id="{B06D8BA6-BB95-21ED-30FB-11F0416541AF}"/>
                </a:ext>
              </a:extLst>
            </p:cNvPr>
            <p:cNvSpPr txBox="1"/>
            <p:nvPr/>
          </p:nvSpPr>
          <p:spPr>
            <a:xfrm>
              <a:off x="8813010" y="3030713"/>
              <a:ext cx="303685" cy="200541"/>
            </a:xfrm>
            <a:prstGeom prst="rect">
              <a:avLst/>
            </a:prstGeom>
            <a:noFill/>
          </p:spPr>
          <p:txBody>
            <a:bodyPr wrap="none" lIns="0" tIns="0" rIns="0" bIns="0" rtlCol="0" anchor="t" anchorCtr="0">
              <a:spAutoFit/>
            </a:bodyPr>
            <a:lstStyle/>
            <a:p>
              <a:pPr marL="0" marR="0" lvl="0" indent="0" algn="ctr" defTabSz="457250" rtl="0" eaLnBrk="1" fontAlgn="auto" latinLnBrk="0" hangingPunct="1">
                <a:lnSpc>
                  <a:spcPct val="100000"/>
                </a:lnSpc>
                <a:spcBef>
                  <a:spcPts val="0"/>
                </a:spcBef>
                <a:spcAft>
                  <a:spcPts val="0"/>
                </a:spcAft>
                <a:buClrTx/>
                <a:buSzTx/>
                <a:buFontTx/>
                <a:buNone/>
                <a:tabLst/>
                <a:defRPr/>
              </a:pPr>
              <a:r>
                <a:rPr kumimoji="0" lang="en-US" sz="1600" b="1" i="0" u="none" strike="noStrike" kern="600" cap="none" spc="4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48%</a:t>
              </a:r>
            </a:p>
          </p:txBody>
        </p:sp>
        <p:sp>
          <p:nvSpPr>
            <p:cNvPr id="20566" name="TextBox 20565">
              <a:extLst>
                <a:ext uri="{FF2B5EF4-FFF2-40B4-BE49-F238E27FC236}">
                  <a16:creationId xmlns:a16="http://schemas.microsoft.com/office/drawing/2014/main" id="{E7984435-D58D-ACAF-4DE5-2209F764D8A5}"/>
                </a:ext>
              </a:extLst>
            </p:cNvPr>
            <p:cNvSpPr txBox="1"/>
            <p:nvPr/>
          </p:nvSpPr>
          <p:spPr>
            <a:xfrm>
              <a:off x="10297353" y="3457499"/>
              <a:ext cx="303685" cy="200541"/>
            </a:xfrm>
            <a:prstGeom prst="rect">
              <a:avLst/>
            </a:prstGeom>
            <a:noFill/>
          </p:spPr>
          <p:txBody>
            <a:bodyPr wrap="none" lIns="0" tIns="0" rIns="0" bIns="0" rtlCol="0" anchor="t" anchorCtr="0">
              <a:spAutoFit/>
            </a:bodyPr>
            <a:lstStyle/>
            <a:p>
              <a:pPr marL="0" marR="0" lvl="0" indent="0" algn="ctr" defTabSz="457250" rtl="0" eaLnBrk="1" fontAlgn="auto" latinLnBrk="0" hangingPunct="1">
                <a:lnSpc>
                  <a:spcPct val="100000"/>
                </a:lnSpc>
                <a:spcBef>
                  <a:spcPts val="0"/>
                </a:spcBef>
                <a:spcAft>
                  <a:spcPts val="0"/>
                </a:spcAft>
                <a:buClrTx/>
                <a:buSzTx/>
                <a:buFontTx/>
                <a:buNone/>
                <a:tabLst/>
                <a:defRPr/>
              </a:pPr>
              <a:r>
                <a:rPr kumimoji="0" lang="en-US" sz="1600" b="1" i="0" u="none" strike="noStrike" kern="600" cap="none" spc="4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34%</a:t>
              </a:r>
            </a:p>
          </p:txBody>
        </p:sp>
        <p:cxnSp>
          <p:nvCxnSpPr>
            <p:cNvPr id="20567" name="Straight Connector 20566">
              <a:extLst>
                <a:ext uri="{FF2B5EF4-FFF2-40B4-BE49-F238E27FC236}">
                  <a16:creationId xmlns:a16="http://schemas.microsoft.com/office/drawing/2014/main" id="{D265A006-6833-9375-74DA-019BF319A896}"/>
                </a:ext>
              </a:extLst>
            </p:cNvPr>
            <p:cNvCxnSpPr>
              <a:cxnSpLocks/>
            </p:cNvCxnSpPr>
            <p:nvPr/>
          </p:nvCxnSpPr>
          <p:spPr>
            <a:xfrm flipV="1">
              <a:off x="8957369" y="2497324"/>
              <a:ext cx="0" cy="506435"/>
            </a:xfrm>
            <a:prstGeom prst="line">
              <a:avLst/>
            </a:prstGeom>
            <a:noFill/>
            <a:ln w="28575" cap="flat" cmpd="sng" algn="ctr">
              <a:solidFill>
                <a:sysClr val="windowText" lastClr="000000"/>
              </a:solidFill>
              <a:prstDash val="solid"/>
              <a:round/>
              <a:headEnd type="none" w="med" len="med"/>
              <a:tailEnd type="none" w="med" len="med"/>
            </a:ln>
            <a:effectLst/>
          </p:spPr>
        </p:cxnSp>
        <p:cxnSp>
          <p:nvCxnSpPr>
            <p:cNvPr id="20568" name="Straight Connector 20567">
              <a:extLst>
                <a:ext uri="{FF2B5EF4-FFF2-40B4-BE49-F238E27FC236}">
                  <a16:creationId xmlns:a16="http://schemas.microsoft.com/office/drawing/2014/main" id="{53586721-E97F-0956-DF71-B23AF1006726}"/>
                </a:ext>
              </a:extLst>
            </p:cNvPr>
            <p:cNvCxnSpPr>
              <a:cxnSpLocks/>
            </p:cNvCxnSpPr>
            <p:nvPr/>
          </p:nvCxnSpPr>
          <p:spPr>
            <a:xfrm>
              <a:off x="8957369" y="2497325"/>
              <a:ext cx="1490528" cy="0"/>
            </a:xfrm>
            <a:prstGeom prst="line">
              <a:avLst/>
            </a:prstGeom>
            <a:noFill/>
            <a:ln w="28575" cap="flat" cmpd="sng" algn="ctr">
              <a:solidFill>
                <a:sysClr val="windowText" lastClr="000000"/>
              </a:solidFill>
              <a:prstDash val="solid"/>
              <a:round/>
              <a:headEnd type="none" w="med" len="med"/>
              <a:tailEnd type="none" w="med" len="med"/>
            </a:ln>
            <a:effectLst/>
          </p:spPr>
        </p:cxnSp>
        <p:sp>
          <p:nvSpPr>
            <p:cNvPr id="20569" name="TextBox 20568">
              <a:extLst>
                <a:ext uri="{FF2B5EF4-FFF2-40B4-BE49-F238E27FC236}">
                  <a16:creationId xmlns:a16="http://schemas.microsoft.com/office/drawing/2014/main" id="{269421FB-4ED1-AFE4-26D5-4E61AA94B9DF}"/>
                </a:ext>
              </a:extLst>
            </p:cNvPr>
            <p:cNvSpPr txBox="1"/>
            <p:nvPr/>
          </p:nvSpPr>
          <p:spPr>
            <a:xfrm>
              <a:off x="8732557" y="4727708"/>
              <a:ext cx="419100" cy="200541"/>
            </a:xfrm>
            <a:prstGeom prst="rect">
              <a:avLst/>
            </a:prstGeom>
            <a:noFill/>
          </p:spPr>
          <p:txBody>
            <a:bodyPr wrap="none" lIns="0" tIns="0" rIns="0" bIns="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600" cap="none" spc="30" normalizeH="0" baseline="0" noProof="0" dirty="0">
                  <a:ln>
                    <a:noFill/>
                  </a:ln>
                  <a:solidFill>
                    <a:prstClr val="white"/>
                  </a:solidFill>
                  <a:effectLst/>
                  <a:uLnTx/>
                  <a:uFillTx/>
                  <a:latin typeface="Calibri" panose="020F0502020204030204"/>
                  <a:ea typeface="+mn-ea"/>
                  <a:cs typeface="+mn-cs"/>
                </a:rPr>
                <a:t>42/88</a:t>
              </a:r>
            </a:p>
          </p:txBody>
        </p:sp>
        <p:sp>
          <p:nvSpPr>
            <p:cNvPr id="20570" name="TextBox 20569">
              <a:extLst>
                <a:ext uri="{FF2B5EF4-FFF2-40B4-BE49-F238E27FC236}">
                  <a16:creationId xmlns:a16="http://schemas.microsoft.com/office/drawing/2014/main" id="{ED5B00B9-F231-845F-A728-FBACABD8A568}"/>
                </a:ext>
              </a:extLst>
            </p:cNvPr>
            <p:cNvSpPr txBox="1"/>
            <p:nvPr/>
          </p:nvSpPr>
          <p:spPr>
            <a:xfrm>
              <a:off x="10232816" y="4727708"/>
              <a:ext cx="419100" cy="200541"/>
            </a:xfrm>
            <a:prstGeom prst="rect">
              <a:avLst/>
            </a:prstGeom>
            <a:noFill/>
          </p:spPr>
          <p:txBody>
            <a:bodyPr wrap="none" lIns="0" tIns="0" rIns="0" bIns="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600" cap="none" spc="30" normalizeH="0" baseline="0" noProof="0" dirty="0">
                  <a:ln>
                    <a:noFill/>
                  </a:ln>
                  <a:solidFill>
                    <a:prstClr val="white"/>
                  </a:solidFill>
                  <a:effectLst/>
                  <a:uLnTx/>
                  <a:uFillTx/>
                  <a:latin typeface="Calibri" panose="020F0502020204030204"/>
                  <a:ea typeface="+mn-ea"/>
                  <a:cs typeface="+mn-cs"/>
                </a:rPr>
                <a:t>32/93</a:t>
              </a:r>
            </a:p>
          </p:txBody>
        </p:sp>
        <p:sp>
          <p:nvSpPr>
            <p:cNvPr id="20571" name="TextBox 20570">
              <a:extLst>
                <a:ext uri="{FF2B5EF4-FFF2-40B4-BE49-F238E27FC236}">
                  <a16:creationId xmlns:a16="http://schemas.microsoft.com/office/drawing/2014/main" id="{ECFA694B-2565-5B3D-99C5-3AA18AFDC2CA}"/>
                </a:ext>
              </a:extLst>
            </p:cNvPr>
            <p:cNvSpPr txBox="1"/>
            <p:nvPr/>
          </p:nvSpPr>
          <p:spPr>
            <a:xfrm>
              <a:off x="8963559" y="2133421"/>
              <a:ext cx="1484338" cy="300812"/>
            </a:xfrm>
            <a:prstGeom prst="rect">
              <a:avLst/>
            </a:prstGeom>
            <a:noFill/>
          </p:spPr>
          <p:txBody>
            <a:bodyPr wrap="square" lIns="0" tIns="0" rIns="0" bIns="0" rtlCol="0" anchor="t" anchorCtr="0">
              <a:spAutoFit/>
            </a:bodyPr>
            <a:lstStyle/>
            <a:p>
              <a:pPr marL="0" marR="0" lvl="0" indent="0" algn="ctr" defTabSz="457250" rtl="0" eaLnBrk="1" fontAlgn="auto" latinLnBrk="0" hangingPunct="1">
                <a:lnSpc>
                  <a:spcPct val="100000"/>
                </a:lnSpc>
                <a:spcBef>
                  <a:spcPts val="0"/>
                </a:spcBef>
                <a:spcAft>
                  <a:spcPts val="0"/>
                </a:spcAft>
                <a:buClrTx/>
                <a:buSzTx/>
                <a:buFontTx/>
                <a:buNone/>
                <a:tabLst/>
                <a:defRPr/>
              </a:pPr>
              <a:r>
                <a:rPr kumimoji="0" lang="el-GR" sz="2400" b="0" i="0" u="none" strike="noStrike" kern="600" cap="none" spc="4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Δ </a:t>
              </a:r>
              <a:r>
                <a:rPr kumimoji="0" lang="en-US" sz="2400" b="0" i="0" u="none" strike="noStrike" kern="600" cap="none" spc="4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13.3%</a:t>
              </a:r>
              <a:endParaRPr kumimoji="0" lang="en-US" sz="2400" b="0" i="0" u="none" strike="noStrike" kern="600" cap="none" spc="40" normalizeH="0" baseline="30000" noProof="0" dirty="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20572" name="Line 15">
              <a:extLst>
                <a:ext uri="{FF2B5EF4-FFF2-40B4-BE49-F238E27FC236}">
                  <a16:creationId xmlns:a16="http://schemas.microsoft.com/office/drawing/2014/main" id="{B196BF01-D70B-A09B-FE79-04905986E9E9}"/>
                </a:ext>
              </a:extLst>
            </p:cNvPr>
            <p:cNvSpPr>
              <a:spLocks noChangeShapeType="1"/>
            </p:cNvSpPr>
            <p:nvPr/>
          </p:nvSpPr>
          <p:spPr bwMode="auto">
            <a:xfrm flipV="1">
              <a:off x="8200700" y="1985108"/>
              <a:ext cx="0" cy="3043678"/>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20573" name="Line 27">
              <a:extLst>
                <a:ext uri="{FF2B5EF4-FFF2-40B4-BE49-F238E27FC236}">
                  <a16:creationId xmlns:a16="http://schemas.microsoft.com/office/drawing/2014/main" id="{902E1585-2906-7668-DA90-D11596F53D90}"/>
                </a:ext>
              </a:extLst>
            </p:cNvPr>
            <p:cNvSpPr>
              <a:spLocks noChangeShapeType="1"/>
            </p:cNvSpPr>
            <p:nvPr/>
          </p:nvSpPr>
          <p:spPr bwMode="auto">
            <a:xfrm>
              <a:off x="8200700" y="5028786"/>
              <a:ext cx="3008768"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20574" name="Rectangle 39">
              <a:extLst>
                <a:ext uri="{FF2B5EF4-FFF2-40B4-BE49-F238E27FC236}">
                  <a16:creationId xmlns:a16="http://schemas.microsoft.com/office/drawing/2014/main" id="{1748FBFD-7B63-37A2-F4DD-A21EA1CE7EA2}"/>
                </a:ext>
              </a:extLst>
            </p:cNvPr>
            <p:cNvSpPr>
              <a:spLocks noChangeArrowheads="1"/>
            </p:cNvSpPr>
            <p:nvPr/>
          </p:nvSpPr>
          <p:spPr bwMode="auto">
            <a:xfrm>
              <a:off x="8561001" y="5054646"/>
              <a:ext cx="819922" cy="2256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1"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Atezo + CT</a:t>
              </a:r>
              <a:endParaRPr kumimoji="0" lang="en-US" altLang="en-US" sz="2400" b="1" i="0" u="none" strike="noStrike" kern="0" cap="none" spc="0" normalizeH="0" baseline="0" noProof="0" dirty="0">
                <a:ln>
                  <a:noFill/>
                </a:ln>
                <a:solidFill>
                  <a:srgbClr val="000000"/>
                </a:solidFill>
                <a:effectLst/>
                <a:uLnTx/>
                <a:uFillTx/>
                <a:latin typeface="Arial" panose="020B0604020202020204" pitchFamily="34" charset="0"/>
                <a:ea typeface="+mn-ea"/>
                <a:cs typeface="+mn-cs"/>
              </a:endParaRPr>
            </a:p>
          </p:txBody>
        </p:sp>
        <p:sp>
          <p:nvSpPr>
            <p:cNvPr id="20575" name="Line 16">
              <a:extLst>
                <a:ext uri="{FF2B5EF4-FFF2-40B4-BE49-F238E27FC236}">
                  <a16:creationId xmlns:a16="http://schemas.microsoft.com/office/drawing/2014/main" id="{9B83189A-B50C-007B-9939-E0BFB93A8702}"/>
                </a:ext>
              </a:extLst>
            </p:cNvPr>
            <p:cNvSpPr>
              <a:spLocks noChangeShapeType="1"/>
            </p:cNvSpPr>
            <p:nvPr/>
          </p:nvSpPr>
          <p:spPr bwMode="auto">
            <a:xfrm>
              <a:off x="8147127" y="5028786"/>
              <a:ext cx="52133"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20576" name="Line 18">
              <a:extLst>
                <a:ext uri="{FF2B5EF4-FFF2-40B4-BE49-F238E27FC236}">
                  <a16:creationId xmlns:a16="http://schemas.microsoft.com/office/drawing/2014/main" id="{99C99176-6178-3EF5-4CBD-C3B188A7EE08}"/>
                </a:ext>
              </a:extLst>
            </p:cNvPr>
            <p:cNvSpPr>
              <a:spLocks noChangeShapeType="1"/>
            </p:cNvSpPr>
            <p:nvPr/>
          </p:nvSpPr>
          <p:spPr bwMode="auto">
            <a:xfrm>
              <a:off x="8147127" y="4421085"/>
              <a:ext cx="52133"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20577" name="Line 20">
              <a:extLst>
                <a:ext uri="{FF2B5EF4-FFF2-40B4-BE49-F238E27FC236}">
                  <a16:creationId xmlns:a16="http://schemas.microsoft.com/office/drawing/2014/main" id="{C83F05AA-4060-98A1-56B1-EAB915CC6B0B}"/>
                </a:ext>
              </a:extLst>
            </p:cNvPr>
            <p:cNvSpPr>
              <a:spLocks noChangeShapeType="1"/>
            </p:cNvSpPr>
            <p:nvPr/>
          </p:nvSpPr>
          <p:spPr bwMode="auto">
            <a:xfrm>
              <a:off x="8147127" y="3810798"/>
              <a:ext cx="52133"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20578" name="Line 22">
              <a:extLst>
                <a:ext uri="{FF2B5EF4-FFF2-40B4-BE49-F238E27FC236}">
                  <a16:creationId xmlns:a16="http://schemas.microsoft.com/office/drawing/2014/main" id="{BFD13865-FB1C-8E4D-EC2C-DBBBB6075DC8}"/>
                </a:ext>
              </a:extLst>
            </p:cNvPr>
            <p:cNvSpPr>
              <a:spLocks noChangeShapeType="1"/>
            </p:cNvSpPr>
            <p:nvPr/>
          </p:nvSpPr>
          <p:spPr bwMode="auto">
            <a:xfrm>
              <a:off x="8147127" y="3203097"/>
              <a:ext cx="52133"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20579" name="Line 24">
              <a:extLst>
                <a:ext uri="{FF2B5EF4-FFF2-40B4-BE49-F238E27FC236}">
                  <a16:creationId xmlns:a16="http://schemas.microsoft.com/office/drawing/2014/main" id="{6A1E810C-A4C8-EC7B-EFBB-56A1DAE0F0A7}"/>
                </a:ext>
              </a:extLst>
            </p:cNvPr>
            <p:cNvSpPr>
              <a:spLocks noChangeShapeType="1"/>
            </p:cNvSpPr>
            <p:nvPr/>
          </p:nvSpPr>
          <p:spPr bwMode="auto">
            <a:xfrm>
              <a:off x="8147127" y="2595396"/>
              <a:ext cx="52133"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20580" name="Line 26">
              <a:extLst>
                <a:ext uri="{FF2B5EF4-FFF2-40B4-BE49-F238E27FC236}">
                  <a16:creationId xmlns:a16="http://schemas.microsoft.com/office/drawing/2014/main" id="{6FF8B4CB-F42A-6D93-266C-FA7A70EE5A6D}"/>
                </a:ext>
              </a:extLst>
            </p:cNvPr>
            <p:cNvSpPr>
              <a:spLocks noChangeShapeType="1"/>
            </p:cNvSpPr>
            <p:nvPr/>
          </p:nvSpPr>
          <p:spPr bwMode="auto">
            <a:xfrm>
              <a:off x="8147127" y="1985108"/>
              <a:ext cx="52133"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20581" name="Rectangle 28">
              <a:extLst>
                <a:ext uri="{FF2B5EF4-FFF2-40B4-BE49-F238E27FC236}">
                  <a16:creationId xmlns:a16="http://schemas.microsoft.com/office/drawing/2014/main" id="{43DF882C-D2AD-4DBE-FA63-17938064BAA3}"/>
                </a:ext>
              </a:extLst>
            </p:cNvPr>
            <p:cNvSpPr>
              <a:spLocks noChangeArrowheads="1"/>
            </p:cNvSpPr>
            <p:nvPr/>
          </p:nvSpPr>
          <p:spPr bwMode="auto">
            <a:xfrm>
              <a:off x="8024275" y="4909443"/>
              <a:ext cx="95310" cy="2256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0</a:t>
              </a:r>
              <a:endPar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mn-ea"/>
                <a:cs typeface="+mn-cs"/>
              </a:endParaRPr>
            </a:p>
          </p:txBody>
        </p:sp>
        <p:sp>
          <p:nvSpPr>
            <p:cNvPr id="20582" name="Rectangle 30">
              <a:extLst>
                <a:ext uri="{FF2B5EF4-FFF2-40B4-BE49-F238E27FC236}">
                  <a16:creationId xmlns:a16="http://schemas.microsoft.com/office/drawing/2014/main" id="{DDC2B60D-6B67-FB0F-6012-4EC549BEA366}"/>
                </a:ext>
              </a:extLst>
            </p:cNvPr>
            <p:cNvSpPr>
              <a:spLocks noChangeArrowheads="1"/>
            </p:cNvSpPr>
            <p:nvPr/>
          </p:nvSpPr>
          <p:spPr bwMode="auto">
            <a:xfrm>
              <a:off x="7932845" y="4301741"/>
              <a:ext cx="190619" cy="2256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20</a:t>
              </a:r>
              <a:endPar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mn-ea"/>
                <a:cs typeface="+mn-cs"/>
              </a:endParaRPr>
            </a:p>
          </p:txBody>
        </p:sp>
        <p:sp>
          <p:nvSpPr>
            <p:cNvPr id="20583" name="Rectangle 32">
              <a:extLst>
                <a:ext uri="{FF2B5EF4-FFF2-40B4-BE49-F238E27FC236}">
                  <a16:creationId xmlns:a16="http://schemas.microsoft.com/office/drawing/2014/main" id="{55F8D7BA-2AB1-7DDB-F409-589C6500FE06}"/>
                </a:ext>
              </a:extLst>
            </p:cNvPr>
            <p:cNvSpPr>
              <a:spLocks noChangeArrowheads="1"/>
            </p:cNvSpPr>
            <p:nvPr/>
          </p:nvSpPr>
          <p:spPr bwMode="auto">
            <a:xfrm>
              <a:off x="7932845" y="3691454"/>
              <a:ext cx="190619" cy="2256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40</a:t>
              </a:r>
              <a:endPar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mn-ea"/>
                <a:cs typeface="+mn-cs"/>
              </a:endParaRPr>
            </a:p>
          </p:txBody>
        </p:sp>
        <p:sp>
          <p:nvSpPr>
            <p:cNvPr id="20584" name="Rectangle 34">
              <a:extLst>
                <a:ext uri="{FF2B5EF4-FFF2-40B4-BE49-F238E27FC236}">
                  <a16:creationId xmlns:a16="http://schemas.microsoft.com/office/drawing/2014/main" id="{9F268DCD-BC4B-7CB7-A7D6-46AD658C7586}"/>
                </a:ext>
              </a:extLst>
            </p:cNvPr>
            <p:cNvSpPr>
              <a:spLocks noChangeArrowheads="1"/>
            </p:cNvSpPr>
            <p:nvPr/>
          </p:nvSpPr>
          <p:spPr bwMode="auto">
            <a:xfrm>
              <a:off x="7932845" y="3083753"/>
              <a:ext cx="190619" cy="2256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60</a:t>
              </a:r>
              <a:endPar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mn-ea"/>
                <a:cs typeface="+mn-cs"/>
              </a:endParaRPr>
            </a:p>
          </p:txBody>
        </p:sp>
        <p:sp>
          <p:nvSpPr>
            <p:cNvPr id="20585" name="Rectangle 36">
              <a:extLst>
                <a:ext uri="{FF2B5EF4-FFF2-40B4-BE49-F238E27FC236}">
                  <a16:creationId xmlns:a16="http://schemas.microsoft.com/office/drawing/2014/main" id="{9BD90194-05E2-A8C3-CBF4-5C41FE094AEA}"/>
                </a:ext>
              </a:extLst>
            </p:cNvPr>
            <p:cNvSpPr>
              <a:spLocks noChangeArrowheads="1"/>
            </p:cNvSpPr>
            <p:nvPr/>
          </p:nvSpPr>
          <p:spPr bwMode="auto">
            <a:xfrm>
              <a:off x="7932845" y="2476052"/>
              <a:ext cx="190619" cy="2256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80</a:t>
              </a:r>
              <a:endPar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mn-ea"/>
                <a:cs typeface="+mn-cs"/>
              </a:endParaRPr>
            </a:p>
          </p:txBody>
        </p:sp>
        <p:sp>
          <p:nvSpPr>
            <p:cNvPr id="20586" name="Rectangle 38">
              <a:extLst>
                <a:ext uri="{FF2B5EF4-FFF2-40B4-BE49-F238E27FC236}">
                  <a16:creationId xmlns:a16="http://schemas.microsoft.com/office/drawing/2014/main" id="{84E1A66D-79CB-D976-BC86-FA0AECDB6656}"/>
                </a:ext>
              </a:extLst>
            </p:cNvPr>
            <p:cNvSpPr>
              <a:spLocks noChangeArrowheads="1"/>
            </p:cNvSpPr>
            <p:nvPr/>
          </p:nvSpPr>
          <p:spPr bwMode="auto">
            <a:xfrm>
              <a:off x="7840122" y="1865765"/>
              <a:ext cx="285928" cy="2256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100</a:t>
              </a:r>
              <a:endPar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mn-ea"/>
                <a:cs typeface="+mn-cs"/>
              </a:endParaRPr>
            </a:p>
          </p:txBody>
        </p:sp>
        <p:sp>
          <p:nvSpPr>
            <p:cNvPr id="20588" name="Rectangle 39">
              <a:extLst>
                <a:ext uri="{FF2B5EF4-FFF2-40B4-BE49-F238E27FC236}">
                  <a16:creationId xmlns:a16="http://schemas.microsoft.com/office/drawing/2014/main" id="{1183748E-983E-F432-FA0C-21AB320D943A}"/>
                </a:ext>
              </a:extLst>
            </p:cNvPr>
            <p:cNvSpPr>
              <a:spLocks noChangeArrowheads="1"/>
            </p:cNvSpPr>
            <p:nvPr/>
          </p:nvSpPr>
          <p:spPr bwMode="auto">
            <a:xfrm>
              <a:off x="10111877" y="5054646"/>
              <a:ext cx="673694" cy="2256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1"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Pbo + CT</a:t>
              </a:r>
              <a:endParaRPr kumimoji="0" lang="en-US" altLang="en-US" sz="2400" b="1" i="0" u="none" strike="noStrike" kern="0" cap="none" spc="0" normalizeH="0" baseline="0" noProof="0" dirty="0">
                <a:ln>
                  <a:noFill/>
                </a:ln>
                <a:solidFill>
                  <a:srgbClr val="000000"/>
                </a:solidFill>
                <a:effectLst/>
                <a:uLnTx/>
                <a:uFillTx/>
                <a:latin typeface="Arial" panose="020B0604020202020204" pitchFamily="34" charset="0"/>
                <a:ea typeface="+mn-ea"/>
                <a:cs typeface="+mn-cs"/>
              </a:endParaRPr>
            </a:p>
          </p:txBody>
        </p:sp>
        <p:cxnSp>
          <p:nvCxnSpPr>
            <p:cNvPr id="20590" name="Straight Connector 20589">
              <a:extLst>
                <a:ext uri="{FF2B5EF4-FFF2-40B4-BE49-F238E27FC236}">
                  <a16:creationId xmlns:a16="http://schemas.microsoft.com/office/drawing/2014/main" id="{08AF21EB-F5CA-829B-BADA-69CF7E7AEF28}"/>
                </a:ext>
              </a:extLst>
            </p:cNvPr>
            <p:cNvCxnSpPr>
              <a:cxnSpLocks/>
              <a:stCxn id="20566" idx="0"/>
            </p:cNvCxnSpPr>
            <p:nvPr/>
          </p:nvCxnSpPr>
          <p:spPr>
            <a:xfrm flipH="1" flipV="1">
              <a:off x="10449194" y="2497326"/>
              <a:ext cx="2" cy="960173"/>
            </a:xfrm>
            <a:prstGeom prst="line">
              <a:avLst/>
            </a:prstGeom>
            <a:noFill/>
            <a:ln w="28575" cap="flat" cmpd="sng" algn="ctr">
              <a:solidFill>
                <a:sysClr val="windowText" lastClr="000000"/>
              </a:solidFill>
              <a:prstDash val="solid"/>
              <a:round/>
              <a:headEnd type="none" w="med" len="med"/>
              <a:tailEnd type="none" w="med" len="med"/>
            </a:ln>
            <a:effectLst/>
          </p:spPr>
        </p:cxnSp>
        <p:grpSp>
          <p:nvGrpSpPr>
            <p:cNvPr id="20591" name="Group 20590">
              <a:extLst>
                <a:ext uri="{FF2B5EF4-FFF2-40B4-BE49-F238E27FC236}">
                  <a16:creationId xmlns:a16="http://schemas.microsoft.com/office/drawing/2014/main" id="{1923B18C-84A2-E139-4A31-05B32E7F81B7}"/>
                </a:ext>
              </a:extLst>
            </p:cNvPr>
            <p:cNvGrpSpPr/>
            <p:nvPr/>
          </p:nvGrpSpPr>
          <p:grpSpPr>
            <a:xfrm>
              <a:off x="8934096" y="3248734"/>
              <a:ext cx="61513" cy="653511"/>
              <a:chOff x="2008188" y="3219450"/>
              <a:chExt cx="57150" cy="358776"/>
            </a:xfrm>
          </p:grpSpPr>
          <p:sp>
            <p:nvSpPr>
              <p:cNvPr id="20597" name="Line 7">
                <a:extLst>
                  <a:ext uri="{FF2B5EF4-FFF2-40B4-BE49-F238E27FC236}">
                    <a16:creationId xmlns:a16="http://schemas.microsoft.com/office/drawing/2014/main" id="{33E9C95C-6E03-DF6F-37AB-C7EDBB5B2DD8}"/>
                  </a:ext>
                </a:extLst>
              </p:cNvPr>
              <p:cNvSpPr>
                <a:spLocks noChangeShapeType="1"/>
              </p:cNvSpPr>
              <p:nvPr/>
            </p:nvSpPr>
            <p:spPr bwMode="auto">
              <a:xfrm>
                <a:off x="2036763" y="3395663"/>
                <a:ext cx="0" cy="182563"/>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20598" name="Line 8">
                <a:extLst>
                  <a:ext uri="{FF2B5EF4-FFF2-40B4-BE49-F238E27FC236}">
                    <a16:creationId xmlns:a16="http://schemas.microsoft.com/office/drawing/2014/main" id="{C30113F9-A9B2-F687-4CA9-BEEDE5EA6CEA}"/>
                  </a:ext>
                </a:extLst>
              </p:cNvPr>
              <p:cNvSpPr>
                <a:spLocks noChangeShapeType="1"/>
              </p:cNvSpPr>
              <p:nvPr/>
            </p:nvSpPr>
            <p:spPr bwMode="auto">
              <a:xfrm flipV="1">
                <a:off x="2036763" y="3219450"/>
                <a:ext cx="0" cy="176213"/>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20599" name="Line 9">
                <a:extLst>
                  <a:ext uri="{FF2B5EF4-FFF2-40B4-BE49-F238E27FC236}">
                    <a16:creationId xmlns:a16="http://schemas.microsoft.com/office/drawing/2014/main" id="{76D92F94-AF59-AAB9-848D-5F4670023841}"/>
                  </a:ext>
                </a:extLst>
              </p:cNvPr>
              <p:cNvSpPr>
                <a:spLocks noChangeShapeType="1"/>
              </p:cNvSpPr>
              <p:nvPr/>
            </p:nvSpPr>
            <p:spPr bwMode="auto">
              <a:xfrm>
                <a:off x="2008188" y="3578225"/>
                <a:ext cx="57150"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20600" name="Line 10">
                <a:extLst>
                  <a:ext uri="{FF2B5EF4-FFF2-40B4-BE49-F238E27FC236}">
                    <a16:creationId xmlns:a16="http://schemas.microsoft.com/office/drawing/2014/main" id="{2F0CA223-3BD8-55B9-94CA-961D59C9516B}"/>
                  </a:ext>
                </a:extLst>
              </p:cNvPr>
              <p:cNvSpPr>
                <a:spLocks noChangeShapeType="1"/>
              </p:cNvSpPr>
              <p:nvPr/>
            </p:nvSpPr>
            <p:spPr bwMode="auto">
              <a:xfrm>
                <a:off x="2008188" y="3219450"/>
                <a:ext cx="57150"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grpSp>
        <p:grpSp>
          <p:nvGrpSpPr>
            <p:cNvPr id="20592" name="Group 20591">
              <a:extLst>
                <a:ext uri="{FF2B5EF4-FFF2-40B4-BE49-F238E27FC236}">
                  <a16:creationId xmlns:a16="http://schemas.microsoft.com/office/drawing/2014/main" id="{5E8C2873-26D2-52DC-E407-E67AC983508D}"/>
                </a:ext>
              </a:extLst>
            </p:cNvPr>
            <p:cNvGrpSpPr/>
            <p:nvPr/>
          </p:nvGrpSpPr>
          <p:grpSpPr>
            <a:xfrm>
              <a:off x="10418438" y="3678226"/>
              <a:ext cx="61513" cy="600835"/>
              <a:chOff x="2008188" y="3219450"/>
              <a:chExt cx="57150" cy="358776"/>
            </a:xfrm>
          </p:grpSpPr>
          <p:sp>
            <p:nvSpPr>
              <p:cNvPr id="20593" name="Line 7">
                <a:extLst>
                  <a:ext uri="{FF2B5EF4-FFF2-40B4-BE49-F238E27FC236}">
                    <a16:creationId xmlns:a16="http://schemas.microsoft.com/office/drawing/2014/main" id="{CC267116-0C0C-3AC9-C7E9-81586F3D1C82}"/>
                  </a:ext>
                </a:extLst>
              </p:cNvPr>
              <p:cNvSpPr>
                <a:spLocks noChangeShapeType="1"/>
              </p:cNvSpPr>
              <p:nvPr/>
            </p:nvSpPr>
            <p:spPr bwMode="auto">
              <a:xfrm>
                <a:off x="2036763" y="3395663"/>
                <a:ext cx="0" cy="182563"/>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20594" name="Line 8">
                <a:extLst>
                  <a:ext uri="{FF2B5EF4-FFF2-40B4-BE49-F238E27FC236}">
                    <a16:creationId xmlns:a16="http://schemas.microsoft.com/office/drawing/2014/main" id="{AD9130D2-35CE-387F-22EB-EE4DFDE53067}"/>
                  </a:ext>
                </a:extLst>
              </p:cNvPr>
              <p:cNvSpPr>
                <a:spLocks noChangeShapeType="1"/>
              </p:cNvSpPr>
              <p:nvPr/>
            </p:nvSpPr>
            <p:spPr bwMode="auto">
              <a:xfrm flipV="1">
                <a:off x="2036763" y="3219450"/>
                <a:ext cx="0" cy="176213"/>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20595" name="Line 9">
                <a:extLst>
                  <a:ext uri="{FF2B5EF4-FFF2-40B4-BE49-F238E27FC236}">
                    <a16:creationId xmlns:a16="http://schemas.microsoft.com/office/drawing/2014/main" id="{015EAECB-D27E-906E-624F-63F61C0FE58F}"/>
                  </a:ext>
                </a:extLst>
              </p:cNvPr>
              <p:cNvSpPr>
                <a:spLocks noChangeShapeType="1"/>
              </p:cNvSpPr>
              <p:nvPr/>
            </p:nvSpPr>
            <p:spPr bwMode="auto">
              <a:xfrm>
                <a:off x="2008188" y="3578225"/>
                <a:ext cx="57150"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20596" name="Line 10">
                <a:extLst>
                  <a:ext uri="{FF2B5EF4-FFF2-40B4-BE49-F238E27FC236}">
                    <a16:creationId xmlns:a16="http://schemas.microsoft.com/office/drawing/2014/main" id="{86E0B438-A301-DF43-0463-35039307E321}"/>
                  </a:ext>
                </a:extLst>
              </p:cNvPr>
              <p:cNvSpPr>
                <a:spLocks noChangeShapeType="1"/>
              </p:cNvSpPr>
              <p:nvPr/>
            </p:nvSpPr>
            <p:spPr bwMode="auto">
              <a:xfrm>
                <a:off x="2008188" y="3219450"/>
                <a:ext cx="57150"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Arial"/>
                  <a:ea typeface="+mn-ea"/>
                  <a:cs typeface="+mn-cs"/>
                </a:endParaRPr>
              </a:p>
            </p:txBody>
          </p:sp>
        </p:grpSp>
      </p:grpSp>
    </p:spTree>
    <p:extLst>
      <p:ext uri="{BB962C8B-B14F-4D97-AF65-F5344CB8AC3E}">
        <p14:creationId xmlns:p14="http://schemas.microsoft.com/office/powerpoint/2010/main" val="2843151770"/>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E716D976-F56A-F75D-8F08-1E1A80968035}"/>
              </a:ext>
            </a:extLst>
          </p:cNvPr>
          <p:cNvPicPr>
            <a:picLocks noChangeAspect="1"/>
          </p:cNvPicPr>
          <p:nvPr/>
        </p:nvPicPr>
        <p:blipFill>
          <a:blip r:embed="rId2"/>
          <a:stretch>
            <a:fillRect/>
          </a:stretch>
        </p:blipFill>
        <p:spPr>
          <a:xfrm>
            <a:off x="245953" y="212725"/>
            <a:ext cx="11700093" cy="6464300"/>
          </a:xfrm>
          <a:prstGeom prst="rect">
            <a:avLst/>
          </a:prstGeom>
          <a:noFill/>
        </p:spPr>
      </p:pic>
      <p:sp>
        <p:nvSpPr>
          <p:cNvPr id="2" name="TextBox 1">
            <a:extLst>
              <a:ext uri="{FF2B5EF4-FFF2-40B4-BE49-F238E27FC236}">
                <a16:creationId xmlns:a16="http://schemas.microsoft.com/office/drawing/2014/main" id="{CF742CAB-E9C4-3226-8124-BD6B96D83CEA}"/>
              </a:ext>
            </a:extLst>
          </p:cNvPr>
          <p:cNvSpPr txBox="1"/>
          <p:nvPr/>
        </p:nvSpPr>
        <p:spPr bwMode="auto">
          <a:xfrm>
            <a:off x="5768622" y="5949244"/>
            <a:ext cx="5881511" cy="727781"/>
          </a:xfrm>
          <a:prstGeom prst="rect">
            <a:avLst/>
          </a:prstGeom>
          <a:solidFill>
            <a:schemeClr val="tx1"/>
          </a:solidFill>
          <a:ln>
            <a:noFill/>
          </a:ln>
        </p:spPr>
        <p:txBody>
          <a:bodyPr wrap="squar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endParaRPr>
          </a:p>
        </p:txBody>
      </p:sp>
      <p:sp>
        <p:nvSpPr>
          <p:cNvPr id="3" name="Text Box 11">
            <a:extLst>
              <a:ext uri="{FF2B5EF4-FFF2-40B4-BE49-F238E27FC236}">
                <a16:creationId xmlns:a16="http://schemas.microsoft.com/office/drawing/2014/main" id="{FA3CAB43-0D0D-8DA7-F153-69FC587DBA2D}"/>
              </a:ext>
            </a:extLst>
          </p:cNvPr>
          <p:cNvSpPr txBox="1">
            <a:spLocks noChangeArrowheads="1"/>
          </p:cNvSpPr>
          <p:nvPr/>
        </p:nvSpPr>
        <p:spPr bwMode="auto">
          <a:xfrm>
            <a:off x="424613" y="6485985"/>
            <a:ext cx="801052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nchor="b">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Tx/>
              <a:buSzTx/>
              <a:buFont typeface="Wingdings" panose="05000000000000000000" pitchFamily="2" charset="2"/>
              <a:buNone/>
              <a:tabLst/>
              <a:defRPr/>
            </a:pPr>
            <a:r>
              <a:rPr kumimoji="0" lang="en-US" altLang="en-US" sz="1200" b="0" i="0" u="none" strike="noStrike" kern="1200" cap="none" spc="-10" normalizeH="0" baseline="0" noProof="0" dirty="0">
                <a:ln>
                  <a:noFill/>
                </a:ln>
                <a:solidFill>
                  <a:srgbClr val="455560"/>
                </a:solidFill>
                <a:effectLst/>
                <a:uLnTx/>
                <a:uFillTx/>
                <a:latin typeface="Calibri" panose="020F0502020204030204" pitchFamily="34" charset="0"/>
                <a:ea typeface="+mn-ea"/>
                <a:cs typeface="+mn-cs"/>
              </a:rPr>
              <a:t>Barrios. ESMO Breast 2023. </a:t>
            </a:r>
            <a:r>
              <a:rPr kumimoji="0" lang="en-US" altLang="en-US" sz="1200" b="0" i="0" u="none" strike="noStrike" kern="1200" cap="none" spc="-10" normalizeH="0" baseline="0" noProof="0" dirty="0" err="1">
                <a:ln>
                  <a:noFill/>
                </a:ln>
                <a:solidFill>
                  <a:srgbClr val="455560"/>
                </a:solidFill>
                <a:effectLst/>
                <a:uLnTx/>
                <a:uFillTx/>
                <a:latin typeface="Calibri" panose="020F0502020204030204" pitchFamily="34" charset="0"/>
                <a:ea typeface="+mn-ea"/>
                <a:cs typeface="+mn-cs"/>
              </a:rPr>
              <a:t>Abstr</a:t>
            </a:r>
            <a:r>
              <a:rPr kumimoji="0" lang="en-US" altLang="en-US" sz="1200" b="0" i="0" u="none" strike="noStrike" kern="1200" cap="none" spc="-10" normalizeH="0" baseline="0" noProof="0" dirty="0">
                <a:ln>
                  <a:noFill/>
                </a:ln>
                <a:solidFill>
                  <a:srgbClr val="455560"/>
                </a:solidFill>
                <a:effectLst/>
                <a:uLnTx/>
                <a:uFillTx/>
                <a:latin typeface="Calibri" panose="020F0502020204030204" pitchFamily="34" charset="0"/>
                <a:ea typeface="+mn-ea"/>
                <a:cs typeface="+mn-cs"/>
              </a:rPr>
              <a:t> LBA1. </a:t>
            </a:r>
            <a:endParaRPr kumimoji="0" lang="en-US" alt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endParaRPr>
          </a:p>
        </p:txBody>
      </p:sp>
      <p:sp>
        <p:nvSpPr>
          <p:cNvPr id="5" name="Rectangle 2">
            <a:extLst>
              <a:ext uri="{FF2B5EF4-FFF2-40B4-BE49-F238E27FC236}">
                <a16:creationId xmlns:a16="http://schemas.microsoft.com/office/drawing/2014/main" id="{9EDFC570-915A-67B0-38D4-20D98E7968D9}"/>
              </a:ext>
            </a:extLst>
          </p:cNvPr>
          <p:cNvSpPr>
            <a:spLocks noGrp="1" noChangeArrowheads="1"/>
          </p:cNvSpPr>
          <p:nvPr>
            <p:ph type="title"/>
          </p:nvPr>
        </p:nvSpPr>
        <p:spPr>
          <a:xfrm>
            <a:off x="471911" y="610274"/>
            <a:ext cx="10872445" cy="731520"/>
          </a:xfrm>
          <a:solidFill>
            <a:schemeClr val="tx1"/>
          </a:solidFill>
        </p:spPr>
        <p:txBody>
          <a:bodyPr/>
          <a:lstStyle/>
          <a:p>
            <a:r>
              <a:rPr lang="en-US" dirty="0">
                <a:solidFill>
                  <a:srgbClr val="EB548A"/>
                </a:solidFill>
              </a:rPr>
              <a:t>IMpassion031: EFS (ITT POPULATION AND SUBGROUPS)</a:t>
            </a:r>
            <a:endParaRPr lang="en-US" altLang="en-US" dirty="0">
              <a:solidFill>
                <a:srgbClr val="EB548A"/>
              </a:solidFill>
            </a:endParaRPr>
          </a:p>
        </p:txBody>
      </p:sp>
    </p:spTree>
    <p:extLst>
      <p:ext uri="{BB962C8B-B14F-4D97-AF65-F5344CB8AC3E}">
        <p14:creationId xmlns:p14="http://schemas.microsoft.com/office/powerpoint/2010/main" val="2806902515"/>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7032F8-23EF-62ED-9C2C-AD5C2DEF6E46}"/>
              </a:ext>
            </a:extLst>
          </p:cNvPr>
          <p:cNvSpPr>
            <a:spLocks noGrp="1"/>
          </p:cNvSpPr>
          <p:nvPr>
            <p:ph type="title"/>
          </p:nvPr>
        </p:nvSpPr>
        <p:spPr>
          <a:xfrm>
            <a:off x="266276" y="335330"/>
            <a:ext cx="10872444" cy="1103313"/>
          </a:xfrm>
        </p:spPr>
        <p:txBody>
          <a:bodyPr/>
          <a:lstStyle/>
          <a:p>
            <a:r>
              <a:rPr lang="en-US" dirty="0"/>
              <a:t>ALEXANDRA/IMpassion030 Futile for </a:t>
            </a:r>
            <a:r>
              <a:rPr lang="en-US" dirty="0" err="1"/>
              <a:t>iDFS</a:t>
            </a:r>
            <a:r>
              <a:rPr lang="en-US" dirty="0"/>
              <a:t> per DMC</a:t>
            </a:r>
          </a:p>
        </p:txBody>
      </p:sp>
      <p:pic>
        <p:nvPicPr>
          <p:cNvPr id="4" name="Picture 3">
            <a:extLst>
              <a:ext uri="{FF2B5EF4-FFF2-40B4-BE49-F238E27FC236}">
                <a16:creationId xmlns:a16="http://schemas.microsoft.com/office/drawing/2014/main" id="{A7EB2892-F0CE-F6E2-5289-CA7100896CC6}"/>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1209367" y="1829475"/>
            <a:ext cx="9660194" cy="3633776"/>
          </a:xfrm>
          <a:prstGeom prst="rect">
            <a:avLst/>
          </a:prstGeom>
        </p:spPr>
      </p:pic>
      <p:sp>
        <p:nvSpPr>
          <p:cNvPr id="5" name="TextBox 4">
            <a:extLst>
              <a:ext uri="{FF2B5EF4-FFF2-40B4-BE49-F238E27FC236}">
                <a16:creationId xmlns:a16="http://schemas.microsoft.com/office/drawing/2014/main" id="{BA91E500-C2D3-23D0-736E-8D3DA9C2DB6D}"/>
              </a:ext>
            </a:extLst>
          </p:cNvPr>
          <p:cNvSpPr txBox="1"/>
          <p:nvPr/>
        </p:nvSpPr>
        <p:spPr bwMode="auto">
          <a:xfrm>
            <a:off x="9916207" y="73720"/>
            <a:ext cx="222048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April 26, 2023</a:t>
            </a:r>
          </a:p>
        </p:txBody>
      </p:sp>
    </p:spTree>
    <p:extLst>
      <p:ext uri="{BB962C8B-B14F-4D97-AF65-F5344CB8AC3E}">
        <p14:creationId xmlns:p14="http://schemas.microsoft.com/office/powerpoint/2010/main" val="1238578777"/>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0" name="Title 1">
            <a:extLst>
              <a:ext uri="{FF2B5EF4-FFF2-40B4-BE49-F238E27FC236}">
                <a16:creationId xmlns:a16="http://schemas.microsoft.com/office/drawing/2014/main" id="{72F03865-88AB-0AAF-BE0B-E7A1E393B14B}"/>
              </a:ext>
            </a:extLst>
          </p:cNvPr>
          <p:cNvSpPr>
            <a:spLocks noGrp="1"/>
          </p:cNvSpPr>
          <p:nvPr>
            <p:ph type="title"/>
          </p:nvPr>
        </p:nvSpPr>
        <p:spPr>
          <a:xfrm>
            <a:off x="609759" y="238129"/>
            <a:ext cx="10872444" cy="1103313"/>
          </a:xfrm>
        </p:spPr>
        <p:txBody>
          <a:bodyPr wrap="square" anchor="ctr">
            <a:normAutofit/>
          </a:bodyPr>
          <a:lstStyle/>
          <a:p>
            <a:r>
              <a:rPr lang="en-US" dirty="0"/>
              <a:t>NSABP B59/GBG 96-GeparDouze</a:t>
            </a:r>
          </a:p>
        </p:txBody>
      </p:sp>
      <p:pic>
        <p:nvPicPr>
          <p:cNvPr id="6" name="Picture 5">
            <a:extLst>
              <a:ext uri="{FF2B5EF4-FFF2-40B4-BE49-F238E27FC236}">
                <a16:creationId xmlns:a16="http://schemas.microsoft.com/office/drawing/2014/main" id="{3F2ED211-7B42-FD1A-9E9E-E69F3DF9802F}"/>
              </a:ext>
            </a:extLst>
          </p:cNvPr>
          <p:cNvPicPr>
            <a:picLocks noChangeAspect="1"/>
          </p:cNvPicPr>
          <p:nvPr/>
        </p:nvPicPr>
        <p:blipFill rotWithShape="1">
          <a:blip r:embed="rId2">
            <a:extLst>
              <a:ext uri="{BEBA8EAE-BF5A-486C-A8C5-ECC9F3942E4B}">
                <a14:imgProps xmlns:a14="http://schemas.microsoft.com/office/drawing/2010/main">
                  <a14:imgLayer r:embed="rId3">
                    <a14:imgEffect>
                      <a14:sharpenSoften amount="25000"/>
                    </a14:imgEffect>
                  </a14:imgLayer>
                </a14:imgProps>
              </a:ext>
            </a:extLst>
          </a:blip>
          <a:srcRect r="1842"/>
          <a:stretch/>
        </p:blipFill>
        <p:spPr>
          <a:xfrm>
            <a:off x="1238864" y="1341442"/>
            <a:ext cx="9409845" cy="4926623"/>
          </a:xfrm>
          <a:prstGeom prst="rect">
            <a:avLst/>
          </a:prstGeom>
          <a:noFill/>
        </p:spPr>
      </p:pic>
    </p:spTree>
    <p:extLst>
      <p:ext uri="{BB962C8B-B14F-4D97-AF65-F5344CB8AC3E}">
        <p14:creationId xmlns:p14="http://schemas.microsoft.com/office/powerpoint/2010/main" val="1769784568"/>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9E0363F6-8827-E940-80B1-E1A5DEA6D07A}"/>
              </a:ext>
            </a:extLst>
          </p:cNvPr>
          <p:cNvSpPr>
            <a:spLocks noGrp="1"/>
          </p:cNvSpPr>
          <p:nvPr>
            <p:ph type="title"/>
          </p:nvPr>
        </p:nvSpPr>
        <p:spPr/>
        <p:txBody>
          <a:bodyPr/>
          <a:lstStyle/>
          <a:p>
            <a:r>
              <a:rPr lang="en-US" dirty="0"/>
              <a:t>Who Should Be Tested for </a:t>
            </a:r>
            <a:r>
              <a:rPr lang="en-US" i="1" dirty="0"/>
              <a:t>BRCA1/2 </a:t>
            </a:r>
            <a:r>
              <a:rPr lang="en-US" dirty="0"/>
              <a:t>Mutations?</a:t>
            </a:r>
            <a:endParaRPr lang="en-US" dirty="0">
              <a:solidFill>
                <a:schemeClr val="bg1"/>
              </a:solidFill>
            </a:endParaRPr>
          </a:p>
        </p:txBody>
      </p:sp>
      <p:sp>
        <p:nvSpPr>
          <p:cNvPr id="7" name="Slide Number Placeholder 7">
            <a:extLst>
              <a:ext uri="{FF2B5EF4-FFF2-40B4-BE49-F238E27FC236}">
                <a16:creationId xmlns:a16="http://schemas.microsoft.com/office/drawing/2014/main" id="{25EC2A1E-965B-554A-8A34-717E78C91F9D}"/>
              </a:ext>
            </a:extLst>
          </p:cNvPr>
          <p:cNvSpPr>
            <a:spLocks noGrp="1"/>
          </p:cNvSpPr>
          <p:nvPr>
            <p:ph type="sldNum" sz="quarter" idx="4294967295"/>
          </p:nvPr>
        </p:nvSpPr>
        <p:spPr>
          <a:xfrm>
            <a:off x="11807825" y="6456363"/>
            <a:ext cx="384175" cy="306387"/>
          </a:xfrm>
          <a:prstGeom prst="rect">
            <a:avLst/>
          </a:prstGeo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B6B3AC2E-D0A7-4F43-A8C5-981F0AA32F32}" type="slidenum">
              <a:rPr kumimoji="0" lang="en-US" sz="1000" b="0" i="0" u="none" strike="noStrike" kern="1200" cap="none" spc="0" normalizeH="0" baseline="0" noProof="0" smtClean="0">
                <a:ln>
                  <a:noFill/>
                </a:ln>
                <a:solidFill>
                  <a:srgbClr val="FFFFFF"/>
                </a:solidFill>
                <a:effectLst/>
                <a:uLnTx/>
                <a:uFillTx/>
                <a:latin typeface="Calibri" panose="020F0502020204030204" pitchFamily="34" charset="0"/>
                <a:ea typeface="+mn-ea"/>
                <a:cs typeface="Calibri" panose="020F0502020204030204" pitchFamily="34" charset="0"/>
              </a:rPr>
              <a:pPr marL="0" marR="0" lvl="0" indent="0" algn="ctr" defTabSz="914400" rtl="0" eaLnBrk="1" fontAlgn="auto" latinLnBrk="0" hangingPunct="1">
                <a:lnSpc>
                  <a:spcPct val="100000"/>
                </a:lnSpc>
                <a:spcBef>
                  <a:spcPts val="0"/>
                </a:spcBef>
                <a:spcAft>
                  <a:spcPts val="0"/>
                </a:spcAft>
                <a:buClrTx/>
                <a:buSzTx/>
                <a:buFontTx/>
                <a:buNone/>
                <a:tabLst/>
                <a:defRPr/>
              </a:pPr>
              <a:t>188</a:t>
            </a:fld>
            <a:endParaRPr kumimoji="0" lang="en-US" sz="1000" b="0" i="0" u="none" strike="noStrike" kern="1200" cap="none" spc="0" normalizeH="0" baseline="0" noProof="0" dirty="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8" name="Content Placeholder 1"/>
          <p:cNvSpPr txBox="1">
            <a:spLocks/>
          </p:cNvSpPr>
          <p:nvPr/>
        </p:nvSpPr>
        <p:spPr>
          <a:xfrm>
            <a:off x="423121" y="1862554"/>
            <a:ext cx="5507779" cy="4351338"/>
          </a:xfrm>
          <a:prstGeom prst="rect">
            <a:avLst/>
          </a:prstGeom>
        </p:spPr>
        <p:txBody>
          <a:bodyPr vert="horz" lIns="27432" tIns="0" rIns="0" bIns="0" rtlCol="0">
            <a:normAutofit/>
          </a:bodyPr>
          <a:lstStyle>
            <a:lvl1pPr marL="228600" indent="-338328" algn="l" defTabSz="914400" rtl="0" eaLnBrk="1" latinLnBrk="0" hangingPunct="1">
              <a:lnSpc>
                <a:spcPct val="100000"/>
              </a:lnSpc>
              <a:spcBef>
                <a:spcPts val="1000"/>
              </a:spcBef>
              <a:spcAft>
                <a:spcPts val="600"/>
              </a:spcAft>
              <a:buFont typeface="Arial" panose="020B0604020202020204" pitchFamily="34" charset="0"/>
              <a:buChar char="•"/>
              <a:defRPr sz="2400" kern="1200">
                <a:solidFill>
                  <a:schemeClr val="tx1"/>
                </a:solidFill>
                <a:latin typeface="Calibri" panose="020F0502020204030204" pitchFamily="34" charset="0"/>
                <a:ea typeface="+mn-ea"/>
                <a:cs typeface="Calibri" panose="020F0502020204030204" pitchFamily="34" charset="0"/>
              </a:defRPr>
            </a:lvl1pPr>
            <a:lvl2pPr marL="685800" indent="-338328" algn="l" defTabSz="914400" rtl="0" eaLnBrk="1" latinLnBrk="0" hangingPunct="1">
              <a:lnSpc>
                <a:spcPct val="100000"/>
              </a:lnSpc>
              <a:spcBef>
                <a:spcPts val="500"/>
              </a:spcBef>
              <a:spcAft>
                <a:spcPts val="600"/>
              </a:spcAft>
              <a:buFont typeface="System Font Regular"/>
              <a:buChar char="–"/>
              <a:defRPr sz="2400" kern="1200">
                <a:solidFill>
                  <a:schemeClr val="tx1"/>
                </a:solidFill>
                <a:latin typeface="Calibri" panose="020F0502020204030204" pitchFamily="34" charset="0"/>
                <a:ea typeface="+mn-ea"/>
                <a:cs typeface="Calibri" panose="020F0502020204030204" pitchFamily="34" charset="0"/>
              </a:defRPr>
            </a:lvl2pPr>
            <a:lvl3pPr marL="1143000" indent="-338328" algn="l" defTabSz="914400" rtl="0" eaLnBrk="1" latinLnBrk="0" hangingPunct="1">
              <a:lnSpc>
                <a:spcPct val="100000"/>
              </a:lnSpc>
              <a:spcBef>
                <a:spcPts val="500"/>
              </a:spcBef>
              <a:spcAft>
                <a:spcPts val="600"/>
              </a:spcAft>
              <a:buFont typeface="Arial" panose="020B0604020202020204" pitchFamily="34" charset="0"/>
              <a:buChar char="•"/>
              <a:defRPr sz="2400" kern="1200">
                <a:solidFill>
                  <a:schemeClr val="tx1"/>
                </a:solidFill>
                <a:latin typeface="Calibri" panose="020F0502020204030204" pitchFamily="34" charset="0"/>
                <a:ea typeface="+mn-ea"/>
                <a:cs typeface="Calibri" panose="020F0502020204030204" pitchFamily="34" charset="0"/>
              </a:defRPr>
            </a:lvl3pPr>
            <a:lvl4pPr marL="1600200" indent="-338328" algn="l" defTabSz="914400" rtl="0" eaLnBrk="1" latinLnBrk="0" hangingPunct="1">
              <a:lnSpc>
                <a:spcPct val="100000"/>
              </a:lnSpc>
              <a:spcBef>
                <a:spcPts val="500"/>
              </a:spcBef>
              <a:spcAft>
                <a:spcPts val="600"/>
              </a:spcAft>
              <a:buFont typeface="System Font Regular"/>
              <a:buChar char="–"/>
              <a:defRPr sz="2400" kern="1200">
                <a:solidFill>
                  <a:schemeClr val="tx1"/>
                </a:solidFill>
                <a:latin typeface="Calibri" panose="020F0502020204030204" pitchFamily="34" charset="0"/>
                <a:ea typeface="+mn-ea"/>
                <a:cs typeface="Calibri" panose="020F0502020204030204" pitchFamily="34" charset="0"/>
              </a:defRPr>
            </a:lvl4pPr>
            <a:lvl5pPr marL="2057400" indent="-338328" algn="l" defTabSz="914400" rtl="0" eaLnBrk="1" latinLnBrk="0" hangingPunct="1">
              <a:lnSpc>
                <a:spcPct val="100000"/>
              </a:lnSpc>
              <a:spcBef>
                <a:spcPts val="500"/>
              </a:spcBef>
              <a:spcAft>
                <a:spcPts val="600"/>
              </a:spcAft>
              <a:buFont typeface="Arial" panose="020B0604020202020204" pitchFamily="34" charset="0"/>
              <a:buChar char="•"/>
              <a:defRPr sz="2400" kern="1200">
                <a:solidFill>
                  <a:schemeClr val="tx1"/>
                </a:solidFill>
                <a:latin typeface="Calibri" panose="020F0502020204030204" pitchFamily="34" charset="0"/>
                <a:ea typeface="+mn-ea"/>
                <a:cs typeface="Calibri" panose="020F050202020403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marR="0" lvl="0" indent="-342900" algn="l" defTabSz="914400" rtl="0" eaLnBrk="1" fontAlgn="auto" latinLnBrk="0" hangingPunct="1">
              <a:lnSpc>
                <a:spcPct val="120000"/>
              </a:lnSpc>
              <a:spcBef>
                <a:spcPts val="0"/>
              </a:spcBef>
              <a:spcAft>
                <a:spcPts val="600"/>
              </a:spcAft>
              <a:buClrTx/>
              <a:buSzTx/>
              <a:buFont typeface="Arial" panose="020B0604020202020204" pitchFamily="34" charset="0"/>
              <a:buChar char="•"/>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3" name="Text Box 15">
            <a:extLst>
              <a:ext uri="{FF2B5EF4-FFF2-40B4-BE49-F238E27FC236}">
                <a16:creationId xmlns:a16="http://schemas.microsoft.com/office/drawing/2014/main" id="{0421529E-E214-3207-A1CC-13B9DE3AC969}"/>
              </a:ext>
            </a:extLst>
          </p:cNvPr>
          <p:cNvSpPr txBox="1">
            <a:spLocks noChangeArrowheads="1"/>
          </p:cNvSpPr>
          <p:nvPr/>
        </p:nvSpPr>
        <p:spPr bwMode="auto">
          <a:xfrm>
            <a:off x="288736" y="6241860"/>
            <a:ext cx="5518149" cy="461665"/>
          </a:xfrm>
          <a:prstGeom prst="rect">
            <a:avLst/>
          </a:prstGeom>
          <a:noFill/>
          <a:ln>
            <a:noFill/>
          </a:ln>
        </p:spPr>
        <p:txBody>
          <a:bodyPr wrap="square" anchor="b">
            <a:spAutoFit/>
          </a:bodyPr>
          <a:lstStyle>
            <a:lvl1pPr>
              <a:defRPr b="1">
                <a:solidFill>
                  <a:schemeClr val="tx1"/>
                </a:solidFill>
                <a:latin typeface="Arial" charset="0"/>
              </a:defRPr>
            </a:lvl1pPr>
            <a:lvl2pPr marL="742950" indent="-285750">
              <a:defRPr b="1">
                <a:solidFill>
                  <a:schemeClr val="tx1"/>
                </a:solidFill>
                <a:latin typeface="Arial" charset="0"/>
              </a:defRPr>
            </a:lvl2pPr>
            <a:lvl3pPr marL="1143000" indent="-228600">
              <a:defRPr b="1">
                <a:solidFill>
                  <a:schemeClr val="tx1"/>
                </a:solidFill>
                <a:latin typeface="Arial" charset="0"/>
              </a:defRPr>
            </a:lvl3pPr>
            <a:lvl4pPr marL="1600200" indent="-228600">
              <a:defRPr b="1">
                <a:solidFill>
                  <a:schemeClr val="tx1"/>
                </a:solidFill>
                <a:latin typeface="Arial" charset="0"/>
              </a:defRPr>
            </a:lvl4pPr>
            <a:lvl5pPr marL="2057400" indent="-22860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1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NCCN. Clinical practice guidelines in oncology: genetic/familial high-risk assessment: breast, ovarian, and pancreatic. v.2.2022. nccn.org. Accessed March 9, 2022.</a:t>
            </a:r>
          </a:p>
        </p:txBody>
      </p:sp>
      <p:graphicFrame>
        <p:nvGraphicFramePr>
          <p:cNvPr id="12" name="Group 3">
            <a:extLst>
              <a:ext uri="{FF2B5EF4-FFF2-40B4-BE49-F238E27FC236}">
                <a16:creationId xmlns:a16="http://schemas.microsoft.com/office/drawing/2014/main" id="{BF2BB381-D5A4-5D48-C311-0E4FF3749BFD}"/>
              </a:ext>
            </a:extLst>
          </p:cNvPr>
          <p:cNvGraphicFramePr>
            <a:graphicFrameLocks/>
          </p:cNvGraphicFramePr>
          <p:nvPr/>
        </p:nvGraphicFramePr>
        <p:xfrm>
          <a:off x="719409" y="1341442"/>
          <a:ext cx="5376672" cy="3200432"/>
        </p:xfrm>
        <a:graphic>
          <a:graphicData uri="http://schemas.openxmlformats.org/drawingml/2006/table">
            <a:tbl>
              <a:tblPr/>
              <a:tblGrid>
                <a:gridCol w="5376672">
                  <a:extLst>
                    <a:ext uri="{9D8B030D-6E8A-4147-A177-3AD203B41FA5}">
                      <a16:colId xmlns:a16="http://schemas.microsoft.com/office/drawing/2014/main" val="20000"/>
                    </a:ext>
                  </a:extLst>
                </a:gridCol>
              </a:tblGrid>
              <a:tr h="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1" i="0" u="none" strike="noStrike" cap="none" normalizeH="0" baseline="0" dirty="0">
                          <a:ln>
                            <a:noFill/>
                          </a:ln>
                          <a:solidFill>
                            <a:schemeClr val="tx1"/>
                          </a:solidFill>
                          <a:effectLst/>
                          <a:latin typeface="Calibri" panose="020F0502020204030204" pitchFamily="34" charset="0"/>
                        </a:rPr>
                        <a:t>Patients diagnosed at ANY AGE with breast cancer and any of the following:</a:t>
                      </a:r>
                    </a:p>
                  </a:txBody>
                  <a:tcPr marL="121699" marR="121699" marT="45728" marB="45728"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002060"/>
                    </a:solidFill>
                  </a:tcPr>
                </a:tc>
                <a:extLst>
                  <a:ext uri="{0D108BD9-81ED-4DB2-BD59-A6C34878D82A}">
                    <a16:rowId xmlns:a16="http://schemas.microsoft.com/office/drawing/2014/main" val="10001"/>
                  </a:ext>
                </a:extLst>
              </a:tr>
              <a:tr h="0">
                <a:tc>
                  <a:txBody>
                    <a:bodyPr/>
                    <a:lstStyle/>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1800" b="1" i="0" u="none" strike="noStrike" cap="none" normalizeH="0" baseline="0" dirty="0">
                          <a:ln>
                            <a:noFill/>
                          </a:ln>
                          <a:solidFill>
                            <a:srgbClr val="0432FF"/>
                          </a:solidFill>
                          <a:effectLst/>
                          <a:latin typeface="Calibri" panose="020F0502020204030204" pitchFamily="34" charset="0"/>
                        </a:rPr>
                        <a:t>To aid adjuvant therapy decision-making using olaparib in high-risk EBC</a:t>
                      </a:r>
                    </a:p>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To aid systemic therapy decision-making using </a:t>
                      </a:r>
                      <a:br>
                        <a:rPr kumimoji="0" lang="en-US" sz="1800" b="0" i="0" u="none" strike="noStrike" cap="none" normalizeH="0" baseline="0" dirty="0">
                          <a:ln>
                            <a:noFill/>
                          </a:ln>
                          <a:solidFill>
                            <a:schemeClr val="bg2">
                              <a:lumMod val="10000"/>
                            </a:schemeClr>
                          </a:solidFill>
                          <a:effectLst/>
                          <a:latin typeface="Calibri" panose="020F0502020204030204" pitchFamily="34" charset="0"/>
                        </a:rPr>
                      </a:br>
                      <a:r>
                        <a:rPr kumimoji="0" lang="en-US" sz="1800" b="0" i="0" u="none" strike="noStrike" cap="none" normalizeH="0" baseline="0" dirty="0">
                          <a:ln>
                            <a:noFill/>
                          </a:ln>
                          <a:solidFill>
                            <a:schemeClr val="bg2">
                              <a:lumMod val="10000"/>
                            </a:schemeClr>
                          </a:solidFill>
                          <a:effectLst/>
                          <a:latin typeface="Calibri" panose="020F0502020204030204" pitchFamily="34" charset="0"/>
                        </a:rPr>
                        <a:t>PARP inhibitors in the metastatic setting</a:t>
                      </a:r>
                    </a:p>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TNBC histology</a:t>
                      </a:r>
                    </a:p>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Lobular breast cancer and personal/family history of diffuse gastric cancer</a:t>
                      </a:r>
                    </a:p>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Male breast cancer</a:t>
                      </a:r>
                    </a:p>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≥1 close male relative with breast cancer</a:t>
                      </a:r>
                    </a:p>
                  </a:txBody>
                  <a:tcPr marL="121699" marR="121699" marT="45728" marB="45728"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8FCFF"/>
                    </a:solidFill>
                  </a:tcPr>
                </a:tc>
                <a:extLst>
                  <a:ext uri="{0D108BD9-81ED-4DB2-BD59-A6C34878D82A}">
                    <a16:rowId xmlns:a16="http://schemas.microsoft.com/office/drawing/2014/main" val="10002"/>
                  </a:ext>
                </a:extLst>
              </a:tr>
            </a:tbl>
          </a:graphicData>
        </a:graphic>
      </p:graphicFrame>
      <p:graphicFrame>
        <p:nvGraphicFramePr>
          <p:cNvPr id="16" name="Group 3">
            <a:extLst>
              <a:ext uri="{FF2B5EF4-FFF2-40B4-BE49-F238E27FC236}">
                <a16:creationId xmlns:a16="http://schemas.microsoft.com/office/drawing/2014/main" id="{3C51A516-0901-4D42-E003-AB1180133923}"/>
              </a:ext>
            </a:extLst>
          </p:cNvPr>
          <p:cNvGraphicFramePr>
            <a:graphicFrameLocks/>
          </p:cNvGraphicFramePr>
          <p:nvPr/>
        </p:nvGraphicFramePr>
        <p:xfrm>
          <a:off x="6385116" y="1341442"/>
          <a:ext cx="5197123" cy="4998752"/>
        </p:xfrm>
        <a:graphic>
          <a:graphicData uri="http://schemas.openxmlformats.org/drawingml/2006/table">
            <a:tbl>
              <a:tblPr/>
              <a:tblGrid>
                <a:gridCol w="5197123">
                  <a:extLst>
                    <a:ext uri="{9D8B030D-6E8A-4147-A177-3AD203B41FA5}">
                      <a16:colId xmlns:a16="http://schemas.microsoft.com/office/drawing/2014/main" val="20000"/>
                    </a:ext>
                  </a:extLst>
                </a:gridCol>
              </a:tblGrid>
              <a:tr h="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1" i="0" u="none" strike="noStrike" cap="none" normalizeH="0" baseline="0" dirty="0">
                          <a:ln>
                            <a:noFill/>
                          </a:ln>
                          <a:solidFill>
                            <a:schemeClr val="tx1"/>
                          </a:solidFill>
                          <a:effectLst/>
                          <a:latin typeface="Calibri" panose="020F0502020204030204" pitchFamily="34" charset="0"/>
                        </a:rPr>
                        <a:t>Patients with personal history of breast cancer and ≥1 of the following:</a:t>
                      </a:r>
                    </a:p>
                  </a:txBody>
                  <a:tcPr marL="121699" marR="121699" marT="45728" marB="45728"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002060"/>
                    </a:solidFill>
                  </a:tcPr>
                </a:tc>
                <a:extLst>
                  <a:ext uri="{0D108BD9-81ED-4DB2-BD59-A6C34878D82A}">
                    <a16:rowId xmlns:a16="http://schemas.microsoft.com/office/drawing/2014/main" val="10001"/>
                  </a:ext>
                </a:extLst>
              </a:tr>
              <a:tr h="0">
                <a:tc>
                  <a:txBody>
                    <a:bodyPr/>
                    <a:lstStyle/>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Aged ≤45 yr at diagnosis</a:t>
                      </a:r>
                    </a:p>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Aged 46-50 yr at diagnosis, plus any:</a:t>
                      </a:r>
                    </a:p>
                    <a:p>
                      <a:pPr marL="630237" marR="0" lvl="1" indent="-285750" algn="l" defTabSz="914400" rtl="0" eaLnBrk="1" fontAlgn="base" latinLnBrk="0" hangingPunct="1">
                        <a:lnSpc>
                          <a:spcPct val="100000"/>
                        </a:lnSpc>
                        <a:spcBef>
                          <a:spcPct val="0"/>
                        </a:spcBef>
                        <a:spcAft>
                          <a:spcPct val="0"/>
                        </a:spcAft>
                        <a:buClr>
                          <a:srgbClr val="000000"/>
                        </a:buClr>
                        <a:buSzPct val="120000"/>
                        <a:buFont typeface="Arial" panose="020B0604020202020204" pitchFamily="34" charset="0"/>
                        <a:buChar char="‒"/>
                        <a:tabLst/>
                      </a:pPr>
                      <a:r>
                        <a:rPr kumimoji="0" lang="en-US" sz="1600" b="0" i="0" u="none" strike="noStrike" kern="1200" cap="none" normalizeH="0" baseline="0" dirty="0">
                          <a:ln>
                            <a:noFill/>
                          </a:ln>
                          <a:solidFill>
                            <a:schemeClr val="bg2">
                              <a:lumMod val="10000"/>
                            </a:schemeClr>
                          </a:solidFill>
                          <a:effectLst/>
                          <a:latin typeface="Calibri" panose="020F0502020204030204" pitchFamily="34" charset="0"/>
                          <a:ea typeface="+mn-ea"/>
                          <a:cs typeface="+mn-cs"/>
                        </a:rPr>
                        <a:t>Family history (unknown or limited) </a:t>
                      </a:r>
                    </a:p>
                    <a:p>
                      <a:pPr marL="630237" marR="0" lvl="1" indent="-285750" algn="l" defTabSz="914400" rtl="0" eaLnBrk="1" fontAlgn="base" latinLnBrk="0" hangingPunct="1">
                        <a:lnSpc>
                          <a:spcPct val="100000"/>
                        </a:lnSpc>
                        <a:spcBef>
                          <a:spcPct val="0"/>
                        </a:spcBef>
                        <a:spcAft>
                          <a:spcPct val="0"/>
                        </a:spcAft>
                        <a:buClr>
                          <a:srgbClr val="000000"/>
                        </a:buClr>
                        <a:buSzPct val="120000"/>
                        <a:buFont typeface="Arial" panose="020B0604020202020204" pitchFamily="34" charset="0"/>
                        <a:buChar char="‒"/>
                        <a:tabLst/>
                      </a:pPr>
                      <a:r>
                        <a:rPr kumimoji="0" lang="en-US" sz="1600" b="0" i="0" u="none" strike="noStrike" kern="1200" cap="none" normalizeH="0" baseline="0" dirty="0">
                          <a:ln>
                            <a:noFill/>
                          </a:ln>
                          <a:solidFill>
                            <a:schemeClr val="bg2">
                              <a:lumMod val="10000"/>
                            </a:schemeClr>
                          </a:solidFill>
                          <a:effectLst/>
                          <a:latin typeface="Calibri" panose="020F0502020204030204" pitchFamily="34" charset="0"/>
                          <a:ea typeface="+mn-ea"/>
                          <a:cs typeface="+mn-cs"/>
                        </a:rPr>
                        <a:t>Multiple primary breast cancers at any time interval</a:t>
                      </a:r>
                    </a:p>
                    <a:p>
                      <a:pPr marL="630237" marR="0" lvl="1" indent="-285750" algn="l" defTabSz="914400" rtl="0" eaLnBrk="1" fontAlgn="base" latinLnBrk="0" hangingPunct="1">
                        <a:lnSpc>
                          <a:spcPct val="100000"/>
                        </a:lnSpc>
                        <a:spcBef>
                          <a:spcPct val="0"/>
                        </a:spcBef>
                        <a:spcAft>
                          <a:spcPct val="0"/>
                        </a:spcAft>
                        <a:buClr>
                          <a:srgbClr val="000000"/>
                        </a:buClr>
                        <a:buSzPct val="120000"/>
                        <a:buFont typeface="Arial" panose="020B0604020202020204" pitchFamily="34" charset="0"/>
                        <a:buChar char="‒"/>
                        <a:tabLst/>
                      </a:pPr>
                      <a:r>
                        <a:rPr kumimoji="0" lang="en-US" sz="1600" b="0" i="0" u="none" strike="noStrike" kern="1200" cap="none" normalizeH="0" baseline="0" dirty="0">
                          <a:ln>
                            <a:noFill/>
                          </a:ln>
                          <a:solidFill>
                            <a:schemeClr val="bg2">
                              <a:lumMod val="10000"/>
                            </a:schemeClr>
                          </a:solidFill>
                          <a:effectLst/>
                          <a:latin typeface="Calibri" panose="020F0502020204030204" pitchFamily="34" charset="0"/>
                          <a:ea typeface="+mn-ea"/>
                          <a:cs typeface="+mn-cs"/>
                        </a:rPr>
                        <a:t>≥1 close blood relative diagnosed at any age with breast, ovarian, pancreatic, or prostate cancer</a:t>
                      </a:r>
                    </a:p>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Aged ≥51 yr at diagnosis plus any of the following: </a:t>
                      </a:r>
                    </a:p>
                    <a:p>
                      <a:pPr marL="630237" marR="0" lvl="1" indent="-285750" algn="l" defTabSz="914400" rtl="0" eaLnBrk="1" fontAlgn="base" latinLnBrk="0" hangingPunct="1">
                        <a:lnSpc>
                          <a:spcPct val="100000"/>
                        </a:lnSpc>
                        <a:spcBef>
                          <a:spcPct val="0"/>
                        </a:spcBef>
                        <a:spcAft>
                          <a:spcPct val="0"/>
                        </a:spcAft>
                        <a:buClr>
                          <a:srgbClr val="000000"/>
                        </a:buClr>
                        <a:buSzPct val="120000"/>
                        <a:buFont typeface="Arial" panose="020B0604020202020204" pitchFamily="34" charset="0"/>
                        <a:buChar char="‒"/>
                        <a:tabLst/>
                      </a:pPr>
                      <a:r>
                        <a:rPr kumimoji="0" lang="en-US" sz="1600" b="0" i="0" u="none" strike="noStrike" kern="1200" cap="none" normalizeH="0" baseline="0" dirty="0">
                          <a:ln>
                            <a:noFill/>
                          </a:ln>
                          <a:solidFill>
                            <a:schemeClr val="bg2">
                              <a:lumMod val="10000"/>
                            </a:schemeClr>
                          </a:solidFill>
                          <a:effectLst/>
                          <a:latin typeface="Calibri" panose="020F0502020204030204" pitchFamily="34" charset="0"/>
                          <a:ea typeface="+mn-ea"/>
                          <a:cs typeface="+mn-cs"/>
                        </a:rPr>
                        <a:t>≥1 close blood relative aged ≤50 yr with breast cancer</a:t>
                      </a:r>
                    </a:p>
                    <a:p>
                      <a:pPr marL="630237" marR="0" lvl="1" indent="-285750" algn="l" defTabSz="914400" rtl="0" eaLnBrk="1" fontAlgn="base" latinLnBrk="0" hangingPunct="1">
                        <a:lnSpc>
                          <a:spcPct val="100000"/>
                        </a:lnSpc>
                        <a:spcBef>
                          <a:spcPct val="0"/>
                        </a:spcBef>
                        <a:spcAft>
                          <a:spcPct val="0"/>
                        </a:spcAft>
                        <a:buClr>
                          <a:srgbClr val="000000"/>
                        </a:buClr>
                        <a:buSzPct val="120000"/>
                        <a:buFont typeface="Arial" panose="020B0604020202020204" pitchFamily="34" charset="0"/>
                        <a:buChar char="‒"/>
                        <a:tabLst/>
                      </a:pPr>
                      <a:r>
                        <a:rPr kumimoji="0" lang="en-US" sz="1600" b="0" i="0" u="none" strike="noStrike" kern="1200" cap="none" normalizeH="0" baseline="0" dirty="0">
                          <a:ln>
                            <a:noFill/>
                          </a:ln>
                          <a:solidFill>
                            <a:schemeClr val="bg2">
                              <a:lumMod val="10000"/>
                            </a:schemeClr>
                          </a:solidFill>
                          <a:effectLst/>
                          <a:latin typeface="Calibri" panose="020F0502020204030204" pitchFamily="34" charset="0"/>
                          <a:ea typeface="+mn-ea"/>
                          <a:cs typeface="+mn-cs"/>
                        </a:rPr>
                        <a:t>≥1 close blood relative diagnosed at any age with ovarian or pancreatic cancer</a:t>
                      </a:r>
                    </a:p>
                    <a:p>
                      <a:pPr marL="630237" marR="0" lvl="1" indent="-285750" algn="l" defTabSz="914400" rtl="0" eaLnBrk="1" fontAlgn="base" latinLnBrk="0" hangingPunct="1">
                        <a:lnSpc>
                          <a:spcPct val="100000"/>
                        </a:lnSpc>
                        <a:spcBef>
                          <a:spcPct val="0"/>
                        </a:spcBef>
                        <a:spcAft>
                          <a:spcPct val="0"/>
                        </a:spcAft>
                        <a:buClr>
                          <a:srgbClr val="000000"/>
                        </a:buClr>
                        <a:buSzPct val="120000"/>
                        <a:buFont typeface="Arial" panose="020B0604020202020204" pitchFamily="34" charset="0"/>
                        <a:buChar char="‒"/>
                        <a:tabLst/>
                      </a:pPr>
                      <a:r>
                        <a:rPr kumimoji="0" lang="en-US" sz="1600" b="0" i="0" u="none" strike="noStrike" kern="1200" cap="none" normalizeH="0" baseline="0" dirty="0">
                          <a:ln>
                            <a:noFill/>
                          </a:ln>
                          <a:solidFill>
                            <a:schemeClr val="bg2">
                              <a:lumMod val="10000"/>
                            </a:schemeClr>
                          </a:solidFill>
                          <a:effectLst/>
                          <a:latin typeface="Calibri" panose="020F0502020204030204" pitchFamily="34" charset="0"/>
                          <a:ea typeface="+mn-ea"/>
                          <a:cs typeface="+mn-cs"/>
                        </a:rPr>
                        <a:t>Close male relative with breast cancer or high-risk prostate cancer</a:t>
                      </a:r>
                    </a:p>
                    <a:p>
                      <a:pPr marL="630237" marR="0" lvl="1" indent="-285750" algn="l" defTabSz="914400" rtl="0" eaLnBrk="1" fontAlgn="base" latinLnBrk="0" hangingPunct="1">
                        <a:lnSpc>
                          <a:spcPct val="100000"/>
                        </a:lnSpc>
                        <a:spcBef>
                          <a:spcPct val="0"/>
                        </a:spcBef>
                        <a:spcAft>
                          <a:spcPct val="0"/>
                        </a:spcAft>
                        <a:buClr>
                          <a:srgbClr val="000000"/>
                        </a:buClr>
                        <a:buSzPct val="120000"/>
                        <a:buFont typeface="Arial" panose="020B0604020202020204" pitchFamily="34" charset="0"/>
                        <a:buChar char="‒"/>
                        <a:tabLst/>
                      </a:pPr>
                      <a:r>
                        <a:rPr kumimoji="0" lang="en-US" sz="1600" b="0" i="0" u="none" strike="noStrike" kern="1200" cap="none" normalizeH="0" baseline="0" dirty="0">
                          <a:ln>
                            <a:noFill/>
                          </a:ln>
                          <a:solidFill>
                            <a:schemeClr val="bg2">
                              <a:lumMod val="10000"/>
                            </a:schemeClr>
                          </a:solidFill>
                          <a:effectLst/>
                          <a:latin typeface="Calibri" panose="020F0502020204030204" pitchFamily="34" charset="0"/>
                          <a:ea typeface="+mn-ea"/>
                          <a:cs typeface="+mn-cs"/>
                        </a:rPr>
                        <a:t>≥3 total breast cancer diagnoses in patient/close </a:t>
                      </a:r>
                      <a:br>
                        <a:rPr kumimoji="0" lang="en-US" sz="1600" b="0" i="0" u="none" strike="noStrike" kern="1200" cap="none" normalizeH="0" baseline="0" dirty="0">
                          <a:ln>
                            <a:noFill/>
                          </a:ln>
                          <a:solidFill>
                            <a:schemeClr val="bg2">
                              <a:lumMod val="10000"/>
                            </a:schemeClr>
                          </a:solidFill>
                          <a:effectLst/>
                          <a:latin typeface="Calibri" panose="020F0502020204030204" pitchFamily="34" charset="0"/>
                          <a:ea typeface="+mn-ea"/>
                          <a:cs typeface="+mn-cs"/>
                        </a:rPr>
                      </a:br>
                      <a:r>
                        <a:rPr kumimoji="0" lang="en-US" sz="1600" b="0" i="0" u="none" strike="noStrike" kern="1200" cap="none" normalizeH="0" baseline="0" dirty="0">
                          <a:ln>
                            <a:noFill/>
                          </a:ln>
                          <a:solidFill>
                            <a:schemeClr val="bg2">
                              <a:lumMod val="10000"/>
                            </a:schemeClr>
                          </a:solidFill>
                          <a:effectLst/>
                          <a:latin typeface="Calibri" panose="020F0502020204030204" pitchFamily="34" charset="0"/>
                          <a:ea typeface="+mn-ea"/>
                          <a:cs typeface="+mn-cs"/>
                        </a:rPr>
                        <a:t>blood relative</a:t>
                      </a:r>
                    </a:p>
                    <a:p>
                      <a:pPr marL="630237" marR="0" lvl="1" indent="-285750" algn="l" defTabSz="914400" rtl="0" eaLnBrk="1" fontAlgn="base" latinLnBrk="0" hangingPunct="1">
                        <a:lnSpc>
                          <a:spcPct val="100000"/>
                        </a:lnSpc>
                        <a:spcBef>
                          <a:spcPct val="0"/>
                        </a:spcBef>
                        <a:spcAft>
                          <a:spcPct val="0"/>
                        </a:spcAft>
                        <a:buClr>
                          <a:srgbClr val="000000"/>
                        </a:buClr>
                        <a:buSzPct val="120000"/>
                        <a:buFont typeface="Arial" panose="020B0604020202020204" pitchFamily="34" charset="0"/>
                        <a:buChar char="‒"/>
                        <a:tabLst/>
                      </a:pPr>
                      <a:r>
                        <a:rPr kumimoji="0" lang="en-US" sz="1600" b="0" i="0" u="none" strike="noStrike" kern="1200" cap="none" normalizeH="0" baseline="0" dirty="0">
                          <a:ln>
                            <a:noFill/>
                          </a:ln>
                          <a:solidFill>
                            <a:schemeClr val="bg2">
                              <a:lumMod val="10000"/>
                            </a:schemeClr>
                          </a:solidFill>
                          <a:effectLst/>
                          <a:latin typeface="Calibri" panose="020F0502020204030204" pitchFamily="34" charset="0"/>
                          <a:ea typeface="+mn-ea"/>
                          <a:cs typeface="+mn-cs"/>
                        </a:rPr>
                        <a:t>≥2 blood relatives with breast or prostate cancer</a:t>
                      </a:r>
                    </a:p>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Ashkenazi Jewish ancestry</a:t>
                      </a:r>
                    </a:p>
                  </a:txBody>
                  <a:tcPr marL="121699" marR="121699" marT="45728" marB="45728"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8FCFF"/>
                    </a:solidFill>
                  </a:tcPr>
                </a:tc>
                <a:extLst>
                  <a:ext uri="{0D108BD9-81ED-4DB2-BD59-A6C34878D82A}">
                    <a16:rowId xmlns:a16="http://schemas.microsoft.com/office/drawing/2014/main" val="10003"/>
                  </a:ext>
                </a:extLst>
              </a:tr>
            </a:tbl>
          </a:graphicData>
        </a:graphic>
      </p:graphicFrame>
    </p:spTree>
    <p:custDataLst>
      <p:tags r:id="rId1"/>
    </p:custDataLst>
    <p:extLst>
      <p:ext uri="{BB962C8B-B14F-4D97-AF65-F5344CB8AC3E}">
        <p14:creationId xmlns:p14="http://schemas.microsoft.com/office/powerpoint/2010/main" val="999488969"/>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9458" name="Rectangle 2">
            <a:extLst>
              <a:ext uri="{FF2B5EF4-FFF2-40B4-BE49-F238E27FC236}">
                <a16:creationId xmlns:a16="http://schemas.microsoft.com/office/drawing/2014/main" id="{F65B5284-A016-40AE-8211-CECB2CF27933}"/>
              </a:ext>
            </a:extLst>
          </p:cNvPr>
          <p:cNvSpPr>
            <a:spLocks noGrp="1" noChangeArrowheads="1"/>
          </p:cNvSpPr>
          <p:nvPr>
            <p:ph type="title"/>
          </p:nvPr>
        </p:nvSpPr>
        <p:spPr/>
        <p:txBody>
          <a:bodyPr/>
          <a:lstStyle/>
          <a:p>
            <a:r>
              <a:rPr lang="en-US" altLang="en-US" dirty="0"/>
              <a:t>OlympiA: Study Design</a:t>
            </a:r>
          </a:p>
        </p:txBody>
      </p:sp>
      <p:sp>
        <p:nvSpPr>
          <p:cNvPr id="2" name="Content Placeholder 1">
            <a:extLst>
              <a:ext uri="{FF2B5EF4-FFF2-40B4-BE49-F238E27FC236}">
                <a16:creationId xmlns:a16="http://schemas.microsoft.com/office/drawing/2014/main" id="{1A8FD035-5AFB-E245-AA1D-44DA5DFE5794}"/>
              </a:ext>
            </a:extLst>
          </p:cNvPr>
          <p:cNvSpPr>
            <a:spLocks noGrp="1"/>
          </p:cNvSpPr>
          <p:nvPr>
            <p:ph idx="1"/>
          </p:nvPr>
        </p:nvSpPr>
        <p:spPr>
          <a:xfrm>
            <a:off x="604677" y="1513047"/>
            <a:ext cx="11157111" cy="4650687"/>
          </a:xfrm>
        </p:spPr>
        <p:txBody>
          <a:bodyPr/>
          <a:lstStyle/>
          <a:p>
            <a:r>
              <a:rPr lang="en-US" sz="1800" kern="1200" dirty="0">
                <a:solidFill>
                  <a:srgbClr val="000000"/>
                </a:solidFill>
                <a:cs typeface="Arial" panose="020B0604020202020204" pitchFamily="34" charset="0"/>
              </a:rPr>
              <a:t>Prespecified interim analysis of international, randomized, double-blind phase III trial (data cutoff: Mar 27, 2020)</a:t>
            </a:r>
          </a:p>
        </p:txBody>
      </p:sp>
      <p:sp>
        <p:nvSpPr>
          <p:cNvPr id="19460" name="Text Box 45">
            <a:extLst>
              <a:ext uri="{FF2B5EF4-FFF2-40B4-BE49-F238E27FC236}">
                <a16:creationId xmlns:a16="http://schemas.microsoft.com/office/drawing/2014/main" id="{73BB8788-EA93-4F80-B091-B8486BEE8697}"/>
              </a:ext>
            </a:extLst>
          </p:cNvPr>
          <p:cNvSpPr txBox="1">
            <a:spLocks noChangeArrowheads="1"/>
          </p:cNvSpPr>
          <p:nvPr/>
        </p:nvSpPr>
        <p:spPr bwMode="auto">
          <a:xfrm>
            <a:off x="627064" y="2769385"/>
            <a:ext cx="2578148"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GB" alt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Men and women with g</a:t>
            </a:r>
            <a:r>
              <a:rPr kumimoji="0" lang="en-GB" altLang="en-US" sz="1400" b="0" i="1"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BRCA1/2</a:t>
            </a:r>
            <a:r>
              <a:rPr kumimoji="0" lang="en-GB" alt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-mutated, HER2-, </a:t>
            </a:r>
            <a:br>
              <a:rPr kumimoji="0" lang="en-GB" alt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GB" alt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high-risk primary BC; completed definitive local tx and ≥6 cycles of (neo)adjuvant CT containing anthracyclines and/or taxanes; ECOG PS 0/1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GB" alt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(N = 1836)</a:t>
            </a:r>
            <a:endParaRPr kumimoji="0" lang="en-US" alt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sp>
        <p:nvSpPr>
          <p:cNvPr id="19463" name="Rectangle 49">
            <a:extLst>
              <a:ext uri="{FF2B5EF4-FFF2-40B4-BE49-F238E27FC236}">
                <a16:creationId xmlns:a16="http://schemas.microsoft.com/office/drawing/2014/main" id="{C346F25D-ABA6-46CD-940B-7C5654E371C3}"/>
              </a:ext>
            </a:extLst>
          </p:cNvPr>
          <p:cNvSpPr>
            <a:spLocks noChangeArrowheads="1"/>
          </p:cNvSpPr>
          <p:nvPr/>
        </p:nvSpPr>
        <p:spPr bwMode="auto">
          <a:xfrm>
            <a:off x="7475065" y="2390500"/>
            <a:ext cx="2578148" cy="1201022"/>
          </a:xfrm>
          <a:prstGeom prst="rect">
            <a:avLst/>
          </a:prstGeom>
          <a:solidFill>
            <a:schemeClr val="accent1"/>
          </a:solidFill>
          <a:ln>
            <a:noFill/>
          </a:ln>
        </p:spPr>
        <p:txBody>
          <a:bodyPr wrap="square" anchor="ctr" anchorCtr="1"/>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Olaparib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300 mg BID for 1 yr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(n = 921)</a:t>
            </a:r>
          </a:p>
        </p:txBody>
      </p:sp>
      <p:sp>
        <p:nvSpPr>
          <p:cNvPr id="19464" name="Rectangle 50">
            <a:extLst>
              <a:ext uri="{FF2B5EF4-FFF2-40B4-BE49-F238E27FC236}">
                <a16:creationId xmlns:a16="http://schemas.microsoft.com/office/drawing/2014/main" id="{FD3256D1-4424-49E5-A490-F3D2F2281980}"/>
              </a:ext>
            </a:extLst>
          </p:cNvPr>
          <p:cNvSpPr>
            <a:spLocks noChangeArrowheads="1"/>
          </p:cNvSpPr>
          <p:nvPr/>
        </p:nvSpPr>
        <p:spPr bwMode="auto">
          <a:xfrm>
            <a:off x="7475065" y="3763129"/>
            <a:ext cx="2578148" cy="1201022"/>
          </a:xfrm>
          <a:prstGeom prst="rect">
            <a:avLst/>
          </a:prstGeom>
          <a:solidFill>
            <a:schemeClr val="accent3"/>
          </a:solidFill>
          <a:ln>
            <a:noFill/>
          </a:ln>
        </p:spPr>
        <p:txBody>
          <a:bodyPr wrap="square" anchor="ctr" anchorCtr="1"/>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Placebo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BID</a:t>
            </a:r>
            <a:r>
              <a:rPr kumimoji="0" lang="en-US" altLang="en-US" sz="14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 </a:t>
            </a:r>
            <a:r>
              <a:rPr kumimoji="0" lang="en-US" altLang="en-US" sz="14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for 1 yr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(n = 915)</a:t>
            </a:r>
          </a:p>
        </p:txBody>
      </p:sp>
      <p:sp>
        <p:nvSpPr>
          <p:cNvPr id="19467" name="Line 53">
            <a:extLst>
              <a:ext uri="{FF2B5EF4-FFF2-40B4-BE49-F238E27FC236}">
                <a16:creationId xmlns:a16="http://schemas.microsoft.com/office/drawing/2014/main" id="{19B47B8E-7D11-46DE-BD1E-B2309FDE5C23}"/>
              </a:ext>
            </a:extLst>
          </p:cNvPr>
          <p:cNvSpPr>
            <a:spLocks noChangeShapeType="1"/>
          </p:cNvSpPr>
          <p:nvPr/>
        </p:nvSpPr>
        <p:spPr bwMode="auto">
          <a:xfrm>
            <a:off x="6648785" y="4012803"/>
            <a:ext cx="622300" cy="350837"/>
          </a:xfrm>
          <a:prstGeom prst="line">
            <a:avLst/>
          </a:prstGeom>
          <a:noFill/>
          <a:ln w="28575">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sp>
        <p:nvSpPr>
          <p:cNvPr id="19468" name="Line 54">
            <a:extLst>
              <a:ext uri="{FF2B5EF4-FFF2-40B4-BE49-F238E27FC236}">
                <a16:creationId xmlns:a16="http://schemas.microsoft.com/office/drawing/2014/main" id="{D1F2E6DC-39ED-43FE-A784-E6851ADCA3EA}"/>
              </a:ext>
            </a:extLst>
          </p:cNvPr>
          <p:cNvSpPr>
            <a:spLocks noChangeShapeType="1"/>
          </p:cNvSpPr>
          <p:nvPr/>
        </p:nvSpPr>
        <p:spPr bwMode="auto">
          <a:xfrm flipV="1">
            <a:off x="6648785" y="2991011"/>
            <a:ext cx="622300" cy="347662"/>
          </a:xfrm>
          <a:prstGeom prst="line">
            <a:avLst/>
          </a:prstGeom>
          <a:noFill/>
          <a:ln w="28575">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sp>
        <p:nvSpPr>
          <p:cNvPr id="25" name="Rectangle 46">
            <a:extLst>
              <a:ext uri="{FF2B5EF4-FFF2-40B4-BE49-F238E27FC236}">
                <a16:creationId xmlns:a16="http://schemas.microsoft.com/office/drawing/2014/main" id="{16B1F746-C6CD-4C96-8E2C-8CF0B382267C}"/>
              </a:ext>
            </a:extLst>
          </p:cNvPr>
          <p:cNvSpPr>
            <a:spLocks noChangeArrowheads="1"/>
          </p:cNvSpPr>
          <p:nvPr/>
        </p:nvSpPr>
        <p:spPr bwMode="auto">
          <a:xfrm>
            <a:off x="4679749" y="1846415"/>
            <a:ext cx="455600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Stratified by HR status (HR+ vs TNBC), prior CT (neoadjuvant vs adjuvant), prior platinum-based CT (yes vs no)</a:t>
            </a:r>
          </a:p>
        </p:txBody>
      </p:sp>
      <p:cxnSp>
        <p:nvCxnSpPr>
          <p:cNvPr id="22" name="Straight Arrow Connector 21">
            <a:extLst>
              <a:ext uri="{FF2B5EF4-FFF2-40B4-BE49-F238E27FC236}">
                <a16:creationId xmlns:a16="http://schemas.microsoft.com/office/drawing/2014/main" id="{EE6A3E45-AA4C-4320-BD7D-101DD4A6DF4F}"/>
              </a:ext>
            </a:extLst>
          </p:cNvPr>
          <p:cNvCxnSpPr>
            <a:cxnSpLocks/>
          </p:cNvCxnSpPr>
          <p:nvPr/>
        </p:nvCxnSpPr>
        <p:spPr bwMode="auto">
          <a:xfrm>
            <a:off x="6959936" y="2349207"/>
            <a:ext cx="0" cy="725267"/>
          </a:xfrm>
          <a:prstGeom prst="straightConnector1">
            <a:avLst/>
          </a:prstGeom>
          <a:noFill/>
          <a:ln w="28575" cap="flat" cmpd="sng" algn="ctr">
            <a:solidFill>
              <a:schemeClr val="bg1"/>
            </a:solidFill>
            <a:prstDash val="sysDash"/>
            <a:round/>
            <a:headEnd type="none" w="med" len="med"/>
            <a:tailEnd type="triangle"/>
          </a:ln>
          <a:effectLst/>
        </p:spPr>
      </p:cxnSp>
      <p:sp>
        <p:nvSpPr>
          <p:cNvPr id="17" name="Text Box 15">
            <a:extLst>
              <a:ext uri="{FF2B5EF4-FFF2-40B4-BE49-F238E27FC236}">
                <a16:creationId xmlns:a16="http://schemas.microsoft.com/office/drawing/2014/main" id="{F6776FBF-AE97-4271-9232-89B8BAFE1072}"/>
              </a:ext>
            </a:extLst>
          </p:cNvPr>
          <p:cNvSpPr txBox="1">
            <a:spLocks noChangeArrowheads="1"/>
          </p:cNvSpPr>
          <p:nvPr/>
        </p:nvSpPr>
        <p:spPr bwMode="auto">
          <a:xfrm>
            <a:off x="412751" y="6400345"/>
            <a:ext cx="7853362" cy="276999"/>
          </a:xfrm>
          <a:prstGeom prst="rect">
            <a:avLst/>
          </a:prstGeom>
          <a:noFill/>
          <a:ln>
            <a:noFill/>
          </a:ln>
        </p:spPr>
        <p:txBody>
          <a:bodyPr anchor="b">
            <a:spAutoFit/>
          </a:bodyPr>
          <a:lstStyle>
            <a:lvl1pPr>
              <a:defRPr b="1">
                <a:solidFill>
                  <a:schemeClr val="tx1"/>
                </a:solidFill>
                <a:latin typeface="Arial" charset="0"/>
              </a:defRPr>
            </a:lvl1pPr>
            <a:lvl2pPr marL="742950" indent="-285750">
              <a:defRPr b="1">
                <a:solidFill>
                  <a:schemeClr val="tx1"/>
                </a:solidFill>
                <a:latin typeface="Arial" charset="0"/>
              </a:defRPr>
            </a:lvl2pPr>
            <a:lvl3pPr marL="1143000" indent="-228600">
              <a:defRPr b="1">
                <a:solidFill>
                  <a:schemeClr val="tx1"/>
                </a:solidFill>
                <a:latin typeface="Arial" charset="0"/>
              </a:defRPr>
            </a:lvl3pPr>
            <a:lvl4pPr marL="1600200" indent="-228600">
              <a:defRPr b="1">
                <a:solidFill>
                  <a:schemeClr val="tx1"/>
                </a:solidFill>
                <a:latin typeface="Arial" charset="0"/>
              </a:defRPr>
            </a:lvl4pPr>
            <a:lvl5pPr marL="2057400" indent="-22860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1200" cap="none" spc="-10" normalizeH="0" baseline="0" noProof="0" dirty="0">
                <a:ln>
                  <a:noFill/>
                </a:ln>
                <a:solidFill>
                  <a:srgbClr val="455560"/>
                </a:solidFill>
                <a:effectLst/>
                <a:uLnTx/>
                <a:uFillTx/>
                <a:latin typeface="Calibri" panose="020F0502020204030204" pitchFamily="34" charset="0"/>
                <a:ea typeface="+mn-ea"/>
                <a:cs typeface="+mn-cs"/>
              </a:rPr>
              <a:t>Tutt. NEJM. 2021;384:2394. </a:t>
            </a:r>
            <a:r>
              <a:rPr kumimoji="0" lang="en-US" altLang="en-US" sz="1200" b="0" i="0" u="none" strike="noStrike" kern="1200" cap="none" spc="-1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rPr>
              <a:t>NCT02032823.</a:t>
            </a:r>
          </a:p>
        </p:txBody>
      </p:sp>
      <p:sp>
        <p:nvSpPr>
          <p:cNvPr id="24" name="Rectangle 49">
            <a:extLst>
              <a:ext uri="{FF2B5EF4-FFF2-40B4-BE49-F238E27FC236}">
                <a16:creationId xmlns:a16="http://schemas.microsoft.com/office/drawing/2014/main" id="{BF1BED0A-4EDE-4273-AC3F-31FBEE941C5D}"/>
              </a:ext>
            </a:extLst>
          </p:cNvPr>
          <p:cNvSpPr>
            <a:spLocks noChangeArrowheads="1"/>
          </p:cNvSpPr>
          <p:nvPr/>
        </p:nvSpPr>
        <p:spPr bwMode="auto">
          <a:xfrm>
            <a:off x="3752681" y="2390500"/>
            <a:ext cx="2578148" cy="1201022"/>
          </a:xfrm>
          <a:prstGeom prst="rect">
            <a:avLst/>
          </a:prstGeom>
          <a:solidFill>
            <a:schemeClr val="tx2"/>
          </a:solidFill>
          <a:ln>
            <a:noFill/>
          </a:ln>
        </p:spPr>
        <p:txBody>
          <a:bodyPr wrap="square" anchor="ctr" anchorCtr="1"/>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TNBC Subgroup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Prior neoadjuvant tx:</a:t>
            </a:r>
            <a:r>
              <a:rPr kumimoji="0" lang="en-US" alt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 no pCR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Prior adjuvant tx:</a:t>
            </a:r>
            <a:r>
              <a:rPr kumimoji="0" lang="en-US" alt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 ≥pN1 or ≥pT2</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(n = 1509*)</a:t>
            </a:r>
          </a:p>
        </p:txBody>
      </p:sp>
      <p:sp>
        <p:nvSpPr>
          <p:cNvPr id="26" name="Rectangle 49">
            <a:extLst>
              <a:ext uri="{FF2B5EF4-FFF2-40B4-BE49-F238E27FC236}">
                <a16:creationId xmlns:a16="http://schemas.microsoft.com/office/drawing/2014/main" id="{51727619-9D63-4167-99F8-44DBF35AD3D4}"/>
              </a:ext>
            </a:extLst>
          </p:cNvPr>
          <p:cNvSpPr>
            <a:spLocks noChangeArrowheads="1"/>
          </p:cNvSpPr>
          <p:nvPr/>
        </p:nvSpPr>
        <p:spPr bwMode="auto">
          <a:xfrm>
            <a:off x="3752681" y="3763129"/>
            <a:ext cx="2578148" cy="1201022"/>
          </a:xfrm>
          <a:prstGeom prst="rect">
            <a:avLst/>
          </a:prstGeom>
          <a:solidFill>
            <a:schemeClr val="tx2"/>
          </a:solidFill>
          <a:ln>
            <a:noFill/>
          </a:ln>
        </p:spPr>
        <p:txBody>
          <a:bodyPr wrap="square" anchor="ctr" anchorCtr="1"/>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1"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HR+/HER2- BC Subgroup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Prior neoadjuvant tx:</a:t>
            </a:r>
            <a:r>
              <a:rPr kumimoji="0" lang="en-US" alt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 no pCR and CPS + EG score ≥3</a:t>
            </a:r>
            <a:r>
              <a:rPr kumimoji="0" lang="en-US" altLang="en-US" sz="1400" b="0" i="0" u="none" strike="noStrike" kern="1200" cap="none" spc="0" normalizeH="0" baseline="30000" noProof="0" dirty="0">
                <a:ln>
                  <a:noFill/>
                </a:ln>
                <a:solidFill>
                  <a:srgbClr val="000000"/>
                </a:solidFill>
                <a:effectLst/>
                <a:uLnTx/>
                <a:uFillTx/>
                <a:latin typeface="Calibri" panose="020F0502020204030204" pitchFamily="34" charset="0"/>
                <a:ea typeface="+mn-ea"/>
                <a:cs typeface="Arial" panose="020B0604020202020204" pitchFamily="34"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Prior adjuvant tx:</a:t>
            </a:r>
            <a:r>
              <a:rPr kumimoji="0" lang="en-US" alt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 ≥4 LN+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(n = 325)</a:t>
            </a:r>
          </a:p>
        </p:txBody>
      </p:sp>
      <p:cxnSp>
        <p:nvCxnSpPr>
          <p:cNvPr id="27" name="Straight Arrow Connector 26">
            <a:extLst>
              <a:ext uri="{FF2B5EF4-FFF2-40B4-BE49-F238E27FC236}">
                <a16:creationId xmlns:a16="http://schemas.microsoft.com/office/drawing/2014/main" id="{730021A1-B77E-4758-9A1C-AA9F40185781}"/>
              </a:ext>
            </a:extLst>
          </p:cNvPr>
          <p:cNvCxnSpPr>
            <a:cxnSpLocks/>
          </p:cNvCxnSpPr>
          <p:nvPr/>
        </p:nvCxnSpPr>
        <p:spPr bwMode="auto">
          <a:xfrm>
            <a:off x="3157087" y="2991011"/>
            <a:ext cx="484913" cy="0"/>
          </a:xfrm>
          <a:prstGeom prst="straightConnector1">
            <a:avLst/>
          </a:prstGeom>
          <a:noFill/>
          <a:ln w="28575" cap="flat" cmpd="sng" algn="ctr">
            <a:solidFill>
              <a:schemeClr val="bg1"/>
            </a:solidFill>
            <a:prstDash val="solid"/>
            <a:round/>
            <a:headEnd type="none" w="med" len="med"/>
            <a:tailEnd type="triangle"/>
          </a:ln>
          <a:effectLst/>
        </p:spPr>
      </p:cxnSp>
      <p:cxnSp>
        <p:nvCxnSpPr>
          <p:cNvPr id="28" name="Straight Arrow Connector 27">
            <a:extLst>
              <a:ext uri="{FF2B5EF4-FFF2-40B4-BE49-F238E27FC236}">
                <a16:creationId xmlns:a16="http://schemas.microsoft.com/office/drawing/2014/main" id="{2084ED6E-5BDD-4392-BAA4-1D8256F1F0C7}"/>
              </a:ext>
            </a:extLst>
          </p:cNvPr>
          <p:cNvCxnSpPr>
            <a:cxnSpLocks/>
          </p:cNvCxnSpPr>
          <p:nvPr/>
        </p:nvCxnSpPr>
        <p:spPr bwMode="auto">
          <a:xfrm>
            <a:off x="3157087" y="4363640"/>
            <a:ext cx="484913" cy="0"/>
          </a:xfrm>
          <a:prstGeom prst="straightConnector1">
            <a:avLst/>
          </a:prstGeom>
          <a:noFill/>
          <a:ln w="28575" cap="flat" cmpd="sng" algn="ctr">
            <a:solidFill>
              <a:schemeClr val="bg1"/>
            </a:solidFill>
            <a:prstDash val="solid"/>
            <a:round/>
            <a:headEnd type="none" w="med" len="med"/>
            <a:tailEnd type="triangle"/>
          </a:ln>
          <a:effectLst/>
        </p:spPr>
      </p:cxnSp>
      <p:sp>
        <p:nvSpPr>
          <p:cNvPr id="29" name="Content Placeholder 2">
            <a:extLst>
              <a:ext uri="{FF2B5EF4-FFF2-40B4-BE49-F238E27FC236}">
                <a16:creationId xmlns:a16="http://schemas.microsoft.com/office/drawing/2014/main" id="{07475901-51E3-439A-93A6-DA77FB70FACD}"/>
              </a:ext>
            </a:extLst>
          </p:cNvPr>
          <p:cNvSpPr txBox="1">
            <a:spLocks/>
          </p:cNvSpPr>
          <p:nvPr/>
        </p:nvSpPr>
        <p:spPr bwMode="auto">
          <a:xfrm>
            <a:off x="601820" y="5069486"/>
            <a:ext cx="5309278" cy="11199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1" fontAlgn="base" hangingPunct="1">
              <a:lnSpc>
                <a:spcPct val="90000"/>
              </a:lnSpc>
              <a:spcBef>
                <a:spcPts val="1000"/>
              </a:spcBef>
              <a:spcAft>
                <a:spcPts val="700"/>
              </a:spcAft>
              <a:buClr>
                <a:schemeClr val="bg1"/>
              </a:buClr>
              <a:buFont typeface="Wingdings" panose="05000000000000000000" pitchFamily="2" charset="2"/>
              <a:buChar char="§"/>
              <a:defRPr sz="2800">
                <a:solidFill>
                  <a:schemeClr val="bg1"/>
                </a:solidFill>
                <a:latin typeface="Calibri" panose="020F0502020204030204" pitchFamily="34" charset="0"/>
                <a:ea typeface="+mn-ea"/>
                <a:cs typeface="+mn-cs"/>
              </a:defRPr>
            </a:lvl1pPr>
            <a:lvl2pPr marL="742950" indent="-285750" algn="l" rtl="0" eaLnBrk="1" fontAlgn="base" hangingPunct="1">
              <a:lnSpc>
                <a:spcPct val="90000"/>
              </a:lnSpc>
              <a:spcBef>
                <a:spcPts val="1000"/>
              </a:spcBef>
              <a:spcAft>
                <a:spcPts val="700"/>
              </a:spcAft>
              <a:buClr>
                <a:schemeClr val="bg1"/>
              </a:buClr>
              <a:buFont typeface="Arial" panose="020B0604020202020204" pitchFamily="34" charset="0"/>
              <a:buChar char="‒"/>
              <a:defRPr sz="2600">
                <a:solidFill>
                  <a:schemeClr val="bg1"/>
                </a:solidFill>
                <a:latin typeface="Calibri" panose="020F0502020204030204" pitchFamily="34" charset="0"/>
              </a:defRPr>
            </a:lvl2pPr>
            <a:lvl3pPr marL="11430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400">
                <a:solidFill>
                  <a:schemeClr val="bg1"/>
                </a:solidFill>
                <a:latin typeface="Calibri" panose="020F0502020204030204" pitchFamily="34" charset="0"/>
              </a:defRPr>
            </a:lvl3pPr>
            <a:lvl4pPr marL="16002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200">
                <a:solidFill>
                  <a:schemeClr val="bg1"/>
                </a:solidFill>
                <a:latin typeface="Calibri" panose="020F0502020204030204" pitchFamily="34" charset="0"/>
              </a:defRPr>
            </a:lvl4pPr>
            <a:lvl5pPr marL="20574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000">
                <a:solidFill>
                  <a:schemeClr val="bg1"/>
                </a:solidFill>
                <a:latin typeface="Calibri" panose="020F0502020204030204" pitchFamily="34" charset="0"/>
              </a:defRPr>
            </a:lvl5pPr>
            <a:lvl6pPr marL="25146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6pPr>
            <a:lvl7pPr marL="29718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7pPr>
            <a:lvl8pPr marL="34290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8pPr>
            <a:lvl9pPr marL="38862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9pPr>
          </a:lstStyle>
          <a:p>
            <a:pPr marL="342900" marR="0" lvl="0" indent="-342900" algn="l" defTabSz="914400" rtl="0" eaLnBrk="1" fontAlgn="base" latinLnBrk="0" hangingPunct="1">
              <a:lnSpc>
                <a:spcPct val="90000"/>
              </a:lnSpc>
              <a:spcBef>
                <a:spcPts val="1000"/>
              </a:spcBef>
              <a:spcAft>
                <a:spcPts val="0"/>
              </a:spcAft>
              <a:buClr>
                <a:srgbClr val="000000"/>
              </a:buClr>
              <a:buSzTx/>
              <a:buFont typeface="Wingdings" panose="05000000000000000000" pitchFamily="2" charset="2"/>
              <a:buChar char="§"/>
              <a:tabLst/>
              <a:defRPr/>
            </a:pPr>
            <a:r>
              <a:rPr kumimoji="0" lang="en-US" sz="1800" b="1"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Primary endpoint: </a:t>
            </a:r>
            <a:r>
              <a:rPr kumimoji="0" lang="en-US" sz="1800" b="0"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iDFS</a:t>
            </a:r>
          </a:p>
          <a:p>
            <a:pPr marL="342900" marR="0" lvl="0" indent="-342900" algn="l" defTabSz="914400" rtl="0" eaLnBrk="1" fontAlgn="base" latinLnBrk="0" hangingPunct="1">
              <a:lnSpc>
                <a:spcPct val="90000"/>
              </a:lnSpc>
              <a:spcBef>
                <a:spcPts val="1000"/>
              </a:spcBef>
              <a:spcAft>
                <a:spcPts val="0"/>
              </a:spcAft>
              <a:buClr>
                <a:srgbClr val="000000"/>
              </a:buClr>
              <a:buSzTx/>
              <a:buFont typeface="Wingdings" panose="05000000000000000000" pitchFamily="2" charset="2"/>
              <a:buChar char="§"/>
              <a:tabLst/>
              <a:defRPr/>
            </a:pPr>
            <a:r>
              <a:rPr kumimoji="0" lang="en-US" sz="1800" b="1"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Secondary endpoints:</a:t>
            </a:r>
            <a:r>
              <a:rPr kumimoji="0" lang="en-US" sz="1800" b="0"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 distant DFS, OS, safety</a:t>
            </a:r>
            <a:endParaRPr kumimoji="0" lang="en-US" sz="1800" b="1" i="0" u="none" strike="noStrike" kern="0" cap="none" spc="0" normalizeH="0" baseline="0" noProof="0" dirty="0">
              <a:ln>
                <a:noFill/>
              </a:ln>
              <a:solidFill>
                <a:srgbClr val="000000"/>
              </a:solidFill>
              <a:effectLst/>
              <a:uLnTx/>
              <a:uFillTx/>
              <a:latin typeface="Calibri" panose="020F0502020204030204" pitchFamily="34" charset="0"/>
              <a:ea typeface="+mn-ea"/>
              <a:cs typeface="+mn-cs"/>
            </a:endParaRPr>
          </a:p>
        </p:txBody>
      </p:sp>
      <p:sp>
        <p:nvSpPr>
          <p:cNvPr id="30" name="Content Placeholder 3">
            <a:extLst>
              <a:ext uri="{FF2B5EF4-FFF2-40B4-BE49-F238E27FC236}">
                <a16:creationId xmlns:a16="http://schemas.microsoft.com/office/drawing/2014/main" id="{1CE7C60D-880D-4DEE-AFCA-DD52CD95C740}"/>
              </a:ext>
            </a:extLst>
          </p:cNvPr>
          <p:cNvSpPr txBox="1">
            <a:spLocks/>
          </p:cNvSpPr>
          <p:nvPr/>
        </p:nvSpPr>
        <p:spPr>
          <a:xfrm>
            <a:off x="6096000" y="5069486"/>
            <a:ext cx="5831993" cy="1120154"/>
          </a:xfrm>
          <a:prstGeom prst="rect">
            <a:avLst/>
          </a:prstGeom>
        </p:spPr>
        <p:txBody>
          <a:bodyPr/>
          <a:lstStyle>
            <a:lvl1pPr marL="342900" indent="-342900" algn="l" rtl="0" eaLnBrk="1" fontAlgn="base" hangingPunct="1">
              <a:lnSpc>
                <a:spcPct val="90000"/>
              </a:lnSpc>
              <a:spcBef>
                <a:spcPts val="1000"/>
              </a:spcBef>
              <a:spcAft>
                <a:spcPts val="700"/>
              </a:spcAft>
              <a:buClr>
                <a:schemeClr val="bg1"/>
              </a:buClr>
              <a:buFont typeface="Wingdings" panose="05000000000000000000" pitchFamily="2" charset="2"/>
              <a:buChar char="§"/>
              <a:defRPr sz="2800">
                <a:solidFill>
                  <a:schemeClr val="bg1"/>
                </a:solidFill>
                <a:latin typeface="Calibri" panose="020F0502020204030204" pitchFamily="34" charset="0"/>
                <a:ea typeface="+mn-ea"/>
                <a:cs typeface="+mn-cs"/>
              </a:defRPr>
            </a:lvl1pPr>
            <a:lvl2pPr marL="742950" indent="-285750" algn="l" rtl="0" eaLnBrk="1" fontAlgn="base" hangingPunct="1">
              <a:lnSpc>
                <a:spcPct val="90000"/>
              </a:lnSpc>
              <a:spcBef>
                <a:spcPts val="1000"/>
              </a:spcBef>
              <a:spcAft>
                <a:spcPts val="700"/>
              </a:spcAft>
              <a:buClr>
                <a:schemeClr val="bg1"/>
              </a:buClr>
              <a:buFont typeface="Arial" panose="020B0604020202020204" pitchFamily="34" charset="0"/>
              <a:buChar char="‒"/>
              <a:defRPr sz="2600">
                <a:solidFill>
                  <a:schemeClr val="bg1"/>
                </a:solidFill>
                <a:latin typeface="Calibri" panose="020F0502020204030204" pitchFamily="34" charset="0"/>
              </a:defRPr>
            </a:lvl2pPr>
            <a:lvl3pPr marL="11430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400">
                <a:solidFill>
                  <a:schemeClr val="bg1"/>
                </a:solidFill>
                <a:latin typeface="Calibri" panose="020F0502020204030204" pitchFamily="34" charset="0"/>
              </a:defRPr>
            </a:lvl3pPr>
            <a:lvl4pPr marL="16002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200">
                <a:solidFill>
                  <a:schemeClr val="bg1"/>
                </a:solidFill>
                <a:latin typeface="Calibri" panose="020F0502020204030204" pitchFamily="34" charset="0"/>
              </a:defRPr>
            </a:lvl4pPr>
            <a:lvl5pPr marL="20574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000">
                <a:solidFill>
                  <a:schemeClr val="bg1"/>
                </a:solidFill>
                <a:latin typeface="Calibri" panose="020F0502020204030204" pitchFamily="34" charset="0"/>
              </a:defRPr>
            </a:lvl5pPr>
            <a:lvl6pPr marL="25146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6pPr>
            <a:lvl7pPr marL="29718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7pPr>
            <a:lvl8pPr marL="34290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8pPr>
            <a:lvl9pPr marL="38862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9pPr>
          </a:lstStyle>
          <a:p>
            <a:pPr marL="342900" marR="0" lvl="0" indent="-342900" algn="l" defTabSz="914400" rtl="0" eaLnBrk="1" fontAlgn="base" latinLnBrk="0" hangingPunct="1">
              <a:lnSpc>
                <a:spcPct val="90000"/>
              </a:lnSpc>
              <a:spcBef>
                <a:spcPts val="1000"/>
              </a:spcBef>
              <a:spcAft>
                <a:spcPts val="700"/>
              </a:spcAft>
              <a:buClr>
                <a:srgbClr val="000000"/>
              </a:buClr>
              <a:buSzTx/>
              <a:buFont typeface="Wingdings" panose="05000000000000000000" pitchFamily="2" charset="2"/>
              <a:buChar char="§"/>
              <a:tabLst/>
              <a:defRPr/>
            </a:pPr>
            <a:r>
              <a:rPr kumimoji="0" lang="en-US" sz="1800" b="0" i="0" u="none" strike="noStrike" kern="0" cap="none" spc="0" normalizeH="0" baseline="0" noProof="0" dirty="0">
                <a:ln>
                  <a:noFill/>
                </a:ln>
                <a:solidFill>
                  <a:srgbClr val="000000"/>
                </a:solidFill>
                <a:effectLst/>
                <a:uLnTx/>
                <a:uFillTx/>
                <a:latin typeface="Calibri" panose="020F0502020204030204" pitchFamily="34" charset="0"/>
                <a:ea typeface="+mn-ea"/>
                <a:cs typeface="+mn-cs"/>
              </a:rPr>
              <a:t>Prespecified interim analysis of ITT population triggered when 165 invasive disease or death events occurred in first 900 patients enrolled (mature cohort); type I error rate controlled with superiority boundaries per hierarchical multiple-testing procedure</a:t>
            </a:r>
          </a:p>
        </p:txBody>
      </p:sp>
      <p:sp>
        <p:nvSpPr>
          <p:cNvPr id="23" name="Text Box 30">
            <a:extLst>
              <a:ext uri="{FF2B5EF4-FFF2-40B4-BE49-F238E27FC236}">
                <a16:creationId xmlns:a16="http://schemas.microsoft.com/office/drawing/2014/main" id="{FE0A4262-91C5-46C0-B69F-EEEE10910961}"/>
              </a:ext>
            </a:extLst>
          </p:cNvPr>
          <p:cNvSpPr txBox="1">
            <a:spLocks noChangeArrowheads="1"/>
          </p:cNvSpPr>
          <p:nvPr/>
        </p:nvSpPr>
        <p:spPr bwMode="auto">
          <a:xfrm>
            <a:off x="727077" y="5807632"/>
            <a:ext cx="5525557" cy="643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488" tIns="44450" rIns="90488" bIns="44450">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l" defTabSz="914400" rtl="0" eaLnBrk="1" fontAlgn="base" latinLnBrk="0" hangingPunct="1">
              <a:lnSpc>
                <a:spcPct val="100000"/>
              </a:lnSpc>
              <a:spcBef>
                <a:spcPct val="35000"/>
              </a:spcBef>
              <a:spcAft>
                <a:spcPct val="25000"/>
              </a:spcAft>
              <a:buClr>
                <a:srgbClr val="015873"/>
              </a:buClr>
              <a:buSzTx/>
              <a:buFont typeface="Arial" panose="020B0604020202020204" pitchFamily="34" charset="0"/>
              <a:buNone/>
              <a:tabLst/>
              <a:defRPr/>
            </a:pPr>
            <a:r>
              <a:rPr kumimoji="0" lang="en-US" alt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*Excluded n = 2 (both in olaparib arm) due to unconfirmed HER2- status. </a:t>
            </a:r>
            <a:br>
              <a:rPr kumimoji="0" lang="en-US" alt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US" altLang="en-US" sz="1200" b="0" i="0" u="none" strike="noStrike" kern="1200" cap="none" spc="0" normalizeH="0" baseline="30000" noProof="0" dirty="0">
                <a:ln>
                  <a:noFill/>
                </a:ln>
                <a:solidFill>
                  <a:srgbClr val="000000"/>
                </a:solidFill>
                <a:effectLst/>
                <a:uLnTx/>
                <a:uFillTx/>
                <a:latin typeface="Calibri" panose="020F0502020204030204" pitchFamily="34" charset="0"/>
                <a:ea typeface="+mn-ea"/>
                <a:cs typeface="Arial" panose="020B0604020202020204" pitchFamily="34" charset="0"/>
              </a:rPr>
              <a:t>†</a:t>
            </a:r>
            <a:r>
              <a:rPr kumimoji="0" lang="en-US" altLang="en-US" sz="12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Staging system for BC-specific survival after neoadjuvant tx incorporating pretreatment clinical stage, ER status, nuclear grade, pathologic stage (range: 0-6).</a:t>
            </a:r>
          </a:p>
        </p:txBody>
      </p:sp>
    </p:spTree>
    <p:extLst>
      <p:ext uri="{BB962C8B-B14F-4D97-AF65-F5344CB8AC3E}">
        <p14:creationId xmlns:p14="http://schemas.microsoft.com/office/powerpoint/2010/main" val="4924048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3EA6976-58E0-FF4D-B5BE-E3C425F9EA63}"/>
              </a:ext>
            </a:extLst>
          </p:cNvPr>
          <p:cNvSpPr>
            <a:spLocks noGrp="1"/>
          </p:cNvSpPr>
          <p:nvPr>
            <p:ph type="title"/>
          </p:nvPr>
        </p:nvSpPr>
        <p:spPr>
          <a:xfrm>
            <a:off x="263352" y="404665"/>
            <a:ext cx="11656800" cy="1440160"/>
          </a:xfrm>
          <a:solidFill>
            <a:srgbClr val="3333CC"/>
          </a:solidFill>
        </p:spPr>
        <p:txBody>
          <a:bodyPr lIns="182880" rIns="182880"/>
          <a:lstStyle/>
          <a:p>
            <a:pPr>
              <a:spcBef>
                <a:spcPts val="1200"/>
              </a:spcBef>
            </a:pPr>
            <a:r>
              <a:rPr lang="en-US" sz="3200" dirty="0">
                <a:solidFill>
                  <a:schemeClr val="bg1"/>
                </a:solidFill>
              </a:rPr>
              <a:t>Synergy between tucatinib and HER2-targeted </a:t>
            </a:r>
            <a:br>
              <a:rPr lang="en-US" sz="3200" dirty="0">
                <a:solidFill>
                  <a:schemeClr val="bg1"/>
                </a:solidFill>
              </a:rPr>
            </a:br>
            <a:r>
              <a:rPr lang="en-US" sz="3200" dirty="0">
                <a:solidFill>
                  <a:schemeClr val="bg1"/>
                </a:solidFill>
              </a:rPr>
              <a:t>antibody-drug conjugates</a:t>
            </a:r>
          </a:p>
        </p:txBody>
      </p:sp>
      <p:sp>
        <p:nvSpPr>
          <p:cNvPr id="9" name="TextBox 8">
            <a:extLst>
              <a:ext uri="{FF2B5EF4-FFF2-40B4-BE49-F238E27FC236}">
                <a16:creationId xmlns:a16="http://schemas.microsoft.com/office/drawing/2014/main" id="{2535186D-B8FB-944F-B5ED-9A28DB4EC92D}"/>
              </a:ext>
            </a:extLst>
          </p:cNvPr>
          <p:cNvSpPr txBox="1"/>
          <p:nvPr/>
        </p:nvSpPr>
        <p:spPr>
          <a:xfrm>
            <a:off x="263352" y="5085184"/>
            <a:ext cx="3657600" cy="461665"/>
          </a:xfrm>
          <a:prstGeom prst="rect">
            <a:avLst/>
          </a:prstGeom>
          <a:noFill/>
        </p:spPr>
        <p:txBody>
          <a:bodyPr wrap="square" rtlCol="0">
            <a:no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Sara A </a:t>
            </a:r>
            <a:r>
              <a:rPr kumimoji="0" lang="en-US" sz="2000" b="1"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Hurvitz</a:t>
            </a: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MD</a:t>
            </a:r>
          </a:p>
        </p:txBody>
      </p:sp>
      <p:pic>
        <p:nvPicPr>
          <p:cNvPr id="15" name="Picture 14">
            <a:extLst>
              <a:ext uri="{FF2B5EF4-FFF2-40B4-BE49-F238E27FC236}">
                <a16:creationId xmlns:a16="http://schemas.microsoft.com/office/drawing/2014/main" id="{D645971B-6DAA-294B-BE27-49E8BC8BBD3B}"/>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468584" y="3186662"/>
            <a:ext cx="3251200" cy="1828800"/>
          </a:xfrm>
          <a:prstGeom prst="rect">
            <a:avLst/>
          </a:prstGeom>
          <a:effectLst>
            <a:outerShdw blurRad="50800" dist="38100" dir="2700000" algn="tl" rotWithShape="0">
              <a:prstClr val="black">
                <a:alpha val="40000"/>
              </a:prstClr>
            </a:outerShdw>
          </a:effectLst>
        </p:spPr>
      </p:pic>
      <p:sp>
        <p:nvSpPr>
          <p:cNvPr id="3" name="TextBox 2">
            <a:extLst>
              <a:ext uri="{FF2B5EF4-FFF2-40B4-BE49-F238E27FC236}">
                <a16:creationId xmlns:a16="http://schemas.microsoft.com/office/drawing/2014/main" id="{9060C9C5-DE60-028F-E446-B3DFFD7525DC}"/>
              </a:ext>
            </a:extLst>
          </p:cNvPr>
          <p:cNvSpPr txBox="1"/>
          <p:nvPr/>
        </p:nvSpPr>
        <p:spPr>
          <a:xfrm>
            <a:off x="4262952" y="5085184"/>
            <a:ext cx="3657600" cy="461665"/>
          </a:xfrm>
          <a:prstGeom prst="rect">
            <a:avLst/>
          </a:prstGeom>
          <a:noFill/>
        </p:spPr>
        <p:txBody>
          <a:bodyPr wrap="square" rtlCol="0">
            <a:no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Sara M </a:t>
            </a:r>
            <a:r>
              <a:rPr kumimoji="0" lang="en-US" sz="2000" b="1"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Tolaney</a:t>
            </a: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MD, MPH</a:t>
            </a:r>
          </a:p>
        </p:txBody>
      </p:sp>
      <p:pic>
        <p:nvPicPr>
          <p:cNvPr id="4" name="Picture 3">
            <a:extLst>
              <a:ext uri="{FF2B5EF4-FFF2-40B4-BE49-F238E27FC236}">
                <a16:creationId xmlns:a16="http://schemas.microsoft.com/office/drawing/2014/main" id="{4299AE17-3469-EAB2-2096-8E7AD0517912}"/>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4468184" y="3184376"/>
            <a:ext cx="3251200" cy="1828800"/>
          </a:xfrm>
          <a:prstGeom prst="rect">
            <a:avLst/>
          </a:prstGeom>
          <a:effectLst>
            <a:outerShdw blurRad="50800" dist="38100" dir="2700000" algn="tl" rotWithShape="0">
              <a:prstClr val="black">
                <a:alpha val="40000"/>
              </a:prstClr>
            </a:outerShdw>
          </a:effectLst>
        </p:spPr>
      </p:pic>
      <p:sp>
        <p:nvSpPr>
          <p:cNvPr id="5" name="TextBox 4">
            <a:extLst>
              <a:ext uri="{FF2B5EF4-FFF2-40B4-BE49-F238E27FC236}">
                <a16:creationId xmlns:a16="http://schemas.microsoft.com/office/drawing/2014/main" id="{649EF24D-8159-6A05-7EAB-D56B0716D019}"/>
              </a:ext>
            </a:extLst>
          </p:cNvPr>
          <p:cNvSpPr txBox="1"/>
          <p:nvPr/>
        </p:nvSpPr>
        <p:spPr>
          <a:xfrm>
            <a:off x="8262552" y="5085184"/>
            <a:ext cx="3657600" cy="461665"/>
          </a:xfrm>
          <a:prstGeom prst="rect">
            <a:avLst/>
          </a:prstGeom>
          <a:noFill/>
        </p:spPr>
        <p:txBody>
          <a:bodyPr wrap="square" rtlCol="0">
            <a:no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Tiffany A </a:t>
            </a:r>
            <a:r>
              <a:rPr kumimoji="0" lang="en-US" sz="2000" b="1"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Traina</a:t>
            </a: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MD, FASCO</a:t>
            </a:r>
          </a:p>
        </p:txBody>
      </p:sp>
      <p:pic>
        <p:nvPicPr>
          <p:cNvPr id="6" name="Picture 5">
            <a:extLst>
              <a:ext uri="{FF2B5EF4-FFF2-40B4-BE49-F238E27FC236}">
                <a16:creationId xmlns:a16="http://schemas.microsoft.com/office/drawing/2014/main" id="{A27AA7ED-E8A5-95FA-B079-6592AD6E11C7}"/>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8465752" y="3184376"/>
            <a:ext cx="3251200" cy="18288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315196535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9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13392CD-84A2-4785-8456-257A1CB68ABC}"/>
              </a:ext>
            </a:extLst>
          </p:cNvPr>
          <p:cNvSpPr>
            <a:spLocks noGrp="1"/>
          </p:cNvSpPr>
          <p:nvPr>
            <p:ph type="title"/>
          </p:nvPr>
        </p:nvSpPr>
        <p:spPr/>
        <p:txBody>
          <a:bodyPr/>
          <a:lstStyle/>
          <a:p>
            <a:r>
              <a:rPr lang="en-US" altLang="en-US" dirty="0"/>
              <a:t>OlympiA: </a:t>
            </a:r>
            <a:r>
              <a:rPr lang="en-US" dirty="0"/>
              <a:t>Baseline Patient Characteristics</a:t>
            </a:r>
          </a:p>
        </p:txBody>
      </p:sp>
      <p:graphicFrame>
        <p:nvGraphicFramePr>
          <p:cNvPr id="10" name="Group 3">
            <a:extLst>
              <a:ext uri="{FF2B5EF4-FFF2-40B4-BE49-F238E27FC236}">
                <a16:creationId xmlns:a16="http://schemas.microsoft.com/office/drawing/2014/main" id="{F66CA4DB-F394-184A-B7F1-E902C0E61D59}"/>
              </a:ext>
            </a:extLst>
          </p:cNvPr>
          <p:cNvGraphicFramePr>
            <a:graphicFrameLocks/>
          </p:cNvGraphicFramePr>
          <p:nvPr/>
        </p:nvGraphicFramePr>
        <p:xfrm>
          <a:off x="727076" y="1604963"/>
          <a:ext cx="10735057" cy="3840576"/>
        </p:xfrm>
        <a:graphic>
          <a:graphicData uri="http://schemas.openxmlformats.org/drawingml/2006/table">
            <a:tbl>
              <a:tblPr/>
              <a:tblGrid>
                <a:gridCol w="5049837">
                  <a:extLst>
                    <a:ext uri="{9D8B030D-6E8A-4147-A177-3AD203B41FA5}">
                      <a16:colId xmlns:a16="http://schemas.microsoft.com/office/drawing/2014/main" val="20000"/>
                    </a:ext>
                  </a:extLst>
                </a:gridCol>
                <a:gridCol w="2842610">
                  <a:extLst>
                    <a:ext uri="{9D8B030D-6E8A-4147-A177-3AD203B41FA5}">
                      <a16:colId xmlns:a16="http://schemas.microsoft.com/office/drawing/2014/main" val="20001"/>
                    </a:ext>
                  </a:extLst>
                </a:gridCol>
                <a:gridCol w="2842610">
                  <a:extLst>
                    <a:ext uri="{9D8B030D-6E8A-4147-A177-3AD203B41FA5}">
                      <a16:colId xmlns:a16="http://schemas.microsoft.com/office/drawing/2014/main" val="20002"/>
                    </a:ext>
                  </a:extLst>
                </a:gridCol>
              </a:tblGrid>
              <a:tr h="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GB" sz="1800" b="1" i="0" u="none" strike="noStrike" cap="none" normalizeH="0" baseline="0" dirty="0">
                          <a:ln>
                            <a:noFill/>
                          </a:ln>
                          <a:solidFill>
                            <a:schemeClr val="tx1"/>
                          </a:solidFill>
                          <a:effectLst/>
                          <a:latin typeface="Calibri" panose="020F0502020204030204" pitchFamily="34" charset="0"/>
                        </a:rPr>
                        <a:t>Characteristic</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3"/>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1" i="0" u="none" strike="noStrike" cap="none" normalizeH="0" baseline="0" dirty="0">
                          <a:ln>
                            <a:noFill/>
                          </a:ln>
                          <a:solidFill>
                            <a:schemeClr val="tx1"/>
                          </a:solidFill>
                          <a:effectLst/>
                          <a:latin typeface="Calibri" panose="020F0502020204030204" pitchFamily="34" charset="0"/>
                        </a:rPr>
                        <a:t>Olaparib</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1" i="0" u="none" strike="noStrike" cap="none" normalizeH="0" baseline="0" dirty="0">
                          <a:ln>
                            <a:noFill/>
                          </a:ln>
                          <a:solidFill>
                            <a:schemeClr val="tx1"/>
                          </a:solidFill>
                          <a:effectLst/>
                          <a:latin typeface="Calibri" panose="020F0502020204030204" pitchFamily="34" charset="0"/>
                        </a:rPr>
                        <a:t>(n = 921)</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3"/>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1" i="0" u="none" strike="noStrike" cap="none" normalizeH="0" baseline="0" dirty="0">
                          <a:ln>
                            <a:noFill/>
                          </a:ln>
                          <a:solidFill>
                            <a:schemeClr val="tx1"/>
                          </a:solidFill>
                          <a:effectLst/>
                          <a:latin typeface="Calibri" panose="020F0502020204030204" pitchFamily="34" charset="0"/>
                        </a:rPr>
                        <a:t>Placebo</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1" i="0" u="none" strike="noStrike" cap="none" normalizeH="0" baseline="0" dirty="0">
                          <a:ln>
                            <a:noFill/>
                          </a:ln>
                          <a:solidFill>
                            <a:schemeClr val="tx1"/>
                          </a:solidFill>
                          <a:effectLst/>
                          <a:latin typeface="Calibri" panose="020F0502020204030204" pitchFamily="34" charset="0"/>
                        </a:rPr>
                        <a:t>(n = 915)</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3"/>
                    </a:solidFill>
                  </a:tcPr>
                </a:tc>
                <a:extLst>
                  <a:ext uri="{0D108BD9-81ED-4DB2-BD59-A6C34878D82A}">
                    <a16:rowId xmlns:a16="http://schemas.microsoft.com/office/drawing/2014/main" val="10001"/>
                  </a:ext>
                </a:extLst>
              </a:tr>
              <a:tr h="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g</a:t>
                      </a:r>
                      <a:r>
                        <a:rPr kumimoji="0" lang="en-US" sz="1800" b="0" i="1" u="none" strike="noStrike" cap="none" normalizeH="0" baseline="0" dirty="0">
                          <a:ln>
                            <a:noFill/>
                          </a:ln>
                          <a:solidFill>
                            <a:schemeClr val="bg2">
                              <a:lumMod val="10000"/>
                            </a:schemeClr>
                          </a:solidFill>
                          <a:effectLst/>
                          <a:latin typeface="Calibri" panose="020F0502020204030204" pitchFamily="34" charset="0"/>
                        </a:rPr>
                        <a:t>BRCA </a:t>
                      </a:r>
                      <a:r>
                        <a:rPr kumimoji="0" lang="en-US" sz="1800" b="0" i="0" u="none" strike="noStrike" cap="none" normalizeH="0" baseline="0" dirty="0">
                          <a:ln>
                            <a:noFill/>
                          </a:ln>
                          <a:solidFill>
                            <a:schemeClr val="bg2">
                              <a:lumMod val="10000"/>
                            </a:schemeClr>
                          </a:solidFill>
                          <a:effectLst/>
                          <a:latin typeface="Calibri" panose="020F0502020204030204" pitchFamily="34" charset="0"/>
                        </a:rPr>
                        <a:t>mutation(s),* n (%)</a:t>
                      </a:r>
                    </a:p>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1800" b="0" i="1" u="none" strike="noStrike" cap="none" normalizeH="0" baseline="0" dirty="0">
                          <a:ln>
                            <a:noFill/>
                          </a:ln>
                          <a:solidFill>
                            <a:schemeClr val="bg2">
                              <a:lumMod val="10000"/>
                            </a:schemeClr>
                          </a:solidFill>
                          <a:effectLst/>
                          <a:latin typeface="Calibri" panose="020F0502020204030204" pitchFamily="34" charset="0"/>
                        </a:rPr>
                        <a:t>BRCA1</a:t>
                      </a:r>
                    </a:p>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1800" b="0" i="1" u="none" strike="noStrike" cap="none" normalizeH="0" baseline="0" dirty="0">
                          <a:ln>
                            <a:noFill/>
                          </a:ln>
                          <a:solidFill>
                            <a:schemeClr val="bg2">
                              <a:lumMod val="10000"/>
                            </a:schemeClr>
                          </a:solidFill>
                          <a:effectLst/>
                          <a:latin typeface="Calibri" panose="020F0502020204030204" pitchFamily="34" charset="0"/>
                        </a:rPr>
                        <a:t>BRCA2</a:t>
                      </a:r>
                    </a:p>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1800" b="0" i="1" u="none" strike="noStrike" cap="none" normalizeH="0" baseline="0" dirty="0">
                          <a:ln>
                            <a:noFill/>
                          </a:ln>
                          <a:solidFill>
                            <a:schemeClr val="bg2">
                              <a:lumMod val="10000"/>
                            </a:schemeClr>
                          </a:solidFill>
                          <a:effectLst/>
                          <a:latin typeface="Calibri" panose="020F0502020204030204" pitchFamily="34" charset="0"/>
                        </a:rPr>
                        <a:t>BRCA1</a:t>
                      </a:r>
                      <a:r>
                        <a:rPr kumimoji="0" lang="en-US" sz="1800" b="0" i="0" u="none" strike="noStrike" cap="none" normalizeH="0" baseline="0" dirty="0">
                          <a:ln>
                            <a:noFill/>
                          </a:ln>
                          <a:solidFill>
                            <a:schemeClr val="bg2">
                              <a:lumMod val="10000"/>
                            </a:schemeClr>
                          </a:solidFill>
                          <a:effectLst/>
                          <a:latin typeface="Calibri" panose="020F0502020204030204" pitchFamily="34" charset="0"/>
                        </a:rPr>
                        <a:t> and </a:t>
                      </a:r>
                      <a:r>
                        <a:rPr kumimoji="0" lang="en-US" sz="1800" b="0" i="1" u="none" strike="noStrike" cap="none" normalizeH="0" baseline="0" dirty="0">
                          <a:ln>
                            <a:noFill/>
                          </a:ln>
                          <a:solidFill>
                            <a:schemeClr val="bg2">
                              <a:lumMod val="10000"/>
                            </a:schemeClr>
                          </a:solidFill>
                          <a:effectLst/>
                          <a:latin typeface="Calibri" panose="020F0502020204030204" pitchFamily="34" charset="0"/>
                        </a:rPr>
                        <a:t>BRCA2</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CDCDCF"/>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US" sz="1800" b="0" i="0" u="none" strike="noStrike" cap="none" normalizeH="0" baseline="0" dirty="0">
                        <a:ln>
                          <a:noFill/>
                        </a:ln>
                        <a:solidFill>
                          <a:schemeClr val="bg2">
                            <a:lumMod val="10000"/>
                          </a:schemeClr>
                        </a:solidFill>
                        <a:effectLst/>
                        <a:latin typeface="Calibri" panose="020F0502020204030204" pitchFamily="34" charset="0"/>
                      </a:endParaRP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657 (71.3)</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261 (28.3)</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2 (0.2)</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CDCDCF"/>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US" sz="1800" b="0" i="0" u="none" strike="noStrike" cap="none" normalizeH="0" baseline="0" dirty="0">
                        <a:ln>
                          <a:noFill/>
                        </a:ln>
                        <a:solidFill>
                          <a:schemeClr val="bg2">
                            <a:lumMod val="10000"/>
                          </a:schemeClr>
                        </a:solidFill>
                        <a:effectLst/>
                        <a:latin typeface="Calibri" panose="020F0502020204030204" pitchFamily="34" charset="0"/>
                      </a:endParaRP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670 (73.2)</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239 (26.1)</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5 (0.5)</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CDCDCF"/>
                    </a:solidFill>
                  </a:tcPr>
                </a:tc>
                <a:extLst>
                  <a:ext uri="{0D108BD9-81ED-4DB2-BD59-A6C34878D82A}">
                    <a16:rowId xmlns:a16="http://schemas.microsoft.com/office/drawing/2014/main" val="10003"/>
                  </a:ext>
                </a:extLst>
              </a:tr>
              <a:tr h="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Menopausal status (women only</a:t>
                      </a:r>
                      <a:r>
                        <a:rPr kumimoji="0" lang="en-US" sz="1800" b="0" i="0" u="none" strike="noStrike" cap="none" normalizeH="0" baseline="30000" dirty="0">
                          <a:ln>
                            <a:noFill/>
                          </a:ln>
                          <a:solidFill>
                            <a:schemeClr val="bg2">
                              <a:lumMod val="10000"/>
                            </a:schemeClr>
                          </a:solidFill>
                          <a:effectLst/>
                          <a:latin typeface="Calibri" panose="020F0502020204030204" pitchFamily="34" charset="0"/>
                        </a:rPr>
                        <a:t>†</a:t>
                      </a:r>
                      <a:r>
                        <a:rPr kumimoji="0" lang="en-US" sz="1800" b="0" i="0" u="none" strike="noStrike" cap="none" normalizeH="0" baseline="0" dirty="0">
                          <a:ln>
                            <a:noFill/>
                          </a:ln>
                          <a:solidFill>
                            <a:schemeClr val="bg2">
                              <a:lumMod val="10000"/>
                            </a:schemeClr>
                          </a:solidFill>
                          <a:effectLst/>
                          <a:latin typeface="Calibri" panose="020F0502020204030204" pitchFamily="34" charset="0"/>
                        </a:rPr>
                        <a:t>), n (%)</a:t>
                      </a:r>
                    </a:p>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Premenopausal</a:t>
                      </a:r>
                    </a:p>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Postmenopausal</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n = 919</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572 (62.2)</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347 (37.8)</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n = 911</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553 (60.7)</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358 (39.3)</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extLst>
                  <a:ext uri="{0D108BD9-81ED-4DB2-BD59-A6C34878D82A}">
                    <a16:rowId xmlns:a16="http://schemas.microsoft.com/office/drawing/2014/main" val="712545302"/>
                  </a:ext>
                </a:extLst>
              </a:tr>
              <a:tr h="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defRPr/>
                      </a:pPr>
                      <a:r>
                        <a:rPr kumimoji="0" lang="en-US" sz="1800" b="0" i="0" u="none" strike="noStrike" kern="1200" cap="none" normalizeH="0" baseline="0" dirty="0">
                          <a:ln>
                            <a:noFill/>
                          </a:ln>
                          <a:solidFill>
                            <a:schemeClr val="bg2">
                              <a:lumMod val="10000"/>
                            </a:schemeClr>
                          </a:solidFill>
                          <a:effectLst/>
                          <a:latin typeface="Calibri" panose="020F0502020204030204" pitchFamily="34" charset="0"/>
                          <a:ea typeface="+mn-ea"/>
                          <a:cs typeface="+mn-cs"/>
                        </a:rPr>
                        <a:t>HR+/HER2-, n (%)</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CDCDCF"/>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168 (18.2)</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CDCDCF"/>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157 (17.2)</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CDCDCF"/>
                    </a:solidFill>
                  </a:tcPr>
                </a:tc>
                <a:extLst>
                  <a:ext uri="{0D108BD9-81ED-4DB2-BD59-A6C34878D82A}">
                    <a16:rowId xmlns:a16="http://schemas.microsoft.com/office/drawing/2014/main" val="1455419796"/>
                  </a:ext>
                </a:extLst>
              </a:tr>
              <a:tr h="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defRPr/>
                      </a:pPr>
                      <a:r>
                        <a:rPr kumimoji="0" lang="en-US" sz="1800" b="0" i="0" u="none" strike="noStrike" kern="1200" cap="none" normalizeH="0" baseline="0" dirty="0">
                          <a:ln>
                            <a:noFill/>
                          </a:ln>
                          <a:solidFill>
                            <a:schemeClr val="bg2">
                              <a:lumMod val="10000"/>
                            </a:schemeClr>
                          </a:solidFill>
                          <a:effectLst/>
                          <a:latin typeface="Calibri" panose="020F0502020204030204" pitchFamily="34" charset="0"/>
                          <a:ea typeface="+mn-ea"/>
                          <a:cs typeface="+mn-cs"/>
                        </a:rPr>
                        <a:t>TNBC, n (%)</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751 (81.5)</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758 (82.8)</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extLst>
                  <a:ext uri="{0D108BD9-81ED-4DB2-BD59-A6C34878D82A}">
                    <a16:rowId xmlns:a16="http://schemas.microsoft.com/office/drawing/2014/main" val="2523622098"/>
                  </a:ext>
                </a:extLst>
              </a:tr>
              <a:tr h="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kern="1200" cap="none" normalizeH="0" baseline="0" dirty="0">
                          <a:ln>
                            <a:noFill/>
                          </a:ln>
                          <a:solidFill>
                            <a:schemeClr val="bg2">
                              <a:lumMod val="10000"/>
                            </a:schemeClr>
                          </a:solidFill>
                          <a:effectLst/>
                          <a:latin typeface="Calibri" panose="020F0502020204030204" pitchFamily="34" charset="0"/>
                          <a:ea typeface="+mn-ea"/>
                          <a:cs typeface="+mn-cs"/>
                        </a:rPr>
                        <a:t>Concurrent ET (HR+ only), n/N (%)</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CDCDCF"/>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146/168 (86.9)</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CDCDCF"/>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800" b="0" i="0" u="none" strike="noStrike" cap="none" normalizeH="0" baseline="0" dirty="0">
                          <a:ln>
                            <a:noFill/>
                          </a:ln>
                          <a:solidFill>
                            <a:schemeClr val="bg2">
                              <a:lumMod val="10000"/>
                            </a:schemeClr>
                          </a:solidFill>
                          <a:effectLst/>
                          <a:latin typeface="Calibri" panose="020F0502020204030204" pitchFamily="34" charset="0"/>
                        </a:rPr>
                        <a:t>142/157 (90.4)</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CDCDCF"/>
                    </a:solidFill>
                  </a:tcPr>
                </a:tc>
                <a:extLst>
                  <a:ext uri="{0D108BD9-81ED-4DB2-BD59-A6C34878D82A}">
                    <a16:rowId xmlns:a16="http://schemas.microsoft.com/office/drawing/2014/main" val="881061968"/>
                  </a:ext>
                </a:extLst>
              </a:tr>
            </a:tbl>
          </a:graphicData>
        </a:graphic>
      </p:graphicFrame>
      <p:sp>
        <p:nvSpPr>
          <p:cNvPr id="13" name="Text Box 15">
            <a:extLst>
              <a:ext uri="{FF2B5EF4-FFF2-40B4-BE49-F238E27FC236}">
                <a16:creationId xmlns:a16="http://schemas.microsoft.com/office/drawing/2014/main" id="{DD92942C-7044-49DF-9D60-FC1475130122}"/>
              </a:ext>
            </a:extLst>
          </p:cNvPr>
          <p:cNvSpPr txBox="1">
            <a:spLocks noChangeArrowheads="1"/>
          </p:cNvSpPr>
          <p:nvPr/>
        </p:nvSpPr>
        <p:spPr bwMode="auto">
          <a:xfrm>
            <a:off x="412751" y="6411775"/>
            <a:ext cx="7853362" cy="276999"/>
          </a:xfrm>
          <a:prstGeom prst="rect">
            <a:avLst/>
          </a:prstGeom>
          <a:noFill/>
          <a:ln>
            <a:noFill/>
          </a:ln>
        </p:spPr>
        <p:txBody>
          <a:bodyPr anchor="b">
            <a:spAutoFit/>
          </a:bodyPr>
          <a:lstStyle>
            <a:lvl1pPr>
              <a:defRPr b="1">
                <a:solidFill>
                  <a:schemeClr val="tx1"/>
                </a:solidFill>
                <a:latin typeface="Arial" charset="0"/>
              </a:defRPr>
            </a:lvl1pPr>
            <a:lvl2pPr marL="742950" indent="-285750">
              <a:defRPr b="1">
                <a:solidFill>
                  <a:schemeClr val="tx1"/>
                </a:solidFill>
                <a:latin typeface="Arial" charset="0"/>
              </a:defRPr>
            </a:lvl2pPr>
            <a:lvl3pPr marL="1143000" indent="-228600">
              <a:defRPr b="1">
                <a:solidFill>
                  <a:schemeClr val="tx1"/>
                </a:solidFill>
                <a:latin typeface="Arial" charset="0"/>
              </a:defRPr>
            </a:lvl3pPr>
            <a:lvl4pPr marL="1600200" indent="-228600">
              <a:defRPr b="1">
                <a:solidFill>
                  <a:schemeClr val="tx1"/>
                </a:solidFill>
                <a:latin typeface="Arial" charset="0"/>
              </a:defRPr>
            </a:lvl4pPr>
            <a:lvl5pPr marL="2057400" indent="-22860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10" normalizeH="0" baseline="0" noProof="0" dirty="0">
                <a:ln>
                  <a:noFill/>
                </a:ln>
                <a:solidFill>
                  <a:srgbClr val="455560"/>
                </a:solidFill>
                <a:effectLst/>
                <a:uLnTx/>
                <a:uFillTx/>
                <a:latin typeface="Calibri" panose="020F0502020204030204" pitchFamily="34" charset="0"/>
                <a:ea typeface="+mn-ea"/>
                <a:cs typeface="Calibri" panose="020F0502020204030204" pitchFamily="34" charset="0"/>
              </a:rPr>
              <a:t>Tutt. NEJM. 2021;384.2394.</a:t>
            </a:r>
          </a:p>
        </p:txBody>
      </p:sp>
      <p:sp>
        <p:nvSpPr>
          <p:cNvPr id="18" name="Text Box 30">
            <a:extLst>
              <a:ext uri="{FF2B5EF4-FFF2-40B4-BE49-F238E27FC236}">
                <a16:creationId xmlns:a16="http://schemas.microsoft.com/office/drawing/2014/main" id="{F50DA244-6353-4F5D-BF02-0AEC2D7C40A9}"/>
              </a:ext>
            </a:extLst>
          </p:cNvPr>
          <p:cNvSpPr txBox="1">
            <a:spLocks noChangeArrowheads="1"/>
          </p:cNvSpPr>
          <p:nvPr/>
        </p:nvSpPr>
        <p:spPr bwMode="auto">
          <a:xfrm>
            <a:off x="727076" y="5456242"/>
            <a:ext cx="10802937" cy="305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488" tIns="44450" rIns="90488" bIns="44450">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l" defTabSz="914400" rtl="0" eaLnBrk="1" fontAlgn="auto" latinLnBrk="0" hangingPunct="1">
              <a:lnSpc>
                <a:spcPct val="100000"/>
              </a:lnSpc>
              <a:spcBef>
                <a:spcPct val="35000"/>
              </a:spcBef>
              <a:spcAft>
                <a:spcPct val="25000"/>
              </a:spcAft>
              <a:buClr>
                <a:srgbClr val="015873"/>
              </a:buClr>
              <a:buSzTx/>
              <a:buFont typeface="Arial" panose="020B0604020202020204" pitchFamily="34" charset="0"/>
              <a:buNone/>
              <a:tabLst/>
              <a:defRPr/>
            </a:pPr>
            <a:r>
              <a:rPr kumimoji="0" lang="en-US" alt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*Data missing for n = 1 in each arm. </a:t>
            </a:r>
            <a:r>
              <a:rPr kumimoji="0" lang="en-US" altLang="en-US" sz="1400" b="0" i="0" u="none" strike="noStrike" kern="1200" cap="none" spc="0" normalizeH="0" baseline="30000" noProof="0" dirty="0">
                <a:ln>
                  <a:noFill/>
                </a:ln>
                <a:solidFill>
                  <a:srgbClr val="000000"/>
                </a:solidFill>
                <a:effectLst/>
                <a:uLnTx/>
                <a:uFillTx/>
                <a:latin typeface="Calibri" panose="020F0502020204030204" pitchFamily="34" charset="0"/>
                <a:ea typeface="+mn-ea"/>
                <a:cs typeface="Calibri" panose="020F0502020204030204" pitchFamily="34" charset="0"/>
              </a:rPr>
              <a:t>†</a:t>
            </a:r>
            <a:r>
              <a:rPr kumimoji="0" lang="en-US" alt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Trial enrolled 6 men (olaparib, n = 2; placebo, n = 4).</a:t>
            </a:r>
          </a:p>
        </p:txBody>
      </p:sp>
    </p:spTree>
    <p:extLst>
      <p:ext uri="{BB962C8B-B14F-4D97-AF65-F5344CB8AC3E}">
        <p14:creationId xmlns:p14="http://schemas.microsoft.com/office/powerpoint/2010/main" val="1149448840"/>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407B138-2627-45EF-AB62-EB903C7DF120}"/>
              </a:ext>
            </a:extLst>
          </p:cNvPr>
          <p:cNvSpPr>
            <a:spLocks noGrp="1"/>
          </p:cNvSpPr>
          <p:nvPr>
            <p:ph type="title"/>
          </p:nvPr>
        </p:nvSpPr>
        <p:spPr/>
        <p:txBody>
          <a:bodyPr/>
          <a:lstStyle/>
          <a:p>
            <a:r>
              <a:rPr lang="en-US" dirty="0"/>
              <a:t>OlympiA: Invasive Disease-Free Survival (ITT)</a:t>
            </a:r>
          </a:p>
        </p:txBody>
      </p:sp>
      <p:sp>
        <p:nvSpPr>
          <p:cNvPr id="9" name="Text Box 15">
            <a:extLst>
              <a:ext uri="{FF2B5EF4-FFF2-40B4-BE49-F238E27FC236}">
                <a16:creationId xmlns:a16="http://schemas.microsoft.com/office/drawing/2014/main" id="{BE942B88-9FE9-4A50-8672-2EFBE6BD752D}"/>
              </a:ext>
            </a:extLst>
          </p:cNvPr>
          <p:cNvSpPr txBox="1">
            <a:spLocks noChangeArrowheads="1"/>
          </p:cNvSpPr>
          <p:nvPr/>
        </p:nvSpPr>
        <p:spPr bwMode="auto">
          <a:xfrm>
            <a:off x="412751" y="6388915"/>
            <a:ext cx="7853362" cy="276999"/>
          </a:xfrm>
          <a:prstGeom prst="rect">
            <a:avLst/>
          </a:prstGeom>
          <a:noFill/>
          <a:ln>
            <a:noFill/>
          </a:ln>
        </p:spPr>
        <p:txBody>
          <a:bodyPr anchor="b">
            <a:spAutoFit/>
          </a:bodyPr>
          <a:lstStyle>
            <a:lvl1pPr>
              <a:defRPr b="1">
                <a:solidFill>
                  <a:schemeClr val="tx1"/>
                </a:solidFill>
                <a:latin typeface="Arial" charset="0"/>
              </a:defRPr>
            </a:lvl1pPr>
            <a:lvl2pPr marL="742950" indent="-285750">
              <a:defRPr b="1">
                <a:solidFill>
                  <a:schemeClr val="tx1"/>
                </a:solidFill>
                <a:latin typeface="Arial" charset="0"/>
              </a:defRPr>
            </a:lvl2pPr>
            <a:lvl3pPr marL="1143000" indent="-228600">
              <a:defRPr b="1">
                <a:solidFill>
                  <a:schemeClr val="tx1"/>
                </a:solidFill>
                <a:latin typeface="Arial" charset="0"/>
              </a:defRPr>
            </a:lvl3pPr>
            <a:lvl4pPr marL="1600200" indent="-228600">
              <a:defRPr b="1">
                <a:solidFill>
                  <a:schemeClr val="tx1"/>
                </a:solidFill>
                <a:latin typeface="Arial" charset="0"/>
              </a:defRPr>
            </a:lvl4pPr>
            <a:lvl5pPr marL="2057400" indent="-22860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10" normalizeH="0" baseline="0" noProof="0" dirty="0">
                <a:ln>
                  <a:noFill/>
                </a:ln>
                <a:solidFill>
                  <a:srgbClr val="455560"/>
                </a:solidFill>
                <a:effectLst/>
                <a:uLnTx/>
                <a:uFillTx/>
                <a:latin typeface="Calibri" panose="020F0502020204030204" pitchFamily="34" charset="0"/>
                <a:ea typeface="+mn-ea"/>
                <a:cs typeface="+mn-cs"/>
              </a:rPr>
              <a:t>Tutt. NEJM. 2021;384:2394.</a:t>
            </a:r>
          </a:p>
        </p:txBody>
      </p:sp>
      <p:graphicFrame>
        <p:nvGraphicFramePr>
          <p:cNvPr id="14" name="Table 14">
            <a:extLst>
              <a:ext uri="{FF2B5EF4-FFF2-40B4-BE49-F238E27FC236}">
                <a16:creationId xmlns:a16="http://schemas.microsoft.com/office/drawing/2014/main" id="{CE1994C6-5F2C-4F75-9587-2ACEBBCCD852}"/>
              </a:ext>
            </a:extLst>
          </p:cNvPr>
          <p:cNvGraphicFramePr>
            <a:graphicFrameLocks noGrp="1"/>
          </p:cNvGraphicFramePr>
          <p:nvPr/>
        </p:nvGraphicFramePr>
        <p:xfrm>
          <a:off x="2479642" y="2953174"/>
          <a:ext cx="5374838" cy="1463040"/>
        </p:xfrm>
        <a:graphic>
          <a:graphicData uri="http://schemas.openxmlformats.org/drawingml/2006/table">
            <a:tbl>
              <a:tblPr firstRow="1" bandRow="1">
                <a:tableStyleId>{93296810-A885-4BE3-A3E7-6D5BEEA58F35}</a:tableStyleId>
              </a:tblPr>
              <a:tblGrid>
                <a:gridCol w="1363945">
                  <a:extLst>
                    <a:ext uri="{9D8B030D-6E8A-4147-A177-3AD203B41FA5}">
                      <a16:colId xmlns:a16="http://schemas.microsoft.com/office/drawing/2014/main" val="2759772878"/>
                    </a:ext>
                  </a:extLst>
                </a:gridCol>
                <a:gridCol w="1132609">
                  <a:extLst>
                    <a:ext uri="{9D8B030D-6E8A-4147-A177-3AD203B41FA5}">
                      <a16:colId xmlns:a16="http://schemas.microsoft.com/office/drawing/2014/main" val="1358440235"/>
                    </a:ext>
                  </a:extLst>
                </a:gridCol>
                <a:gridCol w="1548247">
                  <a:extLst>
                    <a:ext uri="{9D8B030D-6E8A-4147-A177-3AD203B41FA5}">
                      <a16:colId xmlns:a16="http://schemas.microsoft.com/office/drawing/2014/main" val="619376707"/>
                    </a:ext>
                  </a:extLst>
                </a:gridCol>
                <a:gridCol w="1330037">
                  <a:extLst>
                    <a:ext uri="{9D8B030D-6E8A-4147-A177-3AD203B41FA5}">
                      <a16:colId xmlns:a16="http://schemas.microsoft.com/office/drawing/2014/main" val="2037917895"/>
                    </a:ext>
                  </a:extLst>
                </a:gridCol>
              </a:tblGrid>
              <a:tr h="147165">
                <a:tc>
                  <a:txBody>
                    <a:bodyPr/>
                    <a:lstStyle/>
                    <a:p>
                      <a:pPr>
                        <a:lnSpc>
                          <a:spcPct val="90000"/>
                        </a:lnSpc>
                      </a:pPr>
                      <a:endParaRPr lang="en-US" sz="1600" dirty="0">
                        <a:solidFill>
                          <a:schemeClr val="bg1"/>
                        </a:solidFill>
                        <a:latin typeface="Calibri" panose="020F0502020204030204" pitchFamily="34" charset="0"/>
                        <a:cs typeface="Calibri" panose="020F0502020204030204" pitchFamily="34" charset="0"/>
                      </a:endParaRPr>
                    </a:p>
                  </a:txBody>
                  <a:tcP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lnSpc>
                          <a:spcPct val="90000"/>
                        </a:lnSpc>
                      </a:pPr>
                      <a:r>
                        <a:rPr lang="en-US" sz="1600" dirty="0">
                          <a:solidFill>
                            <a:schemeClr val="bg1"/>
                          </a:solidFill>
                          <a:latin typeface="Calibri" panose="020F0502020204030204" pitchFamily="34" charset="0"/>
                          <a:cs typeface="Calibri" panose="020F0502020204030204" pitchFamily="34" charset="0"/>
                        </a:rPr>
                        <a:t>Events, n</a:t>
                      </a:r>
                    </a:p>
                  </a:txBody>
                  <a:tcP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lnSpc>
                          <a:spcPct val="90000"/>
                        </a:lnSpc>
                      </a:pPr>
                      <a:r>
                        <a:rPr lang="en-US" sz="1600" dirty="0">
                          <a:solidFill>
                            <a:schemeClr val="bg1"/>
                          </a:solidFill>
                          <a:latin typeface="Calibri" panose="020F0502020204030204" pitchFamily="34" charset="0"/>
                          <a:cs typeface="Calibri" panose="020F0502020204030204" pitchFamily="34" charset="0"/>
                        </a:rPr>
                        <a:t>3-Yr iDFS, %</a:t>
                      </a:r>
                    </a:p>
                  </a:txBody>
                  <a:tcP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tc>
                  <a:txBody>
                    <a:bodyPr/>
                    <a:lstStyle/>
                    <a:p>
                      <a:pPr algn="ctr">
                        <a:lnSpc>
                          <a:spcPct val="90000"/>
                        </a:lnSpc>
                      </a:pPr>
                      <a:r>
                        <a:rPr lang="en-US" sz="1600" dirty="0">
                          <a:solidFill>
                            <a:schemeClr val="bg1"/>
                          </a:solidFill>
                          <a:latin typeface="Calibri" panose="020F0502020204030204" pitchFamily="34" charset="0"/>
                          <a:cs typeface="Calibri" panose="020F0502020204030204" pitchFamily="34" charset="0"/>
                        </a:rPr>
                        <a:t>Difference, %</a:t>
                      </a:r>
                    </a:p>
                  </a:txBody>
                  <a:tcP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solidFill>
                  </a:tcPr>
                </a:tc>
                <a:extLst>
                  <a:ext uri="{0D108BD9-81ED-4DB2-BD59-A6C34878D82A}">
                    <a16:rowId xmlns:a16="http://schemas.microsoft.com/office/drawing/2014/main" val="2499398833"/>
                  </a:ext>
                </a:extLst>
              </a:tr>
              <a:tr h="0">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US" sz="1600" b="1" dirty="0">
                          <a:solidFill>
                            <a:schemeClr val="accent1"/>
                          </a:solidFill>
                          <a:latin typeface="Calibri" panose="020F0502020204030204" pitchFamily="34" charset="0"/>
                          <a:cs typeface="Calibri" panose="020F0502020204030204" pitchFamily="34" charset="0"/>
                        </a:rPr>
                        <a:t>—</a:t>
                      </a:r>
                      <a:r>
                        <a:rPr lang="en-US" sz="1600" b="1" dirty="0">
                          <a:solidFill>
                            <a:srgbClr val="E5A750"/>
                          </a:solidFill>
                          <a:latin typeface="Calibri" panose="020F0502020204030204" pitchFamily="34" charset="0"/>
                          <a:cs typeface="Calibri" panose="020F0502020204030204" pitchFamily="34" charset="0"/>
                        </a:rPr>
                        <a:t> </a:t>
                      </a:r>
                      <a:r>
                        <a:rPr lang="en-US" sz="1600" dirty="0">
                          <a:solidFill>
                            <a:schemeClr val="bg1"/>
                          </a:solidFill>
                          <a:latin typeface="Calibri" panose="020F0502020204030204" pitchFamily="34" charset="0"/>
                          <a:cs typeface="Calibri" panose="020F0502020204030204" pitchFamily="34" charset="0"/>
                        </a:rPr>
                        <a:t>Olaparib</a:t>
                      </a:r>
                    </a:p>
                  </a:txBody>
                  <a:tcPr>
                    <a:lnT w="12700" cap="flat" cmpd="sng" algn="ctr">
                      <a:noFill/>
                      <a:prstDash val="solid"/>
                      <a:round/>
                      <a:headEnd type="none" w="med" len="med"/>
                      <a:tailEnd type="none" w="med" len="med"/>
                    </a:lnT>
                    <a:solidFill>
                      <a:schemeClr val="tx1"/>
                    </a:solidFill>
                  </a:tcPr>
                </a:tc>
                <a:tc>
                  <a:txBody>
                    <a:bodyPr/>
                    <a:lstStyle/>
                    <a:p>
                      <a:pPr algn="ctr">
                        <a:lnSpc>
                          <a:spcPct val="90000"/>
                        </a:lnSpc>
                      </a:pPr>
                      <a:r>
                        <a:rPr lang="en-US" sz="1600" dirty="0">
                          <a:solidFill>
                            <a:schemeClr val="bg1"/>
                          </a:solidFill>
                          <a:latin typeface="Calibri" panose="020F0502020204030204" pitchFamily="34" charset="0"/>
                          <a:cs typeface="Calibri" panose="020F0502020204030204" pitchFamily="34" charset="0"/>
                        </a:rPr>
                        <a:t>106</a:t>
                      </a:r>
                    </a:p>
                  </a:txBody>
                  <a:tcPr>
                    <a:lnT w="12700" cap="flat" cmpd="sng" algn="ctr">
                      <a:noFill/>
                      <a:prstDash val="solid"/>
                      <a:round/>
                      <a:headEnd type="none" w="med" len="med"/>
                      <a:tailEnd type="none" w="med" len="med"/>
                    </a:lnT>
                    <a:solidFill>
                      <a:schemeClr val="tx1"/>
                    </a:solidFill>
                  </a:tcPr>
                </a:tc>
                <a:tc>
                  <a:txBody>
                    <a:bodyPr/>
                    <a:lstStyle/>
                    <a:p>
                      <a:pPr algn="ctr">
                        <a:lnSpc>
                          <a:spcPct val="90000"/>
                        </a:lnSpc>
                      </a:pPr>
                      <a:r>
                        <a:rPr lang="en-US" sz="1600" dirty="0">
                          <a:solidFill>
                            <a:schemeClr val="bg1"/>
                          </a:solidFill>
                          <a:latin typeface="Calibri" panose="020F0502020204030204" pitchFamily="34" charset="0"/>
                          <a:cs typeface="Calibri" panose="020F0502020204030204" pitchFamily="34" charset="0"/>
                        </a:rPr>
                        <a:t>85.9</a:t>
                      </a:r>
                    </a:p>
                  </a:txBody>
                  <a:tcPr>
                    <a:lnT w="12700" cap="flat" cmpd="sng" algn="ctr">
                      <a:noFill/>
                      <a:prstDash val="solid"/>
                      <a:round/>
                      <a:headEnd type="none" w="med" len="med"/>
                      <a:tailEnd type="none" w="med" len="med"/>
                    </a:lnT>
                    <a:solidFill>
                      <a:schemeClr val="tx1"/>
                    </a:solidFill>
                  </a:tcPr>
                </a:tc>
                <a:tc rowSpan="2">
                  <a:txBody>
                    <a:bodyPr/>
                    <a:lstStyle/>
                    <a:p>
                      <a:pPr algn="ctr">
                        <a:lnSpc>
                          <a:spcPct val="90000"/>
                        </a:lnSpc>
                      </a:pPr>
                      <a:r>
                        <a:rPr lang="en-US" sz="1600" dirty="0">
                          <a:solidFill>
                            <a:schemeClr val="bg1"/>
                          </a:solidFill>
                          <a:latin typeface="Calibri" panose="020F0502020204030204" pitchFamily="34" charset="0"/>
                          <a:cs typeface="Calibri" panose="020F0502020204030204" pitchFamily="34" charset="0"/>
                        </a:rPr>
                        <a:t>8.8</a:t>
                      </a:r>
                    </a:p>
                  </a:txBody>
                  <a:tcPr anchor="ctr">
                    <a:lnT w="12700" cap="flat" cmpd="sng" algn="ctr">
                      <a:noFill/>
                      <a:prstDash val="solid"/>
                      <a:round/>
                      <a:headEnd type="none" w="med" len="med"/>
                      <a:tailEnd type="none" w="med" len="med"/>
                    </a:lnT>
                    <a:lnB w="12700" cmpd="sng">
                      <a:noFill/>
                    </a:lnB>
                    <a:solidFill>
                      <a:schemeClr val="tx1"/>
                    </a:solidFill>
                  </a:tcPr>
                </a:tc>
                <a:extLst>
                  <a:ext uri="{0D108BD9-81ED-4DB2-BD59-A6C34878D82A}">
                    <a16:rowId xmlns:a16="http://schemas.microsoft.com/office/drawing/2014/main" val="2252869345"/>
                  </a:ext>
                </a:extLst>
              </a:tr>
              <a:tr h="0">
                <a:tc>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US" sz="1600" b="1" dirty="0">
                          <a:solidFill>
                            <a:schemeClr val="accent3"/>
                          </a:solidFill>
                          <a:latin typeface="Calibri" panose="020F0502020204030204" pitchFamily="34" charset="0"/>
                          <a:cs typeface="Calibri" panose="020F0502020204030204" pitchFamily="34" charset="0"/>
                        </a:rPr>
                        <a:t>—</a:t>
                      </a:r>
                      <a:r>
                        <a:rPr lang="en-US" sz="1600" dirty="0">
                          <a:solidFill>
                            <a:schemeClr val="bg1"/>
                          </a:solidFill>
                          <a:latin typeface="Calibri" panose="020F0502020204030204" pitchFamily="34" charset="0"/>
                          <a:cs typeface="Calibri" panose="020F0502020204030204" pitchFamily="34" charset="0"/>
                        </a:rPr>
                        <a:t> Placebo</a:t>
                      </a:r>
                    </a:p>
                  </a:txBody>
                  <a:tcPr>
                    <a:solidFill>
                      <a:schemeClr val="tx1"/>
                    </a:solidFill>
                  </a:tcPr>
                </a:tc>
                <a:tc>
                  <a:txBody>
                    <a:bodyPr/>
                    <a:lstStyle/>
                    <a:p>
                      <a:pPr algn="ctr">
                        <a:lnSpc>
                          <a:spcPct val="90000"/>
                        </a:lnSpc>
                      </a:pPr>
                      <a:r>
                        <a:rPr lang="en-US" sz="1600" dirty="0">
                          <a:solidFill>
                            <a:schemeClr val="bg1"/>
                          </a:solidFill>
                          <a:latin typeface="Calibri" panose="020F0502020204030204" pitchFamily="34" charset="0"/>
                          <a:cs typeface="Calibri" panose="020F0502020204030204" pitchFamily="34" charset="0"/>
                        </a:rPr>
                        <a:t>178</a:t>
                      </a:r>
                    </a:p>
                  </a:txBody>
                  <a:tcPr>
                    <a:solidFill>
                      <a:schemeClr val="tx1"/>
                    </a:solidFill>
                  </a:tcPr>
                </a:tc>
                <a:tc>
                  <a:txBody>
                    <a:bodyPr/>
                    <a:lstStyle/>
                    <a:p>
                      <a:pPr algn="ctr">
                        <a:lnSpc>
                          <a:spcPct val="90000"/>
                        </a:lnSpc>
                      </a:pPr>
                      <a:r>
                        <a:rPr lang="en-US" sz="1600" dirty="0">
                          <a:solidFill>
                            <a:schemeClr val="bg1"/>
                          </a:solidFill>
                          <a:latin typeface="Calibri" panose="020F0502020204030204" pitchFamily="34" charset="0"/>
                          <a:cs typeface="Calibri" panose="020F0502020204030204" pitchFamily="34" charset="0"/>
                        </a:rPr>
                        <a:t>77.1</a:t>
                      </a:r>
                    </a:p>
                  </a:txBody>
                  <a:tcPr>
                    <a:solidFill>
                      <a:schemeClr val="tx1"/>
                    </a:solidFill>
                  </a:tcPr>
                </a:tc>
                <a:tc vMerge="1">
                  <a:txBody>
                    <a:bodyPr/>
                    <a:lstStyle/>
                    <a:p>
                      <a:pPr algn="ctr"/>
                      <a:endParaRPr lang="en-US" sz="1200" dirty="0">
                        <a:solidFill>
                          <a:schemeClr val="bg1"/>
                        </a:solidFill>
                      </a:endParaRPr>
                    </a:p>
                  </a:txBody>
                  <a:tcPr/>
                </a:tc>
                <a:extLst>
                  <a:ext uri="{0D108BD9-81ED-4DB2-BD59-A6C34878D82A}">
                    <a16:rowId xmlns:a16="http://schemas.microsoft.com/office/drawing/2014/main" val="1776023000"/>
                  </a:ext>
                </a:extLst>
              </a:tr>
              <a:tr h="0">
                <a:tc gridSpan="4">
                  <a:txBody>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US" sz="1600" b="1" dirty="0">
                          <a:solidFill>
                            <a:schemeClr val="bg1"/>
                          </a:solidFill>
                          <a:latin typeface="Calibri" panose="020F0502020204030204" pitchFamily="34" charset="0"/>
                          <a:cs typeface="Calibri" panose="020F0502020204030204" pitchFamily="34" charset="0"/>
                        </a:rPr>
                        <a:t>Stratified HR for Invasive Disease/Death (99.5% CI): </a:t>
                      </a:r>
                      <a:br>
                        <a:rPr lang="en-US" sz="1600" dirty="0">
                          <a:solidFill>
                            <a:schemeClr val="bg1"/>
                          </a:solidFill>
                          <a:latin typeface="Calibri" panose="020F0502020204030204" pitchFamily="34" charset="0"/>
                          <a:cs typeface="Calibri" panose="020F0502020204030204" pitchFamily="34" charset="0"/>
                        </a:rPr>
                      </a:br>
                      <a:r>
                        <a:rPr lang="en-US" sz="1600" dirty="0">
                          <a:solidFill>
                            <a:schemeClr val="bg1"/>
                          </a:solidFill>
                          <a:latin typeface="Calibri" panose="020F0502020204030204" pitchFamily="34" charset="0"/>
                          <a:cs typeface="Calibri" panose="020F0502020204030204" pitchFamily="34" charset="0"/>
                        </a:rPr>
                        <a:t>0.58 (0.41-0.82; </a:t>
                      </a:r>
                      <a:r>
                        <a:rPr lang="en-US" sz="1600" i="1" dirty="0">
                          <a:solidFill>
                            <a:schemeClr val="bg1"/>
                          </a:solidFill>
                          <a:latin typeface="Calibri" panose="020F0502020204030204" pitchFamily="34" charset="0"/>
                          <a:cs typeface="Calibri" panose="020F0502020204030204" pitchFamily="34" charset="0"/>
                        </a:rPr>
                        <a:t>P</a:t>
                      </a:r>
                      <a:r>
                        <a:rPr lang="en-US" sz="1600" dirty="0">
                          <a:solidFill>
                            <a:schemeClr val="bg1"/>
                          </a:solidFill>
                          <a:latin typeface="Calibri" panose="020F0502020204030204" pitchFamily="34" charset="0"/>
                          <a:cs typeface="Calibri" panose="020F0502020204030204" pitchFamily="34" charset="0"/>
                        </a:rPr>
                        <a:t> &lt;.001)</a:t>
                      </a:r>
                    </a:p>
                  </a:txBody>
                  <a:tcPr>
                    <a:solidFill>
                      <a:schemeClr val="tx1"/>
                    </a:solidFill>
                  </a:tcPr>
                </a:tc>
                <a:tc hMerge="1">
                  <a:txBody>
                    <a:bodyPr/>
                    <a:lstStyle/>
                    <a:p>
                      <a:pPr algn="ctr">
                        <a:lnSpc>
                          <a:spcPct val="90000"/>
                        </a:lnSpc>
                      </a:pPr>
                      <a:endParaRPr lang="en-US" sz="1600" dirty="0">
                        <a:solidFill>
                          <a:schemeClr val="bg1"/>
                        </a:solidFill>
                        <a:latin typeface="Calibri" panose="020F0502020204030204" pitchFamily="34" charset="0"/>
                        <a:cs typeface="Calibri" panose="020F0502020204030204" pitchFamily="34" charset="0"/>
                      </a:endParaRPr>
                    </a:p>
                  </a:txBody>
                  <a:tcPr>
                    <a:solidFill>
                      <a:schemeClr val="tx1"/>
                    </a:solidFill>
                  </a:tcPr>
                </a:tc>
                <a:tc hMerge="1">
                  <a:txBody>
                    <a:bodyPr/>
                    <a:lstStyle/>
                    <a:p>
                      <a:pPr algn="ctr">
                        <a:lnSpc>
                          <a:spcPct val="90000"/>
                        </a:lnSpc>
                      </a:pPr>
                      <a:endParaRPr lang="en-US" sz="1600" dirty="0">
                        <a:solidFill>
                          <a:schemeClr val="bg1"/>
                        </a:solidFill>
                        <a:latin typeface="Calibri" panose="020F0502020204030204" pitchFamily="34" charset="0"/>
                        <a:cs typeface="Calibri" panose="020F0502020204030204" pitchFamily="34" charset="0"/>
                      </a:endParaRPr>
                    </a:p>
                  </a:txBody>
                  <a:tcPr>
                    <a:solidFill>
                      <a:schemeClr val="tx1"/>
                    </a:solidFill>
                  </a:tcPr>
                </a:tc>
                <a:tc hMerge="1">
                  <a:txBody>
                    <a:bodyPr/>
                    <a:lstStyle/>
                    <a:p>
                      <a:pPr algn="ctr">
                        <a:lnSpc>
                          <a:spcPct val="90000"/>
                        </a:lnSpc>
                      </a:pPr>
                      <a:endParaRPr lang="en-US" sz="1600" dirty="0">
                        <a:solidFill>
                          <a:schemeClr val="bg1"/>
                        </a:solidFill>
                        <a:latin typeface="Calibri" panose="020F0502020204030204" pitchFamily="34" charset="0"/>
                        <a:cs typeface="Calibri" panose="020F0502020204030204" pitchFamily="34" charset="0"/>
                      </a:endParaRPr>
                    </a:p>
                  </a:txBody>
                  <a:tcPr anchor="ctr">
                    <a:lnT w="12700" cap="flat" cmpd="sng" algn="ctr">
                      <a:noFill/>
                      <a:prstDash val="solid"/>
                      <a:round/>
                      <a:headEnd type="none" w="med" len="med"/>
                      <a:tailEnd type="none" w="med" len="med"/>
                    </a:lnT>
                    <a:solidFill>
                      <a:schemeClr val="tx1"/>
                    </a:solidFill>
                  </a:tcPr>
                </a:tc>
                <a:extLst>
                  <a:ext uri="{0D108BD9-81ED-4DB2-BD59-A6C34878D82A}">
                    <a16:rowId xmlns:a16="http://schemas.microsoft.com/office/drawing/2014/main" val="2751058820"/>
                  </a:ext>
                </a:extLst>
              </a:tr>
            </a:tbl>
          </a:graphicData>
        </a:graphic>
      </p:graphicFrame>
      <p:grpSp>
        <p:nvGrpSpPr>
          <p:cNvPr id="4" name="Group 3">
            <a:extLst>
              <a:ext uri="{FF2B5EF4-FFF2-40B4-BE49-F238E27FC236}">
                <a16:creationId xmlns:a16="http://schemas.microsoft.com/office/drawing/2014/main" id="{4656F7D1-2DB4-2C24-A45D-6044EED5D06B}"/>
              </a:ext>
            </a:extLst>
          </p:cNvPr>
          <p:cNvGrpSpPr/>
          <p:nvPr/>
        </p:nvGrpSpPr>
        <p:grpSpPr>
          <a:xfrm>
            <a:off x="412751" y="1489105"/>
            <a:ext cx="10931310" cy="4730130"/>
            <a:chOff x="2406542" y="1469180"/>
            <a:chExt cx="6870541" cy="4187423"/>
          </a:xfrm>
        </p:grpSpPr>
        <p:sp>
          <p:nvSpPr>
            <p:cNvPr id="10" name="TextBox 9">
              <a:extLst>
                <a:ext uri="{FF2B5EF4-FFF2-40B4-BE49-F238E27FC236}">
                  <a16:creationId xmlns:a16="http://schemas.microsoft.com/office/drawing/2014/main" id="{FB6D50A9-0C81-466C-9B16-D15A7371BDD3}"/>
                </a:ext>
              </a:extLst>
            </p:cNvPr>
            <p:cNvSpPr txBox="1"/>
            <p:nvPr/>
          </p:nvSpPr>
          <p:spPr bwMode="auto">
            <a:xfrm>
              <a:off x="3607310" y="4567265"/>
              <a:ext cx="5221498" cy="369332"/>
            </a:xfrm>
            <a:prstGeom prst="rect">
              <a:avLst/>
            </a:prstGeom>
            <a:solidFill>
              <a:schemeClr val="tx1"/>
            </a:solidFill>
            <a:ln>
              <a:noFill/>
            </a:ln>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Mo</a:t>
              </a:r>
            </a:p>
          </p:txBody>
        </p:sp>
        <p:sp>
          <p:nvSpPr>
            <p:cNvPr id="13" name="TextBox 12">
              <a:extLst>
                <a:ext uri="{FF2B5EF4-FFF2-40B4-BE49-F238E27FC236}">
                  <a16:creationId xmlns:a16="http://schemas.microsoft.com/office/drawing/2014/main" id="{91060707-25A2-4D01-8921-D31292DEC660}"/>
                </a:ext>
              </a:extLst>
            </p:cNvPr>
            <p:cNvSpPr txBox="1"/>
            <p:nvPr/>
          </p:nvSpPr>
          <p:spPr bwMode="auto">
            <a:xfrm>
              <a:off x="2592202" y="4729083"/>
              <a:ext cx="1881028" cy="369332"/>
            </a:xfrm>
            <a:prstGeom prst="rect">
              <a:avLst/>
            </a:prstGeom>
            <a:solidFill>
              <a:schemeClr val="tx1"/>
            </a:solidFill>
            <a:ln>
              <a:noFill/>
            </a:ln>
          </p:spPr>
          <p:txBody>
            <a:bodyPr wrap="non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Patients at Risk, n</a:t>
              </a:r>
            </a:p>
          </p:txBody>
        </p:sp>
        <p:sp>
          <p:nvSpPr>
            <p:cNvPr id="57" name="TextBox 56">
              <a:extLst>
                <a:ext uri="{FF2B5EF4-FFF2-40B4-BE49-F238E27FC236}">
                  <a16:creationId xmlns:a16="http://schemas.microsoft.com/office/drawing/2014/main" id="{5EF2EDD5-BA7C-8547-A524-24D54E0699E7}"/>
                </a:ext>
              </a:extLst>
            </p:cNvPr>
            <p:cNvSpPr txBox="1"/>
            <p:nvPr/>
          </p:nvSpPr>
          <p:spPr bwMode="auto">
            <a:xfrm>
              <a:off x="2406542" y="5010272"/>
              <a:ext cx="804901" cy="572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15873"/>
                  </a:solidFill>
                  <a:effectLst/>
                  <a:uLnTx/>
                  <a:uFillTx/>
                  <a:latin typeface="Calibri" panose="020F0502020204030204" pitchFamily="34" charset="0"/>
                  <a:ea typeface="+mn-ea"/>
                  <a:cs typeface="+mn-cs"/>
                </a:rPr>
                <a:t>Olaparib</a:t>
              </a:r>
              <a:b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800" b="0" i="0" u="none" strike="noStrike" kern="1200" cap="none" spc="0" normalizeH="0" baseline="0" noProof="0" dirty="0">
                  <a:ln>
                    <a:noFill/>
                  </a:ln>
                  <a:solidFill>
                    <a:srgbClr val="E1471D"/>
                  </a:solidFill>
                  <a:effectLst/>
                  <a:uLnTx/>
                  <a:uFillTx/>
                  <a:latin typeface="Calibri" panose="020F0502020204030204" pitchFamily="34" charset="0"/>
                  <a:ea typeface="+mn-ea"/>
                  <a:cs typeface="+mn-cs"/>
                </a:rPr>
                <a:t>Placebo</a:t>
              </a:r>
            </a:p>
          </p:txBody>
        </p:sp>
        <p:sp>
          <p:nvSpPr>
            <p:cNvPr id="65" name="TextBox 64">
              <a:extLst>
                <a:ext uri="{FF2B5EF4-FFF2-40B4-BE49-F238E27FC236}">
                  <a16:creationId xmlns:a16="http://schemas.microsoft.com/office/drawing/2014/main" id="{0C611532-862E-4E40-9898-79BD9A0880B1}"/>
                </a:ext>
              </a:extLst>
            </p:cNvPr>
            <p:cNvSpPr txBox="1"/>
            <p:nvPr/>
          </p:nvSpPr>
          <p:spPr bwMode="auto">
            <a:xfrm>
              <a:off x="3177192" y="5010272"/>
              <a:ext cx="74976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921</a:t>
              </a:r>
              <a:b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915</a:t>
              </a:r>
            </a:p>
          </p:txBody>
        </p:sp>
        <p:sp>
          <p:nvSpPr>
            <p:cNvPr id="66" name="TextBox 65">
              <a:extLst>
                <a:ext uri="{FF2B5EF4-FFF2-40B4-BE49-F238E27FC236}">
                  <a16:creationId xmlns:a16="http://schemas.microsoft.com/office/drawing/2014/main" id="{272B8AE3-BA5F-E547-96CE-0CC207FCE602}"/>
                </a:ext>
              </a:extLst>
            </p:cNvPr>
            <p:cNvSpPr txBox="1"/>
            <p:nvPr/>
          </p:nvSpPr>
          <p:spPr bwMode="auto">
            <a:xfrm>
              <a:off x="3941496" y="5010272"/>
              <a:ext cx="74976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820</a:t>
              </a:r>
              <a:b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807</a:t>
              </a:r>
            </a:p>
          </p:txBody>
        </p:sp>
        <p:sp>
          <p:nvSpPr>
            <p:cNvPr id="67" name="TextBox 66">
              <a:extLst>
                <a:ext uri="{FF2B5EF4-FFF2-40B4-BE49-F238E27FC236}">
                  <a16:creationId xmlns:a16="http://schemas.microsoft.com/office/drawing/2014/main" id="{14AF01F4-8C8E-0C4E-9605-7EB9644129B2}"/>
                </a:ext>
              </a:extLst>
            </p:cNvPr>
            <p:cNvSpPr txBox="1"/>
            <p:nvPr/>
          </p:nvSpPr>
          <p:spPr bwMode="auto">
            <a:xfrm>
              <a:off x="4705800" y="5010272"/>
              <a:ext cx="74976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737</a:t>
              </a:r>
              <a:b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732</a:t>
              </a:r>
            </a:p>
          </p:txBody>
        </p:sp>
        <p:sp>
          <p:nvSpPr>
            <p:cNvPr id="68" name="TextBox 67">
              <a:extLst>
                <a:ext uri="{FF2B5EF4-FFF2-40B4-BE49-F238E27FC236}">
                  <a16:creationId xmlns:a16="http://schemas.microsoft.com/office/drawing/2014/main" id="{A239ED4A-3CD3-E347-AE90-F2E7A5329764}"/>
                </a:ext>
              </a:extLst>
            </p:cNvPr>
            <p:cNvSpPr txBox="1"/>
            <p:nvPr/>
          </p:nvSpPr>
          <p:spPr bwMode="auto">
            <a:xfrm>
              <a:off x="5470104" y="5010272"/>
              <a:ext cx="74976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607</a:t>
              </a:r>
              <a:b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585</a:t>
              </a:r>
            </a:p>
          </p:txBody>
        </p:sp>
        <p:sp>
          <p:nvSpPr>
            <p:cNvPr id="69" name="TextBox 68">
              <a:extLst>
                <a:ext uri="{FF2B5EF4-FFF2-40B4-BE49-F238E27FC236}">
                  <a16:creationId xmlns:a16="http://schemas.microsoft.com/office/drawing/2014/main" id="{8BAFAF00-3C91-D64D-A664-3A4988D56686}"/>
                </a:ext>
              </a:extLst>
            </p:cNvPr>
            <p:cNvSpPr txBox="1"/>
            <p:nvPr/>
          </p:nvSpPr>
          <p:spPr bwMode="auto">
            <a:xfrm>
              <a:off x="6234408" y="5010272"/>
              <a:ext cx="74976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477</a:t>
              </a:r>
              <a:b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452</a:t>
              </a:r>
            </a:p>
          </p:txBody>
        </p:sp>
        <p:sp>
          <p:nvSpPr>
            <p:cNvPr id="70" name="TextBox 69">
              <a:extLst>
                <a:ext uri="{FF2B5EF4-FFF2-40B4-BE49-F238E27FC236}">
                  <a16:creationId xmlns:a16="http://schemas.microsoft.com/office/drawing/2014/main" id="{19DAB466-42B0-924A-9E5A-FE3AF1FE0405}"/>
                </a:ext>
              </a:extLst>
            </p:cNvPr>
            <p:cNvSpPr txBox="1"/>
            <p:nvPr/>
          </p:nvSpPr>
          <p:spPr bwMode="auto">
            <a:xfrm>
              <a:off x="6998712" y="5010272"/>
              <a:ext cx="74976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361</a:t>
              </a:r>
              <a:b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353</a:t>
              </a:r>
            </a:p>
          </p:txBody>
        </p:sp>
        <p:sp>
          <p:nvSpPr>
            <p:cNvPr id="71" name="TextBox 70">
              <a:extLst>
                <a:ext uri="{FF2B5EF4-FFF2-40B4-BE49-F238E27FC236}">
                  <a16:creationId xmlns:a16="http://schemas.microsoft.com/office/drawing/2014/main" id="{AFE3BBB2-6E1B-F14F-99B9-91CCADAF6F6B}"/>
                </a:ext>
              </a:extLst>
            </p:cNvPr>
            <p:cNvSpPr txBox="1"/>
            <p:nvPr/>
          </p:nvSpPr>
          <p:spPr bwMode="auto">
            <a:xfrm>
              <a:off x="7763016" y="5010272"/>
              <a:ext cx="74976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276</a:t>
              </a:r>
              <a:b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256</a:t>
              </a:r>
            </a:p>
          </p:txBody>
        </p:sp>
        <p:sp>
          <p:nvSpPr>
            <p:cNvPr id="72" name="TextBox 71">
              <a:extLst>
                <a:ext uri="{FF2B5EF4-FFF2-40B4-BE49-F238E27FC236}">
                  <a16:creationId xmlns:a16="http://schemas.microsoft.com/office/drawing/2014/main" id="{71B70A15-E332-1441-A122-751AC1B37370}"/>
                </a:ext>
              </a:extLst>
            </p:cNvPr>
            <p:cNvSpPr txBox="1"/>
            <p:nvPr/>
          </p:nvSpPr>
          <p:spPr bwMode="auto">
            <a:xfrm>
              <a:off x="8527320" y="5010272"/>
              <a:ext cx="749763"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183</a:t>
              </a:r>
              <a:b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173</a:t>
              </a:r>
            </a:p>
          </p:txBody>
        </p:sp>
        <p:grpSp>
          <p:nvGrpSpPr>
            <p:cNvPr id="3" name="Group 2">
              <a:extLst>
                <a:ext uri="{FF2B5EF4-FFF2-40B4-BE49-F238E27FC236}">
                  <a16:creationId xmlns:a16="http://schemas.microsoft.com/office/drawing/2014/main" id="{94DC01ED-DBD4-00E2-30CE-0942101E3E25}"/>
                </a:ext>
              </a:extLst>
            </p:cNvPr>
            <p:cNvGrpSpPr/>
            <p:nvPr/>
          </p:nvGrpSpPr>
          <p:grpSpPr>
            <a:xfrm>
              <a:off x="2849028" y="1469180"/>
              <a:ext cx="6206343" cy="3137834"/>
              <a:chOff x="2849028" y="1469180"/>
              <a:chExt cx="6206343" cy="3137834"/>
            </a:xfrm>
          </p:grpSpPr>
          <p:cxnSp>
            <p:nvCxnSpPr>
              <p:cNvPr id="11" name="Straight Connector 10">
                <a:extLst>
                  <a:ext uri="{FF2B5EF4-FFF2-40B4-BE49-F238E27FC236}">
                    <a16:creationId xmlns:a16="http://schemas.microsoft.com/office/drawing/2014/main" id="{62F9C46E-1432-EC44-8B53-BA4F16BE5B59}"/>
                  </a:ext>
                </a:extLst>
              </p:cNvPr>
              <p:cNvCxnSpPr>
                <a:cxnSpLocks/>
              </p:cNvCxnSpPr>
              <p:nvPr/>
            </p:nvCxnSpPr>
            <p:spPr bwMode="auto">
              <a:xfrm>
                <a:off x="3532909" y="4233146"/>
                <a:ext cx="5522462" cy="0"/>
              </a:xfrm>
              <a:prstGeom prst="line">
                <a:avLst/>
              </a:prstGeom>
              <a:noFill/>
              <a:ln w="28575" cap="flat" cmpd="sng" algn="ctr">
                <a:solidFill>
                  <a:schemeClr val="bg1"/>
                </a:solidFill>
                <a:prstDash val="solid"/>
                <a:round/>
                <a:headEnd type="none" w="med" len="med"/>
                <a:tailEnd type="none" w="med" len="med"/>
              </a:ln>
              <a:effectLst/>
            </p:spPr>
          </p:cxnSp>
          <p:cxnSp>
            <p:nvCxnSpPr>
              <p:cNvPr id="15" name="Straight Connector 14">
                <a:extLst>
                  <a:ext uri="{FF2B5EF4-FFF2-40B4-BE49-F238E27FC236}">
                    <a16:creationId xmlns:a16="http://schemas.microsoft.com/office/drawing/2014/main" id="{8C95B05E-C289-3C41-ACB0-60A7B996495F}"/>
                  </a:ext>
                </a:extLst>
              </p:cNvPr>
              <p:cNvCxnSpPr>
                <a:cxnSpLocks/>
              </p:cNvCxnSpPr>
              <p:nvPr/>
            </p:nvCxnSpPr>
            <p:spPr bwMode="auto">
              <a:xfrm flipV="1">
                <a:off x="3543301" y="1693718"/>
                <a:ext cx="0" cy="2545773"/>
              </a:xfrm>
              <a:prstGeom prst="line">
                <a:avLst/>
              </a:prstGeom>
              <a:noFill/>
              <a:ln w="28575" cap="flat" cmpd="sng" algn="ctr">
                <a:solidFill>
                  <a:schemeClr val="bg1"/>
                </a:solidFill>
                <a:prstDash val="solid"/>
                <a:round/>
                <a:headEnd type="none" w="med" len="med"/>
                <a:tailEnd type="none" w="med" len="med"/>
              </a:ln>
              <a:effectLst/>
            </p:spPr>
          </p:cxnSp>
          <p:cxnSp>
            <p:nvCxnSpPr>
              <p:cNvPr id="17" name="Straight Connector 16">
                <a:extLst>
                  <a:ext uri="{FF2B5EF4-FFF2-40B4-BE49-F238E27FC236}">
                    <a16:creationId xmlns:a16="http://schemas.microsoft.com/office/drawing/2014/main" id="{7231A170-0E79-734C-920E-134FA2E11202}"/>
                  </a:ext>
                </a:extLst>
              </p:cNvPr>
              <p:cNvCxnSpPr>
                <a:cxnSpLocks/>
              </p:cNvCxnSpPr>
              <p:nvPr/>
            </p:nvCxnSpPr>
            <p:spPr bwMode="auto">
              <a:xfrm flipH="1">
                <a:off x="3480955" y="1704109"/>
                <a:ext cx="64008" cy="0"/>
              </a:xfrm>
              <a:prstGeom prst="line">
                <a:avLst/>
              </a:prstGeom>
              <a:noFill/>
              <a:ln w="28575" cap="flat" cmpd="sng" algn="ctr">
                <a:solidFill>
                  <a:schemeClr val="bg1"/>
                </a:solidFill>
                <a:prstDash val="solid"/>
                <a:round/>
                <a:headEnd type="none" w="med" len="med"/>
                <a:tailEnd type="none" w="med" len="med"/>
              </a:ln>
              <a:effectLst/>
            </p:spPr>
          </p:cxnSp>
          <p:cxnSp>
            <p:nvCxnSpPr>
              <p:cNvPr id="19" name="Straight Connector 18">
                <a:extLst>
                  <a:ext uri="{FF2B5EF4-FFF2-40B4-BE49-F238E27FC236}">
                    <a16:creationId xmlns:a16="http://schemas.microsoft.com/office/drawing/2014/main" id="{B4059102-135E-BC44-A6A2-D159BA7D479F}"/>
                  </a:ext>
                </a:extLst>
              </p:cNvPr>
              <p:cNvCxnSpPr>
                <a:cxnSpLocks/>
              </p:cNvCxnSpPr>
              <p:nvPr/>
            </p:nvCxnSpPr>
            <p:spPr bwMode="auto">
              <a:xfrm flipH="1">
                <a:off x="3480955" y="2209917"/>
                <a:ext cx="64008" cy="0"/>
              </a:xfrm>
              <a:prstGeom prst="line">
                <a:avLst/>
              </a:prstGeom>
              <a:noFill/>
              <a:ln w="28575" cap="flat" cmpd="sng" algn="ctr">
                <a:solidFill>
                  <a:schemeClr val="bg1"/>
                </a:solidFill>
                <a:prstDash val="solid"/>
                <a:round/>
                <a:headEnd type="none" w="med" len="med"/>
                <a:tailEnd type="none" w="med" len="med"/>
              </a:ln>
              <a:effectLst/>
            </p:spPr>
          </p:cxnSp>
          <p:cxnSp>
            <p:nvCxnSpPr>
              <p:cNvPr id="21" name="Straight Connector 20">
                <a:extLst>
                  <a:ext uri="{FF2B5EF4-FFF2-40B4-BE49-F238E27FC236}">
                    <a16:creationId xmlns:a16="http://schemas.microsoft.com/office/drawing/2014/main" id="{A223B702-12A3-5A47-B519-41580911FC20}"/>
                  </a:ext>
                </a:extLst>
              </p:cNvPr>
              <p:cNvCxnSpPr>
                <a:cxnSpLocks/>
              </p:cNvCxnSpPr>
              <p:nvPr/>
            </p:nvCxnSpPr>
            <p:spPr bwMode="auto">
              <a:xfrm flipH="1">
                <a:off x="3480955" y="2715725"/>
                <a:ext cx="64008" cy="0"/>
              </a:xfrm>
              <a:prstGeom prst="line">
                <a:avLst/>
              </a:prstGeom>
              <a:noFill/>
              <a:ln w="28575" cap="flat" cmpd="sng" algn="ctr">
                <a:solidFill>
                  <a:schemeClr val="bg1"/>
                </a:solidFill>
                <a:prstDash val="solid"/>
                <a:round/>
                <a:headEnd type="none" w="med" len="med"/>
                <a:tailEnd type="none" w="med" len="med"/>
              </a:ln>
              <a:effectLst/>
            </p:spPr>
          </p:cxnSp>
          <p:cxnSp>
            <p:nvCxnSpPr>
              <p:cNvPr id="23" name="Straight Connector 22">
                <a:extLst>
                  <a:ext uri="{FF2B5EF4-FFF2-40B4-BE49-F238E27FC236}">
                    <a16:creationId xmlns:a16="http://schemas.microsoft.com/office/drawing/2014/main" id="{D101BB32-7D7D-7449-BA94-C3706ABA9F9F}"/>
                  </a:ext>
                </a:extLst>
              </p:cNvPr>
              <p:cNvCxnSpPr>
                <a:cxnSpLocks/>
              </p:cNvCxnSpPr>
              <p:nvPr/>
            </p:nvCxnSpPr>
            <p:spPr bwMode="auto">
              <a:xfrm flipH="1">
                <a:off x="3480955" y="3221533"/>
                <a:ext cx="64008" cy="0"/>
              </a:xfrm>
              <a:prstGeom prst="line">
                <a:avLst/>
              </a:prstGeom>
              <a:noFill/>
              <a:ln w="28575" cap="flat" cmpd="sng" algn="ctr">
                <a:solidFill>
                  <a:schemeClr val="bg1"/>
                </a:solidFill>
                <a:prstDash val="solid"/>
                <a:round/>
                <a:headEnd type="none" w="med" len="med"/>
                <a:tailEnd type="none" w="med" len="med"/>
              </a:ln>
              <a:effectLst/>
            </p:spPr>
          </p:cxnSp>
          <p:cxnSp>
            <p:nvCxnSpPr>
              <p:cNvPr id="25" name="Straight Connector 24">
                <a:extLst>
                  <a:ext uri="{FF2B5EF4-FFF2-40B4-BE49-F238E27FC236}">
                    <a16:creationId xmlns:a16="http://schemas.microsoft.com/office/drawing/2014/main" id="{B9408D7A-3D45-5646-AA53-EA335A5AFC47}"/>
                  </a:ext>
                </a:extLst>
              </p:cNvPr>
              <p:cNvCxnSpPr>
                <a:cxnSpLocks/>
              </p:cNvCxnSpPr>
              <p:nvPr/>
            </p:nvCxnSpPr>
            <p:spPr bwMode="auto">
              <a:xfrm flipH="1">
                <a:off x="3480955" y="3727341"/>
                <a:ext cx="64008" cy="0"/>
              </a:xfrm>
              <a:prstGeom prst="line">
                <a:avLst/>
              </a:prstGeom>
              <a:noFill/>
              <a:ln w="28575" cap="flat" cmpd="sng" algn="ctr">
                <a:solidFill>
                  <a:schemeClr val="bg1"/>
                </a:solidFill>
                <a:prstDash val="solid"/>
                <a:round/>
                <a:headEnd type="none" w="med" len="med"/>
                <a:tailEnd type="none" w="med" len="med"/>
              </a:ln>
              <a:effectLst/>
            </p:spPr>
          </p:cxnSp>
          <p:cxnSp>
            <p:nvCxnSpPr>
              <p:cNvPr id="27" name="Straight Connector 26">
                <a:extLst>
                  <a:ext uri="{FF2B5EF4-FFF2-40B4-BE49-F238E27FC236}">
                    <a16:creationId xmlns:a16="http://schemas.microsoft.com/office/drawing/2014/main" id="{13B9E6AE-CB94-9E4F-B59A-3C9C8375108C}"/>
                  </a:ext>
                </a:extLst>
              </p:cNvPr>
              <p:cNvCxnSpPr>
                <a:cxnSpLocks/>
              </p:cNvCxnSpPr>
              <p:nvPr/>
            </p:nvCxnSpPr>
            <p:spPr bwMode="auto">
              <a:xfrm flipH="1">
                <a:off x="3480955" y="4233146"/>
                <a:ext cx="64008" cy="0"/>
              </a:xfrm>
              <a:prstGeom prst="line">
                <a:avLst/>
              </a:prstGeom>
              <a:noFill/>
              <a:ln w="28575" cap="flat" cmpd="sng" algn="ctr">
                <a:solidFill>
                  <a:schemeClr val="bg1"/>
                </a:solidFill>
                <a:prstDash val="solid"/>
                <a:round/>
                <a:headEnd type="none" w="med" len="med"/>
                <a:tailEnd type="none" w="med" len="med"/>
              </a:ln>
              <a:effectLst/>
            </p:spPr>
          </p:cxnSp>
          <p:cxnSp>
            <p:nvCxnSpPr>
              <p:cNvPr id="29" name="Straight Connector 28">
                <a:extLst>
                  <a:ext uri="{FF2B5EF4-FFF2-40B4-BE49-F238E27FC236}">
                    <a16:creationId xmlns:a16="http://schemas.microsoft.com/office/drawing/2014/main" id="{94E8021F-02D7-FB4D-892E-291F336734B8}"/>
                  </a:ext>
                </a:extLst>
              </p:cNvPr>
              <p:cNvCxnSpPr>
                <a:cxnSpLocks/>
              </p:cNvCxnSpPr>
              <p:nvPr/>
            </p:nvCxnSpPr>
            <p:spPr bwMode="auto">
              <a:xfrm>
                <a:off x="3543301" y="4233146"/>
                <a:ext cx="0" cy="64008"/>
              </a:xfrm>
              <a:prstGeom prst="line">
                <a:avLst/>
              </a:prstGeom>
              <a:noFill/>
              <a:ln w="28575" cap="flat" cmpd="sng" algn="ctr">
                <a:solidFill>
                  <a:schemeClr val="bg1"/>
                </a:solidFill>
                <a:prstDash val="solid"/>
                <a:round/>
                <a:headEnd type="none" w="med" len="med"/>
                <a:tailEnd type="none" w="med" len="med"/>
              </a:ln>
              <a:effectLst/>
            </p:spPr>
          </p:cxnSp>
          <p:cxnSp>
            <p:nvCxnSpPr>
              <p:cNvPr id="30" name="Straight Connector 29">
                <a:extLst>
                  <a:ext uri="{FF2B5EF4-FFF2-40B4-BE49-F238E27FC236}">
                    <a16:creationId xmlns:a16="http://schemas.microsoft.com/office/drawing/2014/main" id="{B4600257-5513-0741-B518-45AD8FEE537D}"/>
                  </a:ext>
                </a:extLst>
              </p:cNvPr>
              <p:cNvCxnSpPr>
                <a:cxnSpLocks/>
              </p:cNvCxnSpPr>
              <p:nvPr/>
            </p:nvCxnSpPr>
            <p:spPr bwMode="auto">
              <a:xfrm>
                <a:off x="4298374" y="4233146"/>
                <a:ext cx="0" cy="64008"/>
              </a:xfrm>
              <a:prstGeom prst="line">
                <a:avLst/>
              </a:prstGeom>
              <a:noFill/>
              <a:ln w="28575" cap="flat" cmpd="sng" algn="ctr">
                <a:solidFill>
                  <a:schemeClr val="bg1"/>
                </a:solidFill>
                <a:prstDash val="solid"/>
                <a:round/>
                <a:headEnd type="none" w="med" len="med"/>
                <a:tailEnd type="none" w="med" len="med"/>
              </a:ln>
              <a:effectLst/>
            </p:spPr>
          </p:cxnSp>
          <p:cxnSp>
            <p:nvCxnSpPr>
              <p:cNvPr id="31" name="Straight Connector 30">
                <a:extLst>
                  <a:ext uri="{FF2B5EF4-FFF2-40B4-BE49-F238E27FC236}">
                    <a16:creationId xmlns:a16="http://schemas.microsoft.com/office/drawing/2014/main" id="{54A3A52A-3CF7-6B4F-893D-F258F53B99C1}"/>
                  </a:ext>
                </a:extLst>
              </p:cNvPr>
              <p:cNvCxnSpPr>
                <a:cxnSpLocks/>
              </p:cNvCxnSpPr>
              <p:nvPr/>
            </p:nvCxnSpPr>
            <p:spPr bwMode="auto">
              <a:xfrm>
                <a:off x="5053447" y="4233146"/>
                <a:ext cx="0" cy="64008"/>
              </a:xfrm>
              <a:prstGeom prst="line">
                <a:avLst/>
              </a:prstGeom>
              <a:noFill/>
              <a:ln w="28575" cap="flat" cmpd="sng" algn="ctr">
                <a:solidFill>
                  <a:schemeClr val="bg1"/>
                </a:solidFill>
                <a:prstDash val="solid"/>
                <a:round/>
                <a:headEnd type="none" w="med" len="med"/>
                <a:tailEnd type="none" w="med" len="med"/>
              </a:ln>
              <a:effectLst/>
            </p:spPr>
          </p:cxnSp>
          <p:cxnSp>
            <p:nvCxnSpPr>
              <p:cNvPr id="32" name="Straight Connector 31">
                <a:extLst>
                  <a:ext uri="{FF2B5EF4-FFF2-40B4-BE49-F238E27FC236}">
                    <a16:creationId xmlns:a16="http://schemas.microsoft.com/office/drawing/2014/main" id="{F4C75359-CE1C-CB4E-82A8-622272DFCF0A}"/>
                  </a:ext>
                </a:extLst>
              </p:cNvPr>
              <p:cNvCxnSpPr>
                <a:cxnSpLocks/>
              </p:cNvCxnSpPr>
              <p:nvPr/>
            </p:nvCxnSpPr>
            <p:spPr bwMode="auto">
              <a:xfrm>
                <a:off x="5808520" y="4233146"/>
                <a:ext cx="0" cy="64008"/>
              </a:xfrm>
              <a:prstGeom prst="line">
                <a:avLst/>
              </a:prstGeom>
              <a:noFill/>
              <a:ln w="28575" cap="flat" cmpd="sng" algn="ctr">
                <a:solidFill>
                  <a:schemeClr val="bg1"/>
                </a:solidFill>
                <a:prstDash val="solid"/>
                <a:round/>
                <a:headEnd type="none" w="med" len="med"/>
                <a:tailEnd type="none" w="med" len="med"/>
              </a:ln>
              <a:effectLst/>
            </p:spPr>
          </p:cxnSp>
          <p:cxnSp>
            <p:nvCxnSpPr>
              <p:cNvPr id="33" name="Straight Connector 32">
                <a:extLst>
                  <a:ext uri="{FF2B5EF4-FFF2-40B4-BE49-F238E27FC236}">
                    <a16:creationId xmlns:a16="http://schemas.microsoft.com/office/drawing/2014/main" id="{AD2BC664-56DE-E844-802E-2ADAB4133DEC}"/>
                  </a:ext>
                </a:extLst>
              </p:cNvPr>
              <p:cNvCxnSpPr>
                <a:cxnSpLocks/>
              </p:cNvCxnSpPr>
              <p:nvPr/>
            </p:nvCxnSpPr>
            <p:spPr bwMode="auto">
              <a:xfrm>
                <a:off x="6563593" y="4233146"/>
                <a:ext cx="0" cy="64008"/>
              </a:xfrm>
              <a:prstGeom prst="line">
                <a:avLst/>
              </a:prstGeom>
              <a:noFill/>
              <a:ln w="28575" cap="flat" cmpd="sng" algn="ctr">
                <a:solidFill>
                  <a:schemeClr val="bg1"/>
                </a:solidFill>
                <a:prstDash val="solid"/>
                <a:round/>
                <a:headEnd type="none" w="med" len="med"/>
                <a:tailEnd type="none" w="med" len="med"/>
              </a:ln>
              <a:effectLst/>
            </p:spPr>
          </p:cxnSp>
          <p:cxnSp>
            <p:nvCxnSpPr>
              <p:cNvPr id="34" name="Straight Connector 33">
                <a:extLst>
                  <a:ext uri="{FF2B5EF4-FFF2-40B4-BE49-F238E27FC236}">
                    <a16:creationId xmlns:a16="http://schemas.microsoft.com/office/drawing/2014/main" id="{F50EA537-0CAF-3341-9D9F-353E1CA3E0E7}"/>
                  </a:ext>
                </a:extLst>
              </p:cNvPr>
              <p:cNvCxnSpPr>
                <a:cxnSpLocks/>
              </p:cNvCxnSpPr>
              <p:nvPr/>
            </p:nvCxnSpPr>
            <p:spPr bwMode="auto">
              <a:xfrm>
                <a:off x="7318666" y="4233146"/>
                <a:ext cx="0" cy="64008"/>
              </a:xfrm>
              <a:prstGeom prst="line">
                <a:avLst/>
              </a:prstGeom>
              <a:noFill/>
              <a:ln w="28575" cap="flat" cmpd="sng" algn="ctr">
                <a:solidFill>
                  <a:schemeClr val="bg1"/>
                </a:solidFill>
                <a:prstDash val="solid"/>
                <a:round/>
                <a:headEnd type="none" w="med" len="med"/>
                <a:tailEnd type="none" w="med" len="med"/>
              </a:ln>
              <a:effectLst/>
            </p:spPr>
          </p:cxnSp>
          <p:cxnSp>
            <p:nvCxnSpPr>
              <p:cNvPr id="35" name="Straight Connector 34">
                <a:extLst>
                  <a:ext uri="{FF2B5EF4-FFF2-40B4-BE49-F238E27FC236}">
                    <a16:creationId xmlns:a16="http://schemas.microsoft.com/office/drawing/2014/main" id="{03289396-3852-8144-87FF-9AAB4E7C4D55}"/>
                  </a:ext>
                </a:extLst>
              </p:cNvPr>
              <p:cNvCxnSpPr>
                <a:cxnSpLocks/>
              </p:cNvCxnSpPr>
              <p:nvPr/>
            </p:nvCxnSpPr>
            <p:spPr bwMode="auto">
              <a:xfrm>
                <a:off x="8073739" y="4233146"/>
                <a:ext cx="0" cy="64008"/>
              </a:xfrm>
              <a:prstGeom prst="line">
                <a:avLst/>
              </a:prstGeom>
              <a:noFill/>
              <a:ln w="28575" cap="flat" cmpd="sng" algn="ctr">
                <a:solidFill>
                  <a:schemeClr val="bg1"/>
                </a:solidFill>
                <a:prstDash val="solid"/>
                <a:round/>
                <a:headEnd type="none" w="med" len="med"/>
                <a:tailEnd type="none" w="med" len="med"/>
              </a:ln>
              <a:effectLst/>
            </p:spPr>
          </p:cxnSp>
          <p:cxnSp>
            <p:nvCxnSpPr>
              <p:cNvPr id="36" name="Straight Connector 35">
                <a:extLst>
                  <a:ext uri="{FF2B5EF4-FFF2-40B4-BE49-F238E27FC236}">
                    <a16:creationId xmlns:a16="http://schemas.microsoft.com/office/drawing/2014/main" id="{9D5CCD8E-3496-4143-8CE8-E9CD8EA21F34}"/>
                  </a:ext>
                </a:extLst>
              </p:cNvPr>
              <p:cNvCxnSpPr>
                <a:cxnSpLocks/>
              </p:cNvCxnSpPr>
              <p:nvPr/>
            </p:nvCxnSpPr>
            <p:spPr bwMode="auto">
              <a:xfrm>
                <a:off x="8828810" y="4233146"/>
                <a:ext cx="0" cy="64008"/>
              </a:xfrm>
              <a:prstGeom prst="line">
                <a:avLst/>
              </a:prstGeom>
              <a:noFill/>
              <a:ln w="28575" cap="flat" cmpd="sng" algn="ctr">
                <a:solidFill>
                  <a:schemeClr val="bg1"/>
                </a:solidFill>
                <a:prstDash val="solid"/>
                <a:round/>
                <a:headEnd type="none" w="med" len="med"/>
                <a:tailEnd type="none" w="med" len="med"/>
              </a:ln>
              <a:effectLst/>
            </p:spPr>
          </p:cxnSp>
          <p:sp>
            <p:nvSpPr>
              <p:cNvPr id="37" name="TextBox 36">
                <a:extLst>
                  <a:ext uri="{FF2B5EF4-FFF2-40B4-BE49-F238E27FC236}">
                    <a16:creationId xmlns:a16="http://schemas.microsoft.com/office/drawing/2014/main" id="{C734F696-AD33-6A49-AFD1-EB5F62511F1B}"/>
                  </a:ext>
                </a:extLst>
              </p:cNvPr>
              <p:cNvSpPr txBox="1"/>
              <p:nvPr/>
            </p:nvSpPr>
            <p:spPr bwMode="auto">
              <a:xfrm rot="16200000">
                <a:off x="1880695" y="2783961"/>
                <a:ext cx="252903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Patients (%)</a:t>
                </a:r>
              </a:p>
            </p:txBody>
          </p:sp>
          <p:sp>
            <p:nvSpPr>
              <p:cNvPr id="38" name="TextBox 37">
                <a:extLst>
                  <a:ext uri="{FF2B5EF4-FFF2-40B4-BE49-F238E27FC236}">
                    <a16:creationId xmlns:a16="http://schemas.microsoft.com/office/drawing/2014/main" id="{7E541E82-829A-404C-A481-02A0F8CB5CF5}"/>
                  </a:ext>
                </a:extLst>
              </p:cNvPr>
              <p:cNvSpPr txBox="1"/>
              <p:nvPr/>
            </p:nvSpPr>
            <p:spPr bwMode="auto">
              <a:xfrm>
                <a:off x="2849028" y="1509052"/>
                <a:ext cx="6898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100</a:t>
                </a:r>
              </a:p>
            </p:txBody>
          </p:sp>
          <p:sp>
            <p:nvSpPr>
              <p:cNvPr id="40" name="TextBox 39">
                <a:extLst>
                  <a:ext uri="{FF2B5EF4-FFF2-40B4-BE49-F238E27FC236}">
                    <a16:creationId xmlns:a16="http://schemas.microsoft.com/office/drawing/2014/main" id="{0A69D2CF-D5A6-944F-8F3E-6942B6BEACCA}"/>
                  </a:ext>
                </a:extLst>
              </p:cNvPr>
              <p:cNvSpPr txBox="1"/>
              <p:nvPr/>
            </p:nvSpPr>
            <p:spPr bwMode="auto">
              <a:xfrm>
                <a:off x="2849028" y="2015440"/>
                <a:ext cx="6898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80</a:t>
                </a:r>
              </a:p>
            </p:txBody>
          </p:sp>
          <p:sp>
            <p:nvSpPr>
              <p:cNvPr id="42" name="TextBox 41">
                <a:extLst>
                  <a:ext uri="{FF2B5EF4-FFF2-40B4-BE49-F238E27FC236}">
                    <a16:creationId xmlns:a16="http://schemas.microsoft.com/office/drawing/2014/main" id="{06ABB018-41E7-C547-B30B-9BC47F3BA9BA}"/>
                  </a:ext>
                </a:extLst>
              </p:cNvPr>
              <p:cNvSpPr txBox="1"/>
              <p:nvPr/>
            </p:nvSpPr>
            <p:spPr bwMode="auto">
              <a:xfrm>
                <a:off x="2849028" y="2521828"/>
                <a:ext cx="6898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60</a:t>
                </a:r>
              </a:p>
            </p:txBody>
          </p:sp>
          <p:sp>
            <p:nvSpPr>
              <p:cNvPr id="44" name="TextBox 43">
                <a:extLst>
                  <a:ext uri="{FF2B5EF4-FFF2-40B4-BE49-F238E27FC236}">
                    <a16:creationId xmlns:a16="http://schemas.microsoft.com/office/drawing/2014/main" id="{2BBF606F-DEBF-1344-B7B7-2B5F30D41494}"/>
                  </a:ext>
                </a:extLst>
              </p:cNvPr>
              <p:cNvSpPr txBox="1"/>
              <p:nvPr/>
            </p:nvSpPr>
            <p:spPr bwMode="auto">
              <a:xfrm>
                <a:off x="2849028" y="3028216"/>
                <a:ext cx="6898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40</a:t>
                </a:r>
              </a:p>
            </p:txBody>
          </p:sp>
          <p:sp>
            <p:nvSpPr>
              <p:cNvPr id="46" name="TextBox 45">
                <a:extLst>
                  <a:ext uri="{FF2B5EF4-FFF2-40B4-BE49-F238E27FC236}">
                    <a16:creationId xmlns:a16="http://schemas.microsoft.com/office/drawing/2014/main" id="{FEB82210-7309-8C43-8651-642C6796E6BF}"/>
                  </a:ext>
                </a:extLst>
              </p:cNvPr>
              <p:cNvSpPr txBox="1"/>
              <p:nvPr/>
            </p:nvSpPr>
            <p:spPr bwMode="auto">
              <a:xfrm>
                <a:off x="2849028" y="3534604"/>
                <a:ext cx="6898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20</a:t>
                </a:r>
              </a:p>
            </p:txBody>
          </p:sp>
          <p:sp>
            <p:nvSpPr>
              <p:cNvPr id="48" name="TextBox 47">
                <a:extLst>
                  <a:ext uri="{FF2B5EF4-FFF2-40B4-BE49-F238E27FC236}">
                    <a16:creationId xmlns:a16="http://schemas.microsoft.com/office/drawing/2014/main" id="{A8B38A22-47ED-3F48-B0FC-FA90BB230C2F}"/>
                  </a:ext>
                </a:extLst>
              </p:cNvPr>
              <p:cNvSpPr txBox="1"/>
              <p:nvPr/>
            </p:nvSpPr>
            <p:spPr bwMode="auto">
              <a:xfrm>
                <a:off x="2849028" y="4040989"/>
                <a:ext cx="68987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r"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a:t>
                </a:r>
              </a:p>
            </p:txBody>
          </p:sp>
          <p:sp>
            <p:nvSpPr>
              <p:cNvPr id="49" name="TextBox 48">
                <a:extLst>
                  <a:ext uri="{FF2B5EF4-FFF2-40B4-BE49-F238E27FC236}">
                    <a16:creationId xmlns:a16="http://schemas.microsoft.com/office/drawing/2014/main" id="{1CCCC994-1736-FF45-A994-84097CC488A6}"/>
                  </a:ext>
                </a:extLst>
              </p:cNvPr>
              <p:cNvSpPr txBox="1"/>
              <p:nvPr/>
            </p:nvSpPr>
            <p:spPr bwMode="auto">
              <a:xfrm>
                <a:off x="8638351" y="4237682"/>
                <a:ext cx="41702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42</a:t>
                </a:r>
              </a:p>
            </p:txBody>
          </p:sp>
          <p:sp>
            <p:nvSpPr>
              <p:cNvPr id="50" name="TextBox 49">
                <a:extLst>
                  <a:ext uri="{FF2B5EF4-FFF2-40B4-BE49-F238E27FC236}">
                    <a16:creationId xmlns:a16="http://schemas.microsoft.com/office/drawing/2014/main" id="{D94DDE43-99CE-7F49-AF15-10094E24F680}"/>
                  </a:ext>
                </a:extLst>
              </p:cNvPr>
              <p:cNvSpPr txBox="1"/>
              <p:nvPr/>
            </p:nvSpPr>
            <p:spPr bwMode="auto">
              <a:xfrm>
                <a:off x="3334791" y="4237682"/>
                <a:ext cx="41702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a:t>
                </a:r>
              </a:p>
            </p:txBody>
          </p:sp>
          <p:sp>
            <p:nvSpPr>
              <p:cNvPr id="51" name="TextBox 50">
                <a:extLst>
                  <a:ext uri="{FF2B5EF4-FFF2-40B4-BE49-F238E27FC236}">
                    <a16:creationId xmlns:a16="http://schemas.microsoft.com/office/drawing/2014/main" id="{40E52001-5046-204E-8D21-8FEB066112B8}"/>
                  </a:ext>
                </a:extLst>
              </p:cNvPr>
              <p:cNvSpPr txBox="1"/>
              <p:nvPr/>
            </p:nvSpPr>
            <p:spPr bwMode="auto">
              <a:xfrm>
                <a:off x="4092442" y="4237682"/>
                <a:ext cx="41702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6</a:t>
                </a:r>
              </a:p>
            </p:txBody>
          </p:sp>
          <p:sp>
            <p:nvSpPr>
              <p:cNvPr id="52" name="TextBox 51">
                <a:extLst>
                  <a:ext uri="{FF2B5EF4-FFF2-40B4-BE49-F238E27FC236}">
                    <a16:creationId xmlns:a16="http://schemas.microsoft.com/office/drawing/2014/main" id="{55FBA62A-FD29-2340-9B27-55BE8950B0D7}"/>
                  </a:ext>
                </a:extLst>
              </p:cNvPr>
              <p:cNvSpPr txBox="1"/>
              <p:nvPr/>
            </p:nvSpPr>
            <p:spPr bwMode="auto">
              <a:xfrm>
                <a:off x="4850093" y="4237682"/>
                <a:ext cx="41702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12</a:t>
                </a:r>
              </a:p>
            </p:txBody>
          </p:sp>
          <p:sp>
            <p:nvSpPr>
              <p:cNvPr id="53" name="TextBox 52">
                <a:extLst>
                  <a:ext uri="{FF2B5EF4-FFF2-40B4-BE49-F238E27FC236}">
                    <a16:creationId xmlns:a16="http://schemas.microsoft.com/office/drawing/2014/main" id="{20AE1F0E-D875-ED4E-8778-352D0D8BF89B}"/>
                  </a:ext>
                </a:extLst>
              </p:cNvPr>
              <p:cNvSpPr txBox="1"/>
              <p:nvPr/>
            </p:nvSpPr>
            <p:spPr bwMode="auto">
              <a:xfrm>
                <a:off x="5607744" y="4237682"/>
                <a:ext cx="41702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18</a:t>
                </a:r>
              </a:p>
            </p:txBody>
          </p:sp>
          <p:sp>
            <p:nvSpPr>
              <p:cNvPr id="54" name="TextBox 53">
                <a:extLst>
                  <a:ext uri="{FF2B5EF4-FFF2-40B4-BE49-F238E27FC236}">
                    <a16:creationId xmlns:a16="http://schemas.microsoft.com/office/drawing/2014/main" id="{4425F600-77F7-DE47-B95A-057296B7E063}"/>
                  </a:ext>
                </a:extLst>
              </p:cNvPr>
              <p:cNvSpPr txBox="1"/>
              <p:nvPr/>
            </p:nvSpPr>
            <p:spPr bwMode="auto">
              <a:xfrm>
                <a:off x="6365395" y="4237682"/>
                <a:ext cx="41702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24</a:t>
                </a:r>
              </a:p>
            </p:txBody>
          </p:sp>
          <p:sp>
            <p:nvSpPr>
              <p:cNvPr id="55" name="TextBox 54">
                <a:extLst>
                  <a:ext uri="{FF2B5EF4-FFF2-40B4-BE49-F238E27FC236}">
                    <a16:creationId xmlns:a16="http://schemas.microsoft.com/office/drawing/2014/main" id="{26412A30-C105-FA45-B0B1-764490BAA95E}"/>
                  </a:ext>
                </a:extLst>
              </p:cNvPr>
              <p:cNvSpPr txBox="1"/>
              <p:nvPr/>
            </p:nvSpPr>
            <p:spPr bwMode="auto">
              <a:xfrm>
                <a:off x="7123046" y="4237682"/>
                <a:ext cx="41702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30</a:t>
                </a:r>
              </a:p>
            </p:txBody>
          </p:sp>
          <p:sp>
            <p:nvSpPr>
              <p:cNvPr id="56" name="TextBox 55">
                <a:extLst>
                  <a:ext uri="{FF2B5EF4-FFF2-40B4-BE49-F238E27FC236}">
                    <a16:creationId xmlns:a16="http://schemas.microsoft.com/office/drawing/2014/main" id="{C38C5BBF-8C68-CF41-844F-2050BF2E2EFD}"/>
                  </a:ext>
                </a:extLst>
              </p:cNvPr>
              <p:cNvSpPr txBox="1"/>
              <p:nvPr/>
            </p:nvSpPr>
            <p:spPr bwMode="auto">
              <a:xfrm>
                <a:off x="7880697" y="4237682"/>
                <a:ext cx="41702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36</a:t>
                </a:r>
              </a:p>
            </p:txBody>
          </p:sp>
          <p:sp>
            <p:nvSpPr>
              <p:cNvPr id="73" name="TextBox 72">
                <a:extLst>
                  <a:ext uri="{FF2B5EF4-FFF2-40B4-BE49-F238E27FC236}">
                    <a16:creationId xmlns:a16="http://schemas.microsoft.com/office/drawing/2014/main" id="{6A0AA086-881F-6D48-AC6B-36A7F4B9F1D5}"/>
                  </a:ext>
                </a:extLst>
              </p:cNvPr>
              <p:cNvSpPr txBox="1"/>
              <p:nvPr/>
            </p:nvSpPr>
            <p:spPr bwMode="auto">
              <a:xfrm>
                <a:off x="4683721" y="1469180"/>
                <a:ext cx="74976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93.3</a:t>
                </a:r>
              </a:p>
            </p:txBody>
          </p:sp>
          <p:sp>
            <p:nvSpPr>
              <p:cNvPr id="74" name="TextBox 73">
                <a:extLst>
                  <a:ext uri="{FF2B5EF4-FFF2-40B4-BE49-F238E27FC236}">
                    <a16:creationId xmlns:a16="http://schemas.microsoft.com/office/drawing/2014/main" id="{ADE0A9E6-0C23-3A4F-8D29-2868521A6705}"/>
                  </a:ext>
                </a:extLst>
              </p:cNvPr>
              <p:cNvSpPr txBox="1"/>
              <p:nvPr/>
            </p:nvSpPr>
            <p:spPr bwMode="auto">
              <a:xfrm>
                <a:off x="4695745" y="2012367"/>
                <a:ext cx="74976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88.4</a:t>
                </a:r>
              </a:p>
            </p:txBody>
          </p:sp>
          <p:sp>
            <p:nvSpPr>
              <p:cNvPr id="75" name="TextBox 74">
                <a:extLst>
                  <a:ext uri="{FF2B5EF4-FFF2-40B4-BE49-F238E27FC236}">
                    <a16:creationId xmlns:a16="http://schemas.microsoft.com/office/drawing/2014/main" id="{EAF1E4C4-2E97-A14E-8621-FD53B07162E0}"/>
                  </a:ext>
                </a:extLst>
              </p:cNvPr>
              <p:cNvSpPr txBox="1"/>
              <p:nvPr/>
            </p:nvSpPr>
            <p:spPr bwMode="auto">
              <a:xfrm>
                <a:off x="6199023" y="2143626"/>
                <a:ext cx="74976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81.5</a:t>
                </a:r>
              </a:p>
            </p:txBody>
          </p:sp>
          <p:sp>
            <p:nvSpPr>
              <p:cNvPr id="76" name="TextBox 75">
                <a:extLst>
                  <a:ext uri="{FF2B5EF4-FFF2-40B4-BE49-F238E27FC236}">
                    <a16:creationId xmlns:a16="http://schemas.microsoft.com/office/drawing/2014/main" id="{4BE4B830-0E9A-4546-BC5D-69F42E78DC56}"/>
                  </a:ext>
                </a:extLst>
              </p:cNvPr>
              <p:cNvSpPr txBox="1"/>
              <p:nvPr/>
            </p:nvSpPr>
            <p:spPr bwMode="auto">
              <a:xfrm>
                <a:off x="6199023" y="1485984"/>
                <a:ext cx="74976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89.2</a:t>
                </a:r>
              </a:p>
            </p:txBody>
          </p:sp>
          <p:sp>
            <p:nvSpPr>
              <p:cNvPr id="77" name="TextBox 76">
                <a:extLst>
                  <a:ext uri="{FF2B5EF4-FFF2-40B4-BE49-F238E27FC236}">
                    <a16:creationId xmlns:a16="http://schemas.microsoft.com/office/drawing/2014/main" id="{F23E5B55-7920-9D4A-90E2-084F0FA5537D}"/>
                  </a:ext>
                </a:extLst>
              </p:cNvPr>
              <p:cNvSpPr txBox="1"/>
              <p:nvPr/>
            </p:nvSpPr>
            <p:spPr bwMode="auto">
              <a:xfrm>
                <a:off x="7740418" y="1597986"/>
                <a:ext cx="74976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85.9</a:t>
                </a:r>
              </a:p>
            </p:txBody>
          </p:sp>
          <p:sp>
            <p:nvSpPr>
              <p:cNvPr id="78" name="TextBox 77">
                <a:extLst>
                  <a:ext uri="{FF2B5EF4-FFF2-40B4-BE49-F238E27FC236}">
                    <a16:creationId xmlns:a16="http://schemas.microsoft.com/office/drawing/2014/main" id="{266581BC-43D1-054F-9560-49D5411EDA26}"/>
                  </a:ext>
                </a:extLst>
              </p:cNvPr>
              <p:cNvSpPr txBox="1"/>
              <p:nvPr/>
            </p:nvSpPr>
            <p:spPr bwMode="auto">
              <a:xfrm>
                <a:off x="7702301" y="2268634"/>
                <a:ext cx="74976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77.1</a:t>
                </a:r>
              </a:p>
            </p:txBody>
          </p:sp>
          <p:sp>
            <p:nvSpPr>
              <p:cNvPr id="79" name="Freeform 78">
                <a:extLst>
                  <a:ext uri="{FF2B5EF4-FFF2-40B4-BE49-F238E27FC236}">
                    <a16:creationId xmlns:a16="http://schemas.microsoft.com/office/drawing/2014/main" id="{026A548B-113E-6E4E-8224-67BC5FB6D432}"/>
                  </a:ext>
                </a:extLst>
              </p:cNvPr>
              <p:cNvSpPr/>
              <p:nvPr/>
            </p:nvSpPr>
            <p:spPr bwMode="auto">
              <a:xfrm>
                <a:off x="3548743" y="1681843"/>
                <a:ext cx="5453743" cy="402771"/>
              </a:xfrm>
              <a:custGeom>
                <a:avLst/>
                <a:gdLst>
                  <a:gd name="connsiteX0" fmla="*/ 0 w 5453743"/>
                  <a:gd name="connsiteY0" fmla="*/ 0 h 402771"/>
                  <a:gd name="connsiteX1" fmla="*/ 174171 w 5453743"/>
                  <a:gd name="connsiteY1" fmla="*/ 0 h 402771"/>
                  <a:gd name="connsiteX2" fmla="*/ 174171 w 5453743"/>
                  <a:gd name="connsiteY2" fmla="*/ 0 h 402771"/>
                  <a:gd name="connsiteX3" fmla="*/ 185057 w 5453743"/>
                  <a:gd name="connsiteY3" fmla="*/ 21771 h 402771"/>
                  <a:gd name="connsiteX4" fmla="*/ 315686 w 5453743"/>
                  <a:gd name="connsiteY4" fmla="*/ 21771 h 402771"/>
                  <a:gd name="connsiteX5" fmla="*/ 375557 w 5453743"/>
                  <a:gd name="connsiteY5" fmla="*/ 32657 h 402771"/>
                  <a:gd name="connsiteX6" fmla="*/ 576943 w 5453743"/>
                  <a:gd name="connsiteY6" fmla="*/ 32657 h 402771"/>
                  <a:gd name="connsiteX7" fmla="*/ 664028 w 5453743"/>
                  <a:gd name="connsiteY7" fmla="*/ 48986 h 402771"/>
                  <a:gd name="connsiteX8" fmla="*/ 914400 w 5453743"/>
                  <a:gd name="connsiteY8" fmla="*/ 54428 h 402771"/>
                  <a:gd name="connsiteX9" fmla="*/ 979714 w 5453743"/>
                  <a:gd name="connsiteY9" fmla="*/ 81643 h 402771"/>
                  <a:gd name="connsiteX10" fmla="*/ 1039586 w 5453743"/>
                  <a:gd name="connsiteY10" fmla="*/ 81643 h 402771"/>
                  <a:gd name="connsiteX11" fmla="*/ 1072243 w 5453743"/>
                  <a:gd name="connsiteY11" fmla="*/ 97971 h 402771"/>
                  <a:gd name="connsiteX12" fmla="*/ 1126671 w 5453743"/>
                  <a:gd name="connsiteY12" fmla="*/ 97971 h 402771"/>
                  <a:gd name="connsiteX13" fmla="*/ 1186543 w 5453743"/>
                  <a:gd name="connsiteY13" fmla="*/ 125186 h 402771"/>
                  <a:gd name="connsiteX14" fmla="*/ 1257300 w 5453743"/>
                  <a:gd name="connsiteY14" fmla="*/ 125186 h 402771"/>
                  <a:gd name="connsiteX15" fmla="*/ 1360714 w 5453743"/>
                  <a:gd name="connsiteY15" fmla="*/ 152400 h 402771"/>
                  <a:gd name="connsiteX16" fmla="*/ 1534886 w 5453743"/>
                  <a:gd name="connsiteY16" fmla="*/ 163286 h 402771"/>
                  <a:gd name="connsiteX17" fmla="*/ 1817914 w 5453743"/>
                  <a:gd name="connsiteY17" fmla="*/ 179614 h 402771"/>
                  <a:gd name="connsiteX18" fmla="*/ 2106386 w 5453743"/>
                  <a:gd name="connsiteY18" fmla="*/ 185057 h 402771"/>
                  <a:gd name="connsiteX19" fmla="*/ 2122714 w 5453743"/>
                  <a:gd name="connsiteY19" fmla="*/ 201386 h 402771"/>
                  <a:gd name="connsiteX20" fmla="*/ 2296886 w 5453743"/>
                  <a:gd name="connsiteY20" fmla="*/ 206828 h 402771"/>
                  <a:gd name="connsiteX21" fmla="*/ 2345871 w 5453743"/>
                  <a:gd name="connsiteY21" fmla="*/ 217714 h 402771"/>
                  <a:gd name="connsiteX22" fmla="*/ 2476500 w 5453743"/>
                  <a:gd name="connsiteY22" fmla="*/ 217714 h 402771"/>
                  <a:gd name="connsiteX23" fmla="*/ 2492828 w 5453743"/>
                  <a:gd name="connsiteY23" fmla="*/ 239486 h 402771"/>
                  <a:gd name="connsiteX24" fmla="*/ 2857500 w 5453743"/>
                  <a:gd name="connsiteY24" fmla="*/ 250371 h 402771"/>
                  <a:gd name="connsiteX25" fmla="*/ 2890157 w 5453743"/>
                  <a:gd name="connsiteY25" fmla="*/ 261257 h 402771"/>
                  <a:gd name="connsiteX26" fmla="*/ 3113314 w 5453743"/>
                  <a:gd name="connsiteY26" fmla="*/ 266700 h 402771"/>
                  <a:gd name="connsiteX27" fmla="*/ 3113314 w 5453743"/>
                  <a:gd name="connsiteY27" fmla="*/ 266700 h 402771"/>
                  <a:gd name="connsiteX28" fmla="*/ 3124200 w 5453743"/>
                  <a:gd name="connsiteY28" fmla="*/ 283028 h 402771"/>
                  <a:gd name="connsiteX29" fmla="*/ 3401786 w 5453743"/>
                  <a:gd name="connsiteY29" fmla="*/ 283028 h 402771"/>
                  <a:gd name="connsiteX30" fmla="*/ 3401786 w 5453743"/>
                  <a:gd name="connsiteY30" fmla="*/ 283028 h 402771"/>
                  <a:gd name="connsiteX31" fmla="*/ 3418114 w 5453743"/>
                  <a:gd name="connsiteY31" fmla="*/ 310243 h 402771"/>
                  <a:gd name="connsiteX32" fmla="*/ 3722914 w 5453743"/>
                  <a:gd name="connsiteY32" fmla="*/ 299357 h 402771"/>
                  <a:gd name="connsiteX33" fmla="*/ 3744686 w 5453743"/>
                  <a:gd name="connsiteY33" fmla="*/ 321128 h 402771"/>
                  <a:gd name="connsiteX34" fmla="*/ 4071257 w 5453743"/>
                  <a:gd name="connsiteY34" fmla="*/ 321128 h 402771"/>
                  <a:gd name="connsiteX35" fmla="*/ 4098471 w 5453743"/>
                  <a:gd name="connsiteY35" fmla="*/ 337457 h 402771"/>
                  <a:gd name="connsiteX36" fmla="*/ 4337957 w 5453743"/>
                  <a:gd name="connsiteY36" fmla="*/ 337457 h 402771"/>
                  <a:gd name="connsiteX37" fmla="*/ 4365171 w 5453743"/>
                  <a:gd name="connsiteY37" fmla="*/ 348343 h 402771"/>
                  <a:gd name="connsiteX38" fmla="*/ 4490357 w 5453743"/>
                  <a:gd name="connsiteY38" fmla="*/ 348343 h 402771"/>
                  <a:gd name="connsiteX39" fmla="*/ 4501243 w 5453743"/>
                  <a:gd name="connsiteY39" fmla="*/ 364671 h 402771"/>
                  <a:gd name="connsiteX40" fmla="*/ 5121728 w 5453743"/>
                  <a:gd name="connsiteY40" fmla="*/ 359228 h 402771"/>
                  <a:gd name="connsiteX41" fmla="*/ 5138057 w 5453743"/>
                  <a:gd name="connsiteY41" fmla="*/ 381000 h 402771"/>
                  <a:gd name="connsiteX42" fmla="*/ 5214257 w 5453743"/>
                  <a:gd name="connsiteY42" fmla="*/ 375557 h 402771"/>
                  <a:gd name="connsiteX43" fmla="*/ 5219700 w 5453743"/>
                  <a:gd name="connsiteY43" fmla="*/ 402771 h 402771"/>
                  <a:gd name="connsiteX44" fmla="*/ 5453743 w 5453743"/>
                  <a:gd name="connsiteY44" fmla="*/ 397328 h 402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453743" h="402771">
                    <a:moveTo>
                      <a:pt x="0" y="0"/>
                    </a:moveTo>
                    <a:lnTo>
                      <a:pt x="174171" y="0"/>
                    </a:lnTo>
                    <a:lnTo>
                      <a:pt x="174171" y="0"/>
                    </a:lnTo>
                    <a:lnTo>
                      <a:pt x="185057" y="21771"/>
                    </a:lnTo>
                    <a:lnTo>
                      <a:pt x="315686" y="21771"/>
                    </a:lnTo>
                    <a:lnTo>
                      <a:pt x="375557" y="32657"/>
                    </a:lnTo>
                    <a:lnTo>
                      <a:pt x="576943" y="32657"/>
                    </a:lnTo>
                    <a:lnTo>
                      <a:pt x="664028" y="48986"/>
                    </a:lnTo>
                    <a:lnTo>
                      <a:pt x="914400" y="54428"/>
                    </a:lnTo>
                    <a:lnTo>
                      <a:pt x="979714" y="81643"/>
                    </a:lnTo>
                    <a:lnTo>
                      <a:pt x="1039586" y="81643"/>
                    </a:lnTo>
                    <a:lnTo>
                      <a:pt x="1072243" y="97971"/>
                    </a:lnTo>
                    <a:lnTo>
                      <a:pt x="1126671" y="97971"/>
                    </a:lnTo>
                    <a:lnTo>
                      <a:pt x="1186543" y="125186"/>
                    </a:lnTo>
                    <a:lnTo>
                      <a:pt x="1257300" y="125186"/>
                    </a:lnTo>
                    <a:lnTo>
                      <a:pt x="1360714" y="152400"/>
                    </a:lnTo>
                    <a:lnTo>
                      <a:pt x="1534886" y="163286"/>
                    </a:lnTo>
                    <a:lnTo>
                      <a:pt x="1817914" y="179614"/>
                    </a:lnTo>
                    <a:lnTo>
                      <a:pt x="2106386" y="185057"/>
                    </a:lnTo>
                    <a:lnTo>
                      <a:pt x="2122714" y="201386"/>
                    </a:lnTo>
                    <a:lnTo>
                      <a:pt x="2296886" y="206828"/>
                    </a:lnTo>
                    <a:lnTo>
                      <a:pt x="2345871" y="217714"/>
                    </a:lnTo>
                    <a:lnTo>
                      <a:pt x="2476500" y="217714"/>
                    </a:lnTo>
                    <a:lnTo>
                      <a:pt x="2492828" y="239486"/>
                    </a:lnTo>
                    <a:lnTo>
                      <a:pt x="2857500" y="250371"/>
                    </a:lnTo>
                    <a:lnTo>
                      <a:pt x="2890157" y="261257"/>
                    </a:lnTo>
                    <a:lnTo>
                      <a:pt x="3113314" y="266700"/>
                    </a:lnTo>
                    <a:lnTo>
                      <a:pt x="3113314" y="266700"/>
                    </a:lnTo>
                    <a:lnTo>
                      <a:pt x="3124200" y="283028"/>
                    </a:lnTo>
                    <a:lnTo>
                      <a:pt x="3401786" y="283028"/>
                    </a:lnTo>
                    <a:lnTo>
                      <a:pt x="3401786" y="283028"/>
                    </a:lnTo>
                    <a:lnTo>
                      <a:pt x="3418114" y="310243"/>
                    </a:lnTo>
                    <a:lnTo>
                      <a:pt x="3722914" y="299357"/>
                    </a:lnTo>
                    <a:lnTo>
                      <a:pt x="3744686" y="321128"/>
                    </a:lnTo>
                    <a:lnTo>
                      <a:pt x="4071257" y="321128"/>
                    </a:lnTo>
                    <a:lnTo>
                      <a:pt x="4098471" y="337457"/>
                    </a:lnTo>
                    <a:lnTo>
                      <a:pt x="4337957" y="337457"/>
                    </a:lnTo>
                    <a:lnTo>
                      <a:pt x="4365171" y="348343"/>
                    </a:lnTo>
                    <a:lnTo>
                      <a:pt x="4490357" y="348343"/>
                    </a:lnTo>
                    <a:lnTo>
                      <a:pt x="4501243" y="364671"/>
                    </a:lnTo>
                    <a:lnTo>
                      <a:pt x="5121728" y="359228"/>
                    </a:lnTo>
                    <a:lnTo>
                      <a:pt x="5138057" y="381000"/>
                    </a:lnTo>
                    <a:lnTo>
                      <a:pt x="5214257" y="375557"/>
                    </a:lnTo>
                    <a:lnTo>
                      <a:pt x="5219700" y="402771"/>
                    </a:lnTo>
                    <a:lnTo>
                      <a:pt x="5453743" y="397328"/>
                    </a:lnTo>
                  </a:path>
                </a:pathLst>
              </a:custGeom>
              <a:noFill/>
              <a:ln w="28575">
                <a:solidFill>
                  <a:schemeClr val="accent1"/>
                </a:solidFill>
                <a:miter lim="800000"/>
                <a:headEnd/>
                <a:tailEnd/>
              </a:ln>
              <a:extLst>
                <a:ext uri="{909E8E84-426E-40DD-AFC4-6F175D3DCCD1}">
                  <a14:hiddenFill xmlns:a14="http://schemas.microsoft.com/office/drawing/2010/main">
                    <a:noFill/>
                  </a14:hiddenFill>
                </a:ext>
              </a:ex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80" name="Freeform 79">
                <a:extLst>
                  <a:ext uri="{FF2B5EF4-FFF2-40B4-BE49-F238E27FC236}">
                    <a16:creationId xmlns:a16="http://schemas.microsoft.com/office/drawing/2014/main" id="{01717354-7132-3449-88AB-08E3DF3898D4}"/>
                  </a:ext>
                </a:extLst>
              </p:cNvPr>
              <p:cNvSpPr/>
              <p:nvPr/>
            </p:nvSpPr>
            <p:spPr bwMode="auto">
              <a:xfrm>
                <a:off x="3542097" y="1703672"/>
                <a:ext cx="5462337" cy="606391"/>
              </a:xfrm>
              <a:custGeom>
                <a:avLst/>
                <a:gdLst>
                  <a:gd name="connsiteX0" fmla="*/ 0 w 5462337"/>
                  <a:gd name="connsiteY0" fmla="*/ 0 h 606391"/>
                  <a:gd name="connsiteX1" fmla="*/ 110690 w 5462337"/>
                  <a:gd name="connsiteY1" fmla="*/ 0 h 606391"/>
                  <a:gd name="connsiteX2" fmla="*/ 149191 w 5462337"/>
                  <a:gd name="connsiteY2" fmla="*/ 19250 h 606391"/>
                  <a:gd name="connsiteX3" fmla="*/ 336884 w 5462337"/>
                  <a:gd name="connsiteY3" fmla="*/ 57751 h 606391"/>
                  <a:gd name="connsiteX4" fmla="*/ 462012 w 5462337"/>
                  <a:gd name="connsiteY4" fmla="*/ 96252 h 606391"/>
                  <a:gd name="connsiteX5" fmla="*/ 510139 w 5462337"/>
                  <a:gd name="connsiteY5" fmla="*/ 110690 h 606391"/>
                  <a:gd name="connsiteX6" fmla="*/ 601579 w 5462337"/>
                  <a:gd name="connsiteY6" fmla="*/ 110690 h 606391"/>
                  <a:gd name="connsiteX7" fmla="*/ 635267 w 5462337"/>
                  <a:gd name="connsiteY7" fmla="*/ 149191 h 606391"/>
                  <a:gd name="connsiteX8" fmla="*/ 635267 w 5462337"/>
                  <a:gd name="connsiteY8" fmla="*/ 149191 h 606391"/>
                  <a:gd name="connsiteX9" fmla="*/ 760396 w 5462337"/>
                  <a:gd name="connsiteY9" fmla="*/ 178067 h 606391"/>
                  <a:gd name="connsiteX10" fmla="*/ 880711 w 5462337"/>
                  <a:gd name="connsiteY10" fmla="*/ 182880 h 606391"/>
                  <a:gd name="connsiteX11" fmla="*/ 1063591 w 5462337"/>
                  <a:gd name="connsiteY11" fmla="*/ 206943 h 606391"/>
                  <a:gd name="connsiteX12" fmla="*/ 1121343 w 5462337"/>
                  <a:gd name="connsiteY12" fmla="*/ 211755 h 606391"/>
                  <a:gd name="connsiteX13" fmla="*/ 1155031 w 5462337"/>
                  <a:gd name="connsiteY13" fmla="*/ 221381 h 606391"/>
                  <a:gd name="connsiteX14" fmla="*/ 1390850 w 5462337"/>
                  <a:gd name="connsiteY14" fmla="*/ 235819 h 606391"/>
                  <a:gd name="connsiteX15" fmla="*/ 1467852 w 5462337"/>
                  <a:gd name="connsiteY15" fmla="*/ 264694 h 606391"/>
                  <a:gd name="connsiteX16" fmla="*/ 1515979 w 5462337"/>
                  <a:gd name="connsiteY16" fmla="*/ 269507 h 606391"/>
                  <a:gd name="connsiteX17" fmla="*/ 1564105 w 5462337"/>
                  <a:gd name="connsiteY17" fmla="*/ 298383 h 606391"/>
                  <a:gd name="connsiteX18" fmla="*/ 1718109 w 5462337"/>
                  <a:gd name="connsiteY18" fmla="*/ 303195 h 606391"/>
                  <a:gd name="connsiteX19" fmla="*/ 1727735 w 5462337"/>
                  <a:gd name="connsiteY19" fmla="*/ 312821 h 606391"/>
                  <a:gd name="connsiteX20" fmla="*/ 1872114 w 5462337"/>
                  <a:gd name="connsiteY20" fmla="*/ 312821 h 606391"/>
                  <a:gd name="connsiteX21" fmla="*/ 1920240 w 5462337"/>
                  <a:gd name="connsiteY21" fmla="*/ 332071 h 606391"/>
                  <a:gd name="connsiteX22" fmla="*/ 2074244 w 5462337"/>
                  <a:gd name="connsiteY22" fmla="*/ 336884 h 606391"/>
                  <a:gd name="connsiteX23" fmla="*/ 2074244 w 5462337"/>
                  <a:gd name="connsiteY23" fmla="*/ 336884 h 606391"/>
                  <a:gd name="connsiteX24" fmla="*/ 2074244 w 5462337"/>
                  <a:gd name="connsiteY24" fmla="*/ 336884 h 606391"/>
                  <a:gd name="connsiteX25" fmla="*/ 2074244 w 5462337"/>
                  <a:gd name="connsiteY25" fmla="*/ 336884 h 606391"/>
                  <a:gd name="connsiteX26" fmla="*/ 2122370 w 5462337"/>
                  <a:gd name="connsiteY26" fmla="*/ 365760 h 606391"/>
                  <a:gd name="connsiteX27" fmla="*/ 2334126 w 5462337"/>
                  <a:gd name="connsiteY27" fmla="*/ 375385 h 606391"/>
                  <a:gd name="connsiteX28" fmla="*/ 2334126 w 5462337"/>
                  <a:gd name="connsiteY28" fmla="*/ 375385 h 606391"/>
                  <a:gd name="connsiteX29" fmla="*/ 2334126 w 5462337"/>
                  <a:gd name="connsiteY29" fmla="*/ 375385 h 606391"/>
                  <a:gd name="connsiteX30" fmla="*/ 2646947 w 5462337"/>
                  <a:gd name="connsiteY30" fmla="*/ 409073 h 606391"/>
                  <a:gd name="connsiteX31" fmla="*/ 2699886 w 5462337"/>
                  <a:gd name="connsiteY31" fmla="*/ 428324 h 606391"/>
                  <a:gd name="connsiteX32" fmla="*/ 2877954 w 5462337"/>
                  <a:gd name="connsiteY32" fmla="*/ 423511 h 606391"/>
                  <a:gd name="connsiteX33" fmla="*/ 2892391 w 5462337"/>
                  <a:gd name="connsiteY33" fmla="*/ 447574 h 606391"/>
                  <a:gd name="connsiteX34" fmla="*/ 3113772 w 5462337"/>
                  <a:gd name="connsiteY34" fmla="*/ 452387 h 606391"/>
                  <a:gd name="connsiteX35" fmla="*/ 3113772 w 5462337"/>
                  <a:gd name="connsiteY35" fmla="*/ 452387 h 606391"/>
                  <a:gd name="connsiteX36" fmla="*/ 3118585 w 5462337"/>
                  <a:gd name="connsiteY36" fmla="*/ 476450 h 606391"/>
                  <a:gd name="connsiteX37" fmla="*/ 3489158 w 5462337"/>
                  <a:gd name="connsiteY37" fmla="*/ 471637 h 606391"/>
                  <a:gd name="connsiteX38" fmla="*/ 3493970 w 5462337"/>
                  <a:gd name="connsiteY38" fmla="*/ 486075 h 606391"/>
                  <a:gd name="connsiteX39" fmla="*/ 3667225 w 5462337"/>
                  <a:gd name="connsiteY39" fmla="*/ 481263 h 606391"/>
                  <a:gd name="connsiteX40" fmla="*/ 3672038 w 5462337"/>
                  <a:gd name="connsiteY40" fmla="*/ 495701 h 606391"/>
                  <a:gd name="connsiteX41" fmla="*/ 3806791 w 5462337"/>
                  <a:gd name="connsiteY41" fmla="*/ 490888 h 606391"/>
                  <a:gd name="connsiteX42" fmla="*/ 3840480 w 5462337"/>
                  <a:gd name="connsiteY42" fmla="*/ 510139 h 606391"/>
                  <a:gd name="connsiteX43" fmla="*/ 4023360 w 5462337"/>
                  <a:gd name="connsiteY43" fmla="*/ 510139 h 606391"/>
                  <a:gd name="connsiteX44" fmla="*/ 4042610 w 5462337"/>
                  <a:gd name="connsiteY44" fmla="*/ 529389 h 606391"/>
                  <a:gd name="connsiteX45" fmla="*/ 4153301 w 5462337"/>
                  <a:gd name="connsiteY45" fmla="*/ 524576 h 606391"/>
                  <a:gd name="connsiteX46" fmla="*/ 4316930 w 5462337"/>
                  <a:gd name="connsiteY46" fmla="*/ 524576 h 606391"/>
                  <a:gd name="connsiteX47" fmla="*/ 4316930 w 5462337"/>
                  <a:gd name="connsiteY47" fmla="*/ 543827 h 606391"/>
                  <a:gd name="connsiteX48" fmla="*/ 4470935 w 5462337"/>
                  <a:gd name="connsiteY48" fmla="*/ 543827 h 606391"/>
                  <a:gd name="connsiteX49" fmla="*/ 4485372 w 5462337"/>
                  <a:gd name="connsiteY49" fmla="*/ 563077 h 606391"/>
                  <a:gd name="connsiteX50" fmla="*/ 4745255 w 5462337"/>
                  <a:gd name="connsiteY50" fmla="*/ 558265 h 606391"/>
                  <a:gd name="connsiteX51" fmla="*/ 4745255 w 5462337"/>
                  <a:gd name="connsiteY51" fmla="*/ 558265 h 606391"/>
                  <a:gd name="connsiteX52" fmla="*/ 4745255 w 5462337"/>
                  <a:gd name="connsiteY52" fmla="*/ 558265 h 606391"/>
                  <a:gd name="connsiteX53" fmla="*/ 4750067 w 5462337"/>
                  <a:gd name="connsiteY53" fmla="*/ 587141 h 606391"/>
                  <a:gd name="connsiteX54" fmla="*/ 5178391 w 5462337"/>
                  <a:gd name="connsiteY54" fmla="*/ 582328 h 606391"/>
                  <a:gd name="connsiteX55" fmla="*/ 5236143 w 5462337"/>
                  <a:gd name="connsiteY55" fmla="*/ 582328 h 606391"/>
                  <a:gd name="connsiteX56" fmla="*/ 5240956 w 5462337"/>
                  <a:gd name="connsiteY56" fmla="*/ 606391 h 606391"/>
                  <a:gd name="connsiteX57" fmla="*/ 5462337 w 5462337"/>
                  <a:gd name="connsiteY57" fmla="*/ 601579 h 606391"/>
                  <a:gd name="connsiteX0" fmla="*/ 0 w 5462337"/>
                  <a:gd name="connsiteY0" fmla="*/ 0 h 606391"/>
                  <a:gd name="connsiteX1" fmla="*/ 110690 w 5462337"/>
                  <a:gd name="connsiteY1" fmla="*/ 0 h 606391"/>
                  <a:gd name="connsiteX2" fmla="*/ 149191 w 5462337"/>
                  <a:gd name="connsiteY2" fmla="*/ 19250 h 606391"/>
                  <a:gd name="connsiteX3" fmla="*/ 346509 w 5462337"/>
                  <a:gd name="connsiteY3" fmla="*/ 67376 h 606391"/>
                  <a:gd name="connsiteX4" fmla="*/ 462012 w 5462337"/>
                  <a:gd name="connsiteY4" fmla="*/ 96252 h 606391"/>
                  <a:gd name="connsiteX5" fmla="*/ 510139 w 5462337"/>
                  <a:gd name="connsiteY5" fmla="*/ 110690 h 606391"/>
                  <a:gd name="connsiteX6" fmla="*/ 601579 w 5462337"/>
                  <a:gd name="connsiteY6" fmla="*/ 110690 h 606391"/>
                  <a:gd name="connsiteX7" fmla="*/ 635267 w 5462337"/>
                  <a:gd name="connsiteY7" fmla="*/ 149191 h 606391"/>
                  <a:gd name="connsiteX8" fmla="*/ 635267 w 5462337"/>
                  <a:gd name="connsiteY8" fmla="*/ 149191 h 606391"/>
                  <a:gd name="connsiteX9" fmla="*/ 760396 w 5462337"/>
                  <a:gd name="connsiteY9" fmla="*/ 178067 h 606391"/>
                  <a:gd name="connsiteX10" fmla="*/ 880711 w 5462337"/>
                  <a:gd name="connsiteY10" fmla="*/ 182880 h 606391"/>
                  <a:gd name="connsiteX11" fmla="*/ 1063591 w 5462337"/>
                  <a:gd name="connsiteY11" fmla="*/ 206943 h 606391"/>
                  <a:gd name="connsiteX12" fmla="*/ 1121343 w 5462337"/>
                  <a:gd name="connsiteY12" fmla="*/ 211755 h 606391"/>
                  <a:gd name="connsiteX13" fmla="*/ 1155031 w 5462337"/>
                  <a:gd name="connsiteY13" fmla="*/ 221381 h 606391"/>
                  <a:gd name="connsiteX14" fmla="*/ 1390850 w 5462337"/>
                  <a:gd name="connsiteY14" fmla="*/ 235819 h 606391"/>
                  <a:gd name="connsiteX15" fmla="*/ 1467852 w 5462337"/>
                  <a:gd name="connsiteY15" fmla="*/ 264694 h 606391"/>
                  <a:gd name="connsiteX16" fmla="*/ 1515979 w 5462337"/>
                  <a:gd name="connsiteY16" fmla="*/ 269507 h 606391"/>
                  <a:gd name="connsiteX17" fmla="*/ 1564105 w 5462337"/>
                  <a:gd name="connsiteY17" fmla="*/ 298383 h 606391"/>
                  <a:gd name="connsiteX18" fmla="*/ 1718109 w 5462337"/>
                  <a:gd name="connsiteY18" fmla="*/ 303195 h 606391"/>
                  <a:gd name="connsiteX19" fmla="*/ 1727735 w 5462337"/>
                  <a:gd name="connsiteY19" fmla="*/ 312821 h 606391"/>
                  <a:gd name="connsiteX20" fmla="*/ 1872114 w 5462337"/>
                  <a:gd name="connsiteY20" fmla="*/ 312821 h 606391"/>
                  <a:gd name="connsiteX21" fmla="*/ 1920240 w 5462337"/>
                  <a:gd name="connsiteY21" fmla="*/ 332071 h 606391"/>
                  <a:gd name="connsiteX22" fmla="*/ 2074244 w 5462337"/>
                  <a:gd name="connsiteY22" fmla="*/ 336884 h 606391"/>
                  <a:gd name="connsiteX23" fmla="*/ 2074244 w 5462337"/>
                  <a:gd name="connsiteY23" fmla="*/ 336884 h 606391"/>
                  <a:gd name="connsiteX24" fmla="*/ 2074244 w 5462337"/>
                  <a:gd name="connsiteY24" fmla="*/ 336884 h 606391"/>
                  <a:gd name="connsiteX25" fmla="*/ 2074244 w 5462337"/>
                  <a:gd name="connsiteY25" fmla="*/ 336884 h 606391"/>
                  <a:gd name="connsiteX26" fmla="*/ 2122370 w 5462337"/>
                  <a:gd name="connsiteY26" fmla="*/ 365760 h 606391"/>
                  <a:gd name="connsiteX27" fmla="*/ 2334126 w 5462337"/>
                  <a:gd name="connsiteY27" fmla="*/ 375385 h 606391"/>
                  <a:gd name="connsiteX28" fmla="*/ 2334126 w 5462337"/>
                  <a:gd name="connsiteY28" fmla="*/ 375385 h 606391"/>
                  <a:gd name="connsiteX29" fmla="*/ 2334126 w 5462337"/>
                  <a:gd name="connsiteY29" fmla="*/ 375385 h 606391"/>
                  <a:gd name="connsiteX30" fmla="*/ 2646947 w 5462337"/>
                  <a:gd name="connsiteY30" fmla="*/ 409073 h 606391"/>
                  <a:gd name="connsiteX31" fmla="*/ 2699886 w 5462337"/>
                  <a:gd name="connsiteY31" fmla="*/ 428324 h 606391"/>
                  <a:gd name="connsiteX32" fmla="*/ 2877954 w 5462337"/>
                  <a:gd name="connsiteY32" fmla="*/ 423511 h 606391"/>
                  <a:gd name="connsiteX33" fmla="*/ 2892391 w 5462337"/>
                  <a:gd name="connsiteY33" fmla="*/ 447574 h 606391"/>
                  <a:gd name="connsiteX34" fmla="*/ 3113772 w 5462337"/>
                  <a:gd name="connsiteY34" fmla="*/ 452387 h 606391"/>
                  <a:gd name="connsiteX35" fmla="*/ 3113772 w 5462337"/>
                  <a:gd name="connsiteY35" fmla="*/ 452387 h 606391"/>
                  <a:gd name="connsiteX36" fmla="*/ 3118585 w 5462337"/>
                  <a:gd name="connsiteY36" fmla="*/ 476450 h 606391"/>
                  <a:gd name="connsiteX37" fmla="*/ 3489158 w 5462337"/>
                  <a:gd name="connsiteY37" fmla="*/ 471637 h 606391"/>
                  <a:gd name="connsiteX38" fmla="*/ 3493970 w 5462337"/>
                  <a:gd name="connsiteY38" fmla="*/ 486075 h 606391"/>
                  <a:gd name="connsiteX39" fmla="*/ 3667225 w 5462337"/>
                  <a:gd name="connsiteY39" fmla="*/ 481263 h 606391"/>
                  <a:gd name="connsiteX40" fmla="*/ 3672038 w 5462337"/>
                  <a:gd name="connsiteY40" fmla="*/ 495701 h 606391"/>
                  <a:gd name="connsiteX41" fmla="*/ 3806791 w 5462337"/>
                  <a:gd name="connsiteY41" fmla="*/ 490888 h 606391"/>
                  <a:gd name="connsiteX42" fmla="*/ 3840480 w 5462337"/>
                  <a:gd name="connsiteY42" fmla="*/ 510139 h 606391"/>
                  <a:gd name="connsiteX43" fmla="*/ 4023360 w 5462337"/>
                  <a:gd name="connsiteY43" fmla="*/ 510139 h 606391"/>
                  <a:gd name="connsiteX44" fmla="*/ 4042610 w 5462337"/>
                  <a:gd name="connsiteY44" fmla="*/ 529389 h 606391"/>
                  <a:gd name="connsiteX45" fmla="*/ 4153301 w 5462337"/>
                  <a:gd name="connsiteY45" fmla="*/ 524576 h 606391"/>
                  <a:gd name="connsiteX46" fmla="*/ 4316930 w 5462337"/>
                  <a:gd name="connsiteY46" fmla="*/ 524576 h 606391"/>
                  <a:gd name="connsiteX47" fmla="*/ 4316930 w 5462337"/>
                  <a:gd name="connsiteY47" fmla="*/ 543827 h 606391"/>
                  <a:gd name="connsiteX48" fmla="*/ 4470935 w 5462337"/>
                  <a:gd name="connsiteY48" fmla="*/ 543827 h 606391"/>
                  <a:gd name="connsiteX49" fmla="*/ 4485372 w 5462337"/>
                  <a:gd name="connsiteY49" fmla="*/ 563077 h 606391"/>
                  <a:gd name="connsiteX50" fmla="*/ 4745255 w 5462337"/>
                  <a:gd name="connsiteY50" fmla="*/ 558265 h 606391"/>
                  <a:gd name="connsiteX51" fmla="*/ 4745255 w 5462337"/>
                  <a:gd name="connsiteY51" fmla="*/ 558265 h 606391"/>
                  <a:gd name="connsiteX52" fmla="*/ 4745255 w 5462337"/>
                  <a:gd name="connsiteY52" fmla="*/ 558265 h 606391"/>
                  <a:gd name="connsiteX53" fmla="*/ 4750067 w 5462337"/>
                  <a:gd name="connsiteY53" fmla="*/ 587141 h 606391"/>
                  <a:gd name="connsiteX54" fmla="*/ 5178391 w 5462337"/>
                  <a:gd name="connsiteY54" fmla="*/ 582328 h 606391"/>
                  <a:gd name="connsiteX55" fmla="*/ 5236143 w 5462337"/>
                  <a:gd name="connsiteY55" fmla="*/ 582328 h 606391"/>
                  <a:gd name="connsiteX56" fmla="*/ 5240956 w 5462337"/>
                  <a:gd name="connsiteY56" fmla="*/ 606391 h 606391"/>
                  <a:gd name="connsiteX57" fmla="*/ 5462337 w 5462337"/>
                  <a:gd name="connsiteY57" fmla="*/ 601579 h 606391"/>
                  <a:gd name="connsiteX0" fmla="*/ 0 w 5462337"/>
                  <a:gd name="connsiteY0" fmla="*/ 0 h 606391"/>
                  <a:gd name="connsiteX1" fmla="*/ 110690 w 5462337"/>
                  <a:gd name="connsiteY1" fmla="*/ 0 h 606391"/>
                  <a:gd name="connsiteX2" fmla="*/ 149191 w 5462337"/>
                  <a:gd name="connsiteY2" fmla="*/ 19250 h 606391"/>
                  <a:gd name="connsiteX3" fmla="*/ 346509 w 5462337"/>
                  <a:gd name="connsiteY3" fmla="*/ 67376 h 606391"/>
                  <a:gd name="connsiteX4" fmla="*/ 462012 w 5462337"/>
                  <a:gd name="connsiteY4" fmla="*/ 96252 h 606391"/>
                  <a:gd name="connsiteX5" fmla="*/ 510139 w 5462337"/>
                  <a:gd name="connsiteY5" fmla="*/ 110690 h 606391"/>
                  <a:gd name="connsiteX6" fmla="*/ 611204 w 5462337"/>
                  <a:gd name="connsiteY6" fmla="*/ 120315 h 606391"/>
                  <a:gd name="connsiteX7" fmla="*/ 635267 w 5462337"/>
                  <a:gd name="connsiteY7" fmla="*/ 149191 h 606391"/>
                  <a:gd name="connsiteX8" fmla="*/ 635267 w 5462337"/>
                  <a:gd name="connsiteY8" fmla="*/ 149191 h 606391"/>
                  <a:gd name="connsiteX9" fmla="*/ 760396 w 5462337"/>
                  <a:gd name="connsiteY9" fmla="*/ 178067 h 606391"/>
                  <a:gd name="connsiteX10" fmla="*/ 880711 w 5462337"/>
                  <a:gd name="connsiteY10" fmla="*/ 182880 h 606391"/>
                  <a:gd name="connsiteX11" fmla="*/ 1063591 w 5462337"/>
                  <a:gd name="connsiteY11" fmla="*/ 206943 h 606391"/>
                  <a:gd name="connsiteX12" fmla="*/ 1121343 w 5462337"/>
                  <a:gd name="connsiteY12" fmla="*/ 211755 h 606391"/>
                  <a:gd name="connsiteX13" fmla="*/ 1155031 w 5462337"/>
                  <a:gd name="connsiteY13" fmla="*/ 221381 h 606391"/>
                  <a:gd name="connsiteX14" fmla="*/ 1390850 w 5462337"/>
                  <a:gd name="connsiteY14" fmla="*/ 235819 h 606391"/>
                  <a:gd name="connsiteX15" fmla="*/ 1467852 w 5462337"/>
                  <a:gd name="connsiteY15" fmla="*/ 264694 h 606391"/>
                  <a:gd name="connsiteX16" fmla="*/ 1515979 w 5462337"/>
                  <a:gd name="connsiteY16" fmla="*/ 269507 h 606391"/>
                  <a:gd name="connsiteX17" fmla="*/ 1564105 w 5462337"/>
                  <a:gd name="connsiteY17" fmla="*/ 298383 h 606391"/>
                  <a:gd name="connsiteX18" fmla="*/ 1718109 w 5462337"/>
                  <a:gd name="connsiteY18" fmla="*/ 303195 h 606391"/>
                  <a:gd name="connsiteX19" fmla="*/ 1727735 w 5462337"/>
                  <a:gd name="connsiteY19" fmla="*/ 312821 h 606391"/>
                  <a:gd name="connsiteX20" fmla="*/ 1872114 w 5462337"/>
                  <a:gd name="connsiteY20" fmla="*/ 312821 h 606391"/>
                  <a:gd name="connsiteX21" fmla="*/ 1920240 w 5462337"/>
                  <a:gd name="connsiteY21" fmla="*/ 332071 h 606391"/>
                  <a:gd name="connsiteX22" fmla="*/ 2074244 w 5462337"/>
                  <a:gd name="connsiteY22" fmla="*/ 336884 h 606391"/>
                  <a:gd name="connsiteX23" fmla="*/ 2074244 w 5462337"/>
                  <a:gd name="connsiteY23" fmla="*/ 336884 h 606391"/>
                  <a:gd name="connsiteX24" fmla="*/ 2074244 w 5462337"/>
                  <a:gd name="connsiteY24" fmla="*/ 336884 h 606391"/>
                  <a:gd name="connsiteX25" fmla="*/ 2074244 w 5462337"/>
                  <a:gd name="connsiteY25" fmla="*/ 336884 h 606391"/>
                  <a:gd name="connsiteX26" fmla="*/ 2122370 w 5462337"/>
                  <a:gd name="connsiteY26" fmla="*/ 365760 h 606391"/>
                  <a:gd name="connsiteX27" fmla="*/ 2334126 w 5462337"/>
                  <a:gd name="connsiteY27" fmla="*/ 375385 h 606391"/>
                  <a:gd name="connsiteX28" fmla="*/ 2334126 w 5462337"/>
                  <a:gd name="connsiteY28" fmla="*/ 375385 h 606391"/>
                  <a:gd name="connsiteX29" fmla="*/ 2334126 w 5462337"/>
                  <a:gd name="connsiteY29" fmla="*/ 375385 h 606391"/>
                  <a:gd name="connsiteX30" fmla="*/ 2646947 w 5462337"/>
                  <a:gd name="connsiteY30" fmla="*/ 409073 h 606391"/>
                  <a:gd name="connsiteX31" fmla="*/ 2699886 w 5462337"/>
                  <a:gd name="connsiteY31" fmla="*/ 428324 h 606391"/>
                  <a:gd name="connsiteX32" fmla="*/ 2877954 w 5462337"/>
                  <a:gd name="connsiteY32" fmla="*/ 423511 h 606391"/>
                  <a:gd name="connsiteX33" fmla="*/ 2892391 w 5462337"/>
                  <a:gd name="connsiteY33" fmla="*/ 447574 h 606391"/>
                  <a:gd name="connsiteX34" fmla="*/ 3113772 w 5462337"/>
                  <a:gd name="connsiteY34" fmla="*/ 452387 h 606391"/>
                  <a:gd name="connsiteX35" fmla="*/ 3113772 w 5462337"/>
                  <a:gd name="connsiteY35" fmla="*/ 452387 h 606391"/>
                  <a:gd name="connsiteX36" fmla="*/ 3118585 w 5462337"/>
                  <a:gd name="connsiteY36" fmla="*/ 476450 h 606391"/>
                  <a:gd name="connsiteX37" fmla="*/ 3489158 w 5462337"/>
                  <a:gd name="connsiteY37" fmla="*/ 471637 h 606391"/>
                  <a:gd name="connsiteX38" fmla="*/ 3493970 w 5462337"/>
                  <a:gd name="connsiteY38" fmla="*/ 486075 h 606391"/>
                  <a:gd name="connsiteX39" fmla="*/ 3667225 w 5462337"/>
                  <a:gd name="connsiteY39" fmla="*/ 481263 h 606391"/>
                  <a:gd name="connsiteX40" fmla="*/ 3672038 w 5462337"/>
                  <a:gd name="connsiteY40" fmla="*/ 495701 h 606391"/>
                  <a:gd name="connsiteX41" fmla="*/ 3806791 w 5462337"/>
                  <a:gd name="connsiteY41" fmla="*/ 490888 h 606391"/>
                  <a:gd name="connsiteX42" fmla="*/ 3840480 w 5462337"/>
                  <a:gd name="connsiteY42" fmla="*/ 510139 h 606391"/>
                  <a:gd name="connsiteX43" fmla="*/ 4023360 w 5462337"/>
                  <a:gd name="connsiteY43" fmla="*/ 510139 h 606391"/>
                  <a:gd name="connsiteX44" fmla="*/ 4042610 w 5462337"/>
                  <a:gd name="connsiteY44" fmla="*/ 529389 h 606391"/>
                  <a:gd name="connsiteX45" fmla="*/ 4153301 w 5462337"/>
                  <a:gd name="connsiteY45" fmla="*/ 524576 h 606391"/>
                  <a:gd name="connsiteX46" fmla="*/ 4316930 w 5462337"/>
                  <a:gd name="connsiteY46" fmla="*/ 524576 h 606391"/>
                  <a:gd name="connsiteX47" fmla="*/ 4316930 w 5462337"/>
                  <a:gd name="connsiteY47" fmla="*/ 543827 h 606391"/>
                  <a:gd name="connsiteX48" fmla="*/ 4470935 w 5462337"/>
                  <a:gd name="connsiteY48" fmla="*/ 543827 h 606391"/>
                  <a:gd name="connsiteX49" fmla="*/ 4485372 w 5462337"/>
                  <a:gd name="connsiteY49" fmla="*/ 563077 h 606391"/>
                  <a:gd name="connsiteX50" fmla="*/ 4745255 w 5462337"/>
                  <a:gd name="connsiteY50" fmla="*/ 558265 h 606391"/>
                  <a:gd name="connsiteX51" fmla="*/ 4745255 w 5462337"/>
                  <a:gd name="connsiteY51" fmla="*/ 558265 h 606391"/>
                  <a:gd name="connsiteX52" fmla="*/ 4745255 w 5462337"/>
                  <a:gd name="connsiteY52" fmla="*/ 558265 h 606391"/>
                  <a:gd name="connsiteX53" fmla="*/ 4750067 w 5462337"/>
                  <a:gd name="connsiteY53" fmla="*/ 587141 h 606391"/>
                  <a:gd name="connsiteX54" fmla="*/ 5178391 w 5462337"/>
                  <a:gd name="connsiteY54" fmla="*/ 582328 h 606391"/>
                  <a:gd name="connsiteX55" fmla="*/ 5236143 w 5462337"/>
                  <a:gd name="connsiteY55" fmla="*/ 582328 h 606391"/>
                  <a:gd name="connsiteX56" fmla="*/ 5240956 w 5462337"/>
                  <a:gd name="connsiteY56" fmla="*/ 606391 h 606391"/>
                  <a:gd name="connsiteX57" fmla="*/ 5462337 w 5462337"/>
                  <a:gd name="connsiteY57" fmla="*/ 601579 h 606391"/>
                  <a:gd name="connsiteX0" fmla="*/ 0 w 5462337"/>
                  <a:gd name="connsiteY0" fmla="*/ 0 h 606391"/>
                  <a:gd name="connsiteX1" fmla="*/ 110690 w 5462337"/>
                  <a:gd name="connsiteY1" fmla="*/ 0 h 606391"/>
                  <a:gd name="connsiteX2" fmla="*/ 149191 w 5462337"/>
                  <a:gd name="connsiteY2" fmla="*/ 19250 h 606391"/>
                  <a:gd name="connsiteX3" fmla="*/ 346509 w 5462337"/>
                  <a:gd name="connsiteY3" fmla="*/ 67376 h 606391"/>
                  <a:gd name="connsiteX4" fmla="*/ 462012 w 5462337"/>
                  <a:gd name="connsiteY4" fmla="*/ 96252 h 606391"/>
                  <a:gd name="connsiteX5" fmla="*/ 510139 w 5462337"/>
                  <a:gd name="connsiteY5" fmla="*/ 110690 h 606391"/>
                  <a:gd name="connsiteX6" fmla="*/ 611204 w 5462337"/>
                  <a:gd name="connsiteY6" fmla="*/ 120315 h 606391"/>
                  <a:gd name="connsiteX7" fmla="*/ 635267 w 5462337"/>
                  <a:gd name="connsiteY7" fmla="*/ 149191 h 606391"/>
                  <a:gd name="connsiteX8" fmla="*/ 659330 w 5462337"/>
                  <a:gd name="connsiteY8" fmla="*/ 144378 h 606391"/>
                  <a:gd name="connsiteX9" fmla="*/ 760396 w 5462337"/>
                  <a:gd name="connsiteY9" fmla="*/ 178067 h 606391"/>
                  <a:gd name="connsiteX10" fmla="*/ 880711 w 5462337"/>
                  <a:gd name="connsiteY10" fmla="*/ 182880 h 606391"/>
                  <a:gd name="connsiteX11" fmla="*/ 1063591 w 5462337"/>
                  <a:gd name="connsiteY11" fmla="*/ 206943 h 606391"/>
                  <a:gd name="connsiteX12" fmla="*/ 1121343 w 5462337"/>
                  <a:gd name="connsiteY12" fmla="*/ 211755 h 606391"/>
                  <a:gd name="connsiteX13" fmla="*/ 1155031 w 5462337"/>
                  <a:gd name="connsiteY13" fmla="*/ 221381 h 606391"/>
                  <a:gd name="connsiteX14" fmla="*/ 1390850 w 5462337"/>
                  <a:gd name="connsiteY14" fmla="*/ 235819 h 606391"/>
                  <a:gd name="connsiteX15" fmla="*/ 1467852 w 5462337"/>
                  <a:gd name="connsiteY15" fmla="*/ 264694 h 606391"/>
                  <a:gd name="connsiteX16" fmla="*/ 1515979 w 5462337"/>
                  <a:gd name="connsiteY16" fmla="*/ 269507 h 606391"/>
                  <a:gd name="connsiteX17" fmla="*/ 1564105 w 5462337"/>
                  <a:gd name="connsiteY17" fmla="*/ 298383 h 606391"/>
                  <a:gd name="connsiteX18" fmla="*/ 1718109 w 5462337"/>
                  <a:gd name="connsiteY18" fmla="*/ 303195 h 606391"/>
                  <a:gd name="connsiteX19" fmla="*/ 1727735 w 5462337"/>
                  <a:gd name="connsiteY19" fmla="*/ 312821 h 606391"/>
                  <a:gd name="connsiteX20" fmla="*/ 1872114 w 5462337"/>
                  <a:gd name="connsiteY20" fmla="*/ 312821 h 606391"/>
                  <a:gd name="connsiteX21" fmla="*/ 1920240 w 5462337"/>
                  <a:gd name="connsiteY21" fmla="*/ 332071 h 606391"/>
                  <a:gd name="connsiteX22" fmla="*/ 2074244 w 5462337"/>
                  <a:gd name="connsiteY22" fmla="*/ 336884 h 606391"/>
                  <a:gd name="connsiteX23" fmla="*/ 2074244 w 5462337"/>
                  <a:gd name="connsiteY23" fmla="*/ 336884 h 606391"/>
                  <a:gd name="connsiteX24" fmla="*/ 2074244 w 5462337"/>
                  <a:gd name="connsiteY24" fmla="*/ 336884 h 606391"/>
                  <a:gd name="connsiteX25" fmla="*/ 2074244 w 5462337"/>
                  <a:gd name="connsiteY25" fmla="*/ 336884 h 606391"/>
                  <a:gd name="connsiteX26" fmla="*/ 2122370 w 5462337"/>
                  <a:gd name="connsiteY26" fmla="*/ 365760 h 606391"/>
                  <a:gd name="connsiteX27" fmla="*/ 2334126 w 5462337"/>
                  <a:gd name="connsiteY27" fmla="*/ 375385 h 606391"/>
                  <a:gd name="connsiteX28" fmla="*/ 2334126 w 5462337"/>
                  <a:gd name="connsiteY28" fmla="*/ 375385 h 606391"/>
                  <a:gd name="connsiteX29" fmla="*/ 2334126 w 5462337"/>
                  <a:gd name="connsiteY29" fmla="*/ 375385 h 606391"/>
                  <a:gd name="connsiteX30" fmla="*/ 2646947 w 5462337"/>
                  <a:gd name="connsiteY30" fmla="*/ 409073 h 606391"/>
                  <a:gd name="connsiteX31" fmla="*/ 2699886 w 5462337"/>
                  <a:gd name="connsiteY31" fmla="*/ 428324 h 606391"/>
                  <a:gd name="connsiteX32" fmla="*/ 2877954 w 5462337"/>
                  <a:gd name="connsiteY32" fmla="*/ 423511 h 606391"/>
                  <a:gd name="connsiteX33" fmla="*/ 2892391 w 5462337"/>
                  <a:gd name="connsiteY33" fmla="*/ 447574 h 606391"/>
                  <a:gd name="connsiteX34" fmla="*/ 3113772 w 5462337"/>
                  <a:gd name="connsiteY34" fmla="*/ 452387 h 606391"/>
                  <a:gd name="connsiteX35" fmla="*/ 3113772 w 5462337"/>
                  <a:gd name="connsiteY35" fmla="*/ 452387 h 606391"/>
                  <a:gd name="connsiteX36" fmla="*/ 3118585 w 5462337"/>
                  <a:gd name="connsiteY36" fmla="*/ 476450 h 606391"/>
                  <a:gd name="connsiteX37" fmla="*/ 3489158 w 5462337"/>
                  <a:gd name="connsiteY37" fmla="*/ 471637 h 606391"/>
                  <a:gd name="connsiteX38" fmla="*/ 3493970 w 5462337"/>
                  <a:gd name="connsiteY38" fmla="*/ 486075 h 606391"/>
                  <a:gd name="connsiteX39" fmla="*/ 3667225 w 5462337"/>
                  <a:gd name="connsiteY39" fmla="*/ 481263 h 606391"/>
                  <a:gd name="connsiteX40" fmla="*/ 3672038 w 5462337"/>
                  <a:gd name="connsiteY40" fmla="*/ 495701 h 606391"/>
                  <a:gd name="connsiteX41" fmla="*/ 3806791 w 5462337"/>
                  <a:gd name="connsiteY41" fmla="*/ 490888 h 606391"/>
                  <a:gd name="connsiteX42" fmla="*/ 3840480 w 5462337"/>
                  <a:gd name="connsiteY42" fmla="*/ 510139 h 606391"/>
                  <a:gd name="connsiteX43" fmla="*/ 4023360 w 5462337"/>
                  <a:gd name="connsiteY43" fmla="*/ 510139 h 606391"/>
                  <a:gd name="connsiteX44" fmla="*/ 4042610 w 5462337"/>
                  <a:gd name="connsiteY44" fmla="*/ 529389 h 606391"/>
                  <a:gd name="connsiteX45" fmla="*/ 4153301 w 5462337"/>
                  <a:gd name="connsiteY45" fmla="*/ 524576 h 606391"/>
                  <a:gd name="connsiteX46" fmla="*/ 4316930 w 5462337"/>
                  <a:gd name="connsiteY46" fmla="*/ 524576 h 606391"/>
                  <a:gd name="connsiteX47" fmla="*/ 4316930 w 5462337"/>
                  <a:gd name="connsiteY47" fmla="*/ 543827 h 606391"/>
                  <a:gd name="connsiteX48" fmla="*/ 4470935 w 5462337"/>
                  <a:gd name="connsiteY48" fmla="*/ 543827 h 606391"/>
                  <a:gd name="connsiteX49" fmla="*/ 4485372 w 5462337"/>
                  <a:gd name="connsiteY49" fmla="*/ 563077 h 606391"/>
                  <a:gd name="connsiteX50" fmla="*/ 4745255 w 5462337"/>
                  <a:gd name="connsiteY50" fmla="*/ 558265 h 606391"/>
                  <a:gd name="connsiteX51" fmla="*/ 4745255 w 5462337"/>
                  <a:gd name="connsiteY51" fmla="*/ 558265 h 606391"/>
                  <a:gd name="connsiteX52" fmla="*/ 4745255 w 5462337"/>
                  <a:gd name="connsiteY52" fmla="*/ 558265 h 606391"/>
                  <a:gd name="connsiteX53" fmla="*/ 4750067 w 5462337"/>
                  <a:gd name="connsiteY53" fmla="*/ 587141 h 606391"/>
                  <a:gd name="connsiteX54" fmla="*/ 5178391 w 5462337"/>
                  <a:gd name="connsiteY54" fmla="*/ 582328 h 606391"/>
                  <a:gd name="connsiteX55" fmla="*/ 5236143 w 5462337"/>
                  <a:gd name="connsiteY55" fmla="*/ 582328 h 606391"/>
                  <a:gd name="connsiteX56" fmla="*/ 5240956 w 5462337"/>
                  <a:gd name="connsiteY56" fmla="*/ 606391 h 606391"/>
                  <a:gd name="connsiteX57" fmla="*/ 5462337 w 5462337"/>
                  <a:gd name="connsiteY57" fmla="*/ 601579 h 606391"/>
                  <a:gd name="connsiteX0" fmla="*/ 0 w 5462337"/>
                  <a:gd name="connsiteY0" fmla="*/ 0 h 606391"/>
                  <a:gd name="connsiteX1" fmla="*/ 110690 w 5462337"/>
                  <a:gd name="connsiteY1" fmla="*/ 0 h 606391"/>
                  <a:gd name="connsiteX2" fmla="*/ 149191 w 5462337"/>
                  <a:gd name="connsiteY2" fmla="*/ 19250 h 606391"/>
                  <a:gd name="connsiteX3" fmla="*/ 346509 w 5462337"/>
                  <a:gd name="connsiteY3" fmla="*/ 67376 h 606391"/>
                  <a:gd name="connsiteX4" fmla="*/ 462012 w 5462337"/>
                  <a:gd name="connsiteY4" fmla="*/ 96252 h 606391"/>
                  <a:gd name="connsiteX5" fmla="*/ 510139 w 5462337"/>
                  <a:gd name="connsiteY5" fmla="*/ 110690 h 606391"/>
                  <a:gd name="connsiteX6" fmla="*/ 611204 w 5462337"/>
                  <a:gd name="connsiteY6" fmla="*/ 120315 h 606391"/>
                  <a:gd name="connsiteX7" fmla="*/ 616016 w 5462337"/>
                  <a:gd name="connsiteY7" fmla="*/ 139566 h 606391"/>
                  <a:gd name="connsiteX8" fmla="*/ 659330 w 5462337"/>
                  <a:gd name="connsiteY8" fmla="*/ 144378 h 606391"/>
                  <a:gd name="connsiteX9" fmla="*/ 760396 w 5462337"/>
                  <a:gd name="connsiteY9" fmla="*/ 178067 h 606391"/>
                  <a:gd name="connsiteX10" fmla="*/ 880711 w 5462337"/>
                  <a:gd name="connsiteY10" fmla="*/ 182880 h 606391"/>
                  <a:gd name="connsiteX11" fmla="*/ 1063591 w 5462337"/>
                  <a:gd name="connsiteY11" fmla="*/ 206943 h 606391"/>
                  <a:gd name="connsiteX12" fmla="*/ 1121343 w 5462337"/>
                  <a:gd name="connsiteY12" fmla="*/ 211755 h 606391"/>
                  <a:gd name="connsiteX13" fmla="*/ 1155031 w 5462337"/>
                  <a:gd name="connsiteY13" fmla="*/ 221381 h 606391"/>
                  <a:gd name="connsiteX14" fmla="*/ 1390850 w 5462337"/>
                  <a:gd name="connsiteY14" fmla="*/ 235819 h 606391"/>
                  <a:gd name="connsiteX15" fmla="*/ 1467852 w 5462337"/>
                  <a:gd name="connsiteY15" fmla="*/ 264694 h 606391"/>
                  <a:gd name="connsiteX16" fmla="*/ 1515979 w 5462337"/>
                  <a:gd name="connsiteY16" fmla="*/ 269507 h 606391"/>
                  <a:gd name="connsiteX17" fmla="*/ 1564105 w 5462337"/>
                  <a:gd name="connsiteY17" fmla="*/ 298383 h 606391"/>
                  <a:gd name="connsiteX18" fmla="*/ 1718109 w 5462337"/>
                  <a:gd name="connsiteY18" fmla="*/ 303195 h 606391"/>
                  <a:gd name="connsiteX19" fmla="*/ 1727735 w 5462337"/>
                  <a:gd name="connsiteY19" fmla="*/ 312821 h 606391"/>
                  <a:gd name="connsiteX20" fmla="*/ 1872114 w 5462337"/>
                  <a:gd name="connsiteY20" fmla="*/ 312821 h 606391"/>
                  <a:gd name="connsiteX21" fmla="*/ 1920240 w 5462337"/>
                  <a:gd name="connsiteY21" fmla="*/ 332071 h 606391"/>
                  <a:gd name="connsiteX22" fmla="*/ 2074244 w 5462337"/>
                  <a:gd name="connsiteY22" fmla="*/ 336884 h 606391"/>
                  <a:gd name="connsiteX23" fmla="*/ 2074244 w 5462337"/>
                  <a:gd name="connsiteY23" fmla="*/ 336884 h 606391"/>
                  <a:gd name="connsiteX24" fmla="*/ 2074244 w 5462337"/>
                  <a:gd name="connsiteY24" fmla="*/ 336884 h 606391"/>
                  <a:gd name="connsiteX25" fmla="*/ 2074244 w 5462337"/>
                  <a:gd name="connsiteY25" fmla="*/ 336884 h 606391"/>
                  <a:gd name="connsiteX26" fmla="*/ 2122370 w 5462337"/>
                  <a:gd name="connsiteY26" fmla="*/ 365760 h 606391"/>
                  <a:gd name="connsiteX27" fmla="*/ 2334126 w 5462337"/>
                  <a:gd name="connsiteY27" fmla="*/ 375385 h 606391"/>
                  <a:gd name="connsiteX28" fmla="*/ 2334126 w 5462337"/>
                  <a:gd name="connsiteY28" fmla="*/ 375385 h 606391"/>
                  <a:gd name="connsiteX29" fmla="*/ 2334126 w 5462337"/>
                  <a:gd name="connsiteY29" fmla="*/ 375385 h 606391"/>
                  <a:gd name="connsiteX30" fmla="*/ 2646947 w 5462337"/>
                  <a:gd name="connsiteY30" fmla="*/ 409073 h 606391"/>
                  <a:gd name="connsiteX31" fmla="*/ 2699886 w 5462337"/>
                  <a:gd name="connsiteY31" fmla="*/ 428324 h 606391"/>
                  <a:gd name="connsiteX32" fmla="*/ 2877954 w 5462337"/>
                  <a:gd name="connsiteY32" fmla="*/ 423511 h 606391"/>
                  <a:gd name="connsiteX33" fmla="*/ 2892391 w 5462337"/>
                  <a:gd name="connsiteY33" fmla="*/ 447574 h 606391"/>
                  <a:gd name="connsiteX34" fmla="*/ 3113772 w 5462337"/>
                  <a:gd name="connsiteY34" fmla="*/ 452387 h 606391"/>
                  <a:gd name="connsiteX35" fmla="*/ 3113772 w 5462337"/>
                  <a:gd name="connsiteY35" fmla="*/ 452387 h 606391"/>
                  <a:gd name="connsiteX36" fmla="*/ 3118585 w 5462337"/>
                  <a:gd name="connsiteY36" fmla="*/ 476450 h 606391"/>
                  <a:gd name="connsiteX37" fmla="*/ 3489158 w 5462337"/>
                  <a:gd name="connsiteY37" fmla="*/ 471637 h 606391"/>
                  <a:gd name="connsiteX38" fmla="*/ 3493970 w 5462337"/>
                  <a:gd name="connsiteY38" fmla="*/ 486075 h 606391"/>
                  <a:gd name="connsiteX39" fmla="*/ 3667225 w 5462337"/>
                  <a:gd name="connsiteY39" fmla="*/ 481263 h 606391"/>
                  <a:gd name="connsiteX40" fmla="*/ 3672038 w 5462337"/>
                  <a:gd name="connsiteY40" fmla="*/ 495701 h 606391"/>
                  <a:gd name="connsiteX41" fmla="*/ 3806791 w 5462337"/>
                  <a:gd name="connsiteY41" fmla="*/ 490888 h 606391"/>
                  <a:gd name="connsiteX42" fmla="*/ 3840480 w 5462337"/>
                  <a:gd name="connsiteY42" fmla="*/ 510139 h 606391"/>
                  <a:gd name="connsiteX43" fmla="*/ 4023360 w 5462337"/>
                  <a:gd name="connsiteY43" fmla="*/ 510139 h 606391"/>
                  <a:gd name="connsiteX44" fmla="*/ 4042610 w 5462337"/>
                  <a:gd name="connsiteY44" fmla="*/ 529389 h 606391"/>
                  <a:gd name="connsiteX45" fmla="*/ 4153301 w 5462337"/>
                  <a:gd name="connsiteY45" fmla="*/ 524576 h 606391"/>
                  <a:gd name="connsiteX46" fmla="*/ 4316930 w 5462337"/>
                  <a:gd name="connsiteY46" fmla="*/ 524576 h 606391"/>
                  <a:gd name="connsiteX47" fmla="*/ 4316930 w 5462337"/>
                  <a:gd name="connsiteY47" fmla="*/ 543827 h 606391"/>
                  <a:gd name="connsiteX48" fmla="*/ 4470935 w 5462337"/>
                  <a:gd name="connsiteY48" fmla="*/ 543827 h 606391"/>
                  <a:gd name="connsiteX49" fmla="*/ 4485372 w 5462337"/>
                  <a:gd name="connsiteY49" fmla="*/ 563077 h 606391"/>
                  <a:gd name="connsiteX50" fmla="*/ 4745255 w 5462337"/>
                  <a:gd name="connsiteY50" fmla="*/ 558265 h 606391"/>
                  <a:gd name="connsiteX51" fmla="*/ 4745255 w 5462337"/>
                  <a:gd name="connsiteY51" fmla="*/ 558265 h 606391"/>
                  <a:gd name="connsiteX52" fmla="*/ 4745255 w 5462337"/>
                  <a:gd name="connsiteY52" fmla="*/ 558265 h 606391"/>
                  <a:gd name="connsiteX53" fmla="*/ 4750067 w 5462337"/>
                  <a:gd name="connsiteY53" fmla="*/ 587141 h 606391"/>
                  <a:gd name="connsiteX54" fmla="*/ 5178391 w 5462337"/>
                  <a:gd name="connsiteY54" fmla="*/ 582328 h 606391"/>
                  <a:gd name="connsiteX55" fmla="*/ 5236143 w 5462337"/>
                  <a:gd name="connsiteY55" fmla="*/ 582328 h 606391"/>
                  <a:gd name="connsiteX56" fmla="*/ 5240956 w 5462337"/>
                  <a:gd name="connsiteY56" fmla="*/ 606391 h 606391"/>
                  <a:gd name="connsiteX57" fmla="*/ 5462337 w 5462337"/>
                  <a:gd name="connsiteY57" fmla="*/ 601579 h 606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5462337" h="606391">
                    <a:moveTo>
                      <a:pt x="0" y="0"/>
                    </a:moveTo>
                    <a:lnTo>
                      <a:pt x="110690" y="0"/>
                    </a:lnTo>
                    <a:lnTo>
                      <a:pt x="149191" y="19250"/>
                    </a:lnTo>
                    <a:lnTo>
                      <a:pt x="346509" y="67376"/>
                    </a:lnTo>
                    <a:lnTo>
                      <a:pt x="462012" y="96252"/>
                    </a:lnTo>
                    <a:lnTo>
                      <a:pt x="510139" y="110690"/>
                    </a:lnTo>
                    <a:lnTo>
                      <a:pt x="611204" y="120315"/>
                    </a:lnTo>
                    <a:lnTo>
                      <a:pt x="616016" y="139566"/>
                    </a:lnTo>
                    <a:lnTo>
                      <a:pt x="659330" y="144378"/>
                    </a:lnTo>
                    <a:lnTo>
                      <a:pt x="760396" y="178067"/>
                    </a:lnTo>
                    <a:lnTo>
                      <a:pt x="880711" y="182880"/>
                    </a:lnTo>
                    <a:lnTo>
                      <a:pt x="1063591" y="206943"/>
                    </a:lnTo>
                    <a:lnTo>
                      <a:pt x="1121343" y="211755"/>
                    </a:lnTo>
                    <a:lnTo>
                      <a:pt x="1155031" y="221381"/>
                    </a:lnTo>
                    <a:lnTo>
                      <a:pt x="1390850" y="235819"/>
                    </a:lnTo>
                    <a:lnTo>
                      <a:pt x="1467852" y="264694"/>
                    </a:lnTo>
                    <a:lnTo>
                      <a:pt x="1515979" y="269507"/>
                    </a:lnTo>
                    <a:lnTo>
                      <a:pt x="1564105" y="298383"/>
                    </a:lnTo>
                    <a:lnTo>
                      <a:pt x="1718109" y="303195"/>
                    </a:lnTo>
                    <a:lnTo>
                      <a:pt x="1727735" y="312821"/>
                    </a:lnTo>
                    <a:lnTo>
                      <a:pt x="1872114" y="312821"/>
                    </a:lnTo>
                    <a:lnTo>
                      <a:pt x="1920240" y="332071"/>
                    </a:lnTo>
                    <a:lnTo>
                      <a:pt x="2074244" y="336884"/>
                    </a:lnTo>
                    <a:lnTo>
                      <a:pt x="2074244" y="336884"/>
                    </a:lnTo>
                    <a:lnTo>
                      <a:pt x="2074244" y="336884"/>
                    </a:lnTo>
                    <a:lnTo>
                      <a:pt x="2074244" y="336884"/>
                    </a:lnTo>
                    <a:lnTo>
                      <a:pt x="2122370" y="365760"/>
                    </a:lnTo>
                    <a:lnTo>
                      <a:pt x="2334126" y="375385"/>
                    </a:lnTo>
                    <a:lnTo>
                      <a:pt x="2334126" y="375385"/>
                    </a:lnTo>
                    <a:lnTo>
                      <a:pt x="2334126" y="375385"/>
                    </a:lnTo>
                    <a:lnTo>
                      <a:pt x="2646947" y="409073"/>
                    </a:lnTo>
                    <a:lnTo>
                      <a:pt x="2699886" y="428324"/>
                    </a:lnTo>
                    <a:lnTo>
                      <a:pt x="2877954" y="423511"/>
                    </a:lnTo>
                    <a:lnTo>
                      <a:pt x="2892391" y="447574"/>
                    </a:lnTo>
                    <a:lnTo>
                      <a:pt x="3113772" y="452387"/>
                    </a:lnTo>
                    <a:lnTo>
                      <a:pt x="3113772" y="452387"/>
                    </a:lnTo>
                    <a:lnTo>
                      <a:pt x="3118585" y="476450"/>
                    </a:lnTo>
                    <a:lnTo>
                      <a:pt x="3489158" y="471637"/>
                    </a:lnTo>
                    <a:lnTo>
                      <a:pt x="3493970" y="486075"/>
                    </a:lnTo>
                    <a:lnTo>
                      <a:pt x="3667225" y="481263"/>
                    </a:lnTo>
                    <a:lnTo>
                      <a:pt x="3672038" y="495701"/>
                    </a:lnTo>
                    <a:lnTo>
                      <a:pt x="3806791" y="490888"/>
                    </a:lnTo>
                    <a:lnTo>
                      <a:pt x="3840480" y="510139"/>
                    </a:lnTo>
                    <a:lnTo>
                      <a:pt x="4023360" y="510139"/>
                    </a:lnTo>
                    <a:lnTo>
                      <a:pt x="4042610" y="529389"/>
                    </a:lnTo>
                    <a:lnTo>
                      <a:pt x="4153301" y="524576"/>
                    </a:lnTo>
                    <a:lnTo>
                      <a:pt x="4316930" y="524576"/>
                    </a:lnTo>
                    <a:lnTo>
                      <a:pt x="4316930" y="543827"/>
                    </a:lnTo>
                    <a:lnTo>
                      <a:pt x="4470935" y="543827"/>
                    </a:lnTo>
                    <a:lnTo>
                      <a:pt x="4485372" y="563077"/>
                    </a:lnTo>
                    <a:lnTo>
                      <a:pt x="4745255" y="558265"/>
                    </a:lnTo>
                    <a:lnTo>
                      <a:pt x="4745255" y="558265"/>
                    </a:lnTo>
                    <a:lnTo>
                      <a:pt x="4745255" y="558265"/>
                    </a:lnTo>
                    <a:lnTo>
                      <a:pt x="4750067" y="587141"/>
                    </a:lnTo>
                    <a:lnTo>
                      <a:pt x="5178391" y="582328"/>
                    </a:lnTo>
                    <a:lnTo>
                      <a:pt x="5236143" y="582328"/>
                    </a:lnTo>
                    <a:lnTo>
                      <a:pt x="5240956" y="606391"/>
                    </a:lnTo>
                    <a:lnTo>
                      <a:pt x="5462337" y="601579"/>
                    </a:lnTo>
                  </a:path>
                </a:pathLst>
              </a:custGeom>
              <a:noFill/>
              <a:ln w="28575">
                <a:solidFill>
                  <a:schemeClr val="accent3"/>
                </a:solidFill>
                <a:miter lim="800000"/>
                <a:headEnd/>
                <a:tailEnd/>
              </a:ln>
              <a:extLst>
                <a:ext uri="{909E8E84-426E-40DD-AFC4-6F175D3DCCD1}">
                  <a14:hiddenFill xmlns:a14="http://schemas.microsoft.com/office/drawing/2010/main">
                    <a:noFill/>
                  </a14:hiddenFill>
                </a:ext>
              </a:ex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grpSp>
      </p:grpSp>
    </p:spTree>
    <p:extLst>
      <p:ext uri="{BB962C8B-B14F-4D97-AF65-F5344CB8AC3E}">
        <p14:creationId xmlns:p14="http://schemas.microsoft.com/office/powerpoint/2010/main" val="1337503779"/>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47CD0E3-0A06-B5A3-3198-E593C26456A8}"/>
              </a:ext>
            </a:extLst>
          </p:cNvPr>
          <p:cNvSpPr>
            <a:spLocks noGrp="1"/>
          </p:cNvSpPr>
          <p:nvPr>
            <p:ph type="title"/>
          </p:nvPr>
        </p:nvSpPr>
        <p:spPr/>
        <p:txBody>
          <a:bodyPr/>
          <a:lstStyle/>
          <a:p>
            <a:r>
              <a:rPr lang="en-US" dirty="0"/>
              <a:t>OlympiA: Overall Survival</a:t>
            </a:r>
            <a:br>
              <a:rPr lang="en-US" dirty="0"/>
            </a:br>
            <a:r>
              <a:rPr lang="en-US" dirty="0"/>
              <a:t>(Second Interim Analysis; Updated in 2022)</a:t>
            </a:r>
          </a:p>
        </p:txBody>
      </p:sp>
      <p:sp>
        <p:nvSpPr>
          <p:cNvPr id="4" name="TextBox 3">
            <a:extLst>
              <a:ext uri="{FF2B5EF4-FFF2-40B4-BE49-F238E27FC236}">
                <a16:creationId xmlns:a16="http://schemas.microsoft.com/office/drawing/2014/main" id="{0C6EFC0D-E27C-69F7-3493-5B42C61FA337}"/>
              </a:ext>
            </a:extLst>
          </p:cNvPr>
          <p:cNvSpPr txBox="1"/>
          <p:nvPr/>
        </p:nvSpPr>
        <p:spPr bwMode="auto">
          <a:xfrm rot="16200000">
            <a:off x="422567" y="3015735"/>
            <a:ext cx="1701797" cy="369332"/>
          </a:xfrm>
          <a:prstGeom prst="rect">
            <a:avLst/>
          </a:prstGeom>
          <a:solidFill>
            <a:schemeClr val="tx1"/>
          </a:solidFill>
          <a:ln>
            <a:noFill/>
          </a:ln>
        </p:spPr>
        <p:txBody>
          <a:bodyPr wrap="squar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OS (%)</a:t>
            </a:r>
          </a:p>
        </p:txBody>
      </p:sp>
      <p:sp>
        <p:nvSpPr>
          <p:cNvPr id="7" name="TextBox 6">
            <a:extLst>
              <a:ext uri="{FF2B5EF4-FFF2-40B4-BE49-F238E27FC236}">
                <a16:creationId xmlns:a16="http://schemas.microsoft.com/office/drawing/2014/main" id="{1A686807-473D-F7BE-1E58-1EEFFC071785}"/>
              </a:ext>
            </a:extLst>
          </p:cNvPr>
          <p:cNvSpPr txBox="1"/>
          <p:nvPr/>
        </p:nvSpPr>
        <p:spPr bwMode="auto">
          <a:xfrm>
            <a:off x="789741" y="4874900"/>
            <a:ext cx="1881028" cy="369332"/>
          </a:xfrm>
          <a:prstGeom prst="rect">
            <a:avLst/>
          </a:prstGeom>
          <a:solidFill>
            <a:schemeClr val="tx1"/>
          </a:solidFill>
          <a:ln>
            <a:noFill/>
          </a:ln>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Patients at Risk, n</a:t>
            </a:r>
          </a:p>
        </p:txBody>
      </p:sp>
      <p:sp>
        <p:nvSpPr>
          <p:cNvPr id="8" name="Rectangle 7">
            <a:extLst>
              <a:ext uri="{FF2B5EF4-FFF2-40B4-BE49-F238E27FC236}">
                <a16:creationId xmlns:a16="http://schemas.microsoft.com/office/drawing/2014/main" id="{2BA55837-6E82-5CB5-7D9E-520F45A5A9C1}"/>
              </a:ext>
            </a:extLst>
          </p:cNvPr>
          <p:cNvSpPr/>
          <p:nvPr/>
        </p:nvSpPr>
        <p:spPr bwMode="auto">
          <a:xfrm>
            <a:off x="4927600" y="5016500"/>
            <a:ext cx="2844800" cy="227732"/>
          </a:xfrm>
          <a:prstGeom prst="rect">
            <a:avLst/>
          </a:prstGeom>
          <a:solidFill>
            <a:schemeClr val="tx1"/>
          </a:solidFill>
          <a:ln w="0">
            <a:solidFill>
              <a:schemeClr val="tx1"/>
            </a:solidFill>
            <a:miter lim="800000"/>
            <a:headEnd/>
            <a:tailEnd/>
          </a:ln>
        </p:spPr>
        <p:txBody>
          <a:bodyPr rtlCol="0" anchor="b"/>
          <a:lstStyle/>
          <a:p>
            <a:pPr marL="0" marR="0" lvl="0" indent="0" algn="ctr" defTabSz="914400" rtl="0" eaLnBrk="1" fontAlgn="auto" latinLnBrk="0" hangingPunct="1">
              <a:lnSpc>
                <a:spcPct val="100000"/>
              </a:lnSpc>
              <a:spcBef>
                <a:spcPct val="35000"/>
              </a:spcBef>
              <a:spcAft>
                <a:spcPct val="25000"/>
              </a:spcAft>
              <a:buClr>
                <a:srgbClr val="015873"/>
              </a:buClr>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mn-cs"/>
            </a:endParaRPr>
          </a:p>
        </p:txBody>
      </p:sp>
      <p:sp>
        <p:nvSpPr>
          <p:cNvPr id="10" name="TextBox 9">
            <a:extLst>
              <a:ext uri="{FF2B5EF4-FFF2-40B4-BE49-F238E27FC236}">
                <a16:creationId xmlns:a16="http://schemas.microsoft.com/office/drawing/2014/main" id="{B01ABEAA-A2E1-7646-A68A-35F0F5F9C24D}"/>
              </a:ext>
            </a:extLst>
          </p:cNvPr>
          <p:cNvSpPr txBox="1"/>
          <p:nvPr/>
        </p:nvSpPr>
        <p:spPr bwMode="auto">
          <a:xfrm>
            <a:off x="6412536" y="4842919"/>
            <a:ext cx="510076" cy="369332"/>
          </a:xfrm>
          <a:prstGeom prst="rect">
            <a:avLst/>
          </a:prstGeom>
          <a:solidFill>
            <a:schemeClr val="tx1"/>
          </a:solidFill>
          <a:ln>
            <a:noFill/>
          </a:ln>
        </p:spPr>
        <p:txBody>
          <a:bodyPr wrap="none" rtlCol="0">
            <a:spAutoFit/>
          </a:bodyPr>
          <a:lstStyle/>
          <a:p>
            <a:pPr marL="0" marR="0" lvl="0" indent="0" algn="ctr" defTabSz="914400" rtl="0" eaLnBrk="1" fontAlgn="auto"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Mo</a:t>
            </a:r>
          </a:p>
        </p:txBody>
      </p:sp>
      <p:sp>
        <p:nvSpPr>
          <p:cNvPr id="11" name="Text Box 15">
            <a:extLst>
              <a:ext uri="{FF2B5EF4-FFF2-40B4-BE49-F238E27FC236}">
                <a16:creationId xmlns:a16="http://schemas.microsoft.com/office/drawing/2014/main" id="{B8ED1442-994B-84BF-345C-200DE4FE7DF9}"/>
              </a:ext>
            </a:extLst>
          </p:cNvPr>
          <p:cNvSpPr txBox="1">
            <a:spLocks noChangeArrowheads="1"/>
          </p:cNvSpPr>
          <p:nvPr/>
        </p:nvSpPr>
        <p:spPr bwMode="auto">
          <a:xfrm>
            <a:off x="412751" y="6388915"/>
            <a:ext cx="7853362" cy="276999"/>
          </a:xfrm>
          <a:prstGeom prst="rect">
            <a:avLst/>
          </a:prstGeom>
          <a:noFill/>
          <a:ln>
            <a:noFill/>
          </a:ln>
        </p:spPr>
        <p:txBody>
          <a:bodyPr anchor="b">
            <a:spAutoFit/>
          </a:bodyPr>
          <a:lstStyle>
            <a:lvl1pPr>
              <a:defRPr b="1">
                <a:solidFill>
                  <a:schemeClr val="tx1"/>
                </a:solidFill>
                <a:latin typeface="Arial" charset="0"/>
              </a:defRPr>
            </a:lvl1pPr>
            <a:lvl2pPr marL="742950" indent="-285750">
              <a:defRPr b="1">
                <a:solidFill>
                  <a:schemeClr val="tx1"/>
                </a:solidFill>
                <a:latin typeface="Arial" charset="0"/>
              </a:defRPr>
            </a:lvl2pPr>
            <a:lvl3pPr marL="1143000" indent="-228600">
              <a:defRPr b="1">
                <a:solidFill>
                  <a:schemeClr val="tx1"/>
                </a:solidFill>
                <a:latin typeface="Arial" charset="0"/>
              </a:defRPr>
            </a:lvl3pPr>
            <a:lvl4pPr marL="1600200" indent="-228600">
              <a:defRPr b="1">
                <a:solidFill>
                  <a:schemeClr val="tx1"/>
                </a:solidFill>
                <a:latin typeface="Arial" charset="0"/>
              </a:defRPr>
            </a:lvl4pPr>
            <a:lvl5pPr marL="2057400" indent="-22860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10" normalizeH="0" baseline="0" noProof="0" dirty="0">
                <a:ln>
                  <a:noFill/>
                </a:ln>
                <a:solidFill>
                  <a:srgbClr val="455560"/>
                </a:solidFill>
                <a:effectLst/>
                <a:uLnTx/>
                <a:uFillTx/>
                <a:latin typeface="Calibri" panose="020F0502020204030204" pitchFamily="34" charset="0"/>
                <a:ea typeface="+mn-ea"/>
                <a:cs typeface="+mn-cs"/>
              </a:rPr>
              <a:t>Tutt. ESMO 2022. Abstr VP1-2022.</a:t>
            </a:r>
          </a:p>
        </p:txBody>
      </p:sp>
      <p:sp>
        <p:nvSpPr>
          <p:cNvPr id="9" name="TextBox 8">
            <a:extLst>
              <a:ext uri="{FF2B5EF4-FFF2-40B4-BE49-F238E27FC236}">
                <a16:creationId xmlns:a16="http://schemas.microsoft.com/office/drawing/2014/main" id="{DEEF5C51-B924-97AF-2AFA-3C5085E70F32}"/>
              </a:ext>
            </a:extLst>
          </p:cNvPr>
          <p:cNvSpPr txBox="1"/>
          <p:nvPr/>
        </p:nvSpPr>
        <p:spPr bwMode="auto">
          <a:xfrm>
            <a:off x="2218086" y="3912101"/>
            <a:ext cx="9230411" cy="646331"/>
          </a:xfrm>
          <a:prstGeom prst="rect">
            <a:avLst/>
          </a:prstGeom>
          <a:solidFill>
            <a:schemeClr val="tx1"/>
          </a:solidFill>
          <a:ln>
            <a:noFill/>
          </a:ln>
        </p:spPr>
        <p:txBody>
          <a:bodyPr wrap="squar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Stratified HR:</a:t>
            </a: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 0.68 (98.5% CI: 0.47-0.91)</a:t>
            </a:r>
            <a:b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800" b="0" i="1"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P </a:t>
            </a: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 .009 crossed significance boundary of .015</a:t>
            </a:r>
            <a:endPar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n-ea"/>
              <a:cs typeface="+mn-cs"/>
            </a:endParaRPr>
          </a:p>
        </p:txBody>
      </p:sp>
      <p:sp>
        <p:nvSpPr>
          <p:cNvPr id="3" name="Freeform: Shape 2">
            <a:extLst>
              <a:ext uri="{FF2B5EF4-FFF2-40B4-BE49-F238E27FC236}">
                <a16:creationId xmlns:a16="http://schemas.microsoft.com/office/drawing/2014/main" id="{49AA8FEB-5CDB-7C06-9773-EA8776150D03}"/>
              </a:ext>
            </a:extLst>
          </p:cNvPr>
          <p:cNvSpPr/>
          <p:nvPr/>
        </p:nvSpPr>
        <p:spPr bwMode="auto">
          <a:xfrm>
            <a:off x="2158895" y="1821213"/>
            <a:ext cx="9068116" cy="2784936"/>
          </a:xfrm>
          <a:custGeom>
            <a:avLst/>
            <a:gdLst>
              <a:gd name="connsiteX0" fmla="*/ 0 w 9265414"/>
              <a:gd name="connsiteY0" fmla="*/ 0 h 2891173"/>
              <a:gd name="connsiteX1" fmla="*/ 0 w 9265414"/>
              <a:gd name="connsiteY1" fmla="*/ 2891173 h 2891173"/>
              <a:gd name="connsiteX2" fmla="*/ 9265414 w 9265414"/>
              <a:gd name="connsiteY2" fmla="*/ 2891173 h 2891173"/>
            </a:gdLst>
            <a:ahLst/>
            <a:cxnLst>
              <a:cxn ang="0">
                <a:pos x="connsiteX0" y="connsiteY0"/>
              </a:cxn>
              <a:cxn ang="0">
                <a:pos x="connsiteX1" y="connsiteY1"/>
              </a:cxn>
              <a:cxn ang="0">
                <a:pos x="connsiteX2" y="connsiteY2"/>
              </a:cxn>
            </a:cxnLst>
            <a:rect l="l" t="t" r="r" b="b"/>
            <a:pathLst>
              <a:path w="9265414" h="2891173">
                <a:moveTo>
                  <a:pt x="0" y="0"/>
                </a:moveTo>
                <a:lnTo>
                  <a:pt x="0" y="2891173"/>
                </a:lnTo>
                <a:lnTo>
                  <a:pt x="9265414" y="2891173"/>
                </a:lnTo>
              </a:path>
            </a:pathLst>
          </a:custGeom>
          <a:noFill/>
          <a:ln w="28575">
            <a:solidFill>
              <a:schemeClr val="bg1"/>
            </a:solidFill>
            <a:miter lim="800000"/>
            <a:headEnd/>
            <a:tailEnd/>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grpSp>
        <p:nvGrpSpPr>
          <p:cNvPr id="12" name="Group 11">
            <a:extLst>
              <a:ext uri="{FF2B5EF4-FFF2-40B4-BE49-F238E27FC236}">
                <a16:creationId xmlns:a16="http://schemas.microsoft.com/office/drawing/2014/main" id="{D61833E5-0520-CC2E-5EE1-9C95D28CCC62}"/>
              </a:ext>
            </a:extLst>
          </p:cNvPr>
          <p:cNvGrpSpPr/>
          <p:nvPr/>
        </p:nvGrpSpPr>
        <p:grpSpPr>
          <a:xfrm>
            <a:off x="2049929" y="1828800"/>
            <a:ext cx="119529" cy="2776070"/>
            <a:chOff x="1783975" y="1828800"/>
            <a:chExt cx="385483" cy="2776070"/>
          </a:xfrm>
        </p:grpSpPr>
        <p:cxnSp>
          <p:nvCxnSpPr>
            <p:cNvPr id="6" name="Straight Connector 5">
              <a:extLst>
                <a:ext uri="{FF2B5EF4-FFF2-40B4-BE49-F238E27FC236}">
                  <a16:creationId xmlns:a16="http://schemas.microsoft.com/office/drawing/2014/main" id="{6FEDBE27-6D28-BD92-8894-C0920EE47F41}"/>
                </a:ext>
              </a:extLst>
            </p:cNvPr>
            <p:cNvCxnSpPr/>
            <p:nvPr/>
          </p:nvCxnSpPr>
          <p:spPr bwMode="auto">
            <a:xfrm>
              <a:off x="1783975" y="4604870"/>
              <a:ext cx="385483" cy="0"/>
            </a:xfrm>
            <a:prstGeom prst="line">
              <a:avLst/>
            </a:prstGeom>
            <a:noFill/>
            <a:ln w="28575" cap="flat" cmpd="sng" algn="ctr">
              <a:solidFill>
                <a:schemeClr val="bg1"/>
              </a:solidFill>
              <a:prstDash val="solid"/>
              <a:round/>
              <a:headEnd type="none" w="med" len="med"/>
              <a:tailEnd type="none" w="med" len="med"/>
            </a:ln>
            <a:effectLst/>
          </p:spPr>
        </p:cxnSp>
        <p:cxnSp>
          <p:nvCxnSpPr>
            <p:cNvPr id="13" name="Straight Connector 12">
              <a:extLst>
                <a:ext uri="{FF2B5EF4-FFF2-40B4-BE49-F238E27FC236}">
                  <a16:creationId xmlns:a16="http://schemas.microsoft.com/office/drawing/2014/main" id="{B9E3DB8B-3038-1EB1-061E-DBF3E74B5DC7}"/>
                </a:ext>
              </a:extLst>
            </p:cNvPr>
            <p:cNvCxnSpPr/>
            <p:nvPr/>
          </p:nvCxnSpPr>
          <p:spPr bwMode="auto">
            <a:xfrm>
              <a:off x="1783975" y="4049656"/>
              <a:ext cx="385483" cy="0"/>
            </a:xfrm>
            <a:prstGeom prst="line">
              <a:avLst/>
            </a:prstGeom>
            <a:noFill/>
            <a:ln w="28575" cap="flat" cmpd="sng" algn="ctr">
              <a:solidFill>
                <a:schemeClr val="bg1"/>
              </a:solidFill>
              <a:prstDash val="solid"/>
              <a:round/>
              <a:headEnd type="none" w="med" len="med"/>
              <a:tailEnd type="none" w="med" len="med"/>
            </a:ln>
            <a:effectLst/>
          </p:spPr>
        </p:cxnSp>
        <p:cxnSp>
          <p:nvCxnSpPr>
            <p:cNvPr id="14" name="Straight Connector 13">
              <a:extLst>
                <a:ext uri="{FF2B5EF4-FFF2-40B4-BE49-F238E27FC236}">
                  <a16:creationId xmlns:a16="http://schemas.microsoft.com/office/drawing/2014/main" id="{99DA6F09-F223-FAE6-DD40-CE4870D0EF48}"/>
                </a:ext>
              </a:extLst>
            </p:cNvPr>
            <p:cNvCxnSpPr/>
            <p:nvPr/>
          </p:nvCxnSpPr>
          <p:spPr bwMode="auto">
            <a:xfrm>
              <a:off x="1783975" y="3494442"/>
              <a:ext cx="385483" cy="0"/>
            </a:xfrm>
            <a:prstGeom prst="line">
              <a:avLst/>
            </a:prstGeom>
            <a:noFill/>
            <a:ln w="28575" cap="flat" cmpd="sng" algn="ctr">
              <a:solidFill>
                <a:schemeClr val="bg1"/>
              </a:solidFill>
              <a:prstDash val="solid"/>
              <a:round/>
              <a:headEnd type="none" w="med" len="med"/>
              <a:tailEnd type="none" w="med" len="med"/>
            </a:ln>
            <a:effectLst/>
          </p:spPr>
        </p:cxnSp>
        <p:cxnSp>
          <p:nvCxnSpPr>
            <p:cNvPr id="15" name="Straight Connector 14">
              <a:extLst>
                <a:ext uri="{FF2B5EF4-FFF2-40B4-BE49-F238E27FC236}">
                  <a16:creationId xmlns:a16="http://schemas.microsoft.com/office/drawing/2014/main" id="{376F3F62-23E1-DC50-CB94-F9842ABA1F78}"/>
                </a:ext>
              </a:extLst>
            </p:cNvPr>
            <p:cNvCxnSpPr/>
            <p:nvPr/>
          </p:nvCxnSpPr>
          <p:spPr bwMode="auto">
            <a:xfrm>
              <a:off x="1783975" y="2939228"/>
              <a:ext cx="385483" cy="0"/>
            </a:xfrm>
            <a:prstGeom prst="line">
              <a:avLst/>
            </a:prstGeom>
            <a:noFill/>
            <a:ln w="28575" cap="flat" cmpd="sng" algn="ctr">
              <a:solidFill>
                <a:schemeClr val="bg1"/>
              </a:solidFill>
              <a:prstDash val="solid"/>
              <a:round/>
              <a:headEnd type="none" w="med" len="med"/>
              <a:tailEnd type="none" w="med" len="med"/>
            </a:ln>
            <a:effectLst/>
          </p:spPr>
        </p:cxnSp>
        <p:cxnSp>
          <p:nvCxnSpPr>
            <p:cNvPr id="16" name="Straight Connector 15">
              <a:extLst>
                <a:ext uri="{FF2B5EF4-FFF2-40B4-BE49-F238E27FC236}">
                  <a16:creationId xmlns:a16="http://schemas.microsoft.com/office/drawing/2014/main" id="{94A65683-EBB6-2594-E82F-1F49F72FDC12}"/>
                </a:ext>
              </a:extLst>
            </p:cNvPr>
            <p:cNvCxnSpPr/>
            <p:nvPr/>
          </p:nvCxnSpPr>
          <p:spPr bwMode="auto">
            <a:xfrm>
              <a:off x="1783975" y="2384014"/>
              <a:ext cx="385483" cy="0"/>
            </a:xfrm>
            <a:prstGeom prst="line">
              <a:avLst/>
            </a:prstGeom>
            <a:noFill/>
            <a:ln w="28575" cap="flat" cmpd="sng" algn="ctr">
              <a:solidFill>
                <a:schemeClr val="bg1"/>
              </a:solidFill>
              <a:prstDash val="solid"/>
              <a:round/>
              <a:headEnd type="none" w="med" len="med"/>
              <a:tailEnd type="none" w="med" len="med"/>
            </a:ln>
            <a:effectLst/>
          </p:spPr>
        </p:cxnSp>
        <p:cxnSp>
          <p:nvCxnSpPr>
            <p:cNvPr id="17" name="Straight Connector 16">
              <a:extLst>
                <a:ext uri="{FF2B5EF4-FFF2-40B4-BE49-F238E27FC236}">
                  <a16:creationId xmlns:a16="http://schemas.microsoft.com/office/drawing/2014/main" id="{245F7682-A7E4-F81E-E5D9-C95F233B7909}"/>
                </a:ext>
              </a:extLst>
            </p:cNvPr>
            <p:cNvCxnSpPr/>
            <p:nvPr/>
          </p:nvCxnSpPr>
          <p:spPr bwMode="auto">
            <a:xfrm>
              <a:off x="1783975" y="1828800"/>
              <a:ext cx="385483" cy="0"/>
            </a:xfrm>
            <a:prstGeom prst="line">
              <a:avLst/>
            </a:prstGeom>
            <a:noFill/>
            <a:ln w="28575" cap="flat" cmpd="sng" algn="ctr">
              <a:solidFill>
                <a:schemeClr val="bg1"/>
              </a:solidFill>
              <a:prstDash val="solid"/>
              <a:round/>
              <a:headEnd type="none" w="med" len="med"/>
              <a:tailEnd type="none" w="med" len="med"/>
            </a:ln>
            <a:effectLst/>
          </p:spPr>
        </p:cxnSp>
      </p:grpSp>
      <p:grpSp>
        <p:nvGrpSpPr>
          <p:cNvPr id="21" name="Group 20">
            <a:extLst>
              <a:ext uri="{FF2B5EF4-FFF2-40B4-BE49-F238E27FC236}">
                <a16:creationId xmlns:a16="http://schemas.microsoft.com/office/drawing/2014/main" id="{DC6118A1-58EF-F978-4A10-A6DBF5419669}"/>
              </a:ext>
            </a:extLst>
          </p:cNvPr>
          <p:cNvGrpSpPr/>
          <p:nvPr/>
        </p:nvGrpSpPr>
        <p:grpSpPr>
          <a:xfrm>
            <a:off x="2157505" y="4616824"/>
            <a:ext cx="9012517" cy="77694"/>
            <a:chOff x="2157505" y="4616824"/>
            <a:chExt cx="9012517" cy="236070"/>
          </a:xfrm>
        </p:grpSpPr>
        <p:cxnSp>
          <p:nvCxnSpPr>
            <p:cNvPr id="19" name="Straight Connector 18">
              <a:extLst>
                <a:ext uri="{FF2B5EF4-FFF2-40B4-BE49-F238E27FC236}">
                  <a16:creationId xmlns:a16="http://schemas.microsoft.com/office/drawing/2014/main" id="{90A305F5-0B20-6C1D-EE56-9378228282D0}"/>
                </a:ext>
              </a:extLst>
            </p:cNvPr>
            <p:cNvCxnSpPr>
              <a:cxnSpLocks/>
            </p:cNvCxnSpPr>
            <p:nvPr/>
          </p:nvCxnSpPr>
          <p:spPr bwMode="auto">
            <a:xfrm>
              <a:off x="2157505" y="4616824"/>
              <a:ext cx="0" cy="236070"/>
            </a:xfrm>
            <a:prstGeom prst="line">
              <a:avLst/>
            </a:prstGeom>
            <a:noFill/>
            <a:ln w="28575" cap="flat" cmpd="sng" algn="ctr">
              <a:solidFill>
                <a:schemeClr val="bg1"/>
              </a:solidFill>
              <a:prstDash val="solid"/>
              <a:round/>
              <a:headEnd type="none" w="med" len="med"/>
              <a:tailEnd type="none" w="med" len="med"/>
            </a:ln>
            <a:effectLst/>
          </p:spPr>
        </p:cxnSp>
        <p:cxnSp>
          <p:nvCxnSpPr>
            <p:cNvPr id="22" name="Straight Connector 21">
              <a:extLst>
                <a:ext uri="{FF2B5EF4-FFF2-40B4-BE49-F238E27FC236}">
                  <a16:creationId xmlns:a16="http://schemas.microsoft.com/office/drawing/2014/main" id="{4EFEA771-AA8E-8AE3-D34C-27B561C5BE15}"/>
                </a:ext>
              </a:extLst>
            </p:cNvPr>
            <p:cNvCxnSpPr>
              <a:cxnSpLocks/>
            </p:cNvCxnSpPr>
            <p:nvPr/>
          </p:nvCxnSpPr>
          <p:spPr bwMode="auto">
            <a:xfrm>
              <a:off x="3158896" y="4616824"/>
              <a:ext cx="0" cy="236070"/>
            </a:xfrm>
            <a:prstGeom prst="line">
              <a:avLst/>
            </a:prstGeom>
            <a:noFill/>
            <a:ln w="28575" cap="flat" cmpd="sng" algn="ctr">
              <a:solidFill>
                <a:schemeClr val="bg1"/>
              </a:solidFill>
              <a:prstDash val="solid"/>
              <a:round/>
              <a:headEnd type="none" w="med" len="med"/>
              <a:tailEnd type="none" w="med" len="med"/>
            </a:ln>
            <a:effectLst/>
          </p:spPr>
        </p:cxnSp>
        <p:cxnSp>
          <p:nvCxnSpPr>
            <p:cNvPr id="23" name="Straight Connector 22">
              <a:extLst>
                <a:ext uri="{FF2B5EF4-FFF2-40B4-BE49-F238E27FC236}">
                  <a16:creationId xmlns:a16="http://schemas.microsoft.com/office/drawing/2014/main" id="{CF739621-952A-3AA9-8449-DDD61EDA2C83}"/>
                </a:ext>
              </a:extLst>
            </p:cNvPr>
            <p:cNvCxnSpPr>
              <a:cxnSpLocks/>
            </p:cNvCxnSpPr>
            <p:nvPr/>
          </p:nvCxnSpPr>
          <p:spPr bwMode="auto">
            <a:xfrm>
              <a:off x="4160287" y="4616824"/>
              <a:ext cx="0" cy="236070"/>
            </a:xfrm>
            <a:prstGeom prst="line">
              <a:avLst/>
            </a:prstGeom>
            <a:noFill/>
            <a:ln w="28575" cap="flat" cmpd="sng" algn="ctr">
              <a:solidFill>
                <a:schemeClr val="bg1"/>
              </a:solidFill>
              <a:prstDash val="solid"/>
              <a:round/>
              <a:headEnd type="none" w="med" len="med"/>
              <a:tailEnd type="none" w="med" len="med"/>
            </a:ln>
            <a:effectLst/>
          </p:spPr>
        </p:cxnSp>
        <p:cxnSp>
          <p:nvCxnSpPr>
            <p:cNvPr id="24" name="Straight Connector 23">
              <a:extLst>
                <a:ext uri="{FF2B5EF4-FFF2-40B4-BE49-F238E27FC236}">
                  <a16:creationId xmlns:a16="http://schemas.microsoft.com/office/drawing/2014/main" id="{D91C7762-E035-E2B1-0CF6-FA5921084A61}"/>
                </a:ext>
              </a:extLst>
            </p:cNvPr>
            <p:cNvCxnSpPr>
              <a:cxnSpLocks/>
            </p:cNvCxnSpPr>
            <p:nvPr/>
          </p:nvCxnSpPr>
          <p:spPr bwMode="auto">
            <a:xfrm>
              <a:off x="5161678" y="4616824"/>
              <a:ext cx="0" cy="236070"/>
            </a:xfrm>
            <a:prstGeom prst="line">
              <a:avLst/>
            </a:prstGeom>
            <a:noFill/>
            <a:ln w="28575" cap="flat" cmpd="sng" algn="ctr">
              <a:solidFill>
                <a:schemeClr val="bg1"/>
              </a:solidFill>
              <a:prstDash val="solid"/>
              <a:round/>
              <a:headEnd type="none" w="med" len="med"/>
              <a:tailEnd type="none" w="med" len="med"/>
            </a:ln>
            <a:effectLst/>
          </p:spPr>
        </p:cxnSp>
        <p:cxnSp>
          <p:nvCxnSpPr>
            <p:cNvPr id="25" name="Straight Connector 24">
              <a:extLst>
                <a:ext uri="{FF2B5EF4-FFF2-40B4-BE49-F238E27FC236}">
                  <a16:creationId xmlns:a16="http://schemas.microsoft.com/office/drawing/2014/main" id="{B672689C-2386-BD69-1CD3-CF8746CA1F3C}"/>
                </a:ext>
              </a:extLst>
            </p:cNvPr>
            <p:cNvCxnSpPr>
              <a:cxnSpLocks/>
            </p:cNvCxnSpPr>
            <p:nvPr/>
          </p:nvCxnSpPr>
          <p:spPr bwMode="auto">
            <a:xfrm>
              <a:off x="6163069" y="4616824"/>
              <a:ext cx="0" cy="236070"/>
            </a:xfrm>
            <a:prstGeom prst="line">
              <a:avLst/>
            </a:prstGeom>
            <a:noFill/>
            <a:ln w="28575" cap="flat" cmpd="sng" algn="ctr">
              <a:solidFill>
                <a:schemeClr val="bg1"/>
              </a:solidFill>
              <a:prstDash val="solid"/>
              <a:round/>
              <a:headEnd type="none" w="med" len="med"/>
              <a:tailEnd type="none" w="med" len="med"/>
            </a:ln>
            <a:effectLst/>
          </p:spPr>
        </p:cxnSp>
        <p:cxnSp>
          <p:nvCxnSpPr>
            <p:cNvPr id="26" name="Straight Connector 25">
              <a:extLst>
                <a:ext uri="{FF2B5EF4-FFF2-40B4-BE49-F238E27FC236}">
                  <a16:creationId xmlns:a16="http://schemas.microsoft.com/office/drawing/2014/main" id="{9917E323-ACF4-9FAD-8659-6633F4D83A71}"/>
                </a:ext>
              </a:extLst>
            </p:cNvPr>
            <p:cNvCxnSpPr>
              <a:cxnSpLocks/>
            </p:cNvCxnSpPr>
            <p:nvPr/>
          </p:nvCxnSpPr>
          <p:spPr bwMode="auto">
            <a:xfrm>
              <a:off x="7164460" y="4616824"/>
              <a:ext cx="0" cy="236070"/>
            </a:xfrm>
            <a:prstGeom prst="line">
              <a:avLst/>
            </a:prstGeom>
            <a:noFill/>
            <a:ln w="28575" cap="flat" cmpd="sng" algn="ctr">
              <a:solidFill>
                <a:schemeClr val="bg1"/>
              </a:solidFill>
              <a:prstDash val="solid"/>
              <a:round/>
              <a:headEnd type="none" w="med" len="med"/>
              <a:tailEnd type="none" w="med" len="med"/>
            </a:ln>
            <a:effectLst/>
          </p:spPr>
        </p:cxnSp>
        <p:cxnSp>
          <p:nvCxnSpPr>
            <p:cNvPr id="27" name="Straight Connector 26">
              <a:extLst>
                <a:ext uri="{FF2B5EF4-FFF2-40B4-BE49-F238E27FC236}">
                  <a16:creationId xmlns:a16="http://schemas.microsoft.com/office/drawing/2014/main" id="{D8F806EB-9730-DB37-02CD-757D828CAC87}"/>
                </a:ext>
              </a:extLst>
            </p:cNvPr>
            <p:cNvCxnSpPr>
              <a:cxnSpLocks/>
            </p:cNvCxnSpPr>
            <p:nvPr/>
          </p:nvCxnSpPr>
          <p:spPr bwMode="auto">
            <a:xfrm>
              <a:off x="8165851" y="4616824"/>
              <a:ext cx="0" cy="236070"/>
            </a:xfrm>
            <a:prstGeom prst="line">
              <a:avLst/>
            </a:prstGeom>
            <a:noFill/>
            <a:ln w="28575" cap="flat" cmpd="sng" algn="ctr">
              <a:solidFill>
                <a:schemeClr val="bg1"/>
              </a:solidFill>
              <a:prstDash val="solid"/>
              <a:round/>
              <a:headEnd type="none" w="med" len="med"/>
              <a:tailEnd type="none" w="med" len="med"/>
            </a:ln>
            <a:effectLst/>
          </p:spPr>
        </p:cxnSp>
        <p:cxnSp>
          <p:nvCxnSpPr>
            <p:cNvPr id="28" name="Straight Connector 27">
              <a:extLst>
                <a:ext uri="{FF2B5EF4-FFF2-40B4-BE49-F238E27FC236}">
                  <a16:creationId xmlns:a16="http://schemas.microsoft.com/office/drawing/2014/main" id="{EF2DE971-6B65-986E-A6D6-FA89470E473F}"/>
                </a:ext>
              </a:extLst>
            </p:cNvPr>
            <p:cNvCxnSpPr>
              <a:cxnSpLocks/>
            </p:cNvCxnSpPr>
            <p:nvPr/>
          </p:nvCxnSpPr>
          <p:spPr bwMode="auto">
            <a:xfrm>
              <a:off x="9167242" y="4616824"/>
              <a:ext cx="0" cy="236070"/>
            </a:xfrm>
            <a:prstGeom prst="line">
              <a:avLst/>
            </a:prstGeom>
            <a:noFill/>
            <a:ln w="28575" cap="flat" cmpd="sng" algn="ctr">
              <a:solidFill>
                <a:schemeClr val="bg1"/>
              </a:solidFill>
              <a:prstDash val="solid"/>
              <a:round/>
              <a:headEnd type="none" w="med" len="med"/>
              <a:tailEnd type="none" w="med" len="med"/>
            </a:ln>
            <a:effectLst/>
          </p:spPr>
        </p:cxnSp>
        <p:cxnSp>
          <p:nvCxnSpPr>
            <p:cNvPr id="29" name="Straight Connector 28">
              <a:extLst>
                <a:ext uri="{FF2B5EF4-FFF2-40B4-BE49-F238E27FC236}">
                  <a16:creationId xmlns:a16="http://schemas.microsoft.com/office/drawing/2014/main" id="{0FBABEEF-D940-83D2-E19E-7D6DF296507B}"/>
                </a:ext>
              </a:extLst>
            </p:cNvPr>
            <p:cNvCxnSpPr>
              <a:cxnSpLocks/>
            </p:cNvCxnSpPr>
            <p:nvPr/>
          </p:nvCxnSpPr>
          <p:spPr bwMode="auto">
            <a:xfrm>
              <a:off x="10168633" y="4616824"/>
              <a:ext cx="0" cy="236070"/>
            </a:xfrm>
            <a:prstGeom prst="line">
              <a:avLst/>
            </a:prstGeom>
            <a:noFill/>
            <a:ln w="28575" cap="flat" cmpd="sng" algn="ctr">
              <a:solidFill>
                <a:schemeClr val="bg1"/>
              </a:solidFill>
              <a:prstDash val="solid"/>
              <a:round/>
              <a:headEnd type="none" w="med" len="med"/>
              <a:tailEnd type="none" w="med" len="med"/>
            </a:ln>
            <a:effectLst/>
          </p:spPr>
        </p:cxnSp>
        <p:cxnSp>
          <p:nvCxnSpPr>
            <p:cNvPr id="30" name="Straight Connector 29">
              <a:extLst>
                <a:ext uri="{FF2B5EF4-FFF2-40B4-BE49-F238E27FC236}">
                  <a16:creationId xmlns:a16="http://schemas.microsoft.com/office/drawing/2014/main" id="{C8E3FDBA-36EA-4B69-2DF1-D6D6A49A4DEE}"/>
                </a:ext>
              </a:extLst>
            </p:cNvPr>
            <p:cNvCxnSpPr>
              <a:cxnSpLocks/>
            </p:cNvCxnSpPr>
            <p:nvPr/>
          </p:nvCxnSpPr>
          <p:spPr bwMode="auto">
            <a:xfrm>
              <a:off x="11170022" y="4616824"/>
              <a:ext cx="0" cy="236070"/>
            </a:xfrm>
            <a:prstGeom prst="line">
              <a:avLst/>
            </a:prstGeom>
            <a:noFill/>
            <a:ln w="28575" cap="flat" cmpd="sng" algn="ctr">
              <a:solidFill>
                <a:schemeClr val="bg1"/>
              </a:solidFill>
              <a:prstDash val="solid"/>
              <a:round/>
              <a:headEnd type="none" w="med" len="med"/>
              <a:tailEnd type="none" w="med" len="med"/>
            </a:ln>
            <a:effectLst/>
          </p:spPr>
        </p:cxnSp>
      </p:grpSp>
      <p:sp>
        <p:nvSpPr>
          <p:cNvPr id="31" name="TextBox 30">
            <a:extLst>
              <a:ext uri="{FF2B5EF4-FFF2-40B4-BE49-F238E27FC236}">
                <a16:creationId xmlns:a16="http://schemas.microsoft.com/office/drawing/2014/main" id="{274D32EB-0762-199F-107E-EC9687C780ED}"/>
              </a:ext>
            </a:extLst>
          </p:cNvPr>
          <p:cNvSpPr txBox="1"/>
          <p:nvPr/>
        </p:nvSpPr>
        <p:spPr bwMode="auto">
          <a:xfrm>
            <a:off x="1792941" y="4416613"/>
            <a:ext cx="34663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a:t>
            </a:r>
          </a:p>
        </p:txBody>
      </p:sp>
      <p:sp>
        <p:nvSpPr>
          <p:cNvPr id="33" name="TextBox 32">
            <a:extLst>
              <a:ext uri="{FF2B5EF4-FFF2-40B4-BE49-F238E27FC236}">
                <a16:creationId xmlns:a16="http://schemas.microsoft.com/office/drawing/2014/main" id="{1F0257F0-8F96-F2E4-D64B-5B171B693C3A}"/>
              </a:ext>
            </a:extLst>
          </p:cNvPr>
          <p:cNvSpPr txBox="1"/>
          <p:nvPr/>
        </p:nvSpPr>
        <p:spPr bwMode="auto">
          <a:xfrm>
            <a:off x="1688354" y="3851836"/>
            <a:ext cx="43329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20</a:t>
            </a:r>
          </a:p>
        </p:txBody>
      </p:sp>
      <p:sp>
        <p:nvSpPr>
          <p:cNvPr id="34" name="TextBox 33">
            <a:extLst>
              <a:ext uri="{FF2B5EF4-FFF2-40B4-BE49-F238E27FC236}">
                <a16:creationId xmlns:a16="http://schemas.microsoft.com/office/drawing/2014/main" id="{7143E0B4-B48E-0053-6146-F38D2D418557}"/>
              </a:ext>
            </a:extLst>
          </p:cNvPr>
          <p:cNvSpPr txBox="1"/>
          <p:nvPr/>
        </p:nvSpPr>
        <p:spPr bwMode="auto">
          <a:xfrm>
            <a:off x="1688354" y="3304989"/>
            <a:ext cx="43329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40</a:t>
            </a:r>
          </a:p>
        </p:txBody>
      </p:sp>
      <p:sp>
        <p:nvSpPr>
          <p:cNvPr id="35" name="TextBox 34">
            <a:extLst>
              <a:ext uri="{FF2B5EF4-FFF2-40B4-BE49-F238E27FC236}">
                <a16:creationId xmlns:a16="http://schemas.microsoft.com/office/drawing/2014/main" id="{D1153B07-61AD-1968-3B5E-FA71C7CD3604}"/>
              </a:ext>
            </a:extLst>
          </p:cNvPr>
          <p:cNvSpPr txBox="1"/>
          <p:nvPr/>
        </p:nvSpPr>
        <p:spPr bwMode="auto">
          <a:xfrm>
            <a:off x="1688354" y="2749178"/>
            <a:ext cx="43329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60</a:t>
            </a:r>
          </a:p>
        </p:txBody>
      </p:sp>
      <p:sp>
        <p:nvSpPr>
          <p:cNvPr id="36" name="TextBox 35">
            <a:extLst>
              <a:ext uri="{FF2B5EF4-FFF2-40B4-BE49-F238E27FC236}">
                <a16:creationId xmlns:a16="http://schemas.microsoft.com/office/drawing/2014/main" id="{F26088EB-C4E3-F81F-98E6-BF95CE4CA7E0}"/>
              </a:ext>
            </a:extLst>
          </p:cNvPr>
          <p:cNvSpPr txBox="1"/>
          <p:nvPr/>
        </p:nvSpPr>
        <p:spPr bwMode="auto">
          <a:xfrm>
            <a:off x="1688354" y="2208307"/>
            <a:ext cx="43329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80</a:t>
            </a:r>
          </a:p>
        </p:txBody>
      </p:sp>
      <p:sp>
        <p:nvSpPr>
          <p:cNvPr id="37" name="TextBox 36">
            <a:extLst>
              <a:ext uri="{FF2B5EF4-FFF2-40B4-BE49-F238E27FC236}">
                <a16:creationId xmlns:a16="http://schemas.microsoft.com/office/drawing/2014/main" id="{FBEA4987-F153-646B-6AC1-A7EF68B8B85E}"/>
              </a:ext>
            </a:extLst>
          </p:cNvPr>
          <p:cNvSpPr txBox="1"/>
          <p:nvPr/>
        </p:nvSpPr>
        <p:spPr bwMode="auto">
          <a:xfrm>
            <a:off x="1550894" y="1649506"/>
            <a:ext cx="57075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100</a:t>
            </a:r>
          </a:p>
        </p:txBody>
      </p:sp>
      <p:sp>
        <p:nvSpPr>
          <p:cNvPr id="38" name="TextBox 37">
            <a:extLst>
              <a:ext uri="{FF2B5EF4-FFF2-40B4-BE49-F238E27FC236}">
                <a16:creationId xmlns:a16="http://schemas.microsoft.com/office/drawing/2014/main" id="{B4B9C11D-7AC8-0495-813E-A5D2469DA49A}"/>
              </a:ext>
            </a:extLst>
          </p:cNvPr>
          <p:cNvSpPr txBox="1"/>
          <p:nvPr/>
        </p:nvSpPr>
        <p:spPr bwMode="auto">
          <a:xfrm>
            <a:off x="2011083" y="4619812"/>
            <a:ext cx="34663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0</a:t>
            </a:r>
          </a:p>
        </p:txBody>
      </p:sp>
      <p:sp>
        <p:nvSpPr>
          <p:cNvPr id="39" name="TextBox 38">
            <a:extLst>
              <a:ext uri="{FF2B5EF4-FFF2-40B4-BE49-F238E27FC236}">
                <a16:creationId xmlns:a16="http://schemas.microsoft.com/office/drawing/2014/main" id="{6B6C3F4F-21E9-1D4B-3B62-B4B33E4798E8}"/>
              </a:ext>
            </a:extLst>
          </p:cNvPr>
          <p:cNvSpPr txBox="1"/>
          <p:nvPr/>
        </p:nvSpPr>
        <p:spPr bwMode="auto">
          <a:xfrm>
            <a:off x="2997201" y="4619812"/>
            <a:ext cx="34663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6</a:t>
            </a:r>
          </a:p>
        </p:txBody>
      </p:sp>
      <p:sp>
        <p:nvSpPr>
          <p:cNvPr id="40" name="TextBox 39">
            <a:extLst>
              <a:ext uri="{FF2B5EF4-FFF2-40B4-BE49-F238E27FC236}">
                <a16:creationId xmlns:a16="http://schemas.microsoft.com/office/drawing/2014/main" id="{60E04BFD-A90F-0038-9E59-B0E49B3F478F}"/>
              </a:ext>
            </a:extLst>
          </p:cNvPr>
          <p:cNvSpPr txBox="1"/>
          <p:nvPr/>
        </p:nvSpPr>
        <p:spPr bwMode="auto">
          <a:xfrm>
            <a:off x="3956425" y="4619812"/>
            <a:ext cx="46018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12</a:t>
            </a:r>
          </a:p>
        </p:txBody>
      </p:sp>
      <p:sp>
        <p:nvSpPr>
          <p:cNvPr id="41" name="TextBox 40">
            <a:extLst>
              <a:ext uri="{FF2B5EF4-FFF2-40B4-BE49-F238E27FC236}">
                <a16:creationId xmlns:a16="http://schemas.microsoft.com/office/drawing/2014/main" id="{66DFC6C3-DEB1-F4CD-0607-081E5ED64705}"/>
              </a:ext>
            </a:extLst>
          </p:cNvPr>
          <p:cNvSpPr txBox="1"/>
          <p:nvPr/>
        </p:nvSpPr>
        <p:spPr bwMode="auto">
          <a:xfrm>
            <a:off x="4972425" y="4619812"/>
            <a:ext cx="46018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18</a:t>
            </a:r>
          </a:p>
        </p:txBody>
      </p:sp>
      <p:sp>
        <p:nvSpPr>
          <p:cNvPr id="42" name="TextBox 41">
            <a:extLst>
              <a:ext uri="{FF2B5EF4-FFF2-40B4-BE49-F238E27FC236}">
                <a16:creationId xmlns:a16="http://schemas.microsoft.com/office/drawing/2014/main" id="{34FB40F4-4867-ABE2-20D6-4225B5DFFFEE}"/>
              </a:ext>
            </a:extLst>
          </p:cNvPr>
          <p:cNvSpPr txBox="1"/>
          <p:nvPr/>
        </p:nvSpPr>
        <p:spPr bwMode="auto">
          <a:xfrm>
            <a:off x="5949578" y="4619812"/>
            <a:ext cx="46018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24</a:t>
            </a:r>
          </a:p>
        </p:txBody>
      </p:sp>
      <p:sp>
        <p:nvSpPr>
          <p:cNvPr id="43" name="TextBox 42">
            <a:extLst>
              <a:ext uri="{FF2B5EF4-FFF2-40B4-BE49-F238E27FC236}">
                <a16:creationId xmlns:a16="http://schemas.microsoft.com/office/drawing/2014/main" id="{B38E8357-78CA-7CBE-53CA-EBE6A89FE5A5}"/>
              </a:ext>
            </a:extLst>
          </p:cNvPr>
          <p:cNvSpPr txBox="1"/>
          <p:nvPr/>
        </p:nvSpPr>
        <p:spPr bwMode="auto">
          <a:xfrm>
            <a:off x="6950637" y="4619812"/>
            <a:ext cx="46018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30</a:t>
            </a:r>
          </a:p>
        </p:txBody>
      </p:sp>
      <p:sp>
        <p:nvSpPr>
          <p:cNvPr id="44" name="TextBox 43">
            <a:extLst>
              <a:ext uri="{FF2B5EF4-FFF2-40B4-BE49-F238E27FC236}">
                <a16:creationId xmlns:a16="http://schemas.microsoft.com/office/drawing/2014/main" id="{F1A6A4B4-9B6E-669E-9CB2-5A6CF69654DD}"/>
              </a:ext>
            </a:extLst>
          </p:cNvPr>
          <p:cNvSpPr txBox="1"/>
          <p:nvPr/>
        </p:nvSpPr>
        <p:spPr bwMode="auto">
          <a:xfrm>
            <a:off x="7963648" y="4619812"/>
            <a:ext cx="46018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36</a:t>
            </a:r>
          </a:p>
        </p:txBody>
      </p:sp>
      <p:sp>
        <p:nvSpPr>
          <p:cNvPr id="45" name="TextBox 44">
            <a:extLst>
              <a:ext uri="{FF2B5EF4-FFF2-40B4-BE49-F238E27FC236}">
                <a16:creationId xmlns:a16="http://schemas.microsoft.com/office/drawing/2014/main" id="{EC92808A-B756-363C-DA17-6AA888B64CEB}"/>
              </a:ext>
            </a:extLst>
          </p:cNvPr>
          <p:cNvSpPr txBox="1"/>
          <p:nvPr/>
        </p:nvSpPr>
        <p:spPr bwMode="auto">
          <a:xfrm>
            <a:off x="8946778" y="4619812"/>
            <a:ext cx="46018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42</a:t>
            </a:r>
          </a:p>
        </p:txBody>
      </p:sp>
      <p:sp>
        <p:nvSpPr>
          <p:cNvPr id="46" name="TextBox 45">
            <a:extLst>
              <a:ext uri="{FF2B5EF4-FFF2-40B4-BE49-F238E27FC236}">
                <a16:creationId xmlns:a16="http://schemas.microsoft.com/office/drawing/2014/main" id="{018422E4-2BC8-0766-1E5C-B996DC71BF1D}"/>
              </a:ext>
            </a:extLst>
          </p:cNvPr>
          <p:cNvSpPr txBox="1"/>
          <p:nvPr/>
        </p:nvSpPr>
        <p:spPr bwMode="auto">
          <a:xfrm>
            <a:off x="9950825" y="4619812"/>
            <a:ext cx="46018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48</a:t>
            </a:r>
          </a:p>
        </p:txBody>
      </p:sp>
      <p:sp>
        <p:nvSpPr>
          <p:cNvPr id="47" name="TextBox 46">
            <a:extLst>
              <a:ext uri="{FF2B5EF4-FFF2-40B4-BE49-F238E27FC236}">
                <a16:creationId xmlns:a16="http://schemas.microsoft.com/office/drawing/2014/main" id="{10F284FB-01AB-8ECF-1747-17B4C0154A5C}"/>
              </a:ext>
            </a:extLst>
          </p:cNvPr>
          <p:cNvSpPr txBox="1"/>
          <p:nvPr/>
        </p:nvSpPr>
        <p:spPr bwMode="auto">
          <a:xfrm>
            <a:off x="10945907" y="4619812"/>
            <a:ext cx="46018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54</a:t>
            </a:r>
          </a:p>
        </p:txBody>
      </p:sp>
      <p:sp>
        <p:nvSpPr>
          <p:cNvPr id="48" name="TextBox 47">
            <a:extLst>
              <a:ext uri="{FF2B5EF4-FFF2-40B4-BE49-F238E27FC236}">
                <a16:creationId xmlns:a16="http://schemas.microsoft.com/office/drawing/2014/main" id="{99160E9B-404B-F414-1742-6AD6CB60E7D4}"/>
              </a:ext>
            </a:extLst>
          </p:cNvPr>
          <p:cNvSpPr txBox="1"/>
          <p:nvPr/>
        </p:nvSpPr>
        <p:spPr bwMode="auto">
          <a:xfrm>
            <a:off x="2722284" y="3266141"/>
            <a:ext cx="5683622"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1" fontAlgn="auto" latinLnBrk="0" hangingPunct="1">
              <a:lnSpc>
                <a:spcPct val="100000"/>
              </a:lnSpc>
              <a:spcBef>
                <a:spcPts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Olaparib (75 deaths, 70 due to breast cancer)</a:t>
            </a:r>
          </a:p>
          <a:p>
            <a:pPr marL="0" marR="0" lvl="0" indent="0" algn="l" defTabSz="914400" rtl="0" eaLnBrk="1" fontAlgn="auto" latinLnBrk="0" hangingPunct="1">
              <a:lnSpc>
                <a:spcPct val="100000"/>
              </a:lnSpc>
              <a:spcBef>
                <a:spcPts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Placebo (109 deaths, 103 due to breast cancer)</a:t>
            </a:r>
          </a:p>
        </p:txBody>
      </p:sp>
      <p:grpSp>
        <p:nvGrpSpPr>
          <p:cNvPr id="51" name="Group 50">
            <a:extLst>
              <a:ext uri="{FF2B5EF4-FFF2-40B4-BE49-F238E27FC236}">
                <a16:creationId xmlns:a16="http://schemas.microsoft.com/office/drawing/2014/main" id="{A571B27C-E659-8759-9895-40C59B2CD26D}"/>
              </a:ext>
            </a:extLst>
          </p:cNvPr>
          <p:cNvGrpSpPr/>
          <p:nvPr/>
        </p:nvGrpSpPr>
        <p:grpSpPr>
          <a:xfrm>
            <a:off x="2166663" y="1847398"/>
            <a:ext cx="9246289" cy="424653"/>
            <a:chOff x="2166663" y="1847398"/>
            <a:chExt cx="9246289" cy="424653"/>
          </a:xfrm>
        </p:grpSpPr>
        <p:sp>
          <p:nvSpPr>
            <p:cNvPr id="49" name="Freeform: Shape 48">
              <a:extLst>
                <a:ext uri="{FF2B5EF4-FFF2-40B4-BE49-F238E27FC236}">
                  <a16:creationId xmlns:a16="http://schemas.microsoft.com/office/drawing/2014/main" id="{197CF21A-9E2B-9E2E-BBA1-640D88DE1EFB}"/>
                </a:ext>
              </a:extLst>
            </p:cNvPr>
            <p:cNvSpPr/>
            <p:nvPr/>
          </p:nvSpPr>
          <p:spPr bwMode="auto">
            <a:xfrm>
              <a:off x="2166663" y="1847398"/>
              <a:ext cx="7070327" cy="371959"/>
            </a:xfrm>
            <a:custGeom>
              <a:avLst/>
              <a:gdLst>
                <a:gd name="connsiteX0" fmla="*/ 0 w 7070327"/>
                <a:gd name="connsiteY0" fmla="*/ 0 h 371959"/>
                <a:gd name="connsiteX1" fmla="*/ 492846 w 7070327"/>
                <a:gd name="connsiteY1" fmla="*/ 0 h 371959"/>
                <a:gd name="connsiteX2" fmla="*/ 492846 w 7070327"/>
                <a:gd name="connsiteY2" fmla="*/ 24797 h 371959"/>
                <a:gd name="connsiteX3" fmla="*/ 635431 w 7070327"/>
                <a:gd name="connsiteY3" fmla="*/ 24797 h 371959"/>
                <a:gd name="connsiteX4" fmla="*/ 635431 w 7070327"/>
                <a:gd name="connsiteY4" fmla="*/ 24797 h 371959"/>
                <a:gd name="connsiteX5" fmla="*/ 889603 w 7070327"/>
                <a:gd name="connsiteY5" fmla="*/ 24797 h 371959"/>
                <a:gd name="connsiteX6" fmla="*/ 902001 w 7070327"/>
                <a:gd name="connsiteY6" fmla="*/ 37195 h 371959"/>
                <a:gd name="connsiteX7" fmla="*/ 1128277 w 7070327"/>
                <a:gd name="connsiteY7" fmla="*/ 37195 h 371959"/>
                <a:gd name="connsiteX8" fmla="*/ 1128277 w 7070327"/>
                <a:gd name="connsiteY8" fmla="*/ 61993 h 371959"/>
                <a:gd name="connsiteX9" fmla="*/ 1215067 w 7070327"/>
                <a:gd name="connsiteY9" fmla="*/ 61993 h 371959"/>
                <a:gd name="connsiteX10" fmla="*/ 1215067 w 7070327"/>
                <a:gd name="connsiteY10" fmla="*/ 86790 h 371959"/>
                <a:gd name="connsiteX11" fmla="*/ 1962085 w 7070327"/>
                <a:gd name="connsiteY11" fmla="*/ 86790 h 371959"/>
                <a:gd name="connsiteX12" fmla="*/ 1962085 w 7070327"/>
                <a:gd name="connsiteY12" fmla="*/ 102289 h 371959"/>
                <a:gd name="connsiteX13" fmla="*/ 2079873 w 7070327"/>
                <a:gd name="connsiteY13" fmla="*/ 102289 h 371959"/>
                <a:gd name="connsiteX14" fmla="*/ 2110869 w 7070327"/>
                <a:gd name="connsiteY14" fmla="*/ 89890 h 371959"/>
                <a:gd name="connsiteX15" fmla="*/ 2110869 w 7070327"/>
                <a:gd name="connsiteY15" fmla="*/ 117787 h 371959"/>
                <a:gd name="connsiteX16" fmla="*/ 2343344 w 7070327"/>
                <a:gd name="connsiteY16" fmla="*/ 117787 h 371959"/>
                <a:gd name="connsiteX17" fmla="*/ 2343344 w 7070327"/>
                <a:gd name="connsiteY17" fmla="*/ 127086 h 371959"/>
                <a:gd name="connsiteX18" fmla="*/ 2715303 w 7070327"/>
                <a:gd name="connsiteY18" fmla="*/ 127086 h 371959"/>
                <a:gd name="connsiteX19" fmla="*/ 2712203 w 7070327"/>
                <a:gd name="connsiteY19" fmla="*/ 130186 h 371959"/>
                <a:gd name="connsiteX20" fmla="*/ 2848589 w 7070327"/>
                <a:gd name="connsiteY20" fmla="*/ 130186 h 371959"/>
                <a:gd name="connsiteX21" fmla="*/ 2848589 w 7070327"/>
                <a:gd name="connsiteY21" fmla="*/ 158083 h 371959"/>
                <a:gd name="connsiteX22" fmla="*/ 3130658 w 7070327"/>
                <a:gd name="connsiteY22" fmla="*/ 158083 h 371959"/>
                <a:gd name="connsiteX23" fmla="*/ 3130658 w 7070327"/>
                <a:gd name="connsiteY23" fmla="*/ 164282 h 371959"/>
                <a:gd name="connsiteX24" fmla="*/ 3527414 w 7070327"/>
                <a:gd name="connsiteY24" fmla="*/ 164282 h 371959"/>
                <a:gd name="connsiteX25" fmla="*/ 3527414 w 7070327"/>
                <a:gd name="connsiteY25" fmla="*/ 173581 h 371959"/>
                <a:gd name="connsiteX26" fmla="*/ 3614205 w 7070327"/>
                <a:gd name="connsiteY26" fmla="*/ 173581 h 371959"/>
                <a:gd name="connsiteX27" fmla="*/ 3614205 w 7070327"/>
                <a:gd name="connsiteY27" fmla="*/ 192179 h 371959"/>
                <a:gd name="connsiteX28" fmla="*/ 3865277 w 7070327"/>
                <a:gd name="connsiteY28" fmla="*/ 192179 h 371959"/>
                <a:gd name="connsiteX29" fmla="*/ 3865277 w 7070327"/>
                <a:gd name="connsiteY29" fmla="*/ 210777 h 371959"/>
                <a:gd name="connsiteX30" fmla="*/ 4001662 w 7070327"/>
                <a:gd name="connsiteY30" fmla="*/ 210777 h 371959"/>
                <a:gd name="connsiteX31" fmla="*/ 4001662 w 7070327"/>
                <a:gd name="connsiteY31" fmla="*/ 244873 h 371959"/>
                <a:gd name="connsiteX32" fmla="*/ 4472811 w 7070327"/>
                <a:gd name="connsiteY32" fmla="*/ 244873 h 371959"/>
                <a:gd name="connsiteX33" fmla="*/ 4472811 w 7070327"/>
                <a:gd name="connsiteY33" fmla="*/ 266571 h 371959"/>
                <a:gd name="connsiteX34" fmla="*/ 5133039 w 7070327"/>
                <a:gd name="connsiteY34" fmla="*/ 266571 h 371959"/>
                <a:gd name="connsiteX35" fmla="*/ 5133039 w 7070327"/>
                <a:gd name="connsiteY35" fmla="*/ 263471 h 371959"/>
                <a:gd name="connsiteX36" fmla="*/ 5393410 w 7070327"/>
                <a:gd name="connsiteY36" fmla="*/ 263471 h 371959"/>
                <a:gd name="connsiteX37" fmla="*/ 5393410 w 7070327"/>
                <a:gd name="connsiteY37" fmla="*/ 294468 h 371959"/>
                <a:gd name="connsiteX38" fmla="*/ 5638283 w 7070327"/>
                <a:gd name="connsiteY38" fmla="*/ 294468 h 371959"/>
                <a:gd name="connsiteX39" fmla="*/ 5638283 w 7070327"/>
                <a:gd name="connsiteY39" fmla="*/ 316165 h 371959"/>
                <a:gd name="connsiteX40" fmla="*/ 6202422 w 7070327"/>
                <a:gd name="connsiteY40" fmla="*/ 316165 h 371959"/>
                <a:gd name="connsiteX41" fmla="*/ 6202422 w 7070327"/>
                <a:gd name="connsiteY41" fmla="*/ 337863 h 371959"/>
                <a:gd name="connsiteX42" fmla="*/ 6530986 w 7070327"/>
                <a:gd name="connsiteY42" fmla="*/ 337863 h 371959"/>
                <a:gd name="connsiteX43" fmla="*/ 6530986 w 7070327"/>
                <a:gd name="connsiteY43" fmla="*/ 371959 h 371959"/>
                <a:gd name="connsiteX44" fmla="*/ 7070327 w 7070327"/>
                <a:gd name="connsiteY44" fmla="*/ 371959 h 371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7070327" h="371959">
                  <a:moveTo>
                    <a:pt x="0" y="0"/>
                  </a:moveTo>
                  <a:lnTo>
                    <a:pt x="492846" y="0"/>
                  </a:lnTo>
                  <a:lnTo>
                    <a:pt x="492846" y="24797"/>
                  </a:lnTo>
                  <a:lnTo>
                    <a:pt x="635431" y="24797"/>
                  </a:lnTo>
                  <a:lnTo>
                    <a:pt x="635431" y="24797"/>
                  </a:lnTo>
                  <a:lnTo>
                    <a:pt x="889603" y="24797"/>
                  </a:lnTo>
                  <a:lnTo>
                    <a:pt x="902001" y="37195"/>
                  </a:lnTo>
                  <a:lnTo>
                    <a:pt x="1128277" y="37195"/>
                  </a:lnTo>
                  <a:lnTo>
                    <a:pt x="1128277" y="61993"/>
                  </a:lnTo>
                  <a:lnTo>
                    <a:pt x="1215067" y="61993"/>
                  </a:lnTo>
                  <a:lnTo>
                    <a:pt x="1215067" y="86790"/>
                  </a:lnTo>
                  <a:lnTo>
                    <a:pt x="1962085" y="86790"/>
                  </a:lnTo>
                  <a:lnTo>
                    <a:pt x="1962085" y="102289"/>
                  </a:lnTo>
                  <a:lnTo>
                    <a:pt x="2079873" y="102289"/>
                  </a:lnTo>
                  <a:lnTo>
                    <a:pt x="2110869" y="89890"/>
                  </a:lnTo>
                  <a:lnTo>
                    <a:pt x="2110869" y="117787"/>
                  </a:lnTo>
                  <a:lnTo>
                    <a:pt x="2343344" y="117787"/>
                  </a:lnTo>
                  <a:lnTo>
                    <a:pt x="2343344" y="127086"/>
                  </a:lnTo>
                  <a:lnTo>
                    <a:pt x="2715303" y="127086"/>
                  </a:lnTo>
                  <a:lnTo>
                    <a:pt x="2712203" y="130186"/>
                  </a:lnTo>
                  <a:lnTo>
                    <a:pt x="2848589" y="130186"/>
                  </a:lnTo>
                  <a:lnTo>
                    <a:pt x="2848589" y="158083"/>
                  </a:lnTo>
                  <a:lnTo>
                    <a:pt x="3130658" y="158083"/>
                  </a:lnTo>
                  <a:lnTo>
                    <a:pt x="3130658" y="164282"/>
                  </a:lnTo>
                  <a:lnTo>
                    <a:pt x="3527414" y="164282"/>
                  </a:lnTo>
                  <a:lnTo>
                    <a:pt x="3527414" y="173581"/>
                  </a:lnTo>
                  <a:lnTo>
                    <a:pt x="3614205" y="173581"/>
                  </a:lnTo>
                  <a:lnTo>
                    <a:pt x="3614205" y="192179"/>
                  </a:lnTo>
                  <a:lnTo>
                    <a:pt x="3865277" y="192179"/>
                  </a:lnTo>
                  <a:lnTo>
                    <a:pt x="3865277" y="210777"/>
                  </a:lnTo>
                  <a:lnTo>
                    <a:pt x="4001662" y="210777"/>
                  </a:lnTo>
                  <a:lnTo>
                    <a:pt x="4001662" y="244873"/>
                  </a:lnTo>
                  <a:lnTo>
                    <a:pt x="4472811" y="244873"/>
                  </a:lnTo>
                  <a:lnTo>
                    <a:pt x="4472811" y="266571"/>
                  </a:lnTo>
                  <a:lnTo>
                    <a:pt x="5133039" y="266571"/>
                  </a:lnTo>
                  <a:lnTo>
                    <a:pt x="5133039" y="263471"/>
                  </a:lnTo>
                  <a:lnTo>
                    <a:pt x="5393410" y="263471"/>
                  </a:lnTo>
                  <a:lnTo>
                    <a:pt x="5393410" y="294468"/>
                  </a:lnTo>
                  <a:lnTo>
                    <a:pt x="5638283" y="294468"/>
                  </a:lnTo>
                  <a:lnTo>
                    <a:pt x="5638283" y="316165"/>
                  </a:lnTo>
                  <a:lnTo>
                    <a:pt x="6202422" y="316165"/>
                  </a:lnTo>
                  <a:lnTo>
                    <a:pt x="6202422" y="337863"/>
                  </a:lnTo>
                  <a:lnTo>
                    <a:pt x="6530986" y="337863"/>
                  </a:lnTo>
                  <a:lnTo>
                    <a:pt x="6530986" y="371959"/>
                  </a:lnTo>
                  <a:lnTo>
                    <a:pt x="7070327" y="371959"/>
                  </a:lnTo>
                </a:path>
              </a:pathLst>
            </a:custGeom>
            <a:noFill/>
            <a:ln w="28575">
              <a:solidFill>
                <a:schemeClr val="accent3"/>
              </a:solidFill>
              <a:miter lim="800000"/>
              <a:headEnd/>
              <a:tailEnd/>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50" name="Freeform: Shape 49">
              <a:extLst>
                <a:ext uri="{FF2B5EF4-FFF2-40B4-BE49-F238E27FC236}">
                  <a16:creationId xmlns:a16="http://schemas.microsoft.com/office/drawing/2014/main" id="{A8490111-16B3-5261-F1EE-A38E46C77AB6}"/>
                </a:ext>
              </a:extLst>
            </p:cNvPr>
            <p:cNvSpPr/>
            <p:nvPr/>
          </p:nvSpPr>
          <p:spPr bwMode="auto">
            <a:xfrm>
              <a:off x="8765841" y="2222456"/>
              <a:ext cx="2647111" cy="49595"/>
            </a:xfrm>
            <a:custGeom>
              <a:avLst/>
              <a:gdLst>
                <a:gd name="connsiteX0" fmla="*/ 0 w 2647111"/>
                <a:gd name="connsiteY0" fmla="*/ 0 h 49595"/>
                <a:gd name="connsiteX1" fmla="*/ 1509535 w 2647111"/>
                <a:gd name="connsiteY1" fmla="*/ 0 h 49595"/>
                <a:gd name="connsiteX2" fmla="*/ 1509535 w 2647111"/>
                <a:gd name="connsiteY2" fmla="*/ 18598 h 49595"/>
                <a:gd name="connsiteX3" fmla="*/ 1791604 w 2647111"/>
                <a:gd name="connsiteY3" fmla="*/ 18598 h 49595"/>
                <a:gd name="connsiteX4" fmla="*/ 1791604 w 2647111"/>
                <a:gd name="connsiteY4" fmla="*/ 40296 h 49595"/>
                <a:gd name="connsiteX5" fmla="*/ 2532423 w 2647111"/>
                <a:gd name="connsiteY5" fmla="*/ 40296 h 49595"/>
                <a:gd name="connsiteX6" fmla="*/ 2532423 w 2647111"/>
                <a:gd name="connsiteY6" fmla="*/ 49595 h 49595"/>
                <a:gd name="connsiteX7" fmla="*/ 2647111 w 2647111"/>
                <a:gd name="connsiteY7" fmla="*/ 49595 h 49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47111" h="49595">
                  <a:moveTo>
                    <a:pt x="0" y="0"/>
                  </a:moveTo>
                  <a:lnTo>
                    <a:pt x="1509535" y="0"/>
                  </a:lnTo>
                  <a:lnTo>
                    <a:pt x="1509535" y="18598"/>
                  </a:lnTo>
                  <a:lnTo>
                    <a:pt x="1791604" y="18598"/>
                  </a:lnTo>
                  <a:lnTo>
                    <a:pt x="1791604" y="40296"/>
                  </a:lnTo>
                  <a:lnTo>
                    <a:pt x="2532423" y="40296"/>
                  </a:lnTo>
                  <a:lnTo>
                    <a:pt x="2532423" y="49595"/>
                  </a:lnTo>
                  <a:lnTo>
                    <a:pt x="2647111" y="49595"/>
                  </a:lnTo>
                </a:path>
              </a:pathLst>
            </a:custGeom>
            <a:noFill/>
            <a:ln w="28575">
              <a:solidFill>
                <a:schemeClr val="accent3"/>
              </a:solidFill>
              <a:miter lim="800000"/>
              <a:headEnd/>
              <a:tailEnd/>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grpSp>
      <p:sp>
        <p:nvSpPr>
          <p:cNvPr id="32" name="Freeform: Shape 31">
            <a:extLst>
              <a:ext uri="{FF2B5EF4-FFF2-40B4-BE49-F238E27FC236}">
                <a16:creationId xmlns:a16="http://schemas.microsoft.com/office/drawing/2014/main" id="{489BAB56-0DDB-B985-1D95-0CF1ADD57B50}"/>
              </a:ext>
            </a:extLst>
          </p:cNvPr>
          <p:cNvSpPr/>
          <p:nvPr/>
        </p:nvSpPr>
        <p:spPr bwMode="auto">
          <a:xfrm>
            <a:off x="2166663" y="1844298"/>
            <a:ext cx="9258688" cy="294468"/>
          </a:xfrm>
          <a:custGeom>
            <a:avLst/>
            <a:gdLst>
              <a:gd name="connsiteX0" fmla="*/ 9258688 w 9258688"/>
              <a:gd name="connsiteY0" fmla="*/ 294468 h 294468"/>
              <a:gd name="connsiteX1" fmla="*/ 7780149 w 9258688"/>
              <a:gd name="connsiteY1" fmla="*/ 294468 h 294468"/>
              <a:gd name="connsiteX2" fmla="*/ 7780149 w 9258688"/>
              <a:gd name="connsiteY2" fmla="*/ 278970 h 294468"/>
              <a:gd name="connsiteX3" fmla="*/ 7324499 w 9258688"/>
              <a:gd name="connsiteY3" fmla="*/ 278970 h 294468"/>
              <a:gd name="connsiteX4" fmla="*/ 7324499 w 9258688"/>
              <a:gd name="connsiteY4" fmla="*/ 238674 h 294468"/>
              <a:gd name="connsiteX5" fmla="*/ 6692168 w 9258688"/>
              <a:gd name="connsiteY5" fmla="*/ 238674 h 294468"/>
              <a:gd name="connsiteX6" fmla="*/ 6692168 w 9258688"/>
              <a:gd name="connsiteY6" fmla="*/ 223176 h 294468"/>
              <a:gd name="connsiteX7" fmla="*/ 6360504 w 9258688"/>
              <a:gd name="connsiteY7" fmla="*/ 223176 h 294468"/>
              <a:gd name="connsiteX8" fmla="*/ 6360504 w 9258688"/>
              <a:gd name="connsiteY8" fmla="*/ 207678 h 294468"/>
              <a:gd name="connsiteX9" fmla="*/ 5371713 w 9258688"/>
              <a:gd name="connsiteY9" fmla="*/ 207678 h 294468"/>
              <a:gd name="connsiteX10" fmla="*/ 5371713 w 9258688"/>
              <a:gd name="connsiteY10" fmla="*/ 179781 h 294468"/>
              <a:gd name="connsiteX11" fmla="*/ 4652591 w 9258688"/>
              <a:gd name="connsiteY11" fmla="*/ 179781 h 294468"/>
              <a:gd name="connsiteX12" fmla="*/ 4652591 w 9258688"/>
              <a:gd name="connsiteY12" fmla="*/ 154983 h 294468"/>
              <a:gd name="connsiteX13" fmla="*/ 4165944 w 9258688"/>
              <a:gd name="connsiteY13" fmla="*/ 154983 h 294468"/>
              <a:gd name="connsiteX14" fmla="*/ 4165944 w 9258688"/>
              <a:gd name="connsiteY14" fmla="*/ 136385 h 294468"/>
              <a:gd name="connsiteX15" fmla="*/ 3595607 w 9258688"/>
              <a:gd name="connsiteY15" fmla="*/ 136385 h 294468"/>
              <a:gd name="connsiteX16" fmla="*/ 3595607 w 9258688"/>
              <a:gd name="connsiteY16" fmla="*/ 102289 h 294468"/>
              <a:gd name="connsiteX17" fmla="*/ 2792795 w 9258688"/>
              <a:gd name="connsiteY17" fmla="*/ 102289 h 294468"/>
              <a:gd name="connsiteX18" fmla="*/ 2792795 w 9258688"/>
              <a:gd name="connsiteY18" fmla="*/ 80591 h 294468"/>
              <a:gd name="connsiteX19" fmla="*/ 2247254 w 9258688"/>
              <a:gd name="connsiteY19" fmla="*/ 80591 h 294468"/>
              <a:gd name="connsiteX20" fmla="*/ 2247254 w 9258688"/>
              <a:gd name="connsiteY20" fmla="*/ 49595 h 294468"/>
              <a:gd name="connsiteX21" fmla="*/ 1732711 w 9258688"/>
              <a:gd name="connsiteY21" fmla="*/ 49595 h 294468"/>
              <a:gd name="connsiteX22" fmla="*/ 1732711 w 9258688"/>
              <a:gd name="connsiteY22" fmla="*/ 24798 h 294468"/>
              <a:gd name="connsiteX23" fmla="*/ 638530 w 9258688"/>
              <a:gd name="connsiteY23" fmla="*/ 24798 h 294468"/>
              <a:gd name="connsiteX24" fmla="*/ 638530 w 9258688"/>
              <a:gd name="connsiteY24" fmla="*/ 0 h 294468"/>
              <a:gd name="connsiteX25" fmla="*/ 0 w 9258688"/>
              <a:gd name="connsiteY25" fmla="*/ 0 h 29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258688" h="294468">
                <a:moveTo>
                  <a:pt x="9258688" y="294468"/>
                </a:moveTo>
                <a:lnTo>
                  <a:pt x="7780149" y="294468"/>
                </a:lnTo>
                <a:lnTo>
                  <a:pt x="7780149" y="278970"/>
                </a:lnTo>
                <a:lnTo>
                  <a:pt x="7324499" y="278970"/>
                </a:lnTo>
                <a:lnTo>
                  <a:pt x="7324499" y="238674"/>
                </a:lnTo>
                <a:lnTo>
                  <a:pt x="6692168" y="238674"/>
                </a:lnTo>
                <a:lnTo>
                  <a:pt x="6692168" y="223176"/>
                </a:lnTo>
                <a:lnTo>
                  <a:pt x="6360504" y="223176"/>
                </a:lnTo>
                <a:lnTo>
                  <a:pt x="6360504" y="207678"/>
                </a:lnTo>
                <a:lnTo>
                  <a:pt x="5371713" y="207678"/>
                </a:lnTo>
                <a:lnTo>
                  <a:pt x="5371713" y="179781"/>
                </a:lnTo>
                <a:lnTo>
                  <a:pt x="4652591" y="179781"/>
                </a:lnTo>
                <a:lnTo>
                  <a:pt x="4652591" y="154983"/>
                </a:lnTo>
                <a:lnTo>
                  <a:pt x="4165944" y="154983"/>
                </a:lnTo>
                <a:lnTo>
                  <a:pt x="4165944" y="136385"/>
                </a:lnTo>
                <a:lnTo>
                  <a:pt x="3595607" y="136385"/>
                </a:lnTo>
                <a:lnTo>
                  <a:pt x="3595607" y="102289"/>
                </a:lnTo>
                <a:lnTo>
                  <a:pt x="2792795" y="102289"/>
                </a:lnTo>
                <a:lnTo>
                  <a:pt x="2792795" y="80591"/>
                </a:lnTo>
                <a:lnTo>
                  <a:pt x="2247254" y="80591"/>
                </a:lnTo>
                <a:lnTo>
                  <a:pt x="2247254" y="49595"/>
                </a:lnTo>
                <a:lnTo>
                  <a:pt x="1732711" y="49595"/>
                </a:lnTo>
                <a:lnTo>
                  <a:pt x="1732711" y="24798"/>
                </a:lnTo>
                <a:lnTo>
                  <a:pt x="638530" y="24798"/>
                </a:lnTo>
                <a:lnTo>
                  <a:pt x="638530" y="0"/>
                </a:lnTo>
                <a:lnTo>
                  <a:pt x="0" y="0"/>
                </a:lnTo>
              </a:path>
            </a:pathLst>
          </a:custGeom>
          <a:noFill/>
          <a:ln w="28575">
            <a:solidFill>
              <a:schemeClr val="accent1"/>
            </a:solidFill>
            <a:miter lim="800000"/>
            <a:headEnd/>
            <a:tailEnd/>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a:ea typeface="+mn-ea"/>
              <a:cs typeface="+mn-cs"/>
            </a:endParaRPr>
          </a:p>
        </p:txBody>
      </p:sp>
      <p:sp>
        <p:nvSpPr>
          <p:cNvPr id="52" name="TextBox 51">
            <a:extLst>
              <a:ext uri="{FF2B5EF4-FFF2-40B4-BE49-F238E27FC236}">
                <a16:creationId xmlns:a16="http://schemas.microsoft.com/office/drawing/2014/main" id="{FB491B41-E5D2-8DF0-3ED9-A98601396D2F}"/>
              </a:ext>
            </a:extLst>
          </p:cNvPr>
          <p:cNvSpPr txBox="1"/>
          <p:nvPr/>
        </p:nvSpPr>
        <p:spPr bwMode="auto">
          <a:xfrm>
            <a:off x="3852879" y="1552930"/>
            <a:ext cx="61373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98.0</a:t>
            </a:r>
          </a:p>
        </p:txBody>
      </p:sp>
      <p:sp>
        <p:nvSpPr>
          <p:cNvPr id="54" name="TextBox 53">
            <a:extLst>
              <a:ext uri="{FF2B5EF4-FFF2-40B4-BE49-F238E27FC236}">
                <a16:creationId xmlns:a16="http://schemas.microsoft.com/office/drawing/2014/main" id="{88D1414D-11CE-5FE0-0C31-CA67C3A7DF2E}"/>
              </a:ext>
            </a:extLst>
          </p:cNvPr>
          <p:cNvSpPr txBox="1"/>
          <p:nvPr/>
        </p:nvSpPr>
        <p:spPr bwMode="auto">
          <a:xfrm>
            <a:off x="5849061" y="1633521"/>
            <a:ext cx="61373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95.0</a:t>
            </a:r>
          </a:p>
        </p:txBody>
      </p:sp>
      <p:sp>
        <p:nvSpPr>
          <p:cNvPr id="55" name="TextBox 54">
            <a:extLst>
              <a:ext uri="{FF2B5EF4-FFF2-40B4-BE49-F238E27FC236}">
                <a16:creationId xmlns:a16="http://schemas.microsoft.com/office/drawing/2014/main" id="{32315025-58AA-5474-0619-0211A30B77A6}"/>
              </a:ext>
            </a:extLst>
          </p:cNvPr>
          <p:cNvSpPr txBox="1"/>
          <p:nvPr/>
        </p:nvSpPr>
        <p:spPr bwMode="auto">
          <a:xfrm>
            <a:off x="7857642" y="1692415"/>
            <a:ext cx="61373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92.8</a:t>
            </a:r>
          </a:p>
        </p:txBody>
      </p:sp>
      <p:sp>
        <p:nvSpPr>
          <p:cNvPr id="56" name="TextBox 55">
            <a:extLst>
              <a:ext uri="{FF2B5EF4-FFF2-40B4-BE49-F238E27FC236}">
                <a16:creationId xmlns:a16="http://schemas.microsoft.com/office/drawing/2014/main" id="{1FC70FD3-495A-D82A-F800-73498FA14C4B}"/>
              </a:ext>
            </a:extLst>
          </p:cNvPr>
          <p:cNvSpPr txBox="1"/>
          <p:nvPr/>
        </p:nvSpPr>
        <p:spPr bwMode="auto">
          <a:xfrm>
            <a:off x="9881721" y="1779206"/>
            <a:ext cx="61373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89.8</a:t>
            </a:r>
          </a:p>
        </p:txBody>
      </p:sp>
      <p:sp>
        <p:nvSpPr>
          <p:cNvPr id="57" name="TextBox 56">
            <a:extLst>
              <a:ext uri="{FF2B5EF4-FFF2-40B4-BE49-F238E27FC236}">
                <a16:creationId xmlns:a16="http://schemas.microsoft.com/office/drawing/2014/main" id="{21C6ED52-0E3F-6263-A196-3872CC162975}"/>
              </a:ext>
            </a:extLst>
          </p:cNvPr>
          <p:cNvSpPr txBox="1"/>
          <p:nvPr/>
        </p:nvSpPr>
        <p:spPr bwMode="auto">
          <a:xfrm>
            <a:off x="9872422" y="2225558"/>
            <a:ext cx="61373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86.4</a:t>
            </a:r>
          </a:p>
        </p:txBody>
      </p:sp>
      <p:sp>
        <p:nvSpPr>
          <p:cNvPr id="58" name="TextBox 57">
            <a:extLst>
              <a:ext uri="{FF2B5EF4-FFF2-40B4-BE49-F238E27FC236}">
                <a16:creationId xmlns:a16="http://schemas.microsoft.com/office/drawing/2014/main" id="{0FC5888C-B6BB-9613-2808-1C3A13160ACE}"/>
              </a:ext>
            </a:extLst>
          </p:cNvPr>
          <p:cNvSpPr txBox="1"/>
          <p:nvPr/>
        </p:nvSpPr>
        <p:spPr bwMode="auto">
          <a:xfrm>
            <a:off x="7882439" y="2172864"/>
            <a:ext cx="61373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89.1</a:t>
            </a:r>
          </a:p>
        </p:txBody>
      </p:sp>
      <p:sp>
        <p:nvSpPr>
          <p:cNvPr id="59" name="TextBox 58">
            <a:extLst>
              <a:ext uri="{FF2B5EF4-FFF2-40B4-BE49-F238E27FC236}">
                <a16:creationId xmlns:a16="http://schemas.microsoft.com/office/drawing/2014/main" id="{12DDF106-7F76-CB51-FD3C-ADFCADEA2C24}"/>
              </a:ext>
            </a:extLst>
          </p:cNvPr>
          <p:cNvSpPr txBox="1"/>
          <p:nvPr/>
        </p:nvSpPr>
        <p:spPr bwMode="auto">
          <a:xfrm>
            <a:off x="5904855" y="2073675"/>
            <a:ext cx="61373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92.8</a:t>
            </a:r>
          </a:p>
        </p:txBody>
      </p:sp>
      <p:sp>
        <p:nvSpPr>
          <p:cNvPr id="60" name="TextBox 59">
            <a:extLst>
              <a:ext uri="{FF2B5EF4-FFF2-40B4-BE49-F238E27FC236}">
                <a16:creationId xmlns:a16="http://schemas.microsoft.com/office/drawing/2014/main" id="{CFCCAB8B-791A-1874-9C72-76C3236D329B}"/>
              </a:ext>
            </a:extLst>
          </p:cNvPr>
          <p:cNvSpPr txBox="1"/>
          <p:nvPr/>
        </p:nvSpPr>
        <p:spPr bwMode="auto">
          <a:xfrm>
            <a:off x="3877677" y="1934191"/>
            <a:ext cx="61373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96.9</a:t>
            </a:r>
          </a:p>
        </p:txBody>
      </p:sp>
      <p:cxnSp>
        <p:nvCxnSpPr>
          <p:cNvPr id="61" name="Straight Connector 60">
            <a:extLst>
              <a:ext uri="{FF2B5EF4-FFF2-40B4-BE49-F238E27FC236}">
                <a16:creationId xmlns:a16="http://schemas.microsoft.com/office/drawing/2014/main" id="{EF3145A6-2A23-1F67-E438-31DB9AF2BEE4}"/>
              </a:ext>
            </a:extLst>
          </p:cNvPr>
          <p:cNvCxnSpPr>
            <a:cxnSpLocks/>
          </p:cNvCxnSpPr>
          <p:nvPr/>
        </p:nvCxnSpPr>
        <p:spPr bwMode="auto">
          <a:xfrm>
            <a:off x="2250354" y="3434424"/>
            <a:ext cx="399856" cy="0"/>
          </a:xfrm>
          <a:prstGeom prst="line">
            <a:avLst/>
          </a:prstGeom>
          <a:noFill/>
          <a:ln w="28575" cap="flat" cmpd="sng" algn="ctr">
            <a:solidFill>
              <a:schemeClr val="accent1"/>
            </a:solidFill>
            <a:prstDash val="solid"/>
            <a:round/>
            <a:headEnd type="none" w="med" len="med"/>
            <a:tailEnd type="none" w="med" len="med"/>
          </a:ln>
          <a:effectLst/>
        </p:spPr>
      </p:cxnSp>
      <p:cxnSp>
        <p:nvCxnSpPr>
          <p:cNvPr id="64" name="Straight Connector 63">
            <a:extLst>
              <a:ext uri="{FF2B5EF4-FFF2-40B4-BE49-F238E27FC236}">
                <a16:creationId xmlns:a16="http://schemas.microsoft.com/office/drawing/2014/main" id="{029A95DC-3123-D5EE-DB7B-940D205D474A}"/>
              </a:ext>
            </a:extLst>
          </p:cNvPr>
          <p:cNvCxnSpPr>
            <a:cxnSpLocks/>
          </p:cNvCxnSpPr>
          <p:nvPr/>
        </p:nvCxnSpPr>
        <p:spPr bwMode="auto">
          <a:xfrm>
            <a:off x="2250354" y="3738192"/>
            <a:ext cx="399856" cy="0"/>
          </a:xfrm>
          <a:prstGeom prst="line">
            <a:avLst/>
          </a:prstGeom>
          <a:noFill/>
          <a:ln w="28575" cap="flat" cmpd="sng" algn="ctr">
            <a:solidFill>
              <a:schemeClr val="accent3"/>
            </a:solidFill>
            <a:prstDash val="solid"/>
            <a:round/>
            <a:headEnd type="none" w="med" len="med"/>
            <a:tailEnd type="none" w="med" len="med"/>
          </a:ln>
          <a:effectLst/>
        </p:spPr>
      </p:cxnSp>
      <p:sp>
        <p:nvSpPr>
          <p:cNvPr id="63" name="TextBox 62">
            <a:extLst>
              <a:ext uri="{FF2B5EF4-FFF2-40B4-BE49-F238E27FC236}">
                <a16:creationId xmlns:a16="http://schemas.microsoft.com/office/drawing/2014/main" id="{A67DF37F-ADC1-B507-00AD-013D46F199B2}"/>
              </a:ext>
            </a:extLst>
          </p:cNvPr>
          <p:cNvSpPr txBox="1"/>
          <p:nvPr/>
        </p:nvSpPr>
        <p:spPr bwMode="auto">
          <a:xfrm>
            <a:off x="774441" y="5159828"/>
            <a:ext cx="11061441"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1" fontAlgn="auto" latinLnBrk="0" hangingPunct="1">
              <a:lnSpc>
                <a:spcPct val="100000"/>
              </a:lnSpc>
              <a:spcBef>
                <a:spcPts val="0"/>
              </a:spcBef>
              <a:spcAft>
                <a:spcPct val="0"/>
              </a:spcAft>
              <a:buClrTx/>
              <a:buSzTx/>
              <a:buFontTx/>
              <a:buNone/>
              <a:tabLst>
                <a:tab pos="1143000" algn="l"/>
                <a:tab pos="2127250" algn="l"/>
                <a:tab pos="3159125" algn="l"/>
                <a:tab pos="4152900" algn="l"/>
                <a:tab pos="5113338" algn="l"/>
                <a:tab pos="6157913" algn="l"/>
                <a:tab pos="7175500" algn="l"/>
                <a:tab pos="8145463" algn="l"/>
                <a:tab pos="9129713" algn="l"/>
                <a:tab pos="10133013" algn="l"/>
              </a:tabLst>
              <a:defRPr/>
            </a:pPr>
            <a:r>
              <a:rPr kumimoji="0" lang="en-US" sz="1800" b="0" i="0" u="none" strike="noStrike" kern="1200" cap="none" spc="0" normalizeH="0" baseline="0" noProof="0" dirty="0">
                <a:ln>
                  <a:noFill/>
                </a:ln>
                <a:solidFill>
                  <a:srgbClr val="015873"/>
                </a:solidFill>
                <a:effectLst/>
                <a:uLnTx/>
                <a:uFillTx/>
                <a:latin typeface="Calibri" panose="020F0502020204030204" pitchFamily="34" charset="0"/>
                <a:ea typeface="+mn-ea"/>
                <a:cs typeface="+mn-cs"/>
              </a:rPr>
              <a:t>Olaparib</a:t>
            </a: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	921	862	844	809	773	672	560	437	335	228</a:t>
            </a:r>
          </a:p>
          <a:p>
            <a:pPr marL="0" marR="0" lvl="0" indent="0" algn="l" defTabSz="914400" rtl="0" eaLnBrk="1" fontAlgn="auto" latinLnBrk="0" hangingPunct="1">
              <a:lnSpc>
                <a:spcPct val="100000"/>
              </a:lnSpc>
              <a:spcBef>
                <a:spcPts val="0"/>
              </a:spcBef>
              <a:spcAft>
                <a:spcPct val="0"/>
              </a:spcAft>
              <a:buClrTx/>
              <a:buSzTx/>
              <a:buFontTx/>
              <a:buNone/>
              <a:tabLst>
                <a:tab pos="1119188" algn="l"/>
                <a:tab pos="2132013" algn="l"/>
                <a:tab pos="3144838" algn="l"/>
                <a:tab pos="4148138" algn="l"/>
                <a:tab pos="5127625" algn="l"/>
                <a:tab pos="6143625" algn="l"/>
                <a:tab pos="7170738" algn="l"/>
                <a:tab pos="8116888" algn="l"/>
                <a:tab pos="9139238" algn="l"/>
                <a:tab pos="10161588" algn="l"/>
              </a:tabLst>
              <a:defRPr/>
            </a:pPr>
            <a:r>
              <a:rPr kumimoji="0" lang="en-US" sz="1800" b="0" i="0" u="none" strike="noStrike" kern="1200" cap="none" spc="0" normalizeH="0" baseline="0" noProof="0" dirty="0">
                <a:ln>
                  <a:noFill/>
                </a:ln>
                <a:solidFill>
                  <a:srgbClr val="E1471D"/>
                </a:solidFill>
                <a:effectLst/>
                <a:uLnTx/>
                <a:uFillTx/>
                <a:latin typeface="Calibri" panose="020F0502020204030204" pitchFamily="34" charset="0"/>
                <a:ea typeface="+mn-ea"/>
                <a:cs typeface="+mn-cs"/>
              </a:rPr>
              <a:t>Placebo</a:t>
            </a: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	915	868	843	808	752	647	530	423	333	218</a:t>
            </a:r>
          </a:p>
        </p:txBody>
      </p:sp>
    </p:spTree>
    <p:extLst>
      <p:ext uri="{BB962C8B-B14F-4D97-AF65-F5344CB8AC3E}">
        <p14:creationId xmlns:p14="http://schemas.microsoft.com/office/powerpoint/2010/main" val="564441340"/>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AD1057-3A3F-4FA4-AE2F-262389D68420}"/>
              </a:ext>
            </a:extLst>
          </p:cNvPr>
          <p:cNvSpPr>
            <a:spLocks noGrp="1"/>
          </p:cNvSpPr>
          <p:nvPr>
            <p:ph type="title"/>
          </p:nvPr>
        </p:nvSpPr>
        <p:spPr/>
        <p:txBody>
          <a:bodyPr/>
          <a:lstStyle/>
          <a:p>
            <a:r>
              <a:rPr lang="en-US" dirty="0"/>
              <a:t>OlympiA: AEs, Treatment Exposure, QoL</a:t>
            </a:r>
          </a:p>
        </p:txBody>
      </p:sp>
      <p:sp>
        <p:nvSpPr>
          <p:cNvPr id="4" name="Content Placeholder 3">
            <a:extLst>
              <a:ext uri="{FF2B5EF4-FFF2-40B4-BE49-F238E27FC236}">
                <a16:creationId xmlns:a16="http://schemas.microsoft.com/office/drawing/2014/main" id="{8C7C91CF-4BB6-400A-97C0-A527BC20244F}"/>
              </a:ext>
            </a:extLst>
          </p:cNvPr>
          <p:cNvSpPr>
            <a:spLocks noGrp="1"/>
          </p:cNvSpPr>
          <p:nvPr>
            <p:ph idx="1"/>
          </p:nvPr>
        </p:nvSpPr>
        <p:spPr>
          <a:xfrm>
            <a:off x="6332220" y="1513047"/>
            <a:ext cx="5149986" cy="4650687"/>
          </a:xfrm>
        </p:spPr>
        <p:txBody>
          <a:bodyPr/>
          <a:lstStyle/>
          <a:p>
            <a:pPr>
              <a:spcBef>
                <a:spcPts val="500"/>
              </a:spcBef>
            </a:pPr>
            <a:r>
              <a:rPr lang="en-US" sz="2000" dirty="0"/>
              <a:t>In the olaparib arm, anemia was the most frequent AE at grade ≥3 in &gt;1% patients </a:t>
            </a:r>
          </a:p>
          <a:p>
            <a:pPr lvl="1">
              <a:spcBef>
                <a:spcPts val="500"/>
              </a:spcBef>
            </a:pPr>
            <a:r>
              <a:rPr lang="en-US" sz="1800" dirty="0"/>
              <a:t>Transfusions: olaparib, 5.8%; placebo, 0.9%</a:t>
            </a:r>
          </a:p>
          <a:p>
            <a:pPr>
              <a:spcBef>
                <a:spcPts val="500"/>
              </a:spcBef>
            </a:pPr>
            <a:r>
              <a:rPr lang="en-US" sz="2000" dirty="0"/>
              <a:t>Median percentage of intended dose received: olaparib, 94.8%; placebo, 98.9%</a:t>
            </a:r>
          </a:p>
          <a:p>
            <a:pPr>
              <a:spcBef>
                <a:spcPts val="500"/>
              </a:spcBef>
            </a:pPr>
            <a:r>
              <a:rPr lang="en-US" sz="2000" dirty="0"/>
              <a:t>For the olaparib vs placebo arms:</a:t>
            </a:r>
          </a:p>
          <a:p>
            <a:pPr lvl="1">
              <a:spcBef>
                <a:spcPts val="500"/>
              </a:spcBef>
            </a:pPr>
            <a:r>
              <a:rPr lang="en-US" sz="1800" dirty="0"/>
              <a:t>Dose reductions: 25.0% vs 5.2%</a:t>
            </a:r>
          </a:p>
          <a:p>
            <a:pPr lvl="1">
              <a:spcBef>
                <a:spcPts val="500"/>
              </a:spcBef>
            </a:pPr>
            <a:r>
              <a:rPr lang="en-US" sz="1800" dirty="0"/>
              <a:t>Discontinuations due to AEs: 9.9% vs 4.2% (with olaparib, most commonly due to nausea, 2.0%; anemia, 1.8%; fatigue, 1.3%; decreased neutrophil count, 1.0%)</a:t>
            </a:r>
          </a:p>
          <a:p>
            <a:pPr>
              <a:spcBef>
                <a:spcPts val="500"/>
              </a:spcBef>
            </a:pPr>
            <a:r>
              <a:rPr lang="en-US" sz="2000" dirty="0"/>
              <a:t>No declines or clinically significant differences observed between arms in global health quality during tx</a:t>
            </a:r>
          </a:p>
        </p:txBody>
      </p:sp>
      <p:graphicFrame>
        <p:nvGraphicFramePr>
          <p:cNvPr id="5" name="Group 3">
            <a:extLst>
              <a:ext uri="{FF2B5EF4-FFF2-40B4-BE49-F238E27FC236}">
                <a16:creationId xmlns:a16="http://schemas.microsoft.com/office/drawing/2014/main" id="{BC697971-19A7-40E6-B16D-20D6261C500B}"/>
              </a:ext>
            </a:extLst>
          </p:cNvPr>
          <p:cNvGraphicFramePr>
            <a:graphicFrameLocks/>
          </p:cNvGraphicFramePr>
          <p:nvPr/>
        </p:nvGraphicFramePr>
        <p:xfrm>
          <a:off x="522287" y="1610437"/>
          <a:ext cx="5593660" cy="4694144"/>
        </p:xfrm>
        <a:graphic>
          <a:graphicData uri="http://schemas.openxmlformats.org/drawingml/2006/table">
            <a:tbl>
              <a:tblPr/>
              <a:tblGrid>
                <a:gridCol w="1783030">
                  <a:extLst>
                    <a:ext uri="{9D8B030D-6E8A-4147-A177-3AD203B41FA5}">
                      <a16:colId xmlns:a16="http://schemas.microsoft.com/office/drawing/2014/main" val="20000"/>
                    </a:ext>
                  </a:extLst>
                </a:gridCol>
                <a:gridCol w="1044370">
                  <a:extLst>
                    <a:ext uri="{9D8B030D-6E8A-4147-A177-3AD203B41FA5}">
                      <a16:colId xmlns:a16="http://schemas.microsoft.com/office/drawing/2014/main" val="20001"/>
                    </a:ext>
                  </a:extLst>
                </a:gridCol>
                <a:gridCol w="860945">
                  <a:extLst>
                    <a:ext uri="{9D8B030D-6E8A-4147-A177-3AD203B41FA5}">
                      <a16:colId xmlns:a16="http://schemas.microsoft.com/office/drawing/2014/main" val="4168986511"/>
                    </a:ext>
                  </a:extLst>
                </a:gridCol>
                <a:gridCol w="1058581">
                  <a:extLst>
                    <a:ext uri="{9D8B030D-6E8A-4147-A177-3AD203B41FA5}">
                      <a16:colId xmlns:a16="http://schemas.microsoft.com/office/drawing/2014/main" val="20002"/>
                    </a:ext>
                  </a:extLst>
                </a:gridCol>
                <a:gridCol w="846734">
                  <a:extLst>
                    <a:ext uri="{9D8B030D-6E8A-4147-A177-3AD203B41FA5}">
                      <a16:colId xmlns:a16="http://schemas.microsoft.com/office/drawing/2014/main" val="896303982"/>
                    </a:ext>
                  </a:extLst>
                </a:gridCol>
              </a:tblGrid>
              <a:tr h="0">
                <a:tc rowSpan="2">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GB" sz="1400" b="1" i="0" u="none" strike="noStrike" cap="none" normalizeH="0" baseline="0" dirty="0">
                          <a:ln>
                            <a:noFill/>
                          </a:ln>
                          <a:solidFill>
                            <a:schemeClr val="tx1"/>
                          </a:solidFill>
                          <a:effectLst/>
                          <a:latin typeface="Calibri" panose="020F0502020204030204" pitchFamily="34" charset="0"/>
                        </a:rPr>
                        <a:t>AE in ≥10% of Patients, n (%)</a:t>
                      </a:r>
                    </a:p>
                  </a:txBody>
                  <a:tcPr marL="121699" marR="121699" marT="45728" marB="45728" anchor="ctr" horzOverflow="overflow">
                    <a:lnL w="12700" cap="flat" cmpd="sng" algn="ctr">
                      <a:noFill/>
                      <a:prstDash val="solid"/>
                      <a:round/>
                      <a:headEnd type="none" w="med" len="med"/>
                      <a:tailEnd type="none" w="med" len="med"/>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6"/>
                    </a:solidFill>
                  </a:tcPr>
                </a:tc>
                <a:tc gridSpan="2">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1" i="0" u="none" strike="noStrike" cap="none" normalizeH="0" baseline="0" dirty="0">
                          <a:ln>
                            <a:noFill/>
                          </a:ln>
                          <a:solidFill>
                            <a:schemeClr val="tx1"/>
                          </a:solidFill>
                          <a:effectLst/>
                          <a:latin typeface="Calibri" panose="020F0502020204030204" pitchFamily="34" charset="0"/>
                        </a:rPr>
                        <a:t>Olaparib (n = 911)</a:t>
                      </a:r>
                    </a:p>
                  </a:txBody>
                  <a:tcPr marL="121699" marR="121699" marT="45728" marB="45728" anchor="ctr" horzOverflow="overflow">
                    <a:lnL w="28575" cap="flat" cmpd="sng" algn="ctr">
                      <a:noFill/>
                      <a:prstDash val="solid"/>
                      <a:round/>
                      <a:headEnd type="none" w="med" len="med"/>
                      <a:tailEnd type="none" w="med" len="med"/>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1"/>
                    </a:solidFill>
                  </a:tcPr>
                </a:tc>
                <a:tc hMerge="1">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US" sz="1400" b="1" i="0" u="none" strike="noStrike" cap="none" normalizeH="0" baseline="0" dirty="0">
                        <a:ln>
                          <a:noFill/>
                        </a:ln>
                        <a:solidFill>
                          <a:schemeClr val="tx1"/>
                        </a:solidFill>
                        <a:effectLst/>
                        <a:latin typeface="Calibri" panose="020F0502020204030204" pitchFamily="34" charset="0"/>
                      </a:endParaRP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6"/>
                    </a:solidFill>
                  </a:tcPr>
                </a:tc>
                <a:tc gridSpan="2">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1" i="0" u="none" strike="noStrike" cap="none" normalizeH="0" baseline="0" dirty="0">
                          <a:ln>
                            <a:noFill/>
                          </a:ln>
                          <a:solidFill>
                            <a:schemeClr val="tx1"/>
                          </a:solidFill>
                          <a:effectLst/>
                          <a:latin typeface="Calibri" panose="020F0502020204030204" pitchFamily="34" charset="0"/>
                        </a:rPr>
                        <a:t>Placebo (n = 904)</a:t>
                      </a:r>
                    </a:p>
                  </a:txBody>
                  <a:tcPr marL="121699" marR="121699" marT="45728" marB="45728" anchor="ctr" horzOverflow="overflow">
                    <a:lnL w="2857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3"/>
                    </a:solidFill>
                  </a:tcPr>
                </a:tc>
                <a:tc hMerge="1">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US" sz="1400" b="1" i="0" u="none" strike="noStrike" cap="none" normalizeH="0" baseline="0" dirty="0">
                        <a:ln>
                          <a:noFill/>
                        </a:ln>
                        <a:solidFill>
                          <a:schemeClr val="tx1"/>
                        </a:solidFill>
                        <a:effectLst/>
                        <a:latin typeface="Calibri" panose="020F0502020204030204" pitchFamily="34" charset="0"/>
                      </a:endParaRP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6"/>
                    </a:solidFill>
                  </a:tcPr>
                </a:tc>
                <a:extLst>
                  <a:ext uri="{0D108BD9-81ED-4DB2-BD59-A6C34878D82A}">
                    <a16:rowId xmlns:a16="http://schemas.microsoft.com/office/drawing/2014/main" val="10001"/>
                  </a:ext>
                </a:extLst>
              </a:tr>
              <a:tr h="0">
                <a:tc vMerge="1">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endParaRPr kumimoji="0" lang="en-GB" sz="1400" b="1" i="0" u="none" strike="noStrike" cap="none" normalizeH="0" baseline="0" dirty="0">
                        <a:ln>
                          <a:noFill/>
                        </a:ln>
                        <a:solidFill>
                          <a:schemeClr val="tx1"/>
                        </a:solidFill>
                        <a:effectLst/>
                        <a:latin typeface="Calibri" panose="020F0502020204030204" pitchFamily="34" charset="0"/>
                      </a:endParaRP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1" i="0" u="none" strike="noStrike" cap="none" normalizeH="0" baseline="0" dirty="0">
                          <a:ln>
                            <a:noFill/>
                          </a:ln>
                          <a:solidFill>
                            <a:schemeClr val="bg1"/>
                          </a:solidFill>
                          <a:effectLst/>
                          <a:latin typeface="Calibri" panose="020F0502020204030204" pitchFamily="34" charset="0"/>
                        </a:rPr>
                        <a:t>Any Gr</a:t>
                      </a:r>
                    </a:p>
                  </a:txBody>
                  <a:tcPr marL="121699" marR="121699" marT="45728" marB="45728" anchor="ctr" horzOverflow="overflow">
                    <a:lnL w="2857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1" i="0" u="none" strike="noStrike" cap="none" normalizeH="0" baseline="0" dirty="0">
                          <a:ln>
                            <a:noFill/>
                          </a:ln>
                          <a:solidFill>
                            <a:schemeClr val="bg1"/>
                          </a:solidFill>
                          <a:effectLst/>
                          <a:latin typeface="Calibri" panose="020F0502020204030204" pitchFamily="34" charset="0"/>
                        </a:rPr>
                        <a:t>Gr ≥3</a:t>
                      </a:r>
                    </a:p>
                  </a:txBody>
                  <a:tcPr marL="121699" marR="121699" marT="45728" marB="45728" anchor="ctr" horzOverflow="overflow">
                    <a:lnL w="12700" cap="flat" cmpd="sng" algn="ctr">
                      <a:noFill/>
                      <a:prstDash val="solid"/>
                      <a:round/>
                      <a:headEnd type="none" w="med" len="med"/>
                      <a:tailEnd type="none" w="med" len="med"/>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1" i="0" u="none" strike="noStrike" cap="none" normalizeH="0" baseline="0" dirty="0">
                          <a:ln>
                            <a:noFill/>
                          </a:ln>
                          <a:solidFill>
                            <a:schemeClr val="bg1"/>
                          </a:solidFill>
                          <a:effectLst/>
                          <a:latin typeface="Calibri" panose="020F0502020204030204" pitchFamily="34" charset="0"/>
                        </a:rPr>
                        <a:t>Any Gr</a:t>
                      </a:r>
                    </a:p>
                  </a:txBody>
                  <a:tcPr marL="121699" marR="121699" marT="45728" marB="45728" anchor="ctr" horzOverflow="overflow">
                    <a:lnL w="2857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3">
                        <a:lumMod val="60000"/>
                        <a:lumOff val="40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1" i="0" u="none" strike="noStrike" cap="none" normalizeH="0" baseline="0" dirty="0">
                          <a:ln>
                            <a:noFill/>
                          </a:ln>
                          <a:solidFill>
                            <a:schemeClr val="bg1"/>
                          </a:solidFill>
                          <a:effectLst/>
                          <a:latin typeface="Calibri" panose="020F0502020204030204" pitchFamily="34" charset="0"/>
                        </a:rPr>
                        <a:t>Gr ≥3</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3">
                        <a:lumMod val="60000"/>
                        <a:lumOff val="40000"/>
                      </a:schemeClr>
                    </a:solidFill>
                  </a:tcPr>
                </a:tc>
                <a:extLst>
                  <a:ext uri="{0D108BD9-81ED-4DB2-BD59-A6C34878D82A}">
                    <a16:rowId xmlns:a16="http://schemas.microsoft.com/office/drawing/2014/main" val="3047008781"/>
                  </a:ext>
                </a:extLst>
              </a:tr>
              <a:tr h="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Nausea</a:t>
                      </a:r>
                    </a:p>
                  </a:txBody>
                  <a:tcPr marL="121699" marR="121699" marT="45728" marB="45728" anchor="ctr" horzOverflow="overflow">
                    <a:lnL w="12700" cap="flat" cmpd="sng" algn="ctr">
                      <a:noFill/>
                      <a:prstDash val="solid"/>
                      <a:round/>
                      <a:headEnd type="none" w="med" len="med"/>
                      <a:tailEnd type="none" w="med" len="med"/>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518 (56.9)</a:t>
                      </a:r>
                    </a:p>
                  </a:txBody>
                  <a:tcPr marL="121699" marR="121699" marT="45728" marB="45728" anchor="ctr" horzOverflow="overflow">
                    <a:lnL w="2857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7 (0.8)</a:t>
                      </a:r>
                    </a:p>
                  </a:txBody>
                  <a:tcPr marL="121699" marR="121699" marT="45728" marB="45728" anchor="ctr" horzOverflow="overflow">
                    <a:lnL w="12700" cap="flat" cmpd="sng" algn="ctr">
                      <a:noFill/>
                      <a:prstDash val="solid"/>
                      <a:round/>
                      <a:headEnd type="none" w="med" len="med"/>
                      <a:tailEnd type="none" w="med" len="med"/>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211 (23.3)</a:t>
                      </a:r>
                    </a:p>
                  </a:txBody>
                  <a:tcPr marL="121699" marR="121699" marT="45728" marB="45728" anchor="ctr" horzOverflow="overflow">
                    <a:lnL w="2857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2"/>
                  </a:ext>
                </a:extLst>
              </a:tr>
              <a:tr h="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Fatigue</a:t>
                      </a:r>
                    </a:p>
                  </a:txBody>
                  <a:tcPr marL="121699" marR="121699" marT="45728" marB="45728" anchor="ctr" horzOverflow="overflow">
                    <a:lnL w="12700" cap="flat" cmpd="sng" algn="ctr">
                      <a:noFill/>
                      <a:prstDash val="solid"/>
                      <a:round/>
                      <a:headEnd type="none" w="med" len="med"/>
                      <a:tailEnd type="none" w="med" len="med"/>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365 (40.1)</a:t>
                      </a:r>
                    </a:p>
                  </a:txBody>
                  <a:tcPr marL="121699" marR="121699" marT="45728" marB="45728" anchor="ctr" horzOverflow="overflow">
                    <a:lnL w="2857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16 (1.8)</a:t>
                      </a:r>
                    </a:p>
                  </a:txBody>
                  <a:tcPr marL="121699" marR="121699" marT="45728" marB="45728" anchor="ctr" horzOverflow="overflow">
                    <a:lnL w="12700" cap="flat" cmpd="sng" algn="ctr">
                      <a:noFill/>
                      <a:prstDash val="solid"/>
                      <a:round/>
                      <a:headEnd type="none" w="med" len="med"/>
                      <a:tailEnd type="none" w="med" len="med"/>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245 (27.1)</a:t>
                      </a:r>
                    </a:p>
                  </a:txBody>
                  <a:tcPr marL="121699" marR="121699" marT="45728" marB="45728" anchor="ctr" horzOverflow="overflow">
                    <a:lnL w="2857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4 (0.4)</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extLst>
                  <a:ext uri="{0D108BD9-81ED-4DB2-BD59-A6C34878D82A}">
                    <a16:rowId xmlns:a16="http://schemas.microsoft.com/office/drawing/2014/main" val="10003"/>
                  </a:ext>
                </a:extLst>
              </a:tr>
              <a:tr h="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Anemia</a:t>
                      </a:r>
                    </a:p>
                  </a:txBody>
                  <a:tcPr marL="121699" marR="121699" marT="45728" marB="45728" anchor="ctr" horzOverflow="overflow">
                    <a:lnL w="12700" cap="flat" cmpd="sng" algn="ctr">
                      <a:noFill/>
                      <a:prstDash val="solid"/>
                      <a:round/>
                      <a:headEnd type="none" w="med" len="med"/>
                      <a:tailEnd type="none" w="med" len="med"/>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214 (23.5)</a:t>
                      </a:r>
                    </a:p>
                  </a:txBody>
                  <a:tcPr marL="121699" marR="121699" marT="45728" marB="45728" anchor="ctr" horzOverflow="overflow">
                    <a:lnL w="2857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79 (8.7)</a:t>
                      </a:r>
                    </a:p>
                  </a:txBody>
                  <a:tcPr marL="121699" marR="121699" marT="45728" marB="45728" anchor="ctr" horzOverflow="overflow">
                    <a:lnL w="12700" cap="flat" cmpd="sng" algn="ctr">
                      <a:noFill/>
                      <a:prstDash val="solid"/>
                      <a:round/>
                      <a:headEnd type="none" w="med" len="med"/>
                      <a:tailEnd type="none" w="med" len="med"/>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35 (3.9)</a:t>
                      </a:r>
                    </a:p>
                  </a:txBody>
                  <a:tcPr marL="121699" marR="121699" marT="45728" marB="45728" anchor="ctr" horzOverflow="overflow">
                    <a:lnL w="2857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3 (0.3)</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4"/>
                  </a:ext>
                </a:extLst>
              </a:tr>
              <a:tr h="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Vomiting</a:t>
                      </a:r>
                    </a:p>
                  </a:txBody>
                  <a:tcPr marL="121699" marR="121699" marT="45728" marB="45728" anchor="ctr" horzOverflow="overflow">
                    <a:lnL w="12700" cap="flat" cmpd="sng" algn="ctr">
                      <a:noFill/>
                      <a:prstDash val="solid"/>
                      <a:round/>
                      <a:headEnd type="none" w="med" len="med"/>
                      <a:tailEnd type="none" w="med" len="med"/>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206 (22.6)</a:t>
                      </a:r>
                    </a:p>
                  </a:txBody>
                  <a:tcPr marL="121699" marR="121699" marT="45728" marB="45728" anchor="ctr" horzOverflow="overflow">
                    <a:lnL w="2857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6 (0.7)</a:t>
                      </a:r>
                    </a:p>
                  </a:txBody>
                  <a:tcPr marL="121699" marR="121699" marT="45728" marB="45728" anchor="ctr" horzOverflow="overflow">
                    <a:lnL w="12700" cap="flat" cmpd="sng" algn="ctr">
                      <a:noFill/>
                      <a:prstDash val="solid"/>
                      <a:round/>
                      <a:headEnd type="none" w="med" len="med"/>
                      <a:tailEnd type="none" w="med" len="med"/>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74 (8.2)</a:t>
                      </a:r>
                    </a:p>
                  </a:txBody>
                  <a:tcPr marL="121699" marR="121699" marT="45728" marB="45728" anchor="ctr" horzOverflow="overflow">
                    <a:lnL w="2857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extLst>
                  <a:ext uri="{0D108BD9-81ED-4DB2-BD59-A6C34878D82A}">
                    <a16:rowId xmlns:a16="http://schemas.microsoft.com/office/drawing/2014/main" val="2586472637"/>
                  </a:ext>
                </a:extLst>
              </a:tr>
              <a:tr h="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Headache</a:t>
                      </a:r>
                    </a:p>
                  </a:txBody>
                  <a:tcPr marL="121699" marR="121699" marT="45728" marB="45728" anchor="ctr" horzOverflow="overflow">
                    <a:lnL w="12700" cap="flat" cmpd="sng" algn="ctr">
                      <a:noFill/>
                      <a:prstDash val="solid"/>
                      <a:round/>
                      <a:headEnd type="none" w="med" len="med"/>
                      <a:tailEnd type="none" w="med" len="med"/>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180 (19.8)</a:t>
                      </a:r>
                    </a:p>
                  </a:txBody>
                  <a:tcPr marL="121699" marR="121699" marT="45728" marB="45728" anchor="ctr" horzOverflow="overflow">
                    <a:lnL w="2857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2 (0.2)</a:t>
                      </a:r>
                    </a:p>
                  </a:txBody>
                  <a:tcPr marL="121699" marR="121699" marT="45728" marB="45728" anchor="ctr" horzOverflow="overflow">
                    <a:lnL w="12700" cap="flat" cmpd="sng" algn="ctr">
                      <a:noFill/>
                      <a:prstDash val="solid"/>
                      <a:round/>
                      <a:headEnd type="none" w="med" len="med"/>
                      <a:tailEnd type="none" w="med" len="med"/>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152 (16.8)</a:t>
                      </a:r>
                    </a:p>
                  </a:txBody>
                  <a:tcPr marL="121699" marR="121699" marT="45728" marB="45728" anchor="ctr" horzOverflow="overflow">
                    <a:lnL w="2857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1 (0.1)</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306629598"/>
                  </a:ext>
                </a:extLst>
              </a:tr>
              <a:tr h="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Diarrhea</a:t>
                      </a:r>
                    </a:p>
                  </a:txBody>
                  <a:tcPr marL="121699" marR="121699" marT="45728" marB="45728" anchor="ctr" horzOverflow="overflow">
                    <a:lnL w="12700" cap="flat" cmpd="sng" algn="ctr">
                      <a:noFill/>
                      <a:prstDash val="solid"/>
                      <a:round/>
                      <a:headEnd type="none" w="med" len="med"/>
                      <a:tailEnd type="none" w="med" len="med"/>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160 (17.6)</a:t>
                      </a:r>
                    </a:p>
                  </a:txBody>
                  <a:tcPr marL="121699" marR="121699" marT="45728" marB="45728" anchor="ctr" horzOverflow="overflow">
                    <a:lnL w="2857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3 (0.3)</a:t>
                      </a:r>
                    </a:p>
                  </a:txBody>
                  <a:tcPr marL="121699" marR="121699" marT="45728" marB="45728" anchor="ctr" horzOverflow="overflow">
                    <a:lnL w="12700" cap="flat" cmpd="sng" algn="ctr">
                      <a:noFill/>
                      <a:prstDash val="solid"/>
                      <a:round/>
                      <a:headEnd type="none" w="med" len="med"/>
                      <a:tailEnd type="none" w="med" len="med"/>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124 (13.7)</a:t>
                      </a:r>
                    </a:p>
                  </a:txBody>
                  <a:tcPr marL="121699" marR="121699" marT="45728" marB="45728" anchor="ctr" horzOverflow="overflow">
                    <a:lnL w="2857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3 (0.3)</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extLst>
                  <a:ext uri="{0D108BD9-81ED-4DB2-BD59-A6C34878D82A}">
                    <a16:rowId xmlns:a16="http://schemas.microsoft.com/office/drawing/2014/main" val="1196789945"/>
                  </a:ext>
                </a:extLst>
              </a:tr>
              <a:tr h="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Decreased neutrophil count</a:t>
                      </a:r>
                    </a:p>
                  </a:txBody>
                  <a:tcPr marL="121699" marR="121699" marT="45728" marB="45728" anchor="ctr" horzOverflow="overflow">
                    <a:lnL w="12700" cap="flat" cmpd="sng" algn="ctr">
                      <a:noFill/>
                      <a:prstDash val="solid"/>
                      <a:round/>
                      <a:headEnd type="none" w="med" len="med"/>
                      <a:tailEnd type="none" w="med" len="med"/>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146 (16.0)</a:t>
                      </a:r>
                    </a:p>
                  </a:txBody>
                  <a:tcPr marL="121699" marR="121699" marT="45728" marB="45728" anchor="ctr" horzOverflow="overflow">
                    <a:lnL w="2857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44 (4.8)</a:t>
                      </a:r>
                    </a:p>
                  </a:txBody>
                  <a:tcPr marL="121699" marR="121699" marT="45728" marB="45728" anchor="ctr" horzOverflow="overflow">
                    <a:lnL w="12700" cap="flat" cmpd="sng" algn="ctr">
                      <a:noFill/>
                      <a:prstDash val="solid"/>
                      <a:round/>
                      <a:headEnd type="none" w="med" len="med"/>
                      <a:tailEnd type="none" w="med" len="med"/>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59 (6.5)</a:t>
                      </a:r>
                    </a:p>
                  </a:txBody>
                  <a:tcPr marL="121699" marR="121699" marT="45728" marB="45728" anchor="ctr" horzOverflow="overflow">
                    <a:lnL w="2857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7 (0.8)</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687043626"/>
                  </a:ext>
                </a:extLst>
              </a:tr>
              <a:tr h="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Decreased WBC count</a:t>
                      </a:r>
                    </a:p>
                  </a:txBody>
                  <a:tcPr marL="121699" marR="121699" marT="45728" marB="45728" anchor="ctr" horzOverflow="overflow">
                    <a:lnL w="12700" cap="flat" cmpd="sng" algn="ctr">
                      <a:noFill/>
                      <a:prstDash val="solid"/>
                      <a:round/>
                      <a:headEnd type="none" w="med" len="med"/>
                      <a:tailEnd type="none" w="med" len="med"/>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143 (15.7)</a:t>
                      </a:r>
                    </a:p>
                  </a:txBody>
                  <a:tcPr marL="121699" marR="121699" marT="45728" marB="45728" anchor="ctr" horzOverflow="overflow">
                    <a:lnL w="2857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27 (3.0)</a:t>
                      </a:r>
                    </a:p>
                  </a:txBody>
                  <a:tcPr marL="121699" marR="121699" marT="45728" marB="45728" anchor="ctr" horzOverflow="overflow">
                    <a:lnL w="12700" cap="flat" cmpd="sng" algn="ctr">
                      <a:noFill/>
                      <a:prstDash val="solid"/>
                      <a:round/>
                      <a:headEnd type="none" w="med" len="med"/>
                      <a:tailEnd type="none" w="med" len="med"/>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52 (5.8)</a:t>
                      </a:r>
                    </a:p>
                  </a:txBody>
                  <a:tcPr marL="121699" marR="121699" marT="45728" marB="45728" anchor="ctr" horzOverflow="overflow">
                    <a:lnL w="2857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3 (0.3)</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extLst>
                  <a:ext uri="{0D108BD9-81ED-4DB2-BD59-A6C34878D82A}">
                    <a16:rowId xmlns:a16="http://schemas.microsoft.com/office/drawing/2014/main" val="3719537901"/>
                  </a:ext>
                </a:extLst>
              </a:tr>
              <a:tr h="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Decreased appetite</a:t>
                      </a:r>
                    </a:p>
                  </a:txBody>
                  <a:tcPr marL="121699" marR="121699" marT="45728" marB="45728" anchor="ctr" horzOverflow="overflow">
                    <a:lnL w="12700" cap="flat" cmpd="sng" algn="ctr">
                      <a:noFill/>
                      <a:prstDash val="solid"/>
                      <a:round/>
                      <a:headEnd type="none" w="med" len="med"/>
                      <a:tailEnd type="none" w="med" len="med"/>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119 (13.1)</a:t>
                      </a:r>
                    </a:p>
                  </a:txBody>
                  <a:tcPr marL="121699" marR="121699" marT="45728" marB="45728" anchor="ctr" horzOverflow="overflow">
                    <a:lnL w="2857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2 (0.2)</a:t>
                      </a:r>
                    </a:p>
                  </a:txBody>
                  <a:tcPr marL="121699" marR="121699" marT="45728" marB="45728" anchor="ctr" horzOverflow="overflow">
                    <a:lnL w="12700" cap="flat" cmpd="sng" algn="ctr">
                      <a:noFill/>
                      <a:prstDash val="solid"/>
                      <a:round/>
                      <a:headEnd type="none" w="med" len="med"/>
                      <a:tailEnd type="none" w="med" len="med"/>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53 (5.9)</a:t>
                      </a:r>
                    </a:p>
                  </a:txBody>
                  <a:tcPr marL="121699" marR="121699" marT="45728" marB="45728" anchor="ctr" horzOverflow="overflow">
                    <a:lnL w="2857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715318904"/>
                  </a:ext>
                </a:extLst>
              </a:tr>
              <a:tr h="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Dysgeusia</a:t>
                      </a:r>
                    </a:p>
                  </a:txBody>
                  <a:tcPr marL="121699" marR="121699" marT="45728" marB="45728" anchor="ctr" horzOverflow="overflow">
                    <a:lnL w="12700" cap="flat" cmpd="sng" algn="ctr">
                      <a:noFill/>
                      <a:prstDash val="solid"/>
                      <a:round/>
                      <a:headEnd type="none" w="med" len="med"/>
                      <a:tailEnd type="none" w="med" len="med"/>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107 (11.7)</a:t>
                      </a:r>
                    </a:p>
                  </a:txBody>
                  <a:tcPr marL="121699" marR="121699" marT="45728" marB="45728" anchor="ctr" horzOverflow="overflow">
                    <a:lnL w="2857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0</a:t>
                      </a:r>
                    </a:p>
                  </a:txBody>
                  <a:tcPr marL="121699" marR="121699" marT="45728" marB="45728" anchor="ctr" horzOverflow="overflow">
                    <a:lnL w="12700" cap="flat" cmpd="sng" algn="ctr">
                      <a:noFill/>
                      <a:prstDash val="solid"/>
                      <a:round/>
                      <a:headEnd type="none" w="med" len="med"/>
                      <a:tailEnd type="none" w="med" len="med"/>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38 (4.2)</a:t>
                      </a:r>
                    </a:p>
                  </a:txBody>
                  <a:tcPr marL="121699" marR="121699" marT="45728" marB="45728" anchor="ctr" horzOverflow="overflow">
                    <a:lnL w="2857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0</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extLst>
                  <a:ext uri="{0D108BD9-81ED-4DB2-BD59-A6C34878D82A}">
                    <a16:rowId xmlns:a16="http://schemas.microsoft.com/office/drawing/2014/main" val="3511037841"/>
                  </a:ext>
                </a:extLst>
              </a:tr>
              <a:tr h="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Dizziness</a:t>
                      </a:r>
                    </a:p>
                  </a:txBody>
                  <a:tcPr marL="121699" marR="121699" marT="45728" marB="45728" anchor="ctr" horzOverflow="overflow">
                    <a:lnL w="12700" cap="flat" cmpd="sng" algn="ctr">
                      <a:noFill/>
                      <a:prstDash val="solid"/>
                      <a:round/>
                      <a:headEnd type="none" w="med" len="med"/>
                      <a:tailEnd type="none" w="med" len="med"/>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104 (11.4)</a:t>
                      </a:r>
                    </a:p>
                  </a:txBody>
                  <a:tcPr marL="121699" marR="121699" marT="45728" marB="45728" anchor="ctr" horzOverflow="overflow">
                    <a:lnL w="2857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1 (0.1)</a:t>
                      </a:r>
                    </a:p>
                  </a:txBody>
                  <a:tcPr marL="121699" marR="121699" marT="45728" marB="45728" anchor="ctr" horzOverflow="overflow">
                    <a:lnL w="12700" cap="flat" cmpd="sng" algn="ctr">
                      <a:noFill/>
                      <a:prstDash val="solid"/>
                      <a:round/>
                      <a:headEnd type="none" w="med" len="med"/>
                      <a:tailEnd type="none" w="med" len="med"/>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67 (7.4)</a:t>
                      </a:r>
                    </a:p>
                  </a:txBody>
                  <a:tcPr marL="121699" marR="121699" marT="45728" marB="45728" anchor="ctr" horzOverflow="overflow">
                    <a:lnL w="2857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1 (0.1)</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432273111"/>
                  </a:ext>
                </a:extLst>
              </a:tr>
              <a:tr h="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Arthralgia</a:t>
                      </a:r>
                    </a:p>
                  </a:txBody>
                  <a:tcPr marL="121699" marR="121699" marT="45728" marB="45728" anchor="ctr" horzOverflow="overflow">
                    <a:lnL w="12700" cap="flat" cmpd="sng" algn="ctr">
                      <a:noFill/>
                      <a:prstDash val="solid"/>
                      <a:round/>
                      <a:headEnd type="none" w="med" len="med"/>
                      <a:tailEnd type="none" w="med" len="med"/>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84 (9.2)</a:t>
                      </a:r>
                    </a:p>
                  </a:txBody>
                  <a:tcPr marL="121699" marR="121699" marT="45728" marB="45728" anchor="ctr" horzOverflow="overflow">
                    <a:lnL w="2857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2 (0.2)</a:t>
                      </a:r>
                    </a:p>
                  </a:txBody>
                  <a:tcPr marL="121699" marR="121699" marT="45728" marB="45728" anchor="ctr" horzOverflow="overflow">
                    <a:lnL w="12700" cap="flat" cmpd="sng" algn="ctr">
                      <a:noFill/>
                      <a:prstDash val="solid"/>
                      <a:round/>
                      <a:headEnd type="none" w="med" len="med"/>
                      <a:tailEnd type="none" w="med" len="med"/>
                    </a:lnL>
                    <a:lnR w="285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107 (11.8)</a:t>
                      </a:r>
                    </a:p>
                  </a:txBody>
                  <a:tcPr marL="121699" marR="121699" marT="45728" marB="45728" anchor="ctr" horzOverflow="overflow">
                    <a:lnL w="2857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1400" b="0" i="0" u="none" strike="noStrike" cap="none" normalizeH="0" baseline="0" dirty="0">
                          <a:ln>
                            <a:noFill/>
                          </a:ln>
                          <a:solidFill>
                            <a:schemeClr val="bg2">
                              <a:lumMod val="10000"/>
                            </a:schemeClr>
                          </a:solidFill>
                          <a:effectLst/>
                          <a:latin typeface="Calibri" panose="020F0502020204030204" pitchFamily="34" charset="0"/>
                        </a:rPr>
                        <a:t>2 (0.2)</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rgbClr val="F2F2F2"/>
                    </a:solidFill>
                  </a:tcPr>
                </a:tc>
                <a:extLst>
                  <a:ext uri="{0D108BD9-81ED-4DB2-BD59-A6C34878D82A}">
                    <a16:rowId xmlns:a16="http://schemas.microsoft.com/office/drawing/2014/main" val="762775151"/>
                  </a:ext>
                </a:extLst>
              </a:tr>
            </a:tbl>
          </a:graphicData>
        </a:graphic>
      </p:graphicFrame>
      <p:sp>
        <p:nvSpPr>
          <p:cNvPr id="9" name="Text Box 15">
            <a:extLst>
              <a:ext uri="{FF2B5EF4-FFF2-40B4-BE49-F238E27FC236}">
                <a16:creationId xmlns:a16="http://schemas.microsoft.com/office/drawing/2014/main" id="{E9BF3301-C78E-4157-BDE4-5C67E7C66594}"/>
              </a:ext>
            </a:extLst>
          </p:cNvPr>
          <p:cNvSpPr txBox="1">
            <a:spLocks noChangeArrowheads="1"/>
          </p:cNvSpPr>
          <p:nvPr/>
        </p:nvSpPr>
        <p:spPr bwMode="auto">
          <a:xfrm>
            <a:off x="412751" y="6388915"/>
            <a:ext cx="7853362" cy="276999"/>
          </a:xfrm>
          <a:prstGeom prst="rect">
            <a:avLst/>
          </a:prstGeom>
          <a:noFill/>
          <a:ln>
            <a:noFill/>
          </a:ln>
        </p:spPr>
        <p:txBody>
          <a:bodyPr anchor="b">
            <a:spAutoFit/>
          </a:bodyPr>
          <a:lstStyle>
            <a:lvl1pPr>
              <a:defRPr b="1">
                <a:solidFill>
                  <a:schemeClr val="tx1"/>
                </a:solidFill>
                <a:latin typeface="Arial" charset="0"/>
              </a:defRPr>
            </a:lvl1pPr>
            <a:lvl2pPr marL="742950" indent="-285750">
              <a:defRPr b="1">
                <a:solidFill>
                  <a:schemeClr val="tx1"/>
                </a:solidFill>
                <a:latin typeface="Arial" charset="0"/>
              </a:defRPr>
            </a:lvl2pPr>
            <a:lvl3pPr marL="1143000" indent="-228600">
              <a:defRPr b="1">
                <a:solidFill>
                  <a:schemeClr val="tx1"/>
                </a:solidFill>
                <a:latin typeface="Arial" charset="0"/>
              </a:defRPr>
            </a:lvl3pPr>
            <a:lvl4pPr marL="1600200" indent="-228600">
              <a:defRPr b="1">
                <a:solidFill>
                  <a:schemeClr val="tx1"/>
                </a:solidFill>
                <a:latin typeface="Arial" charset="0"/>
              </a:defRPr>
            </a:lvl4pPr>
            <a:lvl5pPr marL="2057400" indent="-22860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10" normalizeH="0" baseline="0" noProof="0" dirty="0">
                <a:ln>
                  <a:noFill/>
                </a:ln>
                <a:solidFill>
                  <a:srgbClr val="455560"/>
                </a:solidFill>
                <a:effectLst/>
                <a:uLnTx/>
                <a:uFillTx/>
                <a:latin typeface="Calibri" panose="020F0502020204030204" pitchFamily="34" charset="0"/>
                <a:ea typeface="+mn-ea"/>
                <a:cs typeface="+mn-cs"/>
              </a:rPr>
              <a:t>Tutt. NEJM. 2021;384:2394.</a:t>
            </a:r>
          </a:p>
        </p:txBody>
      </p:sp>
    </p:spTree>
    <p:extLst>
      <p:ext uri="{BB962C8B-B14F-4D97-AF65-F5344CB8AC3E}">
        <p14:creationId xmlns:p14="http://schemas.microsoft.com/office/powerpoint/2010/main" val="3776629652"/>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186B544-743C-443D-AE0E-25F41CF2A945}"/>
              </a:ext>
            </a:extLst>
          </p:cNvPr>
          <p:cNvSpPr>
            <a:spLocks noGrp="1"/>
          </p:cNvSpPr>
          <p:nvPr>
            <p:ph type="title"/>
          </p:nvPr>
        </p:nvSpPr>
        <p:spPr/>
        <p:txBody>
          <a:bodyPr/>
          <a:lstStyle/>
          <a:p>
            <a:r>
              <a:rPr lang="en-US" altLang="en-US" dirty="0"/>
              <a:t>OlympiA: </a:t>
            </a:r>
            <a:r>
              <a:rPr lang="en-US" dirty="0"/>
              <a:t>Safety</a:t>
            </a:r>
          </a:p>
        </p:txBody>
      </p:sp>
      <p:sp>
        <p:nvSpPr>
          <p:cNvPr id="3" name="Content Placeholder 2">
            <a:extLst>
              <a:ext uri="{FF2B5EF4-FFF2-40B4-BE49-F238E27FC236}">
                <a16:creationId xmlns:a16="http://schemas.microsoft.com/office/drawing/2014/main" id="{1BA22F46-2E47-4FC9-8FB4-7A7F371E6D4C}"/>
              </a:ext>
            </a:extLst>
          </p:cNvPr>
          <p:cNvSpPr>
            <a:spLocks noGrp="1"/>
          </p:cNvSpPr>
          <p:nvPr>
            <p:ph idx="4294967295"/>
          </p:nvPr>
        </p:nvSpPr>
        <p:spPr>
          <a:xfrm>
            <a:off x="622935" y="5727700"/>
            <a:ext cx="10877550" cy="436563"/>
          </a:xfrm>
        </p:spPr>
        <p:txBody>
          <a:bodyPr/>
          <a:lstStyle/>
          <a:p>
            <a:r>
              <a:rPr lang="en-US" sz="2200" dirty="0"/>
              <a:t>AEs leading to death: olaparib, n = 1 (cardiac arrest); placebo, n = 2 (AML, ovarian cancer)</a:t>
            </a:r>
          </a:p>
        </p:txBody>
      </p:sp>
      <p:graphicFrame>
        <p:nvGraphicFramePr>
          <p:cNvPr id="8" name="Group 3">
            <a:extLst>
              <a:ext uri="{FF2B5EF4-FFF2-40B4-BE49-F238E27FC236}">
                <a16:creationId xmlns:a16="http://schemas.microsoft.com/office/drawing/2014/main" id="{ADA532B9-8E90-5542-A0F5-C4AA4D4F1FE4}"/>
              </a:ext>
            </a:extLst>
          </p:cNvPr>
          <p:cNvGraphicFramePr>
            <a:graphicFrameLocks/>
          </p:cNvGraphicFramePr>
          <p:nvPr/>
        </p:nvGraphicFramePr>
        <p:xfrm>
          <a:off x="727076" y="1604963"/>
          <a:ext cx="10735055" cy="3992992"/>
        </p:xfrm>
        <a:graphic>
          <a:graphicData uri="http://schemas.openxmlformats.org/drawingml/2006/table">
            <a:tbl>
              <a:tblPr/>
              <a:tblGrid>
                <a:gridCol w="5360747">
                  <a:extLst>
                    <a:ext uri="{9D8B030D-6E8A-4147-A177-3AD203B41FA5}">
                      <a16:colId xmlns:a16="http://schemas.microsoft.com/office/drawing/2014/main" val="20000"/>
                    </a:ext>
                  </a:extLst>
                </a:gridCol>
                <a:gridCol w="2687154">
                  <a:extLst>
                    <a:ext uri="{9D8B030D-6E8A-4147-A177-3AD203B41FA5}">
                      <a16:colId xmlns:a16="http://schemas.microsoft.com/office/drawing/2014/main" val="20001"/>
                    </a:ext>
                  </a:extLst>
                </a:gridCol>
                <a:gridCol w="2687154">
                  <a:extLst>
                    <a:ext uri="{9D8B030D-6E8A-4147-A177-3AD203B41FA5}">
                      <a16:colId xmlns:a16="http://schemas.microsoft.com/office/drawing/2014/main" val="20002"/>
                    </a:ext>
                  </a:extLst>
                </a:gridCol>
              </a:tblGrid>
              <a:tr h="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defRPr/>
                      </a:pPr>
                      <a:r>
                        <a:rPr kumimoji="0" lang="en-GB" sz="2000" b="1" i="0" u="none" strike="noStrike" cap="none" normalizeH="0" baseline="0" dirty="0">
                          <a:ln>
                            <a:noFill/>
                          </a:ln>
                          <a:solidFill>
                            <a:schemeClr val="tx1"/>
                          </a:solidFill>
                          <a:effectLst/>
                          <a:latin typeface="Calibri" panose="020F0502020204030204" pitchFamily="34" charset="0"/>
                        </a:rPr>
                        <a:t>Safety Outcome, n (%)</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6"/>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1" i="0" u="none" strike="noStrike" cap="none" normalizeH="0" baseline="0" dirty="0">
                          <a:ln>
                            <a:noFill/>
                          </a:ln>
                          <a:solidFill>
                            <a:schemeClr val="tx1"/>
                          </a:solidFill>
                          <a:effectLst/>
                          <a:latin typeface="Calibri" panose="020F0502020204030204" pitchFamily="34" charset="0"/>
                        </a:rPr>
                        <a:t>Olaparib</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1" i="0" u="none" strike="noStrike" cap="none" normalizeH="0" baseline="0" dirty="0">
                          <a:ln>
                            <a:noFill/>
                          </a:ln>
                          <a:solidFill>
                            <a:schemeClr val="tx1"/>
                          </a:solidFill>
                          <a:effectLst/>
                          <a:latin typeface="Calibri" panose="020F0502020204030204" pitchFamily="34" charset="0"/>
                        </a:rPr>
                        <a:t>(n = 911)</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1" i="0" u="none" strike="noStrike" cap="none" normalizeH="0" baseline="0" dirty="0">
                          <a:ln>
                            <a:noFill/>
                          </a:ln>
                          <a:solidFill>
                            <a:schemeClr val="tx1"/>
                          </a:solidFill>
                          <a:effectLst/>
                          <a:latin typeface="Calibri" panose="020F0502020204030204" pitchFamily="34" charset="0"/>
                        </a:rPr>
                        <a:t>Placebo</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1" i="0" u="none" strike="noStrike" cap="none" normalizeH="0" baseline="0" dirty="0">
                          <a:ln>
                            <a:noFill/>
                          </a:ln>
                          <a:solidFill>
                            <a:schemeClr val="tx1"/>
                          </a:solidFill>
                          <a:effectLst/>
                          <a:latin typeface="Calibri" panose="020F0502020204030204" pitchFamily="34" charset="0"/>
                        </a:rPr>
                        <a:t>(n = 904)</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3"/>
                    </a:solidFill>
                  </a:tcPr>
                </a:tc>
                <a:extLst>
                  <a:ext uri="{0D108BD9-81ED-4DB2-BD59-A6C34878D82A}">
                    <a16:rowId xmlns:a16="http://schemas.microsoft.com/office/drawing/2014/main" val="3211308275"/>
                  </a:ext>
                </a:extLst>
              </a:tr>
              <a:tr h="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Any AE</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835 (91.7)</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1"/>
                          </a:solidFill>
                          <a:effectLst/>
                          <a:latin typeface="Calibri" panose="020F0502020204030204" pitchFamily="34" charset="0"/>
                          <a:cs typeface="Calibri" panose="020F0502020204030204" pitchFamily="34" charset="0"/>
                        </a:rPr>
                        <a:t>753 (83.3)</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934907853"/>
                  </a:ext>
                </a:extLst>
              </a:tr>
              <a:tr h="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Serious AE</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79 (8.7)</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1"/>
                          </a:solidFill>
                          <a:effectLst/>
                          <a:latin typeface="Calibri" panose="020F0502020204030204" pitchFamily="34" charset="0"/>
                          <a:cs typeface="Calibri" panose="020F0502020204030204" pitchFamily="34" charset="0"/>
                        </a:rPr>
                        <a:t>76 (8.4)</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extLst>
                  <a:ext uri="{0D108BD9-81ED-4DB2-BD59-A6C34878D82A}">
                    <a16:rowId xmlns:a16="http://schemas.microsoft.com/office/drawing/2014/main" val="10002"/>
                  </a:ext>
                </a:extLst>
              </a:tr>
              <a:tr h="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AE of special interest</a:t>
                      </a:r>
                    </a:p>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defRPr/>
                      </a:pPr>
                      <a:r>
                        <a:rPr kumimoji="0" lang="en-US" sz="2000" b="0" i="0" u="none" strike="noStrike" cap="none" normalizeH="0" baseline="0" dirty="0">
                          <a:ln>
                            <a:noFill/>
                          </a:ln>
                          <a:solidFill>
                            <a:schemeClr val="bg2">
                              <a:lumMod val="10000"/>
                            </a:schemeClr>
                          </a:solidFill>
                          <a:effectLst/>
                          <a:latin typeface="Calibri" panose="020F0502020204030204" pitchFamily="34" charset="0"/>
                        </a:rPr>
                        <a:t>MDS/AML</a:t>
                      </a:r>
                    </a:p>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defRPr/>
                      </a:pPr>
                      <a:r>
                        <a:rPr kumimoji="0" lang="en-US" sz="2000" b="0" i="0" u="none" strike="noStrike" cap="none" normalizeH="0" baseline="0" dirty="0">
                          <a:ln>
                            <a:noFill/>
                          </a:ln>
                          <a:solidFill>
                            <a:schemeClr val="bg2">
                              <a:lumMod val="10000"/>
                            </a:schemeClr>
                          </a:solidFill>
                          <a:effectLst/>
                          <a:latin typeface="Calibri" panose="020F0502020204030204" pitchFamily="34" charset="0"/>
                        </a:rPr>
                        <a:t>Pneumonitis</a:t>
                      </a:r>
                    </a:p>
                    <a:p>
                      <a:pPr marL="284163" marR="0" lvl="0" indent="-171450" algn="l" defTabSz="914400" rtl="0" eaLnBrk="1" fontAlgn="base" latinLnBrk="0" hangingPunct="1">
                        <a:lnSpc>
                          <a:spcPct val="100000"/>
                        </a:lnSpc>
                        <a:spcBef>
                          <a:spcPct val="0"/>
                        </a:spcBef>
                        <a:spcAft>
                          <a:spcPct val="0"/>
                        </a:spcAft>
                        <a:buClr>
                          <a:srgbClr val="000000"/>
                        </a:buClr>
                        <a:buSzTx/>
                        <a:buFont typeface="Wingdings" pitchFamily="2" charset="2"/>
                        <a:buChar char="§"/>
                        <a:tabLst/>
                        <a:defRPr/>
                      </a:pPr>
                      <a:r>
                        <a:rPr kumimoji="0" lang="en-US" sz="2000" b="0" i="0" u="none" strike="noStrike" cap="none" normalizeH="0" baseline="0" dirty="0">
                          <a:ln>
                            <a:noFill/>
                          </a:ln>
                          <a:solidFill>
                            <a:schemeClr val="bg2">
                              <a:lumMod val="10000"/>
                            </a:schemeClr>
                          </a:solidFill>
                          <a:effectLst/>
                          <a:latin typeface="Calibri" panose="020F0502020204030204" pitchFamily="34" charset="0"/>
                        </a:rPr>
                        <a:t>New primary malignancy</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30 (3.3)</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2 (0.2)</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9 (1.0)</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19 (2.1)</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1"/>
                          </a:solidFill>
                          <a:effectLst/>
                          <a:latin typeface="Calibri" panose="020F0502020204030204" pitchFamily="34" charset="0"/>
                          <a:cs typeface="Calibri" panose="020F0502020204030204" pitchFamily="34" charset="0"/>
                        </a:rPr>
                        <a:t>46 (5.1)</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1"/>
                          </a:solidFill>
                          <a:effectLst/>
                          <a:latin typeface="Calibri" panose="020F0502020204030204" pitchFamily="34" charset="0"/>
                          <a:cs typeface="Calibri" panose="020F0502020204030204" pitchFamily="34" charset="0"/>
                        </a:rPr>
                        <a:t>3 (0.3)</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1"/>
                          </a:solidFill>
                          <a:effectLst/>
                          <a:latin typeface="Calibri" panose="020F0502020204030204" pitchFamily="34" charset="0"/>
                          <a:cs typeface="Calibri" panose="020F0502020204030204" pitchFamily="34" charset="0"/>
                        </a:rPr>
                        <a:t>11 (1.2)</a:t>
                      </a:r>
                    </a:p>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1"/>
                          </a:solidFill>
                          <a:effectLst/>
                          <a:latin typeface="Calibri" panose="020F0502020204030204" pitchFamily="34" charset="0"/>
                          <a:cs typeface="Calibri" panose="020F0502020204030204" pitchFamily="34" charset="0"/>
                        </a:rPr>
                        <a:t>32 (3.5)</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3"/>
                  </a:ext>
                </a:extLst>
              </a:tr>
              <a:tr h="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defRPr/>
                      </a:pPr>
                      <a:r>
                        <a:rPr kumimoji="0" lang="en-US" sz="2000" b="0" i="0" u="none" strike="noStrike" cap="none" normalizeH="0" baseline="0" dirty="0">
                          <a:ln>
                            <a:noFill/>
                          </a:ln>
                          <a:solidFill>
                            <a:schemeClr val="bg2">
                              <a:lumMod val="10000"/>
                            </a:schemeClr>
                          </a:solidFill>
                          <a:effectLst/>
                          <a:latin typeface="Calibri" panose="020F0502020204030204" pitchFamily="34" charset="0"/>
                        </a:rPr>
                        <a:t>Grade ≥3 AE</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221 (24.3)</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algn="ctr"/>
                      <a:r>
                        <a:rPr lang="en-US" sz="2000" dirty="0">
                          <a:solidFill>
                            <a:schemeClr val="bg1"/>
                          </a:solidFill>
                          <a:latin typeface="Calibri" panose="020F0502020204030204" pitchFamily="34" charset="0"/>
                          <a:cs typeface="Calibri" panose="020F0502020204030204" pitchFamily="34" charset="0"/>
                        </a:rPr>
                        <a:t>102 (11.3)</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extLst>
                  <a:ext uri="{0D108BD9-81ED-4DB2-BD59-A6C34878D82A}">
                    <a16:rowId xmlns:a16="http://schemas.microsoft.com/office/drawing/2014/main" val="3315433658"/>
                  </a:ext>
                </a:extLst>
              </a:tr>
              <a:tr h="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defRPr/>
                      </a:pPr>
                      <a:r>
                        <a:rPr kumimoji="0" lang="en-US" sz="2000" b="0" i="0" u="none" strike="noStrike" cap="none" normalizeH="0" baseline="0" dirty="0">
                          <a:ln>
                            <a:noFill/>
                          </a:ln>
                          <a:solidFill>
                            <a:schemeClr val="bg2">
                              <a:lumMod val="10000"/>
                            </a:schemeClr>
                          </a:solidFill>
                          <a:effectLst/>
                          <a:latin typeface="Calibri" panose="020F0502020204030204" pitchFamily="34" charset="0"/>
                        </a:rPr>
                        <a:t>Grade 4 AE</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17 (1.9)</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tc>
                  <a:txBody>
                    <a:bodyPr/>
                    <a:lstStyle/>
                    <a:p>
                      <a:pPr algn="ctr"/>
                      <a:r>
                        <a:rPr lang="en-US" sz="2000" dirty="0">
                          <a:solidFill>
                            <a:schemeClr val="bg1"/>
                          </a:solidFill>
                          <a:latin typeface="Calibri" panose="020F0502020204030204" pitchFamily="34" charset="0"/>
                          <a:cs typeface="Calibri" panose="020F0502020204030204" pitchFamily="34" charset="0"/>
                        </a:rPr>
                        <a:t>4 (0.4)</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497954665"/>
                  </a:ext>
                </a:extLst>
              </a:tr>
              <a:tr h="0">
                <a:tc>
                  <a:txBody>
                    <a:bodyPr/>
                    <a:lstStyle/>
                    <a:p>
                      <a:pPr marL="0" marR="0" lvl="0" indent="0" algn="l" defTabSz="914400" rtl="0" eaLnBrk="1" fontAlgn="base" latinLnBrk="0" hangingPunct="1">
                        <a:lnSpc>
                          <a:spcPct val="100000"/>
                        </a:lnSpc>
                        <a:spcBef>
                          <a:spcPct val="0"/>
                        </a:spcBef>
                        <a:spcAft>
                          <a:spcPct val="0"/>
                        </a:spcAft>
                        <a:buClr>
                          <a:schemeClr val="accent2"/>
                        </a:buClr>
                        <a:buSzTx/>
                        <a:buFont typeface="Wingdings" pitchFamily="2" charset="2"/>
                        <a:buNone/>
                        <a:tabLst/>
                        <a:defRPr/>
                      </a:pPr>
                      <a:r>
                        <a:rPr kumimoji="0" lang="en-US" sz="2000" b="0" i="0" u="none" strike="noStrike" cap="none" normalizeH="0" baseline="0" dirty="0">
                          <a:ln>
                            <a:noFill/>
                          </a:ln>
                          <a:solidFill>
                            <a:schemeClr val="bg2">
                              <a:lumMod val="10000"/>
                            </a:schemeClr>
                          </a:solidFill>
                          <a:effectLst/>
                          <a:latin typeface="Calibri" panose="020F0502020204030204" pitchFamily="34" charset="0"/>
                        </a:rPr>
                        <a:t>AE leading to permanent discontinuation</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marL="0" marR="0" lvl="0" indent="0" algn="ctr" defTabSz="914400" rtl="0" eaLnBrk="1" fontAlgn="base" latinLnBrk="0" hangingPunct="1">
                        <a:lnSpc>
                          <a:spcPct val="100000"/>
                        </a:lnSpc>
                        <a:spcBef>
                          <a:spcPct val="0"/>
                        </a:spcBef>
                        <a:spcAft>
                          <a:spcPct val="0"/>
                        </a:spcAft>
                        <a:buClr>
                          <a:schemeClr val="accent2"/>
                        </a:buClr>
                        <a:buSzTx/>
                        <a:buFont typeface="Wingdings" pitchFamily="2" charset="2"/>
                        <a:buNone/>
                        <a:tabLst/>
                      </a:pPr>
                      <a:r>
                        <a:rPr kumimoji="0" lang="en-US" sz="2000" b="0" i="0" u="none" strike="noStrike" cap="none" normalizeH="0" baseline="0" dirty="0">
                          <a:ln>
                            <a:noFill/>
                          </a:ln>
                          <a:solidFill>
                            <a:schemeClr val="bg2">
                              <a:lumMod val="10000"/>
                            </a:schemeClr>
                          </a:solidFill>
                          <a:effectLst/>
                          <a:latin typeface="Calibri" panose="020F0502020204030204" pitchFamily="34" charset="0"/>
                        </a:rPr>
                        <a:t>90 (9.9)</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tc>
                  <a:txBody>
                    <a:bodyPr/>
                    <a:lstStyle/>
                    <a:p>
                      <a:pPr algn="ctr"/>
                      <a:r>
                        <a:rPr lang="en-US" sz="2000" dirty="0">
                          <a:solidFill>
                            <a:schemeClr val="bg1"/>
                          </a:solidFill>
                          <a:latin typeface="Calibri" panose="020F0502020204030204" pitchFamily="34" charset="0"/>
                          <a:cs typeface="Calibri" panose="020F0502020204030204" pitchFamily="34" charset="0"/>
                        </a:rPr>
                        <a:t>38 (4.2)</a:t>
                      </a:r>
                    </a:p>
                  </a:txBody>
                  <a:tcPr marL="121699" marR="121699" marT="45728" marB="45728"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tx1">
                        <a:lumMod val="95000"/>
                      </a:schemeClr>
                    </a:solidFill>
                  </a:tcPr>
                </a:tc>
                <a:extLst>
                  <a:ext uri="{0D108BD9-81ED-4DB2-BD59-A6C34878D82A}">
                    <a16:rowId xmlns:a16="http://schemas.microsoft.com/office/drawing/2014/main" val="2073885073"/>
                  </a:ext>
                </a:extLst>
              </a:tr>
            </a:tbl>
          </a:graphicData>
        </a:graphic>
      </p:graphicFrame>
      <p:sp>
        <p:nvSpPr>
          <p:cNvPr id="9" name="Text Box 15">
            <a:extLst>
              <a:ext uri="{FF2B5EF4-FFF2-40B4-BE49-F238E27FC236}">
                <a16:creationId xmlns:a16="http://schemas.microsoft.com/office/drawing/2014/main" id="{9ED7EB74-99BA-42C3-8562-D918E3462166}"/>
              </a:ext>
            </a:extLst>
          </p:cNvPr>
          <p:cNvSpPr txBox="1">
            <a:spLocks noChangeArrowheads="1"/>
          </p:cNvSpPr>
          <p:nvPr/>
        </p:nvSpPr>
        <p:spPr bwMode="auto">
          <a:xfrm>
            <a:off x="412751" y="6400345"/>
            <a:ext cx="7853362" cy="276999"/>
          </a:xfrm>
          <a:prstGeom prst="rect">
            <a:avLst/>
          </a:prstGeom>
          <a:noFill/>
          <a:ln>
            <a:noFill/>
          </a:ln>
        </p:spPr>
        <p:txBody>
          <a:bodyPr anchor="b">
            <a:spAutoFit/>
          </a:bodyPr>
          <a:lstStyle>
            <a:lvl1pPr>
              <a:defRPr b="1">
                <a:solidFill>
                  <a:schemeClr val="tx1"/>
                </a:solidFill>
                <a:latin typeface="Arial" charset="0"/>
              </a:defRPr>
            </a:lvl1pPr>
            <a:lvl2pPr marL="742950" indent="-285750">
              <a:defRPr b="1">
                <a:solidFill>
                  <a:schemeClr val="tx1"/>
                </a:solidFill>
                <a:latin typeface="Arial" charset="0"/>
              </a:defRPr>
            </a:lvl2pPr>
            <a:lvl3pPr marL="1143000" indent="-228600">
              <a:defRPr b="1">
                <a:solidFill>
                  <a:schemeClr val="tx1"/>
                </a:solidFill>
                <a:latin typeface="Arial" charset="0"/>
              </a:defRPr>
            </a:lvl3pPr>
            <a:lvl4pPr marL="1600200" indent="-228600">
              <a:defRPr b="1">
                <a:solidFill>
                  <a:schemeClr val="tx1"/>
                </a:solidFill>
                <a:latin typeface="Arial" charset="0"/>
              </a:defRPr>
            </a:lvl4pPr>
            <a:lvl5pPr marL="2057400" indent="-22860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10" normalizeH="0" baseline="0" noProof="0" dirty="0">
                <a:ln>
                  <a:noFill/>
                </a:ln>
                <a:solidFill>
                  <a:srgbClr val="455560"/>
                </a:solidFill>
                <a:effectLst/>
                <a:uLnTx/>
                <a:uFillTx/>
                <a:latin typeface="Calibri" panose="020F0502020204030204" pitchFamily="34" charset="0"/>
                <a:ea typeface="+mn-ea"/>
                <a:cs typeface="+mn-cs"/>
              </a:rPr>
              <a:t>Tutt. NEJM. 2021;384:2394.</a:t>
            </a:r>
          </a:p>
        </p:txBody>
      </p:sp>
    </p:spTree>
    <p:extLst>
      <p:ext uri="{BB962C8B-B14F-4D97-AF65-F5344CB8AC3E}">
        <p14:creationId xmlns:p14="http://schemas.microsoft.com/office/powerpoint/2010/main" val="851289144"/>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F38A45-8627-5F49-AC6F-3DD943B68552}"/>
              </a:ext>
            </a:extLst>
          </p:cNvPr>
          <p:cNvSpPr>
            <a:spLocks noGrp="1"/>
          </p:cNvSpPr>
          <p:nvPr>
            <p:ph type="title"/>
          </p:nvPr>
        </p:nvSpPr>
        <p:spPr/>
        <p:txBody>
          <a:bodyPr/>
          <a:lstStyle/>
          <a:p>
            <a:r>
              <a:rPr lang="en-US" dirty="0"/>
              <a:t>Considerations in the Treatment of Early-Stage TNBC</a:t>
            </a:r>
          </a:p>
        </p:txBody>
      </p:sp>
      <p:sp>
        <p:nvSpPr>
          <p:cNvPr id="6" name="TextBox 5">
            <a:extLst>
              <a:ext uri="{FF2B5EF4-FFF2-40B4-BE49-F238E27FC236}">
                <a16:creationId xmlns:a16="http://schemas.microsoft.com/office/drawing/2014/main" id="{404670D7-578D-BF4B-B624-179CC08D906A}"/>
              </a:ext>
            </a:extLst>
          </p:cNvPr>
          <p:cNvSpPr txBox="1"/>
          <p:nvPr/>
        </p:nvSpPr>
        <p:spPr>
          <a:xfrm>
            <a:off x="450667" y="2450756"/>
            <a:ext cx="1003801" cy="369332"/>
          </a:xfrm>
          <a:prstGeom prst="rect">
            <a:avLst/>
          </a:prstGeom>
          <a:solidFill>
            <a:srgbClr val="E8FCFF"/>
          </a:solidFill>
          <a:ln w="38100">
            <a:solidFill>
              <a:srgbClr val="002060"/>
            </a:solid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T1c, N0*</a:t>
            </a:r>
          </a:p>
        </p:txBody>
      </p:sp>
      <p:sp>
        <p:nvSpPr>
          <p:cNvPr id="7" name="TextBox 6">
            <a:extLst>
              <a:ext uri="{FF2B5EF4-FFF2-40B4-BE49-F238E27FC236}">
                <a16:creationId xmlns:a16="http://schemas.microsoft.com/office/drawing/2014/main" id="{7DC7D297-5318-A14B-85EB-867EFDF1DE4B}"/>
              </a:ext>
            </a:extLst>
          </p:cNvPr>
          <p:cNvSpPr txBox="1"/>
          <p:nvPr/>
        </p:nvSpPr>
        <p:spPr>
          <a:xfrm>
            <a:off x="450667" y="3567401"/>
            <a:ext cx="1005840" cy="923330"/>
          </a:xfrm>
          <a:prstGeom prst="rect">
            <a:avLst/>
          </a:prstGeom>
          <a:solidFill>
            <a:srgbClr val="E8FCFF"/>
          </a:solidFill>
          <a:ln w="38100">
            <a:solidFill>
              <a:srgbClr val="00206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T ≥2cm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(T1c?), any N+</a:t>
            </a:r>
          </a:p>
        </p:txBody>
      </p:sp>
      <p:sp>
        <p:nvSpPr>
          <p:cNvPr id="11" name="TextBox 10">
            <a:extLst>
              <a:ext uri="{FF2B5EF4-FFF2-40B4-BE49-F238E27FC236}">
                <a16:creationId xmlns:a16="http://schemas.microsoft.com/office/drawing/2014/main" id="{8ECC6DA3-37CA-8141-911F-0367D6277094}"/>
              </a:ext>
            </a:extLst>
          </p:cNvPr>
          <p:cNvSpPr txBox="1"/>
          <p:nvPr/>
        </p:nvSpPr>
        <p:spPr>
          <a:xfrm>
            <a:off x="2134980" y="2312257"/>
            <a:ext cx="1571777" cy="646331"/>
          </a:xfrm>
          <a:prstGeom prst="rect">
            <a:avLst/>
          </a:prstGeom>
          <a:noFill/>
          <a:ln w="38100">
            <a:solidFill>
              <a:srgbClr val="92D050"/>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Neoadjuvant Tx</a:t>
            </a:r>
          </a:p>
        </p:txBody>
      </p:sp>
      <p:sp>
        <p:nvSpPr>
          <p:cNvPr id="12" name="TextBox 11">
            <a:extLst>
              <a:ext uri="{FF2B5EF4-FFF2-40B4-BE49-F238E27FC236}">
                <a16:creationId xmlns:a16="http://schemas.microsoft.com/office/drawing/2014/main" id="{42B17950-9AC7-0944-9C73-A68E3CE58827}"/>
              </a:ext>
            </a:extLst>
          </p:cNvPr>
          <p:cNvSpPr txBox="1"/>
          <p:nvPr/>
        </p:nvSpPr>
        <p:spPr>
          <a:xfrm>
            <a:off x="4052401" y="2312257"/>
            <a:ext cx="2579927" cy="646331"/>
          </a:xfrm>
          <a:prstGeom prst="rect">
            <a:avLst/>
          </a:prstGeom>
          <a:noFill/>
          <a:ln w="38100">
            <a:solidFill>
              <a:srgbClr val="00CCFF"/>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Taxane/platinum vs T/AC  vs TC </a:t>
            </a:r>
          </a:p>
        </p:txBody>
      </p:sp>
      <p:sp>
        <p:nvSpPr>
          <p:cNvPr id="14" name="TextBox 13">
            <a:extLst>
              <a:ext uri="{FF2B5EF4-FFF2-40B4-BE49-F238E27FC236}">
                <a16:creationId xmlns:a16="http://schemas.microsoft.com/office/drawing/2014/main" id="{DA4802E0-7621-B946-A2DF-23CBCDDC5ECD}"/>
              </a:ext>
            </a:extLst>
          </p:cNvPr>
          <p:cNvSpPr txBox="1"/>
          <p:nvPr/>
        </p:nvSpPr>
        <p:spPr>
          <a:xfrm>
            <a:off x="4052401" y="3705900"/>
            <a:ext cx="2644762" cy="369332"/>
          </a:xfrm>
          <a:prstGeom prst="rect">
            <a:avLst/>
          </a:prstGeom>
          <a:noFill/>
          <a:ln w="38100">
            <a:solidFill>
              <a:srgbClr val="00CCFF"/>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TCp/AC + pembrolizumab</a:t>
            </a:r>
          </a:p>
        </p:txBody>
      </p:sp>
      <p:sp>
        <p:nvSpPr>
          <p:cNvPr id="16" name="TextBox 15">
            <a:extLst>
              <a:ext uri="{FF2B5EF4-FFF2-40B4-BE49-F238E27FC236}">
                <a16:creationId xmlns:a16="http://schemas.microsoft.com/office/drawing/2014/main" id="{58129188-9B5B-F041-9555-326943B3C4EE}"/>
              </a:ext>
            </a:extLst>
          </p:cNvPr>
          <p:cNvSpPr txBox="1"/>
          <p:nvPr/>
        </p:nvSpPr>
        <p:spPr>
          <a:xfrm>
            <a:off x="6659994" y="3130919"/>
            <a:ext cx="897298" cy="369332"/>
          </a:xfrm>
          <a:prstGeom prst="rect">
            <a:avLst/>
          </a:prstGeom>
          <a:noFill/>
          <a:ln w="38100">
            <a:solidFill>
              <a:srgbClr val="92D050"/>
            </a:solid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Surgery</a:t>
            </a:r>
          </a:p>
        </p:txBody>
      </p:sp>
      <p:sp>
        <p:nvSpPr>
          <p:cNvPr id="17" name="TextBox 16">
            <a:extLst>
              <a:ext uri="{FF2B5EF4-FFF2-40B4-BE49-F238E27FC236}">
                <a16:creationId xmlns:a16="http://schemas.microsoft.com/office/drawing/2014/main" id="{1C6832C4-5984-0D49-B062-33338A945309}"/>
              </a:ext>
            </a:extLst>
          </p:cNvPr>
          <p:cNvSpPr txBox="1"/>
          <p:nvPr/>
        </p:nvSpPr>
        <p:spPr>
          <a:xfrm>
            <a:off x="9472457" y="3160949"/>
            <a:ext cx="1547218" cy="369332"/>
          </a:xfrm>
          <a:prstGeom prst="rect">
            <a:avLst/>
          </a:prstGeom>
          <a:noFill/>
          <a:ln w="38100">
            <a:solidFill>
              <a:srgbClr val="0432FF"/>
            </a:solid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Olaparib x 1 yr</a:t>
            </a:r>
          </a:p>
        </p:txBody>
      </p:sp>
      <p:sp>
        <p:nvSpPr>
          <p:cNvPr id="18" name="TextBox 17">
            <a:extLst>
              <a:ext uri="{FF2B5EF4-FFF2-40B4-BE49-F238E27FC236}">
                <a16:creationId xmlns:a16="http://schemas.microsoft.com/office/drawing/2014/main" id="{237CE6DF-5EDD-5B40-83DA-9BF17358725A}"/>
              </a:ext>
            </a:extLst>
          </p:cNvPr>
          <p:cNvSpPr txBox="1"/>
          <p:nvPr/>
        </p:nvSpPr>
        <p:spPr>
          <a:xfrm>
            <a:off x="9472457" y="1673357"/>
            <a:ext cx="2364365" cy="369332"/>
          </a:xfrm>
          <a:prstGeom prst="rect">
            <a:avLst/>
          </a:prstGeom>
          <a:noFill/>
          <a:ln w="38100">
            <a:solidFill>
              <a:srgbClr val="0432FF"/>
            </a:solid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Capecitabine x 8 cycles</a:t>
            </a:r>
          </a:p>
        </p:txBody>
      </p:sp>
      <p:sp>
        <p:nvSpPr>
          <p:cNvPr id="19" name="TextBox 18">
            <a:extLst>
              <a:ext uri="{FF2B5EF4-FFF2-40B4-BE49-F238E27FC236}">
                <a16:creationId xmlns:a16="http://schemas.microsoft.com/office/drawing/2014/main" id="{A932EF1D-DD6E-3647-BDC5-BD8E555FD103}"/>
              </a:ext>
            </a:extLst>
          </p:cNvPr>
          <p:cNvSpPr txBox="1"/>
          <p:nvPr/>
        </p:nvSpPr>
        <p:spPr>
          <a:xfrm>
            <a:off x="7557291" y="3998370"/>
            <a:ext cx="886968" cy="369332"/>
          </a:xfrm>
          <a:prstGeom prst="rect">
            <a:avLst/>
          </a:prstGeom>
          <a:noFill/>
          <a:ln w="38100">
            <a:solidFill>
              <a:schemeClr val="accent6">
                <a:lumMod val="60000"/>
                <a:lumOff val="40000"/>
              </a:schemeClr>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pCR</a:t>
            </a:r>
          </a:p>
        </p:txBody>
      </p:sp>
      <p:sp>
        <p:nvSpPr>
          <p:cNvPr id="20" name="TextBox 19">
            <a:extLst>
              <a:ext uri="{FF2B5EF4-FFF2-40B4-BE49-F238E27FC236}">
                <a16:creationId xmlns:a16="http://schemas.microsoft.com/office/drawing/2014/main" id="{25EF69B3-C2DB-FD4C-8A4C-A8A0F8A9B6A5}"/>
              </a:ext>
            </a:extLst>
          </p:cNvPr>
          <p:cNvSpPr txBox="1"/>
          <p:nvPr/>
        </p:nvSpPr>
        <p:spPr>
          <a:xfrm>
            <a:off x="7557292" y="2267749"/>
            <a:ext cx="888385" cy="369332"/>
          </a:xfrm>
          <a:prstGeom prst="rect">
            <a:avLst/>
          </a:prstGeom>
          <a:noFill/>
          <a:ln w="38100">
            <a:solidFill>
              <a:schemeClr val="accent6">
                <a:lumMod val="60000"/>
                <a:lumOff val="40000"/>
              </a:schemeClr>
            </a:solid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No pCR</a:t>
            </a:r>
          </a:p>
        </p:txBody>
      </p:sp>
      <p:sp>
        <p:nvSpPr>
          <p:cNvPr id="22" name="TextBox 21">
            <a:extLst>
              <a:ext uri="{FF2B5EF4-FFF2-40B4-BE49-F238E27FC236}">
                <a16:creationId xmlns:a16="http://schemas.microsoft.com/office/drawing/2014/main" id="{908147B7-84D6-DA46-A5A4-5D49A41AF4DB}"/>
              </a:ext>
            </a:extLst>
          </p:cNvPr>
          <p:cNvSpPr txBox="1"/>
          <p:nvPr/>
        </p:nvSpPr>
        <p:spPr>
          <a:xfrm>
            <a:off x="9535957" y="4239659"/>
            <a:ext cx="1737360" cy="646331"/>
          </a:xfrm>
          <a:prstGeom prst="rect">
            <a:avLst/>
          </a:prstGeom>
          <a:noFill/>
          <a:ln w="38100">
            <a:solidFill>
              <a:srgbClr val="0432FF"/>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Complete 1 yr pembrolizumab</a:t>
            </a:r>
          </a:p>
        </p:txBody>
      </p:sp>
      <p:sp>
        <p:nvSpPr>
          <p:cNvPr id="32" name="TextBox 31">
            <a:extLst>
              <a:ext uri="{FF2B5EF4-FFF2-40B4-BE49-F238E27FC236}">
                <a16:creationId xmlns:a16="http://schemas.microsoft.com/office/drawing/2014/main" id="{11148FB1-0742-6B4D-8FA8-EFB807A6F216}"/>
              </a:ext>
            </a:extLst>
          </p:cNvPr>
          <p:cNvSpPr txBox="1"/>
          <p:nvPr/>
        </p:nvSpPr>
        <p:spPr>
          <a:xfrm>
            <a:off x="8195598" y="2725842"/>
            <a:ext cx="702436" cy="523220"/>
          </a:xfrm>
          <a:prstGeom prst="rect">
            <a:avLst/>
          </a:prstGeom>
          <a:noFill/>
          <a:ln w="19050">
            <a:no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g</a:t>
            </a:r>
            <a:r>
              <a:rPr kumimoji="0" lang="en-US" sz="1400" b="0" i="1"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BRCA</a:t>
            </a: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 </a:t>
            </a:r>
            <a:b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mut</a:t>
            </a:r>
          </a:p>
        </p:txBody>
      </p:sp>
      <p:sp>
        <p:nvSpPr>
          <p:cNvPr id="33" name="TextBox 32">
            <a:extLst>
              <a:ext uri="{FF2B5EF4-FFF2-40B4-BE49-F238E27FC236}">
                <a16:creationId xmlns:a16="http://schemas.microsoft.com/office/drawing/2014/main" id="{89E617FD-FD61-4648-BF8A-C76186CE476C}"/>
              </a:ext>
            </a:extLst>
          </p:cNvPr>
          <p:cNvSpPr txBox="1"/>
          <p:nvPr/>
        </p:nvSpPr>
        <p:spPr>
          <a:xfrm>
            <a:off x="8215998" y="1697163"/>
            <a:ext cx="702436" cy="523220"/>
          </a:xfrm>
          <a:prstGeom prst="rect">
            <a:avLst/>
          </a:prstGeom>
          <a:noFill/>
          <a:ln w="19050">
            <a:no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g</a:t>
            </a:r>
            <a:r>
              <a:rPr kumimoji="0" lang="en-US" sz="1400" b="0" i="1"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BRCA </a:t>
            </a:r>
            <a:br>
              <a:rPr kumimoji="0" lang="en-US" sz="1400" b="0" i="1" u="none" strike="noStrike" kern="1200" cap="none" spc="0" normalizeH="0" baseline="0" noProof="0" dirty="0">
                <a:ln>
                  <a:noFill/>
                </a:ln>
                <a:solidFill>
                  <a:srgbClr val="000000"/>
                </a:solidFill>
                <a:effectLst/>
                <a:uLnTx/>
                <a:uFillTx/>
                <a:latin typeface="Calibri" panose="020F0502020204030204" pitchFamily="34" charset="0"/>
                <a:ea typeface="+mn-ea"/>
                <a:cs typeface="+mn-cs"/>
              </a:rPr>
            </a:b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WT</a:t>
            </a:r>
          </a:p>
        </p:txBody>
      </p:sp>
      <p:sp>
        <p:nvSpPr>
          <p:cNvPr id="63" name="TextBox 62">
            <a:extLst>
              <a:ext uri="{FF2B5EF4-FFF2-40B4-BE49-F238E27FC236}">
                <a16:creationId xmlns:a16="http://schemas.microsoft.com/office/drawing/2014/main" id="{C19DB080-2142-7F4A-ADC1-4BD423A4640C}"/>
              </a:ext>
            </a:extLst>
          </p:cNvPr>
          <p:cNvSpPr txBox="1"/>
          <p:nvPr/>
        </p:nvSpPr>
        <p:spPr>
          <a:xfrm>
            <a:off x="9472457" y="2280449"/>
            <a:ext cx="2560320" cy="646331"/>
          </a:xfrm>
          <a:prstGeom prst="rect">
            <a:avLst/>
          </a:prstGeom>
          <a:noFill/>
          <a:ln w="38100">
            <a:solidFill>
              <a:srgbClr val="0432FF"/>
            </a:solidFill>
            <a:prstDash val="sysDot"/>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Complete 1 yr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pembrolizumab (9 cycles)</a:t>
            </a:r>
          </a:p>
        </p:txBody>
      </p:sp>
      <p:cxnSp>
        <p:nvCxnSpPr>
          <p:cNvPr id="69" name="Straight Arrow Connector 68">
            <a:extLst>
              <a:ext uri="{FF2B5EF4-FFF2-40B4-BE49-F238E27FC236}">
                <a16:creationId xmlns:a16="http://schemas.microsoft.com/office/drawing/2014/main" id="{BFA896A8-CC33-A549-9DAE-57D7D1F0D855}"/>
              </a:ext>
            </a:extLst>
          </p:cNvPr>
          <p:cNvCxnSpPr>
            <a:cxnSpLocks/>
          </p:cNvCxnSpPr>
          <p:nvPr/>
        </p:nvCxnSpPr>
        <p:spPr>
          <a:xfrm>
            <a:off x="10486570" y="2942548"/>
            <a:ext cx="0" cy="220694"/>
          </a:xfrm>
          <a:prstGeom prst="straightConnector1">
            <a:avLst/>
          </a:prstGeom>
          <a:ln>
            <a:solidFill>
              <a:schemeClr val="bg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82" name="TextBox 81">
            <a:extLst>
              <a:ext uri="{FF2B5EF4-FFF2-40B4-BE49-F238E27FC236}">
                <a16:creationId xmlns:a16="http://schemas.microsoft.com/office/drawing/2014/main" id="{107E2B80-1729-A94B-9783-70CC61BC758A}"/>
              </a:ext>
            </a:extLst>
          </p:cNvPr>
          <p:cNvSpPr txBox="1"/>
          <p:nvPr/>
        </p:nvSpPr>
        <p:spPr>
          <a:xfrm>
            <a:off x="450667" y="4910883"/>
            <a:ext cx="1003186" cy="646331"/>
          </a:xfrm>
          <a:prstGeom prst="rect">
            <a:avLst/>
          </a:prstGeom>
          <a:solidFill>
            <a:srgbClr val="E8FCFF"/>
          </a:solidFill>
          <a:ln w="38100">
            <a:solidFill>
              <a:srgbClr val="002060"/>
            </a:solid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T1a/b N0</a:t>
            </a:r>
          </a:p>
        </p:txBody>
      </p:sp>
      <p:sp>
        <p:nvSpPr>
          <p:cNvPr id="83" name="TextBox 82">
            <a:extLst>
              <a:ext uri="{FF2B5EF4-FFF2-40B4-BE49-F238E27FC236}">
                <a16:creationId xmlns:a16="http://schemas.microsoft.com/office/drawing/2014/main" id="{38B7810B-A6C8-9142-B3F3-C1E96D50384A}"/>
              </a:ext>
            </a:extLst>
          </p:cNvPr>
          <p:cNvSpPr txBox="1"/>
          <p:nvPr/>
        </p:nvSpPr>
        <p:spPr>
          <a:xfrm>
            <a:off x="2134980" y="5049382"/>
            <a:ext cx="1572768" cy="369332"/>
          </a:xfrm>
          <a:prstGeom prst="rect">
            <a:avLst/>
          </a:prstGeom>
          <a:noFill/>
          <a:ln w="38100">
            <a:solidFill>
              <a:srgbClr val="FFC000"/>
            </a:solidFill>
          </a:ln>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Surgery</a:t>
            </a:r>
          </a:p>
        </p:txBody>
      </p:sp>
      <p:sp>
        <p:nvSpPr>
          <p:cNvPr id="84" name="TextBox 83">
            <a:extLst>
              <a:ext uri="{FF2B5EF4-FFF2-40B4-BE49-F238E27FC236}">
                <a16:creationId xmlns:a16="http://schemas.microsoft.com/office/drawing/2014/main" id="{FBE745CE-2B37-634A-9DA2-D49441C9C4DC}"/>
              </a:ext>
            </a:extLst>
          </p:cNvPr>
          <p:cNvSpPr txBox="1"/>
          <p:nvPr/>
        </p:nvSpPr>
        <p:spPr>
          <a:xfrm>
            <a:off x="4052401" y="5049382"/>
            <a:ext cx="1750929" cy="369332"/>
          </a:xfrm>
          <a:prstGeom prst="rect">
            <a:avLst/>
          </a:prstGeom>
          <a:noFill/>
          <a:ln w="38100">
            <a:solidFill>
              <a:srgbClr val="00CCFF"/>
            </a:solid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 chemotherapy</a:t>
            </a:r>
          </a:p>
        </p:txBody>
      </p:sp>
      <p:sp>
        <p:nvSpPr>
          <p:cNvPr id="85" name="TextBox 84">
            <a:extLst>
              <a:ext uri="{FF2B5EF4-FFF2-40B4-BE49-F238E27FC236}">
                <a16:creationId xmlns:a16="http://schemas.microsoft.com/office/drawing/2014/main" id="{C6604FDA-D676-0742-AF5E-65302C2B8F96}"/>
              </a:ext>
            </a:extLst>
          </p:cNvPr>
          <p:cNvSpPr txBox="1"/>
          <p:nvPr/>
        </p:nvSpPr>
        <p:spPr>
          <a:xfrm>
            <a:off x="6421523" y="5049382"/>
            <a:ext cx="5111336" cy="369332"/>
          </a:xfrm>
          <a:prstGeom prst="rect">
            <a:avLst/>
          </a:prstGeom>
          <a:noFill/>
          <a:ln w="38100">
            <a:solidFill>
              <a:srgbClr val="0432FF"/>
            </a:solidFill>
          </a:ln>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Taxane/carboplatin vs docetaxel/cyclophosphamide</a:t>
            </a:r>
          </a:p>
        </p:txBody>
      </p:sp>
      <p:sp>
        <p:nvSpPr>
          <p:cNvPr id="46" name="TextBox 45">
            <a:extLst>
              <a:ext uri="{FF2B5EF4-FFF2-40B4-BE49-F238E27FC236}">
                <a16:creationId xmlns:a16="http://schemas.microsoft.com/office/drawing/2014/main" id="{0D6AB0E9-BDBC-4CEC-8AE2-BEB3A0F3BFC2}"/>
              </a:ext>
            </a:extLst>
          </p:cNvPr>
          <p:cNvSpPr txBox="1"/>
          <p:nvPr/>
        </p:nvSpPr>
        <p:spPr>
          <a:xfrm>
            <a:off x="2134980" y="3567401"/>
            <a:ext cx="1571777" cy="646331"/>
          </a:xfrm>
          <a:prstGeom prst="rect">
            <a:avLst/>
          </a:prstGeom>
          <a:noFill/>
          <a:ln w="38100">
            <a:solidFill>
              <a:srgbClr val="92D050"/>
            </a:solidFill>
          </a:ln>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Neoadjuvant Tx</a:t>
            </a:r>
          </a:p>
        </p:txBody>
      </p:sp>
      <p:cxnSp>
        <p:nvCxnSpPr>
          <p:cNvPr id="9" name="Straight Arrow Connector 8">
            <a:extLst>
              <a:ext uri="{FF2B5EF4-FFF2-40B4-BE49-F238E27FC236}">
                <a16:creationId xmlns:a16="http://schemas.microsoft.com/office/drawing/2014/main" id="{8322D480-443C-429C-AB89-050C9B5AC1D6}"/>
              </a:ext>
            </a:extLst>
          </p:cNvPr>
          <p:cNvCxnSpPr>
            <a:cxnSpLocks/>
          </p:cNvCxnSpPr>
          <p:nvPr/>
        </p:nvCxnSpPr>
        <p:spPr bwMode="auto">
          <a:xfrm>
            <a:off x="1516482" y="2666418"/>
            <a:ext cx="593098" cy="0"/>
          </a:xfrm>
          <a:prstGeom prst="straightConnector1">
            <a:avLst/>
          </a:prstGeom>
          <a:noFill/>
          <a:ln w="28575" cap="flat" cmpd="sng" algn="ctr">
            <a:solidFill>
              <a:schemeClr val="bg1"/>
            </a:solidFill>
            <a:prstDash val="solid"/>
            <a:round/>
            <a:headEnd type="none" w="med" len="med"/>
            <a:tailEnd type="triangle"/>
          </a:ln>
          <a:effectLst/>
        </p:spPr>
      </p:cxnSp>
      <p:cxnSp>
        <p:nvCxnSpPr>
          <p:cNvPr id="48" name="Straight Arrow Connector 47">
            <a:extLst>
              <a:ext uri="{FF2B5EF4-FFF2-40B4-BE49-F238E27FC236}">
                <a16:creationId xmlns:a16="http://schemas.microsoft.com/office/drawing/2014/main" id="{8B3FEDB8-4623-49D3-946A-414DD5B435CB}"/>
              </a:ext>
            </a:extLst>
          </p:cNvPr>
          <p:cNvCxnSpPr>
            <a:cxnSpLocks/>
          </p:cNvCxnSpPr>
          <p:nvPr/>
        </p:nvCxnSpPr>
        <p:spPr bwMode="auto">
          <a:xfrm>
            <a:off x="3748793" y="2635422"/>
            <a:ext cx="274320" cy="0"/>
          </a:xfrm>
          <a:prstGeom prst="straightConnector1">
            <a:avLst/>
          </a:prstGeom>
          <a:noFill/>
          <a:ln w="28575" cap="flat" cmpd="sng" algn="ctr">
            <a:solidFill>
              <a:schemeClr val="bg1"/>
            </a:solidFill>
            <a:prstDash val="solid"/>
            <a:round/>
            <a:headEnd type="none" w="med" len="med"/>
            <a:tailEnd type="triangle"/>
          </a:ln>
          <a:effectLst/>
        </p:spPr>
      </p:cxnSp>
      <p:cxnSp>
        <p:nvCxnSpPr>
          <p:cNvPr id="50" name="Straight Arrow Connector 49">
            <a:extLst>
              <a:ext uri="{FF2B5EF4-FFF2-40B4-BE49-F238E27FC236}">
                <a16:creationId xmlns:a16="http://schemas.microsoft.com/office/drawing/2014/main" id="{12C1C96A-AE83-4FC7-9FFF-EB53DB3A2057}"/>
              </a:ext>
            </a:extLst>
          </p:cNvPr>
          <p:cNvCxnSpPr>
            <a:cxnSpLocks/>
          </p:cNvCxnSpPr>
          <p:nvPr/>
        </p:nvCxnSpPr>
        <p:spPr bwMode="auto">
          <a:xfrm>
            <a:off x="1516482" y="3890566"/>
            <a:ext cx="593098" cy="0"/>
          </a:xfrm>
          <a:prstGeom prst="straightConnector1">
            <a:avLst/>
          </a:prstGeom>
          <a:noFill/>
          <a:ln w="28575" cap="flat" cmpd="sng" algn="ctr">
            <a:solidFill>
              <a:schemeClr val="bg1"/>
            </a:solidFill>
            <a:prstDash val="solid"/>
            <a:round/>
            <a:headEnd type="none" w="med" len="med"/>
            <a:tailEnd type="triangle"/>
          </a:ln>
          <a:effectLst/>
        </p:spPr>
      </p:cxnSp>
      <p:cxnSp>
        <p:nvCxnSpPr>
          <p:cNvPr id="52" name="Straight Arrow Connector 51">
            <a:extLst>
              <a:ext uri="{FF2B5EF4-FFF2-40B4-BE49-F238E27FC236}">
                <a16:creationId xmlns:a16="http://schemas.microsoft.com/office/drawing/2014/main" id="{C17357B2-E27F-43AB-BBCC-71334F0925A2}"/>
              </a:ext>
            </a:extLst>
          </p:cNvPr>
          <p:cNvCxnSpPr>
            <a:cxnSpLocks/>
          </p:cNvCxnSpPr>
          <p:nvPr/>
        </p:nvCxnSpPr>
        <p:spPr bwMode="auto">
          <a:xfrm>
            <a:off x="3732157" y="3872918"/>
            <a:ext cx="274320" cy="0"/>
          </a:xfrm>
          <a:prstGeom prst="straightConnector1">
            <a:avLst/>
          </a:prstGeom>
          <a:noFill/>
          <a:ln w="28575" cap="flat" cmpd="sng" algn="ctr">
            <a:solidFill>
              <a:schemeClr val="bg1"/>
            </a:solidFill>
            <a:prstDash val="solid"/>
            <a:round/>
            <a:headEnd type="none" w="med" len="med"/>
            <a:tailEnd type="triangle"/>
          </a:ln>
          <a:effectLst/>
        </p:spPr>
      </p:cxnSp>
      <p:cxnSp>
        <p:nvCxnSpPr>
          <p:cNvPr id="54" name="Straight Arrow Connector 53">
            <a:extLst>
              <a:ext uri="{FF2B5EF4-FFF2-40B4-BE49-F238E27FC236}">
                <a16:creationId xmlns:a16="http://schemas.microsoft.com/office/drawing/2014/main" id="{00D42D87-F189-4F39-AFCD-943FBEE86F26}"/>
              </a:ext>
            </a:extLst>
          </p:cNvPr>
          <p:cNvCxnSpPr>
            <a:cxnSpLocks/>
          </p:cNvCxnSpPr>
          <p:nvPr/>
        </p:nvCxnSpPr>
        <p:spPr bwMode="auto">
          <a:xfrm>
            <a:off x="1516482" y="5234048"/>
            <a:ext cx="593098" cy="0"/>
          </a:xfrm>
          <a:prstGeom prst="straightConnector1">
            <a:avLst/>
          </a:prstGeom>
          <a:noFill/>
          <a:ln w="28575" cap="flat" cmpd="sng" algn="ctr">
            <a:solidFill>
              <a:schemeClr val="bg1"/>
            </a:solidFill>
            <a:prstDash val="solid"/>
            <a:round/>
            <a:headEnd type="none" w="med" len="med"/>
            <a:tailEnd type="triangle"/>
          </a:ln>
          <a:effectLst/>
        </p:spPr>
      </p:cxnSp>
      <p:cxnSp>
        <p:nvCxnSpPr>
          <p:cNvPr id="55" name="Straight Arrow Connector 54">
            <a:extLst>
              <a:ext uri="{FF2B5EF4-FFF2-40B4-BE49-F238E27FC236}">
                <a16:creationId xmlns:a16="http://schemas.microsoft.com/office/drawing/2014/main" id="{2B6D0E21-B6F6-4AA4-805C-F8A721DBEE78}"/>
              </a:ext>
            </a:extLst>
          </p:cNvPr>
          <p:cNvCxnSpPr>
            <a:cxnSpLocks/>
          </p:cNvCxnSpPr>
          <p:nvPr/>
        </p:nvCxnSpPr>
        <p:spPr bwMode="auto">
          <a:xfrm>
            <a:off x="3748793" y="5234048"/>
            <a:ext cx="274320" cy="0"/>
          </a:xfrm>
          <a:prstGeom prst="straightConnector1">
            <a:avLst/>
          </a:prstGeom>
          <a:noFill/>
          <a:ln w="28575" cap="flat" cmpd="sng" algn="ctr">
            <a:solidFill>
              <a:schemeClr val="bg1"/>
            </a:solidFill>
            <a:prstDash val="solid"/>
            <a:round/>
            <a:headEnd type="none" w="med" len="med"/>
            <a:tailEnd type="triangle"/>
          </a:ln>
          <a:effectLst/>
        </p:spPr>
      </p:cxnSp>
      <p:cxnSp>
        <p:nvCxnSpPr>
          <p:cNvPr id="56" name="Straight Arrow Connector 55">
            <a:extLst>
              <a:ext uri="{FF2B5EF4-FFF2-40B4-BE49-F238E27FC236}">
                <a16:creationId xmlns:a16="http://schemas.microsoft.com/office/drawing/2014/main" id="{FE7C7123-9EE2-4B59-9297-190EFA3309C1}"/>
              </a:ext>
            </a:extLst>
          </p:cNvPr>
          <p:cNvCxnSpPr>
            <a:cxnSpLocks/>
          </p:cNvCxnSpPr>
          <p:nvPr/>
        </p:nvCxnSpPr>
        <p:spPr bwMode="auto">
          <a:xfrm>
            <a:off x="5828425" y="5234048"/>
            <a:ext cx="593098" cy="0"/>
          </a:xfrm>
          <a:prstGeom prst="straightConnector1">
            <a:avLst/>
          </a:prstGeom>
          <a:noFill/>
          <a:ln w="28575" cap="flat" cmpd="sng" algn="ctr">
            <a:solidFill>
              <a:schemeClr val="bg1"/>
            </a:solidFill>
            <a:prstDash val="solid"/>
            <a:round/>
            <a:headEnd type="none" w="med" len="med"/>
            <a:tailEnd type="triangle"/>
          </a:ln>
          <a:effectLst/>
        </p:spPr>
      </p:cxnSp>
      <p:cxnSp>
        <p:nvCxnSpPr>
          <p:cNvPr id="57" name="Straight Arrow Connector 56">
            <a:extLst>
              <a:ext uri="{FF2B5EF4-FFF2-40B4-BE49-F238E27FC236}">
                <a16:creationId xmlns:a16="http://schemas.microsoft.com/office/drawing/2014/main" id="{B6928A15-76C9-40D0-8723-32DDFD11E536}"/>
              </a:ext>
            </a:extLst>
          </p:cNvPr>
          <p:cNvCxnSpPr>
            <a:cxnSpLocks/>
          </p:cNvCxnSpPr>
          <p:nvPr/>
        </p:nvCxnSpPr>
        <p:spPr>
          <a:xfrm>
            <a:off x="10486570" y="2048808"/>
            <a:ext cx="0" cy="220694"/>
          </a:xfrm>
          <a:prstGeom prst="straightConnector1">
            <a:avLst/>
          </a:prstGeom>
          <a:ln>
            <a:solidFill>
              <a:schemeClr val="bg1"/>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31" name="Straight Arrow Connector 30">
            <a:extLst>
              <a:ext uri="{FF2B5EF4-FFF2-40B4-BE49-F238E27FC236}">
                <a16:creationId xmlns:a16="http://schemas.microsoft.com/office/drawing/2014/main" id="{612707AE-2A5E-4BCB-9B73-30E96204FA35}"/>
              </a:ext>
            </a:extLst>
          </p:cNvPr>
          <p:cNvCxnSpPr>
            <a:cxnSpLocks/>
            <a:stCxn id="12" idx="3"/>
          </p:cNvCxnSpPr>
          <p:nvPr/>
        </p:nvCxnSpPr>
        <p:spPr bwMode="auto">
          <a:xfrm>
            <a:off x="6632328" y="2635423"/>
            <a:ext cx="439739" cy="424187"/>
          </a:xfrm>
          <a:prstGeom prst="straightConnector1">
            <a:avLst/>
          </a:prstGeom>
          <a:noFill/>
          <a:ln w="28575" cap="flat" cmpd="sng" algn="ctr">
            <a:solidFill>
              <a:schemeClr val="bg1"/>
            </a:solidFill>
            <a:prstDash val="solid"/>
            <a:round/>
            <a:headEnd type="none" w="med" len="med"/>
            <a:tailEnd type="triangle"/>
          </a:ln>
          <a:effectLst/>
        </p:spPr>
      </p:cxnSp>
      <p:cxnSp>
        <p:nvCxnSpPr>
          <p:cNvPr id="36" name="Straight Arrow Connector 35">
            <a:extLst>
              <a:ext uri="{FF2B5EF4-FFF2-40B4-BE49-F238E27FC236}">
                <a16:creationId xmlns:a16="http://schemas.microsoft.com/office/drawing/2014/main" id="{935D5E10-7D25-4B75-AA7C-10CD5F09CB30}"/>
              </a:ext>
            </a:extLst>
          </p:cNvPr>
          <p:cNvCxnSpPr>
            <a:cxnSpLocks/>
          </p:cNvCxnSpPr>
          <p:nvPr/>
        </p:nvCxnSpPr>
        <p:spPr bwMode="auto">
          <a:xfrm flipV="1">
            <a:off x="6697163" y="3564545"/>
            <a:ext cx="373473" cy="390315"/>
          </a:xfrm>
          <a:prstGeom prst="straightConnector1">
            <a:avLst/>
          </a:prstGeom>
          <a:noFill/>
          <a:ln w="28575" cap="flat" cmpd="sng" algn="ctr">
            <a:solidFill>
              <a:schemeClr val="bg1"/>
            </a:solidFill>
            <a:prstDash val="solid"/>
            <a:round/>
            <a:headEnd type="none" w="med" len="med"/>
            <a:tailEnd type="triangle"/>
          </a:ln>
          <a:effectLst/>
        </p:spPr>
      </p:cxnSp>
      <p:cxnSp>
        <p:nvCxnSpPr>
          <p:cNvPr id="39" name="Straight Arrow Connector 38">
            <a:extLst>
              <a:ext uri="{FF2B5EF4-FFF2-40B4-BE49-F238E27FC236}">
                <a16:creationId xmlns:a16="http://schemas.microsoft.com/office/drawing/2014/main" id="{4E7586A2-6695-4DDA-A056-B186F3091EF7}"/>
              </a:ext>
            </a:extLst>
          </p:cNvPr>
          <p:cNvCxnSpPr>
            <a:cxnSpLocks/>
          </p:cNvCxnSpPr>
          <p:nvPr/>
        </p:nvCxnSpPr>
        <p:spPr bwMode="auto">
          <a:xfrm flipV="1">
            <a:off x="7192982" y="2640427"/>
            <a:ext cx="374904" cy="393192"/>
          </a:xfrm>
          <a:prstGeom prst="straightConnector1">
            <a:avLst/>
          </a:prstGeom>
          <a:noFill/>
          <a:ln w="28575" cap="flat" cmpd="sng" algn="ctr">
            <a:solidFill>
              <a:schemeClr val="bg1"/>
            </a:solidFill>
            <a:prstDash val="solid"/>
            <a:round/>
            <a:headEnd type="none" w="med" len="med"/>
            <a:tailEnd type="triangle"/>
          </a:ln>
          <a:effectLst/>
        </p:spPr>
      </p:cxnSp>
      <p:cxnSp>
        <p:nvCxnSpPr>
          <p:cNvPr id="68" name="Straight Arrow Connector 67">
            <a:extLst>
              <a:ext uri="{FF2B5EF4-FFF2-40B4-BE49-F238E27FC236}">
                <a16:creationId xmlns:a16="http://schemas.microsoft.com/office/drawing/2014/main" id="{62A9C223-FB5E-4A0C-9DC0-56D2D7E184C9}"/>
              </a:ext>
            </a:extLst>
          </p:cNvPr>
          <p:cNvCxnSpPr>
            <a:cxnSpLocks/>
          </p:cNvCxnSpPr>
          <p:nvPr/>
        </p:nvCxnSpPr>
        <p:spPr bwMode="auto">
          <a:xfrm>
            <a:off x="7192982" y="3622114"/>
            <a:ext cx="374904" cy="393192"/>
          </a:xfrm>
          <a:prstGeom prst="straightConnector1">
            <a:avLst/>
          </a:prstGeom>
          <a:noFill/>
          <a:ln w="28575" cap="flat" cmpd="sng" algn="ctr">
            <a:solidFill>
              <a:schemeClr val="bg1"/>
            </a:solidFill>
            <a:prstDash val="solid"/>
            <a:round/>
            <a:headEnd type="none" w="med" len="med"/>
            <a:tailEnd type="triangle"/>
          </a:ln>
          <a:effectLst/>
        </p:spPr>
      </p:cxnSp>
      <p:cxnSp>
        <p:nvCxnSpPr>
          <p:cNvPr id="72" name="Straight Arrow Connector 71">
            <a:extLst>
              <a:ext uri="{FF2B5EF4-FFF2-40B4-BE49-F238E27FC236}">
                <a16:creationId xmlns:a16="http://schemas.microsoft.com/office/drawing/2014/main" id="{F9DB7951-FA90-494F-8513-95E0E82B6071}"/>
              </a:ext>
            </a:extLst>
          </p:cNvPr>
          <p:cNvCxnSpPr>
            <a:cxnSpLocks/>
          </p:cNvCxnSpPr>
          <p:nvPr/>
        </p:nvCxnSpPr>
        <p:spPr bwMode="auto">
          <a:xfrm flipV="1">
            <a:off x="8523951" y="1882070"/>
            <a:ext cx="842469" cy="529872"/>
          </a:xfrm>
          <a:prstGeom prst="straightConnector1">
            <a:avLst/>
          </a:prstGeom>
          <a:noFill/>
          <a:ln w="28575" cap="flat" cmpd="sng" algn="ctr">
            <a:solidFill>
              <a:schemeClr val="bg1"/>
            </a:solidFill>
            <a:prstDash val="solid"/>
            <a:round/>
            <a:headEnd type="none" w="med" len="med"/>
            <a:tailEnd type="triangle"/>
          </a:ln>
          <a:effectLst/>
        </p:spPr>
      </p:cxnSp>
      <p:cxnSp>
        <p:nvCxnSpPr>
          <p:cNvPr id="80" name="Straight Arrow Connector 79">
            <a:extLst>
              <a:ext uri="{FF2B5EF4-FFF2-40B4-BE49-F238E27FC236}">
                <a16:creationId xmlns:a16="http://schemas.microsoft.com/office/drawing/2014/main" id="{1C4E2D5E-AB1C-4EAB-BAED-8CCF5AD04E4D}"/>
              </a:ext>
            </a:extLst>
          </p:cNvPr>
          <p:cNvCxnSpPr>
            <a:cxnSpLocks/>
          </p:cNvCxnSpPr>
          <p:nvPr/>
        </p:nvCxnSpPr>
        <p:spPr bwMode="auto">
          <a:xfrm>
            <a:off x="8509136" y="2464495"/>
            <a:ext cx="857284" cy="902837"/>
          </a:xfrm>
          <a:prstGeom prst="straightConnector1">
            <a:avLst/>
          </a:prstGeom>
          <a:noFill/>
          <a:ln w="28575" cap="flat" cmpd="sng" algn="ctr">
            <a:solidFill>
              <a:schemeClr val="bg1"/>
            </a:solidFill>
            <a:prstDash val="solid"/>
            <a:round/>
            <a:headEnd type="none" w="med" len="med"/>
            <a:tailEnd type="triangle"/>
          </a:ln>
          <a:effectLst/>
        </p:spPr>
      </p:cxnSp>
      <p:cxnSp>
        <p:nvCxnSpPr>
          <p:cNvPr id="94" name="Straight Arrow Connector 93">
            <a:extLst>
              <a:ext uri="{FF2B5EF4-FFF2-40B4-BE49-F238E27FC236}">
                <a16:creationId xmlns:a16="http://schemas.microsoft.com/office/drawing/2014/main" id="{A52A8137-333A-4284-A9E2-C668D5434AF1}"/>
              </a:ext>
            </a:extLst>
          </p:cNvPr>
          <p:cNvCxnSpPr>
            <a:cxnSpLocks/>
          </p:cNvCxnSpPr>
          <p:nvPr/>
        </p:nvCxnSpPr>
        <p:spPr bwMode="auto">
          <a:xfrm>
            <a:off x="8523951" y="4213732"/>
            <a:ext cx="948506" cy="390204"/>
          </a:xfrm>
          <a:prstGeom prst="straightConnector1">
            <a:avLst/>
          </a:prstGeom>
          <a:noFill/>
          <a:ln w="28575" cap="flat" cmpd="sng" algn="ctr">
            <a:solidFill>
              <a:schemeClr val="bg1"/>
            </a:solidFill>
            <a:prstDash val="solid"/>
            <a:round/>
            <a:headEnd type="none" w="med" len="med"/>
            <a:tailEnd type="triangle"/>
          </a:ln>
          <a:effectLst/>
        </p:spPr>
      </p:cxnSp>
      <p:sp>
        <p:nvSpPr>
          <p:cNvPr id="3" name="TextBox 2">
            <a:extLst>
              <a:ext uri="{FF2B5EF4-FFF2-40B4-BE49-F238E27FC236}">
                <a16:creationId xmlns:a16="http://schemas.microsoft.com/office/drawing/2014/main" id="{7B2E48A9-E3FF-34B8-45A5-C84BBBFC6DAA}"/>
              </a:ext>
            </a:extLst>
          </p:cNvPr>
          <p:cNvSpPr txBox="1"/>
          <p:nvPr/>
        </p:nvSpPr>
        <p:spPr bwMode="auto">
          <a:xfrm>
            <a:off x="385827" y="2926780"/>
            <a:ext cx="557756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rtlCol="0">
            <a:spAutoFit/>
          </a:bodyPr>
          <a:lstStyle/>
          <a:p>
            <a:pPr marL="0" marR="0" lvl="0" indent="0" algn="l" defTabSz="914400" rtl="0" eaLnBrk="1" fontAlgn="auto" latinLnBrk="0" hangingPunct="1">
              <a:lnSpc>
                <a:spcPct val="100000"/>
              </a:lnSpc>
              <a:spcBef>
                <a:spcPct val="5000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*Tumor should be palpable/clinically assessable.</a:t>
            </a:r>
          </a:p>
        </p:txBody>
      </p:sp>
    </p:spTree>
    <p:extLst>
      <p:ext uri="{BB962C8B-B14F-4D97-AF65-F5344CB8AC3E}">
        <p14:creationId xmlns:p14="http://schemas.microsoft.com/office/powerpoint/2010/main" val="3357050124"/>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79202" name="Rectangle 2"/>
          <p:cNvSpPr>
            <a:spLocks noGrp="1" noChangeArrowheads="1"/>
          </p:cNvSpPr>
          <p:nvPr>
            <p:ph type="title"/>
          </p:nvPr>
        </p:nvSpPr>
        <p:spPr/>
        <p:txBody>
          <a:bodyPr/>
          <a:lstStyle/>
          <a:p>
            <a:r>
              <a:rPr lang="en-US" dirty="0"/>
              <a:t>Upcoming NCTN Trials of Immunotherapy in Early TNBC</a:t>
            </a:r>
          </a:p>
        </p:txBody>
      </p:sp>
      <p:sp>
        <p:nvSpPr>
          <p:cNvPr id="5" name="Content Placeholder 4">
            <a:extLst>
              <a:ext uri="{FF2B5EF4-FFF2-40B4-BE49-F238E27FC236}">
                <a16:creationId xmlns:a16="http://schemas.microsoft.com/office/drawing/2014/main" id="{67557954-2043-E078-E847-E1B237BA265B}"/>
              </a:ext>
            </a:extLst>
          </p:cNvPr>
          <p:cNvSpPr>
            <a:spLocks noGrp="1"/>
          </p:cNvSpPr>
          <p:nvPr>
            <p:ph idx="1"/>
          </p:nvPr>
        </p:nvSpPr>
        <p:spPr/>
        <p:txBody>
          <a:bodyPr/>
          <a:lstStyle/>
          <a:p>
            <a:r>
              <a:rPr lang="en-US" b="1" dirty="0"/>
              <a:t>SWOG S2212 (SCARLET)</a:t>
            </a:r>
          </a:p>
          <a:p>
            <a:pPr lvl="1"/>
            <a:r>
              <a:rPr lang="en-US" dirty="0"/>
              <a:t>Neoadjuvant taxane/carboplatin → AC + pembrolizumab vs docetaxel/carboplatin x 6 + pembrolizumab</a:t>
            </a:r>
          </a:p>
          <a:p>
            <a:r>
              <a:rPr lang="en-US" b="1" dirty="0"/>
              <a:t>Alliance A012103 (</a:t>
            </a:r>
            <a:r>
              <a:rPr lang="en-US" b="1" dirty="0" err="1"/>
              <a:t>OptimICE</a:t>
            </a:r>
            <a:r>
              <a:rPr lang="en-US" b="1" dirty="0"/>
              <a:t>-PCR)</a:t>
            </a:r>
          </a:p>
          <a:p>
            <a:pPr lvl="1"/>
            <a:r>
              <a:rPr lang="en-US" dirty="0"/>
              <a:t>A randomized trial of adjuvant pembrolizumab continuation vs discontinuation in patients with stage II-III TNBC who achieved a pCR to neoadjuvant CT + CPI</a:t>
            </a:r>
          </a:p>
          <a:p>
            <a:endParaRPr lang="en-US" dirty="0"/>
          </a:p>
          <a:p>
            <a:endParaRPr lang="en-US" dirty="0"/>
          </a:p>
          <a:p>
            <a:endParaRPr lang="en-US" dirty="0"/>
          </a:p>
        </p:txBody>
      </p:sp>
    </p:spTree>
    <p:extLst>
      <p:ext uri="{BB962C8B-B14F-4D97-AF65-F5344CB8AC3E}">
        <p14:creationId xmlns:p14="http://schemas.microsoft.com/office/powerpoint/2010/main" val="14689005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42DBD86-C168-4912-BFF4-8AE09E7AB7B4}"/>
              </a:ext>
            </a:extLst>
          </p:cNvPr>
          <p:cNvSpPr>
            <a:spLocks noGrp="1"/>
          </p:cNvSpPr>
          <p:nvPr>
            <p:ph type="title"/>
          </p:nvPr>
        </p:nvSpPr>
        <p:spPr>
          <a:xfrm>
            <a:off x="609758" y="238127"/>
            <a:ext cx="10972641" cy="1103313"/>
          </a:xfrm>
        </p:spPr>
        <p:txBody>
          <a:bodyPr/>
          <a:lstStyle/>
          <a:p>
            <a:r>
              <a:rPr lang="en-US" dirty="0"/>
              <a:t>Phase III ASCENT-05: Sacituzumab Govitecan + </a:t>
            </a:r>
            <a:r>
              <a:rPr lang="en-US" dirty="0" err="1"/>
              <a:t>Pembro</a:t>
            </a:r>
            <a:r>
              <a:rPr lang="en-US" dirty="0"/>
              <a:t> in TNBC With Residual Disease After Surgery + </a:t>
            </a:r>
            <a:r>
              <a:rPr lang="en-US" dirty="0" err="1"/>
              <a:t>Neoadj</a:t>
            </a:r>
            <a:r>
              <a:rPr lang="en-US" dirty="0"/>
              <a:t> Tx</a:t>
            </a:r>
          </a:p>
        </p:txBody>
      </p:sp>
      <p:sp>
        <p:nvSpPr>
          <p:cNvPr id="4" name="Text Box 15">
            <a:extLst>
              <a:ext uri="{FF2B5EF4-FFF2-40B4-BE49-F238E27FC236}">
                <a16:creationId xmlns:a16="http://schemas.microsoft.com/office/drawing/2014/main" id="{71677349-4335-410F-8773-7DF277E4546F}"/>
              </a:ext>
            </a:extLst>
          </p:cNvPr>
          <p:cNvSpPr txBox="1">
            <a:spLocks noChangeArrowheads="1"/>
          </p:cNvSpPr>
          <p:nvPr/>
        </p:nvSpPr>
        <p:spPr bwMode="auto">
          <a:xfrm>
            <a:off x="430003" y="6363037"/>
            <a:ext cx="7853362" cy="276999"/>
          </a:xfrm>
          <a:prstGeom prst="rect">
            <a:avLst/>
          </a:prstGeom>
          <a:noFill/>
          <a:ln>
            <a:noFill/>
          </a:ln>
        </p:spPr>
        <p:txBody>
          <a:bodyPr anchor="b">
            <a:spAutoFit/>
          </a:bodyPr>
          <a:lstStyle>
            <a:lvl1pPr>
              <a:defRPr b="1">
                <a:solidFill>
                  <a:schemeClr val="tx1"/>
                </a:solidFill>
                <a:latin typeface="Arial" charset="0"/>
              </a:defRPr>
            </a:lvl1pPr>
            <a:lvl2pPr marL="742950" indent="-285750">
              <a:defRPr b="1">
                <a:solidFill>
                  <a:schemeClr val="tx1"/>
                </a:solidFill>
                <a:latin typeface="Arial" charset="0"/>
              </a:defRPr>
            </a:lvl2pPr>
            <a:lvl3pPr marL="1143000" indent="-228600">
              <a:defRPr b="1">
                <a:solidFill>
                  <a:schemeClr val="tx1"/>
                </a:solidFill>
                <a:latin typeface="Arial" charset="0"/>
              </a:defRPr>
            </a:lvl3pPr>
            <a:lvl4pPr marL="1600200" indent="-228600">
              <a:defRPr b="1">
                <a:solidFill>
                  <a:schemeClr val="tx1"/>
                </a:solidFill>
                <a:latin typeface="Arial" charset="0"/>
              </a:defRPr>
            </a:lvl4pPr>
            <a:lvl5pPr marL="2057400" indent="-22860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t-IT" altLang="en-US" sz="1200" b="0" i="0" u="none" strike="noStrike" kern="1200" cap="none" spc="-1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rPr>
              <a:t>NCT05633654.</a:t>
            </a:r>
            <a:endParaRPr kumimoji="0" lang="en-US" altLang="en-US"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Arial" panose="020B0604020202020204" pitchFamily="34" charset="0"/>
            </a:endParaRPr>
          </a:p>
        </p:txBody>
      </p:sp>
      <p:sp>
        <p:nvSpPr>
          <p:cNvPr id="8" name="Text Box 45">
            <a:extLst>
              <a:ext uri="{FF2B5EF4-FFF2-40B4-BE49-F238E27FC236}">
                <a16:creationId xmlns:a16="http://schemas.microsoft.com/office/drawing/2014/main" id="{D28B5568-A73D-40D6-92F1-103EA5235792}"/>
              </a:ext>
            </a:extLst>
          </p:cNvPr>
          <p:cNvSpPr txBox="1">
            <a:spLocks noChangeArrowheads="1"/>
          </p:cNvSpPr>
          <p:nvPr/>
        </p:nvSpPr>
        <p:spPr bwMode="auto">
          <a:xfrm>
            <a:off x="674844" y="1767431"/>
            <a:ext cx="3692193" cy="313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Adults with residual invasive TNBC in breast/LNs after neoadjuvant therapy + surgery; removal of all clinically evident disease in breast/LNs; treated with RT; recovered from surgery and RT; samples available of both pre-neoadjuvant therapy diagnostic biopsy and resected residual invasive disease tissue; </a:t>
            </a:r>
            <a:br>
              <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no known </a:t>
            </a:r>
            <a:r>
              <a:rPr kumimoji="0" lang="en-US" altLang="en-US" sz="1800" b="0" i="0" u="none" strike="noStrike" kern="1200" cap="none" spc="0" normalizeH="0" baseline="0" noProof="0" dirty="0" err="1">
                <a:ln>
                  <a:noFill/>
                </a:ln>
                <a:solidFill>
                  <a:srgbClr val="000000"/>
                </a:solidFill>
                <a:effectLst/>
                <a:uLnTx/>
                <a:uFillTx/>
                <a:latin typeface="Calibri" panose="020F0502020204030204" pitchFamily="34" charset="0"/>
                <a:ea typeface="+mn-ea"/>
                <a:cs typeface="Arial" panose="020B0604020202020204" pitchFamily="34" charset="0"/>
              </a:rPr>
              <a:t>g</a:t>
            </a:r>
            <a:r>
              <a:rPr kumimoji="0" lang="en-US" altLang="en-US" sz="1800" b="0" i="1" u="none" strike="noStrike" kern="1200" cap="none" spc="0" normalizeH="0" baseline="0" noProof="0" dirty="0" err="1">
                <a:ln>
                  <a:noFill/>
                </a:ln>
                <a:solidFill>
                  <a:srgbClr val="000000"/>
                </a:solidFill>
                <a:effectLst/>
                <a:uLnTx/>
                <a:uFillTx/>
                <a:latin typeface="Calibri" panose="020F0502020204030204" pitchFamily="34" charset="0"/>
                <a:ea typeface="+mn-ea"/>
                <a:cs typeface="Arial" panose="020B0604020202020204" pitchFamily="34" charset="0"/>
              </a:rPr>
              <a:t>BRCA</a:t>
            </a:r>
            <a:r>
              <a:rPr kumimoji="0" lang="en-US" altLang="en-US" sz="1800" b="0" i="0" u="none" strike="noStrike" kern="1200" cap="none" spc="0" normalizeH="0" baseline="0" noProof="0" dirty="0" err="1">
                <a:ln>
                  <a:noFill/>
                </a:ln>
                <a:solidFill>
                  <a:srgbClr val="000000"/>
                </a:solidFill>
                <a:effectLst/>
                <a:uLnTx/>
                <a:uFillTx/>
                <a:latin typeface="Calibri" panose="020F0502020204030204" pitchFamily="34" charset="0"/>
                <a:ea typeface="+mn-ea"/>
                <a:cs typeface="Arial" panose="020B0604020202020204" pitchFamily="34" charset="0"/>
              </a:rPr>
              <a:t>m</a:t>
            </a:r>
            <a:r>
              <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 ECOG PS 0/1 </a:t>
            </a:r>
            <a:br>
              <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(N = 1514)</a:t>
            </a:r>
          </a:p>
        </p:txBody>
      </p:sp>
      <p:grpSp>
        <p:nvGrpSpPr>
          <p:cNvPr id="6" name="Group 5">
            <a:extLst>
              <a:ext uri="{FF2B5EF4-FFF2-40B4-BE49-F238E27FC236}">
                <a16:creationId xmlns:a16="http://schemas.microsoft.com/office/drawing/2014/main" id="{7AC31657-DE89-E82C-A946-2D7ACE1FC5CC}"/>
              </a:ext>
            </a:extLst>
          </p:cNvPr>
          <p:cNvGrpSpPr/>
          <p:nvPr/>
        </p:nvGrpSpPr>
        <p:grpSpPr>
          <a:xfrm>
            <a:off x="4442565" y="2111054"/>
            <a:ext cx="5783260" cy="2452075"/>
            <a:chOff x="3631196" y="2431895"/>
            <a:chExt cx="5783260" cy="2452075"/>
          </a:xfrm>
        </p:grpSpPr>
        <p:sp>
          <p:nvSpPr>
            <p:cNvPr id="11" name="Rectangle 49">
              <a:extLst>
                <a:ext uri="{FF2B5EF4-FFF2-40B4-BE49-F238E27FC236}">
                  <a16:creationId xmlns:a16="http://schemas.microsoft.com/office/drawing/2014/main" id="{97528D38-317B-4004-A46A-C50CD0C3C467}"/>
                </a:ext>
              </a:extLst>
            </p:cNvPr>
            <p:cNvSpPr>
              <a:spLocks noChangeArrowheads="1"/>
            </p:cNvSpPr>
            <p:nvPr/>
          </p:nvSpPr>
          <p:spPr bwMode="auto">
            <a:xfrm>
              <a:off x="4523820" y="2431895"/>
              <a:ext cx="4890636" cy="949668"/>
            </a:xfrm>
            <a:prstGeom prst="rect">
              <a:avLst/>
            </a:prstGeom>
            <a:solidFill>
              <a:schemeClr val="accent1"/>
            </a:solidFill>
            <a:ln>
              <a:noFill/>
            </a:ln>
          </p:spPr>
          <p:txBody>
            <a:bodyPr wrap="square" anchor="ctr" anchorCtr="1"/>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r>
                <a:rPr kumimoji="0" lang="en-US" alt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Sacituzumab </a:t>
              </a:r>
              <a:r>
                <a:rPr kumimoji="0" lang="en-US" alt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mn-cs"/>
                </a:rPr>
                <a:t>govitecan </a:t>
              </a:r>
              <a:r>
                <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10 mg/kg IV on Days 1, 8 </a:t>
              </a:r>
            </a:p>
            <a:p>
              <a:pPr marL="0" marR="0" lvl="0" indent="0" algn="ctr" defTabSz="914400" rtl="0" eaLnBrk="1" fontAlgn="auto" latinLnBrk="0" hangingPunct="1">
                <a:lnSpc>
                  <a:spcPct val="100000"/>
                </a:lnSpc>
                <a:spcBef>
                  <a:spcPct val="0"/>
                </a:spcBef>
                <a:spcAft>
                  <a:spcPct val="0"/>
                </a:spcAft>
                <a:buClrTx/>
                <a:buSzTx/>
                <a:buFontTx/>
                <a:buNone/>
                <a:tabLst/>
                <a:defRPr/>
              </a:pPr>
              <a:r>
                <a:rPr kumimoji="0" lang="en-US" alt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Pembrolizumab</a:t>
              </a:r>
              <a:r>
                <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 200 mg IV on Day 1 of </a:t>
              </a:r>
              <a:br>
                <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br>
              <a:r>
                <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21-d cycles x 8</a:t>
              </a:r>
              <a:endParaRPr kumimoji="0" lang="en-US" alt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12" name="Rectangle 50">
              <a:extLst>
                <a:ext uri="{FF2B5EF4-FFF2-40B4-BE49-F238E27FC236}">
                  <a16:creationId xmlns:a16="http://schemas.microsoft.com/office/drawing/2014/main" id="{300CD652-0FF5-4995-9EB4-2B55130CE56E}"/>
                </a:ext>
              </a:extLst>
            </p:cNvPr>
            <p:cNvSpPr>
              <a:spLocks noChangeArrowheads="1"/>
            </p:cNvSpPr>
            <p:nvPr/>
          </p:nvSpPr>
          <p:spPr bwMode="auto">
            <a:xfrm>
              <a:off x="4523820" y="3622864"/>
              <a:ext cx="4890636" cy="949668"/>
            </a:xfrm>
            <a:prstGeom prst="rect">
              <a:avLst/>
            </a:prstGeom>
            <a:solidFill>
              <a:schemeClr val="accent3"/>
            </a:solidFill>
            <a:ln>
              <a:noFill/>
            </a:ln>
          </p:spPr>
          <p:txBody>
            <a:bodyPr wrap="square" anchor="ctr" anchorCtr="1"/>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r>
                <a:rPr kumimoji="0" lang="en-US" alt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Treatment of physician’s choice*</a:t>
              </a: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22" name="Line 54">
              <a:extLst>
                <a:ext uri="{FF2B5EF4-FFF2-40B4-BE49-F238E27FC236}">
                  <a16:creationId xmlns:a16="http://schemas.microsoft.com/office/drawing/2014/main" id="{57E4A48B-89B3-4BF3-BDE9-9475DE854F2F}"/>
                </a:ext>
              </a:extLst>
            </p:cNvPr>
            <p:cNvSpPr>
              <a:spLocks noChangeShapeType="1"/>
            </p:cNvSpPr>
            <p:nvPr/>
          </p:nvSpPr>
          <p:spPr bwMode="auto">
            <a:xfrm flipV="1">
              <a:off x="3631196" y="2916499"/>
              <a:ext cx="735841" cy="321959"/>
            </a:xfrm>
            <a:prstGeom prst="line">
              <a:avLst/>
            </a:prstGeom>
            <a:noFill/>
            <a:ln w="28575">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sp>
          <p:nvSpPr>
            <p:cNvPr id="18" name="Text Box 30">
              <a:extLst>
                <a:ext uri="{FF2B5EF4-FFF2-40B4-BE49-F238E27FC236}">
                  <a16:creationId xmlns:a16="http://schemas.microsoft.com/office/drawing/2014/main" id="{361B8BB0-0FD6-1139-6BC5-3700603DE414}"/>
                </a:ext>
              </a:extLst>
            </p:cNvPr>
            <p:cNvSpPr txBox="1">
              <a:spLocks noChangeArrowheads="1"/>
            </p:cNvSpPr>
            <p:nvPr/>
          </p:nvSpPr>
          <p:spPr bwMode="auto">
            <a:xfrm>
              <a:off x="4523821" y="4578758"/>
              <a:ext cx="4464480" cy="305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488" tIns="44450" rIns="90488" bIns="44450">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l" defTabSz="914400" rtl="0" eaLnBrk="1" fontAlgn="auto" latinLnBrk="0" hangingPunct="1">
                <a:lnSpc>
                  <a:spcPct val="100000"/>
                </a:lnSpc>
                <a:spcBef>
                  <a:spcPct val="35000"/>
                </a:spcBef>
                <a:spcAft>
                  <a:spcPct val="25000"/>
                </a:spcAft>
                <a:buClr>
                  <a:srgbClr val="015873"/>
                </a:buClr>
                <a:buSzTx/>
                <a:buFont typeface="Arial" panose="020B0604020202020204" pitchFamily="34" charset="0"/>
                <a:buNone/>
                <a:tabLst/>
                <a:defRPr/>
              </a:pPr>
              <a:r>
                <a:rPr kumimoji="0" lang="en-US" alt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*Pembrolizumab ± capecitabine.</a:t>
              </a:r>
            </a:p>
          </p:txBody>
        </p:sp>
        <p:sp>
          <p:nvSpPr>
            <p:cNvPr id="19" name="Line 54">
              <a:extLst>
                <a:ext uri="{FF2B5EF4-FFF2-40B4-BE49-F238E27FC236}">
                  <a16:creationId xmlns:a16="http://schemas.microsoft.com/office/drawing/2014/main" id="{CCECACDF-AABE-E31B-D3F5-418E9A3159DB}"/>
                </a:ext>
              </a:extLst>
            </p:cNvPr>
            <p:cNvSpPr>
              <a:spLocks noChangeShapeType="1"/>
            </p:cNvSpPr>
            <p:nvPr/>
          </p:nvSpPr>
          <p:spPr bwMode="auto">
            <a:xfrm>
              <a:off x="3631196" y="3759709"/>
              <a:ext cx="735841" cy="321959"/>
            </a:xfrm>
            <a:prstGeom prst="line">
              <a:avLst/>
            </a:prstGeom>
            <a:noFill/>
            <a:ln w="28575">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grpSp>
      <p:sp>
        <p:nvSpPr>
          <p:cNvPr id="5" name="Content Placeholder 4">
            <a:extLst>
              <a:ext uri="{FF2B5EF4-FFF2-40B4-BE49-F238E27FC236}">
                <a16:creationId xmlns:a16="http://schemas.microsoft.com/office/drawing/2014/main" id="{51E2B5B7-338B-B4CE-467B-CEC92B2D957B}"/>
              </a:ext>
            </a:extLst>
          </p:cNvPr>
          <p:cNvSpPr>
            <a:spLocks noGrp="1"/>
          </p:cNvSpPr>
          <p:nvPr>
            <p:ph idx="1"/>
          </p:nvPr>
        </p:nvSpPr>
        <p:spPr>
          <a:xfrm>
            <a:off x="604675" y="5089295"/>
            <a:ext cx="10877529" cy="1074437"/>
          </a:xfrm>
        </p:spPr>
        <p:txBody>
          <a:bodyPr/>
          <a:lstStyle/>
          <a:p>
            <a:r>
              <a:rPr lang="en-US" sz="2400" b="1" dirty="0"/>
              <a:t>Primary endpoint: </a:t>
            </a:r>
            <a:r>
              <a:rPr lang="en-US" sz="2400" dirty="0"/>
              <a:t>iDFS</a:t>
            </a:r>
          </a:p>
          <a:p>
            <a:r>
              <a:rPr lang="en-US" sz="2400" b="1" dirty="0"/>
              <a:t>Secondary endpoints: </a:t>
            </a:r>
            <a:r>
              <a:rPr lang="en-US" sz="2400" dirty="0"/>
              <a:t>OS, </a:t>
            </a:r>
            <a:r>
              <a:rPr lang="en-US" sz="2400" dirty="0" err="1"/>
              <a:t>dDFS</a:t>
            </a:r>
            <a:r>
              <a:rPr lang="en-US" sz="2400" dirty="0"/>
              <a:t>, time to worsening of QoL, safety</a:t>
            </a:r>
          </a:p>
        </p:txBody>
      </p:sp>
    </p:spTree>
    <p:extLst>
      <p:ext uri="{BB962C8B-B14F-4D97-AF65-F5344CB8AC3E}">
        <p14:creationId xmlns:p14="http://schemas.microsoft.com/office/powerpoint/2010/main" val="766044649"/>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79202" name="Rectangle 2"/>
          <p:cNvSpPr>
            <a:spLocks noGrp="1" noChangeArrowheads="1"/>
          </p:cNvSpPr>
          <p:nvPr>
            <p:ph type="title"/>
          </p:nvPr>
        </p:nvSpPr>
        <p:spPr>
          <a:xfrm>
            <a:off x="609758" y="238127"/>
            <a:ext cx="10980879" cy="1103313"/>
          </a:xfrm>
        </p:spPr>
        <p:txBody>
          <a:bodyPr/>
          <a:lstStyle/>
          <a:p>
            <a:r>
              <a:rPr lang="en-US" dirty="0"/>
              <a:t>Phase III TROPION-Breast03: Postneoadjuvant Dato-DXd ± Durva vs Investigator’s Choice for Stage I-III TNBC</a:t>
            </a:r>
          </a:p>
        </p:txBody>
      </p:sp>
      <p:sp>
        <p:nvSpPr>
          <p:cNvPr id="18" name="Content Placeholder 17">
            <a:extLst>
              <a:ext uri="{FF2B5EF4-FFF2-40B4-BE49-F238E27FC236}">
                <a16:creationId xmlns:a16="http://schemas.microsoft.com/office/drawing/2014/main" id="{57367283-3D88-397E-3771-7FE66801BE4E}"/>
              </a:ext>
            </a:extLst>
          </p:cNvPr>
          <p:cNvSpPr>
            <a:spLocks noGrp="1"/>
          </p:cNvSpPr>
          <p:nvPr>
            <p:ph idx="1"/>
          </p:nvPr>
        </p:nvSpPr>
        <p:spPr>
          <a:xfrm>
            <a:off x="604675" y="4717625"/>
            <a:ext cx="10877529" cy="1446107"/>
          </a:xfrm>
        </p:spPr>
        <p:txBody>
          <a:bodyPr/>
          <a:lstStyle/>
          <a:p>
            <a:r>
              <a:rPr lang="en-US" sz="2600" b="1" dirty="0"/>
              <a:t>Primary endpoint: </a:t>
            </a:r>
            <a:r>
              <a:rPr lang="en-US" sz="2600" dirty="0"/>
              <a:t>iDFS for dato-DXd + durva vs investigator’s choice</a:t>
            </a:r>
          </a:p>
          <a:p>
            <a:r>
              <a:rPr lang="en-US" sz="2600" b="1" dirty="0"/>
              <a:t>Secondary endpoints: </a:t>
            </a:r>
            <a:r>
              <a:rPr lang="en-US" sz="2600" dirty="0"/>
              <a:t>dDFS; OS; time to deterioration in physical functioning, GHS/QoL; fatigue; pharmacokinetics; immunogenicity; safety </a:t>
            </a:r>
            <a:endParaRPr lang="en-US" sz="2600" b="1" dirty="0"/>
          </a:p>
        </p:txBody>
      </p:sp>
      <p:sp>
        <p:nvSpPr>
          <p:cNvPr id="4" name="正方形/長方形 6">
            <a:extLst>
              <a:ext uri="{FF2B5EF4-FFF2-40B4-BE49-F238E27FC236}">
                <a16:creationId xmlns:a16="http://schemas.microsoft.com/office/drawing/2014/main" id="{FAB7ED2E-1C9F-C64E-53D5-EA59CED20366}"/>
              </a:ext>
            </a:extLst>
          </p:cNvPr>
          <p:cNvSpPr/>
          <p:nvPr/>
        </p:nvSpPr>
        <p:spPr>
          <a:xfrm>
            <a:off x="419405" y="6397347"/>
            <a:ext cx="4957699" cy="27699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a-DK" altLang="ja-JP" sz="1200" b="0" i="0" u="none" strike="noStrike" kern="1200" cap="none" spc="0" normalizeH="0" baseline="0" noProof="0" dirty="0">
                <a:ln>
                  <a:noFill/>
                </a:ln>
                <a:solidFill>
                  <a:srgbClr val="455560"/>
                </a:solidFill>
                <a:effectLst/>
                <a:uLnTx/>
                <a:uFillTx/>
                <a:latin typeface="Calibri" panose="020F0502020204030204" pitchFamily="34" charset="0"/>
                <a:ea typeface="+mn-ea"/>
                <a:cs typeface="Calibri" panose="020F0502020204030204" pitchFamily="34" charset="0"/>
              </a:rPr>
              <a:t>NCT05629585.</a:t>
            </a:r>
          </a:p>
        </p:txBody>
      </p:sp>
      <p:sp>
        <p:nvSpPr>
          <p:cNvPr id="6" name="Text Box 45">
            <a:extLst>
              <a:ext uri="{FF2B5EF4-FFF2-40B4-BE49-F238E27FC236}">
                <a16:creationId xmlns:a16="http://schemas.microsoft.com/office/drawing/2014/main" id="{7E043008-4BF5-A11E-DCA6-093FBB027612}"/>
              </a:ext>
            </a:extLst>
          </p:cNvPr>
          <p:cNvSpPr txBox="1">
            <a:spLocks noChangeArrowheads="1"/>
          </p:cNvSpPr>
          <p:nvPr/>
        </p:nvSpPr>
        <p:spPr bwMode="auto">
          <a:xfrm>
            <a:off x="674844" y="1998481"/>
            <a:ext cx="2948519" cy="2062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r>
              <a:rPr kumimoji="0" lang="en-GB" alt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Adults with stage I-III TNBC; residual disease in breast and/or axillary LNs at surgery after neoadjuvant therapy; surgical removal of all clinically evident disease in breast and LNs; </a:t>
            </a:r>
            <a:br>
              <a:rPr kumimoji="0" lang="en-GB" alt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br>
            <a:r>
              <a:rPr kumimoji="0" lang="en-GB" alt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no known g</a:t>
            </a:r>
            <a:r>
              <a:rPr kumimoji="0" lang="en-GB" altLang="en-US" sz="1600" b="0" i="1"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BRCA</a:t>
            </a:r>
            <a:r>
              <a:rPr kumimoji="0" lang="en-GB" alt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m; ECOG PS 0/1</a:t>
            </a:r>
          </a:p>
          <a:p>
            <a:pPr marL="0" marR="0" lvl="0" indent="0" algn="ctr" defTabSz="914400" rtl="0" eaLnBrk="1" fontAlgn="auto" latinLnBrk="0" hangingPunct="1">
              <a:lnSpc>
                <a:spcPct val="100000"/>
              </a:lnSpc>
              <a:spcBef>
                <a:spcPct val="0"/>
              </a:spcBef>
              <a:spcAft>
                <a:spcPct val="0"/>
              </a:spcAft>
              <a:buClrTx/>
              <a:buSzTx/>
              <a:buFontTx/>
              <a:buNone/>
              <a:tabLst/>
              <a:defRPr/>
            </a:pPr>
            <a:r>
              <a:rPr kumimoji="0" lang="en-GB" alt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rPr>
              <a:t>(N = 1175)</a:t>
            </a:r>
          </a:p>
        </p:txBody>
      </p:sp>
      <p:sp>
        <p:nvSpPr>
          <p:cNvPr id="7" name="Rectangle 49">
            <a:extLst>
              <a:ext uri="{FF2B5EF4-FFF2-40B4-BE49-F238E27FC236}">
                <a16:creationId xmlns:a16="http://schemas.microsoft.com/office/drawing/2014/main" id="{A26843DB-BACB-2CEE-F043-9BF93361CE1C}"/>
              </a:ext>
            </a:extLst>
          </p:cNvPr>
          <p:cNvSpPr>
            <a:spLocks noChangeArrowheads="1"/>
          </p:cNvSpPr>
          <p:nvPr/>
        </p:nvSpPr>
        <p:spPr bwMode="auto">
          <a:xfrm>
            <a:off x="4523820" y="1523528"/>
            <a:ext cx="4464480" cy="949668"/>
          </a:xfrm>
          <a:prstGeom prst="rect">
            <a:avLst/>
          </a:prstGeom>
          <a:solidFill>
            <a:schemeClr val="accent1"/>
          </a:solidFill>
          <a:ln>
            <a:noFill/>
          </a:ln>
        </p:spPr>
        <p:txBody>
          <a:bodyPr wrap="none" anchor="ctr" anchorCtr="1"/>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r>
              <a:rPr kumimoji="0" lang="en-US" alt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Dato-DXd</a:t>
            </a:r>
            <a:r>
              <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 6 mg/kg IV Q3W x 8 cycles +</a:t>
            </a:r>
          </a:p>
          <a:p>
            <a:pPr marL="0" marR="0" lvl="0" indent="0" algn="ctr" defTabSz="914400" rtl="0" eaLnBrk="1" fontAlgn="auto" latinLnBrk="0" hangingPunct="1">
              <a:lnSpc>
                <a:spcPct val="100000"/>
              </a:lnSpc>
              <a:spcBef>
                <a:spcPct val="0"/>
              </a:spcBef>
              <a:spcAft>
                <a:spcPct val="0"/>
              </a:spcAft>
              <a:buClrTx/>
              <a:buSzTx/>
              <a:buFontTx/>
              <a:buNone/>
              <a:tabLst/>
              <a:defRPr/>
            </a:pPr>
            <a:r>
              <a:rPr kumimoji="0" lang="en-US" alt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Durvalumab</a:t>
            </a:r>
            <a:r>
              <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 1120 mg IV Q3W x 9 cycles</a:t>
            </a:r>
            <a:endParaRPr kumimoji="0" lang="en-US" altLang="en-US" sz="16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endParaRPr>
          </a:p>
        </p:txBody>
      </p:sp>
      <p:sp>
        <p:nvSpPr>
          <p:cNvPr id="8" name="Rectangle 50">
            <a:extLst>
              <a:ext uri="{FF2B5EF4-FFF2-40B4-BE49-F238E27FC236}">
                <a16:creationId xmlns:a16="http://schemas.microsoft.com/office/drawing/2014/main" id="{4705AB74-0A56-3A04-6FFC-2AE76E535AE9}"/>
              </a:ext>
            </a:extLst>
          </p:cNvPr>
          <p:cNvSpPr>
            <a:spLocks noChangeArrowheads="1"/>
          </p:cNvSpPr>
          <p:nvPr/>
        </p:nvSpPr>
        <p:spPr bwMode="auto">
          <a:xfrm>
            <a:off x="4523820" y="3585869"/>
            <a:ext cx="4464480" cy="949668"/>
          </a:xfrm>
          <a:prstGeom prst="rect">
            <a:avLst/>
          </a:prstGeom>
          <a:solidFill>
            <a:schemeClr val="accent4"/>
          </a:solidFill>
          <a:ln>
            <a:noFill/>
          </a:ln>
        </p:spPr>
        <p:txBody>
          <a:bodyPr wrap="square" anchor="ctr" anchorCtr="1"/>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r>
              <a:rPr kumimoji="0" lang="en-US" alt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Investigator’s choice </a:t>
            </a:r>
            <a:r>
              <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of capecitabine, pembrolizumab,* or capecitabine + pembrolizumab*</a:t>
            </a:r>
          </a:p>
        </p:txBody>
      </p:sp>
      <p:sp>
        <p:nvSpPr>
          <p:cNvPr id="9" name="Line 54">
            <a:extLst>
              <a:ext uri="{FF2B5EF4-FFF2-40B4-BE49-F238E27FC236}">
                <a16:creationId xmlns:a16="http://schemas.microsoft.com/office/drawing/2014/main" id="{22E9371F-F2ED-B765-1EA8-A72196400555}"/>
              </a:ext>
            </a:extLst>
          </p:cNvPr>
          <p:cNvSpPr>
            <a:spLocks noChangeShapeType="1"/>
          </p:cNvSpPr>
          <p:nvPr/>
        </p:nvSpPr>
        <p:spPr bwMode="auto">
          <a:xfrm flipV="1">
            <a:off x="3623363" y="1998362"/>
            <a:ext cx="735841" cy="321959"/>
          </a:xfrm>
          <a:prstGeom prst="line">
            <a:avLst/>
          </a:prstGeom>
          <a:noFill/>
          <a:ln w="28575">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sp>
        <p:nvSpPr>
          <p:cNvPr id="11" name="Text Box 30">
            <a:extLst>
              <a:ext uri="{FF2B5EF4-FFF2-40B4-BE49-F238E27FC236}">
                <a16:creationId xmlns:a16="http://schemas.microsoft.com/office/drawing/2014/main" id="{9030AAB6-1341-A7FB-4DB7-430BEED22557}"/>
              </a:ext>
            </a:extLst>
          </p:cNvPr>
          <p:cNvSpPr txBox="1">
            <a:spLocks noChangeArrowheads="1"/>
          </p:cNvSpPr>
          <p:nvPr/>
        </p:nvSpPr>
        <p:spPr bwMode="auto">
          <a:xfrm>
            <a:off x="9152916" y="3799438"/>
            <a:ext cx="2924784" cy="7360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0488" tIns="44450" rIns="90488" bIns="44450">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l" defTabSz="914400" rtl="0" eaLnBrk="1" fontAlgn="auto" latinLnBrk="0" hangingPunct="1">
              <a:lnSpc>
                <a:spcPct val="100000"/>
              </a:lnSpc>
              <a:spcBef>
                <a:spcPct val="35000"/>
              </a:spcBef>
              <a:spcAft>
                <a:spcPct val="25000"/>
              </a:spcAft>
              <a:buClr>
                <a:srgbClr val="015873"/>
              </a:buClr>
              <a:buSzTx/>
              <a:buFont typeface="Arial" panose="020B0604020202020204" pitchFamily="34" charset="0"/>
              <a:buNone/>
              <a:tabLst/>
              <a:defRPr/>
            </a:pPr>
            <a:r>
              <a:rPr kumimoji="0" lang="en-US" altLang="en-US" sz="1400" b="0" i="0" u="none" strike="noStrike" kern="1200" cap="none" spc="0" normalizeH="0" baseline="0" noProof="0" dirty="0">
                <a:ln>
                  <a:noFill/>
                </a:ln>
                <a:solidFill>
                  <a:srgbClr val="000000"/>
                </a:solidFill>
                <a:effectLst/>
                <a:uLnTx/>
                <a:uFillTx/>
                <a:latin typeface="Calibri" panose="020F0502020204030204" pitchFamily="34" charset="0"/>
                <a:ea typeface="+mn-ea"/>
                <a:cs typeface="+mn-cs"/>
              </a:rPr>
              <a:t>*Adjuvant pembrolizumab only for those treated with neoadjuvant pembrolizumab.</a:t>
            </a:r>
          </a:p>
        </p:txBody>
      </p:sp>
      <p:sp>
        <p:nvSpPr>
          <p:cNvPr id="12" name="Line 54">
            <a:extLst>
              <a:ext uri="{FF2B5EF4-FFF2-40B4-BE49-F238E27FC236}">
                <a16:creationId xmlns:a16="http://schemas.microsoft.com/office/drawing/2014/main" id="{7AF2E1DD-F3C8-7944-296D-1C82028760F4}"/>
              </a:ext>
            </a:extLst>
          </p:cNvPr>
          <p:cNvSpPr>
            <a:spLocks noChangeShapeType="1"/>
          </p:cNvSpPr>
          <p:nvPr/>
        </p:nvSpPr>
        <p:spPr bwMode="auto">
          <a:xfrm>
            <a:off x="3623363" y="3738745"/>
            <a:ext cx="735841" cy="321959"/>
          </a:xfrm>
          <a:prstGeom prst="line">
            <a:avLst/>
          </a:prstGeom>
          <a:noFill/>
          <a:ln w="28575">
            <a:solidFill>
              <a:schemeClr val="bg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Arial" panose="020B0604020202020204" pitchFamily="34" charset="0"/>
            </a:endParaRPr>
          </a:p>
        </p:txBody>
      </p:sp>
      <p:sp>
        <p:nvSpPr>
          <p:cNvPr id="14" name="Rectangle 49">
            <a:extLst>
              <a:ext uri="{FF2B5EF4-FFF2-40B4-BE49-F238E27FC236}">
                <a16:creationId xmlns:a16="http://schemas.microsoft.com/office/drawing/2014/main" id="{18CA8AB7-E23D-6058-F398-3B7B167D33F9}"/>
              </a:ext>
            </a:extLst>
          </p:cNvPr>
          <p:cNvSpPr>
            <a:spLocks noChangeArrowheads="1"/>
          </p:cNvSpPr>
          <p:nvPr/>
        </p:nvSpPr>
        <p:spPr bwMode="auto">
          <a:xfrm>
            <a:off x="4523820" y="2554698"/>
            <a:ext cx="4464480" cy="949668"/>
          </a:xfrm>
          <a:prstGeom prst="rect">
            <a:avLst/>
          </a:prstGeom>
          <a:solidFill>
            <a:schemeClr val="accent3"/>
          </a:solidFill>
          <a:ln>
            <a:noFill/>
          </a:ln>
        </p:spPr>
        <p:txBody>
          <a:bodyPr wrap="none" anchor="ctr" anchorCtr="1"/>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r>
              <a:rPr kumimoji="0" lang="en-US" altLang="en-US" sz="1800" b="1"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Dato-DXd</a:t>
            </a:r>
            <a:r>
              <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Arial" panose="020B0604020202020204" pitchFamily="34" charset="0"/>
              </a:rPr>
              <a:t> 6 mg/kg IV Q3W x 8 cycles</a:t>
            </a:r>
          </a:p>
        </p:txBody>
      </p:sp>
      <p:cxnSp>
        <p:nvCxnSpPr>
          <p:cNvPr id="16" name="Straight Arrow Connector 15">
            <a:extLst>
              <a:ext uri="{FF2B5EF4-FFF2-40B4-BE49-F238E27FC236}">
                <a16:creationId xmlns:a16="http://schemas.microsoft.com/office/drawing/2014/main" id="{436D5FFE-4725-F86B-4911-74A54AB8386A}"/>
              </a:ext>
            </a:extLst>
          </p:cNvPr>
          <p:cNvCxnSpPr>
            <a:cxnSpLocks/>
          </p:cNvCxnSpPr>
          <p:nvPr/>
        </p:nvCxnSpPr>
        <p:spPr bwMode="auto">
          <a:xfrm flipV="1">
            <a:off x="3623363" y="3029532"/>
            <a:ext cx="743674" cy="1"/>
          </a:xfrm>
          <a:prstGeom prst="straightConnector1">
            <a:avLst/>
          </a:prstGeom>
          <a:noFill/>
          <a:ln w="28575" cap="flat" cmpd="sng" algn="ctr">
            <a:solidFill>
              <a:schemeClr val="bg1"/>
            </a:solidFill>
            <a:prstDash val="solid"/>
            <a:round/>
            <a:headEnd type="none" w="med" len="med"/>
            <a:tailEnd type="triangle"/>
          </a:ln>
          <a:effectLst/>
        </p:spPr>
      </p:cxnSp>
    </p:spTree>
    <p:extLst>
      <p:ext uri="{BB962C8B-B14F-4D97-AF65-F5344CB8AC3E}">
        <p14:creationId xmlns:p14="http://schemas.microsoft.com/office/powerpoint/2010/main" val="2693960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34B9E9-EFA0-4C20-DF0C-04426E17509A}"/>
              </a:ext>
            </a:extLst>
          </p:cNvPr>
          <p:cNvSpPr>
            <a:spLocks noGrp="1"/>
          </p:cNvSpPr>
          <p:nvPr>
            <p:ph type="title"/>
          </p:nvPr>
        </p:nvSpPr>
        <p:spPr>
          <a:xfrm>
            <a:off x="707255" y="-193440"/>
            <a:ext cx="10972800" cy="1082439"/>
          </a:xfrm>
        </p:spPr>
        <p:txBody>
          <a:bodyPr/>
          <a:lstStyle/>
          <a:p>
            <a:r>
              <a:rPr lang="en-US" dirty="0"/>
              <a:t>Summary Triple Negative Breast Cancer</a:t>
            </a:r>
          </a:p>
        </p:txBody>
      </p:sp>
      <p:sp>
        <p:nvSpPr>
          <p:cNvPr id="3" name="Content Placeholder 2">
            <a:extLst>
              <a:ext uri="{FF2B5EF4-FFF2-40B4-BE49-F238E27FC236}">
                <a16:creationId xmlns:a16="http://schemas.microsoft.com/office/drawing/2014/main" id="{AAF1EFB6-CB64-100F-7DC5-72ED341FE065}"/>
              </a:ext>
            </a:extLst>
          </p:cNvPr>
          <p:cNvSpPr>
            <a:spLocks noGrp="1"/>
          </p:cNvSpPr>
          <p:nvPr>
            <p:ph idx="1"/>
          </p:nvPr>
        </p:nvSpPr>
        <p:spPr>
          <a:xfrm>
            <a:off x="618477" y="1273647"/>
            <a:ext cx="10767277" cy="4832185"/>
          </a:xfrm>
        </p:spPr>
        <p:txBody>
          <a:bodyPr/>
          <a:lstStyle/>
          <a:p>
            <a:r>
              <a:rPr lang="en-US" dirty="0"/>
              <a:t>Preop chemotherapy + pembrolizumab SOC for stage 2/3 TNBC (?T1cN0)</a:t>
            </a:r>
          </a:p>
          <a:p>
            <a:r>
              <a:rPr lang="en-US" dirty="0"/>
              <a:t>SWOG/NCTN: Preop KN-522 vs 6 </a:t>
            </a:r>
            <a:r>
              <a:rPr lang="en-US" dirty="0" err="1"/>
              <a:t>DCb</a:t>
            </a:r>
            <a:r>
              <a:rPr lang="en-US" dirty="0"/>
              <a:t> + pembrolizumab  -- de-escalate chemotherapy for pts with </a:t>
            </a:r>
            <a:r>
              <a:rPr lang="en-US" dirty="0" err="1"/>
              <a:t>cCR</a:t>
            </a:r>
            <a:r>
              <a:rPr lang="en-US" dirty="0"/>
              <a:t> post-preop </a:t>
            </a:r>
            <a:r>
              <a:rPr lang="en-US" dirty="0" err="1"/>
              <a:t>taxane</a:t>
            </a:r>
            <a:r>
              <a:rPr lang="en-US" dirty="0"/>
              <a:t>/</a:t>
            </a:r>
            <a:r>
              <a:rPr lang="en-US" dirty="0" err="1"/>
              <a:t>Cb</a:t>
            </a:r>
            <a:r>
              <a:rPr lang="en-US" dirty="0"/>
              <a:t>/pembrolizumab?</a:t>
            </a:r>
          </a:p>
          <a:p>
            <a:r>
              <a:rPr lang="en-US" dirty="0"/>
              <a:t>Improving outcome efficacy of stage II/III TNBC pts with residual disease s/p KN-522 with </a:t>
            </a:r>
            <a:r>
              <a:rPr lang="en-US" dirty="0" err="1"/>
              <a:t>sacituzumab</a:t>
            </a:r>
            <a:r>
              <a:rPr lang="en-US" dirty="0"/>
              <a:t> + pembrolizumab or </a:t>
            </a:r>
            <a:r>
              <a:rPr lang="en-US" dirty="0" err="1"/>
              <a:t>dato-DXd</a:t>
            </a:r>
            <a:r>
              <a:rPr lang="en-US" dirty="0"/>
              <a:t> +/- durvalumab</a:t>
            </a:r>
          </a:p>
          <a:p>
            <a:r>
              <a:rPr lang="en-US" dirty="0"/>
              <a:t>Need better understanding and therapeutic strategies for RCB 2/3 early stage TNBC pts</a:t>
            </a:r>
          </a:p>
        </p:txBody>
      </p:sp>
    </p:spTree>
    <p:extLst>
      <p:ext uri="{BB962C8B-B14F-4D97-AF65-F5344CB8AC3E}">
        <p14:creationId xmlns:p14="http://schemas.microsoft.com/office/powerpoint/2010/main" val="224914158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2286" y="5366"/>
            <a:ext cx="10358967" cy="903354"/>
          </a:xfrm>
        </p:spPr>
        <p:txBody>
          <a:bodyPr/>
          <a:lstStyle/>
          <a:p>
            <a:r>
              <a:rPr lang="en-US" dirty="0"/>
              <a:t>Faculty</a:t>
            </a:r>
          </a:p>
        </p:txBody>
      </p:sp>
      <p:sp>
        <p:nvSpPr>
          <p:cNvPr id="3" name="Text Box 7">
            <a:extLst>
              <a:ext uri="{FF2B5EF4-FFF2-40B4-BE49-F238E27FC236}">
                <a16:creationId xmlns:a16="http://schemas.microsoft.com/office/drawing/2014/main" id="{68212B66-3867-19C1-A02A-CD2F66D2DB30}"/>
              </a:ext>
            </a:extLst>
          </p:cNvPr>
          <p:cNvSpPr txBox="1">
            <a:spLocks noChangeArrowheads="1"/>
          </p:cNvSpPr>
          <p:nvPr/>
        </p:nvSpPr>
        <p:spPr bwMode="auto">
          <a:xfrm>
            <a:off x="1575812" y="756448"/>
            <a:ext cx="4572000" cy="1531803"/>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Komal </a:t>
            </a:r>
            <a:r>
              <a:rPr kumimoji="0" lang="en-US" sz="1500" b="1"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charset="0"/>
                <a:cs typeface="Calibri" panose="020F0502020204030204" pitchFamily="34" charset="0"/>
              </a:rPr>
              <a:t>Jhaveri</a:t>
            </a:r>
            <a:r>
              <a:rPr kumimoji="0" lang="en-US" sz="15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MD</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Associate Attending Physician</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Breast Medicine Service and Early Drug</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Development Service</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Section Head, Endocrine Therapy Research Program</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Clinical Director, Early Drug Development Service</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Department of Medicine</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Memorial Sloan Kettering Cancer Center</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Assistant Professor of Medicine</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Weill Cornell College of Medicine</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New York, New York</a:t>
            </a:r>
          </a:p>
        </p:txBody>
      </p:sp>
      <p:pic>
        <p:nvPicPr>
          <p:cNvPr id="5" name="Picture 4">
            <a:extLst>
              <a:ext uri="{FF2B5EF4-FFF2-40B4-BE49-F238E27FC236}">
                <a16:creationId xmlns:a16="http://schemas.microsoft.com/office/drawing/2014/main" id="{417E00C0-B344-9597-E2B6-70E097F1F547}"/>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344488" y="756448"/>
            <a:ext cx="1143000" cy="1143000"/>
          </a:xfrm>
          <a:prstGeom prst="rect">
            <a:avLst/>
          </a:prstGeom>
        </p:spPr>
      </p:pic>
      <p:sp>
        <p:nvSpPr>
          <p:cNvPr id="6" name="Text Box 7">
            <a:extLst>
              <a:ext uri="{FF2B5EF4-FFF2-40B4-BE49-F238E27FC236}">
                <a16:creationId xmlns:a16="http://schemas.microsoft.com/office/drawing/2014/main" id="{E33187F1-27DA-AD73-A6C0-EEDB017B3D9E}"/>
              </a:ext>
            </a:extLst>
          </p:cNvPr>
          <p:cNvSpPr txBox="1">
            <a:spLocks noChangeArrowheads="1"/>
          </p:cNvSpPr>
          <p:nvPr/>
        </p:nvSpPr>
        <p:spPr bwMode="auto">
          <a:xfrm>
            <a:off x="1575812" y="3409365"/>
            <a:ext cx="4572000" cy="1531803"/>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Kevin </a:t>
            </a:r>
            <a:r>
              <a:rPr kumimoji="0" lang="en-US" sz="1500" b="1"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charset="0"/>
                <a:cs typeface="Calibri" panose="020F0502020204030204" pitchFamily="34" charset="0"/>
              </a:rPr>
              <a:t>Kalinsky</a:t>
            </a:r>
            <a:r>
              <a:rPr kumimoji="0" lang="en-US" sz="15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MD, MS</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Associate Professor</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Department of Hematology and Medical Oncology</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Emory University School of Medicine</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Director, Glenn Family Breast Center</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Director, Breast Medical Oncology</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Winship Cancer Institute of Emory University</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Atlanta, Georgia</a:t>
            </a:r>
          </a:p>
        </p:txBody>
      </p:sp>
      <p:pic>
        <p:nvPicPr>
          <p:cNvPr id="7" name="Picture 6">
            <a:extLst>
              <a:ext uri="{FF2B5EF4-FFF2-40B4-BE49-F238E27FC236}">
                <a16:creationId xmlns:a16="http://schemas.microsoft.com/office/drawing/2014/main" id="{E0CA0BDF-67BB-0375-3682-02B2E489EB9D}"/>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344488" y="3409365"/>
            <a:ext cx="1143000" cy="1143000"/>
          </a:xfrm>
          <a:prstGeom prst="rect">
            <a:avLst/>
          </a:prstGeom>
        </p:spPr>
      </p:pic>
      <p:sp>
        <p:nvSpPr>
          <p:cNvPr id="10" name="Text Box 9">
            <a:extLst>
              <a:ext uri="{FF2B5EF4-FFF2-40B4-BE49-F238E27FC236}">
                <a16:creationId xmlns:a16="http://schemas.microsoft.com/office/drawing/2014/main" id="{218C4E00-9474-D984-3CA3-4108A5128A34}"/>
              </a:ext>
            </a:extLst>
          </p:cNvPr>
          <p:cNvSpPr txBox="1">
            <a:spLocks noChangeArrowheads="1"/>
          </p:cNvSpPr>
          <p:nvPr/>
        </p:nvSpPr>
        <p:spPr bwMode="auto">
          <a:xfrm>
            <a:off x="7673960" y="5552912"/>
            <a:ext cx="3070849" cy="1296144"/>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ct val="30000"/>
              </a:spcBef>
              <a:spcAft>
                <a:spcPts val="800"/>
              </a:spcAft>
              <a:buClr>
                <a:srgbClr val="000000"/>
              </a:buClr>
              <a:buSzPct val="100000"/>
              <a:buFontTx/>
              <a:buNone/>
              <a:tabLst/>
              <a:defRPr/>
            </a:pPr>
            <a:r>
              <a:rPr kumimoji="0" lang="en-US" sz="1500" b="1" i="0" u="none" strike="noStrike" kern="1200" cap="none" spc="0" normalizeH="0" baseline="0" noProof="0" dirty="0">
                <a:ln>
                  <a:noFill/>
                </a:ln>
                <a:solidFill>
                  <a:srgbClr val="0432FF"/>
                </a:solidFill>
                <a:effectLst/>
                <a:uLnTx/>
                <a:uFillTx/>
                <a:latin typeface="Calibri" pitchFamily="-72" charset="0"/>
                <a:ea typeface="MS PGothic" charset="0"/>
              </a:rPr>
              <a:t>Moderator</a:t>
            </a:r>
            <a:br>
              <a:rPr kumimoji="0" lang="en-US" sz="1500" b="1" i="0" u="none" strike="noStrike" kern="1200" cap="none" spc="0" normalizeH="0" baseline="0" noProof="0" dirty="0">
                <a:ln>
                  <a:noFill/>
                </a:ln>
                <a:solidFill>
                  <a:srgbClr val="000000"/>
                </a:solidFill>
                <a:effectLst/>
                <a:uLnTx/>
                <a:uFillTx/>
                <a:latin typeface="Calibri" pitchFamily="-72" charset="0"/>
                <a:ea typeface="MS PGothic" charset="0"/>
              </a:rPr>
            </a:br>
            <a:r>
              <a:rPr kumimoji="0" lang="en-US" sz="1500" b="1" i="0" u="none" strike="noStrike" kern="1200" cap="none" spc="0" normalizeH="0" baseline="0" noProof="0" dirty="0">
                <a:ln>
                  <a:noFill/>
                </a:ln>
                <a:solidFill>
                  <a:srgbClr val="000000"/>
                </a:solidFill>
                <a:effectLst/>
                <a:uLnTx/>
                <a:uFillTx/>
                <a:latin typeface="Calibri" pitchFamily="-72" charset="0"/>
                <a:ea typeface="MS PGothic" charset="0"/>
              </a:rPr>
              <a:t>Neil Love, MD</a:t>
            </a:r>
            <a:br>
              <a:rPr kumimoji="0" lang="en-US" sz="1500" b="1" i="0" u="none" strike="noStrike" kern="1200" cap="none" spc="0" normalizeH="0" baseline="0" noProof="0" dirty="0">
                <a:ln>
                  <a:noFill/>
                </a:ln>
                <a:solidFill>
                  <a:srgbClr val="000000"/>
                </a:solidFill>
                <a:effectLst/>
                <a:uLnTx/>
                <a:uFillTx/>
                <a:latin typeface="Calibri" pitchFamily="-72" charset="0"/>
                <a:ea typeface="MS PGothic" charset="0"/>
              </a:rPr>
            </a:br>
            <a:r>
              <a:rPr kumimoji="0" lang="en-US" sz="1500" b="0" i="0" u="none" strike="noStrike" kern="1200" cap="none" spc="0" normalizeH="0" baseline="0" noProof="0" dirty="0">
                <a:ln>
                  <a:noFill/>
                </a:ln>
                <a:solidFill>
                  <a:srgbClr val="000000"/>
                </a:solidFill>
                <a:effectLst/>
                <a:uLnTx/>
                <a:uFillTx/>
                <a:latin typeface="Calibri" pitchFamily="-72" charset="0"/>
                <a:ea typeface="MS PGothic" charset="0"/>
              </a:rPr>
              <a:t>Research To Practice</a:t>
            </a:r>
            <a:br>
              <a:rPr kumimoji="0" lang="en-US" sz="1500" b="0" i="0" u="none" strike="noStrike" kern="1200" cap="none" spc="0" normalizeH="0" baseline="0" noProof="0" dirty="0">
                <a:ln>
                  <a:noFill/>
                </a:ln>
                <a:solidFill>
                  <a:srgbClr val="000000"/>
                </a:solidFill>
                <a:effectLst/>
                <a:uLnTx/>
                <a:uFillTx/>
                <a:latin typeface="Calibri" pitchFamily="-72" charset="0"/>
                <a:ea typeface="MS PGothic" charset="0"/>
              </a:rPr>
            </a:br>
            <a:r>
              <a:rPr kumimoji="0" lang="en-US" sz="1500" b="0" i="0" u="none" strike="noStrike" kern="1200" cap="none" spc="0" normalizeH="0" baseline="0" noProof="0" dirty="0">
                <a:ln>
                  <a:noFill/>
                </a:ln>
                <a:solidFill>
                  <a:srgbClr val="000000"/>
                </a:solidFill>
                <a:effectLst/>
                <a:uLnTx/>
                <a:uFillTx/>
                <a:latin typeface="Calibri" pitchFamily="-72" charset="0"/>
                <a:ea typeface="MS PGothic" charset="0"/>
              </a:rPr>
              <a:t>Miami, Florida</a:t>
            </a:r>
          </a:p>
        </p:txBody>
      </p:sp>
      <p:pic>
        <p:nvPicPr>
          <p:cNvPr id="11" name="Picture 10">
            <a:extLst>
              <a:ext uri="{FF2B5EF4-FFF2-40B4-BE49-F238E27FC236}">
                <a16:creationId xmlns:a16="http://schemas.microsoft.com/office/drawing/2014/main" id="{89480FE5-B669-AEDB-44BC-0FC80DD30DB3}"/>
              </a:ext>
            </a:extLst>
          </p:cNvPr>
          <p:cNvPicPr>
            <a:picLocks noChangeAspect="1"/>
          </p:cNvPicPr>
          <p:nvPr/>
        </p:nvPicPr>
        <p:blipFill>
          <a:blip r:embed="rId5">
            <a:extLst>
              <a:ext uri="{28A0092B-C50C-407E-A947-70E740481C1C}">
                <a14:useLocalDpi xmlns:a14="http://schemas.microsoft.com/office/drawing/2010/main" val="0"/>
              </a:ext>
            </a:extLst>
          </a:blip>
          <a:srcRect/>
          <a:stretch/>
        </p:blipFill>
        <p:spPr>
          <a:xfrm>
            <a:off x="6510888" y="5552912"/>
            <a:ext cx="1097280" cy="1097280"/>
          </a:xfrm>
          <a:prstGeom prst="rect">
            <a:avLst/>
          </a:prstGeom>
        </p:spPr>
      </p:pic>
      <p:sp>
        <p:nvSpPr>
          <p:cNvPr id="13" name="Text Box 7">
            <a:extLst>
              <a:ext uri="{FF2B5EF4-FFF2-40B4-BE49-F238E27FC236}">
                <a16:creationId xmlns:a16="http://schemas.microsoft.com/office/drawing/2014/main" id="{0DE437E0-592B-47ED-0415-A12F06197CDF}"/>
              </a:ext>
            </a:extLst>
          </p:cNvPr>
          <p:cNvSpPr txBox="1">
            <a:spLocks noChangeArrowheads="1"/>
          </p:cNvSpPr>
          <p:nvPr/>
        </p:nvSpPr>
        <p:spPr bwMode="auto">
          <a:xfrm>
            <a:off x="7673960" y="756448"/>
            <a:ext cx="4572000" cy="1531803"/>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Joyce O’Shaughnessy, MD</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Celebrating Women Chair in Breast</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Cancer Research</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Baylor University Medical Center</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Director, Breast Cancer Research Program</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Texas Oncology</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US Oncology</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Dallas, Texas</a:t>
            </a:r>
          </a:p>
        </p:txBody>
      </p:sp>
      <p:pic>
        <p:nvPicPr>
          <p:cNvPr id="21" name="Picture 20">
            <a:extLst>
              <a:ext uri="{FF2B5EF4-FFF2-40B4-BE49-F238E27FC236}">
                <a16:creationId xmlns:a16="http://schemas.microsoft.com/office/drawing/2014/main" id="{EA176E10-DF29-401E-B7E7-E99A3EE946A2}"/>
              </a:ext>
            </a:extLst>
          </p:cNvPr>
          <p:cNvPicPr>
            <a:picLocks noChangeAspect="1"/>
          </p:cNvPicPr>
          <p:nvPr/>
        </p:nvPicPr>
        <p:blipFill>
          <a:blip r:embed="rId6">
            <a:extLst>
              <a:ext uri="{28A0092B-C50C-407E-A947-70E740481C1C}">
                <a14:useLocalDpi xmlns:a14="http://schemas.microsoft.com/office/drawing/2010/main" val="0"/>
              </a:ext>
            </a:extLst>
          </a:blip>
          <a:srcRect/>
          <a:stretch/>
        </p:blipFill>
        <p:spPr>
          <a:xfrm>
            <a:off x="6510888" y="756448"/>
            <a:ext cx="1097280" cy="1097280"/>
          </a:xfrm>
          <a:prstGeom prst="rect">
            <a:avLst/>
          </a:prstGeom>
        </p:spPr>
      </p:pic>
      <p:sp>
        <p:nvSpPr>
          <p:cNvPr id="4" name="Text Box 7">
            <a:extLst>
              <a:ext uri="{FF2B5EF4-FFF2-40B4-BE49-F238E27FC236}">
                <a16:creationId xmlns:a16="http://schemas.microsoft.com/office/drawing/2014/main" id="{2B4E1AA2-A270-0FDD-1112-E3B65308D6B3}"/>
              </a:ext>
            </a:extLst>
          </p:cNvPr>
          <p:cNvSpPr txBox="1">
            <a:spLocks noChangeArrowheads="1"/>
          </p:cNvSpPr>
          <p:nvPr/>
        </p:nvSpPr>
        <p:spPr bwMode="auto">
          <a:xfrm>
            <a:off x="1575812" y="5348383"/>
            <a:ext cx="4572000" cy="1531803"/>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Ian E </a:t>
            </a:r>
            <a:r>
              <a:rPr kumimoji="0" lang="en-US" sz="1500" b="1"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charset="0"/>
                <a:cs typeface="Calibri" panose="020F0502020204030204" pitchFamily="34" charset="0"/>
              </a:rPr>
              <a:t>Krop</a:t>
            </a:r>
            <a:r>
              <a:rPr kumimoji="0" lang="en-US" sz="15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MD, PhD</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Associate Cancer Center Director </a:t>
            </a:r>
            <a:b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b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for</a:t>
            </a:r>
            <a:r>
              <a:rPr lang="en-US" sz="1500" b="0" dirty="0">
                <a:solidFill>
                  <a:srgbClr val="000000"/>
                </a:solidFill>
                <a:latin typeface="Calibri" panose="020F0502020204030204" pitchFamily="34" charset="0"/>
                <a:ea typeface="ＭＳ Ｐゴシック" charset="0"/>
                <a:cs typeface="Calibri" panose="020F0502020204030204" pitchFamily="34" charset="0"/>
              </a:rPr>
              <a:t> </a:t>
            </a: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Clinical Research</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Director, Clinical Trials Office</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Yale Cancer Center</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New Haven, Connecticut</a:t>
            </a:r>
          </a:p>
        </p:txBody>
      </p:sp>
      <p:pic>
        <p:nvPicPr>
          <p:cNvPr id="8" name="Picture 7">
            <a:extLst>
              <a:ext uri="{FF2B5EF4-FFF2-40B4-BE49-F238E27FC236}">
                <a16:creationId xmlns:a16="http://schemas.microsoft.com/office/drawing/2014/main" id="{AF2FEBCF-289E-5FB7-2C75-FBAB220629AC}"/>
              </a:ext>
            </a:extLst>
          </p:cNvPr>
          <p:cNvPicPr>
            <a:picLocks noChangeAspect="1"/>
          </p:cNvPicPr>
          <p:nvPr/>
        </p:nvPicPr>
        <p:blipFill>
          <a:blip r:embed="rId7">
            <a:extLst>
              <a:ext uri="{28A0092B-C50C-407E-A947-70E740481C1C}">
                <a14:useLocalDpi xmlns:a14="http://schemas.microsoft.com/office/drawing/2010/main" val="0"/>
              </a:ext>
            </a:extLst>
          </a:blip>
          <a:srcRect/>
          <a:stretch/>
        </p:blipFill>
        <p:spPr>
          <a:xfrm>
            <a:off x="344488" y="5348383"/>
            <a:ext cx="1143000" cy="1143000"/>
          </a:xfrm>
          <a:prstGeom prst="rect">
            <a:avLst/>
          </a:prstGeom>
        </p:spPr>
      </p:pic>
      <p:sp>
        <p:nvSpPr>
          <p:cNvPr id="9" name="Text Box 7">
            <a:extLst>
              <a:ext uri="{FF2B5EF4-FFF2-40B4-BE49-F238E27FC236}">
                <a16:creationId xmlns:a16="http://schemas.microsoft.com/office/drawing/2014/main" id="{65AC50C5-F9C3-3B56-E18B-8AE2E11D3CCF}"/>
              </a:ext>
            </a:extLst>
          </p:cNvPr>
          <p:cNvSpPr txBox="1">
            <a:spLocks noChangeArrowheads="1"/>
          </p:cNvSpPr>
          <p:nvPr/>
        </p:nvSpPr>
        <p:spPr bwMode="auto">
          <a:xfrm>
            <a:off x="7673960" y="2666045"/>
            <a:ext cx="4572000" cy="1235515"/>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Hope S </a:t>
            </a:r>
            <a:r>
              <a:rPr kumimoji="0" lang="en-US" sz="1500" b="1"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charset="0"/>
                <a:cs typeface="Calibri" panose="020F0502020204030204" pitchFamily="34" charset="0"/>
              </a:rPr>
              <a:t>Rugo</a:t>
            </a:r>
            <a:r>
              <a:rPr kumimoji="0" lang="en-US" sz="15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MD</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Professor of Medicine</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Director, Breast Oncology and Clinical Trials Education</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University of California, San Francisco</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Helen Diller Family Comprehensive Cancer Center</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San Francisco, California</a:t>
            </a:r>
          </a:p>
        </p:txBody>
      </p:sp>
      <p:pic>
        <p:nvPicPr>
          <p:cNvPr id="12" name="Picture 11">
            <a:extLst>
              <a:ext uri="{FF2B5EF4-FFF2-40B4-BE49-F238E27FC236}">
                <a16:creationId xmlns:a16="http://schemas.microsoft.com/office/drawing/2014/main" id="{E93D8956-D2E8-50C5-ACCA-C5DCD0D40DEE}"/>
              </a:ext>
            </a:extLst>
          </p:cNvPr>
          <p:cNvPicPr>
            <a:picLocks noChangeAspect="1"/>
          </p:cNvPicPr>
          <p:nvPr/>
        </p:nvPicPr>
        <p:blipFill>
          <a:blip r:embed="rId8">
            <a:extLst>
              <a:ext uri="{28A0092B-C50C-407E-A947-70E740481C1C}">
                <a14:useLocalDpi xmlns:a14="http://schemas.microsoft.com/office/drawing/2010/main" val="0"/>
              </a:ext>
            </a:extLst>
          </a:blip>
          <a:srcRect/>
          <a:stretch/>
        </p:blipFill>
        <p:spPr>
          <a:xfrm>
            <a:off x="6510888" y="2666045"/>
            <a:ext cx="1097280" cy="1097280"/>
          </a:xfrm>
          <a:prstGeom prst="rect">
            <a:avLst/>
          </a:prstGeom>
        </p:spPr>
      </p:pic>
      <p:sp>
        <p:nvSpPr>
          <p:cNvPr id="14" name="Text Box 7">
            <a:extLst>
              <a:ext uri="{FF2B5EF4-FFF2-40B4-BE49-F238E27FC236}">
                <a16:creationId xmlns:a16="http://schemas.microsoft.com/office/drawing/2014/main" id="{29B3141F-1FAC-9F33-28EE-AF816B2E40F4}"/>
              </a:ext>
            </a:extLst>
          </p:cNvPr>
          <p:cNvSpPr txBox="1">
            <a:spLocks noChangeArrowheads="1"/>
          </p:cNvSpPr>
          <p:nvPr/>
        </p:nvSpPr>
        <p:spPr bwMode="auto">
          <a:xfrm>
            <a:off x="7673960" y="4221088"/>
            <a:ext cx="4572000" cy="1368152"/>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Professor Peter Schmid, FRCP, MD, PhD</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Lead, Centre of Experimental Cancer Medicine</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Barts Cancer Institute</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London, United Kingdom</a:t>
            </a:r>
          </a:p>
        </p:txBody>
      </p:sp>
      <p:pic>
        <p:nvPicPr>
          <p:cNvPr id="15" name="Picture 14">
            <a:extLst>
              <a:ext uri="{FF2B5EF4-FFF2-40B4-BE49-F238E27FC236}">
                <a16:creationId xmlns:a16="http://schemas.microsoft.com/office/drawing/2014/main" id="{0DC42A5A-39E4-6B6A-1DC9-E548CEBA3667}"/>
              </a:ext>
            </a:extLst>
          </p:cNvPr>
          <p:cNvPicPr>
            <a:picLocks noChangeAspect="1"/>
          </p:cNvPicPr>
          <p:nvPr/>
        </p:nvPicPr>
        <p:blipFill>
          <a:blip r:embed="rId9">
            <a:extLst>
              <a:ext uri="{28A0092B-C50C-407E-A947-70E740481C1C}">
                <a14:useLocalDpi xmlns:a14="http://schemas.microsoft.com/office/drawing/2010/main" val="0"/>
              </a:ext>
            </a:extLst>
          </a:blip>
          <a:srcRect/>
          <a:stretch/>
        </p:blipFill>
        <p:spPr>
          <a:xfrm>
            <a:off x="6510888" y="4221087"/>
            <a:ext cx="1097280" cy="1097280"/>
          </a:xfrm>
          <a:prstGeom prst="rect">
            <a:avLst/>
          </a:prstGeom>
        </p:spPr>
      </p:pic>
    </p:spTree>
    <p:custDataLst>
      <p:tags r:id="rId1"/>
    </p:custDataLst>
    <p:extLst>
      <p:ext uri="{BB962C8B-B14F-4D97-AF65-F5344CB8AC3E}">
        <p14:creationId xmlns:p14="http://schemas.microsoft.com/office/powerpoint/2010/main" val="2207331464"/>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E313E579-4490-0145-807C-6A292BA347B7}"/>
              </a:ext>
            </a:extLst>
          </p:cNvPr>
          <p:cNvSpPr>
            <a:spLocks noGrp="1"/>
          </p:cNvSpPr>
          <p:nvPr>
            <p:ph idx="37"/>
          </p:nvPr>
        </p:nvSpPr>
        <p:spPr/>
        <p:txBody>
          <a:bodyPr/>
          <a:lstStyle/>
          <a:p>
            <a:r>
              <a:rPr lang="en-US" dirty="0"/>
              <a:t>No</a:t>
            </a:r>
          </a:p>
        </p:txBody>
      </p:sp>
      <p:sp>
        <p:nvSpPr>
          <p:cNvPr id="4" name="Content Placeholder 3">
            <a:extLst>
              <a:ext uri="{FF2B5EF4-FFF2-40B4-BE49-F238E27FC236}">
                <a16:creationId xmlns:a16="http://schemas.microsoft.com/office/drawing/2014/main" id="{9B2E496D-88BB-964C-894C-81BDEFB1E3BA}"/>
              </a:ext>
            </a:extLst>
          </p:cNvPr>
          <p:cNvSpPr>
            <a:spLocks noGrp="1"/>
          </p:cNvSpPr>
          <p:nvPr>
            <p:ph idx="38"/>
          </p:nvPr>
        </p:nvSpPr>
        <p:spPr/>
        <p:txBody>
          <a:bodyPr/>
          <a:lstStyle/>
          <a:p>
            <a:r>
              <a:rPr lang="en-US" dirty="0"/>
              <a:t>Yes</a:t>
            </a:r>
          </a:p>
        </p:txBody>
      </p:sp>
      <p:sp>
        <p:nvSpPr>
          <p:cNvPr id="5" name="Content Placeholder 4">
            <a:extLst>
              <a:ext uri="{FF2B5EF4-FFF2-40B4-BE49-F238E27FC236}">
                <a16:creationId xmlns:a16="http://schemas.microsoft.com/office/drawing/2014/main" id="{7532B28C-0A3E-DA4C-A209-ABE5E9AA3ADF}"/>
              </a:ext>
            </a:extLst>
          </p:cNvPr>
          <p:cNvSpPr>
            <a:spLocks noGrp="1"/>
          </p:cNvSpPr>
          <p:nvPr>
            <p:ph idx="39"/>
          </p:nvPr>
        </p:nvSpPr>
        <p:spPr/>
        <p:txBody>
          <a:bodyPr/>
          <a:lstStyle/>
          <a:p>
            <a:r>
              <a:rPr lang="en-US" dirty="0"/>
              <a:t>I’m not sure</a:t>
            </a:r>
          </a:p>
        </p:txBody>
      </p:sp>
      <p:sp>
        <p:nvSpPr>
          <p:cNvPr id="6" name="Content Placeholder 5">
            <a:extLst>
              <a:ext uri="{FF2B5EF4-FFF2-40B4-BE49-F238E27FC236}">
                <a16:creationId xmlns:a16="http://schemas.microsoft.com/office/drawing/2014/main" id="{FA08E24B-B10E-8143-8BE1-FBBF39EF2162}"/>
              </a:ext>
            </a:extLst>
          </p:cNvPr>
          <p:cNvSpPr>
            <a:spLocks noGrp="1"/>
          </p:cNvSpPr>
          <p:nvPr>
            <p:ph idx="40"/>
          </p:nvPr>
        </p:nvSpPr>
        <p:spPr/>
        <p:txBody>
          <a:bodyPr/>
          <a:lstStyle/>
          <a:p>
            <a:r>
              <a:rPr lang="en-US" dirty="0"/>
              <a:t>Yes</a:t>
            </a:r>
          </a:p>
        </p:txBody>
      </p:sp>
      <p:sp>
        <p:nvSpPr>
          <p:cNvPr id="7" name="Content Placeholder 6">
            <a:extLst>
              <a:ext uri="{FF2B5EF4-FFF2-40B4-BE49-F238E27FC236}">
                <a16:creationId xmlns:a16="http://schemas.microsoft.com/office/drawing/2014/main" id="{8C03B333-50A7-1C43-917F-A1562C92C381}"/>
              </a:ext>
            </a:extLst>
          </p:cNvPr>
          <p:cNvSpPr>
            <a:spLocks noGrp="1"/>
          </p:cNvSpPr>
          <p:nvPr>
            <p:ph idx="41"/>
          </p:nvPr>
        </p:nvSpPr>
        <p:spPr/>
        <p:txBody>
          <a:bodyPr/>
          <a:lstStyle/>
          <a:p>
            <a:r>
              <a:rPr lang="en-US" dirty="0"/>
              <a:t>Yes</a:t>
            </a:r>
          </a:p>
        </p:txBody>
      </p:sp>
      <p:sp>
        <p:nvSpPr>
          <p:cNvPr id="8" name="Content Placeholder 7">
            <a:extLst>
              <a:ext uri="{FF2B5EF4-FFF2-40B4-BE49-F238E27FC236}">
                <a16:creationId xmlns:a16="http://schemas.microsoft.com/office/drawing/2014/main" id="{D7B18405-0BAC-9049-80A4-E3C4D3577AD8}"/>
              </a:ext>
            </a:extLst>
          </p:cNvPr>
          <p:cNvSpPr>
            <a:spLocks noGrp="1"/>
          </p:cNvSpPr>
          <p:nvPr>
            <p:ph idx="42"/>
          </p:nvPr>
        </p:nvSpPr>
        <p:spPr/>
        <p:txBody>
          <a:bodyPr/>
          <a:lstStyle/>
          <a:p>
            <a:r>
              <a:rPr lang="en-US" dirty="0"/>
              <a:t>I’m not sure</a:t>
            </a:r>
          </a:p>
        </p:txBody>
      </p:sp>
      <p:sp>
        <p:nvSpPr>
          <p:cNvPr id="9" name="Content Placeholder 8">
            <a:extLst>
              <a:ext uri="{FF2B5EF4-FFF2-40B4-BE49-F238E27FC236}">
                <a16:creationId xmlns:a16="http://schemas.microsoft.com/office/drawing/2014/main" id="{DE20D7E1-887B-2C49-9C17-A1C876D97F8D}"/>
              </a:ext>
            </a:extLst>
          </p:cNvPr>
          <p:cNvSpPr>
            <a:spLocks noGrp="1"/>
          </p:cNvSpPr>
          <p:nvPr>
            <p:ph idx="43"/>
          </p:nvPr>
        </p:nvSpPr>
        <p:spPr/>
        <p:txBody>
          <a:bodyPr/>
          <a:lstStyle/>
          <a:p>
            <a:r>
              <a:rPr lang="en-US" dirty="0"/>
              <a:t>Yes, possibly </a:t>
            </a:r>
          </a:p>
        </p:txBody>
      </p:sp>
      <p:sp>
        <p:nvSpPr>
          <p:cNvPr id="10" name="Content Placeholder 9">
            <a:extLst>
              <a:ext uri="{FF2B5EF4-FFF2-40B4-BE49-F238E27FC236}">
                <a16:creationId xmlns:a16="http://schemas.microsoft.com/office/drawing/2014/main" id="{F3681921-D0A1-6346-97C2-C92B93AB0251}"/>
              </a:ext>
            </a:extLst>
          </p:cNvPr>
          <p:cNvSpPr>
            <a:spLocks noGrp="1"/>
          </p:cNvSpPr>
          <p:nvPr>
            <p:ph idx="44"/>
          </p:nvPr>
        </p:nvSpPr>
        <p:spPr/>
        <p:txBody>
          <a:bodyPr/>
          <a:lstStyle/>
          <a:p>
            <a:r>
              <a:rPr lang="en-US" dirty="0"/>
              <a:t>Yes, at least preclinically</a:t>
            </a:r>
          </a:p>
        </p:txBody>
      </p:sp>
      <p:sp>
        <p:nvSpPr>
          <p:cNvPr id="11" name="Content Placeholder 10">
            <a:extLst>
              <a:ext uri="{FF2B5EF4-FFF2-40B4-BE49-F238E27FC236}">
                <a16:creationId xmlns:a16="http://schemas.microsoft.com/office/drawing/2014/main" id="{2A1306BB-FA2D-9E42-99B5-EB3689276026}"/>
              </a:ext>
            </a:extLst>
          </p:cNvPr>
          <p:cNvSpPr>
            <a:spLocks noGrp="1"/>
          </p:cNvSpPr>
          <p:nvPr>
            <p:ph idx="45"/>
          </p:nvPr>
        </p:nvSpPr>
        <p:spPr/>
        <p:txBody>
          <a:bodyPr/>
          <a:lstStyle/>
          <a:p>
            <a:r>
              <a:rPr lang="en-US" dirty="0"/>
              <a:t>I’m not sure</a:t>
            </a:r>
          </a:p>
        </p:txBody>
      </p:sp>
      <p:sp>
        <p:nvSpPr>
          <p:cNvPr id="12" name="Title 1">
            <a:extLst>
              <a:ext uri="{FF2B5EF4-FFF2-40B4-BE49-F238E27FC236}">
                <a16:creationId xmlns:a16="http://schemas.microsoft.com/office/drawing/2014/main" id="{D0B4B9E0-F356-C03B-38DD-38C0C467C66C}"/>
              </a:ext>
            </a:extLst>
          </p:cNvPr>
          <p:cNvSpPr>
            <a:spLocks noGrp="1"/>
          </p:cNvSpPr>
          <p:nvPr>
            <p:ph type="title"/>
          </p:nvPr>
        </p:nvSpPr>
        <p:spPr>
          <a:xfrm>
            <a:off x="912285" y="0"/>
            <a:ext cx="10440299" cy="1397821"/>
          </a:xfrm>
        </p:spPr>
        <p:txBody>
          <a:bodyPr/>
          <a:lstStyle/>
          <a:p>
            <a:r>
              <a:rPr lang="en-US" b="1" kern="0"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Do you believe tucatinib has synergy with HER2-targeted antibody-drug conjugates through the upregulation of HER2? </a:t>
            </a:r>
            <a:endParaRPr lang="en-US" dirty="0">
              <a:solidFill>
                <a:srgbClr val="0432FF"/>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03274982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0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3EA6976-58E0-FF4D-B5BE-E3C425F9EA63}"/>
              </a:ext>
            </a:extLst>
          </p:cNvPr>
          <p:cNvSpPr>
            <a:spLocks noGrp="1"/>
          </p:cNvSpPr>
          <p:nvPr>
            <p:ph type="title"/>
          </p:nvPr>
        </p:nvSpPr>
        <p:spPr/>
        <p:txBody>
          <a:bodyPr/>
          <a:lstStyle/>
          <a:p>
            <a:pPr>
              <a:spcBef>
                <a:spcPts val="1200"/>
              </a:spcBef>
            </a:pPr>
            <a:r>
              <a:rPr lang="en-US" dirty="0"/>
              <a:t>Agenda</a:t>
            </a:r>
            <a:endParaRPr lang="en-US" sz="2400" dirty="0"/>
          </a:p>
        </p:txBody>
      </p:sp>
      <p:sp>
        <p:nvSpPr>
          <p:cNvPr id="5" name="Rectangle 4">
            <a:extLst>
              <a:ext uri="{FF2B5EF4-FFF2-40B4-BE49-F238E27FC236}">
                <a16:creationId xmlns:a16="http://schemas.microsoft.com/office/drawing/2014/main" id="{ABAE8C11-F1C8-FB05-2DFB-96EB124F9CDF}"/>
              </a:ext>
            </a:extLst>
          </p:cNvPr>
          <p:cNvSpPr/>
          <p:nvPr/>
        </p:nvSpPr>
        <p:spPr bwMode="auto">
          <a:xfrm>
            <a:off x="840278" y="5394920"/>
            <a:ext cx="11091672" cy="914400"/>
          </a:xfrm>
          <a:prstGeom prst="rect">
            <a:avLst/>
          </a:prstGeom>
          <a:solidFill>
            <a:srgbClr val="0432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endParaRPr kumimoji="0" lang="en-US" sz="2400" b="0" i="0" u="none" strike="noStrike" cap="none" normalizeH="0" baseline="0" dirty="0">
              <a:ln>
                <a:noFill/>
              </a:ln>
              <a:effectLst/>
              <a:latin typeface="Times New Roman" pitchFamily="18" charset="0"/>
            </a:endParaRPr>
          </a:p>
        </p:txBody>
      </p:sp>
      <p:sp>
        <p:nvSpPr>
          <p:cNvPr id="3" name="Content Placeholder 2">
            <a:extLst>
              <a:ext uri="{FF2B5EF4-FFF2-40B4-BE49-F238E27FC236}">
                <a16:creationId xmlns:a16="http://schemas.microsoft.com/office/drawing/2014/main" id="{5239D5A5-CF8E-1043-8EA1-EB2202922538}"/>
              </a:ext>
            </a:extLst>
          </p:cNvPr>
          <p:cNvSpPr>
            <a:spLocks noGrp="1"/>
          </p:cNvSpPr>
          <p:nvPr>
            <p:ph idx="1"/>
          </p:nvPr>
        </p:nvSpPr>
        <p:spPr>
          <a:xfrm>
            <a:off x="912286" y="1416053"/>
            <a:ext cx="10512306" cy="4799013"/>
          </a:xfrm>
        </p:spPr>
        <p:txBody>
          <a:bodyPr/>
          <a:lstStyle/>
          <a:p>
            <a:pPr marL="98425" indent="0">
              <a:lnSpc>
                <a:spcPct val="100000"/>
              </a:lnSpc>
              <a:spcBef>
                <a:spcPts val="1600"/>
              </a:spcBef>
              <a:spcAft>
                <a:spcPts val="0"/>
              </a:spcAft>
              <a:buNone/>
            </a:pPr>
            <a:r>
              <a:rPr lang="en-US" sz="2500" dirty="0">
                <a:solidFill>
                  <a:srgbClr val="0432FF"/>
                </a:solidFill>
              </a:rPr>
              <a:t>Module 1: </a:t>
            </a:r>
            <a:r>
              <a:rPr lang="en-US" sz="2500" dirty="0">
                <a:solidFill>
                  <a:schemeClr val="tx1"/>
                </a:solidFill>
              </a:rPr>
              <a:t>Long-Term Management of HER2-Positive Breast Cancer — Dr </a:t>
            </a:r>
            <a:r>
              <a:rPr lang="en-US" sz="2500" dirty="0" err="1">
                <a:solidFill>
                  <a:schemeClr val="tx1"/>
                </a:solidFill>
              </a:rPr>
              <a:t>Krop</a:t>
            </a:r>
            <a:endParaRPr lang="en-US" sz="2500" dirty="0">
              <a:solidFill>
                <a:schemeClr val="tx1"/>
              </a:solidFill>
            </a:endParaRPr>
          </a:p>
          <a:p>
            <a:pPr marL="98425" indent="0">
              <a:lnSpc>
                <a:spcPct val="100000"/>
              </a:lnSpc>
              <a:spcBef>
                <a:spcPts val="1600"/>
              </a:spcBef>
              <a:spcAft>
                <a:spcPts val="0"/>
              </a:spcAft>
              <a:buNone/>
            </a:pPr>
            <a:r>
              <a:rPr lang="en-US" sz="2500" dirty="0">
                <a:solidFill>
                  <a:srgbClr val="0432FF"/>
                </a:solidFill>
              </a:rPr>
              <a:t>Module 2: </a:t>
            </a:r>
            <a:r>
              <a:rPr lang="en-US" sz="2500" dirty="0">
                <a:solidFill>
                  <a:schemeClr val="tx1"/>
                </a:solidFill>
              </a:rPr>
              <a:t>Optimizing the Management of ER-Positive Localized Breast Cancer — Dr </a:t>
            </a:r>
            <a:r>
              <a:rPr lang="en-US" sz="2500" dirty="0" err="1">
                <a:solidFill>
                  <a:schemeClr val="tx1"/>
                </a:solidFill>
              </a:rPr>
              <a:t>Kalinsky</a:t>
            </a:r>
            <a:endParaRPr lang="en-US" sz="2500" dirty="0">
              <a:solidFill>
                <a:schemeClr val="tx1"/>
              </a:solidFill>
            </a:endParaRPr>
          </a:p>
          <a:p>
            <a:pPr marL="98425" indent="0">
              <a:lnSpc>
                <a:spcPct val="100000"/>
              </a:lnSpc>
              <a:spcBef>
                <a:spcPts val="1600"/>
              </a:spcBef>
              <a:spcAft>
                <a:spcPts val="0"/>
              </a:spcAft>
              <a:buNone/>
            </a:pPr>
            <a:r>
              <a:rPr lang="en-US" sz="2500" dirty="0">
                <a:solidFill>
                  <a:srgbClr val="0432FF"/>
                </a:solidFill>
              </a:rPr>
              <a:t>Module 3: </a:t>
            </a:r>
            <a:r>
              <a:rPr lang="en-US" sz="2500" dirty="0">
                <a:solidFill>
                  <a:schemeClr val="tx1"/>
                </a:solidFill>
              </a:rPr>
              <a:t>Considerations in the Care of Patients with ER-Positive mBC — </a:t>
            </a:r>
            <a:br>
              <a:rPr lang="en-US" sz="2500" dirty="0">
                <a:solidFill>
                  <a:schemeClr val="tx1"/>
                </a:solidFill>
              </a:rPr>
            </a:br>
            <a:r>
              <a:rPr lang="en-US" sz="2500" dirty="0">
                <a:solidFill>
                  <a:schemeClr val="tx1"/>
                </a:solidFill>
              </a:rPr>
              <a:t>Dr </a:t>
            </a:r>
            <a:r>
              <a:rPr lang="en-US" sz="2500" dirty="0" err="1">
                <a:solidFill>
                  <a:schemeClr val="tx1"/>
                </a:solidFill>
              </a:rPr>
              <a:t>Jhaveri</a:t>
            </a:r>
            <a:endParaRPr lang="en-US" sz="2500" dirty="0">
              <a:solidFill>
                <a:schemeClr val="tx1"/>
              </a:solidFill>
            </a:endParaRPr>
          </a:p>
          <a:p>
            <a:pPr marL="98425" indent="0">
              <a:lnSpc>
                <a:spcPct val="100000"/>
              </a:lnSpc>
              <a:spcBef>
                <a:spcPts val="1600"/>
              </a:spcBef>
              <a:spcAft>
                <a:spcPts val="0"/>
              </a:spcAft>
              <a:buNone/>
            </a:pPr>
            <a:r>
              <a:rPr lang="en-US" sz="2500" dirty="0">
                <a:solidFill>
                  <a:srgbClr val="0432FF"/>
                </a:solidFill>
              </a:rPr>
              <a:t>Module 4: </a:t>
            </a:r>
            <a:r>
              <a:rPr lang="en-US" sz="2500" dirty="0">
                <a:solidFill>
                  <a:schemeClr val="tx1"/>
                </a:solidFill>
              </a:rPr>
              <a:t>Novel and Emerging Strategies for ER-Positive mBC — Dr </a:t>
            </a:r>
            <a:r>
              <a:rPr lang="en-US" sz="2500" dirty="0" err="1">
                <a:solidFill>
                  <a:schemeClr val="tx1"/>
                </a:solidFill>
              </a:rPr>
              <a:t>Rugo</a:t>
            </a:r>
            <a:endParaRPr lang="en-US" sz="2500" dirty="0">
              <a:solidFill>
                <a:schemeClr val="tx1"/>
              </a:solidFill>
            </a:endParaRPr>
          </a:p>
          <a:p>
            <a:pPr marL="98425" indent="0">
              <a:lnSpc>
                <a:spcPct val="100000"/>
              </a:lnSpc>
              <a:spcBef>
                <a:spcPts val="1600"/>
              </a:spcBef>
              <a:spcAft>
                <a:spcPts val="0"/>
              </a:spcAft>
              <a:buNone/>
            </a:pPr>
            <a:r>
              <a:rPr lang="en-US" sz="2500" dirty="0">
                <a:solidFill>
                  <a:srgbClr val="0432FF"/>
                </a:solidFill>
              </a:rPr>
              <a:t>Module 5: </a:t>
            </a:r>
            <a:r>
              <a:rPr lang="en-US" sz="2500" dirty="0">
                <a:solidFill>
                  <a:schemeClr val="tx1"/>
                </a:solidFill>
              </a:rPr>
              <a:t>Evolving Clinical Decision-Making for Localized Triple-Negative Breast Cancer (TNBC) — Dr O’Shaughnessy</a:t>
            </a:r>
          </a:p>
          <a:p>
            <a:pPr marL="98425" indent="0">
              <a:lnSpc>
                <a:spcPct val="100000"/>
              </a:lnSpc>
              <a:spcBef>
                <a:spcPts val="1600"/>
              </a:spcBef>
              <a:spcAft>
                <a:spcPts val="0"/>
              </a:spcAft>
              <a:buNone/>
            </a:pPr>
            <a:r>
              <a:rPr lang="en-US" sz="2500" dirty="0">
                <a:solidFill>
                  <a:schemeClr val="bg1"/>
                </a:solidFill>
              </a:rPr>
              <a:t>Module 6: Recent Advances in the Treatment of Metastatic TNBC (</a:t>
            </a:r>
            <a:r>
              <a:rPr lang="en-US" sz="2500" dirty="0" err="1">
                <a:solidFill>
                  <a:schemeClr val="bg1"/>
                </a:solidFill>
              </a:rPr>
              <a:t>mTNBC</a:t>
            </a:r>
            <a:r>
              <a:rPr lang="en-US" sz="2500" dirty="0">
                <a:solidFill>
                  <a:schemeClr val="bg1"/>
                </a:solidFill>
              </a:rPr>
              <a:t>) — Prof Schmid</a:t>
            </a:r>
          </a:p>
        </p:txBody>
      </p:sp>
    </p:spTree>
    <p:extLst>
      <p:ext uri="{BB962C8B-B14F-4D97-AF65-F5344CB8AC3E}">
        <p14:creationId xmlns:p14="http://schemas.microsoft.com/office/powerpoint/2010/main" val="3311945968"/>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3EA6976-58E0-FF4D-B5BE-E3C425F9EA63}"/>
              </a:ext>
            </a:extLst>
          </p:cNvPr>
          <p:cNvSpPr>
            <a:spLocks noGrp="1"/>
          </p:cNvSpPr>
          <p:nvPr>
            <p:ph type="title"/>
          </p:nvPr>
        </p:nvSpPr>
        <p:spPr>
          <a:xfrm>
            <a:off x="263352" y="404665"/>
            <a:ext cx="11656800" cy="1440160"/>
          </a:xfrm>
          <a:solidFill>
            <a:srgbClr val="3333CC"/>
          </a:solidFill>
        </p:spPr>
        <p:txBody>
          <a:bodyPr lIns="182880" rIns="182880"/>
          <a:lstStyle/>
          <a:p>
            <a:pPr>
              <a:spcBef>
                <a:spcPts val="1200"/>
              </a:spcBef>
            </a:pPr>
            <a:r>
              <a:rPr lang="en-US" sz="3200" dirty="0">
                <a:solidFill>
                  <a:schemeClr val="bg1"/>
                </a:solidFill>
              </a:rPr>
              <a:t>Selection of therapy for triple-negative metastatic breast cancer; sequencing of trastuzumab deruxtecan in </a:t>
            </a:r>
            <a:br>
              <a:rPr lang="en-US" sz="3200" dirty="0">
                <a:solidFill>
                  <a:schemeClr val="bg1"/>
                </a:solidFill>
              </a:rPr>
            </a:br>
            <a:r>
              <a:rPr lang="en-US" sz="3200" dirty="0">
                <a:solidFill>
                  <a:schemeClr val="bg1"/>
                </a:solidFill>
              </a:rPr>
              <a:t>ER-negative, HER2-low disease</a:t>
            </a:r>
          </a:p>
        </p:txBody>
      </p:sp>
      <p:sp>
        <p:nvSpPr>
          <p:cNvPr id="9" name="TextBox 8">
            <a:extLst>
              <a:ext uri="{FF2B5EF4-FFF2-40B4-BE49-F238E27FC236}">
                <a16:creationId xmlns:a16="http://schemas.microsoft.com/office/drawing/2014/main" id="{2535186D-B8FB-944F-B5ED-9A28DB4EC92D}"/>
              </a:ext>
            </a:extLst>
          </p:cNvPr>
          <p:cNvSpPr txBox="1"/>
          <p:nvPr/>
        </p:nvSpPr>
        <p:spPr>
          <a:xfrm>
            <a:off x="263352" y="5085184"/>
            <a:ext cx="3657600" cy="461665"/>
          </a:xfrm>
          <a:prstGeom prst="rect">
            <a:avLst/>
          </a:prstGeom>
          <a:noFill/>
        </p:spPr>
        <p:txBody>
          <a:bodyPr wrap="square" rtlCol="0">
            <a:no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Sara A </a:t>
            </a:r>
            <a:r>
              <a:rPr kumimoji="0" lang="en-US" sz="2000" b="1"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Hurvitz</a:t>
            </a: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MD</a:t>
            </a:r>
          </a:p>
        </p:txBody>
      </p:sp>
      <p:pic>
        <p:nvPicPr>
          <p:cNvPr id="15" name="Picture 14">
            <a:extLst>
              <a:ext uri="{FF2B5EF4-FFF2-40B4-BE49-F238E27FC236}">
                <a16:creationId xmlns:a16="http://schemas.microsoft.com/office/drawing/2014/main" id="{D645971B-6DAA-294B-BE27-49E8BC8BBD3B}"/>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468584" y="3186662"/>
            <a:ext cx="3251200" cy="1828800"/>
          </a:xfrm>
          <a:prstGeom prst="rect">
            <a:avLst/>
          </a:prstGeom>
          <a:effectLst>
            <a:outerShdw blurRad="50800" dist="38100" dir="2700000" algn="tl" rotWithShape="0">
              <a:prstClr val="black">
                <a:alpha val="40000"/>
              </a:prstClr>
            </a:outerShdw>
          </a:effectLst>
        </p:spPr>
      </p:pic>
      <p:sp>
        <p:nvSpPr>
          <p:cNvPr id="3" name="TextBox 2">
            <a:extLst>
              <a:ext uri="{FF2B5EF4-FFF2-40B4-BE49-F238E27FC236}">
                <a16:creationId xmlns:a16="http://schemas.microsoft.com/office/drawing/2014/main" id="{9060C9C5-DE60-028F-E446-B3DFFD7525DC}"/>
              </a:ext>
            </a:extLst>
          </p:cNvPr>
          <p:cNvSpPr txBox="1"/>
          <p:nvPr/>
        </p:nvSpPr>
        <p:spPr>
          <a:xfrm>
            <a:off x="4262952" y="5085184"/>
            <a:ext cx="3657600" cy="461665"/>
          </a:xfrm>
          <a:prstGeom prst="rect">
            <a:avLst/>
          </a:prstGeom>
          <a:noFill/>
        </p:spPr>
        <p:txBody>
          <a:bodyPr wrap="square" rtlCol="0">
            <a:no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Sara M </a:t>
            </a:r>
            <a:r>
              <a:rPr kumimoji="0" lang="en-US" sz="2000" b="1"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Tolaney</a:t>
            </a: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MD, MPH</a:t>
            </a:r>
          </a:p>
        </p:txBody>
      </p:sp>
      <p:pic>
        <p:nvPicPr>
          <p:cNvPr id="4" name="Picture 3">
            <a:extLst>
              <a:ext uri="{FF2B5EF4-FFF2-40B4-BE49-F238E27FC236}">
                <a16:creationId xmlns:a16="http://schemas.microsoft.com/office/drawing/2014/main" id="{4299AE17-3469-EAB2-2096-8E7AD0517912}"/>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4468184" y="3184376"/>
            <a:ext cx="3251200" cy="1828800"/>
          </a:xfrm>
          <a:prstGeom prst="rect">
            <a:avLst/>
          </a:prstGeom>
          <a:effectLst>
            <a:outerShdw blurRad="50800" dist="38100" dir="2700000" algn="tl" rotWithShape="0">
              <a:prstClr val="black">
                <a:alpha val="40000"/>
              </a:prstClr>
            </a:outerShdw>
          </a:effectLst>
        </p:spPr>
      </p:pic>
      <p:sp>
        <p:nvSpPr>
          <p:cNvPr id="5" name="TextBox 4">
            <a:extLst>
              <a:ext uri="{FF2B5EF4-FFF2-40B4-BE49-F238E27FC236}">
                <a16:creationId xmlns:a16="http://schemas.microsoft.com/office/drawing/2014/main" id="{649EF24D-8159-6A05-7EAB-D56B0716D019}"/>
              </a:ext>
            </a:extLst>
          </p:cNvPr>
          <p:cNvSpPr txBox="1"/>
          <p:nvPr/>
        </p:nvSpPr>
        <p:spPr>
          <a:xfrm>
            <a:off x="8262552" y="5085184"/>
            <a:ext cx="3657600" cy="461665"/>
          </a:xfrm>
          <a:prstGeom prst="rect">
            <a:avLst/>
          </a:prstGeom>
          <a:noFill/>
        </p:spPr>
        <p:txBody>
          <a:bodyPr wrap="square" rtlCol="0">
            <a:no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Tiffany A </a:t>
            </a:r>
            <a:r>
              <a:rPr kumimoji="0" lang="en-US" sz="2000" b="1"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Traina</a:t>
            </a: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MD, FASCO</a:t>
            </a:r>
          </a:p>
        </p:txBody>
      </p:sp>
      <p:pic>
        <p:nvPicPr>
          <p:cNvPr id="6" name="Picture 5">
            <a:extLst>
              <a:ext uri="{FF2B5EF4-FFF2-40B4-BE49-F238E27FC236}">
                <a16:creationId xmlns:a16="http://schemas.microsoft.com/office/drawing/2014/main" id="{A27AA7ED-E8A5-95FA-B079-6592AD6E11C7}"/>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8465752" y="3184376"/>
            <a:ext cx="3251200" cy="18288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32890448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9B2E496D-88BB-964C-894C-81BDEFB1E3BA}"/>
              </a:ext>
            </a:extLst>
          </p:cNvPr>
          <p:cNvSpPr>
            <a:spLocks noGrp="1"/>
          </p:cNvSpPr>
          <p:nvPr>
            <p:ph idx="38"/>
          </p:nvPr>
        </p:nvSpPr>
        <p:spPr/>
        <p:txBody>
          <a:bodyPr/>
          <a:lstStyle/>
          <a:p>
            <a:r>
              <a:rPr lang="en-US" dirty="0"/>
              <a:t>Pembrolizumab/</a:t>
            </a:r>
            <a:br>
              <a:rPr lang="en-US" dirty="0"/>
            </a:br>
            <a:r>
              <a:rPr lang="en-US" dirty="0"/>
              <a:t>paclitaxel</a:t>
            </a:r>
          </a:p>
        </p:txBody>
      </p:sp>
      <p:sp>
        <p:nvSpPr>
          <p:cNvPr id="7" name="Content Placeholder 6">
            <a:extLst>
              <a:ext uri="{FF2B5EF4-FFF2-40B4-BE49-F238E27FC236}">
                <a16:creationId xmlns:a16="http://schemas.microsoft.com/office/drawing/2014/main" id="{8C03B333-50A7-1C43-917F-A1562C92C381}"/>
              </a:ext>
            </a:extLst>
          </p:cNvPr>
          <p:cNvSpPr>
            <a:spLocks noGrp="1"/>
          </p:cNvSpPr>
          <p:nvPr>
            <p:ph idx="41"/>
          </p:nvPr>
        </p:nvSpPr>
        <p:spPr/>
        <p:txBody>
          <a:bodyPr/>
          <a:lstStyle/>
          <a:p>
            <a:r>
              <a:rPr lang="en-US" dirty="0"/>
              <a:t>Pembrolizumab/</a:t>
            </a:r>
            <a:br>
              <a:rPr lang="en-US" dirty="0"/>
            </a:br>
            <a:r>
              <a:rPr lang="en-US" i="1" dirty="0"/>
              <a:t>nab</a:t>
            </a:r>
            <a:r>
              <a:rPr lang="en-US" dirty="0"/>
              <a:t> paclitaxel</a:t>
            </a:r>
          </a:p>
        </p:txBody>
      </p:sp>
      <p:sp>
        <p:nvSpPr>
          <p:cNvPr id="8" name="Content Placeholder 7">
            <a:extLst>
              <a:ext uri="{FF2B5EF4-FFF2-40B4-BE49-F238E27FC236}">
                <a16:creationId xmlns:a16="http://schemas.microsoft.com/office/drawing/2014/main" id="{D7B18405-0BAC-9049-80A4-E3C4D3577AD8}"/>
              </a:ext>
            </a:extLst>
          </p:cNvPr>
          <p:cNvSpPr>
            <a:spLocks noGrp="1"/>
          </p:cNvSpPr>
          <p:nvPr>
            <p:ph idx="42"/>
          </p:nvPr>
        </p:nvSpPr>
        <p:spPr/>
        <p:txBody>
          <a:bodyPr/>
          <a:lstStyle/>
          <a:p>
            <a:r>
              <a:rPr lang="en-US" dirty="0"/>
              <a:t>Pembrolizumab/</a:t>
            </a:r>
            <a:br>
              <a:rPr lang="en-US" dirty="0"/>
            </a:br>
            <a:r>
              <a:rPr lang="en-US" dirty="0"/>
              <a:t>paclitaxel</a:t>
            </a:r>
          </a:p>
        </p:txBody>
      </p:sp>
      <p:sp>
        <p:nvSpPr>
          <p:cNvPr id="9" name="Content Placeholder 8">
            <a:extLst>
              <a:ext uri="{FF2B5EF4-FFF2-40B4-BE49-F238E27FC236}">
                <a16:creationId xmlns:a16="http://schemas.microsoft.com/office/drawing/2014/main" id="{DE20D7E1-887B-2C49-9C17-A1C876D97F8D}"/>
              </a:ext>
            </a:extLst>
          </p:cNvPr>
          <p:cNvSpPr>
            <a:spLocks noGrp="1"/>
          </p:cNvSpPr>
          <p:nvPr>
            <p:ph idx="43"/>
          </p:nvPr>
        </p:nvSpPr>
        <p:spPr/>
        <p:txBody>
          <a:bodyPr/>
          <a:lstStyle/>
          <a:p>
            <a:r>
              <a:rPr lang="en-US" dirty="0" err="1"/>
              <a:t>Pembro</a:t>
            </a:r>
            <a:r>
              <a:rPr lang="en-US" dirty="0"/>
              <a:t>/gem/carbo</a:t>
            </a:r>
          </a:p>
        </p:txBody>
      </p:sp>
      <p:sp>
        <p:nvSpPr>
          <p:cNvPr id="10" name="Content Placeholder 9">
            <a:extLst>
              <a:ext uri="{FF2B5EF4-FFF2-40B4-BE49-F238E27FC236}">
                <a16:creationId xmlns:a16="http://schemas.microsoft.com/office/drawing/2014/main" id="{F3681921-D0A1-6346-97C2-C92B93AB0251}"/>
              </a:ext>
            </a:extLst>
          </p:cNvPr>
          <p:cNvSpPr>
            <a:spLocks noGrp="1"/>
          </p:cNvSpPr>
          <p:nvPr>
            <p:ph idx="44"/>
          </p:nvPr>
        </p:nvSpPr>
        <p:spPr/>
        <p:txBody>
          <a:bodyPr/>
          <a:lstStyle/>
          <a:p>
            <a:r>
              <a:rPr lang="en-US" dirty="0"/>
              <a:t>Pembrolizumab/</a:t>
            </a:r>
            <a:br>
              <a:rPr lang="en-US" dirty="0"/>
            </a:br>
            <a:r>
              <a:rPr lang="en-US" dirty="0"/>
              <a:t>paclitaxel</a:t>
            </a:r>
          </a:p>
        </p:txBody>
      </p:sp>
      <p:sp>
        <p:nvSpPr>
          <p:cNvPr id="11" name="Content Placeholder 10">
            <a:extLst>
              <a:ext uri="{FF2B5EF4-FFF2-40B4-BE49-F238E27FC236}">
                <a16:creationId xmlns:a16="http://schemas.microsoft.com/office/drawing/2014/main" id="{2A1306BB-FA2D-9E42-99B5-EB3689276026}"/>
              </a:ext>
            </a:extLst>
          </p:cNvPr>
          <p:cNvSpPr>
            <a:spLocks noGrp="1"/>
          </p:cNvSpPr>
          <p:nvPr>
            <p:ph idx="45"/>
          </p:nvPr>
        </p:nvSpPr>
        <p:spPr/>
        <p:txBody>
          <a:bodyPr/>
          <a:lstStyle/>
          <a:p>
            <a:r>
              <a:rPr lang="en-US" dirty="0"/>
              <a:t>Pembrolizumab/</a:t>
            </a:r>
            <a:br>
              <a:rPr lang="en-US" dirty="0"/>
            </a:br>
            <a:r>
              <a:rPr lang="en-US" dirty="0"/>
              <a:t>paclitaxel</a:t>
            </a:r>
          </a:p>
        </p:txBody>
      </p:sp>
      <p:sp>
        <p:nvSpPr>
          <p:cNvPr id="12" name="Title 1">
            <a:extLst>
              <a:ext uri="{FF2B5EF4-FFF2-40B4-BE49-F238E27FC236}">
                <a16:creationId xmlns:a16="http://schemas.microsoft.com/office/drawing/2014/main" id="{D0B4B9E0-F356-C03B-38DD-38C0C467C66C}"/>
              </a:ext>
            </a:extLst>
          </p:cNvPr>
          <p:cNvSpPr>
            <a:spLocks noGrp="1"/>
          </p:cNvSpPr>
          <p:nvPr>
            <p:ph type="title"/>
          </p:nvPr>
        </p:nvSpPr>
        <p:spPr>
          <a:xfrm>
            <a:off x="912285" y="0"/>
            <a:ext cx="10440299" cy="1397821"/>
          </a:xfrm>
        </p:spPr>
        <p:txBody>
          <a:bodyPr/>
          <a:lstStyle/>
          <a:p>
            <a:pPr marL="0" marR="0">
              <a:spcBef>
                <a:spcPts val="0"/>
              </a:spcBef>
              <a:spcAft>
                <a:spcPts val="0"/>
              </a:spcAft>
            </a:pPr>
            <a:r>
              <a:rPr lang="en-US" b="1"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What would be your preferred treatment approach for a 60-year-old patient with </a:t>
            </a:r>
            <a:r>
              <a:rPr lang="en-US" b="1" u="sng"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BRCA wild-type</a:t>
            </a:r>
            <a:r>
              <a:rPr lang="en-US" b="1"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 de novo </a:t>
            </a:r>
            <a:r>
              <a:rPr lang="en-US" b="1" dirty="0" err="1">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mTNBC</a:t>
            </a:r>
            <a:r>
              <a:rPr lang="en-US" b="1"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 with a </a:t>
            </a:r>
            <a:br>
              <a:rPr lang="en-US" b="1"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br>
            <a:r>
              <a:rPr lang="en-US" b="1" u="sng"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PD-L1 CPS &gt;10</a:t>
            </a:r>
            <a:r>
              <a:rPr lang="en-US" b="1"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 </a:t>
            </a:r>
            <a:endParaRPr lang="en-US"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endParaRPr>
          </a:p>
        </p:txBody>
      </p:sp>
      <p:sp>
        <p:nvSpPr>
          <p:cNvPr id="2" name="Content Placeholder 3">
            <a:extLst>
              <a:ext uri="{FF2B5EF4-FFF2-40B4-BE49-F238E27FC236}">
                <a16:creationId xmlns:a16="http://schemas.microsoft.com/office/drawing/2014/main" id="{948C260F-A843-D839-0F27-583066E239E9}"/>
              </a:ext>
            </a:extLst>
          </p:cNvPr>
          <p:cNvSpPr>
            <a:spLocks noGrp="1"/>
          </p:cNvSpPr>
          <p:nvPr>
            <p:ph idx="37"/>
          </p:nvPr>
        </p:nvSpPr>
        <p:spPr/>
        <p:txBody>
          <a:bodyPr/>
          <a:lstStyle/>
          <a:p>
            <a:r>
              <a:rPr lang="en-US" dirty="0"/>
              <a:t>Pembrolizumab/</a:t>
            </a:r>
            <a:br>
              <a:rPr lang="en-US" dirty="0"/>
            </a:br>
            <a:r>
              <a:rPr lang="en-US" i="1" dirty="0"/>
              <a:t>nab</a:t>
            </a:r>
            <a:r>
              <a:rPr lang="en-US" dirty="0"/>
              <a:t> paclitaxel</a:t>
            </a:r>
          </a:p>
        </p:txBody>
      </p:sp>
      <p:sp>
        <p:nvSpPr>
          <p:cNvPr id="13" name="Content Placeholder 3">
            <a:extLst>
              <a:ext uri="{FF2B5EF4-FFF2-40B4-BE49-F238E27FC236}">
                <a16:creationId xmlns:a16="http://schemas.microsoft.com/office/drawing/2014/main" id="{95BD89AE-2C78-C980-8586-218C4D0F8799}"/>
              </a:ext>
            </a:extLst>
          </p:cNvPr>
          <p:cNvSpPr>
            <a:spLocks noGrp="1"/>
          </p:cNvSpPr>
          <p:nvPr>
            <p:ph idx="39"/>
          </p:nvPr>
        </p:nvSpPr>
        <p:spPr/>
        <p:txBody>
          <a:bodyPr/>
          <a:lstStyle/>
          <a:p>
            <a:r>
              <a:rPr lang="en-US" dirty="0"/>
              <a:t>Pembrolizumab/</a:t>
            </a:r>
            <a:br>
              <a:rPr lang="en-US" dirty="0"/>
            </a:br>
            <a:r>
              <a:rPr lang="en-US" dirty="0"/>
              <a:t>paclitaxel</a:t>
            </a:r>
          </a:p>
        </p:txBody>
      </p:sp>
      <p:sp>
        <p:nvSpPr>
          <p:cNvPr id="14" name="Content Placeholder 8">
            <a:extLst>
              <a:ext uri="{FF2B5EF4-FFF2-40B4-BE49-F238E27FC236}">
                <a16:creationId xmlns:a16="http://schemas.microsoft.com/office/drawing/2014/main" id="{F2171EEF-1126-BB48-697C-6B3FFB5CA40D}"/>
              </a:ext>
            </a:extLst>
          </p:cNvPr>
          <p:cNvSpPr>
            <a:spLocks noGrp="1"/>
          </p:cNvSpPr>
          <p:nvPr>
            <p:ph idx="40"/>
          </p:nvPr>
        </p:nvSpPr>
        <p:spPr/>
        <p:txBody>
          <a:bodyPr/>
          <a:lstStyle/>
          <a:p>
            <a:r>
              <a:rPr lang="en-US" dirty="0" err="1"/>
              <a:t>Pembro</a:t>
            </a:r>
            <a:r>
              <a:rPr lang="en-US" dirty="0"/>
              <a:t>/gem/carbo</a:t>
            </a:r>
          </a:p>
        </p:txBody>
      </p:sp>
      <p:sp>
        <p:nvSpPr>
          <p:cNvPr id="6" name="TextBox 5">
            <a:extLst>
              <a:ext uri="{FF2B5EF4-FFF2-40B4-BE49-F238E27FC236}">
                <a16:creationId xmlns:a16="http://schemas.microsoft.com/office/drawing/2014/main" id="{BCE348A6-428F-AB6D-DF44-269687B9C251}"/>
              </a:ext>
            </a:extLst>
          </p:cNvPr>
          <p:cNvSpPr txBox="1"/>
          <p:nvPr/>
        </p:nvSpPr>
        <p:spPr>
          <a:xfrm>
            <a:off x="84166" y="6309320"/>
            <a:ext cx="9828257" cy="441340"/>
          </a:xfrm>
          <a:prstGeom prst="rect">
            <a:avLst/>
          </a:prstGeom>
          <a:noFill/>
        </p:spPr>
        <p:txBody>
          <a:bodyPr wrap="square" rtlCol="0" anchor="ctr">
            <a:no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rPr>
              <a:t>CPS = combined positive score; </a:t>
            </a:r>
            <a:r>
              <a:rPr kumimoji="0" lang="en-US" sz="1800" b="0" i="0" u="none" strike="noStrike" kern="1200" cap="none" spc="0" normalizeH="0" baseline="0" noProof="0" dirty="0" err="1">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rPr>
              <a:t>pembro</a:t>
            </a: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rPr>
              <a:t> = pembrolizumab; gem = gemcitabine; carbo = carboplatin</a:t>
            </a:r>
          </a:p>
        </p:txBody>
      </p:sp>
    </p:spTree>
    <p:extLst>
      <p:ext uri="{BB962C8B-B14F-4D97-AF65-F5344CB8AC3E}">
        <p14:creationId xmlns:p14="http://schemas.microsoft.com/office/powerpoint/2010/main" val="41086426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9B2E496D-88BB-964C-894C-81BDEFB1E3BA}"/>
              </a:ext>
            </a:extLst>
          </p:cNvPr>
          <p:cNvSpPr>
            <a:spLocks noGrp="1"/>
          </p:cNvSpPr>
          <p:nvPr>
            <p:ph idx="38"/>
          </p:nvPr>
        </p:nvSpPr>
        <p:spPr/>
        <p:txBody>
          <a:bodyPr/>
          <a:lstStyle/>
          <a:p>
            <a:r>
              <a:rPr lang="en-US" dirty="0"/>
              <a:t>Olaparib or talazoparib</a:t>
            </a:r>
          </a:p>
        </p:txBody>
      </p:sp>
      <p:sp>
        <p:nvSpPr>
          <p:cNvPr id="7" name="Content Placeholder 6">
            <a:extLst>
              <a:ext uri="{FF2B5EF4-FFF2-40B4-BE49-F238E27FC236}">
                <a16:creationId xmlns:a16="http://schemas.microsoft.com/office/drawing/2014/main" id="{8C03B333-50A7-1C43-917F-A1562C92C381}"/>
              </a:ext>
            </a:extLst>
          </p:cNvPr>
          <p:cNvSpPr>
            <a:spLocks noGrp="1"/>
          </p:cNvSpPr>
          <p:nvPr>
            <p:ph idx="41"/>
          </p:nvPr>
        </p:nvSpPr>
        <p:spPr/>
        <p:txBody>
          <a:bodyPr/>
          <a:lstStyle/>
          <a:p>
            <a:r>
              <a:rPr lang="en-US" dirty="0"/>
              <a:t>Olaparib or talazoparib</a:t>
            </a:r>
          </a:p>
        </p:txBody>
      </p:sp>
      <p:sp>
        <p:nvSpPr>
          <p:cNvPr id="8" name="Content Placeholder 7">
            <a:extLst>
              <a:ext uri="{FF2B5EF4-FFF2-40B4-BE49-F238E27FC236}">
                <a16:creationId xmlns:a16="http://schemas.microsoft.com/office/drawing/2014/main" id="{D7B18405-0BAC-9049-80A4-E3C4D3577AD8}"/>
              </a:ext>
            </a:extLst>
          </p:cNvPr>
          <p:cNvSpPr>
            <a:spLocks noGrp="1"/>
          </p:cNvSpPr>
          <p:nvPr>
            <p:ph idx="42"/>
          </p:nvPr>
        </p:nvSpPr>
        <p:spPr/>
        <p:txBody>
          <a:bodyPr/>
          <a:lstStyle/>
          <a:p>
            <a:r>
              <a:rPr lang="en-US" dirty="0"/>
              <a:t>Olaparib or talazoparib</a:t>
            </a:r>
          </a:p>
        </p:txBody>
      </p:sp>
      <p:sp>
        <p:nvSpPr>
          <p:cNvPr id="9" name="Content Placeholder 8">
            <a:extLst>
              <a:ext uri="{FF2B5EF4-FFF2-40B4-BE49-F238E27FC236}">
                <a16:creationId xmlns:a16="http://schemas.microsoft.com/office/drawing/2014/main" id="{DE20D7E1-887B-2C49-9C17-A1C876D97F8D}"/>
              </a:ext>
            </a:extLst>
          </p:cNvPr>
          <p:cNvSpPr>
            <a:spLocks noGrp="1"/>
          </p:cNvSpPr>
          <p:nvPr>
            <p:ph idx="43"/>
          </p:nvPr>
        </p:nvSpPr>
        <p:spPr/>
        <p:txBody>
          <a:bodyPr/>
          <a:lstStyle/>
          <a:p>
            <a:r>
              <a:rPr lang="en-US" dirty="0"/>
              <a:t>Nonplatinum chemotherapy</a:t>
            </a:r>
          </a:p>
        </p:txBody>
      </p:sp>
      <p:sp>
        <p:nvSpPr>
          <p:cNvPr id="10" name="Content Placeholder 9">
            <a:extLst>
              <a:ext uri="{FF2B5EF4-FFF2-40B4-BE49-F238E27FC236}">
                <a16:creationId xmlns:a16="http://schemas.microsoft.com/office/drawing/2014/main" id="{F3681921-D0A1-6346-97C2-C92B93AB0251}"/>
              </a:ext>
            </a:extLst>
          </p:cNvPr>
          <p:cNvSpPr>
            <a:spLocks noGrp="1"/>
          </p:cNvSpPr>
          <p:nvPr>
            <p:ph idx="44"/>
          </p:nvPr>
        </p:nvSpPr>
        <p:spPr/>
        <p:txBody>
          <a:bodyPr/>
          <a:lstStyle/>
          <a:p>
            <a:r>
              <a:rPr lang="en-US" dirty="0"/>
              <a:t>Olaparib</a:t>
            </a:r>
          </a:p>
        </p:txBody>
      </p:sp>
      <p:sp>
        <p:nvSpPr>
          <p:cNvPr id="11" name="Content Placeholder 10">
            <a:extLst>
              <a:ext uri="{FF2B5EF4-FFF2-40B4-BE49-F238E27FC236}">
                <a16:creationId xmlns:a16="http://schemas.microsoft.com/office/drawing/2014/main" id="{2A1306BB-FA2D-9E42-99B5-EB3689276026}"/>
              </a:ext>
            </a:extLst>
          </p:cNvPr>
          <p:cNvSpPr>
            <a:spLocks noGrp="1"/>
          </p:cNvSpPr>
          <p:nvPr>
            <p:ph idx="45"/>
          </p:nvPr>
        </p:nvSpPr>
        <p:spPr/>
        <p:txBody>
          <a:bodyPr/>
          <a:lstStyle/>
          <a:p>
            <a:r>
              <a:rPr lang="en-US" dirty="0"/>
              <a:t>Olaparib</a:t>
            </a:r>
          </a:p>
        </p:txBody>
      </p:sp>
      <p:sp>
        <p:nvSpPr>
          <p:cNvPr id="12" name="Title 1">
            <a:extLst>
              <a:ext uri="{FF2B5EF4-FFF2-40B4-BE49-F238E27FC236}">
                <a16:creationId xmlns:a16="http://schemas.microsoft.com/office/drawing/2014/main" id="{D0B4B9E0-F356-C03B-38DD-38C0C467C66C}"/>
              </a:ext>
            </a:extLst>
          </p:cNvPr>
          <p:cNvSpPr>
            <a:spLocks noGrp="1"/>
          </p:cNvSpPr>
          <p:nvPr>
            <p:ph type="title"/>
          </p:nvPr>
        </p:nvSpPr>
        <p:spPr>
          <a:xfrm>
            <a:off x="912285" y="0"/>
            <a:ext cx="10440299" cy="1397821"/>
          </a:xfrm>
        </p:spPr>
        <p:txBody>
          <a:bodyPr/>
          <a:lstStyle/>
          <a:p>
            <a:pPr marL="0" marR="0">
              <a:spcBef>
                <a:spcPts val="0"/>
              </a:spcBef>
              <a:spcAft>
                <a:spcPts val="0"/>
              </a:spcAft>
            </a:pPr>
            <a:r>
              <a:rPr lang="en-US" b="1"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What would be your preferred treatment approach for a 60-year-old patient with a </a:t>
            </a:r>
            <a:r>
              <a:rPr lang="en-US" b="1" u="sng"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germline BRCA mutation</a:t>
            </a:r>
            <a:r>
              <a:rPr lang="en-US" b="1"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 and de novo </a:t>
            </a:r>
            <a:r>
              <a:rPr lang="en-US" b="1" dirty="0" err="1">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mTNBC</a:t>
            </a:r>
            <a:r>
              <a:rPr lang="en-US" b="1"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 that is </a:t>
            </a:r>
            <a:r>
              <a:rPr lang="en-US" b="1" u="sng"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PD-L1-negative</a:t>
            </a:r>
            <a:r>
              <a:rPr lang="en-US" b="1"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 </a:t>
            </a:r>
            <a:endParaRPr lang="en-US"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endParaRPr>
          </a:p>
        </p:txBody>
      </p:sp>
      <p:sp>
        <p:nvSpPr>
          <p:cNvPr id="2" name="Content Placeholder 9">
            <a:extLst>
              <a:ext uri="{FF2B5EF4-FFF2-40B4-BE49-F238E27FC236}">
                <a16:creationId xmlns:a16="http://schemas.microsoft.com/office/drawing/2014/main" id="{CBE57DBF-9BE6-79F9-5CF4-D8DE7063FC3E}"/>
              </a:ext>
            </a:extLst>
          </p:cNvPr>
          <p:cNvSpPr>
            <a:spLocks noGrp="1"/>
          </p:cNvSpPr>
          <p:nvPr>
            <p:ph idx="37"/>
          </p:nvPr>
        </p:nvSpPr>
        <p:spPr/>
        <p:txBody>
          <a:bodyPr/>
          <a:lstStyle/>
          <a:p>
            <a:r>
              <a:rPr lang="en-US" dirty="0"/>
              <a:t>Olaparib</a:t>
            </a:r>
          </a:p>
        </p:txBody>
      </p:sp>
      <p:sp>
        <p:nvSpPr>
          <p:cNvPr id="13" name="Content Placeholder 9">
            <a:extLst>
              <a:ext uri="{FF2B5EF4-FFF2-40B4-BE49-F238E27FC236}">
                <a16:creationId xmlns:a16="http://schemas.microsoft.com/office/drawing/2014/main" id="{4133E9C7-B6E4-3EE9-6932-76A8FBF6B20D}"/>
              </a:ext>
            </a:extLst>
          </p:cNvPr>
          <p:cNvSpPr>
            <a:spLocks noGrp="1"/>
          </p:cNvSpPr>
          <p:nvPr>
            <p:ph idx="39"/>
          </p:nvPr>
        </p:nvSpPr>
        <p:spPr/>
        <p:txBody>
          <a:bodyPr/>
          <a:lstStyle/>
          <a:p>
            <a:r>
              <a:rPr lang="en-US" dirty="0"/>
              <a:t>Olaparib</a:t>
            </a:r>
          </a:p>
        </p:txBody>
      </p:sp>
      <p:sp>
        <p:nvSpPr>
          <p:cNvPr id="14" name="Content Placeholder 9">
            <a:extLst>
              <a:ext uri="{FF2B5EF4-FFF2-40B4-BE49-F238E27FC236}">
                <a16:creationId xmlns:a16="http://schemas.microsoft.com/office/drawing/2014/main" id="{035ECFBC-29EB-6BB4-0251-2D23DDEE6B6E}"/>
              </a:ext>
            </a:extLst>
          </p:cNvPr>
          <p:cNvSpPr>
            <a:spLocks noGrp="1"/>
          </p:cNvSpPr>
          <p:nvPr>
            <p:ph idx="40"/>
          </p:nvPr>
        </p:nvSpPr>
        <p:spPr/>
        <p:txBody>
          <a:bodyPr/>
          <a:lstStyle/>
          <a:p>
            <a:r>
              <a:rPr lang="en-US" dirty="0"/>
              <a:t>Olaparib</a:t>
            </a:r>
          </a:p>
        </p:txBody>
      </p:sp>
    </p:spTree>
    <p:extLst>
      <p:ext uri="{BB962C8B-B14F-4D97-AF65-F5344CB8AC3E}">
        <p14:creationId xmlns:p14="http://schemas.microsoft.com/office/powerpoint/2010/main" val="298981024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9B2E496D-88BB-964C-894C-81BDEFB1E3BA}"/>
              </a:ext>
            </a:extLst>
          </p:cNvPr>
          <p:cNvSpPr>
            <a:spLocks noGrp="1"/>
          </p:cNvSpPr>
          <p:nvPr>
            <p:ph idx="38"/>
          </p:nvPr>
        </p:nvSpPr>
        <p:spPr/>
        <p:txBody>
          <a:bodyPr/>
          <a:lstStyle/>
          <a:p>
            <a:r>
              <a:rPr lang="en-US" dirty="0" err="1"/>
              <a:t>Pembro</a:t>
            </a:r>
            <a:r>
              <a:rPr lang="en-US" dirty="0"/>
              <a:t>/gem/carbo</a:t>
            </a:r>
          </a:p>
        </p:txBody>
      </p:sp>
      <p:sp>
        <p:nvSpPr>
          <p:cNvPr id="7" name="Content Placeholder 6">
            <a:extLst>
              <a:ext uri="{FF2B5EF4-FFF2-40B4-BE49-F238E27FC236}">
                <a16:creationId xmlns:a16="http://schemas.microsoft.com/office/drawing/2014/main" id="{8C03B333-50A7-1C43-917F-A1562C92C381}"/>
              </a:ext>
            </a:extLst>
          </p:cNvPr>
          <p:cNvSpPr>
            <a:spLocks noGrp="1"/>
          </p:cNvSpPr>
          <p:nvPr>
            <p:ph idx="41"/>
          </p:nvPr>
        </p:nvSpPr>
        <p:spPr/>
        <p:txBody>
          <a:bodyPr/>
          <a:lstStyle/>
          <a:p>
            <a:r>
              <a:rPr lang="en-US" dirty="0"/>
              <a:t>Pembrolizumab/</a:t>
            </a:r>
            <a:br>
              <a:rPr lang="en-US" dirty="0"/>
            </a:br>
            <a:r>
              <a:rPr lang="en-US" i="1" dirty="0"/>
              <a:t>nab</a:t>
            </a:r>
            <a:r>
              <a:rPr lang="en-US" dirty="0"/>
              <a:t> paclitaxel*</a:t>
            </a:r>
          </a:p>
        </p:txBody>
      </p:sp>
      <p:sp>
        <p:nvSpPr>
          <p:cNvPr id="8" name="Content Placeholder 7">
            <a:extLst>
              <a:ext uri="{FF2B5EF4-FFF2-40B4-BE49-F238E27FC236}">
                <a16:creationId xmlns:a16="http://schemas.microsoft.com/office/drawing/2014/main" id="{D7B18405-0BAC-9049-80A4-E3C4D3577AD8}"/>
              </a:ext>
            </a:extLst>
          </p:cNvPr>
          <p:cNvSpPr>
            <a:spLocks noGrp="1"/>
          </p:cNvSpPr>
          <p:nvPr>
            <p:ph idx="42"/>
          </p:nvPr>
        </p:nvSpPr>
        <p:spPr/>
        <p:txBody>
          <a:bodyPr/>
          <a:lstStyle/>
          <a:p>
            <a:r>
              <a:rPr lang="en-US" dirty="0" err="1"/>
              <a:t>Pembro</a:t>
            </a:r>
            <a:r>
              <a:rPr lang="en-US" dirty="0"/>
              <a:t>/gem/carbo</a:t>
            </a:r>
          </a:p>
        </p:txBody>
      </p:sp>
      <p:sp>
        <p:nvSpPr>
          <p:cNvPr id="9" name="Content Placeholder 8">
            <a:extLst>
              <a:ext uri="{FF2B5EF4-FFF2-40B4-BE49-F238E27FC236}">
                <a16:creationId xmlns:a16="http://schemas.microsoft.com/office/drawing/2014/main" id="{DE20D7E1-887B-2C49-9C17-A1C876D97F8D}"/>
              </a:ext>
            </a:extLst>
          </p:cNvPr>
          <p:cNvSpPr>
            <a:spLocks noGrp="1"/>
          </p:cNvSpPr>
          <p:nvPr>
            <p:ph idx="43"/>
          </p:nvPr>
        </p:nvSpPr>
        <p:spPr/>
        <p:txBody>
          <a:bodyPr/>
          <a:lstStyle/>
          <a:p>
            <a:r>
              <a:rPr lang="en-US" dirty="0"/>
              <a:t>Pembrolizumab/</a:t>
            </a:r>
            <a:br>
              <a:rPr lang="en-US" dirty="0"/>
            </a:br>
            <a:r>
              <a:rPr lang="en-US" i="1" dirty="0"/>
              <a:t>nab</a:t>
            </a:r>
            <a:r>
              <a:rPr lang="en-US" dirty="0"/>
              <a:t> paclitaxel </a:t>
            </a:r>
          </a:p>
        </p:txBody>
      </p:sp>
      <p:sp>
        <p:nvSpPr>
          <p:cNvPr id="10" name="Content Placeholder 9">
            <a:extLst>
              <a:ext uri="{FF2B5EF4-FFF2-40B4-BE49-F238E27FC236}">
                <a16:creationId xmlns:a16="http://schemas.microsoft.com/office/drawing/2014/main" id="{F3681921-D0A1-6346-97C2-C92B93AB0251}"/>
              </a:ext>
            </a:extLst>
          </p:cNvPr>
          <p:cNvSpPr>
            <a:spLocks noGrp="1"/>
          </p:cNvSpPr>
          <p:nvPr>
            <p:ph idx="44"/>
          </p:nvPr>
        </p:nvSpPr>
        <p:spPr/>
        <p:txBody>
          <a:bodyPr/>
          <a:lstStyle/>
          <a:p>
            <a:r>
              <a:rPr lang="en-US" dirty="0" err="1"/>
              <a:t>Pembro</a:t>
            </a:r>
            <a:r>
              <a:rPr lang="en-US" dirty="0"/>
              <a:t>/gem/carbo</a:t>
            </a:r>
          </a:p>
        </p:txBody>
      </p:sp>
      <p:sp>
        <p:nvSpPr>
          <p:cNvPr id="11" name="Content Placeholder 10">
            <a:extLst>
              <a:ext uri="{FF2B5EF4-FFF2-40B4-BE49-F238E27FC236}">
                <a16:creationId xmlns:a16="http://schemas.microsoft.com/office/drawing/2014/main" id="{2A1306BB-FA2D-9E42-99B5-EB3689276026}"/>
              </a:ext>
            </a:extLst>
          </p:cNvPr>
          <p:cNvSpPr>
            <a:spLocks noGrp="1"/>
          </p:cNvSpPr>
          <p:nvPr>
            <p:ph idx="45"/>
          </p:nvPr>
        </p:nvSpPr>
        <p:spPr/>
        <p:txBody>
          <a:bodyPr/>
          <a:lstStyle/>
          <a:p>
            <a:r>
              <a:rPr lang="en-US" sz="2000" dirty="0" err="1"/>
              <a:t>Pembro</a:t>
            </a:r>
            <a:r>
              <a:rPr lang="en-US" sz="2000" dirty="0"/>
              <a:t>/paclitaxel OR </a:t>
            </a:r>
            <a:r>
              <a:rPr lang="en-US" sz="2000" dirty="0" err="1"/>
              <a:t>Pembro</a:t>
            </a:r>
            <a:r>
              <a:rPr lang="en-US" sz="2000" dirty="0"/>
              <a:t>/gem/carbo</a:t>
            </a:r>
          </a:p>
        </p:txBody>
      </p:sp>
      <p:sp>
        <p:nvSpPr>
          <p:cNvPr id="12" name="Title 1">
            <a:extLst>
              <a:ext uri="{FF2B5EF4-FFF2-40B4-BE49-F238E27FC236}">
                <a16:creationId xmlns:a16="http://schemas.microsoft.com/office/drawing/2014/main" id="{D0B4B9E0-F356-C03B-38DD-38C0C467C66C}"/>
              </a:ext>
            </a:extLst>
          </p:cNvPr>
          <p:cNvSpPr>
            <a:spLocks noGrp="1"/>
          </p:cNvSpPr>
          <p:nvPr>
            <p:ph type="title"/>
          </p:nvPr>
        </p:nvSpPr>
        <p:spPr>
          <a:xfrm>
            <a:off x="912285" y="0"/>
            <a:ext cx="10440299" cy="1397821"/>
          </a:xfrm>
        </p:spPr>
        <p:txBody>
          <a:bodyPr/>
          <a:lstStyle/>
          <a:p>
            <a:pPr marL="0" marR="0">
              <a:spcBef>
                <a:spcPts val="0"/>
              </a:spcBef>
              <a:spcAft>
                <a:spcPts val="0"/>
              </a:spcAft>
            </a:pPr>
            <a:r>
              <a:rPr lang="en-US" b="1" kern="0"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What would be your preferred treatment approach for a 60-year-old patient with a </a:t>
            </a:r>
            <a:r>
              <a:rPr lang="en-US" b="1" u="sng" kern="0"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germline BRCA mutation</a:t>
            </a:r>
            <a:r>
              <a:rPr lang="en-US" b="1" kern="0"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 and de novo </a:t>
            </a:r>
            <a:r>
              <a:rPr lang="en-US" b="1" kern="0" dirty="0" err="1">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mTNBC</a:t>
            </a:r>
            <a:r>
              <a:rPr lang="en-US" b="1" kern="0"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 with a </a:t>
            </a:r>
            <a:r>
              <a:rPr lang="en-US" b="1" u="sng" kern="0"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PD-L1 CPS &gt;10</a:t>
            </a:r>
            <a:r>
              <a:rPr lang="en-US" b="1" kern="0"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a:t>
            </a:r>
            <a:r>
              <a:rPr lang="en-US" dirty="0">
                <a:solidFill>
                  <a:srgbClr val="0432FF"/>
                </a:solidFill>
                <a:effectLst/>
                <a:latin typeface="Calibri" panose="020F0502020204030204" pitchFamily="34" charset="0"/>
                <a:cs typeface="Calibri" panose="020F0502020204030204" pitchFamily="34" charset="0"/>
              </a:rPr>
              <a:t> </a:t>
            </a:r>
            <a:endParaRPr lang="en-US"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endParaRPr>
          </a:p>
        </p:txBody>
      </p:sp>
      <p:sp>
        <p:nvSpPr>
          <p:cNvPr id="2" name="Content Placeholder 8">
            <a:extLst>
              <a:ext uri="{FF2B5EF4-FFF2-40B4-BE49-F238E27FC236}">
                <a16:creationId xmlns:a16="http://schemas.microsoft.com/office/drawing/2014/main" id="{182BF320-760B-5A8D-C2D7-CA8AA9599CC2}"/>
              </a:ext>
            </a:extLst>
          </p:cNvPr>
          <p:cNvSpPr>
            <a:spLocks noGrp="1"/>
          </p:cNvSpPr>
          <p:nvPr>
            <p:ph idx="37"/>
          </p:nvPr>
        </p:nvSpPr>
        <p:spPr/>
        <p:txBody>
          <a:bodyPr/>
          <a:lstStyle/>
          <a:p>
            <a:r>
              <a:rPr lang="en-US" dirty="0"/>
              <a:t>Pembrolizumab/</a:t>
            </a:r>
            <a:br>
              <a:rPr lang="en-US" dirty="0"/>
            </a:br>
            <a:r>
              <a:rPr lang="en-US" i="1" dirty="0"/>
              <a:t>nab</a:t>
            </a:r>
            <a:r>
              <a:rPr lang="en-US" dirty="0"/>
              <a:t> paclitaxel </a:t>
            </a:r>
          </a:p>
        </p:txBody>
      </p:sp>
      <p:sp>
        <p:nvSpPr>
          <p:cNvPr id="13" name="Content Placeholder 3">
            <a:extLst>
              <a:ext uri="{FF2B5EF4-FFF2-40B4-BE49-F238E27FC236}">
                <a16:creationId xmlns:a16="http://schemas.microsoft.com/office/drawing/2014/main" id="{96707A71-8175-AFA0-DF54-48EEAADE9FE4}"/>
              </a:ext>
            </a:extLst>
          </p:cNvPr>
          <p:cNvSpPr>
            <a:spLocks noGrp="1"/>
          </p:cNvSpPr>
          <p:nvPr>
            <p:ph idx="39"/>
          </p:nvPr>
        </p:nvSpPr>
        <p:spPr/>
        <p:txBody>
          <a:bodyPr/>
          <a:lstStyle/>
          <a:p>
            <a:r>
              <a:rPr lang="en-US" dirty="0"/>
              <a:t>Pembrolizumab/</a:t>
            </a:r>
            <a:br>
              <a:rPr lang="en-US" dirty="0"/>
            </a:br>
            <a:r>
              <a:rPr lang="en-US" dirty="0"/>
              <a:t>paclitaxel</a:t>
            </a:r>
          </a:p>
        </p:txBody>
      </p:sp>
      <p:sp>
        <p:nvSpPr>
          <p:cNvPr id="14" name="Content Placeholder 9">
            <a:extLst>
              <a:ext uri="{FF2B5EF4-FFF2-40B4-BE49-F238E27FC236}">
                <a16:creationId xmlns:a16="http://schemas.microsoft.com/office/drawing/2014/main" id="{933EB170-D9D8-6D39-ABFE-12C90D539244}"/>
              </a:ext>
            </a:extLst>
          </p:cNvPr>
          <p:cNvSpPr>
            <a:spLocks noGrp="1"/>
          </p:cNvSpPr>
          <p:nvPr>
            <p:ph idx="40"/>
          </p:nvPr>
        </p:nvSpPr>
        <p:spPr/>
        <p:txBody>
          <a:bodyPr/>
          <a:lstStyle/>
          <a:p>
            <a:r>
              <a:rPr lang="en-US" dirty="0" err="1"/>
              <a:t>Pembro</a:t>
            </a:r>
            <a:r>
              <a:rPr lang="en-US" dirty="0"/>
              <a:t>/gem/carbo*</a:t>
            </a:r>
          </a:p>
        </p:txBody>
      </p:sp>
      <p:sp>
        <p:nvSpPr>
          <p:cNvPr id="15" name="TextBox 14">
            <a:extLst>
              <a:ext uri="{FF2B5EF4-FFF2-40B4-BE49-F238E27FC236}">
                <a16:creationId xmlns:a16="http://schemas.microsoft.com/office/drawing/2014/main" id="{77EFE456-A34D-1946-045E-A0D8AFF7C517}"/>
              </a:ext>
            </a:extLst>
          </p:cNvPr>
          <p:cNvSpPr txBox="1"/>
          <p:nvPr/>
        </p:nvSpPr>
        <p:spPr>
          <a:xfrm>
            <a:off x="6132434" y="6165304"/>
            <a:ext cx="5283113" cy="369332"/>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a:ea typeface="MS PGothic" charset="0"/>
              </a:rPr>
              <a:t>*</a:t>
            </a:r>
            <a:r>
              <a:rPr kumimoji="0" lang="en-US" sz="1800" b="0" i="0" u="none" strike="noStrike" kern="1200" cap="none" spc="0" normalizeH="0" baseline="30000" noProof="0" dirty="0">
                <a:ln>
                  <a:noFill/>
                </a:ln>
                <a:solidFill>
                  <a:srgbClr val="000000"/>
                </a:solidFill>
                <a:effectLst/>
                <a:uLnTx/>
                <a:uFillTx/>
                <a:latin typeface="Calibri"/>
                <a:ea typeface="MS PGothic" charset="0"/>
              </a:rPr>
              <a:t> </a:t>
            </a:r>
            <a:r>
              <a:rPr kumimoji="0" lang="en-US" sz="1800" b="0" i="0" u="none" strike="noStrike" kern="1200" cap="none" spc="0" normalizeH="0" baseline="0" noProof="0" dirty="0">
                <a:ln>
                  <a:noFill/>
                </a:ln>
                <a:solidFill>
                  <a:srgbClr val="000000"/>
                </a:solidFill>
                <a:effectLst/>
                <a:uLnTx/>
                <a:uFillTx/>
                <a:latin typeface="Calibri"/>
                <a:ea typeface="MS PGothic" charset="0"/>
              </a:rPr>
              <a:t>Followed by maintenance pembrolizumab + </a:t>
            </a:r>
            <a:r>
              <a:rPr kumimoji="0" lang="en-US" sz="1800" b="0" i="0" u="none" strike="noStrike" kern="1200" cap="none" spc="0" normalizeH="0" baseline="0" noProof="0" dirty="0" err="1">
                <a:ln>
                  <a:noFill/>
                </a:ln>
                <a:solidFill>
                  <a:srgbClr val="000000"/>
                </a:solidFill>
                <a:effectLst/>
                <a:uLnTx/>
                <a:uFillTx/>
                <a:latin typeface="Calibri"/>
                <a:ea typeface="MS PGothic" charset="0"/>
              </a:rPr>
              <a:t>olaparib</a:t>
            </a:r>
            <a:endParaRPr kumimoji="0" lang="en-US" sz="1800" b="0" i="0" u="none" strike="noStrike" kern="1200" cap="none" spc="0" normalizeH="0" baseline="0" noProof="0" dirty="0">
              <a:ln>
                <a:noFill/>
              </a:ln>
              <a:solidFill>
                <a:srgbClr val="000000"/>
              </a:solidFill>
              <a:effectLst/>
              <a:uLnTx/>
              <a:uFillTx/>
              <a:latin typeface="Calibri"/>
              <a:ea typeface="MS PGothic" charset="0"/>
            </a:endParaRPr>
          </a:p>
        </p:txBody>
      </p:sp>
      <p:sp>
        <p:nvSpPr>
          <p:cNvPr id="3" name="TextBox 2">
            <a:extLst>
              <a:ext uri="{FF2B5EF4-FFF2-40B4-BE49-F238E27FC236}">
                <a16:creationId xmlns:a16="http://schemas.microsoft.com/office/drawing/2014/main" id="{13D6EB52-C367-E1AA-3907-C929BF38F991}"/>
              </a:ext>
            </a:extLst>
          </p:cNvPr>
          <p:cNvSpPr txBox="1"/>
          <p:nvPr/>
        </p:nvSpPr>
        <p:spPr>
          <a:xfrm>
            <a:off x="84166" y="6309320"/>
            <a:ext cx="5819747" cy="441340"/>
          </a:xfrm>
          <a:prstGeom prst="rect">
            <a:avLst/>
          </a:prstGeom>
          <a:noFill/>
        </p:spPr>
        <p:txBody>
          <a:bodyPr wrap="square" rtlCol="0" anchor="ctr">
            <a:no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rPr>
              <a:t>CPS = combined positive score; </a:t>
            </a:r>
            <a:r>
              <a:rPr kumimoji="0" lang="en-US" sz="1800" b="0" i="0" u="none" strike="noStrike" kern="1200" cap="none" spc="0" normalizeH="0" baseline="0" noProof="0" dirty="0" err="1">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rPr>
              <a:t>pembro</a:t>
            </a: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rPr>
              <a:t> = pembrolizumab; gem = gemcitabine; carbo = carboplatin</a:t>
            </a:r>
          </a:p>
        </p:txBody>
      </p:sp>
    </p:spTree>
    <p:extLst>
      <p:ext uri="{BB962C8B-B14F-4D97-AF65-F5344CB8AC3E}">
        <p14:creationId xmlns:p14="http://schemas.microsoft.com/office/powerpoint/2010/main" val="173372714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9B2E496D-88BB-964C-894C-81BDEFB1E3BA}"/>
              </a:ext>
            </a:extLst>
          </p:cNvPr>
          <p:cNvSpPr>
            <a:spLocks noGrp="1"/>
          </p:cNvSpPr>
          <p:nvPr>
            <p:ph idx="38"/>
          </p:nvPr>
        </p:nvSpPr>
        <p:spPr/>
        <p:txBody>
          <a:bodyPr/>
          <a:lstStyle/>
          <a:p>
            <a:r>
              <a:rPr lang="en-US" dirty="0"/>
              <a:t>Sacituzumab govitecan</a:t>
            </a:r>
          </a:p>
        </p:txBody>
      </p:sp>
      <p:sp>
        <p:nvSpPr>
          <p:cNvPr id="7" name="Content Placeholder 6">
            <a:extLst>
              <a:ext uri="{FF2B5EF4-FFF2-40B4-BE49-F238E27FC236}">
                <a16:creationId xmlns:a16="http://schemas.microsoft.com/office/drawing/2014/main" id="{8C03B333-50A7-1C43-917F-A1562C92C381}"/>
              </a:ext>
            </a:extLst>
          </p:cNvPr>
          <p:cNvSpPr>
            <a:spLocks noGrp="1"/>
          </p:cNvSpPr>
          <p:nvPr>
            <p:ph idx="41"/>
          </p:nvPr>
        </p:nvSpPr>
        <p:spPr/>
        <p:txBody>
          <a:bodyPr/>
          <a:lstStyle/>
          <a:p>
            <a:r>
              <a:rPr lang="en-US" dirty="0"/>
              <a:t>Sacituzumab govitecan</a:t>
            </a:r>
          </a:p>
        </p:txBody>
      </p:sp>
      <p:sp>
        <p:nvSpPr>
          <p:cNvPr id="8" name="Content Placeholder 7">
            <a:extLst>
              <a:ext uri="{FF2B5EF4-FFF2-40B4-BE49-F238E27FC236}">
                <a16:creationId xmlns:a16="http://schemas.microsoft.com/office/drawing/2014/main" id="{D7B18405-0BAC-9049-80A4-E3C4D3577AD8}"/>
              </a:ext>
            </a:extLst>
          </p:cNvPr>
          <p:cNvSpPr>
            <a:spLocks noGrp="1"/>
          </p:cNvSpPr>
          <p:nvPr>
            <p:ph idx="42"/>
          </p:nvPr>
        </p:nvSpPr>
        <p:spPr/>
        <p:txBody>
          <a:bodyPr/>
          <a:lstStyle/>
          <a:p>
            <a:r>
              <a:rPr lang="en-US" dirty="0"/>
              <a:t>Sacituzumab govitecan</a:t>
            </a:r>
          </a:p>
        </p:txBody>
      </p:sp>
      <p:sp>
        <p:nvSpPr>
          <p:cNvPr id="9" name="Content Placeholder 8">
            <a:extLst>
              <a:ext uri="{FF2B5EF4-FFF2-40B4-BE49-F238E27FC236}">
                <a16:creationId xmlns:a16="http://schemas.microsoft.com/office/drawing/2014/main" id="{DE20D7E1-887B-2C49-9C17-A1C876D97F8D}"/>
              </a:ext>
            </a:extLst>
          </p:cNvPr>
          <p:cNvSpPr>
            <a:spLocks noGrp="1"/>
          </p:cNvSpPr>
          <p:nvPr>
            <p:ph idx="43"/>
          </p:nvPr>
        </p:nvSpPr>
        <p:spPr/>
        <p:txBody>
          <a:bodyPr/>
          <a:lstStyle/>
          <a:p>
            <a:r>
              <a:rPr lang="en-US" dirty="0"/>
              <a:t>Sacituzumab govitecan</a:t>
            </a:r>
          </a:p>
        </p:txBody>
      </p:sp>
      <p:sp>
        <p:nvSpPr>
          <p:cNvPr id="10" name="Content Placeholder 9">
            <a:extLst>
              <a:ext uri="{FF2B5EF4-FFF2-40B4-BE49-F238E27FC236}">
                <a16:creationId xmlns:a16="http://schemas.microsoft.com/office/drawing/2014/main" id="{F3681921-D0A1-6346-97C2-C92B93AB0251}"/>
              </a:ext>
            </a:extLst>
          </p:cNvPr>
          <p:cNvSpPr>
            <a:spLocks noGrp="1"/>
          </p:cNvSpPr>
          <p:nvPr>
            <p:ph idx="44"/>
          </p:nvPr>
        </p:nvSpPr>
        <p:spPr/>
        <p:txBody>
          <a:bodyPr/>
          <a:lstStyle/>
          <a:p>
            <a:r>
              <a:rPr lang="en-US" dirty="0"/>
              <a:t>Sacituzumab govitecan</a:t>
            </a:r>
          </a:p>
        </p:txBody>
      </p:sp>
      <p:sp>
        <p:nvSpPr>
          <p:cNvPr id="11" name="Content Placeholder 10">
            <a:extLst>
              <a:ext uri="{FF2B5EF4-FFF2-40B4-BE49-F238E27FC236}">
                <a16:creationId xmlns:a16="http://schemas.microsoft.com/office/drawing/2014/main" id="{2A1306BB-FA2D-9E42-99B5-EB3689276026}"/>
              </a:ext>
            </a:extLst>
          </p:cNvPr>
          <p:cNvSpPr>
            <a:spLocks noGrp="1"/>
          </p:cNvSpPr>
          <p:nvPr>
            <p:ph idx="45"/>
          </p:nvPr>
        </p:nvSpPr>
        <p:spPr/>
        <p:txBody>
          <a:bodyPr/>
          <a:lstStyle/>
          <a:p>
            <a:r>
              <a:rPr lang="en-US" dirty="0"/>
              <a:t>Sacituzumab govitecan</a:t>
            </a:r>
          </a:p>
        </p:txBody>
      </p:sp>
      <p:sp>
        <p:nvSpPr>
          <p:cNvPr id="12" name="Title 1">
            <a:extLst>
              <a:ext uri="{FF2B5EF4-FFF2-40B4-BE49-F238E27FC236}">
                <a16:creationId xmlns:a16="http://schemas.microsoft.com/office/drawing/2014/main" id="{D0B4B9E0-F356-C03B-38DD-38C0C467C66C}"/>
              </a:ext>
            </a:extLst>
          </p:cNvPr>
          <p:cNvSpPr>
            <a:spLocks noGrp="1"/>
          </p:cNvSpPr>
          <p:nvPr>
            <p:ph type="title"/>
          </p:nvPr>
        </p:nvSpPr>
        <p:spPr>
          <a:xfrm>
            <a:off x="912285" y="0"/>
            <a:ext cx="10580707" cy="1397821"/>
          </a:xfrm>
        </p:spPr>
        <p:txBody>
          <a:bodyPr/>
          <a:lstStyle/>
          <a:p>
            <a:pPr>
              <a:spcBef>
                <a:spcPts val="0"/>
              </a:spcBef>
              <a:spcAft>
                <a:spcPts val="0"/>
              </a:spcAft>
            </a:pPr>
            <a:r>
              <a:rPr lang="en-US" sz="2800" b="1" kern="0"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What treatment would you recommend next for a 60-year-old woman with </a:t>
            </a:r>
            <a:r>
              <a:rPr lang="en-US" sz="2800" b="1" kern="0" dirty="0" err="1">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mTNBC</a:t>
            </a:r>
            <a:r>
              <a:rPr lang="en-US" sz="2800" b="1" kern="0"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 (BRCA wild type, PD-L1-positive) who experiences disease progression after 7 months of first-line pembrolizumab/paclitaxel? </a:t>
            </a:r>
            <a:endParaRPr lang="en-US" sz="2800"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endParaRPr>
          </a:p>
        </p:txBody>
      </p:sp>
      <p:sp>
        <p:nvSpPr>
          <p:cNvPr id="2" name="Content Placeholder 3">
            <a:extLst>
              <a:ext uri="{FF2B5EF4-FFF2-40B4-BE49-F238E27FC236}">
                <a16:creationId xmlns:a16="http://schemas.microsoft.com/office/drawing/2014/main" id="{6C66F9D1-5B66-A497-4F94-F1B92E7DBD27}"/>
              </a:ext>
            </a:extLst>
          </p:cNvPr>
          <p:cNvSpPr>
            <a:spLocks noGrp="1"/>
          </p:cNvSpPr>
          <p:nvPr>
            <p:ph idx="37"/>
          </p:nvPr>
        </p:nvSpPr>
        <p:spPr/>
        <p:txBody>
          <a:bodyPr/>
          <a:lstStyle/>
          <a:p>
            <a:r>
              <a:rPr lang="en-US" dirty="0"/>
              <a:t>Sacituzumab govitecan</a:t>
            </a:r>
          </a:p>
        </p:txBody>
      </p:sp>
      <p:sp>
        <p:nvSpPr>
          <p:cNvPr id="13" name="Content Placeholder 3">
            <a:extLst>
              <a:ext uri="{FF2B5EF4-FFF2-40B4-BE49-F238E27FC236}">
                <a16:creationId xmlns:a16="http://schemas.microsoft.com/office/drawing/2014/main" id="{D5DB9CE4-7A2B-32BA-CC86-AF485670DB6F}"/>
              </a:ext>
            </a:extLst>
          </p:cNvPr>
          <p:cNvSpPr>
            <a:spLocks noGrp="1"/>
          </p:cNvSpPr>
          <p:nvPr>
            <p:ph idx="39"/>
          </p:nvPr>
        </p:nvSpPr>
        <p:spPr/>
        <p:txBody>
          <a:bodyPr/>
          <a:lstStyle/>
          <a:p>
            <a:r>
              <a:rPr lang="en-US" dirty="0"/>
              <a:t>Sacituzumab govitecan</a:t>
            </a:r>
          </a:p>
        </p:txBody>
      </p:sp>
      <p:sp>
        <p:nvSpPr>
          <p:cNvPr id="14" name="Content Placeholder 3">
            <a:extLst>
              <a:ext uri="{FF2B5EF4-FFF2-40B4-BE49-F238E27FC236}">
                <a16:creationId xmlns:a16="http://schemas.microsoft.com/office/drawing/2014/main" id="{64A97FAC-6C95-C7C4-E75D-BBDEF37C2179}"/>
              </a:ext>
            </a:extLst>
          </p:cNvPr>
          <p:cNvSpPr>
            <a:spLocks noGrp="1"/>
          </p:cNvSpPr>
          <p:nvPr>
            <p:ph idx="40"/>
          </p:nvPr>
        </p:nvSpPr>
        <p:spPr/>
        <p:txBody>
          <a:bodyPr/>
          <a:lstStyle/>
          <a:p>
            <a:r>
              <a:rPr lang="en-US" dirty="0"/>
              <a:t>Sacituzumab govitecan</a:t>
            </a:r>
          </a:p>
        </p:txBody>
      </p:sp>
    </p:spTree>
    <p:extLst>
      <p:ext uri="{BB962C8B-B14F-4D97-AF65-F5344CB8AC3E}">
        <p14:creationId xmlns:p14="http://schemas.microsoft.com/office/powerpoint/2010/main" val="8612178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E313E579-4490-0145-807C-6A292BA347B7}"/>
              </a:ext>
            </a:extLst>
          </p:cNvPr>
          <p:cNvSpPr>
            <a:spLocks noGrp="1"/>
          </p:cNvSpPr>
          <p:nvPr>
            <p:ph idx="37"/>
          </p:nvPr>
        </p:nvSpPr>
        <p:spPr/>
        <p:txBody>
          <a:bodyPr/>
          <a:lstStyle/>
          <a:p>
            <a:r>
              <a:rPr lang="en-US" dirty="0"/>
              <a:t>As third-line therapy</a:t>
            </a:r>
          </a:p>
        </p:txBody>
      </p:sp>
      <p:sp>
        <p:nvSpPr>
          <p:cNvPr id="4" name="Content Placeholder 3">
            <a:extLst>
              <a:ext uri="{FF2B5EF4-FFF2-40B4-BE49-F238E27FC236}">
                <a16:creationId xmlns:a16="http://schemas.microsoft.com/office/drawing/2014/main" id="{9B2E496D-88BB-964C-894C-81BDEFB1E3BA}"/>
              </a:ext>
            </a:extLst>
          </p:cNvPr>
          <p:cNvSpPr>
            <a:spLocks noGrp="1"/>
          </p:cNvSpPr>
          <p:nvPr>
            <p:ph idx="38"/>
          </p:nvPr>
        </p:nvSpPr>
        <p:spPr/>
        <p:txBody>
          <a:bodyPr/>
          <a:lstStyle/>
          <a:p>
            <a:r>
              <a:rPr lang="en-US" dirty="0"/>
              <a:t>As second-line therapy </a:t>
            </a:r>
          </a:p>
        </p:txBody>
      </p:sp>
      <p:sp>
        <p:nvSpPr>
          <p:cNvPr id="7" name="Content Placeholder 6">
            <a:extLst>
              <a:ext uri="{FF2B5EF4-FFF2-40B4-BE49-F238E27FC236}">
                <a16:creationId xmlns:a16="http://schemas.microsoft.com/office/drawing/2014/main" id="{8C03B333-50A7-1C43-917F-A1562C92C381}"/>
              </a:ext>
            </a:extLst>
          </p:cNvPr>
          <p:cNvSpPr>
            <a:spLocks noGrp="1"/>
          </p:cNvSpPr>
          <p:nvPr>
            <p:ph idx="41"/>
          </p:nvPr>
        </p:nvSpPr>
        <p:spPr/>
        <p:txBody>
          <a:bodyPr/>
          <a:lstStyle/>
          <a:p>
            <a:r>
              <a:rPr lang="en-US" dirty="0"/>
              <a:t>As second-line therapy </a:t>
            </a:r>
          </a:p>
        </p:txBody>
      </p:sp>
      <p:sp>
        <p:nvSpPr>
          <p:cNvPr id="8" name="Content Placeholder 7">
            <a:extLst>
              <a:ext uri="{FF2B5EF4-FFF2-40B4-BE49-F238E27FC236}">
                <a16:creationId xmlns:a16="http://schemas.microsoft.com/office/drawing/2014/main" id="{D7B18405-0BAC-9049-80A4-E3C4D3577AD8}"/>
              </a:ext>
            </a:extLst>
          </p:cNvPr>
          <p:cNvSpPr>
            <a:spLocks noGrp="1"/>
          </p:cNvSpPr>
          <p:nvPr>
            <p:ph idx="42"/>
          </p:nvPr>
        </p:nvSpPr>
        <p:spPr/>
        <p:txBody>
          <a:bodyPr/>
          <a:lstStyle/>
          <a:p>
            <a:r>
              <a:rPr lang="en-US" dirty="0"/>
              <a:t>As third-line therapy</a:t>
            </a:r>
          </a:p>
        </p:txBody>
      </p:sp>
      <p:sp>
        <p:nvSpPr>
          <p:cNvPr id="9" name="Content Placeholder 8">
            <a:extLst>
              <a:ext uri="{FF2B5EF4-FFF2-40B4-BE49-F238E27FC236}">
                <a16:creationId xmlns:a16="http://schemas.microsoft.com/office/drawing/2014/main" id="{DE20D7E1-887B-2C49-9C17-A1C876D97F8D}"/>
              </a:ext>
            </a:extLst>
          </p:cNvPr>
          <p:cNvSpPr>
            <a:spLocks noGrp="1"/>
          </p:cNvSpPr>
          <p:nvPr>
            <p:ph idx="43"/>
          </p:nvPr>
        </p:nvSpPr>
        <p:spPr/>
        <p:txBody>
          <a:bodyPr/>
          <a:lstStyle/>
          <a:p>
            <a:r>
              <a:rPr lang="en-US" dirty="0"/>
              <a:t>As first-line therapy </a:t>
            </a:r>
          </a:p>
        </p:txBody>
      </p:sp>
      <p:sp>
        <p:nvSpPr>
          <p:cNvPr id="10" name="Content Placeholder 9">
            <a:extLst>
              <a:ext uri="{FF2B5EF4-FFF2-40B4-BE49-F238E27FC236}">
                <a16:creationId xmlns:a16="http://schemas.microsoft.com/office/drawing/2014/main" id="{F3681921-D0A1-6346-97C2-C92B93AB0251}"/>
              </a:ext>
            </a:extLst>
          </p:cNvPr>
          <p:cNvSpPr>
            <a:spLocks noGrp="1"/>
          </p:cNvSpPr>
          <p:nvPr>
            <p:ph idx="44"/>
          </p:nvPr>
        </p:nvSpPr>
        <p:spPr/>
        <p:txBody>
          <a:bodyPr/>
          <a:lstStyle/>
          <a:p>
            <a:r>
              <a:rPr lang="en-US" dirty="0"/>
              <a:t>As first-line therapy </a:t>
            </a:r>
          </a:p>
        </p:txBody>
      </p:sp>
      <p:sp>
        <p:nvSpPr>
          <p:cNvPr id="11" name="Content Placeholder 10">
            <a:extLst>
              <a:ext uri="{FF2B5EF4-FFF2-40B4-BE49-F238E27FC236}">
                <a16:creationId xmlns:a16="http://schemas.microsoft.com/office/drawing/2014/main" id="{2A1306BB-FA2D-9E42-99B5-EB3689276026}"/>
              </a:ext>
            </a:extLst>
          </p:cNvPr>
          <p:cNvSpPr>
            <a:spLocks noGrp="1"/>
          </p:cNvSpPr>
          <p:nvPr>
            <p:ph idx="45"/>
          </p:nvPr>
        </p:nvSpPr>
        <p:spPr/>
        <p:txBody>
          <a:bodyPr/>
          <a:lstStyle/>
          <a:p>
            <a:r>
              <a:rPr lang="en-US" dirty="0"/>
              <a:t>As second-line therapy </a:t>
            </a:r>
          </a:p>
        </p:txBody>
      </p:sp>
      <p:sp>
        <p:nvSpPr>
          <p:cNvPr id="12" name="Title 1">
            <a:extLst>
              <a:ext uri="{FF2B5EF4-FFF2-40B4-BE49-F238E27FC236}">
                <a16:creationId xmlns:a16="http://schemas.microsoft.com/office/drawing/2014/main" id="{D0B4B9E0-F356-C03B-38DD-38C0C467C66C}"/>
              </a:ext>
            </a:extLst>
          </p:cNvPr>
          <p:cNvSpPr>
            <a:spLocks noGrp="1"/>
          </p:cNvSpPr>
          <p:nvPr>
            <p:ph type="title"/>
          </p:nvPr>
        </p:nvSpPr>
        <p:spPr>
          <a:xfrm>
            <a:off x="912285" y="0"/>
            <a:ext cx="10440299" cy="1397821"/>
          </a:xfrm>
        </p:spPr>
        <p:txBody>
          <a:bodyPr/>
          <a:lstStyle/>
          <a:p>
            <a:pPr marL="0" marR="0">
              <a:spcBef>
                <a:spcPts val="0"/>
              </a:spcBef>
              <a:spcAft>
                <a:spcPts val="0"/>
              </a:spcAft>
            </a:pPr>
            <a:r>
              <a:rPr lang="en-US" sz="2200" b="1"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A woman undergoes neoadjuvant chemotherapy and surgery for BRCA wild-type</a:t>
            </a:r>
            <a:r>
              <a:rPr lang="en-US" sz="2200" b="1">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 </a:t>
            </a:r>
            <a:br>
              <a:rPr lang="en-US" sz="2200" b="1">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br>
            <a:r>
              <a:rPr lang="en-US" sz="2200" b="1">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ER-negative</a:t>
            </a:r>
            <a:r>
              <a:rPr lang="en-US" sz="2200" b="1"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 HER2 IHC 2+, FISH-negative BC and develops </a:t>
            </a:r>
            <a:r>
              <a:rPr lang="en-US" sz="2200" b="1" u="sng"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asymptomatic, low-volume, nonvisceral</a:t>
            </a:r>
            <a:r>
              <a:rPr lang="en-US" sz="2200" b="1"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 metastases while receiving adjuvant capecitabine. Regulatory and reimbursement issues aside, when would you most likely offer trastuzumab deruxtecan? </a:t>
            </a:r>
            <a:endParaRPr lang="en-US" sz="2200"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endParaRPr>
          </a:p>
        </p:txBody>
      </p:sp>
      <p:sp>
        <p:nvSpPr>
          <p:cNvPr id="2" name="Content Placeholder 2">
            <a:extLst>
              <a:ext uri="{FF2B5EF4-FFF2-40B4-BE49-F238E27FC236}">
                <a16:creationId xmlns:a16="http://schemas.microsoft.com/office/drawing/2014/main" id="{42410FE0-5FFF-8B63-38C6-340C4C561DCC}"/>
              </a:ext>
            </a:extLst>
          </p:cNvPr>
          <p:cNvSpPr>
            <a:spLocks noGrp="1"/>
          </p:cNvSpPr>
          <p:nvPr>
            <p:ph idx="39"/>
          </p:nvPr>
        </p:nvSpPr>
        <p:spPr/>
        <p:txBody>
          <a:bodyPr/>
          <a:lstStyle/>
          <a:p>
            <a:r>
              <a:rPr lang="en-US" dirty="0"/>
              <a:t>As third-line therapy</a:t>
            </a:r>
          </a:p>
        </p:txBody>
      </p:sp>
      <p:sp>
        <p:nvSpPr>
          <p:cNvPr id="13" name="Content Placeholder 2">
            <a:extLst>
              <a:ext uri="{FF2B5EF4-FFF2-40B4-BE49-F238E27FC236}">
                <a16:creationId xmlns:a16="http://schemas.microsoft.com/office/drawing/2014/main" id="{AEB5AAC5-8E59-08F1-4FA1-5AAEE9EFCEEC}"/>
              </a:ext>
            </a:extLst>
          </p:cNvPr>
          <p:cNvSpPr>
            <a:spLocks noGrp="1"/>
          </p:cNvSpPr>
          <p:nvPr>
            <p:ph idx="40"/>
          </p:nvPr>
        </p:nvSpPr>
        <p:spPr/>
        <p:txBody>
          <a:bodyPr/>
          <a:lstStyle/>
          <a:p>
            <a:r>
              <a:rPr lang="en-US" dirty="0"/>
              <a:t>As third-line therapy</a:t>
            </a:r>
          </a:p>
        </p:txBody>
      </p:sp>
    </p:spTree>
    <p:extLst>
      <p:ext uri="{BB962C8B-B14F-4D97-AF65-F5344CB8AC3E}">
        <p14:creationId xmlns:p14="http://schemas.microsoft.com/office/powerpoint/2010/main" val="349762603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E313E579-4490-0145-807C-6A292BA347B7}"/>
              </a:ext>
            </a:extLst>
          </p:cNvPr>
          <p:cNvSpPr>
            <a:spLocks noGrp="1"/>
          </p:cNvSpPr>
          <p:nvPr>
            <p:ph idx="37"/>
          </p:nvPr>
        </p:nvSpPr>
        <p:spPr/>
        <p:txBody>
          <a:bodyPr/>
          <a:lstStyle/>
          <a:p>
            <a:r>
              <a:rPr lang="en-US" dirty="0"/>
              <a:t>No</a:t>
            </a:r>
          </a:p>
        </p:txBody>
      </p:sp>
      <p:sp>
        <p:nvSpPr>
          <p:cNvPr id="4" name="Content Placeholder 3">
            <a:extLst>
              <a:ext uri="{FF2B5EF4-FFF2-40B4-BE49-F238E27FC236}">
                <a16:creationId xmlns:a16="http://schemas.microsoft.com/office/drawing/2014/main" id="{9B2E496D-88BB-964C-894C-81BDEFB1E3BA}"/>
              </a:ext>
            </a:extLst>
          </p:cNvPr>
          <p:cNvSpPr>
            <a:spLocks noGrp="1"/>
          </p:cNvSpPr>
          <p:nvPr>
            <p:ph idx="38"/>
          </p:nvPr>
        </p:nvSpPr>
        <p:spPr/>
        <p:txBody>
          <a:bodyPr/>
          <a:lstStyle/>
          <a:p>
            <a:r>
              <a:rPr lang="en-US" dirty="0"/>
              <a:t>Yes</a:t>
            </a:r>
          </a:p>
        </p:txBody>
      </p:sp>
      <p:sp>
        <p:nvSpPr>
          <p:cNvPr id="5" name="Content Placeholder 4">
            <a:extLst>
              <a:ext uri="{FF2B5EF4-FFF2-40B4-BE49-F238E27FC236}">
                <a16:creationId xmlns:a16="http://schemas.microsoft.com/office/drawing/2014/main" id="{7532B28C-0A3E-DA4C-A209-ABE5E9AA3ADF}"/>
              </a:ext>
            </a:extLst>
          </p:cNvPr>
          <p:cNvSpPr>
            <a:spLocks noGrp="1"/>
          </p:cNvSpPr>
          <p:nvPr>
            <p:ph idx="39"/>
          </p:nvPr>
        </p:nvSpPr>
        <p:spPr/>
        <p:txBody>
          <a:bodyPr/>
          <a:lstStyle/>
          <a:p>
            <a:r>
              <a:rPr lang="en-US" dirty="0"/>
              <a:t>Yes</a:t>
            </a:r>
          </a:p>
        </p:txBody>
      </p:sp>
      <p:sp>
        <p:nvSpPr>
          <p:cNvPr id="6" name="Content Placeholder 5">
            <a:extLst>
              <a:ext uri="{FF2B5EF4-FFF2-40B4-BE49-F238E27FC236}">
                <a16:creationId xmlns:a16="http://schemas.microsoft.com/office/drawing/2014/main" id="{FA08E24B-B10E-8143-8BE1-FBBF39EF2162}"/>
              </a:ext>
            </a:extLst>
          </p:cNvPr>
          <p:cNvSpPr>
            <a:spLocks noGrp="1"/>
          </p:cNvSpPr>
          <p:nvPr>
            <p:ph idx="40"/>
          </p:nvPr>
        </p:nvSpPr>
        <p:spPr/>
        <p:txBody>
          <a:bodyPr/>
          <a:lstStyle/>
          <a:p>
            <a:r>
              <a:rPr lang="en-US" dirty="0"/>
              <a:t>Yes</a:t>
            </a:r>
          </a:p>
        </p:txBody>
      </p:sp>
      <p:sp>
        <p:nvSpPr>
          <p:cNvPr id="7" name="Content Placeholder 6">
            <a:extLst>
              <a:ext uri="{FF2B5EF4-FFF2-40B4-BE49-F238E27FC236}">
                <a16:creationId xmlns:a16="http://schemas.microsoft.com/office/drawing/2014/main" id="{8C03B333-50A7-1C43-917F-A1562C92C381}"/>
              </a:ext>
            </a:extLst>
          </p:cNvPr>
          <p:cNvSpPr>
            <a:spLocks noGrp="1"/>
          </p:cNvSpPr>
          <p:nvPr>
            <p:ph idx="41"/>
          </p:nvPr>
        </p:nvSpPr>
        <p:spPr/>
        <p:txBody>
          <a:bodyPr/>
          <a:lstStyle/>
          <a:p>
            <a:r>
              <a:rPr lang="en-US" dirty="0"/>
              <a:t>Yes</a:t>
            </a:r>
          </a:p>
        </p:txBody>
      </p:sp>
      <p:sp>
        <p:nvSpPr>
          <p:cNvPr id="8" name="Content Placeholder 7">
            <a:extLst>
              <a:ext uri="{FF2B5EF4-FFF2-40B4-BE49-F238E27FC236}">
                <a16:creationId xmlns:a16="http://schemas.microsoft.com/office/drawing/2014/main" id="{D7B18405-0BAC-9049-80A4-E3C4D3577AD8}"/>
              </a:ext>
            </a:extLst>
          </p:cNvPr>
          <p:cNvSpPr>
            <a:spLocks noGrp="1"/>
          </p:cNvSpPr>
          <p:nvPr>
            <p:ph idx="42"/>
          </p:nvPr>
        </p:nvSpPr>
        <p:spPr/>
        <p:txBody>
          <a:bodyPr/>
          <a:lstStyle/>
          <a:p>
            <a:r>
              <a:rPr lang="en-US" dirty="0"/>
              <a:t>No</a:t>
            </a:r>
          </a:p>
        </p:txBody>
      </p:sp>
      <p:sp>
        <p:nvSpPr>
          <p:cNvPr id="9" name="Content Placeholder 8">
            <a:extLst>
              <a:ext uri="{FF2B5EF4-FFF2-40B4-BE49-F238E27FC236}">
                <a16:creationId xmlns:a16="http://schemas.microsoft.com/office/drawing/2014/main" id="{DE20D7E1-887B-2C49-9C17-A1C876D97F8D}"/>
              </a:ext>
            </a:extLst>
          </p:cNvPr>
          <p:cNvSpPr>
            <a:spLocks noGrp="1"/>
          </p:cNvSpPr>
          <p:nvPr>
            <p:ph idx="43"/>
          </p:nvPr>
        </p:nvSpPr>
        <p:spPr/>
        <p:txBody>
          <a:bodyPr/>
          <a:lstStyle/>
          <a:p>
            <a:r>
              <a:rPr lang="en-US" dirty="0"/>
              <a:t>Yes</a:t>
            </a:r>
          </a:p>
        </p:txBody>
      </p:sp>
      <p:sp>
        <p:nvSpPr>
          <p:cNvPr id="10" name="Content Placeholder 9">
            <a:extLst>
              <a:ext uri="{FF2B5EF4-FFF2-40B4-BE49-F238E27FC236}">
                <a16:creationId xmlns:a16="http://schemas.microsoft.com/office/drawing/2014/main" id="{F3681921-D0A1-6346-97C2-C92B93AB0251}"/>
              </a:ext>
            </a:extLst>
          </p:cNvPr>
          <p:cNvSpPr>
            <a:spLocks noGrp="1"/>
          </p:cNvSpPr>
          <p:nvPr>
            <p:ph idx="44"/>
          </p:nvPr>
        </p:nvSpPr>
        <p:spPr/>
        <p:txBody>
          <a:bodyPr/>
          <a:lstStyle/>
          <a:p>
            <a:r>
              <a:rPr lang="en-US" dirty="0"/>
              <a:t>Yes</a:t>
            </a:r>
          </a:p>
        </p:txBody>
      </p:sp>
      <p:sp>
        <p:nvSpPr>
          <p:cNvPr id="11" name="Content Placeholder 10">
            <a:extLst>
              <a:ext uri="{FF2B5EF4-FFF2-40B4-BE49-F238E27FC236}">
                <a16:creationId xmlns:a16="http://schemas.microsoft.com/office/drawing/2014/main" id="{2A1306BB-FA2D-9E42-99B5-EB3689276026}"/>
              </a:ext>
            </a:extLst>
          </p:cNvPr>
          <p:cNvSpPr>
            <a:spLocks noGrp="1"/>
          </p:cNvSpPr>
          <p:nvPr>
            <p:ph idx="45"/>
          </p:nvPr>
        </p:nvSpPr>
        <p:spPr/>
        <p:txBody>
          <a:bodyPr/>
          <a:lstStyle/>
          <a:p>
            <a:r>
              <a:rPr lang="en-US" dirty="0"/>
              <a:t>No</a:t>
            </a:r>
          </a:p>
        </p:txBody>
      </p:sp>
      <p:sp>
        <p:nvSpPr>
          <p:cNvPr id="12" name="Title 1">
            <a:extLst>
              <a:ext uri="{FF2B5EF4-FFF2-40B4-BE49-F238E27FC236}">
                <a16:creationId xmlns:a16="http://schemas.microsoft.com/office/drawing/2014/main" id="{D0B4B9E0-F356-C03B-38DD-38C0C467C66C}"/>
              </a:ext>
            </a:extLst>
          </p:cNvPr>
          <p:cNvSpPr>
            <a:spLocks noGrp="1"/>
          </p:cNvSpPr>
          <p:nvPr>
            <p:ph type="title"/>
          </p:nvPr>
        </p:nvSpPr>
        <p:spPr>
          <a:xfrm>
            <a:off x="912285" y="0"/>
            <a:ext cx="10440299" cy="1397821"/>
          </a:xfrm>
        </p:spPr>
        <p:txBody>
          <a:bodyPr/>
          <a:lstStyle/>
          <a:p>
            <a:pPr marL="0" marR="0">
              <a:spcBef>
                <a:spcPts val="0"/>
              </a:spcBef>
              <a:spcAft>
                <a:spcPts val="0"/>
              </a:spcAft>
            </a:pPr>
            <a:r>
              <a:rPr lang="en-US" sz="2800" b="1" kern="0"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Regulatory and reimbursement issues aside, would you offer trastuzumab deruxtecan to a patient with HER2 IHC 0 mBC who has exhausted all approved treatment options? </a:t>
            </a:r>
            <a:endParaRPr lang="en-US" sz="2800"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endParaRPr>
          </a:p>
        </p:txBody>
      </p:sp>
    </p:spTree>
    <p:extLst>
      <p:ext uri="{BB962C8B-B14F-4D97-AF65-F5344CB8AC3E}">
        <p14:creationId xmlns:p14="http://schemas.microsoft.com/office/powerpoint/2010/main" val="276849522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4" descr="th?id=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703414" y="4797328"/>
            <a:ext cx="1640725" cy="158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5" descr="th?id=H"/>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 y="4797328"/>
            <a:ext cx="3160579" cy="158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7" descr="th?id=H"/>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744408" y="4797328"/>
            <a:ext cx="2441401" cy="158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8"/>
          <p:cNvPicPr>
            <a:picLocks noChangeAspect="1" noChangeArrowheads="1"/>
          </p:cNvPicPr>
          <p:nvPr/>
        </p:nvPicPr>
        <p:blipFill>
          <a:blip r:embed="rId5"/>
          <a:srcRect l="4166" r="2" b="5060"/>
          <a:stretch>
            <a:fillRect/>
          </a:stretch>
        </p:blipFill>
        <p:spPr bwMode="auto">
          <a:xfrm>
            <a:off x="3157726" y="4797328"/>
            <a:ext cx="2554233" cy="1584000"/>
          </a:xfrm>
          <a:prstGeom prst="rect">
            <a:avLst/>
          </a:prstGeom>
          <a:solidFill>
            <a:schemeClr val="tx1"/>
          </a:solidFill>
          <a:ln w="9525">
            <a:noFill/>
            <a:miter lim="800000"/>
            <a:headEnd/>
            <a:tailEnd/>
          </a:ln>
        </p:spPr>
      </p:pic>
      <p:pic>
        <p:nvPicPr>
          <p:cNvPr id="10" name="Picture 2"/>
          <p:cNvPicPr>
            <a:picLocks noChangeAspect="1" noChangeArrowheads="1"/>
          </p:cNvPicPr>
          <p:nvPr/>
        </p:nvPicPr>
        <p:blipFill>
          <a:blip r:embed="rId6"/>
          <a:srcRect l="16705" t="18959" r="47221" b="25691"/>
          <a:stretch>
            <a:fillRect/>
          </a:stretch>
        </p:blipFill>
        <p:spPr bwMode="auto">
          <a:xfrm>
            <a:off x="7344141" y="4797376"/>
            <a:ext cx="2450503" cy="1583952"/>
          </a:xfrm>
          <a:prstGeom prst="rect">
            <a:avLst/>
          </a:prstGeom>
          <a:solidFill>
            <a:schemeClr val="tx1"/>
          </a:solidFill>
          <a:ln w="9525">
            <a:noFill/>
            <a:miter lim="800000"/>
            <a:headEnd/>
            <a:tailEnd/>
          </a:ln>
        </p:spPr>
      </p:pic>
      <p:sp>
        <p:nvSpPr>
          <p:cNvPr id="11" name="Rectangle 3"/>
          <p:cNvSpPr>
            <a:spLocks noGrp="1" noChangeArrowheads="1"/>
          </p:cNvSpPr>
          <p:nvPr>
            <p:ph type="subTitle" idx="4294967295"/>
          </p:nvPr>
        </p:nvSpPr>
        <p:spPr>
          <a:xfrm>
            <a:off x="-1" y="2810216"/>
            <a:ext cx="12143317" cy="1752600"/>
          </a:xfrm>
          <a:prstGeom prst="rect">
            <a:avLst/>
          </a:prstGeom>
        </p:spPr>
        <p:txBody>
          <a:bodyPr/>
          <a:lstStyle/>
          <a:p>
            <a:pPr marL="0" indent="0" algn="ctr">
              <a:spcBef>
                <a:spcPts val="0"/>
              </a:spcBef>
              <a:spcAft>
                <a:spcPts val="1600"/>
              </a:spcAft>
              <a:buNone/>
            </a:pPr>
            <a:r>
              <a:rPr lang="en-GB" sz="2667" dirty="0">
                <a:solidFill>
                  <a:srgbClr val="000000"/>
                </a:solidFill>
                <a:latin typeface="Calibri" panose="020F0502020204030204" pitchFamily="34" charset="0"/>
              </a:rPr>
              <a:t>Professor Peter Schmid</a:t>
            </a:r>
            <a:r>
              <a:rPr lang="en-GB" sz="2400" dirty="0">
                <a:solidFill>
                  <a:srgbClr val="000000"/>
                </a:solidFill>
                <a:latin typeface="Calibri" panose="020F0502020204030204" pitchFamily="34" charset="0"/>
              </a:rPr>
              <a:t>, MD PhD FRCP</a:t>
            </a:r>
          </a:p>
          <a:p>
            <a:pPr marL="0" indent="0" algn="ctr">
              <a:spcBef>
                <a:spcPts val="0"/>
              </a:spcBef>
              <a:buNone/>
            </a:pPr>
            <a:r>
              <a:rPr lang="en-GB" sz="2400" dirty="0">
                <a:solidFill>
                  <a:srgbClr val="000000"/>
                </a:solidFill>
                <a:latin typeface="Calibri" panose="020F0502020204030204" pitchFamily="34" charset="0"/>
              </a:rPr>
              <a:t>Lead, Centre for Experimental Cancer Medicine</a:t>
            </a:r>
          </a:p>
          <a:p>
            <a:pPr marL="0" indent="0" algn="ctr">
              <a:spcBef>
                <a:spcPts val="0"/>
              </a:spcBef>
              <a:buNone/>
            </a:pPr>
            <a:r>
              <a:rPr lang="en-GB" sz="2400" dirty="0">
                <a:solidFill>
                  <a:srgbClr val="000000"/>
                </a:solidFill>
                <a:latin typeface="Calibri" panose="020F0502020204030204" pitchFamily="34" charset="0"/>
              </a:rPr>
              <a:t>Barts Cancer Institute, </a:t>
            </a:r>
            <a:r>
              <a:rPr lang="en-GB" altLang="en-US" sz="2400" dirty="0">
                <a:solidFill>
                  <a:srgbClr val="000000"/>
                </a:solidFill>
                <a:latin typeface="Calibri" panose="020F0502020204030204" pitchFamily="34" charset="0"/>
              </a:rPr>
              <a:t>St Bartholomew’s Hospital</a:t>
            </a:r>
          </a:p>
          <a:p>
            <a:pPr marL="0" indent="0" algn="ctr">
              <a:lnSpc>
                <a:spcPct val="80000"/>
              </a:lnSpc>
              <a:spcBef>
                <a:spcPts val="0"/>
              </a:spcBef>
              <a:buNone/>
            </a:pPr>
            <a:r>
              <a:rPr lang="en-GB" altLang="en-US" sz="2400" dirty="0">
                <a:solidFill>
                  <a:srgbClr val="000000"/>
                </a:solidFill>
                <a:latin typeface="Calibri" panose="020F0502020204030204" pitchFamily="34" charset="0"/>
              </a:rPr>
              <a:t>Queen Mary University of London</a:t>
            </a:r>
          </a:p>
          <a:p>
            <a:pPr>
              <a:lnSpc>
                <a:spcPct val="80000"/>
              </a:lnSpc>
              <a:spcBef>
                <a:spcPts val="0"/>
              </a:spcBef>
            </a:pPr>
            <a:endParaRPr lang="en-GB" altLang="en-US" dirty="0">
              <a:solidFill>
                <a:srgbClr val="000000"/>
              </a:solidFill>
              <a:latin typeface="Calibri" panose="020F0502020204030204" pitchFamily="34" charset="0"/>
            </a:endParaRPr>
          </a:p>
        </p:txBody>
      </p:sp>
      <p:pic>
        <p:nvPicPr>
          <p:cNvPr id="12" name="Picture 50" descr="Barts Health NHS Trust"/>
          <p:cNvPicPr>
            <a:picLocks noChangeAspect="1" noChangeArrowheads="1"/>
          </p:cNvPicPr>
          <p:nvPr/>
        </p:nvPicPr>
        <p:blipFill>
          <a:blip r:embed="rId7"/>
          <a:srcRect/>
          <a:stretch>
            <a:fillRect/>
          </a:stretch>
        </p:blipFill>
        <p:spPr bwMode="auto">
          <a:xfrm>
            <a:off x="9749661" y="6453336"/>
            <a:ext cx="2395011" cy="396000"/>
          </a:xfrm>
          <a:prstGeom prst="rect">
            <a:avLst/>
          </a:prstGeom>
          <a:noFill/>
          <a:ln w="9525">
            <a:noFill/>
            <a:miter lim="800000"/>
            <a:headEnd/>
            <a:tailEnd/>
          </a:ln>
        </p:spPr>
      </p:pic>
      <p:pic>
        <p:nvPicPr>
          <p:cNvPr id="13" name="Picture 54" descr="http://www.black-kite.co.uk/images/qmul.gif"/>
          <p:cNvPicPr>
            <a:picLocks noChangeAspect="1" noChangeArrowheads="1"/>
          </p:cNvPicPr>
          <p:nvPr/>
        </p:nvPicPr>
        <p:blipFill>
          <a:blip r:embed="rId8"/>
          <a:srcRect/>
          <a:stretch>
            <a:fillRect/>
          </a:stretch>
        </p:blipFill>
        <p:spPr bwMode="auto">
          <a:xfrm>
            <a:off x="124227" y="6453336"/>
            <a:ext cx="1985435" cy="396000"/>
          </a:xfrm>
          <a:prstGeom prst="rect">
            <a:avLst/>
          </a:prstGeom>
          <a:noFill/>
          <a:ln w="9525">
            <a:noFill/>
            <a:miter lim="800000"/>
            <a:headEnd/>
            <a:tailEnd/>
          </a:ln>
        </p:spPr>
      </p:pic>
      <p:sp>
        <p:nvSpPr>
          <p:cNvPr id="14" name="Rectangle 2"/>
          <p:cNvSpPr txBox="1">
            <a:spLocks noChangeArrowheads="1"/>
          </p:cNvSpPr>
          <p:nvPr/>
        </p:nvSpPr>
        <p:spPr>
          <a:xfrm>
            <a:off x="228538" y="439122"/>
            <a:ext cx="11741789" cy="1470025"/>
          </a:xfrm>
          <a:prstGeom prst="rect">
            <a:avLst/>
          </a:prstGeom>
        </p:spPr>
        <p:txBody>
          <a:bodyPr vert="horz" lIns="121920" tIns="60960" rIns="121920" bIns="60960" rtlCol="0" anchor="ctr" anchorCtr="0">
            <a:noAutofit/>
          </a:bodyPr>
          <a:lstStyle>
            <a:lvl1pPr marL="0" algn="l" defTabSz="914400" rtl="0" eaLnBrk="1" latinLnBrk="0" hangingPunct="1">
              <a:spcBef>
                <a:spcPct val="0"/>
              </a:spcBef>
              <a:buNone/>
              <a:defRPr lang="en-GB" sz="3200" b="0" kern="1200" dirty="0">
                <a:solidFill>
                  <a:schemeClr val="bg1"/>
                </a:solidFill>
                <a:effectLst/>
                <a:latin typeface="+mj-lt"/>
                <a:ea typeface="+mj-ea"/>
                <a:cs typeface="+mj-cs"/>
              </a:defRPr>
            </a:lvl1p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en-GB" sz="4267" b="1" i="0" u="none" strike="noStrike" kern="1200" cap="none" spc="0" normalizeH="0" baseline="0" noProof="0" dirty="0">
                <a:ln>
                  <a:noFill/>
                </a:ln>
                <a:solidFill>
                  <a:srgbClr val="1E325F">
                    <a:lumMod val="50000"/>
                  </a:srgbClr>
                </a:solidFill>
                <a:effectLst/>
                <a:uLnTx/>
                <a:uFillTx/>
                <a:latin typeface="Calibri" panose="020F0502020204030204" pitchFamily="34" charset="0"/>
                <a:ea typeface="+mj-ea"/>
                <a:cs typeface="Calibri" panose="020F0502020204030204" pitchFamily="34" charset="0"/>
              </a:rPr>
              <a:t>Reprogramming the options in metastatic TNBC</a:t>
            </a:r>
          </a:p>
        </p:txBody>
      </p:sp>
    </p:spTree>
    <p:extLst>
      <p:ext uri="{BB962C8B-B14F-4D97-AF65-F5344CB8AC3E}">
        <p14:creationId xmlns:p14="http://schemas.microsoft.com/office/powerpoint/2010/main" val="2078968536"/>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Rounded Rectangle 3"/>
          <p:cNvSpPr/>
          <p:nvPr/>
        </p:nvSpPr>
        <p:spPr>
          <a:xfrm>
            <a:off x="1955392" y="1844888"/>
            <a:ext cx="2124384" cy="936104"/>
          </a:xfrm>
          <a:prstGeom prst="roundRect">
            <a:avLst/>
          </a:prstGeom>
          <a:solidFill>
            <a:srgbClr val="008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r>
              <a:rPr kumimoji="0" lang="en-GB" sz="1600" b="1" i="0" u="none" strike="noStrike" kern="1200" cap="none" spc="0" normalizeH="0" baseline="0" noProof="0" dirty="0">
                <a:ln>
                  <a:noFill/>
                </a:ln>
                <a:solidFill>
                  <a:srgbClr val="FFFFFF"/>
                </a:solidFill>
                <a:effectLst/>
                <a:uLnTx/>
                <a:uFillTx/>
                <a:latin typeface="Arial"/>
                <a:ea typeface="+mn-ea"/>
                <a:cs typeface="+mn-cs"/>
              </a:rPr>
              <a:t>Primary breast cancer</a:t>
            </a:r>
          </a:p>
        </p:txBody>
      </p:sp>
      <p:sp>
        <p:nvSpPr>
          <p:cNvPr id="5" name="Rounded Rectangle 4"/>
          <p:cNvSpPr/>
          <p:nvPr/>
        </p:nvSpPr>
        <p:spPr>
          <a:xfrm>
            <a:off x="1955392" y="2925008"/>
            <a:ext cx="1548320" cy="576000"/>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Arial"/>
                <a:ea typeface="+mn-ea"/>
                <a:cs typeface="+mn-cs"/>
              </a:rPr>
              <a:t>Adjuvant chemo (</a:t>
            </a:r>
            <a:r>
              <a:rPr kumimoji="0" lang="en-GB" sz="1400" b="1" i="0" u="none" strike="noStrike" kern="1200" cap="none" spc="0" normalizeH="0" baseline="0" noProof="0" dirty="0" err="1">
                <a:ln>
                  <a:noFill/>
                </a:ln>
                <a:solidFill>
                  <a:srgbClr val="FFFFFF"/>
                </a:solidFill>
                <a:effectLst/>
                <a:uLnTx/>
                <a:uFillTx/>
                <a:latin typeface="Arial"/>
                <a:ea typeface="+mn-ea"/>
                <a:cs typeface="+mn-cs"/>
              </a:rPr>
              <a:t>Anthra</a:t>
            </a:r>
            <a:r>
              <a:rPr kumimoji="0" lang="en-GB" sz="1400" b="1" i="0" u="none" strike="noStrike" kern="1200" cap="none" spc="0" normalizeH="0" baseline="0" noProof="0" dirty="0">
                <a:ln>
                  <a:noFill/>
                </a:ln>
                <a:solidFill>
                  <a:srgbClr val="FFFFFF"/>
                </a:solidFill>
                <a:effectLst/>
                <a:uLnTx/>
                <a:uFillTx/>
                <a:latin typeface="Arial"/>
                <a:ea typeface="+mn-ea"/>
                <a:cs typeface="+mn-cs"/>
              </a:rPr>
              <a:t>/</a:t>
            </a:r>
            <a:r>
              <a:rPr kumimoji="0" lang="en-GB" sz="1400" b="1" i="0" u="none" strike="noStrike" kern="1200" cap="none" spc="0" normalizeH="0" baseline="0" noProof="0" dirty="0" err="1">
                <a:ln>
                  <a:noFill/>
                </a:ln>
                <a:solidFill>
                  <a:srgbClr val="FFFFFF"/>
                </a:solidFill>
                <a:effectLst/>
                <a:uLnTx/>
                <a:uFillTx/>
                <a:latin typeface="Arial"/>
                <a:ea typeface="+mn-ea"/>
                <a:cs typeface="+mn-cs"/>
              </a:rPr>
              <a:t>Taxanes</a:t>
            </a:r>
            <a:r>
              <a:rPr kumimoji="0" lang="en-GB" sz="1400" b="1" i="0" u="none" strike="noStrike" kern="1200" cap="none" spc="0" normalizeH="0" baseline="0" noProof="0" dirty="0">
                <a:ln>
                  <a:noFill/>
                </a:ln>
                <a:solidFill>
                  <a:srgbClr val="FFFFFF"/>
                </a:solidFill>
                <a:effectLst/>
                <a:uLnTx/>
                <a:uFillTx/>
                <a:latin typeface="Arial"/>
                <a:ea typeface="+mn-ea"/>
                <a:cs typeface="+mn-cs"/>
              </a:rPr>
              <a:t>)</a:t>
            </a:r>
          </a:p>
        </p:txBody>
      </p:sp>
      <p:sp>
        <p:nvSpPr>
          <p:cNvPr id="7" name="Rounded Rectangle 6"/>
          <p:cNvSpPr/>
          <p:nvPr/>
        </p:nvSpPr>
        <p:spPr>
          <a:xfrm>
            <a:off x="4619688" y="1844888"/>
            <a:ext cx="1800200" cy="936104"/>
          </a:xfrm>
          <a:prstGeom prst="round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r>
              <a:rPr kumimoji="0" lang="en-GB" sz="1600" b="1" i="0" u="none" strike="noStrike" kern="1200" cap="none" spc="0" normalizeH="0" baseline="0" noProof="0" dirty="0">
                <a:ln>
                  <a:noFill/>
                </a:ln>
                <a:solidFill>
                  <a:srgbClr val="FFFFFF"/>
                </a:solidFill>
                <a:effectLst/>
                <a:uLnTx/>
                <a:uFillTx/>
                <a:latin typeface="Arial"/>
                <a:ea typeface="+mn-ea"/>
                <a:cs typeface="+mn-cs"/>
              </a:rPr>
              <a:t>MBC 1</a:t>
            </a:r>
            <a:r>
              <a:rPr kumimoji="0" lang="en-GB" sz="1600" b="1" i="0" u="none" strike="noStrike" kern="1200" cap="none" spc="0" normalizeH="0" baseline="30000" noProof="0" dirty="0">
                <a:ln>
                  <a:noFill/>
                </a:ln>
                <a:solidFill>
                  <a:srgbClr val="FFFFFF"/>
                </a:solidFill>
                <a:effectLst/>
                <a:uLnTx/>
                <a:uFillTx/>
                <a:latin typeface="Arial"/>
                <a:ea typeface="+mn-ea"/>
                <a:cs typeface="+mn-cs"/>
              </a:rPr>
              <a:t>st</a:t>
            </a:r>
            <a:r>
              <a:rPr kumimoji="0" lang="en-GB" sz="1600" b="1" i="0" u="none" strike="noStrike" kern="1200" cap="none" spc="0" normalizeH="0" baseline="0" noProof="0" dirty="0">
                <a:ln>
                  <a:noFill/>
                </a:ln>
                <a:solidFill>
                  <a:srgbClr val="FFFFFF"/>
                </a:solidFill>
                <a:effectLst/>
                <a:uLnTx/>
                <a:uFillTx/>
                <a:latin typeface="Arial"/>
                <a:ea typeface="+mn-ea"/>
                <a:cs typeface="+mn-cs"/>
              </a:rPr>
              <a:t> line</a:t>
            </a:r>
          </a:p>
        </p:txBody>
      </p:sp>
      <p:sp>
        <p:nvSpPr>
          <p:cNvPr id="8" name="Rounded Rectangle 7"/>
          <p:cNvSpPr/>
          <p:nvPr/>
        </p:nvSpPr>
        <p:spPr>
          <a:xfrm>
            <a:off x="4619688" y="2925008"/>
            <a:ext cx="1800200" cy="576064"/>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400" b="1" i="0" u="none" strike="noStrike" kern="1200" cap="none" spc="0" normalizeH="0" baseline="0" noProof="0" dirty="0" err="1">
                <a:ln>
                  <a:noFill/>
                </a:ln>
                <a:solidFill>
                  <a:srgbClr val="FFFFFF"/>
                </a:solidFill>
                <a:effectLst/>
                <a:uLnTx/>
                <a:uFillTx/>
                <a:latin typeface="Arial"/>
                <a:ea typeface="+mn-ea"/>
                <a:cs typeface="+mn-cs"/>
              </a:rPr>
              <a:t>Taxanes</a:t>
            </a:r>
            <a:r>
              <a:rPr kumimoji="0" lang="en-GB" sz="1400" b="1" i="0" u="none" strike="noStrike" kern="1200" cap="none" spc="0" normalizeH="0" baseline="0" noProof="0" dirty="0">
                <a:ln>
                  <a:noFill/>
                </a:ln>
                <a:solidFill>
                  <a:srgbClr val="FFFFFF"/>
                </a:solidFill>
                <a:effectLst/>
                <a:uLnTx/>
                <a:uFillTx/>
                <a:latin typeface="Arial"/>
                <a:ea typeface="+mn-ea"/>
                <a:cs typeface="+mn-cs"/>
              </a:rPr>
              <a:t> </a:t>
            </a:r>
          </a:p>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Arial"/>
                <a:ea typeface="+mn-ea"/>
                <a:cs typeface="+mn-cs"/>
              </a:rPr>
              <a:t>(if DFI &gt;1a)</a:t>
            </a:r>
          </a:p>
        </p:txBody>
      </p:sp>
      <p:sp>
        <p:nvSpPr>
          <p:cNvPr id="10" name="Rounded Rectangle 9"/>
          <p:cNvSpPr/>
          <p:nvPr/>
        </p:nvSpPr>
        <p:spPr>
          <a:xfrm>
            <a:off x="4619688" y="3573081"/>
            <a:ext cx="1800200" cy="900100"/>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Arial"/>
                <a:ea typeface="+mn-ea"/>
                <a:cs typeface="+mn-cs"/>
              </a:rPr>
              <a:t>Platinum Combinations (</a:t>
            </a:r>
            <a:r>
              <a:rPr kumimoji="0" lang="en-GB" sz="1400" b="1" i="0" u="none" strike="noStrike" kern="1200" cap="none" spc="0" normalizeH="0" baseline="0" noProof="0" dirty="0" err="1">
                <a:ln>
                  <a:noFill/>
                </a:ln>
                <a:solidFill>
                  <a:srgbClr val="FFFFFF"/>
                </a:solidFill>
                <a:effectLst/>
                <a:uLnTx/>
                <a:uFillTx/>
                <a:latin typeface="Arial"/>
                <a:ea typeface="+mn-ea"/>
                <a:cs typeface="+mn-cs"/>
              </a:rPr>
              <a:t>CarboTax</a:t>
            </a:r>
            <a:r>
              <a:rPr kumimoji="0" lang="en-GB" sz="1400" b="1" i="0" u="none" strike="noStrike" kern="1200" cap="none" spc="0" normalizeH="0" baseline="0" noProof="0" dirty="0">
                <a:ln>
                  <a:noFill/>
                </a:ln>
                <a:solidFill>
                  <a:srgbClr val="FFFFFF"/>
                </a:solidFill>
                <a:effectLst/>
                <a:uLnTx/>
                <a:uFillTx/>
                <a:latin typeface="Arial"/>
                <a:ea typeface="+mn-ea"/>
                <a:cs typeface="+mn-cs"/>
              </a:rPr>
              <a:t>, GC)</a:t>
            </a:r>
          </a:p>
        </p:txBody>
      </p:sp>
      <p:sp>
        <p:nvSpPr>
          <p:cNvPr id="11" name="Rounded Rectangle 10"/>
          <p:cNvSpPr/>
          <p:nvPr/>
        </p:nvSpPr>
        <p:spPr>
          <a:xfrm>
            <a:off x="4619688" y="4581192"/>
            <a:ext cx="1800200" cy="576064"/>
          </a:xfrm>
          <a:prstGeom prst="roundRect">
            <a:avLst/>
          </a:prstGeom>
          <a:solidFill>
            <a:schemeClr val="accent1">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400" b="1" i="0" u="none" strike="noStrike" kern="1200" cap="none" spc="0" normalizeH="0" baseline="0" noProof="0" dirty="0" err="1">
                <a:ln>
                  <a:noFill/>
                </a:ln>
                <a:solidFill>
                  <a:srgbClr val="FFFFFF"/>
                </a:solidFill>
                <a:effectLst/>
                <a:uLnTx/>
                <a:uFillTx/>
                <a:latin typeface="Arial"/>
                <a:ea typeface="+mn-ea"/>
                <a:cs typeface="+mn-cs"/>
              </a:rPr>
              <a:t>Taxanes</a:t>
            </a:r>
            <a:r>
              <a:rPr kumimoji="0" lang="en-GB" sz="1400" b="1" i="0" u="none" strike="noStrike" kern="1200" cap="none" spc="0" normalizeH="0" baseline="0" noProof="0" dirty="0">
                <a:ln>
                  <a:noFill/>
                </a:ln>
                <a:solidFill>
                  <a:srgbClr val="FFFFFF"/>
                </a:solidFill>
                <a:effectLst/>
                <a:uLnTx/>
                <a:uFillTx/>
                <a:latin typeface="Arial"/>
                <a:ea typeface="+mn-ea"/>
                <a:cs typeface="+mn-cs"/>
              </a:rPr>
              <a:t>  + </a:t>
            </a:r>
            <a:r>
              <a:rPr kumimoji="0" lang="en-GB" sz="1400" b="1" i="0" u="none" strike="noStrike" kern="1200" cap="none" spc="0" normalizeH="0" baseline="0" noProof="0" dirty="0" err="1">
                <a:ln>
                  <a:noFill/>
                </a:ln>
                <a:solidFill>
                  <a:srgbClr val="FFFFFF"/>
                </a:solidFill>
                <a:effectLst/>
                <a:uLnTx/>
                <a:uFillTx/>
                <a:latin typeface="Arial"/>
                <a:ea typeface="+mn-ea"/>
                <a:cs typeface="+mn-cs"/>
              </a:rPr>
              <a:t>Bevacizumab</a:t>
            </a:r>
            <a:endParaRPr kumimoji="0" lang="en-GB" sz="1400" b="1" i="0" u="none" strike="noStrike" kern="1200" cap="none" spc="0" normalizeH="0" baseline="0" noProof="0" dirty="0">
              <a:ln>
                <a:noFill/>
              </a:ln>
              <a:solidFill>
                <a:srgbClr val="FFFFFF"/>
              </a:solidFill>
              <a:effectLst/>
              <a:uLnTx/>
              <a:uFillTx/>
              <a:latin typeface="Arial"/>
              <a:ea typeface="+mn-ea"/>
              <a:cs typeface="+mn-cs"/>
            </a:endParaRPr>
          </a:p>
        </p:txBody>
      </p:sp>
      <p:sp>
        <p:nvSpPr>
          <p:cNvPr id="12" name="Rounded Rectangle 11"/>
          <p:cNvSpPr/>
          <p:nvPr/>
        </p:nvSpPr>
        <p:spPr>
          <a:xfrm>
            <a:off x="6528048" y="1844888"/>
            <a:ext cx="1800200" cy="936104"/>
          </a:xfrm>
          <a:prstGeom prst="round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r>
              <a:rPr kumimoji="0" lang="en-GB" sz="1600" b="1" i="0" u="none" strike="noStrike" kern="1200" cap="none" spc="0" normalizeH="0" baseline="0" noProof="0" dirty="0">
                <a:ln>
                  <a:noFill/>
                </a:ln>
                <a:solidFill>
                  <a:srgbClr val="FFFFFF"/>
                </a:solidFill>
                <a:effectLst/>
                <a:uLnTx/>
                <a:uFillTx/>
                <a:latin typeface="Arial"/>
                <a:ea typeface="+mn-ea"/>
                <a:cs typeface="+mn-cs"/>
              </a:rPr>
              <a:t>MBC 2</a:t>
            </a:r>
            <a:r>
              <a:rPr kumimoji="0" lang="en-GB" sz="1600" b="1" i="0" u="none" strike="noStrike" kern="1200" cap="none" spc="0" normalizeH="0" baseline="30000" noProof="0" dirty="0">
                <a:ln>
                  <a:noFill/>
                </a:ln>
                <a:solidFill>
                  <a:srgbClr val="FFFFFF"/>
                </a:solidFill>
                <a:effectLst/>
                <a:uLnTx/>
                <a:uFillTx/>
                <a:latin typeface="Arial"/>
                <a:ea typeface="+mn-ea"/>
                <a:cs typeface="+mn-cs"/>
              </a:rPr>
              <a:t>nd</a:t>
            </a:r>
            <a:r>
              <a:rPr kumimoji="0" lang="en-GB" sz="1600" b="1" i="0" u="none" strike="noStrike" kern="1200" cap="none" spc="0" normalizeH="0" baseline="0" noProof="0" dirty="0">
                <a:ln>
                  <a:noFill/>
                </a:ln>
                <a:solidFill>
                  <a:srgbClr val="FFFFFF"/>
                </a:solidFill>
                <a:effectLst/>
                <a:uLnTx/>
                <a:uFillTx/>
                <a:latin typeface="Arial"/>
                <a:ea typeface="+mn-ea"/>
                <a:cs typeface="+mn-cs"/>
              </a:rPr>
              <a:t> line</a:t>
            </a:r>
          </a:p>
        </p:txBody>
      </p:sp>
      <p:sp>
        <p:nvSpPr>
          <p:cNvPr id="13" name="Rounded Rectangle 12"/>
          <p:cNvSpPr/>
          <p:nvPr/>
        </p:nvSpPr>
        <p:spPr>
          <a:xfrm>
            <a:off x="6528048" y="2925008"/>
            <a:ext cx="1800200" cy="576064"/>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400" b="1" i="0" u="none" strike="noStrike" kern="1200" cap="none" spc="0" normalizeH="0" baseline="0" noProof="0" dirty="0" err="1">
                <a:ln>
                  <a:noFill/>
                </a:ln>
                <a:solidFill>
                  <a:srgbClr val="FFFFFF"/>
                </a:solidFill>
                <a:effectLst/>
                <a:uLnTx/>
                <a:uFillTx/>
                <a:latin typeface="Arial"/>
                <a:ea typeface="+mn-ea"/>
                <a:cs typeface="+mn-cs"/>
              </a:rPr>
              <a:t>Capecitabine</a:t>
            </a:r>
            <a:endParaRPr kumimoji="0" lang="en-GB" sz="1400" b="1" i="0" u="none" strike="noStrike" kern="1200" cap="none" spc="0" normalizeH="0" baseline="0" noProof="0" dirty="0">
              <a:ln>
                <a:noFill/>
              </a:ln>
              <a:solidFill>
                <a:srgbClr val="FFFFFF"/>
              </a:solidFill>
              <a:effectLst/>
              <a:uLnTx/>
              <a:uFillTx/>
              <a:latin typeface="Arial"/>
              <a:ea typeface="+mn-ea"/>
              <a:cs typeface="+mn-cs"/>
            </a:endParaRPr>
          </a:p>
        </p:txBody>
      </p:sp>
      <p:sp>
        <p:nvSpPr>
          <p:cNvPr id="14" name="Rounded Rectangle 13"/>
          <p:cNvSpPr/>
          <p:nvPr/>
        </p:nvSpPr>
        <p:spPr>
          <a:xfrm>
            <a:off x="6528048" y="3573081"/>
            <a:ext cx="1800200" cy="900100"/>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Arial"/>
                <a:ea typeface="+mn-ea"/>
                <a:cs typeface="+mn-cs"/>
              </a:rPr>
              <a:t>Platinum Combinations (</a:t>
            </a:r>
            <a:r>
              <a:rPr kumimoji="0" lang="en-GB" sz="1400" b="1" i="0" u="none" strike="noStrike" kern="1200" cap="none" spc="0" normalizeH="0" baseline="0" noProof="0" dirty="0" err="1">
                <a:ln>
                  <a:noFill/>
                </a:ln>
                <a:solidFill>
                  <a:srgbClr val="FFFFFF"/>
                </a:solidFill>
                <a:effectLst/>
                <a:uLnTx/>
                <a:uFillTx/>
                <a:latin typeface="Arial"/>
                <a:ea typeface="+mn-ea"/>
                <a:cs typeface="+mn-cs"/>
              </a:rPr>
              <a:t>CarboTax</a:t>
            </a:r>
            <a:r>
              <a:rPr kumimoji="0" lang="en-GB" sz="1400" b="1" i="0" u="none" strike="noStrike" kern="1200" cap="none" spc="0" normalizeH="0" baseline="0" noProof="0" dirty="0">
                <a:ln>
                  <a:noFill/>
                </a:ln>
                <a:solidFill>
                  <a:srgbClr val="FFFFFF"/>
                </a:solidFill>
                <a:effectLst/>
                <a:uLnTx/>
                <a:uFillTx/>
                <a:latin typeface="Arial"/>
                <a:ea typeface="+mn-ea"/>
                <a:cs typeface="+mn-cs"/>
              </a:rPr>
              <a:t>, GC)</a:t>
            </a:r>
          </a:p>
        </p:txBody>
      </p:sp>
      <p:sp>
        <p:nvSpPr>
          <p:cNvPr id="15" name="Rounded Rectangle 14"/>
          <p:cNvSpPr/>
          <p:nvPr/>
        </p:nvSpPr>
        <p:spPr>
          <a:xfrm>
            <a:off x="6528048" y="4581192"/>
            <a:ext cx="1800200" cy="576064"/>
          </a:xfrm>
          <a:prstGeom prst="roundRect">
            <a:avLst/>
          </a:prstGeom>
          <a:solidFill>
            <a:schemeClr val="accent1">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400" b="1" i="0" u="none" strike="noStrike" kern="1200" cap="none" spc="0" normalizeH="0" baseline="0" noProof="0" dirty="0" err="1">
                <a:ln>
                  <a:noFill/>
                </a:ln>
                <a:solidFill>
                  <a:srgbClr val="FFFFFF"/>
                </a:solidFill>
                <a:effectLst/>
                <a:uLnTx/>
                <a:uFillTx/>
                <a:latin typeface="Arial"/>
                <a:ea typeface="+mn-ea"/>
                <a:cs typeface="+mn-cs"/>
              </a:rPr>
              <a:t>Eribulin</a:t>
            </a:r>
            <a:r>
              <a:rPr kumimoji="0" lang="en-GB" sz="1400" b="1" i="0" u="none" strike="noStrike" kern="1200" cap="none" spc="0" normalizeH="0" baseline="0" noProof="0" dirty="0">
                <a:ln>
                  <a:noFill/>
                </a:ln>
                <a:solidFill>
                  <a:srgbClr val="FFFFFF"/>
                </a:solidFill>
                <a:effectLst/>
                <a:uLnTx/>
                <a:uFillTx/>
                <a:latin typeface="Arial"/>
                <a:ea typeface="+mn-ea"/>
                <a:cs typeface="+mn-cs"/>
              </a:rPr>
              <a:t> </a:t>
            </a:r>
          </a:p>
        </p:txBody>
      </p:sp>
      <p:sp>
        <p:nvSpPr>
          <p:cNvPr id="16" name="Rounded Rectangle 15"/>
          <p:cNvSpPr/>
          <p:nvPr/>
        </p:nvSpPr>
        <p:spPr>
          <a:xfrm>
            <a:off x="1955392" y="3573080"/>
            <a:ext cx="1531755" cy="576000"/>
          </a:xfrm>
          <a:prstGeom prst="roundRect">
            <a:avLst/>
          </a:prstGeom>
          <a:solidFill>
            <a:srgbClr val="FF990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Arial"/>
                <a:ea typeface="+mn-ea"/>
                <a:cs typeface="+mn-cs"/>
              </a:rPr>
              <a:t>Neoadjuvant CT (</a:t>
            </a:r>
            <a:r>
              <a:rPr kumimoji="0" lang="en-GB" sz="1400" b="1" i="0" u="none" strike="noStrike" kern="1200" cap="none" spc="0" normalizeH="0" baseline="0" noProof="0" dirty="0" err="1">
                <a:ln>
                  <a:noFill/>
                </a:ln>
                <a:solidFill>
                  <a:srgbClr val="FFFFFF"/>
                </a:solidFill>
                <a:effectLst/>
                <a:uLnTx/>
                <a:uFillTx/>
                <a:latin typeface="Arial"/>
                <a:ea typeface="+mn-ea"/>
                <a:cs typeface="+mn-cs"/>
              </a:rPr>
              <a:t>Anthra</a:t>
            </a:r>
            <a:r>
              <a:rPr kumimoji="0" lang="en-GB" sz="1400" b="1" i="0" u="none" strike="noStrike" kern="1200" cap="none" spc="0" normalizeH="0" baseline="0" noProof="0" dirty="0">
                <a:ln>
                  <a:noFill/>
                </a:ln>
                <a:solidFill>
                  <a:srgbClr val="FFFFFF"/>
                </a:solidFill>
                <a:effectLst/>
                <a:uLnTx/>
                <a:uFillTx/>
                <a:latin typeface="Arial"/>
                <a:ea typeface="+mn-ea"/>
                <a:cs typeface="+mn-cs"/>
              </a:rPr>
              <a:t>/</a:t>
            </a:r>
            <a:r>
              <a:rPr kumimoji="0" lang="en-GB" sz="1400" b="1" i="0" u="none" strike="noStrike" kern="1200" cap="none" spc="0" normalizeH="0" baseline="0" noProof="0" dirty="0" err="1">
                <a:ln>
                  <a:noFill/>
                </a:ln>
                <a:solidFill>
                  <a:srgbClr val="FFFFFF"/>
                </a:solidFill>
                <a:effectLst/>
                <a:uLnTx/>
                <a:uFillTx/>
                <a:latin typeface="Arial"/>
                <a:ea typeface="+mn-ea"/>
                <a:cs typeface="+mn-cs"/>
              </a:rPr>
              <a:t>Taxanes</a:t>
            </a:r>
            <a:r>
              <a:rPr kumimoji="0" lang="en-GB" sz="1400" b="1" i="0" u="none" strike="noStrike" kern="1200" cap="none" spc="0" normalizeH="0" baseline="0" noProof="0" dirty="0">
                <a:ln>
                  <a:noFill/>
                </a:ln>
                <a:solidFill>
                  <a:srgbClr val="FFFFFF"/>
                </a:solidFill>
                <a:effectLst/>
                <a:uLnTx/>
                <a:uFillTx/>
                <a:latin typeface="Arial"/>
                <a:ea typeface="+mn-ea"/>
                <a:cs typeface="+mn-cs"/>
              </a:rPr>
              <a:t>)</a:t>
            </a:r>
          </a:p>
        </p:txBody>
      </p:sp>
      <p:cxnSp>
        <p:nvCxnSpPr>
          <p:cNvPr id="18" name="Straight Arrow Connector 17"/>
          <p:cNvCxnSpPr/>
          <p:nvPr/>
        </p:nvCxnSpPr>
        <p:spPr>
          <a:xfrm>
            <a:off x="2387736" y="4221192"/>
            <a:ext cx="0" cy="54000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9" name="Straight Arrow Connector 18"/>
          <p:cNvCxnSpPr/>
          <p:nvPr/>
        </p:nvCxnSpPr>
        <p:spPr>
          <a:xfrm>
            <a:off x="3575720" y="4221152"/>
            <a:ext cx="0" cy="54000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1" name="Rounded Rectangle 20"/>
          <p:cNvSpPr/>
          <p:nvPr/>
        </p:nvSpPr>
        <p:spPr>
          <a:xfrm>
            <a:off x="1703512" y="4797216"/>
            <a:ext cx="1332000" cy="57600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200" b="1" i="0" u="none" strike="noStrike" kern="1200" cap="none" spc="0" normalizeH="0" baseline="0" noProof="0" dirty="0">
                <a:ln>
                  <a:noFill/>
                </a:ln>
                <a:solidFill>
                  <a:sysClr val="windowText" lastClr="000000"/>
                </a:solidFill>
                <a:effectLst/>
                <a:uLnTx/>
                <a:uFillTx/>
                <a:latin typeface="Arial"/>
                <a:ea typeface="+mn-ea"/>
                <a:cs typeface="+mn-cs"/>
              </a:rPr>
              <a:t>Excellent outlook</a:t>
            </a:r>
          </a:p>
        </p:txBody>
      </p:sp>
      <p:sp>
        <p:nvSpPr>
          <p:cNvPr id="22" name="Rounded Rectangle 21"/>
          <p:cNvSpPr/>
          <p:nvPr/>
        </p:nvSpPr>
        <p:spPr>
          <a:xfrm>
            <a:off x="2927648" y="4797216"/>
            <a:ext cx="1332000" cy="57600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200" b="1" i="0" u="none" strike="noStrike" kern="1200" cap="none" spc="0" normalizeH="0" baseline="0" noProof="0" dirty="0">
                <a:ln>
                  <a:noFill/>
                </a:ln>
                <a:solidFill>
                  <a:sysClr val="windowText" lastClr="000000"/>
                </a:solidFill>
                <a:effectLst/>
                <a:uLnTx/>
                <a:uFillTx/>
                <a:latin typeface="Arial"/>
                <a:ea typeface="+mn-ea"/>
                <a:cs typeface="+mn-cs"/>
              </a:rPr>
              <a:t>50% 3 year- recurrence</a:t>
            </a:r>
          </a:p>
        </p:txBody>
      </p:sp>
      <p:sp>
        <p:nvSpPr>
          <p:cNvPr id="23" name="Rounded Rectangle 22"/>
          <p:cNvSpPr/>
          <p:nvPr/>
        </p:nvSpPr>
        <p:spPr>
          <a:xfrm>
            <a:off x="1955688" y="4149208"/>
            <a:ext cx="1548024" cy="57600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100" b="1" i="0" u="none" strike="noStrike" kern="1200" cap="none" spc="0" normalizeH="0" baseline="0" noProof="0" dirty="0" err="1">
                <a:ln>
                  <a:noFill/>
                </a:ln>
                <a:solidFill>
                  <a:sysClr val="windowText" lastClr="000000"/>
                </a:solidFill>
                <a:effectLst/>
                <a:uLnTx/>
                <a:uFillTx/>
                <a:latin typeface="Arial"/>
                <a:ea typeface="+mn-ea"/>
                <a:cs typeface="+mn-cs"/>
              </a:rPr>
              <a:t>pCR</a:t>
            </a:r>
            <a:r>
              <a:rPr kumimoji="0" lang="en-GB" sz="1100" b="1" i="0" u="none" strike="noStrike" kern="1200" cap="none" spc="0" normalizeH="0" baseline="0" noProof="0" dirty="0">
                <a:ln>
                  <a:noFill/>
                </a:ln>
                <a:solidFill>
                  <a:sysClr val="windowText" lastClr="000000"/>
                </a:solidFill>
                <a:effectLst/>
                <a:uLnTx/>
                <a:uFillTx/>
                <a:latin typeface="Arial"/>
                <a:ea typeface="+mn-ea"/>
                <a:cs typeface="+mn-cs"/>
              </a:rPr>
              <a:t> </a:t>
            </a:r>
          </a:p>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051" b="1" i="0" u="none" strike="noStrike" kern="1200" cap="none" spc="0" normalizeH="0" baseline="0" noProof="0" dirty="0">
                <a:ln>
                  <a:noFill/>
                </a:ln>
                <a:solidFill>
                  <a:sysClr val="windowText" lastClr="000000"/>
                </a:solidFill>
                <a:effectLst/>
                <a:uLnTx/>
                <a:uFillTx/>
                <a:latin typeface="Arial"/>
                <a:ea typeface="+mn-ea"/>
                <a:cs typeface="+mn-cs"/>
              </a:rPr>
              <a:t>(30-50%)</a:t>
            </a:r>
            <a:endParaRPr kumimoji="0" lang="en-GB" sz="1100" b="1" i="0" u="none" strike="noStrike" kern="1200" cap="none" spc="0" normalizeH="0" baseline="0" noProof="0" dirty="0">
              <a:ln>
                <a:noFill/>
              </a:ln>
              <a:solidFill>
                <a:sysClr val="windowText" lastClr="000000"/>
              </a:solidFill>
              <a:effectLst/>
              <a:uLnTx/>
              <a:uFillTx/>
              <a:latin typeface="Arial"/>
              <a:ea typeface="+mn-ea"/>
              <a:cs typeface="+mn-cs"/>
            </a:endParaRPr>
          </a:p>
        </p:txBody>
      </p:sp>
      <p:sp>
        <p:nvSpPr>
          <p:cNvPr id="24" name="Rounded Rectangle 23"/>
          <p:cNvSpPr/>
          <p:nvPr/>
        </p:nvSpPr>
        <p:spPr>
          <a:xfrm>
            <a:off x="3539568" y="4149208"/>
            <a:ext cx="900248" cy="57600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base" latinLnBrk="0" hangingPunct="1">
              <a:lnSpc>
                <a:spcPct val="90000"/>
              </a:lnSpc>
              <a:spcBef>
                <a:spcPct val="0"/>
              </a:spcBef>
              <a:spcAft>
                <a:spcPct val="0"/>
              </a:spcAft>
              <a:buClrTx/>
              <a:buSzTx/>
              <a:buFontTx/>
              <a:buNone/>
              <a:tabLst/>
              <a:defRPr/>
            </a:pPr>
            <a:r>
              <a:rPr kumimoji="0" lang="en-GB" sz="1100" b="1" i="0" u="none" strike="noStrike" kern="1200" cap="none" spc="0" normalizeH="0" baseline="0" noProof="0" dirty="0">
                <a:ln>
                  <a:noFill/>
                </a:ln>
                <a:solidFill>
                  <a:sysClr val="windowText" lastClr="000000"/>
                </a:solidFill>
                <a:effectLst/>
                <a:uLnTx/>
                <a:uFillTx/>
                <a:latin typeface="Arial"/>
                <a:ea typeface="+mn-ea"/>
                <a:cs typeface="+mn-cs"/>
              </a:rPr>
              <a:t>Non </a:t>
            </a:r>
            <a:r>
              <a:rPr kumimoji="0" lang="en-GB" sz="1100" b="1" i="0" u="none" strike="noStrike" kern="1200" cap="none" spc="0" normalizeH="0" baseline="0" noProof="0" dirty="0" err="1">
                <a:ln>
                  <a:noFill/>
                </a:ln>
                <a:solidFill>
                  <a:sysClr val="windowText" lastClr="000000"/>
                </a:solidFill>
                <a:effectLst/>
                <a:uLnTx/>
                <a:uFillTx/>
                <a:latin typeface="Arial"/>
                <a:ea typeface="+mn-ea"/>
                <a:cs typeface="+mn-cs"/>
              </a:rPr>
              <a:t>pCR</a:t>
            </a:r>
            <a:r>
              <a:rPr kumimoji="0" lang="en-GB" sz="1100" b="1" i="0" u="none" strike="noStrike" kern="1200" cap="none" spc="0" normalizeH="0" baseline="0" noProof="0" dirty="0">
                <a:ln>
                  <a:noFill/>
                </a:ln>
                <a:solidFill>
                  <a:sysClr val="windowText" lastClr="000000"/>
                </a:solidFill>
                <a:effectLst/>
                <a:uLnTx/>
                <a:uFillTx/>
                <a:latin typeface="Arial"/>
                <a:ea typeface="+mn-ea"/>
                <a:cs typeface="+mn-cs"/>
              </a:rPr>
              <a:t> </a:t>
            </a:r>
          </a:p>
        </p:txBody>
      </p:sp>
      <p:cxnSp>
        <p:nvCxnSpPr>
          <p:cNvPr id="25" name="Straight Arrow Connector 24"/>
          <p:cNvCxnSpPr/>
          <p:nvPr/>
        </p:nvCxnSpPr>
        <p:spPr>
          <a:xfrm>
            <a:off x="3575720" y="5301208"/>
            <a:ext cx="0" cy="36000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8" name="Rounded Rectangle 27"/>
          <p:cNvSpPr/>
          <p:nvPr/>
        </p:nvSpPr>
        <p:spPr>
          <a:xfrm>
            <a:off x="8436408" y="1844888"/>
            <a:ext cx="1800200" cy="936104"/>
          </a:xfrm>
          <a:prstGeom prst="round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r>
              <a:rPr kumimoji="0" lang="en-GB" sz="1600" b="1" i="0" u="none" strike="noStrike" kern="1200" cap="none" spc="0" normalizeH="0" baseline="0" noProof="0" dirty="0">
                <a:ln>
                  <a:noFill/>
                </a:ln>
                <a:solidFill>
                  <a:srgbClr val="FFFFFF"/>
                </a:solidFill>
                <a:effectLst/>
                <a:uLnTx/>
                <a:uFillTx/>
                <a:latin typeface="Arial"/>
                <a:ea typeface="+mn-ea"/>
                <a:cs typeface="+mn-cs"/>
              </a:rPr>
              <a:t>MBC &gt;2</a:t>
            </a:r>
            <a:r>
              <a:rPr kumimoji="0" lang="en-GB" sz="1600" b="1" i="0" u="none" strike="noStrike" kern="1200" cap="none" spc="0" normalizeH="0" baseline="30000" noProof="0" dirty="0">
                <a:ln>
                  <a:noFill/>
                </a:ln>
                <a:solidFill>
                  <a:srgbClr val="FFFFFF"/>
                </a:solidFill>
                <a:effectLst/>
                <a:uLnTx/>
                <a:uFillTx/>
                <a:latin typeface="Arial"/>
                <a:ea typeface="+mn-ea"/>
                <a:cs typeface="+mn-cs"/>
              </a:rPr>
              <a:t>nd</a:t>
            </a:r>
            <a:r>
              <a:rPr kumimoji="0" lang="en-GB" sz="1600" b="1" i="0" u="none" strike="noStrike" kern="1200" cap="none" spc="0" normalizeH="0" baseline="0" noProof="0" dirty="0">
                <a:ln>
                  <a:noFill/>
                </a:ln>
                <a:solidFill>
                  <a:srgbClr val="FFFFFF"/>
                </a:solidFill>
                <a:effectLst/>
                <a:uLnTx/>
                <a:uFillTx/>
                <a:latin typeface="Arial"/>
                <a:ea typeface="+mn-ea"/>
                <a:cs typeface="+mn-cs"/>
              </a:rPr>
              <a:t> line</a:t>
            </a:r>
          </a:p>
        </p:txBody>
      </p:sp>
      <p:sp>
        <p:nvSpPr>
          <p:cNvPr id="31" name="Rounded Rectangle 30"/>
          <p:cNvSpPr/>
          <p:nvPr/>
        </p:nvSpPr>
        <p:spPr>
          <a:xfrm>
            <a:off x="8436408" y="2925008"/>
            <a:ext cx="1800200" cy="576064"/>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400" b="1" i="0" u="none" strike="noStrike" kern="1200" cap="none" spc="0" normalizeH="0" baseline="0" noProof="0" dirty="0" err="1">
                <a:ln>
                  <a:noFill/>
                </a:ln>
                <a:solidFill>
                  <a:srgbClr val="FFFFFF"/>
                </a:solidFill>
                <a:effectLst/>
                <a:uLnTx/>
                <a:uFillTx/>
                <a:latin typeface="Arial"/>
                <a:ea typeface="+mn-ea"/>
                <a:cs typeface="+mn-cs"/>
              </a:rPr>
              <a:t>Eribulin</a:t>
            </a:r>
            <a:r>
              <a:rPr kumimoji="0" lang="en-GB" sz="1400" b="1" i="0" u="none" strike="noStrike" kern="1200" cap="none" spc="0" normalizeH="0" baseline="0" noProof="0" dirty="0">
                <a:ln>
                  <a:noFill/>
                </a:ln>
                <a:solidFill>
                  <a:srgbClr val="FFFFFF"/>
                </a:solidFill>
                <a:effectLst/>
                <a:uLnTx/>
                <a:uFillTx/>
                <a:latin typeface="Arial"/>
                <a:ea typeface="+mn-ea"/>
                <a:cs typeface="+mn-cs"/>
              </a:rPr>
              <a:t> </a:t>
            </a:r>
          </a:p>
        </p:txBody>
      </p:sp>
      <p:sp>
        <p:nvSpPr>
          <p:cNvPr id="32" name="Rounded Rectangle 31"/>
          <p:cNvSpPr/>
          <p:nvPr/>
        </p:nvSpPr>
        <p:spPr>
          <a:xfrm>
            <a:off x="8400256" y="3573080"/>
            <a:ext cx="1800200" cy="576064"/>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Arial"/>
                <a:ea typeface="+mn-ea"/>
                <a:cs typeface="+mn-cs"/>
              </a:rPr>
              <a:t>BSC or TPC</a:t>
            </a:r>
          </a:p>
        </p:txBody>
      </p:sp>
      <p:sp>
        <p:nvSpPr>
          <p:cNvPr id="27" name="Rounded Rectangle 26"/>
          <p:cNvSpPr/>
          <p:nvPr/>
        </p:nvSpPr>
        <p:spPr>
          <a:xfrm>
            <a:off x="3492331" y="2927232"/>
            <a:ext cx="612216" cy="576000"/>
          </a:xfrm>
          <a:prstGeom prst="round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b"/>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333" b="1" i="0" u="none" strike="noStrike" kern="1200" cap="none" spc="0" normalizeH="0" baseline="0" noProof="0" dirty="0" err="1">
                <a:ln>
                  <a:noFill/>
                </a:ln>
                <a:solidFill>
                  <a:srgbClr val="FFFFFF"/>
                </a:solidFill>
                <a:effectLst/>
                <a:uLnTx/>
                <a:uFillTx/>
                <a:latin typeface="Arial"/>
                <a:ea typeface="+mn-ea"/>
                <a:cs typeface="+mn-cs"/>
              </a:rPr>
              <a:t>Plati-num</a:t>
            </a:r>
            <a:r>
              <a:rPr kumimoji="0" lang="en-GB" sz="1333" b="1" i="0" u="none" strike="noStrike" kern="1200" cap="none" spc="0" normalizeH="0" baseline="0" noProof="0" dirty="0">
                <a:ln>
                  <a:noFill/>
                </a:ln>
                <a:solidFill>
                  <a:srgbClr val="FFFFFF"/>
                </a:solidFill>
                <a:effectLst/>
                <a:uLnTx/>
                <a:uFillTx/>
                <a:latin typeface="Arial"/>
                <a:ea typeface="+mn-ea"/>
                <a:cs typeface="+mn-cs"/>
              </a:rPr>
              <a:t>?*</a:t>
            </a:r>
          </a:p>
        </p:txBody>
      </p:sp>
      <p:sp>
        <p:nvSpPr>
          <p:cNvPr id="30" name="Rounded Rectangle 29"/>
          <p:cNvSpPr/>
          <p:nvPr/>
        </p:nvSpPr>
        <p:spPr>
          <a:xfrm>
            <a:off x="3487147" y="3572000"/>
            <a:ext cx="612000" cy="576000"/>
          </a:xfrm>
          <a:prstGeom prst="round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333" b="1" i="0" u="none" strike="noStrike" kern="1200" cap="none" spc="0" normalizeH="0" baseline="0" noProof="0" dirty="0" err="1">
                <a:ln>
                  <a:noFill/>
                </a:ln>
                <a:solidFill>
                  <a:srgbClr val="FFFFFF"/>
                </a:solidFill>
                <a:effectLst/>
                <a:uLnTx/>
                <a:uFillTx/>
                <a:latin typeface="Arial"/>
                <a:ea typeface="+mn-ea"/>
                <a:cs typeface="+mn-cs"/>
              </a:rPr>
              <a:t>Plati-num</a:t>
            </a:r>
            <a:r>
              <a:rPr kumimoji="0" lang="en-GB" sz="1333" b="1" i="0" u="none" strike="noStrike" kern="1200" cap="none" spc="0" normalizeH="0" baseline="0" noProof="0" dirty="0">
                <a:ln>
                  <a:noFill/>
                </a:ln>
                <a:solidFill>
                  <a:srgbClr val="FFFFFF"/>
                </a:solidFill>
                <a:effectLst/>
                <a:uLnTx/>
                <a:uFillTx/>
                <a:latin typeface="Arial"/>
                <a:ea typeface="+mn-ea"/>
                <a:cs typeface="+mn-cs"/>
              </a:rPr>
              <a:t>?*</a:t>
            </a:r>
          </a:p>
        </p:txBody>
      </p:sp>
      <p:sp>
        <p:nvSpPr>
          <p:cNvPr id="34" name="Rounded Rectangle 33"/>
          <p:cNvSpPr/>
          <p:nvPr/>
        </p:nvSpPr>
        <p:spPr>
          <a:xfrm>
            <a:off x="1470708" y="6360016"/>
            <a:ext cx="6137461" cy="57600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200" b="1" i="0" u="none" strike="noStrike" kern="1200" cap="none" spc="0" normalizeH="0" baseline="0" noProof="0" dirty="0">
                <a:ln>
                  <a:noFill/>
                </a:ln>
                <a:solidFill>
                  <a:srgbClr val="000000"/>
                </a:solidFill>
                <a:effectLst/>
                <a:uLnTx/>
                <a:uFillTx/>
                <a:latin typeface="Arial"/>
                <a:ea typeface="+mn-ea"/>
                <a:cs typeface="+mn-cs"/>
              </a:rPr>
              <a:t>* All patients? High-risk patients? Suboptimal responders? BRCA1/2 carriers?</a:t>
            </a:r>
          </a:p>
        </p:txBody>
      </p:sp>
      <p:cxnSp>
        <p:nvCxnSpPr>
          <p:cNvPr id="35" name="Straight Arrow Connector 34"/>
          <p:cNvCxnSpPr/>
          <p:nvPr/>
        </p:nvCxnSpPr>
        <p:spPr>
          <a:xfrm>
            <a:off x="1847528" y="3033000"/>
            <a:ext cx="0" cy="39600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6" name="Straight Arrow Connector 35"/>
          <p:cNvCxnSpPr/>
          <p:nvPr/>
        </p:nvCxnSpPr>
        <p:spPr>
          <a:xfrm flipV="1">
            <a:off x="1847528" y="3681072"/>
            <a:ext cx="0" cy="39600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8" name="Rectangle 13">
            <a:extLst>
              <a:ext uri="{FF2B5EF4-FFF2-40B4-BE49-F238E27FC236}">
                <a16:creationId xmlns:a16="http://schemas.microsoft.com/office/drawing/2014/main" id="{6FC0F834-E311-4949-8896-50887D9DBFAD}"/>
              </a:ext>
            </a:extLst>
          </p:cNvPr>
          <p:cNvSpPr>
            <a:spLocks noChangeArrowheads="1"/>
          </p:cNvSpPr>
          <p:nvPr/>
        </p:nvSpPr>
        <p:spPr bwMode="auto">
          <a:xfrm>
            <a:off x="1394297" y="125413"/>
            <a:ext cx="9409889" cy="855315"/>
          </a:xfrm>
          <a:prstGeom prst="rect">
            <a:avLst/>
          </a:prstGeom>
          <a:noFill/>
          <a:ln w="9525">
            <a:noFill/>
            <a:miter lim="800000"/>
            <a:headEnd/>
            <a:tailEnd/>
          </a:ln>
        </p:spPr>
        <p:txBody>
          <a:bodyPr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0000">
                    <a:lumMod val="50000"/>
                  </a:srgbClr>
                </a:solidFill>
                <a:effectLst/>
                <a:uLnTx/>
                <a:uFillTx/>
                <a:latin typeface="Calibri" panose="020F0502020204030204" pitchFamily="34" charset="0"/>
                <a:ea typeface="MS PGothic" panose="020B0600070205080204" pitchFamily="34" charset="-128"/>
                <a:cs typeface="Calibri" panose="020F0502020204030204" pitchFamily="34" charset="0"/>
              </a:rPr>
              <a:t>Triple Negative Breast Cancer – </a:t>
            </a:r>
            <a:r>
              <a:rPr kumimoji="0" lang="de-DE" sz="3200" b="1" i="0" u="none" strike="noStrike" kern="1200" cap="none" spc="0" normalizeH="0" baseline="0" noProof="0" dirty="0">
                <a:ln>
                  <a:noFill/>
                </a:ln>
                <a:solidFill>
                  <a:srgbClr val="000000">
                    <a:lumMod val="50000"/>
                  </a:srgbClr>
                </a:solidFill>
                <a:effectLst/>
                <a:uLnTx/>
                <a:uFillTx/>
                <a:latin typeface="Calibri" panose="020F0502020204030204" pitchFamily="34" charset="0"/>
                <a:ea typeface="MS PGothic" panose="020B0600070205080204" pitchFamily="34" charset="-128"/>
                <a:cs typeface="Calibri" panose="020F0502020204030204" pitchFamily="34" charset="0"/>
              </a:rPr>
              <a:t>Management in 2018</a:t>
            </a:r>
            <a:endParaRPr kumimoji="0" lang="en-US" sz="3200" b="1" i="0" u="none" strike="noStrike" kern="1200" cap="none" spc="0" normalizeH="0" baseline="0" noProof="0" dirty="0">
              <a:ln>
                <a:noFill/>
              </a:ln>
              <a:solidFill>
                <a:srgbClr val="000000">
                  <a:lumMod val="50000"/>
                </a:srgbClr>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49" name="Text Box 3">
            <a:extLst>
              <a:ext uri="{FF2B5EF4-FFF2-40B4-BE49-F238E27FC236}">
                <a16:creationId xmlns:a16="http://schemas.microsoft.com/office/drawing/2014/main" id="{FCF2A919-F1CC-A441-A72C-CE1CF96EB43B}"/>
              </a:ext>
            </a:extLst>
          </p:cNvPr>
          <p:cNvSpPr txBox="1">
            <a:spLocks noChangeArrowheads="1"/>
          </p:cNvSpPr>
          <p:nvPr/>
        </p:nvSpPr>
        <p:spPr bwMode="auto">
          <a:xfrm>
            <a:off x="6351126" y="6550310"/>
            <a:ext cx="5732463" cy="297454"/>
          </a:xfrm>
          <a:prstGeom prst="rect">
            <a:avLst/>
          </a:prstGeom>
          <a:noFill/>
          <a:ln w="9525">
            <a:noFill/>
            <a:miter lim="800000"/>
            <a:headEnd/>
            <a:tailEnd/>
          </a:ln>
        </p:spPr>
        <p:txBody>
          <a:bodyPr>
            <a:spAutoFit/>
          </a:bodyPr>
          <a:lstStyle/>
          <a:p>
            <a:pPr marL="0" marR="0" lvl="0" indent="0" algn="r" defTabSz="609585" rtl="0" eaLnBrk="0" fontAlgn="base" latinLnBrk="0" hangingPunct="0">
              <a:lnSpc>
                <a:spcPct val="100000"/>
              </a:lnSpc>
              <a:spcBef>
                <a:spcPct val="50000"/>
              </a:spcBef>
              <a:spcAft>
                <a:spcPct val="0"/>
              </a:spcAft>
              <a:buClrTx/>
              <a:buSzTx/>
              <a:buFontTx/>
              <a:buNone/>
              <a:tabLst/>
              <a:defRPr/>
            </a:pPr>
            <a:r>
              <a:rPr kumimoji="0" lang="en-US" sz="1333" b="1" i="0" u="none" strike="noStrike" kern="1200" cap="none" spc="0" normalizeH="0" baseline="0" noProof="0" dirty="0">
                <a:ln>
                  <a:noFill/>
                </a:ln>
                <a:solidFill>
                  <a:prstClr val="white">
                    <a:lumMod val="50000"/>
                  </a:prstClr>
                </a:solidFill>
                <a:effectLst/>
                <a:uLnTx/>
                <a:uFillTx/>
                <a:latin typeface="Calibri" panose="020F0502020204030204" pitchFamily="34" charset="0"/>
                <a:ea typeface="MS PGothic" panose="020B0600070205080204" pitchFamily="34" charset="-128"/>
                <a:cs typeface="Arial" charset="0"/>
              </a:rPr>
              <a:t>Schmid P, Personal Communication </a:t>
            </a:r>
          </a:p>
        </p:txBody>
      </p:sp>
      <p:sp>
        <p:nvSpPr>
          <p:cNvPr id="50" name="Rounded Rectangle 49">
            <a:extLst>
              <a:ext uri="{FF2B5EF4-FFF2-40B4-BE49-F238E27FC236}">
                <a16:creationId xmlns:a16="http://schemas.microsoft.com/office/drawing/2014/main" id="{70880181-CEEB-0D44-800F-2B1BEA5653EC}"/>
              </a:ext>
            </a:extLst>
          </p:cNvPr>
          <p:cNvSpPr/>
          <p:nvPr/>
        </p:nvSpPr>
        <p:spPr bwMode="auto">
          <a:xfrm>
            <a:off x="4942208" y="1208157"/>
            <a:ext cx="4971881" cy="420676"/>
          </a:xfrm>
          <a:prstGeom prst="roundRect">
            <a:avLst>
              <a:gd name="adj" fmla="val 8307"/>
            </a:avLst>
          </a:prstGeom>
          <a:noFill/>
          <a:ln w="76200" cap="flat" cmpd="sng" algn="ctr">
            <a:noFill/>
            <a:prstDash val="solid"/>
            <a:round/>
            <a:headEnd type="none" w="med" len="med"/>
            <a:tailEnd type="none" w="lg" len="med"/>
          </a:ln>
          <a:effectLst/>
        </p:spPr>
        <p:txBody>
          <a:bodyPr vert="horz" wrap="square" lIns="36000" tIns="45720" rIns="36000" bIns="45720" numCol="1" rtlCol="0" anchor="ctr" anchorCtr="0" compatLnSpc="1">
            <a:prstTxWarp prst="textNoShape">
              <a:avLst/>
            </a:prstTxWarp>
          </a:bodyPr>
          <a:lstStyle/>
          <a:p>
            <a:pPr marL="0" marR="0" lvl="0" indent="0" algn="ctr" defTabSz="609585" rtl="0" eaLnBrk="0" fontAlgn="base" latinLnBrk="0" hangingPunct="0">
              <a:lnSpc>
                <a:spcPct val="90000"/>
              </a:lnSpc>
              <a:spcBef>
                <a:spcPct val="0"/>
              </a:spcBef>
              <a:spcAft>
                <a:spcPts val="600"/>
              </a:spcAft>
              <a:buClrTx/>
              <a:buSzTx/>
              <a:buFontTx/>
              <a:buNone/>
              <a:tabLst/>
              <a:defRPr/>
            </a:pPr>
            <a:r>
              <a:rPr kumimoji="0" lang="en-GB" sz="1867" b="1"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rPr>
              <a:t>Median OS for met. </a:t>
            </a:r>
            <a:r>
              <a:rPr kumimoji="0" lang="en-GB" sz="1867" b="1"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rPr>
              <a:t>TNBC 12-15 </a:t>
            </a:r>
            <a:r>
              <a:rPr kumimoji="0" lang="en-GB" sz="1867" b="1"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rPr>
              <a:t>months!</a:t>
            </a:r>
            <a:endParaRPr kumimoji="0" lang="en-GB" sz="1333" b="1"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7" name="Rounded Rectangle 36">
            <a:extLst>
              <a:ext uri="{FF2B5EF4-FFF2-40B4-BE49-F238E27FC236}">
                <a16:creationId xmlns:a16="http://schemas.microsoft.com/office/drawing/2014/main" id="{9732F164-7A91-0448-8E0C-4B03D66FA422}"/>
              </a:ext>
            </a:extLst>
          </p:cNvPr>
          <p:cNvSpPr/>
          <p:nvPr/>
        </p:nvSpPr>
        <p:spPr>
          <a:xfrm>
            <a:off x="3467560" y="5733320"/>
            <a:ext cx="972256" cy="576000"/>
          </a:xfrm>
          <a:prstGeom prst="roundRect">
            <a:avLst/>
          </a:prstGeom>
          <a:solidFill>
            <a:srgbClr val="FF9900"/>
          </a:solidFill>
          <a:ln>
            <a:noFill/>
          </a:ln>
        </p:spPr>
        <p:style>
          <a:lnRef idx="2">
            <a:schemeClr val="accent1">
              <a:shade val="50000"/>
            </a:schemeClr>
          </a:lnRef>
          <a:fillRef idx="1">
            <a:schemeClr val="accent1"/>
          </a:fillRef>
          <a:effectRef idx="0">
            <a:schemeClr val="accent1"/>
          </a:effectRef>
          <a:fontRef idx="minor">
            <a:schemeClr val="lt1"/>
          </a:fontRef>
        </p:style>
        <p:txBody>
          <a:bodyPr lIns="48000" rIns="48000"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200" b="1" i="0" u="none" strike="noStrike" kern="1200" cap="none" spc="0" normalizeH="0" baseline="0" noProof="0" dirty="0" err="1">
                <a:ln>
                  <a:noFill/>
                </a:ln>
                <a:solidFill>
                  <a:srgbClr val="FFFFFF"/>
                </a:solidFill>
                <a:effectLst/>
                <a:uLnTx/>
                <a:uFillTx/>
                <a:latin typeface="Arial"/>
                <a:ea typeface="+mn-ea"/>
                <a:cs typeface="+mn-cs"/>
              </a:rPr>
              <a:t>Olaparib</a:t>
            </a:r>
            <a:r>
              <a:rPr kumimoji="0" lang="en-GB" sz="1200" b="1" i="0" u="none" strike="noStrike" kern="1200" cap="none" spc="0" normalizeH="0" baseline="0" noProof="0" dirty="0">
                <a:ln>
                  <a:noFill/>
                </a:ln>
                <a:solidFill>
                  <a:srgbClr val="FFFFFF"/>
                </a:solidFill>
                <a:effectLst/>
                <a:uLnTx/>
                <a:uFillTx/>
                <a:latin typeface="Arial"/>
                <a:ea typeface="+mn-ea"/>
                <a:cs typeface="+mn-cs"/>
              </a:rPr>
              <a:t> </a:t>
            </a:r>
            <a:r>
              <a:rPr kumimoji="0" lang="en-GB" sz="1067" b="1" i="0" u="none" strike="noStrike" kern="1200" cap="none" spc="0" normalizeH="0" baseline="0" noProof="0" dirty="0">
                <a:ln>
                  <a:noFill/>
                </a:ln>
                <a:solidFill>
                  <a:srgbClr val="FFFFFF"/>
                </a:solidFill>
                <a:effectLst/>
                <a:uLnTx/>
                <a:uFillTx/>
                <a:latin typeface="Arial"/>
                <a:ea typeface="+mn-ea"/>
                <a:cs typeface="+mn-cs"/>
              </a:rPr>
              <a:t>BRCA1/2-Mt</a:t>
            </a:r>
            <a:endParaRPr kumimoji="0" lang="en-GB" sz="1200" b="1" i="0" u="none" strike="noStrike" kern="1200" cap="none" spc="0" normalizeH="0" baseline="0" noProof="0" dirty="0">
              <a:ln>
                <a:noFill/>
              </a:ln>
              <a:solidFill>
                <a:srgbClr val="FFFFFF"/>
              </a:solidFill>
              <a:effectLst/>
              <a:uLnTx/>
              <a:uFillTx/>
              <a:latin typeface="Arial"/>
              <a:ea typeface="+mn-ea"/>
              <a:cs typeface="+mn-cs"/>
            </a:endParaRPr>
          </a:p>
        </p:txBody>
      </p:sp>
      <p:sp>
        <p:nvSpPr>
          <p:cNvPr id="38" name="Rounded Rectangle 37">
            <a:extLst>
              <a:ext uri="{FF2B5EF4-FFF2-40B4-BE49-F238E27FC236}">
                <a16:creationId xmlns:a16="http://schemas.microsoft.com/office/drawing/2014/main" id="{C9115BF9-086A-6B45-93A4-0B0ECD7CE4B6}"/>
              </a:ext>
            </a:extLst>
          </p:cNvPr>
          <p:cNvSpPr/>
          <p:nvPr/>
        </p:nvSpPr>
        <p:spPr>
          <a:xfrm>
            <a:off x="2567610" y="5733320"/>
            <a:ext cx="895807" cy="576000"/>
          </a:xfrm>
          <a:prstGeom prst="round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Arial"/>
                <a:ea typeface="+mn-ea"/>
                <a:cs typeface="+mn-cs"/>
              </a:rPr>
              <a:t>Cape-</a:t>
            </a:r>
            <a:r>
              <a:rPr kumimoji="0" lang="en-GB" sz="1400" b="1" i="0" u="none" strike="noStrike" kern="1200" cap="none" spc="0" normalizeH="0" baseline="0" noProof="0" dirty="0" err="1">
                <a:ln>
                  <a:noFill/>
                </a:ln>
                <a:solidFill>
                  <a:srgbClr val="FFFFFF"/>
                </a:solidFill>
                <a:effectLst/>
                <a:uLnTx/>
                <a:uFillTx/>
                <a:latin typeface="Arial"/>
                <a:ea typeface="+mn-ea"/>
                <a:cs typeface="+mn-cs"/>
              </a:rPr>
              <a:t>citabine</a:t>
            </a:r>
            <a:endParaRPr kumimoji="0" lang="en-GB" sz="1400" b="1" i="0" u="none" strike="noStrike" kern="1200" cap="none" spc="0" normalizeH="0" baseline="0" noProof="0" dirty="0">
              <a:ln>
                <a:noFill/>
              </a:ln>
              <a:solidFill>
                <a:srgbClr val="FFFFFF"/>
              </a:solidFill>
              <a:effectLst/>
              <a:uLnTx/>
              <a:uFillTx/>
              <a:latin typeface="Arial"/>
              <a:ea typeface="+mn-ea"/>
              <a:cs typeface="+mn-cs"/>
            </a:endParaRPr>
          </a:p>
        </p:txBody>
      </p:sp>
    </p:spTree>
    <p:extLst>
      <p:ext uri="{BB962C8B-B14F-4D97-AF65-F5344CB8AC3E}">
        <p14:creationId xmlns:p14="http://schemas.microsoft.com/office/powerpoint/2010/main" val="36222889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1"/>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2"/>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8"/>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1"/>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2"/>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5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10" grpId="0" animBg="1"/>
      <p:bldP spid="11" grpId="0" animBg="1"/>
      <p:bldP spid="12" grpId="0" animBg="1"/>
      <p:bldP spid="13" grpId="0" animBg="1"/>
      <p:bldP spid="14" grpId="0" animBg="1"/>
      <p:bldP spid="15" grpId="0" animBg="1"/>
      <p:bldP spid="28" grpId="0" animBg="1"/>
      <p:bldP spid="31" grpId="0" animBg="1"/>
      <p:bldP spid="32" grpId="0" animBg="1"/>
      <p:bldP spid="50"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3EA6976-58E0-FF4D-B5BE-E3C425F9EA63}"/>
              </a:ext>
            </a:extLst>
          </p:cNvPr>
          <p:cNvSpPr>
            <a:spLocks noGrp="1"/>
          </p:cNvSpPr>
          <p:nvPr>
            <p:ph type="title"/>
          </p:nvPr>
        </p:nvSpPr>
        <p:spPr>
          <a:xfrm>
            <a:off x="263352" y="404665"/>
            <a:ext cx="11656800" cy="1440160"/>
          </a:xfrm>
          <a:solidFill>
            <a:srgbClr val="3333CC"/>
          </a:solidFill>
        </p:spPr>
        <p:txBody>
          <a:bodyPr lIns="182880" rIns="182880"/>
          <a:lstStyle/>
          <a:p>
            <a:pPr>
              <a:spcBef>
                <a:spcPts val="1200"/>
              </a:spcBef>
            </a:pPr>
            <a:r>
              <a:rPr lang="en-US" sz="3200" dirty="0">
                <a:solidFill>
                  <a:schemeClr val="bg1"/>
                </a:solidFill>
              </a:rPr>
              <a:t>Management of trastuzumab deruxtecan-related adverse events</a:t>
            </a:r>
          </a:p>
        </p:txBody>
      </p:sp>
      <p:sp>
        <p:nvSpPr>
          <p:cNvPr id="9" name="TextBox 8">
            <a:extLst>
              <a:ext uri="{FF2B5EF4-FFF2-40B4-BE49-F238E27FC236}">
                <a16:creationId xmlns:a16="http://schemas.microsoft.com/office/drawing/2014/main" id="{2535186D-B8FB-944F-B5ED-9A28DB4EC92D}"/>
              </a:ext>
            </a:extLst>
          </p:cNvPr>
          <p:cNvSpPr txBox="1"/>
          <p:nvPr/>
        </p:nvSpPr>
        <p:spPr>
          <a:xfrm>
            <a:off x="263352" y="5085184"/>
            <a:ext cx="3657600" cy="461665"/>
          </a:xfrm>
          <a:prstGeom prst="rect">
            <a:avLst/>
          </a:prstGeom>
          <a:noFill/>
        </p:spPr>
        <p:txBody>
          <a:bodyPr wrap="square" rtlCol="0">
            <a:no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Sara A </a:t>
            </a:r>
            <a:r>
              <a:rPr kumimoji="0" lang="en-US" sz="2000" b="1"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Hurvitz</a:t>
            </a: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MD</a:t>
            </a:r>
          </a:p>
        </p:txBody>
      </p:sp>
      <p:pic>
        <p:nvPicPr>
          <p:cNvPr id="15" name="Picture 14">
            <a:extLst>
              <a:ext uri="{FF2B5EF4-FFF2-40B4-BE49-F238E27FC236}">
                <a16:creationId xmlns:a16="http://schemas.microsoft.com/office/drawing/2014/main" id="{D645971B-6DAA-294B-BE27-49E8BC8BBD3B}"/>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468584" y="3186662"/>
            <a:ext cx="3251200" cy="1828800"/>
          </a:xfrm>
          <a:prstGeom prst="rect">
            <a:avLst/>
          </a:prstGeom>
          <a:effectLst>
            <a:outerShdw blurRad="50800" dist="38100" dir="2700000" algn="tl" rotWithShape="0">
              <a:prstClr val="black">
                <a:alpha val="40000"/>
              </a:prstClr>
            </a:outerShdw>
          </a:effectLst>
        </p:spPr>
      </p:pic>
      <p:sp>
        <p:nvSpPr>
          <p:cNvPr id="3" name="TextBox 2">
            <a:extLst>
              <a:ext uri="{FF2B5EF4-FFF2-40B4-BE49-F238E27FC236}">
                <a16:creationId xmlns:a16="http://schemas.microsoft.com/office/drawing/2014/main" id="{9060C9C5-DE60-028F-E446-B3DFFD7525DC}"/>
              </a:ext>
            </a:extLst>
          </p:cNvPr>
          <p:cNvSpPr txBox="1"/>
          <p:nvPr/>
        </p:nvSpPr>
        <p:spPr>
          <a:xfrm>
            <a:off x="4262952" y="5085184"/>
            <a:ext cx="3657600" cy="461665"/>
          </a:xfrm>
          <a:prstGeom prst="rect">
            <a:avLst/>
          </a:prstGeom>
          <a:noFill/>
        </p:spPr>
        <p:txBody>
          <a:bodyPr wrap="square" rtlCol="0">
            <a:no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Sara M </a:t>
            </a:r>
            <a:r>
              <a:rPr kumimoji="0" lang="en-US" sz="2000" b="1"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Tolaney</a:t>
            </a: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MD, MPH</a:t>
            </a:r>
          </a:p>
        </p:txBody>
      </p:sp>
      <p:pic>
        <p:nvPicPr>
          <p:cNvPr id="4" name="Picture 3">
            <a:extLst>
              <a:ext uri="{FF2B5EF4-FFF2-40B4-BE49-F238E27FC236}">
                <a16:creationId xmlns:a16="http://schemas.microsoft.com/office/drawing/2014/main" id="{4299AE17-3469-EAB2-2096-8E7AD0517912}"/>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4468184" y="3184376"/>
            <a:ext cx="3251200" cy="1828800"/>
          </a:xfrm>
          <a:prstGeom prst="rect">
            <a:avLst/>
          </a:prstGeom>
          <a:effectLst>
            <a:outerShdw blurRad="50800" dist="38100" dir="2700000" algn="tl" rotWithShape="0">
              <a:prstClr val="black">
                <a:alpha val="40000"/>
              </a:prstClr>
            </a:outerShdw>
          </a:effectLst>
        </p:spPr>
      </p:pic>
      <p:sp>
        <p:nvSpPr>
          <p:cNvPr id="5" name="TextBox 4">
            <a:extLst>
              <a:ext uri="{FF2B5EF4-FFF2-40B4-BE49-F238E27FC236}">
                <a16:creationId xmlns:a16="http://schemas.microsoft.com/office/drawing/2014/main" id="{649EF24D-8159-6A05-7EAB-D56B0716D019}"/>
              </a:ext>
            </a:extLst>
          </p:cNvPr>
          <p:cNvSpPr txBox="1"/>
          <p:nvPr/>
        </p:nvSpPr>
        <p:spPr>
          <a:xfrm>
            <a:off x="8262552" y="5085184"/>
            <a:ext cx="3657600" cy="461665"/>
          </a:xfrm>
          <a:prstGeom prst="rect">
            <a:avLst/>
          </a:prstGeom>
          <a:noFill/>
        </p:spPr>
        <p:txBody>
          <a:bodyPr wrap="square" rtlCol="0">
            <a:no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Tiffany A </a:t>
            </a:r>
            <a:r>
              <a:rPr kumimoji="0" lang="en-US" sz="2000" b="1"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Traina</a:t>
            </a: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MD, FASCO</a:t>
            </a:r>
          </a:p>
        </p:txBody>
      </p:sp>
      <p:pic>
        <p:nvPicPr>
          <p:cNvPr id="6" name="Picture 5">
            <a:extLst>
              <a:ext uri="{FF2B5EF4-FFF2-40B4-BE49-F238E27FC236}">
                <a16:creationId xmlns:a16="http://schemas.microsoft.com/office/drawing/2014/main" id="{A27AA7ED-E8A5-95FA-B079-6592AD6E11C7}"/>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8465752" y="3184376"/>
            <a:ext cx="3251200" cy="18288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01500862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Box 3"/>
          <p:cNvSpPr txBox="1">
            <a:spLocks noChangeArrowheads="1"/>
          </p:cNvSpPr>
          <p:nvPr/>
        </p:nvSpPr>
        <p:spPr bwMode="auto">
          <a:xfrm>
            <a:off x="314311" y="6230782"/>
            <a:ext cx="4895324" cy="276999"/>
          </a:xfrm>
          <a:prstGeom prst="rect">
            <a:avLst/>
          </a:prstGeom>
          <a:noFill/>
          <a:ln w="9525">
            <a:noFill/>
            <a:miter lim="800000"/>
            <a:headEnd/>
            <a:tailEnd/>
          </a:ln>
        </p:spPr>
        <p:txBody>
          <a:bodyPr wrap="square">
            <a:spAutoFit/>
          </a:bodyPr>
          <a:lstStyle/>
          <a:p>
            <a:pPr marL="0" marR="0" lvl="0" indent="0" algn="r" defTabSz="609585" rtl="0" eaLnBrk="0" fontAlgn="base" latinLnBrk="0" hangingPunct="0">
              <a:lnSpc>
                <a:spcPct val="100000"/>
              </a:lnSpc>
              <a:spcBef>
                <a:spcPct val="50000"/>
              </a:spcBef>
              <a:spcAft>
                <a:spcPct val="0"/>
              </a:spcAft>
              <a:buClrTx/>
              <a:buSzTx/>
              <a:buFontTx/>
              <a:buNone/>
              <a:tabLst/>
              <a:defRPr/>
            </a:pPr>
            <a:r>
              <a:rPr kumimoji="0" lang="en-GB" sz="1200" b="1" i="0" u="none" strike="noStrike" kern="1200" cap="none" spc="0" normalizeH="0" baseline="0" noProof="0" dirty="0">
                <a:ln>
                  <a:noFill/>
                </a:ln>
                <a:solidFill>
                  <a:prstClr val="white">
                    <a:lumMod val="50000"/>
                  </a:prstClr>
                </a:solidFill>
                <a:effectLst/>
                <a:uLnTx/>
                <a:uFillTx/>
                <a:latin typeface="Calibri" panose="020F0502020204030204" pitchFamily="34" charset="0"/>
                <a:ea typeface="MS PGothic" panose="020B0600070205080204" pitchFamily="34" charset="-128"/>
                <a:cs typeface="Arial" charset="0"/>
              </a:rPr>
              <a:t>Adapted from Burstein et al, CCR 2014</a:t>
            </a:r>
          </a:p>
        </p:txBody>
      </p:sp>
      <p:pic>
        <p:nvPicPr>
          <p:cNvPr id="12"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l="22035" t="3322" b="19914"/>
          <a:stretch/>
        </p:blipFill>
        <p:spPr bwMode="auto">
          <a:xfrm rot="16200000">
            <a:off x="829685" y="2056715"/>
            <a:ext cx="4464497" cy="405503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3"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l="24246" t="93472" b="673"/>
          <a:stretch/>
        </p:blipFill>
        <p:spPr bwMode="auto">
          <a:xfrm rot="16200000">
            <a:off x="-1516729" y="3871989"/>
            <a:ext cx="4373239" cy="34434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Rounded Rectangle 2"/>
          <p:cNvSpPr/>
          <p:nvPr/>
        </p:nvSpPr>
        <p:spPr bwMode="auto">
          <a:xfrm>
            <a:off x="2478096" y="2595803"/>
            <a:ext cx="2448000" cy="324000"/>
          </a:xfrm>
          <a:prstGeom prst="roundRect">
            <a:avLst>
              <a:gd name="adj" fmla="val 4820"/>
            </a:avLst>
          </a:prstGeom>
          <a:solidFill>
            <a:schemeClr val="bg1"/>
          </a:solidFill>
          <a:ln w="19050" cap="flat" cmpd="sng" algn="ctr">
            <a:noFill/>
            <a:prstDash val="solid"/>
            <a:round/>
            <a:headEnd type="none" w="med" len="med"/>
            <a:tailEnd type="none" w="lg" len="med"/>
          </a:ln>
          <a:effectLst/>
        </p:spPr>
        <p:txBody>
          <a:bodyPr vert="horz" wrap="square" lIns="91440" tIns="45720" rIns="91440" bIns="45720" numCol="1" rtlCol="0" anchor="ctr" anchorCtr="0" compatLnSpc="1">
            <a:prstTxWarp prst="textNoShape">
              <a:avLst/>
            </a:prstTxWarp>
          </a:bodyPr>
          <a:lstStyle/>
          <a:p>
            <a:pPr marL="0" marR="0" lvl="0" indent="0" algn="ctr" defTabSz="609585" rtl="0" eaLnBrk="0" fontAlgn="base" latinLnBrk="0" hangingPunct="0">
              <a:lnSpc>
                <a:spcPct val="90000"/>
              </a:lnSpc>
              <a:spcBef>
                <a:spcPct val="0"/>
              </a:spcBef>
              <a:spcAft>
                <a:spcPct val="0"/>
              </a:spcAft>
              <a:buClrTx/>
              <a:buSzTx/>
              <a:buFontTx/>
              <a:buNone/>
              <a:tabLst/>
              <a:defRPr/>
            </a:pPr>
            <a:r>
              <a:rPr kumimoji="0" lang="en-GB" sz="1400"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Arial" charset="0"/>
              </a:rPr>
              <a:t>Basal immune activated</a:t>
            </a:r>
            <a:endParaRPr kumimoji="0" lang="en-GB" sz="1400" b="1" i="0" u="none" strike="noStrike" kern="1200" cap="none" spc="0" normalizeH="0" baseline="0" noProof="0" dirty="0">
              <a:ln>
                <a:noFill/>
              </a:ln>
              <a:solidFill>
                <a:prstClr val="black"/>
              </a:solidFill>
              <a:effectLst/>
              <a:uLnTx/>
              <a:uFillTx/>
              <a:latin typeface="Arial" charset="0"/>
              <a:ea typeface="MS PGothic" panose="020B0600070205080204" pitchFamily="34" charset="-128"/>
              <a:cs typeface="+mn-cs"/>
            </a:endParaRPr>
          </a:p>
        </p:txBody>
      </p:sp>
      <p:sp>
        <p:nvSpPr>
          <p:cNvPr id="14" name="Rounded Rectangle 13"/>
          <p:cNvSpPr/>
          <p:nvPr/>
        </p:nvSpPr>
        <p:spPr bwMode="auto">
          <a:xfrm>
            <a:off x="2478096" y="4441172"/>
            <a:ext cx="2448000" cy="324000"/>
          </a:xfrm>
          <a:prstGeom prst="roundRect">
            <a:avLst>
              <a:gd name="adj" fmla="val 4820"/>
            </a:avLst>
          </a:prstGeom>
          <a:solidFill>
            <a:schemeClr val="bg1"/>
          </a:solidFill>
          <a:ln w="19050" cap="flat" cmpd="sng" algn="ctr">
            <a:noFill/>
            <a:prstDash val="solid"/>
            <a:round/>
            <a:headEnd type="none" w="med" len="med"/>
            <a:tailEnd type="none" w="lg" len="med"/>
          </a:ln>
          <a:effectLst/>
        </p:spPr>
        <p:txBody>
          <a:bodyPr vert="horz" wrap="square" lIns="91440" tIns="45720" rIns="91440" bIns="45720" numCol="1" rtlCol="0" anchor="ctr" anchorCtr="0" compatLnSpc="1">
            <a:prstTxWarp prst="textNoShape">
              <a:avLst/>
            </a:prstTxWarp>
          </a:bodyPr>
          <a:lstStyle/>
          <a:p>
            <a:pPr marL="0" marR="0" lvl="0" indent="0" algn="ctr" defTabSz="609585" rtl="0" eaLnBrk="0" fontAlgn="base" latinLnBrk="0" hangingPunct="0">
              <a:lnSpc>
                <a:spcPct val="90000"/>
              </a:lnSpc>
              <a:spcBef>
                <a:spcPct val="0"/>
              </a:spcBef>
              <a:spcAft>
                <a:spcPct val="0"/>
              </a:spcAft>
              <a:buClrTx/>
              <a:buSzTx/>
              <a:buFontTx/>
              <a:buNone/>
              <a:tabLst/>
              <a:defRPr/>
            </a:pPr>
            <a:r>
              <a:rPr kumimoji="0" lang="en-GB" sz="1400" b="1"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Arial" charset="0"/>
              </a:rPr>
              <a:t>Basal immune suppressed</a:t>
            </a:r>
            <a:endParaRPr kumimoji="0" lang="en-GB" sz="1400" b="1" i="0" u="none" strike="noStrike" kern="1200" cap="none" spc="0" normalizeH="0" baseline="0" noProof="0">
              <a:ln>
                <a:noFill/>
              </a:ln>
              <a:solidFill>
                <a:prstClr val="black"/>
              </a:solidFill>
              <a:effectLst/>
              <a:uLnTx/>
              <a:uFillTx/>
              <a:latin typeface="Arial" charset="0"/>
              <a:ea typeface="MS PGothic" panose="020B0600070205080204" pitchFamily="34" charset="-128"/>
              <a:cs typeface="+mn-cs"/>
            </a:endParaRPr>
          </a:p>
        </p:txBody>
      </p:sp>
      <p:sp>
        <p:nvSpPr>
          <p:cNvPr id="15" name="Rounded Rectangle 14"/>
          <p:cNvSpPr/>
          <p:nvPr/>
        </p:nvSpPr>
        <p:spPr bwMode="auto">
          <a:xfrm>
            <a:off x="2478096" y="5116083"/>
            <a:ext cx="2448000" cy="324000"/>
          </a:xfrm>
          <a:prstGeom prst="roundRect">
            <a:avLst>
              <a:gd name="adj" fmla="val 4820"/>
            </a:avLst>
          </a:prstGeom>
          <a:solidFill>
            <a:schemeClr val="bg1"/>
          </a:solidFill>
          <a:ln w="19050" cap="flat" cmpd="sng" algn="ctr">
            <a:noFill/>
            <a:prstDash val="solid"/>
            <a:round/>
            <a:headEnd type="none" w="med" len="med"/>
            <a:tailEnd type="none" w="lg" len="med"/>
          </a:ln>
          <a:effectLst/>
        </p:spPr>
        <p:txBody>
          <a:bodyPr vert="horz" wrap="square" lIns="91440" tIns="45720" rIns="91440" bIns="45720" numCol="1" rtlCol="0" anchor="ctr" anchorCtr="0" compatLnSpc="1">
            <a:prstTxWarp prst="textNoShape">
              <a:avLst/>
            </a:prstTxWarp>
          </a:bodyPr>
          <a:lstStyle/>
          <a:p>
            <a:pPr marL="0" marR="0" lvl="0" indent="0" algn="ctr" defTabSz="609585" rtl="0" eaLnBrk="0" fontAlgn="base" latinLnBrk="0" hangingPunct="0">
              <a:lnSpc>
                <a:spcPct val="90000"/>
              </a:lnSpc>
              <a:spcBef>
                <a:spcPct val="0"/>
              </a:spcBef>
              <a:spcAft>
                <a:spcPct val="0"/>
              </a:spcAft>
              <a:buClrTx/>
              <a:buSzTx/>
              <a:buFontTx/>
              <a:buNone/>
              <a:tabLst/>
              <a:defRPr/>
            </a:pPr>
            <a:r>
              <a:rPr kumimoji="0" lang="en-GB" sz="1400" b="1"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Arial" charset="0"/>
              </a:rPr>
              <a:t>Mesenchymal</a:t>
            </a:r>
            <a:endParaRPr kumimoji="0" lang="en-GB" sz="1200" b="1" i="0" u="none" strike="noStrike" kern="1200" cap="none" spc="0" normalizeH="0" baseline="0" noProof="0">
              <a:ln>
                <a:noFill/>
              </a:ln>
              <a:solidFill>
                <a:prstClr val="black"/>
              </a:solidFill>
              <a:effectLst/>
              <a:uLnTx/>
              <a:uFillTx/>
              <a:latin typeface="Arial" charset="0"/>
              <a:ea typeface="MS PGothic" panose="020B0600070205080204" pitchFamily="34" charset="-128"/>
              <a:cs typeface="+mn-cs"/>
            </a:endParaRPr>
          </a:p>
        </p:txBody>
      </p:sp>
      <p:sp>
        <p:nvSpPr>
          <p:cNvPr id="16" name="Rounded Rectangle 15"/>
          <p:cNvSpPr/>
          <p:nvPr/>
        </p:nvSpPr>
        <p:spPr bwMode="auto">
          <a:xfrm>
            <a:off x="2478096" y="5692147"/>
            <a:ext cx="2448000" cy="324000"/>
          </a:xfrm>
          <a:prstGeom prst="roundRect">
            <a:avLst>
              <a:gd name="adj" fmla="val 4820"/>
            </a:avLst>
          </a:prstGeom>
          <a:solidFill>
            <a:schemeClr val="bg1"/>
          </a:solidFill>
          <a:ln w="19050" cap="flat" cmpd="sng" algn="ctr">
            <a:noFill/>
            <a:prstDash val="solid"/>
            <a:round/>
            <a:headEnd type="none" w="med" len="med"/>
            <a:tailEnd type="none" w="lg" len="med"/>
          </a:ln>
          <a:effectLst/>
        </p:spPr>
        <p:txBody>
          <a:bodyPr vert="horz" wrap="square" lIns="91440" tIns="45720" rIns="91440" bIns="45720" numCol="1" rtlCol="0" anchor="ctr" anchorCtr="0" compatLnSpc="1">
            <a:prstTxWarp prst="textNoShape">
              <a:avLst/>
            </a:prstTxWarp>
          </a:bodyPr>
          <a:lstStyle/>
          <a:p>
            <a:pPr marL="0" marR="0" lvl="0" indent="0" algn="ctr" defTabSz="609585" rtl="0" eaLnBrk="0" fontAlgn="base" latinLnBrk="0" hangingPunct="0">
              <a:lnSpc>
                <a:spcPct val="90000"/>
              </a:lnSpc>
              <a:spcBef>
                <a:spcPct val="0"/>
              </a:spcBef>
              <a:spcAft>
                <a:spcPct val="0"/>
              </a:spcAft>
              <a:buClrTx/>
              <a:buSzTx/>
              <a:buFontTx/>
              <a:buNone/>
              <a:tabLst/>
              <a:defRPr/>
            </a:pPr>
            <a:r>
              <a:rPr kumimoji="0" lang="en-GB" sz="1400" b="1"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Arial" charset="0"/>
              </a:rPr>
              <a:t>Luminal AR</a:t>
            </a:r>
          </a:p>
        </p:txBody>
      </p:sp>
      <p:pic>
        <p:nvPicPr>
          <p:cNvPr id="17"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l="9198" t="93472" r="76778"/>
          <a:stretch/>
        </p:blipFill>
        <p:spPr bwMode="auto">
          <a:xfrm rot="16200000">
            <a:off x="265093" y="1344756"/>
            <a:ext cx="809599" cy="38389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8" name="Rectangle 200"/>
          <p:cNvSpPr>
            <a:spLocks noChangeArrowheads="1"/>
          </p:cNvSpPr>
          <p:nvPr/>
        </p:nvSpPr>
        <p:spPr bwMode="auto">
          <a:xfrm>
            <a:off x="183227" y="1560030"/>
            <a:ext cx="5924040" cy="350909"/>
          </a:xfrm>
          <a:prstGeom prst="rect">
            <a:avLst/>
          </a:prstGeom>
          <a:noFill/>
          <a:ln w="9525">
            <a:noFill/>
            <a:miter lim="800000"/>
            <a:headEnd/>
            <a:tailEnd/>
          </a:ln>
        </p:spPr>
        <p:txBody>
          <a:bodyPr anchor="ctr"/>
          <a:lstStyle/>
          <a:p>
            <a:pPr marL="0" marR="0" lvl="0" indent="0" algn="ctr" defTabSz="609585" rtl="0" eaLnBrk="0" fontAlgn="base" latinLnBrk="0" hangingPunct="0">
              <a:lnSpc>
                <a:spcPct val="90000"/>
              </a:lnSpc>
              <a:spcBef>
                <a:spcPct val="0"/>
              </a:spcBef>
              <a:spcAft>
                <a:spcPct val="0"/>
              </a:spcAft>
              <a:buClrTx/>
              <a:buSzTx/>
              <a:buFontTx/>
              <a:buNone/>
              <a:tabLst/>
              <a:defRPr/>
            </a:pPr>
            <a:r>
              <a:rPr kumimoji="0" lang="en-GB" sz="1867" b="1"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rPr>
              <a:t>Gene Expression subtypes (Baylor)</a:t>
            </a:r>
            <a:endParaRPr kumimoji="0" lang="en-GB" sz="3733" b="1"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Arial" charset="0"/>
            </a:endParaRPr>
          </a:p>
        </p:txBody>
      </p:sp>
      <p:sp>
        <p:nvSpPr>
          <p:cNvPr id="23" name="Rectangle 200"/>
          <p:cNvSpPr>
            <a:spLocks noChangeArrowheads="1"/>
          </p:cNvSpPr>
          <p:nvPr/>
        </p:nvSpPr>
        <p:spPr bwMode="auto">
          <a:xfrm>
            <a:off x="1617264" y="-54526"/>
            <a:ext cx="9036051" cy="952603"/>
          </a:xfrm>
          <a:prstGeom prst="rect">
            <a:avLst/>
          </a:prstGeom>
          <a:noFill/>
          <a:ln w="9525">
            <a:noFill/>
            <a:miter lim="800000"/>
            <a:headEnd/>
            <a:tailEnd/>
          </a:ln>
        </p:spPr>
        <p:txBody>
          <a:bodyPr anchor="ctr"/>
          <a:lstStyle/>
          <a:p>
            <a:pPr marL="0" marR="0" lvl="0" indent="0" algn="ctr" defTabSz="609585" rtl="0" eaLnBrk="0" fontAlgn="base" latinLnBrk="0" hangingPunct="0">
              <a:lnSpc>
                <a:spcPct val="90000"/>
              </a:lnSpc>
              <a:spcBef>
                <a:spcPct val="0"/>
              </a:spcBef>
              <a:spcAft>
                <a:spcPct val="0"/>
              </a:spcAft>
              <a:buClrTx/>
              <a:buSzTx/>
              <a:buFontTx/>
              <a:buNone/>
              <a:tabLst/>
              <a:defRPr/>
            </a:pPr>
            <a:r>
              <a:rPr kumimoji="0" lang="en-GB" sz="3200" b="1"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rPr>
              <a:t>Understanding the Biology of TNBC</a:t>
            </a:r>
            <a:endParaRPr kumimoji="0" lang="en-GB" sz="4267" b="1"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Arial" charset="0"/>
            </a:endParaRPr>
          </a:p>
        </p:txBody>
      </p:sp>
      <p:sp>
        <p:nvSpPr>
          <p:cNvPr id="21" name="Rectangle 200">
            <a:extLst>
              <a:ext uri="{FF2B5EF4-FFF2-40B4-BE49-F238E27FC236}">
                <a16:creationId xmlns:a16="http://schemas.microsoft.com/office/drawing/2014/main" id="{878C3735-88C6-2645-A7E1-9CEEE354716F}"/>
              </a:ext>
            </a:extLst>
          </p:cNvPr>
          <p:cNvSpPr>
            <a:spLocks noChangeArrowheads="1"/>
          </p:cNvSpPr>
          <p:nvPr/>
        </p:nvSpPr>
        <p:spPr bwMode="auto">
          <a:xfrm>
            <a:off x="1396151" y="848211"/>
            <a:ext cx="9036051" cy="456116"/>
          </a:xfrm>
          <a:prstGeom prst="rect">
            <a:avLst/>
          </a:prstGeom>
          <a:noFill/>
          <a:ln w="9525">
            <a:noFill/>
            <a:miter lim="800000"/>
            <a:headEnd/>
            <a:tailEnd/>
          </a:ln>
        </p:spPr>
        <p:txBody>
          <a:bodyPr anchor="ctr"/>
          <a:lstStyle/>
          <a:p>
            <a:pPr marL="0" marR="0" lvl="0" indent="0" algn="ctr" defTabSz="609585" rtl="0" eaLnBrk="0" fontAlgn="base" latinLnBrk="0" hangingPunct="0">
              <a:lnSpc>
                <a:spcPct val="90000"/>
              </a:lnSpc>
              <a:spcBef>
                <a:spcPct val="0"/>
              </a:spcBef>
              <a:spcAft>
                <a:spcPct val="0"/>
              </a:spcAft>
              <a:buClrTx/>
              <a:buSzTx/>
              <a:buFontTx/>
              <a:buNone/>
              <a:tabLst/>
              <a:defRPr/>
            </a:pPr>
            <a:r>
              <a:rPr kumimoji="0" lang="en-GB" sz="2133" b="1" i="0" u="none" strike="noStrike" kern="1200" cap="none" spc="0" normalizeH="0" baseline="0" noProof="0" dirty="0">
                <a:ln>
                  <a:noFill/>
                </a:ln>
                <a:solidFill>
                  <a:srgbClr val="0070C0"/>
                </a:solidFill>
                <a:effectLst/>
                <a:uLnTx/>
                <a:uFillTx/>
                <a:latin typeface="Calibri" panose="020F0502020204030204" pitchFamily="34" charset="0"/>
                <a:ea typeface="MS PGothic" panose="020B0600070205080204" pitchFamily="34" charset="-128"/>
                <a:cs typeface="+mn-cs"/>
              </a:rPr>
              <a:t>Heterogeneity of TNBC and Treatment Strategies</a:t>
            </a:r>
            <a:endParaRPr kumimoji="0" lang="en-GB" sz="2400" b="1" i="0" u="none" strike="noStrike" kern="1200" cap="none" spc="0" normalizeH="0" baseline="0" noProof="0" dirty="0">
              <a:ln>
                <a:noFill/>
              </a:ln>
              <a:solidFill>
                <a:srgbClr val="0070C0"/>
              </a:solidFill>
              <a:effectLst/>
              <a:uLnTx/>
              <a:uFillTx/>
              <a:latin typeface="Calibri" panose="020F0502020204030204" pitchFamily="34" charset="0"/>
              <a:ea typeface="MS PGothic" panose="020B0600070205080204" pitchFamily="34" charset="-128"/>
              <a:cs typeface="Arial" charset="0"/>
            </a:endParaRPr>
          </a:p>
        </p:txBody>
      </p:sp>
      <p:sp>
        <p:nvSpPr>
          <p:cNvPr id="2" name="Rounded Rectangle 1">
            <a:extLst>
              <a:ext uri="{FF2B5EF4-FFF2-40B4-BE49-F238E27FC236}">
                <a16:creationId xmlns:a16="http://schemas.microsoft.com/office/drawing/2014/main" id="{55D4736B-2B22-0D4F-A3AC-EC3294307947}"/>
              </a:ext>
            </a:extLst>
          </p:cNvPr>
          <p:cNvSpPr/>
          <p:nvPr/>
        </p:nvSpPr>
        <p:spPr>
          <a:xfrm>
            <a:off x="9296646" y="2037931"/>
            <a:ext cx="2141297" cy="881872"/>
          </a:xfrm>
          <a:prstGeom prst="roundRect">
            <a:avLst/>
          </a:prstGeom>
          <a:solidFill>
            <a:schemeClr val="accent4">
              <a:lumMod val="60000"/>
              <a:lumOff val="40000"/>
            </a:schemeClr>
          </a:solidFill>
        </p:spPr>
        <p:txBody>
          <a:bodyPr wrap="none" rtlCol="0" anchor="ctr">
            <a:noAutofit/>
          </a:bodyPr>
          <a:lstStyle/>
          <a:p>
            <a:pPr marL="0" marR="0" lvl="0" indent="0" algn="ctr" defTabSz="609585" rtl="0" eaLnBrk="0" fontAlgn="base" latinLnBrk="0" hangingPunct="0">
              <a:lnSpc>
                <a:spcPct val="100000"/>
              </a:lnSpc>
              <a:spcBef>
                <a:spcPct val="0"/>
              </a:spcBef>
              <a:spcAft>
                <a:spcPct val="0"/>
              </a:spcAft>
              <a:buClrTx/>
              <a:buSzTx/>
              <a:buFontTx/>
              <a:buNone/>
              <a:tabLst/>
              <a:defRPr/>
            </a:pPr>
            <a:r>
              <a:rPr kumimoji="0" lang="en-GB" sz="1867" b="1" i="0" u="none" strike="noStrike" kern="1200" cap="none" spc="0" normalizeH="0" baseline="0" noProof="0" dirty="0">
                <a:ln>
                  <a:noFill/>
                </a:ln>
                <a:solidFill>
                  <a:prstClr val="white"/>
                </a:solidFill>
                <a:effectLst/>
                <a:uLnTx/>
                <a:uFillTx/>
                <a:latin typeface="Calibri" panose="020F0502020204030204" pitchFamily="34" charset="0"/>
                <a:ea typeface="MS PGothic" panose="020B0600070205080204" pitchFamily="34" charset="-128"/>
                <a:cs typeface="Calibri" panose="020F0502020204030204" pitchFamily="34" charset="0"/>
              </a:rPr>
              <a:t>Immunotherapy</a:t>
            </a:r>
          </a:p>
        </p:txBody>
      </p:sp>
      <p:sp>
        <p:nvSpPr>
          <p:cNvPr id="25" name="Rounded Rectangle 24">
            <a:extLst>
              <a:ext uri="{FF2B5EF4-FFF2-40B4-BE49-F238E27FC236}">
                <a16:creationId xmlns:a16="http://schemas.microsoft.com/office/drawing/2014/main" id="{8519A92C-5B3B-CE46-8BCB-41C29AA88F28}"/>
              </a:ext>
            </a:extLst>
          </p:cNvPr>
          <p:cNvSpPr/>
          <p:nvPr/>
        </p:nvSpPr>
        <p:spPr>
          <a:xfrm>
            <a:off x="9296646" y="2974547"/>
            <a:ext cx="2141297" cy="881872"/>
          </a:xfrm>
          <a:prstGeom prst="roundRect">
            <a:avLst/>
          </a:prstGeom>
          <a:solidFill>
            <a:srgbClr val="FF9900"/>
          </a:solidFill>
        </p:spPr>
        <p:txBody>
          <a:bodyPr wrap="none" rtlCol="0" anchor="ctr">
            <a:noAutofit/>
          </a:bodyPr>
          <a:lstStyle/>
          <a:p>
            <a:pPr marL="0" marR="0" lvl="0" indent="0" algn="ctr" defTabSz="609585" rtl="0" eaLnBrk="0" fontAlgn="base" latinLnBrk="0" hangingPunct="0">
              <a:lnSpc>
                <a:spcPct val="100000"/>
              </a:lnSpc>
              <a:spcBef>
                <a:spcPct val="0"/>
              </a:spcBef>
              <a:spcAft>
                <a:spcPct val="0"/>
              </a:spcAft>
              <a:buClrTx/>
              <a:buSzTx/>
              <a:buFontTx/>
              <a:buNone/>
              <a:tabLst/>
              <a:defRPr/>
            </a:pPr>
            <a:r>
              <a:rPr kumimoji="0" lang="en-GB" sz="1867" b="1" i="0" u="none" strike="noStrike" kern="1200" cap="none" spc="0" normalizeH="0" baseline="0" noProof="0">
                <a:ln>
                  <a:noFill/>
                </a:ln>
                <a:solidFill>
                  <a:prstClr val="white"/>
                </a:solidFill>
                <a:effectLst/>
                <a:uLnTx/>
                <a:uFillTx/>
                <a:latin typeface="Calibri" panose="020F0502020204030204" pitchFamily="34" charset="0"/>
                <a:ea typeface="MS PGothic" panose="020B0600070205080204" pitchFamily="34" charset="-128"/>
                <a:cs typeface="Calibri" panose="020F0502020204030204" pitchFamily="34" charset="0"/>
              </a:rPr>
              <a:t>PARP inhibitors</a:t>
            </a:r>
          </a:p>
        </p:txBody>
      </p:sp>
      <p:sp>
        <p:nvSpPr>
          <p:cNvPr id="28" name="Rectangle 200">
            <a:extLst>
              <a:ext uri="{FF2B5EF4-FFF2-40B4-BE49-F238E27FC236}">
                <a16:creationId xmlns:a16="http://schemas.microsoft.com/office/drawing/2014/main" id="{9F6E14E6-D9D0-0F40-B97B-14800AC717F6}"/>
              </a:ext>
            </a:extLst>
          </p:cNvPr>
          <p:cNvSpPr>
            <a:spLocks noChangeArrowheads="1"/>
          </p:cNvSpPr>
          <p:nvPr/>
        </p:nvSpPr>
        <p:spPr bwMode="auto">
          <a:xfrm>
            <a:off x="8959707" y="1560618"/>
            <a:ext cx="2721936" cy="350909"/>
          </a:xfrm>
          <a:prstGeom prst="rect">
            <a:avLst/>
          </a:prstGeom>
          <a:noFill/>
          <a:ln w="9525">
            <a:noFill/>
            <a:miter lim="800000"/>
            <a:headEnd/>
            <a:tailEnd/>
          </a:ln>
        </p:spPr>
        <p:txBody>
          <a:bodyPr anchor="ctr"/>
          <a:lstStyle/>
          <a:p>
            <a:pPr marL="0" marR="0" lvl="0" indent="0" algn="ctr" defTabSz="609585" rtl="0" eaLnBrk="0" fontAlgn="base" latinLnBrk="0" hangingPunct="0">
              <a:lnSpc>
                <a:spcPct val="90000"/>
              </a:lnSpc>
              <a:spcBef>
                <a:spcPct val="0"/>
              </a:spcBef>
              <a:spcAft>
                <a:spcPct val="0"/>
              </a:spcAft>
              <a:buClrTx/>
              <a:buSzTx/>
              <a:buFontTx/>
              <a:buNone/>
              <a:tabLst/>
              <a:defRPr/>
            </a:pPr>
            <a:r>
              <a:rPr kumimoji="0" lang="en-GB" sz="1867"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rPr>
              <a:t>Therapeutic Strategies</a:t>
            </a:r>
            <a:endParaRPr kumimoji="0" lang="en-GB" sz="3733"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Arial" charset="0"/>
            </a:endParaRPr>
          </a:p>
        </p:txBody>
      </p:sp>
      <p:sp>
        <p:nvSpPr>
          <p:cNvPr id="29" name="Rounded Rectangle 28">
            <a:extLst>
              <a:ext uri="{FF2B5EF4-FFF2-40B4-BE49-F238E27FC236}">
                <a16:creationId xmlns:a16="http://schemas.microsoft.com/office/drawing/2014/main" id="{19391A0D-9D4A-2F40-9482-24FB95CB701E}"/>
              </a:ext>
            </a:extLst>
          </p:cNvPr>
          <p:cNvSpPr/>
          <p:nvPr/>
        </p:nvSpPr>
        <p:spPr>
          <a:xfrm>
            <a:off x="9296646" y="5566114"/>
            <a:ext cx="2141297" cy="594585"/>
          </a:xfrm>
          <a:prstGeom prst="roundRect">
            <a:avLst/>
          </a:prstGeom>
          <a:solidFill>
            <a:schemeClr val="accent6">
              <a:lumMod val="75000"/>
            </a:schemeClr>
          </a:solidFill>
        </p:spPr>
        <p:txBody>
          <a:bodyPr wrap="none" rtlCol="0" anchor="ctr">
            <a:noAutofit/>
          </a:bodyPr>
          <a:lstStyle/>
          <a:p>
            <a:pPr marL="0" marR="0" lvl="0" indent="0" algn="ctr" defTabSz="609585" rtl="0" eaLnBrk="0" fontAlgn="base" latinLnBrk="0" hangingPunct="0">
              <a:lnSpc>
                <a:spcPct val="100000"/>
              </a:lnSpc>
              <a:spcBef>
                <a:spcPct val="0"/>
              </a:spcBef>
              <a:spcAft>
                <a:spcPct val="0"/>
              </a:spcAft>
              <a:buClrTx/>
              <a:buSzTx/>
              <a:buFontTx/>
              <a:buNone/>
              <a:tabLst/>
              <a:defRPr/>
            </a:pPr>
            <a:r>
              <a:rPr kumimoji="0" lang="en-GB" sz="1867" b="1" i="0" u="none" strike="noStrike" kern="1200" cap="none" spc="0" normalizeH="0" baseline="0" noProof="0" dirty="0">
                <a:ln>
                  <a:noFill/>
                </a:ln>
                <a:solidFill>
                  <a:prstClr val="white"/>
                </a:solidFill>
                <a:effectLst/>
                <a:uLnTx/>
                <a:uFillTx/>
                <a:latin typeface="Calibri" panose="020F0502020204030204" pitchFamily="34" charset="0"/>
                <a:ea typeface="MS PGothic" panose="020B0600070205080204" pitchFamily="34" charset="-128"/>
                <a:cs typeface="Calibri" panose="020F0502020204030204" pitchFamily="34" charset="0"/>
              </a:rPr>
              <a:t>Anti-androgen </a:t>
            </a:r>
          </a:p>
        </p:txBody>
      </p:sp>
      <p:sp>
        <p:nvSpPr>
          <p:cNvPr id="30" name="Rectangle 200">
            <a:extLst>
              <a:ext uri="{FF2B5EF4-FFF2-40B4-BE49-F238E27FC236}">
                <a16:creationId xmlns:a16="http://schemas.microsoft.com/office/drawing/2014/main" id="{C916EC63-6D1B-6840-AF31-DD1A04FDC829}"/>
              </a:ext>
            </a:extLst>
          </p:cNvPr>
          <p:cNvSpPr>
            <a:spLocks noChangeArrowheads="1"/>
          </p:cNvSpPr>
          <p:nvPr/>
        </p:nvSpPr>
        <p:spPr bwMode="auto">
          <a:xfrm>
            <a:off x="6770585" y="1546646"/>
            <a:ext cx="2245832" cy="350909"/>
          </a:xfrm>
          <a:prstGeom prst="rect">
            <a:avLst/>
          </a:prstGeom>
          <a:noFill/>
          <a:ln w="9525">
            <a:noFill/>
            <a:miter lim="800000"/>
            <a:headEnd/>
            <a:tailEnd/>
          </a:ln>
        </p:spPr>
        <p:txBody>
          <a:bodyPr anchor="ctr"/>
          <a:lstStyle/>
          <a:p>
            <a:pPr marL="0" marR="0" lvl="0" indent="0" algn="ctr" defTabSz="609585" rtl="0" eaLnBrk="0" fontAlgn="base" latinLnBrk="0" hangingPunct="0">
              <a:lnSpc>
                <a:spcPct val="90000"/>
              </a:lnSpc>
              <a:spcBef>
                <a:spcPct val="0"/>
              </a:spcBef>
              <a:spcAft>
                <a:spcPct val="0"/>
              </a:spcAft>
              <a:buClrTx/>
              <a:buSzTx/>
              <a:buFontTx/>
              <a:buNone/>
              <a:tabLst/>
              <a:defRPr/>
            </a:pPr>
            <a:r>
              <a:rPr kumimoji="0" lang="en-GB" sz="1867"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rPr>
              <a:t>Target/Population</a:t>
            </a:r>
            <a:endParaRPr kumimoji="0" lang="en-GB" sz="3733"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Arial" charset="0"/>
            </a:endParaRPr>
          </a:p>
        </p:txBody>
      </p:sp>
      <p:grpSp>
        <p:nvGrpSpPr>
          <p:cNvPr id="53" name="Group 52">
            <a:extLst>
              <a:ext uri="{FF2B5EF4-FFF2-40B4-BE49-F238E27FC236}">
                <a16:creationId xmlns:a16="http://schemas.microsoft.com/office/drawing/2014/main" id="{4D93439A-8440-274A-9D6B-1A08080DFACD}"/>
              </a:ext>
            </a:extLst>
          </p:cNvPr>
          <p:cNvGrpSpPr/>
          <p:nvPr/>
        </p:nvGrpSpPr>
        <p:grpSpPr>
          <a:xfrm>
            <a:off x="7036219" y="5599601"/>
            <a:ext cx="1728000" cy="506220"/>
            <a:chOff x="5277164" y="4199700"/>
            <a:chExt cx="1296000" cy="379665"/>
          </a:xfrm>
        </p:grpSpPr>
        <p:sp>
          <p:nvSpPr>
            <p:cNvPr id="49" name="Rounded Rectangle 48">
              <a:extLst>
                <a:ext uri="{FF2B5EF4-FFF2-40B4-BE49-F238E27FC236}">
                  <a16:creationId xmlns:a16="http://schemas.microsoft.com/office/drawing/2014/main" id="{41AB991C-369D-8C42-A29B-90F53CEF46CC}"/>
                </a:ext>
              </a:extLst>
            </p:cNvPr>
            <p:cNvSpPr/>
            <p:nvPr/>
          </p:nvSpPr>
          <p:spPr>
            <a:xfrm>
              <a:off x="5277164" y="4199700"/>
              <a:ext cx="1296000" cy="379665"/>
            </a:xfrm>
            <a:prstGeom prst="roundRect">
              <a:avLst/>
            </a:prstGeom>
            <a:solidFill>
              <a:schemeClr val="bg1">
                <a:lumMod val="85000"/>
              </a:schemeClr>
            </a:solidFill>
          </p:spPr>
          <p:txBody>
            <a:bodyPr wrap="none" rtlCol="0" anchor="ctr">
              <a:noAutofit/>
            </a:bodyPr>
            <a:lstStyle/>
            <a:p>
              <a:pPr marL="0" marR="0" lvl="0" indent="0" algn="ctr" defTabSz="609585" rtl="0" eaLnBrk="0" fontAlgn="base" latinLnBrk="0" hangingPunct="0">
                <a:lnSpc>
                  <a:spcPct val="100000"/>
                </a:lnSpc>
                <a:spcBef>
                  <a:spcPct val="0"/>
                </a:spcBef>
                <a:spcAft>
                  <a:spcPct val="0"/>
                </a:spcAft>
                <a:buClrTx/>
                <a:buSzTx/>
                <a:buFontTx/>
                <a:buNone/>
                <a:tabLst/>
                <a:defRPr/>
              </a:pPr>
              <a:endParaRPr kumimoji="0" lang="en-GB" sz="1867"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31" name="Rectangle 200">
              <a:extLst>
                <a:ext uri="{FF2B5EF4-FFF2-40B4-BE49-F238E27FC236}">
                  <a16:creationId xmlns:a16="http://schemas.microsoft.com/office/drawing/2014/main" id="{3271FE33-D620-4445-AB47-FEF10E922FEA}"/>
                </a:ext>
              </a:extLst>
            </p:cNvPr>
            <p:cNvSpPr>
              <a:spLocks noChangeArrowheads="1"/>
            </p:cNvSpPr>
            <p:nvPr/>
          </p:nvSpPr>
          <p:spPr bwMode="auto">
            <a:xfrm>
              <a:off x="5437490" y="4297649"/>
              <a:ext cx="926358" cy="214461"/>
            </a:xfrm>
            <a:prstGeom prst="rect">
              <a:avLst/>
            </a:prstGeom>
            <a:noFill/>
            <a:ln w="9525">
              <a:noFill/>
              <a:miter lim="800000"/>
              <a:headEnd/>
              <a:tailEnd/>
            </a:ln>
          </p:spPr>
          <p:txBody>
            <a:bodyPr anchor="ctr"/>
            <a:lstStyle/>
            <a:p>
              <a:pPr marL="0" marR="0" lvl="0" indent="0" algn="ctr" defTabSz="609585" rtl="0" eaLnBrk="0" fontAlgn="base" latinLnBrk="0" hangingPunct="0">
                <a:lnSpc>
                  <a:spcPct val="90000"/>
                </a:lnSpc>
                <a:spcBef>
                  <a:spcPct val="0"/>
                </a:spcBef>
                <a:spcAft>
                  <a:spcPct val="0"/>
                </a:spcAft>
                <a:buClrTx/>
                <a:buSzTx/>
                <a:buFontTx/>
                <a:buNone/>
                <a:tabLst/>
                <a:defRPr/>
              </a:pPr>
              <a:r>
                <a:rPr kumimoji="0" lang="en-GB" sz="1867"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rPr>
                <a:t>AR+/LAR</a:t>
              </a:r>
              <a:endParaRPr kumimoji="0" lang="en-GB" sz="3733"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Arial" charset="0"/>
              </a:endParaRPr>
            </a:p>
          </p:txBody>
        </p:sp>
      </p:grpSp>
      <p:grpSp>
        <p:nvGrpSpPr>
          <p:cNvPr id="6" name="Group 5">
            <a:extLst>
              <a:ext uri="{FF2B5EF4-FFF2-40B4-BE49-F238E27FC236}">
                <a16:creationId xmlns:a16="http://schemas.microsoft.com/office/drawing/2014/main" id="{83FB3AA7-90C5-C242-9251-441499153B85}"/>
              </a:ext>
            </a:extLst>
          </p:cNvPr>
          <p:cNvGrpSpPr/>
          <p:nvPr/>
        </p:nvGrpSpPr>
        <p:grpSpPr>
          <a:xfrm>
            <a:off x="7036219" y="2193132"/>
            <a:ext cx="1728000" cy="594585"/>
            <a:chOff x="5277164" y="1644848"/>
            <a:chExt cx="1296000" cy="445939"/>
          </a:xfrm>
        </p:grpSpPr>
        <p:sp>
          <p:nvSpPr>
            <p:cNvPr id="42" name="Rounded Rectangle 41">
              <a:extLst>
                <a:ext uri="{FF2B5EF4-FFF2-40B4-BE49-F238E27FC236}">
                  <a16:creationId xmlns:a16="http://schemas.microsoft.com/office/drawing/2014/main" id="{1E508863-BFBA-1D41-9642-F8BEFE70BF08}"/>
                </a:ext>
              </a:extLst>
            </p:cNvPr>
            <p:cNvSpPr/>
            <p:nvPr/>
          </p:nvSpPr>
          <p:spPr>
            <a:xfrm>
              <a:off x="5277164" y="1644848"/>
              <a:ext cx="1296000" cy="445939"/>
            </a:xfrm>
            <a:prstGeom prst="roundRect">
              <a:avLst/>
            </a:prstGeom>
            <a:solidFill>
              <a:schemeClr val="bg1">
                <a:lumMod val="85000"/>
              </a:schemeClr>
            </a:solidFill>
          </p:spPr>
          <p:txBody>
            <a:bodyPr wrap="none" rtlCol="0" anchor="ctr">
              <a:noAutofit/>
            </a:bodyPr>
            <a:lstStyle/>
            <a:p>
              <a:pPr marL="0" marR="0" lvl="0" indent="0" algn="ctr" defTabSz="609585" rtl="0" eaLnBrk="0" fontAlgn="base" latinLnBrk="0" hangingPunct="0">
                <a:lnSpc>
                  <a:spcPct val="100000"/>
                </a:lnSpc>
                <a:spcBef>
                  <a:spcPct val="0"/>
                </a:spcBef>
                <a:spcAft>
                  <a:spcPct val="0"/>
                </a:spcAft>
                <a:buClrTx/>
                <a:buSzTx/>
                <a:buFontTx/>
                <a:buNone/>
                <a:tabLst/>
                <a:defRPr/>
              </a:pPr>
              <a:endParaRPr kumimoji="0" lang="en-GB" sz="1867"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33" name="Rectangle 200">
              <a:extLst>
                <a:ext uri="{FF2B5EF4-FFF2-40B4-BE49-F238E27FC236}">
                  <a16:creationId xmlns:a16="http://schemas.microsoft.com/office/drawing/2014/main" id="{C8177A38-3C98-E446-B9B2-598D5C65D56D}"/>
                </a:ext>
              </a:extLst>
            </p:cNvPr>
            <p:cNvSpPr>
              <a:spLocks noChangeArrowheads="1"/>
            </p:cNvSpPr>
            <p:nvPr/>
          </p:nvSpPr>
          <p:spPr bwMode="auto">
            <a:xfrm>
              <a:off x="5437490" y="1754607"/>
              <a:ext cx="926358" cy="214461"/>
            </a:xfrm>
            <a:prstGeom prst="rect">
              <a:avLst/>
            </a:prstGeom>
            <a:noFill/>
            <a:ln w="9525">
              <a:noFill/>
              <a:miter lim="800000"/>
              <a:headEnd/>
              <a:tailEnd/>
            </a:ln>
          </p:spPr>
          <p:txBody>
            <a:bodyPr anchor="ctr"/>
            <a:lstStyle/>
            <a:p>
              <a:pPr marL="0" marR="0" lvl="0" indent="0" algn="ctr" defTabSz="609585" rtl="0" eaLnBrk="0" fontAlgn="base" latinLnBrk="0" hangingPunct="0">
                <a:lnSpc>
                  <a:spcPct val="90000"/>
                </a:lnSpc>
                <a:spcBef>
                  <a:spcPct val="0"/>
                </a:spcBef>
                <a:spcAft>
                  <a:spcPct val="0"/>
                </a:spcAft>
                <a:buClrTx/>
                <a:buSzTx/>
                <a:buFontTx/>
                <a:buNone/>
                <a:tabLst/>
                <a:defRPr/>
              </a:pPr>
              <a:r>
                <a:rPr kumimoji="0" lang="en-GB" sz="1867"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rPr>
                <a:t>PD-L1+</a:t>
              </a:r>
              <a:endParaRPr kumimoji="0" lang="en-GB" sz="3733"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Arial" charset="0"/>
              </a:endParaRPr>
            </a:p>
          </p:txBody>
        </p:sp>
      </p:grpSp>
      <p:grpSp>
        <p:nvGrpSpPr>
          <p:cNvPr id="8" name="Group 7">
            <a:extLst>
              <a:ext uri="{FF2B5EF4-FFF2-40B4-BE49-F238E27FC236}">
                <a16:creationId xmlns:a16="http://schemas.microsoft.com/office/drawing/2014/main" id="{0D9C93F4-216B-A648-AB27-134EED46DA31}"/>
              </a:ext>
            </a:extLst>
          </p:cNvPr>
          <p:cNvGrpSpPr/>
          <p:nvPr/>
        </p:nvGrpSpPr>
        <p:grpSpPr>
          <a:xfrm>
            <a:off x="7036219" y="3067389"/>
            <a:ext cx="1728000" cy="594585"/>
            <a:chOff x="5277164" y="2300541"/>
            <a:chExt cx="1296000" cy="445939"/>
          </a:xfrm>
        </p:grpSpPr>
        <p:sp>
          <p:nvSpPr>
            <p:cNvPr id="43" name="Rounded Rectangle 42">
              <a:extLst>
                <a:ext uri="{FF2B5EF4-FFF2-40B4-BE49-F238E27FC236}">
                  <a16:creationId xmlns:a16="http://schemas.microsoft.com/office/drawing/2014/main" id="{40E35755-42EF-5041-B013-293FE17B25F1}"/>
                </a:ext>
              </a:extLst>
            </p:cNvPr>
            <p:cNvSpPr/>
            <p:nvPr/>
          </p:nvSpPr>
          <p:spPr>
            <a:xfrm>
              <a:off x="5277164" y="2300541"/>
              <a:ext cx="1296000" cy="445939"/>
            </a:xfrm>
            <a:prstGeom prst="roundRect">
              <a:avLst/>
            </a:prstGeom>
            <a:solidFill>
              <a:schemeClr val="bg1">
                <a:lumMod val="85000"/>
              </a:schemeClr>
            </a:solidFill>
          </p:spPr>
          <p:txBody>
            <a:bodyPr wrap="none" rtlCol="0" anchor="ctr">
              <a:noAutofit/>
            </a:bodyPr>
            <a:lstStyle/>
            <a:p>
              <a:pPr marL="0" marR="0" lvl="0" indent="0" algn="ctr" defTabSz="609585" rtl="0" eaLnBrk="0" fontAlgn="base" latinLnBrk="0" hangingPunct="0">
                <a:lnSpc>
                  <a:spcPct val="100000"/>
                </a:lnSpc>
                <a:spcBef>
                  <a:spcPct val="0"/>
                </a:spcBef>
                <a:spcAft>
                  <a:spcPct val="0"/>
                </a:spcAft>
                <a:buClrTx/>
                <a:buSzTx/>
                <a:buFontTx/>
                <a:buNone/>
                <a:tabLst/>
                <a:defRPr/>
              </a:pPr>
              <a:endParaRPr kumimoji="0" lang="en-GB" sz="1867"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34" name="Rectangle 200">
              <a:extLst>
                <a:ext uri="{FF2B5EF4-FFF2-40B4-BE49-F238E27FC236}">
                  <a16:creationId xmlns:a16="http://schemas.microsoft.com/office/drawing/2014/main" id="{D85C5F26-B1E5-C748-B9D0-D67211D59C19}"/>
                </a:ext>
              </a:extLst>
            </p:cNvPr>
            <p:cNvSpPr>
              <a:spLocks noChangeArrowheads="1"/>
            </p:cNvSpPr>
            <p:nvPr/>
          </p:nvSpPr>
          <p:spPr bwMode="auto">
            <a:xfrm>
              <a:off x="5353083" y="2422445"/>
              <a:ext cx="1095173" cy="241136"/>
            </a:xfrm>
            <a:prstGeom prst="rect">
              <a:avLst/>
            </a:prstGeom>
            <a:noFill/>
            <a:ln w="9525">
              <a:noFill/>
              <a:miter lim="800000"/>
              <a:headEnd/>
              <a:tailEnd/>
            </a:ln>
          </p:spPr>
          <p:txBody>
            <a:bodyPr anchor="ctr"/>
            <a:lstStyle/>
            <a:p>
              <a:pPr marL="0" marR="0" lvl="0" indent="0" algn="ctr" defTabSz="609585" rtl="0" eaLnBrk="0" fontAlgn="base" latinLnBrk="0" hangingPunct="0">
                <a:lnSpc>
                  <a:spcPct val="90000"/>
                </a:lnSpc>
                <a:spcBef>
                  <a:spcPct val="0"/>
                </a:spcBef>
                <a:spcAft>
                  <a:spcPct val="0"/>
                </a:spcAft>
                <a:buClrTx/>
                <a:buSzTx/>
                <a:buFontTx/>
                <a:buNone/>
                <a:tabLst/>
                <a:defRPr/>
              </a:pPr>
              <a:r>
                <a:rPr kumimoji="0" lang="en-GB" sz="1867" b="1" i="0" u="none" strike="noStrike" kern="1200" cap="none" spc="0" normalizeH="0" baseline="0" noProof="0" dirty="0" err="1">
                  <a:ln>
                    <a:noFill/>
                  </a:ln>
                  <a:solidFill>
                    <a:prstClr val="black"/>
                  </a:solidFill>
                  <a:effectLst/>
                  <a:uLnTx/>
                  <a:uFillTx/>
                  <a:latin typeface="Calibri" panose="020F0502020204030204" pitchFamily="34" charset="0"/>
                  <a:ea typeface="MS PGothic" panose="020B0600070205080204" pitchFamily="34" charset="-128"/>
                  <a:cs typeface="+mn-cs"/>
                </a:rPr>
                <a:t>gBRCA</a:t>
              </a:r>
              <a:r>
                <a:rPr kumimoji="0" lang="en-GB" sz="1867"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rPr>
                <a:t>-Mt+</a:t>
              </a:r>
              <a:endParaRPr kumimoji="0" lang="en-GB" sz="3733"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Arial" charset="0"/>
              </a:endParaRPr>
            </a:p>
          </p:txBody>
        </p:sp>
      </p:grpSp>
      <p:sp>
        <p:nvSpPr>
          <p:cNvPr id="35" name="Rounded Rectangle 34">
            <a:extLst>
              <a:ext uri="{FF2B5EF4-FFF2-40B4-BE49-F238E27FC236}">
                <a16:creationId xmlns:a16="http://schemas.microsoft.com/office/drawing/2014/main" id="{8D9F7369-26DC-C049-8FA7-CAD3C13EBA17}"/>
              </a:ext>
            </a:extLst>
          </p:cNvPr>
          <p:cNvSpPr/>
          <p:nvPr/>
        </p:nvSpPr>
        <p:spPr>
          <a:xfrm>
            <a:off x="9296646" y="3932891"/>
            <a:ext cx="2141297" cy="881872"/>
          </a:xfrm>
          <a:prstGeom prst="roundRect">
            <a:avLst/>
          </a:prstGeom>
          <a:solidFill>
            <a:srgbClr val="00B0F0"/>
          </a:solidFill>
        </p:spPr>
        <p:txBody>
          <a:bodyPr wrap="none" rtlCol="0" anchor="ctr">
            <a:noAutofit/>
          </a:bodyPr>
          <a:lstStyle/>
          <a:p>
            <a:pPr marL="0" marR="0" lvl="0" indent="0" algn="ctr" defTabSz="609585" rtl="0" eaLnBrk="0" fontAlgn="base" latinLnBrk="0" hangingPunct="0">
              <a:lnSpc>
                <a:spcPct val="100000"/>
              </a:lnSpc>
              <a:spcBef>
                <a:spcPct val="0"/>
              </a:spcBef>
              <a:spcAft>
                <a:spcPct val="0"/>
              </a:spcAft>
              <a:buClrTx/>
              <a:buSzTx/>
              <a:buFontTx/>
              <a:buNone/>
              <a:tabLst/>
              <a:defRPr/>
            </a:pPr>
            <a:r>
              <a:rPr kumimoji="0" lang="en-GB" sz="1867" b="1" i="0" u="none" strike="noStrike" kern="1200" cap="none" spc="0" normalizeH="0" baseline="0" noProof="0" dirty="0">
                <a:ln>
                  <a:noFill/>
                </a:ln>
                <a:solidFill>
                  <a:prstClr val="white"/>
                </a:solidFill>
                <a:effectLst/>
                <a:uLnTx/>
                <a:uFillTx/>
                <a:latin typeface="Calibri" panose="020F0502020204030204" pitchFamily="34" charset="0"/>
                <a:ea typeface="MS PGothic" panose="020B0600070205080204" pitchFamily="34" charset="-128"/>
                <a:cs typeface="Calibri" panose="020F0502020204030204" pitchFamily="34" charset="0"/>
              </a:rPr>
              <a:t>Antibody-Drug </a:t>
            </a:r>
          </a:p>
          <a:p>
            <a:pPr marL="0" marR="0" lvl="0" indent="0" algn="ctr" defTabSz="609585" rtl="0" eaLnBrk="0" fontAlgn="base" latinLnBrk="0" hangingPunct="0">
              <a:lnSpc>
                <a:spcPct val="100000"/>
              </a:lnSpc>
              <a:spcBef>
                <a:spcPct val="0"/>
              </a:spcBef>
              <a:spcAft>
                <a:spcPct val="0"/>
              </a:spcAft>
              <a:buClrTx/>
              <a:buSzTx/>
              <a:buFontTx/>
              <a:buNone/>
              <a:tabLst/>
              <a:defRPr/>
            </a:pPr>
            <a:r>
              <a:rPr kumimoji="0" lang="en-GB" sz="1867" b="1" i="0" u="none" strike="noStrike" kern="1200" cap="none" spc="0" normalizeH="0" baseline="0" noProof="0" dirty="0">
                <a:ln>
                  <a:noFill/>
                </a:ln>
                <a:solidFill>
                  <a:prstClr val="white"/>
                </a:solidFill>
                <a:effectLst/>
                <a:uLnTx/>
                <a:uFillTx/>
                <a:latin typeface="Calibri" panose="020F0502020204030204" pitchFamily="34" charset="0"/>
                <a:ea typeface="MS PGothic" panose="020B0600070205080204" pitchFamily="34" charset="-128"/>
                <a:cs typeface="Calibri" panose="020F0502020204030204" pitchFamily="34" charset="0"/>
              </a:rPr>
              <a:t>Conjugates</a:t>
            </a:r>
          </a:p>
        </p:txBody>
      </p:sp>
      <p:sp>
        <p:nvSpPr>
          <p:cNvPr id="36" name="Rounded Rectangle 35">
            <a:extLst>
              <a:ext uri="{FF2B5EF4-FFF2-40B4-BE49-F238E27FC236}">
                <a16:creationId xmlns:a16="http://schemas.microsoft.com/office/drawing/2014/main" id="{B5FAF043-D8B2-F544-9C73-239561C75FFF}"/>
              </a:ext>
            </a:extLst>
          </p:cNvPr>
          <p:cNvSpPr/>
          <p:nvPr/>
        </p:nvSpPr>
        <p:spPr>
          <a:xfrm>
            <a:off x="9299933" y="4870852"/>
            <a:ext cx="2141297" cy="643032"/>
          </a:xfrm>
          <a:prstGeom prst="roundRect">
            <a:avLst/>
          </a:prstGeom>
          <a:solidFill>
            <a:srgbClr val="FF66CC"/>
          </a:solidFill>
        </p:spPr>
        <p:txBody>
          <a:bodyPr wrap="none" rtlCol="0" anchor="ctr">
            <a:noAutofit/>
          </a:bodyPr>
          <a:lstStyle/>
          <a:p>
            <a:pPr marL="0" marR="0" lvl="0" indent="0" algn="ctr" defTabSz="609585" rtl="0" eaLnBrk="0" fontAlgn="base" latinLnBrk="0" hangingPunct="0">
              <a:lnSpc>
                <a:spcPct val="100000"/>
              </a:lnSpc>
              <a:spcBef>
                <a:spcPct val="0"/>
              </a:spcBef>
              <a:spcAft>
                <a:spcPct val="0"/>
              </a:spcAft>
              <a:buClrTx/>
              <a:buSzTx/>
              <a:buFontTx/>
              <a:buNone/>
              <a:tabLst/>
              <a:defRPr/>
            </a:pPr>
            <a:r>
              <a:rPr kumimoji="0" lang="en-GB" sz="1867" b="1" i="0" u="none" strike="noStrike" kern="1200" cap="none" spc="0" normalizeH="0" baseline="0" noProof="0" dirty="0">
                <a:ln>
                  <a:noFill/>
                </a:ln>
                <a:solidFill>
                  <a:prstClr val="white"/>
                </a:solidFill>
                <a:effectLst/>
                <a:uLnTx/>
                <a:uFillTx/>
                <a:latin typeface="Calibri" panose="020F0502020204030204" pitchFamily="34" charset="0"/>
                <a:ea typeface="MS PGothic" panose="020B0600070205080204" pitchFamily="34" charset="-128"/>
                <a:cs typeface="Calibri" panose="020F0502020204030204" pitchFamily="34" charset="0"/>
              </a:rPr>
              <a:t>AKT Inhibitors</a:t>
            </a:r>
          </a:p>
        </p:txBody>
      </p:sp>
      <p:grpSp>
        <p:nvGrpSpPr>
          <p:cNvPr id="9" name="Group 8">
            <a:extLst>
              <a:ext uri="{FF2B5EF4-FFF2-40B4-BE49-F238E27FC236}">
                <a16:creationId xmlns:a16="http://schemas.microsoft.com/office/drawing/2014/main" id="{89673E76-6285-0743-83F2-97502FBB8EDF}"/>
              </a:ext>
            </a:extLst>
          </p:cNvPr>
          <p:cNvGrpSpPr/>
          <p:nvPr/>
        </p:nvGrpSpPr>
        <p:grpSpPr>
          <a:xfrm>
            <a:off x="7036219" y="3914829"/>
            <a:ext cx="1728000" cy="301480"/>
            <a:chOff x="5277164" y="2936122"/>
            <a:chExt cx="1296000" cy="226110"/>
          </a:xfrm>
        </p:grpSpPr>
        <p:sp>
          <p:nvSpPr>
            <p:cNvPr id="44" name="Rounded Rectangle 43">
              <a:extLst>
                <a:ext uri="{FF2B5EF4-FFF2-40B4-BE49-F238E27FC236}">
                  <a16:creationId xmlns:a16="http://schemas.microsoft.com/office/drawing/2014/main" id="{F9459947-E709-8548-A2B1-02B03E53FCAC}"/>
                </a:ext>
              </a:extLst>
            </p:cNvPr>
            <p:cNvSpPr/>
            <p:nvPr/>
          </p:nvSpPr>
          <p:spPr>
            <a:xfrm>
              <a:off x="5277164" y="2952744"/>
              <a:ext cx="1296000" cy="162000"/>
            </a:xfrm>
            <a:prstGeom prst="roundRect">
              <a:avLst/>
            </a:prstGeom>
            <a:solidFill>
              <a:schemeClr val="bg1">
                <a:lumMod val="85000"/>
              </a:schemeClr>
            </a:solidFill>
          </p:spPr>
          <p:txBody>
            <a:bodyPr wrap="none" rtlCol="0" anchor="ctr">
              <a:noAutofit/>
            </a:bodyPr>
            <a:lstStyle/>
            <a:p>
              <a:pPr marL="0" marR="0" lvl="0" indent="0" algn="ctr" defTabSz="609585" rtl="0" eaLnBrk="0" fontAlgn="base" latinLnBrk="0" hangingPunct="0">
                <a:lnSpc>
                  <a:spcPct val="100000"/>
                </a:lnSpc>
                <a:spcBef>
                  <a:spcPct val="0"/>
                </a:spcBef>
                <a:spcAft>
                  <a:spcPct val="0"/>
                </a:spcAft>
                <a:buClrTx/>
                <a:buSzTx/>
                <a:buFontTx/>
                <a:buNone/>
                <a:tabLst/>
                <a:defRPr/>
              </a:pPr>
              <a:endParaRPr kumimoji="0" lang="en-GB" sz="1867"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37" name="Rectangle 200">
              <a:extLst>
                <a:ext uri="{FF2B5EF4-FFF2-40B4-BE49-F238E27FC236}">
                  <a16:creationId xmlns:a16="http://schemas.microsoft.com/office/drawing/2014/main" id="{82C35118-B317-8A4C-8AE1-873249A42C06}"/>
                </a:ext>
              </a:extLst>
            </p:cNvPr>
            <p:cNvSpPr>
              <a:spLocks noChangeArrowheads="1"/>
            </p:cNvSpPr>
            <p:nvPr/>
          </p:nvSpPr>
          <p:spPr bwMode="auto">
            <a:xfrm>
              <a:off x="5389643" y="2936122"/>
              <a:ext cx="1022052" cy="226110"/>
            </a:xfrm>
            <a:prstGeom prst="rect">
              <a:avLst/>
            </a:prstGeom>
            <a:noFill/>
            <a:ln w="9525">
              <a:noFill/>
              <a:miter lim="800000"/>
              <a:headEnd/>
              <a:tailEnd/>
            </a:ln>
          </p:spPr>
          <p:txBody>
            <a:bodyPr anchor="ctr"/>
            <a:lstStyle/>
            <a:p>
              <a:pPr marL="0" marR="0" lvl="0" indent="0" algn="ctr" defTabSz="609585" rtl="0" eaLnBrk="0" fontAlgn="base" latinLnBrk="0" hangingPunct="0">
                <a:lnSpc>
                  <a:spcPct val="90000"/>
                </a:lnSpc>
                <a:spcBef>
                  <a:spcPct val="0"/>
                </a:spcBef>
                <a:spcAft>
                  <a:spcPct val="0"/>
                </a:spcAft>
                <a:buClrTx/>
                <a:buSzTx/>
                <a:buFontTx/>
                <a:buNone/>
                <a:tabLst/>
                <a:defRPr/>
              </a:pPr>
              <a:r>
                <a:rPr kumimoji="0" lang="en-GB" sz="1600"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rPr>
                <a:t>TROP2</a:t>
              </a:r>
              <a:endParaRPr kumimoji="0" lang="en-GB" sz="3200"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Arial" charset="0"/>
              </a:endParaRPr>
            </a:p>
          </p:txBody>
        </p:sp>
      </p:grpSp>
      <p:grpSp>
        <p:nvGrpSpPr>
          <p:cNvPr id="10" name="Group 9">
            <a:extLst>
              <a:ext uri="{FF2B5EF4-FFF2-40B4-BE49-F238E27FC236}">
                <a16:creationId xmlns:a16="http://schemas.microsoft.com/office/drawing/2014/main" id="{990E270B-8C70-4A4A-8A10-6FBE1D4F88F3}"/>
              </a:ext>
            </a:extLst>
          </p:cNvPr>
          <p:cNvGrpSpPr/>
          <p:nvPr/>
        </p:nvGrpSpPr>
        <p:grpSpPr>
          <a:xfrm>
            <a:off x="7036219" y="4162620"/>
            <a:ext cx="1728000" cy="301480"/>
            <a:chOff x="5277164" y="3121965"/>
            <a:chExt cx="1296000" cy="226110"/>
          </a:xfrm>
        </p:grpSpPr>
        <p:sp>
          <p:nvSpPr>
            <p:cNvPr id="45" name="Rounded Rectangle 44">
              <a:extLst>
                <a:ext uri="{FF2B5EF4-FFF2-40B4-BE49-F238E27FC236}">
                  <a16:creationId xmlns:a16="http://schemas.microsoft.com/office/drawing/2014/main" id="{FEBD149E-0A01-184D-8953-B28ADF75F4AE}"/>
                </a:ext>
              </a:extLst>
            </p:cNvPr>
            <p:cNvSpPr/>
            <p:nvPr/>
          </p:nvSpPr>
          <p:spPr>
            <a:xfrm>
              <a:off x="5277164" y="3137396"/>
              <a:ext cx="1296000" cy="162000"/>
            </a:xfrm>
            <a:prstGeom prst="roundRect">
              <a:avLst/>
            </a:prstGeom>
            <a:solidFill>
              <a:schemeClr val="bg1">
                <a:lumMod val="85000"/>
              </a:schemeClr>
            </a:solidFill>
          </p:spPr>
          <p:txBody>
            <a:bodyPr wrap="none" rtlCol="0" anchor="ctr">
              <a:noAutofit/>
            </a:bodyPr>
            <a:lstStyle/>
            <a:p>
              <a:pPr marL="0" marR="0" lvl="0" indent="0" algn="ctr" defTabSz="609585" rtl="0" eaLnBrk="0" fontAlgn="base" latinLnBrk="0" hangingPunct="0">
                <a:lnSpc>
                  <a:spcPct val="100000"/>
                </a:lnSpc>
                <a:spcBef>
                  <a:spcPct val="0"/>
                </a:spcBef>
                <a:spcAft>
                  <a:spcPct val="0"/>
                </a:spcAft>
                <a:buClrTx/>
                <a:buSzTx/>
                <a:buFontTx/>
                <a:buNone/>
                <a:tabLst/>
                <a:defRPr/>
              </a:pPr>
              <a:endParaRPr kumimoji="0" lang="en-GB" sz="1867"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38" name="Rectangle 200">
              <a:extLst>
                <a:ext uri="{FF2B5EF4-FFF2-40B4-BE49-F238E27FC236}">
                  <a16:creationId xmlns:a16="http://schemas.microsoft.com/office/drawing/2014/main" id="{892A6272-5D96-9D4E-98E7-5C40C027A3A9}"/>
                </a:ext>
              </a:extLst>
            </p:cNvPr>
            <p:cNvSpPr>
              <a:spLocks noChangeArrowheads="1"/>
            </p:cNvSpPr>
            <p:nvPr/>
          </p:nvSpPr>
          <p:spPr bwMode="auto">
            <a:xfrm>
              <a:off x="5389643" y="3121965"/>
              <a:ext cx="1022052" cy="226110"/>
            </a:xfrm>
            <a:prstGeom prst="rect">
              <a:avLst/>
            </a:prstGeom>
            <a:noFill/>
            <a:ln w="9525">
              <a:noFill/>
              <a:miter lim="800000"/>
              <a:headEnd/>
              <a:tailEnd/>
            </a:ln>
          </p:spPr>
          <p:txBody>
            <a:bodyPr anchor="ctr"/>
            <a:lstStyle/>
            <a:p>
              <a:pPr marL="0" marR="0" lvl="0" indent="0" algn="ctr" defTabSz="609585" rtl="0" eaLnBrk="0" fontAlgn="base" latinLnBrk="0" hangingPunct="0">
                <a:lnSpc>
                  <a:spcPct val="90000"/>
                </a:lnSpc>
                <a:spcBef>
                  <a:spcPct val="0"/>
                </a:spcBef>
                <a:spcAft>
                  <a:spcPct val="0"/>
                </a:spcAft>
                <a:buClrTx/>
                <a:buSzTx/>
                <a:buFontTx/>
                <a:buNone/>
                <a:tabLst/>
                <a:defRPr/>
              </a:pPr>
              <a:r>
                <a:rPr kumimoji="0" lang="en-GB" sz="1600"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rPr>
                <a:t>HER2</a:t>
              </a:r>
              <a:endParaRPr kumimoji="0" lang="en-GB" sz="3200"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Arial" charset="0"/>
              </a:endParaRPr>
            </a:p>
          </p:txBody>
        </p:sp>
      </p:grpSp>
      <p:grpSp>
        <p:nvGrpSpPr>
          <p:cNvPr id="11" name="Group 10">
            <a:extLst>
              <a:ext uri="{FF2B5EF4-FFF2-40B4-BE49-F238E27FC236}">
                <a16:creationId xmlns:a16="http://schemas.microsoft.com/office/drawing/2014/main" id="{B304CB40-8A5D-F44D-AC05-5C8FDA85C27D}"/>
              </a:ext>
            </a:extLst>
          </p:cNvPr>
          <p:cNvGrpSpPr/>
          <p:nvPr/>
        </p:nvGrpSpPr>
        <p:grpSpPr>
          <a:xfrm>
            <a:off x="7036219" y="4398281"/>
            <a:ext cx="1728000" cy="301480"/>
            <a:chOff x="5277164" y="3298711"/>
            <a:chExt cx="1296000" cy="226110"/>
          </a:xfrm>
        </p:grpSpPr>
        <p:sp>
          <p:nvSpPr>
            <p:cNvPr id="46" name="Rounded Rectangle 45">
              <a:extLst>
                <a:ext uri="{FF2B5EF4-FFF2-40B4-BE49-F238E27FC236}">
                  <a16:creationId xmlns:a16="http://schemas.microsoft.com/office/drawing/2014/main" id="{CC72D373-0266-684E-9751-FBDEBBE5BB14}"/>
                </a:ext>
              </a:extLst>
            </p:cNvPr>
            <p:cNvSpPr/>
            <p:nvPr/>
          </p:nvSpPr>
          <p:spPr>
            <a:xfrm>
              <a:off x="5277164" y="3321921"/>
              <a:ext cx="1296000" cy="162000"/>
            </a:xfrm>
            <a:prstGeom prst="roundRect">
              <a:avLst/>
            </a:prstGeom>
            <a:solidFill>
              <a:schemeClr val="bg1">
                <a:lumMod val="85000"/>
              </a:schemeClr>
            </a:solidFill>
          </p:spPr>
          <p:txBody>
            <a:bodyPr wrap="none" rtlCol="0" anchor="ctr">
              <a:noAutofit/>
            </a:bodyPr>
            <a:lstStyle/>
            <a:p>
              <a:pPr marL="0" marR="0" lvl="0" indent="0" algn="ctr" defTabSz="609585" rtl="0" eaLnBrk="0" fontAlgn="base" latinLnBrk="0" hangingPunct="0">
                <a:lnSpc>
                  <a:spcPct val="100000"/>
                </a:lnSpc>
                <a:spcBef>
                  <a:spcPct val="0"/>
                </a:spcBef>
                <a:spcAft>
                  <a:spcPct val="0"/>
                </a:spcAft>
                <a:buClrTx/>
                <a:buSzTx/>
                <a:buFontTx/>
                <a:buNone/>
                <a:tabLst/>
                <a:defRPr/>
              </a:pPr>
              <a:endParaRPr kumimoji="0" lang="en-GB" sz="1867"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39" name="Rectangle 200">
              <a:extLst>
                <a:ext uri="{FF2B5EF4-FFF2-40B4-BE49-F238E27FC236}">
                  <a16:creationId xmlns:a16="http://schemas.microsoft.com/office/drawing/2014/main" id="{025C053B-465F-4E4B-AEC3-AC44F165709F}"/>
                </a:ext>
              </a:extLst>
            </p:cNvPr>
            <p:cNvSpPr>
              <a:spLocks noChangeArrowheads="1"/>
            </p:cNvSpPr>
            <p:nvPr/>
          </p:nvSpPr>
          <p:spPr bwMode="auto">
            <a:xfrm>
              <a:off x="5389643" y="3298711"/>
              <a:ext cx="1022052" cy="226110"/>
            </a:xfrm>
            <a:prstGeom prst="rect">
              <a:avLst/>
            </a:prstGeom>
            <a:noFill/>
            <a:ln w="9525">
              <a:noFill/>
              <a:miter lim="800000"/>
              <a:headEnd/>
              <a:tailEnd/>
            </a:ln>
          </p:spPr>
          <p:txBody>
            <a:bodyPr anchor="ctr"/>
            <a:lstStyle/>
            <a:p>
              <a:pPr marL="0" marR="0" lvl="0" indent="0" algn="ctr" defTabSz="609585" rtl="0" eaLnBrk="0" fontAlgn="base" latinLnBrk="0" hangingPunct="0">
                <a:lnSpc>
                  <a:spcPct val="90000"/>
                </a:lnSpc>
                <a:spcBef>
                  <a:spcPct val="0"/>
                </a:spcBef>
                <a:spcAft>
                  <a:spcPct val="0"/>
                </a:spcAft>
                <a:buClrTx/>
                <a:buSzTx/>
                <a:buFontTx/>
                <a:buNone/>
                <a:tabLst/>
                <a:defRPr/>
              </a:pPr>
              <a:r>
                <a:rPr kumimoji="0" lang="en-GB" sz="1600"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rPr>
                <a:t>HER3</a:t>
              </a:r>
              <a:endParaRPr kumimoji="0" lang="en-GB" sz="3200"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Arial" charset="0"/>
              </a:endParaRPr>
            </a:p>
          </p:txBody>
        </p:sp>
      </p:grpSp>
      <p:grpSp>
        <p:nvGrpSpPr>
          <p:cNvPr id="51" name="Group 50">
            <a:extLst>
              <a:ext uri="{FF2B5EF4-FFF2-40B4-BE49-F238E27FC236}">
                <a16:creationId xmlns:a16="http://schemas.microsoft.com/office/drawing/2014/main" id="{1833A01C-761A-1241-8C36-7D604A91652F}"/>
              </a:ext>
            </a:extLst>
          </p:cNvPr>
          <p:cNvGrpSpPr/>
          <p:nvPr/>
        </p:nvGrpSpPr>
        <p:grpSpPr>
          <a:xfrm>
            <a:off x="7036219" y="4628156"/>
            <a:ext cx="1728000" cy="301480"/>
            <a:chOff x="5277164" y="3471117"/>
            <a:chExt cx="1296000" cy="226110"/>
          </a:xfrm>
        </p:grpSpPr>
        <p:sp>
          <p:nvSpPr>
            <p:cNvPr id="47" name="Rounded Rectangle 46">
              <a:extLst>
                <a:ext uri="{FF2B5EF4-FFF2-40B4-BE49-F238E27FC236}">
                  <a16:creationId xmlns:a16="http://schemas.microsoft.com/office/drawing/2014/main" id="{8D5D9E45-0E7F-634C-B4E2-3E65DB1E6273}"/>
                </a:ext>
              </a:extLst>
            </p:cNvPr>
            <p:cNvSpPr/>
            <p:nvPr/>
          </p:nvSpPr>
          <p:spPr>
            <a:xfrm>
              <a:off x="5277164" y="3505456"/>
              <a:ext cx="1296000" cy="162000"/>
            </a:xfrm>
            <a:prstGeom prst="roundRect">
              <a:avLst/>
            </a:prstGeom>
            <a:solidFill>
              <a:schemeClr val="bg1">
                <a:lumMod val="85000"/>
              </a:schemeClr>
            </a:solidFill>
          </p:spPr>
          <p:txBody>
            <a:bodyPr wrap="none" rtlCol="0" anchor="ctr">
              <a:noAutofit/>
            </a:bodyPr>
            <a:lstStyle/>
            <a:p>
              <a:pPr marL="0" marR="0" lvl="0" indent="0" algn="ctr" defTabSz="609585" rtl="0" eaLnBrk="0" fontAlgn="base" latinLnBrk="0" hangingPunct="0">
                <a:lnSpc>
                  <a:spcPct val="100000"/>
                </a:lnSpc>
                <a:spcBef>
                  <a:spcPct val="0"/>
                </a:spcBef>
                <a:spcAft>
                  <a:spcPct val="0"/>
                </a:spcAft>
                <a:buClrTx/>
                <a:buSzTx/>
                <a:buFontTx/>
                <a:buNone/>
                <a:tabLst/>
                <a:defRPr/>
              </a:pPr>
              <a:endParaRPr kumimoji="0" lang="en-GB" sz="1867"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40" name="Rectangle 200">
              <a:extLst>
                <a:ext uri="{FF2B5EF4-FFF2-40B4-BE49-F238E27FC236}">
                  <a16:creationId xmlns:a16="http://schemas.microsoft.com/office/drawing/2014/main" id="{73B2BFE2-47BE-294D-A94E-44ABA7C2A25F}"/>
                </a:ext>
              </a:extLst>
            </p:cNvPr>
            <p:cNvSpPr>
              <a:spLocks noChangeArrowheads="1"/>
            </p:cNvSpPr>
            <p:nvPr/>
          </p:nvSpPr>
          <p:spPr bwMode="auto">
            <a:xfrm>
              <a:off x="5389643" y="3471117"/>
              <a:ext cx="1022052" cy="226110"/>
            </a:xfrm>
            <a:prstGeom prst="rect">
              <a:avLst/>
            </a:prstGeom>
            <a:noFill/>
            <a:ln w="9525">
              <a:noFill/>
              <a:miter lim="800000"/>
              <a:headEnd/>
              <a:tailEnd/>
            </a:ln>
          </p:spPr>
          <p:txBody>
            <a:bodyPr anchor="ctr"/>
            <a:lstStyle/>
            <a:p>
              <a:pPr marL="0" marR="0" lvl="0" indent="0" algn="ctr" defTabSz="609585" rtl="0" eaLnBrk="0" fontAlgn="base" latinLnBrk="0" hangingPunct="0">
                <a:lnSpc>
                  <a:spcPct val="90000"/>
                </a:lnSpc>
                <a:spcBef>
                  <a:spcPct val="0"/>
                </a:spcBef>
                <a:spcAft>
                  <a:spcPct val="0"/>
                </a:spcAft>
                <a:buClrTx/>
                <a:buSzTx/>
                <a:buFontTx/>
                <a:buNone/>
                <a:tabLst/>
                <a:defRPr/>
              </a:pPr>
              <a:r>
                <a:rPr kumimoji="0" lang="en-GB" sz="1600"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rPr>
                <a:t>LIV1</a:t>
              </a:r>
              <a:endParaRPr kumimoji="0" lang="en-GB" sz="3200"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Arial" charset="0"/>
              </a:endParaRPr>
            </a:p>
          </p:txBody>
        </p:sp>
      </p:grpSp>
      <p:grpSp>
        <p:nvGrpSpPr>
          <p:cNvPr id="52" name="Group 51">
            <a:extLst>
              <a:ext uri="{FF2B5EF4-FFF2-40B4-BE49-F238E27FC236}">
                <a16:creationId xmlns:a16="http://schemas.microsoft.com/office/drawing/2014/main" id="{89A81795-3140-3B49-B8CE-03ADF62FA8A1}"/>
              </a:ext>
            </a:extLst>
          </p:cNvPr>
          <p:cNvGrpSpPr/>
          <p:nvPr/>
        </p:nvGrpSpPr>
        <p:grpSpPr>
          <a:xfrm>
            <a:off x="7036219" y="4999625"/>
            <a:ext cx="1728000" cy="506220"/>
            <a:chOff x="5277164" y="3749718"/>
            <a:chExt cx="1296000" cy="379665"/>
          </a:xfrm>
        </p:grpSpPr>
        <p:sp>
          <p:nvSpPr>
            <p:cNvPr id="48" name="Rounded Rectangle 47">
              <a:extLst>
                <a:ext uri="{FF2B5EF4-FFF2-40B4-BE49-F238E27FC236}">
                  <a16:creationId xmlns:a16="http://schemas.microsoft.com/office/drawing/2014/main" id="{7D3727BC-DF4C-3A4A-ACA8-93528B5B567C}"/>
                </a:ext>
              </a:extLst>
            </p:cNvPr>
            <p:cNvSpPr/>
            <p:nvPr/>
          </p:nvSpPr>
          <p:spPr>
            <a:xfrm>
              <a:off x="5277164" y="3749718"/>
              <a:ext cx="1296000" cy="379665"/>
            </a:xfrm>
            <a:prstGeom prst="roundRect">
              <a:avLst/>
            </a:prstGeom>
            <a:solidFill>
              <a:schemeClr val="bg1">
                <a:lumMod val="85000"/>
              </a:schemeClr>
            </a:solidFill>
          </p:spPr>
          <p:txBody>
            <a:bodyPr wrap="none" rtlCol="0" anchor="ctr">
              <a:noAutofit/>
            </a:bodyPr>
            <a:lstStyle/>
            <a:p>
              <a:pPr marL="0" marR="0" lvl="0" indent="0" algn="ctr" defTabSz="609585" rtl="0" eaLnBrk="0" fontAlgn="base" latinLnBrk="0" hangingPunct="0">
                <a:lnSpc>
                  <a:spcPct val="100000"/>
                </a:lnSpc>
                <a:spcBef>
                  <a:spcPct val="0"/>
                </a:spcBef>
                <a:spcAft>
                  <a:spcPct val="0"/>
                </a:spcAft>
                <a:buClrTx/>
                <a:buSzTx/>
                <a:buFontTx/>
                <a:buNone/>
                <a:tabLst/>
                <a:defRPr/>
              </a:pPr>
              <a:endParaRPr kumimoji="0" lang="en-GB" sz="1867"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41" name="Rectangle 200">
              <a:extLst>
                <a:ext uri="{FF2B5EF4-FFF2-40B4-BE49-F238E27FC236}">
                  <a16:creationId xmlns:a16="http://schemas.microsoft.com/office/drawing/2014/main" id="{9D934493-2E4C-0146-B191-B6CC20B0B5B2}"/>
                </a:ext>
              </a:extLst>
            </p:cNvPr>
            <p:cNvSpPr>
              <a:spLocks noChangeArrowheads="1"/>
            </p:cNvSpPr>
            <p:nvPr/>
          </p:nvSpPr>
          <p:spPr bwMode="auto">
            <a:xfrm>
              <a:off x="5437490" y="3853586"/>
              <a:ext cx="926358" cy="214461"/>
            </a:xfrm>
            <a:prstGeom prst="rect">
              <a:avLst/>
            </a:prstGeom>
            <a:noFill/>
            <a:ln w="9525">
              <a:noFill/>
              <a:miter lim="800000"/>
              <a:headEnd/>
              <a:tailEnd/>
            </a:ln>
          </p:spPr>
          <p:txBody>
            <a:bodyPr anchor="ctr"/>
            <a:lstStyle/>
            <a:p>
              <a:pPr marL="0" marR="0" lvl="0" indent="0" algn="ctr" defTabSz="609585" rtl="0" eaLnBrk="0" fontAlgn="base" latinLnBrk="0" hangingPunct="0">
                <a:lnSpc>
                  <a:spcPct val="90000"/>
                </a:lnSpc>
                <a:spcBef>
                  <a:spcPct val="0"/>
                </a:spcBef>
                <a:spcAft>
                  <a:spcPct val="0"/>
                </a:spcAft>
                <a:buClrTx/>
                <a:buSzTx/>
                <a:buFontTx/>
                <a:buNone/>
                <a:tabLst/>
                <a:defRPr/>
              </a:pPr>
              <a:r>
                <a:rPr kumimoji="0" lang="en-GB" sz="1867"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rPr>
                <a:t>?</a:t>
              </a:r>
              <a:endParaRPr kumimoji="0" lang="en-GB" sz="3733"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Arial" charset="0"/>
              </a:endParaRPr>
            </a:p>
          </p:txBody>
        </p:sp>
      </p:grpSp>
      <p:sp>
        <p:nvSpPr>
          <p:cNvPr id="4" name="Rounded Rectangle 3">
            <a:extLst>
              <a:ext uri="{FF2B5EF4-FFF2-40B4-BE49-F238E27FC236}">
                <a16:creationId xmlns:a16="http://schemas.microsoft.com/office/drawing/2014/main" id="{DFABC37E-E130-B241-9560-6464DA14CAB9}"/>
              </a:ext>
            </a:extLst>
          </p:cNvPr>
          <p:cNvSpPr/>
          <p:nvPr/>
        </p:nvSpPr>
        <p:spPr>
          <a:xfrm>
            <a:off x="8494327" y="2574065"/>
            <a:ext cx="464950" cy="3312000"/>
          </a:xfrm>
          <a:prstGeom prst="roundRect">
            <a:avLst/>
          </a:prstGeom>
          <a:solidFill>
            <a:schemeClr val="accent6">
              <a:lumMod val="40000"/>
              <a:lumOff val="60000"/>
            </a:schemeClr>
          </a:solidFill>
        </p:spPr>
        <p:txBody>
          <a:bodyPr vert="vert270" wrap="square" rtlCol="0" anchor="ctr">
            <a:spAutoFit/>
          </a:bodyPr>
          <a:lstStyle/>
          <a:p>
            <a:pPr marL="0" marR="0" lvl="0" indent="0" algn="ctr" defTabSz="609585" rtl="0" eaLnBrk="0" fontAlgn="base" latinLnBrk="0" hangingPunct="0">
              <a:lnSpc>
                <a:spcPct val="80000"/>
              </a:lnSpc>
              <a:spcBef>
                <a:spcPct val="0"/>
              </a:spcBef>
              <a:spcAft>
                <a:spcPct val="0"/>
              </a:spcAft>
              <a:buClrTx/>
              <a:buSzTx/>
              <a:buFontTx/>
              <a:buNone/>
              <a:tabLst/>
              <a:defRPr/>
            </a:pPr>
            <a:r>
              <a:rPr kumimoji="0" lang="en-US" sz="1867"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Subgroups overlapping</a:t>
            </a:r>
          </a:p>
        </p:txBody>
      </p:sp>
      <p:sp>
        <p:nvSpPr>
          <p:cNvPr id="50" name="Rounded Rectangle 49">
            <a:extLst>
              <a:ext uri="{FF2B5EF4-FFF2-40B4-BE49-F238E27FC236}">
                <a16:creationId xmlns:a16="http://schemas.microsoft.com/office/drawing/2014/main" id="{04C55B26-F30D-D845-AC34-A0EAD2A83E19}"/>
              </a:ext>
            </a:extLst>
          </p:cNvPr>
          <p:cNvSpPr/>
          <p:nvPr/>
        </p:nvSpPr>
        <p:spPr>
          <a:xfrm>
            <a:off x="5209635" y="2390535"/>
            <a:ext cx="1697468" cy="1380094"/>
          </a:xfrm>
          <a:prstGeom prst="roundRect">
            <a:avLst/>
          </a:prstGeom>
          <a:noFill/>
        </p:spPr>
        <p:txBody>
          <a:bodyPr vert="horz" wrap="square" rtlCol="0" anchor="ctr">
            <a:spAutoFit/>
          </a:bodyPr>
          <a:lstStyle/>
          <a:p>
            <a:pPr marL="0" marR="0" lvl="0" indent="0" algn="ctr" defTabSz="609585" rtl="0" eaLnBrk="0" fontAlgn="base" latinLnBrk="0" hangingPunct="0">
              <a:lnSpc>
                <a:spcPct val="80000"/>
              </a:lnSpc>
              <a:spcBef>
                <a:spcPct val="0"/>
              </a:spcBef>
              <a:spcAft>
                <a:spcPct val="0"/>
              </a:spcAft>
              <a:buClrTx/>
              <a:buSzTx/>
              <a:buFontTx/>
              <a:buNone/>
              <a:tabLst/>
              <a:defRPr/>
            </a:pPr>
            <a:r>
              <a:rPr kumimoji="0" lang="en-US" sz="1867"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GE-Subtypes and </a:t>
            </a:r>
          </a:p>
          <a:p>
            <a:pPr marL="0" marR="0" lvl="0" indent="0" algn="ctr" defTabSz="609585" rtl="0" eaLnBrk="0" fontAlgn="base" latinLnBrk="0" hangingPunct="0">
              <a:lnSpc>
                <a:spcPct val="80000"/>
              </a:lnSpc>
              <a:spcBef>
                <a:spcPct val="0"/>
              </a:spcBef>
              <a:spcAft>
                <a:spcPct val="0"/>
              </a:spcAft>
              <a:buClrTx/>
              <a:buSzTx/>
              <a:buFontTx/>
              <a:buNone/>
              <a:tabLst/>
              <a:defRPr/>
            </a:pPr>
            <a:r>
              <a:rPr kumimoji="0" lang="en-US" sz="1867"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Therapeutic Subgroups not aligned </a:t>
            </a:r>
          </a:p>
        </p:txBody>
      </p:sp>
      <p:sp>
        <p:nvSpPr>
          <p:cNvPr id="55" name="Rounded Rectangle 54">
            <a:extLst>
              <a:ext uri="{FF2B5EF4-FFF2-40B4-BE49-F238E27FC236}">
                <a16:creationId xmlns:a16="http://schemas.microsoft.com/office/drawing/2014/main" id="{897F7E46-5FFB-6D4C-AD5D-599C2787977D}"/>
              </a:ext>
            </a:extLst>
          </p:cNvPr>
          <p:cNvSpPr/>
          <p:nvPr/>
        </p:nvSpPr>
        <p:spPr>
          <a:xfrm>
            <a:off x="5723976" y="4006372"/>
            <a:ext cx="1510729" cy="869600"/>
          </a:xfrm>
          <a:prstGeom prst="roundRect">
            <a:avLst/>
          </a:prstGeom>
          <a:noFill/>
        </p:spPr>
        <p:txBody>
          <a:bodyPr vert="horz" wrap="square" rtlCol="0" anchor="ctr">
            <a:spAutoFit/>
          </a:bodyPr>
          <a:lstStyle/>
          <a:p>
            <a:pPr marL="0" marR="0" lvl="0" indent="0" algn="ctr" defTabSz="609585" rtl="0" eaLnBrk="0" fontAlgn="base" latinLnBrk="0" hangingPunct="0">
              <a:lnSpc>
                <a:spcPct val="80000"/>
              </a:lnSpc>
              <a:spcBef>
                <a:spcPct val="0"/>
              </a:spcBef>
              <a:spcAft>
                <a:spcPct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ADC targets don’t need to be oncogenic drivers</a:t>
            </a:r>
          </a:p>
        </p:txBody>
      </p:sp>
      <p:sp>
        <p:nvSpPr>
          <p:cNvPr id="5" name="TextBox 4">
            <a:extLst>
              <a:ext uri="{FF2B5EF4-FFF2-40B4-BE49-F238E27FC236}">
                <a16:creationId xmlns:a16="http://schemas.microsoft.com/office/drawing/2014/main" id="{FA23C5C3-7CDC-4647-B4EC-3BF7130A13ED}"/>
              </a:ext>
            </a:extLst>
          </p:cNvPr>
          <p:cNvSpPr txBox="1"/>
          <p:nvPr/>
        </p:nvSpPr>
        <p:spPr>
          <a:xfrm>
            <a:off x="8137451" y="652132"/>
            <a:ext cx="184731" cy="461665"/>
          </a:xfrm>
          <a:prstGeom prst="rect">
            <a:avLst/>
          </a:prstGeom>
          <a:noFill/>
        </p:spPr>
        <p:txBody>
          <a:bodyPr wrap="none" rtlCol="0">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endParaRPr>
          </a:p>
        </p:txBody>
      </p:sp>
      <p:sp>
        <p:nvSpPr>
          <p:cNvPr id="54" name="Text Box 3">
            <a:extLst>
              <a:ext uri="{FF2B5EF4-FFF2-40B4-BE49-F238E27FC236}">
                <a16:creationId xmlns:a16="http://schemas.microsoft.com/office/drawing/2014/main" id="{BFEEA2CB-522D-1B49-9001-75E0784C5223}"/>
              </a:ext>
            </a:extLst>
          </p:cNvPr>
          <p:cNvSpPr txBox="1">
            <a:spLocks noChangeArrowheads="1"/>
          </p:cNvSpPr>
          <p:nvPr/>
        </p:nvSpPr>
        <p:spPr bwMode="auto">
          <a:xfrm>
            <a:off x="6351126" y="6550310"/>
            <a:ext cx="5732463" cy="297454"/>
          </a:xfrm>
          <a:prstGeom prst="rect">
            <a:avLst/>
          </a:prstGeom>
          <a:noFill/>
          <a:ln w="9525">
            <a:noFill/>
            <a:miter lim="800000"/>
            <a:headEnd/>
            <a:tailEnd/>
          </a:ln>
        </p:spPr>
        <p:txBody>
          <a:bodyPr>
            <a:spAutoFit/>
          </a:bodyPr>
          <a:lstStyle/>
          <a:p>
            <a:pPr marL="0" marR="0" lvl="0" indent="0" algn="r" defTabSz="609585" rtl="0" eaLnBrk="0" fontAlgn="base" latinLnBrk="0" hangingPunct="0">
              <a:lnSpc>
                <a:spcPct val="100000"/>
              </a:lnSpc>
              <a:spcBef>
                <a:spcPct val="50000"/>
              </a:spcBef>
              <a:spcAft>
                <a:spcPct val="0"/>
              </a:spcAft>
              <a:buClrTx/>
              <a:buSzTx/>
              <a:buFontTx/>
              <a:buNone/>
              <a:tabLst/>
              <a:defRPr/>
            </a:pPr>
            <a:r>
              <a:rPr kumimoji="0" lang="en-US" sz="1333" b="1" i="0" u="none" strike="noStrike" kern="1200" cap="none" spc="0" normalizeH="0" baseline="0" noProof="0" dirty="0">
                <a:ln>
                  <a:noFill/>
                </a:ln>
                <a:solidFill>
                  <a:prstClr val="white">
                    <a:lumMod val="50000"/>
                  </a:prstClr>
                </a:solidFill>
                <a:effectLst/>
                <a:uLnTx/>
                <a:uFillTx/>
                <a:latin typeface="Calibri" panose="020F0502020204030204" pitchFamily="34" charset="0"/>
                <a:ea typeface="MS PGothic" panose="020B0600070205080204" pitchFamily="34" charset="-128"/>
                <a:cs typeface="Arial" charset="0"/>
              </a:rPr>
              <a:t>Schmid P, Personal Communication </a:t>
            </a:r>
          </a:p>
        </p:txBody>
      </p:sp>
    </p:spTree>
    <p:extLst>
      <p:ext uri="{BB962C8B-B14F-4D97-AF65-F5344CB8AC3E}">
        <p14:creationId xmlns:p14="http://schemas.microsoft.com/office/powerpoint/2010/main" val="329945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28"/>
                                        </p:tgtEl>
                                        <p:attrNameLst>
                                          <p:attrName>style.visibility</p:attrName>
                                        </p:attrNameLst>
                                      </p:cBhvr>
                                      <p:to>
                                        <p:strVal val="visible"/>
                                      </p:to>
                                    </p:set>
                                  </p:childTnLst>
                                </p:cTn>
                              </p:par>
                            </p:childTnLst>
                          </p:cTn>
                        </p:par>
                        <p:par>
                          <p:cTn id="17" fill="hold">
                            <p:stCondLst>
                              <p:cond delay="0"/>
                            </p:stCondLst>
                            <p:childTnLst>
                              <p:par>
                                <p:cTn id="18" presetID="1" presetClass="entr" presetSubtype="0"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childTnLst>
                                </p:cTn>
                              </p:par>
                              <p:par>
                                <p:cTn id="20" presetID="1" presetClass="entr" presetSubtype="0" fill="hold" grpId="0" nodeType="withEffect">
                                  <p:stCondLst>
                                    <p:cond delay="0"/>
                                  </p:stCondLst>
                                  <p:childTnLst>
                                    <p:set>
                                      <p:cBhvr>
                                        <p:cTn id="21" dur="1" fill="hold">
                                          <p:stCondLst>
                                            <p:cond delay="0"/>
                                          </p:stCondLst>
                                        </p:cTn>
                                        <p:tgtEl>
                                          <p:spTgt spid="25"/>
                                        </p:tgtEl>
                                        <p:attrNameLst>
                                          <p:attrName>style.visibility</p:attrName>
                                        </p:attrNameLst>
                                      </p:cBhvr>
                                      <p:to>
                                        <p:strVal val="visible"/>
                                      </p:to>
                                    </p:set>
                                  </p:childTnLst>
                                </p:cTn>
                              </p:par>
                              <p:par>
                                <p:cTn id="22" presetID="1" presetClass="entr" presetSubtype="0" fill="hold" grpId="0" nodeType="withEffect">
                                  <p:stCondLst>
                                    <p:cond delay="0"/>
                                  </p:stCondLst>
                                  <p:childTnLst>
                                    <p:set>
                                      <p:cBhvr>
                                        <p:cTn id="23" dur="1" fill="hold">
                                          <p:stCondLst>
                                            <p:cond delay="0"/>
                                          </p:stCondLst>
                                        </p:cTn>
                                        <p:tgtEl>
                                          <p:spTgt spid="35"/>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36"/>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29"/>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nodeType="clickEffect">
                                  <p:stCondLst>
                                    <p:cond delay="0"/>
                                  </p:stCondLst>
                                  <p:childTnLst>
                                    <p:set>
                                      <p:cBhvr>
                                        <p:cTn id="31" dur="1" fill="hold">
                                          <p:stCondLst>
                                            <p:cond delay="0"/>
                                          </p:stCondLst>
                                        </p:cTn>
                                        <p:tgtEl>
                                          <p:spTgt spid="6"/>
                                        </p:tgtEl>
                                        <p:attrNameLst>
                                          <p:attrName>style.visibility</p:attrName>
                                        </p:attrNameLst>
                                      </p:cBhvr>
                                      <p:to>
                                        <p:strVal val="visible"/>
                                      </p:to>
                                    </p:set>
                                  </p:childTnLst>
                                </p:cTn>
                              </p:par>
                              <p:par>
                                <p:cTn id="32" presetID="1" presetClass="entr" presetSubtype="0" fill="hold" nodeType="withEffect">
                                  <p:stCondLst>
                                    <p:cond delay="0"/>
                                  </p:stCondLst>
                                  <p:childTnLst>
                                    <p:set>
                                      <p:cBhvr>
                                        <p:cTn id="33" dur="1" fill="hold">
                                          <p:stCondLst>
                                            <p:cond delay="0"/>
                                          </p:stCondLst>
                                        </p:cTn>
                                        <p:tgtEl>
                                          <p:spTgt spid="8"/>
                                        </p:tgtEl>
                                        <p:attrNameLst>
                                          <p:attrName>style.visibility</p:attrName>
                                        </p:attrNameLst>
                                      </p:cBhvr>
                                      <p:to>
                                        <p:strVal val="visible"/>
                                      </p:to>
                                    </p:set>
                                  </p:childTnLst>
                                </p:cTn>
                              </p:par>
                              <p:par>
                                <p:cTn id="34" presetID="1" presetClass="entr" presetSubtype="0" fill="hold" nodeType="withEffect">
                                  <p:stCondLst>
                                    <p:cond delay="0"/>
                                  </p:stCondLst>
                                  <p:childTnLst>
                                    <p:set>
                                      <p:cBhvr>
                                        <p:cTn id="35" dur="1" fill="hold">
                                          <p:stCondLst>
                                            <p:cond delay="0"/>
                                          </p:stCondLst>
                                        </p:cTn>
                                        <p:tgtEl>
                                          <p:spTgt spid="9"/>
                                        </p:tgtEl>
                                        <p:attrNameLst>
                                          <p:attrName>style.visibility</p:attrName>
                                        </p:attrNameLst>
                                      </p:cBhvr>
                                      <p:to>
                                        <p:strVal val="visible"/>
                                      </p:to>
                                    </p:set>
                                  </p:childTnLst>
                                </p:cTn>
                              </p:par>
                              <p:par>
                                <p:cTn id="36" presetID="1" presetClass="entr" presetSubtype="0" fill="hold" nodeType="withEffect">
                                  <p:stCondLst>
                                    <p:cond delay="0"/>
                                  </p:stCondLst>
                                  <p:childTnLst>
                                    <p:set>
                                      <p:cBhvr>
                                        <p:cTn id="37" dur="1" fill="hold">
                                          <p:stCondLst>
                                            <p:cond delay="0"/>
                                          </p:stCondLst>
                                        </p:cTn>
                                        <p:tgtEl>
                                          <p:spTgt spid="10"/>
                                        </p:tgtEl>
                                        <p:attrNameLst>
                                          <p:attrName>style.visibility</p:attrName>
                                        </p:attrNameLst>
                                      </p:cBhvr>
                                      <p:to>
                                        <p:strVal val="visible"/>
                                      </p:to>
                                    </p:set>
                                  </p:childTnLst>
                                </p:cTn>
                              </p:par>
                              <p:par>
                                <p:cTn id="38" presetID="1" presetClass="entr" presetSubtype="0" fill="hold" nodeType="withEffect">
                                  <p:stCondLst>
                                    <p:cond delay="0"/>
                                  </p:stCondLst>
                                  <p:childTnLst>
                                    <p:set>
                                      <p:cBhvr>
                                        <p:cTn id="39" dur="1" fill="hold">
                                          <p:stCondLst>
                                            <p:cond delay="0"/>
                                          </p:stCondLst>
                                        </p:cTn>
                                        <p:tgtEl>
                                          <p:spTgt spid="11"/>
                                        </p:tgtEl>
                                        <p:attrNameLst>
                                          <p:attrName>style.visibility</p:attrName>
                                        </p:attrNameLst>
                                      </p:cBhvr>
                                      <p:to>
                                        <p:strVal val="visible"/>
                                      </p:to>
                                    </p:set>
                                  </p:childTnLst>
                                </p:cTn>
                              </p:par>
                              <p:par>
                                <p:cTn id="40" presetID="1" presetClass="entr" presetSubtype="0" fill="hold" nodeType="withEffect">
                                  <p:stCondLst>
                                    <p:cond delay="0"/>
                                  </p:stCondLst>
                                  <p:childTnLst>
                                    <p:set>
                                      <p:cBhvr>
                                        <p:cTn id="41" dur="1" fill="hold">
                                          <p:stCondLst>
                                            <p:cond delay="0"/>
                                          </p:stCondLst>
                                        </p:cTn>
                                        <p:tgtEl>
                                          <p:spTgt spid="51"/>
                                        </p:tgtEl>
                                        <p:attrNameLst>
                                          <p:attrName>style.visibility</p:attrName>
                                        </p:attrNameLst>
                                      </p:cBhvr>
                                      <p:to>
                                        <p:strVal val="visible"/>
                                      </p:to>
                                    </p:set>
                                  </p:childTnLst>
                                </p:cTn>
                              </p:par>
                              <p:par>
                                <p:cTn id="42" presetID="1" presetClass="entr" presetSubtype="0" fill="hold" nodeType="withEffect">
                                  <p:stCondLst>
                                    <p:cond delay="0"/>
                                  </p:stCondLst>
                                  <p:childTnLst>
                                    <p:set>
                                      <p:cBhvr>
                                        <p:cTn id="43" dur="1" fill="hold">
                                          <p:stCondLst>
                                            <p:cond delay="0"/>
                                          </p:stCondLst>
                                        </p:cTn>
                                        <p:tgtEl>
                                          <p:spTgt spid="52"/>
                                        </p:tgtEl>
                                        <p:attrNameLst>
                                          <p:attrName>style.visibility</p:attrName>
                                        </p:attrNameLst>
                                      </p:cBhvr>
                                      <p:to>
                                        <p:strVal val="visible"/>
                                      </p:to>
                                    </p:set>
                                  </p:childTnLst>
                                </p:cTn>
                              </p:par>
                              <p:par>
                                <p:cTn id="44" presetID="1" presetClass="entr" presetSubtype="0" fill="hold" grpId="0" nodeType="withEffect">
                                  <p:stCondLst>
                                    <p:cond delay="0"/>
                                  </p:stCondLst>
                                  <p:childTnLst>
                                    <p:set>
                                      <p:cBhvr>
                                        <p:cTn id="45" dur="1" fill="hold">
                                          <p:stCondLst>
                                            <p:cond delay="0"/>
                                          </p:stCondLst>
                                        </p:cTn>
                                        <p:tgtEl>
                                          <p:spTgt spid="30"/>
                                        </p:tgtEl>
                                        <p:attrNameLst>
                                          <p:attrName>style.visibility</p:attrName>
                                        </p:attrNameLst>
                                      </p:cBhvr>
                                      <p:to>
                                        <p:strVal val="visible"/>
                                      </p:to>
                                    </p:set>
                                  </p:childTnLst>
                                </p:cTn>
                              </p:par>
                              <p:par>
                                <p:cTn id="46" presetID="1" presetClass="entr" presetSubtype="0" fill="hold" nodeType="withEffect">
                                  <p:stCondLst>
                                    <p:cond delay="0"/>
                                  </p:stCondLst>
                                  <p:childTnLst>
                                    <p:set>
                                      <p:cBhvr>
                                        <p:cTn id="47" dur="1" fill="hold">
                                          <p:stCondLst>
                                            <p:cond delay="0"/>
                                          </p:stCondLst>
                                        </p:cTn>
                                        <p:tgtEl>
                                          <p:spTgt spid="53"/>
                                        </p:tgtEl>
                                        <p:attrNameLst>
                                          <p:attrName>style.visibility</p:attrName>
                                        </p:attrNameLst>
                                      </p:cBhvr>
                                      <p:to>
                                        <p:strVal val="visible"/>
                                      </p:to>
                                    </p:set>
                                  </p:childTnLst>
                                </p:cTn>
                              </p:par>
                            </p:childTnLst>
                          </p:cTn>
                        </p:par>
                      </p:childTnLst>
                    </p:cTn>
                  </p:par>
                  <p:par>
                    <p:cTn id="48" fill="hold">
                      <p:stCondLst>
                        <p:cond delay="indefinite"/>
                      </p:stCondLst>
                      <p:childTnLst>
                        <p:par>
                          <p:cTn id="49" fill="hold">
                            <p:stCondLst>
                              <p:cond delay="0"/>
                            </p:stCondLst>
                            <p:childTnLst>
                              <p:par>
                                <p:cTn id="50" presetID="1" presetClass="entr" presetSubtype="0" fill="hold" grpId="0" nodeType="clickEffect">
                                  <p:stCondLst>
                                    <p:cond delay="0"/>
                                  </p:stCondLst>
                                  <p:childTnLst>
                                    <p:set>
                                      <p:cBhvr>
                                        <p:cTn id="51" dur="1" fill="hold">
                                          <p:stCondLst>
                                            <p:cond delay="0"/>
                                          </p:stCondLst>
                                        </p:cTn>
                                        <p:tgtEl>
                                          <p:spTgt spid="55"/>
                                        </p:tgtEl>
                                        <p:attrNameLst>
                                          <p:attrName>style.visibility</p:attrName>
                                        </p:attrNameLst>
                                      </p:cBhvr>
                                      <p:to>
                                        <p:strVal val="visible"/>
                                      </p:to>
                                    </p:set>
                                  </p:childTnLst>
                                </p:cTn>
                              </p:par>
                            </p:childTnLst>
                          </p:cTn>
                        </p:par>
                      </p:childTnLst>
                    </p:cTn>
                  </p:par>
                  <p:par>
                    <p:cTn id="52" fill="hold">
                      <p:stCondLst>
                        <p:cond delay="indefinite"/>
                      </p:stCondLst>
                      <p:childTnLst>
                        <p:par>
                          <p:cTn id="53" fill="hold">
                            <p:stCondLst>
                              <p:cond delay="0"/>
                            </p:stCondLst>
                            <p:childTnLst>
                              <p:par>
                                <p:cTn id="54" presetID="1" presetClass="entr" presetSubtype="0" fill="hold" grpId="0" nodeType="clickEffect">
                                  <p:stCondLst>
                                    <p:cond delay="0"/>
                                  </p:stCondLst>
                                  <p:childTnLst>
                                    <p:set>
                                      <p:cBhvr>
                                        <p:cTn id="55" dur="1" fill="hold">
                                          <p:stCondLst>
                                            <p:cond delay="0"/>
                                          </p:stCondLst>
                                        </p:cTn>
                                        <p:tgtEl>
                                          <p:spTgt spid="4"/>
                                        </p:tgtEl>
                                        <p:attrNameLst>
                                          <p:attrName>style.visibility</p:attrName>
                                        </p:attrNameLst>
                                      </p:cBhvr>
                                      <p:to>
                                        <p:strVal val="visible"/>
                                      </p:to>
                                    </p:set>
                                  </p:childTnLst>
                                </p:cTn>
                              </p:par>
                            </p:childTnLst>
                          </p:cTn>
                        </p:par>
                      </p:childTnLst>
                    </p:cTn>
                  </p:par>
                  <p:par>
                    <p:cTn id="56" fill="hold">
                      <p:stCondLst>
                        <p:cond delay="indefinite"/>
                      </p:stCondLst>
                      <p:childTnLst>
                        <p:par>
                          <p:cTn id="57" fill="hold">
                            <p:stCondLst>
                              <p:cond delay="0"/>
                            </p:stCondLst>
                            <p:childTnLst>
                              <p:par>
                                <p:cTn id="58" presetID="1" presetClass="entr" presetSubtype="0" fill="hold" grpId="0" nodeType="clickEffect">
                                  <p:stCondLst>
                                    <p:cond delay="0"/>
                                  </p:stCondLst>
                                  <p:childTnLst>
                                    <p:set>
                                      <p:cBhvr>
                                        <p:cTn id="59" dur="1" fill="hold">
                                          <p:stCondLst>
                                            <p:cond delay="0"/>
                                          </p:stCondLst>
                                        </p:cTn>
                                        <p:tgtEl>
                                          <p:spTgt spid="5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14" grpId="0" animBg="1"/>
      <p:bldP spid="15" grpId="0" animBg="1"/>
      <p:bldP spid="16" grpId="0" animBg="1"/>
      <p:bldP spid="2" grpId="0" animBg="1"/>
      <p:bldP spid="25" grpId="0" animBg="1"/>
      <p:bldP spid="28" grpId="0"/>
      <p:bldP spid="29" grpId="0" animBg="1"/>
      <p:bldP spid="30" grpId="0"/>
      <p:bldP spid="35" grpId="0" animBg="1"/>
      <p:bldP spid="36" grpId="0" animBg="1"/>
      <p:bldP spid="4" grpId="0" animBg="1"/>
      <p:bldP spid="50" grpId="0"/>
      <p:bldP spid="55" grpId="0"/>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 name="Text Box 4"/>
          <p:cNvSpPr txBox="1">
            <a:spLocks noChangeArrowheads="1"/>
          </p:cNvSpPr>
          <p:nvPr/>
        </p:nvSpPr>
        <p:spPr bwMode="auto">
          <a:xfrm>
            <a:off x="-1" y="6540936"/>
            <a:ext cx="5869756" cy="276999"/>
          </a:xfrm>
          <a:prstGeom prst="rect">
            <a:avLst/>
          </a:prstGeom>
          <a:noFill/>
          <a:ln w="9525">
            <a:noFill/>
            <a:miter lim="800000"/>
            <a:headEnd/>
            <a:tailEnd/>
          </a:ln>
          <a:effectLst/>
        </p:spPr>
        <p:txBody>
          <a:bodyPr wrap="square">
            <a:spAutoFit/>
          </a:bodyPr>
          <a:lstStyle/>
          <a:p>
            <a:pPr marL="0" marR="0" lvl="0" indent="0" algn="l" defTabSz="609585"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prstClr val="black">
                    <a:lumMod val="50000"/>
                    <a:lumOff val="50000"/>
                  </a:prstClr>
                </a:solidFill>
                <a:effectLst/>
                <a:uLnTx/>
                <a:uFillTx/>
                <a:latin typeface="Calibri" panose="020F0502020204030204" pitchFamily="34" charset="0"/>
                <a:ea typeface="MS PGothic" panose="020B0600070205080204" pitchFamily="34" charset="-128"/>
                <a:cs typeface="Calibri" panose="020F0502020204030204" pitchFamily="34" charset="0"/>
              </a:rPr>
              <a:t>Robson M, et al. NEJM 2017, Litton J, et al. NEJM 2018, Tutt A, et al Nature Med 2018</a:t>
            </a:r>
          </a:p>
        </p:txBody>
      </p:sp>
      <p:sp>
        <p:nvSpPr>
          <p:cNvPr id="215" name="Title 3"/>
          <p:cNvSpPr txBox="1">
            <a:spLocks/>
          </p:cNvSpPr>
          <p:nvPr/>
        </p:nvSpPr>
        <p:spPr>
          <a:xfrm>
            <a:off x="1585664" y="138613"/>
            <a:ext cx="8686800" cy="770108"/>
          </a:xfrm>
          <a:prstGeom prst="rect">
            <a:avLst/>
          </a:prstGeom>
        </p:spPr>
        <p:txBody>
          <a:bodyPr vert="horz" lIns="91440" tIns="45720" rIns="91440" bIns="45720" rtlCol="0" anchor="ctr">
            <a:noAutofit/>
          </a:bodyPr>
          <a:lstStyle>
            <a:lvl1pPr algn="l" defTabSz="914400" rtl="0" eaLnBrk="1" latinLnBrk="0" hangingPunct="1">
              <a:spcBef>
                <a:spcPct val="0"/>
              </a:spcBef>
              <a:buNone/>
              <a:defRPr sz="2400" b="1" kern="1200">
                <a:solidFill>
                  <a:schemeClr val="bg1"/>
                </a:solidFill>
                <a:effectLst>
                  <a:outerShdw blurRad="38100" dist="38100" dir="2700000" algn="tl">
                    <a:srgbClr val="000000">
                      <a:alpha val="43137"/>
                    </a:srgbClr>
                  </a:outerShdw>
                </a:effectLst>
                <a:latin typeface="+mj-lt"/>
                <a:ea typeface="+mj-ea"/>
                <a:cs typeface="+mj-cs"/>
              </a:defRPr>
            </a:lvl1pPr>
          </a:lstStyle>
          <a:p>
            <a:pPr marL="0" marR="0" lvl="0" indent="0" algn="ctr" defTabSz="1219170" rtl="0" eaLnBrk="1" fontAlgn="base" latinLnBrk="0" hangingPunct="1">
              <a:lnSpc>
                <a:spcPct val="100000"/>
              </a:lnSpc>
              <a:spcBef>
                <a:spcPct val="0"/>
              </a:spcBef>
              <a:spcAft>
                <a:spcPct val="0"/>
              </a:spcAft>
              <a:buClrTx/>
              <a:buSzTx/>
              <a:buFontTx/>
              <a:buNone/>
              <a:tabLst/>
              <a:defRPr/>
            </a:pPr>
            <a:r>
              <a:rPr kumimoji="0" lang="de-DE" sz="3733" b="1" i="0" u="none" strike="noStrike" kern="1200" cap="none" spc="0" normalizeH="0" baseline="0" noProof="0" dirty="0">
                <a:ln>
                  <a:noFill/>
                </a:ln>
                <a:solidFill>
                  <a:prstClr val="black"/>
                </a:solidFill>
                <a:effectLst/>
                <a:uLnTx/>
                <a:uFillTx/>
                <a:latin typeface="Calibri" panose="020F0502020204030204" pitchFamily="34" charset="0"/>
                <a:ea typeface="+mj-ea"/>
                <a:cs typeface="Calibri" panose="020F0502020204030204" pitchFamily="34" charset="0"/>
              </a:rPr>
              <a:t>Targeting PARP in breast cancer</a:t>
            </a:r>
            <a:endParaRPr kumimoji="0" lang="en-GB" sz="3733" b="1" i="0" u="none" strike="noStrike" kern="1200" cap="none" spc="0" normalizeH="0" baseline="0" noProof="0" dirty="0">
              <a:ln>
                <a:noFill/>
              </a:ln>
              <a:solidFill>
                <a:prstClr val="black"/>
              </a:solidFill>
              <a:effectLst/>
              <a:uLnTx/>
              <a:uFillTx/>
              <a:latin typeface="Calibri" panose="020F0502020204030204" pitchFamily="34" charset="0"/>
              <a:ea typeface="+mj-ea"/>
              <a:cs typeface="Calibri" panose="020F0502020204030204" pitchFamily="34" charset="0"/>
            </a:endParaRPr>
          </a:p>
        </p:txBody>
      </p:sp>
      <p:grpSp>
        <p:nvGrpSpPr>
          <p:cNvPr id="2" name="Group 1"/>
          <p:cNvGrpSpPr/>
          <p:nvPr/>
        </p:nvGrpSpPr>
        <p:grpSpPr>
          <a:xfrm>
            <a:off x="790900" y="2090058"/>
            <a:ext cx="5477579" cy="3219701"/>
            <a:chOff x="5183418" y="827932"/>
            <a:chExt cx="3760066" cy="2099774"/>
          </a:xfrm>
        </p:grpSpPr>
        <p:grpSp>
          <p:nvGrpSpPr>
            <p:cNvPr id="4" name="Group 3"/>
            <p:cNvGrpSpPr/>
            <p:nvPr/>
          </p:nvGrpSpPr>
          <p:grpSpPr>
            <a:xfrm>
              <a:off x="5183418" y="845703"/>
              <a:ext cx="3760066" cy="2082003"/>
              <a:chOff x="4269538" y="2019083"/>
              <a:chExt cx="4333776" cy="2467776"/>
            </a:xfrm>
          </p:grpSpPr>
          <p:cxnSp>
            <p:nvCxnSpPr>
              <p:cNvPr id="19" name="Straight Connector 18"/>
              <p:cNvCxnSpPr/>
              <p:nvPr/>
            </p:nvCxnSpPr>
            <p:spPr>
              <a:xfrm>
                <a:off x="8454080" y="4080088"/>
                <a:ext cx="0" cy="41988"/>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8193787" y="4080088"/>
                <a:ext cx="0" cy="41988"/>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7933498" y="4080088"/>
                <a:ext cx="0" cy="41988"/>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7673209" y="4080088"/>
                <a:ext cx="0" cy="41988"/>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7412920" y="4080088"/>
                <a:ext cx="0" cy="41988"/>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7152631" y="4080088"/>
                <a:ext cx="0" cy="41988"/>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6892342" y="4080088"/>
                <a:ext cx="0" cy="41988"/>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6632053" y="4080088"/>
                <a:ext cx="0" cy="41988"/>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6371764" y="4080088"/>
                <a:ext cx="0" cy="41988"/>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6111475" y="4080088"/>
                <a:ext cx="0" cy="41988"/>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p:nvPr/>
            </p:nvCxnSpPr>
            <p:spPr>
              <a:xfrm>
                <a:off x="5851185" y="4080088"/>
                <a:ext cx="0" cy="41988"/>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5590896" y="4080088"/>
                <a:ext cx="0" cy="41988"/>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5330607" y="4080088"/>
                <a:ext cx="0" cy="41988"/>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5070318" y="4080088"/>
                <a:ext cx="0" cy="41988"/>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a:off x="4810028" y="4080088"/>
                <a:ext cx="0" cy="419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TextBox 58"/>
              <p:cNvSpPr txBox="1"/>
              <p:nvPr/>
            </p:nvSpPr>
            <p:spPr>
              <a:xfrm>
                <a:off x="4701654" y="4073559"/>
                <a:ext cx="218396" cy="237913"/>
              </a:xfrm>
              <a:prstGeom prst="rect">
                <a:avLst/>
              </a:prstGeom>
              <a:noFill/>
            </p:spPr>
            <p:txBody>
              <a:bodyPr wrap="none" rtlCol="0">
                <a:spAutoFit/>
              </a:bodyPr>
              <a:lstStyle/>
              <a:p>
                <a:pPr marL="0" marR="0" lvl="0" indent="0" algn="ctr" defTabSz="609585" rtl="0" eaLnBrk="0" fontAlgn="base" latinLnBrk="0" hangingPunct="0">
                  <a:lnSpc>
                    <a:spcPct val="100000"/>
                  </a:lnSpc>
                  <a:spcBef>
                    <a:spcPct val="0"/>
                  </a:spcBef>
                  <a:spcAft>
                    <a:spcPct val="0"/>
                  </a:spcAft>
                  <a:buClrTx/>
                  <a:buSzTx/>
                  <a:buFontTx/>
                  <a:buNone/>
                  <a:tabLst/>
                  <a:defRPr/>
                </a:pPr>
                <a:r>
                  <a:rPr kumimoji="0" lang="en-GB" sz="1400"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0</a:t>
                </a:r>
              </a:p>
            </p:txBody>
          </p:sp>
          <p:sp>
            <p:nvSpPr>
              <p:cNvPr id="61" name="TextBox 60"/>
              <p:cNvSpPr txBox="1"/>
              <p:nvPr/>
            </p:nvSpPr>
            <p:spPr>
              <a:xfrm>
                <a:off x="4958219" y="4073559"/>
                <a:ext cx="218396" cy="237913"/>
              </a:xfrm>
              <a:prstGeom prst="rect">
                <a:avLst/>
              </a:prstGeom>
              <a:noFill/>
            </p:spPr>
            <p:txBody>
              <a:bodyPr wrap="none" rtlCol="0">
                <a:spAutoFit/>
              </a:bodyPr>
              <a:lstStyle/>
              <a:p>
                <a:pPr marL="0" marR="0" lvl="0" indent="0" algn="ctr" defTabSz="609585" rtl="0" eaLnBrk="0" fontAlgn="base" latinLnBrk="0" hangingPunct="0">
                  <a:lnSpc>
                    <a:spcPct val="100000"/>
                  </a:lnSpc>
                  <a:spcBef>
                    <a:spcPct val="0"/>
                  </a:spcBef>
                  <a:spcAft>
                    <a:spcPct val="0"/>
                  </a:spcAft>
                  <a:buClrTx/>
                  <a:buSzTx/>
                  <a:buFontTx/>
                  <a:buNone/>
                  <a:tabLst/>
                  <a:defRPr/>
                </a:pPr>
                <a:r>
                  <a:rPr kumimoji="0" lang="en-GB" sz="1400"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2</a:t>
                </a:r>
              </a:p>
            </p:txBody>
          </p:sp>
          <p:sp>
            <p:nvSpPr>
              <p:cNvPr id="63" name="TextBox 62"/>
              <p:cNvSpPr txBox="1"/>
              <p:nvPr/>
            </p:nvSpPr>
            <p:spPr>
              <a:xfrm>
                <a:off x="5221929" y="4073559"/>
                <a:ext cx="218396" cy="237913"/>
              </a:xfrm>
              <a:prstGeom prst="rect">
                <a:avLst/>
              </a:prstGeom>
              <a:noFill/>
            </p:spPr>
            <p:txBody>
              <a:bodyPr wrap="none" rtlCol="0">
                <a:spAutoFit/>
              </a:bodyPr>
              <a:lstStyle/>
              <a:p>
                <a:pPr marL="0" marR="0" lvl="0" indent="0" algn="ctr" defTabSz="609585" rtl="0" eaLnBrk="0" fontAlgn="base" latinLnBrk="0" hangingPunct="0">
                  <a:lnSpc>
                    <a:spcPct val="100000"/>
                  </a:lnSpc>
                  <a:spcBef>
                    <a:spcPct val="0"/>
                  </a:spcBef>
                  <a:spcAft>
                    <a:spcPct val="0"/>
                  </a:spcAft>
                  <a:buClrTx/>
                  <a:buSzTx/>
                  <a:buFontTx/>
                  <a:buNone/>
                  <a:tabLst/>
                  <a:defRPr/>
                </a:pPr>
                <a:r>
                  <a:rPr kumimoji="0" lang="en-GB" sz="1400"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4</a:t>
                </a:r>
              </a:p>
            </p:txBody>
          </p:sp>
          <p:sp>
            <p:nvSpPr>
              <p:cNvPr id="65" name="TextBox 64"/>
              <p:cNvSpPr txBox="1"/>
              <p:nvPr/>
            </p:nvSpPr>
            <p:spPr>
              <a:xfrm>
                <a:off x="5482067" y="4073559"/>
                <a:ext cx="218396" cy="237913"/>
              </a:xfrm>
              <a:prstGeom prst="rect">
                <a:avLst/>
              </a:prstGeom>
              <a:noFill/>
            </p:spPr>
            <p:txBody>
              <a:bodyPr wrap="none" rtlCol="0">
                <a:spAutoFit/>
              </a:bodyPr>
              <a:lstStyle/>
              <a:p>
                <a:pPr marL="0" marR="0" lvl="0" indent="0" algn="ctr" defTabSz="609585" rtl="0" eaLnBrk="0" fontAlgn="base" latinLnBrk="0" hangingPunct="0">
                  <a:lnSpc>
                    <a:spcPct val="100000"/>
                  </a:lnSpc>
                  <a:spcBef>
                    <a:spcPct val="0"/>
                  </a:spcBef>
                  <a:spcAft>
                    <a:spcPct val="0"/>
                  </a:spcAft>
                  <a:buClrTx/>
                  <a:buSzTx/>
                  <a:buFontTx/>
                  <a:buNone/>
                  <a:tabLst/>
                  <a:defRPr/>
                </a:pPr>
                <a:r>
                  <a:rPr kumimoji="0" lang="en-GB" sz="1400"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6</a:t>
                </a:r>
              </a:p>
            </p:txBody>
          </p:sp>
          <p:sp>
            <p:nvSpPr>
              <p:cNvPr id="67" name="TextBox 66"/>
              <p:cNvSpPr txBox="1"/>
              <p:nvPr/>
            </p:nvSpPr>
            <p:spPr>
              <a:xfrm>
                <a:off x="5749348" y="4073559"/>
                <a:ext cx="218396" cy="237913"/>
              </a:xfrm>
              <a:prstGeom prst="rect">
                <a:avLst/>
              </a:prstGeom>
              <a:noFill/>
            </p:spPr>
            <p:txBody>
              <a:bodyPr wrap="none" rtlCol="0">
                <a:spAutoFit/>
              </a:bodyPr>
              <a:lstStyle/>
              <a:p>
                <a:pPr marL="0" marR="0" lvl="0" indent="0" algn="ctr" defTabSz="609585" rtl="0" eaLnBrk="0" fontAlgn="base" latinLnBrk="0" hangingPunct="0">
                  <a:lnSpc>
                    <a:spcPct val="100000"/>
                  </a:lnSpc>
                  <a:spcBef>
                    <a:spcPct val="0"/>
                  </a:spcBef>
                  <a:spcAft>
                    <a:spcPct val="0"/>
                  </a:spcAft>
                  <a:buClrTx/>
                  <a:buSzTx/>
                  <a:buFontTx/>
                  <a:buNone/>
                  <a:tabLst/>
                  <a:defRPr/>
                </a:pPr>
                <a:r>
                  <a:rPr kumimoji="0" lang="en-GB" sz="1400"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8</a:t>
                </a:r>
              </a:p>
            </p:txBody>
          </p:sp>
          <p:sp>
            <p:nvSpPr>
              <p:cNvPr id="69" name="TextBox 68"/>
              <p:cNvSpPr txBox="1"/>
              <p:nvPr/>
            </p:nvSpPr>
            <p:spPr>
              <a:xfrm>
                <a:off x="5962333" y="4073559"/>
                <a:ext cx="290688" cy="237913"/>
              </a:xfrm>
              <a:prstGeom prst="rect">
                <a:avLst/>
              </a:prstGeom>
              <a:noFill/>
            </p:spPr>
            <p:txBody>
              <a:bodyPr wrap="none" rtlCol="0">
                <a:spAutoFit/>
              </a:bodyPr>
              <a:lstStyle/>
              <a:p>
                <a:pPr marL="0" marR="0" lvl="0" indent="0" algn="ctr" defTabSz="609585" rtl="0" eaLnBrk="0" fontAlgn="base" latinLnBrk="0" hangingPunct="0">
                  <a:lnSpc>
                    <a:spcPct val="100000"/>
                  </a:lnSpc>
                  <a:spcBef>
                    <a:spcPct val="0"/>
                  </a:spcBef>
                  <a:spcAft>
                    <a:spcPct val="0"/>
                  </a:spcAft>
                  <a:buClrTx/>
                  <a:buSzTx/>
                  <a:buFontTx/>
                  <a:buNone/>
                  <a:tabLst/>
                  <a:defRPr/>
                </a:pPr>
                <a:r>
                  <a:rPr kumimoji="0" lang="en-GB" sz="1400"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10</a:t>
                </a:r>
              </a:p>
            </p:txBody>
          </p:sp>
          <p:sp>
            <p:nvSpPr>
              <p:cNvPr id="71" name="TextBox 70"/>
              <p:cNvSpPr txBox="1"/>
              <p:nvPr/>
            </p:nvSpPr>
            <p:spPr>
              <a:xfrm>
                <a:off x="6225458" y="4073559"/>
                <a:ext cx="290688" cy="237913"/>
              </a:xfrm>
              <a:prstGeom prst="rect">
                <a:avLst/>
              </a:prstGeom>
              <a:noFill/>
            </p:spPr>
            <p:txBody>
              <a:bodyPr wrap="none" rtlCol="0">
                <a:spAutoFit/>
              </a:bodyPr>
              <a:lstStyle/>
              <a:p>
                <a:pPr marL="0" marR="0" lvl="0" indent="0" algn="ctr" defTabSz="609585" rtl="0" eaLnBrk="0" fontAlgn="base" latinLnBrk="0" hangingPunct="0">
                  <a:lnSpc>
                    <a:spcPct val="100000"/>
                  </a:lnSpc>
                  <a:spcBef>
                    <a:spcPct val="0"/>
                  </a:spcBef>
                  <a:spcAft>
                    <a:spcPct val="0"/>
                  </a:spcAft>
                  <a:buClrTx/>
                  <a:buSzTx/>
                  <a:buFontTx/>
                  <a:buNone/>
                  <a:tabLst/>
                  <a:defRPr/>
                </a:pPr>
                <a:r>
                  <a:rPr kumimoji="0" lang="en-GB" sz="1400"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12</a:t>
                </a:r>
              </a:p>
            </p:txBody>
          </p:sp>
          <p:sp>
            <p:nvSpPr>
              <p:cNvPr id="73" name="TextBox 72"/>
              <p:cNvSpPr txBox="1"/>
              <p:nvPr/>
            </p:nvSpPr>
            <p:spPr>
              <a:xfrm>
                <a:off x="6488586" y="4073559"/>
                <a:ext cx="290688" cy="237913"/>
              </a:xfrm>
              <a:prstGeom prst="rect">
                <a:avLst/>
              </a:prstGeom>
              <a:noFill/>
            </p:spPr>
            <p:txBody>
              <a:bodyPr wrap="none" rtlCol="0">
                <a:spAutoFit/>
              </a:bodyPr>
              <a:lstStyle/>
              <a:p>
                <a:pPr marL="0" marR="0" lvl="0" indent="0" algn="ctr" defTabSz="609585" rtl="0" eaLnBrk="0" fontAlgn="base" latinLnBrk="0" hangingPunct="0">
                  <a:lnSpc>
                    <a:spcPct val="100000"/>
                  </a:lnSpc>
                  <a:spcBef>
                    <a:spcPct val="0"/>
                  </a:spcBef>
                  <a:spcAft>
                    <a:spcPct val="0"/>
                  </a:spcAft>
                  <a:buClrTx/>
                  <a:buSzTx/>
                  <a:buFontTx/>
                  <a:buNone/>
                  <a:tabLst/>
                  <a:defRPr/>
                </a:pPr>
                <a:r>
                  <a:rPr kumimoji="0" lang="en-GB" sz="1400"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14</a:t>
                </a:r>
              </a:p>
            </p:txBody>
          </p:sp>
          <p:sp>
            <p:nvSpPr>
              <p:cNvPr id="75" name="TextBox 74"/>
              <p:cNvSpPr txBox="1"/>
              <p:nvPr/>
            </p:nvSpPr>
            <p:spPr>
              <a:xfrm>
                <a:off x="6744569" y="4073559"/>
                <a:ext cx="290688" cy="237913"/>
              </a:xfrm>
              <a:prstGeom prst="rect">
                <a:avLst/>
              </a:prstGeom>
              <a:noFill/>
            </p:spPr>
            <p:txBody>
              <a:bodyPr wrap="none" rtlCol="0">
                <a:spAutoFit/>
              </a:bodyPr>
              <a:lstStyle/>
              <a:p>
                <a:pPr marL="0" marR="0" lvl="0" indent="0" algn="ctr" defTabSz="609585" rtl="0" eaLnBrk="0" fontAlgn="base" latinLnBrk="0" hangingPunct="0">
                  <a:lnSpc>
                    <a:spcPct val="100000"/>
                  </a:lnSpc>
                  <a:spcBef>
                    <a:spcPct val="0"/>
                  </a:spcBef>
                  <a:spcAft>
                    <a:spcPct val="0"/>
                  </a:spcAft>
                  <a:buClrTx/>
                  <a:buSzTx/>
                  <a:buFontTx/>
                  <a:buNone/>
                  <a:tabLst/>
                  <a:defRPr/>
                </a:pPr>
                <a:r>
                  <a:rPr kumimoji="0" lang="en-GB" sz="1400"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16</a:t>
                </a:r>
              </a:p>
            </p:txBody>
          </p:sp>
          <p:sp>
            <p:nvSpPr>
              <p:cNvPr id="77" name="TextBox 76"/>
              <p:cNvSpPr txBox="1"/>
              <p:nvPr/>
            </p:nvSpPr>
            <p:spPr>
              <a:xfrm>
                <a:off x="7011269" y="4073559"/>
                <a:ext cx="290688" cy="237913"/>
              </a:xfrm>
              <a:prstGeom prst="rect">
                <a:avLst/>
              </a:prstGeom>
              <a:noFill/>
            </p:spPr>
            <p:txBody>
              <a:bodyPr wrap="none" rtlCol="0">
                <a:spAutoFit/>
              </a:bodyPr>
              <a:lstStyle/>
              <a:p>
                <a:pPr marL="0" marR="0" lvl="0" indent="0" algn="ctr" defTabSz="609585" rtl="0" eaLnBrk="0" fontAlgn="base" latinLnBrk="0" hangingPunct="0">
                  <a:lnSpc>
                    <a:spcPct val="100000"/>
                  </a:lnSpc>
                  <a:spcBef>
                    <a:spcPct val="0"/>
                  </a:spcBef>
                  <a:spcAft>
                    <a:spcPct val="0"/>
                  </a:spcAft>
                  <a:buClrTx/>
                  <a:buSzTx/>
                  <a:buFontTx/>
                  <a:buNone/>
                  <a:tabLst/>
                  <a:defRPr/>
                </a:pPr>
                <a:r>
                  <a:rPr kumimoji="0" lang="en-GB" sz="1400"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18</a:t>
                </a:r>
              </a:p>
            </p:txBody>
          </p:sp>
          <p:sp>
            <p:nvSpPr>
              <p:cNvPr id="79" name="TextBox 78"/>
              <p:cNvSpPr txBox="1"/>
              <p:nvPr/>
            </p:nvSpPr>
            <p:spPr>
              <a:xfrm>
                <a:off x="7267253" y="4073559"/>
                <a:ext cx="290688" cy="237913"/>
              </a:xfrm>
              <a:prstGeom prst="rect">
                <a:avLst/>
              </a:prstGeom>
              <a:noFill/>
            </p:spPr>
            <p:txBody>
              <a:bodyPr wrap="none" rtlCol="0">
                <a:spAutoFit/>
              </a:bodyPr>
              <a:lstStyle/>
              <a:p>
                <a:pPr marL="0" marR="0" lvl="0" indent="0" algn="ctr" defTabSz="609585" rtl="0" eaLnBrk="0" fontAlgn="base" latinLnBrk="0" hangingPunct="0">
                  <a:lnSpc>
                    <a:spcPct val="100000"/>
                  </a:lnSpc>
                  <a:spcBef>
                    <a:spcPct val="0"/>
                  </a:spcBef>
                  <a:spcAft>
                    <a:spcPct val="0"/>
                  </a:spcAft>
                  <a:buClrTx/>
                  <a:buSzTx/>
                  <a:buFontTx/>
                  <a:buNone/>
                  <a:tabLst/>
                  <a:defRPr/>
                </a:pPr>
                <a:r>
                  <a:rPr kumimoji="0" lang="en-GB" sz="1400"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20</a:t>
                </a:r>
              </a:p>
            </p:txBody>
          </p:sp>
          <p:sp>
            <p:nvSpPr>
              <p:cNvPr id="81" name="TextBox 80"/>
              <p:cNvSpPr txBox="1"/>
              <p:nvPr/>
            </p:nvSpPr>
            <p:spPr>
              <a:xfrm>
                <a:off x="7526808" y="4073559"/>
                <a:ext cx="290688" cy="237913"/>
              </a:xfrm>
              <a:prstGeom prst="rect">
                <a:avLst/>
              </a:prstGeom>
              <a:noFill/>
            </p:spPr>
            <p:txBody>
              <a:bodyPr wrap="none" rtlCol="0">
                <a:spAutoFit/>
              </a:bodyPr>
              <a:lstStyle/>
              <a:p>
                <a:pPr marL="0" marR="0" lvl="0" indent="0" algn="ctr" defTabSz="609585" rtl="0" eaLnBrk="0" fontAlgn="base" latinLnBrk="0" hangingPunct="0">
                  <a:lnSpc>
                    <a:spcPct val="100000"/>
                  </a:lnSpc>
                  <a:spcBef>
                    <a:spcPct val="0"/>
                  </a:spcBef>
                  <a:spcAft>
                    <a:spcPct val="0"/>
                  </a:spcAft>
                  <a:buClrTx/>
                  <a:buSzTx/>
                  <a:buFontTx/>
                  <a:buNone/>
                  <a:tabLst/>
                  <a:defRPr/>
                </a:pPr>
                <a:r>
                  <a:rPr kumimoji="0" lang="en-GB" sz="1400"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22</a:t>
                </a:r>
              </a:p>
            </p:txBody>
          </p:sp>
          <p:sp>
            <p:nvSpPr>
              <p:cNvPr id="83" name="TextBox 82"/>
              <p:cNvSpPr txBox="1"/>
              <p:nvPr/>
            </p:nvSpPr>
            <p:spPr>
              <a:xfrm>
                <a:off x="7786366" y="4073559"/>
                <a:ext cx="290688" cy="237913"/>
              </a:xfrm>
              <a:prstGeom prst="rect">
                <a:avLst/>
              </a:prstGeom>
              <a:noFill/>
            </p:spPr>
            <p:txBody>
              <a:bodyPr wrap="none" rtlCol="0">
                <a:spAutoFit/>
              </a:bodyPr>
              <a:lstStyle/>
              <a:p>
                <a:pPr marL="0" marR="0" lvl="0" indent="0" algn="ctr" defTabSz="609585" rtl="0" eaLnBrk="0" fontAlgn="base" latinLnBrk="0" hangingPunct="0">
                  <a:lnSpc>
                    <a:spcPct val="100000"/>
                  </a:lnSpc>
                  <a:spcBef>
                    <a:spcPct val="0"/>
                  </a:spcBef>
                  <a:spcAft>
                    <a:spcPct val="0"/>
                  </a:spcAft>
                  <a:buClrTx/>
                  <a:buSzTx/>
                  <a:buFontTx/>
                  <a:buNone/>
                  <a:tabLst/>
                  <a:defRPr/>
                </a:pPr>
                <a:r>
                  <a:rPr kumimoji="0" lang="en-GB" sz="1400"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24</a:t>
                </a:r>
              </a:p>
            </p:txBody>
          </p:sp>
          <p:sp>
            <p:nvSpPr>
              <p:cNvPr id="85" name="TextBox 84"/>
              <p:cNvSpPr txBox="1"/>
              <p:nvPr/>
            </p:nvSpPr>
            <p:spPr>
              <a:xfrm>
                <a:off x="8049493" y="4073559"/>
                <a:ext cx="290688" cy="237913"/>
              </a:xfrm>
              <a:prstGeom prst="rect">
                <a:avLst/>
              </a:prstGeom>
              <a:noFill/>
            </p:spPr>
            <p:txBody>
              <a:bodyPr wrap="none" rtlCol="0">
                <a:spAutoFit/>
              </a:bodyPr>
              <a:lstStyle/>
              <a:p>
                <a:pPr marL="0" marR="0" lvl="0" indent="0" algn="ctr" defTabSz="609585" rtl="0" eaLnBrk="0" fontAlgn="base" latinLnBrk="0" hangingPunct="0">
                  <a:lnSpc>
                    <a:spcPct val="100000"/>
                  </a:lnSpc>
                  <a:spcBef>
                    <a:spcPct val="0"/>
                  </a:spcBef>
                  <a:spcAft>
                    <a:spcPct val="0"/>
                  </a:spcAft>
                  <a:buClrTx/>
                  <a:buSzTx/>
                  <a:buFontTx/>
                  <a:buNone/>
                  <a:tabLst/>
                  <a:defRPr/>
                </a:pPr>
                <a:r>
                  <a:rPr kumimoji="0" lang="en-GB" sz="1400"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26</a:t>
                </a:r>
              </a:p>
            </p:txBody>
          </p:sp>
          <p:sp>
            <p:nvSpPr>
              <p:cNvPr id="88" name="TextBox 87"/>
              <p:cNvSpPr txBox="1"/>
              <p:nvPr/>
            </p:nvSpPr>
            <p:spPr>
              <a:xfrm>
                <a:off x="8312626" y="4073559"/>
                <a:ext cx="290688" cy="237913"/>
              </a:xfrm>
              <a:prstGeom prst="rect">
                <a:avLst/>
              </a:prstGeom>
              <a:noFill/>
            </p:spPr>
            <p:txBody>
              <a:bodyPr wrap="none" rtlCol="0">
                <a:spAutoFit/>
              </a:bodyPr>
              <a:lstStyle/>
              <a:p>
                <a:pPr marL="0" marR="0" lvl="0" indent="0" algn="ctr" defTabSz="609585" rtl="0" eaLnBrk="0" fontAlgn="base" latinLnBrk="0" hangingPunct="0">
                  <a:lnSpc>
                    <a:spcPct val="100000"/>
                  </a:lnSpc>
                  <a:spcBef>
                    <a:spcPct val="0"/>
                  </a:spcBef>
                  <a:spcAft>
                    <a:spcPct val="0"/>
                  </a:spcAft>
                  <a:buClrTx/>
                  <a:buSzTx/>
                  <a:buFontTx/>
                  <a:buNone/>
                  <a:tabLst/>
                  <a:defRPr/>
                </a:pPr>
                <a:r>
                  <a:rPr kumimoji="0" lang="en-GB" sz="1400"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28</a:t>
                </a:r>
              </a:p>
            </p:txBody>
          </p:sp>
          <p:grpSp>
            <p:nvGrpSpPr>
              <p:cNvPr id="170" name="Group 169"/>
              <p:cNvGrpSpPr/>
              <p:nvPr/>
            </p:nvGrpSpPr>
            <p:grpSpPr>
              <a:xfrm>
                <a:off x="4839781" y="2125405"/>
                <a:ext cx="3625066" cy="1833469"/>
                <a:chOff x="1984375" y="411163"/>
                <a:chExt cx="4713561" cy="2418804"/>
              </a:xfrm>
              <a:solidFill>
                <a:srgbClr val="A53A3F"/>
              </a:solidFill>
            </p:grpSpPr>
            <p:sp>
              <p:nvSpPr>
                <p:cNvPr id="139" name="Freeform 5"/>
                <p:cNvSpPr>
                  <a:spLocks/>
                </p:cNvSpPr>
                <p:nvPr/>
              </p:nvSpPr>
              <p:spPr bwMode="auto">
                <a:xfrm>
                  <a:off x="1984375" y="411163"/>
                  <a:ext cx="4683125" cy="2387600"/>
                </a:xfrm>
                <a:custGeom>
                  <a:avLst/>
                  <a:gdLst>
                    <a:gd name="T0" fmla="*/ 66 w 2950"/>
                    <a:gd name="T1" fmla="*/ 16 h 1504"/>
                    <a:gd name="T2" fmla="*/ 107 w 2950"/>
                    <a:gd name="T3" fmla="*/ 31 h 1504"/>
                    <a:gd name="T4" fmla="*/ 116 w 2950"/>
                    <a:gd name="T5" fmla="*/ 61 h 1504"/>
                    <a:gd name="T6" fmla="*/ 123 w 2950"/>
                    <a:gd name="T7" fmla="*/ 83 h 1504"/>
                    <a:gd name="T8" fmla="*/ 144 w 2950"/>
                    <a:gd name="T9" fmla="*/ 180 h 1504"/>
                    <a:gd name="T10" fmla="*/ 163 w 2950"/>
                    <a:gd name="T11" fmla="*/ 185 h 1504"/>
                    <a:gd name="T12" fmla="*/ 246 w 2950"/>
                    <a:gd name="T13" fmla="*/ 201 h 1504"/>
                    <a:gd name="T14" fmla="*/ 255 w 2950"/>
                    <a:gd name="T15" fmla="*/ 213 h 1504"/>
                    <a:gd name="T16" fmla="*/ 260 w 2950"/>
                    <a:gd name="T17" fmla="*/ 225 h 1504"/>
                    <a:gd name="T18" fmla="*/ 274 w 2950"/>
                    <a:gd name="T19" fmla="*/ 272 h 1504"/>
                    <a:gd name="T20" fmla="*/ 291 w 2950"/>
                    <a:gd name="T21" fmla="*/ 320 h 1504"/>
                    <a:gd name="T22" fmla="*/ 305 w 2950"/>
                    <a:gd name="T23" fmla="*/ 336 h 1504"/>
                    <a:gd name="T24" fmla="*/ 366 w 2950"/>
                    <a:gd name="T25" fmla="*/ 353 h 1504"/>
                    <a:gd name="T26" fmla="*/ 406 w 2950"/>
                    <a:gd name="T27" fmla="*/ 362 h 1504"/>
                    <a:gd name="T28" fmla="*/ 413 w 2950"/>
                    <a:gd name="T29" fmla="*/ 388 h 1504"/>
                    <a:gd name="T30" fmla="*/ 420 w 2950"/>
                    <a:gd name="T31" fmla="*/ 414 h 1504"/>
                    <a:gd name="T32" fmla="*/ 430 w 2950"/>
                    <a:gd name="T33" fmla="*/ 526 h 1504"/>
                    <a:gd name="T34" fmla="*/ 437 w 2950"/>
                    <a:gd name="T35" fmla="*/ 542 h 1504"/>
                    <a:gd name="T36" fmla="*/ 442 w 2950"/>
                    <a:gd name="T37" fmla="*/ 552 h 1504"/>
                    <a:gd name="T38" fmla="*/ 545 w 2950"/>
                    <a:gd name="T39" fmla="*/ 566 h 1504"/>
                    <a:gd name="T40" fmla="*/ 555 w 2950"/>
                    <a:gd name="T41" fmla="*/ 583 h 1504"/>
                    <a:gd name="T42" fmla="*/ 567 w 2950"/>
                    <a:gd name="T43" fmla="*/ 618 h 1504"/>
                    <a:gd name="T44" fmla="*/ 578 w 2950"/>
                    <a:gd name="T45" fmla="*/ 673 h 1504"/>
                    <a:gd name="T46" fmla="*/ 586 w 2950"/>
                    <a:gd name="T47" fmla="*/ 696 h 1504"/>
                    <a:gd name="T48" fmla="*/ 602 w 2950"/>
                    <a:gd name="T49" fmla="*/ 720 h 1504"/>
                    <a:gd name="T50" fmla="*/ 647 w 2950"/>
                    <a:gd name="T51" fmla="*/ 734 h 1504"/>
                    <a:gd name="T52" fmla="*/ 685 w 2950"/>
                    <a:gd name="T53" fmla="*/ 756 h 1504"/>
                    <a:gd name="T54" fmla="*/ 715 w 2950"/>
                    <a:gd name="T55" fmla="*/ 772 h 1504"/>
                    <a:gd name="T56" fmla="*/ 765 w 2950"/>
                    <a:gd name="T57" fmla="*/ 798 h 1504"/>
                    <a:gd name="T58" fmla="*/ 807 w 2950"/>
                    <a:gd name="T59" fmla="*/ 815 h 1504"/>
                    <a:gd name="T60" fmla="*/ 843 w 2950"/>
                    <a:gd name="T61" fmla="*/ 829 h 1504"/>
                    <a:gd name="T62" fmla="*/ 852 w 2950"/>
                    <a:gd name="T63" fmla="*/ 843 h 1504"/>
                    <a:gd name="T64" fmla="*/ 864 w 2950"/>
                    <a:gd name="T65" fmla="*/ 888 h 1504"/>
                    <a:gd name="T66" fmla="*/ 873 w 2950"/>
                    <a:gd name="T67" fmla="*/ 940 h 1504"/>
                    <a:gd name="T68" fmla="*/ 888 w 2950"/>
                    <a:gd name="T69" fmla="*/ 973 h 1504"/>
                    <a:gd name="T70" fmla="*/ 937 w 2950"/>
                    <a:gd name="T71" fmla="*/ 1000 h 1504"/>
                    <a:gd name="T72" fmla="*/ 1031 w 2950"/>
                    <a:gd name="T73" fmla="*/ 1016 h 1504"/>
                    <a:gd name="T74" fmla="*/ 1093 w 2950"/>
                    <a:gd name="T75" fmla="*/ 1028 h 1504"/>
                    <a:gd name="T76" fmla="*/ 1135 w 2950"/>
                    <a:gd name="T77" fmla="*/ 1047 h 1504"/>
                    <a:gd name="T78" fmla="*/ 1147 w 2950"/>
                    <a:gd name="T79" fmla="*/ 1066 h 1504"/>
                    <a:gd name="T80" fmla="*/ 1154 w 2950"/>
                    <a:gd name="T81" fmla="*/ 1087 h 1504"/>
                    <a:gd name="T82" fmla="*/ 1161 w 2950"/>
                    <a:gd name="T83" fmla="*/ 1113 h 1504"/>
                    <a:gd name="T84" fmla="*/ 1173 w 2950"/>
                    <a:gd name="T85" fmla="*/ 1125 h 1504"/>
                    <a:gd name="T86" fmla="*/ 1185 w 2950"/>
                    <a:gd name="T87" fmla="*/ 1146 h 1504"/>
                    <a:gd name="T88" fmla="*/ 1300 w 2950"/>
                    <a:gd name="T89" fmla="*/ 1172 h 1504"/>
                    <a:gd name="T90" fmla="*/ 1319 w 2950"/>
                    <a:gd name="T91" fmla="*/ 1191 h 1504"/>
                    <a:gd name="T92" fmla="*/ 1442 w 2950"/>
                    <a:gd name="T93" fmla="*/ 1203 h 1504"/>
                    <a:gd name="T94" fmla="*/ 1456 w 2950"/>
                    <a:gd name="T95" fmla="*/ 1232 h 1504"/>
                    <a:gd name="T96" fmla="*/ 1477 w 2950"/>
                    <a:gd name="T97" fmla="*/ 1262 h 1504"/>
                    <a:gd name="T98" fmla="*/ 1725 w 2950"/>
                    <a:gd name="T99" fmla="*/ 1281 h 1504"/>
                    <a:gd name="T100" fmla="*/ 1754 w 2950"/>
                    <a:gd name="T101" fmla="*/ 1298 h 1504"/>
                    <a:gd name="T102" fmla="*/ 1779 w 2950"/>
                    <a:gd name="T103" fmla="*/ 1341 h 1504"/>
                    <a:gd name="T104" fmla="*/ 2030 w 2950"/>
                    <a:gd name="T105" fmla="*/ 1367 h 1504"/>
                    <a:gd name="T106" fmla="*/ 2202 w 2950"/>
                    <a:gd name="T107" fmla="*/ 1416 h 1504"/>
                    <a:gd name="T108" fmla="*/ 2950 w 2950"/>
                    <a:gd name="T109" fmla="*/ 1504 h 1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950" h="1504">
                      <a:moveTo>
                        <a:pt x="0" y="0"/>
                      </a:moveTo>
                      <a:lnTo>
                        <a:pt x="31" y="0"/>
                      </a:lnTo>
                      <a:lnTo>
                        <a:pt x="31" y="16"/>
                      </a:lnTo>
                      <a:lnTo>
                        <a:pt x="66" y="16"/>
                      </a:lnTo>
                      <a:lnTo>
                        <a:pt x="66" y="24"/>
                      </a:lnTo>
                      <a:lnTo>
                        <a:pt x="97" y="24"/>
                      </a:lnTo>
                      <a:lnTo>
                        <a:pt x="97" y="31"/>
                      </a:lnTo>
                      <a:lnTo>
                        <a:pt x="107" y="31"/>
                      </a:lnTo>
                      <a:lnTo>
                        <a:pt x="107" y="45"/>
                      </a:lnTo>
                      <a:lnTo>
                        <a:pt x="114" y="45"/>
                      </a:lnTo>
                      <a:lnTo>
                        <a:pt x="114" y="61"/>
                      </a:lnTo>
                      <a:lnTo>
                        <a:pt x="116" y="61"/>
                      </a:lnTo>
                      <a:lnTo>
                        <a:pt x="116" y="66"/>
                      </a:lnTo>
                      <a:lnTo>
                        <a:pt x="121" y="66"/>
                      </a:lnTo>
                      <a:lnTo>
                        <a:pt x="121" y="83"/>
                      </a:lnTo>
                      <a:lnTo>
                        <a:pt x="123" y="83"/>
                      </a:lnTo>
                      <a:lnTo>
                        <a:pt x="123" y="121"/>
                      </a:lnTo>
                      <a:lnTo>
                        <a:pt x="130" y="121"/>
                      </a:lnTo>
                      <a:lnTo>
                        <a:pt x="130" y="180"/>
                      </a:lnTo>
                      <a:lnTo>
                        <a:pt x="144" y="180"/>
                      </a:lnTo>
                      <a:lnTo>
                        <a:pt x="144" y="182"/>
                      </a:lnTo>
                      <a:lnTo>
                        <a:pt x="151" y="182"/>
                      </a:lnTo>
                      <a:lnTo>
                        <a:pt x="151" y="185"/>
                      </a:lnTo>
                      <a:lnTo>
                        <a:pt x="163" y="185"/>
                      </a:lnTo>
                      <a:lnTo>
                        <a:pt x="163" y="194"/>
                      </a:lnTo>
                      <a:lnTo>
                        <a:pt x="225" y="194"/>
                      </a:lnTo>
                      <a:lnTo>
                        <a:pt x="225" y="201"/>
                      </a:lnTo>
                      <a:lnTo>
                        <a:pt x="246" y="201"/>
                      </a:lnTo>
                      <a:lnTo>
                        <a:pt x="246" y="211"/>
                      </a:lnTo>
                      <a:lnTo>
                        <a:pt x="250" y="211"/>
                      </a:lnTo>
                      <a:lnTo>
                        <a:pt x="250" y="213"/>
                      </a:lnTo>
                      <a:lnTo>
                        <a:pt x="255" y="213"/>
                      </a:lnTo>
                      <a:lnTo>
                        <a:pt x="255" y="218"/>
                      </a:lnTo>
                      <a:lnTo>
                        <a:pt x="255" y="218"/>
                      </a:lnTo>
                      <a:lnTo>
                        <a:pt x="255" y="225"/>
                      </a:lnTo>
                      <a:lnTo>
                        <a:pt x="260" y="225"/>
                      </a:lnTo>
                      <a:lnTo>
                        <a:pt x="260" y="251"/>
                      </a:lnTo>
                      <a:lnTo>
                        <a:pt x="267" y="251"/>
                      </a:lnTo>
                      <a:lnTo>
                        <a:pt x="267" y="272"/>
                      </a:lnTo>
                      <a:lnTo>
                        <a:pt x="274" y="272"/>
                      </a:lnTo>
                      <a:lnTo>
                        <a:pt x="274" y="317"/>
                      </a:lnTo>
                      <a:lnTo>
                        <a:pt x="286" y="317"/>
                      </a:lnTo>
                      <a:lnTo>
                        <a:pt x="286" y="320"/>
                      </a:lnTo>
                      <a:lnTo>
                        <a:pt x="291" y="320"/>
                      </a:lnTo>
                      <a:lnTo>
                        <a:pt x="291" y="327"/>
                      </a:lnTo>
                      <a:lnTo>
                        <a:pt x="302" y="327"/>
                      </a:lnTo>
                      <a:lnTo>
                        <a:pt x="302" y="336"/>
                      </a:lnTo>
                      <a:lnTo>
                        <a:pt x="305" y="336"/>
                      </a:lnTo>
                      <a:lnTo>
                        <a:pt x="305" y="346"/>
                      </a:lnTo>
                      <a:lnTo>
                        <a:pt x="335" y="346"/>
                      </a:lnTo>
                      <a:lnTo>
                        <a:pt x="335" y="353"/>
                      </a:lnTo>
                      <a:lnTo>
                        <a:pt x="366" y="353"/>
                      </a:lnTo>
                      <a:lnTo>
                        <a:pt x="366" y="358"/>
                      </a:lnTo>
                      <a:lnTo>
                        <a:pt x="394" y="358"/>
                      </a:lnTo>
                      <a:lnTo>
                        <a:pt x="394" y="362"/>
                      </a:lnTo>
                      <a:lnTo>
                        <a:pt x="406" y="362"/>
                      </a:lnTo>
                      <a:lnTo>
                        <a:pt x="406" y="376"/>
                      </a:lnTo>
                      <a:lnTo>
                        <a:pt x="409" y="376"/>
                      </a:lnTo>
                      <a:lnTo>
                        <a:pt x="409" y="388"/>
                      </a:lnTo>
                      <a:lnTo>
                        <a:pt x="413" y="388"/>
                      </a:lnTo>
                      <a:lnTo>
                        <a:pt x="413" y="400"/>
                      </a:lnTo>
                      <a:lnTo>
                        <a:pt x="418" y="400"/>
                      </a:lnTo>
                      <a:lnTo>
                        <a:pt x="418" y="414"/>
                      </a:lnTo>
                      <a:lnTo>
                        <a:pt x="420" y="414"/>
                      </a:lnTo>
                      <a:lnTo>
                        <a:pt x="420" y="493"/>
                      </a:lnTo>
                      <a:lnTo>
                        <a:pt x="425" y="493"/>
                      </a:lnTo>
                      <a:lnTo>
                        <a:pt x="425" y="526"/>
                      </a:lnTo>
                      <a:lnTo>
                        <a:pt x="430" y="526"/>
                      </a:lnTo>
                      <a:lnTo>
                        <a:pt x="430" y="535"/>
                      </a:lnTo>
                      <a:lnTo>
                        <a:pt x="432" y="535"/>
                      </a:lnTo>
                      <a:lnTo>
                        <a:pt x="432" y="542"/>
                      </a:lnTo>
                      <a:lnTo>
                        <a:pt x="437" y="542"/>
                      </a:lnTo>
                      <a:lnTo>
                        <a:pt x="437" y="547"/>
                      </a:lnTo>
                      <a:lnTo>
                        <a:pt x="439" y="547"/>
                      </a:lnTo>
                      <a:lnTo>
                        <a:pt x="439" y="552"/>
                      </a:lnTo>
                      <a:lnTo>
                        <a:pt x="442" y="552"/>
                      </a:lnTo>
                      <a:lnTo>
                        <a:pt x="442" y="557"/>
                      </a:lnTo>
                      <a:lnTo>
                        <a:pt x="529" y="557"/>
                      </a:lnTo>
                      <a:lnTo>
                        <a:pt x="529" y="566"/>
                      </a:lnTo>
                      <a:lnTo>
                        <a:pt x="545" y="566"/>
                      </a:lnTo>
                      <a:lnTo>
                        <a:pt x="545" y="573"/>
                      </a:lnTo>
                      <a:lnTo>
                        <a:pt x="550" y="573"/>
                      </a:lnTo>
                      <a:lnTo>
                        <a:pt x="550" y="583"/>
                      </a:lnTo>
                      <a:lnTo>
                        <a:pt x="555" y="583"/>
                      </a:lnTo>
                      <a:lnTo>
                        <a:pt x="555" y="606"/>
                      </a:lnTo>
                      <a:lnTo>
                        <a:pt x="562" y="606"/>
                      </a:lnTo>
                      <a:lnTo>
                        <a:pt x="562" y="618"/>
                      </a:lnTo>
                      <a:lnTo>
                        <a:pt x="567" y="618"/>
                      </a:lnTo>
                      <a:lnTo>
                        <a:pt x="567" y="651"/>
                      </a:lnTo>
                      <a:lnTo>
                        <a:pt x="574" y="651"/>
                      </a:lnTo>
                      <a:lnTo>
                        <a:pt x="574" y="673"/>
                      </a:lnTo>
                      <a:lnTo>
                        <a:pt x="578" y="673"/>
                      </a:lnTo>
                      <a:lnTo>
                        <a:pt x="578" y="680"/>
                      </a:lnTo>
                      <a:lnTo>
                        <a:pt x="583" y="680"/>
                      </a:lnTo>
                      <a:lnTo>
                        <a:pt x="583" y="696"/>
                      </a:lnTo>
                      <a:lnTo>
                        <a:pt x="586" y="696"/>
                      </a:lnTo>
                      <a:lnTo>
                        <a:pt x="586" y="711"/>
                      </a:lnTo>
                      <a:lnTo>
                        <a:pt x="590" y="711"/>
                      </a:lnTo>
                      <a:lnTo>
                        <a:pt x="590" y="720"/>
                      </a:lnTo>
                      <a:lnTo>
                        <a:pt x="602" y="720"/>
                      </a:lnTo>
                      <a:lnTo>
                        <a:pt x="602" y="725"/>
                      </a:lnTo>
                      <a:lnTo>
                        <a:pt x="616" y="725"/>
                      </a:lnTo>
                      <a:lnTo>
                        <a:pt x="616" y="734"/>
                      </a:lnTo>
                      <a:lnTo>
                        <a:pt x="647" y="734"/>
                      </a:lnTo>
                      <a:lnTo>
                        <a:pt x="647" y="751"/>
                      </a:lnTo>
                      <a:lnTo>
                        <a:pt x="673" y="751"/>
                      </a:lnTo>
                      <a:lnTo>
                        <a:pt x="673" y="756"/>
                      </a:lnTo>
                      <a:lnTo>
                        <a:pt x="685" y="756"/>
                      </a:lnTo>
                      <a:lnTo>
                        <a:pt x="685" y="767"/>
                      </a:lnTo>
                      <a:lnTo>
                        <a:pt x="692" y="767"/>
                      </a:lnTo>
                      <a:lnTo>
                        <a:pt x="692" y="772"/>
                      </a:lnTo>
                      <a:lnTo>
                        <a:pt x="715" y="772"/>
                      </a:lnTo>
                      <a:lnTo>
                        <a:pt x="715" y="782"/>
                      </a:lnTo>
                      <a:lnTo>
                        <a:pt x="727" y="782"/>
                      </a:lnTo>
                      <a:lnTo>
                        <a:pt x="727" y="798"/>
                      </a:lnTo>
                      <a:lnTo>
                        <a:pt x="765" y="798"/>
                      </a:lnTo>
                      <a:lnTo>
                        <a:pt x="765" y="805"/>
                      </a:lnTo>
                      <a:lnTo>
                        <a:pt x="791" y="805"/>
                      </a:lnTo>
                      <a:lnTo>
                        <a:pt x="791" y="815"/>
                      </a:lnTo>
                      <a:lnTo>
                        <a:pt x="807" y="815"/>
                      </a:lnTo>
                      <a:lnTo>
                        <a:pt x="807" y="824"/>
                      </a:lnTo>
                      <a:lnTo>
                        <a:pt x="831" y="824"/>
                      </a:lnTo>
                      <a:lnTo>
                        <a:pt x="831" y="829"/>
                      </a:lnTo>
                      <a:lnTo>
                        <a:pt x="843" y="829"/>
                      </a:lnTo>
                      <a:lnTo>
                        <a:pt x="843" y="836"/>
                      </a:lnTo>
                      <a:lnTo>
                        <a:pt x="847" y="836"/>
                      </a:lnTo>
                      <a:lnTo>
                        <a:pt x="847" y="843"/>
                      </a:lnTo>
                      <a:lnTo>
                        <a:pt x="852" y="843"/>
                      </a:lnTo>
                      <a:lnTo>
                        <a:pt x="852" y="860"/>
                      </a:lnTo>
                      <a:lnTo>
                        <a:pt x="857" y="860"/>
                      </a:lnTo>
                      <a:lnTo>
                        <a:pt x="857" y="888"/>
                      </a:lnTo>
                      <a:lnTo>
                        <a:pt x="864" y="888"/>
                      </a:lnTo>
                      <a:lnTo>
                        <a:pt x="864" y="919"/>
                      </a:lnTo>
                      <a:lnTo>
                        <a:pt x="869" y="919"/>
                      </a:lnTo>
                      <a:lnTo>
                        <a:pt x="869" y="940"/>
                      </a:lnTo>
                      <a:lnTo>
                        <a:pt x="873" y="940"/>
                      </a:lnTo>
                      <a:lnTo>
                        <a:pt x="873" y="957"/>
                      </a:lnTo>
                      <a:lnTo>
                        <a:pt x="883" y="957"/>
                      </a:lnTo>
                      <a:lnTo>
                        <a:pt x="883" y="973"/>
                      </a:lnTo>
                      <a:lnTo>
                        <a:pt x="888" y="973"/>
                      </a:lnTo>
                      <a:lnTo>
                        <a:pt x="888" y="983"/>
                      </a:lnTo>
                      <a:lnTo>
                        <a:pt x="892" y="983"/>
                      </a:lnTo>
                      <a:lnTo>
                        <a:pt x="892" y="1000"/>
                      </a:lnTo>
                      <a:lnTo>
                        <a:pt x="937" y="1000"/>
                      </a:lnTo>
                      <a:lnTo>
                        <a:pt x="937" y="1009"/>
                      </a:lnTo>
                      <a:lnTo>
                        <a:pt x="991" y="1009"/>
                      </a:lnTo>
                      <a:lnTo>
                        <a:pt x="991" y="1016"/>
                      </a:lnTo>
                      <a:lnTo>
                        <a:pt x="1031" y="1016"/>
                      </a:lnTo>
                      <a:lnTo>
                        <a:pt x="1031" y="1018"/>
                      </a:lnTo>
                      <a:lnTo>
                        <a:pt x="1036" y="1018"/>
                      </a:lnTo>
                      <a:lnTo>
                        <a:pt x="1036" y="1028"/>
                      </a:lnTo>
                      <a:lnTo>
                        <a:pt x="1093" y="1028"/>
                      </a:lnTo>
                      <a:lnTo>
                        <a:pt x="1093" y="1040"/>
                      </a:lnTo>
                      <a:lnTo>
                        <a:pt x="1133" y="1040"/>
                      </a:lnTo>
                      <a:lnTo>
                        <a:pt x="1133" y="1047"/>
                      </a:lnTo>
                      <a:lnTo>
                        <a:pt x="1135" y="1047"/>
                      </a:lnTo>
                      <a:lnTo>
                        <a:pt x="1135" y="1056"/>
                      </a:lnTo>
                      <a:lnTo>
                        <a:pt x="1142" y="1056"/>
                      </a:lnTo>
                      <a:lnTo>
                        <a:pt x="1142" y="1066"/>
                      </a:lnTo>
                      <a:lnTo>
                        <a:pt x="1147" y="1066"/>
                      </a:lnTo>
                      <a:lnTo>
                        <a:pt x="1147" y="1075"/>
                      </a:lnTo>
                      <a:lnTo>
                        <a:pt x="1152" y="1075"/>
                      </a:lnTo>
                      <a:lnTo>
                        <a:pt x="1152" y="1087"/>
                      </a:lnTo>
                      <a:lnTo>
                        <a:pt x="1154" y="1087"/>
                      </a:lnTo>
                      <a:lnTo>
                        <a:pt x="1154" y="1099"/>
                      </a:lnTo>
                      <a:lnTo>
                        <a:pt x="1159" y="1099"/>
                      </a:lnTo>
                      <a:lnTo>
                        <a:pt x="1159" y="1113"/>
                      </a:lnTo>
                      <a:lnTo>
                        <a:pt x="1161" y="1113"/>
                      </a:lnTo>
                      <a:lnTo>
                        <a:pt x="1161" y="1120"/>
                      </a:lnTo>
                      <a:lnTo>
                        <a:pt x="1168" y="1120"/>
                      </a:lnTo>
                      <a:lnTo>
                        <a:pt x="1168" y="1125"/>
                      </a:lnTo>
                      <a:lnTo>
                        <a:pt x="1173" y="1125"/>
                      </a:lnTo>
                      <a:lnTo>
                        <a:pt x="1173" y="1135"/>
                      </a:lnTo>
                      <a:lnTo>
                        <a:pt x="1180" y="1135"/>
                      </a:lnTo>
                      <a:lnTo>
                        <a:pt x="1180" y="1146"/>
                      </a:lnTo>
                      <a:lnTo>
                        <a:pt x="1185" y="1146"/>
                      </a:lnTo>
                      <a:lnTo>
                        <a:pt x="1185" y="1161"/>
                      </a:lnTo>
                      <a:lnTo>
                        <a:pt x="1216" y="1161"/>
                      </a:lnTo>
                      <a:lnTo>
                        <a:pt x="1216" y="1172"/>
                      </a:lnTo>
                      <a:lnTo>
                        <a:pt x="1300" y="1172"/>
                      </a:lnTo>
                      <a:lnTo>
                        <a:pt x="1300" y="1182"/>
                      </a:lnTo>
                      <a:lnTo>
                        <a:pt x="1315" y="1182"/>
                      </a:lnTo>
                      <a:lnTo>
                        <a:pt x="1315" y="1191"/>
                      </a:lnTo>
                      <a:lnTo>
                        <a:pt x="1319" y="1191"/>
                      </a:lnTo>
                      <a:lnTo>
                        <a:pt x="1319" y="1194"/>
                      </a:lnTo>
                      <a:lnTo>
                        <a:pt x="1362" y="1194"/>
                      </a:lnTo>
                      <a:lnTo>
                        <a:pt x="1362" y="1203"/>
                      </a:lnTo>
                      <a:lnTo>
                        <a:pt x="1442" y="1203"/>
                      </a:lnTo>
                      <a:lnTo>
                        <a:pt x="1442" y="1208"/>
                      </a:lnTo>
                      <a:lnTo>
                        <a:pt x="1451" y="1208"/>
                      </a:lnTo>
                      <a:lnTo>
                        <a:pt x="1451" y="1232"/>
                      </a:lnTo>
                      <a:lnTo>
                        <a:pt x="1456" y="1232"/>
                      </a:lnTo>
                      <a:lnTo>
                        <a:pt x="1456" y="1253"/>
                      </a:lnTo>
                      <a:lnTo>
                        <a:pt x="1461" y="1253"/>
                      </a:lnTo>
                      <a:lnTo>
                        <a:pt x="1461" y="1262"/>
                      </a:lnTo>
                      <a:lnTo>
                        <a:pt x="1477" y="1262"/>
                      </a:lnTo>
                      <a:lnTo>
                        <a:pt x="1477" y="1267"/>
                      </a:lnTo>
                      <a:lnTo>
                        <a:pt x="1494" y="1267"/>
                      </a:lnTo>
                      <a:lnTo>
                        <a:pt x="1494" y="1281"/>
                      </a:lnTo>
                      <a:lnTo>
                        <a:pt x="1725" y="1281"/>
                      </a:lnTo>
                      <a:lnTo>
                        <a:pt x="1725" y="1286"/>
                      </a:lnTo>
                      <a:lnTo>
                        <a:pt x="1746" y="1286"/>
                      </a:lnTo>
                      <a:lnTo>
                        <a:pt x="1746" y="1298"/>
                      </a:lnTo>
                      <a:lnTo>
                        <a:pt x="1754" y="1298"/>
                      </a:lnTo>
                      <a:lnTo>
                        <a:pt x="1754" y="1300"/>
                      </a:lnTo>
                      <a:lnTo>
                        <a:pt x="1763" y="1300"/>
                      </a:lnTo>
                      <a:lnTo>
                        <a:pt x="1763" y="1341"/>
                      </a:lnTo>
                      <a:lnTo>
                        <a:pt x="1779" y="1341"/>
                      </a:lnTo>
                      <a:lnTo>
                        <a:pt x="1779" y="1362"/>
                      </a:lnTo>
                      <a:lnTo>
                        <a:pt x="2022" y="1362"/>
                      </a:lnTo>
                      <a:lnTo>
                        <a:pt x="2022" y="1367"/>
                      </a:lnTo>
                      <a:lnTo>
                        <a:pt x="2030" y="1367"/>
                      </a:lnTo>
                      <a:lnTo>
                        <a:pt x="2030" y="1383"/>
                      </a:lnTo>
                      <a:lnTo>
                        <a:pt x="2096" y="1383"/>
                      </a:lnTo>
                      <a:lnTo>
                        <a:pt x="2096" y="1416"/>
                      </a:lnTo>
                      <a:lnTo>
                        <a:pt x="2202" y="1416"/>
                      </a:lnTo>
                      <a:lnTo>
                        <a:pt x="2202" y="1457"/>
                      </a:lnTo>
                      <a:lnTo>
                        <a:pt x="2339" y="1457"/>
                      </a:lnTo>
                      <a:lnTo>
                        <a:pt x="2339" y="1504"/>
                      </a:lnTo>
                      <a:lnTo>
                        <a:pt x="2950" y="1504"/>
                      </a:lnTo>
                    </a:path>
                  </a:pathLst>
                </a:custGeom>
                <a:noFill/>
                <a:ln w="28575" cap="flat">
                  <a:solidFill>
                    <a:srgbClr val="0066FF"/>
                  </a:solidFill>
                  <a:prstDash val="solid"/>
                  <a:miter lim="800000"/>
                  <a:headEnd/>
                  <a:tailEnd/>
                </a:ln>
              </p:spPr>
              <p:txBody>
                <a:bodyPr vert="horz" wrap="square" lIns="68580" tIns="34291" rIns="68580" bIns="34291"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140" name="Oval 6"/>
                <p:cNvSpPr>
                  <a:spLocks noChangeArrowheads="1"/>
                </p:cNvSpPr>
                <p:nvPr/>
              </p:nvSpPr>
              <p:spPr bwMode="auto">
                <a:xfrm>
                  <a:off x="2160587" y="573087"/>
                  <a:ext cx="52661" cy="53430"/>
                </a:xfrm>
                <a:prstGeom prst="ellipse">
                  <a:avLst/>
                </a:prstGeom>
                <a:solidFill>
                  <a:schemeClr val="accent2"/>
                </a:solidFill>
                <a:ln w="28575">
                  <a:solidFill>
                    <a:schemeClr val="tx1"/>
                  </a:solidFill>
                  <a:round/>
                  <a:headEnd/>
                  <a:tailEnd/>
                </a:ln>
              </p:spPr>
              <p:txBody>
                <a:bodyPr vert="horz" wrap="square" lIns="68580" tIns="34291" rIns="68580" bIns="34291"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141" name="Oval 7"/>
                <p:cNvSpPr>
                  <a:spLocks noChangeArrowheads="1"/>
                </p:cNvSpPr>
                <p:nvPr/>
              </p:nvSpPr>
              <p:spPr bwMode="auto">
                <a:xfrm>
                  <a:off x="2176463" y="674687"/>
                  <a:ext cx="52661" cy="53430"/>
                </a:xfrm>
                <a:prstGeom prst="ellipse">
                  <a:avLst/>
                </a:prstGeom>
                <a:solidFill>
                  <a:schemeClr val="accent2"/>
                </a:solidFill>
                <a:ln w="28575">
                  <a:solidFill>
                    <a:schemeClr val="tx1"/>
                  </a:solidFill>
                  <a:round/>
                  <a:headEnd/>
                  <a:tailEnd/>
                </a:ln>
              </p:spPr>
              <p:txBody>
                <a:bodyPr vert="horz" wrap="square" lIns="68580" tIns="34291" rIns="68580" bIns="34291"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142" name="Oval 8"/>
                <p:cNvSpPr>
                  <a:spLocks noChangeArrowheads="1"/>
                </p:cNvSpPr>
                <p:nvPr/>
              </p:nvSpPr>
              <p:spPr bwMode="auto">
                <a:xfrm>
                  <a:off x="2386013" y="782637"/>
                  <a:ext cx="52661" cy="53430"/>
                </a:xfrm>
                <a:prstGeom prst="ellipse">
                  <a:avLst/>
                </a:prstGeom>
                <a:solidFill>
                  <a:schemeClr val="accent2"/>
                </a:solidFill>
                <a:ln w="28575">
                  <a:solidFill>
                    <a:schemeClr val="tx1"/>
                  </a:solidFill>
                  <a:round/>
                  <a:headEnd/>
                  <a:tailEnd/>
                </a:ln>
              </p:spPr>
              <p:txBody>
                <a:bodyPr vert="horz" wrap="square" lIns="68580" tIns="34291" rIns="68580" bIns="34291"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143" name="Oval 9"/>
                <p:cNvSpPr>
                  <a:spLocks noChangeArrowheads="1"/>
                </p:cNvSpPr>
                <p:nvPr/>
              </p:nvSpPr>
              <p:spPr bwMode="auto">
                <a:xfrm>
                  <a:off x="2587624" y="960437"/>
                  <a:ext cx="52661" cy="53430"/>
                </a:xfrm>
                <a:prstGeom prst="ellipse">
                  <a:avLst/>
                </a:prstGeom>
                <a:solidFill>
                  <a:schemeClr val="accent2"/>
                </a:solidFill>
                <a:ln w="28575">
                  <a:solidFill>
                    <a:schemeClr val="tx1"/>
                  </a:solidFill>
                  <a:round/>
                  <a:headEnd/>
                  <a:tailEnd/>
                </a:ln>
              </p:spPr>
              <p:txBody>
                <a:bodyPr vert="horz" wrap="square" lIns="68580" tIns="34291" rIns="68580" bIns="34291"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144" name="Oval 10"/>
                <p:cNvSpPr>
                  <a:spLocks noChangeArrowheads="1"/>
                </p:cNvSpPr>
                <p:nvPr/>
              </p:nvSpPr>
              <p:spPr bwMode="auto">
                <a:xfrm>
                  <a:off x="2849562" y="1362074"/>
                  <a:ext cx="52661" cy="53430"/>
                </a:xfrm>
                <a:prstGeom prst="ellipse">
                  <a:avLst/>
                </a:prstGeom>
                <a:solidFill>
                  <a:schemeClr val="accent2"/>
                </a:solidFill>
                <a:ln w="28575">
                  <a:solidFill>
                    <a:schemeClr val="tx1"/>
                  </a:solidFill>
                  <a:round/>
                  <a:headEnd/>
                  <a:tailEnd/>
                </a:ln>
              </p:spPr>
              <p:txBody>
                <a:bodyPr vert="horz" wrap="square" lIns="68580" tIns="34291" rIns="68580" bIns="34291"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145" name="Oval 11"/>
                <p:cNvSpPr>
                  <a:spLocks noChangeArrowheads="1"/>
                </p:cNvSpPr>
                <p:nvPr/>
              </p:nvSpPr>
              <p:spPr bwMode="auto">
                <a:xfrm>
                  <a:off x="3760788" y="2043112"/>
                  <a:ext cx="52661" cy="53430"/>
                </a:xfrm>
                <a:prstGeom prst="ellipse">
                  <a:avLst/>
                </a:prstGeom>
                <a:solidFill>
                  <a:schemeClr val="accent2"/>
                </a:solidFill>
                <a:ln w="28575">
                  <a:solidFill>
                    <a:schemeClr val="tx1"/>
                  </a:solidFill>
                  <a:round/>
                  <a:headEnd/>
                  <a:tailEnd/>
                </a:ln>
              </p:spPr>
              <p:txBody>
                <a:bodyPr vert="horz" wrap="square" lIns="68580" tIns="34291" rIns="68580" bIns="34291"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146" name="Oval 12"/>
                <p:cNvSpPr>
                  <a:spLocks noChangeArrowheads="1"/>
                </p:cNvSpPr>
                <p:nvPr/>
              </p:nvSpPr>
              <p:spPr bwMode="auto">
                <a:xfrm>
                  <a:off x="3775075" y="2076450"/>
                  <a:ext cx="46038" cy="46038"/>
                </a:xfrm>
                <a:prstGeom prst="ellipse">
                  <a:avLst/>
                </a:prstGeom>
                <a:solidFill>
                  <a:schemeClr val="accent2"/>
                </a:solidFill>
                <a:ln w="28575">
                  <a:solidFill>
                    <a:schemeClr val="tx1"/>
                  </a:solidFill>
                  <a:round/>
                  <a:headEnd/>
                  <a:tailEnd/>
                </a:ln>
              </p:spPr>
              <p:txBody>
                <a:bodyPr vert="horz" wrap="square" lIns="68580" tIns="34291" rIns="68580" bIns="34291"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147" name="Oval 13"/>
                <p:cNvSpPr>
                  <a:spLocks noChangeArrowheads="1"/>
                </p:cNvSpPr>
                <p:nvPr/>
              </p:nvSpPr>
              <p:spPr bwMode="auto">
                <a:xfrm>
                  <a:off x="3783013" y="2100262"/>
                  <a:ext cx="52661" cy="53430"/>
                </a:xfrm>
                <a:prstGeom prst="ellipse">
                  <a:avLst/>
                </a:prstGeom>
                <a:solidFill>
                  <a:schemeClr val="accent2"/>
                </a:solidFill>
                <a:ln w="28575">
                  <a:solidFill>
                    <a:schemeClr val="tx1"/>
                  </a:solidFill>
                  <a:round/>
                  <a:headEnd/>
                  <a:tailEnd/>
                </a:ln>
              </p:spPr>
              <p:txBody>
                <a:bodyPr vert="horz" wrap="square" lIns="68580" tIns="34291" rIns="68580" bIns="34291"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148" name="Oval 14"/>
                <p:cNvSpPr>
                  <a:spLocks noChangeArrowheads="1"/>
                </p:cNvSpPr>
                <p:nvPr/>
              </p:nvSpPr>
              <p:spPr bwMode="auto">
                <a:xfrm>
                  <a:off x="3794125" y="2122488"/>
                  <a:ext cx="44450" cy="44450"/>
                </a:xfrm>
                <a:prstGeom prst="ellipse">
                  <a:avLst/>
                </a:prstGeom>
                <a:solidFill>
                  <a:schemeClr val="accent2"/>
                </a:solidFill>
                <a:ln w="28575">
                  <a:solidFill>
                    <a:schemeClr val="tx1"/>
                  </a:solidFill>
                  <a:round/>
                  <a:headEnd/>
                  <a:tailEnd/>
                </a:ln>
              </p:spPr>
              <p:txBody>
                <a:bodyPr vert="horz" wrap="square" lIns="68580" tIns="34291" rIns="68580" bIns="34291"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149" name="Oval 15"/>
                <p:cNvSpPr>
                  <a:spLocks noChangeArrowheads="1"/>
                </p:cNvSpPr>
                <p:nvPr/>
              </p:nvSpPr>
              <p:spPr bwMode="auto">
                <a:xfrm>
                  <a:off x="3797300" y="2144713"/>
                  <a:ext cx="46038" cy="44450"/>
                </a:xfrm>
                <a:prstGeom prst="ellipse">
                  <a:avLst/>
                </a:prstGeom>
                <a:solidFill>
                  <a:schemeClr val="accent2"/>
                </a:solidFill>
                <a:ln w="28575">
                  <a:solidFill>
                    <a:schemeClr val="tx1"/>
                  </a:solidFill>
                  <a:round/>
                  <a:headEnd/>
                  <a:tailEnd/>
                </a:ln>
              </p:spPr>
              <p:txBody>
                <a:bodyPr vert="horz" wrap="square" lIns="68580" tIns="34291" rIns="68580" bIns="34291"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150" name="Oval 16"/>
                <p:cNvSpPr>
                  <a:spLocks noChangeArrowheads="1"/>
                </p:cNvSpPr>
                <p:nvPr/>
              </p:nvSpPr>
              <p:spPr bwMode="auto">
                <a:xfrm>
                  <a:off x="3802063" y="2166937"/>
                  <a:ext cx="52661" cy="53430"/>
                </a:xfrm>
                <a:prstGeom prst="ellipse">
                  <a:avLst/>
                </a:prstGeom>
                <a:solidFill>
                  <a:schemeClr val="accent2"/>
                </a:solidFill>
                <a:ln w="28575">
                  <a:solidFill>
                    <a:schemeClr val="tx1"/>
                  </a:solidFill>
                  <a:round/>
                  <a:headEnd/>
                  <a:tailEnd/>
                </a:ln>
              </p:spPr>
              <p:txBody>
                <a:bodyPr vert="horz" wrap="square" lIns="68580" tIns="34291" rIns="68580" bIns="34291"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151" name="Oval 17"/>
                <p:cNvSpPr>
                  <a:spLocks noChangeArrowheads="1"/>
                </p:cNvSpPr>
                <p:nvPr/>
              </p:nvSpPr>
              <p:spPr bwMode="auto">
                <a:xfrm>
                  <a:off x="3838574" y="2216149"/>
                  <a:ext cx="52661" cy="53430"/>
                </a:xfrm>
                <a:prstGeom prst="ellipse">
                  <a:avLst/>
                </a:prstGeom>
                <a:solidFill>
                  <a:schemeClr val="accent2"/>
                </a:solidFill>
                <a:ln w="28575">
                  <a:solidFill>
                    <a:schemeClr val="tx1"/>
                  </a:solidFill>
                  <a:round/>
                  <a:headEnd/>
                  <a:tailEnd/>
                </a:ln>
              </p:spPr>
              <p:txBody>
                <a:bodyPr vert="horz" wrap="square" lIns="68580" tIns="34291" rIns="68580" bIns="34291"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152" name="Oval 18"/>
                <p:cNvSpPr>
                  <a:spLocks noChangeArrowheads="1"/>
                </p:cNvSpPr>
                <p:nvPr/>
              </p:nvSpPr>
              <p:spPr bwMode="auto">
                <a:xfrm>
                  <a:off x="3925888" y="2246312"/>
                  <a:ext cx="52661" cy="53430"/>
                </a:xfrm>
                <a:prstGeom prst="ellipse">
                  <a:avLst/>
                </a:prstGeom>
                <a:solidFill>
                  <a:schemeClr val="accent2"/>
                </a:solidFill>
                <a:ln w="28575">
                  <a:solidFill>
                    <a:schemeClr val="tx1"/>
                  </a:solidFill>
                  <a:round/>
                  <a:headEnd/>
                  <a:tailEnd/>
                </a:ln>
              </p:spPr>
              <p:txBody>
                <a:bodyPr vert="horz" wrap="square" lIns="68580" tIns="34291" rIns="68580" bIns="34291"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153" name="Oval 19"/>
                <p:cNvSpPr>
                  <a:spLocks noChangeArrowheads="1"/>
                </p:cNvSpPr>
                <p:nvPr/>
              </p:nvSpPr>
              <p:spPr bwMode="auto">
                <a:xfrm>
                  <a:off x="4048124" y="2284412"/>
                  <a:ext cx="52661" cy="53430"/>
                </a:xfrm>
                <a:prstGeom prst="ellipse">
                  <a:avLst/>
                </a:prstGeom>
                <a:solidFill>
                  <a:schemeClr val="accent2"/>
                </a:solidFill>
                <a:ln w="28575">
                  <a:solidFill>
                    <a:schemeClr val="tx1"/>
                  </a:solidFill>
                  <a:round/>
                  <a:headEnd/>
                  <a:tailEnd/>
                </a:ln>
              </p:spPr>
              <p:txBody>
                <a:bodyPr vert="horz" wrap="square" lIns="68580" tIns="34291" rIns="68580" bIns="34291"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154" name="Oval 20"/>
                <p:cNvSpPr>
                  <a:spLocks noChangeArrowheads="1"/>
                </p:cNvSpPr>
                <p:nvPr/>
              </p:nvSpPr>
              <p:spPr bwMode="auto">
                <a:xfrm>
                  <a:off x="4232275" y="2301875"/>
                  <a:ext cx="44450" cy="46038"/>
                </a:xfrm>
                <a:prstGeom prst="ellipse">
                  <a:avLst/>
                </a:prstGeom>
                <a:solidFill>
                  <a:schemeClr val="accent2"/>
                </a:solidFill>
                <a:ln w="28575">
                  <a:solidFill>
                    <a:schemeClr val="tx1"/>
                  </a:solidFill>
                  <a:round/>
                  <a:headEnd/>
                  <a:tailEnd/>
                </a:ln>
              </p:spPr>
              <p:txBody>
                <a:bodyPr vert="horz" wrap="square" lIns="68580" tIns="34291" rIns="68580" bIns="34291"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155" name="Oval 21"/>
                <p:cNvSpPr>
                  <a:spLocks noChangeArrowheads="1"/>
                </p:cNvSpPr>
                <p:nvPr/>
              </p:nvSpPr>
              <p:spPr bwMode="auto">
                <a:xfrm>
                  <a:off x="4248150" y="2301875"/>
                  <a:ext cx="44450" cy="46038"/>
                </a:xfrm>
                <a:prstGeom prst="ellipse">
                  <a:avLst/>
                </a:prstGeom>
                <a:solidFill>
                  <a:schemeClr val="accent2"/>
                </a:solidFill>
                <a:ln w="28575">
                  <a:solidFill>
                    <a:schemeClr val="tx1"/>
                  </a:solidFill>
                  <a:round/>
                  <a:headEnd/>
                  <a:tailEnd/>
                </a:ln>
              </p:spPr>
              <p:txBody>
                <a:bodyPr vert="horz" wrap="square" lIns="68580" tIns="34291" rIns="68580" bIns="34291"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156" name="Oval 22"/>
                <p:cNvSpPr>
                  <a:spLocks noChangeArrowheads="1"/>
                </p:cNvSpPr>
                <p:nvPr/>
              </p:nvSpPr>
              <p:spPr bwMode="auto">
                <a:xfrm>
                  <a:off x="4259263" y="2301874"/>
                  <a:ext cx="52661" cy="53430"/>
                </a:xfrm>
                <a:prstGeom prst="ellipse">
                  <a:avLst/>
                </a:prstGeom>
                <a:solidFill>
                  <a:schemeClr val="accent2"/>
                </a:solidFill>
                <a:ln w="28575">
                  <a:solidFill>
                    <a:schemeClr val="tx1"/>
                  </a:solidFill>
                  <a:round/>
                  <a:headEnd/>
                  <a:tailEnd/>
                </a:ln>
              </p:spPr>
              <p:txBody>
                <a:bodyPr vert="horz" wrap="square" lIns="68580" tIns="34291" rIns="68580" bIns="34291"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157" name="Oval 23"/>
                <p:cNvSpPr>
                  <a:spLocks noChangeArrowheads="1"/>
                </p:cNvSpPr>
                <p:nvPr/>
              </p:nvSpPr>
              <p:spPr bwMode="auto">
                <a:xfrm>
                  <a:off x="4273550" y="2370138"/>
                  <a:ext cx="44450" cy="44450"/>
                </a:xfrm>
                <a:prstGeom prst="ellipse">
                  <a:avLst/>
                </a:prstGeom>
                <a:solidFill>
                  <a:schemeClr val="accent2"/>
                </a:solidFill>
                <a:ln w="28575">
                  <a:solidFill>
                    <a:schemeClr val="tx1"/>
                  </a:solidFill>
                  <a:round/>
                  <a:headEnd/>
                  <a:tailEnd/>
                </a:ln>
              </p:spPr>
              <p:txBody>
                <a:bodyPr vert="horz" wrap="square" lIns="68580" tIns="34291" rIns="68580" bIns="34291"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158" name="Oval 24"/>
                <p:cNvSpPr>
                  <a:spLocks noChangeArrowheads="1"/>
                </p:cNvSpPr>
                <p:nvPr/>
              </p:nvSpPr>
              <p:spPr bwMode="auto">
                <a:xfrm>
                  <a:off x="4276725" y="2389188"/>
                  <a:ext cx="46038" cy="44450"/>
                </a:xfrm>
                <a:prstGeom prst="ellipse">
                  <a:avLst/>
                </a:prstGeom>
                <a:solidFill>
                  <a:schemeClr val="accent2"/>
                </a:solidFill>
                <a:ln w="28575">
                  <a:solidFill>
                    <a:schemeClr val="tx1"/>
                  </a:solidFill>
                  <a:round/>
                  <a:headEnd/>
                  <a:tailEnd/>
                </a:ln>
              </p:spPr>
              <p:txBody>
                <a:bodyPr vert="horz" wrap="square" lIns="68580" tIns="34291" rIns="68580" bIns="34291"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159" name="Oval 25"/>
                <p:cNvSpPr>
                  <a:spLocks noChangeArrowheads="1"/>
                </p:cNvSpPr>
                <p:nvPr/>
              </p:nvSpPr>
              <p:spPr bwMode="auto">
                <a:xfrm>
                  <a:off x="4300538" y="2403474"/>
                  <a:ext cx="52661" cy="53430"/>
                </a:xfrm>
                <a:prstGeom prst="ellipse">
                  <a:avLst/>
                </a:prstGeom>
                <a:solidFill>
                  <a:schemeClr val="accent2"/>
                </a:solidFill>
                <a:ln w="28575">
                  <a:solidFill>
                    <a:schemeClr val="tx1"/>
                  </a:solidFill>
                  <a:round/>
                  <a:headEnd/>
                  <a:tailEnd/>
                </a:ln>
              </p:spPr>
              <p:txBody>
                <a:bodyPr vert="horz" wrap="square" lIns="68580" tIns="34291" rIns="68580" bIns="34291"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160" name="Oval 26"/>
                <p:cNvSpPr>
                  <a:spLocks noChangeArrowheads="1"/>
                </p:cNvSpPr>
                <p:nvPr/>
              </p:nvSpPr>
              <p:spPr bwMode="auto">
                <a:xfrm>
                  <a:off x="4697413" y="2427287"/>
                  <a:ext cx="52661" cy="53430"/>
                </a:xfrm>
                <a:prstGeom prst="ellipse">
                  <a:avLst/>
                </a:prstGeom>
                <a:solidFill>
                  <a:schemeClr val="accent2"/>
                </a:solidFill>
                <a:ln w="28575">
                  <a:solidFill>
                    <a:schemeClr val="tx1"/>
                  </a:solidFill>
                  <a:round/>
                  <a:headEnd/>
                  <a:tailEnd/>
                </a:ln>
              </p:spPr>
              <p:txBody>
                <a:bodyPr vert="horz" wrap="square" lIns="68580" tIns="34291" rIns="68580" bIns="34291"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161" name="Oval 27"/>
                <p:cNvSpPr>
                  <a:spLocks noChangeArrowheads="1"/>
                </p:cNvSpPr>
                <p:nvPr/>
              </p:nvSpPr>
              <p:spPr bwMode="auto">
                <a:xfrm>
                  <a:off x="4733925" y="2444750"/>
                  <a:ext cx="46038" cy="46038"/>
                </a:xfrm>
                <a:prstGeom prst="ellipse">
                  <a:avLst/>
                </a:prstGeom>
                <a:solidFill>
                  <a:schemeClr val="accent2"/>
                </a:solidFill>
                <a:ln w="28575">
                  <a:solidFill>
                    <a:schemeClr val="tx1"/>
                  </a:solidFill>
                  <a:round/>
                  <a:headEnd/>
                  <a:tailEnd/>
                </a:ln>
              </p:spPr>
              <p:txBody>
                <a:bodyPr vert="horz" wrap="square" lIns="68580" tIns="34291" rIns="68580" bIns="34291"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162" name="Oval 28"/>
                <p:cNvSpPr>
                  <a:spLocks noChangeArrowheads="1"/>
                </p:cNvSpPr>
                <p:nvPr/>
              </p:nvSpPr>
              <p:spPr bwMode="auto">
                <a:xfrm>
                  <a:off x="4741863" y="2452688"/>
                  <a:ext cx="52661" cy="53430"/>
                </a:xfrm>
                <a:prstGeom prst="ellipse">
                  <a:avLst/>
                </a:prstGeom>
                <a:solidFill>
                  <a:schemeClr val="accent2"/>
                </a:solidFill>
                <a:ln w="28575">
                  <a:solidFill>
                    <a:schemeClr val="tx1"/>
                  </a:solidFill>
                  <a:round/>
                  <a:headEnd/>
                  <a:tailEnd/>
                </a:ln>
              </p:spPr>
              <p:txBody>
                <a:bodyPr vert="horz" wrap="square" lIns="68580" tIns="34291" rIns="68580" bIns="34291"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163" name="Oval 29"/>
                <p:cNvSpPr>
                  <a:spLocks noChangeArrowheads="1"/>
                </p:cNvSpPr>
                <p:nvPr/>
              </p:nvSpPr>
              <p:spPr bwMode="auto">
                <a:xfrm>
                  <a:off x="5168900" y="2546349"/>
                  <a:ext cx="52661" cy="53430"/>
                </a:xfrm>
                <a:prstGeom prst="ellipse">
                  <a:avLst/>
                </a:prstGeom>
                <a:solidFill>
                  <a:schemeClr val="accent2"/>
                </a:solidFill>
                <a:ln w="28575">
                  <a:solidFill>
                    <a:schemeClr val="tx1"/>
                  </a:solidFill>
                  <a:round/>
                  <a:headEnd/>
                  <a:tailEnd/>
                </a:ln>
              </p:spPr>
              <p:txBody>
                <a:bodyPr vert="horz" wrap="square" lIns="68580" tIns="34291" rIns="68580" bIns="34291"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164" name="Oval 30"/>
                <p:cNvSpPr>
                  <a:spLocks noChangeArrowheads="1"/>
                </p:cNvSpPr>
                <p:nvPr/>
              </p:nvSpPr>
              <p:spPr bwMode="auto">
                <a:xfrm>
                  <a:off x="5194300" y="2584450"/>
                  <a:ext cx="46038" cy="46038"/>
                </a:xfrm>
                <a:prstGeom prst="ellipse">
                  <a:avLst/>
                </a:prstGeom>
                <a:solidFill>
                  <a:schemeClr val="accent2"/>
                </a:solidFill>
                <a:ln w="28575">
                  <a:solidFill>
                    <a:schemeClr val="tx1"/>
                  </a:solidFill>
                  <a:round/>
                  <a:headEnd/>
                  <a:tailEnd/>
                </a:ln>
              </p:spPr>
              <p:txBody>
                <a:bodyPr vert="horz" wrap="square" lIns="68580" tIns="34291" rIns="68580" bIns="34291"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165" name="Oval 31"/>
                <p:cNvSpPr>
                  <a:spLocks noChangeArrowheads="1"/>
                </p:cNvSpPr>
                <p:nvPr/>
              </p:nvSpPr>
              <p:spPr bwMode="auto">
                <a:xfrm>
                  <a:off x="5210175" y="2584450"/>
                  <a:ext cx="44450" cy="46038"/>
                </a:xfrm>
                <a:prstGeom prst="ellipse">
                  <a:avLst/>
                </a:prstGeom>
                <a:solidFill>
                  <a:schemeClr val="accent2"/>
                </a:solidFill>
                <a:ln w="28575">
                  <a:solidFill>
                    <a:schemeClr val="tx1"/>
                  </a:solidFill>
                  <a:round/>
                  <a:headEnd/>
                  <a:tailEnd/>
                </a:ln>
              </p:spPr>
              <p:txBody>
                <a:bodyPr vert="horz" wrap="square" lIns="68580" tIns="34291" rIns="68580" bIns="34291"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166" name="Oval 32"/>
                <p:cNvSpPr>
                  <a:spLocks noChangeArrowheads="1"/>
                </p:cNvSpPr>
                <p:nvPr/>
              </p:nvSpPr>
              <p:spPr bwMode="auto">
                <a:xfrm>
                  <a:off x="5224462" y="2584449"/>
                  <a:ext cx="52661" cy="53430"/>
                </a:xfrm>
                <a:prstGeom prst="ellipse">
                  <a:avLst/>
                </a:prstGeom>
                <a:solidFill>
                  <a:schemeClr val="accent2"/>
                </a:solidFill>
                <a:ln w="28575">
                  <a:solidFill>
                    <a:schemeClr val="tx1"/>
                  </a:solidFill>
                  <a:round/>
                  <a:headEnd/>
                  <a:tailEnd/>
                </a:ln>
              </p:spPr>
              <p:txBody>
                <a:bodyPr vert="horz" wrap="square" lIns="68580" tIns="34291" rIns="68580" bIns="34291"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167" name="Oval 33"/>
                <p:cNvSpPr>
                  <a:spLocks noChangeArrowheads="1"/>
                </p:cNvSpPr>
                <p:nvPr/>
              </p:nvSpPr>
              <p:spPr bwMode="auto">
                <a:xfrm>
                  <a:off x="5287962" y="2636837"/>
                  <a:ext cx="52661" cy="53430"/>
                </a:xfrm>
                <a:prstGeom prst="ellipse">
                  <a:avLst/>
                </a:prstGeom>
                <a:solidFill>
                  <a:schemeClr val="accent2"/>
                </a:solidFill>
                <a:ln w="28575">
                  <a:solidFill>
                    <a:schemeClr val="tx1"/>
                  </a:solidFill>
                  <a:round/>
                  <a:headEnd/>
                  <a:tailEnd/>
                </a:ln>
              </p:spPr>
              <p:txBody>
                <a:bodyPr vert="horz" wrap="square" lIns="68580" tIns="34291" rIns="68580" bIns="34291"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168" name="Oval 34"/>
                <p:cNvSpPr>
                  <a:spLocks noChangeArrowheads="1"/>
                </p:cNvSpPr>
                <p:nvPr/>
              </p:nvSpPr>
              <p:spPr bwMode="auto">
                <a:xfrm>
                  <a:off x="6161087" y="2776537"/>
                  <a:ext cx="52661" cy="53430"/>
                </a:xfrm>
                <a:prstGeom prst="ellipse">
                  <a:avLst/>
                </a:prstGeom>
                <a:solidFill>
                  <a:schemeClr val="accent2"/>
                </a:solidFill>
                <a:ln w="28575">
                  <a:solidFill>
                    <a:schemeClr val="tx1"/>
                  </a:solidFill>
                  <a:round/>
                  <a:headEnd/>
                  <a:tailEnd/>
                </a:ln>
              </p:spPr>
              <p:txBody>
                <a:bodyPr vert="horz" wrap="square" lIns="68580" tIns="34291" rIns="68580" bIns="34291"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169" name="Oval 35"/>
                <p:cNvSpPr>
                  <a:spLocks noChangeArrowheads="1"/>
                </p:cNvSpPr>
                <p:nvPr/>
              </p:nvSpPr>
              <p:spPr bwMode="auto">
                <a:xfrm>
                  <a:off x="6645275" y="2776537"/>
                  <a:ext cx="52661" cy="53430"/>
                </a:xfrm>
                <a:prstGeom prst="ellipse">
                  <a:avLst/>
                </a:prstGeom>
                <a:solidFill>
                  <a:schemeClr val="accent2"/>
                </a:solidFill>
                <a:ln w="28575">
                  <a:solidFill>
                    <a:schemeClr val="tx1"/>
                  </a:solidFill>
                  <a:round/>
                  <a:headEnd/>
                  <a:tailEnd/>
                </a:ln>
              </p:spPr>
              <p:txBody>
                <a:bodyPr vert="horz" wrap="square" lIns="68580" tIns="34291" rIns="68580" bIns="34291"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grpSp>
          <p:grpSp>
            <p:nvGrpSpPr>
              <p:cNvPr id="194" name="Group 193"/>
              <p:cNvGrpSpPr/>
              <p:nvPr/>
            </p:nvGrpSpPr>
            <p:grpSpPr>
              <a:xfrm>
                <a:off x="4806912" y="2106181"/>
                <a:ext cx="3259889" cy="1792722"/>
                <a:chOff x="5291138" y="649288"/>
                <a:chExt cx="4269442" cy="2359951"/>
              </a:xfrm>
              <a:solidFill>
                <a:srgbClr val="3D7991"/>
              </a:solidFill>
            </p:grpSpPr>
            <p:sp>
              <p:nvSpPr>
                <p:cNvPr id="175" name="Oval 40"/>
                <p:cNvSpPr>
                  <a:spLocks noChangeArrowheads="1"/>
                </p:cNvSpPr>
                <p:nvPr/>
              </p:nvSpPr>
              <p:spPr bwMode="auto">
                <a:xfrm>
                  <a:off x="9507538" y="2955925"/>
                  <a:ext cx="53042" cy="53314"/>
                </a:xfrm>
                <a:prstGeom prst="ellipse">
                  <a:avLst/>
                </a:prstGeom>
                <a:solidFill>
                  <a:schemeClr val="accent6"/>
                </a:solidFill>
                <a:ln w="19050">
                  <a:solidFill>
                    <a:srgbClr val="FF9900"/>
                  </a:solidFill>
                  <a:round/>
                  <a:headEnd/>
                  <a:tailEnd/>
                </a:ln>
              </p:spPr>
              <p:txBody>
                <a:bodyPr vert="horz" wrap="square" lIns="68580" tIns="34291" rIns="68580" bIns="34291"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176" name="Oval 41"/>
                <p:cNvSpPr>
                  <a:spLocks noChangeArrowheads="1"/>
                </p:cNvSpPr>
                <p:nvPr/>
              </p:nvSpPr>
              <p:spPr bwMode="auto">
                <a:xfrm>
                  <a:off x="8143876" y="2955925"/>
                  <a:ext cx="53042" cy="53314"/>
                </a:xfrm>
                <a:prstGeom prst="ellipse">
                  <a:avLst/>
                </a:prstGeom>
                <a:solidFill>
                  <a:schemeClr val="accent6"/>
                </a:solidFill>
                <a:ln w="19050">
                  <a:solidFill>
                    <a:srgbClr val="FF9900"/>
                  </a:solidFill>
                  <a:round/>
                  <a:headEnd/>
                  <a:tailEnd/>
                </a:ln>
              </p:spPr>
              <p:txBody>
                <a:bodyPr vert="horz" wrap="square" lIns="68580" tIns="34291" rIns="68580" bIns="34291"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177" name="Oval 42"/>
                <p:cNvSpPr>
                  <a:spLocks noChangeArrowheads="1"/>
                </p:cNvSpPr>
                <p:nvPr/>
              </p:nvSpPr>
              <p:spPr bwMode="auto">
                <a:xfrm>
                  <a:off x="8069263" y="2841625"/>
                  <a:ext cx="53042" cy="53314"/>
                </a:xfrm>
                <a:prstGeom prst="ellipse">
                  <a:avLst/>
                </a:prstGeom>
                <a:solidFill>
                  <a:schemeClr val="accent6"/>
                </a:solidFill>
                <a:ln w="19050">
                  <a:solidFill>
                    <a:srgbClr val="FF9900"/>
                  </a:solidFill>
                  <a:round/>
                  <a:headEnd/>
                  <a:tailEnd/>
                </a:ln>
              </p:spPr>
              <p:txBody>
                <a:bodyPr vert="horz" wrap="square" lIns="68580" tIns="34291" rIns="68580" bIns="34291"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178" name="Oval 43"/>
                <p:cNvSpPr>
                  <a:spLocks noChangeArrowheads="1"/>
                </p:cNvSpPr>
                <p:nvPr/>
              </p:nvSpPr>
              <p:spPr bwMode="auto">
                <a:xfrm>
                  <a:off x="7664451" y="2841625"/>
                  <a:ext cx="53042" cy="53314"/>
                </a:xfrm>
                <a:prstGeom prst="ellipse">
                  <a:avLst/>
                </a:prstGeom>
                <a:solidFill>
                  <a:schemeClr val="accent6"/>
                </a:solidFill>
                <a:ln w="19050">
                  <a:solidFill>
                    <a:srgbClr val="FF9900"/>
                  </a:solidFill>
                  <a:round/>
                  <a:headEnd/>
                  <a:tailEnd/>
                </a:ln>
              </p:spPr>
              <p:txBody>
                <a:bodyPr vert="horz" wrap="square" lIns="68580" tIns="34291" rIns="68580" bIns="34291"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179" name="Oval 44"/>
                <p:cNvSpPr>
                  <a:spLocks noChangeArrowheads="1"/>
                </p:cNvSpPr>
                <p:nvPr/>
              </p:nvSpPr>
              <p:spPr bwMode="auto">
                <a:xfrm>
                  <a:off x="7623176" y="2841625"/>
                  <a:ext cx="53042" cy="53314"/>
                </a:xfrm>
                <a:prstGeom prst="ellipse">
                  <a:avLst/>
                </a:prstGeom>
                <a:solidFill>
                  <a:schemeClr val="accent6"/>
                </a:solidFill>
                <a:ln w="19050">
                  <a:solidFill>
                    <a:srgbClr val="FF9900"/>
                  </a:solidFill>
                  <a:round/>
                  <a:headEnd/>
                  <a:tailEnd/>
                </a:ln>
              </p:spPr>
              <p:txBody>
                <a:bodyPr vert="horz" wrap="square" lIns="68580" tIns="34291" rIns="68580" bIns="34291"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180" name="Oval 45"/>
                <p:cNvSpPr>
                  <a:spLocks noChangeArrowheads="1"/>
                </p:cNvSpPr>
                <p:nvPr/>
              </p:nvSpPr>
              <p:spPr bwMode="auto">
                <a:xfrm>
                  <a:off x="7450138" y="2789238"/>
                  <a:ext cx="53042" cy="53314"/>
                </a:xfrm>
                <a:prstGeom prst="ellipse">
                  <a:avLst/>
                </a:prstGeom>
                <a:solidFill>
                  <a:schemeClr val="accent6"/>
                </a:solidFill>
                <a:ln w="19050">
                  <a:solidFill>
                    <a:srgbClr val="FF9900"/>
                  </a:solidFill>
                  <a:round/>
                  <a:headEnd/>
                  <a:tailEnd/>
                </a:ln>
              </p:spPr>
              <p:txBody>
                <a:bodyPr vert="horz" wrap="square" lIns="68580" tIns="34291" rIns="68580" bIns="34291"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181" name="Oval 46"/>
                <p:cNvSpPr>
                  <a:spLocks noChangeArrowheads="1"/>
                </p:cNvSpPr>
                <p:nvPr/>
              </p:nvSpPr>
              <p:spPr bwMode="auto">
                <a:xfrm>
                  <a:off x="7158038" y="2695575"/>
                  <a:ext cx="53042" cy="53314"/>
                </a:xfrm>
                <a:prstGeom prst="ellipse">
                  <a:avLst/>
                </a:prstGeom>
                <a:solidFill>
                  <a:schemeClr val="accent6"/>
                </a:solidFill>
                <a:ln w="19050">
                  <a:solidFill>
                    <a:srgbClr val="FF9900"/>
                  </a:solidFill>
                  <a:round/>
                  <a:headEnd/>
                  <a:tailEnd/>
                </a:ln>
              </p:spPr>
              <p:txBody>
                <a:bodyPr vert="horz" wrap="square" lIns="68580" tIns="34291" rIns="68580" bIns="34291"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182" name="Oval 47"/>
                <p:cNvSpPr>
                  <a:spLocks noChangeArrowheads="1"/>
                </p:cNvSpPr>
                <p:nvPr/>
              </p:nvSpPr>
              <p:spPr bwMode="auto">
                <a:xfrm>
                  <a:off x="6910388" y="2695575"/>
                  <a:ext cx="53042" cy="53314"/>
                </a:xfrm>
                <a:prstGeom prst="ellipse">
                  <a:avLst/>
                </a:prstGeom>
                <a:solidFill>
                  <a:schemeClr val="accent6"/>
                </a:solidFill>
                <a:ln w="19050">
                  <a:solidFill>
                    <a:srgbClr val="FF9900"/>
                  </a:solidFill>
                  <a:round/>
                  <a:headEnd/>
                  <a:tailEnd/>
                </a:ln>
              </p:spPr>
              <p:txBody>
                <a:bodyPr vert="horz" wrap="square" lIns="68580" tIns="34291" rIns="68580" bIns="34291"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183" name="Oval 48"/>
                <p:cNvSpPr>
                  <a:spLocks noChangeArrowheads="1"/>
                </p:cNvSpPr>
                <p:nvPr/>
              </p:nvSpPr>
              <p:spPr bwMode="auto">
                <a:xfrm>
                  <a:off x="6753226" y="2616200"/>
                  <a:ext cx="53042" cy="53314"/>
                </a:xfrm>
                <a:prstGeom prst="ellipse">
                  <a:avLst/>
                </a:prstGeom>
                <a:solidFill>
                  <a:schemeClr val="accent6"/>
                </a:solidFill>
                <a:ln w="19050">
                  <a:solidFill>
                    <a:srgbClr val="FF9900"/>
                  </a:solidFill>
                  <a:round/>
                  <a:headEnd/>
                  <a:tailEnd/>
                </a:ln>
              </p:spPr>
              <p:txBody>
                <a:bodyPr vert="horz" wrap="square" lIns="68580" tIns="34291" rIns="68580" bIns="34291"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184" name="Oval 49"/>
                <p:cNvSpPr>
                  <a:spLocks noChangeArrowheads="1"/>
                </p:cNvSpPr>
                <p:nvPr/>
              </p:nvSpPr>
              <p:spPr bwMode="auto">
                <a:xfrm>
                  <a:off x="6430963" y="2338388"/>
                  <a:ext cx="53042" cy="53314"/>
                </a:xfrm>
                <a:prstGeom prst="ellipse">
                  <a:avLst/>
                </a:prstGeom>
                <a:solidFill>
                  <a:schemeClr val="accent6"/>
                </a:solidFill>
                <a:ln w="19050">
                  <a:solidFill>
                    <a:srgbClr val="FF9900"/>
                  </a:solidFill>
                  <a:round/>
                  <a:headEnd/>
                  <a:tailEnd/>
                </a:ln>
              </p:spPr>
              <p:txBody>
                <a:bodyPr vert="horz" wrap="square" lIns="68580" tIns="34291" rIns="68580" bIns="34291"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185" name="Oval 50"/>
                <p:cNvSpPr>
                  <a:spLocks noChangeArrowheads="1"/>
                </p:cNvSpPr>
                <p:nvPr/>
              </p:nvSpPr>
              <p:spPr bwMode="auto">
                <a:xfrm>
                  <a:off x="6213476" y="2270125"/>
                  <a:ext cx="53042" cy="53314"/>
                </a:xfrm>
                <a:prstGeom prst="ellipse">
                  <a:avLst/>
                </a:prstGeom>
                <a:solidFill>
                  <a:schemeClr val="accent6"/>
                </a:solidFill>
                <a:ln w="19050">
                  <a:solidFill>
                    <a:srgbClr val="FF9900"/>
                  </a:solidFill>
                  <a:round/>
                  <a:headEnd/>
                  <a:tailEnd/>
                </a:ln>
              </p:spPr>
              <p:txBody>
                <a:bodyPr vert="horz" wrap="square" lIns="68580" tIns="34291" rIns="68580" bIns="34291"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186" name="Oval 51"/>
                <p:cNvSpPr>
                  <a:spLocks noChangeArrowheads="1"/>
                </p:cNvSpPr>
                <p:nvPr/>
              </p:nvSpPr>
              <p:spPr bwMode="auto">
                <a:xfrm>
                  <a:off x="6026151" y="2176463"/>
                  <a:ext cx="53042" cy="53314"/>
                </a:xfrm>
                <a:prstGeom prst="ellipse">
                  <a:avLst/>
                </a:prstGeom>
                <a:solidFill>
                  <a:schemeClr val="accent6"/>
                </a:solidFill>
                <a:ln w="19050">
                  <a:solidFill>
                    <a:srgbClr val="FF9900"/>
                  </a:solidFill>
                  <a:round/>
                  <a:headEnd/>
                  <a:tailEnd/>
                </a:ln>
              </p:spPr>
              <p:txBody>
                <a:bodyPr vert="horz" wrap="square" lIns="68580" tIns="34291" rIns="68580" bIns="34291"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187" name="Oval 52"/>
                <p:cNvSpPr>
                  <a:spLocks noChangeArrowheads="1"/>
                </p:cNvSpPr>
                <p:nvPr/>
              </p:nvSpPr>
              <p:spPr bwMode="auto">
                <a:xfrm>
                  <a:off x="5995988" y="2025650"/>
                  <a:ext cx="53042" cy="53314"/>
                </a:xfrm>
                <a:prstGeom prst="ellipse">
                  <a:avLst/>
                </a:prstGeom>
                <a:solidFill>
                  <a:schemeClr val="accent6"/>
                </a:solidFill>
                <a:ln w="19050">
                  <a:solidFill>
                    <a:srgbClr val="FF9900"/>
                  </a:solidFill>
                  <a:round/>
                  <a:headEnd/>
                  <a:tailEnd/>
                </a:ln>
              </p:spPr>
              <p:txBody>
                <a:bodyPr vert="horz" wrap="square" lIns="68580" tIns="34291" rIns="68580" bIns="34291"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188" name="Oval 53"/>
                <p:cNvSpPr>
                  <a:spLocks noChangeArrowheads="1"/>
                </p:cNvSpPr>
                <p:nvPr/>
              </p:nvSpPr>
              <p:spPr bwMode="auto">
                <a:xfrm>
                  <a:off x="5700713" y="1355725"/>
                  <a:ext cx="53042" cy="53314"/>
                </a:xfrm>
                <a:prstGeom prst="ellipse">
                  <a:avLst/>
                </a:prstGeom>
                <a:solidFill>
                  <a:schemeClr val="accent6"/>
                </a:solidFill>
                <a:ln w="19050">
                  <a:solidFill>
                    <a:srgbClr val="FF9900"/>
                  </a:solidFill>
                  <a:round/>
                  <a:headEnd/>
                  <a:tailEnd/>
                </a:ln>
              </p:spPr>
              <p:txBody>
                <a:bodyPr vert="horz" wrap="square" lIns="68580" tIns="34291" rIns="68580" bIns="34291"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189" name="Oval 54"/>
                <p:cNvSpPr>
                  <a:spLocks noChangeArrowheads="1"/>
                </p:cNvSpPr>
                <p:nvPr/>
              </p:nvSpPr>
              <p:spPr bwMode="auto">
                <a:xfrm>
                  <a:off x="5561013" y="1330325"/>
                  <a:ext cx="53042" cy="53314"/>
                </a:xfrm>
                <a:prstGeom prst="ellipse">
                  <a:avLst/>
                </a:prstGeom>
                <a:solidFill>
                  <a:schemeClr val="accent6"/>
                </a:solidFill>
                <a:ln w="19050">
                  <a:solidFill>
                    <a:srgbClr val="FF9900"/>
                  </a:solidFill>
                  <a:round/>
                  <a:headEnd/>
                  <a:tailEnd/>
                </a:ln>
              </p:spPr>
              <p:txBody>
                <a:bodyPr vert="horz" wrap="square" lIns="68580" tIns="34291" rIns="68580" bIns="34291"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190" name="Oval 55"/>
                <p:cNvSpPr>
                  <a:spLocks noChangeArrowheads="1"/>
                </p:cNvSpPr>
                <p:nvPr/>
              </p:nvSpPr>
              <p:spPr bwMode="auto">
                <a:xfrm>
                  <a:off x="5519738" y="1014413"/>
                  <a:ext cx="53042" cy="53314"/>
                </a:xfrm>
                <a:prstGeom prst="ellipse">
                  <a:avLst/>
                </a:prstGeom>
                <a:solidFill>
                  <a:schemeClr val="accent6"/>
                </a:solidFill>
                <a:ln w="19050">
                  <a:solidFill>
                    <a:srgbClr val="FF9900"/>
                  </a:solidFill>
                  <a:round/>
                  <a:headEnd/>
                  <a:tailEnd/>
                </a:ln>
              </p:spPr>
              <p:txBody>
                <a:bodyPr vert="horz" wrap="square" lIns="68580" tIns="34291" rIns="68580" bIns="34291"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191" name="Oval 56"/>
                <p:cNvSpPr>
                  <a:spLocks noChangeArrowheads="1"/>
                </p:cNvSpPr>
                <p:nvPr/>
              </p:nvSpPr>
              <p:spPr bwMode="auto">
                <a:xfrm>
                  <a:off x="5291138" y="649288"/>
                  <a:ext cx="53042" cy="53314"/>
                </a:xfrm>
                <a:prstGeom prst="ellipse">
                  <a:avLst/>
                </a:prstGeom>
                <a:solidFill>
                  <a:schemeClr val="accent6"/>
                </a:solidFill>
                <a:ln w="19050">
                  <a:solidFill>
                    <a:srgbClr val="FF9900"/>
                  </a:solidFill>
                  <a:round/>
                  <a:headEnd/>
                  <a:tailEnd/>
                </a:ln>
              </p:spPr>
              <p:txBody>
                <a:bodyPr vert="horz" wrap="square" lIns="68580" tIns="34291" rIns="68580" bIns="34291"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192" name="Oval 57"/>
                <p:cNvSpPr>
                  <a:spLocks noChangeArrowheads="1"/>
                </p:cNvSpPr>
                <p:nvPr/>
              </p:nvSpPr>
              <p:spPr bwMode="auto">
                <a:xfrm>
                  <a:off x="5662613" y="1355725"/>
                  <a:ext cx="53042" cy="53314"/>
                </a:xfrm>
                <a:prstGeom prst="ellipse">
                  <a:avLst/>
                </a:prstGeom>
                <a:solidFill>
                  <a:schemeClr val="accent6"/>
                </a:solidFill>
                <a:ln w="19050">
                  <a:solidFill>
                    <a:srgbClr val="FF9900"/>
                  </a:solidFill>
                  <a:round/>
                  <a:headEnd/>
                  <a:tailEnd/>
                </a:ln>
              </p:spPr>
              <p:txBody>
                <a:bodyPr vert="horz" wrap="square" lIns="68580" tIns="34291" rIns="68580" bIns="34291"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193" name="Oval 58"/>
                <p:cNvSpPr>
                  <a:spLocks noChangeArrowheads="1"/>
                </p:cNvSpPr>
                <p:nvPr/>
              </p:nvSpPr>
              <p:spPr bwMode="auto">
                <a:xfrm>
                  <a:off x="6723063" y="2579688"/>
                  <a:ext cx="53042" cy="53314"/>
                </a:xfrm>
                <a:prstGeom prst="ellipse">
                  <a:avLst/>
                </a:prstGeom>
                <a:solidFill>
                  <a:schemeClr val="accent6"/>
                </a:solidFill>
                <a:ln w="19050">
                  <a:solidFill>
                    <a:srgbClr val="FF9900"/>
                  </a:solidFill>
                  <a:round/>
                  <a:headEnd/>
                  <a:tailEnd/>
                </a:ln>
              </p:spPr>
              <p:txBody>
                <a:bodyPr vert="horz" wrap="square" lIns="68580" tIns="34291" rIns="68580" bIns="34291"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grpSp>
          <p:sp>
            <p:nvSpPr>
              <p:cNvPr id="17" name="Freeform 16"/>
              <p:cNvSpPr/>
              <p:nvPr/>
            </p:nvSpPr>
            <p:spPr>
              <a:xfrm>
                <a:off x="4788487" y="2120660"/>
                <a:ext cx="3670430" cy="1962928"/>
              </a:xfrm>
              <a:custGeom>
                <a:avLst/>
                <a:gdLst>
                  <a:gd name="connsiteX0" fmla="*/ 0 w 6525208"/>
                  <a:gd name="connsiteY0" fmla="*/ 0 h 3489649"/>
                  <a:gd name="connsiteX1" fmla="*/ 0 w 6525208"/>
                  <a:gd name="connsiteY1" fmla="*/ 3489649 h 3489649"/>
                  <a:gd name="connsiteX2" fmla="*/ 6525208 w 6525208"/>
                  <a:gd name="connsiteY2" fmla="*/ 3489649 h 3489649"/>
                </a:gdLst>
                <a:ahLst/>
                <a:cxnLst>
                  <a:cxn ang="0">
                    <a:pos x="connsiteX0" y="connsiteY0"/>
                  </a:cxn>
                  <a:cxn ang="0">
                    <a:pos x="connsiteX1" y="connsiteY1"/>
                  </a:cxn>
                  <a:cxn ang="0">
                    <a:pos x="connsiteX2" y="connsiteY2"/>
                  </a:cxn>
                </a:cxnLst>
                <a:rect l="l" t="t" r="r" b="b"/>
                <a:pathLst>
                  <a:path w="6525208" h="3489649">
                    <a:moveTo>
                      <a:pt x="0" y="0"/>
                    </a:moveTo>
                    <a:lnTo>
                      <a:pt x="0" y="3489649"/>
                    </a:lnTo>
                    <a:lnTo>
                      <a:pt x="6525208" y="3489649"/>
                    </a:lnTo>
                  </a:path>
                </a:pathLst>
              </a:cu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31" name="TextBox 130"/>
              <p:cNvSpPr txBox="1"/>
              <p:nvPr/>
            </p:nvSpPr>
            <p:spPr>
              <a:xfrm>
                <a:off x="4816366" y="4248946"/>
                <a:ext cx="3723450" cy="237913"/>
              </a:xfrm>
              <a:prstGeom prst="rect">
                <a:avLst/>
              </a:prstGeom>
              <a:noFill/>
            </p:spPr>
            <p:txBody>
              <a:bodyPr wrap="square" rtlCol="0">
                <a:spAutoFit/>
              </a:bodyPr>
              <a:lstStyle/>
              <a:p>
                <a:pPr marL="0" marR="0" lvl="0" indent="0" algn="ctr" defTabSz="609585" rtl="0" eaLnBrk="0" fontAlgn="base" latinLnBrk="0" hangingPunct="0">
                  <a:lnSpc>
                    <a:spcPct val="100000"/>
                  </a:lnSpc>
                  <a:spcBef>
                    <a:spcPct val="0"/>
                  </a:spcBef>
                  <a:spcAft>
                    <a:spcPct val="0"/>
                  </a:spcAft>
                  <a:buClrTx/>
                  <a:buSzTx/>
                  <a:buFontTx/>
                  <a:buNone/>
                  <a:tabLst/>
                  <a:defRPr/>
                </a:pPr>
                <a:r>
                  <a:rPr kumimoji="0" lang="en-GB" sz="1400"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Months</a:t>
                </a:r>
              </a:p>
            </p:txBody>
          </p:sp>
          <p:sp>
            <p:nvSpPr>
              <p:cNvPr id="137" name="TextBox 136"/>
              <p:cNvSpPr txBox="1"/>
              <p:nvPr/>
            </p:nvSpPr>
            <p:spPr>
              <a:xfrm>
                <a:off x="4373714" y="2050054"/>
                <a:ext cx="362979" cy="237913"/>
              </a:xfrm>
              <a:prstGeom prst="rect">
                <a:avLst/>
              </a:prstGeom>
              <a:noFill/>
            </p:spPr>
            <p:txBody>
              <a:bodyPr wrap="none" rtlCol="0">
                <a:spAutoFit/>
              </a:bodyPr>
              <a:lstStyle/>
              <a:p>
                <a:pPr marL="0" marR="0" lvl="0" indent="0" algn="r" defTabSz="609585" rtl="0" eaLnBrk="0" fontAlgn="base" latinLnBrk="0" hangingPunct="0">
                  <a:lnSpc>
                    <a:spcPct val="100000"/>
                  </a:lnSpc>
                  <a:spcBef>
                    <a:spcPct val="0"/>
                  </a:spcBef>
                  <a:spcAft>
                    <a:spcPct val="0"/>
                  </a:spcAft>
                  <a:buClrTx/>
                  <a:buSzTx/>
                  <a:buFontTx/>
                  <a:buNone/>
                  <a:tabLst/>
                  <a:defRPr/>
                </a:pPr>
                <a:r>
                  <a:rPr kumimoji="0" lang="en-GB" sz="1400"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100</a:t>
                </a:r>
              </a:p>
            </p:txBody>
          </p:sp>
          <p:sp>
            <p:nvSpPr>
              <p:cNvPr id="138" name="TextBox 137"/>
              <p:cNvSpPr txBox="1"/>
              <p:nvPr/>
            </p:nvSpPr>
            <p:spPr>
              <a:xfrm>
                <a:off x="4508151" y="3956460"/>
                <a:ext cx="228543" cy="261703"/>
              </a:xfrm>
              <a:prstGeom prst="rect">
                <a:avLst/>
              </a:prstGeom>
              <a:noFill/>
            </p:spPr>
            <p:txBody>
              <a:bodyPr wrap="none" rtlCol="0">
                <a:spAutoFit/>
              </a:bodyPr>
              <a:lstStyle/>
              <a:p>
                <a:pPr marL="0" marR="0" lvl="0" indent="0" algn="r" defTabSz="609585" rtl="0" eaLnBrk="0" fontAlgn="base" latinLnBrk="0" hangingPunct="0">
                  <a:lnSpc>
                    <a:spcPct val="100000"/>
                  </a:lnSpc>
                  <a:spcBef>
                    <a:spcPct val="0"/>
                  </a:spcBef>
                  <a:spcAft>
                    <a:spcPct val="0"/>
                  </a:spcAft>
                  <a:buClrTx/>
                  <a:buSzTx/>
                  <a:buFontTx/>
                  <a:buNone/>
                  <a:tabLst/>
                  <a:defRPr/>
                </a:pPr>
                <a:r>
                  <a:rPr kumimoji="0" lang="en-GB" sz="1600"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0</a:t>
                </a:r>
              </a:p>
            </p:txBody>
          </p:sp>
          <p:sp>
            <p:nvSpPr>
              <p:cNvPr id="171" name="TextBox 170"/>
              <p:cNvSpPr txBox="1"/>
              <p:nvPr/>
            </p:nvSpPr>
            <p:spPr>
              <a:xfrm>
                <a:off x="4446007" y="3759681"/>
                <a:ext cx="290688" cy="237913"/>
              </a:xfrm>
              <a:prstGeom prst="rect">
                <a:avLst/>
              </a:prstGeom>
              <a:noFill/>
            </p:spPr>
            <p:txBody>
              <a:bodyPr wrap="none" rtlCol="0">
                <a:spAutoFit/>
              </a:bodyPr>
              <a:lstStyle/>
              <a:p>
                <a:pPr marL="0" marR="0" lvl="0" indent="0" algn="r" defTabSz="609585" rtl="0" eaLnBrk="0" fontAlgn="base" latinLnBrk="0" hangingPunct="0">
                  <a:lnSpc>
                    <a:spcPct val="100000"/>
                  </a:lnSpc>
                  <a:spcBef>
                    <a:spcPct val="0"/>
                  </a:spcBef>
                  <a:spcAft>
                    <a:spcPct val="0"/>
                  </a:spcAft>
                  <a:buClrTx/>
                  <a:buSzTx/>
                  <a:buFontTx/>
                  <a:buNone/>
                  <a:tabLst/>
                  <a:defRPr/>
                </a:pPr>
                <a:r>
                  <a:rPr kumimoji="0" lang="en-GB" sz="1400"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10</a:t>
                </a:r>
              </a:p>
            </p:txBody>
          </p:sp>
          <p:sp>
            <p:nvSpPr>
              <p:cNvPr id="172" name="TextBox 171"/>
              <p:cNvSpPr txBox="1"/>
              <p:nvPr/>
            </p:nvSpPr>
            <p:spPr>
              <a:xfrm>
                <a:off x="4446007" y="3570697"/>
                <a:ext cx="290688" cy="237913"/>
              </a:xfrm>
              <a:prstGeom prst="rect">
                <a:avLst/>
              </a:prstGeom>
              <a:noFill/>
            </p:spPr>
            <p:txBody>
              <a:bodyPr wrap="none" rtlCol="0">
                <a:spAutoFit/>
              </a:bodyPr>
              <a:lstStyle/>
              <a:p>
                <a:pPr marL="0" marR="0" lvl="0" indent="0" algn="r" defTabSz="609585" rtl="0" eaLnBrk="0" fontAlgn="base" latinLnBrk="0" hangingPunct="0">
                  <a:lnSpc>
                    <a:spcPct val="100000"/>
                  </a:lnSpc>
                  <a:spcBef>
                    <a:spcPct val="0"/>
                  </a:spcBef>
                  <a:spcAft>
                    <a:spcPct val="0"/>
                  </a:spcAft>
                  <a:buClrTx/>
                  <a:buSzTx/>
                  <a:buFontTx/>
                  <a:buNone/>
                  <a:tabLst/>
                  <a:defRPr/>
                </a:pPr>
                <a:r>
                  <a:rPr kumimoji="0" lang="en-GB" sz="1400"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20</a:t>
                </a:r>
              </a:p>
            </p:txBody>
          </p:sp>
          <p:sp>
            <p:nvSpPr>
              <p:cNvPr id="173" name="TextBox 172"/>
              <p:cNvSpPr txBox="1"/>
              <p:nvPr/>
            </p:nvSpPr>
            <p:spPr>
              <a:xfrm>
                <a:off x="4446007" y="3381714"/>
                <a:ext cx="290688" cy="237913"/>
              </a:xfrm>
              <a:prstGeom prst="rect">
                <a:avLst/>
              </a:prstGeom>
              <a:noFill/>
            </p:spPr>
            <p:txBody>
              <a:bodyPr wrap="none" rtlCol="0">
                <a:spAutoFit/>
              </a:bodyPr>
              <a:lstStyle/>
              <a:p>
                <a:pPr marL="0" marR="0" lvl="0" indent="0" algn="r" defTabSz="609585" rtl="0" eaLnBrk="0" fontAlgn="base" latinLnBrk="0" hangingPunct="0">
                  <a:lnSpc>
                    <a:spcPct val="100000"/>
                  </a:lnSpc>
                  <a:spcBef>
                    <a:spcPct val="0"/>
                  </a:spcBef>
                  <a:spcAft>
                    <a:spcPct val="0"/>
                  </a:spcAft>
                  <a:buClrTx/>
                  <a:buSzTx/>
                  <a:buFontTx/>
                  <a:buNone/>
                  <a:tabLst/>
                  <a:defRPr/>
                </a:pPr>
                <a:r>
                  <a:rPr kumimoji="0" lang="en-GB" sz="1400"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30</a:t>
                </a:r>
              </a:p>
            </p:txBody>
          </p:sp>
          <p:sp>
            <p:nvSpPr>
              <p:cNvPr id="195" name="TextBox 194"/>
              <p:cNvSpPr txBox="1"/>
              <p:nvPr/>
            </p:nvSpPr>
            <p:spPr>
              <a:xfrm>
                <a:off x="4446007" y="3187857"/>
                <a:ext cx="290688" cy="237913"/>
              </a:xfrm>
              <a:prstGeom prst="rect">
                <a:avLst/>
              </a:prstGeom>
              <a:noFill/>
            </p:spPr>
            <p:txBody>
              <a:bodyPr wrap="none" rtlCol="0">
                <a:spAutoFit/>
              </a:bodyPr>
              <a:lstStyle/>
              <a:p>
                <a:pPr marL="0" marR="0" lvl="0" indent="0" algn="r" defTabSz="609585" rtl="0" eaLnBrk="0" fontAlgn="base" latinLnBrk="0" hangingPunct="0">
                  <a:lnSpc>
                    <a:spcPct val="100000"/>
                  </a:lnSpc>
                  <a:spcBef>
                    <a:spcPct val="0"/>
                  </a:spcBef>
                  <a:spcAft>
                    <a:spcPct val="0"/>
                  </a:spcAft>
                  <a:buClrTx/>
                  <a:buSzTx/>
                  <a:buFontTx/>
                  <a:buNone/>
                  <a:tabLst/>
                  <a:defRPr/>
                </a:pPr>
                <a:r>
                  <a:rPr kumimoji="0" lang="en-GB" sz="1400"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40</a:t>
                </a:r>
              </a:p>
            </p:txBody>
          </p:sp>
          <p:sp>
            <p:nvSpPr>
              <p:cNvPr id="196" name="TextBox 195"/>
              <p:cNvSpPr txBox="1"/>
              <p:nvPr/>
            </p:nvSpPr>
            <p:spPr>
              <a:xfrm>
                <a:off x="4446007" y="2998874"/>
                <a:ext cx="290688" cy="237913"/>
              </a:xfrm>
              <a:prstGeom prst="rect">
                <a:avLst/>
              </a:prstGeom>
              <a:noFill/>
            </p:spPr>
            <p:txBody>
              <a:bodyPr wrap="none" rtlCol="0">
                <a:spAutoFit/>
              </a:bodyPr>
              <a:lstStyle/>
              <a:p>
                <a:pPr marL="0" marR="0" lvl="0" indent="0" algn="r" defTabSz="609585" rtl="0" eaLnBrk="0" fontAlgn="base" latinLnBrk="0" hangingPunct="0">
                  <a:lnSpc>
                    <a:spcPct val="100000"/>
                  </a:lnSpc>
                  <a:spcBef>
                    <a:spcPct val="0"/>
                  </a:spcBef>
                  <a:spcAft>
                    <a:spcPct val="0"/>
                  </a:spcAft>
                  <a:buClrTx/>
                  <a:buSzTx/>
                  <a:buFontTx/>
                  <a:buNone/>
                  <a:tabLst/>
                  <a:defRPr/>
                </a:pPr>
                <a:r>
                  <a:rPr kumimoji="0" lang="en-GB" sz="1400"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50</a:t>
                </a:r>
              </a:p>
            </p:txBody>
          </p:sp>
          <p:sp>
            <p:nvSpPr>
              <p:cNvPr id="197" name="TextBox 196"/>
              <p:cNvSpPr txBox="1"/>
              <p:nvPr/>
            </p:nvSpPr>
            <p:spPr>
              <a:xfrm>
                <a:off x="4446007" y="2802094"/>
                <a:ext cx="290688" cy="237913"/>
              </a:xfrm>
              <a:prstGeom prst="rect">
                <a:avLst/>
              </a:prstGeom>
              <a:noFill/>
            </p:spPr>
            <p:txBody>
              <a:bodyPr wrap="none" rtlCol="0">
                <a:spAutoFit/>
              </a:bodyPr>
              <a:lstStyle/>
              <a:p>
                <a:pPr marL="0" marR="0" lvl="0" indent="0" algn="r" defTabSz="609585" rtl="0" eaLnBrk="0" fontAlgn="base" latinLnBrk="0" hangingPunct="0">
                  <a:lnSpc>
                    <a:spcPct val="100000"/>
                  </a:lnSpc>
                  <a:spcBef>
                    <a:spcPct val="0"/>
                  </a:spcBef>
                  <a:spcAft>
                    <a:spcPct val="0"/>
                  </a:spcAft>
                  <a:buClrTx/>
                  <a:buSzTx/>
                  <a:buFontTx/>
                  <a:buNone/>
                  <a:tabLst/>
                  <a:defRPr/>
                </a:pPr>
                <a:r>
                  <a:rPr kumimoji="0" lang="en-GB" sz="1400"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60</a:t>
                </a:r>
              </a:p>
            </p:txBody>
          </p:sp>
          <p:sp>
            <p:nvSpPr>
              <p:cNvPr id="198" name="TextBox 197"/>
              <p:cNvSpPr txBox="1"/>
              <p:nvPr/>
            </p:nvSpPr>
            <p:spPr>
              <a:xfrm>
                <a:off x="4446007" y="2616034"/>
                <a:ext cx="290688" cy="237913"/>
              </a:xfrm>
              <a:prstGeom prst="rect">
                <a:avLst/>
              </a:prstGeom>
              <a:noFill/>
            </p:spPr>
            <p:txBody>
              <a:bodyPr wrap="none" rtlCol="0">
                <a:spAutoFit/>
              </a:bodyPr>
              <a:lstStyle/>
              <a:p>
                <a:pPr marL="0" marR="0" lvl="0" indent="0" algn="r" defTabSz="609585" rtl="0" eaLnBrk="0" fontAlgn="base" latinLnBrk="0" hangingPunct="0">
                  <a:lnSpc>
                    <a:spcPct val="100000"/>
                  </a:lnSpc>
                  <a:spcBef>
                    <a:spcPct val="0"/>
                  </a:spcBef>
                  <a:spcAft>
                    <a:spcPct val="0"/>
                  </a:spcAft>
                  <a:buClrTx/>
                  <a:buSzTx/>
                  <a:buFontTx/>
                  <a:buNone/>
                  <a:tabLst/>
                  <a:defRPr/>
                </a:pPr>
                <a:r>
                  <a:rPr kumimoji="0" lang="en-GB" sz="1400"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70</a:t>
                </a:r>
              </a:p>
            </p:txBody>
          </p:sp>
          <p:sp>
            <p:nvSpPr>
              <p:cNvPr id="199" name="TextBox 198"/>
              <p:cNvSpPr txBox="1"/>
              <p:nvPr/>
            </p:nvSpPr>
            <p:spPr>
              <a:xfrm>
                <a:off x="4446007" y="2425099"/>
                <a:ext cx="290688" cy="237913"/>
              </a:xfrm>
              <a:prstGeom prst="rect">
                <a:avLst/>
              </a:prstGeom>
              <a:noFill/>
            </p:spPr>
            <p:txBody>
              <a:bodyPr wrap="none" rtlCol="0">
                <a:spAutoFit/>
              </a:bodyPr>
              <a:lstStyle/>
              <a:p>
                <a:pPr marL="0" marR="0" lvl="0" indent="0" algn="r" defTabSz="609585" rtl="0" eaLnBrk="0" fontAlgn="base" latinLnBrk="0" hangingPunct="0">
                  <a:lnSpc>
                    <a:spcPct val="100000"/>
                  </a:lnSpc>
                  <a:spcBef>
                    <a:spcPct val="0"/>
                  </a:spcBef>
                  <a:spcAft>
                    <a:spcPct val="0"/>
                  </a:spcAft>
                  <a:buClrTx/>
                  <a:buSzTx/>
                  <a:buFontTx/>
                  <a:buNone/>
                  <a:tabLst/>
                  <a:defRPr/>
                </a:pPr>
                <a:r>
                  <a:rPr kumimoji="0" lang="en-GB" sz="1400"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80</a:t>
                </a:r>
              </a:p>
            </p:txBody>
          </p:sp>
          <p:sp>
            <p:nvSpPr>
              <p:cNvPr id="201" name="TextBox 200"/>
              <p:cNvSpPr txBox="1"/>
              <p:nvPr/>
            </p:nvSpPr>
            <p:spPr>
              <a:xfrm>
                <a:off x="4446007" y="2228320"/>
                <a:ext cx="290688" cy="237913"/>
              </a:xfrm>
              <a:prstGeom prst="rect">
                <a:avLst/>
              </a:prstGeom>
              <a:noFill/>
            </p:spPr>
            <p:txBody>
              <a:bodyPr wrap="none" rtlCol="0">
                <a:spAutoFit/>
              </a:bodyPr>
              <a:lstStyle/>
              <a:p>
                <a:pPr marL="0" marR="0" lvl="0" indent="0" algn="r" defTabSz="609585" rtl="0" eaLnBrk="0" fontAlgn="base" latinLnBrk="0" hangingPunct="0">
                  <a:lnSpc>
                    <a:spcPct val="100000"/>
                  </a:lnSpc>
                  <a:spcBef>
                    <a:spcPct val="0"/>
                  </a:spcBef>
                  <a:spcAft>
                    <a:spcPct val="0"/>
                  </a:spcAft>
                  <a:buClrTx/>
                  <a:buSzTx/>
                  <a:buFontTx/>
                  <a:buNone/>
                  <a:tabLst/>
                  <a:defRPr/>
                </a:pPr>
                <a:r>
                  <a:rPr kumimoji="0" lang="en-GB" sz="1400"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90</a:t>
                </a:r>
              </a:p>
            </p:txBody>
          </p:sp>
          <p:cxnSp>
            <p:nvCxnSpPr>
              <p:cNvPr id="202" name="Straight Connector 201"/>
              <p:cNvCxnSpPr/>
              <p:nvPr/>
            </p:nvCxnSpPr>
            <p:spPr>
              <a:xfrm rot="16200000">
                <a:off x="4769996" y="4011376"/>
                <a:ext cx="0" cy="419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p:cNvCxnSpPr/>
              <p:nvPr/>
            </p:nvCxnSpPr>
            <p:spPr>
              <a:xfrm rot="16200000">
                <a:off x="4769997" y="3818933"/>
                <a:ext cx="0" cy="419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p:cNvCxnSpPr/>
              <p:nvPr/>
            </p:nvCxnSpPr>
            <p:spPr>
              <a:xfrm rot="16200000">
                <a:off x="4769998" y="3628731"/>
                <a:ext cx="0" cy="419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p:cNvCxnSpPr/>
              <p:nvPr/>
            </p:nvCxnSpPr>
            <p:spPr>
              <a:xfrm rot="16200000">
                <a:off x="4769998" y="3437190"/>
                <a:ext cx="0" cy="419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p:cNvCxnSpPr/>
              <p:nvPr/>
            </p:nvCxnSpPr>
            <p:spPr>
              <a:xfrm rot="16200000">
                <a:off x="4769998" y="3245647"/>
                <a:ext cx="0" cy="419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p:cNvCxnSpPr/>
              <p:nvPr/>
            </p:nvCxnSpPr>
            <p:spPr>
              <a:xfrm rot="16200000">
                <a:off x="4769998" y="3054105"/>
                <a:ext cx="0" cy="419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p:cNvCxnSpPr/>
              <p:nvPr/>
            </p:nvCxnSpPr>
            <p:spPr>
              <a:xfrm rot="16200000">
                <a:off x="4769999" y="2859885"/>
                <a:ext cx="0" cy="419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p:cNvCxnSpPr/>
              <p:nvPr/>
            </p:nvCxnSpPr>
            <p:spPr>
              <a:xfrm rot="16200000">
                <a:off x="4770000" y="2668342"/>
                <a:ext cx="0" cy="419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p:cNvCxnSpPr/>
              <p:nvPr/>
            </p:nvCxnSpPr>
            <p:spPr>
              <a:xfrm rot="16200000">
                <a:off x="4770000" y="2478142"/>
                <a:ext cx="0" cy="419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p:cNvCxnSpPr/>
              <p:nvPr/>
            </p:nvCxnSpPr>
            <p:spPr>
              <a:xfrm rot="16200000">
                <a:off x="4770001" y="2285257"/>
                <a:ext cx="0" cy="419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p:cNvCxnSpPr/>
              <p:nvPr/>
            </p:nvCxnSpPr>
            <p:spPr>
              <a:xfrm rot="16200000">
                <a:off x="4770001" y="2104431"/>
                <a:ext cx="0" cy="419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13" name="TextBox 212"/>
              <p:cNvSpPr txBox="1"/>
              <p:nvPr/>
            </p:nvSpPr>
            <p:spPr>
              <a:xfrm rot="16200000">
                <a:off x="3360788" y="2927833"/>
                <a:ext cx="2061008" cy="243508"/>
              </a:xfrm>
              <a:prstGeom prst="rect">
                <a:avLst/>
              </a:prstGeom>
              <a:noFill/>
            </p:spPr>
            <p:txBody>
              <a:bodyPr wrap="square" rtlCol="0">
                <a:spAutoFit/>
              </a:bodyPr>
              <a:lstStyle/>
              <a:p>
                <a:pPr marL="0" marR="0" lvl="0" indent="0" algn="ctr" defTabSz="609585" rtl="0" eaLnBrk="0" fontAlgn="base" latinLnBrk="0" hangingPunct="0">
                  <a:lnSpc>
                    <a:spcPct val="100000"/>
                  </a:lnSpc>
                  <a:spcBef>
                    <a:spcPct val="0"/>
                  </a:spcBef>
                  <a:spcAft>
                    <a:spcPct val="0"/>
                  </a:spcAft>
                  <a:buClrTx/>
                  <a:buSzTx/>
                  <a:buFontTx/>
                  <a:buNone/>
                  <a:tabLst/>
                  <a:defRPr/>
                </a:pPr>
                <a:r>
                  <a:rPr kumimoji="0" lang="en-GB" sz="1400"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PFS (%)</a:t>
                </a:r>
              </a:p>
            </p:txBody>
          </p:sp>
          <p:sp>
            <p:nvSpPr>
              <p:cNvPr id="133" name="Freeform 39"/>
              <p:cNvSpPr>
                <a:spLocks/>
              </p:cNvSpPr>
              <p:nvPr/>
            </p:nvSpPr>
            <p:spPr bwMode="auto">
              <a:xfrm>
                <a:off x="4819033" y="2123064"/>
                <a:ext cx="3224238" cy="1752222"/>
              </a:xfrm>
              <a:custGeom>
                <a:avLst/>
                <a:gdLst>
                  <a:gd name="T0" fmla="*/ 49 w 2660"/>
                  <a:gd name="T1" fmla="*/ 0 h 1453"/>
                  <a:gd name="T2" fmla="*/ 106 w 2660"/>
                  <a:gd name="T3" fmla="*/ 16 h 1453"/>
                  <a:gd name="T4" fmla="*/ 127 w 2660"/>
                  <a:gd name="T5" fmla="*/ 26 h 1453"/>
                  <a:gd name="T6" fmla="*/ 134 w 2660"/>
                  <a:gd name="T7" fmla="*/ 90 h 1453"/>
                  <a:gd name="T8" fmla="*/ 144 w 2660"/>
                  <a:gd name="T9" fmla="*/ 107 h 1453"/>
                  <a:gd name="T10" fmla="*/ 146 w 2660"/>
                  <a:gd name="T11" fmla="*/ 142 h 1453"/>
                  <a:gd name="T12" fmla="*/ 158 w 2660"/>
                  <a:gd name="T13" fmla="*/ 315 h 1453"/>
                  <a:gd name="T14" fmla="*/ 198 w 2660"/>
                  <a:gd name="T15" fmla="*/ 429 h 1453"/>
                  <a:gd name="T16" fmla="*/ 215 w 2660"/>
                  <a:gd name="T17" fmla="*/ 448 h 1453"/>
                  <a:gd name="T18" fmla="*/ 281 w 2660"/>
                  <a:gd name="T19" fmla="*/ 500 h 1453"/>
                  <a:gd name="T20" fmla="*/ 285 w 2660"/>
                  <a:gd name="T21" fmla="*/ 538 h 1453"/>
                  <a:gd name="T22" fmla="*/ 293 w 2660"/>
                  <a:gd name="T23" fmla="*/ 602 h 1453"/>
                  <a:gd name="T24" fmla="*/ 300 w 2660"/>
                  <a:gd name="T25" fmla="*/ 621 h 1453"/>
                  <a:gd name="T26" fmla="*/ 309 w 2660"/>
                  <a:gd name="T27" fmla="*/ 668 h 1453"/>
                  <a:gd name="T28" fmla="*/ 316 w 2660"/>
                  <a:gd name="T29" fmla="*/ 716 h 1453"/>
                  <a:gd name="T30" fmla="*/ 361 w 2660"/>
                  <a:gd name="T31" fmla="*/ 732 h 1453"/>
                  <a:gd name="T32" fmla="*/ 411 w 2660"/>
                  <a:gd name="T33" fmla="*/ 749 h 1453"/>
                  <a:gd name="T34" fmla="*/ 439 w 2660"/>
                  <a:gd name="T35" fmla="*/ 787 h 1453"/>
                  <a:gd name="T36" fmla="*/ 446 w 2660"/>
                  <a:gd name="T37" fmla="*/ 870 h 1453"/>
                  <a:gd name="T38" fmla="*/ 458 w 2660"/>
                  <a:gd name="T39" fmla="*/ 905 h 1453"/>
                  <a:gd name="T40" fmla="*/ 498 w 2660"/>
                  <a:gd name="T41" fmla="*/ 965 h 1453"/>
                  <a:gd name="T42" fmla="*/ 543 w 2660"/>
                  <a:gd name="T43" fmla="*/ 1007 h 1453"/>
                  <a:gd name="T44" fmla="*/ 623 w 2660"/>
                  <a:gd name="T45" fmla="*/ 1021 h 1453"/>
                  <a:gd name="T46" fmla="*/ 767 w 2660"/>
                  <a:gd name="T47" fmla="*/ 1062 h 1453"/>
                  <a:gd name="T48" fmla="*/ 786 w 2660"/>
                  <a:gd name="T49" fmla="*/ 1088 h 1453"/>
                  <a:gd name="T50" fmla="*/ 852 w 2660"/>
                  <a:gd name="T51" fmla="*/ 1104 h 1453"/>
                  <a:gd name="T52" fmla="*/ 864 w 2660"/>
                  <a:gd name="T53" fmla="*/ 1135 h 1453"/>
                  <a:gd name="T54" fmla="*/ 890 w 2660"/>
                  <a:gd name="T55" fmla="*/ 1154 h 1453"/>
                  <a:gd name="T56" fmla="*/ 902 w 2660"/>
                  <a:gd name="T57" fmla="*/ 1194 h 1453"/>
                  <a:gd name="T58" fmla="*/ 909 w 2660"/>
                  <a:gd name="T59" fmla="*/ 1216 h 1453"/>
                  <a:gd name="T60" fmla="*/ 916 w 2660"/>
                  <a:gd name="T61" fmla="*/ 1228 h 1453"/>
                  <a:gd name="T62" fmla="*/ 930 w 2660"/>
                  <a:gd name="T63" fmla="*/ 1235 h 1453"/>
                  <a:gd name="T64" fmla="*/ 963 w 2660"/>
                  <a:gd name="T65" fmla="*/ 1270 h 1453"/>
                  <a:gd name="T66" fmla="*/ 1180 w 2660"/>
                  <a:gd name="T67" fmla="*/ 1289 h 1453"/>
                  <a:gd name="T68" fmla="*/ 1260 w 2660"/>
                  <a:gd name="T69" fmla="*/ 1315 h 1453"/>
                  <a:gd name="T70" fmla="*/ 1430 w 2660"/>
                  <a:gd name="T71" fmla="*/ 1349 h 1453"/>
                  <a:gd name="T72" fmla="*/ 1780 w 2660"/>
                  <a:gd name="T73" fmla="*/ 1379 h 1453"/>
                  <a:gd name="T74" fmla="*/ 2356 w 2660"/>
                  <a:gd name="T75" fmla="*/ 1453 h 1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60" h="1453">
                    <a:moveTo>
                      <a:pt x="0" y="0"/>
                    </a:moveTo>
                    <a:lnTo>
                      <a:pt x="49" y="0"/>
                    </a:lnTo>
                    <a:lnTo>
                      <a:pt x="49" y="16"/>
                    </a:lnTo>
                    <a:lnTo>
                      <a:pt x="106" y="16"/>
                    </a:lnTo>
                    <a:lnTo>
                      <a:pt x="106" y="26"/>
                    </a:lnTo>
                    <a:lnTo>
                      <a:pt x="127" y="26"/>
                    </a:lnTo>
                    <a:lnTo>
                      <a:pt x="127" y="90"/>
                    </a:lnTo>
                    <a:lnTo>
                      <a:pt x="134" y="90"/>
                    </a:lnTo>
                    <a:lnTo>
                      <a:pt x="134" y="107"/>
                    </a:lnTo>
                    <a:lnTo>
                      <a:pt x="144" y="107"/>
                    </a:lnTo>
                    <a:lnTo>
                      <a:pt x="144" y="142"/>
                    </a:lnTo>
                    <a:lnTo>
                      <a:pt x="146" y="142"/>
                    </a:lnTo>
                    <a:lnTo>
                      <a:pt x="146" y="315"/>
                    </a:lnTo>
                    <a:lnTo>
                      <a:pt x="158" y="315"/>
                    </a:lnTo>
                    <a:lnTo>
                      <a:pt x="158" y="429"/>
                    </a:lnTo>
                    <a:lnTo>
                      <a:pt x="198" y="429"/>
                    </a:lnTo>
                    <a:lnTo>
                      <a:pt x="215" y="429"/>
                    </a:lnTo>
                    <a:lnTo>
                      <a:pt x="215" y="448"/>
                    </a:lnTo>
                    <a:lnTo>
                      <a:pt x="281" y="448"/>
                    </a:lnTo>
                    <a:lnTo>
                      <a:pt x="281" y="500"/>
                    </a:lnTo>
                    <a:lnTo>
                      <a:pt x="285" y="500"/>
                    </a:lnTo>
                    <a:lnTo>
                      <a:pt x="285" y="538"/>
                    </a:lnTo>
                    <a:lnTo>
                      <a:pt x="293" y="538"/>
                    </a:lnTo>
                    <a:lnTo>
                      <a:pt x="293" y="602"/>
                    </a:lnTo>
                    <a:lnTo>
                      <a:pt x="300" y="602"/>
                    </a:lnTo>
                    <a:lnTo>
                      <a:pt x="300" y="621"/>
                    </a:lnTo>
                    <a:lnTo>
                      <a:pt x="309" y="621"/>
                    </a:lnTo>
                    <a:lnTo>
                      <a:pt x="309" y="668"/>
                    </a:lnTo>
                    <a:lnTo>
                      <a:pt x="316" y="668"/>
                    </a:lnTo>
                    <a:lnTo>
                      <a:pt x="316" y="716"/>
                    </a:lnTo>
                    <a:lnTo>
                      <a:pt x="361" y="716"/>
                    </a:lnTo>
                    <a:lnTo>
                      <a:pt x="361" y="732"/>
                    </a:lnTo>
                    <a:lnTo>
                      <a:pt x="411" y="732"/>
                    </a:lnTo>
                    <a:lnTo>
                      <a:pt x="411" y="749"/>
                    </a:lnTo>
                    <a:lnTo>
                      <a:pt x="439" y="749"/>
                    </a:lnTo>
                    <a:lnTo>
                      <a:pt x="439" y="787"/>
                    </a:lnTo>
                    <a:lnTo>
                      <a:pt x="446" y="787"/>
                    </a:lnTo>
                    <a:lnTo>
                      <a:pt x="446" y="870"/>
                    </a:lnTo>
                    <a:lnTo>
                      <a:pt x="446" y="905"/>
                    </a:lnTo>
                    <a:lnTo>
                      <a:pt x="458" y="905"/>
                    </a:lnTo>
                    <a:lnTo>
                      <a:pt x="458" y="965"/>
                    </a:lnTo>
                    <a:lnTo>
                      <a:pt x="498" y="965"/>
                    </a:lnTo>
                    <a:lnTo>
                      <a:pt x="498" y="1007"/>
                    </a:lnTo>
                    <a:lnTo>
                      <a:pt x="543" y="1007"/>
                    </a:lnTo>
                    <a:lnTo>
                      <a:pt x="543" y="1021"/>
                    </a:lnTo>
                    <a:lnTo>
                      <a:pt x="623" y="1021"/>
                    </a:lnTo>
                    <a:lnTo>
                      <a:pt x="623" y="1062"/>
                    </a:lnTo>
                    <a:lnTo>
                      <a:pt x="767" y="1062"/>
                    </a:lnTo>
                    <a:lnTo>
                      <a:pt x="767" y="1088"/>
                    </a:lnTo>
                    <a:lnTo>
                      <a:pt x="786" y="1088"/>
                    </a:lnTo>
                    <a:lnTo>
                      <a:pt x="786" y="1104"/>
                    </a:lnTo>
                    <a:lnTo>
                      <a:pt x="852" y="1104"/>
                    </a:lnTo>
                    <a:lnTo>
                      <a:pt x="852" y="1135"/>
                    </a:lnTo>
                    <a:lnTo>
                      <a:pt x="864" y="1135"/>
                    </a:lnTo>
                    <a:lnTo>
                      <a:pt x="864" y="1154"/>
                    </a:lnTo>
                    <a:lnTo>
                      <a:pt x="890" y="1154"/>
                    </a:lnTo>
                    <a:lnTo>
                      <a:pt x="890" y="1194"/>
                    </a:lnTo>
                    <a:lnTo>
                      <a:pt x="902" y="1194"/>
                    </a:lnTo>
                    <a:lnTo>
                      <a:pt x="902" y="1216"/>
                    </a:lnTo>
                    <a:lnTo>
                      <a:pt x="909" y="1216"/>
                    </a:lnTo>
                    <a:lnTo>
                      <a:pt x="909" y="1228"/>
                    </a:lnTo>
                    <a:lnTo>
                      <a:pt x="916" y="1228"/>
                    </a:lnTo>
                    <a:lnTo>
                      <a:pt x="916" y="1235"/>
                    </a:lnTo>
                    <a:lnTo>
                      <a:pt x="930" y="1235"/>
                    </a:lnTo>
                    <a:lnTo>
                      <a:pt x="930" y="1270"/>
                    </a:lnTo>
                    <a:lnTo>
                      <a:pt x="963" y="1270"/>
                    </a:lnTo>
                    <a:lnTo>
                      <a:pt x="963" y="1289"/>
                    </a:lnTo>
                    <a:lnTo>
                      <a:pt x="1180" y="1289"/>
                    </a:lnTo>
                    <a:lnTo>
                      <a:pt x="1180" y="1315"/>
                    </a:lnTo>
                    <a:lnTo>
                      <a:pt x="1260" y="1315"/>
                    </a:lnTo>
                    <a:lnTo>
                      <a:pt x="1260" y="1349"/>
                    </a:lnTo>
                    <a:lnTo>
                      <a:pt x="1430" y="1349"/>
                    </a:lnTo>
                    <a:lnTo>
                      <a:pt x="1430" y="1379"/>
                    </a:lnTo>
                    <a:lnTo>
                      <a:pt x="1780" y="1379"/>
                    </a:lnTo>
                    <a:lnTo>
                      <a:pt x="1780" y="1453"/>
                    </a:lnTo>
                    <a:lnTo>
                      <a:pt x="2356" y="1453"/>
                    </a:lnTo>
                    <a:lnTo>
                      <a:pt x="2660" y="1453"/>
                    </a:lnTo>
                  </a:path>
                </a:pathLst>
              </a:custGeom>
              <a:noFill/>
              <a:ln w="19050" cap="flat">
                <a:solidFill>
                  <a:srgbClr val="FF9900"/>
                </a:solidFill>
                <a:prstDash val="solid"/>
                <a:miter lim="800000"/>
                <a:headEnd/>
                <a:tailEnd/>
              </a:ln>
            </p:spPr>
            <p:txBody>
              <a:bodyPr vert="horz" wrap="square" lIns="68580" tIns="34291" rIns="68580" bIns="34291"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grpSp>
        <p:sp>
          <p:nvSpPr>
            <p:cNvPr id="174" name="TextBox 173"/>
            <p:cNvSpPr txBox="1"/>
            <p:nvPr/>
          </p:nvSpPr>
          <p:spPr>
            <a:xfrm>
              <a:off x="5937297" y="827932"/>
              <a:ext cx="2331870" cy="247598"/>
            </a:xfrm>
            <a:prstGeom prst="rect">
              <a:avLst/>
            </a:prstGeom>
            <a:noFill/>
          </p:spPr>
          <p:txBody>
            <a:bodyPr wrap="square" rtlCol="0">
              <a:spAutoFit/>
            </a:bodyPr>
            <a:lstStyle/>
            <a:p>
              <a:pPr marL="0" marR="0" lvl="0" indent="0" algn="ctr" defTabSz="609585" rtl="0" eaLnBrk="0" fontAlgn="base" latinLnBrk="0" hangingPunct="0">
                <a:lnSpc>
                  <a:spcPct val="100000"/>
                </a:lnSpc>
                <a:spcBef>
                  <a:spcPct val="0"/>
                </a:spcBef>
                <a:spcAft>
                  <a:spcPct val="0"/>
                </a:spcAft>
                <a:buClrTx/>
                <a:buSzTx/>
                <a:buFontTx/>
                <a:buNone/>
                <a:tabLst/>
                <a:defRPr/>
              </a:pPr>
              <a:r>
                <a:rPr kumimoji="0" lang="en-GB" sz="1867" b="1" i="0" u="none" strike="noStrike" kern="1200" cap="none" spc="0" normalizeH="0" baseline="0" noProof="0" dirty="0" err="1">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OlympiAD</a:t>
              </a:r>
              <a:r>
                <a:rPr kumimoji="0" lang="en-GB" sz="1867"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 (</a:t>
              </a:r>
              <a:r>
                <a:rPr kumimoji="0" lang="en-GB" sz="1867" b="1" i="0" u="none" strike="noStrike" kern="1200" cap="none" spc="0" normalizeH="0" baseline="0" noProof="0" dirty="0" err="1">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Olaparib</a:t>
              </a:r>
              <a:r>
                <a:rPr kumimoji="0" lang="en-GB" sz="1867"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a:t>
              </a:r>
            </a:p>
          </p:txBody>
        </p:sp>
        <p:sp>
          <p:nvSpPr>
            <p:cNvPr id="216" name="TextBox 215"/>
            <p:cNvSpPr txBox="1"/>
            <p:nvPr/>
          </p:nvSpPr>
          <p:spPr>
            <a:xfrm>
              <a:off x="6404505" y="1329111"/>
              <a:ext cx="2331870" cy="354691"/>
            </a:xfrm>
            <a:prstGeom prst="rect">
              <a:avLst/>
            </a:prstGeom>
            <a:noFill/>
          </p:spPr>
          <p:txBody>
            <a:bodyPr wrap="square" rtlCol="0">
              <a:spAutoFit/>
            </a:bodyPr>
            <a:lstStyle/>
            <a:p>
              <a:pPr marL="0" marR="0" lvl="0" indent="0" algn="ctr" defTabSz="609585" rtl="0" eaLnBrk="0" fontAlgn="base" latinLnBrk="0" hangingPunct="0">
                <a:lnSpc>
                  <a:spcPct val="100000"/>
                </a:lnSpc>
                <a:spcBef>
                  <a:spcPct val="0"/>
                </a:spcBef>
                <a:spcAft>
                  <a:spcPct val="0"/>
                </a:spcAft>
                <a:buClrTx/>
                <a:buSzTx/>
                <a:buFontTx/>
                <a:buNone/>
                <a:tabLst/>
                <a:defRPr/>
              </a:pPr>
              <a:r>
                <a:rPr kumimoji="0" lang="en-GB" sz="1467"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Median PFS 7.0 vs 4.2 months</a:t>
              </a:r>
            </a:p>
            <a:p>
              <a:pPr marL="0" marR="0" lvl="0" indent="0" algn="ctr" defTabSz="609585" rtl="0" eaLnBrk="0" fontAlgn="base" latinLnBrk="0" hangingPunct="0">
                <a:lnSpc>
                  <a:spcPct val="100000"/>
                </a:lnSpc>
                <a:spcBef>
                  <a:spcPct val="0"/>
                </a:spcBef>
                <a:spcAft>
                  <a:spcPct val="0"/>
                </a:spcAft>
                <a:buClrTx/>
                <a:buSzTx/>
                <a:buFontTx/>
                <a:buNone/>
                <a:tabLst/>
                <a:defRPr/>
              </a:pPr>
              <a:r>
                <a:rPr kumimoji="0" lang="en-GB" sz="1467"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(HR 0.58; p = 0.0009)</a:t>
              </a:r>
            </a:p>
          </p:txBody>
        </p:sp>
      </p:grpSp>
      <p:grpSp>
        <p:nvGrpSpPr>
          <p:cNvPr id="3" name="Group 2"/>
          <p:cNvGrpSpPr/>
          <p:nvPr/>
        </p:nvGrpSpPr>
        <p:grpSpPr>
          <a:xfrm>
            <a:off x="5801876" y="1716833"/>
            <a:ext cx="6052421" cy="3707860"/>
            <a:chOff x="5076552" y="2779690"/>
            <a:chExt cx="4006712" cy="2297468"/>
          </a:xfrm>
        </p:grpSpPr>
        <p:pic>
          <p:nvPicPr>
            <p:cNvPr id="136" name="Picture 135"/>
            <p:cNvPicPr>
              <a:picLocks noChangeAspect="1"/>
            </p:cNvPicPr>
            <p:nvPr/>
          </p:nvPicPr>
          <p:blipFill rotWithShape="1">
            <a:blip r:embed="rId3" cstate="print">
              <a:extLst>
                <a:ext uri="{28A0092B-C50C-407E-A947-70E740481C1C}">
                  <a14:useLocalDpi xmlns:a14="http://schemas.microsoft.com/office/drawing/2010/main" val="0"/>
                </a:ext>
              </a:extLst>
            </a:blip>
            <a:srcRect b="18690"/>
            <a:stretch/>
          </p:blipFill>
          <p:spPr>
            <a:xfrm>
              <a:off x="5076552" y="2779690"/>
              <a:ext cx="4006712" cy="2297468"/>
            </a:xfrm>
            <a:prstGeom prst="rect">
              <a:avLst/>
            </a:prstGeom>
          </p:spPr>
        </p:pic>
        <p:sp>
          <p:nvSpPr>
            <p:cNvPr id="214" name="TextBox 213"/>
            <p:cNvSpPr txBox="1"/>
            <p:nvPr/>
          </p:nvSpPr>
          <p:spPr>
            <a:xfrm>
              <a:off x="6086580" y="3015572"/>
              <a:ext cx="2331870" cy="235243"/>
            </a:xfrm>
            <a:prstGeom prst="rect">
              <a:avLst/>
            </a:prstGeom>
            <a:noFill/>
          </p:spPr>
          <p:txBody>
            <a:bodyPr wrap="square" rtlCol="0">
              <a:spAutoFit/>
            </a:bodyPr>
            <a:lstStyle/>
            <a:p>
              <a:pPr marL="0" marR="0" lvl="0" indent="0" algn="ctr" defTabSz="609585" rtl="0" eaLnBrk="0" fontAlgn="base" latinLnBrk="0" hangingPunct="0">
                <a:lnSpc>
                  <a:spcPct val="100000"/>
                </a:lnSpc>
                <a:spcBef>
                  <a:spcPct val="0"/>
                </a:spcBef>
                <a:spcAft>
                  <a:spcPct val="0"/>
                </a:spcAft>
                <a:buClrTx/>
                <a:buSzTx/>
                <a:buFontTx/>
                <a:buNone/>
                <a:tabLst/>
                <a:defRPr/>
              </a:pPr>
              <a:r>
                <a:rPr kumimoji="0" lang="en-GB" sz="1867"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EMBRACA (</a:t>
              </a:r>
              <a:r>
                <a:rPr kumimoji="0" lang="en-GB" sz="1867" b="1" i="0" u="none" strike="noStrike" kern="1200" cap="none" spc="0" normalizeH="0" baseline="0" noProof="0" dirty="0" err="1">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Talazoparib</a:t>
              </a:r>
              <a:r>
                <a:rPr kumimoji="0" lang="en-GB" sz="1867"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a:t>
              </a:r>
            </a:p>
          </p:txBody>
        </p:sp>
        <p:sp>
          <p:nvSpPr>
            <p:cNvPr id="219" name="TextBox 218"/>
            <p:cNvSpPr txBox="1"/>
            <p:nvPr/>
          </p:nvSpPr>
          <p:spPr>
            <a:xfrm>
              <a:off x="6316509" y="3511190"/>
              <a:ext cx="2331870" cy="336991"/>
            </a:xfrm>
            <a:prstGeom prst="rect">
              <a:avLst/>
            </a:prstGeom>
            <a:noFill/>
          </p:spPr>
          <p:txBody>
            <a:bodyPr wrap="square" rtlCol="0">
              <a:spAutoFit/>
            </a:bodyPr>
            <a:lstStyle/>
            <a:p>
              <a:pPr marL="0" marR="0" lvl="0" indent="0" algn="ctr" defTabSz="609585" rtl="0" eaLnBrk="0" fontAlgn="base" latinLnBrk="0" hangingPunct="0">
                <a:lnSpc>
                  <a:spcPct val="100000"/>
                </a:lnSpc>
                <a:spcBef>
                  <a:spcPct val="0"/>
                </a:spcBef>
                <a:spcAft>
                  <a:spcPct val="0"/>
                </a:spcAft>
                <a:buClrTx/>
                <a:buSzTx/>
                <a:buFontTx/>
                <a:buNone/>
                <a:tabLst/>
                <a:defRPr/>
              </a:pPr>
              <a:r>
                <a:rPr kumimoji="0" lang="en-GB" sz="1467"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Median PFS 8.6 vs 5.6 months</a:t>
              </a:r>
            </a:p>
            <a:p>
              <a:pPr marL="0" marR="0" lvl="0" indent="0" algn="ctr" defTabSz="609585" rtl="0" eaLnBrk="0" fontAlgn="base" latinLnBrk="0" hangingPunct="0">
                <a:lnSpc>
                  <a:spcPct val="100000"/>
                </a:lnSpc>
                <a:spcBef>
                  <a:spcPct val="0"/>
                </a:spcBef>
                <a:spcAft>
                  <a:spcPct val="0"/>
                </a:spcAft>
                <a:buClrTx/>
                <a:buSzTx/>
                <a:buFontTx/>
                <a:buNone/>
                <a:tabLst/>
                <a:defRPr/>
              </a:pPr>
              <a:r>
                <a:rPr kumimoji="0" lang="en-GB" sz="1467"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(HR 0.54; p &lt; 0.0001)</a:t>
              </a:r>
            </a:p>
          </p:txBody>
        </p:sp>
      </p:grpSp>
      <p:sp>
        <p:nvSpPr>
          <p:cNvPr id="127" name="Rounded Rectangle 126"/>
          <p:cNvSpPr/>
          <p:nvPr/>
        </p:nvSpPr>
        <p:spPr bwMode="auto">
          <a:xfrm>
            <a:off x="505927" y="1224232"/>
            <a:ext cx="11014269" cy="432000"/>
          </a:xfrm>
          <a:prstGeom prst="roundRect">
            <a:avLst/>
          </a:prstGeom>
          <a:noFill/>
          <a:ln w="76200" cap="flat" cmpd="sng" algn="ctr">
            <a:noFill/>
            <a:prstDash val="solid"/>
            <a:round/>
            <a:headEnd type="none" w="med" len="med"/>
            <a:tailEnd type="none" w="lg" len="med"/>
          </a:ln>
          <a:effectLst/>
        </p:spPr>
        <p:txBody>
          <a:bodyPr vert="horz" wrap="square" lIns="91440" tIns="45720" rIns="91440" bIns="45720" numCol="1" rtlCol="0" anchor="ctr" anchorCtr="0" compatLnSpc="1">
            <a:prstTxWarp prst="textNoShape">
              <a:avLst/>
            </a:prstTxWarp>
          </a:bodyPr>
          <a:lstStyle/>
          <a:p>
            <a:pPr marL="0" marR="0" lvl="0" indent="0" algn="ctr" defTabSz="914377" rtl="0" eaLnBrk="1" fontAlgn="base" latinLnBrk="0" hangingPunct="1">
              <a:lnSpc>
                <a:spcPct val="100000"/>
              </a:lnSpc>
              <a:spcBef>
                <a:spcPct val="0"/>
              </a:spcBef>
              <a:spcAft>
                <a:spcPts val="600"/>
              </a:spcAft>
              <a:buClrTx/>
              <a:buSzTx/>
              <a:buFontTx/>
              <a:buNone/>
              <a:tabLst/>
              <a:defRPr/>
            </a:pPr>
            <a:r>
              <a:rPr kumimoji="0" lang="en-GB" sz="1867"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Potential impact of platinum-based therapy on </a:t>
            </a:r>
            <a:r>
              <a:rPr kumimoji="0" lang="en-GB" sz="1867" b="1" i="0" u="none" strike="noStrike" kern="1200" cap="none" spc="0" normalizeH="0" baseline="0" noProof="0" dirty="0" err="1">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PARPi</a:t>
            </a:r>
            <a:r>
              <a:rPr kumimoji="0" lang="en-GB" sz="1867"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 remains to be defined as trial excluded patients progressing on platinum-based therapy </a:t>
            </a:r>
          </a:p>
        </p:txBody>
      </p:sp>
      <p:graphicFrame>
        <p:nvGraphicFramePr>
          <p:cNvPr id="6" name="Table 5"/>
          <p:cNvGraphicFramePr>
            <a:graphicFrameLocks noGrp="1"/>
          </p:cNvGraphicFramePr>
          <p:nvPr/>
        </p:nvGraphicFramePr>
        <p:xfrm>
          <a:off x="1014213" y="5194076"/>
          <a:ext cx="4170595" cy="1341120"/>
        </p:xfrm>
        <a:graphic>
          <a:graphicData uri="http://schemas.openxmlformats.org/drawingml/2006/table">
            <a:tbl>
              <a:tblPr firstRow="1" bandRow="1">
                <a:tableStyleId>{10A1B5D5-9B99-4C35-A422-299274C87663}</a:tableStyleId>
              </a:tblPr>
              <a:tblGrid>
                <a:gridCol w="1236557">
                  <a:extLst>
                    <a:ext uri="{9D8B030D-6E8A-4147-A177-3AD203B41FA5}">
                      <a16:colId xmlns:a16="http://schemas.microsoft.com/office/drawing/2014/main" val="20000"/>
                    </a:ext>
                  </a:extLst>
                </a:gridCol>
                <a:gridCol w="1458165">
                  <a:extLst>
                    <a:ext uri="{9D8B030D-6E8A-4147-A177-3AD203B41FA5}">
                      <a16:colId xmlns:a16="http://schemas.microsoft.com/office/drawing/2014/main" val="20001"/>
                    </a:ext>
                  </a:extLst>
                </a:gridCol>
                <a:gridCol w="1475873">
                  <a:extLst>
                    <a:ext uri="{9D8B030D-6E8A-4147-A177-3AD203B41FA5}">
                      <a16:colId xmlns:a16="http://schemas.microsoft.com/office/drawing/2014/main" val="20002"/>
                    </a:ext>
                  </a:extLst>
                </a:gridCol>
              </a:tblGrid>
              <a:tr h="447040">
                <a:tc>
                  <a:txBody>
                    <a:bodyPr/>
                    <a:lstStyle/>
                    <a:p>
                      <a:r>
                        <a:rPr lang="en-GB" sz="2100" dirty="0">
                          <a:latin typeface="Calibri" panose="020F0502020204030204" pitchFamily="34" charset="0"/>
                          <a:cs typeface="Calibri" panose="020F0502020204030204" pitchFamily="34" charset="0"/>
                        </a:rPr>
                        <a:t>RR</a:t>
                      </a:r>
                    </a:p>
                  </a:txBody>
                  <a:tcPr marL="121920" marR="121920" marT="60960" marB="60960"/>
                </a:tc>
                <a:tc>
                  <a:txBody>
                    <a:bodyPr/>
                    <a:lstStyle/>
                    <a:p>
                      <a:pPr algn="ctr"/>
                      <a:r>
                        <a:rPr lang="en-GB" sz="2100" dirty="0" err="1">
                          <a:latin typeface="Calibri" panose="020F0502020204030204" pitchFamily="34" charset="0"/>
                          <a:cs typeface="Calibri" panose="020F0502020204030204" pitchFamily="34" charset="0"/>
                        </a:rPr>
                        <a:t>OlympiAD</a:t>
                      </a:r>
                      <a:endParaRPr lang="en-GB" sz="2100" dirty="0">
                        <a:latin typeface="Calibri" panose="020F0502020204030204" pitchFamily="34" charset="0"/>
                        <a:cs typeface="Calibri" panose="020F0502020204030204" pitchFamily="34" charset="0"/>
                      </a:endParaRPr>
                    </a:p>
                  </a:txBody>
                  <a:tcPr marL="121920" marR="121920" marT="60960" marB="60960"/>
                </a:tc>
                <a:tc>
                  <a:txBody>
                    <a:bodyPr/>
                    <a:lstStyle/>
                    <a:p>
                      <a:pPr marL="0" marR="0" indent="0" algn="ctr" defTabSz="609585" rtl="0" eaLnBrk="1" fontAlgn="auto" latinLnBrk="0" hangingPunct="1">
                        <a:lnSpc>
                          <a:spcPct val="100000"/>
                        </a:lnSpc>
                        <a:spcBef>
                          <a:spcPts val="0"/>
                        </a:spcBef>
                        <a:spcAft>
                          <a:spcPts val="0"/>
                        </a:spcAft>
                        <a:buClrTx/>
                        <a:buSzTx/>
                        <a:buFontTx/>
                        <a:buNone/>
                        <a:tabLst/>
                        <a:defRPr/>
                      </a:pPr>
                      <a:r>
                        <a:rPr lang="en-GB" sz="2100" dirty="0">
                          <a:latin typeface="Calibri" panose="020F0502020204030204" pitchFamily="34" charset="0"/>
                          <a:cs typeface="Calibri" panose="020F0502020204030204" pitchFamily="34" charset="0"/>
                        </a:rPr>
                        <a:t>EMBRACA</a:t>
                      </a:r>
                    </a:p>
                  </a:txBody>
                  <a:tcPr marL="121920" marR="121920" marT="60960" marB="60960"/>
                </a:tc>
                <a:extLst>
                  <a:ext uri="{0D108BD9-81ED-4DB2-BD59-A6C34878D82A}">
                    <a16:rowId xmlns:a16="http://schemas.microsoft.com/office/drawing/2014/main" val="10000"/>
                  </a:ext>
                </a:extLst>
              </a:tr>
              <a:tr h="447040">
                <a:tc>
                  <a:txBody>
                    <a:bodyPr/>
                    <a:lstStyle/>
                    <a:p>
                      <a:r>
                        <a:rPr lang="en-GB" sz="2100" b="1" dirty="0" err="1">
                          <a:latin typeface="Calibri" panose="020F0502020204030204" pitchFamily="34" charset="0"/>
                          <a:cs typeface="Calibri" panose="020F0502020204030204" pitchFamily="34" charset="0"/>
                        </a:rPr>
                        <a:t>PARPi</a:t>
                      </a:r>
                      <a:endParaRPr lang="en-GB" sz="2100" b="1" dirty="0">
                        <a:latin typeface="Calibri" panose="020F0502020204030204" pitchFamily="34" charset="0"/>
                        <a:cs typeface="Calibri" panose="020F0502020204030204" pitchFamily="34" charset="0"/>
                      </a:endParaRPr>
                    </a:p>
                  </a:txBody>
                  <a:tcPr marL="121920" marR="121920" marT="60960" marB="60960"/>
                </a:tc>
                <a:tc>
                  <a:txBody>
                    <a:bodyPr/>
                    <a:lstStyle/>
                    <a:p>
                      <a:pPr algn="ctr"/>
                      <a:r>
                        <a:rPr lang="en-GB" sz="2100" dirty="0">
                          <a:latin typeface="Calibri" panose="020F0502020204030204" pitchFamily="34" charset="0"/>
                          <a:cs typeface="Calibri" panose="020F0502020204030204" pitchFamily="34" charset="0"/>
                        </a:rPr>
                        <a:t>60%</a:t>
                      </a:r>
                    </a:p>
                  </a:txBody>
                  <a:tcPr marL="121920" marR="121920" marT="60960" marB="60960"/>
                </a:tc>
                <a:tc>
                  <a:txBody>
                    <a:bodyPr/>
                    <a:lstStyle/>
                    <a:p>
                      <a:pPr algn="ctr"/>
                      <a:r>
                        <a:rPr lang="en-GB" sz="2100" dirty="0">
                          <a:latin typeface="Calibri" panose="020F0502020204030204" pitchFamily="34" charset="0"/>
                          <a:cs typeface="Calibri" panose="020F0502020204030204" pitchFamily="34" charset="0"/>
                        </a:rPr>
                        <a:t>62.6%</a:t>
                      </a:r>
                    </a:p>
                  </a:txBody>
                  <a:tcPr marL="121920" marR="121920" marT="60960" marB="60960"/>
                </a:tc>
                <a:extLst>
                  <a:ext uri="{0D108BD9-81ED-4DB2-BD59-A6C34878D82A}">
                    <a16:rowId xmlns:a16="http://schemas.microsoft.com/office/drawing/2014/main" val="10001"/>
                  </a:ext>
                </a:extLst>
              </a:tr>
              <a:tr h="447040">
                <a:tc>
                  <a:txBody>
                    <a:bodyPr/>
                    <a:lstStyle/>
                    <a:p>
                      <a:r>
                        <a:rPr lang="en-GB" sz="2100" b="1" dirty="0">
                          <a:latin typeface="Calibri" panose="020F0502020204030204" pitchFamily="34" charset="0"/>
                          <a:cs typeface="Calibri" panose="020F0502020204030204" pitchFamily="34" charset="0"/>
                        </a:rPr>
                        <a:t>Chemo</a:t>
                      </a:r>
                    </a:p>
                  </a:txBody>
                  <a:tcPr marL="121920" marR="121920" marT="60960" marB="60960"/>
                </a:tc>
                <a:tc>
                  <a:txBody>
                    <a:bodyPr/>
                    <a:lstStyle/>
                    <a:p>
                      <a:pPr algn="ctr"/>
                      <a:r>
                        <a:rPr lang="en-GB" sz="2100" dirty="0">
                          <a:latin typeface="Calibri" panose="020F0502020204030204" pitchFamily="34" charset="0"/>
                          <a:cs typeface="Calibri" panose="020F0502020204030204" pitchFamily="34" charset="0"/>
                        </a:rPr>
                        <a:t>29%</a:t>
                      </a:r>
                    </a:p>
                  </a:txBody>
                  <a:tcPr marL="121920" marR="121920" marT="60960" marB="60960"/>
                </a:tc>
                <a:tc>
                  <a:txBody>
                    <a:bodyPr/>
                    <a:lstStyle/>
                    <a:p>
                      <a:pPr algn="ctr"/>
                      <a:r>
                        <a:rPr lang="en-GB" sz="2100" dirty="0">
                          <a:latin typeface="Calibri" panose="020F0502020204030204" pitchFamily="34" charset="0"/>
                          <a:cs typeface="Calibri" panose="020F0502020204030204" pitchFamily="34" charset="0"/>
                        </a:rPr>
                        <a:t>27.2%</a:t>
                      </a:r>
                    </a:p>
                  </a:txBody>
                  <a:tcPr marL="121920" marR="121920" marT="60960" marB="60960"/>
                </a:tc>
                <a:extLst>
                  <a:ext uri="{0D108BD9-81ED-4DB2-BD59-A6C34878D82A}">
                    <a16:rowId xmlns:a16="http://schemas.microsoft.com/office/drawing/2014/main" val="10002"/>
                  </a:ext>
                </a:extLst>
              </a:tr>
            </a:tbl>
          </a:graphicData>
        </a:graphic>
      </p:graphicFrame>
      <p:sp>
        <p:nvSpPr>
          <p:cNvPr id="130" name="Rounded Rectangle 129"/>
          <p:cNvSpPr>
            <a:spLocks/>
          </p:cNvSpPr>
          <p:nvPr/>
        </p:nvSpPr>
        <p:spPr>
          <a:xfrm>
            <a:off x="5008480" y="5427721"/>
            <a:ext cx="1764009" cy="1035415"/>
          </a:xfrm>
          <a:prstGeom prst="roundRect">
            <a:avLst/>
          </a:prstGeom>
          <a:solidFill>
            <a:schemeClr val="tx2">
              <a:lumMod val="60000"/>
              <a:lumOff val="40000"/>
            </a:schemeClr>
          </a:solidFill>
        </p:spPr>
        <p:txBody>
          <a:bodyPr wrap="square" rtlCol="0" anchor="ctr">
            <a:noAutofit/>
          </a:bodyPr>
          <a:lstStyle/>
          <a:p>
            <a:pPr marL="0" marR="0" lvl="2" indent="0" algn="ctr" defTabSz="609585" rtl="0" eaLnBrk="0" fontAlgn="base" latinLnBrk="0" hangingPunct="0">
              <a:lnSpc>
                <a:spcPct val="100000"/>
              </a:lnSpc>
              <a:spcBef>
                <a:spcPct val="0"/>
              </a:spcBef>
              <a:spcAft>
                <a:spcPts val="600"/>
              </a:spcAft>
              <a:buClrTx/>
              <a:buSzTx/>
              <a:buFontTx/>
              <a:buNone/>
              <a:tabLst/>
              <a:defRPr/>
            </a:pPr>
            <a:r>
              <a:rPr kumimoji="0" lang="en-US" altLang="en-US" sz="1867" b="1" i="0" u="none" strike="noStrike" kern="1200" cap="none" spc="0" normalizeH="0" baseline="0" noProof="0" dirty="0">
                <a:ln>
                  <a:noFill/>
                </a:ln>
                <a:solidFill>
                  <a:prstClr val="white"/>
                </a:solidFill>
                <a:effectLst/>
                <a:uLnTx/>
                <a:uFillTx/>
                <a:latin typeface="Calibri" panose="020F0502020204030204" pitchFamily="34" charset="0"/>
                <a:ea typeface="MS PGothic" panose="020B0600070205080204" pitchFamily="34" charset="-128"/>
                <a:cs typeface="Calibri" panose="020F0502020204030204" pitchFamily="34" charset="0"/>
              </a:rPr>
              <a:t>Carboplatin (TNT):                 ORR 68%</a:t>
            </a:r>
            <a:endParaRPr kumimoji="0" lang="en-GB" sz="2400" b="1" i="0" u="none" strike="noStrike" kern="1200" cap="none" spc="0" normalizeH="0" baseline="0" noProof="0" dirty="0">
              <a:ln>
                <a:noFill/>
              </a:ln>
              <a:solidFill>
                <a:prstClr val="white"/>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123" name="Text Box 4">
            <a:extLst>
              <a:ext uri="{FF2B5EF4-FFF2-40B4-BE49-F238E27FC236}">
                <a16:creationId xmlns:a16="http://schemas.microsoft.com/office/drawing/2014/main" id="{318DA6A1-1BE7-9E43-BD47-5B36CD5A56DF}"/>
              </a:ext>
            </a:extLst>
          </p:cNvPr>
          <p:cNvSpPr txBox="1">
            <a:spLocks noChangeArrowheads="1"/>
          </p:cNvSpPr>
          <p:nvPr/>
        </p:nvSpPr>
        <p:spPr bwMode="auto">
          <a:xfrm>
            <a:off x="11052615" y="11554851"/>
            <a:ext cx="4995664" cy="276999"/>
          </a:xfrm>
          <a:prstGeom prst="rect">
            <a:avLst/>
          </a:prstGeom>
          <a:noFill/>
          <a:ln w="9525">
            <a:noFill/>
            <a:miter lim="800000"/>
            <a:headEnd/>
            <a:tailEnd/>
          </a:ln>
          <a:effectLst/>
        </p:spPr>
        <p:txBody>
          <a:bodyPr wrap="square">
            <a:spAutoFit/>
          </a:bodyPr>
          <a:lstStyle/>
          <a:p>
            <a:pPr marL="0" marR="0" lvl="0" indent="0" algn="r" defTabSz="609570" rtl="0" eaLnBrk="0" fontAlgn="base" latinLnBrk="0" hangingPunct="0">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Tung, NM, et al. ASCO 2020, Sharma P, et al, ASCO 2020</a:t>
            </a:r>
          </a:p>
        </p:txBody>
      </p:sp>
      <p:grpSp>
        <p:nvGrpSpPr>
          <p:cNvPr id="9" name="Group 8">
            <a:extLst>
              <a:ext uri="{FF2B5EF4-FFF2-40B4-BE49-F238E27FC236}">
                <a16:creationId xmlns:a16="http://schemas.microsoft.com/office/drawing/2014/main" id="{9A65211A-E50D-D547-93B4-BAEC36283EC1}"/>
              </a:ext>
            </a:extLst>
          </p:cNvPr>
          <p:cNvGrpSpPr/>
          <p:nvPr/>
        </p:nvGrpSpPr>
        <p:grpSpPr>
          <a:xfrm>
            <a:off x="7681359" y="3733707"/>
            <a:ext cx="4327712" cy="3028890"/>
            <a:chOff x="5761019" y="2800280"/>
            <a:chExt cx="3245784" cy="2271668"/>
          </a:xfrm>
        </p:grpSpPr>
        <p:sp>
          <p:nvSpPr>
            <p:cNvPr id="5" name="Rounded Rectangle 4">
              <a:extLst>
                <a:ext uri="{FF2B5EF4-FFF2-40B4-BE49-F238E27FC236}">
                  <a16:creationId xmlns:a16="http://schemas.microsoft.com/office/drawing/2014/main" id="{90BD7D4E-329F-7E49-813D-A9F90188A70D}"/>
                </a:ext>
              </a:extLst>
            </p:cNvPr>
            <p:cNvSpPr/>
            <p:nvPr/>
          </p:nvSpPr>
          <p:spPr>
            <a:xfrm>
              <a:off x="5899620" y="3764846"/>
              <a:ext cx="2991103" cy="356294"/>
            </a:xfrm>
            <a:prstGeom prst="roundRect">
              <a:avLst>
                <a:gd name="adj" fmla="val 5998"/>
              </a:avLst>
            </a:prstGeom>
            <a:solidFill>
              <a:schemeClr val="bg2">
                <a:lumMod val="90000"/>
              </a:schemeClr>
            </a:solidFill>
          </p:spPr>
          <p:txBody>
            <a:bodyPr wrap="square" rtlCol="0" anchor="ctr">
              <a:spAutoFit/>
            </a:bodyPr>
            <a:lstStyle/>
            <a:p>
              <a:pPr marL="0" marR="0" lvl="0" indent="0" algn="ctr" defTabSz="609585"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endParaRPr>
            </a:p>
          </p:txBody>
        </p:sp>
        <p:sp>
          <p:nvSpPr>
            <p:cNvPr id="124" name="Rounded Rectangle 123">
              <a:extLst>
                <a:ext uri="{FF2B5EF4-FFF2-40B4-BE49-F238E27FC236}">
                  <a16:creationId xmlns:a16="http://schemas.microsoft.com/office/drawing/2014/main" id="{8E598360-BA23-674B-8163-FCE9EC009F2C}"/>
                </a:ext>
              </a:extLst>
            </p:cNvPr>
            <p:cNvSpPr>
              <a:spLocks/>
            </p:cNvSpPr>
            <p:nvPr/>
          </p:nvSpPr>
          <p:spPr>
            <a:xfrm>
              <a:off x="6159862" y="3285441"/>
              <a:ext cx="1562284" cy="646118"/>
            </a:xfrm>
            <a:prstGeom prst="roundRect">
              <a:avLst/>
            </a:prstGeom>
            <a:solidFill>
              <a:schemeClr val="accent4">
                <a:lumMod val="75000"/>
              </a:schemeClr>
            </a:solidFill>
          </p:spPr>
          <p:txBody>
            <a:bodyPr wrap="square" rtlCol="0" anchor="ctr">
              <a:noAutofit/>
            </a:bodyPr>
            <a:lstStyle/>
            <a:p>
              <a:pPr marL="0" marR="0" lvl="2" indent="0" algn="ctr" defTabSz="609570" rtl="0" eaLnBrk="0" fontAlgn="base" latinLnBrk="0" hangingPunct="0">
                <a:lnSpc>
                  <a:spcPct val="100000"/>
                </a:lnSpc>
                <a:spcBef>
                  <a:spcPct val="0"/>
                </a:spcBef>
                <a:spcAft>
                  <a:spcPts val="600"/>
                </a:spcAft>
                <a:buClrTx/>
                <a:buSzTx/>
                <a:buFontTx/>
                <a:buNone/>
                <a:tabLst/>
                <a:defRPr/>
              </a:pPr>
              <a:r>
                <a:rPr kumimoji="0" lang="en-GB" sz="1600" b="1" i="0" u="none" strike="noStrike" kern="1200" cap="none" spc="0" normalizeH="0" baseline="0" noProof="0" dirty="0">
                  <a:ln>
                    <a:noFill/>
                  </a:ln>
                  <a:solidFill>
                    <a:prstClr val="white"/>
                  </a:solidFill>
                  <a:effectLst/>
                  <a:uLnTx/>
                  <a:uFillTx/>
                  <a:latin typeface="Calibri" panose="020F0502020204030204" pitchFamily="34" charset="0"/>
                  <a:ea typeface="MS PGothic" panose="020B0600070205080204" pitchFamily="34" charset="-128"/>
                  <a:cs typeface="Calibri" panose="020F0502020204030204" pitchFamily="34" charset="0"/>
                </a:rPr>
                <a:t>Germline mutation non-BRCA1/2 DDR </a:t>
              </a:r>
            </a:p>
          </p:txBody>
        </p:sp>
        <p:sp>
          <p:nvSpPr>
            <p:cNvPr id="125" name="Rounded Rectangle 124">
              <a:extLst>
                <a:ext uri="{FF2B5EF4-FFF2-40B4-BE49-F238E27FC236}">
                  <a16:creationId xmlns:a16="http://schemas.microsoft.com/office/drawing/2014/main" id="{4B924390-22ED-6846-BF9B-66DC87C021CD}"/>
                </a:ext>
              </a:extLst>
            </p:cNvPr>
            <p:cNvSpPr>
              <a:spLocks/>
            </p:cNvSpPr>
            <p:nvPr/>
          </p:nvSpPr>
          <p:spPr>
            <a:xfrm>
              <a:off x="6159861" y="3907189"/>
              <a:ext cx="1544487" cy="646118"/>
            </a:xfrm>
            <a:prstGeom prst="roundRect">
              <a:avLst/>
            </a:prstGeom>
            <a:solidFill>
              <a:srgbClr val="138BCB"/>
            </a:solidFill>
          </p:spPr>
          <p:txBody>
            <a:bodyPr wrap="square" lIns="0" rIns="0" rtlCol="0" anchor="ctr">
              <a:noAutofit/>
            </a:bodyPr>
            <a:lstStyle/>
            <a:p>
              <a:pPr marL="0" marR="0" lvl="2" indent="0" algn="ctr" defTabSz="609570" rtl="0" eaLnBrk="0" fontAlgn="base" latinLnBrk="0" hangingPunct="0">
                <a:lnSpc>
                  <a:spcPct val="100000"/>
                </a:lnSpc>
                <a:spcBef>
                  <a:spcPct val="0"/>
                </a:spcBef>
                <a:spcAft>
                  <a:spcPts val="600"/>
                </a:spcAft>
                <a:buClrTx/>
                <a:buSzTx/>
                <a:buFontTx/>
                <a:buNone/>
                <a:tabLst/>
                <a:defRPr/>
              </a:pPr>
              <a:r>
                <a:rPr kumimoji="0" lang="en-GB" sz="1600" b="1" i="0" u="none" strike="noStrike" kern="1200" cap="none" spc="0" normalizeH="0" baseline="0" noProof="0" dirty="0">
                  <a:ln>
                    <a:noFill/>
                  </a:ln>
                  <a:solidFill>
                    <a:prstClr val="white"/>
                  </a:solidFill>
                  <a:effectLst/>
                  <a:uLnTx/>
                  <a:uFillTx/>
                  <a:latin typeface="Calibri" panose="020F0502020204030204" pitchFamily="34" charset="0"/>
                  <a:ea typeface="MS PGothic" panose="020B0600070205080204" pitchFamily="34" charset="-128"/>
                  <a:cs typeface="Calibri" panose="020F0502020204030204" pitchFamily="34" charset="0"/>
                </a:rPr>
                <a:t>Somatic BRCA1/2-Mt or non-BRCA1/2 DDR </a:t>
              </a:r>
            </a:p>
          </p:txBody>
        </p:sp>
        <p:sp>
          <p:nvSpPr>
            <p:cNvPr id="126" name="Rounded Rectangle 125">
              <a:extLst>
                <a:ext uri="{FF2B5EF4-FFF2-40B4-BE49-F238E27FC236}">
                  <a16:creationId xmlns:a16="http://schemas.microsoft.com/office/drawing/2014/main" id="{20FD11D7-73EC-9741-989C-7D0789EB06B3}"/>
                </a:ext>
              </a:extLst>
            </p:cNvPr>
            <p:cNvSpPr>
              <a:spLocks/>
            </p:cNvSpPr>
            <p:nvPr/>
          </p:nvSpPr>
          <p:spPr>
            <a:xfrm>
              <a:off x="5899620" y="4490049"/>
              <a:ext cx="3107183" cy="482852"/>
            </a:xfrm>
            <a:prstGeom prst="roundRect">
              <a:avLst/>
            </a:prstGeom>
            <a:noFill/>
          </p:spPr>
          <p:txBody>
            <a:bodyPr wrap="square" rtlCol="0" anchor="ctr">
              <a:noAutofit/>
            </a:bodyPr>
            <a:lstStyle/>
            <a:p>
              <a:pPr marL="0" marR="0" lvl="2" indent="0" algn="l" defTabSz="609570" rtl="0" eaLnBrk="0" fontAlgn="base" latinLnBrk="0" hangingPunct="0">
                <a:lnSpc>
                  <a:spcPct val="100000"/>
                </a:lnSpc>
                <a:spcBef>
                  <a:spcPct val="0"/>
                </a:spcBef>
                <a:spcAft>
                  <a:spcPts val="0"/>
                </a:spcAft>
                <a:buClrTx/>
                <a:buSzTx/>
                <a:buFontTx/>
                <a:buNone/>
                <a:tabLst/>
                <a:defRPr/>
              </a:pPr>
              <a:r>
                <a:rPr kumimoji="0" lang="en-GB" sz="1467" b="1" i="0" u="none" strike="noStrike" kern="1200" cap="none" spc="0" normalizeH="0" baseline="0" noProof="0" dirty="0">
                  <a:ln>
                    <a:noFill/>
                  </a:ln>
                  <a:solidFill>
                    <a:srgbClr val="FF66CC"/>
                  </a:solidFill>
                  <a:effectLst/>
                  <a:uLnTx/>
                  <a:uFillTx/>
                  <a:latin typeface="Calibri" panose="020F0502020204030204" pitchFamily="34" charset="0"/>
                  <a:ea typeface="MS PGothic" panose="020B0600070205080204" pitchFamily="34" charset="-128"/>
                  <a:cs typeface="Calibri" panose="020F0502020204030204" pitchFamily="34" charset="0"/>
                </a:rPr>
                <a:t>Responses seen gPALB2 (82%) &amp; </a:t>
              </a:r>
              <a:r>
                <a:rPr kumimoji="0" lang="en-GB" sz="1467" b="1" i="0" u="none" strike="noStrike" kern="1200" cap="none" spc="0" normalizeH="0" baseline="0" noProof="0" dirty="0" err="1">
                  <a:ln>
                    <a:noFill/>
                  </a:ln>
                  <a:solidFill>
                    <a:srgbClr val="FF66CC"/>
                  </a:solidFill>
                  <a:effectLst/>
                  <a:uLnTx/>
                  <a:uFillTx/>
                  <a:latin typeface="Calibri" panose="020F0502020204030204" pitchFamily="34" charset="0"/>
                  <a:ea typeface="MS PGothic" panose="020B0600070205080204" pitchFamily="34" charset="-128"/>
                  <a:cs typeface="Calibri" panose="020F0502020204030204" pitchFamily="34" charset="0"/>
                </a:rPr>
                <a:t>sBRCA</a:t>
              </a:r>
              <a:r>
                <a:rPr kumimoji="0" lang="en-GB" sz="1467" b="1" i="0" u="none" strike="noStrike" kern="1200" cap="none" spc="0" normalizeH="0" baseline="0" noProof="0" dirty="0">
                  <a:ln>
                    <a:noFill/>
                  </a:ln>
                  <a:solidFill>
                    <a:srgbClr val="FF66CC"/>
                  </a:solidFill>
                  <a:effectLst/>
                  <a:uLnTx/>
                  <a:uFillTx/>
                  <a:latin typeface="Calibri" panose="020F0502020204030204" pitchFamily="34" charset="0"/>
                  <a:ea typeface="MS PGothic" panose="020B0600070205080204" pitchFamily="34" charset="-128"/>
                  <a:cs typeface="Calibri" panose="020F0502020204030204" pitchFamily="34" charset="0"/>
                </a:rPr>
                <a:t> Mt (50%) </a:t>
              </a:r>
            </a:p>
            <a:p>
              <a:pPr marL="0" marR="0" lvl="2" indent="0" algn="l" defTabSz="609570" rtl="0" eaLnBrk="0" fontAlgn="base" latinLnBrk="0" hangingPunct="0">
                <a:lnSpc>
                  <a:spcPct val="100000"/>
                </a:lnSpc>
                <a:spcBef>
                  <a:spcPct val="0"/>
                </a:spcBef>
                <a:spcAft>
                  <a:spcPts val="0"/>
                </a:spcAft>
                <a:buClrTx/>
                <a:buSzTx/>
                <a:buFontTx/>
                <a:buNone/>
                <a:tabLst/>
                <a:defRPr/>
              </a:pPr>
              <a:r>
                <a:rPr kumimoji="0" lang="en-GB" sz="1467"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No responses seen in ATM or CHEK2 Mt </a:t>
              </a:r>
            </a:p>
          </p:txBody>
        </p:sp>
        <p:sp>
          <p:nvSpPr>
            <p:cNvPr id="128" name="Rounded Rectangle 127">
              <a:extLst>
                <a:ext uri="{FF2B5EF4-FFF2-40B4-BE49-F238E27FC236}">
                  <a16:creationId xmlns:a16="http://schemas.microsoft.com/office/drawing/2014/main" id="{7125A7B3-5885-B746-ADF9-98DC7435FF44}"/>
                </a:ext>
              </a:extLst>
            </p:cNvPr>
            <p:cNvSpPr>
              <a:spLocks/>
            </p:cNvSpPr>
            <p:nvPr/>
          </p:nvSpPr>
          <p:spPr>
            <a:xfrm>
              <a:off x="7734770" y="3285441"/>
              <a:ext cx="807290" cy="621748"/>
            </a:xfrm>
            <a:prstGeom prst="roundRect">
              <a:avLst/>
            </a:prstGeom>
            <a:solidFill>
              <a:schemeClr val="accent4">
                <a:lumMod val="75000"/>
              </a:schemeClr>
            </a:solidFill>
          </p:spPr>
          <p:txBody>
            <a:bodyPr wrap="square" rtlCol="0" anchor="ctr">
              <a:noAutofit/>
            </a:bodyPr>
            <a:lstStyle/>
            <a:p>
              <a:pPr marL="0" marR="0" lvl="2" indent="0" algn="ctr" defTabSz="609570" rtl="0" eaLnBrk="0" fontAlgn="base" latinLnBrk="0" hangingPunct="0">
                <a:lnSpc>
                  <a:spcPct val="100000"/>
                </a:lnSpc>
                <a:spcBef>
                  <a:spcPct val="0"/>
                </a:spcBef>
                <a:spcAft>
                  <a:spcPts val="600"/>
                </a:spcAft>
                <a:buClrTx/>
                <a:buSzTx/>
                <a:buFontTx/>
                <a:buNone/>
                <a:tabLst/>
                <a:defRPr/>
              </a:pPr>
              <a:r>
                <a:rPr kumimoji="0" lang="en-GB" sz="1867" b="1" i="0" u="none" strike="noStrike" kern="1200" cap="none" spc="0" normalizeH="0" baseline="0" noProof="0" dirty="0">
                  <a:ln>
                    <a:noFill/>
                  </a:ln>
                  <a:solidFill>
                    <a:prstClr val="white"/>
                  </a:solidFill>
                  <a:effectLst/>
                  <a:uLnTx/>
                  <a:uFillTx/>
                  <a:latin typeface="Calibri" panose="020F0502020204030204" pitchFamily="34" charset="0"/>
                  <a:ea typeface="MS PGothic" panose="020B0600070205080204" pitchFamily="34" charset="-128"/>
                  <a:cs typeface="Calibri" panose="020F0502020204030204" pitchFamily="34" charset="0"/>
                </a:rPr>
                <a:t>ORR 33%</a:t>
              </a:r>
            </a:p>
          </p:txBody>
        </p:sp>
        <p:sp>
          <p:nvSpPr>
            <p:cNvPr id="129" name="Rounded Rectangle 128">
              <a:extLst>
                <a:ext uri="{FF2B5EF4-FFF2-40B4-BE49-F238E27FC236}">
                  <a16:creationId xmlns:a16="http://schemas.microsoft.com/office/drawing/2014/main" id="{E4725956-EB55-B249-9B4E-17955CFDE8A2}"/>
                </a:ext>
              </a:extLst>
            </p:cNvPr>
            <p:cNvSpPr>
              <a:spLocks/>
            </p:cNvSpPr>
            <p:nvPr/>
          </p:nvSpPr>
          <p:spPr>
            <a:xfrm>
              <a:off x="7718075" y="3914017"/>
              <a:ext cx="823985" cy="639290"/>
            </a:xfrm>
            <a:prstGeom prst="roundRect">
              <a:avLst/>
            </a:prstGeom>
            <a:solidFill>
              <a:srgbClr val="138BCB"/>
            </a:solidFill>
          </p:spPr>
          <p:txBody>
            <a:bodyPr wrap="square" rtlCol="0" anchor="ctr">
              <a:noAutofit/>
            </a:bodyPr>
            <a:lstStyle/>
            <a:p>
              <a:pPr marL="0" marR="0" lvl="2" indent="0" algn="ctr" defTabSz="609570" rtl="0" eaLnBrk="0" fontAlgn="base" latinLnBrk="0" hangingPunct="0">
                <a:lnSpc>
                  <a:spcPct val="100000"/>
                </a:lnSpc>
                <a:spcBef>
                  <a:spcPct val="0"/>
                </a:spcBef>
                <a:spcAft>
                  <a:spcPts val="600"/>
                </a:spcAft>
                <a:buClrTx/>
                <a:buSzTx/>
                <a:buFontTx/>
                <a:buNone/>
                <a:tabLst/>
                <a:defRPr/>
              </a:pPr>
              <a:r>
                <a:rPr kumimoji="0" lang="en-GB" sz="1867" b="1" i="0" u="none" strike="noStrike" kern="1200" cap="none" spc="0" normalizeH="0" baseline="0" noProof="0" dirty="0">
                  <a:ln>
                    <a:noFill/>
                  </a:ln>
                  <a:solidFill>
                    <a:prstClr val="white"/>
                  </a:solidFill>
                  <a:effectLst/>
                  <a:uLnTx/>
                  <a:uFillTx/>
                  <a:latin typeface="Calibri" panose="020F0502020204030204" pitchFamily="34" charset="0"/>
                  <a:ea typeface="MS PGothic" panose="020B0600070205080204" pitchFamily="34" charset="-128"/>
                  <a:cs typeface="Calibri" panose="020F0502020204030204" pitchFamily="34" charset="0"/>
                </a:rPr>
                <a:t>ORR 31%</a:t>
              </a:r>
            </a:p>
          </p:txBody>
        </p:sp>
        <p:sp>
          <p:nvSpPr>
            <p:cNvPr id="7" name="Rectangle 6">
              <a:extLst>
                <a:ext uri="{FF2B5EF4-FFF2-40B4-BE49-F238E27FC236}">
                  <a16:creationId xmlns:a16="http://schemas.microsoft.com/office/drawing/2014/main" id="{9AD57C78-F5B5-AD44-B61F-4500FC819D6B}"/>
                </a:ext>
              </a:extLst>
            </p:cNvPr>
            <p:cNvSpPr/>
            <p:nvPr/>
          </p:nvSpPr>
          <p:spPr>
            <a:xfrm>
              <a:off x="5761019" y="2800280"/>
              <a:ext cx="3082154" cy="457145"/>
            </a:xfrm>
            <a:prstGeom prst="rect">
              <a:avLst/>
            </a:prstGeom>
          </p:spPr>
          <p:txBody>
            <a:bodyPr wrap="square">
              <a:spAutoFit/>
            </a:bodyPr>
            <a:lstStyle/>
            <a:p>
              <a:pPr marL="0" marR="0" lvl="0" indent="0" algn="ctr" defTabSz="1219140" rtl="0" eaLnBrk="1" fontAlgn="base" latinLnBrk="0" hangingPunct="1">
                <a:lnSpc>
                  <a:spcPct val="90000"/>
                </a:lnSpc>
                <a:spcBef>
                  <a:spcPct val="0"/>
                </a:spcBef>
                <a:spcAft>
                  <a:spcPct val="0"/>
                </a:spcAft>
                <a:buClrTx/>
                <a:buSzTx/>
                <a:buFontTx/>
                <a:buNone/>
                <a:tabLst/>
                <a:defRPr/>
              </a:pPr>
              <a:r>
                <a:rPr kumimoji="0" lang="de-DE" sz="1867" b="1" i="0" u="none" strike="noStrike" kern="1200" cap="none" spc="0" normalizeH="0" baseline="0" noProof="0" dirty="0" err="1">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Is</a:t>
              </a:r>
              <a:r>
                <a:rPr kumimoji="0" lang="de-DE" sz="1867"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 </a:t>
              </a:r>
              <a:r>
                <a:rPr kumimoji="0" lang="de-DE" sz="1867" b="1" i="0" u="none" strike="noStrike" kern="1200" cap="none" spc="0" normalizeH="0" baseline="0" noProof="0" dirty="0" err="1">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there</a:t>
              </a:r>
              <a:r>
                <a:rPr kumimoji="0" lang="de-DE" sz="1867"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 a </a:t>
              </a:r>
              <a:r>
                <a:rPr kumimoji="0" lang="de-DE" sz="1867" b="1" i="0" u="none" strike="noStrike" kern="1200" cap="none" spc="0" normalizeH="0" baseline="0" noProof="0" dirty="0" err="1">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role</a:t>
              </a:r>
              <a:r>
                <a:rPr kumimoji="0" lang="de-DE" sz="1867"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 </a:t>
              </a:r>
              <a:r>
                <a:rPr kumimoji="0" lang="de-DE" sz="1867" b="1" i="0" u="none" strike="noStrike" kern="1200" cap="none" spc="0" normalizeH="0" baseline="0" noProof="0" dirty="0" err="1">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for</a:t>
              </a:r>
              <a:r>
                <a:rPr kumimoji="0" lang="de-DE" sz="1867"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 PARP </a:t>
              </a:r>
              <a:r>
                <a:rPr kumimoji="0" lang="de-DE" sz="1867" b="1" i="0" u="none" strike="noStrike" kern="1200" cap="none" spc="0" normalizeH="0" baseline="0" noProof="0" dirty="0" err="1">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beyond</a:t>
              </a:r>
              <a:r>
                <a:rPr kumimoji="0" lang="de-DE" sz="1867"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                    </a:t>
              </a:r>
              <a:r>
                <a:rPr kumimoji="0" lang="de-DE" sz="1867" b="1" i="0" u="none" strike="noStrike" kern="1200" cap="none" spc="0" normalizeH="0" baseline="0" noProof="0" dirty="0" err="1">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gBRCA-mt</a:t>
              </a:r>
              <a:r>
                <a:rPr kumimoji="0" lang="de-DE" sz="1867"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 </a:t>
              </a:r>
              <a:r>
                <a:rPr kumimoji="0" lang="de-DE" sz="1867" b="1" i="0" u="none" strike="noStrike" kern="1200" cap="none" spc="0" normalizeH="0" baseline="0" noProof="0" dirty="0" err="1">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breast</a:t>
              </a:r>
              <a:r>
                <a:rPr kumimoji="0" lang="de-DE" sz="1867"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 </a:t>
              </a:r>
              <a:r>
                <a:rPr kumimoji="0" lang="de-DE" sz="1867" b="1" i="0" u="none" strike="noStrike" kern="1200" cap="none" spc="0" normalizeH="0" baseline="0" noProof="0" dirty="0" err="1">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cancer</a:t>
              </a:r>
              <a:r>
                <a:rPr kumimoji="0" lang="de-DE" sz="1867"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a:t>
              </a:r>
              <a:endParaRPr kumimoji="0" lang="en-GB" sz="1867"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8" name="Rectangle 7">
              <a:extLst>
                <a:ext uri="{FF2B5EF4-FFF2-40B4-BE49-F238E27FC236}">
                  <a16:creationId xmlns:a16="http://schemas.microsoft.com/office/drawing/2014/main" id="{2FC3E425-D3D9-7C44-9196-F17B580E24A4}"/>
                </a:ext>
              </a:extLst>
            </p:cNvPr>
            <p:cNvSpPr/>
            <p:nvPr/>
          </p:nvSpPr>
          <p:spPr>
            <a:xfrm>
              <a:off x="7435766" y="4879539"/>
              <a:ext cx="1391246" cy="192409"/>
            </a:xfrm>
            <a:prstGeom prst="rect">
              <a:avLst/>
            </a:prstGeom>
          </p:spPr>
          <p:txBody>
            <a:bodyPr wrap="none">
              <a:spAutoFit/>
            </a:bodyPr>
            <a:lstStyle/>
            <a:p>
              <a:pPr marL="0" marR="0" lvl="0" indent="0" algn="r" defTabSz="609585" rtl="0" eaLnBrk="0" fontAlgn="base" latinLnBrk="0" hangingPunct="0">
                <a:lnSpc>
                  <a:spcPct val="100000"/>
                </a:lnSpc>
                <a:spcBef>
                  <a:spcPct val="0"/>
                </a:spcBef>
                <a:spcAft>
                  <a:spcPct val="0"/>
                </a:spcAft>
                <a:buClrTx/>
                <a:buSzTx/>
                <a:buFontTx/>
                <a:buNone/>
                <a:tabLst/>
                <a:defRPr/>
              </a:pPr>
              <a:r>
                <a:rPr kumimoji="0" lang="en-US" sz="1067" b="1"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rPr>
                <a:t>Tung, NM, et al. JCO 2020</a:t>
              </a:r>
              <a:endParaRPr kumimoji="0" lang="en-US" sz="1067"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grpSp>
    </p:spTree>
    <p:extLst>
      <p:ext uri="{BB962C8B-B14F-4D97-AF65-F5344CB8AC3E}">
        <p14:creationId xmlns:p14="http://schemas.microsoft.com/office/powerpoint/2010/main" val="20132878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3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2">
            <a:extLst>
              <a:ext uri="{FF2B5EF4-FFF2-40B4-BE49-F238E27FC236}">
                <a16:creationId xmlns:a16="http://schemas.microsoft.com/office/drawing/2014/main" id="{96E3A853-0339-FE46-8FA9-244C85BA980D}"/>
              </a:ext>
            </a:extLst>
          </p:cNvPr>
          <p:cNvSpPr>
            <a:spLocks noGrp="1"/>
          </p:cNvSpPr>
          <p:nvPr>
            <p:ph type="title"/>
          </p:nvPr>
        </p:nvSpPr>
        <p:spPr>
          <a:xfrm>
            <a:off x="0" y="8513"/>
            <a:ext cx="12192000" cy="939800"/>
          </a:xfrm>
        </p:spPr>
        <p:txBody>
          <a:bodyPr>
            <a:noAutofit/>
          </a:bodyPr>
          <a:lstStyle/>
          <a:p>
            <a:pPr algn="ctr"/>
            <a:r>
              <a:rPr lang="en-US" sz="3733" dirty="0">
                <a:latin typeface="Calibri" panose="020F0502020204030204" pitchFamily="34" charset="0"/>
                <a:cs typeface="Calibri" panose="020F0502020204030204" pitchFamily="34" charset="0"/>
              </a:rPr>
              <a:t>Immunotherapy in </a:t>
            </a:r>
            <a:r>
              <a:rPr lang="en-US" sz="3733" dirty="0" err="1">
                <a:latin typeface="Calibri" panose="020F0502020204030204" pitchFamily="34" charset="0"/>
                <a:cs typeface="Calibri" panose="020F0502020204030204" pitchFamily="34" charset="0"/>
              </a:rPr>
              <a:t>mTNBC</a:t>
            </a:r>
            <a:r>
              <a:rPr lang="en-US" sz="3733" dirty="0">
                <a:latin typeface="Calibri" panose="020F0502020204030204" pitchFamily="34" charset="0"/>
                <a:cs typeface="Calibri" panose="020F0502020204030204" pitchFamily="34" charset="0"/>
              </a:rPr>
              <a:t> provides OS benefit in PD-L1+</a:t>
            </a:r>
          </a:p>
        </p:txBody>
      </p:sp>
      <p:sp>
        <p:nvSpPr>
          <p:cNvPr id="24" name="TextBox 23">
            <a:extLst>
              <a:ext uri="{FF2B5EF4-FFF2-40B4-BE49-F238E27FC236}">
                <a16:creationId xmlns:a16="http://schemas.microsoft.com/office/drawing/2014/main" id="{69C255DD-095E-F34A-A198-D1C9F51E1D1D}"/>
              </a:ext>
            </a:extLst>
          </p:cNvPr>
          <p:cNvSpPr txBox="1"/>
          <p:nvPr/>
        </p:nvSpPr>
        <p:spPr>
          <a:xfrm>
            <a:off x="6477000" y="6475316"/>
            <a:ext cx="5554134" cy="276999"/>
          </a:xfrm>
          <a:prstGeom prst="rect">
            <a:avLst/>
          </a:prstGeom>
          <a:noFill/>
        </p:spPr>
        <p:txBody>
          <a:bodyPr wrap="square" rtlCol="0" anchor="b">
            <a:spAutoFit/>
          </a:bodyPr>
          <a:lstStyle/>
          <a:p>
            <a:pPr marL="0" marR="0" lvl="0" indent="0" algn="r" defTabSz="609555"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sym typeface="Arial"/>
              </a:rPr>
              <a:t>Schmid, NEJM 2018; </a:t>
            </a:r>
            <a:r>
              <a:rPr kumimoji="0" lang="pt-BR" sz="1200" b="0" i="0" u="none" strike="noStrike" kern="1200" cap="none" spc="0" normalizeH="0" baseline="0" noProof="0" dirty="0" err="1">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sym typeface="Arial"/>
              </a:rPr>
              <a:t>Emens</a:t>
            </a:r>
            <a:r>
              <a:rPr kumimoji="0" lang="pt-BR" sz="12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sym typeface="Arial"/>
              </a:rPr>
              <a:t> LA, ESMO 2020; Cortes, SABCS 2021; Cortes NEJM 2022</a:t>
            </a:r>
            <a:endParaRPr kumimoji="0" lang="en-GB" sz="12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sym typeface="Arial"/>
            </a:endParaRPr>
          </a:p>
        </p:txBody>
      </p:sp>
      <p:sp>
        <p:nvSpPr>
          <p:cNvPr id="25" name="TextBox 24">
            <a:extLst>
              <a:ext uri="{FF2B5EF4-FFF2-40B4-BE49-F238E27FC236}">
                <a16:creationId xmlns:a16="http://schemas.microsoft.com/office/drawing/2014/main" id="{B3281CC8-F87B-2F49-9701-D8E11256BB72}"/>
              </a:ext>
            </a:extLst>
          </p:cNvPr>
          <p:cNvSpPr txBox="1"/>
          <p:nvPr/>
        </p:nvSpPr>
        <p:spPr>
          <a:xfrm>
            <a:off x="8140884" y="2943481"/>
            <a:ext cx="1398140" cy="328231"/>
          </a:xfrm>
          <a:prstGeom prst="rect">
            <a:avLst/>
          </a:prstGeom>
          <a:noFill/>
        </p:spPr>
        <p:txBody>
          <a:bodyPr wrap="none" lIns="0" tIns="0" rIns="0" bIns="0" rtlCol="0" anchor="t" anchorCtr="0">
            <a:spAutoFit/>
          </a:bodyPr>
          <a:lstStyle/>
          <a:p>
            <a:pPr marL="0" marR="0" lvl="0" indent="0" algn="ctr" defTabSz="609570" rtl="0" eaLnBrk="0" fontAlgn="base" latinLnBrk="0" hangingPunct="0">
              <a:lnSpc>
                <a:spcPct val="100000"/>
              </a:lnSpc>
              <a:spcBef>
                <a:spcPct val="0"/>
              </a:spcBef>
              <a:spcAft>
                <a:spcPct val="0"/>
              </a:spcAft>
              <a:buClrTx/>
              <a:buSzTx/>
              <a:buFontTx/>
              <a:buNone/>
              <a:tabLst/>
              <a:defRPr/>
            </a:pPr>
            <a:r>
              <a:rPr kumimoji="0" lang="en-US" sz="2133" b="1" i="0" u="none" strike="noStrike" kern="600" cap="none" spc="4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OS, CPS ≥10</a:t>
            </a:r>
          </a:p>
        </p:txBody>
      </p:sp>
      <p:sp>
        <p:nvSpPr>
          <p:cNvPr id="26" name="TextBox 25">
            <a:extLst>
              <a:ext uri="{FF2B5EF4-FFF2-40B4-BE49-F238E27FC236}">
                <a16:creationId xmlns:a16="http://schemas.microsoft.com/office/drawing/2014/main" id="{9CC320C7-BBD7-3440-B3F9-9104716094F2}"/>
              </a:ext>
            </a:extLst>
          </p:cNvPr>
          <p:cNvSpPr txBox="1"/>
          <p:nvPr/>
        </p:nvSpPr>
        <p:spPr>
          <a:xfrm>
            <a:off x="2822223" y="3046890"/>
            <a:ext cx="1738617" cy="328231"/>
          </a:xfrm>
          <a:prstGeom prst="rect">
            <a:avLst/>
          </a:prstGeom>
          <a:noFill/>
        </p:spPr>
        <p:txBody>
          <a:bodyPr wrap="none" lIns="0" tIns="0" rIns="0" bIns="0" rtlCol="0" anchor="t" anchorCtr="0">
            <a:spAutoFit/>
          </a:bodyPr>
          <a:lstStyle/>
          <a:p>
            <a:pPr marL="0" marR="0" lvl="0" indent="0" algn="ctr" defTabSz="609570" rtl="0" eaLnBrk="0" fontAlgn="base" latinLnBrk="0" hangingPunct="0">
              <a:lnSpc>
                <a:spcPct val="100000"/>
              </a:lnSpc>
              <a:spcBef>
                <a:spcPct val="0"/>
              </a:spcBef>
              <a:spcAft>
                <a:spcPct val="0"/>
              </a:spcAft>
              <a:buClrTx/>
              <a:buSzTx/>
              <a:buFontTx/>
              <a:buNone/>
              <a:tabLst/>
              <a:defRPr/>
            </a:pPr>
            <a:r>
              <a:rPr kumimoji="0" lang="en-US" sz="2133" b="1" i="0" u="none" strike="noStrike" kern="600" cap="none" spc="4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OS, SP142 ≥1%</a:t>
            </a:r>
          </a:p>
        </p:txBody>
      </p:sp>
      <p:pic>
        <p:nvPicPr>
          <p:cNvPr id="4" name="Picture 3">
            <a:extLst>
              <a:ext uri="{FF2B5EF4-FFF2-40B4-BE49-F238E27FC236}">
                <a16:creationId xmlns:a16="http://schemas.microsoft.com/office/drawing/2014/main" id="{EC4AED0F-5022-0449-971A-4B8C264B20D1}"/>
              </a:ext>
            </a:extLst>
          </p:cNvPr>
          <p:cNvPicPr>
            <a:picLocks noChangeAspect="1"/>
          </p:cNvPicPr>
          <p:nvPr/>
        </p:nvPicPr>
        <p:blipFill>
          <a:blip r:embed="rId3"/>
          <a:stretch>
            <a:fillRect/>
          </a:stretch>
        </p:blipFill>
        <p:spPr>
          <a:xfrm>
            <a:off x="1159328" y="3535903"/>
            <a:ext cx="4814752" cy="3155888"/>
          </a:xfrm>
          <a:prstGeom prst="rect">
            <a:avLst/>
          </a:prstGeom>
        </p:spPr>
      </p:pic>
      <p:pic>
        <p:nvPicPr>
          <p:cNvPr id="5" name="Picture 4">
            <a:extLst>
              <a:ext uri="{FF2B5EF4-FFF2-40B4-BE49-F238E27FC236}">
                <a16:creationId xmlns:a16="http://schemas.microsoft.com/office/drawing/2014/main" id="{D2B6B745-3F38-9C40-B1EC-617F33DA0E20}"/>
              </a:ext>
            </a:extLst>
          </p:cNvPr>
          <p:cNvPicPr>
            <a:picLocks noChangeAspect="1"/>
          </p:cNvPicPr>
          <p:nvPr/>
        </p:nvPicPr>
        <p:blipFill>
          <a:blip r:embed="rId4"/>
          <a:stretch>
            <a:fillRect/>
          </a:stretch>
        </p:blipFill>
        <p:spPr>
          <a:xfrm>
            <a:off x="6358890" y="3314330"/>
            <a:ext cx="4976159" cy="3256868"/>
          </a:xfrm>
          <a:prstGeom prst="rect">
            <a:avLst/>
          </a:prstGeom>
        </p:spPr>
      </p:pic>
      <p:pic>
        <p:nvPicPr>
          <p:cNvPr id="12" name="Picture 11">
            <a:extLst>
              <a:ext uri="{FF2B5EF4-FFF2-40B4-BE49-F238E27FC236}">
                <a16:creationId xmlns:a16="http://schemas.microsoft.com/office/drawing/2014/main" id="{D2EFC253-74B9-8A46-849A-F56BD6E9129E}"/>
              </a:ext>
            </a:extLst>
          </p:cNvPr>
          <p:cNvPicPr>
            <a:picLocks noChangeAspect="1"/>
          </p:cNvPicPr>
          <p:nvPr/>
        </p:nvPicPr>
        <p:blipFill>
          <a:blip r:embed="rId5"/>
          <a:stretch>
            <a:fillRect/>
          </a:stretch>
        </p:blipFill>
        <p:spPr>
          <a:xfrm>
            <a:off x="1886500" y="1216902"/>
            <a:ext cx="3924469" cy="1628598"/>
          </a:xfrm>
          <a:prstGeom prst="rect">
            <a:avLst/>
          </a:prstGeom>
        </p:spPr>
      </p:pic>
      <p:pic>
        <p:nvPicPr>
          <p:cNvPr id="14" name="Picture 13">
            <a:extLst>
              <a:ext uri="{FF2B5EF4-FFF2-40B4-BE49-F238E27FC236}">
                <a16:creationId xmlns:a16="http://schemas.microsoft.com/office/drawing/2014/main" id="{F48FCAA9-F290-454A-AE58-DAA7A198967C}"/>
              </a:ext>
            </a:extLst>
          </p:cNvPr>
          <p:cNvPicPr>
            <a:picLocks noChangeAspect="1"/>
          </p:cNvPicPr>
          <p:nvPr/>
        </p:nvPicPr>
        <p:blipFill>
          <a:blip r:embed="rId6"/>
          <a:stretch>
            <a:fillRect/>
          </a:stretch>
        </p:blipFill>
        <p:spPr>
          <a:xfrm>
            <a:off x="6863148" y="1159790"/>
            <a:ext cx="4015634" cy="1685709"/>
          </a:xfrm>
          <a:prstGeom prst="rect">
            <a:avLst/>
          </a:prstGeom>
        </p:spPr>
      </p:pic>
      <p:sp>
        <p:nvSpPr>
          <p:cNvPr id="29" name="Rectangle 28">
            <a:extLst>
              <a:ext uri="{FF2B5EF4-FFF2-40B4-BE49-F238E27FC236}">
                <a16:creationId xmlns:a16="http://schemas.microsoft.com/office/drawing/2014/main" id="{5C0236B0-2463-AC49-9A66-34AE3010BF93}"/>
              </a:ext>
            </a:extLst>
          </p:cNvPr>
          <p:cNvSpPr/>
          <p:nvPr/>
        </p:nvSpPr>
        <p:spPr>
          <a:xfrm>
            <a:off x="2463260" y="780371"/>
            <a:ext cx="2770951" cy="369332"/>
          </a:xfrm>
          <a:prstGeom prst="rect">
            <a:avLst/>
          </a:prstGeom>
        </p:spPr>
        <p:txBody>
          <a:bodyPr wrap="none">
            <a:spAutoFit/>
          </a:bodyPr>
          <a:lstStyle/>
          <a:p>
            <a:pPr marL="0" marR="0" lvl="0" indent="0" algn="l" defTabSz="60957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rPr>
              <a:t>IMpassion130 study design</a:t>
            </a:r>
          </a:p>
        </p:txBody>
      </p:sp>
      <p:sp>
        <p:nvSpPr>
          <p:cNvPr id="31" name="Rectangle 30">
            <a:extLst>
              <a:ext uri="{FF2B5EF4-FFF2-40B4-BE49-F238E27FC236}">
                <a16:creationId xmlns:a16="http://schemas.microsoft.com/office/drawing/2014/main" id="{D853B661-33D8-3C41-960B-7E1159215E91}"/>
              </a:ext>
            </a:extLst>
          </p:cNvPr>
          <p:cNvSpPr/>
          <p:nvPr/>
        </p:nvSpPr>
        <p:spPr>
          <a:xfrm>
            <a:off x="7251706" y="800331"/>
            <a:ext cx="2725811" cy="369332"/>
          </a:xfrm>
          <a:prstGeom prst="rect">
            <a:avLst/>
          </a:prstGeom>
        </p:spPr>
        <p:txBody>
          <a:bodyPr wrap="none">
            <a:spAutoFit/>
          </a:bodyPr>
          <a:lstStyle/>
          <a:p>
            <a:pPr marL="0" marR="0" lvl="0" indent="0" algn="l" defTabSz="60957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rPr>
              <a:t>KEYNOTE-355 study design</a:t>
            </a:r>
          </a:p>
        </p:txBody>
      </p:sp>
      <p:sp>
        <p:nvSpPr>
          <p:cNvPr id="2" name="TextBox 1">
            <a:extLst>
              <a:ext uri="{FF2B5EF4-FFF2-40B4-BE49-F238E27FC236}">
                <a16:creationId xmlns:a16="http://schemas.microsoft.com/office/drawing/2014/main" id="{13DCEFBA-EEF8-8556-9E38-FFAC8B783233}"/>
              </a:ext>
            </a:extLst>
          </p:cNvPr>
          <p:cNvSpPr txBox="1"/>
          <p:nvPr/>
        </p:nvSpPr>
        <p:spPr>
          <a:xfrm>
            <a:off x="9254067" y="2100833"/>
            <a:ext cx="1124026" cy="430887"/>
          </a:xfrm>
          <a:prstGeom prst="rect">
            <a:avLst/>
          </a:prstGeom>
          <a:solidFill>
            <a:srgbClr val="990000"/>
          </a:solid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white"/>
                </a:solidFill>
                <a:effectLst/>
                <a:uLnTx/>
                <a:uFillTx/>
                <a:latin typeface="Calibri" panose="020F0502020204030204" pitchFamily="34" charset="0"/>
                <a:ea typeface="MS PGothic" panose="020B0600070205080204" pitchFamily="34" charset="-128"/>
                <a:cs typeface="Calibri" panose="020F0502020204030204" pitchFamily="34" charset="0"/>
              </a:rPr>
              <a:t>Placebo +</a:t>
            </a:r>
            <a:br>
              <a:rPr kumimoji="0" lang="en-US" sz="1100" b="1" i="0" u="none" strike="noStrike" kern="1200" cap="none" spc="0" normalizeH="0" baseline="0" noProof="0" dirty="0">
                <a:ln>
                  <a:noFill/>
                </a:ln>
                <a:solidFill>
                  <a:prstClr val="white"/>
                </a:solidFill>
                <a:effectLst/>
                <a:uLnTx/>
                <a:uFillTx/>
                <a:latin typeface="Calibri" panose="020F0502020204030204" pitchFamily="34" charset="0"/>
                <a:ea typeface="MS PGothic" panose="020B0600070205080204" pitchFamily="34" charset="-128"/>
                <a:cs typeface="Calibri" panose="020F0502020204030204" pitchFamily="34" charset="0"/>
              </a:rPr>
            </a:br>
            <a:r>
              <a:rPr kumimoji="0" lang="en-US" sz="1100" b="1" i="0" u="none" strike="noStrike" kern="1200" cap="none" spc="0" normalizeH="0" baseline="0" noProof="0" dirty="0">
                <a:ln>
                  <a:noFill/>
                </a:ln>
                <a:solidFill>
                  <a:prstClr val="white"/>
                </a:solidFill>
                <a:effectLst/>
                <a:uLnTx/>
                <a:uFillTx/>
                <a:latin typeface="Calibri" panose="020F0502020204030204" pitchFamily="34" charset="0"/>
                <a:ea typeface="MS PGothic" panose="020B0600070205080204" pitchFamily="34" charset="-128"/>
                <a:cs typeface="Calibri" panose="020F0502020204030204" pitchFamily="34" charset="0"/>
              </a:rPr>
              <a:t>Chemotherapy*</a:t>
            </a:r>
          </a:p>
        </p:txBody>
      </p:sp>
    </p:spTree>
    <p:extLst>
      <p:ext uri="{BB962C8B-B14F-4D97-AF65-F5344CB8AC3E}">
        <p14:creationId xmlns:p14="http://schemas.microsoft.com/office/powerpoint/2010/main" val="15694840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1"/>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26"/>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5"/>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29" grpId="0"/>
      <p:bldP spid="31" grpId="0"/>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E64B1F61-413E-41FB-BFFA-9111A899D2A4}"/>
              </a:ext>
            </a:extLst>
          </p:cNvPr>
          <p:cNvSpPr txBox="1"/>
          <p:nvPr/>
        </p:nvSpPr>
        <p:spPr>
          <a:xfrm>
            <a:off x="7693503" y="1475033"/>
            <a:ext cx="2672078" cy="328231"/>
          </a:xfrm>
          <a:prstGeom prst="rect">
            <a:avLst/>
          </a:prstGeom>
          <a:noFill/>
        </p:spPr>
        <p:txBody>
          <a:bodyPr wrap="none" lIns="0" tIns="0" rIns="0" bIns="0" rtlCol="0" anchor="t" anchorCtr="0">
            <a:spAutoFit/>
          </a:bodyPr>
          <a:lstStyle/>
          <a:p>
            <a:pPr marL="0" marR="0" lvl="0" indent="0" algn="ctr" defTabSz="609585" rtl="0" eaLnBrk="0" fontAlgn="base" latinLnBrk="0" hangingPunct="0">
              <a:lnSpc>
                <a:spcPct val="100000"/>
              </a:lnSpc>
              <a:spcBef>
                <a:spcPct val="0"/>
              </a:spcBef>
              <a:spcAft>
                <a:spcPct val="0"/>
              </a:spcAft>
              <a:buClrTx/>
              <a:buSzTx/>
              <a:buFontTx/>
              <a:buNone/>
              <a:tabLst/>
              <a:defRPr/>
            </a:pPr>
            <a:r>
              <a:rPr kumimoji="0" lang="en-US" sz="2133" b="1" i="0" u="none" strike="noStrike" kern="600" cap="none" spc="4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KEYNOTE-355, CPS ≥10</a:t>
            </a:r>
          </a:p>
        </p:txBody>
      </p:sp>
      <p:pic>
        <p:nvPicPr>
          <p:cNvPr id="7" name="Picture 6">
            <a:extLst>
              <a:ext uri="{FF2B5EF4-FFF2-40B4-BE49-F238E27FC236}">
                <a16:creationId xmlns:a16="http://schemas.microsoft.com/office/drawing/2014/main" id="{AF4FCD03-F6E0-D74E-9B12-A46C44E840F0}"/>
              </a:ext>
            </a:extLst>
          </p:cNvPr>
          <p:cNvPicPr>
            <a:picLocks noChangeAspect="1"/>
          </p:cNvPicPr>
          <p:nvPr/>
        </p:nvPicPr>
        <p:blipFill rotWithShape="1">
          <a:blip r:embed="rId3"/>
          <a:srcRect t="1" b="21278"/>
          <a:stretch/>
        </p:blipFill>
        <p:spPr>
          <a:xfrm>
            <a:off x="6280187" y="1829014"/>
            <a:ext cx="5632155" cy="3377013"/>
          </a:xfrm>
          <a:prstGeom prst="rect">
            <a:avLst/>
          </a:prstGeom>
        </p:spPr>
      </p:pic>
      <p:graphicFrame>
        <p:nvGraphicFramePr>
          <p:cNvPr id="29" name="Table 28">
            <a:extLst>
              <a:ext uri="{FF2B5EF4-FFF2-40B4-BE49-F238E27FC236}">
                <a16:creationId xmlns:a16="http://schemas.microsoft.com/office/drawing/2014/main" id="{969F4C5A-75B7-0343-8B95-18B23B8F8891}"/>
              </a:ext>
            </a:extLst>
          </p:cNvPr>
          <p:cNvGraphicFramePr>
            <a:graphicFrameLocks noGrp="1"/>
          </p:cNvGraphicFramePr>
          <p:nvPr/>
        </p:nvGraphicFramePr>
        <p:xfrm>
          <a:off x="9256843" y="2084769"/>
          <a:ext cx="1729936" cy="919627"/>
        </p:xfrm>
        <a:graphic>
          <a:graphicData uri="http://schemas.openxmlformats.org/drawingml/2006/table">
            <a:tbl>
              <a:tblPr firstRow="1" bandRow="1"/>
              <a:tblGrid>
                <a:gridCol w="909821">
                  <a:extLst>
                    <a:ext uri="{9D8B030D-6E8A-4147-A177-3AD203B41FA5}">
                      <a16:colId xmlns:a16="http://schemas.microsoft.com/office/drawing/2014/main" val="20002"/>
                    </a:ext>
                  </a:extLst>
                </a:gridCol>
                <a:gridCol w="820115">
                  <a:extLst>
                    <a:ext uri="{9D8B030D-6E8A-4147-A177-3AD203B41FA5}">
                      <a16:colId xmlns:a16="http://schemas.microsoft.com/office/drawing/2014/main" val="4078260268"/>
                    </a:ext>
                  </a:extLst>
                </a:gridCol>
              </a:tblGrid>
              <a:tr h="425184">
                <a:tc>
                  <a:txBody>
                    <a:bodyPr/>
                    <a:lstStyle>
                      <a:lvl1pPr marL="0" algn="l" defTabSz="914400" rtl="0" eaLnBrk="1" latinLnBrk="0" hangingPunct="1">
                        <a:defRPr sz="1800" b="1" kern="1200">
                          <a:solidFill>
                            <a:schemeClr val="lt1"/>
                          </a:solidFill>
                          <a:latin typeface="Calibri" panose="020F0502020204030204"/>
                        </a:defRPr>
                      </a:lvl1pPr>
                      <a:lvl2pPr marL="457200" algn="l" defTabSz="914400" rtl="0" eaLnBrk="1" latinLnBrk="0" hangingPunct="1">
                        <a:defRPr sz="1800" b="1" kern="1200">
                          <a:solidFill>
                            <a:schemeClr val="lt1"/>
                          </a:solidFill>
                          <a:latin typeface="Calibri" panose="020F0502020204030204"/>
                        </a:defRPr>
                      </a:lvl2pPr>
                      <a:lvl3pPr marL="914400" algn="l" defTabSz="914400" rtl="0" eaLnBrk="1" latinLnBrk="0" hangingPunct="1">
                        <a:defRPr sz="1800" b="1" kern="1200">
                          <a:solidFill>
                            <a:schemeClr val="lt1"/>
                          </a:solidFill>
                          <a:latin typeface="Calibri" panose="020F0502020204030204"/>
                        </a:defRPr>
                      </a:lvl3pPr>
                      <a:lvl4pPr marL="1371600" algn="l" defTabSz="914400" rtl="0" eaLnBrk="1" latinLnBrk="0" hangingPunct="1">
                        <a:defRPr sz="1800" b="1" kern="1200">
                          <a:solidFill>
                            <a:schemeClr val="lt1"/>
                          </a:solidFill>
                          <a:latin typeface="Calibri" panose="020F0502020204030204"/>
                        </a:defRPr>
                      </a:lvl4pPr>
                      <a:lvl5pPr marL="1828800" algn="l" defTabSz="914400" rtl="0" eaLnBrk="1" latinLnBrk="0" hangingPunct="1">
                        <a:defRPr sz="1800" b="1" kern="1200">
                          <a:solidFill>
                            <a:schemeClr val="lt1"/>
                          </a:solidFill>
                          <a:latin typeface="Calibri" panose="020F0502020204030204"/>
                        </a:defRPr>
                      </a:lvl5pPr>
                      <a:lvl6pPr marL="2286000" algn="l" defTabSz="914400" rtl="0" eaLnBrk="1" latinLnBrk="0" hangingPunct="1">
                        <a:defRPr sz="1800" b="1" kern="1200">
                          <a:solidFill>
                            <a:schemeClr val="lt1"/>
                          </a:solidFill>
                          <a:latin typeface="Calibri" panose="020F0502020204030204"/>
                        </a:defRPr>
                      </a:lvl6pPr>
                      <a:lvl7pPr marL="2743200" algn="l" defTabSz="914400" rtl="0" eaLnBrk="1" latinLnBrk="0" hangingPunct="1">
                        <a:defRPr sz="1800" b="1" kern="1200">
                          <a:solidFill>
                            <a:schemeClr val="lt1"/>
                          </a:solidFill>
                          <a:latin typeface="Calibri" panose="020F0502020204030204"/>
                        </a:defRPr>
                      </a:lvl7pPr>
                      <a:lvl8pPr marL="3200400" algn="l" defTabSz="914400" rtl="0" eaLnBrk="1" latinLnBrk="0" hangingPunct="1">
                        <a:defRPr sz="1800" b="1" kern="1200">
                          <a:solidFill>
                            <a:schemeClr val="lt1"/>
                          </a:solidFill>
                          <a:latin typeface="Calibri" panose="020F0502020204030204"/>
                        </a:defRPr>
                      </a:lvl8pPr>
                      <a:lvl9pPr marL="3657600" algn="l" defTabSz="914400" rtl="0" eaLnBrk="1" latinLnBrk="0" hangingPunct="1">
                        <a:defRPr sz="1800" b="1" kern="1200">
                          <a:solidFill>
                            <a:schemeClr val="lt1"/>
                          </a:solidFill>
                          <a:latin typeface="Calibri" panose="020F0502020204030204"/>
                        </a:defRPr>
                      </a:lvl9pPr>
                    </a:lstStyle>
                    <a:p>
                      <a:pPr algn="ctr">
                        <a:lnSpc>
                          <a:spcPct val="90000"/>
                        </a:lnSpc>
                      </a:pPr>
                      <a:r>
                        <a:rPr lang="en-US" sz="1200" b="1" i="0" dirty="0">
                          <a:solidFill>
                            <a:schemeClr val="tx1"/>
                          </a:solidFill>
                          <a:latin typeface="Arial" panose="020B0604020202020204" pitchFamily="34" charset="0"/>
                          <a:cs typeface="Arial" panose="020B0604020202020204" pitchFamily="34" charset="0"/>
                        </a:rPr>
                        <a:t>HR </a:t>
                      </a:r>
                      <a:br>
                        <a:rPr lang="en-US" sz="1200" b="1" i="0" dirty="0">
                          <a:solidFill>
                            <a:schemeClr val="tx1"/>
                          </a:solidFill>
                          <a:latin typeface="Arial" panose="020B0604020202020204" pitchFamily="34" charset="0"/>
                          <a:cs typeface="Arial" panose="020B0604020202020204" pitchFamily="34" charset="0"/>
                        </a:rPr>
                      </a:br>
                      <a:r>
                        <a:rPr lang="en-US" sz="1200" b="1" i="0" dirty="0">
                          <a:solidFill>
                            <a:schemeClr val="tx1"/>
                          </a:solidFill>
                          <a:latin typeface="Arial" panose="020B0604020202020204" pitchFamily="34" charset="0"/>
                          <a:cs typeface="Arial" panose="020B0604020202020204" pitchFamily="34" charset="0"/>
                        </a:rPr>
                        <a:t>(95% CI)</a:t>
                      </a:r>
                    </a:p>
                  </a:txBody>
                  <a:tcPr marL="48000" marR="48000" marT="48000" marB="48000" anchor="ctr">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noFill/>
                      <a:prstDash val="solid"/>
                      <a:round/>
                      <a:headEnd type="none" w="med" len="med"/>
                      <a:tailEnd type="none" w="med" len="med"/>
                    </a:lnT>
                    <a:lnB w="28575" cap="flat" cmpd="sng" algn="ctr">
                      <a:solidFill>
                        <a:schemeClr val="accent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ct val="90000"/>
                        </a:lnSpc>
                      </a:pPr>
                      <a:r>
                        <a:rPr lang="en-US" sz="1200" b="1" i="0" dirty="0">
                          <a:solidFill>
                            <a:schemeClr val="tx1"/>
                          </a:solidFill>
                          <a:latin typeface="Arial" panose="020B0604020202020204" pitchFamily="34" charset="0"/>
                          <a:cs typeface="Arial" panose="020B0604020202020204" pitchFamily="34" charset="0"/>
                        </a:rPr>
                        <a:t>P-value</a:t>
                      </a:r>
                    </a:p>
                    <a:p>
                      <a:pPr algn="ctr">
                        <a:lnSpc>
                          <a:spcPct val="90000"/>
                        </a:lnSpc>
                      </a:pPr>
                      <a:r>
                        <a:rPr lang="en-US" sz="1200" b="1" i="0" dirty="0">
                          <a:solidFill>
                            <a:schemeClr val="tx1"/>
                          </a:solidFill>
                          <a:latin typeface="Arial" panose="020B0604020202020204" pitchFamily="34" charset="0"/>
                          <a:cs typeface="Arial" panose="020B0604020202020204" pitchFamily="34" charset="0"/>
                        </a:rPr>
                        <a:t>(1-sided)</a:t>
                      </a:r>
                    </a:p>
                  </a:txBody>
                  <a:tcPr marL="48000" marR="48000" marT="48000" marB="48000" anchor="ctr">
                    <a:lnL w="12700" cmpd="sng">
                      <a:solidFill>
                        <a:sysClr val="window" lastClr="FFFFFF"/>
                      </a:solidFill>
                    </a:lnL>
                    <a:lnR w="12700" cmpd="sng">
                      <a:solidFill>
                        <a:sysClr val="window" lastClr="FFFFFF"/>
                      </a:solidFill>
                    </a:lnR>
                    <a:lnT w="12700" cap="flat" cmpd="sng" algn="ctr">
                      <a:noFill/>
                      <a:prstDash val="solid"/>
                      <a:round/>
                      <a:headEnd type="none" w="med" len="med"/>
                      <a:tailEnd type="none" w="med" len="med"/>
                    </a:lnT>
                    <a:lnB w="28575" cap="flat" cmpd="sng" algn="ctr">
                      <a:solidFill>
                        <a:srgbClr val="00655D"/>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494443">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algn="ctr">
                        <a:lnSpc>
                          <a:spcPct val="90000"/>
                        </a:lnSpc>
                      </a:pPr>
                      <a:r>
                        <a:rPr lang="en-US" sz="1200" b="1" dirty="0">
                          <a:solidFill>
                            <a:srgbClr val="00877C"/>
                          </a:solidFill>
                          <a:latin typeface="Arial" panose="020B0604020202020204" pitchFamily="34" charset="0"/>
                          <a:cs typeface="Arial" panose="020B0604020202020204" pitchFamily="34" charset="0"/>
                        </a:rPr>
                        <a:t>0.65 </a:t>
                      </a:r>
                      <a:br>
                        <a:rPr lang="en-US" sz="1200" b="1" dirty="0">
                          <a:solidFill>
                            <a:srgbClr val="00877C"/>
                          </a:solidFill>
                          <a:latin typeface="Arial" panose="020B0604020202020204" pitchFamily="34" charset="0"/>
                          <a:cs typeface="Arial" panose="020B0604020202020204" pitchFamily="34" charset="0"/>
                        </a:rPr>
                      </a:br>
                      <a:r>
                        <a:rPr lang="en-US" sz="1200" b="1" dirty="0">
                          <a:solidFill>
                            <a:srgbClr val="00877C"/>
                          </a:solidFill>
                          <a:latin typeface="Arial" panose="020B0604020202020204" pitchFamily="34" charset="0"/>
                          <a:cs typeface="Arial" panose="020B0604020202020204" pitchFamily="34" charset="0"/>
                        </a:rPr>
                        <a:t>(0.49-0.86)</a:t>
                      </a:r>
                    </a:p>
                  </a:txBody>
                  <a:tcPr marL="48000" marR="48000" marT="48000" marB="48000">
                    <a:lnL w="12700" cap="flat" cmpd="sng" algn="ctr">
                      <a:solidFill>
                        <a:sysClr val="window" lastClr="FFFFFF"/>
                      </a:solidFill>
                      <a:prstDash val="solid"/>
                      <a:round/>
                      <a:headEnd type="none" w="med" len="med"/>
                      <a:tailEnd type="none" w="med" len="med"/>
                    </a:lnL>
                    <a:lnR w="28575" cap="flat" cmpd="sng" algn="ctr">
                      <a:noFill/>
                      <a:prstDash val="solid"/>
                      <a:round/>
                      <a:headEnd type="none" w="med" len="med"/>
                      <a:tailEnd type="none" w="med" len="med"/>
                    </a:lnR>
                    <a:lnT w="28575" cap="flat" cmpd="sng" algn="ctr">
                      <a:solidFill>
                        <a:schemeClr val="accent1">
                          <a:lumMod val="75000"/>
                        </a:schemeClr>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tc>
                  <a:txBody>
                    <a:bodyPr/>
                    <a:lstStyle/>
                    <a:p>
                      <a:pPr algn="ctr">
                        <a:lnSpc>
                          <a:spcPct val="90000"/>
                        </a:lnSpc>
                      </a:pPr>
                      <a:r>
                        <a:rPr lang="en-US" sz="1200" b="1" dirty="0">
                          <a:solidFill>
                            <a:srgbClr val="00877C"/>
                          </a:solidFill>
                          <a:latin typeface="Arial" panose="020B0604020202020204" pitchFamily="34" charset="0"/>
                          <a:cs typeface="Arial" panose="020B0604020202020204" pitchFamily="34" charset="0"/>
                        </a:rPr>
                        <a:t>0.0012</a:t>
                      </a:r>
                      <a:endParaRPr lang="en-US" sz="1200" b="1" baseline="30000" dirty="0">
                        <a:solidFill>
                          <a:srgbClr val="00877C"/>
                        </a:solidFill>
                        <a:latin typeface="Arial" panose="020B0604020202020204" pitchFamily="34" charset="0"/>
                        <a:cs typeface="Arial" panose="020B0604020202020204" pitchFamily="34" charset="0"/>
                      </a:endParaRPr>
                    </a:p>
                  </a:txBody>
                  <a:tcPr marL="48000" marR="48000" marT="48000" marB="48000">
                    <a:lnL w="28575" cap="flat" cmpd="sng" algn="ctr">
                      <a:noFill/>
                      <a:prstDash val="solid"/>
                      <a:round/>
                      <a:headEnd type="none" w="med" len="med"/>
                      <a:tailEnd type="none" w="med" len="med"/>
                    </a:lnL>
                    <a:lnR w="12700" cmpd="sng">
                      <a:solidFill>
                        <a:sysClr val="window" lastClr="FFFFFF"/>
                      </a:solidFill>
                    </a:lnR>
                    <a:lnT w="28575" cap="flat" cmpd="sng" algn="ctr">
                      <a:solidFill>
                        <a:srgbClr val="00655D"/>
                      </a:solidFill>
                      <a:prstDash val="solid"/>
                      <a:round/>
                      <a:headEnd type="none" w="med" len="med"/>
                      <a:tailEnd type="none" w="med" len="med"/>
                    </a:lnT>
                    <a:lnB w="12700" cmpd="sng">
                      <a:solidFill>
                        <a:sysClr val="window" lastClr="FFFFFF"/>
                      </a:solid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35" name="Title 2">
            <a:extLst>
              <a:ext uri="{FF2B5EF4-FFF2-40B4-BE49-F238E27FC236}">
                <a16:creationId xmlns:a16="http://schemas.microsoft.com/office/drawing/2014/main" id="{78D29D90-264B-844B-A4EA-770EEB7CCFE5}"/>
              </a:ext>
            </a:extLst>
          </p:cNvPr>
          <p:cNvSpPr>
            <a:spLocks noGrp="1"/>
          </p:cNvSpPr>
          <p:nvPr>
            <p:ph type="title"/>
          </p:nvPr>
        </p:nvSpPr>
        <p:spPr>
          <a:xfrm>
            <a:off x="423137" y="107215"/>
            <a:ext cx="11519088" cy="758932"/>
          </a:xfrm>
          <a:effectLst/>
        </p:spPr>
        <p:txBody>
          <a:bodyPr/>
          <a:lstStyle/>
          <a:p>
            <a:r>
              <a:rPr lang="en-US" sz="3200" dirty="0">
                <a:solidFill>
                  <a:schemeClr val="tx1"/>
                </a:solidFill>
                <a:effectLst/>
                <a:latin typeface="Calibri" panose="020F0502020204030204" pitchFamily="34" charset="0"/>
                <a:cs typeface="Calibri" panose="020F0502020204030204" pitchFamily="34" charset="0"/>
              </a:rPr>
              <a:t>Immunotherapy plus Chemo in 1L TNBC: Progression-free Survival</a:t>
            </a:r>
            <a:endParaRPr lang="en-US" sz="3200" baseline="30000" dirty="0">
              <a:solidFill>
                <a:schemeClr val="tx1"/>
              </a:solidFill>
              <a:effectLst/>
              <a:latin typeface="Calibri" panose="020F0502020204030204" pitchFamily="34" charset="0"/>
              <a:cs typeface="Calibri" panose="020F0502020204030204" pitchFamily="34" charset="0"/>
            </a:endParaRPr>
          </a:p>
        </p:txBody>
      </p:sp>
      <p:pic>
        <p:nvPicPr>
          <p:cNvPr id="3" name="Picture 2">
            <a:extLst>
              <a:ext uri="{FF2B5EF4-FFF2-40B4-BE49-F238E27FC236}">
                <a16:creationId xmlns:a16="http://schemas.microsoft.com/office/drawing/2014/main" id="{CD22A435-44CE-2E40-92D0-09E1BFEE55CA}"/>
              </a:ext>
            </a:extLst>
          </p:cNvPr>
          <p:cNvPicPr>
            <a:picLocks noChangeAspect="1"/>
          </p:cNvPicPr>
          <p:nvPr/>
        </p:nvPicPr>
        <p:blipFill>
          <a:blip r:embed="rId4"/>
          <a:stretch>
            <a:fillRect/>
          </a:stretch>
        </p:blipFill>
        <p:spPr>
          <a:xfrm>
            <a:off x="565806" y="1829014"/>
            <a:ext cx="5942103" cy="3728945"/>
          </a:xfrm>
          <a:prstGeom prst="rect">
            <a:avLst/>
          </a:prstGeom>
        </p:spPr>
      </p:pic>
      <p:sp>
        <p:nvSpPr>
          <p:cNvPr id="19" name="TextBox 18">
            <a:extLst>
              <a:ext uri="{FF2B5EF4-FFF2-40B4-BE49-F238E27FC236}">
                <a16:creationId xmlns:a16="http://schemas.microsoft.com/office/drawing/2014/main" id="{3B80F844-D728-CB48-94DA-9DE0E53D0206}"/>
              </a:ext>
            </a:extLst>
          </p:cNvPr>
          <p:cNvSpPr txBox="1"/>
          <p:nvPr/>
        </p:nvSpPr>
        <p:spPr>
          <a:xfrm>
            <a:off x="2005509" y="1475033"/>
            <a:ext cx="3062698" cy="328231"/>
          </a:xfrm>
          <a:prstGeom prst="rect">
            <a:avLst/>
          </a:prstGeom>
          <a:noFill/>
        </p:spPr>
        <p:txBody>
          <a:bodyPr wrap="none" lIns="0" tIns="0" rIns="0" bIns="0" rtlCol="0" anchor="t" anchorCtr="0">
            <a:spAutoFit/>
          </a:bodyPr>
          <a:lstStyle/>
          <a:p>
            <a:pPr marL="0" marR="0" lvl="0" indent="0" algn="ctr" defTabSz="609585" rtl="0" eaLnBrk="0" fontAlgn="base" latinLnBrk="0" hangingPunct="0">
              <a:lnSpc>
                <a:spcPct val="100000"/>
              </a:lnSpc>
              <a:spcBef>
                <a:spcPct val="0"/>
              </a:spcBef>
              <a:spcAft>
                <a:spcPct val="0"/>
              </a:spcAft>
              <a:buClrTx/>
              <a:buSzTx/>
              <a:buFontTx/>
              <a:buNone/>
              <a:tabLst/>
              <a:defRPr/>
            </a:pPr>
            <a:r>
              <a:rPr kumimoji="0" lang="en-US" sz="2133" b="1" i="0" u="none" strike="noStrike" kern="600" cap="none" spc="4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IMpassion130, SP142 ≥1%</a:t>
            </a:r>
          </a:p>
        </p:txBody>
      </p:sp>
      <p:sp>
        <p:nvSpPr>
          <p:cNvPr id="15" name="Footer Placeholder 4">
            <a:extLst>
              <a:ext uri="{FF2B5EF4-FFF2-40B4-BE49-F238E27FC236}">
                <a16:creationId xmlns:a16="http://schemas.microsoft.com/office/drawing/2014/main" id="{039860A2-9151-9347-B2AD-F5959548076F}"/>
              </a:ext>
            </a:extLst>
          </p:cNvPr>
          <p:cNvSpPr txBox="1">
            <a:spLocks/>
          </p:cNvSpPr>
          <p:nvPr/>
        </p:nvSpPr>
        <p:spPr>
          <a:xfrm>
            <a:off x="7118555" y="6373857"/>
            <a:ext cx="4876108" cy="366183"/>
          </a:xfrm>
          <a:prstGeom prst="rect">
            <a:avLst/>
          </a:prstGeom>
        </p:spPr>
        <p:txBody>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5pPr>
            <a:lvl6pPr marL="2286000" algn="l" defTabSz="914400" rtl="0" eaLnBrk="1" latinLnBrk="0" hangingPunct="1">
              <a:defRPr kern="1200">
                <a:solidFill>
                  <a:schemeClr val="tx1"/>
                </a:solidFill>
                <a:latin typeface="Calibri" panose="020F0502020204030204" pitchFamily="34" charset="0"/>
                <a:ea typeface="MS PGothic" panose="020B0600070205080204" pitchFamily="34" charset="-128"/>
                <a:cs typeface="+mn-cs"/>
              </a:defRPr>
            </a:lvl6pPr>
            <a:lvl7pPr marL="2743200" algn="l" defTabSz="914400" rtl="0" eaLnBrk="1" latinLnBrk="0" hangingPunct="1">
              <a:defRPr kern="1200">
                <a:solidFill>
                  <a:schemeClr val="tx1"/>
                </a:solidFill>
                <a:latin typeface="Calibri" panose="020F0502020204030204" pitchFamily="34" charset="0"/>
                <a:ea typeface="MS PGothic" panose="020B0600070205080204" pitchFamily="34" charset="-128"/>
                <a:cs typeface="+mn-cs"/>
              </a:defRPr>
            </a:lvl7pPr>
            <a:lvl8pPr marL="3200400" algn="l" defTabSz="914400" rtl="0" eaLnBrk="1" latinLnBrk="0" hangingPunct="1">
              <a:defRPr kern="1200">
                <a:solidFill>
                  <a:schemeClr val="tx1"/>
                </a:solidFill>
                <a:latin typeface="Calibri" panose="020F0502020204030204" pitchFamily="34" charset="0"/>
                <a:ea typeface="MS PGothic" panose="020B0600070205080204" pitchFamily="34" charset="-128"/>
                <a:cs typeface="+mn-cs"/>
              </a:defRPr>
            </a:lvl8pPr>
            <a:lvl9pPr marL="3657600" algn="l" defTabSz="914400" rtl="0" eaLnBrk="1" latinLnBrk="0" hangingPunct="1">
              <a:defRPr kern="1200">
                <a:solidFill>
                  <a:schemeClr val="tx1"/>
                </a:solidFill>
                <a:latin typeface="Calibri" panose="020F0502020204030204" pitchFamily="34" charset="0"/>
                <a:ea typeface="MS PGothic" panose="020B0600070205080204" pitchFamily="34" charset="-128"/>
                <a:cs typeface="+mn-cs"/>
              </a:defRPr>
            </a:lvl9pPr>
          </a:lstStyle>
          <a:p>
            <a:pPr marL="0" marR="0" lvl="0" indent="0" algn="r" defTabSz="609585" rtl="0" eaLnBrk="0" fontAlgn="base" latinLnBrk="0" hangingPunct="0">
              <a:lnSpc>
                <a:spcPct val="100000"/>
              </a:lnSpc>
              <a:spcBef>
                <a:spcPct val="0"/>
              </a:spcBef>
              <a:spcAft>
                <a:spcPct val="0"/>
              </a:spcAft>
              <a:buClrTx/>
              <a:buSzTx/>
              <a:buFontTx/>
              <a:buNone/>
              <a:tabLst/>
              <a:defRPr/>
            </a:pPr>
            <a:r>
              <a:rPr kumimoji="0" lang="en-US" sz="1333" b="1" i="0" u="none" strike="noStrike" kern="1200" cap="none" spc="0" normalizeH="0" baseline="0" noProof="0" dirty="0">
                <a:ln>
                  <a:noFill/>
                </a:ln>
                <a:solidFill>
                  <a:prstClr val="white">
                    <a:lumMod val="50000"/>
                  </a:prstClr>
                </a:solidFill>
                <a:effectLst/>
                <a:uLnTx/>
                <a:uFillTx/>
                <a:latin typeface="Calibri" panose="020F0502020204030204" pitchFamily="34" charset="0"/>
                <a:ea typeface="MS PGothic" panose="020B0600070205080204" pitchFamily="34" charset="-128"/>
                <a:cs typeface="Calibri" panose="020F0502020204030204" pitchFamily="34" charset="0"/>
              </a:rPr>
              <a:t>Schmid P, et al NEJM 2018; Cortes J, et al, Lancet 2020</a:t>
            </a:r>
            <a:r>
              <a:rPr kumimoji="0" lang="pt-BR" sz="1333" b="1" i="0" u="none" strike="noStrike" kern="1200" cap="none" spc="0" normalizeH="0" baseline="0" noProof="0" dirty="0">
                <a:ln>
                  <a:noFill/>
                </a:ln>
                <a:solidFill>
                  <a:prstClr val="white">
                    <a:lumMod val="50000"/>
                  </a:prstClr>
                </a:solidFill>
                <a:effectLst/>
                <a:uLnTx/>
                <a:uFillTx/>
                <a:latin typeface="Calibri" panose="020F0502020204030204" pitchFamily="34" charset="0"/>
                <a:ea typeface="MS PGothic" panose="020B0600070205080204" pitchFamily="34" charset="-128"/>
                <a:cs typeface="Calibri" panose="020F0502020204030204" pitchFamily="34" charset="0"/>
              </a:rPr>
              <a:t> </a:t>
            </a:r>
            <a:endParaRPr kumimoji="0" lang="en-US" sz="1333" b="1" i="0" u="none" strike="noStrike" kern="1200" cap="none" spc="0" normalizeH="0" baseline="0" noProof="0" dirty="0">
              <a:ln>
                <a:noFill/>
              </a:ln>
              <a:solidFill>
                <a:prstClr val="white">
                  <a:lumMod val="50000"/>
                </a:prstClr>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2" name="Rounded Rectangle 1">
            <a:extLst>
              <a:ext uri="{FF2B5EF4-FFF2-40B4-BE49-F238E27FC236}">
                <a16:creationId xmlns:a16="http://schemas.microsoft.com/office/drawing/2014/main" id="{EF877C7A-817E-C542-BFD6-AD0623793FE3}"/>
              </a:ext>
            </a:extLst>
          </p:cNvPr>
          <p:cNvSpPr/>
          <p:nvPr/>
        </p:nvSpPr>
        <p:spPr>
          <a:xfrm>
            <a:off x="3217699" y="5631127"/>
            <a:ext cx="6124976" cy="578443"/>
          </a:xfrm>
          <a:prstGeom prst="roundRect">
            <a:avLst/>
          </a:prstGeom>
          <a:solidFill>
            <a:schemeClr val="bg1">
              <a:lumMod val="95000"/>
            </a:schemeClr>
          </a:solidFill>
          <a:ln>
            <a:solidFill>
              <a:srgbClr val="0070C0"/>
            </a:solidFill>
          </a:ln>
        </p:spPr>
        <p:txBody>
          <a:bodyPr wrap="square" rtlCol="0" anchor="ctr">
            <a:noAutofit/>
          </a:bodyPr>
          <a:lstStyle/>
          <a:p>
            <a:pPr marL="0" marR="0" lvl="0" indent="0" algn="ctr" defTabSz="609585" rtl="0" eaLnBrk="0" fontAlgn="base" latinLnBrk="0" hangingPunct="0">
              <a:lnSpc>
                <a:spcPct val="100000"/>
              </a:lnSpc>
              <a:spcBef>
                <a:spcPct val="0"/>
              </a:spcBef>
              <a:spcAft>
                <a:spcPct val="0"/>
              </a:spcAft>
              <a:buClrTx/>
              <a:buSzTx/>
              <a:buFontTx/>
              <a:buNone/>
              <a:tabLst/>
              <a:defRPr/>
            </a:pPr>
            <a:r>
              <a:rPr kumimoji="0" lang="en-US" sz="1867"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No benefit in “PD-L1 negative” (SP142&lt;1% or 22C3 CPS&lt;10)</a:t>
            </a:r>
          </a:p>
        </p:txBody>
      </p:sp>
    </p:spTree>
    <p:extLst>
      <p:ext uri="{BB962C8B-B14F-4D97-AF65-F5344CB8AC3E}">
        <p14:creationId xmlns:p14="http://schemas.microsoft.com/office/powerpoint/2010/main" val="33580254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Oval 29">
            <a:extLst>
              <a:ext uri="{FF2B5EF4-FFF2-40B4-BE49-F238E27FC236}">
                <a16:creationId xmlns:a16="http://schemas.microsoft.com/office/drawing/2014/main" id="{633E2723-3268-5F48-A57F-6501B8B99F17}"/>
              </a:ext>
            </a:extLst>
          </p:cNvPr>
          <p:cNvSpPr/>
          <p:nvPr/>
        </p:nvSpPr>
        <p:spPr>
          <a:xfrm>
            <a:off x="441237" y="2295796"/>
            <a:ext cx="3360000" cy="3360000"/>
          </a:xfrm>
          <a:prstGeom prst="ellipse">
            <a:avLst/>
          </a:prstGeom>
          <a:solidFill>
            <a:schemeClr val="bg1">
              <a:lumMod val="85000"/>
            </a:schemeClr>
          </a:solidFill>
          <a:ln w="635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09555" rtl="0" eaLnBrk="0" fontAlgn="base" latinLnBrk="0" hangingPunct="0">
              <a:lnSpc>
                <a:spcPct val="100000"/>
              </a:lnSpc>
              <a:spcBef>
                <a:spcPct val="0"/>
              </a:spcBef>
              <a:spcAft>
                <a:spcPct val="0"/>
              </a:spcAft>
              <a:buClrTx/>
              <a:buSzTx/>
              <a:buFontTx/>
              <a:buNone/>
              <a:tabLst/>
              <a:defRPr/>
            </a:pPr>
            <a:endParaRPr kumimoji="0" lang="en-US" sz="2400" b="0" i="0" u="none" strike="noStrike" kern="600" cap="none" spc="40" normalizeH="0" baseline="0" noProof="0" dirty="0" err="1">
              <a:ln>
                <a:noFill/>
              </a:ln>
              <a:solidFill>
                <a:srgbClr val="FFFFFF"/>
              </a:solidFill>
              <a:effectLst/>
              <a:uLnTx/>
              <a:uFillTx/>
              <a:latin typeface="Arial"/>
              <a:ea typeface="+mn-ea"/>
              <a:cs typeface="+mn-cs"/>
            </a:endParaRPr>
          </a:p>
        </p:txBody>
      </p:sp>
      <p:sp>
        <p:nvSpPr>
          <p:cNvPr id="70" name="Title 3">
            <a:extLst>
              <a:ext uri="{FF2B5EF4-FFF2-40B4-BE49-F238E27FC236}">
                <a16:creationId xmlns:a16="http://schemas.microsoft.com/office/drawing/2014/main" id="{EAF51C2C-12F9-3A4B-B532-4FFDE99E1530}"/>
              </a:ext>
            </a:extLst>
          </p:cNvPr>
          <p:cNvSpPr>
            <a:spLocks noGrp="1"/>
          </p:cNvSpPr>
          <p:nvPr>
            <p:ph type="title"/>
          </p:nvPr>
        </p:nvSpPr>
        <p:spPr>
          <a:xfrm>
            <a:off x="194763" y="122336"/>
            <a:ext cx="11528316" cy="713427"/>
          </a:xfrm>
        </p:spPr>
        <p:txBody>
          <a:bodyPr>
            <a:noAutofit/>
          </a:bodyPr>
          <a:lstStyle/>
          <a:p>
            <a:pPr algn="ctr"/>
            <a:r>
              <a:rPr lang="en-US" sz="3733" dirty="0">
                <a:solidFill>
                  <a:schemeClr val="tx1"/>
                </a:solidFill>
                <a:latin typeface="Calibri" panose="020F0502020204030204" pitchFamily="34" charset="0"/>
                <a:cs typeface="Calibri" panose="020F0502020204030204" pitchFamily="34" charset="0"/>
              </a:rPr>
              <a:t>Who benefits from Immunotherapy in metastatic TNBC?</a:t>
            </a:r>
            <a:endParaRPr lang="en-GB" sz="3733" dirty="0">
              <a:solidFill>
                <a:schemeClr val="tx1"/>
              </a:solidFill>
              <a:latin typeface="Calibri" panose="020F0502020204030204" pitchFamily="34" charset="0"/>
              <a:cs typeface="Calibri" panose="020F0502020204030204" pitchFamily="34" charset="0"/>
            </a:endParaRPr>
          </a:p>
        </p:txBody>
      </p:sp>
      <p:sp>
        <p:nvSpPr>
          <p:cNvPr id="51" name="TextBox 50">
            <a:extLst>
              <a:ext uri="{FF2B5EF4-FFF2-40B4-BE49-F238E27FC236}">
                <a16:creationId xmlns:a16="http://schemas.microsoft.com/office/drawing/2014/main" id="{FD4DDFBA-A280-E14E-9BD5-3412DFE322CB}"/>
              </a:ext>
            </a:extLst>
          </p:cNvPr>
          <p:cNvSpPr txBox="1"/>
          <p:nvPr/>
        </p:nvSpPr>
        <p:spPr>
          <a:xfrm>
            <a:off x="567472" y="1139837"/>
            <a:ext cx="3146203" cy="258597"/>
          </a:xfrm>
          <a:prstGeom prst="rect">
            <a:avLst/>
          </a:prstGeom>
          <a:noFill/>
        </p:spPr>
        <p:txBody>
          <a:bodyPr wrap="square" lIns="0" tIns="0" rIns="0" bIns="0" rtlCol="0" anchor="t" anchorCtr="0">
            <a:spAutoFit/>
          </a:bodyPr>
          <a:lstStyle/>
          <a:p>
            <a:pPr marL="0" marR="0" lvl="0" indent="0" algn="ctr" defTabSz="609555" rtl="0" eaLnBrk="0" fontAlgn="base" latinLnBrk="0" hangingPunct="0">
              <a:lnSpc>
                <a:spcPct val="90000"/>
              </a:lnSpc>
              <a:spcBef>
                <a:spcPct val="0"/>
              </a:spcBef>
              <a:spcAft>
                <a:spcPct val="0"/>
              </a:spcAft>
              <a:buClrTx/>
              <a:buSzTx/>
              <a:buFontTx/>
              <a:buNone/>
              <a:tabLst/>
              <a:defRPr/>
            </a:pPr>
            <a:r>
              <a:rPr kumimoji="0" lang="en-US" sz="1867" b="1" i="0" u="none" strike="noStrike" kern="600" cap="none" spc="4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PD-L1 Subpopulations in TNBC</a:t>
            </a:r>
          </a:p>
        </p:txBody>
      </p:sp>
      <p:sp>
        <p:nvSpPr>
          <p:cNvPr id="32" name="Oval 31">
            <a:extLst>
              <a:ext uri="{FF2B5EF4-FFF2-40B4-BE49-F238E27FC236}">
                <a16:creationId xmlns:a16="http://schemas.microsoft.com/office/drawing/2014/main" id="{809F2026-8748-1544-BC4F-5F4A1FBD3DAD}"/>
              </a:ext>
            </a:extLst>
          </p:cNvPr>
          <p:cNvSpPr/>
          <p:nvPr/>
        </p:nvSpPr>
        <p:spPr>
          <a:xfrm>
            <a:off x="653452" y="2614175"/>
            <a:ext cx="2976000" cy="2976000"/>
          </a:xfrm>
          <a:prstGeom prst="ellipse">
            <a:avLst/>
          </a:prstGeom>
          <a:solidFill>
            <a:srgbClr val="FF9900"/>
          </a:solidFill>
          <a:ln w="635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09555" rtl="0" eaLnBrk="0" fontAlgn="base" latinLnBrk="0" hangingPunct="0">
              <a:lnSpc>
                <a:spcPct val="100000"/>
              </a:lnSpc>
              <a:spcBef>
                <a:spcPct val="0"/>
              </a:spcBef>
              <a:spcAft>
                <a:spcPct val="0"/>
              </a:spcAft>
              <a:buClrTx/>
              <a:buSzTx/>
              <a:buFontTx/>
              <a:buNone/>
              <a:tabLst/>
              <a:defRPr/>
            </a:pPr>
            <a:endParaRPr kumimoji="0" lang="en-US" sz="2400" b="0" i="0" u="none" strike="noStrike" kern="600" cap="none" spc="40" normalizeH="0" baseline="0" noProof="0" dirty="0" err="1">
              <a:ln>
                <a:noFill/>
              </a:ln>
              <a:solidFill>
                <a:srgbClr val="FFFFFF"/>
              </a:solidFill>
              <a:effectLst/>
              <a:uLnTx/>
              <a:uFillTx/>
              <a:latin typeface="Arial"/>
              <a:ea typeface="+mn-ea"/>
              <a:cs typeface="+mn-cs"/>
            </a:endParaRPr>
          </a:p>
        </p:txBody>
      </p:sp>
      <p:sp>
        <p:nvSpPr>
          <p:cNvPr id="37" name="Oval 36">
            <a:extLst>
              <a:ext uri="{FF2B5EF4-FFF2-40B4-BE49-F238E27FC236}">
                <a16:creationId xmlns:a16="http://schemas.microsoft.com/office/drawing/2014/main" id="{3B18E50C-8602-3C48-BB41-623E1D4EBABA}"/>
              </a:ext>
            </a:extLst>
          </p:cNvPr>
          <p:cNvSpPr/>
          <p:nvPr/>
        </p:nvSpPr>
        <p:spPr>
          <a:xfrm>
            <a:off x="853120" y="3236360"/>
            <a:ext cx="2112000" cy="2112000"/>
          </a:xfrm>
          <a:prstGeom prst="ellipse">
            <a:avLst/>
          </a:prstGeom>
          <a:solidFill>
            <a:srgbClr val="0070C0"/>
          </a:solidFill>
          <a:ln w="635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09555" rtl="0" eaLnBrk="0" fontAlgn="base" latinLnBrk="0" hangingPunct="0">
              <a:lnSpc>
                <a:spcPct val="100000"/>
              </a:lnSpc>
              <a:spcBef>
                <a:spcPct val="0"/>
              </a:spcBef>
              <a:spcAft>
                <a:spcPct val="0"/>
              </a:spcAft>
              <a:buClrTx/>
              <a:buSzTx/>
              <a:buFontTx/>
              <a:buNone/>
              <a:tabLst/>
              <a:defRPr/>
            </a:pPr>
            <a:endParaRPr kumimoji="0" lang="en-US" sz="2400" b="0" i="0" u="none" strike="noStrike" kern="600" cap="none" spc="40" normalizeH="0" baseline="0" noProof="0" dirty="0" err="1">
              <a:ln>
                <a:noFill/>
              </a:ln>
              <a:solidFill>
                <a:srgbClr val="FFFFFF"/>
              </a:solidFill>
              <a:effectLst/>
              <a:uLnTx/>
              <a:uFillTx/>
              <a:latin typeface="Arial"/>
              <a:ea typeface="+mn-ea"/>
              <a:cs typeface="+mn-cs"/>
            </a:endParaRPr>
          </a:p>
        </p:txBody>
      </p:sp>
      <p:sp>
        <p:nvSpPr>
          <p:cNvPr id="44" name="Oval 43">
            <a:extLst>
              <a:ext uri="{FF2B5EF4-FFF2-40B4-BE49-F238E27FC236}">
                <a16:creationId xmlns:a16="http://schemas.microsoft.com/office/drawing/2014/main" id="{A999FA92-8060-544A-A6EB-55186A481BC3}"/>
              </a:ext>
            </a:extLst>
          </p:cNvPr>
          <p:cNvSpPr/>
          <p:nvPr/>
        </p:nvSpPr>
        <p:spPr>
          <a:xfrm>
            <a:off x="1296028" y="3236360"/>
            <a:ext cx="2112000" cy="2112000"/>
          </a:xfrm>
          <a:prstGeom prst="ellipse">
            <a:avLst/>
          </a:prstGeom>
          <a:solidFill>
            <a:srgbClr val="00B0F0">
              <a:alpha val="69804"/>
            </a:srgbClr>
          </a:solidFill>
          <a:ln w="6350" cap="flat" cmpd="sng" algn="ctr">
            <a:noFill/>
            <a:prstDash val="solid"/>
            <a:round/>
            <a:headEnd type="none" w="med" len="med"/>
            <a:tailEnd type="none" w="med" len="med"/>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609555" rtl="0" eaLnBrk="0" fontAlgn="base" latinLnBrk="0" hangingPunct="0">
              <a:lnSpc>
                <a:spcPct val="100000"/>
              </a:lnSpc>
              <a:spcBef>
                <a:spcPct val="0"/>
              </a:spcBef>
              <a:spcAft>
                <a:spcPct val="0"/>
              </a:spcAft>
              <a:buClrTx/>
              <a:buSzTx/>
              <a:buFontTx/>
              <a:buNone/>
              <a:tabLst/>
              <a:defRPr/>
            </a:pPr>
            <a:endParaRPr kumimoji="0" lang="en-US" sz="2400" b="0" i="0" u="none" strike="noStrike" kern="600" cap="none" spc="40" normalizeH="0" baseline="0" noProof="0" dirty="0" err="1">
              <a:ln>
                <a:noFill/>
              </a:ln>
              <a:solidFill>
                <a:srgbClr val="FFFFFF"/>
              </a:solidFill>
              <a:effectLst/>
              <a:uLnTx/>
              <a:uFillTx/>
              <a:latin typeface="Arial"/>
              <a:ea typeface="+mn-ea"/>
              <a:cs typeface="+mn-cs"/>
            </a:endParaRPr>
          </a:p>
        </p:txBody>
      </p:sp>
      <p:grpSp>
        <p:nvGrpSpPr>
          <p:cNvPr id="65" name="Group 64">
            <a:extLst>
              <a:ext uri="{FF2B5EF4-FFF2-40B4-BE49-F238E27FC236}">
                <a16:creationId xmlns:a16="http://schemas.microsoft.com/office/drawing/2014/main" id="{D3D6D98C-7577-DB4E-BFA9-C7CBF93A458A}"/>
              </a:ext>
            </a:extLst>
          </p:cNvPr>
          <p:cNvGrpSpPr/>
          <p:nvPr/>
        </p:nvGrpSpPr>
        <p:grpSpPr>
          <a:xfrm>
            <a:off x="396231" y="4893306"/>
            <a:ext cx="888703" cy="1357007"/>
            <a:chOff x="1387488" y="3435057"/>
            <a:chExt cx="666527" cy="1017761"/>
          </a:xfrm>
        </p:grpSpPr>
        <p:sp>
          <p:nvSpPr>
            <p:cNvPr id="42" name="Rectangle 41">
              <a:extLst>
                <a:ext uri="{FF2B5EF4-FFF2-40B4-BE49-F238E27FC236}">
                  <a16:creationId xmlns:a16="http://schemas.microsoft.com/office/drawing/2014/main" id="{27485B88-63CF-2D40-8410-747895AF27B5}"/>
                </a:ext>
              </a:extLst>
            </p:cNvPr>
            <p:cNvSpPr/>
            <p:nvPr/>
          </p:nvSpPr>
          <p:spPr>
            <a:xfrm>
              <a:off x="1387488" y="3829567"/>
              <a:ext cx="643445" cy="623251"/>
            </a:xfrm>
            <a:prstGeom prst="rect">
              <a:avLst/>
            </a:prstGeom>
          </p:spPr>
          <p:txBody>
            <a:bodyPr wrap="none">
              <a:spAutoFit/>
            </a:bodyPr>
            <a:lstStyle/>
            <a:p>
              <a:pPr marL="0" marR="0" lvl="0" indent="0" algn="ctr" defTabSz="609555"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rPr>
                <a:t>CPS ≥10</a:t>
              </a:r>
            </a:p>
            <a:p>
              <a:pPr marL="0" marR="0" lvl="0" indent="0" algn="ctr" defTabSz="609555"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rPr>
                <a:t>(22C3)</a:t>
              </a:r>
            </a:p>
            <a:p>
              <a:pPr marL="0" marR="0" lvl="0" indent="0" algn="ctr" defTabSz="609555" rtl="0" eaLnBrk="0" fontAlgn="base" latinLnBrk="0" hangingPunct="0">
                <a:lnSpc>
                  <a:spcPct val="100000"/>
                </a:lnSpc>
                <a:spcBef>
                  <a:spcPct val="0"/>
                </a:spcBef>
                <a:spcAft>
                  <a:spcPct val="0"/>
                </a:spcAft>
                <a:buClrTx/>
                <a:buSzTx/>
                <a:buFontTx/>
                <a:buNone/>
                <a:tabLst/>
                <a:defRPr/>
              </a:pPr>
              <a:r>
                <a:rPr kumimoji="0" lang="en-US" sz="1600" b="1" i="0" u="none" strike="noStrike" kern="600" cap="none" spc="4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rPr>
                <a:t>(38%)</a:t>
              </a:r>
            </a:p>
          </p:txBody>
        </p:sp>
        <p:cxnSp>
          <p:nvCxnSpPr>
            <p:cNvPr id="3" name="Straight Arrow Connector 2">
              <a:extLst>
                <a:ext uri="{FF2B5EF4-FFF2-40B4-BE49-F238E27FC236}">
                  <a16:creationId xmlns:a16="http://schemas.microsoft.com/office/drawing/2014/main" id="{B6BD19EC-A671-D740-91EF-FAA83AB097A3}"/>
                </a:ext>
              </a:extLst>
            </p:cNvPr>
            <p:cNvCxnSpPr>
              <a:cxnSpLocks/>
              <a:stCxn id="42" idx="0"/>
            </p:cNvCxnSpPr>
            <p:nvPr/>
          </p:nvCxnSpPr>
          <p:spPr>
            <a:xfrm flipV="1">
              <a:off x="1709211" y="3435057"/>
              <a:ext cx="344804" cy="394510"/>
            </a:xfrm>
            <a:prstGeom prst="straightConnector1">
              <a:avLst/>
            </a:prstGeom>
            <a:ln w="28575" cap="flat" cmpd="sng" algn="ctr">
              <a:solidFill>
                <a:schemeClr val="tx1"/>
              </a:solidFill>
              <a:prstDash val="solid"/>
              <a:round/>
              <a:headEnd type="none" w="med" len="med"/>
              <a:tailEnd type="triangle"/>
            </a:ln>
            <a:effectLst/>
          </p:spPr>
          <p:style>
            <a:lnRef idx="2">
              <a:schemeClr val="accent1"/>
            </a:lnRef>
            <a:fillRef idx="0">
              <a:schemeClr val="accent1"/>
            </a:fillRef>
            <a:effectRef idx="1">
              <a:schemeClr val="accent1"/>
            </a:effectRef>
            <a:fontRef idx="minor">
              <a:schemeClr val="tx1"/>
            </a:fontRef>
          </p:style>
        </p:cxnSp>
      </p:grpSp>
      <p:grpSp>
        <p:nvGrpSpPr>
          <p:cNvPr id="64" name="Group 63">
            <a:extLst>
              <a:ext uri="{FF2B5EF4-FFF2-40B4-BE49-F238E27FC236}">
                <a16:creationId xmlns:a16="http://schemas.microsoft.com/office/drawing/2014/main" id="{DC6A2C8A-D5A3-7E40-BF01-EC0DF8FB16FB}"/>
              </a:ext>
            </a:extLst>
          </p:cNvPr>
          <p:cNvGrpSpPr/>
          <p:nvPr/>
        </p:nvGrpSpPr>
        <p:grpSpPr>
          <a:xfrm>
            <a:off x="2827845" y="4983575"/>
            <a:ext cx="1267674" cy="1141341"/>
            <a:chOff x="1945395" y="4643090"/>
            <a:chExt cx="950755" cy="783847"/>
          </a:xfrm>
        </p:grpSpPr>
        <p:sp>
          <p:nvSpPr>
            <p:cNvPr id="41" name="Rectangle 40">
              <a:extLst>
                <a:ext uri="{FF2B5EF4-FFF2-40B4-BE49-F238E27FC236}">
                  <a16:creationId xmlns:a16="http://schemas.microsoft.com/office/drawing/2014/main" id="{E7290611-8428-BC42-95F8-7273E4780F9B}"/>
                </a:ext>
              </a:extLst>
            </p:cNvPr>
            <p:cNvSpPr/>
            <p:nvPr/>
          </p:nvSpPr>
          <p:spPr>
            <a:xfrm>
              <a:off x="2066356" y="5025327"/>
              <a:ext cx="829794" cy="401610"/>
            </a:xfrm>
            <a:prstGeom prst="rect">
              <a:avLst/>
            </a:prstGeom>
          </p:spPr>
          <p:txBody>
            <a:bodyPr wrap="none">
              <a:spAutoFit/>
            </a:bodyPr>
            <a:lstStyle/>
            <a:p>
              <a:pPr marL="0" marR="0" lvl="0" indent="0" algn="ctr" defTabSz="609555"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rPr>
                <a:t>SP142 ≥1%</a:t>
              </a:r>
            </a:p>
            <a:p>
              <a:pPr marL="0" marR="0" lvl="0" indent="0" algn="ctr" defTabSz="609555" rtl="0" eaLnBrk="0" fontAlgn="base" latinLnBrk="0" hangingPunct="0">
                <a:lnSpc>
                  <a:spcPct val="100000"/>
                </a:lnSpc>
                <a:spcBef>
                  <a:spcPct val="0"/>
                </a:spcBef>
                <a:spcAft>
                  <a:spcPct val="0"/>
                </a:spcAft>
                <a:buClrTx/>
                <a:buSzTx/>
                <a:buFontTx/>
                <a:buNone/>
                <a:tabLst/>
                <a:defRPr/>
              </a:pPr>
              <a:r>
                <a:rPr kumimoji="0" lang="en-US" sz="1600" b="1" i="0" u="none" strike="noStrike" kern="600" cap="none" spc="4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rPr>
                <a:t>(41%)</a:t>
              </a:r>
              <a:endParaRPr kumimoji="0" lang="en-US" sz="1600" b="1" i="0" u="none" strike="noStrike" kern="600" cap="none" spc="4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cxnSp>
          <p:nvCxnSpPr>
            <p:cNvPr id="45" name="Straight Arrow Connector 44">
              <a:extLst>
                <a:ext uri="{FF2B5EF4-FFF2-40B4-BE49-F238E27FC236}">
                  <a16:creationId xmlns:a16="http://schemas.microsoft.com/office/drawing/2014/main" id="{92E78314-F563-F840-95F9-E5AF28A06292}"/>
                </a:ext>
              </a:extLst>
            </p:cNvPr>
            <p:cNvCxnSpPr>
              <a:cxnSpLocks/>
            </p:cNvCxnSpPr>
            <p:nvPr/>
          </p:nvCxnSpPr>
          <p:spPr>
            <a:xfrm flipH="1" flipV="1">
              <a:off x="1945395" y="4643090"/>
              <a:ext cx="405728" cy="369352"/>
            </a:xfrm>
            <a:prstGeom prst="straightConnector1">
              <a:avLst/>
            </a:prstGeom>
            <a:ln w="28575" cap="flat" cmpd="sng" algn="ctr">
              <a:solidFill>
                <a:schemeClr val="tx1"/>
              </a:solidFill>
              <a:prstDash val="solid"/>
              <a:round/>
              <a:headEnd type="none" w="med" len="med"/>
              <a:tailEnd type="triangle"/>
            </a:ln>
            <a:effectLst/>
          </p:spPr>
          <p:style>
            <a:lnRef idx="2">
              <a:schemeClr val="accent1"/>
            </a:lnRef>
            <a:fillRef idx="0">
              <a:schemeClr val="accent1"/>
            </a:fillRef>
            <a:effectRef idx="1">
              <a:schemeClr val="accent1"/>
            </a:effectRef>
            <a:fontRef idx="minor">
              <a:schemeClr val="tx1"/>
            </a:fontRef>
          </p:style>
        </p:cxnSp>
      </p:grpSp>
      <p:sp>
        <p:nvSpPr>
          <p:cNvPr id="4" name="Rectangle 3">
            <a:extLst>
              <a:ext uri="{FF2B5EF4-FFF2-40B4-BE49-F238E27FC236}">
                <a16:creationId xmlns:a16="http://schemas.microsoft.com/office/drawing/2014/main" id="{D9F04151-C5A5-D64E-A804-4174FBB7B1DE}"/>
              </a:ext>
            </a:extLst>
          </p:cNvPr>
          <p:cNvSpPr/>
          <p:nvPr/>
        </p:nvSpPr>
        <p:spPr>
          <a:xfrm>
            <a:off x="1834474" y="4052816"/>
            <a:ext cx="557525" cy="338554"/>
          </a:xfrm>
          <a:prstGeom prst="rect">
            <a:avLst/>
          </a:prstGeom>
        </p:spPr>
        <p:txBody>
          <a:bodyPr wrap="none">
            <a:spAutoFit/>
          </a:bodyPr>
          <a:lstStyle/>
          <a:p>
            <a:pPr marL="0" marR="0" lvl="0" indent="0" algn="l" defTabSz="609570" rtl="0" eaLnBrk="0" fontAlgn="base" latinLnBrk="0" hangingPunct="0">
              <a:lnSpc>
                <a:spcPct val="100000"/>
              </a:lnSpc>
              <a:spcBef>
                <a:spcPct val="0"/>
              </a:spcBef>
              <a:spcAft>
                <a:spcPct val="0"/>
              </a:spcAft>
              <a:buClrTx/>
              <a:buSzTx/>
              <a:buFontTx/>
              <a:buNone/>
              <a:tabLst/>
              <a:defRPr/>
            </a:pPr>
            <a:r>
              <a:rPr kumimoji="0" lang="en-US" sz="1600" b="1" i="0" u="none" strike="noStrike" kern="600" cap="none" spc="40" normalizeH="0" baseline="0" noProof="0" dirty="0">
                <a:ln>
                  <a:noFill/>
                </a:ln>
                <a:solidFill>
                  <a:srgbClr val="FFFFFF"/>
                </a:solidFill>
                <a:effectLst/>
                <a:uLnTx/>
                <a:uFillTx/>
                <a:latin typeface="Calibri" panose="020F0502020204030204" pitchFamily="34" charset="0"/>
                <a:ea typeface="MS PGothic" panose="020B0600070205080204" pitchFamily="34" charset="-128"/>
                <a:cs typeface="Calibri" panose="020F0502020204030204" pitchFamily="34" charset="0"/>
              </a:rPr>
              <a:t>75%</a:t>
            </a:r>
            <a:endParaRPr kumimoji="0" lang="en-US" sz="1600" b="0" i="0" u="none" strike="noStrike" kern="1200" cap="none" spc="0" normalizeH="0" baseline="0" noProof="0" dirty="0">
              <a:ln>
                <a:noFill/>
              </a:ln>
              <a:solidFill>
                <a:srgbClr val="FFFFFF"/>
              </a:solidFill>
              <a:effectLst/>
              <a:uLnTx/>
              <a:uFillTx/>
              <a:latin typeface="Calibri" panose="020F0502020204030204" pitchFamily="34" charset="0"/>
              <a:ea typeface="MS PGothic" panose="020B0600070205080204" pitchFamily="34" charset="-128"/>
              <a:cs typeface="+mn-cs"/>
            </a:endParaRPr>
          </a:p>
        </p:txBody>
      </p:sp>
      <p:grpSp>
        <p:nvGrpSpPr>
          <p:cNvPr id="20" name="Group 19">
            <a:extLst>
              <a:ext uri="{FF2B5EF4-FFF2-40B4-BE49-F238E27FC236}">
                <a16:creationId xmlns:a16="http://schemas.microsoft.com/office/drawing/2014/main" id="{CF9E72B1-2777-C344-9DB7-1D5C52E004FB}"/>
              </a:ext>
            </a:extLst>
          </p:cNvPr>
          <p:cNvGrpSpPr/>
          <p:nvPr/>
        </p:nvGrpSpPr>
        <p:grpSpPr>
          <a:xfrm>
            <a:off x="1446215" y="5419316"/>
            <a:ext cx="1350049" cy="1153581"/>
            <a:chOff x="95053" y="2746371"/>
            <a:chExt cx="1012536" cy="865191"/>
          </a:xfrm>
        </p:grpSpPr>
        <p:sp>
          <p:nvSpPr>
            <p:cNvPr id="21" name="Rectangle 20">
              <a:extLst>
                <a:ext uri="{FF2B5EF4-FFF2-40B4-BE49-F238E27FC236}">
                  <a16:creationId xmlns:a16="http://schemas.microsoft.com/office/drawing/2014/main" id="{978F4B9E-9C77-2D42-9617-3669C01DA8D8}"/>
                </a:ext>
              </a:extLst>
            </p:cNvPr>
            <p:cNvSpPr/>
            <p:nvPr/>
          </p:nvSpPr>
          <p:spPr>
            <a:xfrm>
              <a:off x="95053" y="3172978"/>
              <a:ext cx="1012536" cy="438584"/>
            </a:xfrm>
            <a:prstGeom prst="rect">
              <a:avLst/>
            </a:prstGeom>
          </p:spPr>
          <p:txBody>
            <a:bodyPr wrap="none">
              <a:spAutoFit/>
            </a:bodyPr>
            <a:lstStyle/>
            <a:p>
              <a:pPr marL="0" marR="0" lvl="0" indent="0" algn="ctr" defTabSz="609555"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rPr>
                <a:t>CPS ≥1 (22C3)</a:t>
              </a:r>
            </a:p>
            <a:p>
              <a:pPr marL="0" marR="0" lvl="0" indent="0" algn="ctr" defTabSz="609555" rtl="0" eaLnBrk="0" fontAlgn="base" latinLnBrk="0" hangingPunct="0">
                <a:lnSpc>
                  <a:spcPct val="100000"/>
                </a:lnSpc>
                <a:spcBef>
                  <a:spcPct val="0"/>
                </a:spcBef>
                <a:spcAft>
                  <a:spcPct val="0"/>
                </a:spcAft>
                <a:buClrTx/>
                <a:buSzTx/>
                <a:buFontTx/>
                <a:buNone/>
                <a:tabLst/>
                <a:defRPr/>
              </a:pPr>
              <a:r>
                <a:rPr kumimoji="0" lang="en-US" sz="1600" b="1" i="0" u="none" strike="noStrike" kern="600" cap="none" spc="4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rPr>
                <a:t>(81%)</a:t>
              </a:r>
            </a:p>
          </p:txBody>
        </p:sp>
        <p:cxnSp>
          <p:nvCxnSpPr>
            <p:cNvPr id="22" name="Straight Arrow Connector 21">
              <a:extLst>
                <a:ext uri="{FF2B5EF4-FFF2-40B4-BE49-F238E27FC236}">
                  <a16:creationId xmlns:a16="http://schemas.microsoft.com/office/drawing/2014/main" id="{64DC7CEF-0929-7040-9394-E8127DA44854}"/>
                </a:ext>
              </a:extLst>
            </p:cNvPr>
            <p:cNvCxnSpPr>
              <a:cxnSpLocks/>
            </p:cNvCxnSpPr>
            <p:nvPr/>
          </p:nvCxnSpPr>
          <p:spPr>
            <a:xfrm flipV="1">
              <a:off x="615821" y="2746371"/>
              <a:ext cx="0" cy="408664"/>
            </a:xfrm>
            <a:prstGeom prst="straightConnector1">
              <a:avLst/>
            </a:prstGeom>
            <a:ln w="28575" cap="flat" cmpd="sng" algn="ctr">
              <a:solidFill>
                <a:schemeClr val="tx1"/>
              </a:solidFill>
              <a:prstDash val="solid"/>
              <a:round/>
              <a:headEnd type="none" w="med" len="med"/>
              <a:tailEnd type="triangle"/>
            </a:ln>
            <a:effectLst/>
          </p:spPr>
          <p:style>
            <a:lnRef idx="2">
              <a:schemeClr val="accent1"/>
            </a:lnRef>
            <a:fillRef idx="0">
              <a:schemeClr val="accent1"/>
            </a:fillRef>
            <a:effectRef idx="1">
              <a:schemeClr val="accent1"/>
            </a:effectRef>
            <a:fontRef idx="minor">
              <a:schemeClr val="tx1"/>
            </a:fontRef>
          </p:style>
        </p:cxnSp>
      </p:grpSp>
      <p:sp>
        <p:nvSpPr>
          <p:cNvPr id="31" name="Text Box 3">
            <a:extLst>
              <a:ext uri="{FF2B5EF4-FFF2-40B4-BE49-F238E27FC236}">
                <a16:creationId xmlns:a16="http://schemas.microsoft.com/office/drawing/2014/main" id="{B8BCA333-7009-E14B-96B8-0AFEB7153C27}"/>
              </a:ext>
            </a:extLst>
          </p:cNvPr>
          <p:cNvSpPr txBox="1">
            <a:spLocks noChangeArrowheads="1"/>
          </p:cNvSpPr>
          <p:nvPr/>
        </p:nvSpPr>
        <p:spPr bwMode="auto">
          <a:xfrm>
            <a:off x="2" y="6562003"/>
            <a:ext cx="5732463" cy="297454"/>
          </a:xfrm>
          <a:prstGeom prst="rect">
            <a:avLst/>
          </a:prstGeom>
          <a:noFill/>
          <a:ln w="9525">
            <a:noFill/>
            <a:miter lim="800000"/>
            <a:headEnd/>
            <a:tailEnd/>
          </a:ln>
        </p:spPr>
        <p:txBody>
          <a:bodyPr>
            <a:spAutoFit/>
          </a:bodyPr>
          <a:lstStyle/>
          <a:p>
            <a:pPr marL="0" marR="0" lvl="0" indent="0" algn="l" defTabSz="609570" rtl="0" eaLnBrk="0" fontAlgn="base" latinLnBrk="0" hangingPunct="0">
              <a:lnSpc>
                <a:spcPct val="100000"/>
              </a:lnSpc>
              <a:spcBef>
                <a:spcPct val="50000"/>
              </a:spcBef>
              <a:spcAft>
                <a:spcPct val="0"/>
              </a:spcAft>
              <a:buClrTx/>
              <a:buSzTx/>
              <a:buFontTx/>
              <a:buNone/>
              <a:tabLst/>
              <a:defRPr/>
            </a:pPr>
            <a:r>
              <a:rPr kumimoji="0" lang="en-US" sz="1333" b="1" i="0" u="none" strike="noStrike" kern="1200" cap="none" spc="0" normalizeH="0" baseline="0" noProof="0" dirty="0">
                <a:ln>
                  <a:noFill/>
                </a:ln>
                <a:solidFill>
                  <a:prstClr val="white">
                    <a:lumMod val="50000"/>
                  </a:prstClr>
                </a:solidFill>
                <a:effectLst/>
                <a:uLnTx/>
                <a:uFillTx/>
                <a:latin typeface="Calibri" panose="020F0502020204030204" pitchFamily="34" charset="0"/>
                <a:ea typeface="MS PGothic" panose="020B0600070205080204" pitchFamily="34" charset="-128"/>
                <a:cs typeface="Arial" charset="0"/>
              </a:rPr>
              <a:t>Schmid P, Personal Communication </a:t>
            </a:r>
          </a:p>
        </p:txBody>
      </p:sp>
      <p:sp>
        <p:nvSpPr>
          <p:cNvPr id="33" name="TextBox 32">
            <a:extLst>
              <a:ext uri="{FF2B5EF4-FFF2-40B4-BE49-F238E27FC236}">
                <a16:creationId xmlns:a16="http://schemas.microsoft.com/office/drawing/2014/main" id="{34E168A9-0FD3-AA41-B2E7-46B5626D62BD}"/>
              </a:ext>
            </a:extLst>
          </p:cNvPr>
          <p:cNvSpPr txBox="1"/>
          <p:nvPr/>
        </p:nvSpPr>
        <p:spPr>
          <a:xfrm>
            <a:off x="317860" y="1874766"/>
            <a:ext cx="3480947" cy="203197"/>
          </a:xfrm>
          <a:prstGeom prst="rect">
            <a:avLst/>
          </a:prstGeom>
          <a:noFill/>
        </p:spPr>
        <p:txBody>
          <a:bodyPr wrap="square" lIns="0" tIns="0" rIns="0" bIns="0" rtlCol="0" anchor="t" anchorCtr="0">
            <a:spAutoFit/>
          </a:bodyPr>
          <a:lstStyle/>
          <a:p>
            <a:pPr marL="0" marR="0" lvl="0" indent="0" algn="ctr" defTabSz="609555" rtl="0" eaLnBrk="0" fontAlgn="base" latinLnBrk="0" hangingPunct="0">
              <a:lnSpc>
                <a:spcPct val="90000"/>
              </a:lnSpc>
              <a:spcBef>
                <a:spcPct val="0"/>
              </a:spcBef>
              <a:spcAft>
                <a:spcPct val="0"/>
              </a:spcAft>
              <a:buClrTx/>
              <a:buSzTx/>
              <a:buFontTx/>
              <a:buNone/>
              <a:tabLst/>
              <a:defRPr/>
            </a:pPr>
            <a:r>
              <a:rPr kumimoji="0" lang="en-US" sz="1467" b="1" i="0" u="none" strike="noStrike" kern="600" cap="none" spc="4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Defined by PD-L1 assays SP142 and 22C3</a:t>
            </a:r>
          </a:p>
        </p:txBody>
      </p:sp>
      <p:sp>
        <p:nvSpPr>
          <p:cNvPr id="74" name="TextBox 73">
            <a:extLst>
              <a:ext uri="{FF2B5EF4-FFF2-40B4-BE49-F238E27FC236}">
                <a16:creationId xmlns:a16="http://schemas.microsoft.com/office/drawing/2014/main" id="{EB0089DE-FA73-A94A-B2D6-A9CB42395636}"/>
              </a:ext>
            </a:extLst>
          </p:cNvPr>
          <p:cNvSpPr txBox="1"/>
          <p:nvPr/>
        </p:nvSpPr>
        <p:spPr>
          <a:xfrm>
            <a:off x="4957211" y="1051567"/>
            <a:ext cx="6701869" cy="379656"/>
          </a:xfrm>
          <a:prstGeom prst="rect">
            <a:avLst/>
          </a:prstGeom>
          <a:noFill/>
        </p:spPr>
        <p:txBody>
          <a:bodyPr wrap="square">
            <a:spAutoFit/>
          </a:bodyPr>
          <a:lstStyle/>
          <a:p>
            <a:pPr marL="0" marR="0" lvl="0" indent="0" algn="ctr" defTabSz="609570" rtl="0" eaLnBrk="0" fontAlgn="base" latinLnBrk="0" hangingPunct="0">
              <a:lnSpc>
                <a:spcPct val="100000"/>
              </a:lnSpc>
              <a:spcBef>
                <a:spcPct val="0"/>
              </a:spcBef>
              <a:spcAft>
                <a:spcPct val="0"/>
              </a:spcAft>
              <a:buClrTx/>
              <a:buSzTx/>
              <a:buFontTx/>
              <a:buNone/>
              <a:tabLst/>
              <a:defRPr/>
            </a:pPr>
            <a:r>
              <a:rPr kumimoji="0" lang="en-US" sz="1867"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PD-L1 predicts outcome better than Immune/Molecular Subtypes</a:t>
            </a:r>
          </a:p>
        </p:txBody>
      </p:sp>
      <p:sp>
        <p:nvSpPr>
          <p:cNvPr id="75" name="Rectangle 74">
            <a:extLst>
              <a:ext uri="{FF2B5EF4-FFF2-40B4-BE49-F238E27FC236}">
                <a16:creationId xmlns:a16="http://schemas.microsoft.com/office/drawing/2014/main" id="{73D0F87E-FBE1-8142-9ECC-50B6A38AE894}"/>
              </a:ext>
            </a:extLst>
          </p:cNvPr>
          <p:cNvSpPr/>
          <p:nvPr/>
        </p:nvSpPr>
        <p:spPr>
          <a:xfrm>
            <a:off x="5139994" y="4374370"/>
            <a:ext cx="1184940" cy="458074"/>
          </a:xfrm>
          <a:prstGeom prst="rect">
            <a:avLst/>
          </a:prstGeom>
        </p:spPr>
        <p:txBody>
          <a:bodyPr wrap="none">
            <a:spAutoFit/>
          </a:bodyPr>
          <a:lstStyle/>
          <a:p>
            <a:pPr marL="0" marR="0" lvl="0" indent="0" algn="ctr" defTabSz="609570" rtl="0" eaLnBrk="0" fontAlgn="base" latinLnBrk="0" hangingPunct="0">
              <a:lnSpc>
                <a:spcPct val="80000"/>
              </a:lnSpc>
              <a:spcBef>
                <a:spcPct val="0"/>
              </a:spcBef>
              <a:spcAft>
                <a:spcPct val="0"/>
              </a:spcAft>
              <a:buClrTx/>
              <a:buSzTx/>
              <a:buFontTx/>
              <a:buNone/>
              <a:tabLst/>
              <a:defRPr/>
            </a:pPr>
            <a:r>
              <a:rPr kumimoji="0" lang="en-US" sz="1467" b="1" i="0" u="none" strike="noStrike" kern="1200" cap="none" spc="0" normalizeH="0" baseline="0" noProof="0" dirty="0">
                <a:ln>
                  <a:noFill/>
                </a:ln>
                <a:solidFill>
                  <a:srgbClr val="002457"/>
                </a:solidFill>
                <a:effectLst/>
                <a:uLnTx/>
                <a:uFillTx/>
                <a:latin typeface="Calibri" panose="020F0502020204030204" pitchFamily="34" charset="0"/>
                <a:ea typeface="MS PGothic" panose="020B0600070205080204" pitchFamily="34" charset="-128"/>
                <a:cs typeface="Calibri" panose="020F0502020204030204" pitchFamily="34" charset="0"/>
              </a:rPr>
              <a:t>Immune </a:t>
            </a:r>
          </a:p>
          <a:p>
            <a:pPr marL="0" marR="0" lvl="0" indent="0" algn="l" defTabSz="609570" rtl="0" eaLnBrk="0" fontAlgn="base" latinLnBrk="0" hangingPunct="0">
              <a:lnSpc>
                <a:spcPct val="80000"/>
              </a:lnSpc>
              <a:spcBef>
                <a:spcPct val="0"/>
              </a:spcBef>
              <a:spcAft>
                <a:spcPct val="0"/>
              </a:spcAft>
              <a:buClrTx/>
              <a:buSzTx/>
              <a:buFontTx/>
              <a:buNone/>
              <a:tabLst/>
              <a:defRPr/>
            </a:pPr>
            <a:r>
              <a:rPr kumimoji="0" lang="en-US" sz="1467" b="1" i="0" u="none" strike="noStrike" kern="1200" cap="none" spc="0" normalizeH="0" baseline="0" noProof="0" dirty="0">
                <a:ln>
                  <a:noFill/>
                </a:ln>
                <a:solidFill>
                  <a:srgbClr val="002457"/>
                </a:solidFill>
                <a:effectLst/>
                <a:uLnTx/>
                <a:uFillTx/>
                <a:latin typeface="Calibri" panose="020F0502020204030204" pitchFamily="34" charset="0"/>
                <a:ea typeface="MS PGothic" panose="020B0600070205080204" pitchFamily="34" charset="-128"/>
                <a:cs typeface="Calibri" panose="020F0502020204030204" pitchFamily="34" charset="0"/>
              </a:rPr>
              <a:t>Phenotypes</a:t>
            </a:r>
            <a:endParaRPr kumimoji="0" lang="en-US" sz="1467"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78" name="Rectangle 77">
            <a:extLst>
              <a:ext uri="{FF2B5EF4-FFF2-40B4-BE49-F238E27FC236}">
                <a16:creationId xmlns:a16="http://schemas.microsoft.com/office/drawing/2014/main" id="{1E18D743-1163-FA4A-8AF8-0FD6712A6FD7}"/>
              </a:ext>
            </a:extLst>
          </p:cNvPr>
          <p:cNvSpPr/>
          <p:nvPr/>
        </p:nvSpPr>
        <p:spPr>
          <a:xfrm>
            <a:off x="5337292" y="5619210"/>
            <a:ext cx="1021433" cy="458074"/>
          </a:xfrm>
          <a:prstGeom prst="rect">
            <a:avLst/>
          </a:prstGeom>
        </p:spPr>
        <p:txBody>
          <a:bodyPr wrap="none">
            <a:spAutoFit/>
          </a:bodyPr>
          <a:lstStyle/>
          <a:p>
            <a:pPr marL="0" marR="0" lvl="0" indent="0" algn="ctr" defTabSz="609570" rtl="0" eaLnBrk="0" fontAlgn="base" latinLnBrk="0" hangingPunct="0">
              <a:lnSpc>
                <a:spcPct val="80000"/>
              </a:lnSpc>
              <a:spcBef>
                <a:spcPct val="0"/>
              </a:spcBef>
              <a:spcAft>
                <a:spcPct val="0"/>
              </a:spcAft>
              <a:buClrTx/>
              <a:buSzTx/>
              <a:buFontTx/>
              <a:buNone/>
              <a:tabLst/>
              <a:defRPr/>
            </a:pPr>
            <a:r>
              <a:rPr kumimoji="0" lang="en-US" sz="1467" b="1" i="0" u="none" strike="noStrike" kern="1200" cap="none" spc="0" normalizeH="0" baseline="0" noProof="0" dirty="0">
                <a:ln>
                  <a:noFill/>
                </a:ln>
                <a:solidFill>
                  <a:srgbClr val="002457"/>
                </a:solidFill>
                <a:effectLst/>
                <a:uLnTx/>
                <a:uFillTx/>
                <a:latin typeface="Calibri" panose="020F0502020204030204" pitchFamily="34" charset="0"/>
                <a:ea typeface="MS PGothic" panose="020B0600070205080204" pitchFamily="34" charset="-128"/>
                <a:cs typeface="Calibri" panose="020F0502020204030204" pitchFamily="34" charset="0"/>
              </a:rPr>
              <a:t>Molecular </a:t>
            </a:r>
          </a:p>
          <a:p>
            <a:pPr marL="0" marR="0" lvl="0" indent="0" algn="ctr" defTabSz="609570" rtl="0" eaLnBrk="0" fontAlgn="base" latinLnBrk="0" hangingPunct="0">
              <a:lnSpc>
                <a:spcPct val="80000"/>
              </a:lnSpc>
              <a:spcBef>
                <a:spcPct val="0"/>
              </a:spcBef>
              <a:spcAft>
                <a:spcPct val="0"/>
              </a:spcAft>
              <a:buClrTx/>
              <a:buSzTx/>
              <a:buFontTx/>
              <a:buNone/>
              <a:tabLst/>
              <a:defRPr/>
            </a:pPr>
            <a:r>
              <a:rPr kumimoji="0" lang="en-US" sz="1467" b="1" i="0" u="none" strike="noStrike" kern="1200" cap="none" spc="0" normalizeH="0" baseline="0" noProof="0" dirty="0">
                <a:ln>
                  <a:noFill/>
                </a:ln>
                <a:solidFill>
                  <a:srgbClr val="002457"/>
                </a:solidFill>
                <a:effectLst/>
                <a:uLnTx/>
                <a:uFillTx/>
                <a:latin typeface="Calibri" panose="020F0502020204030204" pitchFamily="34" charset="0"/>
                <a:ea typeface="MS PGothic" panose="020B0600070205080204" pitchFamily="34" charset="-128"/>
                <a:cs typeface="Calibri" panose="020F0502020204030204" pitchFamily="34" charset="0"/>
              </a:rPr>
              <a:t>Subtypes</a:t>
            </a:r>
            <a:endParaRPr kumimoji="0" lang="en-US" sz="1467"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81" name="TextBox 80">
            <a:extLst>
              <a:ext uri="{FF2B5EF4-FFF2-40B4-BE49-F238E27FC236}">
                <a16:creationId xmlns:a16="http://schemas.microsoft.com/office/drawing/2014/main" id="{9DF6ECBA-8476-7D4F-B3B2-E02C97809352}"/>
              </a:ext>
            </a:extLst>
          </p:cNvPr>
          <p:cNvSpPr txBox="1"/>
          <p:nvPr/>
        </p:nvSpPr>
        <p:spPr>
          <a:xfrm>
            <a:off x="8835721" y="6592140"/>
            <a:ext cx="3350755" cy="276999"/>
          </a:xfrm>
          <a:prstGeom prst="rect">
            <a:avLst/>
          </a:prstGeom>
          <a:noFill/>
        </p:spPr>
        <p:txBody>
          <a:bodyPr wrap="square" rtlCol="0" anchor="b">
            <a:spAutoFit/>
          </a:bodyPr>
          <a:lstStyle/>
          <a:p>
            <a:pPr marL="0" marR="0" lvl="0" indent="0" algn="r" defTabSz="609555" rtl="0" eaLnBrk="1" fontAlgn="auto" latinLnBrk="0" hangingPunct="1">
              <a:lnSpc>
                <a:spcPct val="100000"/>
              </a:lnSpc>
              <a:spcBef>
                <a:spcPts val="0"/>
              </a:spcBef>
              <a:spcAft>
                <a:spcPts val="0"/>
              </a:spcAft>
              <a:buClrTx/>
              <a:buSzTx/>
              <a:buFontTx/>
              <a:buNone/>
              <a:tabLst/>
              <a:defRPr/>
            </a:pPr>
            <a:r>
              <a:rPr kumimoji="0" lang="pt-BR" sz="1200" b="0" i="0" u="none" strike="noStrike" kern="1200" cap="none" spc="0" normalizeH="0" baseline="0" noProof="0" dirty="0" err="1">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sym typeface="Arial"/>
              </a:rPr>
              <a:t>Adapted</a:t>
            </a:r>
            <a:r>
              <a:rPr kumimoji="0" lang="pt-BR" sz="12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sym typeface="Arial"/>
              </a:rPr>
              <a:t> </a:t>
            </a:r>
            <a:r>
              <a:rPr kumimoji="0" lang="pt-BR" sz="1200" b="0" i="0" u="none" strike="noStrike" kern="1200" cap="none" spc="0" normalizeH="0" baseline="0" noProof="0" dirty="0" err="1">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sym typeface="Arial"/>
              </a:rPr>
              <a:t>from</a:t>
            </a:r>
            <a:r>
              <a:rPr kumimoji="0" lang="pt-BR" sz="12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sym typeface="Arial"/>
              </a:rPr>
              <a:t> </a:t>
            </a:r>
            <a:r>
              <a:rPr kumimoji="0" lang="pt-BR" sz="1200" b="0" i="0" u="none" strike="noStrike" kern="1200" cap="none" spc="0" normalizeH="0" baseline="0" noProof="0" dirty="0" err="1">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sym typeface="Arial"/>
              </a:rPr>
              <a:t>Emens</a:t>
            </a:r>
            <a:r>
              <a:rPr kumimoji="0" lang="pt-BR" sz="12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sym typeface="Arial"/>
              </a:rPr>
              <a:t> LA. ASCO 2021</a:t>
            </a:r>
            <a:endParaRPr kumimoji="0" lang="en-GB" sz="12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sym typeface="Arial"/>
            </a:endParaRPr>
          </a:p>
        </p:txBody>
      </p:sp>
      <p:grpSp>
        <p:nvGrpSpPr>
          <p:cNvPr id="23" name="Group 22">
            <a:extLst>
              <a:ext uri="{FF2B5EF4-FFF2-40B4-BE49-F238E27FC236}">
                <a16:creationId xmlns:a16="http://schemas.microsoft.com/office/drawing/2014/main" id="{EFAFF619-65CB-AE4F-A2D8-7CB0FE372BA4}"/>
              </a:ext>
            </a:extLst>
          </p:cNvPr>
          <p:cNvGrpSpPr/>
          <p:nvPr/>
        </p:nvGrpSpPr>
        <p:grpSpPr>
          <a:xfrm>
            <a:off x="8721325" y="5007378"/>
            <a:ext cx="1697616" cy="259192"/>
            <a:chOff x="7631430" y="3683692"/>
            <a:chExt cx="1273212" cy="194394"/>
          </a:xfrm>
        </p:grpSpPr>
        <p:sp>
          <p:nvSpPr>
            <p:cNvPr id="151" name="Oval 150">
              <a:extLst>
                <a:ext uri="{FF2B5EF4-FFF2-40B4-BE49-F238E27FC236}">
                  <a16:creationId xmlns:a16="http://schemas.microsoft.com/office/drawing/2014/main" id="{557B5CA2-A363-7A48-A1F3-BCBBC5407FBC}"/>
                </a:ext>
              </a:extLst>
            </p:cNvPr>
            <p:cNvSpPr>
              <a:spLocks noChangeAspect="1"/>
            </p:cNvSpPr>
            <p:nvPr/>
          </p:nvSpPr>
          <p:spPr>
            <a:xfrm>
              <a:off x="7631430" y="3757327"/>
              <a:ext cx="68571" cy="68571"/>
            </a:xfrm>
            <a:prstGeom prst="ellipse">
              <a:avLst/>
            </a:prstGeom>
            <a:solidFill>
              <a:srgbClr val="FF8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18" rtl="0" eaLnBrk="1" fontAlgn="auto" latinLnBrk="0" hangingPunct="1">
                <a:lnSpc>
                  <a:spcPct val="100000"/>
                </a:lnSpc>
                <a:spcBef>
                  <a:spcPts val="0"/>
                </a:spcBef>
                <a:spcAft>
                  <a:spcPts val="0"/>
                </a:spcAft>
                <a:buClrTx/>
                <a:buSzTx/>
                <a:buFontTx/>
                <a:buNone/>
                <a:tabLst/>
                <a:defRPr/>
              </a:pPr>
              <a:endParaRPr kumimoji="0" lang="en-US" sz="1067"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152" name="TextBox 151">
              <a:extLst>
                <a:ext uri="{FF2B5EF4-FFF2-40B4-BE49-F238E27FC236}">
                  <a16:creationId xmlns:a16="http://schemas.microsoft.com/office/drawing/2014/main" id="{81DED9BF-4A51-0948-8569-AE0C5E53811D}"/>
                </a:ext>
              </a:extLst>
            </p:cNvPr>
            <p:cNvSpPr txBox="1"/>
            <p:nvPr/>
          </p:nvSpPr>
          <p:spPr>
            <a:xfrm>
              <a:off x="7655635" y="3683692"/>
              <a:ext cx="540052" cy="192409"/>
            </a:xfrm>
            <a:prstGeom prst="rect">
              <a:avLst/>
            </a:prstGeom>
            <a:noFill/>
          </p:spPr>
          <p:txBody>
            <a:bodyPr wrap="none" rtlCol="0">
              <a:spAutoFit/>
            </a:bodyPr>
            <a:lstStyle/>
            <a:p>
              <a:pPr marL="0" marR="0" lvl="0" indent="0" algn="l" defTabSz="914218"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rPr>
                <a:t>PD-L1 IC+</a:t>
              </a:r>
            </a:p>
          </p:txBody>
        </p:sp>
        <p:sp>
          <p:nvSpPr>
            <p:cNvPr id="153" name="Oval 152">
              <a:extLst>
                <a:ext uri="{FF2B5EF4-FFF2-40B4-BE49-F238E27FC236}">
                  <a16:creationId xmlns:a16="http://schemas.microsoft.com/office/drawing/2014/main" id="{A5DC2BDB-8C44-B34A-BDD1-0AD9F24035DD}"/>
                </a:ext>
              </a:extLst>
            </p:cNvPr>
            <p:cNvSpPr>
              <a:spLocks noChangeAspect="1"/>
            </p:cNvSpPr>
            <p:nvPr/>
          </p:nvSpPr>
          <p:spPr>
            <a:xfrm>
              <a:off x="8344146" y="3766719"/>
              <a:ext cx="68571" cy="68571"/>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218" rtl="0" eaLnBrk="1" fontAlgn="auto" latinLnBrk="0" hangingPunct="1">
                <a:lnSpc>
                  <a:spcPct val="100000"/>
                </a:lnSpc>
                <a:spcBef>
                  <a:spcPts val="0"/>
                </a:spcBef>
                <a:spcAft>
                  <a:spcPts val="0"/>
                </a:spcAft>
                <a:buClrTx/>
                <a:buSzTx/>
                <a:buFontTx/>
                <a:buNone/>
                <a:tabLst/>
                <a:defRPr/>
              </a:pPr>
              <a:endParaRPr kumimoji="0" lang="en-US" sz="1067" b="1" i="0" u="none" strike="noStrike" kern="1200" cap="none" spc="0" normalizeH="0" baseline="0" noProof="0">
                <a:ln>
                  <a:noFill/>
                </a:ln>
                <a:solidFill>
                  <a:srgbClr val="FFFFFF"/>
                </a:solidFill>
                <a:effectLst/>
                <a:uLnTx/>
                <a:uFillTx/>
                <a:latin typeface="Calibri" panose="020F0502020204030204" pitchFamily="34" charset="0"/>
                <a:ea typeface="+mn-ea"/>
                <a:cs typeface="Calibri" panose="020F0502020204030204" pitchFamily="34" charset="0"/>
              </a:endParaRPr>
            </a:p>
          </p:txBody>
        </p:sp>
        <p:sp>
          <p:nvSpPr>
            <p:cNvPr id="154" name="TextBox 153">
              <a:extLst>
                <a:ext uri="{FF2B5EF4-FFF2-40B4-BE49-F238E27FC236}">
                  <a16:creationId xmlns:a16="http://schemas.microsoft.com/office/drawing/2014/main" id="{0EEDC5BC-F0A7-C345-9516-5C9D77D8EB2E}"/>
                </a:ext>
              </a:extLst>
            </p:cNvPr>
            <p:cNvSpPr txBox="1"/>
            <p:nvPr/>
          </p:nvSpPr>
          <p:spPr>
            <a:xfrm>
              <a:off x="8364590" y="3685677"/>
              <a:ext cx="540052" cy="192409"/>
            </a:xfrm>
            <a:prstGeom prst="rect">
              <a:avLst/>
            </a:prstGeom>
            <a:noFill/>
          </p:spPr>
          <p:txBody>
            <a:bodyPr wrap="none" rtlCol="0">
              <a:spAutoFit/>
            </a:bodyPr>
            <a:lstStyle/>
            <a:p>
              <a:pPr marL="0" marR="0" lvl="0" indent="0" algn="l" defTabSz="914218"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rPr>
                <a:t>PD-L1 IC–</a:t>
              </a:r>
            </a:p>
          </p:txBody>
        </p:sp>
      </p:grpSp>
      <p:grpSp>
        <p:nvGrpSpPr>
          <p:cNvPr id="141" name="Group 140">
            <a:extLst>
              <a:ext uri="{FF2B5EF4-FFF2-40B4-BE49-F238E27FC236}">
                <a16:creationId xmlns:a16="http://schemas.microsoft.com/office/drawing/2014/main" id="{CAA654D0-5E19-9740-9704-3880BB4AD634}"/>
              </a:ext>
            </a:extLst>
          </p:cNvPr>
          <p:cNvGrpSpPr/>
          <p:nvPr/>
        </p:nvGrpSpPr>
        <p:grpSpPr>
          <a:xfrm>
            <a:off x="8165003" y="3932621"/>
            <a:ext cx="3335072" cy="1038875"/>
            <a:chOff x="258235" y="3859307"/>
            <a:chExt cx="2501304" cy="779156"/>
          </a:xfrm>
        </p:grpSpPr>
        <p:pic>
          <p:nvPicPr>
            <p:cNvPr id="142" name="Picture 141">
              <a:extLst>
                <a:ext uri="{FF2B5EF4-FFF2-40B4-BE49-F238E27FC236}">
                  <a16:creationId xmlns:a16="http://schemas.microsoft.com/office/drawing/2014/main" id="{09222170-934B-6043-84E5-B3B7E9DD301A}"/>
                </a:ext>
              </a:extLst>
            </p:cNvPr>
            <p:cNvPicPr>
              <a:picLocks noChangeAspect="1"/>
            </p:cNvPicPr>
            <p:nvPr/>
          </p:nvPicPr>
          <p:blipFill>
            <a:blip r:embed="rId3"/>
            <a:stretch>
              <a:fillRect/>
            </a:stretch>
          </p:blipFill>
          <p:spPr>
            <a:xfrm>
              <a:off x="614356" y="4105646"/>
              <a:ext cx="525726" cy="525726"/>
            </a:xfrm>
            <a:prstGeom prst="rect">
              <a:avLst/>
            </a:prstGeom>
            <a:ln>
              <a:noFill/>
            </a:ln>
          </p:spPr>
        </p:pic>
        <p:pic>
          <p:nvPicPr>
            <p:cNvPr id="143" name="Picture 142">
              <a:extLst>
                <a:ext uri="{FF2B5EF4-FFF2-40B4-BE49-F238E27FC236}">
                  <a16:creationId xmlns:a16="http://schemas.microsoft.com/office/drawing/2014/main" id="{178528B8-1052-864E-9A9A-297A6D5BC175}"/>
                </a:ext>
              </a:extLst>
            </p:cNvPr>
            <p:cNvPicPr>
              <a:picLocks noChangeAspect="1"/>
            </p:cNvPicPr>
            <p:nvPr/>
          </p:nvPicPr>
          <p:blipFill>
            <a:blip r:embed="rId4"/>
            <a:stretch>
              <a:fillRect/>
            </a:stretch>
          </p:blipFill>
          <p:spPr>
            <a:xfrm>
              <a:off x="1222118" y="4097206"/>
              <a:ext cx="525726" cy="525726"/>
            </a:xfrm>
            <a:prstGeom prst="rect">
              <a:avLst/>
            </a:prstGeom>
            <a:ln>
              <a:noFill/>
            </a:ln>
          </p:spPr>
        </p:pic>
        <p:pic>
          <p:nvPicPr>
            <p:cNvPr id="144" name="Picture 143">
              <a:extLst>
                <a:ext uri="{FF2B5EF4-FFF2-40B4-BE49-F238E27FC236}">
                  <a16:creationId xmlns:a16="http://schemas.microsoft.com/office/drawing/2014/main" id="{8F3D4619-4E9F-DC4C-8A9C-234F49CD366D}"/>
                </a:ext>
              </a:extLst>
            </p:cNvPr>
            <p:cNvPicPr>
              <a:picLocks noChangeAspect="1"/>
            </p:cNvPicPr>
            <p:nvPr/>
          </p:nvPicPr>
          <p:blipFill>
            <a:blip r:embed="rId5"/>
            <a:stretch>
              <a:fillRect/>
            </a:stretch>
          </p:blipFill>
          <p:spPr>
            <a:xfrm>
              <a:off x="1827284" y="4112737"/>
              <a:ext cx="525726" cy="525726"/>
            </a:xfrm>
            <a:prstGeom prst="rect">
              <a:avLst/>
            </a:prstGeom>
            <a:ln>
              <a:noFill/>
            </a:ln>
          </p:spPr>
        </p:pic>
        <p:sp>
          <p:nvSpPr>
            <p:cNvPr id="145" name="TextBox 144">
              <a:extLst>
                <a:ext uri="{FF2B5EF4-FFF2-40B4-BE49-F238E27FC236}">
                  <a16:creationId xmlns:a16="http://schemas.microsoft.com/office/drawing/2014/main" id="{1E769F7F-F6CB-C146-8FE5-791F79B91026}"/>
                </a:ext>
              </a:extLst>
            </p:cNvPr>
            <p:cNvSpPr txBox="1"/>
            <p:nvPr/>
          </p:nvSpPr>
          <p:spPr>
            <a:xfrm>
              <a:off x="879446" y="4360068"/>
              <a:ext cx="290875" cy="173124"/>
            </a:xfrm>
            <a:prstGeom prst="rect">
              <a:avLst/>
            </a:prstGeom>
            <a:noFill/>
            <a:ln w="12700">
              <a:noFill/>
            </a:ln>
          </p:spPr>
          <p:txBody>
            <a:bodyPr wrap="square" lIns="30476" rIns="30476" rtlCol="0">
              <a:spAutoFit/>
            </a:bodyPr>
            <a:lstStyle/>
            <a:p>
              <a:pPr marL="0" marR="0" lvl="0" indent="0" algn="l" defTabSz="914218"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rPr>
                <a:t>63%</a:t>
              </a:r>
            </a:p>
          </p:txBody>
        </p:sp>
        <p:sp>
          <p:nvSpPr>
            <p:cNvPr id="146" name="TextBox 145">
              <a:extLst>
                <a:ext uri="{FF2B5EF4-FFF2-40B4-BE49-F238E27FC236}">
                  <a16:creationId xmlns:a16="http://schemas.microsoft.com/office/drawing/2014/main" id="{872100DD-B508-1E4F-A822-915D6FFC0A2A}"/>
                </a:ext>
              </a:extLst>
            </p:cNvPr>
            <p:cNvSpPr txBox="1"/>
            <p:nvPr/>
          </p:nvSpPr>
          <p:spPr>
            <a:xfrm>
              <a:off x="1487502" y="4281057"/>
              <a:ext cx="290875" cy="173124"/>
            </a:xfrm>
            <a:prstGeom prst="rect">
              <a:avLst/>
            </a:prstGeom>
            <a:noFill/>
            <a:ln w="12700">
              <a:noFill/>
            </a:ln>
          </p:spPr>
          <p:txBody>
            <a:bodyPr wrap="square" lIns="30476" rIns="30476" rtlCol="0">
              <a:spAutoFit/>
            </a:bodyPr>
            <a:lstStyle/>
            <a:p>
              <a:pPr marL="0" marR="0" lvl="0" indent="0" algn="ctr" defTabSz="914218"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rPr>
                <a:t>41%</a:t>
              </a:r>
            </a:p>
          </p:txBody>
        </p:sp>
        <p:sp>
          <p:nvSpPr>
            <p:cNvPr id="147" name="TextBox 146">
              <a:extLst>
                <a:ext uri="{FF2B5EF4-FFF2-40B4-BE49-F238E27FC236}">
                  <a16:creationId xmlns:a16="http://schemas.microsoft.com/office/drawing/2014/main" id="{59A0F81B-4EB3-DE49-9573-5B9BC9553548}"/>
                </a:ext>
              </a:extLst>
            </p:cNvPr>
            <p:cNvSpPr txBox="1"/>
            <p:nvPr/>
          </p:nvSpPr>
          <p:spPr>
            <a:xfrm>
              <a:off x="2117463" y="4034989"/>
              <a:ext cx="290875" cy="173124"/>
            </a:xfrm>
            <a:prstGeom prst="rect">
              <a:avLst/>
            </a:prstGeom>
            <a:noFill/>
            <a:ln w="12700">
              <a:noFill/>
            </a:ln>
          </p:spPr>
          <p:txBody>
            <a:bodyPr wrap="square" lIns="30476" rIns="30476" rtlCol="0">
              <a:spAutoFit/>
            </a:bodyPr>
            <a:lstStyle/>
            <a:p>
              <a:pPr marL="0" marR="0" lvl="0" indent="0" algn="ctr" defTabSz="914218"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rPr>
                <a:t>8%</a:t>
              </a:r>
            </a:p>
          </p:txBody>
        </p:sp>
        <p:sp>
          <p:nvSpPr>
            <p:cNvPr id="148" name="Rectangle 147">
              <a:extLst>
                <a:ext uri="{FF2B5EF4-FFF2-40B4-BE49-F238E27FC236}">
                  <a16:creationId xmlns:a16="http://schemas.microsoft.com/office/drawing/2014/main" id="{6C65895C-91B5-2443-9C8D-833053862E54}"/>
                </a:ext>
              </a:extLst>
            </p:cNvPr>
            <p:cNvSpPr/>
            <p:nvPr/>
          </p:nvSpPr>
          <p:spPr>
            <a:xfrm>
              <a:off x="867025" y="3859307"/>
              <a:ext cx="1272583" cy="207749"/>
            </a:xfrm>
            <a:prstGeom prst="rect">
              <a:avLst/>
            </a:prstGeom>
          </p:spPr>
          <p:txBody>
            <a:bodyPr wrap="square">
              <a:spAutoFit/>
            </a:bodyPr>
            <a:lstStyle/>
            <a:p>
              <a:pPr marL="0" marR="0" lvl="0" indent="0" algn="ctr" defTabSz="914218"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2457"/>
                  </a:solidFill>
                  <a:effectLst/>
                  <a:uLnTx/>
                  <a:uFillTx/>
                  <a:latin typeface="Calibri" panose="020F0502020204030204" pitchFamily="34" charset="0"/>
                  <a:ea typeface="MS PGothic" panose="020B0600070205080204" pitchFamily="34" charset="-128"/>
                  <a:cs typeface="Calibri" panose="020F0502020204030204" pitchFamily="34" charset="0"/>
                </a:rPr>
                <a:t>Excluded</a:t>
              </a:r>
            </a:p>
          </p:txBody>
        </p:sp>
        <p:sp>
          <p:nvSpPr>
            <p:cNvPr id="149" name="Rectangle 148">
              <a:extLst>
                <a:ext uri="{FF2B5EF4-FFF2-40B4-BE49-F238E27FC236}">
                  <a16:creationId xmlns:a16="http://schemas.microsoft.com/office/drawing/2014/main" id="{A1020F2B-6AF5-B440-B471-C96890405622}"/>
                </a:ext>
              </a:extLst>
            </p:cNvPr>
            <p:cNvSpPr/>
            <p:nvPr/>
          </p:nvSpPr>
          <p:spPr>
            <a:xfrm>
              <a:off x="258235" y="3859307"/>
              <a:ext cx="1272583" cy="207749"/>
            </a:xfrm>
            <a:prstGeom prst="rect">
              <a:avLst/>
            </a:prstGeom>
          </p:spPr>
          <p:txBody>
            <a:bodyPr wrap="square">
              <a:spAutoFit/>
            </a:bodyPr>
            <a:lstStyle/>
            <a:p>
              <a:pPr marL="0" marR="0" lvl="0" indent="0" algn="ctr" defTabSz="914218"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2457"/>
                  </a:solidFill>
                  <a:effectLst/>
                  <a:uLnTx/>
                  <a:uFillTx/>
                  <a:latin typeface="Calibri" panose="020F0502020204030204" pitchFamily="34" charset="0"/>
                  <a:ea typeface="MS PGothic" panose="020B0600070205080204" pitchFamily="34" charset="-128"/>
                  <a:cs typeface="Calibri" panose="020F0502020204030204" pitchFamily="34" charset="0"/>
                </a:rPr>
                <a:t>Inflamed</a:t>
              </a:r>
            </a:p>
          </p:txBody>
        </p:sp>
        <p:sp>
          <p:nvSpPr>
            <p:cNvPr id="150" name="Rectangle 149">
              <a:extLst>
                <a:ext uri="{FF2B5EF4-FFF2-40B4-BE49-F238E27FC236}">
                  <a16:creationId xmlns:a16="http://schemas.microsoft.com/office/drawing/2014/main" id="{20FA426D-0C4E-1249-B1D8-B6E2E0DDC65A}"/>
                </a:ext>
              </a:extLst>
            </p:cNvPr>
            <p:cNvSpPr/>
            <p:nvPr/>
          </p:nvSpPr>
          <p:spPr>
            <a:xfrm>
              <a:off x="1486956" y="3859307"/>
              <a:ext cx="1272583" cy="207749"/>
            </a:xfrm>
            <a:prstGeom prst="rect">
              <a:avLst/>
            </a:prstGeom>
          </p:spPr>
          <p:txBody>
            <a:bodyPr wrap="square">
              <a:spAutoFit/>
            </a:bodyPr>
            <a:lstStyle/>
            <a:p>
              <a:pPr marL="0" marR="0" lvl="0" indent="0" algn="ctr" defTabSz="914218"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2457"/>
                  </a:solidFill>
                  <a:effectLst/>
                  <a:uLnTx/>
                  <a:uFillTx/>
                  <a:latin typeface="Calibri" panose="020F0502020204030204" pitchFamily="34" charset="0"/>
                  <a:ea typeface="MS PGothic" panose="020B0600070205080204" pitchFamily="34" charset="-128"/>
                  <a:cs typeface="Calibri" panose="020F0502020204030204" pitchFamily="34" charset="0"/>
                </a:rPr>
                <a:t>Desert</a:t>
              </a:r>
            </a:p>
          </p:txBody>
        </p:sp>
      </p:grpSp>
      <p:grpSp>
        <p:nvGrpSpPr>
          <p:cNvPr id="157" name="Group 156">
            <a:extLst>
              <a:ext uri="{FF2B5EF4-FFF2-40B4-BE49-F238E27FC236}">
                <a16:creationId xmlns:a16="http://schemas.microsoft.com/office/drawing/2014/main" id="{25109474-983E-4242-B587-9255478EFEF6}"/>
              </a:ext>
            </a:extLst>
          </p:cNvPr>
          <p:cNvGrpSpPr/>
          <p:nvPr/>
        </p:nvGrpSpPr>
        <p:grpSpPr>
          <a:xfrm>
            <a:off x="8607468" y="5272380"/>
            <a:ext cx="3115713" cy="1009043"/>
            <a:chOff x="4058761" y="3913282"/>
            <a:chExt cx="2336785" cy="756782"/>
          </a:xfrm>
        </p:grpSpPr>
        <p:sp>
          <p:nvSpPr>
            <p:cNvPr id="158" name="TextBox 157">
              <a:extLst>
                <a:ext uri="{FF2B5EF4-FFF2-40B4-BE49-F238E27FC236}">
                  <a16:creationId xmlns:a16="http://schemas.microsoft.com/office/drawing/2014/main" id="{30A22704-649C-C444-88EB-AE9D133BCF6C}"/>
                </a:ext>
              </a:extLst>
            </p:cNvPr>
            <p:cNvSpPr txBox="1"/>
            <p:nvPr/>
          </p:nvSpPr>
          <p:spPr>
            <a:xfrm>
              <a:off x="4058761" y="3913282"/>
              <a:ext cx="558574" cy="207749"/>
            </a:xfrm>
            <a:prstGeom prst="rect">
              <a:avLst/>
            </a:prstGeom>
            <a:solidFill>
              <a:schemeClr val="bg1"/>
            </a:solidFill>
          </p:spPr>
          <p:txBody>
            <a:bodyPr wrap="square" rtlCol="0">
              <a:spAutoFit/>
            </a:bodyPr>
            <a:lstStyle/>
            <a:p>
              <a:pPr marL="0" marR="0" lvl="0" indent="0" algn="ctr" defTabSz="914218"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2457"/>
                  </a:solidFill>
                  <a:effectLst/>
                  <a:uLnTx/>
                  <a:uFillTx/>
                  <a:latin typeface="Calibri" panose="020F0502020204030204" pitchFamily="34" charset="0"/>
                  <a:ea typeface="MS PGothic" panose="020B0600070205080204" pitchFamily="34" charset="-128"/>
                  <a:cs typeface="Calibri" panose="020F0502020204030204" pitchFamily="34" charset="0"/>
                </a:rPr>
                <a:t>BLIA</a:t>
              </a:r>
            </a:p>
          </p:txBody>
        </p:sp>
        <p:sp>
          <p:nvSpPr>
            <p:cNvPr id="159" name="TextBox 158">
              <a:extLst>
                <a:ext uri="{FF2B5EF4-FFF2-40B4-BE49-F238E27FC236}">
                  <a16:creationId xmlns:a16="http://schemas.microsoft.com/office/drawing/2014/main" id="{F6D4FB7E-B21F-B84A-B909-C8F2DA46A72A}"/>
                </a:ext>
              </a:extLst>
            </p:cNvPr>
            <p:cNvSpPr txBox="1"/>
            <p:nvPr/>
          </p:nvSpPr>
          <p:spPr>
            <a:xfrm>
              <a:off x="5198813" y="3913282"/>
              <a:ext cx="536886" cy="207749"/>
            </a:xfrm>
            <a:prstGeom prst="rect">
              <a:avLst/>
            </a:prstGeom>
            <a:solidFill>
              <a:schemeClr val="bg1"/>
            </a:solidFill>
          </p:spPr>
          <p:txBody>
            <a:bodyPr wrap="square" rtlCol="0">
              <a:spAutoFit/>
            </a:bodyPr>
            <a:lstStyle/>
            <a:p>
              <a:pPr marL="0" marR="0" lvl="0" indent="0" algn="ctr" defTabSz="914218"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2457"/>
                  </a:solidFill>
                  <a:effectLst/>
                  <a:uLnTx/>
                  <a:uFillTx/>
                  <a:latin typeface="Calibri" panose="020F0502020204030204" pitchFamily="34" charset="0"/>
                  <a:ea typeface="MS PGothic" panose="020B0600070205080204" pitchFamily="34" charset="-128"/>
                  <a:cs typeface="Calibri" panose="020F0502020204030204" pitchFamily="34" charset="0"/>
                </a:rPr>
                <a:t>LAR</a:t>
              </a:r>
            </a:p>
          </p:txBody>
        </p:sp>
        <p:sp>
          <p:nvSpPr>
            <p:cNvPr id="160" name="TextBox 159">
              <a:extLst>
                <a:ext uri="{FF2B5EF4-FFF2-40B4-BE49-F238E27FC236}">
                  <a16:creationId xmlns:a16="http://schemas.microsoft.com/office/drawing/2014/main" id="{BCCBB58F-B3F8-CA47-918D-92ED4F47412C}"/>
                </a:ext>
              </a:extLst>
            </p:cNvPr>
            <p:cNvSpPr txBox="1"/>
            <p:nvPr/>
          </p:nvSpPr>
          <p:spPr>
            <a:xfrm>
              <a:off x="4620413" y="3913282"/>
              <a:ext cx="528753" cy="207749"/>
            </a:xfrm>
            <a:prstGeom prst="rect">
              <a:avLst/>
            </a:prstGeom>
            <a:solidFill>
              <a:schemeClr val="bg1"/>
            </a:solidFill>
          </p:spPr>
          <p:txBody>
            <a:bodyPr wrap="square" rtlCol="0">
              <a:spAutoFit/>
            </a:bodyPr>
            <a:lstStyle/>
            <a:p>
              <a:pPr marL="0" marR="0" lvl="0" indent="0" algn="ctr" defTabSz="914218"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2457"/>
                  </a:solidFill>
                  <a:effectLst/>
                  <a:uLnTx/>
                  <a:uFillTx/>
                  <a:latin typeface="Calibri" panose="020F0502020204030204" pitchFamily="34" charset="0"/>
                  <a:ea typeface="MS PGothic" panose="020B0600070205080204" pitchFamily="34" charset="-128"/>
                  <a:cs typeface="Calibri" panose="020F0502020204030204" pitchFamily="34" charset="0"/>
                </a:rPr>
                <a:t>BLIS</a:t>
              </a:r>
            </a:p>
          </p:txBody>
        </p:sp>
        <p:sp>
          <p:nvSpPr>
            <p:cNvPr id="161" name="TextBox 160">
              <a:extLst>
                <a:ext uri="{FF2B5EF4-FFF2-40B4-BE49-F238E27FC236}">
                  <a16:creationId xmlns:a16="http://schemas.microsoft.com/office/drawing/2014/main" id="{E75C3073-7005-B446-9B9D-F2A5E48649FD}"/>
                </a:ext>
              </a:extLst>
            </p:cNvPr>
            <p:cNvSpPr txBox="1"/>
            <p:nvPr/>
          </p:nvSpPr>
          <p:spPr>
            <a:xfrm>
              <a:off x="5865932" y="3913282"/>
              <a:ext cx="481539" cy="207749"/>
            </a:xfrm>
            <a:prstGeom prst="rect">
              <a:avLst/>
            </a:prstGeom>
            <a:solidFill>
              <a:schemeClr val="bg1"/>
            </a:solidFill>
          </p:spPr>
          <p:txBody>
            <a:bodyPr wrap="square" rtlCol="0">
              <a:spAutoFit/>
            </a:bodyPr>
            <a:lstStyle/>
            <a:p>
              <a:pPr marL="0" marR="0" lvl="0" indent="0" algn="ctr" defTabSz="914218"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2457"/>
                  </a:solidFill>
                  <a:effectLst/>
                  <a:uLnTx/>
                  <a:uFillTx/>
                  <a:latin typeface="Calibri" panose="020F0502020204030204" pitchFamily="34" charset="0"/>
                  <a:ea typeface="MS PGothic" panose="020B0600070205080204" pitchFamily="34" charset="-128"/>
                  <a:cs typeface="Calibri" panose="020F0502020204030204" pitchFamily="34" charset="0"/>
                </a:rPr>
                <a:t>MES</a:t>
              </a:r>
            </a:p>
          </p:txBody>
        </p:sp>
        <p:sp>
          <p:nvSpPr>
            <p:cNvPr id="162" name="TextBox 161">
              <a:extLst>
                <a:ext uri="{FF2B5EF4-FFF2-40B4-BE49-F238E27FC236}">
                  <a16:creationId xmlns:a16="http://schemas.microsoft.com/office/drawing/2014/main" id="{C2E5AEA3-6F66-AD49-81B1-6CC8B9875D06}"/>
                </a:ext>
              </a:extLst>
            </p:cNvPr>
            <p:cNvSpPr txBox="1"/>
            <p:nvPr/>
          </p:nvSpPr>
          <p:spPr>
            <a:xfrm>
              <a:off x="4344358" y="4271379"/>
              <a:ext cx="188156" cy="161583"/>
            </a:xfrm>
            <a:prstGeom prst="rect">
              <a:avLst/>
            </a:prstGeom>
            <a:noFill/>
            <a:ln w="12700">
              <a:noFill/>
            </a:ln>
          </p:spPr>
          <p:txBody>
            <a:bodyPr wrap="square" lIns="30476" rIns="30476" rtlCol="0">
              <a:spAutoFit/>
            </a:bodyPr>
            <a:lstStyle/>
            <a:p>
              <a:pPr marL="0" marR="0" lvl="0" indent="0" algn="l" defTabSz="91421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Calibri" panose="020F0502020204030204" pitchFamily="34" charset="0"/>
                  <a:ea typeface="MS PGothic" panose="020B0600070205080204" pitchFamily="34" charset="-128"/>
                  <a:cs typeface="Calibri" panose="020F0502020204030204" pitchFamily="34" charset="0"/>
                </a:rPr>
                <a:t>74%</a:t>
              </a:r>
            </a:p>
          </p:txBody>
        </p:sp>
        <p:sp>
          <p:nvSpPr>
            <p:cNvPr id="163" name="TextBox 162">
              <a:extLst>
                <a:ext uri="{FF2B5EF4-FFF2-40B4-BE49-F238E27FC236}">
                  <a16:creationId xmlns:a16="http://schemas.microsoft.com/office/drawing/2014/main" id="{8155E46C-00CF-C748-AD39-F0D15EF9E599}"/>
                </a:ext>
              </a:extLst>
            </p:cNvPr>
            <p:cNvSpPr txBox="1"/>
            <p:nvPr/>
          </p:nvSpPr>
          <p:spPr>
            <a:xfrm>
              <a:off x="5463923" y="4124939"/>
              <a:ext cx="188156" cy="161583"/>
            </a:xfrm>
            <a:prstGeom prst="rect">
              <a:avLst/>
            </a:prstGeom>
            <a:noFill/>
            <a:ln w="12700">
              <a:noFill/>
            </a:ln>
          </p:spPr>
          <p:txBody>
            <a:bodyPr wrap="square" lIns="30476" rIns="30476" rtlCol="0">
              <a:spAutoFit/>
            </a:bodyPr>
            <a:lstStyle/>
            <a:p>
              <a:pPr marL="0" marR="0" lvl="0" indent="0" algn="l" defTabSz="91421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Calibri" panose="020F0502020204030204" pitchFamily="34" charset="0"/>
                  <a:ea typeface="MS PGothic" panose="020B0600070205080204" pitchFamily="34" charset="-128"/>
                  <a:cs typeface="Calibri" panose="020F0502020204030204" pitchFamily="34" charset="0"/>
                </a:rPr>
                <a:t>31%</a:t>
              </a:r>
            </a:p>
          </p:txBody>
        </p:sp>
        <p:sp>
          <p:nvSpPr>
            <p:cNvPr id="164" name="TextBox 163">
              <a:extLst>
                <a:ext uri="{FF2B5EF4-FFF2-40B4-BE49-F238E27FC236}">
                  <a16:creationId xmlns:a16="http://schemas.microsoft.com/office/drawing/2014/main" id="{678FC738-1A0C-D14C-BA11-244907569C24}"/>
                </a:ext>
              </a:extLst>
            </p:cNvPr>
            <p:cNvSpPr txBox="1"/>
            <p:nvPr/>
          </p:nvSpPr>
          <p:spPr>
            <a:xfrm>
              <a:off x="6037637" y="4132586"/>
              <a:ext cx="188156" cy="161583"/>
            </a:xfrm>
            <a:prstGeom prst="rect">
              <a:avLst/>
            </a:prstGeom>
            <a:noFill/>
            <a:ln w="12700">
              <a:noFill/>
            </a:ln>
          </p:spPr>
          <p:txBody>
            <a:bodyPr wrap="square" lIns="30476" rIns="30476" rtlCol="0">
              <a:spAutoFit/>
            </a:bodyPr>
            <a:lstStyle/>
            <a:p>
              <a:pPr marL="0" marR="0" lvl="0" indent="0" algn="l" defTabSz="914218"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Calibri" panose="020F0502020204030204" pitchFamily="34" charset="0"/>
                  <a:ea typeface="MS PGothic" panose="020B0600070205080204" pitchFamily="34" charset="-128"/>
                  <a:cs typeface="Calibri" panose="020F0502020204030204" pitchFamily="34" charset="0"/>
                </a:rPr>
                <a:t>28%</a:t>
              </a:r>
            </a:p>
          </p:txBody>
        </p:sp>
        <p:grpSp>
          <p:nvGrpSpPr>
            <p:cNvPr id="165" name="Group 164">
              <a:extLst>
                <a:ext uri="{FF2B5EF4-FFF2-40B4-BE49-F238E27FC236}">
                  <a16:creationId xmlns:a16="http://schemas.microsoft.com/office/drawing/2014/main" id="{A8A44219-C0F0-BF42-A2E7-16BDF3B89D53}"/>
                </a:ext>
              </a:extLst>
            </p:cNvPr>
            <p:cNvGrpSpPr>
              <a:grpSpLocks noChangeAspect="1"/>
            </p:cNvGrpSpPr>
            <p:nvPr/>
          </p:nvGrpSpPr>
          <p:grpSpPr>
            <a:xfrm>
              <a:off x="4081251" y="4138957"/>
              <a:ext cx="533408" cy="531107"/>
              <a:chOff x="2829501" y="1834963"/>
              <a:chExt cx="563880" cy="563880"/>
            </a:xfrm>
          </p:grpSpPr>
          <p:pic>
            <p:nvPicPr>
              <p:cNvPr id="175" name="Picture 174">
                <a:extLst>
                  <a:ext uri="{FF2B5EF4-FFF2-40B4-BE49-F238E27FC236}">
                    <a16:creationId xmlns:a16="http://schemas.microsoft.com/office/drawing/2014/main" id="{80759291-0FE9-1748-A3D8-D0AED4A9B57E}"/>
                  </a:ext>
                </a:extLst>
              </p:cNvPr>
              <p:cNvPicPr>
                <a:picLocks noChangeAspect="1"/>
              </p:cNvPicPr>
              <p:nvPr/>
            </p:nvPicPr>
            <p:blipFill>
              <a:blip r:embed="rId6"/>
              <a:stretch>
                <a:fillRect/>
              </a:stretch>
            </p:blipFill>
            <p:spPr>
              <a:xfrm>
                <a:off x="2829501" y="1834963"/>
                <a:ext cx="563880" cy="563880"/>
              </a:xfrm>
              <a:prstGeom prst="rect">
                <a:avLst/>
              </a:prstGeom>
            </p:spPr>
          </p:pic>
          <p:sp>
            <p:nvSpPr>
              <p:cNvPr id="176" name="TextBox 175">
                <a:extLst>
                  <a:ext uri="{FF2B5EF4-FFF2-40B4-BE49-F238E27FC236}">
                    <a16:creationId xmlns:a16="http://schemas.microsoft.com/office/drawing/2014/main" id="{4678F697-1656-644D-ABB7-366A267B4AA8}"/>
                  </a:ext>
                </a:extLst>
              </p:cNvPr>
              <p:cNvSpPr txBox="1"/>
              <p:nvPr/>
            </p:nvSpPr>
            <p:spPr>
              <a:xfrm>
                <a:off x="2930497" y="2124022"/>
                <a:ext cx="376828" cy="177305"/>
              </a:xfrm>
              <a:prstGeom prst="rect">
                <a:avLst/>
              </a:prstGeom>
              <a:noFill/>
            </p:spPr>
            <p:txBody>
              <a:bodyPr wrap="none" rtlCol="0" anchor="ctr" anchorCtr="0">
                <a:noAutofit/>
              </a:bodyPr>
              <a:lstStyle/>
              <a:p>
                <a:pPr marL="0" marR="0" lvl="0" indent="0" algn="ctr" defTabSz="457178"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rPr>
                  <a:t>74%</a:t>
                </a:r>
              </a:p>
            </p:txBody>
          </p:sp>
        </p:grpSp>
        <p:grpSp>
          <p:nvGrpSpPr>
            <p:cNvPr id="166" name="Group 165">
              <a:extLst>
                <a:ext uri="{FF2B5EF4-FFF2-40B4-BE49-F238E27FC236}">
                  <a16:creationId xmlns:a16="http://schemas.microsoft.com/office/drawing/2014/main" id="{4D99B157-E8A4-C847-825F-174976351FBD}"/>
                </a:ext>
              </a:extLst>
            </p:cNvPr>
            <p:cNvGrpSpPr>
              <a:grpSpLocks noChangeAspect="1"/>
            </p:cNvGrpSpPr>
            <p:nvPr/>
          </p:nvGrpSpPr>
          <p:grpSpPr>
            <a:xfrm>
              <a:off x="5218892" y="4138957"/>
              <a:ext cx="543510" cy="531107"/>
              <a:chOff x="7590407" y="657838"/>
              <a:chExt cx="574559" cy="563880"/>
            </a:xfrm>
          </p:grpSpPr>
          <p:pic>
            <p:nvPicPr>
              <p:cNvPr id="173" name="Picture 172">
                <a:extLst>
                  <a:ext uri="{FF2B5EF4-FFF2-40B4-BE49-F238E27FC236}">
                    <a16:creationId xmlns:a16="http://schemas.microsoft.com/office/drawing/2014/main" id="{1E1F934C-6262-A546-8106-338F60F7A12A}"/>
                  </a:ext>
                </a:extLst>
              </p:cNvPr>
              <p:cNvPicPr>
                <a:picLocks noChangeAspect="1"/>
              </p:cNvPicPr>
              <p:nvPr/>
            </p:nvPicPr>
            <p:blipFill>
              <a:blip r:embed="rId7"/>
              <a:stretch>
                <a:fillRect/>
              </a:stretch>
            </p:blipFill>
            <p:spPr>
              <a:xfrm>
                <a:off x="7590407" y="657838"/>
                <a:ext cx="563880" cy="563880"/>
              </a:xfrm>
              <a:prstGeom prst="rect">
                <a:avLst/>
              </a:prstGeom>
            </p:spPr>
          </p:pic>
          <p:sp>
            <p:nvSpPr>
              <p:cNvPr id="174" name="TextBox 173">
                <a:extLst>
                  <a:ext uri="{FF2B5EF4-FFF2-40B4-BE49-F238E27FC236}">
                    <a16:creationId xmlns:a16="http://schemas.microsoft.com/office/drawing/2014/main" id="{D5EC8F4A-B1EF-4644-BB06-B3213D8491DC}"/>
                  </a:ext>
                </a:extLst>
              </p:cNvPr>
              <p:cNvSpPr txBox="1"/>
              <p:nvPr/>
            </p:nvSpPr>
            <p:spPr>
              <a:xfrm>
                <a:off x="7875213" y="742313"/>
                <a:ext cx="289753" cy="217467"/>
              </a:xfrm>
              <a:prstGeom prst="rect">
                <a:avLst/>
              </a:prstGeom>
              <a:noFill/>
            </p:spPr>
            <p:txBody>
              <a:bodyPr wrap="none" rtlCol="0" anchor="ctr" anchorCtr="0">
                <a:noAutofit/>
              </a:bodyPr>
              <a:lstStyle/>
              <a:p>
                <a:pPr marL="0" marR="0" lvl="0" indent="0" algn="ctr" defTabSz="457178"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rPr>
                  <a:t>31%</a:t>
                </a:r>
              </a:p>
            </p:txBody>
          </p:sp>
        </p:grpSp>
        <p:grpSp>
          <p:nvGrpSpPr>
            <p:cNvPr id="167" name="Group 166">
              <a:extLst>
                <a:ext uri="{FF2B5EF4-FFF2-40B4-BE49-F238E27FC236}">
                  <a16:creationId xmlns:a16="http://schemas.microsoft.com/office/drawing/2014/main" id="{3ED065BB-E9F7-2A44-B8B9-2709309C49E5}"/>
                </a:ext>
              </a:extLst>
            </p:cNvPr>
            <p:cNvGrpSpPr>
              <a:grpSpLocks noChangeAspect="1"/>
            </p:cNvGrpSpPr>
            <p:nvPr/>
          </p:nvGrpSpPr>
          <p:grpSpPr>
            <a:xfrm>
              <a:off x="4645534" y="4138957"/>
              <a:ext cx="621905" cy="531107"/>
              <a:chOff x="7437305" y="1689984"/>
              <a:chExt cx="657432" cy="563880"/>
            </a:xfrm>
          </p:grpSpPr>
          <p:pic>
            <p:nvPicPr>
              <p:cNvPr id="171" name="Picture 170">
                <a:extLst>
                  <a:ext uri="{FF2B5EF4-FFF2-40B4-BE49-F238E27FC236}">
                    <a16:creationId xmlns:a16="http://schemas.microsoft.com/office/drawing/2014/main" id="{86A420CC-544A-DE4D-AA1C-FEE60F42ED61}"/>
                  </a:ext>
                </a:extLst>
              </p:cNvPr>
              <p:cNvPicPr>
                <a:picLocks noChangeAspect="1"/>
              </p:cNvPicPr>
              <p:nvPr/>
            </p:nvPicPr>
            <p:blipFill>
              <a:blip r:embed="rId8"/>
              <a:stretch>
                <a:fillRect/>
              </a:stretch>
            </p:blipFill>
            <p:spPr>
              <a:xfrm>
                <a:off x="7437305" y="1689984"/>
                <a:ext cx="563880" cy="563880"/>
              </a:xfrm>
              <a:prstGeom prst="rect">
                <a:avLst/>
              </a:prstGeom>
            </p:spPr>
          </p:pic>
          <p:sp>
            <p:nvSpPr>
              <p:cNvPr id="172" name="TextBox 171">
                <a:extLst>
                  <a:ext uri="{FF2B5EF4-FFF2-40B4-BE49-F238E27FC236}">
                    <a16:creationId xmlns:a16="http://schemas.microsoft.com/office/drawing/2014/main" id="{38A4E548-0823-EB4F-9896-C46011604FE2}"/>
                  </a:ext>
                </a:extLst>
              </p:cNvPr>
              <p:cNvSpPr txBox="1"/>
              <p:nvPr/>
            </p:nvSpPr>
            <p:spPr>
              <a:xfrm>
                <a:off x="7647375" y="1765764"/>
                <a:ext cx="447362" cy="279949"/>
              </a:xfrm>
              <a:prstGeom prst="rect">
                <a:avLst/>
              </a:prstGeom>
              <a:noFill/>
            </p:spPr>
            <p:txBody>
              <a:bodyPr wrap="none" rtlCol="0" anchor="ctr" anchorCtr="0">
                <a:noAutofit/>
              </a:bodyPr>
              <a:lstStyle/>
              <a:p>
                <a:pPr marL="0" marR="0" lvl="0" indent="0" algn="ctr" defTabSz="457178"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rPr>
                  <a:t>32%</a:t>
                </a:r>
              </a:p>
            </p:txBody>
          </p:sp>
        </p:grpSp>
        <p:grpSp>
          <p:nvGrpSpPr>
            <p:cNvPr id="168" name="Group 167">
              <a:extLst>
                <a:ext uri="{FF2B5EF4-FFF2-40B4-BE49-F238E27FC236}">
                  <a16:creationId xmlns:a16="http://schemas.microsoft.com/office/drawing/2014/main" id="{CADC0010-DD1A-6046-A4E2-A117283FAFB3}"/>
                </a:ext>
              </a:extLst>
            </p:cNvPr>
            <p:cNvGrpSpPr>
              <a:grpSpLocks noChangeAspect="1"/>
            </p:cNvGrpSpPr>
            <p:nvPr/>
          </p:nvGrpSpPr>
          <p:grpSpPr>
            <a:xfrm>
              <a:off x="5786708" y="4138957"/>
              <a:ext cx="608838" cy="531107"/>
              <a:chOff x="12282106" y="659886"/>
              <a:chExt cx="643619" cy="563880"/>
            </a:xfrm>
          </p:grpSpPr>
          <p:pic>
            <p:nvPicPr>
              <p:cNvPr id="169" name="Picture 168">
                <a:extLst>
                  <a:ext uri="{FF2B5EF4-FFF2-40B4-BE49-F238E27FC236}">
                    <a16:creationId xmlns:a16="http://schemas.microsoft.com/office/drawing/2014/main" id="{78EE19FC-EC41-F141-B661-3C5C77C7551D}"/>
                  </a:ext>
                </a:extLst>
              </p:cNvPr>
              <p:cNvPicPr>
                <a:picLocks noChangeAspect="1"/>
              </p:cNvPicPr>
              <p:nvPr/>
            </p:nvPicPr>
            <p:blipFill>
              <a:blip r:embed="rId9"/>
              <a:stretch>
                <a:fillRect/>
              </a:stretch>
            </p:blipFill>
            <p:spPr>
              <a:xfrm>
                <a:off x="12282106" y="659886"/>
                <a:ext cx="563880" cy="563880"/>
              </a:xfrm>
              <a:prstGeom prst="rect">
                <a:avLst/>
              </a:prstGeom>
            </p:spPr>
          </p:pic>
          <p:sp>
            <p:nvSpPr>
              <p:cNvPr id="170" name="TextBox 169">
                <a:extLst>
                  <a:ext uri="{FF2B5EF4-FFF2-40B4-BE49-F238E27FC236}">
                    <a16:creationId xmlns:a16="http://schemas.microsoft.com/office/drawing/2014/main" id="{4D048B49-3449-3544-AFED-EB55FF6EDFEB}"/>
                  </a:ext>
                </a:extLst>
              </p:cNvPr>
              <p:cNvSpPr txBox="1"/>
              <p:nvPr/>
            </p:nvSpPr>
            <p:spPr>
              <a:xfrm>
                <a:off x="12498113" y="762647"/>
                <a:ext cx="427612" cy="225988"/>
              </a:xfrm>
              <a:prstGeom prst="rect">
                <a:avLst/>
              </a:prstGeom>
              <a:noFill/>
            </p:spPr>
            <p:txBody>
              <a:bodyPr wrap="none" rtlCol="0" anchor="ctr" anchorCtr="0">
                <a:noAutofit/>
              </a:bodyPr>
              <a:lstStyle/>
              <a:p>
                <a:pPr marL="0" marR="0" lvl="0" indent="0" algn="ctr" defTabSz="457178"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rPr>
                  <a:t>28%</a:t>
                </a:r>
              </a:p>
            </p:txBody>
          </p:sp>
        </p:grpSp>
      </p:grpSp>
      <p:graphicFrame>
        <p:nvGraphicFramePr>
          <p:cNvPr id="184" name="Table 183">
            <a:extLst>
              <a:ext uri="{FF2B5EF4-FFF2-40B4-BE49-F238E27FC236}">
                <a16:creationId xmlns:a16="http://schemas.microsoft.com/office/drawing/2014/main" id="{03AEBECE-06D1-F944-9183-031395764D30}"/>
              </a:ext>
            </a:extLst>
          </p:cNvPr>
          <p:cNvGraphicFramePr>
            <a:graphicFrameLocks noGrp="1"/>
          </p:cNvGraphicFramePr>
          <p:nvPr/>
        </p:nvGraphicFramePr>
        <p:xfrm>
          <a:off x="5151923" y="1743119"/>
          <a:ext cx="5709392" cy="2026920"/>
        </p:xfrm>
        <a:graphic>
          <a:graphicData uri="http://schemas.openxmlformats.org/drawingml/2006/table">
            <a:tbl>
              <a:tblPr firstRow="1" bandRow="1"/>
              <a:tblGrid>
                <a:gridCol w="1170865">
                  <a:extLst>
                    <a:ext uri="{9D8B030D-6E8A-4147-A177-3AD203B41FA5}">
                      <a16:colId xmlns:a16="http://schemas.microsoft.com/office/drawing/2014/main" val="3247603742"/>
                    </a:ext>
                  </a:extLst>
                </a:gridCol>
                <a:gridCol w="1119884">
                  <a:extLst>
                    <a:ext uri="{9D8B030D-6E8A-4147-A177-3AD203B41FA5}">
                      <a16:colId xmlns:a16="http://schemas.microsoft.com/office/drawing/2014/main" val="3850828151"/>
                    </a:ext>
                  </a:extLst>
                </a:gridCol>
                <a:gridCol w="1146235">
                  <a:extLst>
                    <a:ext uri="{9D8B030D-6E8A-4147-A177-3AD203B41FA5}">
                      <a16:colId xmlns:a16="http://schemas.microsoft.com/office/drawing/2014/main" val="1310269194"/>
                    </a:ext>
                  </a:extLst>
                </a:gridCol>
                <a:gridCol w="1159409">
                  <a:extLst>
                    <a:ext uri="{9D8B030D-6E8A-4147-A177-3AD203B41FA5}">
                      <a16:colId xmlns:a16="http://schemas.microsoft.com/office/drawing/2014/main" val="4047491517"/>
                    </a:ext>
                  </a:extLst>
                </a:gridCol>
                <a:gridCol w="1112999">
                  <a:extLst>
                    <a:ext uri="{9D8B030D-6E8A-4147-A177-3AD203B41FA5}">
                      <a16:colId xmlns:a16="http://schemas.microsoft.com/office/drawing/2014/main" val="2154835543"/>
                    </a:ext>
                  </a:extLst>
                </a:gridCol>
              </a:tblGrid>
              <a:tr h="411480">
                <a:tc>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pPr algn="ctr"/>
                      <a:endParaRPr lang="en-US" sz="1900" b="1" dirty="0">
                        <a:latin typeface="Calibri" panose="020F0502020204030204" pitchFamily="34" charset="0"/>
                        <a:cs typeface="Calibri" panose="020F0502020204030204" pitchFamily="34" charset="0"/>
                      </a:endParaRPr>
                    </a:p>
                  </a:txBody>
                  <a:tcPr marL="121920" marR="121920" marT="60960" marB="60960">
                    <a:lnL w="12700" cap="flat" cmpd="sng" algn="ctr">
                      <a:noFill/>
                      <a:prstDash val="solid"/>
                      <a:round/>
                      <a:headEnd type="none" w="med" len="med"/>
                      <a:tailEnd type="none" w="med" len="med"/>
                    </a:lnL>
                    <a:lnR w="12700" cap="flat" cmpd="sng" algn="ctr">
                      <a:solidFill>
                        <a:schemeClr val="accent1">
                          <a:lumMod val="20000"/>
                          <a:lumOff val="80000"/>
                        </a:schemeClr>
                      </a:solidFill>
                      <a:prstDash val="solid"/>
                      <a:round/>
                      <a:headEnd type="none" w="med" len="med"/>
                      <a:tailEnd type="none" w="med" len="med"/>
                    </a:lnR>
                    <a:lnT w="12700" cap="flat" cmpd="sng" algn="ctr">
                      <a:noFill/>
                      <a:prstDash val="solid"/>
                      <a:round/>
                      <a:headEnd type="none" w="med" len="med"/>
                      <a:tailEnd type="none" w="med" len="med"/>
                    </a:lnT>
                    <a:lnB w="12700" cmpd="sng">
                      <a:solidFill>
                        <a:srgbClr val="BBE0E3"/>
                      </a:solidFill>
                    </a:lnB>
                    <a:lnTlToBr w="12700" cmpd="sng">
                      <a:noFill/>
                      <a:prstDash val="solid"/>
                    </a:lnTlToBr>
                    <a:lnBlToTr w="12700" cmpd="sng">
                      <a:noFill/>
                      <a:prstDash val="solid"/>
                    </a:lnBlToTr>
                    <a:noFill/>
                  </a:tcPr>
                </a:tc>
                <a:tc gridSpan="2">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pPr algn="ctr"/>
                      <a:r>
                        <a:rPr lang="en-US" sz="1900" b="1" dirty="0" err="1">
                          <a:solidFill>
                            <a:schemeClr val="tx1"/>
                          </a:solidFill>
                          <a:latin typeface="Calibri" panose="020F0502020204030204" pitchFamily="34" charset="0"/>
                          <a:cs typeface="Calibri" panose="020F0502020204030204" pitchFamily="34" charset="0"/>
                        </a:rPr>
                        <a:t>IMpassion</a:t>
                      </a:r>
                      <a:r>
                        <a:rPr lang="en-US" sz="1900" b="1" dirty="0">
                          <a:solidFill>
                            <a:schemeClr val="tx1"/>
                          </a:solidFill>
                          <a:latin typeface="Calibri" panose="020F0502020204030204" pitchFamily="34" charset="0"/>
                          <a:cs typeface="Calibri" panose="020F0502020204030204" pitchFamily="34" charset="0"/>
                        </a:rPr>
                        <a:t> 130</a:t>
                      </a:r>
                    </a:p>
                  </a:txBody>
                  <a:tcPr marL="121920" marR="121920" marT="60960" marB="60960">
                    <a:lnL w="12700" cap="flat" cmpd="sng" algn="ctr">
                      <a:solidFill>
                        <a:schemeClr val="accent1">
                          <a:lumMod val="20000"/>
                          <a:lumOff val="80000"/>
                        </a:schemeClr>
                      </a:solidFill>
                      <a:prstDash val="solid"/>
                      <a:round/>
                      <a:headEnd type="none" w="med" len="med"/>
                      <a:tailEnd type="none" w="med" len="med"/>
                    </a:lnL>
                    <a:lnR w="12700" cap="flat" cmpd="sng" algn="ctr">
                      <a:solidFill>
                        <a:schemeClr val="accent1">
                          <a:lumMod val="20000"/>
                          <a:lumOff val="80000"/>
                        </a:schemeClr>
                      </a:solidFill>
                      <a:prstDash val="solid"/>
                      <a:round/>
                      <a:headEnd type="none" w="med" len="med"/>
                      <a:tailEnd type="none" w="med" len="med"/>
                    </a:lnR>
                    <a:lnT w="12700" cap="flat" cmpd="sng" algn="ctr">
                      <a:solidFill>
                        <a:schemeClr val="accent1">
                          <a:lumMod val="20000"/>
                          <a:lumOff val="80000"/>
                        </a:schemeClr>
                      </a:solidFill>
                      <a:prstDash val="solid"/>
                      <a:round/>
                      <a:headEnd type="none" w="med" len="med"/>
                      <a:tailEnd type="none" w="med" len="med"/>
                    </a:lnT>
                    <a:lnB w="12700" cap="flat" cmpd="sng" algn="ctr">
                      <a:solidFill>
                        <a:schemeClr val="accent1">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US" sz="1400" b="1" dirty="0">
                        <a:latin typeface="Calibri" panose="020F0502020204030204" pitchFamily="34" charset="0"/>
                        <a:cs typeface="Calibri" panose="020F0502020204030204" pitchFamily="34" charset="0"/>
                      </a:endParaRPr>
                    </a:p>
                  </a:txBody>
                  <a:tcPr/>
                </a:tc>
                <a:tc gridSpan="2">
                  <a:txBody>
                    <a:bodyPr/>
                    <a:lstStyle>
                      <a:lvl1pPr marL="0" algn="l" defTabSz="457200" rtl="0" eaLnBrk="1" latinLnBrk="0" hangingPunct="1">
                        <a:defRPr sz="1800" b="1" kern="1200">
                          <a:solidFill>
                            <a:schemeClr val="lt1"/>
                          </a:solidFill>
                          <a:latin typeface="Arial"/>
                        </a:defRPr>
                      </a:lvl1pPr>
                      <a:lvl2pPr marL="457200" algn="l" defTabSz="457200" rtl="0" eaLnBrk="1" latinLnBrk="0" hangingPunct="1">
                        <a:defRPr sz="1800" b="1" kern="1200">
                          <a:solidFill>
                            <a:schemeClr val="lt1"/>
                          </a:solidFill>
                          <a:latin typeface="Arial"/>
                        </a:defRPr>
                      </a:lvl2pPr>
                      <a:lvl3pPr marL="914400" algn="l" defTabSz="457200" rtl="0" eaLnBrk="1" latinLnBrk="0" hangingPunct="1">
                        <a:defRPr sz="1800" b="1" kern="1200">
                          <a:solidFill>
                            <a:schemeClr val="lt1"/>
                          </a:solidFill>
                          <a:latin typeface="Arial"/>
                        </a:defRPr>
                      </a:lvl3pPr>
                      <a:lvl4pPr marL="1371600" algn="l" defTabSz="457200" rtl="0" eaLnBrk="1" latinLnBrk="0" hangingPunct="1">
                        <a:defRPr sz="1800" b="1" kern="1200">
                          <a:solidFill>
                            <a:schemeClr val="lt1"/>
                          </a:solidFill>
                          <a:latin typeface="Arial"/>
                        </a:defRPr>
                      </a:lvl4pPr>
                      <a:lvl5pPr marL="1828800" algn="l" defTabSz="457200" rtl="0" eaLnBrk="1" latinLnBrk="0" hangingPunct="1">
                        <a:defRPr sz="1800" b="1" kern="1200">
                          <a:solidFill>
                            <a:schemeClr val="lt1"/>
                          </a:solidFill>
                          <a:latin typeface="Arial"/>
                        </a:defRPr>
                      </a:lvl5pPr>
                      <a:lvl6pPr marL="2286000" algn="l" defTabSz="457200" rtl="0" eaLnBrk="1" latinLnBrk="0" hangingPunct="1">
                        <a:defRPr sz="1800" b="1" kern="1200">
                          <a:solidFill>
                            <a:schemeClr val="lt1"/>
                          </a:solidFill>
                          <a:latin typeface="Arial"/>
                        </a:defRPr>
                      </a:lvl6pPr>
                      <a:lvl7pPr marL="2743200" algn="l" defTabSz="457200" rtl="0" eaLnBrk="1" latinLnBrk="0" hangingPunct="1">
                        <a:defRPr sz="1800" b="1" kern="1200">
                          <a:solidFill>
                            <a:schemeClr val="lt1"/>
                          </a:solidFill>
                          <a:latin typeface="Arial"/>
                        </a:defRPr>
                      </a:lvl7pPr>
                      <a:lvl8pPr marL="3200400" algn="l" defTabSz="457200" rtl="0" eaLnBrk="1" latinLnBrk="0" hangingPunct="1">
                        <a:defRPr sz="1800" b="1" kern="1200">
                          <a:solidFill>
                            <a:schemeClr val="lt1"/>
                          </a:solidFill>
                          <a:latin typeface="Arial"/>
                        </a:defRPr>
                      </a:lvl8pPr>
                      <a:lvl9pPr marL="3657600" algn="l" defTabSz="457200" rtl="0" eaLnBrk="1" latinLnBrk="0" hangingPunct="1">
                        <a:defRPr sz="1800" b="1" kern="1200">
                          <a:solidFill>
                            <a:schemeClr val="lt1"/>
                          </a:solidFill>
                          <a:latin typeface="Arial"/>
                        </a:defRPr>
                      </a:lvl9pPr>
                    </a:lstStyle>
                    <a:p>
                      <a:pPr algn="ctr"/>
                      <a:r>
                        <a:rPr lang="en-US" sz="1900" b="1" dirty="0">
                          <a:solidFill>
                            <a:schemeClr val="tx1"/>
                          </a:solidFill>
                          <a:latin typeface="Calibri" panose="020F0502020204030204" pitchFamily="34" charset="0"/>
                          <a:cs typeface="Calibri" panose="020F0502020204030204" pitchFamily="34" charset="0"/>
                        </a:rPr>
                        <a:t>KEYNOTE-355</a:t>
                      </a:r>
                    </a:p>
                  </a:txBody>
                  <a:tcPr marL="121920" marR="121920" marT="60960" marB="60960">
                    <a:lnL w="12700" cap="flat" cmpd="sng" algn="ctr">
                      <a:solidFill>
                        <a:schemeClr val="accent1">
                          <a:lumMod val="20000"/>
                          <a:lumOff val="80000"/>
                        </a:schemeClr>
                      </a:solidFill>
                      <a:prstDash val="solid"/>
                      <a:round/>
                      <a:headEnd type="none" w="med" len="med"/>
                      <a:tailEnd type="none" w="med" len="med"/>
                    </a:lnL>
                    <a:lnR w="12700" cap="flat" cmpd="sng" algn="ctr">
                      <a:solidFill>
                        <a:schemeClr val="accent1">
                          <a:lumMod val="20000"/>
                          <a:lumOff val="80000"/>
                        </a:schemeClr>
                      </a:solidFill>
                      <a:prstDash val="solid"/>
                      <a:round/>
                      <a:headEnd type="none" w="med" len="med"/>
                      <a:tailEnd type="none" w="med" len="med"/>
                    </a:lnR>
                    <a:lnT w="12700" cap="flat" cmpd="sng" algn="ctr">
                      <a:solidFill>
                        <a:schemeClr val="accent1">
                          <a:lumMod val="20000"/>
                          <a:lumOff val="80000"/>
                        </a:schemeClr>
                      </a:solidFill>
                      <a:prstDash val="solid"/>
                      <a:round/>
                      <a:headEnd type="none" w="med" len="med"/>
                      <a:tailEnd type="none" w="med" len="med"/>
                    </a:lnT>
                    <a:lnB w="12700" cap="flat" cmpd="sng" algn="ctr">
                      <a:solidFill>
                        <a:schemeClr val="accent1">
                          <a:lumMod val="20000"/>
                          <a:lumOff val="80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pPr algn="ctr"/>
                      <a:endParaRPr lang="en-US" sz="1400" b="1" dirty="0">
                        <a:latin typeface="Calibri" panose="020F0502020204030204" pitchFamily="34" charset="0"/>
                        <a:cs typeface="Calibri" panose="020F0502020204030204" pitchFamily="34" charset="0"/>
                      </a:endParaRPr>
                    </a:p>
                  </a:txBody>
                  <a:tcPr/>
                </a:tc>
                <a:extLst>
                  <a:ext uri="{0D108BD9-81ED-4DB2-BD59-A6C34878D82A}">
                    <a16:rowId xmlns:a16="http://schemas.microsoft.com/office/drawing/2014/main" val="4258338698"/>
                  </a:ext>
                </a:extLst>
              </a:tr>
              <a:tr h="411480">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endParaRPr lang="en-US" sz="1900" b="1" dirty="0">
                        <a:latin typeface="Calibri" panose="020F0502020204030204" pitchFamily="34" charset="0"/>
                        <a:cs typeface="Calibri" panose="020F0502020204030204" pitchFamily="34" charset="0"/>
                      </a:endParaRPr>
                    </a:p>
                  </a:txBody>
                  <a:tcPr marL="121920" marR="121920" marT="60960" marB="60960">
                    <a:lnL w="12700" cmpd="sng">
                      <a:solidFill>
                        <a:srgbClr val="BBE0E3"/>
                      </a:solidFill>
                    </a:lnL>
                    <a:lnR>
                      <a:noFill/>
                    </a:lnR>
                    <a:lnT w="12700" cmpd="sng">
                      <a:solidFill>
                        <a:srgbClr val="BBE0E3"/>
                      </a:solidFill>
                    </a:lnT>
                    <a:lnB w="12700" cmpd="sng">
                      <a:solidFill>
                        <a:srgbClr val="BBE0E3"/>
                      </a:solidFill>
                    </a:lnB>
                    <a:lnTlToBr w="12700" cmpd="sng">
                      <a:noFill/>
                      <a:prstDash val="solid"/>
                    </a:lnTlToBr>
                    <a:lnBlToTr w="12700" cmpd="sng">
                      <a:noFill/>
                      <a:prstDash val="solid"/>
                    </a:lnBlToTr>
                    <a:solidFill>
                      <a:srgbClr val="BBE0E3">
                        <a:tint val="20000"/>
                      </a:srgbClr>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r>
                        <a:rPr lang="en-US" sz="1900" b="1" dirty="0">
                          <a:solidFill>
                            <a:schemeClr val="bg1"/>
                          </a:solidFill>
                          <a:latin typeface="Calibri" panose="020F0502020204030204" pitchFamily="34" charset="0"/>
                          <a:cs typeface="Calibri" panose="020F0502020204030204" pitchFamily="34" charset="0"/>
                        </a:rPr>
                        <a:t>PD-L1+</a:t>
                      </a:r>
                    </a:p>
                  </a:txBody>
                  <a:tcPr marL="121920" marR="121920" marT="60960" marB="60960">
                    <a:lnL>
                      <a:noFill/>
                    </a:lnL>
                    <a:lnR>
                      <a:noFill/>
                    </a:lnR>
                    <a:lnT w="12700" cap="flat" cmpd="sng" algn="ctr">
                      <a:solidFill>
                        <a:schemeClr val="accent1">
                          <a:lumMod val="20000"/>
                          <a:lumOff val="80000"/>
                        </a:schemeClr>
                      </a:solidFill>
                      <a:prstDash val="solid"/>
                      <a:round/>
                      <a:headEnd type="none" w="med" len="med"/>
                      <a:tailEnd type="none" w="med" len="med"/>
                    </a:lnT>
                    <a:lnB w="12700" cmpd="sng">
                      <a:solidFill>
                        <a:srgbClr val="BBE0E3"/>
                      </a:solidFill>
                    </a:lnB>
                    <a:lnTlToBr w="12700" cmpd="sng">
                      <a:noFill/>
                      <a:prstDash val="solid"/>
                    </a:lnTlToBr>
                    <a:lnBlToTr w="12700" cmpd="sng">
                      <a:noFill/>
                      <a:prstDash val="solid"/>
                    </a:lnBlToTr>
                    <a:solidFill>
                      <a:srgbClr val="BBE0E3">
                        <a:lumMod val="75000"/>
                      </a:srgbClr>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r>
                        <a:rPr lang="en-US" sz="1900" b="1" dirty="0">
                          <a:solidFill>
                            <a:schemeClr val="bg1"/>
                          </a:solidFill>
                          <a:latin typeface="Calibri" panose="020F0502020204030204" pitchFamily="34" charset="0"/>
                          <a:cs typeface="Calibri" panose="020F0502020204030204" pitchFamily="34" charset="0"/>
                        </a:rPr>
                        <a:t>PD-L1-</a:t>
                      </a:r>
                    </a:p>
                  </a:txBody>
                  <a:tcPr marL="121920" marR="121920" marT="60960" marB="60960">
                    <a:lnL>
                      <a:noFill/>
                    </a:lnL>
                    <a:lnR>
                      <a:noFill/>
                    </a:lnR>
                    <a:lnT w="12700" cap="flat" cmpd="sng" algn="ctr">
                      <a:solidFill>
                        <a:schemeClr val="accent1">
                          <a:lumMod val="20000"/>
                          <a:lumOff val="80000"/>
                        </a:schemeClr>
                      </a:solidFill>
                      <a:prstDash val="solid"/>
                      <a:round/>
                      <a:headEnd type="none" w="med" len="med"/>
                      <a:tailEnd type="none" w="med" len="med"/>
                    </a:lnT>
                    <a:lnB w="12700" cmpd="sng">
                      <a:solidFill>
                        <a:srgbClr val="BBE0E3"/>
                      </a:solidFill>
                    </a:lnB>
                    <a:lnTlToBr w="12700" cmpd="sng">
                      <a:noFill/>
                      <a:prstDash val="solid"/>
                    </a:lnTlToBr>
                    <a:lnBlToTr w="12700" cmpd="sng">
                      <a:noFill/>
                      <a:prstDash val="solid"/>
                    </a:lnBlToTr>
                    <a:solidFill>
                      <a:srgbClr val="BBE0E3">
                        <a:lumMod val="50000"/>
                      </a:srgbClr>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r>
                        <a:rPr lang="en-US" sz="1900" b="1" dirty="0">
                          <a:solidFill>
                            <a:schemeClr val="bg1"/>
                          </a:solidFill>
                          <a:latin typeface="Calibri" panose="020F0502020204030204" pitchFamily="34" charset="0"/>
                          <a:cs typeface="Calibri" panose="020F0502020204030204" pitchFamily="34" charset="0"/>
                        </a:rPr>
                        <a:t>PD-L1+</a:t>
                      </a:r>
                    </a:p>
                  </a:txBody>
                  <a:tcPr marL="121920" marR="121920" marT="60960" marB="60960">
                    <a:lnL>
                      <a:noFill/>
                    </a:lnL>
                    <a:lnR>
                      <a:noFill/>
                    </a:lnR>
                    <a:lnT w="12700" cap="flat" cmpd="sng" algn="ctr">
                      <a:solidFill>
                        <a:schemeClr val="accent1">
                          <a:lumMod val="20000"/>
                          <a:lumOff val="80000"/>
                        </a:schemeClr>
                      </a:solidFill>
                      <a:prstDash val="solid"/>
                      <a:round/>
                      <a:headEnd type="none" w="med" len="med"/>
                      <a:tailEnd type="none" w="med" len="med"/>
                    </a:lnT>
                    <a:lnB w="12700" cmpd="sng">
                      <a:solidFill>
                        <a:srgbClr val="BBE0E3"/>
                      </a:solidFill>
                    </a:lnB>
                    <a:lnTlToBr w="12700" cmpd="sng">
                      <a:noFill/>
                      <a:prstDash val="solid"/>
                    </a:lnTlToBr>
                    <a:lnBlToTr w="12700" cmpd="sng">
                      <a:noFill/>
                      <a:prstDash val="solid"/>
                    </a:lnBlToTr>
                    <a:solidFill>
                      <a:srgbClr val="BBE0E3">
                        <a:lumMod val="75000"/>
                      </a:srgbClr>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r>
                        <a:rPr lang="en-US" sz="1900" b="1" dirty="0">
                          <a:solidFill>
                            <a:schemeClr val="bg1"/>
                          </a:solidFill>
                          <a:latin typeface="Calibri" panose="020F0502020204030204" pitchFamily="34" charset="0"/>
                          <a:cs typeface="Calibri" panose="020F0502020204030204" pitchFamily="34" charset="0"/>
                        </a:rPr>
                        <a:t>PD-L1-</a:t>
                      </a:r>
                    </a:p>
                  </a:txBody>
                  <a:tcPr marL="121920" marR="121920" marT="60960" marB="60960">
                    <a:lnL>
                      <a:noFill/>
                    </a:lnL>
                    <a:lnR w="12700" cmpd="sng">
                      <a:solidFill>
                        <a:srgbClr val="BBE0E3"/>
                      </a:solidFill>
                    </a:lnR>
                    <a:lnT w="12700" cap="flat" cmpd="sng" algn="ctr">
                      <a:solidFill>
                        <a:schemeClr val="accent1">
                          <a:lumMod val="20000"/>
                          <a:lumOff val="80000"/>
                        </a:schemeClr>
                      </a:solidFill>
                      <a:prstDash val="solid"/>
                      <a:round/>
                      <a:headEnd type="none" w="med" len="med"/>
                      <a:tailEnd type="none" w="med" len="med"/>
                    </a:lnT>
                    <a:lnB w="12700" cmpd="sng">
                      <a:solidFill>
                        <a:srgbClr val="BBE0E3"/>
                      </a:solidFill>
                    </a:lnB>
                    <a:lnTlToBr w="12700" cmpd="sng">
                      <a:noFill/>
                      <a:prstDash val="solid"/>
                    </a:lnTlToBr>
                    <a:lnBlToTr w="12700" cmpd="sng">
                      <a:noFill/>
                      <a:prstDash val="solid"/>
                    </a:lnBlToTr>
                    <a:solidFill>
                      <a:srgbClr val="BBE0E3">
                        <a:lumMod val="50000"/>
                      </a:srgbClr>
                    </a:solidFill>
                  </a:tcPr>
                </a:tc>
                <a:extLst>
                  <a:ext uri="{0D108BD9-81ED-4DB2-BD59-A6C34878D82A}">
                    <a16:rowId xmlns:a16="http://schemas.microsoft.com/office/drawing/2014/main" val="288523114"/>
                  </a:ext>
                </a:extLst>
              </a:tr>
              <a:tr h="594360">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r>
                        <a:rPr lang="en-US" sz="1900" b="1" dirty="0">
                          <a:latin typeface="Calibri" panose="020F0502020204030204" pitchFamily="34" charset="0"/>
                          <a:cs typeface="Calibri" panose="020F0502020204030204" pitchFamily="34" charset="0"/>
                        </a:rPr>
                        <a:t>PFS</a:t>
                      </a:r>
                    </a:p>
                  </a:txBody>
                  <a:tcPr marL="121920" marR="121920" marT="60960" marB="60960">
                    <a:lnL w="12700" cmpd="sng">
                      <a:solidFill>
                        <a:srgbClr val="BBE0E3"/>
                      </a:solidFill>
                    </a:lnL>
                    <a:lnR>
                      <a:noFill/>
                    </a:lnR>
                    <a:lnT w="12700" cmpd="sng">
                      <a:solidFill>
                        <a:srgbClr val="BBE0E3"/>
                      </a:solidFill>
                    </a:lnT>
                    <a:lnB w="12700" cmpd="sng">
                      <a:solidFill>
                        <a:srgbClr val="BBE0E3"/>
                      </a:solidFill>
                    </a:lnB>
                    <a:lnTlToBr w="12700" cmpd="sng">
                      <a:noFill/>
                      <a:prstDash val="solid"/>
                    </a:lnTlToBr>
                    <a:lnBlToTr w="12700" cmpd="sng">
                      <a:noFill/>
                      <a:prstDash val="solid"/>
                    </a:lnBlToTr>
                    <a:solidFill>
                      <a:srgbClr val="FFFFFF"/>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r>
                        <a:rPr lang="en-US" sz="1900" b="1" dirty="0">
                          <a:solidFill>
                            <a:schemeClr val="bg1"/>
                          </a:solidFill>
                          <a:latin typeface="Calibri" panose="020F0502020204030204" pitchFamily="34" charset="0"/>
                          <a:cs typeface="Calibri" panose="020F0502020204030204" pitchFamily="34" charset="0"/>
                        </a:rPr>
                        <a:t>0.62 </a:t>
                      </a:r>
                    </a:p>
                    <a:p>
                      <a:pPr algn="ctr"/>
                      <a:r>
                        <a:rPr lang="en-US" sz="1200" b="1" dirty="0">
                          <a:solidFill>
                            <a:schemeClr val="bg1"/>
                          </a:solidFill>
                          <a:latin typeface="Calibri" panose="020F0502020204030204" pitchFamily="34" charset="0"/>
                          <a:cs typeface="Calibri" panose="020F0502020204030204" pitchFamily="34" charset="0"/>
                        </a:rPr>
                        <a:t>(0.45-0.78)</a:t>
                      </a:r>
                      <a:endParaRPr lang="en-US" sz="1600" b="1" dirty="0">
                        <a:solidFill>
                          <a:schemeClr val="bg1"/>
                        </a:solidFill>
                        <a:latin typeface="Calibri" panose="020F0502020204030204" pitchFamily="34" charset="0"/>
                        <a:cs typeface="Calibri" panose="020F0502020204030204" pitchFamily="34" charset="0"/>
                      </a:endParaRPr>
                    </a:p>
                  </a:txBody>
                  <a:tcPr marL="121920" marR="121920" marT="60960" marB="60960">
                    <a:lnL>
                      <a:noFill/>
                    </a:lnL>
                    <a:lnR>
                      <a:noFill/>
                    </a:lnR>
                    <a:lnT w="12700" cmpd="sng">
                      <a:solidFill>
                        <a:srgbClr val="BBE0E3"/>
                      </a:solidFill>
                    </a:lnT>
                    <a:lnB w="12700" cmpd="sng">
                      <a:solidFill>
                        <a:srgbClr val="BBE0E3"/>
                      </a:solidFill>
                    </a:lnB>
                    <a:lnTlToBr w="12700" cmpd="sng">
                      <a:noFill/>
                      <a:prstDash val="solid"/>
                    </a:lnTlToBr>
                    <a:lnBlToTr w="12700" cmpd="sng">
                      <a:noFill/>
                      <a:prstDash val="solid"/>
                    </a:lnBlToTr>
                    <a:solidFill>
                      <a:srgbClr val="00B050"/>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r>
                        <a:rPr lang="en-US" sz="1900" b="1" dirty="0">
                          <a:solidFill>
                            <a:schemeClr val="bg1"/>
                          </a:solidFill>
                          <a:effectLst/>
                          <a:latin typeface="Calibri" panose="020F0502020204030204" pitchFamily="34" charset="0"/>
                          <a:ea typeface="Batang" panose="02030600000101010101" pitchFamily="18" charset="-127"/>
                          <a:cs typeface="Calibri" panose="020F0502020204030204" pitchFamily="34" charset="0"/>
                        </a:rPr>
                        <a:t>0.94 </a:t>
                      </a:r>
                    </a:p>
                    <a:p>
                      <a:pPr algn="ctr"/>
                      <a:r>
                        <a:rPr lang="en-US" sz="1200" b="1" dirty="0">
                          <a:solidFill>
                            <a:schemeClr val="bg1"/>
                          </a:solidFill>
                          <a:effectLst/>
                          <a:latin typeface="Calibri" panose="020F0502020204030204" pitchFamily="34" charset="0"/>
                          <a:ea typeface="Batang" panose="02030600000101010101" pitchFamily="18" charset="-127"/>
                          <a:cs typeface="Calibri" panose="020F0502020204030204" pitchFamily="34" charset="0"/>
                        </a:rPr>
                        <a:t>(0.78-1.13)</a:t>
                      </a:r>
                      <a:endParaRPr lang="en-US" sz="1900" b="1" dirty="0">
                        <a:solidFill>
                          <a:schemeClr val="bg1"/>
                        </a:solidFill>
                        <a:latin typeface="Calibri" panose="020F0502020204030204" pitchFamily="34" charset="0"/>
                        <a:cs typeface="Calibri" panose="020F0502020204030204" pitchFamily="34" charset="0"/>
                      </a:endParaRPr>
                    </a:p>
                  </a:txBody>
                  <a:tcPr marL="121920" marR="121920" marT="60960" marB="60960">
                    <a:lnL>
                      <a:noFill/>
                    </a:lnL>
                    <a:lnR>
                      <a:noFill/>
                    </a:lnR>
                    <a:lnT w="12700" cmpd="sng">
                      <a:solidFill>
                        <a:srgbClr val="BBE0E3"/>
                      </a:solidFill>
                    </a:lnT>
                    <a:lnB w="12700" cmpd="sng">
                      <a:solidFill>
                        <a:srgbClr val="BBE0E3"/>
                      </a:solidFill>
                    </a:lnB>
                    <a:lnTlToBr w="12700" cmpd="sng">
                      <a:noFill/>
                      <a:prstDash val="solid"/>
                    </a:lnTlToBr>
                    <a:lnBlToTr w="12700" cmpd="sng">
                      <a:noFill/>
                      <a:prstDash val="solid"/>
                    </a:lnBlToTr>
                    <a:solidFill>
                      <a:srgbClr val="C00000"/>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r>
                        <a:rPr lang="en-US" sz="1900" b="1" dirty="0">
                          <a:solidFill>
                            <a:schemeClr val="bg1"/>
                          </a:solidFill>
                          <a:latin typeface="Calibri" panose="020F0502020204030204" pitchFamily="34" charset="0"/>
                          <a:cs typeface="Calibri" panose="020F0502020204030204" pitchFamily="34" charset="0"/>
                        </a:rPr>
                        <a:t>0.65 </a:t>
                      </a:r>
                    </a:p>
                    <a:p>
                      <a:pPr algn="ctr"/>
                      <a:r>
                        <a:rPr lang="en-US" sz="1200" b="1" dirty="0">
                          <a:solidFill>
                            <a:schemeClr val="bg1"/>
                          </a:solidFill>
                          <a:latin typeface="Calibri" panose="020F0502020204030204" pitchFamily="34" charset="0"/>
                          <a:cs typeface="Calibri" panose="020F0502020204030204" pitchFamily="34" charset="0"/>
                        </a:rPr>
                        <a:t>(0.49-0.86)</a:t>
                      </a:r>
                      <a:endParaRPr lang="en-US" sz="1900" b="1" dirty="0">
                        <a:solidFill>
                          <a:schemeClr val="bg1"/>
                        </a:solidFill>
                        <a:latin typeface="Calibri" panose="020F0502020204030204" pitchFamily="34" charset="0"/>
                        <a:cs typeface="Calibri" panose="020F0502020204030204" pitchFamily="34" charset="0"/>
                      </a:endParaRPr>
                    </a:p>
                  </a:txBody>
                  <a:tcPr marL="121920" marR="121920" marT="60960" marB="60960">
                    <a:lnL>
                      <a:noFill/>
                    </a:lnL>
                    <a:lnR>
                      <a:noFill/>
                    </a:lnR>
                    <a:lnT w="12700" cmpd="sng">
                      <a:solidFill>
                        <a:srgbClr val="BBE0E3"/>
                      </a:solidFill>
                    </a:lnT>
                    <a:lnB w="12700" cmpd="sng">
                      <a:solidFill>
                        <a:srgbClr val="BBE0E3"/>
                      </a:solidFill>
                    </a:lnB>
                    <a:lnTlToBr w="12700" cmpd="sng">
                      <a:noFill/>
                      <a:prstDash val="solid"/>
                    </a:lnTlToBr>
                    <a:lnBlToTr w="12700" cmpd="sng">
                      <a:noFill/>
                      <a:prstDash val="solid"/>
                    </a:lnBlToTr>
                    <a:solidFill>
                      <a:srgbClr val="00B050"/>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r>
                        <a:rPr lang="en-US" sz="1900" b="1" dirty="0">
                          <a:solidFill>
                            <a:schemeClr val="bg1"/>
                          </a:solidFill>
                          <a:latin typeface="Calibri" panose="020F0502020204030204" pitchFamily="34" charset="0"/>
                          <a:cs typeface="Calibri" panose="020F0502020204030204" pitchFamily="34" charset="0"/>
                        </a:rPr>
                        <a:t>0.94 </a:t>
                      </a:r>
                      <a:endParaRPr lang="en-US" sz="1600" b="1" dirty="0">
                        <a:solidFill>
                          <a:schemeClr val="bg1"/>
                        </a:solidFill>
                        <a:latin typeface="Calibri" panose="020F0502020204030204" pitchFamily="34" charset="0"/>
                        <a:cs typeface="Calibri" panose="020F0502020204030204" pitchFamily="34" charset="0"/>
                      </a:endParaRPr>
                    </a:p>
                    <a:p>
                      <a:pPr algn="ctr"/>
                      <a:r>
                        <a:rPr lang="en-US" sz="1200" b="1" dirty="0">
                          <a:solidFill>
                            <a:schemeClr val="bg1"/>
                          </a:solidFill>
                          <a:latin typeface="Calibri" panose="020F0502020204030204" pitchFamily="34" charset="0"/>
                          <a:cs typeface="Calibri" panose="020F0502020204030204" pitchFamily="34" charset="0"/>
                        </a:rPr>
                        <a:t>(0.76-1.16)</a:t>
                      </a:r>
                      <a:endParaRPr lang="en-US" sz="1900" b="1" dirty="0">
                        <a:solidFill>
                          <a:schemeClr val="bg1"/>
                        </a:solidFill>
                        <a:latin typeface="Calibri" panose="020F0502020204030204" pitchFamily="34" charset="0"/>
                        <a:cs typeface="Calibri" panose="020F0502020204030204" pitchFamily="34" charset="0"/>
                      </a:endParaRPr>
                    </a:p>
                  </a:txBody>
                  <a:tcPr marL="121920" marR="121920" marT="60960" marB="60960">
                    <a:lnL>
                      <a:noFill/>
                    </a:lnL>
                    <a:lnR w="12700" cmpd="sng">
                      <a:solidFill>
                        <a:srgbClr val="BBE0E3"/>
                      </a:solidFill>
                    </a:lnR>
                    <a:lnT w="12700" cmpd="sng">
                      <a:solidFill>
                        <a:srgbClr val="BBE0E3"/>
                      </a:solidFill>
                    </a:lnT>
                    <a:lnB w="12700" cmpd="sng">
                      <a:solidFill>
                        <a:srgbClr val="BBE0E3"/>
                      </a:solidFill>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val="3717464390"/>
                  </a:ext>
                </a:extLst>
              </a:tr>
              <a:tr h="609600">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r>
                        <a:rPr lang="en-US" sz="1900" b="1" dirty="0">
                          <a:latin typeface="Calibri" panose="020F0502020204030204" pitchFamily="34" charset="0"/>
                          <a:cs typeface="Calibri" panose="020F0502020204030204" pitchFamily="34" charset="0"/>
                        </a:rPr>
                        <a:t>OS</a:t>
                      </a:r>
                    </a:p>
                  </a:txBody>
                  <a:tcPr marL="121920" marR="121920" marT="60960" marB="60960">
                    <a:lnL w="12700" cmpd="sng">
                      <a:solidFill>
                        <a:srgbClr val="BBE0E3"/>
                      </a:solidFill>
                    </a:lnL>
                    <a:lnR>
                      <a:noFill/>
                    </a:lnR>
                    <a:lnT w="12700" cmpd="sng">
                      <a:solidFill>
                        <a:srgbClr val="BBE0E3"/>
                      </a:solidFill>
                    </a:lnT>
                    <a:lnB w="12700" cmpd="sng">
                      <a:solidFill>
                        <a:srgbClr val="BBE0E3"/>
                      </a:solidFill>
                    </a:lnB>
                    <a:lnTlToBr w="12700" cmpd="sng">
                      <a:noFill/>
                      <a:prstDash val="solid"/>
                    </a:lnTlToBr>
                    <a:lnBlToTr w="12700" cmpd="sng">
                      <a:noFill/>
                      <a:prstDash val="solid"/>
                    </a:lnBlToTr>
                    <a:solidFill>
                      <a:srgbClr val="BBE0E3">
                        <a:tint val="20000"/>
                      </a:srgbClr>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r>
                        <a:rPr lang="en-US" sz="1900" b="1" dirty="0">
                          <a:solidFill>
                            <a:schemeClr val="bg1"/>
                          </a:solidFill>
                          <a:effectLst/>
                          <a:latin typeface="Calibri" panose="020F0502020204030204" pitchFamily="34" charset="0"/>
                          <a:ea typeface="Arial" panose="020B0604020202020204" pitchFamily="34" charset="0"/>
                          <a:cs typeface="Calibri" panose="020F0502020204030204" pitchFamily="34" charset="0"/>
                        </a:rPr>
                        <a:t>0.67 </a:t>
                      </a:r>
                      <a:endParaRPr lang="en-US" sz="1600" b="1" dirty="0">
                        <a:solidFill>
                          <a:schemeClr val="bg1"/>
                        </a:solidFill>
                        <a:effectLst/>
                        <a:latin typeface="Calibri" panose="020F0502020204030204" pitchFamily="34" charset="0"/>
                        <a:ea typeface="Arial" panose="020B0604020202020204" pitchFamily="34" charset="0"/>
                        <a:cs typeface="Calibri" panose="020F0502020204030204" pitchFamily="34" charset="0"/>
                      </a:endParaRPr>
                    </a:p>
                    <a:p>
                      <a:pPr algn="ctr"/>
                      <a:r>
                        <a:rPr lang="en-US" sz="1200" b="1" dirty="0">
                          <a:solidFill>
                            <a:schemeClr val="bg1"/>
                          </a:solidFill>
                          <a:effectLst/>
                          <a:latin typeface="Calibri" panose="020F0502020204030204" pitchFamily="34" charset="0"/>
                          <a:ea typeface="Arial" panose="020B0604020202020204" pitchFamily="34" charset="0"/>
                          <a:cs typeface="Calibri" panose="020F0502020204030204" pitchFamily="34" charset="0"/>
                        </a:rPr>
                        <a:t>(0.53-0.86)</a:t>
                      </a:r>
                      <a:endParaRPr lang="en-US" sz="1600" b="1" dirty="0">
                        <a:solidFill>
                          <a:schemeClr val="bg1"/>
                        </a:solidFill>
                        <a:latin typeface="Calibri" panose="020F0502020204030204" pitchFamily="34" charset="0"/>
                        <a:cs typeface="Calibri" panose="020F0502020204030204" pitchFamily="34" charset="0"/>
                      </a:endParaRPr>
                    </a:p>
                  </a:txBody>
                  <a:tcPr marL="121920" marR="121920" marT="60960" marB="60960">
                    <a:lnL>
                      <a:noFill/>
                    </a:lnL>
                    <a:lnR>
                      <a:noFill/>
                    </a:lnR>
                    <a:lnT w="12700" cmpd="sng">
                      <a:solidFill>
                        <a:srgbClr val="BBE0E3"/>
                      </a:solidFill>
                    </a:lnT>
                    <a:lnB w="12700" cmpd="sng">
                      <a:solidFill>
                        <a:srgbClr val="BBE0E3"/>
                      </a:solidFill>
                    </a:lnB>
                    <a:lnTlToBr w="12700" cmpd="sng">
                      <a:noFill/>
                      <a:prstDash val="solid"/>
                    </a:lnTlToBr>
                    <a:lnBlToTr w="12700" cmpd="sng">
                      <a:noFill/>
                      <a:prstDash val="solid"/>
                    </a:lnBlToTr>
                    <a:solidFill>
                      <a:srgbClr val="92D050"/>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r>
                        <a:rPr lang="en-US" sz="1900" b="1" dirty="0">
                          <a:solidFill>
                            <a:schemeClr val="bg1"/>
                          </a:solidFill>
                          <a:effectLst/>
                          <a:latin typeface="Calibri" panose="020F0502020204030204" pitchFamily="34" charset="0"/>
                          <a:ea typeface="Calibri" panose="020F0502020204030204" pitchFamily="34" charset="0"/>
                          <a:cs typeface="Calibri" panose="020F0502020204030204" pitchFamily="34" charset="0"/>
                        </a:rPr>
                        <a:t>1.02 </a:t>
                      </a:r>
                    </a:p>
                    <a:p>
                      <a:pPr marL="0" marR="0" lvl="0" indent="0" algn="ctr" defTabSz="685800" rtl="0" eaLnBrk="1" fontAlgn="auto" latinLnBrk="0" hangingPunct="1">
                        <a:lnSpc>
                          <a:spcPct val="100000"/>
                        </a:lnSpc>
                        <a:spcBef>
                          <a:spcPts val="0"/>
                        </a:spcBef>
                        <a:spcAft>
                          <a:spcPts val="0"/>
                        </a:spcAft>
                        <a:buClrTx/>
                        <a:buSzTx/>
                        <a:buFontTx/>
                        <a:buNone/>
                        <a:tabLst/>
                        <a:defRPr/>
                      </a:pPr>
                      <a:r>
                        <a:rPr lang="en-US" sz="1200" b="1" dirty="0">
                          <a:solidFill>
                            <a:schemeClr val="bg1"/>
                          </a:solidFill>
                          <a:effectLst/>
                          <a:latin typeface="Calibri" panose="020F0502020204030204" pitchFamily="34" charset="0"/>
                          <a:ea typeface="Calibri" panose="020F0502020204030204" pitchFamily="34" charset="0"/>
                          <a:cs typeface="Calibri" panose="020F0502020204030204" pitchFamily="34" charset="0"/>
                        </a:rPr>
                        <a:t>(0.84-1.24)</a:t>
                      </a:r>
                      <a:endParaRPr lang="en-US" sz="1900" b="1" dirty="0">
                        <a:solidFill>
                          <a:schemeClr val="bg1"/>
                        </a:solidFill>
                        <a:effectLst/>
                        <a:latin typeface="Calibri" panose="020F0502020204030204" pitchFamily="34" charset="0"/>
                        <a:ea typeface="Calibri" panose="020F0502020204030204" pitchFamily="34" charset="0"/>
                        <a:cs typeface="Calibri" panose="020F0502020204030204" pitchFamily="34" charset="0"/>
                      </a:endParaRPr>
                    </a:p>
                  </a:txBody>
                  <a:tcPr marL="121920" marR="121920" marT="60960" marB="60960">
                    <a:lnL>
                      <a:noFill/>
                    </a:lnL>
                    <a:lnR>
                      <a:noFill/>
                    </a:lnR>
                    <a:lnT w="12700" cmpd="sng">
                      <a:solidFill>
                        <a:srgbClr val="BBE0E3"/>
                      </a:solidFill>
                    </a:lnT>
                    <a:lnB w="12700" cmpd="sng">
                      <a:solidFill>
                        <a:srgbClr val="BBE0E3"/>
                      </a:solidFill>
                    </a:lnB>
                    <a:lnTlToBr w="12700" cmpd="sng">
                      <a:noFill/>
                      <a:prstDash val="solid"/>
                    </a:lnTlToBr>
                    <a:lnBlToTr w="12700" cmpd="sng">
                      <a:noFill/>
                      <a:prstDash val="solid"/>
                    </a:lnBlToTr>
                    <a:solidFill>
                      <a:srgbClr val="C00000"/>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algn="ctr"/>
                      <a:r>
                        <a:rPr lang="en-US" sz="1900" b="1" dirty="0">
                          <a:solidFill>
                            <a:schemeClr val="bg1"/>
                          </a:solidFill>
                          <a:effectLst/>
                          <a:latin typeface="Calibri" panose="020F0502020204030204" pitchFamily="34" charset="0"/>
                          <a:ea typeface="Arial" panose="020B0604020202020204" pitchFamily="34" charset="0"/>
                          <a:cs typeface="Calibri" panose="020F0502020204030204" pitchFamily="34" charset="0"/>
                        </a:rPr>
                        <a:t>0.73 </a:t>
                      </a:r>
                    </a:p>
                    <a:p>
                      <a:pPr algn="ctr"/>
                      <a:r>
                        <a:rPr lang="en-US" sz="1200" b="1" dirty="0">
                          <a:solidFill>
                            <a:schemeClr val="bg1"/>
                          </a:solidFill>
                          <a:effectLst/>
                          <a:latin typeface="Calibri" panose="020F0502020204030204" pitchFamily="34" charset="0"/>
                          <a:ea typeface="Arial" panose="020B0604020202020204" pitchFamily="34" charset="0"/>
                          <a:cs typeface="Calibri" panose="020F0502020204030204" pitchFamily="34" charset="0"/>
                        </a:rPr>
                        <a:t>(0.55-0.95)</a:t>
                      </a:r>
                      <a:endParaRPr lang="en-US" sz="1900" b="1" dirty="0">
                        <a:solidFill>
                          <a:schemeClr val="bg1"/>
                        </a:solidFill>
                        <a:latin typeface="Calibri" panose="020F0502020204030204" pitchFamily="34" charset="0"/>
                        <a:cs typeface="Calibri" panose="020F0502020204030204" pitchFamily="34" charset="0"/>
                      </a:endParaRPr>
                    </a:p>
                  </a:txBody>
                  <a:tcPr marL="121920" marR="121920" marT="60960" marB="60960">
                    <a:lnL>
                      <a:noFill/>
                    </a:lnL>
                    <a:lnR>
                      <a:noFill/>
                    </a:lnR>
                    <a:lnT w="12700" cmpd="sng">
                      <a:solidFill>
                        <a:srgbClr val="BBE0E3"/>
                      </a:solidFill>
                    </a:lnT>
                    <a:lnB w="12700" cmpd="sng">
                      <a:solidFill>
                        <a:srgbClr val="BBE0E3"/>
                      </a:solidFill>
                    </a:lnB>
                    <a:lnTlToBr w="12700" cmpd="sng">
                      <a:noFill/>
                      <a:prstDash val="solid"/>
                    </a:lnTlToBr>
                    <a:lnBlToTr w="12700" cmpd="sng">
                      <a:noFill/>
                      <a:prstDash val="solid"/>
                    </a:lnBlToTr>
                    <a:solidFill>
                      <a:srgbClr val="00B050"/>
                    </a:solidFill>
                  </a:tcPr>
                </a:tc>
                <a:tc>
                  <a:txBody>
                    <a:bodyPr/>
                    <a:lstStyle>
                      <a:lvl1pPr marL="0" algn="l" defTabSz="457200" rtl="0" eaLnBrk="1" latinLnBrk="0" hangingPunct="1">
                        <a:defRPr sz="1800" kern="1200">
                          <a:solidFill>
                            <a:schemeClr val="dk1"/>
                          </a:solidFill>
                          <a:latin typeface="Arial"/>
                        </a:defRPr>
                      </a:lvl1pPr>
                      <a:lvl2pPr marL="457200" algn="l" defTabSz="457200" rtl="0" eaLnBrk="1" latinLnBrk="0" hangingPunct="1">
                        <a:defRPr sz="1800" kern="1200">
                          <a:solidFill>
                            <a:schemeClr val="dk1"/>
                          </a:solidFill>
                          <a:latin typeface="Arial"/>
                        </a:defRPr>
                      </a:lvl2pPr>
                      <a:lvl3pPr marL="914400" algn="l" defTabSz="457200" rtl="0" eaLnBrk="1" latinLnBrk="0" hangingPunct="1">
                        <a:defRPr sz="1800" kern="1200">
                          <a:solidFill>
                            <a:schemeClr val="dk1"/>
                          </a:solidFill>
                          <a:latin typeface="Arial"/>
                        </a:defRPr>
                      </a:lvl3pPr>
                      <a:lvl4pPr marL="1371600" algn="l" defTabSz="457200" rtl="0" eaLnBrk="1" latinLnBrk="0" hangingPunct="1">
                        <a:defRPr sz="1800" kern="1200">
                          <a:solidFill>
                            <a:schemeClr val="dk1"/>
                          </a:solidFill>
                          <a:latin typeface="Arial"/>
                        </a:defRPr>
                      </a:lvl4pPr>
                      <a:lvl5pPr marL="1828800" algn="l" defTabSz="457200" rtl="0" eaLnBrk="1" latinLnBrk="0" hangingPunct="1">
                        <a:defRPr sz="1800" kern="1200">
                          <a:solidFill>
                            <a:schemeClr val="dk1"/>
                          </a:solidFill>
                          <a:latin typeface="Arial"/>
                        </a:defRPr>
                      </a:lvl5pPr>
                      <a:lvl6pPr marL="2286000" algn="l" defTabSz="457200" rtl="0" eaLnBrk="1" latinLnBrk="0" hangingPunct="1">
                        <a:defRPr sz="1800" kern="1200">
                          <a:solidFill>
                            <a:schemeClr val="dk1"/>
                          </a:solidFill>
                          <a:latin typeface="Arial"/>
                        </a:defRPr>
                      </a:lvl6pPr>
                      <a:lvl7pPr marL="2743200" algn="l" defTabSz="457200" rtl="0" eaLnBrk="1" latinLnBrk="0" hangingPunct="1">
                        <a:defRPr sz="1800" kern="1200">
                          <a:solidFill>
                            <a:schemeClr val="dk1"/>
                          </a:solidFill>
                          <a:latin typeface="Arial"/>
                        </a:defRPr>
                      </a:lvl7pPr>
                      <a:lvl8pPr marL="3200400" algn="l" defTabSz="457200" rtl="0" eaLnBrk="1" latinLnBrk="0" hangingPunct="1">
                        <a:defRPr sz="1800" kern="1200">
                          <a:solidFill>
                            <a:schemeClr val="dk1"/>
                          </a:solidFill>
                          <a:latin typeface="Arial"/>
                        </a:defRPr>
                      </a:lvl8pPr>
                      <a:lvl9pPr marL="3657600" algn="l" defTabSz="457200" rtl="0" eaLnBrk="1" latinLnBrk="0" hangingPunct="1">
                        <a:defRPr sz="1800" kern="1200">
                          <a:solidFill>
                            <a:schemeClr val="dk1"/>
                          </a:solidFill>
                          <a:latin typeface="Arial"/>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altLang="en-US" sz="1900" b="1" i="0" u="none" strike="noStrike" cap="none" normalizeH="0" baseline="0" dirty="0">
                          <a:ln>
                            <a:noFill/>
                          </a:ln>
                          <a:solidFill>
                            <a:schemeClr val="bg1"/>
                          </a:solidFill>
                          <a:effectLst/>
                          <a:latin typeface="Calibri" panose="020F0502020204030204" pitchFamily="34" charset="0"/>
                          <a:cs typeface="Calibri" panose="020F0502020204030204" pitchFamily="34" charset="0"/>
                        </a:rPr>
                        <a:t>1.04 </a:t>
                      </a:r>
                      <a:endParaRPr kumimoji="0" lang="en-US" altLang="en-US" sz="1600" b="1" i="0" u="none" strike="noStrike" cap="none" normalizeH="0" baseline="0" dirty="0">
                        <a:ln>
                          <a:noFill/>
                        </a:ln>
                        <a:solidFill>
                          <a:schemeClr val="bg1"/>
                        </a:solidFill>
                        <a:effectLst/>
                        <a:latin typeface="Calibri" panose="020F0502020204030204" pitchFamily="34" charset="0"/>
                        <a:cs typeface="Calibri" panose="020F0502020204030204" pitchFamily="34" charset="0"/>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altLang="en-US" sz="1200" b="1" i="0" u="none" strike="noStrike" cap="none" normalizeH="0" baseline="0" dirty="0">
                          <a:ln>
                            <a:noFill/>
                          </a:ln>
                          <a:solidFill>
                            <a:schemeClr val="bg1"/>
                          </a:solidFill>
                          <a:effectLst/>
                          <a:latin typeface="Calibri" panose="020F0502020204030204" pitchFamily="34" charset="0"/>
                          <a:cs typeface="Calibri" panose="020F0502020204030204" pitchFamily="34" charset="0"/>
                        </a:rPr>
                        <a:t>(0.85-1.26</a:t>
                      </a:r>
                      <a:r>
                        <a:rPr kumimoji="0" lang="en-US" altLang="en-US" sz="1300" b="1" i="0" u="none" strike="noStrike" cap="none" normalizeH="0" baseline="0" dirty="0">
                          <a:ln>
                            <a:noFill/>
                          </a:ln>
                          <a:solidFill>
                            <a:schemeClr val="bg1"/>
                          </a:solidFill>
                          <a:effectLst/>
                          <a:latin typeface="Calibri" panose="020F0502020204030204" pitchFamily="34" charset="0"/>
                          <a:cs typeface="Calibri" panose="020F0502020204030204" pitchFamily="34" charset="0"/>
                        </a:rPr>
                        <a:t>)</a:t>
                      </a:r>
                      <a:endParaRPr kumimoji="0" lang="en-US" altLang="en-US" sz="5300" b="1" i="0" u="none" strike="noStrike" cap="none" normalizeH="0" baseline="0" dirty="0">
                        <a:ln>
                          <a:noFill/>
                        </a:ln>
                        <a:solidFill>
                          <a:schemeClr val="bg1"/>
                        </a:solidFill>
                        <a:effectLst/>
                        <a:latin typeface="Calibri" panose="020F0502020204030204" pitchFamily="34" charset="0"/>
                        <a:cs typeface="Calibri" panose="020F0502020204030204" pitchFamily="34" charset="0"/>
                      </a:endParaRPr>
                    </a:p>
                  </a:txBody>
                  <a:tcPr marL="121920" marR="121920" marT="60960" marB="60960">
                    <a:lnL>
                      <a:noFill/>
                    </a:lnL>
                    <a:lnR w="12700" cmpd="sng">
                      <a:solidFill>
                        <a:srgbClr val="BBE0E3"/>
                      </a:solidFill>
                    </a:lnR>
                    <a:lnT w="12700" cmpd="sng">
                      <a:solidFill>
                        <a:srgbClr val="BBE0E3"/>
                      </a:solidFill>
                    </a:lnT>
                    <a:lnB w="12700" cmpd="sng">
                      <a:solidFill>
                        <a:srgbClr val="BBE0E3"/>
                      </a:solidFill>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val="2596252707"/>
                  </a:ext>
                </a:extLst>
              </a:tr>
            </a:tbl>
          </a:graphicData>
        </a:graphic>
      </p:graphicFrame>
      <p:pic>
        <p:nvPicPr>
          <p:cNvPr id="15" name="Picture 14">
            <a:extLst>
              <a:ext uri="{FF2B5EF4-FFF2-40B4-BE49-F238E27FC236}">
                <a16:creationId xmlns:a16="http://schemas.microsoft.com/office/drawing/2014/main" id="{8673BD56-E575-7547-9BEB-E00965CC19F7}"/>
              </a:ext>
            </a:extLst>
          </p:cNvPr>
          <p:cNvPicPr>
            <a:picLocks noChangeAspect="1"/>
          </p:cNvPicPr>
          <p:nvPr/>
        </p:nvPicPr>
        <p:blipFill>
          <a:blip r:embed="rId10"/>
          <a:stretch>
            <a:fillRect/>
          </a:stretch>
        </p:blipFill>
        <p:spPr>
          <a:xfrm>
            <a:off x="6315204" y="4035913"/>
            <a:ext cx="1071541" cy="1118955"/>
          </a:xfrm>
          <a:prstGeom prst="rect">
            <a:avLst/>
          </a:prstGeom>
        </p:spPr>
      </p:pic>
      <p:pic>
        <p:nvPicPr>
          <p:cNvPr id="16" name="Picture 15">
            <a:extLst>
              <a:ext uri="{FF2B5EF4-FFF2-40B4-BE49-F238E27FC236}">
                <a16:creationId xmlns:a16="http://schemas.microsoft.com/office/drawing/2014/main" id="{B6F09890-6548-B245-90B0-84BEA9B8A307}"/>
              </a:ext>
            </a:extLst>
          </p:cNvPr>
          <p:cNvPicPr>
            <a:picLocks noChangeAspect="1"/>
          </p:cNvPicPr>
          <p:nvPr/>
        </p:nvPicPr>
        <p:blipFill>
          <a:blip r:embed="rId11"/>
          <a:stretch>
            <a:fillRect/>
          </a:stretch>
        </p:blipFill>
        <p:spPr>
          <a:xfrm>
            <a:off x="6319716" y="5228233"/>
            <a:ext cx="1090507" cy="1175851"/>
          </a:xfrm>
          <a:prstGeom prst="rect">
            <a:avLst/>
          </a:prstGeom>
        </p:spPr>
      </p:pic>
      <p:pic>
        <p:nvPicPr>
          <p:cNvPr id="17" name="Picture 16">
            <a:extLst>
              <a:ext uri="{FF2B5EF4-FFF2-40B4-BE49-F238E27FC236}">
                <a16:creationId xmlns:a16="http://schemas.microsoft.com/office/drawing/2014/main" id="{9FF0BD5B-4D01-544A-8982-08FDF3BD04A2}"/>
              </a:ext>
            </a:extLst>
          </p:cNvPr>
          <p:cNvPicPr>
            <a:picLocks noChangeAspect="1"/>
          </p:cNvPicPr>
          <p:nvPr/>
        </p:nvPicPr>
        <p:blipFill>
          <a:blip r:embed="rId12"/>
          <a:stretch>
            <a:fillRect/>
          </a:stretch>
        </p:blipFill>
        <p:spPr>
          <a:xfrm>
            <a:off x="7446024" y="4028708"/>
            <a:ext cx="1090507" cy="1071541"/>
          </a:xfrm>
          <a:prstGeom prst="rect">
            <a:avLst/>
          </a:prstGeom>
        </p:spPr>
      </p:pic>
      <p:pic>
        <p:nvPicPr>
          <p:cNvPr id="19" name="Picture 18">
            <a:extLst>
              <a:ext uri="{FF2B5EF4-FFF2-40B4-BE49-F238E27FC236}">
                <a16:creationId xmlns:a16="http://schemas.microsoft.com/office/drawing/2014/main" id="{4142F8D8-312B-5B41-8A84-3FABFC7B8277}"/>
              </a:ext>
            </a:extLst>
          </p:cNvPr>
          <p:cNvPicPr>
            <a:picLocks noChangeAspect="1"/>
          </p:cNvPicPr>
          <p:nvPr/>
        </p:nvPicPr>
        <p:blipFill>
          <a:blip r:embed="rId13"/>
          <a:stretch>
            <a:fillRect/>
          </a:stretch>
        </p:blipFill>
        <p:spPr>
          <a:xfrm>
            <a:off x="7376668" y="5343681"/>
            <a:ext cx="1175851" cy="1033611"/>
          </a:xfrm>
          <a:prstGeom prst="rect">
            <a:avLst/>
          </a:prstGeom>
        </p:spPr>
      </p:pic>
      <p:cxnSp>
        <p:nvCxnSpPr>
          <p:cNvPr id="25" name="Straight Connector 24">
            <a:extLst>
              <a:ext uri="{FF2B5EF4-FFF2-40B4-BE49-F238E27FC236}">
                <a16:creationId xmlns:a16="http://schemas.microsoft.com/office/drawing/2014/main" id="{8123CDE5-8E71-AC4E-A9F3-431B003CED08}"/>
              </a:ext>
            </a:extLst>
          </p:cNvPr>
          <p:cNvCxnSpPr/>
          <p:nvPr/>
        </p:nvCxnSpPr>
        <p:spPr>
          <a:xfrm>
            <a:off x="6280195" y="3840145"/>
            <a:ext cx="0" cy="2611967"/>
          </a:xfrm>
          <a:prstGeom prst="line">
            <a:avLst/>
          </a:prstGeom>
          <a:ln w="12700">
            <a:prstDash val="sysDot"/>
          </a:ln>
        </p:spPr>
        <p:style>
          <a:lnRef idx="2">
            <a:schemeClr val="accent1"/>
          </a:lnRef>
          <a:fillRef idx="0">
            <a:schemeClr val="accent1"/>
          </a:fillRef>
          <a:effectRef idx="1">
            <a:schemeClr val="accent1"/>
          </a:effectRef>
          <a:fontRef idx="minor">
            <a:schemeClr val="tx1"/>
          </a:fontRef>
        </p:style>
      </p:cxnSp>
      <p:cxnSp>
        <p:nvCxnSpPr>
          <p:cNvPr id="185" name="Straight Connector 184">
            <a:extLst>
              <a:ext uri="{FF2B5EF4-FFF2-40B4-BE49-F238E27FC236}">
                <a16:creationId xmlns:a16="http://schemas.microsoft.com/office/drawing/2014/main" id="{CDF342C9-3311-924F-ADBA-0FFD4A7D7A26}"/>
              </a:ext>
            </a:extLst>
          </p:cNvPr>
          <p:cNvCxnSpPr/>
          <p:nvPr/>
        </p:nvCxnSpPr>
        <p:spPr>
          <a:xfrm>
            <a:off x="7422685" y="3839153"/>
            <a:ext cx="0" cy="2611967"/>
          </a:xfrm>
          <a:prstGeom prst="line">
            <a:avLst/>
          </a:prstGeom>
          <a:ln w="12700">
            <a:prstDash val="sysDot"/>
          </a:ln>
        </p:spPr>
        <p:style>
          <a:lnRef idx="2">
            <a:schemeClr val="accent1"/>
          </a:lnRef>
          <a:fillRef idx="0">
            <a:schemeClr val="accent1"/>
          </a:fillRef>
          <a:effectRef idx="1">
            <a:schemeClr val="accent1"/>
          </a:effectRef>
          <a:fontRef idx="minor">
            <a:schemeClr val="tx1"/>
          </a:fontRef>
        </p:style>
      </p:cxnSp>
      <p:cxnSp>
        <p:nvCxnSpPr>
          <p:cNvPr id="186" name="Straight Connector 185">
            <a:extLst>
              <a:ext uri="{FF2B5EF4-FFF2-40B4-BE49-F238E27FC236}">
                <a16:creationId xmlns:a16="http://schemas.microsoft.com/office/drawing/2014/main" id="{13DC1EFB-C8F6-E642-BA74-1567A9605DB3}"/>
              </a:ext>
            </a:extLst>
          </p:cNvPr>
          <p:cNvCxnSpPr/>
          <p:nvPr/>
        </p:nvCxnSpPr>
        <p:spPr>
          <a:xfrm>
            <a:off x="8550372" y="3818081"/>
            <a:ext cx="0" cy="2611967"/>
          </a:xfrm>
          <a:prstGeom prst="line">
            <a:avLst/>
          </a:prstGeom>
          <a:ln w="12700">
            <a:prstDash val="sysDot"/>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9764406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3"/>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2"/>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0"/>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44"/>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7"/>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65"/>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74"/>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184"/>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75"/>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78"/>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25"/>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15"/>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16"/>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185"/>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nodeType="clickEffect">
                                  <p:stCondLst>
                                    <p:cond delay="0"/>
                                  </p:stCondLst>
                                  <p:childTnLst>
                                    <p:set>
                                      <p:cBhvr>
                                        <p:cTn id="56" dur="1" fill="hold">
                                          <p:stCondLst>
                                            <p:cond delay="0"/>
                                          </p:stCondLst>
                                        </p:cTn>
                                        <p:tgtEl>
                                          <p:spTgt spid="17"/>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186"/>
                                        </p:tgtEl>
                                        <p:attrNameLst>
                                          <p:attrName>style.visibility</p:attrName>
                                        </p:attrNameLst>
                                      </p:cBhvr>
                                      <p:to>
                                        <p:strVal val="visible"/>
                                      </p:to>
                                    </p:set>
                                  </p:childTnLst>
                                </p:cTn>
                              </p:par>
                              <p:par>
                                <p:cTn id="59" presetID="1" presetClass="entr" presetSubtype="0" fill="hold" nodeType="withEffect">
                                  <p:stCondLst>
                                    <p:cond delay="0"/>
                                  </p:stCondLst>
                                  <p:childTnLst>
                                    <p:set>
                                      <p:cBhvr>
                                        <p:cTn id="60" dur="1" fill="hold">
                                          <p:stCondLst>
                                            <p:cond delay="0"/>
                                          </p:stCondLst>
                                        </p:cTn>
                                        <p:tgtEl>
                                          <p:spTgt spid="19"/>
                                        </p:tgtEl>
                                        <p:attrNameLst>
                                          <p:attrName>style.visibility</p:attrName>
                                        </p:attrNameLst>
                                      </p:cBhvr>
                                      <p:to>
                                        <p:strVal val="visible"/>
                                      </p:to>
                                    </p:set>
                                  </p:childTnLst>
                                </p:cTn>
                              </p:par>
                            </p:childTnLst>
                          </p:cTn>
                        </p:par>
                      </p:childTnLst>
                    </p:cTn>
                  </p:par>
                  <p:par>
                    <p:cTn id="61" fill="hold">
                      <p:stCondLst>
                        <p:cond delay="indefinite"/>
                      </p:stCondLst>
                      <p:childTnLst>
                        <p:par>
                          <p:cTn id="62" fill="hold">
                            <p:stCondLst>
                              <p:cond delay="0"/>
                            </p:stCondLst>
                            <p:childTnLst>
                              <p:par>
                                <p:cTn id="63" presetID="1" presetClass="entr" presetSubtype="0" fill="hold" nodeType="clickEffect">
                                  <p:stCondLst>
                                    <p:cond delay="0"/>
                                  </p:stCondLst>
                                  <p:childTnLst>
                                    <p:set>
                                      <p:cBhvr>
                                        <p:cTn id="64" dur="1" fill="hold">
                                          <p:stCondLst>
                                            <p:cond delay="0"/>
                                          </p:stCondLst>
                                        </p:cTn>
                                        <p:tgtEl>
                                          <p:spTgt spid="141"/>
                                        </p:tgtEl>
                                        <p:attrNameLst>
                                          <p:attrName>style.visibility</p:attrName>
                                        </p:attrNameLst>
                                      </p:cBhvr>
                                      <p:to>
                                        <p:strVal val="visible"/>
                                      </p:to>
                                    </p:set>
                                  </p:childTnLst>
                                </p:cTn>
                              </p:par>
                              <p:par>
                                <p:cTn id="65" presetID="1" presetClass="entr" presetSubtype="0" fill="hold" nodeType="withEffect">
                                  <p:stCondLst>
                                    <p:cond delay="0"/>
                                  </p:stCondLst>
                                  <p:childTnLst>
                                    <p:set>
                                      <p:cBhvr>
                                        <p:cTn id="66" dur="1" fill="hold">
                                          <p:stCondLst>
                                            <p:cond delay="0"/>
                                          </p:stCondLst>
                                        </p:cTn>
                                        <p:tgtEl>
                                          <p:spTgt spid="1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51" grpId="0"/>
      <p:bldP spid="32" grpId="0" animBg="1"/>
      <p:bldP spid="37" grpId="0" animBg="1"/>
      <p:bldP spid="44" grpId="0" animBg="1"/>
      <p:bldP spid="4" grpId="0"/>
      <p:bldP spid="33" grpId="0"/>
      <p:bldP spid="74" grpId="0"/>
      <p:bldP spid="75" grpId="0"/>
      <p:bldP spid="78" grpId="0"/>
    </p:bldLst>
  </p:timing>
</p:sld>
</file>

<file path=ppt/slides/slide21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2" name="Text Placeholder 20">
            <a:extLst>
              <a:ext uri="{FF2B5EF4-FFF2-40B4-BE49-F238E27FC236}">
                <a16:creationId xmlns:a16="http://schemas.microsoft.com/office/drawing/2014/main" id="{609C8487-B2C9-7146-A361-BD66FD23B214}"/>
              </a:ext>
            </a:extLst>
          </p:cNvPr>
          <p:cNvSpPr txBox="1">
            <a:spLocks/>
          </p:cNvSpPr>
          <p:nvPr/>
        </p:nvSpPr>
        <p:spPr>
          <a:xfrm>
            <a:off x="864833" y="6426630"/>
            <a:ext cx="11325224" cy="278847"/>
          </a:xfrm>
          <a:prstGeom prst="rect">
            <a:avLst/>
          </a:prstGeom>
        </p:spPr>
        <p:txBody>
          <a:bodyPr/>
          <a:lstStyle>
            <a:lvl1pPr marL="257175" indent="-257175" algn="l" rtl="0" eaLnBrk="0" fontAlgn="base" hangingPunct="0">
              <a:spcBef>
                <a:spcPct val="20000"/>
              </a:spcBef>
              <a:spcAft>
                <a:spcPct val="0"/>
              </a:spcAft>
              <a:buChar char="•"/>
              <a:defRPr sz="2400">
                <a:solidFill>
                  <a:schemeClr val="tx1"/>
                </a:solidFill>
                <a:latin typeface="+mn-lt"/>
                <a:ea typeface="+mn-ea"/>
                <a:cs typeface="+mn-cs"/>
              </a:defRPr>
            </a:lvl1pPr>
            <a:lvl2pPr marL="557213" indent="-214313" algn="l" rtl="0" eaLnBrk="0" fontAlgn="base" hangingPunct="0">
              <a:spcBef>
                <a:spcPct val="20000"/>
              </a:spcBef>
              <a:spcAft>
                <a:spcPct val="0"/>
              </a:spcAft>
              <a:buChar char="–"/>
              <a:defRPr sz="2100">
                <a:solidFill>
                  <a:schemeClr val="tx1"/>
                </a:solidFill>
                <a:latin typeface="+mn-lt"/>
              </a:defRPr>
            </a:lvl2pPr>
            <a:lvl3pPr marL="857250" indent="-171450" algn="l" rtl="0" eaLnBrk="0" fontAlgn="base" hangingPunct="0">
              <a:spcBef>
                <a:spcPct val="20000"/>
              </a:spcBef>
              <a:spcAft>
                <a:spcPct val="0"/>
              </a:spcAft>
              <a:buChar char="•"/>
              <a:defRPr sz="1800">
                <a:solidFill>
                  <a:schemeClr val="tx1"/>
                </a:solidFill>
                <a:latin typeface="+mn-lt"/>
              </a:defRPr>
            </a:lvl3pPr>
            <a:lvl4pPr marL="1200150" indent="-171450" algn="l" rtl="0" eaLnBrk="0" fontAlgn="base" hangingPunct="0">
              <a:spcBef>
                <a:spcPct val="20000"/>
              </a:spcBef>
              <a:spcAft>
                <a:spcPct val="0"/>
              </a:spcAft>
              <a:buChar char="–"/>
              <a:defRPr sz="1500">
                <a:solidFill>
                  <a:schemeClr val="tx1"/>
                </a:solidFill>
                <a:latin typeface="+mn-lt"/>
              </a:defRPr>
            </a:lvl4pPr>
            <a:lvl5pPr marL="1543050" indent="-171450" algn="l" rtl="0" eaLnBrk="0" fontAlgn="base" hangingPunct="0">
              <a:spcBef>
                <a:spcPct val="20000"/>
              </a:spcBef>
              <a:spcAft>
                <a:spcPct val="0"/>
              </a:spcAft>
              <a:buChar char="»"/>
              <a:defRPr sz="1500">
                <a:solidFill>
                  <a:schemeClr val="tx1"/>
                </a:solidFill>
                <a:latin typeface="+mn-lt"/>
              </a:defRPr>
            </a:lvl5pPr>
            <a:lvl6pPr marL="1885950" indent="-171450" algn="l" rtl="0" fontAlgn="base">
              <a:spcBef>
                <a:spcPct val="20000"/>
              </a:spcBef>
              <a:spcAft>
                <a:spcPct val="0"/>
              </a:spcAft>
              <a:buChar char="»"/>
              <a:defRPr sz="1500">
                <a:solidFill>
                  <a:schemeClr val="tx1"/>
                </a:solidFill>
                <a:latin typeface="+mn-lt"/>
              </a:defRPr>
            </a:lvl6pPr>
            <a:lvl7pPr marL="2228850" indent="-171450" algn="l" rtl="0" fontAlgn="base">
              <a:spcBef>
                <a:spcPct val="20000"/>
              </a:spcBef>
              <a:spcAft>
                <a:spcPct val="0"/>
              </a:spcAft>
              <a:buChar char="»"/>
              <a:defRPr sz="1500">
                <a:solidFill>
                  <a:schemeClr val="tx1"/>
                </a:solidFill>
                <a:latin typeface="+mn-lt"/>
              </a:defRPr>
            </a:lvl7pPr>
            <a:lvl8pPr marL="2571750" indent="-171450" algn="l" rtl="0" fontAlgn="base">
              <a:spcBef>
                <a:spcPct val="20000"/>
              </a:spcBef>
              <a:spcAft>
                <a:spcPct val="0"/>
              </a:spcAft>
              <a:buChar char="»"/>
              <a:defRPr sz="1500">
                <a:solidFill>
                  <a:schemeClr val="tx1"/>
                </a:solidFill>
                <a:latin typeface="+mn-lt"/>
              </a:defRPr>
            </a:lvl8pPr>
            <a:lvl9pPr marL="2914650" indent="-171450" algn="l" rtl="0" fontAlgn="base">
              <a:spcBef>
                <a:spcPct val="20000"/>
              </a:spcBef>
              <a:spcAft>
                <a:spcPct val="0"/>
              </a:spcAft>
              <a:buChar char="»"/>
              <a:defRPr sz="1500">
                <a:solidFill>
                  <a:schemeClr val="tx1"/>
                </a:solidFill>
                <a:latin typeface="+mn-lt"/>
              </a:defRPr>
            </a:lvl9pPr>
          </a:lstStyle>
          <a:p>
            <a:pPr marL="0" marR="0" lvl="0" indent="0" algn="r" defTabSz="1219170" rtl="0" eaLnBrk="0" fontAlgn="base" latinLnBrk="0" hangingPunct="0">
              <a:lnSpc>
                <a:spcPct val="90000"/>
              </a:lnSpc>
              <a:spcBef>
                <a:spcPts val="0"/>
              </a:spcBef>
              <a:spcAft>
                <a:spcPct val="0"/>
              </a:spcAft>
              <a:buClrTx/>
              <a:buSzTx/>
              <a:buFontTx/>
              <a:buNone/>
              <a:tabLst/>
              <a:defRPr/>
            </a:pPr>
            <a:r>
              <a:rPr kumimoji="0" lang="en-GB" sz="1200" b="0" i="0" u="none" strike="noStrike" kern="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rPr>
              <a:t>Bardia</a:t>
            </a:r>
            <a:r>
              <a:rPr kumimoji="0" lang="en-GB" sz="1200"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A, et al. NEJM 2021; </a:t>
            </a:r>
            <a:r>
              <a:rPr kumimoji="0" lang="en-GB" sz="1200" b="0" i="0" u="none" strike="noStrike" kern="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rPr>
              <a:t>Bardia</a:t>
            </a:r>
            <a:r>
              <a:rPr kumimoji="0" lang="en-GB" sz="1200"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A, et al Ann Oncol 2021.</a:t>
            </a:r>
          </a:p>
        </p:txBody>
      </p:sp>
      <p:sp>
        <p:nvSpPr>
          <p:cNvPr id="75" name="Rectangle 6">
            <a:extLst>
              <a:ext uri="{FF2B5EF4-FFF2-40B4-BE49-F238E27FC236}">
                <a16:creationId xmlns:a16="http://schemas.microsoft.com/office/drawing/2014/main" id="{AC4E8E7D-A925-BC46-A256-A839150D6E0C}"/>
              </a:ext>
            </a:extLst>
          </p:cNvPr>
          <p:cNvSpPr>
            <a:spLocks noChangeArrowheads="1"/>
          </p:cNvSpPr>
          <p:nvPr/>
        </p:nvSpPr>
        <p:spPr bwMode="auto">
          <a:xfrm>
            <a:off x="508000" y="194804"/>
            <a:ext cx="11345333" cy="864840"/>
          </a:xfrm>
          <a:prstGeom prst="rect">
            <a:avLst/>
          </a:prstGeom>
          <a:noFill/>
          <a:ln w="9525">
            <a:noFill/>
            <a:miter lim="800000"/>
            <a:headEnd/>
            <a:tailEnd/>
          </a:ln>
        </p:spPr>
        <p:txBody>
          <a:bodyPr anchor="ctr"/>
          <a:lstStyle/>
          <a:p>
            <a:pPr marL="0" marR="0" lvl="0" indent="0" algn="ctr" defTabSz="609585" rtl="0" eaLnBrk="0" fontAlgn="base" latinLnBrk="0" hangingPunct="0">
              <a:lnSpc>
                <a:spcPct val="90000"/>
              </a:lnSpc>
              <a:spcBef>
                <a:spcPct val="0"/>
              </a:spcBef>
              <a:spcAft>
                <a:spcPct val="0"/>
              </a:spcAft>
              <a:buClrTx/>
              <a:buSzTx/>
              <a:buFontTx/>
              <a:buNone/>
              <a:tabLst/>
              <a:defRPr/>
            </a:pPr>
            <a:r>
              <a:rPr kumimoji="0" lang="de-DE" sz="3733" b="1"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rPr>
              <a:t>Trop2-ADCs in TNBC: </a:t>
            </a:r>
            <a:r>
              <a:rPr kumimoji="0" lang="de-DE" sz="3733" b="1" i="0" u="none" strike="noStrike" kern="1200" cap="none" spc="0" normalizeH="0" baseline="0" noProof="0" dirty="0" err="1">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rPr>
              <a:t>Sacituzumab</a:t>
            </a:r>
            <a:r>
              <a:rPr kumimoji="0" lang="de-DE" sz="3733" b="1"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rPr>
              <a:t> in </a:t>
            </a:r>
            <a:r>
              <a:rPr kumimoji="0" lang="de-DE" sz="3733" b="1" i="0" u="none" strike="noStrike" kern="1200" cap="none" spc="0" normalizeH="0" baseline="0" noProof="0" dirty="0" err="1">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rPr>
              <a:t>pretreated</a:t>
            </a:r>
            <a:r>
              <a:rPr kumimoji="0" lang="de-DE" sz="3733" b="1"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rPr>
              <a:t> </a:t>
            </a:r>
            <a:r>
              <a:rPr kumimoji="0" lang="de-DE" sz="3733" b="1" i="0" u="none" strike="noStrike" kern="1200" cap="none" spc="0" normalizeH="0" baseline="0" noProof="0" dirty="0" err="1">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rPr>
              <a:t>mTNBC</a:t>
            </a:r>
            <a:endParaRPr kumimoji="0" lang="en-US" sz="5333" b="1"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pic>
        <p:nvPicPr>
          <p:cNvPr id="4" name="Picture 3">
            <a:extLst>
              <a:ext uri="{FF2B5EF4-FFF2-40B4-BE49-F238E27FC236}">
                <a16:creationId xmlns:a16="http://schemas.microsoft.com/office/drawing/2014/main" id="{DC20B451-EE83-FB47-9913-C72C7BBADB90}"/>
              </a:ext>
            </a:extLst>
          </p:cNvPr>
          <p:cNvPicPr>
            <a:picLocks noChangeAspect="1"/>
          </p:cNvPicPr>
          <p:nvPr/>
        </p:nvPicPr>
        <p:blipFill>
          <a:blip r:embed="rId3"/>
          <a:stretch>
            <a:fillRect/>
          </a:stretch>
        </p:blipFill>
        <p:spPr>
          <a:xfrm>
            <a:off x="864834" y="1207503"/>
            <a:ext cx="6121092" cy="1480519"/>
          </a:xfrm>
          <a:prstGeom prst="rect">
            <a:avLst/>
          </a:prstGeom>
        </p:spPr>
      </p:pic>
      <p:grpSp>
        <p:nvGrpSpPr>
          <p:cNvPr id="11" name="Group 10">
            <a:extLst>
              <a:ext uri="{FF2B5EF4-FFF2-40B4-BE49-F238E27FC236}">
                <a16:creationId xmlns:a16="http://schemas.microsoft.com/office/drawing/2014/main" id="{D050A010-3C2A-C54A-B236-4280E25DDF10}"/>
              </a:ext>
            </a:extLst>
          </p:cNvPr>
          <p:cNvGrpSpPr/>
          <p:nvPr/>
        </p:nvGrpSpPr>
        <p:grpSpPr>
          <a:xfrm>
            <a:off x="508001" y="2791230"/>
            <a:ext cx="4644103" cy="3428985"/>
            <a:chOff x="218871" y="1160500"/>
            <a:chExt cx="2528297" cy="2008726"/>
          </a:xfrm>
        </p:grpSpPr>
        <p:pic>
          <p:nvPicPr>
            <p:cNvPr id="6" name="Picture 5">
              <a:extLst>
                <a:ext uri="{FF2B5EF4-FFF2-40B4-BE49-F238E27FC236}">
                  <a16:creationId xmlns:a16="http://schemas.microsoft.com/office/drawing/2014/main" id="{EA6DCC9C-B5D0-EC43-BB7A-A121F10B0C52}"/>
                </a:ext>
              </a:extLst>
            </p:cNvPr>
            <p:cNvPicPr>
              <a:picLocks noChangeAspect="1"/>
            </p:cNvPicPr>
            <p:nvPr/>
          </p:nvPicPr>
          <p:blipFill rotWithShape="1">
            <a:blip r:embed="rId4"/>
            <a:srcRect r="43830"/>
            <a:stretch/>
          </p:blipFill>
          <p:spPr>
            <a:xfrm>
              <a:off x="218871" y="1315696"/>
              <a:ext cx="2528297" cy="1853530"/>
            </a:xfrm>
            <a:prstGeom prst="rect">
              <a:avLst/>
            </a:prstGeom>
          </p:spPr>
        </p:pic>
        <p:sp>
          <p:nvSpPr>
            <p:cNvPr id="18" name="Rectangle 17">
              <a:extLst>
                <a:ext uri="{FF2B5EF4-FFF2-40B4-BE49-F238E27FC236}">
                  <a16:creationId xmlns:a16="http://schemas.microsoft.com/office/drawing/2014/main" id="{8EE69BDD-A6BA-694B-AE95-1720D7BE0703}"/>
                </a:ext>
              </a:extLst>
            </p:cNvPr>
            <p:cNvSpPr/>
            <p:nvPr/>
          </p:nvSpPr>
          <p:spPr>
            <a:xfrm>
              <a:off x="415669" y="1160500"/>
              <a:ext cx="2242957" cy="173124"/>
            </a:xfrm>
            <a:prstGeom prst="rect">
              <a:avLst/>
            </a:prstGeom>
          </p:spPr>
          <p:txBody>
            <a:bodyPr wrap="square" lIns="0" rIns="0">
              <a:spAutoFit/>
            </a:bodyPr>
            <a:lstStyle/>
            <a:p>
              <a:pPr marL="0" marR="0" lvl="0" indent="0" algn="ctr" defTabSz="914354" rtl="0" eaLnBrk="1" fontAlgn="auto" latinLnBrk="0" hangingPunct="1">
                <a:lnSpc>
                  <a:spcPct val="90000"/>
                </a:lnSpc>
                <a:spcBef>
                  <a:spcPts val="0"/>
                </a:spcBef>
                <a:spcAft>
                  <a:spcPts val="0"/>
                </a:spcAft>
                <a:buClrTx/>
                <a:buSzTx/>
                <a:buFontTx/>
                <a:buNone/>
                <a:tabLst/>
                <a:defRPr/>
              </a:pPr>
              <a:r>
                <a:rPr kumimoji="0" lang="en-GB" sz="1467" b="1"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rPr>
                <a:t>Progression-free Survival </a:t>
              </a:r>
              <a:endParaRPr kumimoji="0" lang="en-GB" sz="1467"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grpSp>
      <p:grpSp>
        <p:nvGrpSpPr>
          <p:cNvPr id="15" name="Group 14">
            <a:extLst>
              <a:ext uri="{FF2B5EF4-FFF2-40B4-BE49-F238E27FC236}">
                <a16:creationId xmlns:a16="http://schemas.microsoft.com/office/drawing/2014/main" id="{FC9B2E52-B701-2547-B7C2-6EC10AE599D9}"/>
              </a:ext>
            </a:extLst>
          </p:cNvPr>
          <p:cNvGrpSpPr/>
          <p:nvPr/>
        </p:nvGrpSpPr>
        <p:grpSpPr>
          <a:xfrm>
            <a:off x="5081905" y="2717647"/>
            <a:ext cx="4270217" cy="3502568"/>
            <a:chOff x="151137" y="3046885"/>
            <a:chExt cx="2615747" cy="1962695"/>
          </a:xfrm>
        </p:grpSpPr>
        <p:pic>
          <p:nvPicPr>
            <p:cNvPr id="49" name="Picture 48">
              <a:extLst>
                <a:ext uri="{FF2B5EF4-FFF2-40B4-BE49-F238E27FC236}">
                  <a16:creationId xmlns:a16="http://schemas.microsoft.com/office/drawing/2014/main" id="{F31578BD-6A20-BE4C-92E9-AD70C6559E41}"/>
                </a:ext>
              </a:extLst>
            </p:cNvPr>
            <p:cNvPicPr>
              <a:picLocks noChangeAspect="1"/>
            </p:cNvPicPr>
            <p:nvPr/>
          </p:nvPicPr>
          <p:blipFill rotWithShape="1">
            <a:blip r:embed="rId5"/>
            <a:srcRect b="4782"/>
            <a:stretch/>
          </p:blipFill>
          <p:spPr>
            <a:xfrm>
              <a:off x="151137" y="3234937"/>
              <a:ext cx="2596031" cy="1774643"/>
            </a:xfrm>
            <a:prstGeom prst="rect">
              <a:avLst/>
            </a:prstGeom>
          </p:spPr>
        </p:pic>
        <p:sp>
          <p:nvSpPr>
            <p:cNvPr id="19" name="Rectangle 18">
              <a:extLst>
                <a:ext uri="{FF2B5EF4-FFF2-40B4-BE49-F238E27FC236}">
                  <a16:creationId xmlns:a16="http://schemas.microsoft.com/office/drawing/2014/main" id="{75D63678-AA07-CE43-A244-4AEF7FAD7371}"/>
                </a:ext>
              </a:extLst>
            </p:cNvPr>
            <p:cNvSpPr/>
            <p:nvPr/>
          </p:nvSpPr>
          <p:spPr>
            <a:xfrm>
              <a:off x="415669" y="3046885"/>
              <a:ext cx="2351215" cy="141023"/>
            </a:xfrm>
            <a:prstGeom prst="rect">
              <a:avLst/>
            </a:prstGeom>
            <a:solidFill>
              <a:schemeClr val="bg1"/>
            </a:solidFill>
          </p:spPr>
          <p:txBody>
            <a:bodyPr wrap="square" lIns="0" tIns="48000" rIns="0" bIns="0">
              <a:spAutoFit/>
            </a:bodyPr>
            <a:lstStyle/>
            <a:p>
              <a:pPr marL="0" marR="0" lvl="0" indent="0" algn="ctr" defTabSz="914354" rtl="0" eaLnBrk="1" fontAlgn="auto" latinLnBrk="0" hangingPunct="1">
                <a:lnSpc>
                  <a:spcPct val="90000"/>
                </a:lnSpc>
                <a:spcBef>
                  <a:spcPts val="0"/>
                </a:spcBef>
                <a:spcAft>
                  <a:spcPts val="0"/>
                </a:spcAft>
                <a:buClrTx/>
                <a:buSzTx/>
                <a:buFontTx/>
                <a:buNone/>
                <a:tabLst/>
                <a:defRPr/>
              </a:pPr>
              <a:r>
                <a:rPr kumimoji="0" lang="en-GB" sz="1467" b="1"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rPr>
                <a:t>Overall Survival </a:t>
              </a:r>
              <a:endParaRPr kumimoji="0" lang="en-GB" sz="1467"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grpSp>
      <p:grpSp>
        <p:nvGrpSpPr>
          <p:cNvPr id="16" name="Group 15">
            <a:extLst>
              <a:ext uri="{FF2B5EF4-FFF2-40B4-BE49-F238E27FC236}">
                <a16:creationId xmlns:a16="http://schemas.microsoft.com/office/drawing/2014/main" id="{CE042EB5-81C4-BA4D-B6B2-42176E4CDA4C}"/>
              </a:ext>
            </a:extLst>
          </p:cNvPr>
          <p:cNvGrpSpPr/>
          <p:nvPr/>
        </p:nvGrpSpPr>
        <p:grpSpPr>
          <a:xfrm>
            <a:off x="9087054" y="2658781"/>
            <a:ext cx="2990609" cy="3561433"/>
            <a:chOff x="3000373" y="2731617"/>
            <a:chExt cx="2242957" cy="2350280"/>
          </a:xfrm>
        </p:grpSpPr>
        <p:pic>
          <p:nvPicPr>
            <p:cNvPr id="5" name="Picture 4">
              <a:extLst>
                <a:ext uri="{FF2B5EF4-FFF2-40B4-BE49-F238E27FC236}">
                  <a16:creationId xmlns:a16="http://schemas.microsoft.com/office/drawing/2014/main" id="{4EE811B9-DD46-E043-A40C-B489B5223A69}"/>
                </a:ext>
              </a:extLst>
            </p:cNvPr>
            <p:cNvPicPr>
              <a:picLocks noChangeAspect="1"/>
            </p:cNvPicPr>
            <p:nvPr/>
          </p:nvPicPr>
          <p:blipFill>
            <a:blip r:embed="rId6"/>
            <a:stretch>
              <a:fillRect/>
            </a:stretch>
          </p:blipFill>
          <p:spPr>
            <a:xfrm>
              <a:off x="3308279" y="2919121"/>
              <a:ext cx="1300749" cy="2162776"/>
            </a:xfrm>
            <a:prstGeom prst="rect">
              <a:avLst/>
            </a:prstGeom>
          </p:spPr>
        </p:pic>
        <p:sp>
          <p:nvSpPr>
            <p:cNvPr id="21" name="Rectangle 20">
              <a:extLst>
                <a:ext uri="{FF2B5EF4-FFF2-40B4-BE49-F238E27FC236}">
                  <a16:creationId xmlns:a16="http://schemas.microsoft.com/office/drawing/2014/main" id="{BDE6114C-2452-884F-A0CE-D145C1A86E7D}"/>
                </a:ext>
              </a:extLst>
            </p:cNvPr>
            <p:cNvSpPr/>
            <p:nvPr/>
          </p:nvSpPr>
          <p:spPr>
            <a:xfrm>
              <a:off x="3000373" y="2731617"/>
              <a:ext cx="2242957" cy="195028"/>
            </a:xfrm>
            <a:prstGeom prst="rect">
              <a:avLst/>
            </a:prstGeom>
          </p:spPr>
          <p:txBody>
            <a:bodyPr wrap="square" lIns="0" rIns="0">
              <a:spAutoFit/>
            </a:bodyPr>
            <a:lstStyle/>
            <a:p>
              <a:pPr marL="0" marR="0" lvl="0" indent="0" algn="ctr" defTabSz="914354" rtl="0" eaLnBrk="1" fontAlgn="auto" latinLnBrk="0" hangingPunct="1">
                <a:lnSpc>
                  <a:spcPct val="90000"/>
                </a:lnSpc>
                <a:spcBef>
                  <a:spcPts val="0"/>
                </a:spcBef>
                <a:spcAft>
                  <a:spcPts val="0"/>
                </a:spcAft>
                <a:buClrTx/>
                <a:buSzTx/>
                <a:buFontTx/>
                <a:buNone/>
                <a:tabLst/>
                <a:defRPr/>
              </a:pPr>
              <a:r>
                <a:rPr kumimoji="0" lang="en-GB" sz="1467" b="1"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rPr>
                <a:t>Objective Response</a:t>
              </a:r>
              <a:endParaRPr kumimoji="0" lang="en-GB" sz="1467"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grpSp>
      <p:sp>
        <p:nvSpPr>
          <p:cNvPr id="26" name="Rectangle 25">
            <a:extLst>
              <a:ext uri="{FF2B5EF4-FFF2-40B4-BE49-F238E27FC236}">
                <a16:creationId xmlns:a16="http://schemas.microsoft.com/office/drawing/2014/main" id="{749AFE51-9D3E-CC4A-AB56-DBAEB84FE3F1}"/>
              </a:ext>
            </a:extLst>
          </p:cNvPr>
          <p:cNvSpPr/>
          <p:nvPr/>
        </p:nvSpPr>
        <p:spPr>
          <a:xfrm>
            <a:off x="2508676" y="4129595"/>
            <a:ext cx="2395568" cy="584968"/>
          </a:xfrm>
          <a:prstGeom prst="rect">
            <a:avLst/>
          </a:prstGeom>
        </p:spPr>
        <p:txBody>
          <a:bodyPr wrap="square" anchor="b">
            <a:spAutoFit/>
          </a:bodyPr>
          <a:lstStyle/>
          <a:p>
            <a:pPr marL="0" marR="0" lvl="0" indent="0" algn="ctr" defTabSz="609585" rtl="0" eaLnBrk="0" fontAlgn="base" latinLnBrk="0" hangingPunct="0">
              <a:lnSpc>
                <a:spcPct val="100000"/>
              </a:lnSpc>
              <a:spcBef>
                <a:spcPct val="0"/>
              </a:spcBef>
              <a:spcAft>
                <a:spcPct val="0"/>
              </a:spcAft>
              <a:buClrTx/>
              <a:buSzTx/>
              <a:buFontTx/>
              <a:buNone/>
              <a:tabLst/>
              <a:defRPr/>
            </a:pPr>
            <a:r>
              <a:rPr kumimoji="0" lang="en-US" sz="1067" b="1" i="0" u="none" strike="noStrike" kern="1600" cap="none" spc="0" normalizeH="0" baseline="0" noProof="0" dirty="0">
                <a:ln>
                  <a:noFill/>
                </a:ln>
                <a:solidFill>
                  <a:prstClr val="black"/>
                </a:solidFill>
                <a:effectLst/>
                <a:uLnTx/>
                <a:uFillTx/>
                <a:latin typeface="Calibri" panose="020F0502020204030204" pitchFamily="34" charset="0"/>
                <a:ea typeface="Helvetica" charset="0"/>
                <a:cs typeface="Calibri" panose="020F0502020204030204" pitchFamily="34" charset="0"/>
              </a:rPr>
              <a:t>Secondary endpoint (PFS) in the full population (BM positive/negative): HR=0.43 [0.35–0.54], </a:t>
            </a:r>
            <a:r>
              <a:rPr kumimoji="0" lang="en-US" sz="1067" b="1" i="1" u="none" strike="noStrike" kern="1600" cap="none" spc="0" normalizeH="0" baseline="0" noProof="0" dirty="0">
                <a:ln>
                  <a:noFill/>
                </a:ln>
                <a:solidFill>
                  <a:prstClr val="black"/>
                </a:solidFill>
                <a:effectLst/>
                <a:uLnTx/>
                <a:uFillTx/>
                <a:latin typeface="Calibri" panose="020F0502020204030204" pitchFamily="34" charset="0"/>
                <a:ea typeface="Helvetica" charset="0"/>
                <a:cs typeface="Calibri" panose="020F0502020204030204" pitchFamily="34" charset="0"/>
              </a:rPr>
              <a:t>P</a:t>
            </a:r>
            <a:r>
              <a:rPr kumimoji="0" lang="en-US" sz="1067" b="1" i="0" u="none" strike="noStrike" kern="1600" cap="none" spc="0" normalizeH="0" baseline="0" noProof="0" dirty="0">
                <a:ln>
                  <a:noFill/>
                </a:ln>
                <a:solidFill>
                  <a:prstClr val="black"/>
                </a:solidFill>
                <a:effectLst/>
                <a:uLnTx/>
                <a:uFillTx/>
                <a:latin typeface="Calibri" panose="020F0502020204030204" pitchFamily="34" charset="0"/>
                <a:ea typeface="Helvetica" charset="0"/>
                <a:cs typeface="Calibri" panose="020F0502020204030204" pitchFamily="34" charset="0"/>
              </a:rPr>
              <a:t>&lt;0.0001).</a:t>
            </a:r>
          </a:p>
        </p:txBody>
      </p:sp>
    </p:spTree>
    <p:extLst>
      <p:ext uri="{BB962C8B-B14F-4D97-AF65-F5344CB8AC3E}">
        <p14:creationId xmlns:p14="http://schemas.microsoft.com/office/powerpoint/2010/main" val="9378028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CAD8840-C047-5B46-BF81-2208C2AE5F00}"/>
              </a:ext>
            </a:extLst>
          </p:cNvPr>
          <p:cNvPicPr>
            <a:picLocks noChangeAspect="1"/>
          </p:cNvPicPr>
          <p:nvPr/>
        </p:nvPicPr>
        <p:blipFill>
          <a:blip r:embed="rId3">
            <a:extLst>
              <a:ext uri="{28A0092B-C50C-407E-A947-70E740481C1C}">
                <a14:useLocalDpi xmlns:a14="http://schemas.microsoft.com/office/drawing/2010/main"/>
              </a:ext>
            </a:extLst>
          </a:blip>
          <a:srcRect/>
          <a:stretch/>
        </p:blipFill>
        <p:spPr>
          <a:xfrm>
            <a:off x="330484" y="1519221"/>
            <a:ext cx="6814291" cy="4773424"/>
          </a:xfrm>
          <a:prstGeom prst="rect">
            <a:avLst/>
          </a:prstGeom>
        </p:spPr>
      </p:pic>
      <p:sp>
        <p:nvSpPr>
          <p:cNvPr id="4" name="Title 3"/>
          <p:cNvSpPr>
            <a:spLocks noGrp="1"/>
          </p:cNvSpPr>
          <p:nvPr>
            <p:ph type="title"/>
          </p:nvPr>
        </p:nvSpPr>
        <p:spPr>
          <a:xfrm>
            <a:off x="720000" y="274640"/>
            <a:ext cx="10742400" cy="732161"/>
          </a:xfrm>
        </p:spPr>
        <p:txBody>
          <a:bodyPr>
            <a:noAutofit/>
          </a:bodyPr>
          <a:lstStyle/>
          <a:p>
            <a:pPr algn="ctr"/>
            <a:r>
              <a:rPr lang="en-US" sz="3733" dirty="0">
                <a:solidFill>
                  <a:schemeClr val="tx1"/>
                </a:solidFill>
                <a:latin typeface="Calibri" panose="020F0502020204030204" pitchFamily="34" charset="0"/>
                <a:cs typeface="Calibri" panose="020F0502020204030204" pitchFamily="34" charset="0"/>
              </a:rPr>
              <a:t>ASCENT: Progression-Free Survival by Subgroup</a:t>
            </a:r>
          </a:p>
        </p:txBody>
      </p:sp>
      <p:sp>
        <p:nvSpPr>
          <p:cNvPr id="9" name="Title 1">
            <a:extLst>
              <a:ext uri="{FF2B5EF4-FFF2-40B4-BE49-F238E27FC236}">
                <a16:creationId xmlns:a16="http://schemas.microsoft.com/office/drawing/2014/main" id="{EB419134-6138-445C-9AA6-240C40A3D195}"/>
              </a:ext>
            </a:extLst>
          </p:cNvPr>
          <p:cNvSpPr txBox="1">
            <a:spLocks/>
          </p:cNvSpPr>
          <p:nvPr/>
        </p:nvSpPr>
        <p:spPr>
          <a:xfrm>
            <a:off x="428877" y="136525"/>
            <a:ext cx="11349171" cy="870275"/>
          </a:xfrm>
          <a:prstGeom prst="rect">
            <a:avLst/>
          </a:prstGeom>
        </p:spPr>
        <p:txBody>
          <a:bodyPr vert="horz" lIns="91440" tIns="45720" rIns="91440" bIns="45720" rtlCol="0" anchor="b">
            <a:normAutofit/>
          </a:bodyPr>
          <a:lstStyle>
            <a:lvl1pPr algn="l" defTabSz="914400" rtl="0" eaLnBrk="1" latinLnBrk="0" hangingPunct="1">
              <a:lnSpc>
                <a:spcPct val="90000"/>
              </a:lnSpc>
              <a:spcBef>
                <a:spcPct val="0"/>
              </a:spcBef>
              <a:buNone/>
              <a:defRPr sz="3200" b="1" kern="1200">
                <a:solidFill>
                  <a:schemeClr val="tx1"/>
                </a:solidFill>
                <a:latin typeface="Arial" panose="020B0604020202020204" pitchFamily="34" charset="0"/>
                <a:ea typeface="+mj-ea"/>
                <a:cs typeface="Arial" panose="020B0604020202020204" pitchFamily="34" charset="0"/>
              </a:defRPr>
            </a:lvl1pPr>
          </a:lstStyle>
          <a:p>
            <a:pPr marL="0" marR="0" lvl="0" indent="0" algn="l" defTabSz="914377" rtl="0" eaLnBrk="1" fontAlgn="auto" latinLnBrk="0" hangingPunct="1">
              <a:lnSpc>
                <a:spcPct val="90000"/>
              </a:lnSpc>
              <a:spcBef>
                <a:spcPct val="0"/>
              </a:spcBef>
              <a:spcAft>
                <a:spcPts val="0"/>
              </a:spcAft>
              <a:buClrTx/>
              <a:buSzTx/>
              <a:buFontTx/>
              <a:buNone/>
              <a:tabLst/>
              <a:defRPr/>
            </a:pPr>
            <a:endParaRPr kumimoji="0" lang="en-US" sz="3200" b="1" i="0" u="none" strike="noStrike" kern="1200" cap="none" spc="0" normalizeH="0" baseline="0" noProof="0" dirty="0">
              <a:ln>
                <a:noFill/>
              </a:ln>
              <a:solidFill>
                <a:srgbClr val="262261"/>
              </a:solidFill>
              <a:effectLst/>
              <a:uLnTx/>
              <a:uFillTx/>
              <a:latin typeface="Arial" panose="020B0604020202020204" pitchFamily="34" charset="0"/>
              <a:ea typeface="+mj-ea"/>
              <a:cs typeface="Arial" panose="020B0604020202020204" pitchFamily="34" charset="0"/>
            </a:endParaRPr>
          </a:p>
        </p:txBody>
      </p:sp>
      <p:sp>
        <p:nvSpPr>
          <p:cNvPr id="2" name="Rounded Rectangle 1">
            <a:extLst>
              <a:ext uri="{FF2B5EF4-FFF2-40B4-BE49-F238E27FC236}">
                <a16:creationId xmlns:a16="http://schemas.microsoft.com/office/drawing/2014/main" id="{7814EB07-E563-F347-A243-BD341ECEBA31}"/>
              </a:ext>
            </a:extLst>
          </p:cNvPr>
          <p:cNvSpPr/>
          <p:nvPr/>
        </p:nvSpPr>
        <p:spPr>
          <a:xfrm>
            <a:off x="290868" y="3268643"/>
            <a:ext cx="6853907" cy="510778"/>
          </a:xfrm>
          <a:prstGeom prst="roundRect">
            <a:avLst/>
          </a:prstGeom>
          <a:ln w="38100">
            <a:solidFill>
              <a:srgbClr val="FF66CC"/>
            </a:solidFill>
          </a:ln>
        </p:spPr>
        <p:txBody>
          <a:bodyPr wrap="square" rtlCol="0" anchor="ctr">
            <a:spAutoFit/>
          </a:bodyPr>
          <a:lstStyle/>
          <a:p>
            <a:pPr marL="0" marR="0" lvl="0" indent="0" algn="ctr" defTabSz="609585"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endParaRPr>
          </a:p>
        </p:txBody>
      </p:sp>
      <p:sp>
        <p:nvSpPr>
          <p:cNvPr id="10" name="Rounded Rectangle 9">
            <a:extLst>
              <a:ext uri="{FF2B5EF4-FFF2-40B4-BE49-F238E27FC236}">
                <a16:creationId xmlns:a16="http://schemas.microsoft.com/office/drawing/2014/main" id="{039CCAA0-52EA-3F46-B7FF-E2299C70A439}"/>
              </a:ext>
            </a:extLst>
          </p:cNvPr>
          <p:cNvSpPr/>
          <p:nvPr/>
        </p:nvSpPr>
        <p:spPr>
          <a:xfrm>
            <a:off x="317372" y="5139417"/>
            <a:ext cx="6853907" cy="510778"/>
          </a:xfrm>
          <a:prstGeom prst="roundRect">
            <a:avLst/>
          </a:prstGeom>
          <a:ln w="38100">
            <a:solidFill>
              <a:srgbClr val="FF66CC"/>
            </a:solidFill>
          </a:ln>
        </p:spPr>
        <p:txBody>
          <a:bodyPr wrap="square" rtlCol="0" anchor="ctr">
            <a:spAutoFit/>
          </a:bodyPr>
          <a:lstStyle/>
          <a:p>
            <a:pPr marL="0" marR="0" lvl="0" indent="0" algn="ctr" defTabSz="609585"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endParaRPr>
          </a:p>
        </p:txBody>
      </p:sp>
      <p:sp>
        <p:nvSpPr>
          <p:cNvPr id="12" name="Text Placeholder 20">
            <a:extLst>
              <a:ext uri="{FF2B5EF4-FFF2-40B4-BE49-F238E27FC236}">
                <a16:creationId xmlns:a16="http://schemas.microsoft.com/office/drawing/2014/main" id="{C52E4CF0-985A-B34F-839E-393B3D1CBCE6}"/>
              </a:ext>
            </a:extLst>
          </p:cNvPr>
          <p:cNvSpPr txBox="1">
            <a:spLocks/>
          </p:cNvSpPr>
          <p:nvPr/>
        </p:nvSpPr>
        <p:spPr>
          <a:xfrm>
            <a:off x="864833" y="6558059"/>
            <a:ext cx="11325224" cy="200352"/>
          </a:xfrm>
          <a:prstGeom prst="rect">
            <a:avLst/>
          </a:prstGeom>
        </p:spPr>
        <p:txBody>
          <a:bodyPr/>
          <a:lstStyle>
            <a:lvl1pPr marL="257175" indent="-257175" algn="l" rtl="0" eaLnBrk="0" fontAlgn="base" hangingPunct="0">
              <a:spcBef>
                <a:spcPct val="20000"/>
              </a:spcBef>
              <a:spcAft>
                <a:spcPct val="0"/>
              </a:spcAft>
              <a:buChar char="•"/>
              <a:defRPr sz="2400">
                <a:solidFill>
                  <a:schemeClr val="tx1"/>
                </a:solidFill>
                <a:latin typeface="+mn-lt"/>
                <a:ea typeface="+mn-ea"/>
                <a:cs typeface="+mn-cs"/>
              </a:defRPr>
            </a:lvl1pPr>
            <a:lvl2pPr marL="557213" indent="-214313" algn="l" rtl="0" eaLnBrk="0" fontAlgn="base" hangingPunct="0">
              <a:spcBef>
                <a:spcPct val="20000"/>
              </a:spcBef>
              <a:spcAft>
                <a:spcPct val="0"/>
              </a:spcAft>
              <a:buChar char="–"/>
              <a:defRPr sz="2100">
                <a:solidFill>
                  <a:schemeClr val="tx1"/>
                </a:solidFill>
                <a:latin typeface="+mn-lt"/>
              </a:defRPr>
            </a:lvl2pPr>
            <a:lvl3pPr marL="857250" indent="-171450" algn="l" rtl="0" eaLnBrk="0" fontAlgn="base" hangingPunct="0">
              <a:spcBef>
                <a:spcPct val="20000"/>
              </a:spcBef>
              <a:spcAft>
                <a:spcPct val="0"/>
              </a:spcAft>
              <a:buChar char="•"/>
              <a:defRPr sz="1800">
                <a:solidFill>
                  <a:schemeClr val="tx1"/>
                </a:solidFill>
                <a:latin typeface="+mn-lt"/>
              </a:defRPr>
            </a:lvl3pPr>
            <a:lvl4pPr marL="1200150" indent="-171450" algn="l" rtl="0" eaLnBrk="0" fontAlgn="base" hangingPunct="0">
              <a:spcBef>
                <a:spcPct val="20000"/>
              </a:spcBef>
              <a:spcAft>
                <a:spcPct val="0"/>
              </a:spcAft>
              <a:buChar char="–"/>
              <a:defRPr sz="1500">
                <a:solidFill>
                  <a:schemeClr val="tx1"/>
                </a:solidFill>
                <a:latin typeface="+mn-lt"/>
              </a:defRPr>
            </a:lvl4pPr>
            <a:lvl5pPr marL="1543050" indent="-171450" algn="l" rtl="0" eaLnBrk="0" fontAlgn="base" hangingPunct="0">
              <a:spcBef>
                <a:spcPct val="20000"/>
              </a:spcBef>
              <a:spcAft>
                <a:spcPct val="0"/>
              </a:spcAft>
              <a:buChar char="»"/>
              <a:defRPr sz="1500">
                <a:solidFill>
                  <a:schemeClr val="tx1"/>
                </a:solidFill>
                <a:latin typeface="+mn-lt"/>
              </a:defRPr>
            </a:lvl5pPr>
            <a:lvl6pPr marL="1885950" indent="-171450" algn="l" rtl="0" fontAlgn="base">
              <a:spcBef>
                <a:spcPct val="20000"/>
              </a:spcBef>
              <a:spcAft>
                <a:spcPct val="0"/>
              </a:spcAft>
              <a:buChar char="»"/>
              <a:defRPr sz="1500">
                <a:solidFill>
                  <a:schemeClr val="tx1"/>
                </a:solidFill>
                <a:latin typeface="+mn-lt"/>
              </a:defRPr>
            </a:lvl6pPr>
            <a:lvl7pPr marL="2228850" indent="-171450" algn="l" rtl="0" fontAlgn="base">
              <a:spcBef>
                <a:spcPct val="20000"/>
              </a:spcBef>
              <a:spcAft>
                <a:spcPct val="0"/>
              </a:spcAft>
              <a:buChar char="»"/>
              <a:defRPr sz="1500">
                <a:solidFill>
                  <a:schemeClr val="tx1"/>
                </a:solidFill>
                <a:latin typeface="+mn-lt"/>
              </a:defRPr>
            </a:lvl7pPr>
            <a:lvl8pPr marL="2571750" indent="-171450" algn="l" rtl="0" fontAlgn="base">
              <a:spcBef>
                <a:spcPct val="20000"/>
              </a:spcBef>
              <a:spcAft>
                <a:spcPct val="0"/>
              </a:spcAft>
              <a:buChar char="»"/>
              <a:defRPr sz="1500">
                <a:solidFill>
                  <a:schemeClr val="tx1"/>
                </a:solidFill>
                <a:latin typeface="+mn-lt"/>
              </a:defRPr>
            </a:lvl8pPr>
            <a:lvl9pPr marL="2914650" indent="-171450" algn="l" rtl="0" fontAlgn="base">
              <a:spcBef>
                <a:spcPct val="20000"/>
              </a:spcBef>
              <a:spcAft>
                <a:spcPct val="0"/>
              </a:spcAft>
              <a:buChar char="»"/>
              <a:defRPr sz="1500">
                <a:solidFill>
                  <a:schemeClr val="tx1"/>
                </a:solidFill>
                <a:latin typeface="+mn-lt"/>
              </a:defRPr>
            </a:lvl9pPr>
          </a:lstStyle>
          <a:p>
            <a:pPr marL="0" marR="0" lvl="0" indent="0" algn="r" defTabSz="1219170" rtl="0" eaLnBrk="0" fontAlgn="base" latinLnBrk="0" hangingPunct="0">
              <a:lnSpc>
                <a:spcPct val="90000"/>
              </a:lnSpc>
              <a:spcBef>
                <a:spcPts val="0"/>
              </a:spcBef>
              <a:spcAft>
                <a:spcPct val="0"/>
              </a:spcAft>
              <a:buClrTx/>
              <a:buSzTx/>
              <a:buFontTx/>
              <a:buNone/>
              <a:tabLst/>
              <a:defRPr/>
            </a:pPr>
            <a:r>
              <a:rPr kumimoji="0" lang="en-GB" sz="1333" b="0" i="0" u="none" strike="noStrike" kern="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rPr>
              <a:t>Bardia</a:t>
            </a:r>
            <a:r>
              <a:rPr kumimoji="0" lang="en-GB" sz="1333"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A, et al. ESMO 2020; Abstract LBA17.; </a:t>
            </a:r>
            <a:r>
              <a:rPr kumimoji="0" lang="en-GB" sz="1333" b="0" i="0" u="none" strike="noStrike" kern="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rPr>
              <a:t>Bardia</a:t>
            </a:r>
            <a:r>
              <a:rPr kumimoji="0" lang="en-GB" sz="1333"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A, et al, NEJM 2021</a:t>
            </a:r>
          </a:p>
        </p:txBody>
      </p:sp>
      <p:grpSp>
        <p:nvGrpSpPr>
          <p:cNvPr id="8" name="Group 7">
            <a:extLst>
              <a:ext uri="{FF2B5EF4-FFF2-40B4-BE49-F238E27FC236}">
                <a16:creationId xmlns:a16="http://schemas.microsoft.com/office/drawing/2014/main" id="{877E4FF0-8CB2-264D-931C-0F5E06639119}"/>
              </a:ext>
            </a:extLst>
          </p:cNvPr>
          <p:cNvGrpSpPr/>
          <p:nvPr/>
        </p:nvGrpSpPr>
        <p:grpSpPr>
          <a:xfrm>
            <a:off x="7768335" y="1182999"/>
            <a:ext cx="4233259" cy="2634981"/>
            <a:chOff x="5313398" y="1140673"/>
            <a:chExt cx="3174944" cy="1976236"/>
          </a:xfrm>
        </p:grpSpPr>
        <p:pic>
          <p:nvPicPr>
            <p:cNvPr id="11" name="Picture 10">
              <a:extLst>
                <a:ext uri="{FF2B5EF4-FFF2-40B4-BE49-F238E27FC236}">
                  <a16:creationId xmlns:a16="http://schemas.microsoft.com/office/drawing/2014/main" id="{79DB7647-615B-4C41-85F6-C90A207F51FF}"/>
                </a:ext>
              </a:extLst>
            </p:cNvPr>
            <p:cNvPicPr>
              <a:picLocks noChangeAspect="1"/>
            </p:cNvPicPr>
            <p:nvPr/>
          </p:nvPicPr>
          <p:blipFill rotWithShape="1">
            <a:blip r:embed="rId4"/>
            <a:srcRect l="29644" t="90940" r="29868" b="3052"/>
            <a:stretch/>
          </p:blipFill>
          <p:spPr>
            <a:xfrm>
              <a:off x="7374118" y="2919521"/>
              <a:ext cx="1114224" cy="124452"/>
            </a:xfrm>
            <a:prstGeom prst="rect">
              <a:avLst/>
            </a:prstGeom>
          </p:spPr>
        </p:pic>
        <p:pic>
          <p:nvPicPr>
            <p:cNvPr id="13" name="Picture 12">
              <a:extLst>
                <a:ext uri="{FF2B5EF4-FFF2-40B4-BE49-F238E27FC236}">
                  <a16:creationId xmlns:a16="http://schemas.microsoft.com/office/drawing/2014/main" id="{5C59F9A0-DC78-464B-8769-148ED5CAA672}"/>
                </a:ext>
              </a:extLst>
            </p:cNvPr>
            <p:cNvPicPr>
              <a:picLocks noChangeAspect="1"/>
            </p:cNvPicPr>
            <p:nvPr/>
          </p:nvPicPr>
          <p:blipFill rotWithShape="1">
            <a:blip r:embed="rId5"/>
            <a:srcRect l="21554" t="7606" r="21554" b="17200"/>
            <a:stretch/>
          </p:blipFill>
          <p:spPr>
            <a:xfrm>
              <a:off x="7286901" y="1680973"/>
              <a:ext cx="1201441" cy="1195280"/>
            </a:xfrm>
            <a:prstGeom prst="rect">
              <a:avLst/>
            </a:prstGeom>
          </p:spPr>
        </p:pic>
        <p:pic>
          <p:nvPicPr>
            <p:cNvPr id="14" name="Picture 13">
              <a:extLst>
                <a:ext uri="{FF2B5EF4-FFF2-40B4-BE49-F238E27FC236}">
                  <a16:creationId xmlns:a16="http://schemas.microsoft.com/office/drawing/2014/main" id="{44F9C02D-81B9-144A-B62C-423123FE16FF}"/>
                </a:ext>
              </a:extLst>
            </p:cNvPr>
            <p:cNvPicPr>
              <a:picLocks noChangeAspect="1"/>
            </p:cNvPicPr>
            <p:nvPr/>
          </p:nvPicPr>
          <p:blipFill rotWithShape="1">
            <a:blip r:embed="rId6"/>
            <a:srcRect l="1018" t="2828" r="1972" b="2470"/>
            <a:stretch/>
          </p:blipFill>
          <p:spPr>
            <a:xfrm>
              <a:off x="5313398" y="1493375"/>
              <a:ext cx="1934070" cy="1623534"/>
            </a:xfrm>
            <a:prstGeom prst="rect">
              <a:avLst/>
            </a:prstGeom>
          </p:spPr>
        </p:pic>
        <p:sp>
          <p:nvSpPr>
            <p:cNvPr id="15" name="Rectangle 14">
              <a:extLst>
                <a:ext uri="{FF2B5EF4-FFF2-40B4-BE49-F238E27FC236}">
                  <a16:creationId xmlns:a16="http://schemas.microsoft.com/office/drawing/2014/main" id="{0D8E0368-20D5-E044-97F5-5A3E74D4EA55}"/>
                </a:ext>
              </a:extLst>
            </p:cNvPr>
            <p:cNvSpPr/>
            <p:nvPr/>
          </p:nvSpPr>
          <p:spPr>
            <a:xfrm>
              <a:off x="5631833" y="1140673"/>
              <a:ext cx="2688850" cy="263198"/>
            </a:xfrm>
            <a:prstGeom prst="rect">
              <a:avLst/>
            </a:prstGeom>
          </p:spPr>
          <p:txBody>
            <a:bodyPr wrap="square" lIns="0" rIns="0">
              <a:spAutoFit/>
            </a:bodyPr>
            <a:lstStyle/>
            <a:p>
              <a:pPr marL="0" marR="0" lvl="0" indent="0" algn="ctr" defTabSz="914354" rtl="0" eaLnBrk="1" fontAlgn="auto" latinLnBrk="0" hangingPunct="1">
                <a:lnSpc>
                  <a:spcPct val="90000"/>
                </a:lnSpc>
                <a:spcBef>
                  <a:spcPts val="0"/>
                </a:spcBef>
                <a:spcAft>
                  <a:spcPts val="0"/>
                </a:spcAft>
                <a:buClrTx/>
                <a:buSzTx/>
                <a:buFontTx/>
                <a:buNone/>
                <a:tabLst/>
                <a:defRPr/>
              </a:pPr>
              <a:r>
                <a:rPr kumimoji="0" lang="en-GB" sz="1867" b="1"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rPr>
                <a:t>TROP2 Expression and Response </a:t>
              </a:r>
              <a:endParaRPr kumimoji="0" lang="en-GB" sz="1867"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grpSp>
      <p:grpSp>
        <p:nvGrpSpPr>
          <p:cNvPr id="16" name="Group 15">
            <a:extLst>
              <a:ext uri="{FF2B5EF4-FFF2-40B4-BE49-F238E27FC236}">
                <a16:creationId xmlns:a16="http://schemas.microsoft.com/office/drawing/2014/main" id="{7ED51350-5313-914F-8ED9-C972794C264B}"/>
              </a:ext>
            </a:extLst>
          </p:cNvPr>
          <p:cNvGrpSpPr/>
          <p:nvPr/>
        </p:nvGrpSpPr>
        <p:grpSpPr>
          <a:xfrm>
            <a:off x="7768335" y="3981209"/>
            <a:ext cx="4179655" cy="2704499"/>
            <a:chOff x="5373966" y="3018192"/>
            <a:chExt cx="3134741" cy="2177825"/>
          </a:xfrm>
        </p:grpSpPr>
        <p:pic>
          <p:nvPicPr>
            <p:cNvPr id="17" name="Picture 16">
              <a:extLst>
                <a:ext uri="{FF2B5EF4-FFF2-40B4-BE49-F238E27FC236}">
                  <a16:creationId xmlns:a16="http://schemas.microsoft.com/office/drawing/2014/main" id="{E67B03F2-88E6-744E-A4E1-473B47A7FCC9}"/>
                </a:ext>
              </a:extLst>
            </p:cNvPr>
            <p:cNvPicPr>
              <a:picLocks noChangeAspect="1"/>
            </p:cNvPicPr>
            <p:nvPr/>
          </p:nvPicPr>
          <p:blipFill>
            <a:blip r:embed="rId7">
              <a:extLst>
                <a:ext uri="{28A0092B-C50C-407E-A947-70E740481C1C}">
                  <a14:useLocalDpi xmlns:a14="http://schemas.microsoft.com/office/drawing/2010/main" val="0"/>
                </a:ext>
              </a:extLst>
            </a:blip>
            <a:srcRect/>
            <a:stretch/>
          </p:blipFill>
          <p:spPr>
            <a:xfrm>
              <a:off x="5373966" y="3174436"/>
              <a:ext cx="3134741" cy="2021581"/>
            </a:xfrm>
            <a:prstGeom prst="rect">
              <a:avLst/>
            </a:prstGeom>
          </p:spPr>
        </p:pic>
        <p:sp>
          <p:nvSpPr>
            <p:cNvPr id="18" name="Rectangle 17">
              <a:extLst>
                <a:ext uri="{FF2B5EF4-FFF2-40B4-BE49-F238E27FC236}">
                  <a16:creationId xmlns:a16="http://schemas.microsoft.com/office/drawing/2014/main" id="{29A5674B-7CBF-5847-A00D-124281C09761}"/>
                </a:ext>
              </a:extLst>
            </p:cNvPr>
            <p:cNvSpPr/>
            <p:nvPr/>
          </p:nvSpPr>
          <p:spPr>
            <a:xfrm>
              <a:off x="5617013" y="3018192"/>
              <a:ext cx="2688850" cy="282590"/>
            </a:xfrm>
            <a:prstGeom prst="rect">
              <a:avLst/>
            </a:prstGeom>
          </p:spPr>
          <p:txBody>
            <a:bodyPr wrap="square" lIns="0" rIns="0">
              <a:spAutoFit/>
            </a:bodyPr>
            <a:lstStyle/>
            <a:p>
              <a:pPr marL="0" marR="0" lvl="0" indent="0" algn="ctr" defTabSz="914354" rtl="0" eaLnBrk="1" fontAlgn="auto" latinLnBrk="0" hangingPunct="1">
                <a:lnSpc>
                  <a:spcPct val="90000"/>
                </a:lnSpc>
                <a:spcBef>
                  <a:spcPts val="0"/>
                </a:spcBef>
                <a:spcAft>
                  <a:spcPts val="0"/>
                </a:spcAft>
                <a:buClrTx/>
                <a:buSzTx/>
                <a:buFontTx/>
                <a:buNone/>
                <a:tabLst/>
                <a:defRPr/>
              </a:pPr>
              <a:r>
                <a:rPr kumimoji="0" lang="en-GB" sz="1867" b="1"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rPr>
                <a:t>TROP2 Expression and OS </a:t>
              </a:r>
              <a:endParaRPr kumimoji="0" lang="en-GB" sz="1867"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grpSp>
      <p:sp>
        <p:nvSpPr>
          <p:cNvPr id="19" name="Rectangle 18">
            <a:extLst>
              <a:ext uri="{FF2B5EF4-FFF2-40B4-BE49-F238E27FC236}">
                <a16:creationId xmlns:a16="http://schemas.microsoft.com/office/drawing/2014/main" id="{A1C5E25F-FE13-A74F-9615-0B83E443A4A3}"/>
              </a:ext>
            </a:extLst>
          </p:cNvPr>
          <p:cNvSpPr/>
          <p:nvPr/>
        </p:nvSpPr>
        <p:spPr>
          <a:xfrm>
            <a:off x="2038476" y="1188823"/>
            <a:ext cx="3585133" cy="350930"/>
          </a:xfrm>
          <a:prstGeom prst="rect">
            <a:avLst/>
          </a:prstGeom>
        </p:spPr>
        <p:txBody>
          <a:bodyPr wrap="square" lIns="0" rIns="0">
            <a:spAutoFit/>
          </a:bodyPr>
          <a:lstStyle/>
          <a:p>
            <a:pPr marL="0" marR="0" lvl="0" indent="0" algn="ctr" defTabSz="914354" rtl="0" eaLnBrk="1" fontAlgn="auto" latinLnBrk="0" hangingPunct="1">
              <a:lnSpc>
                <a:spcPct val="90000"/>
              </a:lnSpc>
              <a:spcBef>
                <a:spcPts val="0"/>
              </a:spcBef>
              <a:spcAft>
                <a:spcPts val="0"/>
              </a:spcAft>
              <a:buClrTx/>
              <a:buSzTx/>
              <a:buFontTx/>
              <a:buNone/>
              <a:tabLst/>
              <a:defRPr/>
            </a:pPr>
            <a:r>
              <a:rPr kumimoji="0" lang="en-GB" sz="1867" b="1"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rPr>
              <a:t>PFS by Subgroups</a:t>
            </a:r>
            <a:endParaRPr kumimoji="0" lang="en-GB" sz="1867"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Tree>
    <p:extLst>
      <p:ext uri="{BB962C8B-B14F-4D97-AF65-F5344CB8AC3E}">
        <p14:creationId xmlns:p14="http://schemas.microsoft.com/office/powerpoint/2010/main" val="42536712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0" grpId="0" animBg="1"/>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 name="Picture 30">
            <a:extLst>
              <a:ext uri="{FF2B5EF4-FFF2-40B4-BE49-F238E27FC236}">
                <a16:creationId xmlns:a16="http://schemas.microsoft.com/office/drawing/2014/main" id="{A314B696-9513-5041-90A1-08D311310C60}"/>
              </a:ext>
            </a:extLst>
          </p:cNvPr>
          <p:cNvPicPr>
            <a:picLocks noChangeAspect="1"/>
          </p:cNvPicPr>
          <p:nvPr/>
        </p:nvPicPr>
        <p:blipFill>
          <a:blip r:embed="rId2"/>
          <a:stretch>
            <a:fillRect/>
          </a:stretch>
        </p:blipFill>
        <p:spPr>
          <a:xfrm>
            <a:off x="1977495" y="1796033"/>
            <a:ext cx="8916645" cy="3794567"/>
          </a:xfrm>
          <a:prstGeom prst="rect">
            <a:avLst/>
          </a:prstGeom>
        </p:spPr>
      </p:pic>
      <p:pic>
        <p:nvPicPr>
          <p:cNvPr id="32" name="Picture 31">
            <a:extLst>
              <a:ext uri="{FF2B5EF4-FFF2-40B4-BE49-F238E27FC236}">
                <a16:creationId xmlns:a16="http://schemas.microsoft.com/office/drawing/2014/main" id="{4F43AFB9-4A3F-BF42-BF93-1C425C745712}"/>
              </a:ext>
            </a:extLst>
          </p:cNvPr>
          <p:cNvPicPr>
            <a:picLocks noChangeAspect="1"/>
          </p:cNvPicPr>
          <p:nvPr/>
        </p:nvPicPr>
        <p:blipFill rotWithShape="1">
          <a:blip r:embed="rId3"/>
          <a:srcRect l="5072" r="75105"/>
          <a:stretch/>
        </p:blipFill>
        <p:spPr>
          <a:xfrm>
            <a:off x="397748" y="1796032"/>
            <a:ext cx="1389956" cy="4064000"/>
          </a:xfrm>
          <a:prstGeom prst="rect">
            <a:avLst/>
          </a:prstGeom>
        </p:spPr>
      </p:pic>
      <p:sp>
        <p:nvSpPr>
          <p:cNvPr id="34" name="Rectangle 33">
            <a:extLst>
              <a:ext uri="{FF2B5EF4-FFF2-40B4-BE49-F238E27FC236}">
                <a16:creationId xmlns:a16="http://schemas.microsoft.com/office/drawing/2014/main" id="{96351F62-1AB4-5946-83A7-4C6BACBE08E1}"/>
              </a:ext>
            </a:extLst>
          </p:cNvPr>
          <p:cNvSpPr/>
          <p:nvPr/>
        </p:nvSpPr>
        <p:spPr>
          <a:xfrm>
            <a:off x="7775009" y="1299832"/>
            <a:ext cx="1811843" cy="461665"/>
          </a:xfrm>
          <a:prstGeom prst="rect">
            <a:avLst/>
          </a:prstGeom>
        </p:spPr>
        <p:txBody>
          <a:bodyPr wrap="none">
            <a:spAutoFit/>
          </a:bodyPr>
          <a:lstStyle/>
          <a:p>
            <a:pPr marL="0" marR="0" lvl="0" indent="0" algn="l" defTabSz="609585"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err="1">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rPr>
              <a:t>Sacituzumab</a:t>
            </a: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35" name="Rectangle 34">
            <a:extLst>
              <a:ext uri="{FF2B5EF4-FFF2-40B4-BE49-F238E27FC236}">
                <a16:creationId xmlns:a16="http://schemas.microsoft.com/office/drawing/2014/main" id="{863988E1-BB94-8146-B232-AB7A2B42021A}"/>
              </a:ext>
            </a:extLst>
          </p:cNvPr>
          <p:cNvSpPr/>
          <p:nvPr/>
        </p:nvSpPr>
        <p:spPr>
          <a:xfrm>
            <a:off x="2415558" y="1299832"/>
            <a:ext cx="3824893" cy="461665"/>
          </a:xfrm>
          <a:prstGeom prst="rect">
            <a:avLst/>
          </a:prstGeom>
        </p:spPr>
        <p:txBody>
          <a:bodyPr wrap="none">
            <a:spAutoFit/>
          </a:bodyPr>
          <a:lstStyle/>
          <a:p>
            <a:pPr marL="0" marR="0" lvl="0" indent="0" algn="l" defTabSz="609585"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rPr>
              <a:t>Single-Agent Chemotherapy </a:t>
            </a: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36" name="Content Placeholder 53">
            <a:extLst>
              <a:ext uri="{FF2B5EF4-FFF2-40B4-BE49-F238E27FC236}">
                <a16:creationId xmlns:a16="http://schemas.microsoft.com/office/drawing/2014/main" id="{8BC91448-B6BA-3544-8C1C-E41B6E66410A}"/>
              </a:ext>
            </a:extLst>
          </p:cNvPr>
          <p:cNvSpPr txBox="1">
            <a:spLocks/>
          </p:cNvSpPr>
          <p:nvPr/>
        </p:nvSpPr>
        <p:spPr>
          <a:xfrm>
            <a:off x="7454375" y="5485950"/>
            <a:ext cx="7106477" cy="242463"/>
          </a:xfrm>
          <a:prstGeom prst="rect">
            <a:avLst/>
          </a:prstGeom>
        </p:spPr>
        <p:txBody>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914377" rtl="0" eaLnBrk="1" fontAlgn="base" latinLnBrk="0" hangingPunct="1">
              <a:lnSpc>
                <a:spcPct val="90000"/>
              </a:lnSpc>
              <a:spcBef>
                <a:spcPts val="1000"/>
              </a:spcBef>
              <a:spcAft>
                <a:spcPct val="0"/>
              </a:spcAft>
              <a:buClrTx/>
              <a:buSzTx/>
              <a:buFont typeface="Arial" panose="020B0604020202020204" pitchFamily="34" charset="0"/>
              <a:buNone/>
              <a:tabLst/>
              <a:defRPr/>
            </a:pPr>
            <a:r>
              <a:rPr kumimoji="0" lang="en-GB" sz="1333"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Adverse events of special interest in the ASCENT trial</a:t>
            </a:r>
            <a:endParaRPr kumimoji="0" lang="en-GB" sz="1333" b="1" i="0" u="none" strike="noStrike" kern="1200" cap="none" spc="0" normalizeH="0" baseline="30000" noProof="0" dirty="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37" name="Title 2">
            <a:extLst>
              <a:ext uri="{FF2B5EF4-FFF2-40B4-BE49-F238E27FC236}">
                <a16:creationId xmlns:a16="http://schemas.microsoft.com/office/drawing/2014/main" id="{E70CE45B-6982-CF4C-B898-1D8C1888603B}"/>
              </a:ext>
            </a:extLst>
          </p:cNvPr>
          <p:cNvSpPr txBox="1">
            <a:spLocks/>
          </p:cNvSpPr>
          <p:nvPr/>
        </p:nvSpPr>
        <p:spPr bwMode="auto">
          <a:xfrm>
            <a:off x="0" y="62605"/>
            <a:ext cx="12192000" cy="93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ctr" anchorCtr="0" compatLnSpc="1">
            <a:prstTxWarp prst="textNoShape">
              <a:avLst/>
            </a:prstTxWarp>
            <a:noAutofit/>
          </a:bodyPr>
          <a:lstStyle>
            <a:lvl1pPr algn="l" defTabSz="457200" rtl="0" eaLnBrk="1" fontAlgn="base" hangingPunct="1">
              <a:spcBef>
                <a:spcPct val="0"/>
              </a:spcBef>
              <a:spcAft>
                <a:spcPct val="0"/>
              </a:spcAft>
              <a:defRPr sz="3200" b="1" kern="1200">
                <a:solidFill>
                  <a:schemeClr val="bg1"/>
                </a:solidFill>
                <a:latin typeface="Arial" panose="020B0604020202020204" pitchFamily="34" charset="0"/>
                <a:ea typeface="MS PGothic" pitchFamily="34" charset="-128"/>
                <a:cs typeface="Arial" panose="020B0604020202020204" pitchFamily="34" charset="0"/>
              </a:defRPr>
            </a:lvl1pPr>
            <a:lvl2pPr algn="l" defTabSz="457200" rtl="0" eaLnBrk="1" fontAlgn="base" hangingPunct="1">
              <a:spcBef>
                <a:spcPct val="0"/>
              </a:spcBef>
              <a:spcAft>
                <a:spcPct val="0"/>
              </a:spcAft>
              <a:defRPr sz="4000" b="1">
                <a:solidFill>
                  <a:srgbClr val="81104F"/>
                </a:solidFill>
                <a:latin typeface="Arial Narrow" charset="0"/>
                <a:ea typeface="MS PGothic" pitchFamily="34" charset="-128"/>
                <a:cs typeface="Arial Narrow" panose="020B0606020202030204" pitchFamily="34" charset="0"/>
              </a:defRPr>
            </a:lvl2pPr>
            <a:lvl3pPr algn="l" defTabSz="457200" rtl="0" eaLnBrk="1" fontAlgn="base" hangingPunct="1">
              <a:spcBef>
                <a:spcPct val="0"/>
              </a:spcBef>
              <a:spcAft>
                <a:spcPct val="0"/>
              </a:spcAft>
              <a:defRPr sz="4000" b="1">
                <a:solidFill>
                  <a:srgbClr val="81104F"/>
                </a:solidFill>
                <a:latin typeface="Arial Narrow" charset="0"/>
                <a:ea typeface="MS PGothic" pitchFamily="34" charset="-128"/>
                <a:cs typeface="Arial Narrow" panose="020B0606020202030204" pitchFamily="34" charset="0"/>
              </a:defRPr>
            </a:lvl3pPr>
            <a:lvl4pPr algn="l" defTabSz="457200" rtl="0" eaLnBrk="1" fontAlgn="base" hangingPunct="1">
              <a:spcBef>
                <a:spcPct val="0"/>
              </a:spcBef>
              <a:spcAft>
                <a:spcPct val="0"/>
              </a:spcAft>
              <a:defRPr sz="4000" b="1">
                <a:solidFill>
                  <a:srgbClr val="81104F"/>
                </a:solidFill>
                <a:latin typeface="Arial Narrow" charset="0"/>
                <a:ea typeface="MS PGothic" pitchFamily="34" charset="-128"/>
                <a:cs typeface="Arial Narrow" panose="020B0606020202030204" pitchFamily="34" charset="0"/>
              </a:defRPr>
            </a:lvl4pPr>
            <a:lvl5pPr algn="l" defTabSz="457200" rtl="0" eaLnBrk="1" fontAlgn="base" hangingPunct="1">
              <a:spcBef>
                <a:spcPct val="0"/>
              </a:spcBef>
              <a:spcAft>
                <a:spcPct val="0"/>
              </a:spcAft>
              <a:defRPr sz="4000" b="1">
                <a:solidFill>
                  <a:srgbClr val="81104F"/>
                </a:solidFill>
                <a:latin typeface="Arial Narrow" charset="0"/>
                <a:ea typeface="MS PGothic" pitchFamily="34" charset="-128"/>
                <a:cs typeface="Arial Narrow" panose="020B0606020202030204" pitchFamily="34" charset="0"/>
              </a:defRPr>
            </a:lvl5pPr>
            <a:lvl6pPr marL="457200" algn="l" defTabSz="457200" rtl="0" eaLnBrk="1" fontAlgn="base" hangingPunct="1">
              <a:spcBef>
                <a:spcPct val="0"/>
              </a:spcBef>
              <a:spcAft>
                <a:spcPct val="0"/>
              </a:spcAft>
              <a:defRPr sz="4000" b="1">
                <a:solidFill>
                  <a:srgbClr val="81104F"/>
                </a:solidFill>
                <a:latin typeface="Arial Narrow" charset="0"/>
                <a:ea typeface="ＭＳ Ｐゴシック" charset="0"/>
              </a:defRPr>
            </a:lvl6pPr>
            <a:lvl7pPr marL="914400" algn="l" defTabSz="457200" rtl="0" eaLnBrk="1" fontAlgn="base" hangingPunct="1">
              <a:spcBef>
                <a:spcPct val="0"/>
              </a:spcBef>
              <a:spcAft>
                <a:spcPct val="0"/>
              </a:spcAft>
              <a:defRPr sz="4000" b="1">
                <a:solidFill>
                  <a:srgbClr val="81104F"/>
                </a:solidFill>
                <a:latin typeface="Arial Narrow" charset="0"/>
                <a:ea typeface="ＭＳ Ｐゴシック" charset="0"/>
              </a:defRPr>
            </a:lvl7pPr>
            <a:lvl8pPr marL="1371600" algn="l" defTabSz="457200" rtl="0" eaLnBrk="1" fontAlgn="base" hangingPunct="1">
              <a:spcBef>
                <a:spcPct val="0"/>
              </a:spcBef>
              <a:spcAft>
                <a:spcPct val="0"/>
              </a:spcAft>
              <a:defRPr sz="4000" b="1">
                <a:solidFill>
                  <a:srgbClr val="81104F"/>
                </a:solidFill>
                <a:latin typeface="Arial Narrow" charset="0"/>
                <a:ea typeface="ＭＳ Ｐゴシック" charset="0"/>
              </a:defRPr>
            </a:lvl8pPr>
            <a:lvl9pPr marL="1828800" algn="l" defTabSz="457200" rtl="0" eaLnBrk="1" fontAlgn="base" hangingPunct="1">
              <a:spcBef>
                <a:spcPct val="0"/>
              </a:spcBef>
              <a:spcAft>
                <a:spcPct val="0"/>
              </a:spcAft>
              <a:defRPr sz="4000" b="1">
                <a:solidFill>
                  <a:srgbClr val="81104F"/>
                </a:solidFill>
                <a:latin typeface="Arial Narrow" charset="0"/>
                <a:ea typeface="ＭＳ Ｐゴシック" charset="0"/>
              </a:defRPr>
            </a:lvl9pPr>
          </a:lstStyle>
          <a:p>
            <a:pPr marL="0" marR="0" lvl="0" indent="0" algn="ctr" defTabSz="609585" rtl="0" eaLnBrk="1" fontAlgn="base" latinLnBrk="0" hangingPunct="1">
              <a:lnSpc>
                <a:spcPct val="100000"/>
              </a:lnSpc>
              <a:spcBef>
                <a:spcPct val="0"/>
              </a:spcBef>
              <a:spcAft>
                <a:spcPct val="0"/>
              </a:spcAft>
              <a:buClrTx/>
              <a:buSzTx/>
              <a:buFontTx/>
              <a:buNone/>
              <a:tabLst/>
              <a:defRPr/>
            </a:pPr>
            <a:r>
              <a:rPr kumimoji="0" lang="en-US" sz="3733" b="1" i="0" u="none" strike="noStrike" kern="1200" cap="none" spc="0" normalizeH="0" baseline="0" noProof="0" dirty="0">
                <a:ln>
                  <a:noFill/>
                </a:ln>
                <a:solidFill>
                  <a:srgbClr val="000000"/>
                </a:solidFill>
                <a:effectLst/>
                <a:uLnTx/>
                <a:uFillTx/>
                <a:latin typeface="Calibri" panose="020F0502020204030204" pitchFamily="34" charset="0"/>
                <a:ea typeface="MS PGothic" pitchFamily="34" charset="-128"/>
                <a:cs typeface="Calibri" panose="020F0502020204030204" pitchFamily="34" charset="0"/>
              </a:rPr>
              <a:t>Sacituzumab vs TPC (ASCENT Trial): Safety</a:t>
            </a:r>
          </a:p>
        </p:txBody>
      </p:sp>
      <p:sp>
        <p:nvSpPr>
          <p:cNvPr id="38" name="Text Placeholder 12">
            <a:extLst>
              <a:ext uri="{FF2B5EF4-FFF2-40B4-BE49-F238E27FC236}">
                <a16:creationId xmlns:a16="http://schemas.microsoft.com/office/drawing/2014/main" id="{B3346178-2974-F14D-A822-8C75DACE50CD}"/>
              </a:ext>
            </a:extLst>
          </p:cNvPr>
          <p:cNvSpPr txBox="1">
            <a:spLocks/>
          </p:cNvSpPr>
          <p:nvPr/>
        </p:nvSpPr>
        <p:spPr>
          <a:xfrm>
            <a:off x="392142" y="5567936"/>
            <a:ext cx="11794253" cy="1190475"/>
          </a:xfrm>
          <a:prstGeom prst="rect">
            <a:avLst/>
          </a:prstGeom>
        </p:spPr>
        <p:txBody>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914377" rtl="0" eaLnBrk="1" fontAlgn="base" latinLnBrk="0" hangingPunct="1">
              <a:lnSpc>
                <a:spcPct val="90000"/>
              </a:lnSpc>
              <a:spcBef>
                <a:spcPts val="0"/>
              </a:spcBef>
              <a:spcAft>
                <a:spcPts val="0"/>
              </a:spcAft>
              <a:buClrTx/>
              <a:buSzTx/>
              <a:buFont typeface="Arial" panose="020B0604020202020204" pitchFamily="34" charset="0"/>
              <a:buNone/>
              <a:tabLst/>
              <a:defRPr/>
            </a:pPr>
            <a:r>
              <a:rPr kumimoji="0" lang="en-US" sz="1467"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~5% of patients in both arms discontinued for any adverse reaction</a:t>
            </a:r>
            <a:r>
              <a:rPr kumimoji="0" lang="en-US" sz="1467" b="1" i="0" u="none" strike="noStrike" kern="1200" cap="none" spc="0" normalizeH="0" baseline="30000" noProof="0" dirty="0">
                <a:ln>
                  <a:noFill/>
                </a:ln>
                <a:solidFill>
                  <a:srgbClr val="000000"/>
                </a:solidFill>
                <a:effectLst/>
                <a:uLnTx/>
                <a:uFillTx/>
                <a:latin typeface="Calibri" panose="020F0502020204030204" pitchFamily="34" charset="0"/>
                <a:ea typeface="+mn-ea"/>
                <a:cs typeface="Calibri" panose="020F0502020204030204" pitchFamily="34" charset="0"/>
              </a:rPr>
              <a:t>1</a:t>
            </a:r>
          </a:p>
          <a:p>
            <a:pPr marL="171446" marR="0" lvl="0" indent="-171446" algn="l" defTabSz="914377" rtl="0" eaLnBrk="1" fontAlgn="base" latinLnBrk="0" hangingPunct="1">
              <a:lnSpc>
                <a:spcPct val="90000"/>
              </a:lnSpc>
              <a:spcBef>
                <a:spcPts val="0"/>
              </a:spcBef>
              <a:spcAft>
                <a:spcPts val="0"/>
              </a:spcAft>
              <a:buClr>
                <a:srgbClr val="00BF6F"/>
              </a:buClr>
              <a:buSzTx/>
              <a:buFont typeface="Arial" panose="020B0604020202020204" pitchFamily="34" charset="0"/>
              <a:buChar char="•"/>
              <a:tabLst/>
              <a:defRPr/>
            </a:pPr>
            <a:r>
              <a:rPr kumimoji="0" lang="en-US" sz="1467"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Neutropenia or febrile neutropenia did not lead to any permanent discontinuation</a:t>
            </a:r>
          </a:p>
          <a:p>
            <a:pPr marL="171446" marR="0" lvl="0" indent="-171446" algn="l" defTabSz="914377" rtl="0" eaLnBrk="1" fontAlgn="base" latinLnBrk="0" hangingPunct="1">
              <a:lnSpc>
                <a:spcPct val="90000"/>
              </a:lnSpc>
              <a:spcBef>
                <a:spcPts val="0"/>
              </a:spcBef>
              <a:spcAft>
                <a:spcPts val="0"/>
              </a:spcAft>
              <a:buClr>
                <a:srgbClr val="00BF6F"/>
              </a:buClr>
              <a:buSzTx/>
              <a:buFont typeface="Arial" panose="020B0604020202020204" pitchFamily="34" charset="0"/>
              <a:buChar char="•"/>
              <a:tabLst/>
              <a:defRPr/>
            </a:pPr>
            <a:r>
              <a:rPr kumimoji="0" lang="en-US" sz="1467"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No patients discontinued treatment because of </a:t>
            </a:r>
            <a:r>
              <a:rPr kumimoji="0" lang="en-US" sz="1467" b="1" i="0" u="none" strike="noStrike" kern="120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rPr>
              <a:t>diarrhoea</a:t>
            </a:r>
            <a:endParaRPr kumimoji="0" lang="en-US" sz="1467"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endParaRPr>
          </a:p>
          <a:p>
            <a:pPr marL="0" marR="0" lvl="0" indent="0" algn="l" defTabSz="914377" rtl="0" eaLnBrk="1" fontAlgn="base" latinLnBrk="0" hangingPunct="1">
              <a:lnSpc>
                <a:spcPct val="90000"/>
              </a:lnSpc>
              <a:spcBef>
                <a:spcPts val="800"/>
              </a:spcBef>
              <a:spcAft>
                <a:spcPts val="0"/>
              </a:spcAft>
              <a:buClrTx/>
              <a:buSzTx/>
              <a:buFont typeface="Arial" panose="020B0604020202020204" pitchFamily="34" charset="0"/>
              <a:buNone/>
              <a:tabLst/>
              <a:defRPr/>
            </a:pPr>
            <a:r>
              <a:rPr kumimoji="0" lang="en-US" sz="1467"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The most frequently reported AEs leading to dose reduction were neutropenia (6.3%) </a:t>
            </a:r>
            <a:r>
              <a:rPr kumimoji="0" lang="en-GB" sz="1467"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and diarrhoea (3.3%)</a:t>
            </a:r>
            <a:r>
              <a:rPr kumimoji="0" lang="en-GB" sz="1467" b="1" i="0" u="none" strike="noStrike" kern="1200" cap="none" spc="0" normalizeH="0" baseline="30000" noProof="0" dirty="0">
                <a:ln>
                  <a:noFill/>
                </a:ln>
                <a:solidFill>
                  <a:srgbClr val="000000"/>
                </a:solidFill>
                <a:effectLst/>
                <a:uLnTx/>
                <a:uFillTx/>
                <a:latin typeface="Calibri" panose="020F0502020204030204" pitchFamily="34" charset="0"/>
                <a:ea typeface="+mn-ea"/>
                <a:cs typeface="Calibri" panose="020F0502020204030204" pitchFamily="34" charset="0"/>
              </a:rPr>
              <a:t>3</a:t>
            </a:r>
            <a:endParaRPr kumimoji="0" lang="en-US" sz="1467" b="1"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endParaRPr>
          </a:p>
        </p:txBody>
      </p:sp>
      <p:cxnSp>
        <p:nvCxnSpPr>
          <p:cNvPr id="40" name="Straight Connector 39">
            <a:extLst>
              <a:ext uri="{FF2B5EF4-FFF2-40B4-BE49-F238E27FC236}">
                <a16:creationId xmlns:a16="http://schemas.microsoft.com/office/drawing/2014/main" id="{223B621B-EE1A-9941-82DB-49B48B393F34}"/>
              </a:ext>
            </a:extLst>
          </p:cNvPr>
          <p:cNvCxnSpPr/>
          <p:nvPr/>
        </p:nvCxnSpPr>
        <p:spPr bwMode="auto">
          <a:xfrm>
            <a:off x="1977495" y="5283200"/>
            <a:ext cx="8916645" cy="0"/>
          </a:xfrm>
          <a:prstGeom prst="line">
            <a:avLst/>
          </a:prstGeom>
          <a:solidFill>
            <a:schemeClr val="accent1"/>
          </a:solidFill>
          <a:ln w="28575" cap="flat" cmpd="sng" algn="ctr">
            <a:solidFill>
              <a:schemeClr val="tx1"/>
            </a:solidFill>
            <a:prstDash val="solid"/>
            <a:round/>
            <a:headEnd type="none" w="med" len="med"/>
            <a:tailEnd type="none" w="lg" len="med"/>
          </a:ln>
          <a:effectLst/>
        </p:spPr>
      </p:cxnSp>
      <p:cxnSp>
        <p:nvCxnSpPr>
          <p:cNvPr id="41" name="Straight Connector 40">
            <a:extLst>
              <a:ext uri="{FF2B5EF4-FFF2-40B4-BE49-F238E27FC236}">
                <a16:creationId xmlns:a16="http://schemas.microsoft.com/office/drawing/2014/main" id="{0DCE60A9-06F6-5247-A1DE-47E300374BFE}"/>
              </a:ext>
            </a:extLst>
          </p:cNvPr>
          <p:cNvCxnSpPr>
            <a:cxnSpLocks/>
            <a:stCxn id="31" idx="0"/>
          </p:cNvCxnSpPr>
          <p:nvPr/>
        </p:nvCxnSpPr>
        <p:spPr bwMode="auto">
          <a:xfrm>
            <a:off x="6435817" y="1796032"/>
            <a:ext cx="0" cy="3487168"/>
          </a:xfrm>
          <a:prstGeom prst="line">
            <a:avLst/>
          </a:prstGeom>
          <a:solidFill>
            <a:schemeClr val="accent1"/>
          </a:solidFill>
          <a:ln w="28575" cap="flat" cmpd="sng" algn="ctr">
            <a:solidFill>
              <a:schemeClr val="tx1"/>
            </a:solidFill>
            <a:prstDash val="solid"/>
            <a:round/>
            <a:headEnd type="none" w="med" len="med"/>
            <a:tailEnd type="none" w="lg" len="med"/>
          </a:ln>
          <a:effectLst/>
        </p:spPr>
      </p:cxnSp>
      <p:sp>
        <p:nvSpPr>
          <p:cNvPr id="44" name="Text Placeholder 20">
            <a:extLst>
              <a:ext uri="{FF2B5EF4-FFF2-40B4-BE49-F238E27FC236}">
                <a16:creationId xmlns:a16="http://schemas.microsoft.com/office/drawing/2014/main" id="{67C953E5-9B9E-B84C-BDFF-92A858AB974F}"/>
              </a:ext>
            </a:extLst>
          </p:cNvPr>
          <p:cNvSpPr txBox="1">
            <a:spLocks/>
          </p:cNvSpPr>
          <p:nvPr/>
        </p:nvSpPr>
        <p:spPr>
          <a:xfrm>
            <a:off x="864833" y="6558059"/>
            <a:ext cx="11325224" cy="200352"/>
          </a:xfrm>
          <a:prstGeom prst="rect">
            <a:avLst/>
          </a:prstGeom>
        </p:spPr>
        <p:txBody>
          <a:bodyPr/>
          <a:lstStyle>
            <a:lvl1pPr marL="257175" indent="-257175" algn="l" rtl="0" eaLnBrk="0" fontAlgn="base" hangingPunct="0">
              <a:spcBef>
                <a:spcPct val="20000"/>
              </a:spcBef>
              <a:spcAft>
                <a:spcPct val="0"/>
              </a:spcAft>
              <a:buChar char="•"/>
              <a:defRPr sz="2400">
                <a:solidFill>
                  <a:schemeClr val="tx1"/>
                </a:solidFill>
                <a:latin typeface="+mn-lt"/>
                <a:ea typeface="+mn-ea"/>
                <a:cs typeface="+mn-cs"/>
              </a:defRPr>
            </a:lvl1pPr>
            <a:lvl2pPr marL="557213" indent="-214313" algn="l" rtl="0" eaLnBrk="0" fontAlgn="base" hangingPunct="0">
              <a:spcBef>
                <a:spcPct val="20000"/>
              </a:spcBef>
              <a:spcAft>
                <a:spcPct val="0"/>
              </a:spcAft>
              <a:buChar char="–"/>
              <a:defRPr sz="2100">
                <a:solidFill>
                  <a:schemeClr val="tx1"/>
                </a:solidFill>
                <a:latin typeface="+mn-lt"/>
              </a:defRPr>
            </a:lvl2pPr>
            <a:lvl3pPr marL="857250" indent="-171450" algn="l" rtl="0" eaLnBrk="0" fontAlgn="base" hangingPunct="0">
              <a:spcBef>
                <a:spcPct val="20000"/>
              </a:spcBef>
              <a:spcAft>
                <a:spcPct val="0"/>
              </a:spcAft>
              <a:buChar char="•"/>
              <a:defRPr sz="1800">
                <a:solidFill>
                  <a:schemeClr val="tx1"/>
                </a:solidFill>
                <a:latin typeface="+mn-lt"/>
              </a:defRPr>
            </a:lvl3pPr>
            <a:lvl4pPr marL="1200150" indent="-171450" algn="l" rtl="0" eaLnBrk="0" fontAlgn="base" hangingPunct="0">
              <a:spcBef>
                <a:spcPct val="20000"/>
              </a:spcBef>
              <a:spcAft>
                <a:spcPct val="0"/>
              </a:spcAft>
              <a:buChar char="–"/>
              <a:defRPr sz="1500">
                <a:solidFill>
                  <a:schemeClr val="tx1"/>
                </a:solidFill>
                <a:latin typeface="+mn-lt"/>
              </a:defRPr>
            </a:lvl4pPr>
            <a:lvl5pPr marL="1543050" indent="-171450" algn="l" rtl="0" eaLnBrk="0" fontAlgn="base" hangingPunct="0">
              <a:spcBef>
                <a:spcPct val="20000"/>
              </a:spcBef>
              <a:spcAft>
                <a:spcPct val="0"/>
              </a:spcAft>
              <a:buChar char="»"/>
              <a:defRPr sz="1500">
                <a:solidFill>
                  <a:schemeClr val="tx1"/>
                </a:solidFill>
                <a:latin typeface="+mn-lt"/>
              </a:defRPr>
            </a:lvl5pPr>
            <a:lvl6pPr marL="1885950" indent="-171450" algn="l" rtl="0" fontAlgn="base">
              <a:spcBef>
                <a:spcPct val="20000"/>
              </a:spcBef>
              <a:spcAft>
                <a:spcPct val="0"/>
              </a:spcAft>
              <a:buChar char="»"/>
              <a:defRPr sz="1500">
                <a:solidFill>
                  <a:schemeClr val="tx1"/>
                </a:solidFill>
                <a:latin typeface="+mn-lt"/>
              </a:defRPr>
            </a:lvl6pPr>
            <a:lvl7pPr marL="2228850" indent="-171450" algn="l" rtl="0" fontAlgn="base">
              <a:spcBef>
                <a:spcPct val="20000"/>
              </a:spcBef>
              <a:spcAft>
                <a:spcPct val="0"/>
              </a:spcAft>
              <a:buChar char="»"/>
              <a:defRPr sz="1500">
                <a:solidFill>
                  <a:schemeClr val="tx1"/>
                </a:solidFill>
                <a:latin typeface="+mn-lt"/>
              </a:defRPr>
            </a:lvl7pPr>
            <a:lvl8pPr marL="2571750" indent="-171450" algn="l" rtl="0" fontAlgn="base">
              <a:spcBef>
                <a:spcPct val="20000"/>
              </a:spcBef>
              <a:spcAft>
                <a:spcPct val="0"/>
              </a:spcAft>
              <a:buChar char="»"/>
              <a:defRPr sz="1500">
                <a:solidFill>
                  <a:schemeClr val="tx1"/>
                </a:solidFill>
                <a:latin typeface="+mn-lt"/>
              </a:defRPr>
            </a:lvl8pPr>
            <a:lvl9pPr marL="2914650" indent="-171450" algn="l" rtl="0" fontAlgn="base">
              <a:spcBef>
                <a:spcPct val="20000"/>
              </a:spcBef>
              <a:spcAft>
                <a:spcPct val="0"/>
              </a:spcAft>
              <a:buChar char="»"/>
              <a:defRPr sz="1500">
                <a:solidFill>
                  <a:schemeClr val="tx1"/>
                </a:solidFill>
                <a:latin typeface="+mn-lt"/>
              </a:defRPr>
            </a:lvl9pPr>
          </a:lstStyle>
          <a:p>
            <a:pPr marL="0" marR="0" lvl="0" indent="0" algn="r" defTabSz="1219170" rtl="0" eaLnBrk="0" fontAlgn="base" latinLnBrk="0" hangingPunct="0">
              <a:lnSpc>
                <a:spcPct val="90000"/>
              </a:lnSpc>
              <a:spcBef>
                <a:spcPts val="0"/>
              </a:spcBef>
              <a:spcAft>
                <a:spcPct val="0"/>
              </a:spcAft>
              <a:buClrTx/>
              <a:buSzTx/>
              <a:buFontTx/>
              <a:buNone/>
              <a:tabLst/>
              <a:defRPr/>
            </a:pPr>
            <a:r>
              <a:rPr kumimoji="0" lang="en-GB" sz="1333" b="0" i="0" u="none" strike="noStrike" kern="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rPr>
              <a:t>Bardia</a:t>
            </a:r>
            <a:r>
              <a:rPr kumimoji="0" lang="en-GB" sz="1333"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A, et al. ESMO 2020; Abstract LBA17.; </a:t>
            </a:r>
            <a:r>
              <a:rPr kumimoji="0" lang="en-GB" sz="1333" b="0" i="0" u="none" strike="noStrike" kern="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rPr>
              <a:t>Bardia</a:t>
            </a:r>
            <a:r>
              <a:rPr kumimoji="0" lang="en-GB" sz="1333"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A, et al, NEJM 2021</a:t>
            </a:r>
          </a:p>
        </p:txBody>
      </p:sp>
    </p:spTree>
    <p:extLst>
      <p:ext uri="{BB962C8B-B14F-4D97-AF65-F5344CB8AC3E}">
        <p14:creationId xmlns:p14="http://schemas.microsoft.com/office/powerpoint/2010/main" val="2109821561"/>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2" name="Text Placeholder 20">
            <a:extLst>
              <a:ext uri="{FF2B5EF4-FFF2-40B4-BE49-F238E27FC236}">
                <a16:creationId xmlns:a16="http://schemas.microsoft.com/office/drawing/2014/main" id="{609C8487-B2C9-7146-A361-BD66FD23B214}"/>
              </a:ext>
            </a:extLst>
          </p:cNvPr>
          <p:cNvSpPr txBox="1">
            <a:spLocks/>
          </p:cNvSpPr>
          <p:nvPr/>
        </p:nvSpPr>
        <p:spPr>
          <a:xfrm>
            <a:off x="851724" y="6484472"/>
            <a:ext cx="11325224" cy="200352"/>
          </a:xfrm>
          <a:prstGeom prst="rect">
            <a:avLst/>
          </a:prstGeom>
        </p:spPr>
        <p:txBody>
          <a:bodyPr/>
          <a:lstStyle>
            <a:lvl1pPr marL="257175" indent="-257175" algn="l" rtl="0" eaLnBrk="0" fontAlgn="base" hangingPunct="0">
              <a:spcBef>
                <a:spcPct val="20000"/>
              </a:spcBef>
              <a:spcAft>
                <a:spcPct val="0"/>
              </a:spcAft>
              <a:buChar char="•"/>
              <a:defRPr sz="2400">
                <a:solidFill>
                  <a:schemeClr val="tx1"/>
                </a:solidFill>
                <a:latin typeface="+mn-lt"/>
                <a:ea typeface="+mn-ea"/>
                <a:cs typeface="+mn-cs"/>
              </a:defRPr>
            </a:lvl1pPr>
            <a:lvl2pPr marL="557213" indent="-214313" algn="l" rtl="0" eaLnBrk="0" fontAlgn="base" hangingPunct="0">
              <a:spcBef>
                <a:spcPct val="20000"/>
              </a:spcBef>
              <a:spcAft>
                <a:spcPct val="0"/>
              </a:spcAft>
              <a:buChar char="–"/>
              <a:defRPr sz="2100">
                <a:solidFill>
                  <a:schemeClr val="tx1"/>
                </a:solidFill>
                <a:latin typeface="+mn-lt"/>
              </a:defRPr>
            </a:lvl2pPr>
            <a:lvl3pPr marL="857250" indent="-171450" algn="l" rtl="0" eaLnBrk="0" fontAlgn="base" hangingPunct="0">
              <a:spcBef>
                <a:spcPct val="20000"/>
              </a:spcBef>
              <a:spcAft>
                <a:spcPct val="0"/>
              </a:spcAft>
              <a:buChar char="•"/>
              <a:defRPr sz="1800">
                <a:solidFill>
                  <a:schemeClr val="tx1"/>
                </a:solidFill>
                <a:latin typeface="+mn-lt"/>
              </a:defRPr>
            </a:lvl3pPr>
            <a:lvl4pPr marL="1200150" indent="-171450" algn="l" rtl="0" eaLnBrk="0" fontAlgn="base" hangingPunct="0">
              <a:spcBef>
                <a:spcPct val="20000"/>
              </a:spcBef>
              <a:spcAft>
                <a:spcPct val="0"/>
              </a:spcAft>
              <a:buChar char="–"/>
              <a:defRPr sz="1500">
                <a:solidFill>
                  <a:schemeClr val="tx1"/>
                </a:solidFill>
                <a:latin typeface="+mn-lt"/>
              </a:defRPr>
            </a:lvl4pPr>
            <a:lvl5pPr marL="1543050" indent="-171450" algn="l" rtl="0" eaLnBrk="0" fontAlgn="base" hangingPunct="0">
              <a:spcBef>
                <a:spcPct val="20000"/>
              </a:spcBef>
              <a:spcAft>
                <a:spcPct val="0"/>
              </a:spcAft>
              <a:buChar char="»"/>
              <a:defRPr sz="1500">
                <a:solidFill>
                  <a:schemeClr val="tx1"/>
                </a:solidFill>
                <a:latin typeface="+mn-lt"/>
              </a:defRPr>
            </a:lvl5pPr>
            <a:lvl6pPr marL="1885950" indent="-171450" algn="l" rtl="0" fontAlgn="base">
              <a:spcBef>
                <a:spcPct val="20000"/>
              </a:spcBef>
              <a:spcAft>
                <a:spcPct val="0"/>
              </a:spcAft>
              <a:buChar char="»"/>
              <a:defRPr sz="1500">
                <a:solidFill>
                  <a:schemeClr val="tx1"/>
                </a:solidFill>
                <a:latin typeface="+mn-lt"/>
              </a:defRPr>
            </a:lvl6pPr>
            <a:lvl7pPr marL="2228850" indent="-171450" algn="l" rtl="0" fontAlgn="base">
              <a:spcBef>
                <a:spcPct val="20000"/>
              </a:spcBef>
              <a:spcAft>
                <a:spcPct val="0"/>
              </a:spcAft>
              <a:buChar char="»"/>
              <a:defRPr sz="1500">
                <a:solidFill>
                  <a:schemeClr val="tx1"/>
                </a:solidFill>
                <a:latin typeface="+mn-lt"/>
              </a:defRPr>
            </a:lvl7pPr>
            <a:lvl8pPr marL="2571750" indent="-171450" algn="l" rtl="0" fontAlgn="base">
              <a:spcBef>
                <a:spcPct val="20000"/>
              </a:spcBef>
              <a:spcAft>
                <a:spcPct val="0"/>
              </a:spcAft>
              <a:buChar char="»"/>
              <a:defRPr sz="1500">
                <a:solidFill>
                  <a:schemeClr val="tx1"/>
                </a:solidFill>
                <a:latin typeface="+mn-lt"/>
              </a:defRPr>
            </a:lvl8pPr>
            <a:lvl9pPr marL="2914650" indent="-171450" algn="l" rtl="0" fontAlgn="base">
              <a:spcBef>
                <a:spcPct val="20000"/>
              </a:spcBef>
              <a:spcAft>
                <a:spcPct val="0"/>
              </a:spcAft>
              <a:buChar char="»"/>
              <a:defRPr sz="1500">
                <a:solidFill>
                  <a:schemeClr val="tx1"/>
                </a:solidFill>
                <a:latin typeface="+mn-lt"/>
              </a:defRPr>
            </a:lvl9pPr>
          </a:lstStyle>
          <a:p>
            <a:pPr marL="0" marR="0" lvl="0" indent="0" algn="r" defTabSz="1219170" rtl="0" eaLnBrk="0" fontAlgn="base" latinLnBrk="0" hangingPunct="0">
              <a:lnSpc>
                <a:spcPct val="90000"/>
              </a:lnSpc>
              <a:spcBef>
                <a:spcPts val="0"/>
              </a:spcBef>
              <a:spcAft>
                <a:spcPct val="0"/>
              </a:spcAft>
              <a:buClrTx/>
              <a:buSzTx/>
              <a:buFontTx/>
              <a:buNone/>
              <a:tabLst/>
              <a:defRPr/>
            </a:pPr>
            <a:r>
              <a:rPr kumimoji="0" lang="en-GB" sz="1200" b="0" i="0" u="none" strike="noStrike" kern="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rPr>
              <a:t>Krop</a:t>
            </a:r>
            <a:r>
              <a:rPr kumimoji="0" lang="en-GB" sz="1200"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I, et al. SABCS 2021</a:t>
            </a:r>
          </a:p>
        </p:txBody>
      </p:sp>
      <p:sp>
        <p:nvSpPr>
          <p:cNvPr id="75" name="Rectangle 6">
            <a:extLst>
              <a:ext uri="{FF2B5EF4-FFF2-40B4-BE49-F238E27FC236}">
                <a16:creationId xmlns:a16="http://schemas.microsoft.com/office/drawing/2014/main" id="{AC4E8E7D-A925-BC46-A256-A839150D6E0C}"/>
              </a:ext>
            </a:extLst>
          </p:cNvPr>
          <p:cNvSpPr>
            <a:spLocks noChangeArrowheads="1"/>
          </p:cNvSpPr>
          <p:nvPr/>
        </p:nvSpPr>
        <p:spPr bwMode="auto">
          <a:xfrm>
            <a:off x="131097" y="233304"/>
            <a:ext cx="11903587" cy="864840"/>
          </a:xfrm>
          <a:prstGeom prst="rect">
            <a:avLst/>
          </a:prstGeom>
          <a:noFill/>
          <a:ln w="9525">
            <a:noFill/>
            <a:miter lim="800000"/>
            <a:headEnd/>
            <a:tailEnd/>
          </a:ln>
        </p:spPr>
        <p:txBody>
          <a:bodyPr anchor="ctr"/>
          <a:lstStyle/>
          <a:p>
            <a:pPr marL="0" marR="0" lvl="0" indent="0" algn="ctr" defTabSz="609585" rtl="0" eaLnBrk="0" fontAlgn="base" latinLnBrk="0" hangingPunct="0">
              <a:lnSpc>
                <a:spcPct val="90000"/>
              </a:lnSpc>
              <a:spcBef>
                <a:spcPct val="0"/>
              </a:spcBef>
              <a:spcAft>
                <a:spcPct val="0"/>
              </a:spcAft>
              <a:buClrTx/>
              <a:buSzTx/>
              <a:buFontTx/>
              <a:buNone/>
              <a:tabLst/>
              <a:defRPr/>
            </a:pPr>
            <a:r>
              <a:rPr kumimoji="0" lang="de-DE" sz="3733" b="1"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rPr>
              <a:t>Trop2-ADC: Dato-</a:t>
            </a:r>
            <a:r>
              <a:rPr kumimoji="0" lang="de-DE" sz="3733" b="1" i="0" u="none" strike="noStrike" kern="1200" cap="none" spc="0" normalizeH="0" baseline="0" noProof="0" dirty="0" err="1">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rPr>
              <a:t>DXd</a:t>
            </a:r>
            <a:r>
              <a:rPr kumimoji="0" lang="de-DE" sz="3733" b="1"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rPr>
              <a:t> (</a:t>
            </a:r>
            <a:r>
              <a:rPr kumimoji="0" lang="en-US" sz="3733" b="1" i="0" u="none" strike="noStrike" kern="1200" cap="none" spc="0" normalizeH="0" baseline="0" noProof="0" dirty="0" err="1">
                <a:ln>
                  <a:noFill/>
                </a:ln>
                <a:solidFill>
                  <a:srgbClr val="000000"/>
                </a:solidFill>
                <a:effectLst/>
                <a:uLnTx/>
                <a:uFillTx/>
                <a:latin typeface="Calibri" panose="020F0502020204030204" pitchFamily="34" charset="0"/>
                <a:ea typeface="MS PGothic" panose="020B0600070205080204" pitchFamily="34" charset="-128"/>
                <a:cs typeface="+mn-cs"/>
              </a:rPr>
              <a:t>Datopotamab</a:t>
            </a:r>
            <a:r>
              <a:rPr kumimoji="0" lang="en-US" sz="3733" b="1"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rPr>
              <a:t>) </a:t>
            </a:r>
            <a:r>
              <a:rPr kumimoji="0" lang="de-DE" sz="3733" b="1"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rPr>
              <a:t>in </a:t>
            </a:r>
            <a:r>
              <a:rPr kumimoji="0" lang="de-DE" sz="3733" b="1" i="0" u="none" strike="noStrike" kern="1200" cap="none" spc="0" normalizeH="0" baseline="0" noProof="0" dirty="0" err="1">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rPr>
              <a:t>pretreated</a:t>
            </a:r>
            <a:r>
              <a:rPr kumimoji="0" lang="de-DE" sz="3733" b="1"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rPr>
              <a:t> </a:t>
            </a:r>
            <a:r>
              <a:rPr kumimoji="0" lang="de-DE" sz="3733" b="1" i="0" u="none" strike="noStrike" kern="1200" cap="none" spc="0" normalizeH="0" baseline="0" noProof="0" dirty="0" err="1">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rPr>
              <a:t>mTNBC</a:t>
            </a:r>
            <a:endParaRPr kumimoji="0" lang="en-US" sz="5333" b="1"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pic>
        <p:nvPicPr>
          <p:cNvPr id="3" name="Picture 2">
            <a:extLst>
              <a:ext uri="{FF2B5EF4-FFF2-40B4-BE49-F238E27FC236}">
                <a16:creationId xmlns:a16="http://schemas.microsoft.com/office/drawing/2014/main" id="{487546AC-ED08-BA43-90E9-8EFB444E41E7}"/>
              </a:ext>
            </a:extLst>
          </p:cNvPr>
          <p:cNvPicPr>
            <a:picLocks noChangeAspect="1"/>
          </p:cNvPicPr>
          <p:nvPr/>
        </p:nvPicPr>
        <p:blipFill>
          <a:blip r:embed="rId3"/>
          <a:stretch>
            <a:fillRect/>
          </a:stretch>
        </p:blipFill>
        <p:spPr>
          <a:xfrm>
            <a:off x="344184" y="2354628"/>
            <a:ext cx="6006931" cy="3048000"/>
          </a:xfrm>
          <a:prstGeom prst="rect">
            <a:avLst/>
          </a:prstGeom>
        </p:spPr>
      </p:pic>
      <p:sp>
        <p:nvSpPr>
          <p:cNvPr id="122" name="Content Placeholder 21">
            <a:extLst>
              <a:ext uri="{FF2B5EF4-FFF2-40B4-BE49-F238E27FC236}">
                <a16:creationId xmlns:a16="http://schemas.microsoft.com/office/drawing/2014/main" id="{CEBBFBB9-0AC4-5442-910C-7BCE8F0F6E14}"/>
              </a:ext>
            </a:extLst>
          </p:cNvPr>
          <p:cNvSpPr txBox="1">
            <a:spLocks/>
          </p:cNvSpPr>
          <p:nvPr/>
        </p:nvSpPr>
        <p:spPr bwMode="auto">
          <a:xfrm>
            <a:off x="1493489" y="4637153"/>
            <a:ext cx="2738208" cy="765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noAutofit/>
          </a:bodyPr>
          <a:lstStyle>
            <a:lvl1pPr marL="342900" indent="-342900" algn="l" defTabSz="457200" rtl="0" eaLnBrk="1" fontAlgn="base" hangingPunct="1">
              <a:spcBef>
                <a:spcPct val="20000"/>
              </a:spcBef>
              <a:spcAft>
                <a:spcPct val="0"/>
              </a:spcAft>
              <a:buClr>
                <a:schemeClr val="tx1"/>
              </a:buClr>
              <a:buSzPct val="35000"/>
              <a:buFont typeface="Wingdings" panose="05000000000000000000" pitchFamily="2" charset="2"/>
              <a:buChar char="u"/>
              <a:defRPr sz="2100" kern="1200">
                <a:solidFill>
                  <a:schemeClr val="tx2"/>
                </a:solidFill>
                <a:latin typeface="Arial" panose="020B0604020202020204" pitchFamily="34" charset="0"/>
                <a:ea typeface="MS PGothic" pitchFamily="34" charset="-128"/>
                <a:cs typeface="Arial" panose="020B0604020202020204" pitchFamily="34" charset="0"/>
              </a:defRPr>
            </a:lvl1pPr>
            <a:lvl2pPr marL="742950" indent="-285750" algn="l" defTabSz="457200" rtl="0" eaLnBrk="1" fontAlgn="base" hangingPunct="1">
              <a:spcBef>
                <a:spcPct val="20000"/>
              </a:spcBef>
              <a:spcAft>
                <a:spcPct val="0"/>
              </a:spcAft>
              <a:buClr>
                <a:schemeClr val="tx1"/>
              </a:buClr>
              <a:buSzPct val="35000"/>
              <a:buFont typeface="Wingdings" panose="05000000000000000000" pitchFamily="2" charset="2"/>
              <a:buChar char="u"/>
              <a:defRPr sz="1800" kern="1200">
                <a:solidFill>
                  <a:schemeClr val="tx2"/>
                </a:solidFill>
                <a:latin typeface="Arial" panose="020B0604020202020204" pitchFamily="34" charset="0"/>
                <a:ea typeface="MS PGothic" pitchFamily="34" charset="-128"/>
                <a:cs typeface="Arial" panose="020B0604020202020204" pitchFamily="34" charset="0"/>
              </a:defRPr>
            </a:lvl2pPr>
            <a:lvl3pPr marL="1143000" indent="-228600" algn="l" defTabSz="457200" rtl="0" eaLnBrk="1" fontAlgn="base" hangingPunct="1">
              <a:spcBef>
                <a:spcPct val="20000"/>
              </a:spcBef>
              <a:spcAft>
                <a:spcPct val="0"/>
              </a:spcAft>
              <a:buClr>
                <a:schemeClr val="tx1"/>
              </a:buClr>
              <a:buSzPct val="35000"/>
              <a:buFont typeface="Wingdings" panose="05000000000000000000" pitchFamily="2" charset="2"/>
              <a:buChar char="u"/>
              <a:defRPr sz="1500" kern="1200">
                <a:solidFill>
                  <a:schemeClr val="tx2"/>
                </a:solidFill>
                <a:latin typeface="Arial" panose="020B0604020202020204" pitchFamily="34" charset="0"/>
                <a:ea typeface="MS PGothic" pitchFamily="34" charset="-128"/>
                <a:cs typeface="Arial" panose="020B0604020202020204" pitchFamily="34" charset="0"/>
              </a:defRPr>
            </a:lvl3pPr>
            <a:lvl4pPr marL="1600200" indent="-228600" algn="l" defTabSz="457200" rtl="0" eaLnBrk="1" fontAlgn="base" hangingPunct="1">
              <a:spcBef>
                <a:spcPct val="20000"/>
              </a:spcBef>
              <a:spcAft>
                <a:spcPct val="0"/>
              </a:spcAft>
              <a:buFont typeface="Arial" panose="020B0604020202020204" pitchFamily="34" charset="0"/>
              <a:buChar char="–"/>
              <a:defRPr sz="1350" kern="1200">
                <a:solidFill>
                  <a:schemeClr val="tx2"/>
                </a:solidFill>
                <a:latin typeface="+mn-lt"/>
                <a:ea typeface="MS PGothic" pitchFamily="34" charset="-128"/>
                <a:cs typeface="+mn-cs"/>
              </a:defRPr>
            </a:lvl4pPr>
            <a:lvl5pPr marL="2057400" indent="-228600" algn="l" defTabSz="457200" rtl="0" eaLnBrk="1" fontAlgn="base" hangingPunct="1">
              <a:spcBef>
                <a:spcPct val="20000"/>
              </a:spcBef>
              <a:spcAft>
                <a:spcPct val="0"/>
              </a:spcAft>
              <a:buFont typeface="Arial" panose="020B0604020202020204" pitchFamily="34" charset="0"/>
              <a:buChar char="»"/>
              <a:defRPr sz="1350" kern="1200">
                <a:solidFill>
                  <a:schemeClr val="tx2"/>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135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135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135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1350" kern="1200">
                <a:solidFill>
                  <a:schemeClr val="tx1"/>
                </a:solidFill>
                <a:latin typeface="+mn-lt"/>
                <a:ea typeface="+mn-ea"/>
                <a:cs typeface="+mn-cs"/>
              </a:defRPr>
            </a:lvl9pPr>
          </a:lstStyle>
          <a:p>
            <a:pPr marL="0" marR="0" lvl="0" indent="0" algn="ctr" defTabSz="609585" rtl="0" eaLnBrk="1" fontAlgn="base" latinLnBrk="0" hangingPunct="1">
              <a:lnSpc>
                <a:spcPct val="100000"/>
              </a:lnSpc>
              <a:spcBef>
                <a:spcPts val="0"/>
              </a:spcBef>
              <a:spcAft>
                <a:spcPts val="0"/>
              </a:spcAft>
              <a:buClr>
                <a:prstClr val="black"/>
              </a:buClr>
              <a:buSzPct val="35000"/>
              <a:buFont typeface="Wingdings" panose="05000000000000000000" pitchFamily="2" charset="2"/>
              <a:buNone/>
              <a:tabLst/>
              <a:defRPr/>
            </a:pPr>
            <a:r>
              <a:rPr kumimoji="0" lang="en-US" sz="1467" b="1" i="0" u="none" strike="noStrike" kern="1200" cap="none" spc="0" normalizeH="0" baseline="0" noProof="0" dirty="0">
                <a:ln>
                  <a:noFill/>
                </a:ln>
                <a:solidFill>
                  <a:prstClr val="black"/>
                </a:solidFill>
                <a:effectLst/>
                <a:uLnTx/>
                <a:uFillTx/>
                <a:latin typeface="Calibri" panose="020F0502020204030204" pitchFamily="34" charset="0"/>
                <a:ea typeface="MS PGothic" pitchFamily="34" charset="-128"/>
                <a:cs typeface="Calibri" panose="020F0502020204030204" pitchFamily="34" charset="0"/>
              </a:rPr>
              <a:t>3L+, 68%</a:t>
            </a:r>
          </a:p>
          <a:p>
            <a:pPr marL="0" marR="0" lvl="0" indent="0" algn="ctr" defTabSz="609585" rtl="0" eaLnBrk="1" fontAlgn="base" latinLnBrk="0" hangingPunct="1">
              <a:lnSpc>
                <a:spcPct val="100000"/>
              </a:lnSpc>
              <a:spcBef>
                <a:spcPts val="0"/>
              </a:spcBef>
              <a:spcAft>
                <a:spcPts val="0"/>
              </a:spcAft>
              <a:buClr>
                <a:prstClr val="black"/>
              </a:buClr>
              <a:buSzPct val="35000"/>
              <a:buFont typeface="Wingdings" panose="05000000000000000000" pitchFamily="2" charset="2"/>
              <a:buNone/>
              <a:tabLst/>
              <a:defRPr/>
            </a:pPr>
            <a:r>
              <a:rPr kumimoji="0" lang="en-US" sz="1467" b="1" i="0" u="none" strike="noStrike" kern="1200" cap="none" spc="0" normalizeH="0" baseline="0" noProof="0" dirty="0" err="1">
                <a:ln>
                  <a:noFill/>
                </a:ln>
                <a:solidFill>
                  <a:prstClr val="black"/>
                </a:solidFill>
                <a:effectLst/>
                <a:uLnTx/>
                <a:uFillTx/>
                <a:latin typeface="Calibri" panose="020F0502020204030204" pitchFamily="34" charset="0"/>
                <a:ea typeface="MS PGothic" pitchFamily="34" charset="-128"/>
                <a:cs typeface="Calibri" panose="020F0502020204030204" pitchFamily="34" charset="0"/>
              </a:rPr>
              <a:t>Taxanes</a:t>
            </a:r>
            <a:r>
              <a:rPr kumimoji="0" lang="en-US" sz="1467" b="1" i="0" u="none" strike="noStrike" kern="1200" cap="none" spc="0" normalizeH="0" baseline="0" noProof="0" dirty="0">
                <a:ln>
                  <a:noFill/>
                </a:ln>
                <a:solidFill>
                  <a:prstClr val="black"/>
                </a:solidFill>
                <a:effectLst/>
                <a:uLnTx/>
                <a:uFillTx/>
                <a:latin typeface="Calibri" panose="020F0502020204030204" pitchFamily="34" charset="0"/>
                <a:ea typeface="MS PGothic" pitchFamily="34" charset="-128"/>
                <a:cs typeface="Calibri" panose="020F0502020204030204" pitchFamily="34" charset="0"/>
              </a:rPr>
              <a:t>, 91%, Platinum, 52%</a:t>
            </a:r>
          </a:p>
          <a:p>
            <a:pPr marL="0" marR="0" lvl="0" indent="0" algn="ctr" defTabSz="609585" rtl="0" eaLnBrk="1" fontAlgn="base" latinLnBrk="0" hangingPunct="1">
              <a:lnSpc>
                <a:spcPct val="100000"/>
              </a:lnSpc>
              <a:spcBef>
                <a:spcPts val="0"/>
              </a:spcBef>
              <a:spcAft>
                <a:spcPts val="0"/>
              </a:spcAft>
              <a:buClr>
                <a:prstClr val="black"/>
              </a:buClr>
              <a:buSzPct val="35000"/>
              <a:buFont typeface="Wingdings" panose="05000000000000000000" pitchFamily="2" charset="2"/>
              <a:buNone/>
              <a:tabLst/>
              <a:defRPr/>
            </a:pPr>
            <a:r>
              <a:rPr kumimoji="0" lang="en-US" sz="1467" b="1" i="0" u="none" strike="noStrike" kern="1200" cap="none" spc="0" normalizeH="0" baseline="0" noProof="0" dirty="0">
                <a:ln>
                  <a:noFill/>
                </a:ln>
                <a:solidFill>
                  <a:prstClr val="black"/>
                </a:solidFill>
                <a:effectLst/>
                <a:uLnTx/>
                <a:uFillTx/>
                <a:latin typeface="Calibri" panose="020F0502020204030204" pitchFamily="34" charset="0"/>
                <a:ea typeface="MS PGothic" pitchFamily="34" charset="-128"/>
                <a:cs typeface="Calibri" panose="020F0502020204030204" pitchFamily="34" charset="0"/>
              </a:rPr>
              <a:t>CIT, 43%, Topo I ADC, 30%</a:t>
            </a:r>
          </a:p>
        </p:txBody>
      </p:sp>
      <p:graphicFrame>
        <p:nvGraphicFramePr>
          <p:cNvPr id="123" name="Table 122">
            <a:extLst>
              <a:ext uri="{FF2B5EF4-FFF2-40B4-BE49-F238E27FC236}">
                <a16:creationId xmlns:a16="http://schemas.microsoft.com/office/drawing/2014/main" id="{79026D6A-AA37-A242-ADF8-3F18C4153E1F}"/>
              </a:ext>
            </a:extLst>
          </p:cNvPr>
          <p:cNvGraphicFramePr>
            <a:graphicFrameLocks noGrp="1"/>
          </p:cNvGraphicFramePr>
          <p:nvPr/>
        </p:nvGraphicFramePr>
        <p:xfrm>
          <a:off x="2862593" y="2129515"/>
          <a:ext cx="3089883" cy="1263261"/>
        </p:xfrm>
        <a:graphic>
          <a:graphicData uri="http://schemas.openxmlformats.org/drawingml/2006/table">
            <a:tbl>
              <a:tblPr firstRow="1" bandRow="1">
                <a:tableStyleId>{B301B821-A1FF-4177-AEE7-76D212191A09}</a:tableStyleId>
              </a:tblPr>
              <a:tblGrid>
                <a:gridCol w="661384">
                  <a:extLst>
                    <a:ext uri="{9D8B030D-6E8A-4147-A177-3AD203B41FA5}">
                      <a16:colId xmlns:a16="http://schemas.microsoft.com/office/drawing/2014/main" val="222006649"/>
                    </a:ext>
                  </a:extLst>
                </a:gridCol>
                <a:gridCol w="1123199">
                  <a:extLst>
                    <a:ext uri="{9D8B030D-6E8A-4147-A177-3AD203B41FA5}">
                      <a16:colId xmlns:a16="http://schemas.microsoft.com/office/drawing/2014/main" val="153655792"/>
                    </a:ext>
                  </a:extLst>
                </a:gridCol>
                <a:gridCol w="1305300">
                  <a:extLst>
                    <a:ext uri="{9D8B030D-6E8A-4147-A177-3AD203B41FA5}">
                      <a16:colId xmlns:a16="http://schemas.microsoft.com/office/drawing/2014/main" val="2056534712"/>
                    </a:ext>
                  </a:extLst>
                </a:gridCol>
              </a:tblGrid>
              <a:tr h="467360">
                <a:tc>
                  <a:txBody>
                    <a:bodyPr/>
                    <a:lstStyle/>
                    <a:p>
                      <a:endParaRPr lang="en-US" sz="1600" b="1" dirty="0">
                        <a:latin typeface="Calibri" panose="020F0502020204030204" pitchFamily="34" charset="0"/>
                        <a:cs typeface="Calibri" panose="020F0502020204030204" pitchFamily="34" charset="0"/>
                      </a:endParaRPr>
                    </a:p>
                  </a:txBody>
                  <a:tcPr marL="48000" marR="48000" marT="0" marB="0"/>
                </a:tc>
                <a:tc>
                  <a:txBody>
                    <a:bodyPr/>
                    <a:lstStyle/>
                    <a:p>
                      <a:pPr algn="ctr"/>
                      <a:r>
                        <a:rPr lang="en-US" sz="1600" b="1" dirty="0">
                          <a:solidFill>
                            <a:schemeClr val="tx1"/>
                          </a:solidFill>
                          <a:latin typeface="Calibri" panose="020F0502020204030204" pitchFamily="34" charset="0"/>
                          <a:cs typeface="Calibri" panose="020F0502020204030204" pitchFamily="34" charset="0"/>
                        </a:rPr>
                        <a:t>All patients </a:t>
                      </a:r>
                      <a:r>
                        <a:rPr lang="en-US" sz="1500" b="1" dirty="0">
                          <a:solidFill>
                            <a:schemeClr val="tx1"/>
                          </a:solidFill>
                          <a:latin typeface="Calibri" panose="020F0502020204030204" pitchFamily="34" charset="0"/>
                          <a:cs typeface="Calibri" panose="020F0502020204030204" pitchFamily="34" charset="0"/>
                        </a:rPr>
                        <a:t>(n=44)</a:t>
                      </a:r>
                      <a:endParaRPr lang="en-US" sz="1600" b="1" dirty="0">
                        <a:solidFill>
                          <a:schemeClr val="tx1"/>
                        </a:solidFill>
                        <a:latin typeface="Calibri" panose="020F0502020204030204" pitchFamily="34" charset="0"/>
                        <a:cs typeface="Calibri" panose="020F0502020204030204" pitchFamily="34" charset="0"/>
                      </a:endParaRPr>
                    </a:p>
                  </a:txBody>
                  <a:tcPr marL="48000" marR="48000" marT="0" marB="0"/>
                </a:tc>
                <a:tc>
                  <a:txBody>
                    <a:bodyPr/>
                    <a:lstStyle/>
                    <a:p>
                      <a:pPr algn="ctr"/>
                      <a:r>
                        <a:rPr lang="en-US" sz="1600" b="1" dirty="0">
                          <a:solidFill>
                            <a:schemeClr val="tx1"/>
                          </a:solidFill>
                          <a:latin typeface="Calibri" panose="020F0502020204030204" pitchFamily="34" charset="0"/>
                          <a:cs typeface="Calibri" panose="020F0502020204030204" pitchFamily="34" charset="0"/>
                        </a:rPr>
                        <a:t>SG/</a:t>
                      </a:r>
                      <a:r>
                        <a:rPr lang="en-US" sz="1600" b="1" dirty="0" err="1">
                          <a:solidFill>
                            <a:schemeClr val="tx1"/>
                          </a:solidFill>
                          <a:latin typeface="Calibri" panose="020F0502020204030204" pitchFamily="34" charset="0"/>
                          <a:cs typeface="Calibri" panose="020F0502020204030204" pitchFamily="34" charset="0"/>
                        </a:rPr>
                        <a:t>DXd</a:t>
                      </a:r>
                      <a:r>
                        <a:rPr lang="en-US" sz="1600" b="1" dirty="0">
                          <a:solidFill>
                            <a:schemeClr val="tx1"/>
                          </a:solidFill>
                          <a:latin typeface="Calibri" panose="020F0502020204030204" pitchFamily="34" charset="0"/>
                          <a:cs typeface="Calibri" panose="020F0502020204030204" pitchFamily="34" charset="0"/>
                        </a:rPr>
                        <a:t> naïve</a:t>
                      </a:r>
                    </a:p>
                    <a:p>
                      <a:pPr algn="ctr"/>
                      <a:r>
                        <a:rPr lang="en-US" sz="1500" b="1" dirty="0">
                          <a:solidFill>
                            <a:schemeClr val="tx1"/>
                          </a:solidFill>
                          <a:latin typeface="Calibri" panose="020F0502020204030204" pitchFamily="34" charset="0"/>
                          <a:cs typeface="Calibri" panose="020F0502020204030204" pitchFamily="34" charset="0"/>
                        </a:rPr>
                        <a:t>(n=27)</a:t>
                      </a:r>
                    </a:p>
                  </a:txBody>
                  <a:tcPr marL="48000" marR="48000" marT="0" marB="0"/>
                </a:tc>
                <a:extLst>
                  <a:ext uri="{0D108BD9-81ED-4DB2-BD59-A6C34878D82A}">
                    <a16:rowId xmlns:a16="http://schemas.microsoft.com/office/drawing/2014/main" val="3846247851"/>
                  </a:ext>
                </a:extLst>
              </a:tr>
              <a:tr h="263607">
                <a:tc>
                  <a:txBody>
                    <a:bodyPr/>
                    <a:lstStyle/>
                    <a:p>
                      <a:r>
                        <a:rPr lang="en-US" sz="1600" b="1" dirty="0">
                          <a:latin typeface="Calibri" panose="020F0502020204030204" pitchFamily="34" charset="0"/>
                          <a:cs typeface="Calibri" panose="020F0502020204030204" pitchFamily="34" charset="0"/>
                        </a:rPr>
                        <a:t>ORR</a:t>
                      </a:r>
                    </a:p>
                  </a:txBody>
                  <a:tcPr marL="48000" marR="48000" marT="0" marB="0"/>
                </a:tc>
                <a:tc>
                  <a:txBody>
                    <a:bodyPr/>
                    <a:lstStyle/>
                    <a:p>
                      <a:pPr algn="ctr"/>
                      <a:r>
                        <a:rPr lang="en-US" sz="1600" b="1" dirty="0">
                          <a:latin typeface="Calibri" panose="020F0502020204030204" pitchFamily="34" charset="0"/>
                          <a:cs typeface="Calibri" panose="020F0502020204030204" pitchFamily="34" charset="0"/>
                        </a:rPr>
                        <a:t>34%</a:t>
                      </a:r>
                    </a:p>
                  </a:txBody>
                  <a:tcPr marL="48000" marR="48000" marT="0" marB="0"/>
                </a:tc>
                <a:tc>
                  <a:txBody>
                    <a:bodyPr/>
                    <a:lstStyle/>
                    <a:p>
                      <a:pPr algn="ctr"/>
                      <a:r>
                        <a:rPr lang="en-US" sz="1600" b="1" dirty="0">
                          <a:latin typeface="Calibri" panose="020F0502020204030204" pitchFamily="34" charset="0"/>
                          <a:cs typeface="Calibri" panose="020F0502020204030204" pitchFamily="34" charset="0"/>
                        </a:rPr>
                        <a:t>52%</a:t>
                      </a:r>
                    </a:p>
                  </a:txBody>
                  <a:tcPr marL="48000" marR="48000" marT="0" marB="0"/>
                </a:tc>
                <a:extLst>
                  <a:ext uri="{0D108BD9-81ED-4DB2-BD59-A6C34878D82A}">
                    <a16:rowId xmlns:a16="http://schemas.microsoft.com/office/drawing/2014/main" val="2928876371"/>
                  </a:ext>
                </a:extLst>
              </a:tr>
              <a:tr h="263607">
                <a:tc>
                  <a:txBody>
                    <a:bodyPr/>
                    <a:lstStyle/>
                    <a:p>
                      <a:r>
                        <a:rPr lang="en-US" sz="1600" b="1" dirty="0">
                          <a:latin typeface="Calibri" panose="020F0502020204030204" pitchFamily="34" charset="0"/>
                          <a:cs typeface="Calibri" panose="020F0502020204030204" pitchFamily="34" charset="0"/>
                        </a:rPr>
                        <a:t>SD</a:t>
                      </a:r>
                    </a:p>
                  </a:txBody>
                  <a:tcPr marL="48000" marR="48000" marT="0" marB="0"/>
                </a:tc>
                <a:tc>
                  <a:txBody>
                    <a:bodyPr/>
                    <a:lstStyle/>
                    <a:p>
                      <a:pPr algn="ctr"/>
                      <a:r>
                        <a:rPr lang="en-US" sz="1600" b="1" dirty="0">
                          <a:latin typeface="Calibri" panose="020F0502020204030204" pitchFamily="34" charset="0"/>
                          <a:cs typeface="Calibri" panose="020F0502020204030204" pitchFamily="34" charset="0"/>
                        </a:rPr>
                        <a:t>39%</a:t>
                      </a:r>
                    </a:p>
                  </a:txBody>
                  <a:tcPr marL="48000" marR="48000" marT="0" marB="0"/>
                </a:tc>
                <a:tc>
                  <a:txBody>
                    <a:bodyPr/>
                    <a:lstStyle/>
                    <a:p>
                      <a:pPr algn="ctr"/>
                      <a:r>
                        <a:rPr lang="en-US" sz="1600" b="1" dirty="0">
                          <a:latin typeface="Calibri" panose="020F0502020204030204" pitchFamily="34" charset="0"/>
                          <a:cs typeface="Calibri" panose="020F0502020204030204" pitchFamily="34" charset="0"/>
                        </a:rPr>
                        <a:t>33%</a:t>
                      </a:r>
                    </a:p>
                  </a:txBody>
                  <a:tcPr marL="48000" marR="48000" marT="0" marB="0"/>
                </a:tc>
                <a:extLst>
                  <a:ext uri="{0D108BD9-81ED-4DB2-BD59-A6C34878D82A}">
                    <a16:rowId xmlns:a16="http://schemas.microsoft.com/office/drawing/2014/main" val="1476641769"/>
                  </a:ext>
                </a:extLst>
              </a:tr>
              <a:tr h="263607">
                <a:tc>
                  <a:txBody>
                    <a:bodyPr/>
                    <a:lstStyle/>
                    <a:p>
                      <a:r>
                        <a:rPr lang="en-US" sz="1600" b="1" dirty="0">
                          <a:latin typeface="Calibri" panose="020F0502020204030204" pitchFamily="34" charset="0"/>
                          <a:cs typeface="Calibri" panose="020F0502020204030204" pitchFamily="34" charset="0"/>
                        </a:rPr>
                        <a:t>DCR</a:t>
                      </a:r>
                    </a:p>
                  </a:txBody>
                  <a:tcPr marL="48000" marR="48000" marT="0" marB="0"/>
                </a:tc>
                <a:tc>
                  <a:txBody>
                    <a:bodyPr/>
                    <a:lstStyle/>
                    <a:p>
                      <a:pPr algn="ctr"/>
                      <a:r>
                        <a:rPr lang="en-US" sz="1600" b="1" dirty="0">
                          <a:latin typeface="Calibri" panose="020F0502020204030204" pitchFamily="34" charset="0"/>
                          <a:cs typeface="Calibri" panose="020F0502020204030204" pitchFamily="34" charset="0"/>
                        </a:rPr>
                        <a:t>77%</a:t>
                      </a:r>
                    </a:p>
                  </a:txBody>
                  <a:tcPr marL="48000" marR="48000" marT="0" marB="0"/>
                </a:tc>
                <a:tc>
                  <a:txBody>
                    <a:bodyPr/>
                    <a:lstStyle/>
                    <a:p>
                      <a:pPr algn="ctr"/>
                      <a:r>
                        <a:rPr lang="en-US" sz="1600" b="1" dirty="0">
                          <a:latin typeface="Calibri" panose="020F0502020204030204" pitchFamily="34" charset="0"/>
                          <a:cs typeface="Calibri" panose="020F0502020204030204" pitchFamily="34" charset="0"/>
                        </a:rPr>
                        <a:t>81%</a:t>
                      </a:r>
                    </a:p>
                  </a:txBody>
                  <a:tcPr marL="48000" marR="48000" marT="0" marB="0"/>
                </a:tc>
                <a:extLst>
                  <a:ext uri="{0D108BD9-81ED-4DB2-BD59-A6C34878D82A}">
                    <a16:rowId xmlns:a16="http://schemas.microsoft.com/office/drawing/2014/main" val="2109666248"/>
                  </a:ext>
                </a:extLst>
              </a:tr>
            </a:tbl>
          </a:graphicData>
        </a:graphic>
      </p:graphicFrame>
      <p:sp>
        <p:nvSpPr>
          <p:cNvPr id="124" name="Rectangle 123">
            <a:extLst>
              <a:ext uri="{FF2B5EF4-FFF2-40B4-BE49-F238E27FC236}">
                <a16:creationId xmlns:a16="http://schemas.microsoft.com/office/drawing/2014/main" id="{32F6B255-0333-354F-91E6-DEB7D589FD42}"/>
              </a:ext>
            </a:extLst>
          </p:cNvPr>
          <p:cNvSpPr/>
          <p:nvPr/>
        </p:nvSpPr>
        <p:spPr>
          <a:xfrm>
            <a:off x="1852345" y="1539079"/>
            <a:ext cx="2990609" cy="387735"/>
          </a:xfrm>
          <a:prstGeom prst="rect">
            <a:avLst/>
          </a:prstGeom>
        </p:spPr>
        <p:txBody>
          <a:bodyPr wrap="square" lIns="0" rIns="0">
            <a:spAutoFit/>
          </a:bodyPr>
          <a:lstStyle/>
          <a:p>
            <a:pPr marL="0" marR="0" lvl="0" indent="0" algn="ctr" defTabSz="914354" rtl="0" eaLnBrk="1" fontAlgn="auto" latinLnBrk="0" hangingPunct="1">
              <a:lnSpc>
                <a:spcPct val="90000"/>
              </a:lnSpc>
              <a:spcBef>
                <a:spcPts val="0"/>
              </a:spcBef>
              <a:spcAft>
                <a:spcPts val="0"/>
              </a:spcAft>
              <a:buClrTx/>
              <a:buSzTx/>
              <a:buFontTx/>
              <a:buNone/>
              <a:tabLst/>
              <a:defRPr/>
            </a:pPr>
            <a:r>
              <a:rPr kumimoji="0" lang="en-GB" sz="2133" b="1"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rPr>
              <a:t>Anti-tumour response</a:t>
            </a:r>
            <a:endParaRPr kumimoji="0" lang="en-GB" sz="2133"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grpSp>
        <p:nvGrpSpPr>
          <p:cNvPr id="4" name="Group 3">
            <a:extLst>
              <a:ext uri="{FF2B5EF4-FFF2-40B4-BE49-F238E27FC236}">
                <a16:creationId xmlns:a16="http://schemas.microsoft.com/office/drawing/2014/main" id="{9CA83F30-1FA5-1047-B120-9923B24C8701}"/>
              </a:ext>
            </a:extLst>
          </p:cNvPr>
          <p:cNvGrpSpPr/>
          <p:nvPr/>
        </p:nvGrpSpPr>
        <p:grpSpPr>
          <a:xfrm>
            <a:off x="6514336" y="1543452"/>
            <a:ext cx="5840688" cy="4132309"/>
            <a:chOff x="4885752" y="1157589"/>
            <a:chExt cx="4380516" cy="3099232"/>
          </a:xfrm>
        </p:grpSpPr>
        <p:pic>
          <p:nvPicPr>
            <p:cNvPr id="8" name="Picture 7">
              <a:extLst>
                <a:ext uri="{FF2B5EF4-FFF2-40B4-BE49-F238E27FC236}">
                  <a16:creationId xmlns:a16="http://schemas.microsoft.com/office/drawing/2014/main" id="{552FE927-0630-E741-803D-3510BA77451B}"/>
                </a:ext>
              </a:extLst>
            </p:cNvPr>
            <p:cNvPicPr>
              <a:picLocks noChangeAspect="1"/>
            </p:cNvPicPr>
            <p:nvPr/>
          </p:nvPicPr>
          <p:blipFill rotWithShape="1">
            <a:blip r:embed="rId4"/>
            <a:srcRect t="7599"/>
            <a:stretch/>
          </p:blipFill>
          <p:spPr>
            <a:xfrm>
              <a:off x="4885752" y="1765970"/>
              <a:ext cx="4380516" cy="2490851"/>
            </a:xfrm>
            <a:prstGeom prst="rect">
              <a:avLst/>
            </a:prstGeom>
          </p:spPr>
        </p:pic>
        <p:sp>
          <p:nvSpPr>
            <p:cNvPr id="125" name="Rectangle 124">
              <a:extLst>
                <a:ext uri="{FF2B5EF4-FFF2-40B4-BE49-F238E27FC236}">
                  <a16:creationId xmlns:a16="http://schemas.microsoft.com/office/drawing/2014/main" id="{BE570C34-F0C9-284D-A450-FAE57177EC04}"/>
                </a:ext>
              </a:extLst>
            </p:cNvPr>
            <p:cNvSpPr/>
            <p:nvPr/>
          </p:nvSpPr>
          <p:spPr>
            <a:xfrm>
              <a:off x="6143155" y="1157589"/>
              <a:ext cx="2242957" cy="290801"/>
            </a:xfrm>
            <a:prstGeom prst="rect">
              <a:avLst/>
            </a:prstGeom>
          </p:spPr>
          <p:txBody>
            <a:bodyPr wrap="square" lIns="0" rIns="0">
              <a:spAutoFit/>
            </a:bodyPr>
            <a:lstStyle/>
            <a:p>
              <a:pPr marL="0" marR="0" lvl="0" indent="0" algn="ctr" defTabSz="914354" rtl="0" eaLnBrk="1" fontAlgn="auto" latinLnBrk="0" hangingPunct="1">
                <a:lnSpc>
                  <a:spcPct val="90000"/>
                </a:lnSpc>
                <a:spcBef>
                  <a:spcPts val="0"/>
                </a:spcBef>
                <a:spcAft>
                  <a:spcPts val="0"/>
                </a:spcAft>
                <a:buClrTx/>
                <a:buSzTx/>
                <a:buFontTx/>
                <a:buNone/>
                <a:tabLst/>
                <a:defRPr/>
              </a:pPr>
              <a:r>
                <a:rPr kumimoji="0" lang="en-GB" sz="2133" b="1"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rPr>
                <a:t>Safety</a:t>
              </a:r>
              <a:endParaRPr kumimoji="0" lang="en-GB" sz="2133"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126" name="Content Placeholder 21">
              <a:extLst>
                <a:ext uri="{FF2B5EF4-FFF2-40B4-BE49-F238E27FC236}">
                  <a16:creationId xmlns:a16="http://schemas.microsoft.com/office/drawing/2014/main" id="{07A26B5C-F7A0-494F-A811-43E31CC6155A}"/>
                </a:ext>
              </a:extLst>
            </p:cNvPr>
            <p:cNvSpPr txBox="1">
              <a:spLocks/>
            </p:cNvSpPr>
            <p:nvPr/>
          </p:nvSpPr>
          <p:spPr bwMode="auto">
            <a:xfrm>
              <a:off x="7080512" y="2879092"/>
              <a:ext cx="2053656" cy="186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noAutofit/>
            </a:bodyPr>
            <a:lstStyle>
              <a:lvl1pPr marL="342900" indent="-342900" algn="l" defTabSz="457200" rtl="0" eaLnBrk="1" fontAlgn="base" hangingPunct="1">
                <a:spcBef>
                  <a:spcPct val="20000"/>
                </a:spcBef>
                <a:spcAft>
                  <a:spcPct val="0"/>
                </a:spcAft>
                <a:buClr>
                  <a:schemeClr val="tx1"/>
                </a:buClr>
                <a:buSzPct val="35000"/>
                <a:buFont typeface="Wingdings" panose="05000000000000000000" pitchFamily="2" charset="2"/>
                <a:buChar char="u"/>
                <a:defRPr sz="2100" kern="1200">
                  <a:solidFill>
                    <a:schemeClr val="tx2"/>
                  </a:solidFill>
                  <a:latin typeface="Arial" panose="020B0604020202020204" pitchFamily="34" charset="0"/>
                  <a:ea typeface="MS PGothic" pitchFamily="34" charset="-128"/>
                  <a:cs typeface="Arial" panose="020B0604020202020204" pitchFamily="34" charset="0"/>
                </a:defRPr>
              </a:lvl1pPr>
              <a:lvl2pPr marL="742950" indent="-285750" algn="l" defTabSz="457200" rtl="0" eaLnBrk="1" fontAlgn="base" hangingPunct="1">
                <a:spcBef>
                  <a:spcPct val="20000"/>
                </a:spcBef>
                <a:spcAft>
                  <a:spcPct val="0"/>
                </a:spcAft>
                <a:buClr>
                  <a:schemeClr val="tx1"/>
                </a:buClr>
                <a:buSzPct val="35000"/>
                <a:buFont typeface="Wingdings" panose="05000000000000000000" pitchFamily="2" charset="2"/>
                <a:buChar char="u"/>
                <a:defRPr sz="1800" kern="1200">
                  <a:solidFill>
                    <a:schemeClr val="tx2"/>
                  </a:solidFill>
                  <a:latin typeface="Arial" panose="020B0604020202020204" pitchFamily="34" charset="0"/>
                  <a:ea typeface="MS PGothic" pitchFamily="34" charset="-128"/>
                  <a:cs typeface="Arial" panose="020B0604020202020204" pitchFamily="34" charset="0"/>
                </a:defRPr>
              </a:lvl2pPr>
              <a:lvl3pPr marL="1143000" indent="-228600" algn="l" defTabSz="457200" rtl="0" eaLnBrk="1" fontAlgn="base" hangingPunct="1">
                <a:spcBef>
                  <a:spcPct val="20000"/>
                </a:spcBef>
                <a:spcAft>
                  <a:spcPct val="0"/>
                </a:spcAft>
                <a:buClr>
                  <a:schemeClr val="tx1"/>
                </a:buClr>
                <a:buSzPct val="35000"/>
                <a:buFont typeface="Wingdings" panose="05000000000000000000" pitchFamily="2" charset="2"/>
                <a:buChar char="u"/>
                <a:defRPr sz="1500" kern="1200">
                  <a:solidFill>
                    <a:schemeClr val="tx2"/>
                  </a:solidFill>
                  <a:latin typeface="Arial" panose="020B0604020202020204" pitchFamily="34" charset="0"/>
                  <a:ea typeface="MS PGothic" pitchFamily="34" charset="-128"/>
                  <a:cs typeface="Arial" panose="020B0604020202020204" pitchFamily="34" charset="0"/>
                </a:defRPr>
              </a:lvl3pPr>
              <a:lvl4pPr marL="1600200" indent="-228600" algn="l" defTabSz="457200" rtl="0" eaLnBrk="1" fontAlgn="base" hangingPunct="1">
                <a:spcBef>
                  <a:spcPct val="20000"/>
                </a:spcBef>
                <a:spcAft>
                  <a:spcPct val="0"/>
                </a:spcAft>
                <a:buFont typeface="Arial" panose="020B0604020202020204" pitchFamily="34" charset="0"/>
                <a:buChar char="–"/>
                <a:defRPr sz="1350" kern="1200">
                  <a:solidFill>
                    <a:schemeClr val="tx2"/>
                  </a:solidFill>
                  <a:latin typeface="+mn-lt"/>
                  <a:ea typeface="MS PGothic" pitchFamily="34" charset="-128"/>
                  <a:cs typeface="+mn-cs"/>
                </a:defRPr>
              </a:lvl4pPr>
              <a:lvl5pPr marL="2057400" indent="-228600" algn="l" defTabSz="457200" rtl="0" eaLnBrk="1" fontAlgn="base" hangingPunct="1">
                <a:spcBef>
                  <a:spcPct val="20000"/>
                </a:spcBef>
                <a:spcAft>
                  <a:spcPct val="0"/>
                </a:spcAft>
                <a:buFont typeface="Arial" panose="020B0604020202020204" pitchFamily="34" charset="0"/>
                <a:buChar char="»"/>
                <a:defRPr sz="1350" kern="1200">
                  <a:solidFill>
                    <a:schemeClr val="tx2"/>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135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135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135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1350" kern="1200">
                  <a:solidFill>
                    <a:schemeClr val="tx1"/>
                  </a:solidFill>
                  <a:latin typeface="+mn-lt"/>
                  <a:ea typeface="+mn-ea"/>
                  <a:cs typeface="+mn-cs"/>
                </a:defRPr>
              </a:lvl9pPr>
            </a:lstStyle>
            <a:p>
              <a:pPr marL="0" marR="0" lvl="0" indent="0" algn="ctr" defTabSz="609585" rtl="0" eaLnBrk="1" fontAlgn="base" latinLnBrk="0" hangingPunct="1">
                <a:lnSpc>
                  <a:spcPct val="100000"/>
                </a:lnSpc>
                <a:spcBef>
                  <a:spcPts val="0"/>
                </a:spcBef>
                <a:spcAft>
                  <a:spcPts val="0"/>
                </a:spcAft>
                <a:buClr>
                  <a:prstClr val="black"/>
                </a:buClr>
                <a:buSzPct val="35000"/>
                <a:buFont typeface="Wingdings" panose="05000000000000000000" pitchFamily="2" charset="2"/>
                <a:buNone/>
                <a:tabLst/>
                <a:defRPr/>
              </a:pPr>
              <a:r>
                <a:rPr kumimoji="0" lang="en-US" sz="1467" b="1" i="0" u="none" strike="noStrike" kern="1200" cap="none" spc="0" normalizeH="0" baseline="0" noProof="0" dirty="0">
                  <a:ln>
                    <a:noFill/>
                  </a:ln>
                  <a:solidFill>
                    <a:prstClr val="black"/>
                  </a:solidFill>
                  <a:effectLst/>
                  <a:uLnTx/>
                  <a:uFillTx/>
                  <a:latin typeface="Calibri" panose="020F0502020204030204" pitchFamily="34" charset="0"/>
                  <a:ea typeface="MS PGothic" pitchFamily="34" charset="-128"/>
                  <a:cs typeface="Calibri" panose="020F0502020204030204" pitchFamily="34" charset="0"/>
                </a:rPr>
                <a:t>No ILD</a:t>
              </a:r>
            </a:p>
          </p:txBody>
        </p:sp>
      </p:grpSp>
      <p:grpSp>
        <p:nvGrpSpPr>
          <p:cNvPr id="2" name="Group 1">
            <a:extLst>
              <a:ext uri="{FF2B5EF4-FFF2-40B4-BE49-F238E27FC236}">
                <a16:creationId xmlns:a16="http://schemas.microsoft.com/office/drawing/2014/main" id="{D76608DE-9653-094D-A7AD-44A5E67B9F84}"/>
              </a:ext>
            </a:extLst>
          </p:cNvPr>
          <p:cNvGrpSpPr/>
          <p:nvPr/>
        </p:nvGrpSpPr>
        <p:grpSpPr>
          <a:xfrm>
            <a:off x="2813317" y="4508900"/>
            <a:ext cx="1975868" cy="2237131"/>
            <a:chOff x="2109987" y="3381675"/>
            <a:chExt cx="1481901" cy="1677848"/>
          </a:xfrm>
        </p:grpSpPr>
        <p:grpSp>
          <p:nvGrpSpPr>
            <p:cNvPr id="128" name="Group 127">
              <a:extLst>
                <a:ext uri="{FF2B5EF4-FFF2-40B4-BE49-F238E27FC236}">
                  <a16:creationId xmlns:a16="http://schemas.microsoft.com/office/drawing/2014/main" id="{0AB278A1-ABF1-9843-9960-2FAE0590687C}"/>
                </a:ext>
              </a:extLst>
            </p:cNvPr>
            <p:cNvGrpSpPr/>
            <p:nvPr/>
          </p:nvGrpSpPr>
          <p:grpSpPr>
            <a:xfrm>
              <a:off x="2109987" y="3764919"/>
              <a:ext cx="1481901" cy="1294604"/>
              <a:chOff x="1834993" y="3359417"/>
              <a:chExt cx="1481901" cy="1294604"/>
            </a:xfrm>
          </p:grpSpPr>
          <p:sp>
            <p:nvSpPr>
              <p:cNvPr id="129" name="Title 1">
                <a:extLst>
                  <a:ext uri="{FF2B5EF4-FFF2-40B4-BE49-F238E27FC236}">
                    <a16:creationId xmlns:a16="http://schemas.microsoft.com/office/drawing/2014/main" id="{A5B0B3C9-C281-B647-99FC-BDAB0116D2E7}"/>
                  </a:ext>
                </a:extLst>
              </p:cNvPr>
              <p:cNvSpPr txBox="1">
                <a:spLocks/>
              </p:cNvSpPr>
              <p:nvPr/>
            </p:nvSpPr>
            <p:spPr>
              <a:xfrm>
                <a:off x="1834993" y="4031711"/>
                <a:ext cx="1264850" cy="334653"/>
              </a:xfrm>
              <a:prstGeom prst="rect">
                <a:avLst/>
              </a:prstGeom>
            </p:spPr>
            <p:txBody>
              <a:bodyPr rtlCol="0"/>
              <a:lstStyle>
                <a:lvl1pPr algn="ctr" rtl="0" eaLnBrk="0" fontAlgn="base" hangingPunct="0">
                  <a:spcBef>
                    <a:spcPct val="0"/>
                  </a:spcBef>
                  <a:spcAft>
                    <a:spcPct val="0"/>
                  </a:spcAft>
                  <a:defRPr sz="3300">
                    <a:solidFill>
                      <a:schemeClr val="tx2"/>
                    </a:solidFill>
                    <a:latin typeface="+mj-lt"/>
                    <a:ea typeface="+mj-ea"/>
                    <a:cs typeface="+mj-cs"/>
                  </a:defRPr>
                </a:lvl1pPr>
                <a:lvl2pPr algn="ctr" rtl="0" eaLnBrk="0" fontAlgn="base" hangingPunct="0">
                  <a:spcBef>
                    <a:spcPct val="0"/>
                  </a:spcBef>
                  <a:spcAft>
                    <a:spcPct val="0"/>
                  </a:spcAft>
                  <a:defRPr sz="3300">
                    <a:solidFill>
                      <a:schemeClr val="tx2"/>
                    </a:solidFill>
                    <a:latin typeface="Arial" charset="0"/>
                  </a:defRPr>
                </a:lvl2pPr>
                <a:lvl3pPr algn="ctr" rtl="0" eaLnBrk="0" fontAlgn="base" hangingPunct="0">
                  <a:spcBef>
                    <a:spcPct val="0"/>
                  </a:spcBef>
                  <a:spcAft>
                    <a:spcPct val="0"/>
                  </a:spcAft>
                  <a:defRPr sz="3300">
                    <a:solidFill>
                      <a:schemeClr val="tx2"/>
                    </a:solidFill>
                    <a:latin typeface="Arial" charset="0"/>
                  </a:defRPr>
                </a:lvl3pPr>
                <a:lvl4pPr algn="ctr" rtl="0" eaLnBrk="0" fontAlgn="base" hangingPunct="0">
                  <a:spcBef>
                    <a:spcPct val="0"/>
                  </a:spcBef>
                  <a:spcAft>
                    <a:spcPct val="0"/>
                  </a:spcAft>
                  <a:defRPr sz="3300">
                    <a:solidFill>
                      <a:schemeClr val="tx2"/>
                    </a:solidFill>
                    <a:latin typeface="Arial" charset="0"/>
                  </a:defRPr>
                </a:lvl4pPr>
                <a:lvl5pPr algn="ctr" rtl="0" eaLnBrk="0" fontAlgn="base" hangingPunct="0">
                  <a:spcBef>
                    <a:spcPct val="0"/>
                  </a:spcBef>
                  <a:spcAft>
                    <a:spcPct val="0"/>
                  </a:spcAft>
                  <a:defRPr sz="3300">
                    <a:solidFill>
                      <a:schemeClr val="tx2"/>
                    </a:solidFill>
                    <a:latin typeface="Arial" charset="0"/>
                  </a:defRPr>
                </a:lvl5pPr>
                <a:lvl6pPr marL="342900" algn="ctr" rtl="0" fontAlgn="base">
                  <a:spcBef>
                    <a:spcPct val="0"/>
                  </a:spcBef>
                  <a:spcAft>
                    <a:spcPct val="0"/>
                  </a:spcAft>
                  <a:defRPr sz="3300">
                    <a:solidFill>
                      <a:schemeClr val="tx2"/>
                    </a:solidFill>
                    <a:latin typeface="Arial" charset="0"/>
                  </a:defRPr>
                </a:lvl6pPr>
                <a:lvl7pPr marL="685800" algn="ctr" rtl="0" fontAlgn="base">
                  <a:spcBef>
                    <a:spcPct val="0"/>
                  </a:spcBef>
                  <a:spcAft>
                    <a:spcPct val="0"/>
                  </a:spcAft>
                  <a:defRPr sz="3300">
                    <a:solidFill>
                      <a:schemeClr val="tx2"/>
                    </a:solidFill>
                    <a:latin typeface="Arial" charset="0"/>
                  </a:defRPr>
                </a:lvl7pPr>
                <a:lvl8pPr marL="1028700" algn="ctr" rtl="0" fontAlgn="base">
                  <a:spcBef>
                    <a:spcPct val="0"/>
                  </a:spcBef>
                  <a:spcAft>
                    <a:spcPct val="0"/>
                  </a:spcAft>
                  <a:defRPr sz="3300">
                    <a:solidFill>
                      <a:schemeClr val="tx2"/>
                    </a:solidFill>
                    <a:latin typeface="Arial" charset="0"/>
                  </a:defRPr>
                </a:lvl8pPr>
                <a:lvl9pPr marL="1371600" algn="ctr" rtl="0" fontAlgn="base">
                  <a:spcBef>
                    <a:spcPct val="0"/>
                  </a:spcBef>
                  <a:spcAft>
                    <a:spcPct val="0"/>
                  </a:spcAft>
                  <a:defRPr sz="3300">
                    <a:solidFill>
                      <a:schemeClr val="tx2"/>
                    </a:solidFill>
                    <a:latin typeface="Arial" charset="0"/>
                  </a:defRPr>
                </a:lvl9pPr>
              </a:lstStyle>
              <a:p>
                <a:pPr marL="0" marR="0" lvl="0" indent="0" algn="ctr" defTabSz="1219170" rtl="0" eaLnBrk="0" fontAlgn="base" latinLnBrk="0" hangingPunct="0">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Calibri" panose="020F0502020204030204" pitchFamily="34" charset="0"/>
                    <a:ea typeface="+mj-ea"/>
                    <a:cs typeface="Calibri" panose="020F0502020204030204" pitchFamily="34" charset="0"/>
                  </a:rPr>
                  <a:t>ADC-Resistance: Target or Payload?</a:t>
                </a:r>
              </a:p>
            </p:txBody>
          </p:sp>
          <p:sp>
            <p:nvSpPr>
              <p:cNvPr id="130" name="Oval 129">
                <a:extLst>
                  <a:ext uri="{FF2B5EF4-FFF2-40B4-BE49-F238E27FC236}">
                    <a16:creationId xmlns:a16="http://schemas.microsoft.com/office/drawing/2014/main" id="{9F137007-717A-3A46-929A-3619C0263E52}"/>
                  </a:ext>
                </a:extLst>
              </p:cNvPr>
              <p:cNvSpPr/>
              <p:nvPr/>
            </p:nvSpPr>
            <p:spPr>
              <a:xfrm>
                <a:off x="1871951" y="3865091"/>
                <a:ext cx="1190935" cy="788930"/>
              </a:xfrm>
              <a:prstGeom prst="ellipse">
                <a:avLst/>
              </a:prstGeom>
              <a:noFill/>
              <a:ln w="57150">
                <a:solidFill>
                  <a:srgbClr val="EC6A5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a:ea typeface="+mn-ea"/>
                  <a:cs typeface="+mn-cs"/>
                </a:endParaRPr>
              </a:p>
            </p:txBody>
          </p:sp>
          <p:cxnSp>
            <p:nvCxnSpPr>
              <p:cNvPr id="131" name="Straight Arrow Connector 130">
                <a:extLst>
                  <a:ext uri="{FF2B5EF4-FFF2-40B4-BE49-F238E27FC236}">
                    <a16:creationId xmlns:a16="http://schemas.microsoft.com/office/drawing/2014/main" id="{E1BE046D-E658-144C-8EAB-EF9B5F4A9283}"/>
                  </a:ext>
                </a:extLst>
              </p:cNvPr>
              <p:cNvCxnSpPr>
                <a:cxnSpLocks/>
              </p:cNvCxnSpPr>
              <p:nvPr/>
            </p:nvCxnSpPr>
            <p:spPr>
              <a:xfrm flipH="1" flipV="1">
                <a:off x="2235742" y="3582878"/>
                <a:ext cx="116015" cy="307545"/>
              </a:xfrm>
              <a:prstGeom prst="straightConnector1">
                <a:avLst/>
              </a:prstGeom>
              <a:ln w="57150">
                <a:solidFill>
                  <a:srgbClr val="EC6A52"/>
                </a:solidFill>
                <a:tailEnd type="triangle"/>
              </a:ln>
            </p:spPr>
            <p:style>
              <a:lnRef idx="1">
                <a:schemeClr val="accent1"/>
              </a:lnRef>
              <a:fillRef idx="0">
                <a:schemeClr val="accent1"/>
              </a:fillRef>
              <a:effectRef idx="0">
                <a:schemeClr val="accent1"/>
              </a:effectRef>
              <a:fontRef idx="minor">
                <a:schemeClr val="tx1"/>
              </a:fontRef>
            </p:style>
          </p:cxnSp>
          <p:cxnSp>
            <p:nvCxnSpPr>
              <p:cNvPr id="132" name="Straight Arrow Connector 131">
                <a:extLst>
                  <a:ext uri="{FF2B5EF4-FFF2-40B4-BE49-F238E27FC236}">
                    <a16:creationId xmlns:a16="http://schemas.microsoft.com/office/drawing/2014/main" id="{C9CA6907-3DE2-8345-82FC-3FA8B7E940DC}"/>
                  </a:ext>
                </a:extLst>
              </p:cNvPr>
              <p:cNvCxnSpPr>
                <a:cxnSpLocks/>
                <a:stCxn id="130" idx="7"/>
              </p:cNvCxnSpPr>
              <p:nvPr/>
            </p:nvCxnSpPr>
            <p:spPr>
              <a:xfrm flipV="1">
                <a:off x="2888478" y="3359417"/>
                <a:ext cx="428416" cy="621210"/>
              </a:xfrm>
              <a:prstGeom prst="straightConnector1">
                <a:avLst/>
              </a:prstGeom>
              <a:ln w="57150">
                <a:solidFill>
                  <a:srgbClr val="EC6A52"/>
                </a:solidFill>
                <a:tailEnd type="triangle"/>
              </a:ln>
            </p:spPr>
            <p:style>
              <a:lnRef idx="1">
                <a:schemeClr val="accent1"/>
              </a:lnRef>
              <a:fillRef idx="0">
                <a:schemeClr val="accent1"/>
              </a:fillRef>
              <a:effectRef idx="0">
                <a:schemeClr val="accent1"/>
              </a:effectRef>
              <a:fontRef idx="minor">
                <a:schemeClr val="tx1"/>
              </a:fontRef>
            </p:style>
          </p:cxnSp>
        </p:grpSp>
        <p:cxnSp>
          <p:nvCxnSpPr>
            <p:cNvPr id="136" name="Straight Arrow Connector 135">
              <a:extLst>
                <a:ext uri="{FF2B5EF4-FFF2-40B4-BE49-F238E27FC236}">
                  <a16:creationId xmlns:a16="http://schemas.microsoft.com/office/drawing/2014/main" id="{6B3FD12D-BC3B-5B47-A89F-4AD3DB9BEB1F}"/>
                </a:ext>
              </a:extLst>
            </p:cNvPr>
            <p:cNvCxnSpPr>
              <a:cxnSpLocks/>
            </p:cNvCxnSpPr>
            <p:nvPr/>
          </p:nvCxnSpPr>
          <p:spPr>
            <a:xfrm flipV="1">
              <a:off x="2925541" y="3381675"/>
              <a:ext cx="380110" cy="918250"/>
            </a:xfrm>
            <a:prstGeom prst="straightConnector1">
              <a:avLst/>
            </a:prstGeom>
            <a:ln w="57150">
              <a:solidFill>
                <a:srgbClr val="EC6A52"/>
              </a:solidFill>
              <a:tailEnd type="triangle"/>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3605695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D2CE06A0-CD6A-451B-BC11-F3DCF7C1E4F7}"/>
              </a:ext>
            </a:extLst>
          </p:cNvPr>
          <p:cNvSpPr>
            <a:spLocks noGrp="1"/>
          </p:cNvSpPr>
          <p:nvPr>
            <p:ph type="title"/>
          </p:nvPr>
        </p:nvSpPr>
        <p:spPr>
          <a:xfrm>
            <a:off x="535337" y="4953"/>
            <a:ext cx="11290604" cy="758932"/>
          </a:xfrm>
        </p:spPr>
        <p:txBody>
          <a:bodyPr/>
          <a:lstStyle/>
          <a:p>
            <a:pPr algn="ctr"/>
            <a:r>
              <a:rPr lang="en-US" b="1" dirty="0">
                <a:latin typeface="Calibri" panose="020F0502020204030204" pitchFamily="34" charset="0"/>
                <a:cs typeface="Calibri" panose="020F0502020204030204" pitchFamily="34" charset="0"/>
              </a:rPr>
              <a:t>Trastuzumab </a:t>
            </a:r>
            <a:r>
              <a:rPr lang="en-US" b="1" dirty="0" err="1">
                <a:latin typeface="Calibri" panose="020F0502020204030204" pitchFamily="34" charset="0"/>
                <a:cs typeface="Calibri" panose="020F0502020204030204" pitchFamily="34" charset="0"/>
              </a:rPr>
              <a:t>Deruxtecan</a:t>
            </a:r>
            <a:r>
              <a:rPr lang="en-US" b="1" dirty="0">
                <a:latin typeface="Calibri" panose="020F0502020204030204" pitchFamily="34" charset="0"/>
                <a:cs typeface="Calibri" panose="020F0502020204030204" pitchFamily="34" charset="0"/>
              </a:rPr>
              <a:t> (T-</a:t>
            </a:r>
            <a:r>
              <a:rPr lang="en-US" b="1" dirty="0" err="1">
                <a:latin typeface="Calibri" panose="020F0502020204030204" pitchFamily="34" charset="0"/>
                <a:cs typeface="Calibri" panose="020F0502020204030204" pitchFamily="34" charset="0"/>
              </a:rPr>
              <a:t>DXd</a:t>
            </a:r>
            <a:r>
              <a:rPr lang="en-US" b="1" dirty="0">
                <a:latin typeface="Calibri" panose="020F0502020204030204" pitchFamily="34" charset="0"/>
                <a:cs typeface="Calibri" panose="020F0502020204030204" pitchFamily="34" charset="0"/>
              </a:rPr>
              <a:t>) in HER2-low MBC</a:t>
            </a:r>
            <a:endParaRPr lang="en-US" b="1" baseline="30000" dirty="0">
              <a:latin typeface="Calibri" panose="020F0502020204030204" pitchFamily="34" charset="0"/>
              <a:cs typeface="Calibri" panose="020F0502020204030204" pitchFamily="34" charset="0"/>
            </a:endParaRPr>
          </a:p>
        </p:txBody>
      </p:sp>
      <p:sp>
        <p:nvSpPr>
          <p:cNvPr id="20" name="Footer Placeholder 4">
            <a:extLst>
              <a:ext uri="{FF2B5EF4-FFF2-40B4-BE49-F238E27FC236}">
                <a16:creationId xmlns:a16="http://schemas.microsoft.com/office/drawing/2014/main" id="{FBB651C9-FF2D-EC4A-B342-3028D9C15657}"/>
              </a:ext>
            </a:extLst>
          </p:cNvPr>
          <p:cNvSpPr txBox="1">
            <a:spLocks/>
          </p:cNvSpPr>
          <p:nvPr/>
        </p:nvSpPr>
        <p:spPr>
          <a:xfrm>
            <a:off x="10588929" y="6504207"/>
            <a:ext cx="1515928" cy="366183"/>
          </a:xfrm>
          <a:prstGeom prst="rect">
            <a:avLst/>
          </a:prstGeom>
        </p:spPr>
        <p:txBody>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5pPr>
            <a:lvl6pPr marL="2286000" algn="l" defTabSz="914400" rtl="0" eaLnBrk="1" latinLnBrk="0" hangingPunct="1">
              <a:defRPr kern="1200">
                <a:solidFill>
                  <a:schemeClr val="tx1"/>
                </a:solidFill>
                <a:latin typeface="Calibri" panose="020F0502020204030204" pitchFamily="34" charset="0"/>
                <a:ea typeface="MS PGothic" panose="020B0600070205080204" pitchFamily="34" charset="-128"/>
                <a:cs typeface="+mn-cs"/>
              </a:defRPr>
            </a:lvl6pPr>
            <a:lvl7pPr marL="2743200" algn="l" defTabSz="914400" rtl="0" eaLnBrk="1" latinLnBrk="0" hangingPunct="1">
              <a:defRPr kern="1200">
                <a:solidFill>
                  <a:schemeClr val="tx1"/>
                </a:solidFill>
                <a:latin typeface="Calibri" panose="020F0502020204030204" pitchFamily="34" charset="0"/>
                <a:ea typeface="MS PGothic" panose="020B0600070205080204" pitchFamily="34" charset="-128"/>
                <a:cs typeface="+mn-cs"/>
              </a:defRPr>
            </a:lvl7pPr>
            <a:lvl8pPr marL="3200400" algn="l" defTabSz="914400" rtl="0" eaLnBrk="1" latinLnBrk="0" hangingPunct="1">
              <a:defRPr kern="1200">
                <a:solidFill>
                  <a:schemeClr val="tx1"/>
                </a:solidFill>
                <a:latin typeface="Calibri" panose="020F0502020204030204" pitchFamily="34" charset="0"/>
                <a:ea typeface="MS PGothic" panose="020B0600070205080204" pitchFamily="34" charset="-128"/>
                <a:cs typeface="+mn-cs"/>
              </a:defRPr>
            </a:lvl8pPr>
            <a:lvl9pPr marL="3657600" algn="l" defTabSz="914400" rtl="0" eaLnBrk="1" latinLnBrk="0" hangingPunct="1">
              <a:defRPr kern="1200">
                <a:solidFill>
                  <a:schemeClr val="tx1"/>
                </a:solidFill>
                <a:latin typeface="Calibri" panose="020F0502020204030204" pitchFamily="34" charset="0"/>
                <a:ea typeface="MS PGothic" panose="020B0600070205080204" pitchFamily="34" charset="-128"/>
                <a:cs typeface="+mn-cs"/>
              </a:defRPr>
            </a:lvl9pPr>
          </a:lstStyle>
          <a:p>
            <a:pPr marL="0" marR="0" lvl="0" indent="0" algn="r" defTabSz="609585" rtl="0" eaLnBrk="0" fontAlgn="base" latinLnBrk="0" hangingPunct="0">
              <a:lnSpc>
                <a:spcPct val="100000"/>
              </a:lnSpc>
              <a:spcBef>
                <a:spcPct val="0"/>
              </a:spcBef>
              <a:spcAft>
                <a:spcPct val="0"/>
              </a:spcAft>
              <a:buClrTx/>
              <a:buSzTx/>
              <a:buFontTx/>
              <a:buNone/>
              <a:tabLst/>
              <a:defRPr/>
            </a:pPr>
            <a:r>
              <a:rPr kumimoji="0" lang="en-GB" sz="1333" b="1" i="0" u="none" strike="noStrike" kern="1200" cap="none" spc="0" normalizeH="0" baseline="0" noProof="0" dirty="0">
                <a:ln>
                  <a:noFill/>
                </a:ln>
                <a:solidFill>
                  <a:srgbClr val="808080"/>
                </a:solidFill>
                <a:effectLst/>
                <a:uLnTx/>
                <a:uFillTx/>
                <a:latin typeface="Calibri" panose="020F0502020204030204" pitchFamily="34" charset="0"/>
                <a:ea typeface="MS PGothic" panose="020B0600070205080204" pitchFamily="34" charset="-128"/>
                <a:cs typeface="Calibri" panose="020F0502020204030204" pitchFamily="34" charset="0"/>
              </a:rPr>
              <a:t>Modi, NEJM 2022</a:t>
            </a:r>
            <a:endParaRPr kumimoji="0" lang="en-US" sz="1333" b="1" i="0" u="none" strike="noStrike" kern="1200" cap="none" spc="0" normalizeH="0" baseline="0" noProof="0" dirty="0">
              <a:ln>
                <a:noFill/>
              </a:ln>
              <a:solidFill>
                <a:srgbClr val="808080"/>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pic>
        <p:nvPicPr>
          <p:cNvPr id="5" name="Picture 4">
            <a:extLst>
              <a:ext uri="{FF2B5EF4-FFF2-40B4-BE49-F238E27FC236}">
                <a16:creationId xmlns:a16="http://schemas.microsoft.com/office/drawing/2014/main" id="{9FAEFFDA-1065-BB4D-97D5-502A5B02598E}"/>
              </a:ext>
            </a:extLst>
          </p:cNvPr>
          <p:cNvPicPr>
            <a:picLocks noChangeAspect="1"/>
          </p:cNvPicPr>
          <p:nvPr/>
        </p:nvPicPr>
        <p:blipFill>
          <a:blip r:embed="rId3"/>
          <a:stretch>
            <a:fillRect/>
          </a:stretch>
        </p:blipFill>
        <p:spPr>
          <a:xfrm>
            <a:off x="5105796" y="2130590"/>
            <a:ext cx="3527193" cy="2244681"/>
          </a:xfrm>
          <a:prstGeom prst="rect">
            <a:avLst/>
          </a:prstGeom>
        </p:spPr>
      </p:pic>
      <p:pic>
        <p:nvPicPr>
          <p:cNvPr id="13" name="Picture 12">
            <a:extLst>
              <a:ext uri="{FF2B5EF4-FFF2-40B4-BE49-F238E27FC236}">
                <a16:creationId xmlns:a16="http://schemas.microsoft.com/office/drawing/2014/main" id="{B1CF8CBF-230C-8A4F-B152-6AFB52515AF8}"/>
              </a:ext>
            </a:extLst>
          </p:cNvPr>
          <p:cNvPicPr>
            <a:picLocks noChangeAspect="1"/>
          </p:cNvPicPr>
          <p:nvPr/>
        </p:nvPicPr>
        <p:blipFill>
          <a:blip r:embed="rId4"/>
          <a:stretch>
            <a:fillRect/>
          </a:stretch>
        </p:blipFill>
        <p:spPr>
          <a:xfrm>
            <a:off x="1599382" y="2140159"/>
            <a:ext cx="3561841" cy="2224359"/>
          </a:xfrm>
          <a:prstGeom prst="rect">
            <a:avLst/>
          </a:prstGeom>
        </p:spPr>
      </p:pic>
      <p:sp>
        <p:nvSpPr>
          <p:cNvPr id="2307" name="Rectangle 2306">
            <a:extLst>
              <a:ext uri="{FF2B5EF4-FFF2-40B4-BE49-F238E27FC236}">
                <a16:creationId xmlns:a16="http://schemas.microsoft.com/office/drawing/2014/main" id="{FC9C9F76-6610-FB49-816D-3A159385579B}"/>
              </a:ext>
            </a:extLst>
          </p:cNvPr>
          <p:cNvSpPr/>
          <p:nvPr/>
        </p:nvSpPr>
        <p:spPr>
          <a:xfrm>
            <a:off x="727472" y="2923403"/>
            <a:ext cx="581826" cy="420564"/>
          </a:xfrm>
          <a:prstGeom prst="rect">
            <a:avLst/>
          </a:prstGeom>
          <a:solidFill>
            <a:srgbClr val="00B0F0"/>
          </a:solidFill>
        </p:spPr>
        <p:txBody>
          <a:bodyPr wrap="none">
            <a:spAutoFit/>
          </a:bodyPr>
          <a:lstStyle/>
          <a:p>
            <a:pPr marL="0" marR="0" lvl="0" indent="0" algn="l" defTabSz="609585" rtl="0" eaLnBrk="0" fontAlgn="base" latinLnBrk="0" hangingPunct="0">
              <a:lnSpc>
                <a:spcPct val="100000"/>
              </a:lnSpc>
              <a:spcBef>
                <a:spcPct val="0"/>
              </a:spcBef>
              <a:spcAft>
                <a:spcPct val="0"/>
              </a:spcAft>
              <a:buClrTx/>
              <a:buSzTx/>
              <a:buFontTx/>
              <a:buNone/>
              <a:tabLst/>
              <a:defRPr/>
            </a:pPr>
            <a:r>
              <a:rPr kumimoji="0" lang="en-US" sz="2133" b="1" i="0" u="none" strike="noStrike" kern="1200" cap="none" spc="0" normalizeH="0" baseline="0" noProof="0" dirty="0">
                <a:ln>
                  <a:noFill/>
                </a:ln>
                <a:solidFill>
                  <a:prstClr val="white"/>
                </a:solidFill>
                <a:effectLst/>
                <a:uLnTx/>
                <a:uFillTx/>
                <a:latin typeface="Calibri" panose="020F0502020204030204" pitchFamily="34" charset="0"/>
                <a:ea typeface="MS PGothic" panose="020B0600070205080204" pitchFamily="34" charset="-128"/>
                <a:cs typeface="Calibri" panose="020F0502020204030204" pitchFamily="34" charset="0"/>
              </a:rPr>
              <a:t>PFS</a:t>
            </a:r>
          </a:p>
        </p:txBody>
      </p:sp>
      <p:sp>
        <p:nvSpPr>
          <p:cNvPr id="2309" name="Rectangle 2308">
            <a:extLst>
              <a:ext uri="{FF2B5EF4-FFF2-40B4-BE49-F238E27FC236}">
                <a16:creationId xmlns:a16="http://schemas.microsoft.com/office/drawing/2014/main" id="{6815F375-B6EA-164D-A843-24CC96A7B2D4}"/>
              </a:ext>
            </a:extLst>
          </p:cNvPr>
          <p:cNvSpPr/>
          <p:nvPr/>
        </p:nvSpPr>
        <p:spPr>
          <a:xfrm>
            <a:off x="727472" y="5135470"/>
            <a:ext cx="637235" cy="420564"/>
          </a:xfrm>
          <a:prstGeom prst="rect">
            <a:avLst/>
          </a:prstGeom>
          <a:solidFill>
            <a:srgbClr val="00B0F0"/>
          </a:solidFill>
        </p:spPr>
        <p:txBody>
          <a:bodyPr wrap="square">
            <a:spAutoFit/>
          </a:bodyPr>
          <a:lstStyle/>
          <a:p>
            <a:pPr marL="0" marR="0" lvl="0" indent="0" algn="l" defTabSz="609585" rtl="0" eaLnBrk="0" fontAlgn="base" latinLnBrk="0" hangingPunct="0">
              <a:lnSpc>
                <a:spcPct val="100000"/>
              </a:lnSpc>
              <a:spcBef>
                <a:spcPct val="0"/>
              </a:spcBef>
              <a:spcAft>
                <a:spcPct val="0"/>
              </a:spcAft>
              <a:buClrTx/>
              <a:buSzTx/>
              <a:buFontTx/>
              <a:buNone/>
              <a:tabLst/>
              <a:defRPr/>
            </a:pPr>
            <a:r>
              <a:rPr kumimoji="0" lang="en-US" sz="2133" b="1" i="0" u="none" strike="noStrike" kern="1200" cap="none" spc="0" normalizeH="0" baseline="0" noProof="0" dirty="0">
                <a:ln>
                  <a:noFill/>
                </a:ln>
                <a:solidFill>
                  <a:prstClr val="white"/>
                </a:solidFill>
                <a:effectLst/>
                <a:uLnTx/>
                <a:uFillTx/>
                <a:latin typeface="Calibri" panose="020F0502020204030204" pitchFamily="34" charset="0"/>
                <a:ea typeface="MS PGothic" panose="020B0600070205080204" pitchFamily="34" charset="-128"/>
                <a:cs typeface="Calibri" panose="020F0502020204030204" pitchFamily="34" charset="0"/>
              </a:rPr>
              <a:t>OS</a:t>
            </a:r>
          </a:p>
        </p:txBody>
      </p:sp>
      <p:grpSp>
        <p:nvGrpSpPr>
          <p:cNvPr id="19" name="Group 18">
            <a:extLst>
              <a:ext uri="{FF2B5EF4-FFF2-40B4-BE49-F238E27FC236}">
                <a16:creationId xmlns:a16="http://schemas.microsoft.com/office/drawing/2014/main" id="{36D790E3-20D0-EF4F-B83F-A5A9ADEA64B5}"/>
              </a:ext>
            </a:extLst>
          </p:cNvPr>
          <p:cNvGrpSpPr/>
          <p:nvPr/>
        </p:nvGrpSpPr>
        <p:grpSpPr>
          <a:xfrm>
            <a:off x="8953910" y="1704259"/>
            <a:ext cx="2872032" cy="4639627"/>
            <a:chOff x="6616518" y="647250"/>
            <a:chExt cx="2462124" cy="4110664"/>
          </a:xfrm>
        </p:grpSpPr>
        <p:grpSp>
          <p:nvGrpSpPr>
            <p:cNvPr id="18" name="Group 17">
              <a:extLst>
                <a:ext uri="{FF2B5EF4-FFF2-40B4-BE49-F238E27FC236}">
                  <a16:creationId xmlns:a16="http://schemas.microsoft.com/office/drawing/2014/main" id="{E81A0705-A0F7-BD45-A245-EFD125A15D92}"/>
                </a:ext>
              </a:extLst>
            </p:cNvPr>
            <p:cNvGrpSpPr/>
            <p:nvPr/>
          </p:nvGrpSpPr>
          <p:grpSpPr>
            <a:xfrm>
              <a:off x="6616518" y="1202451"/>
              <a:ext cx="2462124" cy="3555463"/>
              <a:chOff x="3824866" y="4911365"/>
              <a:chExt cx="2687738" cy="3555463"/>
            </a:xfrm>
          </p:grpSpPr>
          <p:grpSp>
            <p:nvGrpSpPr>
              <p:cNvPr id="17" name="Group 16">
                <a:extLst>
                  <a:ext uri="{FF2B5EF4-FFF2-40B4-BE49-F238E27FC236}">
                    <a16:creationId xmlns:a16="http://schemas.microsoft.com/office/drawing/2014/main" id="{0A1E0739-A1DB-1A42-9607-44E96BAC02F0}"/>
                  </a:ext>
                </a:extLst>
              </p:cNvPr>
              <p:cNvGrpSpPr/>
              <p:nvPr/>
            </p:nvGrpSpPr>
            <p:grpSpPr>
              <a:xfrm>
                <a:off x="3824866" y="4911365"/>
                <a:ext cx="1711801" cy="3555463"/>
                <a:chOff x="3824866" y="4911365"/>
                <a:chExt cx="1711801" cy="3555463"/>
              </a:xfrm>
            </p:grpSpPr>
            <p:sp>
              <p:nvSpPr>
                <p:cNvPr id="2312" name="Title 2">
                  <a:extLst>
                    <a:ext uri="{FF2B5EF4-FFF2-40B4-BE49-F238E27FC236}">
                      <a16:creationId xmlns:a16="http://schemas.microsoft.com/office/drawing/2014/main" id="{9E5176BD-02D6-C344-BAE6-37294D476FD5}"/>
                    </a:ext>
                  </a:extLst>
                </p:cNvPr>
                <p:cNvSpPr txBox="1">
                  <a:spLocks/>
                </p:cNvSpPr>
                <p:nvPr/>
              </p:nvSpPr>
              <p:spPr>
                <a:xfrm>
                  <a:off x="4533767" y="4973595"/>
                  <a:ext cx="490980" cy="185895"/>
                </a:xfrm>
                <a:prstGeom prst="rect">
                  <a:avLst/>
                </a:prstGeom>
              </p:spPr>
              <p:txBody>
                <a:bodyPr lIns="0" rIns="0" anchor="ctr"/>
                <a:lstStyle>
                  <a:lvl1pPr algn="l" defTabSz="914400" rtl="0" eaLnBrk="1" latinLnBrk="0" hangingPunct="1">
                    <a:spcBef>
                      <a:spcPct val="0"/>
                    </a:spcBef>
                    <a:buNone/>
                    <a:defRPr sz="2400" b="1" kern="1200">
                      <a:solidFill>
                        <a:schemeClr val="bg1"/>
                      </a:solidFill>
                      <a:effectLst>
                        <a:outerShdw blurRad="38100" dist="38100" dir="2700000" algn="tl">
                          <a:srgbClr val="000000">
                            <a:alpha val="43137"/>
                          </a:srgbClr>
                        </a:outerShdw>
                      </a:effectLst>
                      <a:latin typeface="+mj-lt"/>
                      <a:ea typeface="+mj-ea"/>
                      <a:cs typeface="+mj-cs"/>
                    </a:defRPr>
                  </a:lvl1pPr>
                </a:lstStyle>
                <a:p>
                  <a:pPr marL="0" marR="0" lvl="0" indent="0" algn="ctr" defTabSz="1219170" rtl="0" eaLnBrk="1" fontAlgn="base" latinLnBrk="0" hangingPunct="1">
                    <a:lnSpc>
                      <a:spcPct val="100000"/>
                    </a:lnSpc>
                    <a:spcBef>
                      <a:spcPct val="0"/>
                    </a:spcBef>
                    <a:spcAft>
                      <a:spcPct val="0"/>
                    </a:spcAft>
                    <a:buClrTx/>
                    <a:buSzTx/>
                    <a:buFontTx/>
                    <a:buNone/>
                    <a:tabLst/>
                    <a:defRPr/>
                  </a:pPr>
                  <a:r>
                    <a:rPr kumimoji="0" lang="en-GB" sz="1400" b="1" i="0" u="none" strike="noStrike" kern="1200" cap="none" spc="0" normalizeH="0" baseline="0" noProof="0" dirty="0">
                      <a:ln>
                        <a:noFill/>
                      </a:ln>
                      <a:solidFill>
                        <a:srgbClr val="6E1E50">
                          <a:lumMod val="50000"/>
                        </a:srgbClr>
                      </a:solidFill>
                      <a:effectLst/>
                      <a:uLnTx/>
                      <a:uFillTx/>
                      <a:latin typeface="Calibri" panose="020F0502020204030204" pitchFamily="34" charset="0"/>
                      <a:ea typeface="+mj-ea"/>
                      <a:cs typeface="Calibri" panose="020F0502020204030204" pitchFamily="34" charset="0"/>
                    </a:rPr>
                    <a:t>52.6%</a:t>
                  </a:r>
                </a:p>
              </p:txBody>
            </p:sp>
            <p:sp>
              <p:nvSpPr>
                <p:cNvPr id="2313" name="Rounded Rectangle 2312">
                  <a:extLst>
                    <a:ext uri="{FF2B5EF4-FFF2-40B4-BE49-F238E27FC236}">
                      <a16:creationId xmlns:a16="http://schemas.microsoft.com/office/drawing/2014/main" id="{C9BECAEF-F8B5-134C-9377-7B4C600782AC}"/>
                    </a:ext>
                  </a:extLst>
                </p:cNvPr>
                <p:cNvSpPr/>
                <p:nvPr/>
              </p:nvSpPr>
              <p:spPr>
                <a:xfrm>
                  <a:off x="4571165" y="5216052"/>
                  <a:ext cx="360000" cy="3040690"/>
                </a:xfrm>
                <a:prstGeom prst="roundRect">
                  <a:avLst/>
                </a:prstGeom>
                <a:solidFill>
                  <a:schemeClr val="accent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0" fontAlgn="base" latinLnBrk="0" hangingPunct="0">
                    <a:lnSpc>
                      <a:spcPct val="100000"/>
                    </a:lnSpc>
                    <a:spcBef>
                      <a:spcPct val="0"/>
                    </a:spcBef>
                    <a:spcAft>
                      <a:spcPct val="0"/>
                    </a:spcAft>
                    <a:buClrTx/>
                    <a:buSzTx/>
                    <a:buFontTx/>
                    <a:buNone/>
                    <a:tabLst/>
                    <a:defRPr/>
                  </a:pPr>
                  <a:endParaRPr kumimoji="0" lang="en-GB" sz="1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314" name="Rounded Rectangle 2313">
                  <a:extLst>
                    <a:ext uri="{FF2B5EF4-FFF2-40B4-BE49-F238E27FC236}">
                      <a16:creationId xmlns:a16="http://schemas.microsoft.com/office/drawing/2014/main" id="{BAB7605D-F4CF-B54A-AF28-11677D27A129}"/>
                    </a:ext>
                  </a:extLst>
                </p:cNvPr>
                <p:cNvSpPr/>
                <p:nvPr/>
              </p:nvSpPr>
              <p:spPr>
                <a:xfrm>
                  <a:off x="4993816" y="7230358"/>
                  <a:ext cx="361152" cy="1022993"/>
                </a:xfrm>
                <a:prstGeom prst="roundRect">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0" fontAlgn="base" latinLnBrk="0" hangingPunct="0">
                    <a:lnSpc>
                      <a:spcPct val="100000"/>
                    </a:lnSpc>
                    <a:spcBef>
                      <a:spcPct val="0"/>
                    </a:spcBef>
                    <a:spcAft>
                      <a:spcPct val="0"/>
                    </a:spcAft>
                    <a:buClrTx/>
                    <a:buSzTx/>
                    <a:buFontTx/>
                    <a:buNone/>
                    <a:tabLst/>
                    <a:defRPr/>
                  </a:pPr>
                  <a:endParaRPr kumimoji="0" lang="en-GB" sz="1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315" name="Title 2">
                  <a:extLst>
                    <a:ext uri="{FF2B5EF4-FFF2-40B4-BE49-F238E27FC236}">
                      <a16:creationId xmlns:a16="http://schemas.microsoft.com/office/drawing/2014/main" id="{7FCAD0CC-9673-AC4A-9D16-E4115F325BCE}"/>
                    </a:ext>
                  </a:extLst>
                </p:cNvPr>
                <p:cNvSpPr txBox="1">
                  <a:spLocks/>
                </p:cNvSpPr>
                <p:nvPr/>
              </p:nvSpPr>
              <p:spPr>
                <a:xfrm>
                  <a:off x="4958758" y="8293074"/>
                  <a:ext cx="571913" cy="173754"/>
                </a:xfrm>
                <a:prstGeom prst="rect">
                  <a:avLst/>
                </a:prstGeom>
              </p:spPr>
              <p:txBody>
                <a:bodyPr lIns="0" rIns="0" anchor="t"/>
                <a:lstStyle>
                  <a:lvl1pPr algn="l" defTabSz="914400" rtl="0" eaLnBrk="1" latinLnBrk="0" hangingPunct="1">
                    <a:spcBef>
                      <a:spcPct val="0"/>
                    </a:spcBef>
                    <a:buNone/>
                    <a:defRPr sz="2400" b="1" kern="1200">
                      <a:solidFill>
                        <a:schemeClr val="bg1"/>
                      </a:solidFill>
                      <a:effectLst>
                        <a:outerShdw blurRad="38100" dist="38100" dir="2700000" algn="tl">
                          <a:srgbClr val="000000">
                            <a:alpha val="43137"/>
                          </a:srgbClr>
                        </a:outerShdw>
                      </a:effectLst>
                      <a:latin typeface="+mj-lt"/>
                      <a:ea typeface="+mj-ea"/>
                      <a:cs typeface="+mj-cs"/>
                    </a:defRPr>
                  </a:lvl1pPr>
                </a:lstStyle>
                <a:p>
                  <a:pPr marL="0" marR="0" lvl="0" indent="0" algn="ctr" defTabSz="1219170" rtl="0" eaLnBrk="1" fontAlgn="base" latinLnBrk="0" hangingPunct="1">
                    <a:lnSpc>
                      <a:spcPct val="100000"/>
                    </a:lnSpc>
                    <a:spcBef>
                      <a:spcPct val="0"/>
                    </a:spcBef>
                    <a:spcAft>
                      <a:spcPct val="0"/>
                    </a:spcAft>
                    <a:buClrTx/>
                    <a:buSzTx/>
                    <a:buFontTx/>
                    <a:buNone/>
                    <a:tabLst/>
                    <a:defRPr/>
                  </a:pPr>
                  <a:r>
                    <a:rPr kumimoji="0" lang="en-GB" sz="1333" b="1" i="0" u="none" strike="noStrike" kern="1200" cap="none" spc="0" normalizeH="0" baseline="0" noProof="0" dirty="0">
                      <a:ln>
                        <a:noFill/>
                      </a:ln>
                      <a:solidFill>
                        <a:srgbClr val="6E1E50">
                          <a:lumMod val="50000"/>
                        </a:srgbClr>
                      </a:solidFill>
                      <a:effectLst/>
                      <a:uLnTx/>
                      <a:uFillTx/>
                      <a:latin typeface="Calibri" panose="020F0502020204030204" pitchFamily="34" charset="0"/>
                      <a:ea typeface="+mj-ea"/>
                      <a:cs typeface="Calibri" panose="020F0502020204030204" pitchFamily="34" charset="0"/>
                    </a:rPr>
                    <a:t>TPC</a:t>
                  </a:r>
                </a:p>
              </p:txBody>
            </p:sp>
            <p:sp>
              <p:nvSpPr>
                <p:cNvPr id="2316" name="Title 2">
                  <a:extLst>
                    <a:ext uri="{FF2B5EF4-FFF2-40B4-BE49-F238E27FC236}">
                      <a16:creationId xmlns:a16="http://schemas.microsoft.com/office/drawing/2014/main" id="{1DF940AE-6A18-AC4A-B804-572256618481}"/>
                    </a:ext>
                  </a:extLst>
                </p:cNvPr>
                <p:cNvSpPr txBox="1">
                  <a:spLocks/>
                </p:cNvSpPr>
                <p:nvPr/>
              </p:nvSpPr>
              <p:spPr>
                <a:xfrm>
                  <a:off x="4452834" y="8283839"/>
                  <a:ext cx="571913" cy="182989"/>
                </a:xfrm>
                <a:prstGeom prst="rect">
                  <a:avLst/>
                </a:prstGeom>
              </p:spPr>
              <p:txBody>
                <a:bodyPr lIns="0" rIns="0" anchor="t"/>
                <a:lstStyle>
                  <a:lvl1pPr algn="l" defTabSz="914400" rtl="0" eaLnBrk="1" latinLnBrk="0" hangingPunct="1">
                    <a:spcBef>
                      <a:spcPct val="0"/>
                    </a:spcBef>
                    <a:buNone/>
                    <a:defRPr sz="2400" b="1" kern="1200">
                      <a:solidFill>
                        <a:schemeClr val="bg1"/>
                      </a:solidFill>
                      <a:effectLst>
                        <a:outerShdw blurRad="38100" dist="38100" dir="2700000" algn="tl">
                          <a:srgbClr val="000000">
                            <a:alpha val="43137"/>
                          </a:srgbClr>
                        </a:outerShdw>
                      </a:effectLst>
                      <a:latin typeface="+mj-lt"/>
                      <a:ea typeface="+mj-ea"/>
                      <a:cs typeface="+mj-cs"/>
                    </a:defRPr>
                  </a:lvl1pPr>
                </a:lstStyle>
                <a:p>
                  <a:pPr marL="0" marR="0" lvl="0" indent="0" algn="ctr" defTabSz="1219170" rtl="0" eaLnBrk="1" fontAlgn="base" latinLnBrk="0" hangingPunct="1">
                    <a:lnSpc>
                      <a:spcPct val="100000"/>
                    </a:lnSpc>
                    <a:spcBef>
                      <a:spcPct val="0"/>
                    </a:spcBef>
                    <a:spcAft>
                      <a:spcPct val="0"/>
                    </a:spcAft>
                    <a:buClrTx/>
                    <a:buSzTx/>
                    <a:buFontTx/>
                    <a:buNone/>
                    <a:tabLst/>
                    <a:defRPr/>
                  </a:pPr>
                  <a:r>
                    <a:rPr kumimoji="0" lang="en-GB" sz="1333" b="1" i="0" u="none" strike="noStrike" kern="1200" cap="none" spc="0" normalizeH="0" baseline="0" noProof="0" dirty="0">
                      <a:ln>
                        <a:noFill/>
                      </a:ln>
                      <a:solidFill>
                        <a:srgbClr val="6E1E50">
                          <a:lumMod val="50000"/>
                        </a:srgbClr>
                      </a:solidFill>
                      <a:effectLst/>
                      <a:uLnTx/>
                      <a:uFillTx/>
                      <a:latin typeface="Calibri" panose="020F0502020204030204" pitchFamily="34" charset="0"/>
                      <a:ea typeface="+mj-ea"/>
                      <a:cs typeface="Calibri" panose="020F0502020204030204" pitchFamily="34" charset="0"/>
                    </a:rPr>
                    <a:t>T-</a:t>
                  </a:r>
                  <a:r>
                    <a:rPr kumimoji="0" lang="en-GB" sz="1333" b="1" i="0" u="none" strike="noStrike" kern="1200" cap="none" spc="0" normalizeH="0" baseline="0" noProof="0" dirty="0" err="1">
                      <a:ln>
                        <a:noFill/>
                      </a:ln>
                      <a:solidFill>
                        <a:srgbClr val="6E1E50">
                          <a:lumMod val="50000"/>
                        </a:srgbClr>
                      </a:solidFill>
                      <a:effectLst/>
                      <a:uLnTx/>
                      <a:uFillTx/>
                      <a:latin typeface="Calibri" panose="020F0502020204030204" pitchFamily="34" charset="0"/>
                      <a:ea typeface="+mj-ea"/>
                      <a:cs typeface="Calibri" panose="020F0502020204030204" pitchFamily="34" charset="0"/>
                    </a:rPr>
                    <a:t>DXd</a:t>
                  </a:r>
                  <a:endParaRPr kumimoji="0" lang="en-GB" sz="1333" b="1" i="0" u="none" strike="noStrike" kern="1200" cap="none" spc="0" normalizeH="0" baseline="0" noProof="0" dirty="0">
                    <a:ln>
                      <a:noFill/>
                    </a:ln>
                    <a:solidFill>
                      <a:srgbClr val="6E1E50">
                        <a:lumMod val="50000"/>
                      </a:srgbClr>
                    </a:solidFill>
                    <a:effectLst/>
                    <a:uLnTx/>
                    <a:uFillTx/>
                    <a:latin typeface="Calibri" panose="020F0502020204030204" pitchFamily="34" charset="0"/>
                    <a:ea typeface="+mj-ea"/>
                    <a:cs typeface="Calibri" panose="020F0502020204030204" pitchFamily="34" charset="0"/>
                  </a:endParaRPr>
                </a:p>
              </p:txBody>
            </p:sp>
            <p:cxnSp>
              <p:nvCxnSpPr>
                <p:cNvPr id="2317" name="Straight Connector 2316">
                  <a:extLst>
                    <a:ext uri="{FF2B5EF4-FFF2-40B4-BE49-F238E27FC236}">
                      <a16:creationId xmlns:a16="http://schemas.microsoft.com/office/drawing/2014/main" id="{250F108F-931B-F84F-BB27-1EE9F1780CAB}"/>
                    </a:ext>
                  </a:extLst>
                </p:cNvPr>
                <p:cNvCxnSpPr>
                  <a:cxnSpLocks/>
                </p:cNvCxnSpPr>
                <p:nvPr/>
              </p:nvCxnSpPr>
              <p:spPr>
                <a:xfrm flipH="1" flipV="1">
                  <a:off x="4449452" y="4911365"/>
                  <a:ext cx="7215" cy="3341987"/>
                </a:xfrm>
                <a:prstGeom prst="line">
                  <a:avLst/>
                </a:prstGeom>
                <a:ln w="28575">
                  <a:solidFill>
                    <a:schemeClr val="tx1"/>
                  </a:solidFill>
                  <a:tailEnd type="triangle" w="lg" len="lg"/>
                </a:ln>
              </p:spPr>
              <p:style>
                <a:lnRef idx="1">
                  <a:schemeClr val="accent1"/>
                </a:lnRef>
                <a:fillRef idx="0">
                  <a:schemeClr val="accent1"/>
                </a:fillRef>
                <a:effectRef idx="0">
                  <a:schemeClr val="accent1"/>
                </a:effectRef>
                <a:fontRef idx="minor">
                  <a:schemeClr val="tx1"/>
                </a:fontRef>
              </p:style>
            </p:cxnSp>
            <p:sp>
              <p:nvSpPr>
                <p:cNvPr id="2318" name="Title 2">
                  <a:extLst>
                    <a:ext uri="{FF2B5EF4-FFF2-40B4-BE49-F238E27FC236}">
                      <a16:creationId xmlns:a16="http://schemas.microsoft.com/office/drawing/2014/main" id="{8FD1A358-ADE9-544A-9053-2FB4C6525068}"/>
                    </a:ext>
                  </a:extLst>
                </p:cNvPr>
                <p:cNvSpPr txBox="1">
                  <a:spLocks/>
                </p:cNvSpPr>
                <p:nvPr/>
              </p:nvSpPr>
              <p:spPr>
                <a:xfrm rot="16200000">
                  <a:off x="2957268" y="6408496"/>
                  <a:ext cx="2084053" cy="348857"/>
                </a:xfrm>
                <a:prstGeom prst="rect">
                  <a:avLst/>
                </a:prstGeom>
                <a:noFill/>
              </p:spPr>
              <p:txBody>
                <a:bodyPr lIns="0" rIns="36000" anchor="t"/>
                <a:lstStyle>
                  <a:lvl1pPr algn="l" defTabSz="914400" rtl="0" eaLnBrk="1" latinLnBrk="0" hangingPunct="1">
                    <a:spcBef>
                      <a:spcPct val="0"/>
                    </a:spcBef>
                    <a:buNone/>
                    <a:defRPr sz="2400" b="1" kern="1200">
                      <a:solidFill>
                        <a:schemeClr val="bg1"/>
                      </a:solidFill>
                      <a:effectLst>
                        <a:outerShdw blurRad="38100" dist="38100" dir="2700000" algn="tl">
                          <a:srgbClr val="000000">
                            <a:alpha val="43137"/>
                          </a:srgbClr>
                        </a:outerShdw>
                      </a:effectLst>
                      <a:latin typeface="+mj-lt"/>
                      <a:ea typeface="+mj-ea"/>
                      <a:cs typeface="+mj-cs"/>
                    </a:defRPr>
                  </a:lvl1pPr>
                </a:lstStyle>
                <a:p>
                  <a:pPr marL="0" marR="0" lvl="0" indent="0" algn="ctr" defTabSz="1219170" rtl="0" eaLnBrk="1" fontAlgn="base" latinLnBrk="0" hangingPunct="1">
                    <a:lnSpc>
                      <a:spcPct val="100000"/>
                    </a:lnSpc>
                    <a:spcBef>
                      <a:spcPct val="0"/>
                    </a:spcBef>
                    <a:spcAft>
                      <a:spcPct val="0"/>
                    </a:spcAft>
                    <a:buClrTx/>
                    <a:buSzTx/>
                    <a:buFontTx/>
                    <a:buNone/>
                    <a:tabLst/>
                    <a:defRPr/>
                  </a:pPr>
                  <a:r>
                    <a:rPr kumimoji="0" lang="en-GB" sz="1400" b="1" i="0" u="none" strike="noStrike" kern="1200" cap="none" spc="0" normalizeH="0" baseline="0" noProof="0" dirty="0">
                      <a:ln>
                        <a:noFill/>
                      </a:ln>
                      <a:solidFill>
                        <a:srgbClr val="6E1E50">
                          <a:lumMod val="50000"/>
                        </a:srgbClr>
                      </a:solidFill>
                      <a:effectLst/>
                      <a:uLnTx/>
                      <a:uFillTx/>
                      <a:latin typeface="Calibri" panose="020F0502020204030204" pitchFamily="34" charset="0"/>
                      <a:ea typeface="+mj-ea"/>
                      <a:cs typeface="Calibri" panose="020F0502020204030204" pitchFamily="34" charset="0"/>
                    </a:rPr>
                    <a:t>Objective Response Rate (%)</a:t>
                  </a:r>
                </a:p>
              </p:txBody>
            </p:sp>
            <p:sp>
              <p:nvSpPr>
                <p:cNvPr id="2319" name="Title 2">
                  <a:extLst>
                    <a:ext uri="{FF2B5EF4-FFF2-40B4-BE49-F238E27FC236}">
                      <a16:creationId xmlns:a16="http://schemas.microsoft.com/office/drawing/2014/main" id="{8C0DBE0E-4897-C44F-A96C-9128411CE0D1}"/>
                    </a:ext>
                  </a:extLst>
                </p:cNvPr>
                <p:cNvSpPr txBox="1">
                  <a:spLocks/>
                </p:cNvSpPr>
                <p:nvPr/>
              </p:nvSpPr>
              <p:spPr>
                <a:xfrm>
                  <a:off x="4057462" y="7619110"/>
                  <a:ext cx="395372" cy="140228"/>
                </a:xfrm>
                <a:prstGeom prst="rect">
                  <a:avLst/>
                </a:prstGeom>
              </p:spPr>
              <p:txBody>
                <a:bodyPr lIns="0" rIns="36000" anchor="ctr"/>
                <a:lstStyle>
                  <a:lvl1pPr algn="l" defTabSz="914400" rtl="0" eaLnBrk="1" latinLnBrk="0" hangingPunct="1">
                    <a:spcBef>
                      <a:spcPct val="0"/>
                    </a:spcBef>
                    <a:buNone/>
                    <a:defRPr sz="2400" b="1" kern="1200">
                      <a:solidFill>
                        <a:schemeClr val="bg1"/>
                      </a:solidFill>
                      <a:effectLst>
                        <a:outerShdw blurRad="38100" dist="38100" dir="2700000" algn="tl">
                          <a:srgbClr val="000000">
                            <a:alpha val="43137"/>
                          </a:srgbClr>
                        </a:outerShdw>
                      </a:effectLst>
                      <a:latin typeface="+mj-lt"/>
                      <a:ea typeface="+mj-ea"/>
                      <a:cs typeface="+mj-cs"/>
                    </a:defRPr>
                  </a:lvl1pPr>
                </a:lstStyle>
                <a:p>
                  <a:pPr marL="0" marR="0" lvl="0" indent="0" algn="ctr" defTabSz="1219170" rtl="0" eaLnBrk="1" fontAlgn="base" latinLnBrk="0" hangingPunct="1">
                    <a:lnSpc>
                      <a:spcPct val="100000"/>
                    </a:lnSpc>
                    <a:spcBef>
                      <a:spcPct val="0"/>
                    </a:spcBef>
                    <a:spcAft>
                      <a:spcPct val="0"/>
                    </a:spcAft>
                    <a:buClrTx/>
                    <a:buSzTx/>
                    <a:buFontTx/>
                    <a:buNone/>
                    <a:tabLst/>
                    <a:defRPr/>
                  </a:pPr>
                  <a:r>
                    <a:rPr kumimoji="0" lang="en-GB" sz="1400" b="1" i="0" u="none" strike="noStrike" kern="1200" cap="none" spc="0" normalizeH="0" baseline="0" noProof="0" dirty="0">
                      <a:ln>
                        <a:noFill/>
                      </a:ln>
                      <a:solidFill>
                        <a:srgbClr val="6E1E50">
                          <a:lumMod val="50000"/>
                        </a:srgbClr>
                      </a:solidFill>
                      <a:effectLst/>
                      <a:uLnTx/>
                      <a:uFillTx/>
                      <a:latin typeface="Calibri" panose="020F0502020204030204" pitchFamily="34" charset="0"/>
                      <a:ea typeface="+mj-ea"/>
                      <a:cs typeface="Calibri" panose="020F0502020204030204" pitchFamily="34" charset="0"/>
                    </a:rPr>
                    <a:t>10%</a:t>
                  </a:r>
                </a:p>
              </p:txBody>
            </p:sp>
            <p:cxnSp>
              <p:nvCxnSpPr>
                <p:cNvPr id="2320" name="Straight Connector 2319">
                  <a:extLst>
                    <a:ext uri="{FF2B5EF4-FFF2-40B4-BE49-F238E27FC236}">
                      <a16:creationId xmlns:a16="http://schemas.microsoft.com/office/drawing/2014/main" id="{4F3B68C2-8DC8-174E-B9D1-544835F1E3E9}"/>
                    </a:ext>
                  </a:extLst>
                </p:cNvPr>
                <p:cNvCxnSpPr/>
                <p:nvPr/>
              </p:nvCxnSpPr>
              <p:spPr>
                <a:xfrm flipV="1">
                  <a:off x="4386896" y="7673407"/>
                  <a:ext cx="6977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1" name="Straight Connector 2320">
                  <a:extLst>
                    <a:ext uri="{FF2B5EF4-FFF2-40B4-BE49-F238E27FC236}">
                      <a16:creationId xmlns:a16="http://schemas.microsoft.com/office/drawing/2014/main" id="{C612F166-C07D-B44E-8A9B-6FCCF4F9343B}"/>
                    </a:ext>
                  </a:extLst>
                </p:cNvPr>
                <p:cNvCxnSpPr/>
                <p:nvPr/>
              </p:nvCxnSpPr>
              <p:spPr>
                <a:xfrm flipV="1">
                  <a:off x="4386896" y="7053068"/>
                  <a:ext cx="6977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2" name="Straight Connector 2321">
                  <a:extLst>
                    <a:ext uri="{FF2B5EF4-FFF2-40B4-BE49-F238E27FC236}">
                      <a16:creationId xmlns:a16="http://schemas.microsoft.com/office/drawing/2014/main" id="{25EF2582-26C6-1344-9562-29C46FECD9AF}"/>
                    </a:ext>
                  </a:extLst>
                </p:cNvPr>
                <p:cNvCxnSpPr/>
                <p:nvPr/>
              </p:nvCxnSpPr>
              <p:spPr>
                <a:xfrm flipV="1">
                  <a:off x="4386896" y="6403524"/>
                  <a:ext cx="6977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323" name="Title 2">
                  <a:extLst>
                    <a:ext uri="{FF2B5EF4-FFF2-40B4-BE49-F238E27FC236}">
                      <a16:creationId xmlns:a16="http://schemas.microsoft.com/office/drawing/2014/main" id="{67C12B89-EEB5-694D-A636-6D97A68BEEA9}"/>
                    </a:ext>
                  </a:extLst>
                </p:cNvPr>
                <p:cNvSpPr txBox="1">
                  <a:spLocks/>
                </p:cNvSpPr>
                <p:nvPr/>
              </p:nvSpPr>
              <p:spPr>
                <a:xfrm>
                  <a:off x="4057462" y="6981685"/>
                  <a:ext cx="395372" cy="140228"/>
                </a:xfrm>
                <a:prstGeom prst="rect">
                  <a:avLst/>
                </a:prstGeom>
              </p:spPr>
              <p:txBody>
                <a:bodyPr lIns="0" rIns="36000" anchor="ctr"/>
                <a:lstStyle>
                  <a:lvl1pPr algn="l" defTabSz="914400" rtl="0" eaLnBrk="1" latinLnBrk="0" hangingPunct="1">
                    <a:spcBef>
                      <a:spcPct val="0"/>
                    </a:spcBef>
                    <a:buNone/>
                    <a:defRPr sz="2400" b="1" kern="1200">
                      <a:solidFill>
                        <a:schemeClr val="bg1"/>
                      </a:solidFill>
                      <a:effectLst>
                        <a:outerShdw blurRad="38100" dist="38100" dir="2700000" algn="tl">
                          <a:srgbClr val="000000">
                            <a:alpha val="43137"/>
                          </a:srgbClr>
                        </a:outerShdw>
                      </a:effectLst>
                      <a:latin typeface="+mj-lt"/>
                      <a:ea typeface="+mj-ea"/>
                      <a:cs typeface="+mj-cs"/>
                    </a:defRPr>
                  </a:lvl1pPr>
                </a:lstStyle>
                <a:p>
                  <a:pPr marL="0" marR="0" lvl="0" indent="0" algn="ctr" defTabSz="1219170" rtl="0" eaLnBrk="1" fontAlgn="base" latinLnBrk="0" hangingPunct="1">
                    <a:lnSpc>
                      <a:spcPct val="100000"/>
                    </a:lnSpc>
                    <a:spcBef>
                      <a:spcPct val="0"/>
                    </a:spcBef>
                    <a:spcAft>
                      <a:spcPct val="0"/>
                    </a:spcAft>
                    <a:buClrTx/>
                    <a:buSzTx/>
                    <a:buFontTx/>
                    <a:buNone/>
                    <a:tabLst/>
                    <a:defRPr/>
                  </a:pPr>
                  <a:r>
                    <a:rPr kumimoji="0" lang="en-GB" sz="1400" b="1" i="0" u="none" strike="noStrike" kern="1200" cap="none" spc="0" normalizeH="0" baseline="0" noProof="0" dirty="0">
                      <a:ln>
                        <a:noFill/>
                      </a:ln>
                      <a:solidFill>
                        <a:srgbClr val="6E1E50">
                          <a:lumMod val="50000"/>
                        </a:srgbClr>
                      </a:solidFill>
                      <a:effectLst/>
                      <a:uLnTx/>
                      <a:uFillTx/>
                      <a:latin typeface="Calibri" panose="020F0502020204030204" pitchFamily="34" charset="0"/>
                      <a:ea typeface="+mj-ea"/>
                      <a:cs typeface="Calibri" panose="020F0502020204030204" pitchFamily="34" charset="0"/>
                    </a:rPr>
                    <a:t>20%</a:t>
                  </a:r>
                </a:p>
              </p:txBody>
            </p:sp>
            <p:sp>
              <p:nvSpPr>
                <p:cNvPr id="2324" name="Title 2">
                  <a:extLst>
                    <a:ext uri="{FF2B5EF4-FFF2-40B4-BE49-F238E27FC236}">
                      <a16:creationId xmlns:a16="http://schemas.microsoft.com/office/drawing/2014/main" id="{263E4A68-780E-D64B-B200-2DF3285B1976}"/>
                    </a:ext>
                  </a:extLst>
                </p:cNvPr>
                <p:cNvSpPr txBox="1">
                  <a:spLocks/>
                </p:cNvSpPr>
                <p:nvPr/>
              </p:nvSpPr>
              <p:spPr>
                <a:xfrm>
                  <a:off x="4057462" y="6330783"/>
                  <a:ext cx="395372" cy="140228"/>
                </a:xfrm>
                <a:prstGeom prst="rect">
                  <a:avLst/>
                </a:prstGeom>
              </p:spPr>
              <p:txBody>
                <a:bodyPr lIns="0" rIns="36000" anchor="ctr"/>
                <a:lstStyle>
                  <a:lvl1pPr algn="l" defTabSz="914400" rtl="0" eaLnBrk="1" latinLnBrk="0" hangingPunct="1">
                    <a:spcBef>
                      <a:spcPct val="0"/>
                    </a:spcBef>
                    <a:buNone/>
                    <a:defRPr sz="2400" b="1" kern="1200">
                      <a:solidFill>
                        <a:schemeClr val="bg1"/>
                      </a:solidFill>
                      <a:effectLst>
                        <a:outerShdw blurRad="38100" dist="38100" dir="2700000" algn="tl">
                          <a:srgbClr val="000000">
                            <a:alpha val="43137"/>
                          </a:srgbClr>
                        </a:outerShdw>
                      </a:effectLst>
                      <a:latin typeface="+mj-lt"/>
                      <a:ea typeface="+mj-ea"/>
                      <a:cs typeface="+mj-cs"/>
                    </a:defRPr>
                  </a:lvl1pPr>
                </a:lstStyle>
                <a:p>
                  <a:pPr marL="0" marR="0" lvl="0" indent="0" algn="ctr" defTabSz="1219170" rtl="0" eaLnBrk="1" fontAlgn="base" latinLnBrk="0" hangingPunct="1">
                    <a:lnSpc>
                      <a:spcPct val="100000"/>
                    </a:lnSpc>
                    <a:spcBef>
                      <a:spcPct val="0"/>
                    </a:spcBef>
                    <a:spcAft>
                      <a:spcPct val="0"/>
                    </a:spcAft>
                    <a:buClrTx/>
                    <a:buSzTx/>
                    <a:buFontTx/>
                    <a:buNone/>
                    <a:tabLst/>
                    <a:defRPr/>
                  </a:pPr>
                  <a:r>
                    <a:rPr kumimoji="0" lang="en-GB" sz="1400" b="1" i="0" u="none" strike="noStrike" kern="1200" cap="none" spc="0" normalizeH="0" baseline="0" noProof="0" dirty="0">
                      <a:ln>
                        <a:noFill/>
                      </a:ln>
                      <a:solidFill>
                        <a:srgbClr val="6E1E50">
                          <a:lumMod val="50000"/>
                        </a:srgbClr>
                      </a:solidFill>
                      <a:effectLst/>
                      <a:uLnTx/>
                      <a:uFillTx/>
                      <a:latin typeface="Calibri" panose="020F0502020204030204" pitchFamily="34" charset="0"/>
                      <a:ea typeface="+mj-ea"/>
                      <a:cs typeface="Calibri" panose="020F0502020204030204" pitchFamily="34" charset="0"/>
                    </a:rPr>
                    <a:t>30%</a:t>
                  </a:r>
                </a:p>
              </p:txBody>
            </p:sp>
            <p:sp>
              <p:nvSpPr>
                <p:cNvPr id="2325" name="Title 2">
                  <a:extLst>
                    <a:ext uri="{FF2B5EF4-FFF2-40B4-BE49-F238E27FC236}">
                      <a16:creationId xmlns:a16="http://schemas.microsoft.com/office/drawing/2014/main" id="{30D428B4-0872-9049-A744-F383D35FBB64}"/>
                    </a:ext>
                  </a:extLst>
                </p:cNvPr>
                <p:cNvSpPr txBox="1">
                  <a:spLocks/>
                </p:cNvSpPr>
                <p:nvPr/>
              </p:nvSpPr>
              <p:spPr>
                <a:xfrm>
                  <a:off x="4103982" y="8180419"/>
                  <a:ext cx="395372" cy="140228"/>
                </a:xfrm>
                <a:prstGeom prst="rect">
                  <a:avLst/>
                </a:prstGeom>
              </p:spPr>
              <p:txBody>
                <a:bodyPr lIns="0" rIns="36000" anchor="ctr"/>
                <a:lstStyle>
                  <a:lvl1pPr algn="l" defTabSz="914400" rtl="0" eaLnBrk="1" latinLnBrk="0" hangingPunct="1">
                    <a:spcBef>
                      <a:spcPct val="0"/>
                    </a:spcBef>
                    <a:buNone/>
                    <a:defRPr sz="2400" b="1" kern="1200">
                      <a:solidFill>
                        <a:schemeClr val="bg1"/>
                      </a:solidFill>
                      <a:effectLst>
                        <a:outerShdw blurRad="38100" dist="38100" dir="2700000" algn="tl">
                          <a:srgbClr val="000000">
                            <a:alpha val="43137"/>
                          </a:srgbClr>
                        </a:outerShdw>
                      </a:effectLst>
                      <a:latin typeface="+mj-lt"/>
                      <a:ea typeface="+mj-ea"/>
                      <a:cs typeface="+mj-cs"/>
                    </a:defRPr>
                  </a:lvl1pPr>
                </a:lstStyle>
                <a:p>
                  <a:pPr marL="0" marR="0" lvl="0" indent="0" algn="ctr" defTabSz="1219170" rtl="0" eaLnBrk="1" fontAlgn="base" latinLnBrk="0" hangingPunct="1">
                    <a:lnSpc>
                      <a:spcPct val="100000"/>
                    </a:lnSpc>
                    <a:spcBef>
                      <a:spcPct val="0"/>
                    </a:spcBef>
                    <a:spcAft>
                      <a:spcPct val="0"/>
                    </a:spcAft>
                    <a:buClrTx/>
                    <a:buSzTx/>
                    <a:buFontTx/>
                    <a:buNone/>
                    <a:tabLst/>
                    <a:defRPr/>
                  </a:pPr>
                  <a:r>
                    <a:rPr kumimoji="0" lang="en-GB" sz="1400" b="1" i="0" u="none" strike="noStrike" kern="1200" cap="none" spc="0" normalizeH="0" baseline="0" noProof="0" dirty="0">
                      <a:ln>
                        <a:noFill/>
                      </a:ln>
                      <a:solidFill>
                        <a:srgbClr val="6E1E50">
                          <a:lumMod val="50000"/>
                        </a:srgbClr>
                      </a:solidFill>
                      <a:effectLst/>
                      <a:uLnTx/>
                      <a:uFillTx/>
                      <a:latin typeface="Calibri" panose="020F0502020204030204" pitchFamily="34" charset="0"/>
                      <a:ea typeface="+mj-ea"/>
                      <a:cs typeface="Calibri" panose="020F0502020204030204" pitchFamily="34" charset="0"/>
                    </a:rPr>
                    <a:t>0%</a:t>
                  </a:r>
                </a:p>
              </p:txBody>
            </p:sp>
            <p:sp>
              <p:nvSpPr>
                <p:cNvPr id="2326" name="Title 2">
                  <a:extLst>
                    <a:ext uri="{FF2B5EF4-FFF2-40B4-BE49-F238E27FC236}">
                      <a16:creationId xmlns:a16="http://schemas.microsoft.com/office/drawing/2014/main" id="{06EA4A5D-3B5F-E74E-9391-DCE91A7C6AC8}"/>
                    </a:ext>
                  </a:extLst>
                </p:cNvPr>
                <p:cNvSpPr txBox="1">
                  <a:spLocks/>
                </p:cNvSpPr>
                <p:nvPr/>
              </p:nvSpPr>
              <p:spPr>
                <a:xfrm>
                  <a:off x="4923767" y="7039998"/>
                  <a:ext cx="490980" cy="185895"/>
                </a:xfrm>
                <a:prstGeom prst="rect">
                  <a:avLst/>
                </a:prstGeom>
              </p:spPr>
              <p:txBody>
                <a:bodyPr lIns="0" rIns="0" anchor="ctr"/>
                <a:lstStyle>
                  <a:lvl1pPr algn="l" defTabSz="914400" rtl="0" eaLnBrk="1" latinLnBrk="0" hangingPunct="1">
                    <a:spcBef>
                      <a:spcPct val="0"/>
                    </a:spcBef>
                    <a:buNone/>
                    <a:defRPr sz="2400" b="1" kern="1200">
                      <a:solidFill>
                        <a:schemeClr val="bg1"/>
                      </a:solidFill>
                      <a:effectLst>
                        <a:outerShdw blurRad="38100" dist="38100" dir="2700000" algn="tl">
                          <a:srgbClr val="000000">
                            <a:alpha val="43137"/>
                          </a:srgbClr>
                        </a:outerShdw>
                      </a:effectLst>
                      <a:latin typeface="+mj-lt"/>
                      <a:ea typeface="+mj-ea"/>
                      <a:cs typeface="+mj-cs"/>
                    </a:defRPr>
                  </a:lvl1pPr>
                </a:lstStyle>
                <a:p>
                  <a:pPr marL="0" marR="0" lvl="0" indent="0" algn="ctr" defTabSz="1219170" rtl="0" eaLnBrk="1" fontAlgn="base" latinLnBrk="0" hangingPunct="1">
                    <a:lnSpc>
                      <a:spcPct val="100000"/>
                    </a:lnSpc>
                    <a:spcBef>
                      <a:spcPct val="0"/>
                    </a:spcBef>
                    <a:spcAft>
                      <a:spcPct val="0"/>
                    </a:spcAft>
                    <a:buClrTx/>
                    <a:buSzTx/>
                    <a:buFontTx/>
                    <a:buNone/>
                    <a:tabLst/>
                    <a:defRPr/>
                  </a:pPr>
                  <a:r>
                    <a:rPr kumimoji="0" lang="en-GB" sz="1400" b="1" i="0" u="none" strike="noStrike" kern="1200" cap="none" spc="0" normalizeH="0" baseline="0" noProof="0" dirty="0">
                      <a:ln>
                        <a:noFill/>
                      </a:ln>
                      <a:solidFill>
                        <a:srgbClr val="6E1E50">
                          <a:lumMod val="50000"/>
                        </a:srgbClr>
                      </a:solidFill>
                      <a:effectLst/>
                      <a:uLnTx/>
                      <a:uFillTx/>
                      <a:latin typeface="Calibri" panose="020F0502020204030204" pitchFamily="34" charset="0"/>
                      <a:ea typeface="+mj-ea"/>
                      <a:cs typeface="Calibri" panose="020F0502020204030204" pitchFamily="34" charset="0"/>
                    </a:rPr>
                    <a:t>16.3%</a:t>
                  </a:r>
                </a:p>
              </p:txBody>
            </p:sp>
            <p:sp>
              <p:nvSpPr>
                <p:cNvPr id="2327" name="Title 2">
                  <a:extLst>
                    <a:ext uri="{FF2B5EF4-FFF2-40B4-BE49-F238E27FC236}">
                      <a16:creationId xmlns:a16="http://schemas.microsoft.com/office/drawing/2014/main" id="{46F78D25-7969-AF4A-85D6-09DEBCD9E2C4}"/>
                    </a:ext>
                  </a:extLst>
                </p:cNvPr>
                <p:cNvSpPr txBox="1">
                  <a:spLocks/>
                </p:cNvSpPr>
                <p:nvPr/>
              </p:nvSpPr>
              <p:spPr>
                <a:xfrm>
                  <a:off x="4056093" y="5794151"/>
                  <a:ext cx="395372" cy="140228"/>
                </a:xfrm>
                <a:prstGeom prst="rect">
                  <a:avLst/>
                </a:prstGeom>
              </p:spPr>
              <p:txBody>
                <a:bodyPr lIns="0" rIns="36000" anchor="ctr"/>
                <a:lstStyle>
                  <a:lvl1pPr algn="l" defTabSz="914400" rtl="0" eaLnBrk="1" latinLnBrk="0" hangingPunct="1">
                    <a:spcBef>
                      <a:spcPct val="0"/>
                    </a:spcBef>
                    <a:buNone/>
                    <a:defRPr sz="2400" b="1" kern="1200">
                      <a:solidFill>
                        <a:schemeClr val="bg1"/>
                      </a:solidFill>
                      <a:effectLst>
                        <a:outerShdw blurRad="38100" dist="38100" dir="2700000" algn="tl">
                          <a:srgbClr val="000000">
                            <a:alpha val="43137"/>
                          </a:srgbClr>
                        </a:outerShdw>
                      </a:effectLst>
                      <a:latin typeface="+mj-lt"/>
                      <a:ea typeface="+mj-ea"/>
                      <a:cs typeface="+mj-cs"/>
                    </a:defRPr>
                  </a:lvl1pPr>
                </a:lstStyle>
                <a:p>
                  <a:pPr marL="0" marR="0" lvl="0" indent="0" algn="ctr" defTabSz="1219170" rtl="0" eaLnBrk="1" fontAlgn="base" latinLnBrk="0" hangingPunct="1">
                    <a:lnSpc>
                      <a:spcPct val="100000"/>
                    </a:lnSpc>
                    <a:spcBef>
                      <a:spcPct val="0"/>
                    </a:spcBef>
                    <a:spcAft>
                      <a:spcPct val="0"/>
                    </a:spcAft>
                    <a:buClrTx/>
                    <a:buSzTx/>
                    <a:buFontTx/>
                    <a:buNone/>
                    <a:tabLst/>
                    <a:defRPr/>
                  </a:pPr>
                  <a:r>
                    <a:rPr kumimoji="0" lang="en-GB" sz="1400" b="1" i="0" u="none" strike="noStrike" kern="1200" cap="none" spc="0" normalizeH="0" baseline="0" noProof="0" dirty="0">
                      <a:ln>
                        <a:noFill/>
                      </a:ln>
                      <a:solidFill>
                        <a:srgbClr val="6E1E50">
                          <a:lumMod val="50000"/>
                        </a:srgbClr>
                      </a:solidFill>
                      <a:effectLst/>
                      <a:uLnTx/>
                      <a:uFillTx/>
                      <a:latin typeface="Calibri" panose="020F0502020204030204" pitchFamily="34" charset="0"/>
                      <a:ea typeface="+mj-ea"/>
                      <a:cs typeface="Calibri" panose="020F0502020204030204" pitchFamily="34" charset="0"/>
                    </a:rPr>
                    <a:t>40%</a:t>
                  </a:r>
                </a:p>
              </p:txBody>
            </p:sp>
            <p:cxnSp>
              <p:nvCxnSpPr>
                <p:cNvPr id="2328" name="Straight Connector 2327">
                  <a:extLst>
                    <a:ext uri="{FF2B5EF4-FFF2-40B4-BE49-F238E27FC236}">
                      <a16:creationId xmlns:a16="http://schemas.microsoft.com/office/drawing/2014/main" id="{8AD56AC9-C52C-A94A-A0AA-F13299DEAC20}"/>
                    </a:ext>
                  </a:extLst>
                </p:cNvPr>
                <p:cNvCxnSpPr>
                  <a:cxnSpLocks/>
                </p:cNvCxnSpPr>
                <p:nvPr/>
              </p:nvCxnSpPr>
              <p:spPr>
                <a:xfrm>
                  <a:off x="4456667" y="8253350"/>
                  <a:ext cx="108000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9" name="Straight Connector 2328">
                  <a:extLst>
                    <a:ext uri="{FF2B5EF4-FFF2-40B4-BE49-F238E27FC236}">
                      <a16:creationId xmlns:a16="http://schemas.microsoft.com/office/drawing/2014/main" id="{155B69A0-C852-3849-94D1-7CC64A397DA6}"/>
                    </a:ext>
                  </a:extLst>
                </p:cNvPr>
                <p:cNvCxnSpPr/>
                <p:nvPr/>
              </p:nvCxnSpPr>
              <p:spPr>
                <a:xfrm flipV="1">
                  <a:off x="4388464" y="5867057"/>
                  <a:ext cx="6977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0" name="Straight Connector 2329">
                  <a:extLst>
                    <a:ext uri="{FF2B5EF4-FFF2-40B4-BE49-F238E27FC236}">
                      <a16:creationId xmlns:a16="http://schemas.microsoft.com/office/drawing/2014/main" id="{0350289E-1283-6D45-8CE0-51D6FF29815D}"/>
                    </a:ext>
                  </a:extLst>
                </p:cNvPr>
                <p:cNvCxnSpPr/>
                <p:nvPr/>
              </p:nvCxnSpPr>
              <p:spPr>
                <a:xfrm flipV="1">
                  <a:off x="4388464" y="5867766"/>
                  <a:ext cx="6977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332" name="Title 2">
                  <a:extLst>
                    <a:ext uri="{FF2B5EF4-FFF2-40B4-BE49-F238E27FC236}">
                      <a16:creationId xmlns:a16="http://schemas.microsoft.com/office/drawing/2014/main" id="{76B518AD-6022-6A47-9793-C403AF8775A8}"/>
                    </a:ext>
                  </a:extLst>
                </p:cNvPr>
                <p:cNvSpPr txBox="1">
                  <a:spLocks/>
                </p:cNvSpPr>
                <p:nvPr/>
              </p:nvSpPr>
              <p:spPr>
                <a:xfrm>
                  <a:off x="4057661" y="5258393"/>
                  <a:ext cx="395372" cy="140228"/>
                </a:xfrm>
                <a:prstGeom prst="rect">
                  <a:avLst/>
                </a:prstGeom>
              </p:spPr>
              <p:txBody>
                <a:bodyPr lIns="0" rIns="36000" anchor="ctr"/>
                <a:lstStyle>
                  <a:lvl1pPr algn="l" defTabSz="914400" rtl="0" eaLnBrk="1" latinLnBrk="0" hangingPunct="1">
                    <a:spcBef>
                      <a:spcPct val="0"/>
                    </a:spcBef>
                    <a:buNone/>
                    <a:defRPr sz="2400" b="1" kern="1200">
                      <a:solidFill>
                        <a:schemeClr val="bg1"/>
                      </a:solidFill>
                      <a:effectLst>
                        <a:outerShdw blurRad="38100" dist="38100" dir="2700000" algn="tl">
                          <a:srgbClr val="000000">
                            <a:alpha val="43137"/>
                          </a:srgbClr>
                        </a:outerShdw>
                      </a:effectLst>
                      <a:latin typeface="+mj-lt"/>
                      <a:ea typeface="+mj-ea"/>
                      <a:cs typeface="+mj-cs"/>
                    </a:defRPr>
                  </a:lvl1pPr>
                </a:lstStyle>
                <a:p>
                  <a:pPr marL="0" marR="0" lvl="0" indent="0" algn="ctr" defTabSz="1219170" rtl="0" eaLnBrk="1" fontAlgn="base" latinLnBrk="0" hangingPunct="1">
                    <a:lnSpc>
                      <a:spcPct val="100000"/>
                    </a:lnSpc>
                    <a:spcBef>
                      <a:spcPct val="0"/>
                    </a:spcBef>
                    <a:spcAft>
                      <a:spcPct val="0"/>
                    </a:spcAft>
                    <a:buClrTx/>
                    <a:buSzTx/>
                    <a:buFontTx/>
                    <a:buNone/>
                    <a:tabLst/>
                    <a:defRPr/>
                  </a:pPr>
                  <a:r>
                    <a:rPr kumimoji="0" lang="en-GB" sz="1400" b="1" i="0" u="none" strike="noStrike" kern="1200" cap="none" spc="0" normalizeH="0" baseline="0" noProof="0" dirty="0">
                      <a:ln>
                        <a:noFill/>
                      </a:ln>
                      <a:solidFill>
                        <a:srgbClr val="6E1E50">
                          <a:lumMod val="50000"/>
                        </a:srgbClr>
                      </a:solidFill>
                      <a:effectLst/>
                      <a:uLnTx/>
                      <a:uFillTx/>
                      <a:latin typeface="Calibri" panose="020F0502020204030204" pitchFamily="34" charset="0"/>
                      <a:ea typeface="+mj-ea"/>
                      <a:cs typeface="Calibri" panose="020F0502020204030204" pitchFamily="34" charset="0"/>
                    </a:rPr>
                    <a:t>50%</a:t>
                  </a:r>
                </a:p>
              </p:txBody>
            </p:sp>
            <p:cxnSp>
              <p:nvCxnSpPr>
                <p:cNvPr id="2333" name="Straight Connector 2332">
                  <a:extLst>
                    <a:ext uri="{FF2B5EF4-FFF2-40B4-BE49-F238E27FC236}">
                      <a16:creationId xmlns:a16="http://schemas.microsoft.com/office/drawing/2014/main" id="{E6A5AFF8-BC6D-CD46-9E60-92356C959C27}"/>
                    </a:ext>
                  </a:extLst>
                </p:cNvPr>
                <p:cNvCxnSpPr/>
                <p:nvPr/>
              </p:nvCxnSpPr>
              <p:spPr>
                <a:xfrm flipV="1">
                  <a:off x="4390032" y="5331299"/>
                  <a:ext cx="6977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335" name="Title 2">
                <a:extLst>
                  <a:ext uri="{FF2B5EF4-FFF2-40B4-BE49-F238E27FC236}">
                    <a16:creationId xmlns:a16="http://schemas.microsoft.com/office/drawing/2014/main" id="{422FD407-FB10-9C48-AF2D-8701A2C70BC7}"/>
                  </a:ext>
                </a:extLst>
              </p:cNvPr>
              <p:cNvSpPr txBox="1">
                <a:spLocks/>
              </p:cNvSpPr>
              <p:nvPr/>
            </p:nvSpPr>
            <p:spPr>
              <a:xfrm>
                <a:off x="5509704" y="5096146"/>
                <a:ext cx="490980" cy="185895"/>
              </a:xfrm>
              <a:prstGeom prst="rect">
                <a:avLst/>
              </a:prstGeom>
            </p:spPr>
            <p:txBody>
              <a:bodyPr lIns="0" rIns="0" anchor="ctr"/>
              <a:lstStyle>
                <a:lvl1pPr algn="l" defTabSz="914400" rtl="0" eaLnBrk="1" latinLnBrk="0" hangingPunct="1">
                  <a:spcBef>
                    <a:spcPct val="0"/>
                  </a:spcBef>
                  <a:buNone/>
                  <a:defRPr sz="2400" b="1" kern="1200">
                    <a:solidFill>
                      <a:schemeClr val="bg1"/>
                    </a:solidFill>
                    <a:effectLst>
                      <a:outerShdw blurRad="38100" dist="38100" dir="2700000" algn="tl">
                        <a:srgbClr val="000000">
                          <a:alpha val="43137"/>
                        </a:srgbClr>
                      </a:outerShdw>
                    </a:effectLst>
                    <a:latin typeface="+mj-lt"/>
                    <a:ea typeface="+mj-ea"/>
                    <a:cs typeface="+mj-cs"/>
                  </a:defRPr>
                </a:lvl1pPr>
              </a:lstStyle>
              <a:p>
                <a:pPr marL="0" marR="0" lvl="0" indent="0" algn="ctr" defTabSz="1219170" rtl="0" eaLnBrk="1" fontAlgn="base" latinLnBrk="0" hangingPunct="1">
                  <a:lnSpc>
                    <a:spcPct val="100000"/>
                  </a:lnSpc>
                  <a:spcBef>
                    <a:spcPct val="0"/>
                  </a:spcBef>
                  <a:spcAft>
                    <a:spcPct val="0"/>
                  </a:spcAft>
                  <a:buClrTx/>
                  <a:buSzTx/>
                  <a:buFontTx/>
                  <a:buNone/>
                  <a:tabLst/>
                  <a:defRPr/>
                </a:pPr>
                <a:r>
                  <a:rPr kumimoji="0" lang="en-GB" sz="1400" b="1" i="0" u="none" strike="noStrike" kern="1200" cap="none" spc="0" normalizeH="0" baseline="0" noProof="0" dirty="0">
                    <a:ln>
                      <a:noFill/>
                    </a:ln>
                    <a:solidFill>
                      <a:srgbClr val="6E1E50">
                        <a:lumMod val="50000"/>
                      </a:srgbClr>
                    </a:solidFill>
                    <a:effectLst/>
                    <a:uLnTx/>
                    <a:uFillTx/>
                    <a:latin typeface="Calibri" panose="020F0502020204030204" pitchFamily="34" charset="0"/>
                    <a:ea typeface="+mj-ea"/>
                    <a:cs typeface="Calibri" panose="020F0502020204030204" pitchFamily="34" charset="0"/>
                  </a:rPr>
                  <a:t>50.0%</a:t>
                </a:r>
              </a:p>
            </p:txBody>
          </p:sp>
          <p:sp>
            <p:nvSpPr>
              <p:cNvPr id="2336" name="Rounded Rectangle 2335">
                <a:extLst>
                  <a:ext uri="{FF2B5EF4-FFF2-40B4-BE49-F238E27FC236}">
                    <a16:creationId xmlns:a16="http://schemas.microsoft.com/office/drawing/2014/main" id="{45336802-A6C9-2847-BFE1-D8BAC4DBE1C5}"/>
                  </a:ext>
                </a:extLst>
              </p:cNvPr>
              <p:cNvSpPr/>
              <p:nvPr/>
            </p:nvSpPr>
            <p:spPr>
              <a:xfrm>
                <a:off x="5547102" y="5331298"/>
                <a:ext cx="360000" cy="2925443"/>
              </a:xfrm>
              <a:prstGeom prst="roundRect">
                <a:avLst/>
              </a:prstGeom>
              <a:solidFill>
                <a:srgbClr val="4F8EA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0" fontAlgn="base" latinLnBrk="0" hangingPunct="0">
                  <a:lnSpc>
                    <a:spcPct val="100000"/>
                  </a:lnSpc>
                  <a:spcBef>
                    <a:spcPct val="0"/>
                  </a:spcBef>
                  <a:spcAft>
                    <a:spcPct val="0"/>
                  </a:spcAft>
                  <a:buClrTx/>
                  <a:buSzTx/>
                  <a:buFontTx/>
                  <a:buNone/>
                  <a:tabLst/>
                  <a:defRPr/>
                </a:pPr>
                <a:endParaRPr kumimoji="0" lang="en-GB" sz="1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337" name="Rounded Rectangle 2336">
                <a:extLst>
                  <a:ext uri="{FF2B5EF4-FFF2-40B4-BE49-F238E27FC236}">
                    <a16:creationId xmlns:a16="http://schemas.microsoft.com/office/drawing/2014/main" id="{49556D51-A785-A847-ADE2-FFA5DDD98F5D}"/>
                  </a:ext>
                </a:extLst>
              </p:cNvPr>
              <p:cNvSpPr/>
              <p:nvPr/>
            </p:nvSpPr>
            <p:spPr>
              <a:xfrm>
                <a:off x="5988607" y="7178758"/>
                <a:ext cx="361152" cy="1074593"/>
              </a:xfrm>
              <a:prstGeom prst="roundRect">
                <a:avLst/>
              </a:prstGeom>
              <a:solidFill>
                <a:schemeClr val="bg1">
                  <a:lumMod val="7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0" fontAlgn="base" latinLnBrk="0" hangingPunct="0">
                  <a:lnSpc>
                    <a:spcPct val="100000"/>
                  </a:lnSpc>
                  <a:spcBef>
                    <a:spcPct val="0"/>
                  </a:spcBef>
                  <a:spcAft>
                    <a:spcPct val="0"/>
                  </a:spcAft>
                  <a:buClrTx/>
                  <a:buSzTx/>
                  <a:buFontTx/>
                  <a:buNone/>
                  <a:tabLst/>
                  <a:defRPr/>
                </a:pPr>
                <a:endParaRPr kumimoji="0" lang="en-GB" sz="1600" b="0"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2338" name="Title 2">
                <a:extLst>
                  <a:ext uri="{FF2B5EF4-FFF2-40B4-BE49-F238E27FC236}">
                    <a16:creationId xmlns:a16="http://schemas.microsoft.com/office/drawing/2014/main" id="{4BE86630-3E1F-3C40-B228-27103AF03D58}"/>
                  </a:ext>
                </a:extLst>
              </p:cNvPr>
              <p:cNvSpPr txBox="1">
                <a:spLocks/>
              </p:cNvSpPr>
              <p:nvPr/>
            </p:nvSpPr>
            <p:spPr>
              <a:xfrm>
                <a:off x="5934695" y="8293074"/>
                <a:ext cx="571913" cy="173754"/>
              </a:xfrm>
              <a:prstGeom prst="rect">
                <a:avLst/>
              </a:prstGeom>
            </p:spPr>
            <p:txBody>
              <a:bodyPr lIns="0" rIns="0" anchor="t"/>
              <a:lstStyle>
                <a:lvl1pPr algn="l" defTabSz="914400" rtl="0" eaLnBrk="1" latinLnBrk="0" hangingPunct="1">
                  <a:spcBef>
                    <a:spcPct val="0"/>
                  </a:spcBef>
                  <a:buNone/>
                  <a:defRPr sz="2400" b="1" kern="1200">
                    <a:solidFill>
                      <a:schemeClr val="bg1"/>
                    </a:solidFill>
                    <a:effectLst>
                      <a:outerShdw blurRad="38100" dist="38100" dir="2700000" algn="tl">
                        <a:srgbClr val="000000">
                          <a:alpha val="43137"/>
                        </a:srgbClr>
                      </a:outerShdw>
                    </a:effectLst>
                    <a:latin typeface="+mj-lt"/>
                    <a:ea typeface="+mj-ea"/>
                    <a:cs typeface="+mj-cs"/>
                  </a:defRPr>
                </a:lvl1pPr>
              </a:lstStyle>
              <a:p>
                <a:pPr marL="0" marR="0" lvl="0" indent="0" algn="ctr" defTabSz="1219170" rtl="0" eaLnBrk="1" fontAlgn="base" latinLnBrk="0" hangingPunct="1">
                  <a:lnSpc>
                    <a:spcPct val="100000"/>
                  </a:lnSpc>
                  <a:spcBef>
                    <a:spcPct val="0"/>
                  </a:spcBef>
                  <a:spcAft>
                    <a:spcPct val="0"/>
                  </a:spcAft>
                  <a:buClrTx/>
                  <a:buSzTx/>
                  <a:buFontTx/>
                  <a:buNone/>
                  <a:tabLst/>
                  <a:defRPr/>
                </a:pPr>
                <a:r>
                  <a:rPr kumimoji="0" lang="en-GB" sz="1333" b="1" i="0" u="none" strike="noStrike" kern="1200" cap="none" spc="0" normalizeH="0" baseline="0" noProof="0" dirty="0">
                    <a:ln>
                      <a:noFill/>
                    </a:ln>
                    <a:solidFill>
                      <a:srgbClr val="6E1E50">
                        <a:lumMod val="50000"/>
                      </a:srgbClr>
                    </a:solidFill>
                    <a:effectLst/>
                    <a:uLnTx/>
                    <a:uFillTx/>
                    <a:latin typeface="Calibri" panose="020F0502020204030204" pitchFamily="34" charset="0"/>
                    <a:ea typeface="+mj-ea"/>
                    <a:cs typeface="Calibri" panose="020F0502020204030204" pitchFamily="34" charset="0"/>
                  </a:rPr>
                  <a:t>TPC</a:t>
                </a:r>
              </a:p>
            </p:txBody>
          </p:sp>
          <p:sp>
            <p:nvSpPr>
              <p:cNvPr id="2339" name="Title 2">
                <a:extLst>
                  <a:ext uri="{FF2B5EF4-FFF2-40B4-BE49-F238E27FC236}">
                    <a16:creationId xmlns:a16="http://schemas.microsoft.com/office/drawing/2014/main" id="{72B01196-68C2-6F4F-BAC0-5E4968B44E05}"/>
                  </a:ext>
                </a:extLst>
              </p:cNvPr>
              <p:cNvSpPr txBox="1">
                <a:spLocks/>
              </p:cNvSpPr>
              <p:nvPr/>
            </p:nvSpPr>
            <p:spPr>
              <a:xfrm>
                <a:off x="5428771" y="8283839"/>
                <a:ext cx="571913" cy="182989"/>
              </a:xfrm>
              <a:prstGeom prst="rect">
                <a:avLst/>
              </a:prstGeom>
            </p:spPr>
            <p:txBody>
              <a:bodyPr lIns="0" rIns="0" anchor="t"/>
              <a:lstStyle>
                <a:lvl1pPr algn="l" defTabSz="914400" rtl="0" eaLnBrk="1" latinLnBrk="0" hangingPunct="1">
                  <a:spcBef>
                    <a:spcPct val="0"/>
                  </a:spcBef>
                  <a:buNone/>
                  <a:defRPr sz="2400" b="1" kern="1200">
                    <a:solidFill>
                      <a:schemeClr val="bg1"/>
                    </a:solidFill>
                    <a:effectLst>
                      <a:outerShdw blurRad="38100" dist="38100" dir="2700000" algn="tl">
                        <a:srgbClr val="000000">
                          <a:alpha val="43137"/>
                        </a:srgbClr>
                      </a:outerShdw>
                    </a:effectLst>
                    <a:latin typeface="+mj-lt"/>
                    <a:ea typeface="+mj-ea"/>
                    <a:cs typeface="+mj-cs"/>
                  </a:defRPr>
                </a:lvl1pPr>
              </a:lstStyle>
              <a:p>
                <a:pPr marL="0" marR="0" lvl="0" indent="0" algn="ctr" defTabSz="1219170" rtl="0" eaLnBrk="1" fontAlgn="base" latinLnBrk="0" hangingPunct="1">
                  <a:lnSpc>
                    <a:spcPct val="100000"/>
                  </a:lnSpc>
                  <a:spcBef>
                    <a:spcPct val="0"/>
                  </a:spcBef>
                  <a:spcAft>
                    <a:spcPct val="0"/>
                  </a:spcAft>
                  <a:buClrTx/>
                  <a:buSzTx/>
                  <a:buFontTx/>
                  <a:buNone/>
                  <a:tabLst/>
                  <a:defRPr/>
                </a:pPr>
                <a:r>
                  <a:rPr kumimoji="0" lang="en-GB" sz="1333" b="1" i="0" u="none" strike="noStrike" kern="1200" cap="none" spc="0" normalizeH="0" baseline="0" noProof="0" dirty="0">
                    <a:ln>
                      <a:noFill/>
                    </a:ln>
                    <a:solidFill>
                      <a:srgbClr val="6E1E50">
                        <a:lumMod val="50000"/>
                      </a:srgbClr>
                    </a:solidFill>
                    <a:effectLst/>
                    <a:uLnTx/>
                    <a:uFillTx/>
                    <a:latin typeface="Calibri" panose="020F0502020204030204" pitchFamily="34" charset="0"/>
                    <a:ea typeface="+mj-ea"/>
                    <a:cs typeface="Calibri" panose="020F0502020204030204" pitchFamily="34" charset="0"/>
                  </a:rPr>
                  <a:t>T-</a:t>
                </a:r>
                <a:r>
                  <a:rPr kumimoji="0" lang="en-GB" sz="1333" b="1" i="0" u="none" strike="noStrike" kern="1200" cap="none" spc="0" normalizeH="0" baseline="0" noProof="0" dirty="0" err="1">
                    <a:ln>
                      <a:noFill/>
                    </a:ln>
                    <a:solidFill>
                      <a:srgbClr val="6E1E50">
                        <a:lumMod val="50000"/>
                      </a:srgbClr>
                    </a:solidFill>
                    <a:effectLst/>
                    <a:uLnTx/>
                    <a:uFillTx/>
                    <a:latin typeface="Calibri" panose="020F0502020204030204" pitchFamily="34" charset="0"/>
                    <a:ea typeface="+mj-ea"/>
                    <a:cs typeface="Calibri" panose="020F0502020204030204" pitchFamily="34" charset="0"/>
                  </a:rPr>
                  <a:t>DXd</a:t>
                </a:r>
                <a:endParaRPr kumimoji="0" lang="en-GB" sz="1333" b="1" i="0" u="none" strike="noStrike" kern="1200" cap="none" spc="0" normalizeH="0" baseline="0" noProof="0" dirty="0">
                  <a:ln>
                    <a:noFill/>
                  </a:ln>
                  <a:solidFill>
                    <a:srgbClr val="6E1E50">
                      <a:lumMod val="50000"/>
                    </a:srgbClr>
                  </a:solidFill>
                  <a:effectLst/>
                  <a:uLnTx/>
                  <a:uFillTx/>
                  <a:latin typeface="Calibri" panose="020F0502020204030204" pitchFamily="34" charset="0"/>
                  <a:ea typeface="+mj-ea"/>
                  <a:cs typeface="Calibri" panose="020F0502020204030204" pitchFamily="34" charset="0"/>
                </a:endParaRPr>
              </a:p>
            </p:txBody>
          </p:sp>
          <p:sp>
            <p:nvSpPr>
              <p:cNvPr id="2349" name="Title 2">
                <a:extLst>
                  <a:ext uri="{FF2B5EF4-FFF2-40B4-BE49-F238E27FC236}">
                    <a16:creationId xmlns:a16="http://schemas.microsoft.com/office/drawing/2014/main" id="{C2C3D7C2-1162-804D-A40C-0071612AC625}"/>
                  </a:ext>
                </a:extLst>
              </p:cNvPr>
              <p:cNvSpPr txBox="1">
                <a:spLocks/>
              </p:cNvSpPr>
              <p:nvPr/>
            </p:nvSpPr>
            <p:spPr>
              <a:xfrm>
                <a:off x="5956266" y="6992863"/>
                <a:ext cx="490980" cy="185895"/>
              </a:xfrm>
              <a:prstGeom prst="rect">
                <a:avLst/>
              </a:prstGeom>
            </p:spPr>
            <p:txBody>
              <a:bodyPr lIns="0" rIns="0" anchor="ctr"/>
              <a:lstStyle>
                <a:lvl1pPr algn="l" defTabSz="914400" rtl="0" eaLnBrk="1" latinLnBrk="0" hangingPunct="1">
                  <a:spcBef>
                    <a:spcPct val="0"/>
                  </a:spcBef>
                  <a:buNone/>
                  <a:defRPr sz="2400" b="1" kern="1200">
                    <a:solidFill>
                      <a:schemeClr val="bg1"/>
                    </a:solidFill>
                    <a:effectLst>
                      <a:outerShdw blurRad="38100" dist="38100" dir="2700000" algn="tl">
                        <a:srgbClr val="000000">
                          <a:alpha val="43137"/>
                        </a:srgbClr>
                      </a:outerShdw>
                    </a:effectLst>
                    <a:latin typeface="+mj-lt"/>
                    <a:ea typeface="+mj-ea"/>
                    <a:cs typeface="+mj-cs"/>
                  </a:defRPr>
                </a:lvl1pPr>
              </a:lstStyle>
              <a:p>
                <a:pPr marL="0" marR="0" lvl="0" indent="0" algn="ctr" defTabSz="1219170" rtl="0" eaLnBrk="1" fontAlgn="base" latinLnBrk="0" hangingPunct="1">
                  <a:lnSpc>
                    <a:spcPct val="100000"/>
                  </a:lnSpc>
                  <a:spcBef>
                    <a:spcPct val="0"/>
                  </a:spcBef>
                  <a:spcAft>
                    <a:spcPct val="0"/>
                  </a:spcAft>
                  <a:buClrTx/>
                  <a:buSzTx/>
                  <a:buFontTx/>
                  <a:buNone/>
                  <a:tabLst/>
                  <a:defRPr/>
                </a:pPr>
                <a:r>
                  <a:rPr kumimoji="0" lang="en-GB" sz="1400" b="1" i="0" u="none" strike="noStrike" kern="1200" cap="none" spc="0" normalizeH="0" baseline="0" noProof="0" dirty="0">
                    <a:ln>
                      <a:noFill/>
                    </a:ln>
                    <a:solidFill>
                      <a:srgbClr val="6E1E50">
                        <a:lumMod val="50000"/>
                      </a:srgbClr>
                    </a:solidFill>
                    <a:effectLst/>
                    <a:uLnTx/>
                    <a:uFillTx/>
                    <a:latin typeface="Calibri" panose="020F0502020204030204" pitchFamily="34" charset="0"/>
                    <a:ea typeface="+mj-ea"/>
                    <a:cs typeface="Calibri" panose="020F0502020204030204" pitchFamily="34" charset="0"/>
                  </a:rPr>
                  <a:t>16.7%</a:t>
                </a:r>
              </a:p>
            </p:txBody>
          </p:sp>
          <p:cxnSp>
            <p:nvCxnSpPr>
              <p:cNvPr id="2351" name="Straight Connector 2350">
                <a:extLst>
                  <a:ext uri="{FF2B5EF4-FFF2-40B4-BE49-F238E27FC236}">
                    <a16:creationId xmlns:a16="http://schemas.microsoft.com/office/drawing/2014/main" id="{64FAEC3F-0292-ED4A-BADB-C407A51B81DD}"/>
                  </a:ext>
                </a:extLst>
              </p:cNvPr>
              <p:cNvCxnSpPr>
                <a:cxnSpLocks/>
              </p:cNvCxnSpPr>
              <p:nvPr/>
            </p:nvCxnSpPr>
            <p:spPr>
              <a:xfrm>
                <a:off x="5432604" y="8253350"/>
                <a:ext cx="108000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356" name="Rectangle 2355">
              <a:extLst>
                <a:ext uri="{FF2B5EF4-FFF2-40B4-BE49-F238E27FC236}">
                  <a16:creationId xmlns:a16="http://schemas.microsoft.com/office/drawing/2014/main" id="{8B48D4E6-AABC-0F49-9485-519BBC67EFF7}"/>
                </a:ext>
              </a:extLst>
            </p:cNvPr>
            <p:cNvSpPr/>
            <p:nvPr/>
          </p:nvSpPr>
          <p:spPr>
            <a:xfrm>
              <a:off x="7163327" y="647250"/>
              <a:ext cx="1555008" cy="299956"/>
            </a:xfrm>
            <a:prstGeom prst="rect">
              <a:avLst/>
            </a:prstGeom>
          </p:spPr>
          <p:txBody>
            <a:bodyPr wrap="none">
              <a:spAutoFit/>
            </a:bodyPr>
            <a:lstStyle/>
            <a:p>
              <a:pPr marL="0" marR="0" lvl="0" indent="0" algn="l" defTabSz="609585"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rPr>
                <a:t>Objective response</a:t>
              </a:r>
            </a:p>
          </p:txBody>
        </p:sp>
        <p:sp>
          <p:nvSpPr>
            <p:cNvPr id="2357" name="Rectangle 2356">
              <a:extLst>
                <a:ext uri="{FF2B5EF4-FFF2-40B4-BE49-F238E27FC236}">
                  <a16:creationId xmlns:a16="http://schemas.microsoft.com/office/drawing/2014/main" id="{422AB1EE-CD71-114D-8491-54B188872219}"/>
                </a:ext>
              </a:extLst>
            </p:cNvPr>
            <p:cNvSpPr/>
            <p:nvPr/>
          </p:nvSpPr>
          <p:spPr>
            <a:xfrm>
              <a:off x="7419585" y="999307"/>
              <a:ext cx="430405" cy="281833"/>
            </a:xfrm>
            <a:prstGeom prst="rect">
              <a:avLst/>
            </a:prstGeom>
          </p:spPr>
          <p:txBody>
            <a:bodyPr wrap="none">
              <a:spAutoFit/>
            </a:bodyPr>
            <a:lstStyle/>
            <a:p>
              <a:pPr marL="0" marR="0" lvl="0" indent="0" algn="l" defTabSz="609585" rtl="0" eaLnBrk="0" fontAlgn="base" latinLnBrk="0" hangingPunct="0">
                <a:lnSpc>
                  <a:spcPct val="100000"/>
                </a:lnSpc>
                <a:spcBef>
                  <a:spcPct val="0"/>
                </a:spcBef>
                <a:spcAft>
                  <a:spcPct val="0"/>
                </a:spcAft>
                <a:buClrTx/>
                <a:buSzTx/>
                <a:buFontTx/>
                <a:buNone/>
                <a:tabLst/>
                <a:defRPr/>
              </a:pPr>
              <a:r>
                <a:rPr kumimoji="0" lang="en-US" sz="1467" b="1"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rPr>
                <a:t>HR+</a:t>
              </a:r>
            </a:p>
          </p:txBody>
        </p:sp>
        <p:sp>
          <p:nvSpPr>
            <p:cNvPr id="2358" name="Rectangle 2357">
              <a:extLst>
                <a:ext uri="{FF2B5EF4-FFF2-40B4-BE49-F238E27FC236}">
                  <a16:creationId xmlns:a16="http://schemas.microsoft.com/office/drawing/2014/main" id="{C9D2C47E-2A61-7849-AC0E-0A24AC2DB1E9}"/>
                </a:ext>
              </a:extLst>
            </p:cNvPr>
            <p:cNvSpPr/>
            <p:nvPr/>
          </p:nvSpPr>
          <p:spPr>
            <a:xfrm>
              <a:off x="8356530" y="1019516"/>
              <a:ext cx="519729" cy="281833"/>
            </a:xfrm>
            <a:prstGeom prst="rect">
              <a:avLst/>
            </a:prstGeom>
          </p:spPr>
          <p:txBody>
            <a:bodyPr wrap="none">
              <a:spAutoFit/>
            </a:bodyPr>
            <a:lstStyle/>
            <a:p>
              <a:pPr marL="0" marR="0" lvl="0" indent="0" algn="l" defTabSz="609585" rtl="0" eaLnBrk="0" fontAlgn="base" latinLnBrk="0" hangingPunct="0">
                <a:lnSpc>
                  <a:spcPct val="100000"/>
                </a:lnSpc>
                <a:spcBef>
                  <a:spcPct val="0"/>
                </a:spcBef>
                <a:spcAft>
                  <a:spcPct val="0"/>
                </a:spcAft>
                <a:buClrTx/>
                <a:buSzTx/>
                <a:buFontTx/>
                <a:buNone/>
                <a:tabLst/>
                <a:defRPr/>
              </a:pPr>
              <a:r>
                <a:rPr kumimoji="0" lang="en-US" sz="1467" b="1"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rPr>
                <a:t>TNBC</a:t>
              </a:r>
            </a:p>
          </p:txBody>
        </p:sp>
      </p:grpSp>
      <p:pic>
        <p:nvPicPr>
          <p:cNvPr id="2" name="Picture 1">
            <a:extLst>
              <a:ext uri="{FF2B5EF4-FFF2-40B4-BE49-F238E27FC236}">
                <a16:creationId xmlns:a16="http://schemas.microsoft.com/office/drawing/2014/main" id="{50D1BE29-B642-AC49-9349-5207F3B4B8ED}"/>
              </a:ext>
            </a:extLst>
          </p:cNvPr>
          <p:cNvPicPr>
            <a:picLocks noChangeAspect="1"/>
          </p:cNvPicPr>
          <p:nvPr/>
        </p:nvPicPr>
        <p:blipFill>
          <a:blip r:embed="rId5"/>
          <a:stretch>
            <a:fillRect/>
          </a:stretch>
        </p:blipFill>
        <p:spPr>
          <a:xfrm>
            <a:off x="241368" y="830060"/>
            <a:ext cx="2716027" cy="1213393"/>
          </a:xfrm>
          <a:prstGeom prst="rect">
            <a:avLst/>
          </a:prstGeom>
        </p:spPr>
      </p:pic>
      <p:sp>
        <p:nvSpPr>
          <p:cNvPr id="47" name="Rectangle 46">
            <a:extLst>
              <a:ext uri="{FF2B5EF4-FFF2-40B4-BE49-F238E27FC236}">
                <a16:creationId xmlns:a16="http://schemas.microsoft.com/office/drawing/2014/main" id="{82D2C414-63A9-8244-AB6B-EA821F7943A7}"/>
              </a:ext>
            </a:extLst>
          </p:cNvPr>
          <p:cNvSpPr/>
          <p:nvPr/>
        </p:nvSpPr>
        <p:spPr>
          <a:xfrm>
            <a:off x="4319248" y="4300973"/>
            <a:ext cx="647934" cy="420564"/>
          </a:xfrm>
          <a:prstGeom prst="rect">
            <a:avLst/>
          </a:prstGeom>
          <a:solidFill>
            <a:schemeClr val="accent2">
              <a:lumMod val="20000"/>
              <a:lumOff val="80000"/>
            </a:schemeClr>
          </a:solidFill>
        </p:spPr>
        <p:txBody>
          <a:bodyPr wrap="none">
            <a:spAutoFit/>
          </a:bodyPr>
          <a:lstStyle/>
          <a:p>
            <a:pPr marL="0" marR="0" lvl="0" indent="0" algn="l" defTabSz="609585" rtl="0" eaLnBrk="0" fontAlgn="base" latinLnBrk="0" hangingPunct="0">
              <a:lnSpc>
                <a:spcPct val="100000"/>
              </a:lnSpc>
              <a:spcBef>
                <a:spcPct val="0"/>
              </a:spcBef>
              <a:spcAft>
                <a:spcPct val="0"/>
              </a:spcAft>
              <a:buClrTx/>
              <a:buSzTx/>
              <a:buFontTx/>
              <a:buNone/>
              <a:tabLst/>
              <a:defRPr/>
            </a:pPr>
            <a:r>
              <a:rPr kumimoji="0" lang="en-US" sz="2133" b="1"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rPr>
              <a:t>HR+</a:t>
            </a:r>
          </a:p>
        </p:txBody>
      </p:sp>
      <p:sp>
        <p:nvSpPr>
          <p:cNvPr id="48" name="Rectangle 47">
            <a:extLst>
              <a:ext uri="{FF2B5EF4-FFF2-40B4-BE49-F238E27FC236}">
                <a16:creationId xmlns:a16="http://schemas.microsoft.com/office/drawing/2014/main" id="{9C75D3B2-6BF4-4949-A0B9-A67E11732FE1}"/>
              </a:ext>
            </a:extLst>
          </p:cNvPr>
          <p:cNvSpPr/>
          <p:nvPr/>
        </p:nvSpPr>
        <p:spPr>
          <a:xfrm>
            <a:off x="4319248" y="1961545"/>
            <a:ext cx="647934" cy="420564"/>
          </a:xfrm>
          <a:prstGeom prst="rect">
            <a:avLst/>
          </a:prstGeom>
          <a:solidFill>
            <a:schemeClr val="accent2">
              <a:lumMod val="20000"/>
              <a:lumOff val="80000"/>
            </a:schemeClr>
          </a:solidFill>
        </p:spPr>
        <p:txBody>
          <a:bodyPr wrap="none">
            <a:spAutoFit/>
          </a:bodyPr>
          <a:lstStyle/>
          <a:p>
            <a:pPr marL="0" marR="0" lvl="0" indent="0" algn="l" defTabSz="609585" rtl="0" eaLnBrk="0" fontAlgn="base" latinLnBrk="0" hangingPunct="0">
              <a:lnSpc>
                <a:spcPct val="100000"/>
              </a:lnSpc>
              <a:spcBef>
                <a:spcPct val="0"/>
              </a:spcBef>
              <a:spcAft>
                <a:spcPct val="0"/>
              </a:spcAft>
              <a:buClrTx/>
              <a:buSzTx/>
              <a:buFontTx/>
              <a:buNone/>
              <a:tabLst/>
              <a:defRPr/>
            </a:pPr>
            <a:r>
              <a:rPr kumimoji="0" lang="en-US" sz="2133" b="1"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rPr>
              <a:t>HR+</a:t>
            </a:r>
          </a:p>
        </p:txBody>
      </p:sp>
      <p:sp>
        <p:nvSpPr>
          <p:cNvPr id="49" name="Rectangle 48">
            <a:extLst>
              <a:ext uri="{FF2B5EF4-FFF2-40B4-BE49-F238E27FC236}">
                <a16:creationId xmlns:a16="http://schemas.microsoft.com/office/drawing/2014/main" id="{17D95B29-B632-1A42-801B-4924DA5D3904}"/>
              </a:ext>
            </a:extLst>
          </p:cNvPr>
          <p:cNvSpPr/>
          <p:nvPr/>
        </p:nvSpPr>
        <p:spPr>
          <a:xfrm>
            <a:off x="7707478" y="4257328"/>
            <a:ext cx="797013" cy="420564"/>
          </a:xfrm>
          <a:prstGeom prst="rect">
            <a:avLst/>
          </a:prstGeom>
          <a:solidFill>
            <a:schemeClr val="accent3">
              <a:lumMod val="40000"/>
              <a:lumOff val="60000"/>
            </a:schemeClr>
          </a:solidFill>
        </p:spPr>
        <p:txBody>
          <a:bodyPr wrap="none">
            <a:spAutoFit/>
          </a:bodyPr>
          <a:lstStyle/>
          <a:p>
            <a:pPr marL="0" marR="0" lvl="0" indent="0" algn="l" defTabSz="609585" rtl="0" eaLnBrk="0" fontAlgn="base" latinLnBrk="0" hangingPunct="0">
              <a:lnSpc>
                <a:spcPct val="100000"/>
              </a:lnSpc>
              <a:spcBef>
                <a:spcPct val="0"/>
              </a:spcBef>
              <a:spcAft>
                <a:spcPct val="0"/>
              </a:spcAft>
              <a:buClrTx/>
              <a:buSzTx/>
              <a:buFontTx/>
              <a:buNone/>
              <a:tabLst/>
              <a:defRPr/>
            </a:pPr>
            <a:r>
              <a:rPr kumimoji="0" lang="en-US" sz="2133" b="1"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rPr>
              <a:t>TNBC</a:t>
            </a:r>
          </a:p>
        </p:txBody>
      </p:sp>
      <p:sp>
        <p:nvSpPr>
          <p:cNvPr id="50" name="Rectangle 49">
            <a:extLst>
              <a:ext uri="{FF2B5EF4-FFF2-40B4-BE49-F238E27FC236}">
                <a16:creationId xmlns:a16="http://schemas.microsoft.com/office/drawing/2014/main" id="{61D50932-DFAB-1A43-8BB3-D314BC687828}"/>
              </a:ext>
            </a:extLst>
          </p:cNvPr>
          <p:cNvSpPr/>
          <p:nvPr/>
        </p:nvSpPr>
        <p:spPr>
          <a:xfrm>
            <a:off x="7707478" y="1917900"/>
            <a:ext cx="797013" cy="420564"/>
          </a:xfrm>
          <a:prstGeom prst="rect">
            <a:avLst/>
          </a:prstGeom>
          <a:solidFill>
            <a:schemeClr val="accent3">
              <a:lumMod val="40000"/>
              <a:lumOff val="60000"/>
            </a:schemeClr>
          </a:solidFill>
        </p:spPr>
        <p:txBody>
          <a:bodyPr wrap="none">
            <a:spAutoFit/>
          </a:bodyPr>
          <a:lstStyle/>
          <a:p>
            <a:pPr marL="0" marR="0" lvl="0" indent="0" algn="l" defTabSz="609585" rtl="0" eaLnBrk="0" fontAlgn="base" latinLnBrk="0" hangingPunct="0">
              <a:lnSpc>
                <a:spcPct val="100000"/>
              </a:lnSpc>
              <a:spcBef>
                <a:spcPct val="0"/>
              </a:spcBef>
              <a:spcAft>
                <a:spcPct val="0"/>
              </a:spcAft>
              <a:buClrTx/>
              <a:buSzTx/>
              <a:buFontTx/>
              <a:buNone/>
              <a:tabLst/>
              <a:defRPr/>
            </a:pPr>
            <a:r>
              <a:rPr kumimoji="0" lang="en-US" sz="2133" b="1"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rPr>
              <a:t>TNBC</a:t>
            </a:r>
          </a:p>
        </p:txBody>
      </p:sp>
      <p:sp>
        <p:nvSpPr>
          <p:cNvPr id="4" name="Rounded Rectangle 3">
            <a:extLst>
              <a:ext uri="{FF2B5EF4-FFF2-40B4-BE49-F238E27FC236}">
                <a16:creationId xmlns:a16="http://schemas.microsoft.com/office/drawing/2014/main" id="{34E703B8-BFF4-6945-8818-77A1261DA71A}"/>
              </a:ext>
            </a:extLst>
          </p:cNvPr>
          <p:cNvSpPr/>
          <p:nvPr/>
        </p:nvSpPr>
        <p:spPr>
          <a:xfrm>
            <a:off x="1505466" y="1155760"/>
            <a:ext cx="190089" cy="466130"/>
          </a:xfrm>
          <a:prstGeom prst="roundRect">
            <a:avLst>
              <a:gd name="adj" fmla="val 6317"/>
            </a:avLst>
          </a:prstGeom>
          <a:ln>
            <a:solidFill>
              <a:schemeClr val="bg1">
                <a:lumMod val="75000"/>
              </a:schemeClr>
            </a:solidFill>
          </a:ln>
        </p:spPr>
        <p:txBody>
          <a:bodyPr wrap="none" rtlCol="0" anchor="ctr">
            <a:spAutoFit/>
          </a:bodyPr>
          <a:lstStyle/>
          <a:p>
            <a:pPr marL="0" marR="0" lvl="0" indent="0" algn="ctr" defTabSz="609585"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endParaRPr>
          </a:p>
        </p:txBody>
      </p:sp>
      <p:sp>
        <p:nvSpPr>
          <p:cNvPr id="11" name="TextBox 10">
            <a:extLst>
              <a:ext uri="{FF2B5EF4-FFF2-40B4-BE49-F238E27FC236}">
                <a16:creationId xmlns:a16="http://schemas.microsoft.com/office/drawing/2014/main" id="{761BBC39-02B1-B393-05CA-DCD2AA847264}"/>
              </a:ext>
            </a:extLst>
          </p:cNvPr>
          <p:cNvSpPr txBox="1"/>
          <p:nvPr/>
        </p:nvSpPr>
        <p:spPr>
          <a:xfrm>
            <a:off x="1828800" y="6641578"/>
            <a:ext cx="8760129" cy="182880"/>
          </a:xfrm>
          <a:prstGeom prst="rect">
            <a:avLst/>
          </a:prstGeom>
          <a:solidFill>
            <a:schemeClr val="bg1"/>
          </a:solid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endParaRPr>
          </a:p>
        </p:txBody>
      </p:sp>
      <p:pic>
        <p:nvPicPr>
          <p:cNvPr id="9" name="Picture 8">
            <a:extLst>
              <a:ext uri="{FF2B5EF4-FFF2-40B4-BE49-F238E27FC236}">
                <a16:creationId xmlns:a16="http://schemas.microsoft.com/office/drawing/2014/main" id="{BBC37379-4DF3-B44E-8E5E-1D3F4710B7BE}"/>
              </a:ext>
            </a:extLst>
          </p:cNvPr>
          <p:cNvPicPr>
            <a:picLocks noChangeAspect="1"/>
          </p:cNvPicPr>
          <p:nvPr/>
        </p:nvPicPr>
        <p:blipFill>
          <a:blip r:embed="rId6"/>
          <a:stretch>
            <a:fillRect/>
          </a:stretch>
        </p:blipFill>
        <p:spPr>
          <a:xfrm>
            <a:off x="1599382" y="4441446"/>
            <a:ext cx="3627065" cy="2290860"/>
          </a:xfrm>
          <a:prstGeom prst="rect">
            <a:avLst/>
          </a:prstGeom>
        </p:spPr>
      </p:pic>
      <p:pic>
        <p:nvPicPr>
          <p:cNvPr id="7" name="Picture 6">
            <a:extLst>
              <a:ext uri="{FF2B5EF4-FFF2-40B4-BE49-F238E27FC236}">
                <a16:creationId xmlns:a16="http://schemas.microsoft.com/office/drawing/2014/main" id="{FA240D7A-5E33-AC47-ACEF-8A248B852F0B}"/>
              </a:ext>
            </a:extLst>
          </p:cNvPr>
          <p:cNvPicPr>
            <a:picLocks noChangeAspect="1"/>
          </p:cNvPicPr>
          <p:nvPr/>
        </p:nvPicPr>
        <p:blipFill>
          <a:blip r:embed="rId7"/>
          <a:stretch>
            <a:fillRect/>
          </a:stretch>
        </p:blipFill>
        <p:spPr>
          <a:xfrm>
            <a:off x="5171019" y="4441445"/>
            <a:ext cx="3461971" cy="2343300"/>
          </a:xfrm>
          <a:prstGeom prst="rect">
            <a:avLst/>
          </a:prstGeom>
        </p:spPr>
      </p:pic>
    </p:spTree>
    <p:extLst>
      <p:ext uri="{BB962C8B-B14F-4D97-AF65-F5344CB8AC3E}">
        <p14:creationId xmlns:p14="http://schemas.microsoft.com/office/powerpoint/2010/main" val="35208680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3"/>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30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4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50"/>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9"/>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309"/>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47"/>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9"/>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07" grpId="0" animBg="1"/>
      <p:bldP spid="2309" grpId="0" animBg="1"/>
      <p:bldP spid="47" grpId="0" animBg="1"/>
      <p:bldP spid="48" grpId="0" animBg="1"/>
      <p:bldP spid="49" grpId="0" animBg="1"/>
      <p:bldP spid="50"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E313E579-4490-0145-807C-6A292BA347B7}"/>
              </a:ext>
            </a:extLst>
          </p:cNvPr>
          <p:cNvSpPr>
            <a:spLocks noGrp="1"/>
          </p:cNvSpPr>
          <p:nvPr>
            <p:ph idx="37"/>
          </p:nvPr>
        </p:nvSpPr>
        <p:spPr/>
        <p:txBody>
          <a:bodyPr/>
          <a:lstStyle/>
          <a:p>
            <a:r>
              <a:rPr lang="en-US" dirty="0"/>
              <a:t>No</a:t>
            </a:r>
          </a:p>
        </p:txBody>
      </p:sp>
      <p:sp>
        <p:nvSpPr>
          <p:cNvPr id="4" name="Content Placeholder 3">
            <a:extLst>
              <a:ext uri="{FF2B5EF4-FFF2-40B4-BE49-F238E27FC236}">
                <a16:creationId xmlns:a16="http://schemas.microsoft.com/office/drawing/2014/main" id="{9B2E496D-88BB-964C-894C-81BDEFB1E3BA}"/>
              </a:ext>
            </a:extLst>
          </p:cNvPr>
          <p:cNvSpPr>
            <a:spLocks noGrp="1"/>
          </p:cNvSpPr>
          <p:nvPr>
            <p:ph idx="38"/>
          </p:nvPr>
        </p:nvSpPr>
        <p:spPr/>
        <p:txBody>
          <a:bodyPr/>
          <a:lstStyle/>
          <a:p>
            <a:r>
              <a:rPr lang="en-US" dirty="0"/>
              <a:t>No</a:t>
            </a:r>
          </a:p>
        </p:txBody>
      </p:sp>
      <p:sp>
        <p:nvSpPr>
          <p:cNvPr id="6" name="Content Placeholder 5">
            <a:extLst>
              <a:ext uri="{FF2B5EF4-FFF2-40B4-BE49-F238E27FC236}">
                <a16:creationId xmlns:a16="http://schemas.microsoft.com/office/drawing/2014/main" id="{FA08E24B-B10E-8143-8BE1-FBBF39EF2162}"/>
              </a:ext>
            </a:extLst>
          </p:cNvPr>
          <p:cNvSpPr>
            <a:spLocks noGrp="1"/>
          </p:cNvSpPr>
          <p:nvPr>
            <p:ph idx="40"/>
          </p:nvPr>
        </p:nvSpPr>
        <p:spPr/>
        <p:txBody>
          <a:bodyPr/>
          <a:lstStyle/>
          <a:p>
            <a:r>
              <a:rPr lang="en-US" dirty="0"/>
              <a:t>No</a:t>
            </a:r>
          </a:p>
        </p:txBody>
      </p:sp>
      <p:sp>
        <p:nvSpPr>
          <p:cNvPr id="7" name="Content Placeholder 6">
            <a:extLst>
              <a:ext uri="{FF2B5EF4-FFF2-40B4-BE49-F238E27FC236}">
                <a16:creationId xmlns:a16="http://schemas.microsoft.com/office/drawing/2014/main" id="{8C03B333-50A7-1C43-917F-A1562C92C381}"/>
              </a:ext>
            </a:extLst>
          </p:cNvPr>
          <p:cNvSpPr>
            <a:spLocks noGrp="1"/>
          </p:cNvSpPr>
          <p:nvPr>
            <p:ph idx="41"/>
          </p:nvPr>
        </p:nvSpPr>
        <p:spPr/>
        <p:txBody>
          <a:bodyPr/>
          <a:lstStyle/>
          <a:p>
            <a:r>
              <a:rPr lang="en-US" dirty="0"/>
              <a:t>No</a:t>
            </a:r>
          </a:p>
        </p:txBody>
      </p:sp>
      <p:sp>
        <p:nvSpPr>
          <p:cNvPr id="8" name="Content Placeholder 7">
            <a:extLst>
              <a:ext uri="{FF2B5EF4-FFF2-40B4-BE49-F238E27FC236}">
                <a16:creationId xmlns:a16="http://schemas.microsoft.com/office/drawing/2014/main" id="{D7B18405-0BAC-9049-80A4-E3C4D3577AD8}"/>
              </a:ext>
            </a:extLst>
          </p:cNvPr>
          <p:cNvSpPr>
            <a:spLocks noGrp="1"/>
          </p:cNvSpPr>
          <p:nvPr>
            <p:ph idx="42"/>
          </p:nvPr>
        </p:nvSpPr>
        <p:spPr/>
        <p:txBody>
          <a:bodyPr/>
          <a:lstStyle/>
          <a:p>
            <a:r>
              <a:rPr lang="en-US" sz="2000" dirty="0"/>
              <a:t>Yes, if mild symptoms w/ limited degree of ILD</a:t>
            </a:r>
          </a:p>
        </p:txBody>
      </p:sp>
      <p:sp>
        <p:nvSpPr>
          <p:cNvPr id="9" name="Content Placeholder 8">
            <a:extLst>
              <a:ext uri="{FF2B5EF4-FFF2-40B4-BE49-F238E27FC236}">
                <a16:creationId xmlns:a16="http://schemas.microsoft.com/office/drawing/2014/main" id="{DE20D7E1-887B-2C49-9C17-A1C876D97F8D}"/>
              </a:ext>
            </a:extLst>
          </p:cNvPr>
          <p:cNvSpPr>
            <a:spLocks noGrp="1"/>
          </p:cNvSpPr>
          <p:nvPr>
            <p:ph idx="43"/>
          </p:nvPr>
        </p:nvSpPr>
        <p:spPr/>
        <p:txBody>
          <a:bodyPr/>
          <a:lstStyle/>
          <a:p>
            <a:r>
              <a:rPr lang="en-US" dirty="0"/>
              <a:t>No</a:t>
            </a:r>
          </a:p>
        </p:txBody>
      </p:sp>
      <p:sp>
        <p:nvSpPr>
          <p:cNvPr id="10" name="Content Placeholder 9">
            <a:extLst>
              <a:ext uri="{FF2B5EF4-FFF2-40B4-BE49-F238E27FC236}">
                <a16:creationId xmlns:a16="http://schemas.microsoft.com/office/drawing/2014/main" id="{F3681921-D0A1-6346-97C2-C92B93AB0251}"/>
              </a:ext>
            </a:extLst>
          </p:cNvPr>
          <p:cNvSpPr>
            <a:spLocks noGrp="1"/>
          </p:cNvSpPr>
          <p:nvPr>
            <p:ph idx="44"/>
          </p:nvPr>
        </p:nvSpPr>
        <p:spPr/>
        <p:txBody>
          <a:bodyPr/>
          <a:lstStyle/>
          <a:p>
            <a:r>
              <a:rPr lang="en-US" dirty="0"/>
              <a:t>No</a:t>
            </a:r>
          </a:p>
        </p:txBody>
      </p:sp>
      <p:sp>
        <p:nvSpPr>
          <p:cNvPr id="11" name="Content Placeholder 10">
            <a:extLst>
              <a:ext uri="{FF2B5EF4-FFF2-40B4-BE49-F238E27FC236}">
                <a16:creationId xmlns:a16="http://schemas.microsoft.com/office/drawing/2014/main" id="{2A1306BB-FA2D-9E42-99B5-EB3689276026}"/>
              </a:ext>
            </a:extLst>
          </p:cNvPr>
          <p:cNvSpPr>
            <a:spLocks noGrp="1"/>
          </p:cNvSpPr>
          <p:nvPr>
            <p:ph idx="45"/>
          </p:nvPr>
        </p:nvSpPr>
        <p:spPr/>
        <p:txBody>
          <a:bodyPr/>
          <a:lstStyle/>
          <a:p>
            <a:r>
              <a:rPr lang="en-US" dirty="0"/>
              <a:t>No</a:t>
            </a:r>
          </a:p>
        </p:txBody>
      </p:sp>
      <p:sp>
        <p:nvSpPr>
          <p:cNvPr id="12" name="Title 1">
            <a:extLst>
              <a:ext uri="{FF2B5EF4-FFF2-40B4-BE49-F238E27FC236}">
                <a16:creationId xmlns:a16="http://schemas.microsoft.com/office/drawing/2014/main" id="{D0B4B9E0-F356-C03B-38DD-38C0C467C66C}"/>
              </a:ext>
            </a:extLst>
          </p:cNvPr>
          <p:cNvSpPr>
            <a:spLocks noGrp="1"/>
          </p:cNvSpPr>
          <p:nvPr>
            <p:ph type="title"/>
          </p:nvPr>
        </p:nvSpPr>
        <p:spPr>
          <a:xfrm>
            <a:off x="912285" y="0"/>
            <a:ext cx="10440299" cy="1397821"/>
          </a:xfrm>
        </p:spPr>
        <p:txBody>
          <a:bodyPr/>
          <a:lstStyle/>
          <a:p>
            <a:r>
              <a:rPr lang="en-US" b="1" kern="0"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Have you readministered or would you readminister trastuzumab deruxtecan to a patient who developed </a:t>
            </a:r>
            <a:r>
              <a:rPr lang="en-US" b="1" u="sng" kern="0"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Grade 2</a:t>
            </a:r>
            <a:r>
              <a:rPr lang="en-US" b="1" kern="0"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 ILD?</a:t>
            </a:r>
            <a:r>
              <a:rPr lang="en-US" dirty="0">
                <a:solidFill>
                  <a:srgbClr val="0432FF"/>
                </a:solidFill>
                <a:effectLst/>
                <a:latin typeface="Calibri" panose="020F0502020204030204" pitchFamily="34" charset="0"/>
                <a:cs typeface="Calibri" panose="020F0502020204030204" pitchFamily="34" charset="0"/>
              </a:rPr>
              <a:t> </a:t>
            </a:r>
            <a:endParaRPr lang="en-US" dirty="0">
              <a:solidFill>
                <a:srgbClr val="0432FF"/>
              </a:solidFill>
              <a:latin typeface="Calibri" panose="020F0502020204030204" pitchFamily="34" charset="0"/>
              <a:cs typeface="Calibri" panose="020F0502020204030204" pitchFamily="34" charset="0"/>
            </a:endParaRPr>
          </a:p>
        </p:txBody>
      </p:sp>
      <p:sp>
        <p:nvSpPr>
          <p:cNvPr id="2" name="Content Placeholder 4">
            <a:extLst>
              <a:ext uri="{FF2B5EF4-FFF2-40B4-BE49-F238E27FC236}">
                <a16:creationId xmlns:a16="http://schemas.microsoft.com/office/drawing/2014/main" id="{9B2AC02C-C3A8-33EC-174A-65945AA3B250}"/>
              </a:ext>
            </a:extLst>
          </p:cNvPr>
          <p:cNvSpPr>
            <a:spLocks noGrp="1"/>
          </p:cNvSpPr>
          <p:nvPr>
            <p:ph idx="39"/>
          </p:nvPr>
        </p:nvSpPr>
        <p:spPr/>
        <p:txBody>
          <a:bodyPr/>
          <a:lstStyle/>
          <a:p>
            <a:r>
              <a:rPr lang="en-US" dirty="0"/>
              <a:t>No</a:t>
            </a:r>
          </a:p>
        </p:txBody>
      </p:sp>
    </p:spTree>
    <p:extLst>
      <p:ext uri="{BB962C8B-B14F-4D97-AF65-F5344CB8AC3E}">
        <p14:creationId xmlns:p14="http://schemas.microsoft.com/office/powerpoint/2010/main" val="39125185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2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2" name="Text Placeholder 20">
            <a:extLst>
              <a:ext uri="{FF2B5EF4-FFF2-40B4-BE49-F238E27FC236}">
                <a16:creationId xmlns:a16="http://schemas.microsoft.com/office/drawing/2014/main" id="{609C8487-B2C9-7146-A361-BD66FD23B214}"/>
              </a:ext>
            </a:extLst>
          </p:cNvPr>
          <p:cNvSpPr txBox="1">
            <a:spLocks/>
          </p:cNvSpPr>
          <p:nvPr/>
        </p:nvSpPr>
        <p:spPr>
          <a:xfrm>
            <a:off x="851724" y="6484472"/>
            <a:ext cx="11325224" cy="200352"/>
          </a:xfrm>
          <a:prstGeom prst="rect">
            <a:avLst/>
          </a:prstGeom>
        </p:spPr>
        <p:txBody>
          <a:bodyPr/>
          <a:lstStyle>
            <a:lvl1pPr marL="257175" indent="-257175" algn="l" rtl="0" eaLnBrk="0" fontAlgn="base" hangingPunct="0">
              <a:spcBef>
                <a:spcPct val="20000"/>
              </a:spcBef>
              <a:spcAft>
                <a:spcPct val="0"/>
              </a:spcAft>
              <a:buChar char="•"/>
              <a:defRPr sz="2400">
                <a:solidFill>
                  <a:schemeClr val="tx1"/>
                </a:solidFill>
                <a:latin typeface="+mn-lt"/>
                <a:ea typeface="+mn-ea"/>
                <a:cs typeface="+mn-cs"/>
              </a:defRPr>
            </a:lvl1pPr>
            <a:lvl2pPr marL="557213" indent="-214313" algn="l" rtl="0" eaLnBrk="0" fontAlgn="base" hangingPunct="0">
              <a:spcBef>
                <a:spcPct val="20000"/>
              </a:spcBef>
              <a:spcAft>
                <a:spcPct val="0"/>
              </a:spcAft>
              <a:buChar char="–"/>
              <a:defRPr sz="2100">
                <a:solidFill>
                  <a:schemeClr val="tx1"/>
                </a:solidFill>
                <a:latin typeface="+mn-lt"/>
              </a:defRPr>
            </a:lvl2pPr>
            <a:lvl3pPr marL="857250" indent="-171450" algn="l" rtl="0" eaLnBrk="0" fontAlgn="base" hangingPunct="0">
              <a:spcBef>
                <a:spcPct val="20000"/>
              </a:spcBef>
              <a:spcAft>
                <a:spcPct val="0"/>
              </a:spcAft>
              <a:buChar char="•"/>
              <a:defRPr sz="1800">
                <a:solidFill>
                  <a:schemeClr val="tx1"/>
                </a:solidFill>
                <a:latin typeface="+mn-lt"/>
              </a:defRPr>
            </a:lvl3pPr>
            <a:lvl4pPr marL="1200150" indent="-171450" algn="l" rtl="0" eaLnBrk="0" fontAlgn="base" hangingPunct="0">
              <a:spcBef>
                <a:spcPct val="20000"/>
              </a:spcBef>
              <a:spcAft>
                <a:spcPct val="0"/>
              </a:spcAft>
              <a:buChar char="–"/>
              <a:defRPr sz="1500">
                <a:solidFill>
                  <a:schemeClr val="tx1"/>
                </a:solidFill>
                <a:latin typeface="+mn-lt"/>
              </a:defRPr>
            </a:lvl4pPr>
            <a:lvl5pPr marL="1543050" indent="-171450" algn="l" rtl="0" eaLnBrk="0" fontAlgn="base" hangingPunct="0">
              <a:spcBef>
                <a:spcPct val="20000"/>
              </a:spcBef>
              <a:spcAft>
                <a:spcPct val="0"/>
              </a:spcAft>
              <a:buChar char="»"/>
              <a:defRPr sz="1500">
                <a:solidFill>
                  <a:schemeClr val="tx1"/>
                </a:solidFill>
                <a:latin typeface="+mn-lt"/>
              </a:defRPr>
            </a:lvl5pPr>
            <a:lvl6pPr marL="1885950" indent="-171450" algn="l" rtl="0" fontAlgn="base">
              <a:spcBef>
                <a:spcPct val="20000"/>
              </a:spcBef>
              <a:spcAft>
                <a:spcPct val="0"/>
              </a:spcAft>
              <a:buChar char="»"/>
              <a:defRPr sz="1500">
                <a:solidFill>
                  <a:schemeClr val="tx1"/>
                </a:solidFill>
                <a:latin typeface="+mn-lt"/>
              </a:defRPr>
            </a:lvl6pPr>
            <a:lvl7pPr marL="2228850" indent="-171450" algn="l" rtl="0" fontAlgn="base">
              <a:spcBef>
                <a:spcPct val="20000"/>
              </a:spcBef>
              <a:spcAft>
                <a:spcPct val="0"/>
              </a:spcAft>
              <a:buChar char="»"/>
              <a:defRPr sz="1500">
                <a:solidFill>
                  <a:schemeClr val="tx1"/>
                </a:solidFill>
                <a:latin typeface="+mn-lt"/>
              </a:defRPr>
            </a:lvl7pPr>
            <a:lvl8pPr marL="2571750" indent="-171450" algn="l" rtl="0" fontAlgn="base">
              <a:spcBef>
                <a:spcPct val="20000"/>
              </a:spcBef>
              <a:spcAft>
                <a:spcPct val="0"/>
              </a:spcAft>
              <a:buChar char="»"/>
              <a:defRPr sz="1500">
                <a:solidFill>
                  <a:schemeClr val="tx1"/>
                </a:solidFill>
                <a:latin typeface="+mn-lt"/>
              </a:defRPr>
            </a:lvl8pPr>
            <a:lvl9pPr marL="2914650" indent="-171450" algn="l" rtl="0" fontAlgn="base">
              <a:spcBef>
                <a:spcPct val="20000"/>
              </a:spcBef>
              <a:spcAft>
                <a:spcPct val="0"/>
              </a:spcAft>
              <a:buChar char="»"/>
              <a:defRPr sz="1500">
                <a:solidFill>
                  <a:schemeClr val="tx1"/>
                </a:solidFill>
                <a:latin typeface="+mn-lt"/>
              </a:defRPr>
            </a:lvl9pPr>
          </a:lstStyle>
          <a:p>
            <a:pPr marL="0" marR="0" lvl="0" indent="0" algn="r" defTabSz="1219170" rtl="0" eaLnBrk="0" fontAlgn="base" latinLnBrk="0" hangingPunct="0">
              <a:lnSpc>
                <a:spcPct val="90000"/>
              </a:lnSpc>
              <a:spcBef>
                <a:spcPts val="0"/>
              </a:spcBef>
              <a:spcAft>
                <a:spcPct val="0"/>
              </a:spcAft>
              <a:buClrTx/>
              <a:buSzTx/>
              <a:buFontTx/>
              <a:buNone/>
              <a:tabLst/>
              <a:defRPr/>
            </a:pPr>
            <a:r>
              <a:rPr kumimoji="0" lang="en-GB" sz="1200" b="0" i="0" u="none" strike="noStrike" kern="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rPr>
              <a:t>Krop</a:t>
            </a:r>
            <a:r>
              <a:rPr kumimoji="0" lang="en-GB" sz="1200"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I, et al. ASCO 2022</a:t>
            </a:r>
          </a:p>
        </p:txBody>
      </p:sp>
      <p:sp>
        <p:nvSpPr>
          <p:cNvPr id="75" name="Rectangle 6">
            <a:extLst>
              <a:ext uri="{FF2B5EF4-FFF2-40B4-BE49-F238E27FC236}">
                <a16:creationId xmlns:a16="http://schemas.microsoft.com/office/drawing/2014/main" id="{AC4E8E7D-A925-BC46-A256-A839150D6E0C}"/>
              </a:ext>
            </a:extLst>
          </p:cNvPr>
          <p:cNvSpPr>
            <a:spLocks noChangeArrowheads="1"/>
          </p:cNvSpPr>
          <p:nvPr/>
        </p:nvSpPr>
        <p:spPr bwMode="auto">
          <a:xfrm>
            <a:off x="131097" y="233304"/>
            <a:ext cx="11903587" cy="864840"/>
          </a:xfrm>
          <a:prstGeom prst="rect">
            <a:avLst/>
          </a:prstGeom>
          <a:noFill/>
          <a:ln w="9525">
            <a:noFill/>
            <a:miter lim="800000"/>
            <a:headEnd/>
            <a:tailEnd/>
          </a:ln>
        </p:spPr>
        <p:txBody>
          <a:bodyPr anchor="ctr"/>
          <a:lstStyle/>
          <a:p>
            <a:pPr marL="0" marR="0" lvl="0" indent="0" algn="ctr" defTabSz="609585" rtl="0" eaLnBrk="0" fontAlgn="base" latinLnBrk="0" hangingPunct="0">
              <a:lnSpc>
                <a:spcPct val="90000"/>
              </a:lnSpc>
              <a:spcBef>
                <a:spcPct val="0"/>
              </a:spcBef>
              <a:spcAft>
                <a:spcPct val="0"/>
              </a:spcAft>
              <a:buClrTx/>
              <a:buSzTx/>
              <a:buFontTx/>
              <a:buNone/>
              <a:tabLst/>
              <a:defRPr/>
            </a:pPr>
            <a:r>
              <a:rPr kumimoji="0" lang="de-DE" sz="3733" b="1"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rPr>
              <a:t>HER3-ADC: </a:t>
            </a:r>
            <a:r>
              <a:rPr kumimoji="0" lang="en-US" sz="3733" b="1" i="0" u="none" strike="noStrike" kern="1200" cap="none" spc="0" normalizeH="0" baseline="0" noProof="0" dirty="0" err="1">
                <a:ln>
                  <a:noFill/>
                </a:ln>
                <a:solidFill>
                  <a:srgbClr val="000000"/>
                </a:solidFill>
                <a:effectLst/>
                <a:uLnTx/>
                <a:uFillTx/>
                <a:latin typeface="Calibri" panose="020F0502020204030204" pitchFamily="34" charset="0"/>
                <a:ea typeface="MS PGothic" panose="020B0600070205080204" pitchFamily="34" charset="-128"/>
                <a:cs typeface="+mn-cs"/>
              </a:rPr>
              <a:t>Patritumab</a:t>
            </a:r>
            <a:r>
              <a:rPr kumimoji="0" lang="en-US" sz="3733" b="1"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rPr>
              <a:t> </a:t>
            </a:r>
            <a:r>
              <a:rPr kumimoji="0" lang="de-DE" sz="3733" b="1"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rPr>
              <a:t>in </a:t>
            </a:r>
            <a:r>
              <a:rPr kumimoji="0" lang="de-DE" sz="3733" b="1" i="0" u="none" strike="noStrike" kern="1200" cap="none" spc="0" normalizeH="0" baseline="0" noProof="0" dirty="0" err="1">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rPr>
              <a:t>pretreated</a:t>
            </a:r>
            <a:r>
              <a:rPr kumimoji="0" lang="de-DE" sz="3733" b="1"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rPr>
              <a:t> MBC</a:t>
            </a:r>
            <a:endParaRPr kumimoji="0" lang="en-US" sz="5333" b="1"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124" name="Rectangle 123">
            <a:extLst>
              <a:ext uri="{FF2B5EF4-FFF2-40B4-BE49-F238E27FC236}">
                <a16:creationId xmlns:a16="http://schemas.microsoft.com/office/drawing/2014/main" id="{32F6B255-0333-354F-91E6-DEB7D589FD42}"/>
              </a:ext>
            </a:extLst>
          </p:cNvPr>
          <p:cNvSpPr/>
          <p:nvPr/>
        </p:nvSpPr>
        <p:spPr>
          <a:xfrm>
            <a:off x="1740375" y="1188990"/>
            <a:ext cx="3568508" cy="609334"/>
          </a:xfrm>
          <a:prstGeom prst="rect">
            <a:avLst/>
          </a:prstGeom>
        </p:spPr>
        <p:txBody>
          <a:bodyPr wrap="square" lIns="0" rIns="0">
            <a:spAutoFit/>
          </a:bodyPr>
          <a:lstStyle/>
          <a:p>
            <a:pPr marL="0" marR="0" lvl="0" indent="0" algn="ctr" defTabSz="914354" rtl="0" eaLnBrk="1" fontAlgn="auto" latinLnBrk="0" hangingPunct="1">
              <a:lnSpc>
                <a:spcPct val="90000"/>
              </a:lnSpc>
              <a:spcBef>
                <a:spcPts val="0"/>
              </a:spcBef>
              <a:spcAft>
                <a:spcPts val="0"/>
              </a:spcAft>
              <a:buClrTx/>
              <a:buSzTx/>
              <a:buFontTx/>
              <a:buNone/>
              <a:tabLst/>
              <a:defRPr/>
            </a:pPr>
            <a:r>
              <a:rPr kumimoji="0" lang="en-GB" sz="2133" b="1"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rPr>
              <a:t>Response in TNBC </a:t>
            </a:r>
          </a:p>
          <a:p>
            <a:pPr marL="0" marR="0" lvl="0" indent="0" algn="ctr" defTabSz="914354" rtl="0" eaLnBrk="1" fontAlgn="auto" latinLnBrk="0" hangingPunct="1">
              <a:lnSpc>
                <a:spcPct val="90000"/>
              </a:lnSpc>
              <a:spcBef>
                <a:spcPts val="0"/>
              </a:spcBef>
              <a:spcAft>
                <a:spcPts val="0"/>
              </a:spcAft>
              <a:buClrTx/>
              <a:buSzTx/>
              <a:buFontTx/>
              <a:buNone/>
              <a:tabLst/>
              <a:defRPr/>
            </a:pPr>
            <a:r>
              <a:rPr kumimoji="0" lang="en-GB" sz="1600" b="1"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rPr>
              <a:t>(HER3 high)</a:t>
            </a:r>
            <a:endParaRPr kumimoji="0" lang="en-GB" sz="16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grpSp>
        <p:nvGrpSpPr>
          <p:cNvPr id="6" name="Group 5">
            <a:extLst>
              <a:ext uri="{FF2B5EF4-FFF2-40B4-BE49-F238E27FC236}">
                <a16:creationId xmlns:a16="http://schemas.microsoft.com/office/drawing/2014/main" id="{622D80A6-471B-E749-B575-13A4BCCF72B0}"/>
              </a:ext>
            </a:extLst>
          </p:cNvPr>
          <p:cNvGrpSpPr/>
          <p:nvPr/>
        </p:nvGrpSpPr>
        <p:grpSpPr>
          <a:xfrm>
            <a:off x="6823248" y="1543452"/>
            <a:ext cx="5355643" cy="4312885"/>
            <a:chOff x="5117436" y="1157589"/>
            <a:chExt cx="4016732" cy="3234664"/>
          </a:xfrm>
        </p:grpSpPr>
        <p:pic>
          <p:nvPicPr>
            <p:cNvPr id="5" name="Picture 4">
              <a:extLst>
                <a:ext uri="{FF2B5EF4-FFF2-40B4-BE49-F238E27FC236}">
                  <a16:creationId xmlns:a16="http://schemas.microsoft.com/office/drawing/2014/main" id="{0C18BEFB-BB04-874F-9F3F-1FDD60DAEE8F}"/>
                </a:ext>
              </a:extLst>
            </p:cNvPr>
            <p:cNvPicPr>
              <a:picLocks noChangeAspect="1"/>
            </p:cNvPicPr>
            <p:nvPr/>
          </p:nvPicPr>
          <p:blipFill rotWithShape="1">
            <a:blip r:embed="rId3"/>
            <a:srcRect l="983" t="2711" r="1900" b="2002"/>
            <a:stretch/>
          </p:blipFill>
          <p:spPr>
            <a:xfrm>
              <a:off x="5117436" y="1842975"/>
              <a:ext cx="3785419" cy="2549278"/>
            </a:xfrm>
            <a:prstGeom prst="rect">
              <a:avLst/>
            </a:prstGeom>
          </p:spPr>
        </p:pic>
        <p:sp>
          <p:nvSpPr>
            <p:cNvPr id="125" name="Rectangle 124">
              <a:extLst>
                <a:ext uri="{FF2B5EF4-FFF2-40B4-BE49-F238E27FC236}">
                  <a16:creationId xmlns:a16="http://schemas.microsoft.com/office/drawing/2014/main" id="{BE570C34-F0C9-284D-A450-FAE57177EC04}"/>
                </a:ext>
              </a:extLst>
            </p:cNvPr>
            <p:cNvSpPr/>
            <p:nvPr/>
          </p:nvSpPr>
          <p:spPr>
            <a:xfrm>
              <a:off x="6143155" y="1157589"/>
              <a:ext cx="2242957" cy="290801"/>
            </a:xfrm>
            <a:prstGeom prst="rect">
              <a:avLst/>
            </a:prstGeom>
          </p:spPr>
          <p:txBody>
            <a:bodyPr wrap="square" lIns="0" rIns="0">
              <a:spAutoFit/>
            </a:bodyPr>
            <a:lstStyle/>
            <a:p>
              <a:pPr marL="0" marR="0" lvl="0" indent="0" algn="ctr" defTabSz="914354" rtl="0" eaLnBrk="1" fontAlgn="auto" latinLnBrk="0" hangingPunct="1">
                <a:lnSpc>
                  <a:spcPct val="90000"/>
                </a:lnSpc>
                <a:spcBef>
                  <a:spcPts val="0"/>
                </a:spcBef>
                <a:spcAft>
                  <a:spcPts val="0"/>
                </a:spcAft>
                <a:buClrTx/>
                <a:buSzTx/>
                <a:buFontTx/>
                <a:buNone/>
                <a:tabLst/>
                <a:defRPr/>
              </a:pPr>
              <a:r>
                <a:rPr kumimoji="0" lang="en-GB" sz="2133" b="1"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rPr>
                <a:t>Safety</a:t>
              </a:r>
              <a:endParaRPr kumimoji="0" lang="en-GB" sz="2133"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126" name="Content Placeholder 21">
              <a:extLst>
                <a:ext uri="{FF2B5EF4-FFF2-40B4-BE49-F238E27FC236}">
                  <a16:creationId xmlns:a16="http://schemas.microsoft.com/office/drawing/2014/main" id="{07A26B5C-F7A0-494F-A811-43E31CC6155A}"/>
                </a:ext>
              </a:extLst>
            </p:cNvPr>
            <p:cNvSpPr txBox="1">
              <a:spLocks/>
            </p:cNvSpPr>
            <p:nvPr/>
          </p:nvSpPr>
          <p:spPr bwMode="auto">
            <a:xfrm>
              <a:off x="7080512" y="2879092"/>
              <a:ext cx="2053656" cy="186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noAutofit/>
            </a:bodyPr>
            <a:lstStyle>
              <a:lvl1pPr marL="342900" indent="-342900" algn="l" defTabSz="457200" rtl="0" eaLnBrk="1" fontAlgn="base" hangingPunct="1">
                <a:spcBef>
                  <a:spcPct val="20000"/>
                </a:spcBef>
                <a:spcAft>
                  <a:spcPct val="0"/>
                </a:spcAft>
                <a:buClr>
                  <a:schemeClr val="tx1"/>
                </a:buClr>
                <a:buSzPct val="35000"/>
                <a:buFont typeface="Wingdings" panose="05000000000000000000" pitchFamily="2" charset="2"/>
                <a:buChar char="u"/>
                <a:defRPr sz="2100" kern="1200">
                  <a:solidFill>
                    <a:schemeClr val="tx2"/>
                  </a:solidFill>
                  <a:latin typeface="Arial" panose="020B0604020202020204" pitchFamily="34" charset="0"/>
                  <a:ea typeface="MS PGothic" pitchFamily="34" charset="-128"/>
                  <a:cs typeface="Arial" panose="020B0604020202020204" pitchFamily="34" charset="0"/>
                </a:defRPr>
              </a:lvl1pPr>
              <a:lvl2pPr marL="742950" indent="-285750" algn="l" defTabSz="457200" rtl="0" eaLnBrk="1" fontAlgn="base" hangingPunct="1">
                <a:spcBef>
                  <a:spcPct val="20000"/>
                </a:spcBef>
                <a:spcAft>
                  <a:spcPct val="0"/>
                </a:spcAft>
                <a:buClr>
                  <a:schemeClr val="tx1"/>
                </a:buClr>
                <a:buSzPct val="35000"/>
                <a:buFont typeface="Wingdings" panose="05000000000000000000" pitchFamily="2" charset="2"/>
                <a:buChar char="u"/>
                <a:defRPr sz="1800" kern="1200">
                  <a:solidFill>
                    <a:schemeClr val="tx2"/>
                  </a:solidFill>
                  <a:latin typeface="Arial" panose="020B0604020202020204" pitchFamily="34" charset="0"/>
                  <a:ea typeface="MS PGothic" pitchFamily="34" charset="-128"/>
                  <a:cs typeface="Arial" panose="020B0604020202020204" pitchFamily="34" charset="0"/>
                </a:defRPr>
              </a:lvl2pPr>
              <a:lvl3pPr marL="1143000" indent="-228600" algn="l" defTabSz="457200" rtl="0" eaLnBrk="1" fontAlgn="base" hangingPunct="1">
                <a:spcBef>
                  <a:spcPct val="20000"/>
                </a:spcBef>
                <a:spcAft>
                  <a:spcPct val="0"/>
                </a:spcAft>
                <a:buClr>
                  <a:schemeClr val="tx1"/>
                </a:buClr>
                <a:buSzPct val="35000"/>
                <a:buFont typeface="Wingdings" panose="05000000000000000000" pitchFamily="2" charset="2"/>
                <a:buChar char="u"/>
                <a:defRPr sz="1500" kern="1200">
                  <a:solidFill>
                    <a:schemeClr val="tx2"/>
                  </a:solidFill>
                  <a:latin typeface="Arial" panose="020B0604020202020204" pitchFamily="34" charset="0"/>
                  <a:ea typeface="MS PGothic" pitchFamily="34" charset="-128"/>
                  <a:cs typeface="Arial" panose="020B0604020202020204" pitchFamily="34" charset="0"/>
                </a:defRPr>
              </a:lvl3pPr>
              <a:lvl4pPr marL="1600200" indent="-228600" algn="l" defTabSz="457200" rtl="0" eaLnBrk="1" fontAlgn="base" hangingPunct="1">
                <a:spcBef>
                  <a:spcPct val="20000"/>
                </a:spcBef>
                <a:spcAft>
                  <a:spcPct val="0"/>
                </a:spcAft>
                <a:buFont typeface="Arial" panose="020B0604020202020204" pitchFamily="34" charset="0"/>
                <a:buChar char="–"/>
                <a:defRPr sz="1350" kern="1200">
                  <a:solidFill>
                    <a:schemeClr val="tx2"/>
                  </a:solidFill>
                  <a:latin typeface="+mn-lt"/>
                  <a:ea typeface="MS PGothic" pitchFamily="34" charset="-128"/>
                  <a:cs typeface="+mn-cs"/>
                </a:defRPr>
              </a:lvl4pPr>
              <a:lvl5pPr marL="2057400" indent="-228600" algn="l" defTabSz="457200" rtl="0" eaLnBrk="1" fontAlgn="base" hangingPunct="1">
                <a:spcBef>
                  <a:spcPct val="20000"/>
                </a:spcBef>
                <a:spcAft>
                  <a:spcPct val="0"/>
                </a:spcAft>
                <a:buFont typeface="Arial" panose="020B0604020202020204" pitchFamily="34" charset="0"/>
                <a:buChar char="»"/>
                <a:defRPr sz="1350" kern="1200">
                  <a:solidFill>
                    <a:schemeClr val="tx2"/>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135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135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135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1350" kern="1200">
                  <a:solidFill>
                    <a:schemeClr val="tx1"/>
                  </a:solidFill>
                  <a:latin typeface="+mn-lt"/>
                  <a:ea typeface="+mn-ea"/>
                  <a:cs typeface="+mn-cs"/>
                </a:defRPr>
              </a:lvl9pPr>
            </a:lstStyle>
            <a:p>
              <a:pPr marL="0" marR="0" lvl="0" indent="0" algn="ctr" defTabSz="609585" rtl="0" eaLnBrk="1" fontAlgn="base" latinLnBrk="0" hangingPunct="1">
                <a:lnSpc>
                  <a:spcPct val="100000"/>
                </a:lnSpc>
                <a:spcBef>
                  <a:spcPts val="0"/>
                </a:spcBef>
                <a:spcAft>
                  <a:spcPts val="0"/>
                </a:spcAft>
                <a:buClr>
                  <a:prstClr val="black"/>
                </a:buClr>
                <a:buSzPct val="35000"/>
                <a:buFont typeface="Wingdings" panose="05000000000000000000" pitchFamily="2" charset="2"/>
                <a:buNone/>
                <a:tabLst/>
                <a:defRPr/>
              </a:pPr>
              <a:r>
                <a:rPr kumimoji="0" lang="en-US" sz="1467" b="1" i="0" u="none" strike="noStrike" kern="1200" cap="none" spc="0" normalizeH="0" baseline="0" noProof="0" dirty="0">
                  <a:ln>
                    <a:noFill/>
                  </a:ln>
                  <a:solidFill>
                    <a:prstClr val="black"/>
                  </a:solidFill>
                  <a:effectLst/>
                  <a:uLnTx/>
                  <a:uFillTx/>
                  <a:latin typeface="Calibri" panose="020F0502020204030204" pitchFamily="34" charset="0"/>
                  <a:ea typeface="MS PGothic" pitchFamily="34" charset="-128"/>
                  <a:cs typeface="Calibri" panose="020F0502020204030204" pitchFamily="34" charset="0"/>
                </a:rPr>
                <a:t>6.6% ILD (4.4 G1/2)</a:t>
              </a:r>
            </a:p>
          </p:txBody>
        </p:sp>
      </p:grpSp>
      <p:grpSp>
        <p:nvGrpSpPr>
          <p:cNvPr id="20" name="Group 19">
            <a:extLst>
              <a:ext uri="{FF2B5EF4-FFF2-40B4-BE49-F238E27FC236}">
                <a16:creationId xmlns:a16="http://schemas.microsoft.com/office/drawing/2014/main" id="{242FBA1C-F483-CD44-BF5A-11A6C4B0ABF7}"/>
              </a:ext>
            </a:extLst>
          </p:cNvPr>
          <p:cNvGrpSpPr/>
          <p:nvPr/>
        </p:nvGrpSpPr>
        <p:grpSpPr>
          <a:xfrm>
            <a:off x="479176" y="1346413"/>
            <a:ext cx="5603715" cy="2385230"/>
            <a:chOff x="338408" y="3080619"/>
            <a:chExt cx="8207352" cy="1788923"/>
          </a:xfrm>
        </p:grpSpPr>
        <p:grpSp>
          <p:nvGrpSpPr>
            <p:cNvPr id="21" name="Group 20">
              <a:extLst>
                <a:ext uri="{FF2B5EF4-FFF2-40B4-BE49-F238E27FC236}">
                  <a16:creationId xmlns:a16="http://schemas.microsoft.com/office/drawing/2014/main" id="{A06E989C-AB45-1D4B-8F36-4B4B3CF91CB2}"/>
                </a:ext>
              </a:extLst>
            </p:cNvPr>
            <p:cNvGrpSpPr/>
            <p:nvPr/>
          </p:nvGrpSpPr>
          <p:grpSpPr>
            <a:xfrm>
              <a:off x="1005840" y="3505127"/>
              <a:ext cx="7443216" cy="1253364"/>
              <a:chOff x="1005840" y="3505127"/>
              <a:chExt cx="7443216" cy="1253364"/>
            </a:xfrm>
          </p:grpSpPr>
          <p:sp>
            <p:nvSpPr>
              <p:cNvPr id="44" name="Rectangle 94">
                <a:extLst>
                  <a:ext uri="{FF2B5EF4-FFF2-40B4-BE49-F238E27FC236}">
                    <a16:creationId xmlns:a16="http://schemas.microsoft.com/office/drawing/2014/main" id="{088F5E17-A429-9C4F-B15A-E866C1B547EA}"/>
                  </a:ext>
                </a:extLst>
              </p:cNvPr>
              <p:cNvSpPr>
                <a:spLocks noChangeArrowheads="1"/>
              </p:cNvSpPr>
              <p:nvPr/>
            </p:nvSpPr>
            <p:spPr bwMode="auto">
              <a:xfrm>
                <a:off x="8302752" y="3770939"/>
                <a:ext cx="146304" cy="987552"/>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45" name="Rectangle 33">
                <a:extLst>
                  <a:ext uri="{FF2B5EF4-FFF2-40B4-BE49-F238E27FC236}">
                    <a16:creationId xmlns:a16="http://schemas.microsoft.com/office/drawing/2014/main" id="{5553B335-BBDE-A64F-8F6C-90A4B4114207}"/>
                  </a:ext>
                </a:extLst>
              </p:cNvPr>
              <p:cNvSpPr>
                <a:spLocks noChangeArrowheads="1"/>
              </p:cNvSpPr>
              <p:nvPr/>
            </p:nvSpPr>
            <p:spPr bwMode="auto">
              <a:xfrm>
                <a:off x="2319282" y="3731266"/>
                <a:ext cx="146304" cy="39674"/>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46" name="Rectangle 47">
                <a:extLst>
                  <a:ext uri="{FF2B5EF4-FFF2-40B4-BE49-F238E27FC236}">
                    <a16:creationId xmlns:a16="http://schemas.microsoft.com/office/drawing/2014/main" id="{F663CF27-9F04-774D-A0BD-C3596C13A2D9}"/>
                  </a:ext>
                </a:extLst>
              </p:cNvPr>
              <p:cNvSpPr>
                <a:spLocks noChangeArrowheads="1"/>
              </p:cNvSpPr>
              <p:nvPr/>
            </p:nvSpPr>
            <p:spPr bwMode="auto">
              <a:xfrm>
                <a:off x="2173344" y="3720158"/>
                <a:ext cx="146304" cy="50782"/>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47" name="Rectangle 48">
                <a:extLst>
                  <a:ext uri="{FF2B5EF4-FFF2-40B4-BE49-F238E27FC236}">
                    <a16:creationId xmlns:a16="http://schemas.microsoft.com/office/drawing/2014/main" id="{509F63EA-5700-1940-BA52-DD3B41CC2BD0}"/>
                  </a:ext>
                </a:extLst>
              </p:cNvPr>
              <p:cNvSpPr>
                <a:spLocks noChangeArrowheads="1"/>
              </p:cNvSpPr>
              <p:nvPr/>
            </p:nvSpPr>
            <p:spPr bwMode="auto">
              <a:xfrm>
                <a:off x="2027406" y="3680484"/>
                <a:ext cx="146304" cy="90456"/>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48" name="Rectangle 49">
                <a:extLst>
                  <a:ext uri="{FF2B5EF4-FFF2-40B4-BE49-F238E27FC236}">
                    <a16:creationId xmlns:a16="http://schemas.microsoft.com/office/drawing/2014/main" id="{C493201B-8F57-2543-BA65-4DA08B2D592C}"/>
                  </a:ext>
                </a:extLst>
              </p:cNvPr>
              <p:cNvSpPr>
                <a:spLocks noChangeArrowheads="1"/>
              </p:cNvSpPr>
              <p:nvPr/>
            </p:nvSpPr>
            <p:spPr bwMode="auto">
              <a:xfrm>
                <a:off x="1881468" y="3664615"/>
                <a:ext cx="146304" cy="106325"/>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49" name="Rectangle 50">
                <a:extLst>
                  <a:ext uri="{FF2B5EF4-FFF2-40B4-BE49-F238E27FC236}">
                    <a16:creationId xmlns:a16="http://schemas.microsoft.com/office/drawing/2014/main" id="{A17831BE-126E-CE47-92B3-4A7E39F603D3}"/>
                  </a:ext>
                </a:extLst>
              </p:cNvPr>
              <p:cNvSpPr>
                <a:spLocks noChangeArrowheads="1"/>
              </p:cNvSpPr>
              <p:nvPr/>
            </p:nvSpPr>
            <p:spPr bwMode="auto">
              <a:xfrm>
                <a:off x="1735530" y="3647158"/>
                <a:ext cx="146304" cy="123782"/>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50" name="Rectangle 51">
                <a:extLst>
                  <a:ext uri="{FF2B5EF4-FFF2-40B4-BE49-F238E27FC236}">
                    <a16:creationId xmlns:a16="http://schemas.microsoft.com/office/drawing/2014/main" id="{FD16F9A3-89AE-2A4F-AA0C-127CA2315EC1}"/>
                  </a:ext>
                </a:extLst>
              </p:cNvPr>
              <p:cNvSpPr>
                <a:spLocks noChangeArrowheads="1"/>
              </p:cNvSpPr>
              <p:nvPr/>
            </p:nvSpPr>
            <p:spPr bwMode="auto">
              <a:xfrm>
                <a:off x="1589592" y="3601137"/>
                <a:ext cx="146304" cy="169803"/>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51" name="Rectangle 52">
                <a:extLst>
                  <a:ext uri="{FF2B5EF4-FFF2-40B4-BE49-F238E27FC236}">
                    <a16:creationId xmlns:a16="http://schemas.microsoft.com/office/drawing/2014/main" id="{75D43DC3-679E-1247-9555-0FE9C2F8D780}"/>
                  </a:ext>
                </a:extLst>
              </p:cNvPr>
              <p:cNvSpPr>
                <a:spLocks noChangeArrowheads="1"/>
              </p:cNvSpPr>
              <p:nvPr/>
            </p:nvSpPr>
            <p:spPr bwMode="auto">
              <a:xfrm>
                <a:off x="1443654" y="3564637"/>
                <a:ext cx="146304" cy="206303"/>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52" name="Rectangle 53">
                <a:extLst>
                  <a:ext uri="{FF2B5EF4-FFF2-40B4-BE49-F238E27FC236}">
                    <a16:creationId xmlns:a16="http://schemas.microsoft.com/office/drawing/2014/main" id="{4C0A042C-FDB8-4C41-ABED-32EDDCDFBD40}"/>
                  </a:ext>
                </a:extLst>
              </p:cNvPr>
              <p:cNvSpPr>
                <a:spLocks noChangeArrowheads="1"/>
              </p:cNvSpPr>
              <p:nvPr/>
            </p:nvSpPr>
            <p:spPr bwMode="auto">
              <a:xfrm>
                <a:off x="1297716" y="3561463"/>
                <a:ext cx="146304" cy="209477"/>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53" name="Rectangle 54">
                <a:extLst>
                  <a:ext uri="{FF2B5EF4-FFF2-40B4-BE49-F238E27FC236}">
                    <a16:creationId xmlns:a16="http://schemas.microsoft.com/office/drawing/2014/main" id="{09D9D437-54FC-A344-A46D-A8DDC9DFC60F}"/>
                  </a:ext>
                </a:extLst>
              </p:cNvPr>
              <p:cNvSpPr>
                <a:spLocks noChangeArrowheads="1"/>
              </p:cNvSpPr>
              <p:nvPr/>
            </p:nvSpPr>
            <p:spPr bwMode="auto">
              <a:xfrm>
                <a:off x="1151778" y="3518616"/>
                <a:ext cx="146304" cy="252324"/>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54" name="Rectangle 55">
                <a:extLst>
                  <a:ext uri="{FF2B5EF4-FFF2-40B4-BE49-F238E27FC236}">
                    <a16:creationId xmlns:a16="http://schemas.microsoft.com/office/drawing/2014/main" id="{F0CBA626-98FB-6E49-A312-A89C486C62B7}"/>
                  </a:ext>
                </a:extLst>
              </p:cNvPr>
              <p:cNvSpPr>
                <a:spLocks noChangeArrowheads="1"/>
              </p:cNvSpPr>
              <p:nvPr/>
            </p:nvSpPr>
            <p:spPr bwMode="auto">
              <a:xfrm>
                <a:off x="1005840" y="3505127"/>
                <a:ext cx="146304" cy="265814"/>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55" name="Rectangle 56">
                <a:extLst>
                  <a:ext uri="{FF2B5EF4-FFF2-40B4-BE49-F238E27FC236}">
                    <a16:creationId xmlns:a16="http://schemas.microsoft.com/office/drawing/2014/main" id="{DD45E959-E248-6F4E-BFA7-AC3B72A90B49}"/>
                  </a:ext>
                </a:extLst>
              </p:cNvPr>
              <p:cNvSpPr>
                <a:spLocks noChangeArrowheads="1"/>
              </p:cNvSpPr>
              <p:nvPr/>
            </p:nvSpPr>
            <p:spPr bwMode="auto">
              <a:xfrm>
                <a:off x="2611158" y="3770940"/>
                <a:ext cx="146304" cy="14283"/>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56" name="Rectangle 57">
                <a:extLst>
                  <a:ext uri="{FF2B5EF4-FFF2-40B4-BE49-F238E27FC236}">
                    <a16:creationId xmlns:a16="http://schemas.microsoft.com/office/drawing/2014/main" id="{1B24682B-04C4-E84A-8D6E-03AFA3454317}"/>
                  </a:ext>
                </a:extLst>
              </p:cNvPr>
              <p:cNvSpPr>
                <a:spLocks noChangeArrowheads="1"/>
              </p:cNvSpPr>
              <p:nvPr/>
            </p:nvSpPr>
            <p:spPr bwMode="auto">
              <a:xfrm>
                <a:off x="2757096" y="3770940"/>
                <a:ext cx="146304" cy="15869"/>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57" name="Rectangle 58">
                <a:extLst>
                  <a:ext uri="{FF2B5EF4-FFF2-40B4-BE49-F238E27FC236}">
                    <a16:creationId xmlns:a16="http://schemas.microsoft.com/office/drawing/2014/main" id="{08E2962D-7840-E74D-9156-C2CBDCE2D135}"/>
                  </a:ext>
                </a:extLst>
              </p:cNvPr>
              <p:cNvSpPr>
                <a:spLocks noChangeArrowheads="1"/>
              </p:cNvSpPr>
              <p:nvPr/>
            </p:nvSpPr>
            <p:spPr bwMode="auto">
              <a:xfrm>
                <a:off x="2903034" y="3770940"/>
                <a:ext cx="146304" cy="29359"/>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58" name="Rectangle 59">
                <a:extLst>
                  <a:ext uri="{FF2B5EF4-FFF2-40B4-BE49-F238E27FC236}">
                    <a16:creationId xmlns:a16="http://schemas.microsoft.com/office/drawing/2014/main" id="{0517EEDE-2DE0-6E41-94F4-95876C01A393}"/>
                  </a:ext>
                </a:extLst>
              </p:cNvPr>
              <p:cNvSpPr>
                <a:spLocks noChangeArrowheads="1"/>
              </p:cNvSpPr>
              <p:nvPr/>
            </p:nvSpPr>
            <p:spPr bwMode="auto">
              <a:xfrm>
                <a:off x="3048972" y="3770940"/>
                <a:ext cx="146304" cy="35707"/>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59" name="Rectangle 60">
                <a:extLst>
                  <a:ext uri="{FF2B5EF4-FFF2-40B4-BE49-F238E27FC236}">
                    <a16:creationId xmlns:a16="http://schemas.microsoft.com/office/drawing/2014/main" id="{19201E5C-A641-1143-9912-F91D68B3211C}"/>
                  </a:ext>
                </a:extLst>
              </p:cNvPr>
              <p:cNvSpPr>
                <a:spLocks noChangeArrowheads="1"/>
              </p:cNvSpPr>
              <p:nvPr/>
            </p:nvSpPr>
            <p:spPr bwMode="auto">
              <a:xfrm>
                <a:off x="3194910" y="3770940"/>
                <a:ext cx="146304" cy="72206"/>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60" name="Rectangle 61">
                <a:extLst>
                  <a:ext uri="{FF2B5EF4-FFF2-40B4-BE49-F238E27FC236}">
                    <a16:creationId xmlns:a16="http://schemas.microsoft.com/office/drawing/2014/main" id="{40201333-BE1E-9D4D-858B-465A9C913498}"/>
                  </a:ext>
                </a:extLst>
              </p:cNvPr>
              <p:cNvSpPr>
                <a:spLocks noChangeArrowheads="1"/>
              </p:cNvSpPr>
              <p:nvPr/>
            </p:nvSpPr>
            <p:spPr bwMode="auto">
              <a:xfrm>
                <a:off x="3340848" y="3770940"/>
                <a:ext cx="146304" cy="96010"/>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61" name="Rectangle 62">
                <a:extLst>
                  <a:ext uri="{FF2B5EF4-FFF2-40B4-BE49-F238E27FC236}">
                    <a16:creationId xmlns:a16="http://schemas.microsoft.com/office/drawing/2014/main" id="{170AD1BE-438D-C44B-B6AB-A06A05EE1F92}"/>
                  </a:ext>
                </a:extLst>
              </p:cNvPr>
              <p:cNvSpPr>
                <a:spLocks noChangeArrowheads="1"/>
              </p:cNvSpPr>
              <p:nvPr/>
            </p:nvSpPr>
            <p:spPr bwMode="auto">
              <a:xfrm>
                <a:off x="3486786" y="3770940"/>
                <a:ext cx="146304" cy="140445"/>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62" name="Rectangle 63">
                <a:extLst>
                  <a:ext uri="{FF2B5EF4-FFF2-40B4-BE49-F238E27FC236}">
                    <a16:creationId xmlns:a16="http://schemas.microsoft.com/office/drawing/2014/main" id="{10A54303-1E39-A34C-8D55-967FD903DFBA}"/>
                  </a:ext>
                </a:extLst>
              </p:cNvPr>
              <p:cNvSpPr>
                <a:spLocks noChangeArrowheads="1"/>
              </p:cNvSpPr>
              <p:nvPr/>
            </p:nvSpPr>
            <p:spPr bwMode="auto">
              <a:xfrm>
                <a:off x="3632724" y="3770940"/>
                <a:ext cx="146304" cy="148380"/>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63" name="Rectangle 64">
                <a:extLst>
                  <a:ext uri="{FF2B5EF4-FFF2-40B4-BE49-F238E27FC236}">
                    <a16:creationId xmlns:a16="http://schemas.microsoft.com/office/drawing/2014/main" id="{2BEB4C2F-14DC-A34E-98FF-0623214B8C57}"/>
                  </a:ext>
                </a:extLst>
              </p:cNvPr>
              <p:cNvSpPr>
                <a:spLocks noChangeArrowheads="1"/>
              </p:cNvSpPr>
              <p:nvPr/>
            </p:nvSpPr>
            <p:spPr bwMode="auto">
              <a:xfrm>
                <a:off x="3778662" y="3770940"/>
                <a:ext cx="146304" cy="162662"/>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64" name="Rectangle 65">
                <a:extLst>
                  <a:ext uri="{FF2B5EF4-FFF2-40B4-BE49-F238E27FC236}">
                    <a16:creationId xmlns:a16="http://schemas.microsoft.com/office/drawing/2014/main" id="{93CBD880-E7B3-B044-B3BB-F4877C253808}"/>
                  </a:ext>
                </a:extLst>
              </p:cNvPr>
              <p:cNvSpPr>
                <a:spLocks noChangeArrowheads="1"/>
              </p:cNvSpPr>
              <p:nvPr/>
            </p:nvSpPr>
            <p:spPr bwMode="auto">
              <a:xfrm>
                <a:off x="3924600" y="3770940"/>
                <a:ext cx="146304" cy="165836"/>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65" name="Rectangle 66">
                <a:extLst>
                  <a:ext uri="{FF2B5EF4-FFF2-40B4-BE49-F238E27FC236}">
                    <a16:creationId xmlns:a16="http://schemas.microsoft.com/office/drawing/2014/main" id="{C2C493E0-705B-5042-893E-3B86DA5B289F}"/>
                  </a:ext>
                </a:extLst>
              </p:cNvPr>
              <p:cNvSpPr>
                <a:spLocks noChangeArrowheads="1"/>
              </p:cNvSpPr>
              <p:nvPr/>
            </p:nvSpPr>
            <p:spPr bwMode="auto">
              <a:xfrm>
                <a:off x="4070538" y="3770940"/>
                <a:ext cx="146304" cy="176945"/>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66" name="Rectangle 67">
                <a:extLst>
                  <a:ext uri="{FF2B5EF4-FFF2-40B4-BE49-F238E27FC236}">
                    <a16:creationId xmlns:a16="http://schemas.microsoft.com/office/drawing/2014/main" id="{A21E9E83-5AD9-F649-B579-738AF4BD279D}"/>
                  </a:ext>
                </a:extLst>
              </p:cNvPr>
              <p:cNvSpPr>
                <a:spLocks noChangeArrowheads="1"/>
              </p:cNvSpPr>
              <p:nvPr/>
            </p:nvSpPr>
            <p:spPr bwMode="auto">
              <a:xfrm>
                <a:off x="4216476" y="3770940"/>
                <a:ext cx="146304" cy="181706"/>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67" name="Rectangle 68">
                <a:extLst>
                  <a:ext uri="{FF2B5EF4-FFF2-40B4-BE49-F238E27FC236}">
                    <a16:creationId xmlns:a16="http://schemas.microsoft.com/office/drawing/2014/main" id="{7F131939-F0BB-B94B-AEE2-CB179ACE88EE}"/>
                  </a:ext>
                </a:extLst>
              </p:cNvPr>
              <p:cNvSpPr>
                <a:spLocks noChangeArrowheads="1"/>
              </p:cNvSpPr>
              <p:nvPr/>
            </p:nvSpPr>
            <p:spPr bwMode="auto">
              <a:xfrm>
                <a:off x="4362414" y="3770940"/>
                <a:ext cx="146304" cy="183292"/>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68" name="Rectangle 69">
                <a:extLst>
                  <a:ext uri="{FF2B5EF4-FFF2-40B4-BE49-F238E27FC236}">
                    <a16:creationId xmlns:a16="http://schemas.microsoft.com/office/drawing/2014/main" id="{B2418658-A49C-3E41-93E2-67128204FF9B}"/>
                  </a:ext>
                </a:extLst>
              </p:cNvPr>
              <p:cNvSpPr>
                <a:spLocks noChangeArrowheads="1"/>
              </p:cNvSpPr>
              <p:nvPr/>
            </p:nvSpPr>
            <p:spPr bwMode="auto">
              <a:xfrm>
                <a:off x="4508352" y="3770940"/>
                <a:ext cx="146304" cy="199162"/>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69" name="Rectangle 70">
                <a:extLst>
                  <a:ext uri="{FF2B5EF4-FFF2-40B4-BE49-F238E27FC236}">
                    <a16:creationId xmlns:a16="http://schemas.microsoft.com/office/drawing/2014/main" id="{5E83D13C-B9FF-1E44-A5FF-715F1649E5CD}"/>
                  </a:ext>
                </a:extLst>
              </p:cNvPr>
              <p:cNvSpPr>
                <a:spLocks noChangeArrowheads="1"/>
              </p:cNvSpPr>
              <p:nvPr/>
            </p:nvSpPr>
            <p:spPr bwMode="auto">
              <a:xfrm>
                <a:off x="4654290" y="3770940"/>
                <a:ext cx="146304" cy="205510"/>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70" name="Rectangle 71">
                <a:extLst>
                  <a:ext uri="{FF2B5EF4-FFF2-40B4-BE49-F238E27FC236}">
                    <a16:creationId xmlns:a16="http://schemas.microsoft.com/office/drawing/2014/main" id="{E5CE0903-D829-384D-B684-5842C7697544}"/>
                  </a:ext>
                </a:extLst>
              </p:cNvPr>
              <p:cNvSpPr>
                <a:spLocks noChangeArrowheads="1"/>
              </p:cNvSpPr>
              <p:nvPr/>
            </p:nvSpPr>
            <p:spPr bwMode="auto">
              <a:xfrm>
                <a:off x="4800228" y="3770940"/>
                <a:ext cx="146304" cy="208684"/>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71" name="Rectangle 72">
                <a:extLst>
                  <a:ext uri="{FF2B5EF4-FFF2-40B4-BE49-F238E27FC236}">
                    <a16:creationId xmlns:a16="http://schemas.microsoft.com/office/drawing/2014/main" id="{4CC47BB8-9F90-AF49-8A4C-9A751DE6FA1A}"/>
                  </a:ext>
                </a:extLst>
              </p:cNvPr>
              <p:cNvSpPr>
                <a:spLocks noChangeArrowheads="1"/>
              </p:cNvSpPr>
              <p:nvPr/>
            </p:nvSpPr>
            <p:spPr bwMode="auto">
              <a:xfrm>
                <a:off x="4946166" y="3770940"/>
                <a:ext cx="146304" cy="211857"/>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72" name="Rectangle 73">
                <a:extLst>
                  <a:ext uri="{FF2B5EF4-FFF2-40B4-BE49-F238E27FC236}">
                    <a16:creationId xmlns:a16="http://schemas.microsoft.com/office/drawing/2014/main" id="{5C138958-9AF5-D948-8273-6B1B8B6925AB}"/>
                  </a:ext>
                </a:extLst>
              </p:cNvPr>
              <p:cNvSpPr>
                <a:spLocks noChangeArrowheads="1"/>
              </p:cNvSpPr>
              <p:nvPr/>
            </p:nvSpPr>
            <p:spPr bwMode="auto">
              <a:xfrm>
                <a:off x="5092104" y="3770940"/>
                <a:ext cx="146304" cy="213444"/>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73" name="Rectangle 74">
                <a:extLst>
                  <a:ext uri="{FF2B5EF4-FFF2-40B4-BE49-F238E27FC236}">
                    <a16:creationId xmlns:a16="http://schemas.microsoft.com/office/drawing/2014/main" id="{342AE4C6-855D-0C4F-9890-37F3996DC967}"/>
                  </a:ext>
                </a:extLst>
              </p:cNvPr>
              <p:cNvSpPr>
                <a:spLocks noChangeArrowheads="1"/>
              </p:cNvSpPr>
              <p:nvPr/>
            </p:nvSpPr>
            <p:spPr bwMode="auto">
              <a:xfrm>
                <a:off x="5238042" y="3770940"/>
                <a:ext cx="146304" cy="230901"/>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74" name="Rectangle 75">
                <a:extLst>
                  <a:ext uri="{FF2B5EF4-FFF2-40B4-BE49-F238E27FC236}">
                    <a16:creationId xmlns:a16="http://schemas.microsoft.com/office/drawing/2014/main" id="{0E143C27-20FE-2A4E-BA43-29BA02A22013}"/>
                  </a:ext>
                </a:extLst>
              </p:cNvPr>
              <p:cNvSpPr>
                <a:spLocks noChangeArrowheads="1"/>
              </p:cNvSpPr>
              <p:nvPr/>
            </p:nvSpPr>
            <p:spPr bwMode="auto">
              <a:xfrm>
                <a:off x="5383980" y="3770940"/>
                <a:ext cx="146304" cy="256292"/>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76" name="Rectangle 76">
                <a:extLst>
                  <a:ext uri="{FF2B5EF4-FFF2-40B4-BE49-F238E27FC236}">
                    <a16:creationId xmlns:a16="http://schemas.microsoft.com/office/drawing/2014/main" id="{A5A01280-FE82-E34D-BB7C-CD1535D0B1D6}"/>
                  </a:ext>
                </a:extLst>
              </p:cNvPr>
              <p:cNvSpPr>
                <a:spLocks noChangeArrowheads="1"/>
              </p:cNvSpPr>
              <p:nvPr/>
            </p:nvSpPr>
            <p:spPr bwMode="auto">
              <a:xfrm>
                <a:off x="5529918" y="3770940"/>
                <a:ext cx="146304" cy="273748"/>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77" name="Rectangle 77">
                <a:extLst>
                  <a:ext uri="{FF2B5EF4-FFF2-40B4-BE49-F238E27FC236}">
                    <a16:creationId xmlns:a16="http://schemas.microsoft.com/office/drawing/2014/main" id="{9CE3D460-CA89-2743-AF2D-B37F716B2C56}"/>
                  </a:ext>
                </a:extLst>
              </p:cNvPr>
              <p:cNvSpPr>
                <a:spLocks noChangeArrowheads="1"/>
              </p:cNvSpPr>
              <p:nvPr/>
            </p:nvSpPr>
            <p:spPr bwMode="auto">
              <a:xfrm>
                <a:off x="5675856" y="3770940"/>
                <a:ext cx="146304" cy="275335"/>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78" name="Rectangle 78">
                <a:extLst>
                  <a:ext uri="{FF2B5EF4-FFF2-40B4-BE49-F238E27FC236}">
                    <a16:creationId xmlns:a16="http://schemas.microsoft.com/office/drawing/2014/main" id="{42C8DCCF-932A-4B42-9091-81545362D4CF}"/>
                  </a:ext>
                </a:extLst>
              </p:cNvPr>
              <p:cNvSpPr>
                <a:spLocks noChangeArrowheads="1"/>
              </p:cNvSpPr>
              <p:nvPr/>
            </p:nvSpPr>
            <p:spPr bwMode="auto">
              <a:xfrm>
                <a:off x="5821794" y="3770940"/>
                <a:ext cx="146304" cy="303900"/>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79" name="Rectangle 79">
                <a:extLst>
                  <a:ext uri="{FF2B5EF4-FFF2-40B4-BE49-F238E27FC236}">
                    <a16:creationId xmlns:a16="http://schemas.microsoft.com/office/drawing/2014/main" id="{AA2EEB65-430B-4045-975D-89FA975AD44C}"/>
                  </a:ext>
                </a:extLst>
              </p:cNvPr>
              <p:cNvSpPr>
                <a:spLocks noChangeArrowheads="1"/>
              </p:cNvSpPr>
              <p:nvPr/>
            </p:nvSpPr>
            <p:spPr bwMode="auto">
              <a:xfrm>
                <a:off x="5967732" y="3770940"/>
                <a:ext cx="146304" cy="331672"/>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80" name="Rectangle 80">
                <a:extLst>
                  <a:ext uri="{FF2B5EF4-FFF2-40B4-BE49-F238E27FC236}">
                    <a16:creationId xmlns:a16="http://schemas.microsoft.com/office/drawing/2014/main" id="{9E1D5909-6E0A-CC48-BBC5-5E3456A4D00E}"/>
                  </a:ext>
                </a:extLst>
              </p:cNvPr>
              <p:cNvSpPr>
                <a:spLocks noChangeArrowheads="1"/>
              </p:cNvSpPr>
              <p:nvPr/>
            </p:nvSpPr>
            <p:spPr bwMode="auto">
              <a:xfrm>
                <a:off x="6113670" y="3770940"/>
                <a:ext cx="146304" cy="341193"/>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81" name="Rectangle 81">
                <a:extLst>
                  <a:ext uri="{FF2B5EF4-FFF2-40B4-BE49-F238E27FC236}">
                    <a16:creationId xmlns:a16="http://schemas.microsoft.com/office/drawing/2014/main" id="{109FC90D-D381-224D-A0ED-E8DED09244FE}"/>
                  </a:ext>
                </a:extLst>
              </p:cNvPr>
              <p:cNvSpPr>
                <a:spLocks noChangeArrowheads="1"/>
              </p:cNvSpPr>
              <p:nvPr/>
            </p:nvSpPr>
            <p:spPr bwMode="auto">
              <a:xfrm>
                <a:off x="6259608" y="3770940"/>
                <a:ext cx="146304" cy="341193"/>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82" name="Rectangle 82">
                <a:extLst>
                  <a:ext uri="{FF2B5EF4-FFF2-40B4-BE49-F238E27FC236}">
                    <a16:creationId xmlns:a16="http://schemas.microsoft.com/office/drawing/2014/main" id="{90471FA1-24D2-CA4F-8AB5-21A8129722E6}"/>
                  </a:ext>
                </a:extLst>
              </p:cNvPr>
              <p:cNvSpPr>
                <a:spLocks noChangeArrowheads="1"/>
              </p:cNvSpPr>
              <p:nvPr/>
            </p:nvSpPr>
            <p:spPr bwMode="auto">
              <a:xfrm>
                <a:off x="6405546" y="3770940"/>
                <a:ext cx="146304" cy="353889"/>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83" name="Rectangle 83">
                <a:extLst>
                  <a:ext uri="{FF2B5EF4-FFF2-40B4-BE49-F238E27FC236}">
                    <a16:creationId xmlns:a16="http://schemas.microsoft.com/office/drawing/2014/main" id="{9F78E086-CFEC-BC4A-B6DF-C25EFEBA5F82}"/>
                  </a:ext>
                </a:extLst>
              </p:cNvPr>
              <p:cNvSpPr>
                <a:spLocks noChangeArrowheads="1"/>
              </p:cNvSpPr>
              <p:nvPr/>
            </p:nvSpPr>
            <p:spPr bwMode="auto">
              <a:xfrm>
                <a:off x="6551484" y="3770940"/>
                <a:ext cx="146304" cy="363411"/>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84" name="Rectangle 84">
                <a:extLst>
                  <a:ext uri="{FF2B5EF4-FFF2-40B4-BE49-F238E27FC236}">
                    <a16:creationId xmlns:a16="http://schemas.microsoft.com/office/drawing/2014/main" id="{4479DD45-7665-424D-AD82-E131B05190E6}"/>
                  </a:ext>
                </a:extLst>
              </p:cNvPr>
              <p:cNvSpPr>
                <a:spLocks noChangeArrowheads="1"/>
              </p:cNvSpPr>
              <p:nvPr/>
            </p:nvSpPr>
            <p:spPr bwMode="auto">
              <a:xfrm>
                <a:off x="6697422" y="3770940"/>
                <a:ext cx="146304" cy="374519"/>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85" name="Rectangle 85">
                <a:extLst>
                  <a:ext uri="{FF2B5EF4-FFF2-40B4-BE49-F238E27FC236}">
                    <a16:creationId xmlns:a16="http://schemas.microsoft.com/office/drawing/2014/main" id="{E8B4EF14-E2F6-B540-B91E-C258453F930D}"/>
                  </a:ext>
                </a:extLst>
              </p:cNvPr>
              <p:cNvSpPr>
                <a:spLocks noChangeArrowheads="1"/>
              </p:cNvSpPr>
              <p:nvPr/>
            </p:nvSpPr>
            <p:spPr bwMode="auto">
              <a:xfrm>
                <a:off x="6843360" y="3770940"/>
                <a:ext cx="146304" cy="472910"/>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86" name="Rectangle 86">
                <a:extLst>
                  <a:ext uri="{FF2B5EF4-FFF2-40B4-BE49-F238E27FC236}">
                    <a16:creationId xmlns:a16="http://schemas.microsoft.com/office/drawing/2014/main" id="{49FAA782-224D-0848-BE16-0BF7A29930F5}"/>
                  </a:ext>
                </a:extLst>
              </p:cNvPr>
              <p:cNvSpPr>
                <a:spLocks noChangeArrowheads="1"/>
              </p:cNvSpPr>
              <p:nvPr/>
            </p:nvSpPr>
            <p:spPr bwMode="auto">
              <a:xfrm>
                <a:off x="6989298" y="3770940"/>
                <a:ext cx="146304" cy="501475"/>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87" name="Rectangle 87">
                <a:extLst>
                  <a:ext uri="{FF2B5EF4-FFF2-40B4-BE49-F238E27FC236}">
                    <a16:creationId xmlns:a16="http://schemas.microsoft.com/office/drawing/2014/main" id="{5BFFD065-C1F5-5045-8DD8-A8526ECE00EC}"/>
                  </a:ext>
                </a:extLst>
              </p:cNvPr>
              <p:cNvSpPr>
                <a:spLocks noChangeArrowheads="1"/>
              </p:cNvSpPr>
              <p:nvPr/>
            </p:nvSpPr>
            <p:spPr bwMode="auto">
              <a:xfrm>
                <a:off x="7135236" y="3770940"/>
                <a:ext cx="146304" cy="506236"/>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88" name="Rectangle 88">
                <a:extLst>
                  <a:ext uri="{FF2B5EF4-FFF2-40B4-BE49-F238E27FC236}">
                    <a16:creationId xmlns:a16="http://schemas.microsoft.com/office/drawing/2014/main" id="{2B094D74-B226-6544-B572-588235D34B4A}"/>
                  </a:ext>
                </a:extLst>
              </p:cNvPr>
              <p:cNvSpPr>
                <a:spLocks noChangeArrowheads="1"/>
              </p:cNvSpPr>
              <p:nvPr/>
            </p:nvSpPr>
            <p:spPr bwMode="auto">
              <a:xfrm>
                <a:off x="7281174" y="3770940"/>
                <a:ext cx="146304" cy="525279"/>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89" name="Rectangle 89">
                <a:extLst>
                  <a:ext uri="{FF2B5EF4-FFF2-40B4-BE49-F238E27FC236}">
                    <a16:creationId xmlns:a16="http://schemas.microsoft.com/office/drawing/2014/main" id="{E47F87B2-64F2-2644-BAEC-1849943B8959}"/>
                  </a:ext>
                </a:extLst>
              </p:cNvPr>
              <p:cNvSpPr>
                <a:spLocks noChangeArrowheads="1"/>
              </p:cNvSpPr>
              <p:nvPr/>
            </p:nvSpPr>
            <p:spPr bwMode="auto">
              <a:xfrm>
                <a:off x="7427112" y="3770940"/>
                <a:ext cx="146304" cy="608594"/>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90" name="Rectangle 90">
                <a:extLst>
                  <a:ext uri="{FF2B5EF4-FFF2-40B4-BE49-F238E27FC236}">
                    <a16:creationId xmlns:a16="http://schemas.microsoft.com/office/drawing/2014/main" id="{2F05FEF7-40DC-E741-97AD-B42BFCA1B6AD}"/>
                  </a:ext>
                </a:extLst>
              </p:cNvPr>
              <p:cNvSpPr>
                <a:spLocks noChangeArrowheads="1"/>
              </p:cNvSpPr>
              <p:nvPr/>
            </p:nvSpPr>
            <p:spPr bwMode="auto">
              <a:xfrm>
                <a:off x="7573050" y="3770940"/>
                <a:ext cx="146304" cy="638746"/>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91" name="Rectangle 91">
                <a:extLst>
                  <a:ext uri="{FF2B5EF4-FFF2-40B4-BE49-F238E27FC236}">
                    <a16:creationId xmlns:a16="http://schemas.microsoft.com/office/drawing/2014/main" id="{4436FF5F-0024-6744-A3E3-126D975AB19F}"/>
                  </a:ext>
                </a:extLst>
              </p:cNvPr>
              <p:cNvSpPr>
                <a:spLocks noChangeArrowheads="1"/>
              </p:cNvSpPr>
              <p:nvPr/>
            </p:nvSpPr>
            <p:spPr bwMode="auto">
              <a:xfrm>
                <a:off x="7718988" y="3770940"/>
                <a:ext cx="146304" cy="673659"/>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92" name="Rectangle 92">
                <a:extLst>
                  <a:ext uri="{FF2B5EF4-FFF2-40B4-BE49-F238E27FC236}">
                    <a16:creationId xmlns:a16="http://schemas.microsoft.com/office/drawing/2014/main" id="{7CA64E2A-32D5-204F-85CB-BDFFABB23102}"/>
                  </a:ext>
                </a:extLst>
              </p:cNvPr>
              <p:cNvSpPr>
                <a:spLocks noChangeArrowheads="1"/>
              </p:cNvSpPr>
              <p:nvPr/>
            </p:nvSpPr>
            <p:spPr bwMode="auto">
              <a:xfrm>
                <a:off x="7864926" y="3770940"/>
                <a:ext cx="146304" cy="683180"/>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93" name="Rectangle 93">
                <a:extLst>
                  <a:ext uri="{FF2B5EF4-FFF2-40B4-BE49-F238E27FC236}">
                    <a16:creationId xmlns:a16="http://schemas.microsoft.com/office/drawing/2014/main" id="{0AD83A84-C37A-A940-9223-D21BA42FF1FB}"/>
                  </a:ext>
                </a:extLst>
              </p:cNvPr>
              <p:cNvSpPr>
                <a:spLocks noChangeArrowheads="1"/>
              </p:cNvSpPr>
              <p:nvPr/>
            </p:nvSpPr>
            <p:spPr bwMode="auto">
              <a:xfrm>
                <a:off x="8010864" y="3770940"/>
                <a:ext cx="146304" cy="743484"/>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94" name="Rectangle 94">
                <a:extLst>
                  <a:ext uri="{FF2B5EF4-FFF2-40B4-BE49-F238E27FC236}">
                    <a16:creationId xmlns:a16="http://schemas.microsoft.com/office/drawing/2014/main" id="{98C78FFF-B731-FD4B-9A5E-94FC0F20130A}"/>
                  </a:ext>
                </a:extLst>
              </p:cNvPr>
              <p:cNvSpPr>
                <a:spLocks noChangeArrowheads="1"/>
              </p:cNvSpPr>
              <p:nvPr/>
            </p:nvSpPr>
            <p:spPr bwMode="auto">
              <a:xfrm>
                <a:off x="8156802" y="3770940"/>
                <a:ext cx="146304" cy="754593"/>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95" name="Rectangle 96">
                <a:extLst>
                  <a:ext uri="{FF2B5EF4-FFF2-40B4-BE49-F238E27FC236}">
                    <a16:creationId xmlns:a16="http://schemas.microsoft.com/office/drawing/2014/main" id="{DC58A188-DB69-DC46-9F72-BACBD11E2ADD}"/>
                  </a:ext>
                </a:extLst>
              </p:cNvPr>
              <p:cNvSpPr>
                <a:spLocks noChangeArrowheads="1"/>
              </p:cNvSpPr>
              <p:nvPr/>
            </p:nvSpPr>
            <p:spPr bwMode="auto">
              <a:xfrm>
                <a:off x="2465220" y="3770940"/>
                <a:ext cx="146304" cy="4761"/>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grpSp>
        <p:sp>
          <p:nvSpPr>
            <p:cNvPr id="22" name="Line 198">
              <a:extLst>
                <a:ext uri="{FF2B5EF4-FFF2-40B4-BE49-F238E27FC236}">
                  <a16:creationId xmlns:a16="http://schemas.microsoft.com/office/drawing/2014/main" id="{37FCF220-547E-0C40-AD3C-3EAFCCEAD1FA}"/>
                </a:ext>
              </a:extLst>
            </p:cNvPr>
            <p:cNvSpPr>
              <a:spLocks noChangeShapeType="1"/>
            </p:cNvSpPr>
            <p:nvPr/>
          </p:nvSpPr>
          <p:spPr bwMode="auto">
            <a:xfrm>
              <a:off x="939095" y="4068492"/>
              <a:ext cx="7589520" cy="0"/>
            </a:xfrm>
            <a:prstGeom prst="line">
              <a:avLst/>
            </a:prstGeom>
            <a:noFill/>
            <a:ln w="12700" cap="flat">
              <a:solidFill>
                <a:schemeClr val="accent6"/>
              </a:solidFill>
              <a:prstDash val="dash"/>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23" name="Line 199">
              <a:extLst>
                <a:ext uri="{FF2B5EF4-FFF2-40B4-BE49-F238E27FC236}">
                  <a16:creationId xmlns:a16="http://schemas.microsoft.com/office/drawing/2014/main" id="{29C592A2-E6FC-5044-8949-A152238A0F09}"/>
                </a:ext>
              </a:extLst>
            </p:cNvPr>
            <p:cNvSpPr>
              <a:spLocks noChangeShapeType="1"/>
            </p:cNvSpPr>
            <p:nvPr/>
          </p:nvSpPr>
          <p:spPr bwMode="auto">
            <a:xfrm>
              <a:off x="956240" y="3574159"/>
              <a:ext cx="7589520" cy="0"/>
            </a:xfrm>
            <a:prstGeom prst="line">
              <a:avLst/>
            </a:prstGeom>
            <a:noFill/>
            <a:ln w="12700" cap="flat">
              <a:solidFill>
                <a:srgbClr val="C00000"/>
              </a:solidFill>
              <a:prstDash val="dash"/>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24" name="Line 200">
              <a:extLst>
                <a:ext uri="{FF2B5EF4-FFF2-40B4-BE49-F238E27FC236}">
                  <a16:creationId xmlns:a16="http://schemas.microsoft.com/office/drawing/2014/main" id="{0CDA167B-D290-1349-8911-39C3B2D4D686}"/>
                </a:ext>
              </a:extLst>
            </p:cNvPr>
            <p:cNvSpPr>
              <a:spLocks noChangeShapeType="1"/>
            </p:cNvSpPr>
            <p:nvPr/>
          </p:nvSpPr>
          <p:spPr bwMode="auto">
            <a:xfrm>
              <a:off x="939003" y="3080619"/>
              <a:ext cx="0" cy="1683749"/>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25" name="Line 201">
              <a:extLst>
                <a:ext uri="{FF2B5EF4-FFF2-40B4-BE49-F238E27FC236}">
                  <a16:creationId xmlns:a16="http://schemas.microsoft.com/office/drawing/2014/main" id="{9BF1741D-BA75-F347-9D95-94CDDB90AAB3}"/>
                </a:ext>
              </a:extLst>
            </p:cNvPr>
            <p:cNvSpPr>
              <a:spLocks noChangeShapeType="1"/>
            </p:cNvSpPr>
            <p:nvPr/>
          </p:nvSpPr>
          <p:spPr bwMode="auto">
            <a:xfrm flipH="1">
              <a:off x="825310" y="4761194"/>
              <a:ext cx="113693"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26" name="Line 202">
              <a:extLst>
                <a:ext uri="{FF2B5EF4-FFF2-40B4-BE49-F238E27FC236}">
                  <a16:creationId xmlns:a16="http://schemas.microsoft.com/office/drawing/2014/main" id="{E0F7BEC1-C493-1D4D-A6F9-D26737669D46}"/>
                </a:ext>
              </a:extLst>
            </p:cNvPr>
            <p:cNvSpPr>
              <a:spLocks noChangeShapeType="1"/>
            </p:cNvSpPr>
            <p:nvPr/>
          </p:nvSpPr>
          <p:spPr bwMode="auto">
            <a:xfrm flipH="1">
              <a:off x="825310" y="4563620"/>
              <a:ext cx="113693"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27" name="Line 203">
              <a:extLst>
                <a:ext uri="{FF2B5EF4-FFF2-40B4-BE49-F238E27FC236}">
                  <a16:creationId xmlns:a16="http://schemas.microsoft.com/office/drawing/2014/main" id="{9E09F453-2FC1-A54B-AE15-8763826763B7}"/>
                </a:ext>
              </a:extLst>
            </p:cNvPr>
            <p:cNvSpPr>
              <a:spLocks noChangeShapeType="1"/>
            </p:cNvSpPr>
            <p:nvPr/>
          </p:nvSpPr>
          <p:spPr bwMode="auto">
            <a:xfrm flipH="1">
              <a:off x="825310" y="4366045"/>
              <a:ext cx="113693"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28" name="Line 204">
              <a:extLst>
                <a:ext uri="{FF2B5EF4-FFF2-40B4-BE49-F238E27FC236}">
                  <a16:creationId xmlns:a16="http://schemas.microsoft.com/office/drawing/2014/main" id="{1F45AE8B-FE73-3D4D-BC04-01A38AE48905}"/>
                </a:ext>
              </a:extLst>
            </p:cNvPr>
            <p:cNvSpPr>
              <a:spLocks noChangeShapeType="1"/>
            </p:cNvSpPr>
            <p:nvPr/>
          </p:nvSpPr>
          <p:spPr bwMode="auto">
            <a:xfrm flipH="1">
              <a:off x="825310" y="4167677"/>
              <a:ext cx="113693"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29" name="Line 206">
              <a:extLst>
                <a:ext uri="{FF2B5EF4-FFF2-40B4-BE49-F238E27FC236}">
                  <a16:creationId xmlns:a16="http://schemas.microsoft.com/office/drawing/2014/main" id="{A088647E-9AD7-884F-8C40-382D1677276E}"/>
                </a:ext>
              </a:extLst>
            </p:cNvPr>
            <p:cNvSpPr>
              <a:spLocks noChangeShapeType="1"/>
            </p:cNvSpPr>
            <p:nvPr/>
          </p:nvSpPr>
          <p:spPr bwMode="auto">
            <a:xfrm flipH="1">
              <a:off x="825310" y="3970102"/>
              <a:ext cx="113693"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30" name="Line 207">
              <a:extLst>
                <a:ext uri="{FF2B5EF4-FFF2-40B4-BE49-F238E27FC236}">
                  <a16:creationId xmlns:a16="http://schemas.microsoft.com/office/drawing/2014/main" id="{9914B3D3-353D-4140-8F4C-A27A00FD6B43}"/>
                </a:ext>
              </a:extLst>
            </p:cNvPr>
            <p:cNvSpPr>
              <a:spLocks noChangeShapeType="1"/>
            </p:cNvSpPr>
            <p:nvPr/>
          </p:nvSpPr>
          <p:spPr bwMode="auto">
            <a:xfrm flipH="1">
              <a:off x="825310" y="3770940"/>
              <a:ext cx="113693"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31" name="Line 208">
              <a:extLst>
                <a:ext uri="{FF2B5EF4-FFF2-40B4-BE49-F238E27FC236}">
                  <a16:creationId xmlns:a16="http://schemas.microsoft.com/office/drawing/2014/main" id="{48205F24-4B5A-FB41-8708-DF0D44E493EE}"/>
                </a:ext>
              </a:extLst>
            </p:cNvPr>
            <p:cNvSpPr>
              <a:spLocks noChangeShapeType="1"/>
            </p:cNvSpPr>
            <p:nvPr/>
          </p:nvSpPr>
          <p:spPr bwMode="auto">
            <a:xfrm flipH="1">
              <a:off x="825310" y="3574159"/>
              <a:ext cx="113693"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32" name="Line 209">
              <a:extLst>
                <a:ext uri="{FF2B5EF4-FFF2-40B4-BE49-F238E27FC236}">
                  <a16:creationId xmlns:a16="http://schemas.microsoft.com/office/drawing/2014/main" id="{9D34D60E-7635-4E4B-8FB7-329673B9C421}"/>
                </a:ext>
              </a:extLst>
            </p:cNvPr>
            <p:cNvSpPr>
              <a:spLocks noChangeShapeType="1"/>
            </p:cNvSpPr>
            <p:nvPr/>
          </p:nvSpPr>
          <p:spPr bwMode="auto">
            <a:xfrm flipH="1">
              <a:off x="825310" y="3177423"/>
              <a:ext cx="113693"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33" name="Line 210">
              <a:extLst>
                <a:ext uri="{FF2B5EF4-FFF2-40B4-BE49-F238E27FC236}">
                  <a16:creationId xmlns:a16="http://schemas.microsoft.com/office/drawing/2014/main" id="{A4C912D4-03DB-4848-8524-E7EE8CF716F9}"/>
                </a:ext>
              </a:extLst>
            </p:cNvPr>
            <p:cNvSpPr>
              <a:spLocks noChangeShapeType="1"/>
            </p:cNvSpPr>
            <p:nvPr/>
          </p:nvSpPr>
          <p:spPr bwMode="auto">
            <a:xfrm flipH="1">
              <a:off x="825310" y="3374998"/>
              <a:ext cx="113693"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34" name="Line 211">
              <a:extLst>
                <a:ext uri="{FF2B5EF4-FFF2-40B4-BE49-F238E27FC236}">
                  <a16:creationId xmlns:a16="http://schemas.microsoft.com/office/drawing/2014/main" id="{4A0B2DD6-4075-3B42-A81D-EAC898A6328D}"/>
                </a:ext>
              </a:extLst>
            </p:cNvPr>
            <p:cNvSpPr>
              <a:spLocks noChangeShapeType="1"/>
            </p:cNvSpPr>
            <p:nvPr/>
          </p:nvSpPr>
          <p:spPr bwMode="auto">
            <a:xfrm>
              <a:off x="939002" y="3770940"/>
              <a:ext cx="7589520"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35" name="Rectangle 212">
              <a:extLst>
                <a:ext uri="{FF2B5EF4-FFF2-40B4-BE49-F238E27FC236}">
                  <a16:creationId xmlns:a16="http://schemas.microsoft.com/office/drawing/2014/main" id="{42423421-C148-8D44-86DB-0345E03624DD}"/>
                </a:ext>
              </a:extLst>
            </p:cNvPr>
            <p:cNvSpPr>
              <a:spLocks noChangeArrowheads="1"/>
            </p:cNvSpPr>
            <p:nvPr/>
          </p:nvSpPr>
          <p:spPr bwMode="auto">
            <a:xfrm>
              <a:off x="536581" y="3145684"/>
              <a:ext cx="248866" cy="13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mn-cs"/>
                </a:rPr>
                <a:t>60</a:t>
              </a: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mn-cs"/>
              </a:endParaRPr>
            </a:p>
          </p:txBody>
        </p:sp>
        <p:sp>
          <p:nvSpPr>
            <p:cNvPr id="36" name="Rectangle 213">
              <a:extLst>
                <a:ext uri="{FF2B5EF4-FFF2-40B4-BE49-F238E27FC236}">
                  <a16:creationId xmlns:a16="http://schemas.microsoft.com/office/drawing/2014/main" id="{DD542674-7347-7F45-9DB0-07440CE116BF}"/>
                </a:ext>
              </a:extLst>
            </p:cNvPr>
            <p:cNvSpPr>
              <a:spLocks noChangeArrowheads="1"/>
            </p:cNvSpPr>
            <p:nvPr/>
          </p:nvSpPr>
          <p:spPr bwMode="auto">
            <a:xfrm>
              <a:off x="461454" y="4335099"/>
              <a:ext cx="323996" cy="13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mn-cs"/>
                </a:rPr>
                <a:t>-60</a:t>
              </a: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mn-cs"/>
              </a:endParaRPr>
            </a:p>
          </p:txBody>
        </p:sp>
        <p:sp>
          <p:nvSpPr>
            <p:cNvPr id="37" name="Rectangle 214">
              <a:extLst>
                <a:ext uri="{FF2B5EF4-FFF2-40B4-BE49-F238E27FC236}">
                  <a16:creationId xmlns:a16="http://schemas.microsoft.com/office/drawing/2014/main" id="{1456D872-B8C4-5D45-9A24-4BF73F935FDE}"/>
                </a:ext>
              </a:extLst>
            </p:cNvPr>
            <p:cNvSpPr>
              <a:spLocks noChangeArrowheads="1"/>
            </p:cNvSpPr>
            <p:nvPr/>
          </p:nvSpPr>
          <p:spPr bwMode="auto">
            <a:xfrm>
              <a:off x="461454" y="4531880"/>
              <a:ext cx="323996" cy="13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mn-cs"/>
                </a:rPr>
                <a:t>-80</a:t>
              </a: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mn-cs"/>
              </a:endParaRPr>
            </a:p>
          </p:txBody>
        </p:sp>
        <p:sp>
          <p:nvSpPr>
            <p:cNvPr id="38" name="Rectangle 215">
              <a:extLst>
                <a:ext uri="{FF2B5EF4-FFF2-40B4-BE49-F238E27FC236}">
                  <a16:creationId xmlns:a16="http://schemas.microsoft.com/office/drawing/2014/main" id="{91EDBB12-7D62-0746-A721-98AA402F9899}"/>
                </a:ext>
              </a:extLst>
            </p:cNvPr>
            <p:cNvSpPr>
              <a:spLocks noChangeArrowheads="1"/>
            </p:cNvSpPr>
            <p:nvPr/>
          </p:nvSpPr>
          <p:spPr bwMode="auto">
            <a:xfrm>
              <a:off x="338408" y="4731042"/>
              <a:ext cx="448431" cy="13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mn-cs"/>
                </a:rPr>
                <a:t>-100</a:t>
              </a: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mn-cs"/>
              </a:endParaRPr>
            </a:p>
          </p:txBody>
        </p:sp>
        <p:sp>
          <p:nvSpPr>
            <p:cNvPr id="39" name="Rectangle 216">
              <a:extLst>
                <a:ext uri="{FF2B5EF4-FFF2-40B4-BE49-F238E27FC236}">
                  <a16:creationId xmlns:a16="http://schemas.microsoft.com/office/drawing/2014/main" id="{942413C2-5E89-214A-933A-42F7F7BF03AE}"/>
                </a:ext>
              </a:extLst>
            </p:cNvPr>
            <p:cNvSpPr>
              <a:spLocks noChangeArrowheads="1"/>
            </p:cNvSpPr>
            <p:nvPr/>
          </p:nvSpPr>
          <p:spPr bwMode="auto">
            <a:xfrm>
              <a:off x="536582" y="3344846"/>
              <a:ext cx="248866" cy="13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mn-cs"/>
                </a:rPr>
                <a:t>40</a:t>
              </a: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mn-cs"/>
              </a:endParaRPr>
            </a:p>
          </p:txBody>
        </p:sp>
        <p:sp>
          <p:nvSpPr>
            <p:cNvPr id="40" name="Rectangle 217">
              <a:extLst>
                <a:ext uri="{FF2B5EF4-FFF2-40B4-BE49-F238E27FC236}">
                  <a16:creationId xmlns:a16="http://schemas.microsoft.com/office/drawing/2014/main" id="{F1F13103-0644-3B4C-A74E-12E90E6FE8F5}"/>
                </a:ext>
              </a:extLst>
            </p:cNvPr>
            <p:cNvSpPr>
              <a:spLocks noChangeArrowheads="1"/>
            </p:cNvSpPr>
            <p:nvPr/>
          </p:nvSpPr>
          <p:spPr bwMode="auto">
            <a:xfrm>
              <a:off x="461454" y="4137524"/>
              <a:ext cx="323996" cy="13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mn-cs"/>
                </a:rPr>
                <a:t>-40</a:t>
              </a: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mn-cs"/>
              </a:endParaRPr>
            </a:p>
          </p:txBody>
        </p:sp>
        <p:sp>
          <p:nvSpPr>
            <p:cNvPr id="41" name="Rectangle 218">
              <a:extLst>
                <a:ext uri="{FF2B5EF4-FFF2-40B4-BE49-F238E27FC236}">
                  <a16:creationId xmlns:a16="http://schemas.microsoft.com/office/drawing/2014/main" id="{0A4EA23E-A250-7148-ADD8-575F4CA9D50F}"/>
                </a:ext>
              </a:extLst>
            </p:cNvPr>
            <p:cNvSpPr>
              <a:spLocks noChangeArrowheads="1"/>
            </p:cNvSpPr>
            <p:nvPr/>
          </p:nvSpPr>
          <p:spPr bwMode="auto">
            <a:xfrm>
              <a:off x="536582" y="3542420"/>
              <a:ext cx="248866" cy="13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mn-cs"/>
                </a:rPr>
                <a:t>20</a:t>
              </a: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mn-cs"/>
              </a:endParaRPr>
            </a:p>
          </p:txBody>
        </p:sp>
        <p:sp>
          <p:nvSpPr>
            <p:cNvPr id="42" name="Rectangle 219">
              <a:extLst>
                <a:ext uri="{FF2B5EF4-FFF2-40B4-BE49-F238E27FC236}">
                  <a16:creationId xmlns:a16="http://schemas.microsoft.com/office/drawing/2014/main" id="{2F3C2182-8D2E-614B-941A-9672C46F9F81}"/>
                </a:ext>
              </a:extLst>
            </p:cNvPr>
            <p:cNvSpPr>
              <a:spLocks noChangeArrowheads="1"/>
            </p:cNvSpPr>
            <p:nvPr/>
          </p:nvSpPr>
          <p:spPr bwMode="auto">
            <a:xfrm>
              <a:off x="461454" y="3938363"/>
              <a:ext cx="323996" cy="13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mn-cs"/>
                </a:rPr>
                <a:t>-20</a:t>
              </a: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mn-cs"/>
              </a:endParaRPr>
            </a:p>
          </p:txBody>
        </p:sp>
        <p:sp>
          <p:nvSpPr>
            <p:cNvPr id="43" name="Rectangle 220">
              <a:extLst>
                <a:ext uri="{FF2B5EF4-FFF2-40B4-BE49-F238E27FC236}">
                  <a16:creationId xmlns:a16="http://schemas.microsoft.com/office/drawing/2014/main" id="{7EA33794-4C63-AF45-8604-42D3F5198FE1}"/>
                </a:ext>
              </a:extLst>
            </p:cNvPr>
            <p:cNvSpPr>
              <a:spLocks noChangeArrowheads="1"/>
            </p:cNvSpPr>
            <p:nvPr/>
          </p:nvSpPr>
          <p:spPr bwMode="auto">
            <a:xfrm>
              <a:off x="659629" y="3740788"/>
              <a:ext cx="124435" cy="13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mn-cs"/>
                </a:rPr>
                <a:t>0</a:t>
              </a: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mn-cs"/>
              </a:endParaRPr>
            </a:p>
          </p:txBody>
        </p:sp>
      </p:grpSp>
      <p:grpSp>
        <p:nvGrpSpPr>
          <p:cNvPr id="96" name="Group 95">
            <a:extLst>
              <a:ext uri="{FF2B5EF4-FFF2-40B4-BE49-F238E27FC236}">
                <a16:creationId xmlns:a16="http://schemas.microsoft.com/office/drawing/2014/main" id="{146AE67A-FFAD-D147-B484-36581FD160B1}"/>
              </a:ext>
            </a:extLst>
          </p:cNvPr>
          <p:cNvGrpSpPr/>
          <p:nvPr/>
        </p:nvGrpSpPr>
        <p:grpSpPr>
          <a:xfrm>
            <a:off x="569924" y="4105603"/>
            <a:ext cx="5657174" cy="2386767"/>
            <a:chOff x="218077" y="1708151"/>
            <a:chExt cx="11425488" cy="1790075"/>
          </a:xfrm>
        </p:grpSpPr>
        <p:sp>
          <p:nvSpPr>
            <p:cNvPr id="97" name="Line 178">
              <a:extLst>
                <a:ext uri="{FF2B5EF4-FFF2-40B4-BE49-F238E27FC236}">
                  <a16:creationId xmlns:a16="http://schemas.microsoft.com/office/drawing/2014/main" id="{9BFF0DA2-5208-4346-9784-8463C0D509AB}"/>
                </a:ext>
              </a:extLst>
            </p:cNvPr>
            <p:cNvSpPr>
              <a:spLocks noChangeShapeType="1"/>
            </p:cNvSpPr>
            <p:nvPr/>
          </p:nvSpPr>
          <p:spPr bwMode="auto">
            <a:xfrm>
              <a:off x="935309" y="1708151"/>
              <a:ext cx="0" cy="1684925"/>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98" name="Line 179">
              <a:extLst>
                <a:ext uri="{FF2B5EF4-FFF2-40B4-BE49-F238E27FC236}">
                  <a16:creationId xmlns:a16="http://schemas.microsoft.com/office/drawing/2014/main" id="{77A06E60-46B1-CF48-8AD2-CF19BD8032BC}"/>
                </a:ext>
              </a:extLst>
            </p:cNvPr>
            <p:cNvSpPr>
              <a:spLocks noChangeShapeType="1"/>
            </p:cNvSpPr>
            <p:nvPr/>
          </p:nvSpPr>
          <p:spPr bwMode="auto">
            <a:xfrm flipH="1">
              <a:off x="850583" y="3389900"/>
              <a:ext cx="84726"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99" name="Line 180">
              <a:extLst>
                <a:ext uri="{FF2B5EF4-FFF2-40B4-BE49-F238E27FC236}">
                  <a16:creationId xmlns:a16="http://schemas.microsoft.com/office/drawing/2014/main" id="{DCBCC5E9-0EA3-1447-86FB-C97DEEF59A3A}"/>
                </a:ext>
              </a:extLst>
            </p:cNvPr>
            <p:cNvSpPr>
              <a:spLocks noChangeShapeType="1"/>
            </p:cNvSpPr>
            <p:nvPr/>
          </p:nvSpPr>
          <p:spPr bwMode="auto">
            <a:xfrm flipH="1">
              <a:off x="850583" y="3192187"/>
              <a:ext cx="84726"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00" name="Line 181">
              <a:extLst>
                <a:ext uri="{FF2B5EF4-FFF2-40B4-BE49-F238E27FC236}">
                  <a16:creationId xmlns:a16="http://schemas.microsoft.com/office/drawing/2014/main" id="{0C9433B1-E4D0-C94D-86FB-2E10B912C6DA}"/>
                </a:ext>
              </a:extLst>
            </p:cNvPr>
            <p:cNvSpPr>
              <a:spLocks noChangeShapeType="1"/>
            </p:cNvSpPr>
            <p:nvPr/>
          </p:nvSpPr>
          <p:spPr bwMode="auto">
            <a:xfrm flipH="1">
              <a:off x="850583" y="2994474"/>
              <a:ext cx="84726"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01" name="Line 182">
              <a:extLst>
                <a:ext uri="{FF2B5EF4-FFF2-40B4-BE49-F238E27FC236}">
                  <a16:creationId xmlns:a16="http://schemas.microsoft.com/office/drawing/2014/main" id="{29664518-2030-8642-AE39-998414133EAB}"/>
                </a:ext>
              </a:extLst>
            </p:cNvPr>
            <p:cNvSpPr>
              <a:spLocks noChangeShapeType="1"/>
            </p:cNvSpPr>
            <p:nvPr/>
          </p:nvSpPr>
          <p:spPr bwMode="auto">
            <a:xfrm flipH="1">
              <a:off x="850583" y="2795968"/>
              <a:ext cx="84726"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02" name="Line 183">
              <a:extLst>
                <a:ext uri="{FF2B5EF4-FFF2-40B4-BE49-F238E27FC236}">
                  <a16:creationId xmlns:a16="http://schemas.microsoft.com/office/drawing/2014/main" id="{2BA543B7-268D-F746-ADC2-5CAF2428CC24}"/>
                </a:ext>
              </a:extLst>
            </p:cNvPr>
            <p:cNvSpPr>
              <a:spLocks noChangeShapeType="1"/>
            </p:cNvSpPr>
            <p:nvPr/>
          </p:nvSpPr>
          <p:spPr bwMode="auto">
            <a:xfrm flipH="1">
              <a:off x="850583" y="2598255"/>
              <a:ext cx="84726"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03" name="Line 184">
              <a:extLst>
                <a:ext uri="{FF2B5EF4-FFF2-40B4-BE49-F238E27FC236}">
                  <a16:creationId xmlns:a16="http://schemas.microsoft.com/office/drawing/2014/main" id="{76D2E863-E026-8045-A46E-9193014909DA}"/>
                </a:ext>
              </a:extLst>
            </p:cNvPr>
            <p:cNvSpPr>
              <a:spLocks noChangeShapeType="1"/>
            </p:cNvSpPr>
            <p:nvPr/>
          </p:nvSpPr>
          <p:spPr bwMode="auto">
            <a:xfrm flipH="1">
              <a:off x="850583" y="2398954"/>
              <a:ext cx="84726"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04" name="Line 185">
              <a:extLst>
                <a:ext uri="{FF2B5EF4-FFF2-40B4-BE49-F238E27FC236}">
                  <a16:creationId xmlns:a16="http://schemas.microsoft.com/office/drawing/2014/main" id="{60DD0DE0-CD3F-F047-989E-89242516D332}"/>
                </a:ext>
              </a:extLst>
            </p:cNvPr>
            <p:cNvSpPr>
              <a:spLocks noChangeShapeType="1"/>
            </p:cNvSpPr>
            <p:nvPr/>
          </p:nvSpPr>
          <p:spPr bwMode="auto">
            <a:xfrm flipH="1">
              <a:off x="850583" y="2202035"/>
              <a:ext cx="84726"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05" name="Line 186">
              <a:extLst>
                <a:ext uri="{FF2B5EF4-FFF2-40B4-BE49-F238E27FC236}">
                  <a16:creationId xmlns:a16="http://schemas.microsoft.com/office/drawing/2014/main" id="{D8F4EF4F-BBAD-6B4C-89A7-51E15E8B3AA1}"/>
                </a:ext>
              </a:extLst>
            </p:cNvPr>
            <p:cNvSpPr>
              <a:spLocks noChangeShapeType="1"/>
            </p:cNvSpPr>
            <p:nvPr/>
          </p:nvSpPr>
          <p:spPr bwMode="auto">
            <a:xfrm flipH="1">
              <a:off x="850583" y="1805022"/>
              <a:ext cx="84726"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06" name="Line 187">
              <a:extLst>
                <a:ext uri="{FF2B5EF4-FFF2-40B4-BE49-F238E27FC236}">
                  <a16:creationId xmlns:a16="http://schemas.microsoft.com/office/drawing/2014/main" id="{BB254E5C-887A-D44A-8957-FE5D39C2B79C}"/>
                </a:ext>
              </a:extLst>
            </p:cNvPr>
            <p:cNvSpPr>
              <a:spLocks noChangeShapeType="1"/>
            </p:cNvSpPr>
            <p:nvPr/>
          </p:nvSpPr>
          <p:spPr bwMode="auto">
            <a:xfrm flipH="1">
              <a:off x="850583" y="2002735"/>
              <a:ext cx="84726"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07" name="Rectangle 98">
              <a:extLst>
                <a:ext uri="{FF2B5EF4-FFF2-40B4-BE49-F238E27FC236}">
                  <a16:creationId xmlns:a16="http://schemas.microsoft.com/office/drawing/2014/main" id="{545876BB-9010-264C-9875-80D8B829D34E}"/>
                </a:ext>
              </a:extLst>
            </p:cNvPr>
            <p:cNvSpPr>
              <a:spLocks noChangeArrowheads="1"/>
            </p:cNvSpPr>
            <p:nvPr/>
          </p:nvSpPr>
          <p:spPr bwMode="auto">
            <a:xfrm>
              <a:off x="2894815" y="2395728"/>
              <a:ext cx="100584" cy="1588"/>
            </a:xfrm>
            <a:prstGeom prst="rect">
              <a:avLst/>
            </a:prstGeom>
            <a:solidFill>
              <a:srgbClr val="FBB040"/>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08" name="Rectangle 9">
              <a:extLst>
                <a:ext uri="{FF2B5EF4-FFF2-40B4-BE49-F238E27FC236}">
                  <a16:creationId xmlns:a16="http://schemas.microsoft.com/office/drawing/2014/main" id="{07B7951A-B425-CC4B-9634-FC35D9E06FDB}"/>
                </a:ext>
              </a:extLst>
            </p:cNvPr>
            <p:cNvSpPr>
              <a:spLocks noChangeArrowheads="1"/>
            </p:cNvSpPr>
            <p:nvPr/>
          </p:nvSpPr>
          <p:spPr bwMode="auto">
            <a:xfrm>
              <a:off x="3196435" y="2398954"/>
              <a:ext cx="100584" cy="20645"/>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09" name="Rectangle 10">
              <a:extLst>
                <a:ext uri="{FF2B5EF4-FFF2-40B4-BE49-F238E27FC236}">
                  <a16:creationId xmlns:a16="http://schemas.microsoft.com/office/drawing/2014/main" id="{A68FC5C9-4B1C-A443-9213-7D2C7A0DF3B6}"/>
                </a:ext>
              </a:extLst>
            </p:cNvPr>
            <p:cNvSpPr>
              <a:spLocks noChangeArrowheads="1"/>
            </p:cNvSpPr>
            <p:nvPr/>
          </p:nvSpPr>
          <p:spPr bwMode="auto">
            <a:xfrm>
              <a:off x="3397515" y="2398954"/>
              <a:ext cx="100584" cy="22233"/>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10" name="Rectangle 11">
              <a:extLst>
                <a:ext uri="{FF2B5EF4-FFF2-40B4-BE49-F238E27FC236}">
                  <a16:creationId xmlns:a16="http://schemas.microsoft.com/office/drawing/2014/main" id="{3CF908E5-F0D2-9F4E-8696-18B77AE6C0EC}"/>
                </a:ext>
              </a:extLst>
            </p:cNvPr>
            <p:cNvSpPr>
              <a:spLocks noChangeArrowheads="1"/>
            </p:cNvSpPr>
            <p:nvPr/>
          </p:nvSpPr>
          <p:spPr bwMode="auto">
            <a:xfrm>
              <a:off x="3498055" y="2398954"/>
              <a:ext cx="100584" cy="25409"/>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11" name="Rectangle 12">
              <a:extLst>
                <a:ext uri="{FF2B5EF4-FFF2-40B4-BE49-F238E27FC236}">
                  <a16:creationId xmlns:a16="http://schemas.microsoft.com/office/drawing/2014/main" id="{7E167314-86A0-5045-BDC5-568DCF7A3969}"/>
                </a:ext>
              </a:extLst>
            </p:cNvPr>
            <p:cNvSpPr>
              <a:spLocks noChangeArrowheads="1"/>
            </p:cNvSpPr>
            <p:nvPr/>
          </p:nvSpPr>
          <p:spPr bwMode="auto">
            <a:xfrm>
              <a:off x="3598595" y="2398954"/>
              <a:ext cx="100584" cy="29379"/>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12" name="Rectangle 13">
              <a:extLst>
                <a:ext uri="{FF2B5EF4-FFF2-40B4-BE49-F238E27FC236}">
                  <a16:creationId xmlns:a16="http://schemas.microsoft.com/office/drawing/2014/main" id="{DE03FEE9-1515-B44E-9A07-88085A478947}"/>
                </a:ext>
              </a:extLst>
            </p:cNvPr>
            <p:cNvSpPr>
              <a:spLocks noChangeArrowheads="1"/>
            </p:cNvSpPr>
            <p:nvPr/>
          </p:nvSpPr>
          <p:spPr bwMode="auto">
            <a:xfrm>
              <a:off x="3699135" y="2398954"/>
              <a:ext cx="100584" cy="40496"/>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13" name="Rectangle 14">
              <a:extLst>
                <a:ext uri="{FF2B5EF4-FFF2-40B4-BE49-F238E27FC236}">
                  <a16:creationId xmlns:a16="http://schemas.microsoft.com/office/drawing/2014/main" id="{0CD86EAA-AA23-B54A-9F7F-36194DF0F113}"/>
                </a:ext>
              </a:extLst>
            </p:cNvPr>
            <p:cNvSpPr>
              <a:spLocks noChangeArrowheads="1"/>
            </p:cNvSpPr>
            <p:nvPr/>
          </p:nvSpPr>
          <p:spPr bwMode="auto">
            <a:xfrm>
              <a:off x="3799675" y="2398954"/>
              <a:ext cx="100584" cy="42084"/>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14" name="Rectangle 15">
              <a:extLst>
                <a:ext uri="{FF2B5EF4-FFF2-40B4-BE49-F238E27FC236}">
                  <a16:creationId xmlns:a16="http://schemas.microsoft.com/office/drawing/2014/main" id="{BC278787-3585-B14D-B6C4-1D51DBD90981}"/>
                </a:ext>
              </a:extLst>
            </p:cNvPr>
            <p:cNvSpPr>
              <a:spLocks noChangeArrowheads="1"/>
            </p:cNvSpPr>
            <p:nvPr/>
          </p:nvSpPr>
          <p:spPr bwMode="auto">
            <a:xfrm>
              <a:off x="1989955" y="2284614"/>
              <a:ext cx="100584" cy="114340"/>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15" name="Rectangle 20">
              <a:extLst>
                <a:ext uri="{FF2B5EF4-FFF2-40B4-BE49-F238E27FC236}">
                  <a16:creationId xmlns:a16="http://schemas.microsoft.com/office/drawing/2014/main" id="{120F74D8-1B73-F342-900E-2F737AD6A3AF}"/>
                </a:ext>
              </a:extLst>
            </p:cNvPr>
            <p:cNvSpPr>
              <a:spLocks noChangeArrowheads="1"/>
            </p:cNvSpPr>
            <p:nvPr/>
          </p:nvSpPr>
          <p:spPr bwMode="auto">
            <a:xfrm>
              <a:off x="1688335" y="2252853"/>
              <a:ext cx="100584" cy="146101"/>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16" name="Rectangle 21">
              <a:extLst>
                <a:ext uri="{FF2B5EF4-FFF2-40B4-BE49-F238E27FC236}">
                  <a16:creationId xmlns:a16="http://schemas.microsoft.com/office/drawing/2014/main" id="{65D8F030-A6E1-0E45-8F4F-7175841FB3B6}"/>
                </a:ext>
              </a:extLst>
            </p:cNvPr>
            <p:cNvSpPr>
              <a:spLocks noChangeArrowheads="1"/>
            </p:cNvSpPr>
            <p:nvPr/>
          </p:nvSpPr>
          <p:spPr bwMode="auto">
            <a:xfrm>
              <a:off x="1587795" y="2232208"/>
              <a:ext cx="100584" cy="166746"/>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17" name="Rectangle 22">
              <a:extLst>
                <a:ext uri="{FF2B5EF4-FFF2-40B4-BE49-F238E27FC236}">
                  <a16:creationId xmlns:a16="http://schemas.microsoft.com/office/drawing/2014/main" id="{FB8EE0E3-2396-AB40-A352-A185A4F3B6BB}"/>
                </a:ext>
              </a:extLst>
            </p:cNvPr>
            <p:cNvSpPr>
              <a:spLocks noChangeArrowheads="1"/>
            </p:cNvSpPr>
            <p:nvPr/>
          </p:nvSpPr>
          <p:spPr bwMode="auto">
            <a:xfrm>
              <a:off x="1487255" y="2186155"/>
              <a:ext cx="100584" cy="212799"/>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18" name="Rectangle 23">
              <a:extLst>
                <a:ext uri="{FF2B5EF4-FFF2-40B4-BE49-F238E27FC236}">
                  <a16:creationId xmlns:a16="http://schemas.microsoft.com/office/drawing/2014/main" id="{648D5C7C-C0CD-DC40-B296-FEBB95D1D764}"/>
                </a:ext>
              </a:extLst>
            </p:cNvPr>
            <p:cNvSpPr>
              <a:spLocks noChangeArrowheads="1"/>
            </p:cNvSpPr>
            <p:nvPr/>
          </p:nvSpPr>
          <p:spPr bwMode="auto">
            <a:xfrm>
              <a:off x="1386715" y="2171862"/>
              <a:ext cx="100584" cy="227092"/>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19" name="Rectangle 24">
              <a:extLst>
                <a:ext uri="{FF2B5EF4-FFF2-40B4-BE49-F238E27FC236}">
                  <a16:creationId xmlns:a16="http://schemas.microsoft.com/office/drawing/2014/main" id="{55FB780D-54C1-8B41-BC88-58ADDBEB308D}"/>
                </a:ext>
              </a:extLst>
            </p:cNvPr>
            <p:cNvSpPr>
              <a:spLocks noChangeArrowheads="1"/>
            </p:cNvSpPr>
            <p:nvPr/>
          </p:nvSpPr>
          <p:spPr bwMode="auto">
            <a:xfrm>
              <a:off x="1286175" y="2155982"/>
              <a:ext cx="100584" cy="242972"/>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20" name="Rectangle 25">
              <a:extLst>
                <a:ext uri="{FF2B5EF4-FFF2-40B4-BE49-F238E27FC236}">
                  <a16:creationId xmlns:a16="http://schemas.microsoft.com/office/drawing/2014/main" id="{678E041F-72D2-964A-AB12-27FB94C08DE6}"/>
                </a:ext>
              </a:extLst>
            </p:cNvPr>
            <p:cNvSpPr>
              <a:spLocks noChangeArrowheads="1"/>
            </p:cNvSpPr>
            <p:nvPr/>
          </p:nvSpPr>
          <p:spPr bwMode="auto">
            <a:xfrm>
              <a:off x="984555" y="1877279"/>
              <a:ext cx="100584" cy="521676"/>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21" name="Rectangle 26">
              <a:extLst>
                <a:ext uri="{FF2B5EF4-FFF2-40B4-BE49-F238E27FC236}">
                  <a16:creationId xmlns:a16="http://schemas.microsoft.com/office/drawing/2014/main" id="{04F16478-EFAE-F642-BA3D-B7BBBD53CB2E}"/>
                </a:ext>
              </a:extLst>
            </p:cNvPr>
            <p:cNvSpPr>
              <a:spLocks noChangeArrowheads="1"/>
            </p:cNvSpPr>
            <p:nvPr/>
          </p:nvSpPr>
          <p:spPr bwMode="auto">
            <a:xfrm>
              <a:off x="2090495" y="2310023"/>
              <a:ext cx="100584" cy="88931"/>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27" name="Rectangle 27">
              <a:extLst>
                <a:ext uri="{FF2B5EF4-FFF2-40B4-BE49-F238E27FC236}">
                  <a16:creationId xmlns:a16="http://schemas.microsoft.com/office/drawing/2014/main" id="{E20E6D50-E3F7-A149-8D58-19245D0E4823}"/>
                </a:ext>
              </a:extLst>
            </p:cNvPr>
            <p:cNvSpPr>
              <a:spLocks noChangeArrowheads="1"/>
            </p:cNvSpPr>
            <p:nvPr/>
          </p:nvSpPr>
          <p:spPr bwMode="auto">
            <a:xfrm>
              <a:off x="2191035" y="2316375"/>
              <a:ext cx="100584" cy="82579"/>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33" name="Rectangle 28">
              <a:extLst>
                <a:ext uri="{FF2B5EF4-FFF2-40B4-BE49-F238E27FC236}">
                  <a16:creationId xmlns:a16="http://schemas.microsoft.com/office/drawing/2014/main" id="{570E9DEA-0DB5-2E49-8C3F-03B5731C3F33}"/>
                </a:ext>
              </a:extLst>
            </p:cNvPr>
            <p:cNvSpPr>
              <a:spLocks noChangeArrowheads="1"/>
            </p:cNvSpPr>
            <p:nvPr/>
          </p:nvSpPr>
          <p:spPr bwMode="auto">
            <a:xfrm>
              <a:off x="2291575" y="2327492"/>
              <a:ext cx="100584" cy="71462"/>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34" name="Rectangle 29">
              <a:extLst>
                <a:ext uri="{FF2B5EF4-FFF2-40B4-BE49-F238E27FC236}">
                  <a16:creationId xmlns:a16="http://schemas.microsoft.com/office/drawing/2014/main" id="{1BC9FF9D-65BB-474B-A96E-EA2D604D6565}"/>
                </a:ext>
              </a:extLst>
            </p:cNvPr>
            <p:cNvSpPr>
              <a:spLocks noChangeArrowheads="1"/>
            </p:cNvSpPr>
            <p:nvPr/>
          </p:nvSpPr>
          <p:spPr bwMode="auto">
            <a:xfrm>
              <a:off x="2392115" y="2332256"/>
              <a:ext cx="100584" cy="66698"/>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35" name="Rectangle 30">
              <a:extLst>
                <a:ext uri="{FF2B5EF4-FFF2-40B4-BE49-F238E27FC236}">
                  <a16:creationId xmlns:a16="http://schemas.microsoft.com/office/drawing/2014/main" id="{9CAB34FF-209C-EE47-9430-1FB67A36564D}"/>
                </a:ext>
              </a:extLst>
            </p:cNvPr>
            <p:cNvSpPr>
              <a:spLocks noChangeArrowheads="1"/>
            </p:cNvSpPr>
            <p:nvPr/>
          </p:nvSpPr>
          <p:spPr bwMode="auto">
            <a:xfrm>
              <a:off x="2492655" y="2335432"/>
              <a:ext cx="100584" cy="63522"/>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37" name="Rectangle 31">
              <a:extLst>
                <a:ext uri="{FF2B5EF4-FFF2-40B4-BE49-F238E27FC236}">
                  <a16:creationId xmlns:a16="http://schemas.microsoft.com/office/drawing/2014/main" id="{8B20E3CA-E5DD-7640-A1F9-2976F459780D}"/>
                </a:ext>
              </a:extLst>
            </p:cNvPr>
            <p:cNvSpPr>
              <a:spLocks noChangeArrowheads="1"/>
            </p:cNvSpPr>
            <p:nvPr/>
          </p:nvSpPr>
          <p:spPr bwMode="auto">
            <a:xfrm>
              <a:off x="2593195" y="2344960"/>
              <a:ext cx="100584" cy="53994"/>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38" name="Rectangle 32">
              <a:extLst>
                <a:ext uri="{FF2B5EF4-FFF2-40B4-BE49-F238E27FC236}">
                  <a16:creationId xmlns:a16="http://schemas.microsoft.com/office/drawing/2014/main" id="{55FB9E54-F9E5-9943-BB67-4F3C13DB2161}"/>
                </a:ext>
              </a:extLst>
            </p:cNvPr>
            <p:cNvSpPr>
              <a:spLocks noChangeArrowheads="1"/>
            </p:cNvSpPr>
            <p:nvPr/>
          </p:nvSpPr>
          <p:spPr bwMode="auto">
            <a:xfrm>
              <a:off x="2693735" y="2360841"/>
              <a:ext cx="100584" cy="38113"/>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39" name="Rectangle 97">
              <a:extLst>
                <a:ext uri="{FF2B5EF4-FFF2-40B4-BE49-F238E27FC236}">
                  <a16:creationId xmlns:a16="http://schemas.microsoft.com/office/drawing/2014/main" id="{1B3789EF-7CA2-D846-8D45-CCD8992CB952}"/>
                </a:ext>
              </a:extLst>
            </p:cNvPr>
            <p:cNvSpPr>
              <a:spLocks noChangeArrowheads="1"/>
            </p:cNvSpPr>
            <p:nvPr/>
          </p:nvSpPr>
          <p:spPr bwMode="auto">
            <a:xfrm>
              <a:off x="2794275" y="2395778"/>
              <a:ext cx="100584" cy="3176"/>
            </a:xfrm>
            <a:prstGeom prst="rect">
              <a:avLst/>
            </a:prstGeom>
            <a:solidFill>
              <a:schemeClr val="accent4"/>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40" name="Rectangle 99">
              <a:extLst>
                <a:ext uri="{FF2B5EF4-FFF2-40B4-BE49-F238E27FC236}">
                  <a16:creationId xmlns:a16="http://schemas.microsoft.com/office/drawing/2014/main" id="{13DB9F1C-9F00-6D4C-933C-1A7402EF8F2E}"/>
                </a:ext>
              </a:extLst>
            </p:cNvPr>
            <p:cNvSpPr>
              <a:spLocks noChangeArrowheads="1"/>
            </p:cNvSpPr>
            <p:nvPr/>
          </p:nvSpPr>
          <p:spPr bwMode="auto">
            <a:xfrm>
              <a:off x="3900215" y="2398954"/>
              <a:ext cx="100584" cy="43672"/>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41" name="Rectangle 100">
              <a:extLst>
                <a:ext uri="{FF2B5EF4-FFF2-40B4-BE49-F238E27FC236}">
                  <a16:creationId xmlns:a16="http://schemas.microsoft.com/office/drawing/2014/main" id="{0C1F1DBC-FEED-EB4F-96AE-A5B0D43BA9FD}"/>
                </a:ext>
              </a:extLst>
            </p:cNvPr>
            <p:cNvSpPr>
              <a:spLocks noChangeArrowheads="1"/>
            </p:cNvSpPr>
            <p:nvPr/>
          </p:nvSpPr>
          <p:spPr bwMode="auto">
            <a:xfrm>
              <a:off x="4101295" y="2398954"/>
              <a:ext cx="100584" cy="59552"/>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42" name="Rectangle 101">
              <a:extLst>
                <a:ext uri="{FF2B5EF4-FFF2-40B4-BE49-F238E27FC236}">
                  <a16:creationId xmlns:a16="http://schemas.microsoft.com/office/drawing/2014/main" id="{0F6FD788-15C2-C240-8313-35668E0759E3}"/>
                </a:ext>
              </a:extLst>
            </p:cNvPr>
            <p:cNvSpPr>
              <a:spLocks noChangeArrowheads="1"/>
            </p:cNvSpPr>
            <p:nvPr/>
          </p:nvSpPr>
          <p:spPr bwMode="auto">
            <a:xfrm>
              <a:off x="4201835" y="2398954"/>
              <a:ext cx="100584" cy="67493"/>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43" name="Rectangle 102">
              <a:extLst>
                <a:ext uri="{FF2B5EF4-FFF2-40B4-BE49-F238E27FC236}">
                  <a16:creationId xmlns:a16="http://schemas.microsoft.com/office/drawing/2014/main" id="{FCB79EF7-D14F-0549-912D-D504D8FF77B8}"/>
                </a:ext>
              </a:extLst>
            </p:cNvPr>
            <p:cNvSpPr>
              <a:spLocks noChangeArrowheads="1"/>
            </p:cNvSpPr>
            <p:nvPr/>
          </p:nvSpPr>
          <p:spPr bwMode="auto">
            <a:xfrm>
              <a:off x="4302375" y="2398954"/>
              <a:ext cx="100584" cy="70669"/>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44" name="Rectangle 103">
              <a:extLst>
                <a:ext uri="{FF2B5EF4-FFF2-40B4-BE49-F238E27FC236}">
                  <a16:creationId xmlns:a16="http://schemas.microsoft.com/office/drawing/2014/main" id="{93F78EC9-B70C-554C-BAE9-76FBDF1576C9}"/>
                </a:ext>
              </a:extLst>
            </p:cNvPr>
            <p:cNvSpPr>
              <a:spLocks noChangeArrowheads="1"/>
            </p:cNvSpPr>
            <p:nvPr/>
          </p:nvSpPr>
          <p:spPr bwMode="auto">
            <a:xfrm>
              <a:off x="4503455" y="2398954"/>
              <a:ext cx="100584" cy="88137"/>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45" name="Rectangle 104">
              <a:extLst>
                <a:ext uri="{FF2B5EF4-FFF2-40B4-BE49-F238E27FC236}">
                  <a16:creationId xmlns:a16="http://schemas.microsoft.com/office/drawing/2014/main" id="{BC2F076E-DC6F-0542-83EB-B71BCC3B73BA}"/>
                </a:ext>
              </a:extLst>
            </p:cNvPr>
            <p:cNvSpPr>
              <a:spLocks noChangeArrowheads="1"/>
            </p:cNvSpPr>
            <p:nvPr/>
          </p:nvSpPr>
          <p:spPr bwMode="auto">
            <a:xfrm>
              <a:off x="4603995" y="2398954"/>
              <a:ext cx="100584" cy="88137"/>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46" name="Rectangle 105">
              <a:extLst>
                <a:ext uri="{FF2B5EF4-FFF2-40B4-BE49-F238E27FC236}">
                  <a16:creationId xmlns:a16="http://schemas.microsoft.com/office/drawing/2014/main" id="{32EA809D-CA1A-1B4A-B15D-67E68EBE09F9}"/>
                </a:ext>
              </a:extLst>
            </p:cNvPr>
            <p:cNvSpPr>
              <a:spLocks noChangeArrowheads="1"/>
            </p:cNvSpPr>
            <p:nvPr/>
          </p:nvSpPr>
          <p:spPr bwMode="auto">
            <a:xfrm>
              <a:off x="4704535" y="2398954"/>
              <a:ext cx="100584" cy="91313"/>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47" name="Rectangle 106">
              <a:extLst>
                <a:ext uri="{FF2B5EF4-FFF2-40B4-BE49-F238E27FC236}">
                  <a16:creationId xmlns:a16="http://schemas.microsoft.com/office/drawing/2014/main" id="{28780FD2-D896-004B-983D-AC26D089F27A}"/>
                </a:ext>
              </a:extLst>
            </p:cNvPr>
            <p:cNvSpPr>
              <a:spLocks noChangeArrowheads="1"/>
            </p:cNvSpPr>
            <p:nvPr/>
          </p:nvSpPr>
          <p:spPr bwMode="auto">
            <a:xfrm>
              <a:off x="4805075" y="2398954"/>
              <a:ext cx="100584" cy="108782"/>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48" name="Rectangle 107">
              <a:extLst>
                <a:ext uri="{FF2B5EF4-FFF2-40B4-BE49-F238E27FC236}">
                  <a16:creationId xmlns:a16="http://schemas.microsoft.com/office/drawing/2014/main" id="{ACE43E65-65A1-6049-8FDB-EFC053E058CC}"/>
                </a:ext>
              </a:extLst>
            </p:cNvPr>
            <p:cNvSpPr>
              <a:spLocks noChangeArrowheads="1"/>
            </p:cNvSpPr>
            <p:nvPr/>
          </p:nvSpPr>
          <p:spPr bwMode="auto">
            <a:xfrm>
              <a:off x="4905615" y="2398954"/>
              <a:ext cx="100584" cy="115134"/>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49" name="Rectangle 108">
              <a:extLst>
                <a:ext uri="{FF2B5EF4-FFF2-40B4-BE49-F238E27FC236}">
                  <a16:creationId xmlns:a16="http://schemas.microsoft.com/office/drawing/2014/main" id="{6B2831AE-939D-DC48-AE6C-CCA3C275DEDE}"/>
                </a:ext>
              </a:extLst>
            </p:cNvPr>
            <p:cNvSpPr>
              <a:spLocks noChangeArrowheads="1"/>
            </p:cNvSpPr>
            <p:nvPr/>
          </p:nvSpPr>
          <p:spPr bwMode="auto">
            <a:xfrm>
              <a:off x="5006155" y="2398954"/>
              <a:ext cx="100584" cy="123074"/>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50" name="Rectangle 109">
              <a:extLst>
                <a:ext uri="{FF2B5EF4-FFF2-40B4-BE49-F238E27FC236}">
                  <a16:creationId xmlns:a16="http://schemas.microsoft.com/office/drawing/2014/main" id="{53933242-DF2D-DB4E-B5D1-7D2EF1BBBCA2}"/>
                </a:ext>
              </a:extLst>
            </p:cNvPr>
            <p:cNvSpPr>
              <a:spLocks noChangeArrowheads="1"/>
            </p:cNvSpPr>
            <p:nvPr/>
          </p:nvSpPr>
          <p:spPr bwMode="auto">
            <a:xfrm>
              <a:off x="5106695" y="2398954"/>
              <a:ext cx="100584" cy="151659"/>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51" name="Rectangle 110">
              <a:extLst>
                <a:ext uri="{FF2B5EF4-FFF2-40B4-BE49-F238E27FC236}">
                  <a16:creationId xmlns:a16="http://schemas.microsoft.com/office/drawing/2014/main" id="{9F2877A3-BEBD-074C-94B6-083FBE80B098}"/>
                </a:ext>
              </a:extLst>
            </p:cNvPr>
            <p:cNvSpPr>
              <a:spLocks noChangeArrowheads="1"/>
            </p:cNvSpPr>
            <p:nvPr/>
          </p:nvSpPr>
          <p:spPr bwMode="auto">
            <a:xfrm>
              <a:off x="5207235" y="2398954"/>
              <a:ext cx="100584" cy="154836"/>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52" name="Rectangle 111">
              <a:extLst>
                <a:ext uri="{FF2B5EF4-FFF2-40B4-BE49-F238E27FC236}">
                  <a16:creationId xmlns:a16="http://schemas.microsoft.com/office/drawing/2014/main" id="{E85E0FAE-DB59-FD4E-8503-CF7FE8EFCACD}"/>
                </a:ext>
              </a:extLst>
            </p:cNvPr>
            <p:cNvSpPr>
              <a:spLocks noChangeArrowheads="1"/>
            </p:cNvSpPr>
            <p:nvPr/>
          </p:nvSpPr>
          <p:spPr bwMode="auto">
            <a:xfrm>
              <a:off x="5307775" y="2398954"/>
              <a:ext cx="100584" cy="154836"/>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53" name="Rectangle 112">
              <a:extLst>
                <a:ext uri="{FF2B5EF4-FFF2-40B4-BE49-F238E27FC236}">
                  <a16:creationId xmlns:a16="http://schemas.microsoft.com/office/drawing/2014/main" id="{7A2D8273-04C3-F542-ACD9-F1EC583F533D}"/>
                </a:ext>
              </a:extLst>
            </p:cNvPr>
            <p:cNvSpPr>
              <a:spLocks noChangeArrowheads="1"/>
            </p:cNvSpPr>
            <p:nvPr/>
          </p:nvSpPr>
          <p:spPr bwMode="auto">
            <a:xfrm>
              <a:off x="5408315" y="2398954"/>
              <a:ext cx="100584" cy="156424"/>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54" name="Rectangle 113">
              <a:extLst>
                <a:ext uri="{FF2B5EF4-FFF2-40B4-BE49-F238E27FC236}">
                  <a16:creationId xmlns:a16="http://schemas.microsoft.com/office/drawing/2014/main" id="{39BC6568-4F83-0042-A59F-D4045F022CB2}"/>
                </a:ext>
              </a:extLst>
            </p:cNvPr>
            <p:cNvSpPr>
              <a:spLocks noChangeArrowheads="1"/>
            </p:cNvSpPr>
            <p:nvPr/>
          </p:nvSpPr>
          <p:spPr bwMode="auto">
            <a:xfrm>
              <a:off x="5508855" y="2398954"/>
              <a:ext cx="100584" cy="162776"/>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55" name="Rectangle 114">
              <a:extLst>
                <a:ext uri="{FF2B5EF4-FFF2-40B4-BE49-F238E27FC236}">
                  <a16:creationId xmlns:a16="http://schemas.microsoft.com/office/drawing/2014/main" id="{E0BBA8C4-1684-2F4D-A605-73295750F6C2}"/>
                </a:ext>
              </a:extLst>
            </p:cNvPr>
            <p:cNvSpPr>
              <a:spLocks noChangeArrowheads="1"/>
            </p:cNvSpPr>
            <p:nvPr/>
          </p:nvSpPr>
          <p:spPr bwMode="auto">
            <a:xfrm>
              <a:off x="5609395" y="2398954"/>
              <a:ext cx="100584" cy="170716"/>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56" name="Rectangle 115">
              <a:extLst>
                <a:ext uri="{FF2B5EF4-FFF2-40B4-BE49-F238E27FC236}">
                  <a16:creationId xmlns:a16="http://schemas.microsoft.com/office/drawing/2014/main" id="{CC383A45-1D27-8F45-A85E-15C7066204E3}"/>
                </a:ext>
              </a:extLst>
            </p:cNvPr>
            <p:cNvSpPr>
              <a:spLocks noChangeArrowheads="1"/>
            </p:cNvSpPr>
            <p:nvPr/>
          </p:nvSpPr>
          <p:spPr bwMode="auto">
            <a:xfrm>
              <a:off x="5709935" y="2398954"/>
              <a:ext cx="100584" cy="172304"/>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57" name="Rectangle 116">
              <a:extLst>
                <a:ext uri="{FF2B5EF4-FFF2-40B4-BE49-F238E27FC236}">
                  <a16:creationId xmlns:a16="http://schemas.microsoft.com/office/drawing/2014/main" id="{FA9D19A6-9384-8040-A8B8-E216A8526512}"/>
                </a:ext>
              </a:extLst>
            </p:cNvPr>
            <p:cNvSpPr>
              <a:spLocks noChangeArrowheads="1"/>
            </p:cNvSpPr>
            <p:nvPr/>
          </p:nvSpPr>
          <p:spPr bwMode="auto">
            <a:xfrm>
              <a:off x="5810475" y="2398954"/>
              <a:ext cx="100584" cy="172304"/>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58" name="Rectangle 117">
              <a:extLst>
                <a:ext uri="{FF2B5EF4-FFF2-40B4-BE49-F238E27FC236}">
                  <a16:creationId xmlns:a16="http://schemas.microsoft.com/office/drawing/2014/main" id="{8A00E9B1-B0FE-964D-9BE0-63DFBB09B252}"/>
                </a:ext>
              </a:extLst>
            </p:cNvPr>
            <p:cNvSpPr>
              <a:spLocks noChangeArrowheads="1"/>
            </p:cNvSpPr>
            <p:nvPr/>
          </p:nvSpPr>
          <p:spPr bwMode="auto">
            <a:xfrm>
              <a:off x="5911015" y="2398954"/>
              <a:ext cx="100584" cy="205653"/>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59" name="Rectangle 118">
              <a:extLst>
                <a:ext uri="{FF2B5EF4-FFF2-40B4-BE49-F238E27FC236}">
                  <a16:creationId xmlns:a16="http://schemas.microsoft.com/office/drawing/2014/main" id="{6653D51F-7838-CE45-9895-077593221788}"/>
                </a:ext>
              </a:extLst>
            </p:cNvPr>
            <p:cNvSpPr>
              <a:spLocks noChangeArrowheads="1"/>
            </p:cNvSpPr>
            <p:nvPr/>
          </p:nvSpPr>
          <p:spPr bwMode="auto">
            <a:xfrm>
              <a:off x="6011555" y="2398954"/>
              <a:ext cx="100584" cy="213594"/>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60" name="Rectangle 119">
              <a:extLst>
                <a:ext uri="{FF2B5EF4-FFF2-40B4-BE49-F238E27FC236}">
                  <a16:creationId xmlns:a16="http://schemas.microsoft.com/office/drawing/2014/main" id="{02A304B1-78E9-134C-8E44-7199F3A5349F}"/>
                </a:ext>
              </a:extLst>
            </p:cNvPr>
            <p:cNvSpPr>
              <a:spLocks noChangeArrowheads="1"/>
            </p:cNvSpPr>
            <p:nvPr/>
          </p:nvSpPr>
          <p:spPr bwMode="auto">
            <a:xfrm>
              <a:off x="6112095" y="2398954"/>
              <a:ext cx="100584" cy="213594"/>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61" name="Rectangle 120">
              <a:extLst>
                <a:ext uri="{FF2B5EF4-FFF2-40B4-BE49-F238E27FC236}">
                  <a16:creationId xmlns:a16="http://schemas.microsoft.com/office/drawing/2014/main" id="{9888A3DF-2C45-664C-A108-F231647FD360}"/>
                </a:ext>
              </a:extLst>
            </p:cNvPr>
            <p:cNvSpPr>
              <a:spLocks noChangeArrowheads="1"/>
            </p:cNvSpPr>
            <p:nvPr/>
          </p:nvSpPr>
          <p:spPr bwMode="auto">
            <a:xfrm>
              <a:off x="6212635" y="2398954"/>
              <a:ext cx="100584" cy="216770"/>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62" name="Rectangle 121">
              <a:extLst>
                <a:ext uri="{FF2B5EF4-FFF2-40B4-BE49-F238E27FC236}">
                  <a16:creationId xmlns:a16="http://schemas.microsoft.com/office/drawing/2014/main" id="{38CAFB36-40B7-8441-BAE6-0F595B18FACE}"/>
                </a:ext>
              </a:extLst>
            </p:cNvPr>
            <p:cNvSpPr>
              <a:spLocks noChangeArrowheads="1"/>
            </p:cNvSpPr>
            <p:nvPr/>
          </p:nvSpPr>
          <p:spPr bwMode="auto">
            <a:xfrm>
              <a:off x="6313175" y="2398954"/>
              <a:ext cx="100584" cy="223122"/>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63" name="Rectangle 122">
              <a:extLst>
                <a:ext uri="{FF2B5EF4-FFF2-40B4-BE49-F238E27FC236}">
                  <a16:creationId xmlns:a16="http://schemas.microsoft.com/office/drawing/2014/main" id="{FEE2CC8B-1E6F-6B41-AEBB-D60743508D02}"/>
                </a:ext>
              </a:extLst>
            </p:cNvPr>
            <p:cNvSpPr>
              <a:spLocks noChangeArrowheads="1"/>
            </p:cNvSpPr>
            <p:nvPr/>
          </p:nvSpPr>
          <p:spPr bwMode="auto">
            <a:xfrm>
              <a:off x="6413715" y="2398954"/>
              <a:ext cx="100584" cy="224710"/>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64" name="Rectangle 123">
              <a:extLst>
                <a:ext uri="{FF2B5EF4-FFF2-40B4-BE49-F238E27FC236}">
                  <a16:creationId xmlns:a16="http://schemas.microsoft.com/office/drawing/2014/main" id="{B29C462B-840F-074F-9677-5091F016E6B2}"/>
                </a:ext>
              </a:extLst>
            </p:cNvPr>
            <p:cNvSpPr>
              <a:spLocks noChangeArrowheads="1"/>
            </p:cNvSpPr>
            <p:nvPr/>
          </p:nvSpPr>
          <p:spPr bwMode="auto">
            <a:xfrm>
              <a:off x="6514255" y="2398954"/>
              <a:ext cx="100584" cy="229474"/>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65" name="Rectangle 124">
              <a:extLst>
                <a:ext uri="{FF2B5EF4-FFF2-40B4-BE49-F238E27FC236}">
                  <a16:creationId xmlns:a16="http://schemas.microsoft.com/office/drawing/2014/main" id="{78BA7626-F996-224C-AFFD-22B105482B13}"/>
                </a:ext>
              </a:extLst>
            </p:cNvPr>
            <p:cNvSpPr>
              <a:spLocks noChangeArrowheads="1"/>
            </p:cNvSpPr>
            <p:nvPr/>
          </p:nvSpPr>
          <p:spPr bwMode="auto">
            <a:xfrm>
              <a:off x="6614795" y="2398954"/>
              <a:ext cx="100584" cy="242178"/>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66" name="Rectangle 125">
              <a:extLst>
                <a:ext uri="{FF2B5EF4-FFF2-40B4-BE49-F238E27FC236}">
                  <a16:creationId xmlns:a16="http://schemas.microsoft.com/office/drawing/2014/main" id="{FF3DAEA3-38EC-E548-872E-D4B2D84CB5D6}"/>
                </a:ext>
              </a:extLst>
            </p:cNvPr>
            <p:cNvSpPr>
              <a:spLocks noChangeArrowheads="1"/>
            </p:cNvSpPr>
            <p:nvPr/>
          </p:nvSpPr>
          <p:spPr bwMode="auto">
            <a:xfrm>
              <a:off x="6715335" y="2398954"/>
              <a:ext cx="100584" cy="251707"/>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67" name="Rectangle 126">
              <a:extLst>
                <a:ext uri="{FF2B5EF4-FFF2-40B4-BE49-F238E27FC236}">
                  <a16:creationId xmlns:a16="http://schemas.microsoft.com/office/drawing/2014/main" id="{CB8F9471-56C9-DB45-9486-BD912B6F2A75}"/>
                </a:ext>
              </a:extLst>
            </p:cNvPr>
            <p:cNvSpPr>
              <a:spLocks noChangeArrowheads="1"/>
            </p:cNvSpPr>
            <p:nvPr/>
          </p:nvSpPr>
          <p:spPr bwMode="auto">
            <a:xfrm>
              <a:off x="6815875" y="2398954"/>
              <a:ext cx="100584" cy="254883"/>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68" name="Rectangle 127">
              <a:extLst>
                <a:ext uri="{FF2B5EF4-FFF2-40B4-BE49-F238E27FC236}">
                  <a16:creationId xmlns:a16="http://schemas.microsoft.com/office/drawing/2014/main" id="{3CBB87A1-FD7A-524D-9AB1-D674F3F454FE}"/>
                </a:ext>
              </a:extLst>
            </p:cNvPr>
            <p:cNvSpPr>
              <a:spLocks noChangeArrowheads="1"/>
            </p:cNvSpPr>
            <p:nvPr/>
          </p:nvSpPr>
          <p:spPr bwMode="auto">
            <a:xfrm>
              <a:off x="6916415" y="2398954"/>
              <a:ext cx="100584" cy="258059"/>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69" name="Rectangle 128">
              <a:extLst>
                <a:ext uri="{FF2B5EF4-FFF2-40B4-BE49-F238E27FC236}">
                  <a16:creationId xmlns:a16="http://schemas.microsoft.com/office/drawing/2014/main" id="{88C5C528-2A63-DC49-81CE-479A1371909D}"/>
                </a:ext>
              </a:extLst>
            </p:cNvPr>
            <p:cNvSpPr>
              <a:spLocks noChangeArrowheads="1"/>
            </p:cNvSpPr>
            <p:nvPr/>
          </p:nvSpPr>
          <p:spPr bwMode="auto">
            <a:xfrm>
              <a:off x="7016955" y="2398954"/>
              <a:ext cx="100584" cy="264411"/>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70" name="Rectangle 129">
              <a:extLst>
                <a:ext uri="{FF2B5EF4-FFF2-40B4-BE49-F238E27FC236}">
                  <a16:creationId xmlns:a16="http://schemas.microsoft.com/office/drawing/2014/main" id="{C801DBD5-A2A1-0A4F-8BB8-4A680AE1B667}"/>
                </a:ext>
              </a:extLst>
            </p:cNvPr>
            <p:cNvSpPr>
              <a:spLocks noChangeArrowheads="1"/>
            </p:cNvSpPr>
            <p:nvPr/>
          </p:nvSpPr>
          <p:spPr bwMode="auto">
            <a:xfrm>
              <a:off x="7117495" y="2398954"/>
              <a:ext cx="100584" cy="272351"/>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71" name="Rectangle 130">
              <a:extLst>
                <a:ext uri="{FF2B5EF4-FFF2-40B4-BE49-F238E27FC236}">
                  <a16:creationId xmlns:a16="http://schemas.microsoft.com/office/drawing/2014/main" id="{EFCFD1F3-8BB9-9B44-9686-E9AF078639A7}"/>
                </a:ext>
              </a:extLst>
            </p:cNvPr>
            <p:cNvSpPr>
              <a:spLocks noChangeArrowheads="1"/>
            </p:cNvSpPr>
            <p:nvPr/>
          </p:nvSpPr>
          <p:spPr bwMode="auto">
            <a:xfrm>
              <a:off x="7218035" y="2398954"/>
              <a:ext cx="100584" cy="286644"/>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72" name="Rectangle 131">
              <a:extLst>
                <a:ext uri="{FF2B5EF4-FFF2-40B4-BE49-F238E27FC236}">
                  <a16:creationId xmlns:a16="http://schemas.microsoft.com/office/drawing/2014/main" id="{B89A9FC4-7FE1-4244-A4F3-8C3A750A19AA}"/>
                </a:ext>
              </a:extLst>
            </p:cNvPr>
            <p:cNvSpPr>
              <a:spLocks noChangeArrowheads="1"/>
            </p:cNvSpPr>
            <p:nvPr/>
          </p:nvSpPr>
          <p:spPr bwMode="auto">
            <a:xfrm>
              <a:off x="7318575" y="2398954"/>
              <a:ext cx="100584" cy="294584"/>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73" name="Rectangle 133">
              <a:extLst>
                <a:ext uri="{FF2B5EF4-FFF2-40B4-BE49-F238E27FC236}">
                  <a16:creationId xmlns:a16="http://schemas.microsoft.com/office/drawing/2014/main" id="{E0E1A089-F416-384D-B54D-76D103D73035}"/>
                </a:ext>
              </a:extLst>
            </p:cNvPr>
            <p:cNvSpPr>
              <a:spLocks noChangeArrowheads="1"/>
            </p:cNvSpPr>
            <p:nvPr/>
          </p:nvSpPr>
          <p:spPr bwMode="auto">
            <a:xfrm>
              <a:off x="7620195" y="2398954"/>
              <a:ext cx="100584" cy="319199"/>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74" name="Rectangle 134">
              <a:extLst>
                <a:ext uri="{FF2B5EF4-FFF2-40B4-BE49-F238E27FC236}">
                  <a16:creationId xmlns:a16="http://schemas.microsoft.com/office/drawing/2014/main" id="{73619197-DB69-6340-9DB5-7AC0F9E32279}"/>
                </a:ext>
              </a:extLst>
            </p:cNvPr>
            <p:cNvSpPr>
              <a:spLocks noChangeArrowheads="1"/>
            </p:cNvSpPr>
            <p:nvPr/>
          </p:nvSpPr>
          <p:spPr bwMode="auto">
            <a:xfrm>
              <a:off x="7720735" y="2398954"/>
              <a:ext cx="100584" cy="323963"/>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75" name="Rectangle 135">
              <a:extLst>
                <a:ext uri="{FF2B5EF4-FFF2-40B4-BE49-F238E27FC236}">
                  <a16:creationId xmlns:a16="http://schemas.microsoft.com/office/drawing/2014/main" id="{45BB231C-8D70-D14A-BA2F-1FDAAFF508F3}"/>
                </a:ext>
              </a:extLst>
            </p:cNvPr>
            <p:cNvSpPr>
              <a:spLocks noChangeArrowheads="1"/>
            </p:cNvSpPr>
            <p:nvPr/>
          </p:nvSpPr>
          <p:spPr bwMode="auto">
            <a:xfrm>
              <a:off x="7821275" y="2398954"/>
              <a:ext cx="100584" cy="333491"/>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76" name="Rectangle 137">
              <a:extLst>
                <a:ext uri="{FF2B5EF4-FFF2-40B4-BE49-F238E27FC236}">
                  <a16:creationId xmlns:a16="http://schemas.microsoft.com/office/drawing/2014/main" id="{2FBFF974-2731-D94F-BC13-42F89A5D1C93}"/>
                </a:ext>
              </a:extLst>
            </p:cNvPr>
            <p:cNvSpPr>
              <a:spLocks noChangeArrowheads="1"/>
            </p:cNvSpPr>
            <p:nvPr/>
          </p:nvSpPr>
          <p:spPr bwMode="auto">
            <a:xfrm>
              <a:off x="8022355" y="2398954"/>
              <a:ext cx="100584" cy="389073"/>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77" name="Rectangle 139">
              <a:extLst>
                <a:ext uri="{FF2B5EF4-FFF2-40B4-BE49-F238E27FC236}">
                  <a16:creationId xmlns:a16="http://schemas.microsoft.com/office/drawing/2014/main" id="{7891C6EF-BCE8-D14D-AFB5-D9B8BD103C07}"/>
                </a:ext>
              </a:extLst>
            </p:cNvPr>
            <p:cNvSpPr>
              <a:spLocks noChangeArrowheads="1"/>
            </p:cNvSpPr>
            <p:nvPr/>
          </p:nvSpPr>
          <p:spPr bwMode="auto">
            <a:xfrm>
              <a:off x="8223435" y="2398954"/>
              <a:ext cx="100584" cy="393837"/>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78" name="Rectangle 142">
              <a:extLst>
                <a:ext uri="{FF2B5EF4-FFF2-40B4-BE49-F238E27FC236}">
                  <a16:creationId xmlns:a16="http://schemas.microsoft.com/office/drawing/2014/main" id="{258E82F6-5280-E54F-BF8C-0C22DB864EBE}"/>
                </a:ext>
              </a:extLst>
            </p:cNvPr>
            <p:cNvSpPr>
              <a:spLocks noChangeArrowheads="1"/>
            </p:cNvSpPr>
            <p:nvPr/>
          </p:nvSpPr>
          <p:spPr bwMode="auto">
            <a:xfrm>
              <a:off x="7519655" y="2398954"/>
              <a:ext cx="100584" cy="305701"/>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79" name="Rectangle 143">
              <a:extLst>
                <a:ext uri="{FF2B5EF4-FFF2-40B4-BE49-F238E27FC236}">
                  <a16:creationId xmlns:a16="http://schemas.microsoft.com/office/drawing/2014/main" id="{9E757447-7595-0D48-9AD5-8CB23A83BFDB}"/>
                </a:ext>
              </a:extLst>
            </p:cNvPr>
            <p:cNvSpPr>
              <a:spLocks noChangeArrowheads="1"/>
            </p:cNvSpPr>
            <p:nvPr/>
          </p:nvSpPr>
          <p:spPr bwMode="auto">
            <a:xfrm>
              <a:off x="8726135" y="2398954"/>
              <a:ext cx="100584" cy="441479"/>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80" name="Rectangle 144">
              <a:extLst>
                <a:ext uri="{FF2B5EF4-FFF2-40B4-BE49-F238E27FC236}">
                  <a16:creationId xmlns:a16="http://schemas.microsoft.com/office/drawing/2014/main" id="{C1B6EB50-D4CB-EF4F-8A0D-046626B53B32}"/>
                </a:ext>
              </a:extLst>
            </p:cNvPr>
            <p:cNvSpPr>
              <a:spLocks noChangeArrowheads="1"/>
            </p:cNvSpPr>
            <p:nvPr/>
          </p:nvSpPr>
          <p:spPr bwMode="auto">
            <a:xfrm>
              <a:off x="8826675" y="2398954"/>
              <a:ext cx="100584" cy="447831"/>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81" name="Rectangle 145">
              <a:extLst>
                <a:ext uri="{FF2B5EF4-FFF2-40B4-BE49-F238E27FC236}">
                  <a16:creationId xmlns:a16="http://schemas.microsoft.com/office/drawing/2014/main" id="{7BFD5E5D-727A-2A42-802B-BC0C89FDAB1A}"/>
                </a:ext>
              </a:extLst>
            </p:cNvPr>
            <p:cNvSpPr>
              <a:spLocks noChangeArrowheads="1"/>
            </p:cNvSpPr>
            <p:nvPr/>
          </p:nvSpPr>
          <p:spPr bwMode="auto">
            <a:xfrm>
              <a:off x="8927215" y="2398954"/>
              <a:ext cx="100584" cy="454183"/>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82" name="Rectangle 147">
              <a:extLst>
                <a:ext uri="{FF2B5EF4-FFF2-40B4-BE49-F238E27FC236}">
                  <a16:creationId xmlns:a16="http://schemas.microsoft.com/office/drawing/2014/main" id="{EE786470-E52A-E84C-BD00-D1D21608CB72}"/>
                </a:ext>
              </a:extLst>
            </p:cNvPr>
            <p:cNvSpPr>
              <a:spLocks noChangeArrowheads="1"/>
            </p:cNvSpPr>
            <p:nvPr/>
          </p:nvSpPr>
          <p:spPr bwMode="auto">
            <a:xfrm>
              <a:off x="9630995" y="2398954"/>
              <a:ext cx="100584" cy="533586"/>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83" name="Rectangle 148">
              <a:extLst>
                <a:ext uri="{FF2B5EF4-FFF2-40B4-BE49-F238E27FC236}">
                  <a16:creationId xmlns:a16="http://schemas.microsoft.com/office/drawing/2014/main" id="{ED29C4F4-22BD-6842-AD8D-45B73769CC37}"/>
                </a:ext>
              </a:extLst>
            </p:cNvPr>
            <p:cNvSpPr>
              <a:spLocks noChangeArrowheads="1"/>
            </p:cNvSpPr>
            <p:nvPr/>
          </p:nvSpPr>
          <p:spPr bwMode="auto">
            <a:xfrm>
              <a:off x="9731535" y="2398954"/>
              <a:ext cx="100584" cy="557407"/>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84" name="Rectangle 151">
              <a:extLst>
                <a:ext uri="{FF2B5EF4-FFF2-40B4-BE49-F238E27FC236}">
                  <a16:creationId xmlns:a16="http://schemas.microsoft.com/office/drawing/2014/main" id="{EFE77F7C-E7C8-1E46-909A-38023DB08D18}"/>
                </a:ext>
              </a:extLst>
            </p:cNvPr>
            <p:cNvSpPr>
              <a:spLocks noChangeArrowheads="1"/>
            </p:cNvSpPr>
            <p:nvPr/>
          </p:nvSpPr>
          <p:spPr bwMode="auto">
            <a:xfrm>
              <a:off x="8625595" y="2398954"/>
              <a:ext cx="100584" cy="438303"/>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85" name="Rectangle 152">
              <a:extLst>
                <a:ext uri="{FF2B5EF4-FFF2-40B4-BE49-F238E27FC236}">
                  <a16:creationId xmlns:a16="http://schemas.microsoft.com/office/drawing/2014/main" id="{489D51FB-1CDA-FF43-9AB0-3BCCA6DDCF4E}"/>
                </a:ext>
              </a:extLst>
            </p:cNvPr>
            <p:cNvSpPr>
              <a:spLocks noChangeArrowheads="1"/>
            </p:cNvSpPr>
            <p:nvPr/>
          </p:nvSpPr>
          <p:spPr bwMode="auto">
            <a:xfrm>
              <a:off x="8525055" y="2398954"/>
              <a:ext cx="100584" cy="438303"/>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86" name="Rectangle 153">
              <a:extLst>
                <a:ext uri="{FF2B5EF4-FFF2-40B4-BE49-F238E27FC236}">
                  <a16:creationId xmlns:a16="http://schemas.microsoft.com/office/drawing/2014/main" id="{D313A94B-6E6B-D148-843F-116D4F418A9C}"/>
                </a:ext>
              </a:extLst>
            </p:cNvPr>
            <p:cNvSpPr>
              <a:spLocks noChangeArrowheads="1"/>
            </p:cNvSpPr>
            <p:nvPr/>
          </p:nvSpPr>
          <p:spPr bwMode="auto">
            <a:xfrm>
              <a:off x="9329375" y="2398954"/>
              <a:ext cx="100584" cy="516118"/>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87" name="Rectangle 154">
              <a:extLst>
                <a:ext uri="{FF2B5EF4-FFF2-40B4-BE49-F238E27FC236}">
                  <a16:creationId xmlns:a16="http://schemas.microsoft.com/office/drawing/2014/main" id="{A5439704-DEFD-9E4A-889B-74C855A20E91}"/>
                </a:ext>
              </a:extLst>
            </p:cNvPr>
            <p:cNvSpPr>
              <a:spLocks noChangeArrowheads="1"/>
            </p:cNvSpPr>
            <p:nvPr/>
          </p:nvSpPr>
          <p:spPr bwMode="auto">
            <a:xfrm>
              <a:off x="9429915" y="2398954"/>
              <a:ext cx="100584" cy="525646"/>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88" name="Rectangle 155">
              <a:extLst>
                <a:ext uri="{FF2B5EF4-FFF2-40B4-BE49-F238E27FC236}">
                  <a16:creationId xmlns:a16="http://schemas.microsoft.com/office/drawing/2014/main" id="{696ADD6C-5077-3440-BB5B-B815CB9C1EBE}"/>
                </a:ext>
              </a:extLst>
            </p:cNvPr>
            <p:cNvSpPr>
              <a:spLocks noChangeArrowheads="1"/>
            </p:cNvSpPr>
            <p:nvPr/>
          </p:nvSpPr>
          <p:spPr bwMode="auto">
            <a:xfrm>
              <a:off x="9530455" y="2398954"/>
              <a:ext cx="100584" cy="533586"/>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89" name="Rectangle 156">
              <a:extLst>
                <a:ext uri="{FF2B5EF4-FFF2-40B4-BE49-F238E27FC236}">
                  <a16:creationId xmlns:a16="http://schemas.microsoft.com/office/drawing/2014/main" id="{616D4E96-8E08-884B-8FDB-C00C0D73FE6C}"/>
                </a:ext>
              </a:extLst>
            </p:cNvPr>
            <p:cNvSpPr>
              <a:spLocks noChangeArrowheads="1"/>
            </p:cNvSpPr>
            <p:nvPr/>
          </p:nvSpPr>
          <p:spPr bwMode="auto">
            <a:xfrm>
              <a:off x="10837475" y="2398954"/>
              <a:ext cx="100584" cy="707478"/>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90" name="Rectangle 159">
              <a:extLst>
                <a:ext uri="{FF2B5EF4-FFF2-40B4-BE49-F238E27FC236}">
                  <a16:creationId xmlns:a16="http://schemas.microsoft.com/office/drawing/2014/main" id="{C0F27821-60EA-C24E-A5E0-638766E5C66D}"/>
                </a:ext>
              </a:extLst>
            </p:cNvPr>
            <p:cNvSpPr>
              <a:spLocks noChangeArrowheads="1"/>
            </p:cNvSpPr>
            <p:nvPr/>
          </p:nvSpPr>
          <p:spPr bwMode="auto">
            <a:xfrm>
              <a:off x="10736935" y="2398954"/>
              <a:ext cx="100584" cy="685246"/>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91" name="Rectangle 160">
              <a:extLst>
                <a:ext uri="{FF2B5EF4-FFF2-40B4-BE49-F238E27FC236}">
                  <a16:creationId xmlns:a16="http://schemas.microsoft.com/office/drawing/2014/main" id="{14688ED4-D743-DD48-8F0B-17D9390A9C81}"/>
                </a:ext>
              </a:extLst>
            </p:cNvPr>
            <p:cNvSpPr>
              <a:spLocks noChangeArrowheads="1"/>
            </p:cNvSpPr>
            <p:nvPr/>
          </p:nvSpPr>
          <p:spPr bwMode="auto">
            <a:xfrm>
              <a:off x="9228835" y="2398954"/>
              <a:ext cx="100584" cy="485944"/>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92" name="Rectangle 161">
              <a:extLst>
                <a:ext uri="{FF2B5EF4-FFF2-40B4-BE49-F238E27FC236}">
                  <a16:creationId xmlns:a16="http://schemas.microsoft.com/office/drawing/2014/main" id="{7A3D3136-DF95-7340-ACA0-C0ABD135E5A9}"/>
                </a:ext>
              </a:extLst>
            </p:cNvPr>
            <p:cNvSpPr>
              <a:spLocks noChangeArrowheads="1"/>
            </p:cNvSpPr>
            <p:nvPr/>
          </p:nvSpPr>
          <p:spPr bwMode="auto">
            <a:xfrm>
              <a:off x="9128295" y="2398954"/>
              <a:ext cx="100584" cy="482768"/>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93" name="Rectangle 162">
              <a:extLst>
                <a:ext uri="{FF2B5EF4-FFF2-40B4-BE49-F238E27FC236}">
                  <a16:creationId xmlns:a16="http://schemas.microsoft.com/office/drawing/2014/main" id="{C182CC58-DE5A-8C42-B0E0-559D72AB61C5}"/>
                </a:ext>
              </a:extLst>
            </p:cNvPr>
            <p:cNvSpPr>
              <a:spLocks noChangeArrowheads="1"/>
            </p:cNvSpPr>
            <p:nvPr/>
          </p:nvSpPr>
          <p:spPr bwMode="auto">
            <a:xfrm>
              <a:off x="10535855" y="2398954"/>
              <a:ext cx="100584" cy="666189"/>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94" name="Rectangle 163">
              <a:extLst>
                <a:ext uri="{FF2B5EF4-FFF2-40B4-BE49-F238E27FC236}">
                  <a16:creationId xmlns:a16="http://schemas.microsoft.com/office/drawing/2014/main" id="{BCE524BB-E9A4-A548-9ADC-74D5932B4D3F}"/>
                </a:ext>
              </a:extLst>
            </p:cNvPr>
            <p:cNvSpPr>
              <a:spLocks noChangeArrowheads="1"/>
            </p:cNvSpPr>
            <p:nvPr/>
          </p:nvSpPr>
          <p:spPr bwMode="auto">
            <a:xfrm>
              <a:off x="10636395" y="2398954"/>
              <a:ext cx="100584" cy="667777"/>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95" name="Rectangle 164">
              <a:extLst>
                <a:ext uri="{FF2B5EF4-FFF2-40B4-BE49-F238E27FC236}">
                  <a16:creationId xmlns:a16="http://schemas.microsoft.com/office/drawing/2014/main" id="{A3782BBA-C277-014E-AD8F-B48F212518E0}"/>
                </a:ext>
              </a:extLst>
            </p:cNvPr>
            <p:cNvSpPr>
              <a:spLocks noChangeArrowheads="1"/>
            </p:cNvSpPr>
            <p:nvPr/>
          </p:nvSpPr>
          <p:spPr bwMode="auto">
            <a:xfrm>
              <a:off x="11340175" y="2398954"/>
              <a:ext cx="100584" cy="990946"/>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96" name="Rectangle 165">
              <a:extLst>
                <a:ext uri="{FF2B5EF4-FFF2-40B4-BE49-F238E27FC236}">
                  <a16:creationId xmlns:a16="http://schemas.microsoft.com/office/drawing/2014/main" id="{3019509F-0FF1-B74F-8AD8-D379192077DA}"/>
                </a:ext>
              </a:extLst>
            </p:cNvPr>
            <p:cNvSpPr>
              <a:spLocks noChangeArrowheads="1"/>
            </p:cNvSpPr>
            <p:nvPr/>
          </p:nvSpPr>
          <p:spPr bwMode="auto">
            <a:xfrm>
              <a:off x="11440715" y="2398954"/>
              <a:ext cx="100584" cy="990946"/>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97" name="Rectangle 166">
              <a:extLst>
                <a:ext uri="{FF2B5EF4-FFF2-40B4-BE49-F238E27FC236}">
                  <a16:creationId xmlns:a16="http://schemas.microsoft.com/office/drawing/2014/main" id="{A0EECF88-0B7F-6C4C-9CB5-C4208D13832B}"/>
                </a:ext>
              </a:extLst>
            </p:cNvPr>
            <p:cNvSpPr>
              <a:spLocks noChangeArrowheads="1"/>
            </p:cNvSpPr>
            <p:nvPr/>
          </p:nvSpPr>
          <p:spPr bwMode="auto">
            <a:xfrm>
              <a:off x="11541301" y="2398954"/>
              <a:ext cx="100584" cy="990946"/>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98" name="Rectangle 167">
              <a:extLst>
                <a:ext uri="{FF2B5EF4-FFF2-40B4-BE49-F238E27FC236}">
                  <a16:creationId xmlns:a16="http://schemas.microsoft.com/office/drawing/2014/main" id="{933CED50-716E-6446-8385-72CF61A00564}"/>
                </a:ext>
              </a:extLst>
            </p:cNvPr>
            <p:cNvSpPr>
              <a:spLocks noChangeArrowheads="1"/>
            </p:cNvSpPr>
            <p:nvPr/>
          </p:nvSpPr>
          <p:spPr bwMode="auto">
            <a:xfrm>
              <a:off x="11239635" y="2398954"/>
              <a:ext cx="100584" cy="990946"/>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199" name="Rectangle 168">
              <a:extLst>
                <a:ext uri="{FF2B5EF4-FFF2-40B4-BE49-F238E27FC236}">
                  <a16:creationId xmlns:a16="http://schemas.microsoft.com/office/drawing/2014/main" id="{E6DAB135-37FE-0241-8D49-E1A379D553BC}"/>
                </a:ext>
              </a:extLst>
            </p:cNvPr>
            <p:cNvSpPr>
              <a:spLocks noChangeArrowheads="1"/>
            </p:cNvSpPr>
            <p:nvPr/>
          </p:nvSpPr>
          <p:spPr bwMode="auto">
            <a:xfrm>
              <a:off x="11139095" y="2398954"/>
              <a:ext cx="100584" cy="925835"/>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200" name="Rectangle 169">
              <a:extLst>
                <a:ext uri="{FF2B5EF4-FFF2-40B4-BE49-F238E27FC236}">
                  <a16:creationId xmlns:a16="http://schemas.microsoft.com/office/drawing/2014/main" id="{5D996861-E02C-F84B-8BD0-95D19994E576}"/>
                </a:ext>
              </a:extLst>
            </p:cNvPr>
            <p:cNvSpPr>
              <a:spLocks noChangeArrowheads="1"/>
            </p:cNvSpPr>
            <p:nvPr/>
          </p:nvSpPr>
          <p:spPr bwMode="auto">
            <a:xfrm>
              <a:off x="10234235" y="2398954"/>
              <a:ext cx="100584" cy="651896"/>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201" name="Rectangle 170">
              <a:extLst>
                <a:ext uri="{FF2B5EF4-FFF2-40B4-BE49-F238E27FC236}">
                  <a16:creationId xmlns:a16="http://schemas.microsoft.com/office/drawing/2014/main" id="{744175E8-C5EE-4246-A260-B940F66715F4}"/>
                </a:ext>
              </a:extLst>
            </p:cNvPr>
            <p:cNvSpPr>
              <a:spLocks noChangeArrowheads="1"/>
            </p:cNvSpPr>
            <p:nvPr/>
          </p:nvSpPr>
          <p:spPr bwMode="auto">
            <a:xfrm>
              <a:off x="10334775" y="2398954"/>
              <a:ext cx="100584" cy="655072"/>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202" name="Rectangle 171">
              <a:extLst>
                <a:ext uri="{FF2B5EF4-FFF2-40B4-BE49-F238E27FC236}">
                  <a16:creationId xmlns:a16="http://schemas.microsoft.com/office/drawing/2014/main" id="{CACD083B-63BF-2245-B6D1-961DDF6B8686}"/>
                </a:ext>
              </a:extLst>
            </p:cNvPr>
            <p:cNvSpPr>
              <a:spLocks noChangeArrowheads="1"/>
            </p:cNvSpPr>
            <p:nvPr/>
          </p:nvSpPr>
          <p:spPr bwMode="auto">
            <a:xfrm>
              <a:off x="10435315" y="2398954"/>
              <a:ext cx="100584" cy="664601"/>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203" name="Rectangle 172">
              <a:extLst>
                <a:ext uri="{FF2B5EF4-FFF2-40B4-BE49-F238E27FC236}">
                  <a16:creationId xmlns:a16="http://schemas.microsoft.com/office/drawing/2014/main" id="{7553DC3D-97F4-A04E-A152-AFE08C1AE93E}"/>
                </a:ext>
              </a:extLst>
            </p:cNvPr>
            <p:cNvSpPr>
              <a:spLocks noChangeArrowheads="1"/>
            </p:cNvSpPr>
            <p:nvPr/>
          </p:nvSpPr>
          <p:spPr bwMode="auto">
            <a:xfrm>
              <a:off x="10133695" y="2398954"/>
              <a:ext cx="100584" cy="629664"/>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204" name="Rectangle 173">
              <a:extLst>
                <a:ext uri="{FF2B5EF4-FFF2-40B4-BE49-F238E27FC236}">
                  <a16:creationId xmlns:a16="http://schemas.microsoft.com/office/drawing/2014/main" id="{516DB8E4-390B-7545-8DE1-312B9478F7F3}"/>
                </a:ext>
              </a:extLst>
            </p:cNvPr>
            <p:cNvSpPr>
              <a:spLocks noChangeArrowheads="1"/>
            </p:cNvSpPr>
            <p:nvPr/>
          </p:nvSpPr>
          <p:spPr bwMode="auto">
            <a:xfrm>
              <a:off x="10033155" y="2398954"/>
              <a:ext cx="100584" cy="620135"/>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205" name="Rectangle 157">
              <a:extLst>
                <a:ext uri="{FF2B5EF4-FFF2-40B4-BE49-F238E27FC236}">
                  <a16:creationId xmlns:a16="http://schemas.microsoft.com/office/drawing/2014/main" id="{BBE3EA43-A568-B543-AAD1-D1B2535EA1BA}"/>
                </a:ext>
              </a:extLst>
            </p:cNvPr>
            <p:cNvSpPr>
              <a:spLocks noChangeArrowheads="1"/>
            </p:cNvSpPr>
            <p:nvPr/>
          </p:nvSpPr>
          <p:spPr bwMode="auto">
            <a:xfrm>
              <a:off x="10938015" y="2398954"/>
              <a:ext cx="100584" cy="734475"/>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206" name="Rectangle 189">
              <a:extLst>
                <a:ext uri="{FF2B5EF4-FFF2-40B4-BE49-F238E27FC236}">
                  <a16:creationId xmlns:a16="http://schemas.microsoft.com/office/drawing/2014/main" id="{D72327A9-A346-0E42-9698-B260926E6528}"/>
                </a:ext>
              </a:extLst>
            </p:cNvPr>
            <p:cNvSpPr>
              <a:spLocks noChangeArrowheads="1"/>
            </p:cNvSpPr>
            <p:nvPr/>
          </p:nvSpPr>
          <p:spPr bwMode="auto">
            <a:xfrm>
              <a:off x="492232" y="1773261"/>
              <a:ext cx="343174"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mn-cs"/>
                </a:rPr>
                <a:t>60</a:t>
              </a: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mn-cs"/>
              </a:endParaRPr>
            </a:p>
          </p:txBody>
        </p:sp>
        <p:sp>
          <p:nvSpPr>
            <p:cNvPr id="207" name="Rectangle 190">
              <a:extLst>
                <a:ext uri="{FF2B5EF4-FFF2-40B4-BE49-F238E27FC236}">
                  <a16:creationId xmlns:a16="http://schemas.microsoft.com/office/drawing/2014/main" id="{0307ABF2-DB89-0F4E-86A7-C95883B06CE3}"/>
                </a:ext>
              </a:extLst>
            </p:cNvPr>
            <p:cNvSpPr>
              <a:spLocks noChangeArrowheads="1"/>
            </p:cNvSpPr>
            <p:nvPr/>
          </p:nvSpPr>
          <p:spPr bwMode="auto">
            <a:xfrm>
              <a:off x="388628" y="2963507"/>
              <a:ext cx="446774"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mn-cs"/>
                </a:rPr>
                <a:t>-60</a:t>
              </a: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mn-cs"/>
              </a:endParaRPr>
            </a:p>
          </p:txBody>
        </p:sp>
        <p:sp>
          <p:nvSpPr>
            <p:cNvPr id="208" name="Rectangle 191">
              <a:extLst>
                <a:ext uri="{FF2B5EF4-FFF2-40B4-BE49-F238E27FC236}">
                  <a16:creationId xmlns:a16="http://schemas.microsoft.com/office/drawing/2014/main" id="{930FBD80-9623-0C4A-B022-F3ED98AB971B}"/>
                </a:ext>
              </a:extLst>
            </p:cNvPr>
            <p:cNvSpPr>
              <a:spLocks noChangeArrowheads="1"/>
            </p:cNvSpPr>
            <p:nvPr/>
          </p:nvSpPr>
          <p:spPr bwMode="auto">
            <a:xfrm>
              <a:off x="388628" y="3160426"/>
              <a:ext cx="446774"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mn-cs"/>
                </a:rPr>
                <a:t>-80</a:t>
              </a: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mn-cs"/>
              </a:endParaRPr>
            </a:p>
          </p:txBody>
        </p:sp>
        <p:sp>
          <p:nvSpPr>
            <p:cNvPr id="209" name="Rectangle 192">
              <a:extLst>
                <a:ext uri="{FF2B5EF4-FFF2-40B4-BE49-F238E27FC236}">
                  <a16:creationId xmlns:a16="http://schemas.microsoft.com/office/drawing/2014/main" id="{3B21BDC8-53CB-CD49-90E9-7ECE6B4F1783}"/>
                </a:ext>
              </a:extLst>
            </p:cNvPr>
            <p:cNvSpPr>
              <a:spLocks noChangeArrowheads="1"/>
            </p:cNvSpPr>
            <p:nvPr/>
          </p:nvSpPr>
          <p:spPr bwMode="auto">
            <a:xfrm>
              <a:off x="218077" y="3359727"/>
              <a:ext cx="618363"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mn-cs"/>
                </a:rPr>
                <a:t>-100</a:t>
              </a: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mn-cs"/>
              </a:endParaRPr>
            </a:p>
          </p:txBody>
        </p:sp>
        <p:sp>
          <p:nvSpPr>
            <p:cNvPr id="210" name="Rectangle 193">
              <a:extLst>
                <a:ext uri="{FF2B5EF4-FFF2-40B4-BE49-F238E27FC236}">
                  <a16:creationId xmlns:a16="http://schemas.microsoft.com/office/drawing/2014/main" id="{8905E6EF-697D-3543-B096-A3F69D5C9566}"/>
                </a:ext>
              </a:extLst>
            </p:cNvPr>
            <p:cNvSpPr>
              <a:spLocks noChangeArrowheads="1"/>
            </p:cNvSpPr>
            <p:nvPr/>
          </p:nvSpPr>
          <p:spPr bwMode="auto">
            <a:xfrm>
              <a:off x="492232" y="1972562"/>
              <a:ext cx="343174"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mn-cs"/>
                </a:rPr>
                <a:t>40</a:t>
              </a: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mn-cs"/>
              </a:endParaRPr>
            </a:p>
          </p:txBody>
        </p:sp>
        <p:sp>
          <p:nvSpPr>
            <p:cNvPr id="211" name="Rectangle 194">
              <a:extLst>
                <a:ext uri="{FF2B5EF4-FFF2-40B4-BE49-F238E27FC236}">
                  <a16:creationId xmlns:a16="http://schemas.microsoft.com/office/drawing/2014/main" id="{5CCCE79E-6ED4-A94A-9FC2-57F40CBF1498}"/>
                </a:ext>
              </a:extLst>
            </p:cNvPr>
            <p:cNvSpPr>
              <a:spLocks noChangeArrowheads="1"/>
            </p:cNvSpPr>
            <p:nvPr/>
          </p:nvSpPr>
          <p:spPr bwMode="auto">
            <a:xfrm>
              <a:off x="388628" y="2765794"/>
              <a:ext cx="446774"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mn-cs"/>
                </a:rPr>
                <a:t>-40</a:t>
              </a: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mn-cs"/>
              </a:endParaRPr>
            </a:p>
          </p:txBody>
        </p:sp>
        <p:sp>
          <p:nvSpPr>
            <p:cNvPr id="212" name="Rectangle 195">
              <a:extLst>
                <a:ext uri="{FF2B5EF4-FFF2-40B4-BE49-F238E27FC236}">
                  <a16:creationId xmlns:a16="http://schemas.microsoft.com/office/drawing/2014/main" id="{00BFBB69-CE1B-C14D-B440-EE3A480E21C0}"/>
                </a:ext>
              </a:extLst>
            </p:cNvPr>
            <p:cNvSpPr>
              <a:spLocks noChangeArrowheads="1"/>
            </p:cNvSpPr>
            <p:nvPr/>
          </p:nvSpPr>
          <p:spPr bwMode="auto">
            <a:xfrm>
              <a:off x="492232" y="2170274"/>
              <a:ext cx="343174"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mn-cs"/>
                </a:rPr>
                <a:t>20</a:t>
              </a: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mn-cs"/>
              </a:endParaRPr>
            </a:p>
          </p:txBody>
        </p:sp>
        <p:sp>
          <p:nvSpPr>
            <p:cNvPr id="213" name="Rectangle 196">
              <a:extLst>
                <a:ext uri="{FF2B5EF4-FFF2-40B4-BE49-F238E27FC236}">
                  <a16:creationId xmlns:a16="http://schemas.microsoft.com/office/drawing/2014/main" id="{7A9102C3-F12B-8642-B112-4AEC05E0FE92}"/>
                </a:ext>
              </a:extLst>
            </p:cNvPr>
            <p:cNvSpPr>
              <a:spLocks noChangeArrowheads="1"/>
            </p:cNvSpPr>
            <p:nvPr/>
          </p:nvSpPr>
          <p:spPr bwMode="auto">
            <a:xfrm>
              <a:off x="388628" y="2566494"/>
              <a:ext cx="446774"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mn-cs"/>
                </a:rPr>
                <a:t>-20</a:t>
              </a: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mn-cs"/>
              </a:endParaRPr>
            </a:p>
          </p:txBody>
        </p:sp>
        <p:sp>
          <p:nvSpPr>
            <p:cNvPr id="214" name="Rectangle 197">
              <a:extLst>
                <a:ext uri="{FF2B5EF4-FFF2-40B4-BE49-F238E27FC236}">
                  <a16:creationId xmlns:a16="http://schemas.microsoft.com/office/drawing/2014/main" id="{06080AE7-369F-C249-A07B-B0EBAE1ACDAF}"/>
                </a:ext>
              </a:extLst>
            </p:cNvPr>
            <p:cNvSpPr>
              <a:spLocks noChangeArrowheads="1"/>
            </p:cNvSpPr>
            <p:nvPr/>
          </p:nvSpPr>
          <p:spPr bwMode="auto">
            <a:xfrm>
              <a:off x="662781" y="2368781"/>
              <a:ext cx="171589"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mn-cs"/>
                </a:rPr>
                <a:t>0</a:t>
              </a: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MS PGothic" panose="020B0600070205080204" pitchFamily="34" charset="-128"/>
                <a:cs typeface="+mn-cs"/>
              </a:endParaRPr>
            </a:p>
          </p:txBody>
        </p:sp>
        <p:sp>
          <p:nvSpPr>
            <p:cNvPr id="215" name="Rectangle 5">
              <a:extLst>
                <a:ext uri="{FF2B5EF4-FFF2-40B4-BE49-F238E27FC236}">
                  <a16:creationId xmlns:a16="http://schemas.microsoft.com/office/drawing/2014/main" id="{1A706C03-4110-6C4E-B4D1-B9E9EC7448A6}"/>
                </a:ext>
              </a:extLst>
            </p:cNvPr>
            <p:cNvSpPr>
              <a:spLocks noChangeArrowheads="1"/>
            </p:cNvSpPr>
            <p:nvPr/>
          </p:nvSpPr>
          <p:spPr bwMode="auto">
            <a:xfrm>
              <a:off x="3095895" y="2398954"/>
              <a:ext cx="100584" cy="17469"/>
            </a:xfrm>
            <a:prstGeom prst="rect">
              <a:avLst/>
            </a:prstGeom>
            <a:solidFill>
              <a:schemeClr val="accent3">
                <a:lumMod val="75000"/>
              </a:schemeClr>
            </a:solidFill>
            <a:ln w="3175" cap="flat">
              <a:solidFill>
                <a:schemeClr val="bg2">
                  <a:lumMod val="2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216" name="Rectangle 6">
              <a:extLst>
                <a:ext uri="{FF2B5EF4-FFF2-40B4-BE49-F238E27FC236}">
                  <a16:creationId xmlns:a16="http://schemas.microsoft.com/office/drawing/2014/main" id="{18D8C8BF-2B70-4C4D-99A5-51884BE201A7}"/>
                </a:ext>
              </a:extLst>
            </p:cNvPr>
            <p:cNvSpPr>
              <a:spLocks noChangeArrowheads="1"/>
            </p:cNvSpPr>
            <p:nvPr/>
          </p:nvSpPr>
          <p:spPr bwMode="auto">
            <a:xfrm>
              <a:off x="3296975" y="2398954"/>
              <a:ext cx="100584" cy="22233"/>
            </a:xfrm>
            <a:prstGeom prst="rect">
              <a:avLst/>
            </a:prstGeom>
            <a:solidFill>
              <a:schemeClr val="accent3">
                <a:lumMod val="75000"/>
              </a:schemeClr>
            </a:solidFill>
            <a:ln w="3175" cap="flat">
              <a:solidFill>
                <a:schemeClr val="bg2">
                  <a:lumMod val="2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217" name="Rectangle 7">
              <a:extLst>
                <a:ext uri="{FF2B5EF4-FFF2-40B4-BE49-F238E27FC236}">
                  <a16:creationId xmlns:a16="http://schemas.microsoft.com/office/drawing/2014/main" id="{6D655BB9-118F-5D4D-89F4-D6A01443910A}"/>
                </a:ext>
              </a:extLst>
            </p:cNvPr>
            <p:cNvSpPr>
              <a:spLocks noChangeArrowheads="1"/>
            </p:cNvSpPr>
            <p:nvPr/>
          </p:nvSpPr>
          <p:spPr bwMode="auto">
            <a:xfrm>
              <a:off x="4000755" y="2398954"/>
              <a:ext cx="100584" cy="50024"/>
            </a:xfrm>
            <a:prstGeom prst="rect">
              <a:avLst/>
            </a:prstGeom>
            <a:solidFill>
              <a:schemeClr val="accent3">
                <a:lumMod val="75000"/>
              </a:schemeClr>
            </a:solidFill>
            <a:ln w="3175" cap="flat">
              <a:solidFill>
                <a:schemeClr val="bg2">
                  <a:lumMod val="2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218" name="Rectangle 8">
              <a:extLst>
                <a:ext uri="{FF2B5EF4-FFF2-40B4-BE49-F238E27FC236}">
                  <a16:creationId xmlns:a16="http://schemas.microsoft.com/office/drawing/2014/main" id="{46ADF10A-0827-2243-BD7F-0687A247378F}"/>
                </a:ext>
              </a:extLst>
            </p:cNvPr>
            <p:cNvSpPr>
              <a:spLocks noChangeArrowheads="1"/>
            </p:cNvSpPr>
            <p:nvPr/>
          </p:nvSpPr>
          <p:spPr bwMode="auto">
            <a:xfrm>
              <a:off x="4402915" y="2398954"/>
              <a:ext cx="100584" cy="83373"/>
            </a:xfrm>
            <a:prstGeom prst="rect">
              <a:avLst/>
            </a:prstGeom>
            <a:solidFill>
              <a:schemeClr val="accent3">
                <a:lumMod val="75000"/>
              </a:schemeClr>
            </a:solidFill>
            <a:ln w="3175" cap="flat">
              <a:solidFill>
                <a:schemeClr val="bg2">
                  <a:lumMod val="2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219" name="Rectangle 16">
              <a:extLst>
                <a:ext uri="{FF2B5EF4-FFF2-40B4-BE49-F238E27FC236}">
                  <a16:creationId xmlns:a16="http://schemas.microsoft.com/office/drawing/2014/main" id="{0F950771-F418-FA40-9CDE-9FB90A1ABA17}"/>
                </a:ext>
              </a:extLst>
            </p:cNvPr>
            <p:cNvSpPr>
              <a:spLocks noChangeArrowheads="1"/>
            </p:cNvSpPr>
            <p:nvPr/>
          </p:nvSpPr>
          <p:spPr bwMode="auto">
            <a:xfrm>
              <a:off x="1889415" y="2271910"/>
              <a:ext cx="100584" cy="127044"/>
            </a:xfrm>
            <a:prstGeom prst="rect">
              <a:avLst/>
            </a:prstGeom>
            <a:solidFill>
              <a:schemeClr val="accent3">
                <a:lumMod val="75000"/>
              </a:schemeClr>
            </a:solidFill>
            <a:ln w="3175" cap="flat">
              <a:solidFill>
                <a:schemeClr val="bg2">
                  <a:lumMod val="2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220" name="Rectangle 17">
              <a:extLst>
                <a:ext uri="{FF2B5EF4-FFF2-40B4-BE49-F238E27FC236}">
                  <a16:creationId xmlns:a16="http://schemas.microsoft.com/office/drawing/2014/main" id="{BF59AED2-9CB7-F249-BFA1-81727495E08C}"/>
                </a:ext>
              </a:extLst>
            </p:cNvPr>
            <p:cNvSpPr>
              <a:spLocks noChangeArrowheads="1"/>
            </p:cNvSpPr>
            <p:nvPr/>
          </p:nvSpPr>
          <p:spPr bwMode="auto">
            <a:xfrm>
              <a:off x="1788875" y="2263969"/>
              <a:ext cx="100584" cy="134985"/>
            </a:xfrm>
            <a:prstGeom prst="rect">
              <a:avLst/>
            </a:prstGeom>
            <a:solidFill>
              <a:schemeClr val="accent3">
                <a:lumMod val="75000"/>
              </a:schemeClr>
            </a:solidFill>
            <a:ln w="3175" cap="flat">
              <a:solidFill>
                <a:schemeClr val="bg2">
                  <a:lumMod val="2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221" name="Rectangle 18">
              <a:extLst>
                <a:ext uri="{FF2B5EF4-FFF2-40B4-BE49-F238E27FC236}">
                  <a16:creationId xmlns:a16="http://schemas.microsoft.com/office/drawing/2014/main" id="{A326C5AC-A745-1446-B95B-73FA2688637B}"/>
                </a:ext>
              </a:extLst>
            </p:cNvPr>
            <p:cNvSpPr>
              <a:spLocks noChangeArrowheads="1"/>
            </p:cNvSpPr>
            <p:nvPr/>
          </p:nvSpPr>
          <p:spPr bwMode="auto">
            <a:xfrm>
              <a:off x="1185635" y="2031320"/>
              <a:ext cx="100584" cy="367635"/>
            </a:xfrm>
            <a:prstGeom prst="rect">
              <a:avLst/>
            </a:prstGeom>
            <a:solidFill>
              <a:schemeClr val="accent3">
                <a:lumMod val="75000"/>
              </a:schemeClr>
            </a:solidFill>
            <a:ln w="3175" cap="flat">
              <a:solidFill>
                <a:schemeClr val="bg2">
                  <a:lumMod val="2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222" name="Rectangle 19">
              <a:extLst>
                <a:ext uri="{FF2B5EF4-FFF2-40B4-BE49-F238E27FC236}">
                  <a16:creationId xmlns:a16="http://schemas.microsoft.com/office/drawing/2014/main" id="{B71AB35F-D2C0-D944-BAC8-100DAE7A7590}"/>
                </a:ext>
              </a:extLst>
            </p:cNvPr>
            <p:cNvSpPr>
              <a:spLocks noChangeArrowheads="1"/>
            </p:cNvSpPr>
            <p:nvPr/>
          </p:nvSpPr>
          <p:spPr bwMode="auto">
            <a:xfrm>
              <a:off x="1085095" y="1978914"/>
              <a:ext cx="100584" cy="420041"/>
            </a:xfrm>
            <a:prstGeom prst="rect">
              <a:avLst/>
            </a:prstGeom>
            <a:solidFill>
              <a:schemeClr val="accent3">
                <a:lumMod val="75000"/>
              </a:schemeClr>
            </a:solidFill>
            <a:ln w="3175" cap="flat">
              <a:solidFill>
                <a:schemeClr val="bg2">
                  <a:lumMod val="2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223" name="Rectangle 132">
              <a:extLst>
                <a:ext uri="{FF2B5EF4-FFF2-40B4-BE49-F238E27FC236}">
                  <a16:creationId xmlns:a16="http://schemas.microsoft.com/office/drawing/2014/main" id="{F0495931-6B80-1645-828A-393F7004D31E}"/>
                </a:ext>
              </a:extLst>
            </p:cNvPr>
            <p:cNvSpPr>
              <a:spLocks noChangeArrowheads="1"/>
            </p:cNvSpPr>
            <p:nvPr/>
          </p:nvSpPr>
          <p:spPr bwMode="auto">
            <a:xfrm>
              <a:off x="7419115" y="2398954"/>
              <a:ext cx="100584" cy="294584"/>
            </a:xfrm>
            <a:prstGeom prst="rect">
              <a:avLst/>
            </a:prstGeom>
            <a:solidFill>
              <a:schemeClr val="accent3">
                <a:lumMod val="75000"/>
              </a:schemeClr>
            </a:solidFill>
            <a:ln w="3175" cap="flat">
              <a:solidFill>
                <a:schemeClr val="bg2">
                  <a:lumMod val="2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224" name="Rectangle 136">
              <a:extLst>
                <a:ext uri="{FF2B5EF4-FFF2-40B4-BE49-F238E27FC236}">
                  <a16:creationId xmlns:a16="http://schemas.microsoft.com/office/drawing/2014/main" id="{8A6F2DAD-C29D-DB4B-8F88-9072EEED0841}"/>
                </a:ext>
              </a:extLst>
            </p:cNvPr>
            <p:cNvSpPr>
              <a:spLocks noChangeArrowheads="1"/>
            </p:cNvSpPr>
            <p:nvPr/>
          </p:nvSpPr>
          <p:spPr bwMode="auto">
            <a:xfrm>
              <a:off x="7921815" y="2398954"/>
              <a:ext cx="100584" cy="385897"/>
            </a:xfrm>
            <a:prstGeom prst="rect">
              <a:avLst/>
            </a:prstGeom>
            <a:solidFill>
              <a:schemeClr val="accent3">
                <a:lumMod val="75000"/>
              </a:schemeClr>
            </a:solidFill>
            <a:ln w="3175" cap="flat">
              <a:solidFill>
                <a:schemeClr val="bg2">
                  <a:lumMod val="2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225" name="Rectangle 138">
              <a:extLst>
                <a:ext uri="{FF2B5EF4-FFF2-40B4-BE49-F238E27FC236}">
                  <a16:creationId xmlns:a16="http://schemas.microsoft.com/office/drawing/2014/main" id="{5E942E04-B785-E24B-9B54-342ABDAE0920}"/>
                </a:ext>
              </a:extLst>
            </p:cNvPr>
            <p:cNvSpPr>
              <a:spLocks noChangeArrowheads="1"/>
            </p:cNvSpPr>
            <p:nvPr/>
          </p:nvSpPr>
          <p:spPr bwMode="auto">
            <a:xfrm>
              <a:off x="8122895" y="2398954"/>
              <a:ext cx="100584" cy="390661"/>
            </a:xfrm>
            <a:prstGeom prst="rect">
              <a:avLst/>
            </a:prstGeom>
            <a:solidFill>
              <a:schemeClr val="accent3">
                <a:lumMod val="75000"/>
              </a:schemeClr>
            </a:solidFill>
            <a:ln w="3175" cap="flat">
              <a:solidFill>
                <a:schemeClr val="bg2">
                  <a:lumMod val="2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226" name="Rectangle 140">
              <a:extLst>
                <a:ext uri="{FF2B5EF4-FFF2-40B4-BE49-F238E27FC236}">
                  <a16:creationId xmlns:a16="http://schemas.microsoft.com/office/drawing/2014/main" id="{4432FD3E-39B4-484E-B10E-0CC20E3AC0C8}"/>
                </a:ext>
              </a:extLst>
            </p:cNvPr>
            <p:cNvSpPr>
              <a:spLocks noChangeArrowheads="1"/>
            </p:cNvSpPr>
            <p:nvPr/>
          </p:nvSpPr>
          <p:spPr bwMode="auto">
            <a:xfrm>
              <a:off x="8323975" y="2398954"/>
              <a:ext cx="100584" cy="433539"/>
            </a:xfrm>
            <a:prstGeom prst="rect">
              <a:avLst/>
            </a:prstGeom>
            <a:solidFill>
              <a:schemeClr val="accent3">
                <a:lumMod val="75000"/>
              </a:schemeClr>
            </a:solidFill>
            <a:ln w="3175" cap="flat">
              <a:solidFill>
                <a:schemeClr val="bg2">
                  <a:lumMod val="2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227" name="Rectangle 141">
              <a:extLst>
                <a:ext uri="{FF2B5EF4-FFF2-40B4-BE49-F238E27FC236}">
                  <a16:creationId xmlns:a16="http://schemas.microsoft.com/office/drawing/2014/main" id="{0B4CFD9E-174D-1E4A-B033-18D1D069EDB2}"/>
                </a:ext>
              </a:extLst>
            </p:cNvPr>
            <p:cNvSpPr>
              <a:spLocks noChangeArrowheads="1"/>
            </p:cNvSpPr>
            <p:nvPr/>
          </p:nvSpPr>
          <p:spPr bwMode="auto">
            <a:xfrm>
              <a:off x="8424515" y="2398954"/>
              <a:ext cx="100584" cy="433539"/>
            </a:xfrm>
            <a:prstGeom prst="rect">
              <a:avLst/>
            </a:prstGeom>
            <a:solidFill>
              <a:schemeClr val="accent3">
                <a:lumMod val="75000"/>
              </a:schemeClr>
            </a:solidFill>
            <a:ln w="3175" cap="flat">
              <a:solidFill>
                <a:schemeClr val="bg2">
                  <a:lumMod val="2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228" name="Rectangle 146">
              <a:extLst>
                <a:ext uri="{FF2B5EF4-FFF2-40B4-BE49-F238E27FC236}">
                  <a16:creationId xmlns:a16="http://schemas.microsoft.com/office/drawing/2014/main" id="{0CD9B08C-D08E-EA40-B550-88C9E05E0779}"/>
                </a:ext>
              </a:extLst>
            </p:cNvPr>
            <p:cNvSpPr>
              <a:spLocks noChangeArrowheads="1"/>
            </p:cNvSpPr>
            <p:nvPr/>
          </p:nvSpPr>
          <p:spPr bwMode="auto">
            <a:xfrm>
              <a:off x="9027755" y="2398954"/>
              <a:ext cx="100584" cy="457360"/>
            </a:xfrm>
            <a:prstGeom prst="rect">
              <a:avLst/>
            </a:prstGeom>
            <a:solidFill>
              <a:schemeClr val="accent3">
                <a:lumMod val="75000"/>
              </a:schemeClr>
            </a:solidFill>
            <a:ln w="3175" cap="flat">
              <a:solidFill>
                <a:schemeClr val="bg2">
                  <a:lumMod val="2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229" name="Rectangle 149">
              <a:extLst>
                <a:ext uri="{FF2B5EF4-FFF2-40B4-BE49-F238E27FC236}">
                  <a16:creationId xmlns:a16="http://schemas.microsoft.com/office/drawing/2014/main" id="{E7C21BCF-D460-0040-B660-FAEF7D462EBE}"/>
                </a:ext>
              </a:extLst>
            </p:cNvPr>
            <p:cNvSpPr>
              <a:spLocks noChangeArrowheads="1"/>
            </p:cNvSpPr>
            <p:nvPr/>
          </p:nvSpPr>
          <p:spPr bwMode="auto">
            <a:xfrm>
              <a:off x="9832075" y="2398954"/>
              <a:ext cx="100584" cy="584404"/>
            </a:xfrm>
            <a:prstGeom prst="rect">
              <a:avLst/>
            </a:prstGeom>
            <a:solidFill>
              <a:schemeClr val="accent3">
                <a:lumMod val="75000"/>
              </a:schemeClr>
            </a:solidFill>
            <a:ln w="3175" cap="flat">
              <a:solidFill>
                <a:schemeClr val="bg2">
                  <a:lumMod val="2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230" name="Rectangle 150">
              <a:extLst>
                <a:ext uri="{FF2B5EF4-FFF2-40B4-BE49-F238E27FC236}">
                  <a16:creationId xmlns:a16="http://schemas.microsoft.com/office/drawing/2014/main" id="{62CC7D87-02F6-214F-A8ED-47BE89E0883C}"/>
                </a:ext>
              </a:extLst>
            </p:cNvPr>
            <p:cNvSpPr>
              <a:spLocks noChangeArrowheads="1"/>
            </p:cNvSpPr>
            <p:nvPr/>
          </p:nvSpPr>
          <p:spPr bwMode="auto">
            <a:xfrm>
              <a:off x="9932615" y="2398954"/>
              <a:ext cx="100584" cy="616959"/>
            </a:xfrm>
            <a:prstGeom prst="rect">
              <a:avLst/>
            </a:prstGeom>
            <a:solidFill>
              <a:schemeClr val="accent3">
                <a:lumMod val="75000"/>
              </a:schemeClr>
            </a:solidFill>
            <a:ln w="3175" cap="flat">
              <a:solidFill>
                <a:schemeClr val="bg2">
                  <a:lumMod val="2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231" name="Rectangle 158">
              <a:extLst>
                <a:ext uri="{FF2B5EF4-FFF2-40B4-BE49-F238E27FC236}">
                  <a16:creationId xmlns:a16="http://schemas.microsoft.com/office/drawing/2014/main" id="{83AD470D-35A6-3247-B4E3-E112F9C2563E}"/>
                </a:ext>
              </a:extLst>
            </p:cNvPr>
            <p:cNvSpPr>
              <a:spLocks noChangeArrowheads="1"/>
            </p:cNvSpPr>
            <p:nvPr/>
          </p:nvSpPr>
          <p:spPr bwMode="auto">
            <a:xfrm>
              <a:off x="11038555" y="2398954"/>
              <a:ext cx="100584" cy="777353"/>
            </a:xfrm>
            <a:prstGeom prst="rect">
              <a:avLst/>
            </a:prstGeom>
            <a:solidFill>
              <a:schemeClr val="accent3">
                <a:lumMod val="75000"/>
              </a:schemeClr>
            </a:solidFill>
            <a:ln w="3175" cap="flat">
              <a:solidFill>
                <a:schemeClr val="bg2">
                  <a:lumMod val="2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232" name="Rectangle 174">
              <a:extLst>
                <a:ext uri="{FF2B5EF4-FFF2-40B4-BE49-F238E27FC236}">
                  <a16:creationId xmlns:a16="http://schemas.microsoft.com/office/drawing/2014/main" id="{110C9581-8406-8E44-8B50-29F3443AA0B4}"/>
                </a:ext>
              </a:extLst>
            </p:cNvPr>
            <p:cNvSpPr>
              <a:spLocks noChangeArrowheads="1"/>
            </p:cNvSpPr>
            <p:nvPr/>
          </p:nvSpPr>
          <p:spPr bwMode="auto">
            <a:xfrm>
              <a:off x="8768410" y="1936025"/>
              <a:ext cx="169451" cy="50818"/>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233" name="Rectangle 175">
              <a:extLst>
                <a:ext uri="{FF2B5EF4-FFF2-40B4-BE49-F238E27FC236}">
                  <a16:creationId xmlns:a16="http://schemas.microsoft.com/office/drawing/2014/main" id="{92F09B90-69A5-6F4F-8472-5F50A4396DF8}"/>
                </a:ext>
              </a:extLst>
            </p:cNvPr>
            <p:cNvSpPr>
              <a:spLocks noChangeArrowheads="1"/>
            </p:cNvSpPr>
            <p:nvPr/>
          </p:nvSpPr>
          <p:spPr bwMode="auto">
            <a:xfrm>
              <a:off x="8768410" y="2060644"/>
              <a:ext cx="169451" cy="50818"/>
            </a:xfrm>
            <a:prstGeom prst="rect">
              <a:avLst/>
            </a:prstGeom>
            <a:solidFill>
              <a:schemeClr val="accent3">
                <a:lumMod val="75000"/>
              </a:schemeClr>
            </a:solidFill>
            <a:ln w="3175" cap="flat">
              <a:solidFill>
                <a:schemeClr val="bg2">
                  <a:lumMod val="2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234" name="Line 176">
              <a:extLst>
                <a:ext uri="{FF2B5EF4-FFF2-40B4-BE49-F238E27FC236}">
                  <a16:creationId xmlns:a16="http://schemas.microsoft.com/office/drawing/2014/main" id="{96BC291B-664E-C14A-B5B5-80E9BB08589C}"/>
                </a:ext>
              </a:extLst>
            </p:cNvPr>
            <p:cNvSpPr>
              <a:spLocks noChangeShapeType="1"/>
            </p:cNvSpPr>
            <p:nvPr/>
          </p:nvSpPr>
          <p:spPr bwMode="auto">
            <a:xfrm>
              <a:off x="943571" y="2696714"/>
              <a:ext cx="10680192" cy="0"/>
            </a:xfrm>
            <a:prstGeom prst="line">
              <a:avLst/>
            </a:prstGeom>
            <a:noFill/>
            <a:ln w="12700" cap="flat">
              <a:solidFill>
                <a:schemeClr val="accent6"/>
              </a:solidFill>
              <a:prstDash val="dash"/>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235" name="TextBox 234">
              <a:extLst>
                <a:ext uri="{FF2B5EF4-FFF2-40B4-BE49-F238E27FC236}">
                  <a16:creationId xmlns:a16="http://schemas.microsoft.com/office/drawing/2014/main" id="{5E96D9C2-2639-624B-9EC3-E948909A2305}"/>
                </a:ext>
              </a:extLst>
            </p:cNvPr>
            <p:cNvSpPr txBox="1"/>
            <p:nvPr/>
          </p:nvSpPr>
          <p:spPr>
            <a:xfrm>
              <a:off x="8765384" y="1727987"/>
              <a:ext cx="2319991" cy="153841"/>
            </a:xfrm>
            <a:prstGeom prst="rect">
              <a:avLst/>
            </a:prstGeom>
            <a:noFill/>
          </p:spPr>
          <p:txBody>
            <a:bodyPr wrap="none" lIns="0" tIns="0" rIns="0" bIns="0" rtlCol="0">
              <a:spAutoFit/>
            </a:bodyPr>
            <a:lstStyle/>
            <a:p>
              <a:pPr marL="0" marR="0" lvl="0" indent="0" algn="l" defTabSz="609585" rtl="0" eaLnBrk="0" fontAlgn="base" latinLnBrk="0" hangingPunct="0">
                <a:lnSpc>
                  <a:spcPct val="100000"/>
                </a:lnSpc>
                <a:spcBef>
                  <a:spcPct val="0"/>
                </a:spcBef>
                <a:spcAft>
                  <a:spcPct val="0"/>
                </a:spcAft>
                <a:buClrTx/>
                <a:buSzTx/>
                <a:buFontTx/>
                <a:buNone/>
                <a:tabLst/>
                <a:defRPr/>
              </a:pPr>
              <a:r>
                <a:rPr kumimoji="0" lang="en-US" sz="1333" b="0" i="0" u="none" strike="noStrike" kern="1200" cap="none" spc="0" normalizeH="0" baseline="0" noProof="0" dirty="0">
                  <a:ln>
                    <a:noFill/>
                  </a:ln>
                  <a:solidFill>
                    <a:srgbClr val="002557"/>
                  </a:solidFill>
                  <a:effectLst/>
                  <a:uLnTx/>
                  <a:uFillTx/>
                  <a:latin typeface="Calibri" panose="020F0502020204030204" pitchFamily="34" charset="0"/>
                  <a:ea typeface="MS PGothic" panose="020B0600070205080204" pitchFamily="34" charset="-128"/>
                  <a:cs typeface="+mn-cs"/>
                </a:rPr>
                <a:t>HER3 Expression</a:t>
              </a:r>
            </a:p>
          </p:txBody>
        </p:sp>
        <p:sp>
          <p:nvSpPr>
            <p:cNvPr id="236" name="TextBox 235">
              <a:extLst>
                <a:ext uri="{FF2B5EF4-FFF2-40B4-BE49-F238E27FC236}">
                  <a16:creationId xmlns:a16="http://schemas.microsoft.com/office/drawing/2014/main" id="{94CF51C8-B9FE-D046-BFFD-BA2F8C1BD394}"/>
                </a:ext>
              </a:extLst>
            </p:cNvPr>
            <p:cNvSpPr txBox="1"/>
            <p:nvPr/>
          </p:nvSpPr>
          <p:spPr>
            <a:xfrm>
              <a:off x="9011999" y="1891007"/>
              <a:ext cx="634551" cy="153841"/>
            </a:xfrm>
            <a:prstGeom prst="rect">
              <a:avLst/>
            </a:prstGeom>
            <a:noFill/>
          </p:spPr>
          <p:txBody>
            <a:bodyPr wrap="none" lIns="0" tIns="0" rIns="0" bIns="0" rtlCol="0">
              <a:spAutoFit/>
            </a:bodyPr>
            <a:lstStyle/>
            <a:p>
              <a:pPr marL="0" marR="0" lvl="0" indent="0" algn="l" defTabSz="609585" rtl="0" eaLnBrk="0" fontAlgn="base" latinLnBrk="0" hangingPunct="0">
                <a:lnSpc>
                  <a:spcPct val="100000"/>
                </a:lnSpc>
                <a:spcBef>
                  <a:spcPct val="0"/>
                </a:spcBef>
                <a:spcAft>
                  <a:spcPct val="0"/>
                </a:spcAft>
                <a:buClrTx/>
                <a:buSzTx/>
                <a:buFontTx/>
                <a:buNone/>
                <a:tabLst/>
                <a:defRPr/>
              </a:pPr>
              <a:r>
                <a:rPr kumimoji="0" lang="en-US" sz="1333" b="0" i="0" u="none" strike="noStrike" kern="1200" cap="none" spc="0" normalizeH="0" baseline="0" noProof="0" dirty="0">
                  <a:ln>
                    <a:noFill/>
                  </a:ln>
                  <a:solidFill>
                    <a:srgbClr val="002557"/>
                  </a:solidFill>
                  <a:effectLst/>
                  <a:uLnTx/>
                  <a:uFillTx/>
                  <a:latin typeface="Calibri" panose="020F0502020204030204" pitchFamily="34" charset="0"/>
                  <a:ea typeface="MS PGothic" panose="020B0600070205080204" pitchFamily="34" charset="-128"/>
                  <a:cs typeface="+mn-cs"/>
                </a:rPr>
                <a:t>High</a:t>
              </a:r>
            </a:p>
          </p:txBody>
        </p:sp>
        <p:sp>
          <p:nvSpPr>
            <p:cNvPr id="237" name="TextBox 236">
              <a:extLst>
                <a:ext uri="{FF2B5EF4-FFF2-40B4-BE49-F238E27FC236}">
                  <a16:creationId xmlns:a16="http://schemas.microsoft.com/office/drawing/2014/main" id="{D5F38DC4-0B39-3B4E-88C7-6D8468EC7FA3}"/>
                </a:ext>
              </a:extLst>
            </p:cNvPr>
            <p:cNvSpPr txBox="1"/>
            <p:nvPr/>
          </p:nvSpPr>
          <p:spPr>
            <a:xfrm>
              <a:off x="9011999" y="2019027"/>
              <a:ext cx="571744" cy="153841"/>
            </a:xfrm>
            <a:prstGeom prst="rect">
              <a:avLst/>
            </a:prstGeom>
            <a:noFill/>
          </p:spPr>
          <p:txBody>
            <a:bodyPr wrap="none" lIns="0" tIns="0" rIns="0" bIns="0" rtlCol="0">
              <a:spAutoFit/>
            </a:bodyPr>
            <a:lstStyle/>
            <a:p>
              <a:pPr marL="0" marR="0" lvl="0" indent="0" algn="l" defTabSz="609585" rtl="0" eaLnBrk="0" fontAlgn="base" latinLnBrk="0" hangingPunct="0">
                <a:lnSpc>
                  <a:spcPct val="100000"/>
                </a:lnSpc>
                <a:spcBef>
                  <a:spcPct val="0"/>
                </a:spcBef>
                <a:spcAft>
                  <a:spcPct val="0"/>
                </a:spcAft>
                <a:buClrTx/>
                <a:buSzTx/>
                <a:buFontTx/>
                <a:buNone/>
                <a:tabLst/>
                <a:defRPr/>
              </a:pPr>
              <a:r>
                <a:rPr kumimoji="0" lang="en-US" sz="1333" b="0" i="0" u="none" strike="noStrike" kern="1200" cap="none" spc="0" normalizeH="0" baseline="0" noProof="0" dirty="0">
                  <a:ln>
                    <a:noFill/>
                  </a:ln>
                  <a:solidFill>
                    <a:srgbClr val="002557"/>
                  </a:solidFill>
                  <a:effectLst/>
                  <a:uLnTx/>
                  <a:uFillTx/>
                  <a:latin typeface="Calibri" panose="020F0502020204030204" pitchFamily="34" charset="0"/>
                  <a:ea typeface="MS PGothic" panose="020B0600070205080204" pitchFamily="34" charset="-128"/>
                  <a:cs typeface="+mn-cs"/>
                </a:rPr>
                <a:t>Low</a:t>
              </a:r>
            </a:p>
          </p:txBody>
        </p:sp>
        <p:sp>
          <p:nvSpPr>
            <p:cNvPr id="238" name="Line 177">
              <a:extLst>
                <a:ext uri="{FF2B5EF4-FFF2-40B4-BE49-F238E27FC236}">
                  <a16:creationId xmlns:a16="http://schemas.microsoft.com/office/drawing/2014/main" id="{BD0414F2-FDDC-BD45-8EDF-2C843ACE37FF}"/>
                </a:ext>
              </a:extLst>
            </p:cNvPr>
            <p:cNvSpPr>
              <a:spLocks noChangeShapeType="1"/>
            </p:cNvSpPr>
            <p:nvPr/>
          </p:nvSpPr>
          <p:spPr bwMode="auto">
            <a:xfrm>
              <a:off x="943571" y="2202035"/>
              <a:ext cx="10680192" cy="0"/>
            </a:xfrm>
            <a:prstGeom prst="line">
              <a:avLst/>
            </a:prstGeom>
            <a:noFill/>
            <a:ln w="12700" cap="flat">
              <a:solidFill>
                <a:srgbClr val="C00000"/>
              </a:solidFill>
              <a:prstDash val="dash"/>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239" name="Rectangle 98">
              <a:extLst>
                <a:ext uri="{FF2B5EF4-FFF2-40B4-BE49-F238E27FC236}">
                  <a16:creationId xmlns:a16="http://schemas.microsoft.com/office/drawing/2014/main" id="{C99DD774-3DE3-CE4C-B4FE-22FFBC06354D}"/>
                </a:ext>
              </a:extLst>
            </p:cNvPr>
            <p:cNvSpPr>
              <a:spLocks noChangeArrowheads="1"/>
            </p:cNvSpPr>
            <p:nvPr/>
          </p:nvSpPr>
          <p:spPr bwMode="auto">
            <a:xfrm>
              <a:off x="2792948" y="2388585"/>
              <a:ext cx="100584" cy="1588"/>
            </a:xfrm>
            <a:prstGeom prst="rect">
              <a:avLst/>
            </a:prstGeom>
            <a:solidFill>
              <a:srgbClr val="FFD966"/>
            </a:solidFill>
            <a:ln w="3175" cap="flat">
              <a:solidFill>
                <a:schemeClr val="accent4">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sp>
          <p:nvSpPr>
            <p:cNvPr id="240" name="Line 188">
              <a:extLst>
                <a:ext uri="{FF2B5EF4-FFF2-40B4-BE49-F238E27FC236}">
                  <a16:creationId xmlns:a16="http://schemas.microsoft.com/office/drawing/2014/main" id="{1E194C22-E700-8C4E-A51A-01D380B82B2F}"/>
                </a:ext>
              </a:extLst>
            </p:cNvPr>
            <p:cNvSpPr>
              <a:spLocks noChangeShapeType="1"/>
            </p:cNvSpPr>
            <p:nvPr/>
          </p:nvSpPr>
          <p:spPr bwMode="auto">
            <a:xfrm>
              <a:off x="945085" y="2398954"/>
              <a:ext cx="10698480"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mn-cs"/>
              </a:endParaRPr>
            </a:p>
          </p:txBody>
        </p:sp>
      </p:grpSp>
      <p:sp>
        <p:nvSpPr>
          <p:cNvPr id="241" name="Rectangle 240">
            <a:extLst>
              <a:ext uri="{FF2B5EF4-FFF2-40B4-BE49-F238E27FC236}">
                <a16:creationId xmlns:a16="http://schemas.microsoft.com/office/drawing/2014/main" id="{EF10C278-7DBD-0146-AC02-B1100BBE8C06}"/>
              </a:ext>
            </a:extLst>
          </p:cNvPr>
          <p:cNvSpPr/>
          <p:nvPr/>
        </p:nvSpPr>
        <p:spPr>
          <a:xfrm>
            <a:off x="2029326" y="3802487"/>
            <a:ext cx="2990609" cy="609334"/>
          </a:xfrm>
          <a:prstGeom prst="rect">
            <a:avLst/>
          </a:prstGeom>
        </p:spPr>
        <p:txBody>
          <a:bodyPr wrap="square" lIns="0" rIns="0">
            <a:spAutoFit/>
          </a:bodyPr>
          <a:lstStyle/>
          <a:p>
            <a:pPr marL="0" marR="0" lvl="0" indent="0" algn="ctr" defTabSz="914354" rtl="0" eaLnBrk="1" fontAlgn="auto" latinLnBrk="0" hangingPunct="1">
              <a:lnSpc>
                <a:spcPct val="90000"/>
              </a:lnSpc>
              <a:spcBef>
                <a:spcPts val="0"/>
              </a:spcBef>
              <a:spcAft>
                <a:spcPts val="0"/>
              </a:spcAft>
              <a:buClrTx/>
              <a:buSzTx/>
              <a:buFontTx/>
              <a:buNone/>
              <a:tabLst/>
              <a:defRPr/>
            </a:pPr>
            <a:r>
              <a:rPr kumimoji="0" lang="en-GB" sz="2133" b="1"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rPr>
              <a:t>Response in HR+ </a:t>
            </a:r>
          </a:p>
          <a:p>
            <a:pPr marL="0" marR="0" lvl="0" indent="0" algn="ctr" defTabSz="914354" rtl="0" eaLnBrk="1" fontAlgn="auto" latinLnBrk="0" hangingPunct="1">
              <a:lnSpc>
                <a:spcPct val="90000"/>
              </a:lnSpc>
              <a:spcBef>
                <a:spcPts val="0"/>
              </a:spcBef>
              <a:spcAft>
                <a:spcPts val="0"/>
              </a:spcAft>
              <a:buClrTx/>
              <a:buSzTx/>
              <a:buFontTx/>
              <a:buNone/>
              <a:tabLst/>
              <a:defRPr/>
            </a:pPr>
            <a:r>
              <a:rPr kumimoji="0" lang="en-GB" sz="1600" b="1"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rPr>
              <a:t>(HER3 high and low)</a:t>
            </a:r>
            <a:endParaRPr kumimoji="0" lang="en-GB" sz="1600" b="0" i="0" u="none" strike="noStrike" kern="120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242" name="Content Placeholder 21">
            <a:extLst>
              <a:ext uri="{FF2B5EF4-FFF2-40B4-BE49-F238E27FC236}">
                <a16:creationId xmlns:a16="http://schemas.microsoft.com/office/drawing/2014/main" id="{B3EFED89-D5A0-E147-A5DC-9C3129B01621}"/>
              </a:ext>
            </a:extLst>
          </p:cNvPr>
          <p:cNvSpPr txBox="1">
            <a:spLocks/>
          </p:cNvSpPr>
          <p:nvPr/>
        </p:nvSpPr>
        <p:spPr bwMode="auto">
          <a:xfrm>
            <a:off x="1021541" y="2757217"/>
            <a:ext cx="2738208" cy="765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noAutofit/>
          </a:bodyPr>
          <a:lstStyle>
            <a:lvl1pPr marL="342900" indent="-342900" algn="l" defTabSz="457200" rtl="0" eaLnBrk="1" fontAlgn="base" hangingPunct="1">
              <a:spcBef>
                <a:spcPct val="20000"/>
              </a:spcBef>
              <a:spcAft>
                <a:spcPct val="0"/>
              </a:spcAft>
              <a:buClr>
                <a:schemeClr val="tx1"/>
              </a:buClr>
              <a:buSzPct val="35000"/>
              <a:buFont typeface="Wingdings" panose="05000000000000000000" pitchFamily="2" charset="2"/>
              <a:buChar char="u"/>
              <a:defRPr sz="2100" kern="1200">
                <a:solidFill>
                  <a:schemeClr val="tx2"/>
                </a:solidFill>
                <a:latin typeface="Arial" panose="020B0604020202020204" pitchFamily="34" charset="0"/>
                <a:ea typeface="MS PGothic" pitchFamily="34" charset="-128"/>
                <a:cs typeface="Arial" panose="020B0604020202020204" pitchFamily="34" charset="0"/>
              </a:defRPr>
            </a:lvl1pPr>
            <a:lvl2pPr marL="742950" indent="-285750" algn="l" defTabSz="457200" rtl="0" eaLnBrk="1" fontAlgn="base" hangingPunct="1">
              <a:spcBef>
                <a:spcPct val="20000"/>
              </a:spcBef>
              <a:spcAft>
                <a:spcPct val="0"/>
              </a:spcAft>
              <a:buClr>
                <a:schemeClr val="tx1"/>
              </a:buClr>
              <a:buSzPct val="35000"/>
              <a:buFont typeface="Wingdings" panose="05000000000000000000" pitchFamily="2" charset="2"/>
              <a:buChar char="u"/>
              <a:defRPr sz="1800" kern="1200">
                <a:solidFill>
                  <a:schemeClr val="tx2"/>
                </a:solidFill>
                <a:latin typeface="Arial" panose="020B0604020202020204" pitchFamily="34" charset="0"/>
                <a:ea typeface="MS PGothic" pitchFamily="34" charset="-128"/>
                <a:cs typeface="Arial" panose="020B0604020202020204" pitchFamily="34" charset="0"/>
              </a:defRPr>
            </a:lvl2pPr>
            <a:lvl3pPr marL="1143000" indent="-228600" algn="l" defTabSz="457200" rtl="0" eaLnBrk="1" fontAlgn="base" hangingPunct="1">
              <a:spcBef>
                <a:spcPct val="20000"/>
              </a:spcBef>
              <a:spcAft>
                <a:spcPct val="0"/>
              </a:spcAft>
              <a:buClr>
                <a:schemeClr val="tx1"/>
              </a:buClr>
              <a:buSzPct val="35000"/>
              <a:buFont typeface="Wingdings" panose="05000000000000000000" pitchFamily="2" charset="2"/>
              <a:buChar char="u"/>
              <a:defRPr sz="1500" kern="1200">
                <a:solidFill>
                  <a:schemeClr val="tx2"/>
                </a:solidFill>
                <a:latin typeface="Arial" panose="020B0604020202020204" pitchFamily="34" charset="0"/>
                <a:ea typeface="MS PGothic" pitchFamily="34" charset="-128"/>
                <a:cs typeface="Arial" panose="020B0604020202020204" pitchFamily="34" charset="0"/>
              </a:defRPr>
            </a:lvl3pPr>
            <a:lvl4pPr marL="1600200" indent="-228600" algn="l" defTabSz="457200" rtl="0" eaLnBrk="1" fontAlgn="base" hangingPunct="1">
              <a:spcBef>
                <a:spcPct val="20000"/>
              </a:spcBef>
              <a:spcAft>
                <a:spcPct val="0"/>
              </a:spcAft>
              <a:buFont typeface="Arial" panose="020B0604020202020204" pitchFamily="34" charset="0"/>
              <a:buChar char="–"/>
              <a:defRPr sz="1350" kern="1200">
                <a:solidFill>
                  <a:schemeClr val="tx2"/>
                </a:solidFill>
                <a:latin typeface="+mn-lt"/>
                <a:ea typeface="MS PGothic" pitchFamily="34" charset="-128"/>
                <a:cs typeface="+mn-cs"/>
              </a:defRPr>
            </a:lvl4pPr>
            <a:lvl5pPr marL="2057400" indent="-228600" algn="l" defTabSz="457200" rtl="0" eaLnBrk="1" fontAlgn="base" hangingPunct="1">
              <a:spcBef>
                <a:spcPct val="20000"/>
              </a:spcBef>
              <a:spcAft>
                <a:spcPct val="0"/>
              </a:spcAft>
              <a:buFont typeface="Arial" panose="020B0604020202020204" pitchFamily="34" charset="0"/>
              <a:buChar char="»"/>
              <a:defRPr sz="1350" kern="1200">
                <a:solidFill>
                  <a:schemeClr val="tx2"/>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135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135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135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1350" kern="1200">
                <a:solidFill>
                  <a:schemeClr val="tx1"/>
                </a:solidFill>
                <a:latin typeface="+mn-lt"/>
                <a:ea typeface="+mn-ea"/>
                <a:cs typeface="+mn-cs"/>
              </a:defRPr>
            </a:lvl9pPr>
          </a:lstStyle>
          <a:p>
            <a:pPr marL="0" marR="0" lvl="0" indent="0" algn="ctr" defTabSz="609585" rtl="0" eaLnBrk="1" fontAlgn="base" latinLnBrk="0" hangingPunct="1">
              <a:lnSpc>
                <a:spcPct val="100000"/>
              </a:lnSpc>
              <a:spcBef>
                <a:spcPts val="0"/>
              </a:spcBef>
              <a:spcAft>
                <a:spcPts val="0"/>
              </a:spcAft>
              <a:buClr>
                <a:prstClr val="black"/>
              </a:buClr>
              <a:buSzPct val="35000"/>
              <a:buFont typeface="Wingdings" panose="05000000000000000000" pitchFamily="2" charset="2"/>
              <a:buNone/>
              <a:tabLst/>
              <a:defRPr/>
            </a:pPr>
            <a:r>
              <a:rPr kumimoji="0" lang="en-US" sz="1600" b="1" i="0" u="none" strike="noStrike" kern="1200" cap="none" spc="0" normalizeH="0" baseline="0" noProof="0" dirty="0">
                <a:ln>
                  <a:noFill/>
                </a:ln>
                <a:solidFill>
                  <a:prstClr val="black"/>
                </a:solidFill>
                <a:effectLst/>
                <a:uLnTx/>
                <a:uFillTx/>
                <a:latin typeface="Calibri" panose="020F0502020204030204" pitchFamily="34" charset="0"/>
                <a:ea typeface="MS PGothic" pitchFamily="34" charset="-128"/>
                <a:cs typeface="Calibri" panose="020F0502020204030204" pitchFamily="34" charset="0"/>
              </a:rPr>
              <a:t>ORR 22.6%, SD 56.6%</a:t>
            </a:r>
          </a:p>
          <a:p>
            <a:pPr marL="0" marR="0" lvl="0" indent="0" algn="ctr" defTabSz="609585" rtl="0" eaLnBrk="1" fontAlgn="base" latinLnBrk="0" hangingPunct="1">
              <a:lnSpc>
                <a:spcPct val="100000"/>
              </a:lnSpc>
              <a:spcBef>
                <a:spcPts val="0"/>
              </a:spcBef>
              <a:spcAft>
                <a:spcPts val="0"/>
              </a:spcAft>
              <a:buClr>
                <a:prstClr val="black"/>
              </a:buClr>
              <a:buSzPct val="35000"/>
              <a:buFont typeface="Wingdings" panose="05000000000000000000" pitchFamily="2" charset="2"/>
              <a:buNone/>
              <a:tabLst/>
              <a:defRPr/>
            </a:pPr>
            <a:r>
              <a:rPr kumimoji="0" lang="en-US" sz="1600" b="1" i="0" u="none" strike="noStrike" kern="1200" cap="none" spc="0" normalizeH="0" baseline="0" noProof="0" dirty="0">
                <a:ln>
                  <a:noFill/>
                </a:ln>
                <a:solidFill>
                  <a:prstClr val="black"/>
                </a:solidFill>
                <a:effectLst/>
                <a:uLnTx/>
                <a:uFillTx/>
                <a:latin typeface="Calibri" panose="020F0502020204030204" pitchFamily="34" charset="0"/>
                <a:ea typeface="MS PGothic" pitchFamily="34" charset="-128"/>
                <a:cs typeface="Calibri" panose="020F0502020204030204" pitchFamily="34" charset="0"/>
              </a:rPr>
              <a:t>PFS 5.5m </a:t>
            </a:r>
          </a:p>
        </p:txBody>
      </p:sp>
      <p:sp>
        <p:nvSpPr>
          <p:cNvPr id="243" name="Content Placeholder 21">
            <a:extLst>
              <a:ext uri="{FF2B5EF4-FFF2-40B4-BE49-F238E27FC236}">
                <a16:creationId xmlns:a16="http://schemas.microsoft.com/office/drawing/2014/main" id="{1DCBB6B4-0AA2-3144-91FE-848D37986F97}"/>
              </a:ext>
            </a:extLst>
          </p:cNvPr>
          <p:cNvSpPr txBox="1">
            <a:spLocks/>
          </p:cNvSpPr>
          <p:nvPr/>
        </p:nvSpPr>
        <p:spPr bwMode="auto">
          <a:xfrm>
            <a:off x="1021541" y="5523017"/>
            <a:ext cx="2738208" cy="765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noAutofit/>
          </a:bodyPr>
          <a:lstStyle>
            <a:lvl1pPr marL="342900" indent="-342900" algn="l" defTabSz="457200" rtl="0" eaLnBrk="1" fontAlgn="base" hangingPunct="1">
              <a:spcBef>
                <a:spcPct val="20000"/>
              </a:spcBef>
              <a:spcAft>
                <a:spcPct val="0"/>
              </a:spcAft>
              <a:buClr>
                <a:schemeClr val="tx1"/>
              </a:buClr>
              <a:buSzPct val="35000"/>
              <a:buFont typeface="Wingdings" panose="05000000000000000000" pitchFamily="2" charset="2"/>
              <a:buChar char="u"/>
              <a:defRPr sz="2100" kern="1200">
                <a:solidFill>
                  <a:schemeClr val="tx2"/>
                </a:solidFill>
                <a:latin typeface="Arial" panose="020B0604020202020204" pitchFamily="34" charset="0"/>
                <a:ea typeface="MS PGothic" pitchFamily="34" charset="-128"/>
                <a:cs typeface="Arial" panose="020B0604020202020204" pitchFamily="34" charset="0"/>
              </a:defRPr>
            </a:lvl1pPr>
            <a:lvl2pPr marL="742950" indent="-285750" algn="l" defTabSz="457200" rtl="0" eaLnBrk="1" fontAlgn="base" hangingPunct="1">
              <a:spcBef>
                <a:spcPct val="20000"/>
              </a:spcBef>
              <a:spcAft>
                <a:spcPct val="0"/>
              </a:spcAft>
              <a:buClr>
                <a:schemeClr val="tx1"/>
              </a:buClr>
              <a:buSzPct val="35000"/>
              <a:buFont typeface="Wingdings" panose="05000000000000000000" pitchFamily="2" charset="2"/>
              <a:buChar char="u"/>
              <a:defRPr sz="1800" kern="1200">
                <a:solidFill>
                  <a:schemeClr val="tx2"/>
                </a:solidFill>
                <a:latin typeface="Arial" panose="020B0604020202020204" pitchFamily="34" charset="0"/>
                <a:ea typeface="MS PGothic" pitchFamily="34" charset="-128"/>
                <a:cs typeface="Arial" panose="020B0604020202020204" pitchFamily="34" charset="0"/>
              </a:defRPr>
            </a:lvl2pPr>
            <a:lvl3pPr marL="1143000" indent="-228600" algn="l" defTabSz="457200" rtl="0" eaLnBrk="1" fontAlgn="base" hangingPunct="1">
              <a:spcBef>
                <a:spcPct val="20000"/>
              </a:spcBef>
              <a:spcAft>
                <a:spcPct val="0"/>
              </a:spcAft>
              <a:buClr>
                <a:schemeClr val="tx1"/>
              </a:buClr>
              <a:buSzPct val="35000"/>
              <a:buFont typeface="Wingdings" panose="05000000000000000000" pitchFamily="2" charset="2"/>
              <a:buChar char="u"/>
              <a:defRPr sz="1500" kern="1200">
                <a:solidFill>
                  <a:schemeClr val="tx2"/>
                </a:solidFill>
                <a:latin typeface="Arial" panose="020B0604020202020204" pitchFamily="34" charset="0"/>
                <a:ea typeface="MS PGothic" pitchFamily="34" charset="-128"/>
                <a:cs typeface="Arial" panose="020B0604020202020204" pitchFamily="34" charset="0"/>
              </a:defRPr>
            </a:lvl3pPr>
            <a:lvl4pPr marL="1600200" indent="-228600" algn="l" defTabSz="457200" rtl="0" eaLnBrk="1" fontAlgn="base" hangingPunct="1">
              <a:spcBef>
                <a:spcPct val="20000"/>
              </a:spcBef>
              <a:spcAft>
                <a:spcPct val="0"/>
              </a:spcAft>
              <a:buFont typeface="Arial" panose="020B0604020202020204" pitchFamily="34" charset="0"/>
              <a:buChar char="–"/>
              <a:defRPr sz="1350" kern="1200">
                <a:solidFill>
                  <a:schemeClr val="tx2"/>
                </a:solidFill>
                <a:latin typeface="+mn-lt"/>
                <a:ea typeface="MS PGothic" pitchFamily="34" charset="-128"/>
                <a:cs typeface="+mn-cs"/>
              </a:defRPr>
            </a:lvl4pPr>
            <a:lvl5pPr marL="2057400" indent="-228600" algn="l" defTabSz="457200" rtl="0" eaLnBrk="1" fontAlgn="base" hangingPunct="1">
              <a:spcBef>
                <a:spcPct val="20000"/>
              </a:spcBef>
              <a:spcAft>
                <a:spcPct val="0"/>
              </a:spcAft>
              <a:buFont typeface="Arial" panose="020B0604020202020204" pitchFamily="34" charset="0"/>
              <a:buChar char="»"/>
              <a:defRPr sz="1350" kern="1200">
                <a:solidFill>
                  <a:schemeClr val="tx2"/>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135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135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135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1350" kern="1200">
                <a:solidFill>
                  <a:schemeClr val="tx1"/>
                </a:solidFill>
                <a:latin typeface="+mn-lt"/>
                <a:ea typeface="+mn-ea"/>
                <a:cs typeface="+mn-cs"/>
              </a:defRPr>
            </a:lvl9pPr>
          </a:lstStyle>
          <a:p>
            <a:pPr marL="0" marR="0" lvl="0" indent="0" algn="ctr" defTabSz="609585" rtl="0" eaLnBrk="1" fontAlgn="base" latinLnBrk="0" hangingPunct="1">
              <a:lnSpc>
                <a:spcPct val="100000"/>
              </a:lnSpc>
              <a:spcBef>
                <a:spcPts val="0"/>
              </a:spcBef>
              <a:spcAft>
                <a:spcPts val="0"/>
              </a:spcAft>
              <a:buClr>
                <a:prstClr val="black"/>
              </a:buClr>
              <a:buSzPct val="35000"/>
              <a:buFont typeface="Wingdings" panose="05000000000000000000" pitchFamily="2" charset="2"/>
              <a:buNone/>
              <a:tabLst/>
              <a:defRPr/>
            </a:pPr>
            <a:r>
              <a:rPr kumimoji="0" lang="en-US" sz="1600" b="1" i="0" u="none" strike="noStrike" kern="1200" cap="none" spc="0" normalizeH="0" baseline="0" noProof="0" dirty="0">
                <a:ln>
                  <a:noFill/>
                </a:ln>
                <a:solidFill>
                  <a:prstClr val="black"/>
                </a:solidFill>
                <a:effectLst/>
                <a:uLnTx/>
                <a:uFillTx/>
                <a:latin typeface="Calibri" panose="020F0502020204030204" pitchFamily="34" charset="0"/>
                <a:ea typeface="MS PGothic" pitchFamily="34" charset="-128"/>
                <a:cs typeface="Calibri" panose="020F0502020204030204" pitchFamily="34" charset="0"/>
              </a:rPr>
              <a:t>ORR 30.1%, SD 50.4%</a:t>
            </a:r>
          </a:p>
          <a:p>
            <a:pPr marL="0" marR="0" lvl="0" indent="0" algn="ctr" defTabSz="609585" rtl="0" eaLnBrk="1" fontAlgn="base" latinLnBrk="0" hangingPunct="1">
              <a:lnSpc>
                <a:spcPct val="100000"/>
              </a:lnSpc>
              <a:spcBef>
                <a:spcPts val="0"/>
              </a:spcBef>
              <a:spcAft>
                <a:spcPts val="0"/>
              </a:spcAft>
              <a:buClr>
                <a:prstClr val="black"/>
              </a:buClr>
              <a:buSzPct val="35000"/>
              <a:buFont typeface="Wingdings" panose="05000000000000000000" pitchFamily="2" charset="2"/>
              <a:buNone/>
              <a:tabLst/>
              <a:defRPr/>
            </a:pPr>
            <a:r>
              <a:rPr kumimoji="0" lang="en-US" sz="1600" b="1" i="0" u="none" strike="noStrike" kern="1200" cap="none" spc="0" normalizeH="0" baseline="0" noProof="0" dirty="0">
                <a:ln>
                  <a:noFill/>
                </a:ln>
                <a:solidFill>
                  <a:prstClr val="black"/>
                </a:solidFill>
                <a:effectLst/>
                <a:uLnTx/>
                <a:uFillTx/>
                <a:latin typeface="Calibri" panose="020F0502020204030204" pitchFamily="34" charset="0"/>
                <a:ea typeface="MS PGothic" pitchFamily="34" charset="-128"/>
                <a:cs typeface="Calibri" panose="020F0502020204030204" pitchFamily="34" charset="0"/>
              </a:rPr>
              <a:t>PFS 7.4m </a:t>
            </a:r>
          </a:p>
        </p:txBody>
      </p:sp>
    </p:spTree>
    <p:extLst>
      <p:ext uri="{BB962C8B-B14F-4D97-AF65-F5344CB8AC3E}">
        <p14:creationId xmlns:p14="http://schemas.microsoft.com/office/powerpoint/2010/main" val="27490704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 name="Picture 42">
            <a:extLst>
              <a:ext uri="{FF2B5EF4-FFF2-40B4-BE49-F238E27FC236}">
                <a16:creationId xmlns:a16="http://schemas.microsoft.com/office/drawing/2014/main" id="{1416EC44-C723-E64E-AAF0-A23CA22DBEA1}"/>
              </a:ext>
            </a:extLst>
          </p:cNvPr>
          <p:cNvPicPr>
            <a:picLocks noChangeAspect="1"/>
          </p:cNvPicPr>
          <p:nvPr/>
        </p:nvPicPr>
        <p:blipFill rotWithShape="1">
          <a:blip r:embed="rId3"/>
          <a:srcRect l="2262" t="3193" r="2256" b="71000"/>
          <a:stretch/>
        </p:blipFill>
        <p:spPr>
          <a:xfrm>
            <a:off x="4565756" y="1356641"/>
            <a:ext cx="3186966" cy="2428616"/>
          </a:xfrm>
          <a:prstGeom prst="rect">
            <a:avLst/>
          </a:prstGeom>
        </p:spPr>
      </p:pic>
      <p:sp>
        <p:nvSpPr>
          <p:cNvPr id="7" name="Rectangle 6">
            <a:extLst>
              <a:ext uri="{FF2B5EF4-FFF2-40B4-BE49-F238E27FC236}">
                <a16:creationId xmlns:a16="http://schemas.microsoft.com/office/drawing/2014/main" id="{F40DDC55-CBE9-AA96-F37F-CF7B98E3695F}"/>
              </a:ext>
            </a:extLst>
          </p:cNvPr>
          <p:cNvSpPr/>
          <p:nvPr/>
        </p:nvSpPr>
        <p:spPr>
          <a:xfrm>
            <a:off x="5180999" y="1429415"/>
            <a:ext cx="2374842" cy="513901"/>
          </a:xfrm>
          <a:prstGeom prst="rect">
            <a:avLst/>
          </a:prstGeom>
          <a:solidFill>
            <a:schemeClr val="bg1"/>
          </a:solidFill>
        </p:spPr>
        <p:txBody>
          <a:bodyPr wrap="none" rtlCol="0" anchor="ctr">
            <a:spAutoFit/>
          </a:bodyPr>
          <a:lstStyle/>
          <a:p>
            <a:pPr marL="0" marR="0" lvl="0" indent="0" algn="ctr"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endParaRPr>
          </a:p>
        </p:txBody>
      </p:sp>
      <p:sp>
        <p:nvSpPr>
          <p:cNvPr id="16" name="Google Shape;894;g8809af034a_0_323">
            <a:extLst>
              <a:ext uri="{FF2B5EF4-FFF2-40B4-BE49-F238E27FC236}">
                <a16:creationId xmlns:a16="http://schemas.microsoft.com/office/drawing/2014/main" id="{FA00AE9D-F424-1049-AABE-B645C86EECCA}"/>
              </a:ext>
            </a:extLst>
          </p:cNvPr>
          <p:cNvSpPr/>
          <p:nvPr/>
        </p:nvSpPr>
        <p:spPr>
          <a:xfrm rot="13589492">
            <a:off x="4301978" y="4908647"/>
            <a:ext cx="702556" cy="432843"/>
          </a:xfrm>
          <a:prstGeom prst="rightArrow">
            <a:avLst>
              <a:gd name="adj1" fmla="val 50000"/>
              <a:gd name="adj2" fmla="val 50000"/>
            </a:avLst>
          </a:prstGeom>
          <a:solidFill>
            <a:srgbClr val="FF3399"/>
          </a:solidFill>
          <a:ln>
            <a:noFill/>
          </a:ln>
        </p:spPr>
        <p:txBody>
          <a:bodyPr spcFirstLastPara="1" wrap="square" lIns="121895" tIns="60931" rIns="121895" bIns="60931" anchor="ctr" anchorCtr="0">
            <a:noAutofit/>
          </a:bodyPr>
          <a:lstStyle/>
          <a:p>
            <a:pPr marL="0" marR="0" lvl="0" indent="0" algn="ctr" defTabSz="914336" rtl="0" eaLnBrk="0" fontAlgn="base" latinLnBrk="0" hangingPunct="0">
              <a:lnSpc>
                <a:spcPct val="100000"/>
              </a:lnSpc>
              <a:spcBef>
                <a:spcPct val="0"/>
              </a:spcBef>
              <a:spcAft>
                <a:spcPct val="0"/>
              </a:spcAft>
              <a:buClr>
                <a:srgbClr val="000000"/>
              </a:buClr>
              <a:buSzPts val="1350"/>
              <a:buFontTx/>
              <a:buNone/>
              <a:tabLst/>
              <a:defRPr/>
            </a:pPr>
            <a:endParaRPr kumimoji="0" sz="1799" b="0" i="0" u="none" strike="noStrike" kern="1200" cap="none" spc="0" normalizeH="0" baseline="0" noProof="0">
              <a:ln>
                <a:noFill/>
              </a:ln>
              <a:solidFill>
                <a:srgbClr val="494C4D"/>
              </a:solidFill>
              <a:effectLst/>
              <a:uLnTx/>
              <a:uFillTx/>
              <a:latin typeface="Arial"/>
              <a:ea typeface="Arial"/>
              <a:cs typeface="Arial"/>
              <a:sym typeface="Arial"/>
            </a:endParaRPr>
          </a:p>
        </p:txBody>
      </p:sp>
      <p:sp>
        <p:nvSpPr>
          <p:cNvPr id="19" name="Google Shape;897;g8809af034a_0_323">
            <a:extLst>
              <a:ext uri="{FF2B5EF4-FFF2-40B4-BE49-F238E27FC236}">
                <a16:creationId xmlns:a16="http://schemas.microsoft.com/office/drawing/2014/main" id="{E89A82B3-A38A-E341-9443-41F6BB01C0F6}"/>
              </a:ext>
            </a:extLst>
          </p:cNvPr>
          <p:cNvSpPr txBox="1"/>
          <p:nvPr/>
        </p:nvSpPr>
        <p:spPr>
          <a:xfrm>
            <a:off x="5864197" y="3928533"/>
            <a:ext cx="1548603" cy="400017"/>
          </a:xfrm>
          <a:prstGeom prst="rect">
            <a:avLst/>
          </a:prstGeom>
          <a:noFill/>
          <a:ln>
            <a:noFill/>
          </a:ln>
        </p:spPr>
        <p:txBody>
          <a:bodyPr spcFirstLastPara="1" wrap="square" lIns="121895" tIns="60931" rIns="121895" bIns="60931" anchor="t" anchorCtr="0">
            <a:noAutofit/>
          </a:bodyPr>
          <a:lstStyle/>
          <a:p>
            <a:pPr marL="0" marR="0" lvl="0" indent="0" algn="l" defTabSz="914336" rtl="0" eaLnBrk="0" fontAlgn="base" latinLnBrk="0" hangingPunct="0">
              <a:lnSpc>
                <a:spcPct val="100000"/>
              </a:lnSpc>
              <a:spcBef>
                <a:spcPct val="0"/>
              </a:spcBef>
              <a:spcAft>
                <a:spcPct val="0"/>
              </a:spcAft>
              <a:buClr>
                <a:srgbClr val="000000"/>
              </a:buClr>
              <a:buSzPts val="1350"/>
              <a:buFontTx/>
              <a:buNone/>
              <a:tabLst/>
              <a:defRPr/>
            </a:pPr>
            <a:r>
              <a:rPr kumimoji="0" lang="en-US" sz="1867" b="1" i="0" u="none" strike="sngStrike" kern="1200" cap="none" spc="0" normalizeH="0" baseline="0" noProof="0" dirty="0" err="1">
                <a:ln>
                  <a:noFill/>
                </a:ln>
                <a:solidFill>
                  <a:srgbClr val="494C4D"/>
                </a:solidFill>
                <a:effectLst/>
                <a:uLnTx/>
                <a:uFillTx/>
                <a:latin typeface="Calibri" panose="020F0502020204030204" pitchFamily="34" charset="0"/>
                <a:ea typeface="Arial"/>
                <a:cs typeface="Calibri" panose="020F0502020204030204" pitchFamily="34" charset="0"/>
                <a:sym typeface="Arial"/>
              </a:rPr>
              <a:t>gpNMB</a:t>
            </a:r>
            <a:endParaRPr kumimoji="0" sz="1867" b="1" i="0" u="none" strike="sngStrike" kern="1200" cap="none" spc="0" normalizeH="0" baseline="0" noProof="0" dirty="0">
              <a:ln>
                <a:noFill/>
              </a:ln>
              <a:solidFill>
                <a:srgbClr val="494C4D"/>
              </a:solidFill>
              <a:effectLst/>
              <a:uLnTx/>
              <a:uFillTx/>
              <a:latin typeface="Calibri" panose="020F0502020204030204" pitchFamily="34" charset="0"/>
              <a:ea typeface="Arial"/>
              <a:cs typeface="Calibri" panose="020F0502020204030204" pitchFamily="34" charset="0"/>
              <a:sym typeface="Arial"/>
            </a:endParaRPr>
          </a:p>
        </p:txBody>
      </p:sp>
      <p:sp>
        <p:nvSpPr>
          <p:cNvPr id="20" name="Google Shape;898;g8809af034a_0_323">
            <a:extLst>
              <a:ext uri="{FF2B5EF4-FFF2-40B4-BE49-F238E27FC236}">
                <a16:creationId xmlns:a16="http://schemas.microsoft.com/office/drawing/2014/main" id="{AC3C34ED-D799-D748-BC95-45074D3F1451}"/>
              </a:ext>
            </a:extLst>
          </p:cNvPr>
          <p:cNvSpPr txBox="1"/>
          <p:nvPr/>
        </p:nvSpPr>
        <p:spPr>
          <a:xfrm rot="21044091">
            <a:off x="4751629" y="4088773"/>
            <a:ext cx="1125363" cy="400079"/>
          </a:xfrm>
          <a:prstGeom prst="rect">
            <a:avLst/>
          </a:prstGeom>
          <a:noFill/>
          <a:ln>
            <a:noFill/>
          </a:ln>
        </p:spPr>
        <p:txBody>
          <a:bodyPr spcFirstLastPara="1" wrap="square" lIns="121895" tIns="60931" rIns="121895" bIns="60931" anchor="t" anchorCtr="0">
            <a:noAutofit/>
          </a:bodyPr>
          <a:lstStyle/>
          <a:p>
            <a:pPr marL="0" marR="0" lvl="0" indent="0" algn="ctr" defTabSz="914336" rtl="0" eaLnBrk="0" fontAlgn="base" latinLnBrk="0" hangingPunct="0">
              <a:lnSpc>
                <a:spcPct val="100000"/>
              </a:lnSpc>
              <a:spcBef>
                <a:spcPct val="0"/>
              </a:spcBef>
              <a:spcAft>
                <a:spcPct val="0"/>
              </a:spcAft>
              <a:buClr>
                <a:srgbClr val="000000"/>
              </a:buClr>
              <a:buSzPts val="1350"/>
              <a:buFontTx/>
              <a:buNone/>
              <a:tabLst/>
              <a:defRPr/>
            </a:pPr>
            <a:r>
              <a:rPr kumimoji="0" lang="en-US" sz="1867" b="1" i="0" u="none" strike="noStrike" kern="1200" cap="none" spc="0" normalizeH="0" baseline="0" noProof="0" dirty="0">
                <a:ln>
                  <a:noFill/>
                </a:ln>
                <a:solidFill>
                  <a:srgbClr val="494C4D"/>
                </a:solidFill>
                <a:effectLst/>
                <a:uLnTx/>
                <a:uFillTx/>
                <a:latin typeface="Calibri" panose="020F0502020204030204" pitchFamily="34" charset="0"/>
                <a:ea typeface="Arial"/>
                <a:cs typeface="Calibri" panose="020F0502020204030204" pitchFamily="34" charset="0"/>
                <a:sym typeface="Arial"/>
              </a:rPr>
              <a:t>PTK7</a:t>
            </a:r>
            <a:endParaRPr kumimoji="0" sz="1867" b="1" i="0" u="none" strike="noStrike" kern="1200" cap="none" spc="0" normalizeH="0" baseline="0" noProof="0" dirty="0">
              <a:ln>
                <a:noFill/>
              </a:ln>
              <a:solidFill>
                <a:srgbClr val="000000"/>
              </a:solidFill>
              <a:effectLst/>
              <a:uLnTx/>
              <a:uFillTx/>
              <a:latin typeface="Calibri" panose="020F0502020204030204" pitchFamily="34" charset="0"/>
              <a:ea typeface="Arial"/>
              <a:cs typeface="Calibri" panose="020F0502020204030204" pitchFamily="34" charset="0"/>
              <a:sym typeface="Arial"/>
            </a:endParaRPr>
          </a:p>
        </p:txBody>
      </p:sp>
      <p:sp>
        <p:nvSpPr>
          <p:cNvPr id="21" name="Google Shape;899;g8809af034a_0_323">
            <a:extLst>
              <a:ext uri="{FF2B5EF4-FFF2-40B4-BE49-F238E27FC236}">
                <a16:creationId xmlns:a16="http://schemas.microsoft.com/office/drawing/2014/main" id="{7F59C086-7211-4A40-9872-82DC0E578751}"/>
              </a:ext>
            </a:extLst>
          </p:cNvPr>
          <p:cNvSpPr txBox="1"/>
          <p:nvPr/>
        </p:nvSpPr>
        <p:spPr>
          <a:xfrm rot="19188108">
            <a:off x="3546555" y="4568371"/>
            <a:ext cx="1481464" cy="496935"/>
          </a:xfrm>
          <a:prstGeom prst="rect">
            <a:avLst/>
          </a:prstGeom>
          <a:noFill/>
          <a:ln>
            <a:noFill/>
          </a:ln>
        </p:spPr>
        <p:txBody>
          <a:bodyPr spcFirstLastPara="1" wrap="square" lIns="121895" tIns="60931" rIns="121895" bIns="60931" anchor="t" anchorCtr="0">
            <a:noAutofit/>
          </a:bodyPr>
          <a:lstStyle/>
          <a:p>
            <a:pPr marL="0" marR="0" lvl="0" indent="0" algn="ctr" defTabSz="914336" rtl="0" eaLnBrk="0" fontAlgn="base" latinLnBrk="0" hangingPunct="0">
              <a:lnSpc>
                <a:spcPct val="100000"/>
              </a:lnSpc>
              <a:spcBef>
                <a:spcPct val="0"/>
              </a:spcBef>
              <a:spcAft>
                <a:spcPct val="0"/>
              </a:spcAft>
              <a:buClr>
                <a:srgbClr val="000000"/>
              </a:buClr>
              <a:buSzPts val="1200"/>
              <a:buFontTx/>
              <a:buNone/>
              <a:tabLst/>
              <a:defRPr/>
            </a:pPr>
            <a:r>
              <a:rPr kumimoji="0" lang="en-US" sz="1867" b="1" i="0" u="none" strike="noStrike" kern="1200" cap="none" spc="0" normalizeH="0" baseline="0" noProof="0" dirty="0">
                <a:ln>
                  <a:noFill/>
                </a:ln>
                <a:solidFill>
                  <a:srgbClr val="494C4D"/>
                </a:solidFill>
                <a:effectLst/>
                <a:uLnTx/>
                <a:uFillTx/>
                <a:latin typeface="Calibri" panose="020F0502020204030204" pitchFamily="34" charset="0"/>
                <a:ea typeface="Arial"/>
                <a:cs typeface="Calibri" panose="020F0502020204030204" pitchFamily="34" charset="0"/>
                <a:sym typeface="Arial"/>
              </a:rPr>
              <a:t>TROP2</a:t>
            </a:r>
            <a:endParaRPr kumimoji="0" sz="1867" b="1" i="0" u="none" strike="noStrike" kern="1200" cap="none" spc="0" normalizeH="0" baseline="0" noProof="0" dirty="0">
              <a:ln>
                <a:noFill/>
              </a:ln>
              <a:solidFill>
                <a:srgbClr val="000000"/>
              </a:solidFill>
              <a:effectLst/>
              <a:uLnTx/>
              <a:uFillTx/>
              <a:latin typeface="Calibri" panose="020F0502020204030204" pitchFamily="34" charset="0"/>
              <a:ea typeface="Arial"/>
              <a:cs typeface="Calibri" panose="020F0502020204030204" pitchFamily="34" charset="0"/>
              <a:sym typeface="Arial"/>
            </a:endParaRPr>
          </a:p>
        </p:txBody>
      </p:sp>
      <p:sp>
        <p:nvSpPr>
          <p:cNvPr id="22" name="Google Shape;900;g8809af034a_0_323">
            <a:extLst>
              <a:ext uri="{FF2B5EF4-FFF2-40B4-BE49-F238E27FC236}">
                <a16:creationId xmlns:a16="http://schemas.microsoft.com/office/drawing/2014/main" id="{BB1B5D1A-F6B9-034B-B1EB-BF7F7C33FA50}"/>
              </a:ext>
            </a:extLst>
          </p:cNvPr>
          <p:cNvSpPr txBox="1"/>
          <p:nvPr/>
        </p:nvSpPr>
        <p:spPr>
          <a:xfrm rot="17146158">
            <a:off x="3443425" y="5491065"/>
            <a:ext cx="775923" cy="541935"/>
          </a:xfrm>
          <a:prstGeom prst="rect">
            <a:avLst/>
          </a:prstGeom>
          <a:noFill/>
          <a:ln>
            <a:noFill/>
          </a:ln>
        </p:spPr>
        <p:txBody>
          <a:bodyPr spcFirstLastPara="1" wrap="square" lIns="121895" tIns="60931" rIns="121895" bIns="60931" anchor="t" anchorCtr="0">
            <a:noAutofit/>
          </a:bodyPr>
          <a:lstStyle/>
          <a:p>
            <a:pPr marL="0" marR="0" lvl="0" indent="0" algn="l" defTabSz="914336" rtl="0" eaLnBrk="0" fontAlgn="base" latinLnBrk="0" hangingPunct="0">
              <a:lnSpc>
                <a:spcPct val="100000"/>
              </a:lnSpc>
              <a:spcBef>
                <a:spcPct val="0"/>
              </a:spcBef>
              <a:spcAft>
                <a:spcPct val="0"/>
              </a:spcAft>
              <a:buClr>
                <a:srgbClr val="000000"/>
              </a:buClr>
              <a:buSzPts val="1350"/>
              <a:buFontTx/>
              <a:buNone/>
              <a:tabLst/>
              <a:defRPr/>
            </a:pPr>
            <a:r>
              <a:rPr kumimoji="0" lang="en-US" sz="1867" b="1" i="0" u="none" strike="noStrike" kern="1200" cap="none" spc="0" normalizeH="0" baseline="0" noProof="0" dirty="0">
                <a:ln>
                  <a:noFill/>
                </a:ln>
                <a:solidFill>
                  <a:srgbClr val="494C4D"/>
                </a:solidFill>
                <a:effectLst/>
                <a:uLnTx/>
                <a:uFillTx/>
                <a:latin typeface="Calibri" panose="020F0502020204030204" pitchFamily="34" charset="0"/>
                <a:ea typeface="Arial"/>
                <a:cs typeface="Calibri" panose="020F0502020204030204" pitchFamily="34" charset="0"/>
                <a:sym typeface="Arial"/>
              </a:rPr>
              <a:t>LIV1</a:t>
            </a:r>
            <a:endParaRPr kumimoji="0" sz="1867" b="1" i="0" u="none" strike="noStrike" kern="1200" cap="none" spc="0" normalizeH="0" baseline="0" noProof="0" dirty="0">
              <a:ln>
                <a:noFill/>
              </a:ln>
              <a:solidFill>
                <a:srgbClr val="000000"/>
              </a:solidFill>
              <a:effectLst/>
              <a:uLnTx/>
              <a:uFillTx/>
              <a:latin typeface="Calibri" panose="020F0502020204030204" pitchFamily="34" charset="0"/>
              <a:ea typeface="Arial"/>
              <a:cs typeface="Calibri" panose="020F0502020204030204" pitchFamily="34" charset="0"/>
              <a:sym typeface="Arial"/>
            </a:endParaRPr>
          </a:p>
        </p:txBody>
      </p:sp>
      <p:sp>
        <p:nvSpPr>
          <p:cNvPr id="27" name="Google Shape;890;g8809af034a_0_323">
            <a:extLst>
              <a:ext uri="{FF2B5EF4-FFF2-40B4-BE49-F238E27FC236}">
                <a16:creationId xmlns:a16="http://schemas.microsoft.com/office/drawing/2014/main" id="{E819EC48-0454-C949-AA05-B80920DFAAFA}"/>
              </a:ext>
            </a:extLst>
          </p:cNvPr>
          <p:cNvSpPr txBox="1">
            <a:spLocks/>
          </p:cNvSpPr>
          <p:nvPr/>
        </p:nvSpPr>
        <p:spPr>
          <a:xfrm>
            <a:off x="220539" y="268203"/>
            <a:ext cx="11536567" cy="742763"/>
          </a:xfrm>
          <a:prstGeom prst="rect">
            <a:avLst/>
          </a:prstGeom>
          <a:noFill/>
          <a:ln>
            <a:noFill/>
          </a:ln>
        </p:spPr>
        <p:txBody>
          <a:bodyPr spcFirstLastPara="1" vert="horz" wrap="square" lIns="0" tIns="0" rIns="0" bIns="0" rtlCol="0" anchor="ctr" anchorCtr="0">
            <a:noAutofit/>
          </a:bodyPr>
          <a:lstStyle>
            <a:lvl1pPr algn="ctr" defTabSz="457200" rtl="0" eaLnBrk="0" fontAlgn="base" hangingPunct="0">
              <a:lnSpc>
                <a:spcPct val="93000"/>
              </a:lnSpc>
              <a:spcBef>
                <a:spcPct val="0"/>
              </a:spcBef>
              <a:spcAft>
                <a:spcPct val="0"/>
              </a:spcAft>
              <a:buClr>
                <a:srgbClr val="000000"/>
              </a:buClr>
              <a:buSzPct val="100000"/>
              <a:buFont typeface="Times New Roman" panose="02020603050405020304" pitchFamily="18" charset="0"/>
              <a:defRPr sz="2300" kern="1200">
                <a:solidFill>
                  <a:srgbClr val="000000"/>
                </a:solidFill>
                <a:latin typeface="+mj-lt"/>
                <a:ea typeface="+mj-ea"/>
                <a:cs typeface="+mj-cs"/>
              </a:defRPr>
            </a:lvl1pPr>
            <a:lvl2pPr algn="ctr" defTabSz="457200" rtl="0" eaLnBrk="0" fontAlgn="base" hangingPunct="0">
              <a:lnSpc>
                <a:spcPct val="93000"/>
              </a:lnSpc>
              <a:spcBef>
                <a:spcPct val="0"/>
              </a:spcBef>
              <a:spcAft>
                <a:spcPct val="0"/>
              </a:spcAft>
              <a:buClr>
                <a:srgbClr val="000000"/>
              </a:buClr>
              <a:buSzPct val="100000"/>
              <a:buFont typeface="Times New Roman" panose="02020603050405020304" pitchFamily="18" charset="0"/>
              <a:defRPr sz="23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2pPr>
            <a:lvl3pPr algn="ctr" defTabSz="457200" rtl="0" eaLnBrk="0" fontAlgn="base" hangingPunct="0">
              <a:lnSpc>
                <a:spcPct val="93000"/>
              </a:lnSpc>
              <a:spcBef>
                <a:spcPct val="0"/>
              </a:spcBef>
              <a:spcAft>
                <a:spcPct val="0"/>
              </a:spcAft>
              <a:buClr>
                <a:srgbClr val="000000"/>
              </a:buClr>
              <a:buSzPct val="100000"/>
              <a:buFont typeface="Times New Roman" panose="02020603050405020304" pitchFamily="18" charset="0"/>
              <a:defRPr sz="23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3pPr>
            <a:lvl4pPr algn="ctr" defTabSz="457200" rtl="0" eaLnBrk="0" fontAlgn="base" hangingPunct="0">
              <a:lnSpc>
                <a:spcPct val="93000"/>
              </a:lnSpc>
              <a:spcBef>
                <a:spcPct val="0"/>
              </a:spcBef>
              <a:spcAft>
                <a:spcPct val="0"/>
              </a:spcAft>
              <a:buClr>
                <a:srgbClr val="000000"/>
              </a:buClr>
              <a:buSzPct val="100000"/>
              <a:buFont typeface="Times New Roman" panose="02020603050405020304" pitchFamily="18" charset="0"/>
              <a:defRPr sz="23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4pPr>
            <a:lvl5pPr algn="ctr" defTabSz="457200" rtl="0" eaLnBrk="0" fontAlgn="base" hangingPunct="0">
              <a:lnSpc>
                <a:spcPct val="93000"/>
              </a:lnSpc>
              <a:spcBef>
                <a:spcPct val="0"/>
              </a:spcBef>
              <a:spcAft>
                <a:spcPct val="0"/>
              </a:spcAft>
              <a:buClr>
                <a:srgbClr val="000000"/>
              </a:buClr>
              <a:buSzPct val="100000"/>
              <a:buFont typeface="Times New Roman" panose="02020603050405020304" pitchFamily="18" charset="0"/>
              <a:defRPr sz="23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5pPr>
            <a:lvl6pPr marL="2514600" indent="-228600" algn="ct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23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6pPr>
            <a:lvl7pPr marL="2971800" indent="-228600" algn="ct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23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7pPr>
            <a:lvl8pPr marL="3429000" indent="-228600" algn="ct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23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8pPr>
            <a:lvl9pPr marL="3886200" indent="-228600" algn="ctr" defTabSz="457200" rtl="0" fontAlgn="base" hangingPunct="0">
              <a:lnSpc>
                <a:spcPct val="93000"/>
              </a:lnSpc>
              <a:spcBef>
                <a:spcPct val="0"/>
              </a:spcBef>
              <a:spcAft>
                <a:spcPct val="0"/>
              </a:spcAft>
              <a:buClr>
                <a:srgbClr val="000000"/>
              </a:buClr>
              <a:buSzPct val="100000"/>
              <a:buFont typeface="Times New Roman" panose="02020603050405020304" pitchFamily="18" charset="0"/>
              <a:defRPr sz="2300">
                <a:solidFill>
                  <a:srgbClr val="000000"/>
                </a:solidFill>
                <a:latin typeface="Arial" panose="020B0604020202020204" pitchFamily="34" charset="0"/>
                <a:ea typeface="Arial Unicode MS" panose="020B0604020202020204" pitchFamily="34" charset="-128"/>
                <a:cs typeface="Arial Unicode MS" panose="020B0604020202020204" pitchFamily="34" charset="-128"/>
              </a:defRPr>
            </a:lvl9pPr>
          </a:lstStyle>
          <a:p>
            <a:pPr marL="0" marR="0" lvl="0" indent="0" algn="ctr" defTabSz="806435" rtl="0" eaLnBrk="0" fontAlgn="base" latinLnBrk="0" hangingPunct="0">
              <a:lnSpc>
                <a:spcPct val="90000"/>
              </a:lnSpc>
              <a:spcBef>
                <a:spcPts val="0"/>
              </a:spcBef>
              <a:spcAft>
                <a:spcPct val="0"/>
              </a:spcAft>
              <a:buClr>
                <a:srgbClr val="000000"/>
              </a:buClr>
              <a:buSzPts val="1400"/>
              <a:buFont typeface="Times New Roman" panose="02020603050405020304" pitchFamily="18" charset="0"/>
              <a:buNone/>
              <a:tabLst/>
              <a:defRPr/>
            </a:pPr>
            <a:r>
              <a:rPr kumimoji="0" lang="en-US" sz="3733" b="1" i="0" u="none" strike="noStrike" kern="1200" cap="none" spc="0" normalizeH="0" baseline="0" noProof="0" dirty="0">
                <a:ln>
                  <a:noFill/>
                </a:ln>
                <a:solidFill>
                  <a:prstClr val="black"/>
                </a:solidFill>
                <a:effectLst/>
                <a:uLnTx/>
                <a:uFillTx/>
                <a:latin typeface="Calibri" panose="020F0502020204030204" pitchFamily="34" charset="0"/>
                <a:ea typeface="+mj-ea"/>
                <a:cs typeface="Calibri" panose="020F0502020204030204" pitchFamily="34" charset="0"/>
              </a:rPr>
              <a:t>Targets for Antibody-Drug Conjugates in TNBC</a:t>
            </a:r>
          </a:p>
        </p:txBody>
      </p:sp>
      <p:sp>
        <p:nvSpPr>
          <p:cNvPr id="25" name="Google Shape;897;g8809af034a_0_323">
            <a:extLst>
              <a:ext uri="{FF2B5EF4-FFF2-40B4-BE49-F238E27FC236}">
                <a16:creationId xmlns:a16="http://schemas.microsoft.com/office/drawing/2014/main" id="{D900C906-1886-E349-BA67-2D242012D91D}"/>
              </a:ext>
            </a:extLst>
          </p:cNvPr>
          <p:cNvSpPr txBox="1"/>
          <p:nvPr/>
        </p:nvSpPr>
        <p:spPr>
          <a:xfrm rot="2051566">
            <a:off x="6682938" y="4279345"/>
            <a:ext cx="1520044" cy="520979"/>
          </a:xfrm>
          <a:prstGeom prst="rect">
            <a:avLst/>
          </a:prstGeom>
          <a:noFill/>
          <a:ln>
            <a:noFill/>
          </a:ln>
        </p:spPr>
        <p:txBody>
          <a:bodyPr spcFirstLastPara="1" wrap="square" lIns="121895" tIns="60931" rIns="121895" bIns="60931" anchor="t" anchorCtr="0">
            <a:noAutofit/>
          </a:bodyPr>
          <a:lstStyle/>
          <a:p>
            <a:pPr marL="0" marR="0" lvl="0" indent="0" algn="ctr" defTabSz="914336" rtl="0" eaLnBrk="0" fontAlgn="base" latinLnBrk="0" hangingPunct="0">
              <a:lnSpc>
                <a:spcPct val="100000"/>
              </a:lnSpc>
              <a:spcBef>
                <a:spcPct val="0"/>
              </a:spcBef>
              <a:spcAft>
                <a:spcPct val="0"/>
              </a:spcAft>
              <a:buClr>
                <a:srgbClr val="000000"/>
              </a:buClr>
              <a:buSzPts val="1350"/>
              <a:buFontTx/>
              <a:buNone/>
              <a:tabLst/>
              <a:defRPr/>
            </a:pPr>
            <a:r>
              <a:rPr kumimoji="0" lang="en-US" sz="1867" b="1" i="0" u="none" strike="noStrike" kern="1200" cap="none" spc="0" normalizeH="0" baseline="0" noProof="0" dirty="0">
                <a:ln>
                  <a:noFill/>
                </a:ln>
                <a:solidFill>
                  <a:srgbClr val="494C4D"/>
                </a:solidFill>
                <a:effectLst/>
                <a:uLnTx/>
                <a:uFillTx/>
                <a:latin typeface="Calibri" panose="020F0502020204030204" pitchFamily="34" charset="0"/>
                <a:ea typeface="Arial"/>
                <a:cs typeface="Calibri" panose="020F0502020204030204" pitchFamily="34" charset="0"/>
                <a:sym typeface="Arial"/>
              </a:rPr>
              <a:t>HER2</a:t>
            </a:r>
            <a:endParaRPr kumimoji="0" sz="1867" b="1" i="0" u="none" strike="noStrike" kern="1200" cap="none" spc="0" normalizeH="0" baseline="0" noProof="0" dirty="0">
              <a:ln>
                <a:noFill/>
              </a:ln>
              <a:solidFill>
                <a:srgbClr val="494C4D"/>
              </a:solidFill>
              <a:effectLst/>
              <a:uLnTx/>
              <a:uFillTx/>
              <a:latin typeface="Calibri" panose="020F0502020204030204" pitchFamily="34" charset="0"/>
              <a:ea typeface="Arial"/>
              <a:cs typeface="Calibri" panose="020F0502020204030204" pitchFamily="34" charset="0"/>
              <a:sym typeface="Arial"/>
            </a:endParaRPr>
          </a:p>
        </p:txBody>
      </p:sp>
      <p:sp>
        <p:nvSpPr>
          <p:cNvPr id="24" name="TextBox 23">
            <a:extLst>
              <a:ext uri="{FF2B5EF4-FFF2-40B4-BE49-F238E27FC236}">
                <a16:creationId xmlns:a16="http://schemas.microsoft.com/office/drawing/2014/main" id="{09D2F4AF-6F9D-AE46-A128-7C74FE0796B9}"/>
              </a:ext>
            </a:extLst>
          </p:cNvPr>
          <p:cNvSpPr txBox="1"/>
          <p:nvPr/>
        </p:nvSpPr>
        <p:spPr>
          <a:xfrm rot="3452169">
            <a:off x="7743703" y="4990693"/>
            <a:ext cx="914400" cy="278369"/>
          </a:xfrm>
          <a:prstGeom prst="rect">
            <a:avLst/>
          </a:prstGeom>
        </p:spPr>
        <p:txBody>
          <a:bodyPr vert="horz" wrap="none" lIns="0" tIns="0" rIns="0" bIns="0" rtlCol="0" anchor="t" anchorCtr="0">
            <a:noAutofit/>
          </a:bodyPr>
          <a:lstStyle/>
          <a:p>
            <a:pPr marL="0" marR="0" lvl="0" indent="0" algn="ctr" defTabSz="914377" rtl="0" eaLnBrk="1" fontAlgn="auto" latinLnBrk="0" hangingPunct="1">
              <a:lnSpc>
                <a:spcPct val="100000"/>
              </a:lnSpc>
              <a:spcBef>
                <a:spcPct val="0"/>
              </a:spcBef>
              <a:spcAft>
                <a:spcPts val="0"/>
              </a:spcAft>
              <a:buClrTx/>
              <a:buSzTx/>
              <a:buFontTx/>
              <a:buNone/>
              <a:tabLst/>
              <a:defRPr/>
            </a:pPr>
            <a:r>
              <a:rPr kumimoji="0" lang="en-AU" sz="1867"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HER3</a:t>
            </a:r>
          </a:p>
        </p:txBody>
      </p:sp>
      <p:sp>
        <p:nvSpPr>
          <p:cNvPr id="45" name="Rounded Rectangle 44">
            <a:extLst>
              <a:ext uri="{FF2B5EF4-FFF2-40B4-BE49-F238E27FC236}">
                <a16:creationId xmlns:a16="http://schemas.microsoft.com/office/drawing/2014/main" id="{881B474F-B5F5-9D40-85F1-11BA745D9276}"/>
              </a:ext>
            </a:extLst>
          </p:cNvPr>
          <p:cNvSpPr/>
          <p:nvPr/>
        </p:nvSpPr>
        <p:spPr>
          <a:xfrm>
            <a:off x="4474691" y="1234642"/>
            <a:ext cx="3526835" cy="2510228"/>
          </a:xfrm>
          <a:prstGeom prst="roundRect">
            <a:avLst>
              <a:gd name="adj" fmla="val 8162"/>
            </a:avLst>
          </a:prstGeom>
          <a:ln>
            <a:solidFill>
              <a:srgbClr val="0070C0"/>
            </a:solidFill>
          </a:ln>
        </p:spPr>
        <p:txBody>
          <a:bodyPr wrap="none" rtlCol="0" anchor="ctr">
            <a:noAutofit/>
          </a:bodyPr>
          <a:lstStyle/>
          <a:p>
            <a:pPr marL="0" marR="0" lvl="0" indent="0" algn="ctr" defTabSz="609585"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endParaRPr>
          </a:p>
        </p:txBody>
      </p:sp>
      <p:sp>
        <p:nvSpPr>
          <p:cNvPr id="49" name="Title 6">
            <a:extLst>
              <a:ext uri="{FF2B5EF4-FFF2-40B4-BE49-F238E27FC236}">
                <a16:creationId xmlns:a16="http://schemas.microsoft.com/office/drawing/2014/main" id="{4D92D43E-3CB4-3B40-9181-A04D737C4B86}"/>
              </a:ext>
            </a:extLst>
          </p:cNvPr>
          <p:cNvSpPr txBox="1">
            <a:spLocks/>
          </p:cNvSpPr>
          <p:nvPr/>
        </p:nvSpPr>
        <p:spPr>
          <a:xfrm>
            <a:off x="4978412" y="2883822"/>
            <a:ext cx="2507272" cy="970089"/>
          </a:xfrm>
          <a:prstGeom prst="rect">
            <a:avLst/>
          </a:prstGeom>
          <a:noFill/>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a:lstStyle>
          <a:p>
            <a:pPr marL="0" marR="0" lvl="0" indent="0" algn="l" defTabSz="609585" rtl="0" eaLnBrk="0" fontAlgn="base" latinLnBrk="0" hangingPunct="0">
              <a:lnSpc>
                <a:spcPct val="90000"/>
              </a:lnSpc>
              <a:spcBef>
                <a:spcPct val="0"/>
              </a:spcBef>
              <a:spcAft>
                <a:spcPct val="0"/>
              </a:spcAft>
              <a:buClrTx/>
              <a:buSzTx/>
              <a:buFontTx/>
              <a:buNone/>
              <a:tabLst/>
              <a:defRPr/>
            </a:pPr>
            <a:endParaRPr kumimoji="0" lang="en-US" sz="1600" b="1" i="0" u="none" strike="noStrike" kern="0" cap="none" spc="0" normalizeH="0" baseline="0" noProof="0" dirty="0">
              <a:ln>
                <a:noFill/>
              </a:ln>
              <a:solidFill>
                <a:srgbClr val="FF33CC"/>
              </a:solidFill>
              <a:effectLst/>
              <a:uLnTx/>
              <a:uFillTx/>
              <a:latin typeface="Calibri" panose="020F0502020204030204" pitchFamily="34" charset="0"/>
              <a:ea typeface="+mj-ea"/>
              <a:cs typeface="Calibri" panose="020F0502020204030204" pitchFamily="34" charset="0"/>
            </a:endParaRPr>
          </a:p>
          <a:p>
            <a:pPr marL="0" marR="0" lvl="0" indent="0" algn="l" defTabSz="609585" rtl="0" eaLnBrk="0" fontAlgn="base" latinLnBrk="0" hangingPunct="0">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Calibri" panose="020F0502020204030204" pitchFamily="34" charset="0"/>
                <a:ea typeface="+mj-ea"/>
                <a:cs typeface="Calibri" panose="020F0502020204030204" pitchFamily="34" charset="0"/>
              </a:rPr>
              <a:t>DOR:  7.7 m</a:t>
            </a:r>
            <a:endParaRPr kumimoji="0" lang="en-US" sz="1333" b="1" i="0" u="none" strike="noStrike" kern="0" cap="none" spc="0" normalizeH="0" baseline="0" noProof="0" dirty="0">
              <a:ln>
                <a:noFill/>
              </a:ln>
              <a:solidFill>
                <a:srgbClr val="000000"/>
              </a:solidFill>
              <a:effectLst/>
              <a:uLnTx/>
              <a:uFillTx/>
              <a:latin typeface="Calibri" panose="020F0502020204030204" pitchFamily="34" charset="0"/>
              <a:ea typeface="+mj-ea"/>
              <a:cs typeface="Calibri" panose="020F0502020204030204" pitchFamily="34" charset="0"/>
            </a:endParaRPr>
          </a:p>
          <a:p>
            <a:pPr marL="0" marR="0" lvl="0" indent="0" algn="l" defTabSz="609585" rtl="0" eaLnBrk="0" fontAlgn="base" latinLnBrk="0" hangingPunct="0">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Calibri" panose="020F0502020204030204" pitchFamily="34" charset="0"/>
                <a:ea typeface="+mj-ea"/>
                <a:cs typeface="Calibri" panose="020F0502020204030204" pitchFamily="34" charset="0"/>
              </a:rPr>
              <a:t>PFS:    5.5 m</a:t>
            </a:r>
            <a:endParaRPr kumimoji="0" lang="en-US" sz="1333" b="1" i="0" u="none" strike="noStrike" kern="0" cap="none" spc="0" normalizeH="0" baseline="0" noProof="0" dirty="0">
              <a:ln>
                <a:noFill/>
              </a:ln>
              <a:solidFill>
                <a:srgbClr val="000000"/>
              </a:solidFill>
              <a:effectLst/>
              <a:uLnTx/>
              <a:uFillTx/>
              <a:latin typeface="Calibri" panose="020F0502020204030204" pitchFamily="34" charset="0"/>
              <a:ea typeface="+mj-ea"/>
              <a:cs typeface="Calibri" panose="020F0502020204030204" pitchFamily="34" charset="0"/>
            </a:endParaRPr>
          </a:p>
        </p:txBody>
      </p:sp>
      <p:sp>
        <p:nvSpPr>
          <p:cNvPr id="47" name="Content Placeholder 21">
            <a:extLst>
              <a:ext uri="{FF2B5EF4-FFF2-40B4-BE49-F238E27FC236}">
                <a16:creationId xmlns:a16="http://schemas.microsoft.com/office/drawing/2014/main" id="{FC15680B-7546-F947-BA8B-8223B833F4C3}"/>
              </a:ext>
            </a:extLst>
          </p:cNvPr>
          <p:cNvSpPr txBox="1">
            <a:spLocks/>
          </p:cNvSpPr>
          <p:nvPr/>
        </p:nvSpPr>
        <p:spPr>
          <a:xfrm>
            <a:off x="4808536" y="1332748"/>
            <a:ext cx="2998383" cy="430467"/>
          </a:xfrm>
          <a:prstGeom prst="rect">
            <a:avLst/>
          </a:prstGeom>
        </p:spPr>
        <p:txBody>
          <a:bodyPr>
            <a:noAutofit/>
          </a:bodyPr>
          <a:lstStyle>
            <a:lvl1pPr marL="342900" indent="-342900" algn="l" defTabSz="457200" rtl="0" eaLnBrk="1" fontAlgn="base" hangingPunct="1">
              <a:spcBef>
                <a:spcPct val="20000"/>
              </a:spcBef>
              <a:spcAft>
                <a:spcPct val="0"/>
              </a:spcAft>
              <a:buClr>
                <a:schemeClr val="tx1"/>
              </a:buClr>
              <a:buSzPct val="35000"/>
              <a:buFont typeface="Wingdings" panose="05000000000000000000" pitchFamily="2" charset="2"/>
              <a:buChar char="u"/>
              <a:defRPr sz="1600" kern="1200">
                <a:solidFill>
                  <a:schemeClr val="tx1"/>
                </a:solidFill>
                <a:latin typeface="Arial" panose="020B0604020202020204" pitchFamily="34" charset="0"/>
                <a:ea typeface="MS PGothic" pitchFamily="34" charset="-128"/>
                <a:cs typeface="Arial" panose="020B0604020202020204" pitchFamily="34" charset="0"/>
              </a:defRPr>
            </a:lvl1pPr>
            <a:lvl2pPr marL="742950" indent="-285750" algn="l" defTabSz="457200" rtl="0" eaLnBrk="1" fontAlgn="base" hangingPunct="1">
              <a:spcBef>
                <a:spcPct val="20000"/>
              </a:spcBef>
              <a:spcAft>
                <a:spcPct val="0"/>
              </a:spcAft>
              <a:buClr>
                <a:schemeClr val="tx1"/>
              </a:buClr>
              <a:buSzPct val="35000"/>
              <a:buFont typeface="Wingdings" panose="05000000000000000000" pitchFamily="2" charset="2"/>
              <a:buChar char="u"/>
              <a:defRPr sz="1600" kern="1200">
                <a:solidFill>
                  <a:schemeClr val="tx1">
                    <a:lumMod val="50000"/>
                    <a:lumOff val="50000"/>
                  </a:schemeClr>
                </a:solidFill>
                <a:latin typeface="Arial" panose="020B0604020202020204" pitchFamily="34" charset="0"/>
                <a:ea typeface="MS PGothic" pitchFamily="34" charset="-128"/>
                <a:cs typeface="Arial" panose="020B0604020202020204" pitchFamily="34" charset="0"/>
              </a:defRPr>
            </a:lvl2pPr>
            <a:lvl3pPr marL="1143000" indent="-228600" algn="l" defTabSz="457200" rtl="0" eaLnBrk="1" fontAlgn="base" hangingPunct="1">
              <a:spcBef>
                <a:spcPct val="20000"/>
              </a:spcBef>
              <a:spcAft>
                <a:spcPct val="0"/>
              </a:spcAft>
              <a:buClr>
                <a:schemeClr val="tx1"/>
              </a:buClr>
              <a:buSzPct val="35000"/>
              <a:buFont typeface="Wingdings" panose="05000000000000000000" pitchFamily="2" charset="2"/>
              <a:buChar char="u"/>
              <a:defRPr sz="1600" kern="1200">
                <a:solidFill>
                  <a:schemeClr val="bg1">
                    <a:lumMod val="65000"/>
                  </a:schemeClr>
                </a:solidFill>
                <a:latin typeface="Arial" panose="020B0604020202020204" pitchFamily="34" charset="0"/>
                <a:ea typeface="MS PGothic" pitchFamily="34" charset="-128"/>
                <a:cs typeface="Arial" panose="020B0604020202020204" pitchFamily="34" charset="0"/>
              </a:defRPr>
            </a:lvl3pPr>
            <a:lvl4pPr marL="1600200" indent="-228600" algn="l" defTabSz="457200" rtl="0" eaLnBrk="1" fontAlgn="base" hangingPunct="1">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4pPr>
            <a:lvl5pPr marL="2057400" indent="-228600" algn="l" defTabSz="457200" rtl="0" eaLnBrk="1" fontAlgn="base" hangingPunct="1">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marR="0" lvl="0" indent="0" algn="ctr" defTabSz="609585" rtl="0" eaLnBrk="1" fontAlgn="base" latinLnBrk="0" hangingPunct="1">
              <a:lnSpc>
                <a:spcPct val="100000"/>
              </a:lnSpc>
              <a:spcBef>
                <a:spcPts val="0"/>
              </a:spcBef>
              <a:spcAft>
                <a:spcPts val="3200"/>
              </a:spcAft>
              <a:buClr>
                <a:prstClr val="black"/>
              </a:buClr>
              <a:buSzPct val="35000"/>
              <a:buFont typeface="Wingdings" panose="05000000000000000000" pitchFamily="2" charset="2"/>
              <a:buNone/>
              <a:tabLst/>
              <a:defRPr/>
            </a:pPr>
            <a:r>
              <a:rPr kumimoji="0" lang="de-DE" sz="1867" b="1" i="0" u="none" strike="noStrike" kern="1200" cap="none" spc="0" normalizeH="0" baseline="0" noProof="0" dirty="0" err="1">
                <a:ln>
                  <a:noFill/>
                </a:ln>
                <a:solidFill>
                  <a:srgbClr val="000000"/>
                </a:solidFill>
                <a:effectLst/>
                <a:uLnTx/>
                <a:uFillTx/>
                <a:latin typeface="Calibri" panose="020F0502020204030204" pitchFamily="34" charset="0"/>
                <a:ea typeface="MS PGothic" pitchFamily="34" charset="-128"/>
                <a:cs typeface="Calibri" panose="020F0502020204030204" pitchFamily="34" charset="0"/>
              </a:rPr>
              <a:t>Sacituzumab</a:t>
            </a:r>
            <a:r>
              <a:rPr kumimoji="0" lang="de-DE" sz="1867" b="1" i="0" u="none" strike="noStrike" kern="1200" cap="none" spc="0" normalizeH="0" baseline="0" noProof="0" dirty="0">
                <a:ln>
                  <a:noFill/>
                </a:ln>
                <a:solidFill>
                  <a:srgbClr val="000000"/>
                </a:solidFill>
                <a:effectLst/>
                <a:uLnTx/>
                <a:uFillTx/>
                <a:latin typeface="Calibri" panose="020F0502020204030204" pitchFamily="34" charset="0"/>
                <a:ea typeface="MS PGothic" pitchFamily="34" charset="-128"/>
                <a:cs typeface="Calibri" panose="020F0502020204030204" pitchFamily="34" charset="0"/>
              </a:rPr>
              <a:t> </a:t>
            </a:r>
            <a:endParaRPr kumimoji="0" lang="en-US" sz="1867" b="1" i="0" u="none" strike="noStrike" kern="1200" cap="none" spc="0" normalizeH="0" baseline="0" noProof="0" dirty="0">
              <a:ln>
                <a:noFill/>
              </a:ln>
              <a:solidFill>
                <a:prstClr val="black"/>
              </a:solidFill>
              <a:effectLst/>
              <a:uLnTx/>
              <a:uFillTx/>
              <a:latin typeface="Calibri" panose="020F0502020204030204" pitchFamily="34" charset="0"/>
              <a:ea typeface="MS PGothic" pitchFamily="34" charset="-128"/>
              <a:cs typeface="Calibri" panose="020F0502020204030204" pitchFamily="34" charset="0"/>
            </a:endParaRPr>
          </a:p>
        </p:txBody>
      </p:sp>
      <p:sp>
        <p:nvSpPr>
          <p:cNvPr id="48" name="Content Placeholder 21">
            <a:extLst>
              <a:ext uri="{FF2B5EF4-FFF2-40B4-BE49-F238E27FC236}">
                <a16:creationId xmlns:a16="http://schemas.microsoft.com/office/drawing/2014/main" id="{113278FF-3A1C-3145-BF11-C44DAE12F454}"/>
              </a:ext>
            </a:extLst>
          </p:cNvPr>
          <p:cNvSpPr txBox="1">
            <a:spLocks/>
          </p:cNvSpPr>
          <p:nvPr/>
        </p:nvSpPr>
        <p:spPr>
          <a:xfrm>
            <a:off x="5230265" y="1659849"/>
            <a:ext cx="2270987" cy="430467"/>
          </a:xfrm>
          <a:prstGeom prst="rect">
            <a:avLst/>
          </a:prstGeom>
        </p:spPr>
        <p:txBody>
          <a:bodyPr>
            <a:noAutofit/>
          </a:bodyPr>
          <a:lstStyle>
            <a:lvl1pPr marL="342900" indent="-342900" algn="l" defTabSz="457200" rtl="0" eaLnBrk="1" fontAlgn="base" hangingPunct="1">
              <a:spcBef>
                <a:spcPct val="20000"/>
              </a:spcBef>
              <a:spcAft>
                <a:spcPct val="0"/>
              </a:spcAft>
              <a:buClr>
                <a:schemeClr val="tx1"/>
              </a:buClr>
              <a:buSzPct val="35000"/>
              <a:buFont typeface="Wingdings" panose="05000000000000000000" pitchFamily="2" charset="2"/>
              <a:buChar char="u"/>
              <a:defRPr sz="1600" kern="1200">
                <a:solidFill>
                  <a:schemeClr val="tx1"/>
                </a:solidFill>
                <a:latin typeface="Arial" panose="020B0604020202020204" pitchFamily="34" charset="0"/>
                <a:ea typeface="MS PGothic" pitchFamily="34" charset="-128"/>
                <a:cs typeface="Arial" panose="020B0604020202020204" pitchFamily="34" charset="0"/>
              </a:defRPr>
            </a:lvl1pPr>
            <a:lvl2pPr marL="742950" indent="-285750" algn="l" defTabSz="457200" rtl="0" eaLnBrk="1" fontAlgn="base" hangingPunct="1">
              <a:spcBef>
                <a:spcPct val="20000"/>
              </a:spcBef>
              <a:spcAft>
                <a:spcPct val="0"/>
              </a:spcAft>
              <a:buClr>
                <a:schemeClr val="tx1"/>
              </a:buClr>
              <a:buSzPct val="35000"/>
              <a:buFont typeface="Wingdings" panose="05000000000000000000" pitchFamily="2" charset="2"/>
              <a:buChar char="u"/>
              <a:defRPr sz="1600" kern="1200">
                <a:solidFill>
                  <a:schemeClr val="tx1">
                    <a:lumMod val="50000"/>
                    <a:lumOff val="50000"/>
                  </a:schemeClr>
                </a:solidFill>
                <a:latin typeface="Arial" panose="020B0604020202020204" pitchFamily="34" charset="0"/>
                <a:ea typeface="MS PGothic" pitchFamily="34" charset="-128"/>
                <a:cs typeface="Arial" panose="020B0604020202020204" pitchFamily="34" charset="0"/>
              </a:defRPr>
            </a:lvl2pPr>
            <a:lvl3pPr marL="1143000" indent="-228600" algn="l" defTabSz="457200" rtl="0" eaLnBrk="1" fontAlgn="base" hangingPunct="1">
              <a:spcBef>
                <a:spcPct val="20000"/>
              </a:spcBef>
              <a:spcAft>
                <a:spcPct val="0"/>
              </a:spcAft>
              <a:buClr>
                <a:schemeClr val="tx1"/>
              </a:buClr>
              <a:buSzPct val="35000"/>
              <a:buFont typeface="Wingdings" panose="05000000000000000000" pitchFamily="2" charset="2"/>
              <a:buChar char="u"/>
              <a:defRPr sz="1600" kern="1200">
                <a:solidFill>
                  <a:schemeClr val="bg1">
                    <a:lumMod val="65000"/>
                  </a:schemeClr>
                </a:solidFill>
                <a:latin typeface="Arial" panose="020B0604020202020204" pitchFamily="34" charset="0"/>
                <a:ea typeface="MS PGothic" pitchFamily="34" charset="-128"/>
                <a:cs typeface="Arial" panose="020B0604020202020204" pitchFamily="34" charset="0"/>
              </a:defRPr>
            </a:lvl3pPr>
            <a:lvl4pPr marL="1600200" indent="-228600" algn="l" defTabSz="457200" rtl="0" eaLnBrk="1" fontAlgn="base" hangingPunct="1">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4pPr>
            <a:lvl5pPr marL="2057400" indent="-228600" algn="l" defTabSz="457200" rtl="0" eaLnBrk="1" fontAlgn="base" hangingPunct="1">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marR="0" lvl="0" indent="0" algn="ctr" defTabSz="609585" rtl="0" eaLnBrk="1" fontAlgn="base" latinLnBrk="0" hangingPunct="1">
              <a:lnSpc>
                <a:spcPct val="100000"/>
              </a:lnSpc>
              <a:spcBef>
                <a:spcPts val="0"/>
              </a:spcBef>
              <a:spcAft>
                <a:spcPts val="3200"/>
              </a:spcAft>
              <a:buClr>
                <a:prstClr val="black"/>
              </a:buClr>
              <a:buSzPct val="35000"/>
              <a:buFont typeface="Wingdings" panose="05000000000000000000" pitchFamily="2" charset="2"/>
              <a:buNone/>
              <a:tabLst/>
              <a:defRPr/>
            </a:pPr>
            <a:r>
              <a:rPr kumimoji="0" lang="en-US" sz="1600" b="1" i="0" u="none" strike="noStrike" kern="0" cap="none" spc="0" normalizeH="0" baseline="0" noProof="0" dirty="0">
                <a:ln>
                  <a:noFill/>
                </a:ln>
                <a:solidFill>
                  <a:prstClr val="black"/>
                </a:solidFill>
                <a:effectLst/>
                <a:uLnTx/>
                <a:uFillTx/>
                <a:latin typeface="Calibri" panose="020F0502020204030204" pitchFamily="34" charset="0"/>
                <a:ea typeface="MS PGothic" pitchFamily="34" charset="-128"/>
                <a:cs typeface="Calibri" panose="020F0502020204030204" pitchFamily="34" charset="0"/>
              </a:rPr>
              <a:t>ORR:  33.3%; CBR: 45.4</a:t>
            </a:r>
            <a:endParaRPr kumimoji="0" lang="en-US" sz="1600" b="1" i="0" u="none" strike="noStrike" kern="1200" cap="none" spc="0" normalizeH="0" baseline="0" noProof="0" dirty="0">
              <a:ln>
                <a:noFill/>
              </a:ln>
              <a:solidFill>
                <a:prstClr val="black"/>
              </a:solidFill>
              <a:effectLst/>
              <a:uLnTx/>
              <a:uFillTx/>
              <a:latin typeface="Calibri" panose="020F0502020204030204" pitchFamily="34" charset="0"/>
              <a:ea typeface="MS PGothic" pitchFamily="34" charset="-128"/>
              <a:cs typeface="Calibri" panose="020F0502020204030204" pitchFamily="34" charset="0"/>
            </a:endParaRPr>
          </a:p>
        </p:txBody>
      </p:sp>
      <p:cxnSp>
        <p:nvCxnSpPr>
          <p:cNvPr id="51" name="Straight Arrow Connector 50">
            <a:extLst>
              <a:ext uri="{FF2B5EF4-FFF2-40B4-BE49-F238E27FC236}">
                <a16:creationId xmlns:a16="http://schemas.microsoft.com/office/drawing/2014/main" id="{E8D1F33A-636D-8D4F-AD32-6CE90121A57C}"/>
              </a:ext>
            </a:extLst>
          </p:cNvPr>
          <p:cNvCxnSpPr>
            <a:cxnSpLocks/>
          </p:cNvCxnSpPr>
          <p:nvPr/>
        </p:nvCxnSpPr>
        <p:spPr bwMode="auto">
          <a:xfrm flipH="1">
            <a:off x="4474691" y="3705388"/>
            <a:ext cx="351448" cy="645960"/>
          </a:xfrm>
          <a:prstGeom prst="straightConnector1">
            <a:avLst/>
          </a:prstGeom>
          <a:solidFill>
            <a:schemeClr val="accent1"/>
          </a:solidFill>
          <a:ln w="28575" cap="flat" cmpd="sng" algn="ctr">
            <a:solidFill>
              <a:srgbClr val="0070C0"/>
            </a:solidFill>
            <a:prstDash val="solid"/>
            <a:round/>
            <a:headEnd type="none" w="med" len="med"/>
            <a:tailEnd type="triangle"/>
          </a:ln>
          <a:effectLst/>
        </p:spPr>
      </p:cxnSp>
      <p:grpSp>
        <p:nvGrpSpPr>
          <p:cNvPr id="2" name="Group 1">
            <a:extLst>
              <a:ext uri="{FF2B5EF4-FFF2-40B4-BE49-F238E27FC236}">
                <a16:creationId xmlns:a16="http://schemas.microsoft.com/office/drawing/2014/main" id="{0BC1D135-7E8E-2146-B261-8C910F5B8A79}"/>
              </a:ext>
            </a:extLst>
          </p:cNvPr>
          <p:cNvGrpSpPr/>
          <p:nvPr/>
        </p:nvGrpSpPr>
        <p:grpSpPr>
          <a:xfrm>
            <a:off x="7772516" y="1159159"/>
            <a:ext cx="3888204" cy="3209254"/>
            <a:chOff x="5946365" y="1181661"/>
            <a:chExt cx="2916153" cy="2406941"/>
          </a:xfrm>
        </p:grpSpPr>
        <p:grpSp>
          <p:nvGrpSpPr>
            <p:cNvPr id="42" name="Group 41">
              <a:extLst>
                <a:ext uri="{FF2B5EF4-FFF2-40B4-BE49-F238E27FC236}">
                  <a16:creationId xmlns:a16="http://schemas.microsoft.com/office/drawing/2014/main" id="{1A2E0373-65F9-D247-81DA-FE4536FA73A6}"/>
                </a:ext>
              </a:extLst>
            </p:cNvPr>
            <p:cNvGrpSpPr/>
            <p:nvPr/>
          </p:nvGrpSpPr>
          <p:grpSpPr>
            <a:xfrm>
              <a:off x="6222551" y="1181661"/>
              <a:ext cx="2639967" cy="1984415"/>
              <a:chOff x="5789199" y="614543"/>
              <a:chExt cx="2639967" cy="1984415"/>
            </a:xfrm>
          </p:grpSpPr>
          <p:pic>
            <p:nvPicPr>
              <p:cNvPr id="38" name="Picture 37">
                <a:extLst>
                  <a:ext uri="{FF2B5EF4-FFF2-40B4-BE49-F238E27FC236}">
                    <a16:creationId xmlns:a16="http://schemas.microsoft.com/office/drawing/2014/main" id="{CCF45EFD-053B-2E43-BD3A-06B67AF95502}"/>
                  </a:ext>
                </a:extLst>
              </p:cNvPr>
              <p:cNvPicPr>
                <a:picLocks noChangeAspect="1"/>
              </p:cNvPicPr>
              <p:nvPr/>
            </p:nvPicPr>
            <p:blipFill rotWithShape="1">
              <a:blip r:embed="rId4"/>
              <a:srcRect l="17980" t="10923"/>
              <a:stretch/>
            </p:blipFill>
            <p:spPr>
              <a:xfrm>
                <a:off x="5843235" y="864980"/>
                <a:ext cx="2416182" cy="1653950"/>
              </a:xfrm>
              <a:prstGeom prst="rect">
                <a:avLst/>
              </a:prstGeom>
            </p:spPr>
          </p:pic>
          <p:sp>
            <p:nvSpPr>
              <p:cNvPr id="39" name="Rounded Rectangle 38">
                <a:extLst>
                  <a:ext uri="{FF2B5EF4-FFF2-40B4-BE49-F238E27FC236}">
                    <a16:creationId xmlns:a16="http://schemas.microsoft.com/office/drawing/2014/main" id="{7BC2BB6D-2E30-AE42-8272-F39524D02112}"/>
                  </a:ext>
                </a:extLst>
              </p:cNvPr>
              <p:cNvSpPr/>
              <p:nvPr/>
            </p:nvSpPr>
            <p:spPr>
              <a:xfrm>
                <a:off x="5789199" y="614543"/>
                <a:ext cx="2639967" cy="1984415"/>
              </a:xfrm>
              <a:prstGeom prst="roundRect">
                <a:avLst>
                  <a:gd name="adj" fmla="val 8162"/>
                </a:avLst>
              </a:prstGeom>
              <a:ln>
                <a:solidFill>
                  <a:srgbClr val="0070C0"/>
                </a:solidFill>
              </a:ln>
            </p:spPr>
            <p:txBody>
              <a:bodyPr wrap="none" rtlCol="0" anchor="ctr">
                <a:noAutofit/>
              </a:bodyPr>
              <a:lstStyle/>
              <a:p>
                <a:pPr marL="0" marR="0" lvl="0" indent="0" algn="ctr" defTabSz="609585"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endParaRPr>
              </a:p>
            </p:txBody>
          </p:sp>
          <p:sp>
            <p:nvSpPr>
              <p:cNvPr id="40" name="Content Placeholder 21">
                <a:extLst>
                  <a:ext uri="{FF2B5EF4-FFF2-40B4-BE49-F238E27FC236}">
                    <a16:creationId xmlns:a16="http://schemas.microsoft.com/office/drawing/2014/main" id="{AF2EAD52-042A-D44A-814F-CF9DDCAE5AFF}"/>
                  </a:ext>
                </a:extLst>
              </p:cNvPr>
              <p:cNvSpPr txBox="1">
                <a:spLocks/>
              </p:cNvSpPr>
              <p:nvPr/>
            </p:nvSpPr>
            <p:spPr>
              <a:xfrm>
                <a:off x="6162950" y="767430"/>
                <a:ext cx="2135795" cy="322850"/>
              </a:xfrm>
              <a:prstGeom prst="rect">
                <a:avLst/>
              </a:prstGeom>
              <a:solidFill>
                <a:schemeClr val="bg1"/>
              </a:solidFill>
            </p:spPr>
            <p:txBody>
              <a:bodyPr>
                <a:noAutofit/>
              </a:bodyPr>
              <a:lstStyle>
                <a:lvl1pPr marL="342900" indent="-342900" algn="l" defTabSz="457200" rtl="0" eaLnBrk="1" fontAlgn="base" hangingPunct="1">
                  <a:spcBef>
                    <a:spcPct val="20000"/>
                  </a:spcBef>
                  <a:spcAft>
                    <a:spcPct val="0"/>
                  </a:spcAft>
                  <a:buClr>
                    <a:schemeClr val="tx1"/>
                  </a:buClr>
                  <a:buSzPct val="35000"/>
                  <a:buFont typeface="Wingdings" panose="05000000000000000000" pitchFamily="2" charset="2"/>
                  <a:buChar char="u"/>
                  <a:defRPr sz="1600" kern="1200">
                    <a:solidFill>
                      <a:schemeClr val="tx1"/>
                    </a:solidFill>
                    <a:latin typeface="Arial" panose="020B0604020202020204" pitchFamily="34" charset="0"/>
                    <a:ea typeface="MS PGothic" pitchFamily="34" charset="-128"/>
                    <a:cs typeface="Arial" panose="020B0604020202020204" pitchFamily="34" charset="0"/>
                  </a:defRPr>
                </a:lvl1pPr>
                <a:lvl2pPr marL="742950" indent="-285750" algn="l" defTabSz="457200" rtl="0" eaLnBrk="1" fontAlgn="base" hangingPunct="1">
                  <a:spcBef>
                    <a:spcPct val="20000"/>
                  </a:spcBef>
                  <a:spcAft>
                    <a:spcPct val="0"/>
                  </a:spcAft>
                  <a:buClr>
                    <a:schemeClr val="tx1"/>
                  </a:buClr>
                  <a:buSzPct val="35000"/>
                  <a:buFont typeface="Wingdings" panose="05000000000000000000" pitchFamily="2" charset="2"/>
                  <a:buChar char="u"/>
                  <a:defRPr sz="1600" kern="1200">
                    <a:solidFill>
                      <a:schemeClr val="tx1">
                        <a:lumMod val="50000"/>
                        <a:lumOff val="50000"/>
                      </a:schemeClr>
                    </a:solidFill>
                    <a:latin typeface="Arial" panose="020B0604020202020204" pitchFamily="34" charset="0"/>
                    <a:ea typeface="MS PGothic" pitchFamily="34" charset="-128"/>
                    <a:cs typeface="Arial" panose="020B0604020202020204" pitchFamily="34" charset="0"/>
                  </a:defRPr>
                </a:lvl2pPr>
                <a:lvl3pPr marL="1143000" indent="-228600" algn="l" defTabSz="457200" rtl="0" eaLnBrk="1" fontAlgn="base" hangingPunct="1">
                  <a:spcBef>
                    <a:spcPct val="20000"/>
                  </a:spcBef>
                  <a:spcAft>
                    <a:spcPct val="0"/>
                  </a:spcAft>
                  <a:buClr>
                    <a:schemeClr val="tx1"/>
                  </a:buClr>
                  <a:buSzPct val="35000"/>
                  <a:buFont typeface="Wingdings" panose="05000000000000000000" pitchFamily="2" charset="2"/>
                  <a:buChar char="u"/>
                  <a:defRPr sz="1600" kern="1200">
                    <a:solidFill>
                      <a:schemeClr val="bg1">
                        <a:lumMod val="65000"/>
                      </a:schemeClr>
                    </a:solidFill>
                    <a:latin typeface="Arial" panose="020B0604020202020204" pitchFamily="34" charset="0"/>
                    <a:ea typeface="MS PGothic" pitchFamily="34" charset="-128"/>
                    <a:cs typeface="Arial" panose="020B0604020202020204" pitchFamily="34" charset="0"/>
                  </a:defRPr>
                </a:lvl3pPr>
                <a:lvl4pPr marL="1600200" indent="-228600" algn="l" defTabSz="457200" rtl="0" eaLnBrk="1" fontAlgn="base" hangingPunct="1">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4pPr>
                <a:lvl5pPr marL="2057400" indent="-228600" algn="l" defTabSz="457200" rtl="0" eaLnBrk="1" fontAlgn="base" hangingPunct="1">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marR="0" lvl="0" indent="0" algn="ctr" defTabSz="609585" rtl="0" eaLnBrk="1" fontAlgn="base" latinLnBrk="0" hangingPunct="1">
                  <a:lnSpc>
                    <a:spcPct val="100000"/>
                  </a:lnSpc>
                  <a:spcBef>
                    <a:spcPts val="0"/>
                  </a:spcBef>
                  <a:spcAft>
                    <a:spcPts val="3200"/>
                  </a:spcAft>
                  <a:buClr>
                    <a:prstClr val="black"/>
                  </a:buClr>
                  <a:buSzPct val="35000"/>
                  <a:buFont typeface="Wingdings" panose="05000000000000000000" pitchFamily="2" charset="2"/>
                  <a:buNone/>
                  <a:tabLst/>
                  <a:defRPr/>
                </a:pPr>
                <a:r>
                  <a:rPr kumimoji="0" lang="de-DE" sz="1867" b="1" i="0" u="none" strike="noStrike" kern="1200" cap="none" spc="0" normalizeH="0" baseline="0" noProof="0" dirty="0">
                    <a:ln>
                      <a:noFill/>
                    </a:ln>
                    <a:solidFill>
                      <a:srgbClr val="000000"/>
                    </a:solidFill>
                    <a:effectLst/>
                    <a:uLnTx/>
                    <a:uFillTx/>
                    <a:latin typeface="Calibri" panose="020F0502020204030204" pitchFamily="34" charset="0"/>
                    <a:ea typeface="MS PGothic" pitchFamily="34" charset="-128"/>
                    <a:cs typeface="Calibri" panose="020F0502020204030204" pitchFamily="34" charset="0"/>
                  </a:rPr>
                  <a:t>T-</a:t>
                </a:r>
                <a:r>
                  <a:rPr kumimoji="0" lang="de-DE" sz="1867" b="1" i="0" u="none" strike="noStrike" kern="1200" cap="none" spc="0" normalizeH="0" baseline="0" noProof="0" dirty="0" err="1">
                    <a:ln>
                      <a:noFill/>
                    </a:ln>
                    <a:solidFill>
                      <a:srgbClr val="000000"/>
                    </a:solidFill>
                    <a:effectLst/>
                    <a:uLnTx/>
                    <a:uFillTx/>
                    <a:latin typeface="Calibri" panose="020F0502020204030204" pitchFamily="34" charset="0"/>
                    <a:ea typeface="MS PGothic" pitchFamily="34" charset="-128"/>
                    <a:cs typeface="Calibri" panose="020F0502020204030204" pitchFamily="34" charset="0"/>
                  </a:rPr>
                  <a:t>DXd</a:t>
                </a:r>
                <a:r>
                  <a:rPr kumimoji="0" lang="de-DE" sz="1867" b="1" i="0" u="none" strike="noStrike" kern="1200" cap="none" spc="0" normalizeH="0" baseline="0" noProof="0" dirty="0">
                    <a:ln>
                      <a:noFill/>
                    </a:ln>
                    <a:solidFill>
                      <a:srgbClr val="000000"/>
                    </a:solidFill>
                    <a:effectLst/>
                    <a:uLnTx/>
                    <a:uFillTx/>
                    <a:latin typeface="Calibri" panose="020F0502020204030204" pitchFamily="34" charset="0"/>
                    <a:ea typeface="MS PGothic" pitchFamily="34" charset="-128"/>
                    <a:cs typeface="Calibri" panose="020F0502020204030204" pitchFamily="34" charset="0"/>
                  </a:rPr>
                  <a:t> </a:t>
                </a:r>
                <a:endParaRPr kumimoji="0" lang="en-US" sz="1867" b="1" i="0" u="none" strike="noStrike" kern="1200" cap="none" spc="0" normalizeH="0" baseline="0" noProof="0" dirty="0">
                  <a:ln>
                    <a:noFill/>
                  </a:ln>
                  <a:solidFill>
                    <a:prstClr val="black"/>
                  </a:solidFill>
                  <a:effectLst/>
                  <a:uLnTx/>
                  <a:uFillTx/>
                  <a:latin typeface="Calibri" panose="020F0502020204030204" pitchFamily="34" charset="0"/>
                  <a:ea typeface="MS PGothic" pitchFamily="34" charset="-128"/>
                  <a:cs typeface="Calibri" panose="020F0502020204030204" pitchFamily="34" charset="0"/>
                </a:endParaRPr>
              </a:p>
            </p:txBody>
          </p:sp>
          <p:sp>
            <p:nvSpPr>
              <p:cNvPr id="41" name="Content Placeholder 21">
                <a:extLst>
                  <a:ext uri="{FF2B5EF4-FFF2-40B4-BE49-F238E27FC236}">
                    <a16:creationId xmlns:a16="http://schemas.microsoft.com/office/drawing/2014/main" id="{4DE94CE6-60EB-7A42-BEE6-8740A44F68A4}"/>
                  </a:ext>
                </a:extLst>
              </p:cNvPr>
              <p:cNvSpPr txBox="1">
                <a:spLocks/>
              </p:cNvSpPr>
              <p:nvPr/>
            </p:nvSpPr>
            <p:spPr>
              <a:xfrm>
                <a:off x="6397277" y="1057933"/>
                <a:ext cx="1540517" cy="322850"/>
              </a:xfrm>
              <a:prstGeom prst="rect">
                <a:avLst/>
              </a:prstGeom>
              <a:solidFill>
                <a:schemeClr val="bg1"/>
              </a:solidFill>
            </p:spPr>
            <p:txBody>
              <a:bodyPr>
                <a:noAutofit/>
              </a:bodyPr>
              <a:lstStyle>
                <a:lvl1pPr marL="342900" indent="-342900" algn="l" defTabSz="457200" rtl="0" eaLnBrk="1" fontAlgn="base" hangingPunct="1">
                  <a:spcBef>
                    <a:spcPct val="20000"/>
                  </a:spcBef>
                  <a:spcAft>
                    <a:spcPct val="0"/>
                  </a:spcAft>
                  <a:buClr>
                    <a:schemeClr val="tx1"/>
                  </a:buClr>
                  <a:buSzPct val="35000"/>
                  <a:buFont typeface="Wingdings" panose="05000000000000000000" pitchFamily="2" charset="2"/>
                  <a:buChar char="u"/>
                  <a:defRPr sz="1600" kern="1200">
                    <a:solidFill>
                      <a:schemeClr val="tx1"/>
                    </a:solidFill>
                    <a:latin typeface="Arial" panose="020B0604020202020204" pitchFamily="34" charset="0"/>
                    <a:ea typeface="MS PGothic" pitchFamily="34" charset="-128"/>
                    <a:cs typeface="Arial" panose="020B0604020202020204" pitchFamily="34" charset="0"/>
                  </a:defRPr>
                </a:lvl1pPr>
                <a:lvl2pPr marL="742950" indent="-285750" algn="l" defTabSz="457200" rtl="0" eaLnBrk="1" fontAlgn="base" hangingPunct="1">
                  <a:spcBef>
                    <a:spcPct val="20000"/>
                  </a:spcBef>
                  <a:spcAft>
                    <a:spcPct val="0"/>
                  </a:spcAft>
                  <a:buClr>
                    <a:schemeClr val="tx1"/>
                  </a:buClr>
                  <a:buSzPct val="35000"/>
                  <a:buFont typeface="Wingdings" panose="05000000000000000000" pitchFamily="2" charset="2"/>
                  <a:buChar char="u"/>
                  <a:defRPr sz="1600" kern="1200">
                    <a:solidFill>
                      <a:schemeClr val="tx1">
                        <a:lumMod val="50000"/>
                        <a:lumOff val="50000"/>
                      </a:schemeClr>
                    </a:solidFill>
                    <a:latin typeface="Arial" panose="020B0604020202020204" pitchFamily="34" charset="0"/>
                    <a:ea typeface="MS PGothic" pitchFamily="34" charset="-128"/>
                    <a:cs typeface="Arial" panose="020B0604020202020204" pitchFamily="34" charset="0"/>
                  </a:defRPr>
                </a:lvl2pPr>
                <a:lvl3pPr marL="1143000" indent="-228600" algn="l" defTabSz="457200" rtl="0" eaLnBrk="1" fontAlgn="base" hangingPunct="1">
                  <a:spcBef>
                    <a:spcPct val="20000"/>
                  </a:spcBef>
                  <a:spcAft>
                    <a:spcPct val="0"/>
                  </a:spcAft>
                  <a:buClr>
                    <a:schemeClr val="tx1"/>
                  </a:buClr>
                  <a:buSzPct val="35000"/>
                  <a:buFont typeface="Wingdings" panose="05000000000000000000" pitchFamily="2" charset="2"/>
                  <a:buChar char="u"/>
                  <a:defRPr sz="1600" kern="1200">
                    <a:solidFill>
                      <a:schemeClr val="bg1">
                        <a:lumMod val="65000"/>
                      </a:schemeClr>
                    </a:solidFill>
                    <a:latin typeface="Arial" panose="020B0604020202020204" pitchFamily="34" charset="0"/>
                    <a:ea typeface="MS PGothic" pitchFamily="34" charset="-128"/>
                    <a:cs typeface="Arial" panose="020B0604020202020204" pitchFamily="34" charset="0"/>
                  </a:defRPr>
                </a:lvl3pPr>
                <a:lvl4pPr marL="1600200" indent="-228600" algn="l" defTabSz="457200" rtl="0" eaLnBrk="1" fontAlgn="base" hangingPunct="1">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4pPr>
                <a:lvl5pPr marL="2057400" indent="-228600" algn="l" defTabSz="457200" rtl="0" eaLnBrk="1" fontAlgn="base" hangingPunct="1">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marR="0" lvl="0" indent="0" algn="ctr" defTabSz="609585" rtl="0" eaLnBrk="1" fontAlgn="base" latinLnBrk="0" hangingPunct="1">
                  <a:lnSpc>
                    <a:spcPct val="100000"/>
                  </a:lnSpc>
                  <a:spcBef>
                    <a:spcPts val="0"/>
                  </a:spcBef>
                  <a:spcAft>
                    <a:spcPts val="3200"/>
                  </a:spcAft>
                  <a:buClr>
                    <a:prstClr val="black"/>
                  </a:buClr>
                  <a:buSzPct val="35000"/>
                  <a:buFont typeface="Wingdings" panose="05000000000000000000" pitchFamily="2" charset="2"/>
                  <a:buNone/>
                  <a:tabLst/>
                  <a:defRPr/>
                </a:pPr>
                <a:r>
                  <a:rPr kumimoji="0" lang="en-US" sz="1600" b="1" i="0" u="none" strike="noStrike" kern="1200" cap="none" spc="0" normalizeH="0" baseline="0" noProof="0" dirty="0">
                    <a:ln>
                      <a:noFill/>
                    </a:ln>
                    <a:solidFill>
                      <a:prstClr val="black"/>
                    </a:solidFill>
                    <a:effectLst/>
                    <a:uLnTx/>
                    <a:uFillTx/>
                    <a:latin typeface="Calibri" panose="020F0502020204030204" pitchFamily="34" charset="0"/>
                    <a:ea typeface="MS PGothic" pitchFamily="34" charset="-128"/>
                    <a:cs typeface="Calibri" panose="020F0502020204030204" pitchFamily="34" charset="0"/>
                  </a:rPr>
                  <a:t>ORR 37%</a:t>
                </a:r>
              </a:p>
            </p:txBody>
          </p:sp>
        </p:grpSp>
        <p:cxnSp>
          <p:nvCxnSpPr>
            <p:cNvPr id="64" name="Straight Arrow Connector 63">
              <a:extLst>
                <a:ext uri="{FF2B5EF4-FFF2-40B4-BE49-F238E27FC236}">
                  <a16:creationId xmlns:a16="http://schemas.microsoft.com/office/drawing/2014/main" id="{90296B8F-FDA6-3841-8E44-BB8ACBE19827}"/>
                </a:ext>
              </a:extLst>
            </p:cNvPr>
            <p:cNvCxnSpPr>
              <a:cxnSpLocks/>
            </p:cNvCxnSpPr>
            <p:nvPr/>
          </p:nvCxnSpPr>
          <p:spPr bwMode="auto">
            <a:xfrm flipH="1">
              <a:off x="5946365" y="3137610"/>
              <a:ext cx="485458" cy="450992"/>
            </a:xfrm>
            <a:prstGeom prst="straightConnector1">
              <a:avLst/>
            </a:prstGeom>
            <a:solidFill>
              <a:schemeClr val="accent1"/>
            </a:solidFill>
            <a:ln w="28575" cap="flat" cmpd="sng" algn="ctr">
              <a:solidFill>
                <a:srgbClr val="0070C0"/>
              </a:solidFill>
              <a:prstDash val="solid"/>
              <a:round/>
              <a:headEnd type="none" w="med" len="med"/>
              <a:tailEnd type="triangle"/>
            </a:ln>
            <a:effectLst/>
          </p:spPr>
        </p:cxnSp>
      </p:grpSp>
      <p:grpSp>
        <p:nvGrpSpPr>
          <p:cNvPr id="6" name="Group 5">
            <a:extLst>
              <a:ext uri="{FF2B5EF4-FFF2-40B4-BE49-F238E27FC236}">
                <a16:creationId xmlns:a16="http://schemas.microsoft.com/office/drawing/2014/main" id="{11C61AF2-0751-E548-9D59-CBB17C627624}"/>
              </a:ext>
            </a:extLst>
          </p:cNvPr>
          <p:cNvGrpSpPr/>
          <p:nvPr/>
        </p:nvGrpSpPr>
        <p:grpSpPr>
          <a:xfrm>
            <a:off x="757614" y="1175617"/>
            <a:ext cx="3559338" cy="3180389"/>
            <a:chOff x="568210" y="881712"/>
            <a:chExt cx="2669504" cy="2385292"/>
          </a:xfrm>
        </p:grpSpPr>
        <p:cxnSp>
          <p:nvCxnSpPr>
            <p:cNvPr id="54" name="Straight Arrow Connector 53">
              <a:extLst>
                <a:ext uri="{FF2B5EF4-FFF2-40B4-BE49-F238E27FC236}">
                  <a16:creationId xmlns:a16="http://schemas.microsoft.com/office/drawing/2014/main" id="{95ABC4B5-DDE5-524D-8161-009BA7ED7758}"/>
                </a:ext>
              </a:extLst>
            </p:cNvPr>
            <p:cNvCxnSpPr>
              <a:cxnSpLocks/>
            </p:cNvCxnSpPr>
            <p:nvPr/>
          </p:nvCxnSpPr>
          <p:spPr bwMode="auto">
            <a:xfrm>
              <a:off x="2842724" y="2782534"/>
              <a:ext cx="355353" cy="484470"/>
            </a:xfrm>
            <a:prstGeom prst="straightConnector1">
              <a:avLst/>
            </a:prstGeom>
            <a:solidFill>
              <a:schemeClr val="accent1"/>
            </a:solidFill>
            <a:ln w="28575" cap="flat" cmpd="sng" algn="ctr">
              <a:solidFill>
                <a:srgbClr val="0070C0"/>
              </a:solidFill>
              <a:prstDash val="solid"/>
              <a:round/>
              <a:headEnd type="none" w="med" len="med"/>
              <a:tailEnd type="triangle"/>
            </a:ln>
            <a:effectLst/>
          </p:spPr>
        </p:cxnSp>
        <p:grpSp>
          <p:nvGrpSpPr>
            <p:cNvPr id="3" name="Group 2">
              <a:extLst>
                <a:ext uri="{FF2B5EF4-FFF2-40B4-BE49-F238E27FC236}">
                  <a16:creationId xmlns:a16="http://schemas.microsoft.com/office/drawing/2014/main" id="{748EA3CC-F24E-9440-91D6-4D907053A2FF}"/>
                </a:ext>
              </a:extLst>
            </p:cNvPr>
            <p:cNvGrpSpPr/>
            <p:nvPr/>
          </p:nvGrpSpPr>
          <p:grpSpPr>
            <a:xfrm>
              <a:off x="568210" y="881712"/>
              <a:ext cx="2669504" cy="1873373"/>
              <a:chOff x="568210" y="881712"/>
              <a:chExt cx="2669504" cy="1873373"/>
            </a:xfrm>
          </p:grpSpPr>
          <p:pic>
            <p:nvPicPr>
              <p:cNvPr id="53" name="Picture 52">
                <a:extLst>
                  <a:ext uri="{FF2B5EF4-FFF2-40B4-BE49-F238E27FC236}">
                    <a16:creationId xmlns:a16="http://schemas.microsoft.com/office/drawing/2014/main" id="{D39A064D-B1FD-3B4A-A9DD-96AC4ECC1B9E}"/>
                  </a:ext>
                </a:extLst>
              </p:cNvPr>
              <p:cNvPicPr>
                <a:picLocks noChangeAspect="1"/>
              </p:cNvPicPr>
              <p:nvPr/>
            </p:nvPicPr>
            <p:blipFill>
              <a:blip r:embed="rId5"/>
              <a:stretch>
                <a:fillRect/>
              </a:stretch>
            </p:blipFill>
            <p:spPr>
              <a:xfrm>
                <a:off x="675823" y="1137706"/>
                <a:ext cx="2493591" cy="1617379"/>
              </a:xfrm>
              <a:prstGeom prst="rect">
                <a:avLst/>
              </a:prstGeom>
            </p:spPr>
          </p:pic>
          <p:grpSp>
            <p:nvGrpSpPr>
              <p:cNvPr id="9" name="Group 8">
                <a:extLst>
                  <a:ext uri="{FF2B5EF4-FFF2-40B4-BE49-F238E27FC236}">
                    <a16:creationId xmlns:a16="http://schemas.microsoft.com/office/drawing/2014/main" id="{0C82DAF8-E654-1441-B22E-33AA9DD4EC4B}"/>
                  </a:ext>
                </a:extLst>
              </p:cNvPr>
              <p:cNvGrpSpPr/>
              <p:nvPr/>
            </p:nvGrpSpPr>
            <p:grpSpPr>
              <a:xfrm>
                <a:off x="568210" y="881712"/>
                <a:ext cx="2669504" cy="1873290"/>
                <a:chOff x="568210" y="881712"/>
                <a:chExt cx="2669504" cy="1873290"/>
              </a:xfrm>
            </p:grpSpPr>
            <p:sp>
              <p:nvSpPr>
                <p:cNvPr id="32" name="Content Placeholder 21">
                  <a:extLst>
                    <a:ext uri="{FF2B5EF4-FFF2-40B4-BE49-F238E27FC236}">
                      <a16:creationId xmlns:a16="http://schemas.microsoft.com/office/drawing/2014/main" id="{A5A5CF7B-DCD7-3948-B251-FA02A5918940}"/>
                    </a:ext>
                  </a:extLst>
                </p:cNvPr>
                <p:cNvSpPr txBox="1">
                  <a:spLocks/>
                </p:cNvSpPr>
                <p:nvPr/>
              </p:nvSpPr>
              <p:spPr>
                <a:xfrm>
                  <a:off x="831801" y="1033453"/>
                  <a:ext cx="2248787" cy="322850"/>
                </a:xfrm>
                <a:prstGeom prst="rect">
                  <a:avLst/>
                </a:prstGeom>
              </p:spPr>
              <p:txBody>
                <a:bodyPr>
                  <a:noAutofit/>
                </a:bodyPr>
                <a:lstStyle>
                  <a:lvl1pPr marL="342900" indent="-342900" algn="l" defTabSz="457200" rtl="0" eaLnBrk="1" fontAlgn="base" hangingPunct="1">
                    <a:spcBef>
                      <a:spcPct val="20000"/>
                    </a:spcBef>
                    <a:spcAft>
                      <a:spcPct val="0"/>
                    </a:spcAft>
                    <a:buClr>
                      <a:schemeClr val="tx1"/>
                    </a:buClr>
                    <a:buSzPct val="35000"/>
                    <a:buFont typeface="Wingdings" panose="05000000000000000000" pitchFamily="2" charset="2"/>
                    <a:buChar char="u"/>
                    <a:defRPr sz="1600" kern="1200">
                      <a:solidFill>
                        <a:schemeClr val="tx1"/>
                      </a:solidFill>
                      <a:latin typeface="Arial" panose="020B0604020202020204" pitchFamily="34" charset="0"/>
                      <a:ea typeface="MS PGothic" pitchFamily="34" charset="-128"/>
                      <a:cs typeface="Arial" panose="020B0604020202020204" pitchFamily="34" charset="0"/>
                    </a:defRPr>
                  </a:lvl1pPr>
                  <a:lvl2pPr marL="742950" indent="-285750" algn="l" defTabSz="457200" rtl="0" eaLnBrk="1" fontAlgn="base" hangingPunct="1">
                    <a:spcBef>
                      <a:spcPct val="20000"/>
                    </a:spcBef>
                    <a:spcAft>
                      <a:spcPct val="0"/>
                    </a:spcAft>
                    <a:buClr>
                      <a:schemeClr val="tx1"/>
                    </a:buClr>
                    <a:buSzPct val="35000"/>
                    <a:buFont typeface="Wingdings" panose="05000000000000000000" pitchFamily="2" charset="2"/>
                    <a:buChar char="u"/>
                    <a:defRPr sz="1600" kern="1200">
                      <a:solidFill>
                        <a:schemeClr val="tx1">
                          <a:lumMod val="50000"/>
                          <a:lumOff val="50000"/>
                        </a:schemeClr>
                      </a:solidFill>
                      <a:latin typeface="Arial" panose="020B0604020202020204" pitchFamily="34" charset="0"/>
                      <a:ea typeface="MS PGothic" pitchFamily="34" charset="-128"/>
                      <a:cs typeface="Arial" panose="020B0604020202020204" pitchFamily="34" charset="0"/>
                    </a:defRPr>
                  </a:lvl2pPr>
                  <a:lvl3pPr marL="1143000" indent="-228600" algn="l" defTabSz="457200" rtl="0" eaLnBrk="1" fontAlgn="base" hangingPunct="1">
                    <a:spcBef>
                      <a:spcPct val="20000"/>
                    </a:spcBef>
                    <a:spcAft>
                      <a:spcPct val="0"/>
                    </a:spcAft>
                    <a:buClr>
                      <a:schemeClr val="tx1"/>
                    </a:buClr>
                    <a:buSzPct val="35000"/>
                    <a:buFont typeface="Wingdings" panose="05000000000000000000" pitchFamily="2" charset="2"/>
                    <a:buChar char="u"/>
                    <a:defRPr sz="1600" kern="1200">
                      <a:solidFill>
                        <a:schemeClr val="bg1">
                          <a:lumMod val="65000"/>
                        </a:schemeClr>
                      </a:solidFill>
                      <a:latin typeface="Arial" panose="020B0604020202020204" pitchFamily="34" charset="0"/>
                      <a:ea typeface="MS PGothic" pitchFamily="34" charset="-128"/>
                      <a:cs typeface="Arial" panose="020B0604020202020204" pitchFamily="34" charset="0"/>
                    </a:defRPr>
                  </a:lvl3pPr>
                  <a:lvl4pPr marL="1600200" indent="-228600" algn="l" defTabSz="457200" rtl="0" eaLnBrk="1" fontAlgn="base" hangingPunct="1">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4pPr>
                  <a:lvl5pPr marL="2057400" indent="-228600" algn="l" defTabSz="457200" rtl="0" eaLnBrk="1" fontAlgn="base" hangingPunct="1">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marR="0" lvl="0" indent="0" algn="ctr" defTabSz="609585" rtl="0" eaLnBrk="1" fontAlgn="base" latinLnBrk="0" hangingPunct="1">
                    <a:lnSpc>
                      <a:spcPct val="100000"/>
                    </a:lnSpc>
                    <a:spcBef>
                      <a:spcPts val="0"/>
                    </a:spcBef>
                    <a:spcAft>
                      <a:spcPts val="3200"/>
                    </a:spcAft>
                    <a:buClr>
                      <a:prstClr val="black"/>
                    </a:buClr>
                    <a:buSzPct val="35000"/>
                    <a:buFont typeface="Wingdings" panose="05000000000000000000" pitchFamily="2" charset="2"/>
                    <a:buNone/>
                    <a:tabLst/>
                    <a:defRPr/>
                  </a:pPr>
                  <a:r>
                    <a:rPr kumimoji="0" lang="de-DE" sz="1867" b="1" i="0" u="none" strike="noStrike" kern="1200" cap="none" spc="0" normalizeH="0" baseline="0" noProof="0" dirty="0">
                      <a:ln>
                        <a:noFill/>
                      </a:ln>
                      <a:solidFill>
                        <a:srgbClr val="000000"/>
                      </a:solidFill>
                      <a:effectLst/>
                      <a:uLnTx/>
                      <a:uFillTx/>
                      <a:latin typeface="Calibri" panose="020F0502020204030204" pitchFamily="34" charset="0"/>
                      <a:ea typeface="MS PGothic" pitchFamily="34" charset="-128"/>
                      <a:cs typeface="Calibri" panose="020F0502020204030204" pitchFamily="34" charset="0"/>
                    </a:rPr>
                    <a:t>Dato-</a:t>
                  </a:r>
                  <a:r>
                    <a:rPr kumimoji="0" lang="de-DE" sz="1867" b="1" i="0" u="none" strike="noStrike" kern="1200" cap="none" spc="0" normalizeH="0" baseline="0" noProof="0" dirty="0" err="1">
                      <a:ln>
                        <a:noFill/>
                      </a:ln>
                      <a:solidFill>
                        <a:srgbClr val="000000"/>
                      </a:solidFill>
                      <a:effectLst/>
                      <a:uLnTx/>
                      <a:uFillTx/>
                      <a:latin typeface="Calibri" panose="020F0502020204030204" pitchFamily="34" charset="0"/>
                      <a:ea typeface="MS PGothic" pitchFamily="34" charset="-128"/>
                      <a:cs typeface="Calibri" panose="020F0502020204030204" pitchFamily="34" charset="0"/>
                    </a:rPr>
                    <a:t>DXd</a:t>
                  </a:r>
                  <a:r>
                    <a:rPr kumimoji="0" lang="de-DE" sz="1867" b="1" i="0" u="none" strike="noStrike" kern="1200" cap="none" spc="0" normalizeH="0" baseline="0" noProof="0" dirty="0">
                      <a:ln>
                        <a:noFill/>
                      </a:ln>
                      <a:solidFill>
                        <a:srgbClr val="000000"/>
                      </a:solidFill>
                      <a:effectLst/>
                      <a:uLnTx/>
                      <a:uFillTx/>
                      <a:latin typeface="Calibri" panose="020F0502020204030204" pitchFamily="34" charset="0"/>
                      <a:ea typeface="MS PGothic" pitchFamily="34" charset="-128"/>
                      <a:cs typeface="Calibri" panose="020F0502020204030204" pitchFamily="34" charset="0"/>
                    </a:rPr>
                    <a:t> </a:t>
                  </a:r>
                  <a:endParaRPr kumimoji="0" lang="en-US" sz="1867" b="1" i="0" u="none" strike="noStrike" kern="1200" cap="none" spc="0" normalizeH="0" baseline="0" noProof="0" dirty="0">
                    <a:ln>
                      <a:noFill/>
                    </a:ln>
                    <a:solidFill>
                      <a:prstClr val="black"/>
                    </a:solidFill>
                    <a:effectLst/>
                    <a:uLnTx/>
                    <a:uFillTx/>
                    <a:latin typeface="Calibri" panose="020F0502020204030204" pitchFamily="34" charset="0"/>
                    <a:ea typeface="MS PGothic" pitchFamily="34" charset="-128"/>
                    <a:cs typeface="Calibri" panose="020F0502020204030204" pitchFamily="34" charset="0"/>
                  </a:endParaRPr>
                </a:p>
              </p:txBody>
            </p:sp>
            <p:sp>
              <p:nvSpPr>
                <p:cNvPr id="33" name="Content Placeholder 21">
                  <a:extLst>
                    <a:ext uri="{FF2B5EF4-FFF2-40B4-BE49-F238E27FC236}">
                      <a16:creationId xmlns:a16="http://schemas.microsoft.com/office/drawing/2014/main" id="{D94D233F-5BB7-0D4A-BB09-DD4FB94D2972}"/>
                    </a:ext>
                  </a:extLst>
                </p:cNvPr>
                <p:cNvSpPr txBox="1">
                  <a:spLocks/>
                </p:cNvSpPr>
                <p:nvPr/>
              </p:nvSpPr>
              <p:spPr>
                <a:xfrm>
                  <a:off x="1310820" y="1343386"/>
                  <a:ext cx="1540517" cy="322850"/>
                </a:xfrm>
                <a:prstGeom prst="rect">
                  <a:avLst/>
                </a:prstGeom>
              </p:spPr>
              <p:txBody>
                <a:bodyPr>
                  <a:noAutofit/>
                </a:bodyPr>
                <a:lstStyle>
                  <a:lvl1pPr marL="342900" indent="-342900" algn="l" defTabSz="457200" rtl="0" eaLnBrk="1" fontAlgn="base" hangingPunct="1">
                    <a:spcBef>
                      <a:spcPct val="20000"/>
                    </a:spcBef>
                    <a:spcAft>
                      <a:spcPct val="0"/>
                    </a:spcAft>
                    <a:buClr>
                      <a:schemeClr val="tx1"/>
                    </a:buClr>
                    <a:buSzPct val="35000"/>
                    <a:buFont typeface="Wingdings" panose="05000000000000000000" pitchFamily="2" charset="2"/>
                    <a:buChar char="u"/>
                    <a:defRPr sz="1600" kern="1200">
                      <a:solidFill>
                        <a:schemeClr val="tx1"/>
                      </a:solidFill>
                      <a:latin typeface="Arial" panose="020B0604020202020204" pitchFamily="34" charset="0"/>
                      <a:ea typeface="MS PGothic" pitchFamily="34" charset="-128"/>
                      <a:cs typeface="Arial" panose="020B0604020202020204" pitchFamily="34" charset="0"/>
                    </a:defRPr>
                  </a:lvl1pPr>
                  <a:lvl2pPr marL="742950" indent="-285750" algn="l" defTabSz="457200" rtl="0" eaLnBrk="1" fontAlgn="base" hangingPunct="1">
                    <a:spcBef>
                      <a:spcPct val="20000"/>
                    </a:spcBef>
                    <a:spcAft>
                      <a:spcPct val="0"/>
                    </a:spcAft>
                    <a:buClr>
                      <a:schemeClr val="tx1"/>
                    </a:buClr>
                    <a:buSzPct val="35000"/>
                    <a:buFont typeface="Wingdings" panose="05000000000000000000" pitchFamily="2" charset="2"/>
                    <a:buChar char="u"/>
                    <a:defRPr sz="1600" kern="1200">
                      <a:solidFill>
                        <a:schemeClr val="tx1">
                          <a:lumMod val="50000"/>
                          <a:lumOff val="50000"/>
                        </a:schemeClr>
                      </a:solidFill>
                      <a:latin typeface="Arial" panose="020B0604020202020204" pitchFamily="34" charset="0"/>
                      <a:ea typeface="MS PGothic" pitchFamily="34" charset="-128"/>
                      <a:cs typeface="Arial" panose="020B0604020202020204" pitchFamily="34" charset="0"/>
                    </a:defRPr>
                  </a:lvl2pPr>
                  <a:lvl3pPr marL="1143000" indent="-228600" algn="l" defTabSz="457200" rtl="0" eaLnBrk="1" fontAlgn="base" hangingPunct="1">
                    <a:spcBef>
                      <a:spcPct val="20000"/>
                    </a:spcBef>
                    <a:spcAft>
                      <a:spcPct val="0"/>
                    </a:spcAft>
                    <a:buClr>
                      <a:schemeClr val="tx1"/>
                    </a:buClr>
                    <a:buSzPct val="35000"/>
                    <a:buFont typeface="Wingdings" panose="05000000000000000000" pitchFamily="2" charset="2"/>
                    <a:buChar char="u"/>
                    <a:defRPr sz="1600" kern="1200">
                      <a:solidFill>
                        <a:schemeClr val="bg1">
                          <a:lumMod val="65000"/>
                        </a:schemeClr>
                      </a:solidFill>
                      <a:latin typeface="Arial" panose="020B0604020202020204" pitchFamily="34" charset="0"/>
                      <a:ea typeface="MS PGothic" pitchFamily="34" charset="-128"/>
                      <a:cs typeface="Arial" panose="020B0604020202020204" pitchFamily="34" charset="0"/>
                    </a:defRPr>
                  </a:lvl3pPr>
                  <a:lvl4pPr marL="1600200" indent="-228600" algn="l" defTabSz="457200" rtl="0" eaLnBrk="1" fontAlgn="base" hangingPunct="1">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4pPr>
                  <a:lvl5pPr marL="2057400" indent="-228600" algn="l" defTabSz="457200" rtl="0" eaLnBrk="1" fontAlgn="base" hangingPunct="1">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marR="0" lvl="0" indent="0" algn="ctr" defTabSz="609585" rtl="0" eaLnBrk="1" fontAlgn="base" latinLnBrk="0" hangingPunct="1">
                    <a:lnSpc>
                      <a:spcPct val="100000"/>
                    </a:lnSpc>
                    <a:spcBef>
                      <a:spcPts val="0"/>
                    </a:spcBef>
                    <a:spcAft>
                      <a:spcPts val="3200"/>
                    </a:spcAft>
                    <a:buClr>
                      <a:prstClr val="black"/>
                    </a:buClr>
                    <a:buSzPct val="35000"/>
                    <a:buFont typeface="Wingdings" panose="05000000000000000000" pitchFamily="2" charset="2"/>
                    <a:buNone/>
                    <a:tabLst/>
                    <a:defRPr/>
                  </a:pPr>
                  <a:r>
                    <a:rPr kumimoji="0" lang="en-US" sz="1600" b="1" i="0" u="none" strike="noStrike" kern="1200" cap="none" spc="0" normalizeH="0" baseline="0" noProof="0" dirty="0">
                      <a:ln>
                        <a:noFill/>
                      </a:ln>
                      <a:solidFill>
                        <a:prstClr val="black"/>
                      </a:solidFill>
                      <a:effectLst/>
                      <a:uLnTx/>
                      <a:uFillTx/>
                      <a:latin typeface="Calibri" panose="020F0502020204030204" pitchFamily="34" charset="0"/>
                      <a:ea typeface="MS PGothic" pitchFamily="34" charset="-128"/>
                      <a:cs typeface="Calibri" panose="020F0502020204030204" pitchFamily="34" charset="0"/>
                    </a:rPr>
                    <a:t>ORR 52%, DCR 81%</a:t>
                  </a:r>
                </a:p>
              </p:txBody>
            </p:sp>
            <p:sp>
              <p:nvSpPr>
                <p:cNvPr id="8" name="Rounded Rectangle 7">
                  <a:extLst>
                    <a:ext uri="{FF2B5EF4-FFF2-40B4-BE49-F238E27FC236}">
                      <a16:creationId xmlns:a16="http://schemas.microsoft.com/office/drawing/2014/main" id="{5599C301-9BBA-9C4D-B653-A75445FDC979}"/>
                    </a:ext>
                  </a:extLst>
                </p:cNvPr>
                <p:cNvSpPr/>
                <p:nvPr/>
              </p:nvSpPr>
              <p:spPr>
                <a:xfrm>
                  <a:off x="568210" y="881712"/>
                  <a:ext cx="2669504" cy="1873290"/>
                </a:xfrm>
                <a:prstGeom prst="roundRect">
                  <a:avLst>
                    <a:gd name="adj" fmla="val 8162"/>
                  </a:avLst>
                </a:prstGeom>
                <a:ln>
                  <a:solidFill>
                    <a:srgbClr val="0070C0"/>
                  </a:solidFill>
                </a:ln>
              </p:spPr>
              <p:txBody>
                <a:bodyPr wrap="square" rtlCol="0" anchor="ctr">
                  <a:noAutofit/>
                </a:bodyPr>
                <a:lstStyle/>
                <a:p>
                  <a:pPr marL="0" marR="0" lvl="0" indent="0" algn="ctr" defTabSz="609585"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endParaRPr>
                </a:p>
              </p:txBody>
            </p:sp>
          </p:grpSp>
        </p:grpSp>
      </p:grpSp>
      <p:grpSp>
        <p:nvGrpSpPr>
          <p:cNvPr id="141" name="Group 140">
            <a:extLst>
              <a:ext uri="{FF2B5EF4-FFF2-40B4-BE49-F238E27FC236}">
                <a16:creationId xmlns:a16="http://schemas.microsoft.com/office/drawing/2014/main" id="{284E5EA7-6663-2F4C-9E0F-9E1AB37D706F}"/>
              </a:ext>
            </a:extLst>
          </p:cNvPr>
          <p:cNvGrpSpPr/>
          <p:nvPr/>
        </p:nvGrpSpPr>
        <p:grpSpPr>
          <a:xfrm>
            <a:off x="8287252" y="3913137"/>
            <a:ext cx="3759501" cy="2513382"/>
            <a:chOff x="6215438" y="2934852"/>
            <a:chExt cx="2819626" cy="1885037"/>
          </a:xfrm>
        </p:grpSpPr>
        <p:grpSp>
          <p:nvGrpSpPr>
            <p:cNvPr id="5" name="Group 4">
              <a:extLst>
                <a:ext uri="{FF2B5EF4-FFF2-40B4-BE49-F238E27FC236}">
                  <a16:creationId xmlns:a16="http://schemas.microsoft.com/office/drawing/2014/main" id="{81189910-6A9F-7146-A359-24C95D153878}"/>
                </a:ext>
              </a:extLst>
            </p:cNvPr>
            <p:cNvGrpSpPr/>
            <p:nvPr/>
          </p:nvGrpSpPr>
          <p:grpSpPr>
            <a:xfrm>
              <a:off x="6395097" y="2934852"/>
              <a:ext cx="2639967" cy="1885037"/>
              <a:chOff x="6395097" y="2934852"/>
              <a:chExt cx="2639967" cy="1885037"/>
            </a:xfrm>
          </p:grpSpPr>
          <p:grpSp>
            <p:nvGrpSpPr>
              <p:cNvPr id="55" name="Group 54">
                <a:extLst>
                  <a:ext uri="{FF2B5EF4-FFF2-40B4-BE49-F238E27FC236}">
                    <a16:creationId xmlns:a16="http://schemas.microsoft.com/office/drawing/2014/main" id="{D804BE29-E8B1-BB4B-89B2-4CB196955FE6}"/>
                  </a:ext>
                </a:extLst>
              </p:cNvPr>
              <p:cNvGrpSpPr/>
              <p:nvPr/>
            </p:nvGrpSpPr>
            <p:grpSpPr>
              <a:xfrm>
                <a:off x="6395097" y="2934852"/>
                <a:ext cx="2639967" cy="1885037"/>
                <a:chOff x="34296" y="3007111"/>
                <a:chExt cx="2639967" cy="1885037"/>
              </a:xfrm>
            </p:grpSpPr>
            <p:sp>
              <p:nvSpPr>
                <p:cNvPr id="57" name="Content Placeholder 21">
                  <a:extLst>
                    <a:ext uri="{FF2B5EF4-FFF2-40B4-BE49-F238E27FC236}">
                      <a16:creationId xmlns:a16="http://schemas.microsoft.com/office/drawing/2014/main" id="{AE7DFF52-C599-4549-A04D-A118D0D24D50}"/>
                    </a:ext>
                  </a:extLst>
                </p:cNvPr>
                <p:cNvSpPr txBox="1">
                  <a:spLocks/>
                </p:cNvSpPr>
                <p:nvPr/>
              </p:nvSpPr>
              <p:spPr>
                <a:xfrm>
                  <a:off x="477390" y="4345004"/>
                  <a:ext cx="1576349" cy="322850"/>
                </a:xfrm>
                <a:prstGeom prst="rect">
                  <a:avLst/>
                </a:prstGeom>
              </p:spPr>
              <p:txBody>
                <a:bodyPr>
                  <a:noAutofit/>
                </a:bodyPr>
                <a:lstStyle>
                  <a:lvl1pPr marL="342900" indent="-342900" algn="l" defTabSz="457200" rtl="0" eaLnBrk="1" fontAlgn="base" hangingPunct="1">
                    <a:spcBef>
                      <a:spcPct val="20000"/>
                    </a:spcBef>
                    <a:spcAft>
                      <a:spcPct val="0"/>
                    </a:spcAft>
                    <a:buClr>
                      <a:schemeClr val="tx1"/>
                    </a:buClr>
                    <a:buSzPct val="35000"/>
                    <a:buFont typeface="Wingdings" panose="05000000000000000000" pitchFamily="2" charset="2"/>
                    <a:buChar char="u"/>
                    <a:defRPr sz="1600" kern="1200">
                      <a:solidFill>
                        <a:schemeClr val="tx1"/>
                      </a:solidFill>
                      <a:latin typeface="Arial" panose="020B0604020202020204" pitchFamily="34" charset="0"/>
                      <a:ea typeface="MS PGothic" pitchFamily="34" charset="-128"/>
                      <a:cs typeface="Arial" panose="020B0604020202020204" pitchFamily="34" charset="0"/>
                    </a:defRPr>
                  </a:lvl1pPr>
                  <a:lvl2pPr marL="742950" indent="-285750" algn="l" defTabSz="457200" rtl="0" eaLnBrk="1" fontAlgn="base" hangingPunct="1">
                    <a:spcBef>
                      <a:spcPct val="20000"/>
                    </a:spcBef>
                    <a:spcAft>
                      <a:spcPct val="0"/>
                    </a:spcAft>
                    <a:buClr>
                      <a:schemeClr val="tx1"/>
                    </a:buClr>
                    <a:buSzPct val="35000"/>
                    <a:buFont typeface="Wingdings" panose="05000000000000000000" pitchFamily="2" charset="2"/>
                    <a:buChar char="u"/>
                    <a:defRPr sz="1600" kern="1200">
                      <a:solidFill>
                        <a:schemeClr val="tx1">
                          <a:lumMod val="50000"/>
                          <a:lumOff val="50000"/>
                        </a:schemeClr>
                      </a:solidFill>
                      <a:latin typeface="Arial" panose="020B0604020202020204" pitchFamily="34" charset="0"/>
                      <a:ea typeface="MS PGothic" pitchFamily="34" charset="-128"/>
                      <a:cs typeface="Arial" panose="020B0604020202020204" pitchFamily="34" charset="0"/>
                    </a:defRPr>
                  </a:lvl2pPr>
                  <a:lvl3pPr marL="1143000" indent="-228600" algn="l" defTabSz="457200" rtl="0" eaLnBrk="1" fontAlgn="base" hangingPunct="1">
                    <a:spcBef>
                      <a:spcPct val="20000"/>
                    </a:spcBef>
                    <a:spcAft>
                      <a:spcPct val="0"/>
                    </a:spcAft>
                    <a:buClr>
                      <a:schemeClr val="tx1"/>
                    </a:buClr>
                    <a:buSzPct val="35000"/>
                    <a:buFont typeface="Wingdings" panose="05000000000000000000" pitchFamily="2" charset="2"/>
                    <a:buChar char="u"/>
                    <a:defRPr sz="1600" kern="1200">
                      <a:solidFill>
                        <a:schemeClr val="bg1">
                          <a:lumMod val="65000"/>
                        </a:schemeClr>
                      </a:solidFill>
                      <a:latin typeface="Arial" panose="020B0604020202020204" pitchFamily="34" charset="0"/>
                      <a:ea typeface="MS PGothic" pitchFamily="34" charset="-128"/>
                      <a:cs typeface="Arial" panose="020B0604020202020204" pitchFamily="34" charset="0"/>
                    </a:defRPr>
                  </a:lvl3pPr>
                  <a:lvl4pPr marL="1600200" indent="-228600" algn="l" defTabSz="457200" rtl="0" eaLnBrk="1" fontAlgn="base" hangingPunct="1">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4pPr>
                  <a:lvl5pPr marL="2057400" indent="-228600" algn="l" defTabSz="457200" rtl="0" eaLnBrk="1" fontAlgn="base" hangingPunct="1">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marR="0" lvl="0" indent="0" algn="ctr" defTabSz="609585" rtl="0" eaLnBrk="1" fontAlgn="base" latinLnBrk="0" hangingPunct="1">
                    <a:lnSpc>
                      <a:spcPct val="100000"/>
                    </a:lnSpc>
                    <a:spcBef>
                      <a:spcPts val="0"/>
                    </a:spcBef>
                    <a:spcAft>
                      <a:spcPts val="3200"/>
                    </a:spcAft>
                    <a:buClr>
                      <a:prstClr val="black"/>
                    </a:buClr>
                    <a:buSzPct val="35000"/>
                    <a:buFont typeface="Wingdings" panose="05000000000000000000" pitchFamily="2" charset="2"/>
                    <a:buNone/>
                    <a:tabLst/>
                    <a:defRPr/>
                  </a:pPr>
                  <a:r>
                    <a:rPr kumimoji="0" lang="en-US" sz="1600" b="1" i="0" u="none" strike="noStrike" kern="1200" cap="none" spc="0" normalizeH="0" baseline="0" noProof="0" dirty="0">
                      <a:ln>
                        <a:noFill/>
                      </a:ln>
                      <a:solidFill>
                        <a:prstClr val="black"/>
                      </a:solidFill>
                      <a:effectLst/>
                      <a:uLnTx/>
                      <a:uFillTx/>
                      <a:latin typeface="Calibri" panose="020F0502020204030204" pitchFamily="34" charset="0"/>
                      <a:ea typeface="MS PGothic" pitchFamily="34" charset="-128"/>
                      <a:cs typeface="Calibri" panose="020F0502020204030204" pitchFamily="34" charset="0"/>
                    </a:rPr>
                    <a:t>ORR 22.6%, SD 56.6%             PFS 5.5</a:t>
                  </a:r>
                </a:p>
              </p:txBody>
            </p:sp>
            <p:sp>
              <p:nvSpPr>
                <p:cNvPr id="58" name="Rounded Rectangle 57">
                  <a:extLst>
                    <a:ext uri="{FF2B5EF4-FFF2-40B4-BE49-F238E27FC236}">
                      <a16:creationId xmlns:a16="http://schemas.microsoft.com/office/drawing/2014/main" id="{C120304F-FAD3-F643-86B0-BF844111C4B4}"/>
                    </a:ext>
                  </a:extLst>
                </p:cNvPr>
                <p:cNvSpPr/>
                <p:nvPr/>
              </p:nvSpPr>
              <p:spPr>
                <a:xfrm>
                  <a:off x="34296" y="3007111"/>
                  <a:ext cx="2639967" cy="1885037"/>
                </a:xfrm>
                <a:prstGeom prst="roundRect">
                  <a:avLst>
                    <a:gd name="adj" fmla="val 8162"/>
                  </a:avLst>
                </a:prstGeom>
                <a:ln>
                  <a:solidFill>
                    <a:srgbClr val="0070C0"/>
                  </a:solidFill>
                </a:ln>
              </p:spPr>
              <p:txBody>
                <a:bodyPr wrap="none" rtlCol="0" anchor="ctr">
                  <a:noAutofit/>
                </a:bodyPr>
                <a:lstStyle/>
                <a:p>
                  <a:pPr marL="0" marR="0" lvl="0" indent="0" algn="ctr" defTabSz="609585"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endParaRPr>
                </a:p>
              </p:txBody>
            </p:sp>
            <p:sp>
              <p:nvSpPr>
                <p:cNvPr id="59" name="Rectangle 58">
                  <a:extLst>
                    <a:ext uri="{FF2B5EF4-FFF2-40B4-BE49-F238E27FC236}">
                      <a16:creationId xmlns:a16="http://schemas.microsoft.com/office/drawing/2014/main" id="{50AF3166-D7DF-CC45-A68A-885E6D9B6972}"/>
                    </a:ext>
                  </a:extLst>
                </p:cNvPr>
                <p:cNvSpPr/>
                <p:nvPr/>
              </p:nvSpPr>
              <p:spPr>
                <a:xfrm>
                  <a:off x="1882059" y="3388311"/>
                  <a:ext cx="138548" cy="346249"/>
                </a:xfrm>
                <a:prstGeom prst="rect">
                  <a:avLst/>
                </a:prstGeom>
                <a:solidFill>
                  <a:schemeClr val="bg1"/>
                </a:solidFill>
              </p:spPr>
              <p:txBody>
                <a:bodyPr wrap="none" rtlCol="0" anchor="ctr">
                  <a:spAutoFit/>
                </a:bodyPr>
                <a:lstStyle/>
                <a:p>
                  <a:pPr marL="0" marR="0" lvl="0" indent="0" algn="ctr" defTabSz="609585"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endParaRPr>
                </a:p>
              </p:txBody>
            </p:sp>
            <p:sp>
              <p:nvSpPr>
                <p:cNvPr id="60" name="Content Placeholder 21">
                  <a:extLst>
                    <a:ext uri="{FF2B5EF4-FFF2-40B4-BE49-F238E27FC236}">
                      <a16:creationId xmlns:a16="http://schemas.microsoft.com/office/drawing/2014/main" id="{E565DFEC-7556-4D41-9DF3-5A5A7DDE75C6}"/>
                    </a:ext>
                  </a:extLst>
                </p:cNvPr>
                <p:cNvSpPr txBox="1">
                  <a:spLocks/>
                </p:cNvSpPr>
                <p:nvPr/>
              </p:nvSpPr>
              <p:spPr>
                <a:xfrm>
                  <a:off x="477391" y="3031733"/>
                  <a:ext cx="2068727" cy="490063"/>
                </a:xfrm>
                <a:prstGeom prst="rect">
                  <a:avLst/>
                </a:prstGeom>
                <a:solidFill>
                  <a:schemeClr val="bg1"/>
                </a:solidFill>
              </p:spPr>
              <p:txBody>
                <a:bodyPr>
                  <a:noAutofit/>
                </a:bodyPr>
                <a:lstStyle>
                  <a:lvl1pPr marL="342900" indent="-342900" algn="l" defTabSz="457200" rtl="0" eaLnBrk="1" fontAlgn="base" hangingPunct="1">
                    <a:spcBef>
                      <a:spcPct val="20000"/>
                    </a:spcBef>
                    <a:spcAft>
                      <a:spcPct val="0"/>
                    </a:spcAft>
                    <a:buClr>
                      <a:schemeClr val="tx1"/>
                    </a:buClr>
                    <a:buSzPct val="35000"/>
                    <a:buFont typeface="Wingdings" panose="05000000000000000000" pitchFamily="2" charset="2"/>
                    <a:buChar char="u"/>
                    <a:defRPr sz="1600" kern="1200">
                      <a:solidFill>
                        <a:schemeClr val="tx1"/>
                      </a:solidFill>
                      <a:latin typeface="Arial" panose="020B0604020202020204" pitchFamily="34" charset="0"/>
                      <a:ea typeface="MS PGothic" pitchFamily="34" charset="-128"/>
                      <a:cs typeface="Arial" panose="020B0604020202020204" pitchFamily="34" charset="0"/>
                    </a:defRPr>
                  </a:lvl1pPr>
                  <a:lvl2pPr marL="742950" indent="-285750" algn="l" defTabSz="457200" rtl="0" eaLnBrk="1" fontAlgn="base" hangingPunct="1">
                    <a:spcBef>
                      <a:spcPct val="20000"/>
                    </a:spcBef>
                    <a:spcAft>
                      <a:spcPct val="0"/>
                    </a:spcAft>
                    <a:buClr>
                      <a:schemeClr val="tx1"/>
                    </a:buClr>
                    <a:buSzPct val="35000"/>
                    <a:buFont typeface="Wingdings" panose="05000000000000000000" pitchFamily="2" charset="2"/>
                    <a:buChar char="u"/>
                    <a:defRPr sz="1600" kern="1200">
                      <a:solidFill>
                        <a:schemeClr val="tx1">
                          <a:lumMod val="50000"/>
                          <a:lumOff val="50000"/>
                        </a:schemeClr>
                      </a:solidFill>
                      <a:latin typeface="Arial" panose="020B0604020202020204" pitchFamily="34" charset="0"/>
                      <a:ea typeface="MS PGothic" pitchFamily="34" charset="-128"/>
                      <a:cs typeface="Arial" panose="020B0604020202020204" pitchFamily="34" charset="0"/>
                    </a:defRPr>
                  </a:lvl2pPr>
                  <a:lvl3pPr marL="1143000" indent="-228600" algn="l" defTabSz="457200" rtl="0" eaLnBrk="1" fontAlgn="base" hangingPunct="1">
                    <a:spcBef>
                      <a:spcPct val="20000"/>
                    </a:spcBef>
                    <a:spcAft>
                      <a:spcPct val="0"/>
                    </a:spcAft>
                    <a:buClr>
                      <a:schemeClr val="tx1"/>
                    </a:buClr>
                    <a:buSzPct val="35000"/>
                    <a:buFont typeface="Wingdings" panose="05000000000000000000" pitchFamily="2" charset="2"/>
                    <a:buChar char="u"/>
                    <a:defRPr sz="1600" kern="1200">
                      <a:solidFill>
                        <a:schemeClr val="bg1">
                          <a:lumMod val="65000"/>
                        </a:schemeClr>
                      </a:solidFill>
                      <a:latin typeface="Arial" panose="020B0604020202020204" pitchFamily="34" charset="0"/>
                      <a:ea typeface="MS PGothic" pitchFamily="34" charset="-128"/>
                      <a:cs typeface="Arial" panose="020B0604020202020204" pitchFamily="34" charset="0"/>
                    </a:defRPr>
                  </a:lvl3pPr>
                  <a:lvl4pPr marL="1600200" indent="-228600" algn="l" defTabSz="457200" rtl="0" eaLnBrk="1" fontAlgn="base" hangingPunct="1">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4pPr>
                  <a:lvl5pPr marL="2057400" indent="-228600" algn="l" defTabSz="457200" rtl="0" eaLnBrk="1" fontAlgn="base" hangingPunct="1">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ts val="0"/>
                    </a:spcBef>
                    <a:spcAft>
                      <a:spcPts val="3200"/>
                    </a:spcAft>
                    <a:buClr>
                      <a:prstClr val="black"/>
                    </a:buClr>
                    <a:buSzPct val="35000"/>
                    <a:buFont typeface="Wingdings" panose="05000000000000000000" pitchFamily="2" charset="2"/>
                    <a:buNone/>
                    <a:tabLst/>
                    <a:defRPr/>
                  </a:pPr>
                  <a:r>
                    <a:rPr kumimoji="0" lang="en-US" sz="1867" b="1" i="0" u="none" strike="noStrike" kern="1200" cap="none" spc="0" normalizeH="0" baseline="0" noProof="0" dirty="0" err="1">
                      <a:ln>
                        <a:noFill/>
                      </a:ln>
                      <a:solidFill>
                        <a:prstClr val="black"/>
                      </a:solidFill>
                      <a:effectLst/>
                      <a:uLnTx/>
                      <a:uFillTx/>
                      <a:latin typeface="Calibri" panose="020F0502020204030204" pitchFamily="34" charset="0"/>
                      <a:ea typeface="MS PGothic" pitchFamily="34" charset="-128"/>
                      <a:cs typeface="Calibri" panose="020F0502020204030204" pitchFamily="34" charset="0"/>
                    </a:rPr>
                    <a:t>Patritumab</a:t>
                  </a:r>
                  <a:r>
                    <a:rPr kumimoji="0" lang="en-US" sz="1867" b="1" i="0" u="none" strike="noStrike" kern="1200" cap="none" spc="0" normalizeH="0" baseline="0" noProof="0" dirty="0">
                      <a:ln>
                        <a:noFill/>
                      </a:ln>
                      <a:solidFill>
                        <a:prstClr val="black"/>
                      </a:solidFill>
                      <a:effectLst/>
                      <a:uLnTx/>
                      <a:uFillTx/>
                      <a:latin typeface="Calibri" panose="020F0502020204030204" pitchFamily="34" charset="0"/>
                      <a:ea typeface="MS PGothic" pitchFamily="34" charset="-128"/>
                      <a:cs typeface="Calibri" panose="020F0502020204030204" pitchFamily="34" charset="0"/>
                    </a:rPr>
                    <a:t> </a:t>
                  </a:r>
                  <a:r>
                    <a:rPr kumimoji="0" lang="en-US" sz="1867" b="1" i="0" u="none" strike="noStrike" kern="1200" cap="none" spc="0" normalizeH="0" baseline="0" noProof="0" dirty="0" err="1">
                      <a:ln>
                        <a:noFill/>
                      </a:ln>
                      <a:solidFill>
                        <a:prstClr val="black"/>
                      </a:solidFill>
                      <a:effectLst/>
                      <a:uLnTx/>
                      <a:uFillTx/>
                      <a:latin typeface="Calibri" panose="020F0502020204030204" pitchFamily="34" charset="0"/>
                      <a:ea typeface="MS PGothic" pitchFamily="34" charset="-128"/>
                      <a:cs typeface="Calibri" panose="020F0502020204030204" pitchFamily="34" charset="0"/>
                    </a:rPr>
                    <a:t>DXd</a:t>
                  </a:r>
                  <a:endParaRPr kumimoji="0" lang="en-US" sz="1867" b="1" i="0" u="none" strike="noStrike" kern="1200" cap="none" spc="0" normalizeH="0" baseline="0" noProof="0" dirty="0">
                    <a:ln>
                      <a:noFill/>
                    </a:ln>
                    <a:solidFill>
                      <a:prstClr val="black"/>
                    </a:solidFill>
                    <a:effectLst/>
                    <a:uLnTx/>
                    <a:uFillTx/>
                    <a:latin typeface="Calibri" panose="020F0502020204030204" pitchFamily="34" charset="0"/>
                    <a:ea typeface="MS PGothic" pitchFamily="34" charset="-128"/>
                    <a:cs typeface="Calibri" panose="020F0502020204030204" pitchFamily="34" charset="0"/>
                  </a:endParaRPr>
                </a:p>
              </p:txBody>
            </p:sp>
          </p:grpSp>
          <p:grpSp>
            <p:nvGrpSpPr>
              <p:cNvPr id="61" name="Group 60">
                <a:extLst>
                  <a:ext uri="{FF2B5EF4-FFF2-40B4-BE49-F238E27FC236}">
                    <a16:creationId xmlns:a16="http://schemas.microsoft.com/office/drawing/2014/main" id="{D3C5F950-30DB-0A46-BEEF-EDEE778F2671}"/>
                  </a:ext>
                </a:extLst>
              </p:cNvPr>
              <p:cNvGrpSpPr/>
              <p:nvPr/>
            </p:nvGrpSpPr>
            <p:grpSpPr>
              <a:xfrm>
                <a:off x="6467257" y="3245587"/>
                <a:ext cx="2502530" cy="1498380"/>
                <a:chOff x="2954" y="3080619"/>
                <a:chExt cx="8542806" cy="1818515"/>
              </a:xfrm>
            </p:grpSpPr>
            <p:grpSp>
              <p:nvGrpSpPr>
                <p:cNvPr id="62" name="Group 61">
                  <a:extLst>
                    <a:ext uri="{FF2B5EF4-FFF2-40B4-BE49-F238E27FC236}">
                      <a16:creationId xmlns:a16="http://schemas.microsoft.com/office/drawing/2014/main" id="{C8E28B32-ED0B-A54A-AFFC-ECC88E67079A}"/>
                    </a:ext>
                  </a:extLst>
                </p:cNvPr>
                <p:cNvGrpSpPr/>
                <p:nvPr/>
              </p:nvGrpSpPr>
              <p:grpSpPr>
                <a:xfrm>
                  <a:off x="1005840" y="3505127"/>
                  <a:ext cx="7443216" cy="1253364"/>
                  <a:chOff x="1005840" y="3505127"/>
                  <a:chExt cx="7443216" cy="1253364"/>
                </a:xfrm>
              </p:grpSpPr>
              <p:sp>
                <p:nvSpPr>
                  <p:cNvPr id="86" name="Rectangle 94">
                    <a:extLst>
                      <a:ext uri="{FF2B5EF4-FFF2-40B4-BE49-F238E27FC236}">
                        <a16:creationId xmlns:a16="http://schemas.microsoft.com/office/drawing/2014/main" id="{E27A7B4F-DD02-5244-A5C8-6F26020568FA}"/>
                      </a:ext>
                    </a:extLst>
                  </p:cNvPr>
                  <p:cNvSpPr>
                    <a:spLocks noChangeArrowheads="1"/>
                  </p:cNvSpPr>
                  <p:nvPr/>
                </p:nvSpPr>
                <p:spPr bwMode="auto">
                  <a:xfrm>
                    <a:off x="8302752" y="3770939"/>
                    <a:ext cx="146304" cy="987552"/>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87" name="Rectangle 33">
                    <a:extLst>
                      <a:ext uri="{FF2B5EF4-FFF2-40B4-BE49-F238E27FC236}">
                        <a16:creationId xmlns:a16="http://schemas.microsoft.com/office/drawing/2014/main" id="{776031B2-3B26-B647-B3C7-C626103617B3}"/>
                      </a:ext>
                    </a:extLst>
                  </p:cNvPr>
                  <p:cNvSpPr>
                    <a:spLocks noChangeArrowheads="1"/>
                  </p:cNvSpPr>
                  <p:nvPr/>
                </p:nvSpPr>
                <p:spPr bwMode="auto">
                  <a:xfrm>
                    <a:off x="2319282" y="3731266"/>
                    <a:ext cx="146304" cy="39674"/>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88" name="Rectangle 47">
                    <a:extLst>
                      <a:ext uri="{FF2B5EF4-FFF2-40B4-BE49-F238E27FC236}">
                        <a16:creationId xmlns:a16="http://schemas.microsoft.com/office/drawing/2014/main" id="{AE2DD76F-F3F8-464F-B0E0-BD8BC03751C2}"/>
                      </a:ext>
                    </a:extLst>
                  </p:cNvPr>
                  <p:cNvSpPr>
                    <a:spLocks noChangeArrowheads="1"/>
                  </p:cNvSpPr>
                  <p:nvPr/>
                </p:nvSpPr>
                <p:spPr bwMode="auto">
                  <a:xfrm>
                    <a:off x="2173344" y="3720158"/>
                    <a:ext cx="146304" cy="50782"/>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89" name="Rectangle 48">
                    <a:extLst>
                      <a:ext uri="{FF2B5EF4-FFF2-40B4-BE49-F238E27FC236}">
                        <a16:creationId xmlns:a16="http://schemas.microsoft.com/office/drawing/2014/main" id="{F420EDA0-F9E7-1B4D-A042-70AC61A1B8DB}"/>
                      </a:ext>
                    </a:extLst>
                  </p:cNvPr>
                  <p:cNvSpPr>
                    <a:spLocks noChangeArrowheads="1"/>
                  </p:cNvSpPr>
                  <p:nvPr/>
                </p:nvSpPr>
                <p:spPr bwMode="auto">
                  <a:xfrm>
                    <a:off x="2027406" y="3680484"/>
                    <a:ext cx="146304" cy="90456"/>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90" name="Rectangle 49">
                    <a:extLst>
                      <a:ext uri="{FF2B5EF4-FFF2-40B4-BE49-F238E27FC236}">
                        <a16:creationId xmlns:a16="http://schemas.microsoft.com/office/drawing/2014/main" id="{C356DDE1-480E-3F44-ABBF-D933F265E653}"/>
                      </a:ext>
                    </a:extLst>
                  </p:cNvPr>
                  <p:cNvSpPr>
                    <a:spLocks noChangeArrowheads="1"/>
                  </p:cNvSpPr>
                  <p:nvPr/>
                </p:nvSpPr>
                <p:spPr bwMode="auto">
                  <a:xfrm>
                    <a:off x="1881468" y="3664615"/>
                    <a:ext cx="146304" cy="106325"/>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91" name="Rectangle 50">
                    <a:extLst>
                      <a:ext uri="{FF2B5EF4-FFF2-40B4-BE49-F238E27FC236}">
                        <a16:creationId xmlns:a16="http://schemas.microsoft.com/office/drawing/2014/main" id="{990FF83A-8E52-D645-BEFA-DE8564C8FF37}"/>
                      </a:ext>
                    </a:extLst>
                  </p:cNvPr>
                  <p:cNvSpPr>
                    <a:spLocks noChangeArrowheads="1"/>
                  </p:cNvSpPr>
                  <p:nvPr/>
                </p:nvSpPr>
                <p:spPr bwMode="auto">
                  <a:xfrm>
                    <a:off x="1735530" y="3647158"/>
                    <a:ext cx="146304" cy="123782"/>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92" name="Rectangle 51">
                    <a:extLst>
                      <a:ext uri="{FF2B5EF4-FFF2-40B4-BE49-F238E27FC236}">
                        <a16:creationId xmlns:a16="http://schemas.microsoft.com/office/drawing/2014/main" id="{28C9ED69-09CD-1F4A-9DD1-193671947852}"/>
                      </a:ext>
                    </a:extLst>
                  </p:cNvPr>
                  <p:cNvSpPr>
                    <a:spLocks noChangeArrowheads="1"/>
                  </p:cNvSpPr>
                  <p:nvPr/>
                </p:nvSpPr>
                <p:spPr bwMode="auto">
                  <a:xfrm>
                    <a:off x="1589592" y="3601137"/>
                    <a:ext cx="146304" cy="169803"/>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93" name="Rectangle 52">
                    <a:extLst>
                      <a:ext uri="{FF2B5EF4-FFF2-40B4-BE49-F238E27FC236}">
                        <a16:creationId xmlns:a16="http://schemas.microsoft.com/office/drawing/2014/main" id="{9BD1B823-B7C7-564C-A6F6-7F0EE2FD3D33}"/>
                      </a:ext>
                    </a:extLst>
                  </p:cNvPr>
                  <p:cNvSpPr>
                    <a:spLocks noChangeArrowheads="1"/>
                  </p:cNvSpPr>
                  <p:nvPr/>
                </p:nvSpPr>
                <p:spPr bwMode="auto">
                  <a:xfrm>
                    <a:off x="1443654" y="3564637"/>
                    <a:ext cx="146304" cy="206303"/>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94" name="Rectangle 53">
                    <a:extLst>
                      <a:ext uri="{FF2B5EF4-FFF2-40B4-BE49-F238E27FC236}">
                        <a16:creationId xmlns:a16="http://schemas.microsoft.com/office/drawing/2014/main" id="{AE397043-01DE-3147-B5ED-C0CC4F97A928}"/>
                      </a:ext>
                    </a:extLst>
                  </p:cNvPr>
                  <p:cNvSpPr>
                    <a:spLocks noChangeArrowheads="1"/>
                  </p:cNvSpPr>
                  <p:nvPr/>
                </p:nvSpPr>
                <p:spPr bwMode="auto">
                  <a:xfrm>
                    <a:off x="1297716" y="3561463"/>
                    <a:ext cx="146304" cy="209477"/>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95" name="Rectangle 54">
                    <a:extLst>
                      <a:ext uri="{FF2B5EF4-FFF2-40B4-BE49-F238E27FC236}">
                        <a16:creationId xmlns:a16="http://schemas.microsoft.com/office/drawing/2014/main" id="{CB8A9D5F-1CC6-2E41-88FE-E75FD688BD40}"/>
                      </a:ext>
                    </a:extLst>
                  </p:cNvPr>
                  <p:cNvSpPr>
                    <a:spLocks noChangeArrowheads="1"/>
                  </p:cNvSpPr>
                  <p:nvPr/>
                </p:nvSpPr>
                <p:spPr bwMode="auto">
                  <a:xfrm>
                    <a:off x="1151778" y="3518616"/>
                    <a:ext cx="146304" cy="252324"/>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96" name="Rectangle 55">
                    <a:extLst>
                      <a:ext uri="{FF2B5EF4-FFF2-40B4-BE49-F238E27FC236}">
                        <a16:creationId xmlns:a16="http://schemas.microsoft.com/office/drawing/2014/main" id="{4DDC168B-CE42-7747-82AF-AAB8A3B14B69}"/>
                      </a:ext>
                    </a:extLst>
                  </p:cNvPr>
                  <p:cNvSpPr>
                    <a:spLocks noChangeArrowheads="1"/>
                  </p:cNvSpPr>
                  <p:nvPr/>
                </p:nvSpPr>
                <p:spPr bwMode="auto">
                  <a:xfrm>
                    <a:off x="1005840" y="3505127"/>
                    <a:ext cx="146304" cy="265814"/>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97" name="Rectangle 56">
                    <a:extLst>
                      <a:ext uri="{FF2B5EF4-FFF2-40B4-BE49-F238E27FC236}">
                        <a16:creationId xmlns:a16="http://schemas.microsoft.com/office/drawing/2014/main" id="{DD39A864-59F9-D44F-8BE2-819719484778}"/>
                      </a:ext>
                    </a:extLst>
                  </p:cNvPr>
                  <p:cNvSpPr>
                    <a:spLocks noChangeArrowheads="1"/>
                  </p:cNvSpPr>
                  <p:nvPr/>
                </p:nvSpPr>
                <p:spPr bwMode="auto">
                  <a:xfrm>
                    <a:off x="2611158" y="3770940"/>
                    <a:ext cx="146304" cy="14283"/>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98" name="Rectangle 57">
                    <a:extLst>
                      <a:ext uri="{FF2B5EF4-FFF2-40B4-BE49-F238E27FC236}">
                        <a16:creationId xmlns:a16="http://schemas.microsoft.com/office/drawing/2014/main" id="{18E3AC7E-B4F9-7843-A075-2727932BBA86}"/>
                      </a:ext>
                    </a:extLst>
                  </p:cNvPr>
                  <p:cNvSpPr>
                    <a:spLocks noChangeArrowheads="1"/>
                  </p:cNvSpPr>
                  <p:nvPr/>
                </p:nvSpPr>
                <p:spPr bwMode="auto">
                  <a:xfrm>
                    <a:off x="2757096" y="3770940"/>
                    <a:ext cx="146304" cy="15869"/>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99" name="Rectangle 58">
                    <a:extLst>
                      <a:ext uri="{FF2B5EF4-FFF2-40B4-BE49-F238E27FC236}">
                        <a16:creationId xmlns:a16="http://schemas.microsoft.com/office/drawing/2014/main" id="{725F7C5E-3EEA-D948-A43F-FD83F6E2B111}"/>
                      </a:ext>
                    </a:extLst>
                  </p:cNvPr>
                  <p:cNvSpPr>
                    <a:spLocks noChangeArrowheads="1"/>
                  </p:cNvSpPr>
                  <p:nvPr/>
                </p:nvSpPr>
                <p:spPr bwMode="auto">
                  <a:xfrm>
                    <a:off x="2903034" y="3770940"/>
                    <a:ext cx="146304" cy="29359"/>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100" name="Rectangle 59">
                    <a:extLst>
                      <a:ext uri="{FF2B5EF4-FFF2-40B4-BE49-F238E27FC236}">
                        <a16:creationId xmlns:a16="http://schemas.microsoft.com/office/drawing/2014/main" id="{42C0AF4B-D70D-254B-8E3B-C5F237E5C092}"/>
                      </a:ext>
                    </a:extLst>
                  </p:cNvPr>
                  <p:cNvSpPr>
                    <a:spLocks noChangeArrowheads="1"/>
                  </p:cNvSpPr>
                  <p:nvPr/>
                </p:nvSpPr>
                <p:spPr bwMode="auto">
                  <a:xfrm>
                    <a:off x="3048972" y="3770940"/>
                    <a:ext cx="146304" cy="35707"/>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101" name="Rectangle 60">
                    <a:extLst>
                      <a:ext uri="{FF2B5EF4-FFF2-40B4-BE49-F238E27FC236}">
                        <a16:creationId xmlns:a16="http://schemas.microsoft.com/office/drawing/2014/main" id="{F2D539B1-A62E-4A49-B189-24CECD2ED9C6}"/>
                      </a:ext>
                    </a:extLst>
                  </p:cNvPr>
                  <p:cNvSpPr>
                    <a:spLocks noChangeArrowheads="1"/>
                  </p:cNvSpPr>
                  <p:nvPr/>
                </p:nvSpPr>
                <p:spPr bwMode="auto">
                  <a:xfrm>
                    <a:off x="3194910" y="3770940"/>
                    <a:ext cx="146304" cy="72206"/>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102" name="Rectangle 61">
                    <a:extLst>
                      <a:ext uri="{FF2B5EF4-FFF2-40B4-BE49-F238E27FC236}">
                        <a16:creationId xmlns:a16="http://schemas.microsoft.com/office/drawing/2014/main" id="{138F6900-093E-EC4C-9B35-CD5F7AFB0E19}"/>
                      </a:ext>
                    </a:extLst>
                  </p:cNvPr>
                  <p:cNvSpPr>
                    <a:spLocks noChangeArrowheads="1"/>
                  </p:cNvSpPr>
                  <p:nvPr/>
                </p:nvSpPr>
                <p:spPr bwMode="auto">
                  <a:xfrm>
                    <a:off x="3340848" y="3770940"/>
                    <a:ext cx="146304" cy="96010"/>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103" name="Rectangle 62">
                    <a:extLst>
                      <a:ext uri="{FF2B5EF4-FFF2-40B4-BE49-F238E27FC236}">
                        <a16:creationId xmlns:a16="http://schemas.microsoft.com/office/drawing/2014/main" id="{9B735CB1-0CD5-8A42-ABBD-0E0445752314}"/>
                      </a:ext>
                    </a:extLst>
                  </p:cNvPr>
                  <p:cNvSpPr>
                    <a:spLocks noChangeArrowheads="1"/>
                  </p:cNvSpPr>
                  <p:nvPr/>
                </p:nvSpPr>
                <p:spPr bwMode="auto">
                  <a:xfrm>
                    <a:off x="3486786" y="3770940"/>
                    <a:ext cx="146304" cy="140445"/>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104" name="Rectangle 63">
                    <a:extLst>
                      <a:ext uri="{FF2B5EF4-FFF2-40B4-BE49-F238E27FC236}">
                        <a16:creationId xmlns:a16="http://schemas.microsoft.com/office/drawing/2014/main" id="{F0D75E8D-C026-414B-9EEA-8708472DF5DE}"/>
                      </a:ext>
                    </a:extLst>
                  </p:cNvPr>
                  <p:cNvSpPr>
                    <a:spLocks noChangeArrowheads="1"/>
                  </p:cNvSpPr>
                  <p:nvPr/>
                </p:nvSpPr>
                <p:spPr bwMode="auto">
                  <a:xfrm>
                    <a:off x="3632724" y="3770940"/>
                    <a:ext cx="146304" cy="148380"/>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105" name="Rectangle 64">
                    <a:extLst>
                      <a:ext uri="{FF2B5EF4-FFF2-40B4-BE49-F238E27FC236}">
                        <a16:creationId xmlns:a16="http://schemas.microsoft.com/office/drawing/2014/main" id="{33A3A0AC-3291-9C45-9691-BC9E4265F6CC}"/>
                      </a:ext>
                    </a:extLst>
                  </p:cNvPr>
                  <p:cNvSpPr>
                    <a:spLocks noChangeArrowheads="1"/>
                  </p:cNvSpPr>
                  <p:nvPr/>
                </p:nvSpPr>
                <p:spPr bwMode="auto">
                  <a:xfrm>
                    <a:off x="3778662" y="3770940"/>
                    <a:ext cx="146304" cy="162662"/>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106" name="Rectangle 65">
                    <a:extLst>
                      <a:ext uri="{FF2B5EF4-FFF2-40B4-BE49-F238E27FC236}">
                        <a16:creationId xmlns:a16="http://schemas.microsoft.com/office/drawing/2014/main" id="{68E6F295-96FB-3448-9A24-87C409F8028C}"/>
                      </a:ext>
                    </a:extLst>
                  </p:cNvPr>
                  <p:cNvSpPr>
                    <a:spLocks noChangeArrowheads="1"/>
                  </p:cNvSpPr>
                  <p:nvPr/>
                </p:nvSpPr>
                <p:spPr bwMode="auto">
                  <a:xfrm>
                    <a:off x="3924600" y="3770940"/>
                    <a:ext cx="146304" cy="165836"/>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107" name="Rectangle 66">
                    <a:extLst>
                      <a:ext uri="{FF2B5EF4-FFF2-40B4-BE49-F238E27FC236}">
                        <a16:creationId xmlns:a16="http://schemas.microsoft.com/office/drawing/2014/main" id="{B36EF91A-2067-6443-9E0F-F3224BA01138}"/>
                      </a:ext>
                    </a:extLst>
                  </p:cNvPr>
                  <p:cNvSpPr>
                    <a:spLocks noChangeArrowheads="1"/>
                  </p:cNvSpPr>
                  <p:nvPr/>
                </p:nvSpPr>
                <p:spPr bwMode="auto">
                  <a:xfrm>
                    <a:off x="4070538" y="3770940"/>
                    <a:ext cx="146304" cy="176945"/>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108" name="Rectangle 67">
                    <a:extLst>
                      <a:ext uri="{FF2B5EF4-FFF2-40B4-BE49-F238E27FC236}">
                        <a16:creationId xmlns:a16="http://schemas.microsoft.com/office/drawing/2014/main" id="{1D1478E9-14BF-0346-8079-862FA3D672F5}"/>
                      </a:ext>
                    </a:extLst>
                  </p:cNvPr>
                  <p:cNvSpPr>
                    <a:spLocks noChangeArrowheads="1"/>
                  </p:cNvSpPr>
                  <p:nvPr/>
                </p:nvSpPr>
                <p:spPr bwMode="auto">
                  <a:xfrm>
                    <a:off x="4216476" y="3770940"/>
                    <a:ext cx="146304" cy="181706"/>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109" name="Rectangle 68">
                    <a:extLst>
                      <a:ext uri="{FF2B5EF4-FFF2-40B4-BE49-F238E27FC236}">
                        <a16:creationId xmlns:a16="http://schemas.microsoft.com/office/drawing/2014/main" id="{4B9B692A-4CBD-1841-8810-2B85AEF5DA48}"/>
                      </a:ext>
                    </a:extLst>
                  </p:cNvPr>
                  <p:cNvSpPr>
                    <a:spLocks noChangeArrowheads="1"/>
                  </p:cNvSpPr>
                  <p:nvPr/>
                </p:nvSpPr>
                <p:spPr bwMode="auto">
                  <a:xfrm>
                    <a:off x="4362414" y="3770940"/>
                    <a:ext cx="146304" cy="183292"/>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110" name="Rectangle 69">
                    <a:extLst>
                      <a:ext uri="{FF2B5EF4-FFF2-40B4-BE49-F238E27FC236}">
                        <a16:creationId xmlns:a16="http://schemas.microsoft.com/office/drawing/2014/main" id="{812CB76E-CC39-3A49-AEAD-01D9233AA3D8}"/>
                      </a:ext>
                    </a:extLst>
                  </p:cNvPr>
                  <p:cNvSpPr>
                    <a:spLocks noChangeArrowheads="1"/>
                  </p:cNvSpPr>
                  <p:nvPr/>
                </p:nvSpPr>
                <p:spPr bwMode="auto">
                  <a:xfrm>
                    <a:off x="4508352" y="3770940"/>
                    <a:ext cx="146304" cy="199162"/>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111" name="Rectangle 70">
                    <a:extLst>
                      <a:ext uri="{FF2B5EF4-FFF2-40B4-BE49-F238E27FC236}">
                        <a16:creationId xmlns:a16="http://schemas.microsoft.com/office/drawing/2014/main" id="{123A8DD3-6319-0C49-9EAF-D365D1428E5C}"/>
                      </a:ext>
                    </a:extLst>
                  </p:cNvPr>
                  <p:cNvSpPr>
                    <a:spLocks noChangeArrowheads="1"/>
                  </p:cNvSpPr>
                  <p:nvPr/>
                </p:nvSpPr>
                <p:spPr bwMode="auto">
                  <a:xfrm>
                    <a:off x="4654290" y="3770940"/>
                    <a:ext cx="146304" cy="205510"/>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112" name="Rectangle 71">
                    <a:extLst>
                      <a:ext uri="{FF2B5EF4-FFF2-40B4-BE49-F238E27FC236}">
                        <a16:creationId xmlns:a16="http://schemas.microsoft.com/office/drawing/2014/main" id="{7EAD3D28-F2A0-0944-A0A9-B0391BA4CA66}"/>
                      </a:ext>
                    </a:extLst>
                  </p:cNvPr>
                  <p:cNvSpPr>
                    <a:spLocks noChangeArrowheads="1"/>
                  </p:cNvSpPr>
                  <p:nvPr/>
                </p:nvSpPr>
                <p:spPr bwMode="auto">
                  <a:xfrm>
                    <a:off x="4800228" y="3770940"/>
                    <a:ext cx="146304" cy="208684"/>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113" name="Rectangle 72">
                    <a:extLst>
                      <a:ext uri="{FF2B5EF4-FFF2-40B4-BE49-F238E27FC236}">
                        <a16:creationId xmlns:a16="http://schemas.microsoft.com/office/drawing/2014/main" id="{DE358414-DB24-9948-884C-C926B8AD043D}"/>
                      </a:ext>
                    </a:extLst>
                  </p:cNvPr>
                  <p:cNvSpPr>
                    <a:spLocks noChangeArrowheads="1"/>
                  </p:cNvSpPr>
                  <p:nvPr/>
                </p:nvSpPr>
                <p:spPr bwMode="auto">
                  <a:xfrm>
                    <a:off x="4946166" y="3770940"/>
                    <a:ext cx="146304" cy="211857"/>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114" name="Rectangle 73">
                    <a:extLst>
                      <a:ext uri="{FF2B5EF4-FFF2-40B4-BE49-F238E27FC236}">
                        <a16:creationId xmlns:a16="http://schemas.microsoft.com/office/drawing/2014/main" id="{2B8D01DF-31F1-D14E-8509-8FF7969C32E6}"/>
                      </a:ext>
                    </a:extLst>
                  </p:cNvPr>
                  <p:cNvSpPr>
                    <a:spLocks noChangeArrowheads="1"/>
                  </p:cNvSpPr>
                  <p:nvPr/>
                </p:nvSpPr>
                <p:spPr bwMode="auto">
                  <a:xfrm>
                    <a:off x="5092104" y="3770940"/>
                    <a:ext cx="146304" cy="213444"/>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115" name="Rectangle 74">
                    <a:extLst>
                      <a:ext uri="{FF2B5EF4-FFF2-40B4-BE49-F238E27FC236}">
                        <a16:creationId xmlns:a16="http://schemas.microsoft.com/office/drawing/2014/main" id="{64B43BF0-9534-CF46-A4D7-B116F5DA86FD}"/>
                      </a:ext>
                    </a:extLst>
                  </p:cNvPr>
                  <p:cNvSpPr>
                    <a:spLocks noChangeArrowheads="1"/>
                  </p:cNvSpPr>
                  <p:nvPr/>
                </p:nvSpPr>
                <p:spPr bwMode="auto">
                  <a:xfrm>
                    <a:off x="5238042" y="3770940"/>
                    <a:ext cx="146304" cy="230901"/>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116" name="Rectangle 75">
                    <a:extLst>
                      <a:ext uri="{FF2B5EF4-FFF2-40B4-BE49-F238E27FC236}">
                        <a16:creationId xmlns:a16="http://schemas.microsoft.com/office/drawing/2014/main" id="{0EA67545-9FBD-E44F-A6F8-FA6A967F71DF}"/>
                      </a:ext>
                    </a:extLst>
                  </p:cNvPr>
                  <p:cNvSpPr>
                    <a:spLocks noChangeArrowheads="1"/>
                  </p:cNvSpPr>
                  <p:nvPr/>
                </p:nvSpPr>
                <p:spPr bwMode="auto">
                  <a:xfrm>
                    <a:off x="5383980" y="3770940"/>
                    <a:ext cx="146304" cy="256292"/>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117" name="Rectangle 76">
                    <a:extLst>
                      <a:ext uri="{FF2B5EF4-FFF2-40B4-BE49-F238E27FC236}">
                        <a16:creationId xmlns:a16="http://schemas.microsoft.com/office/drawing/2014/main" id="{00CA9A3C-8B9E-4649-AC30-4E7153E08413}"/>
                      </a:ext>
                    </a:extLst>
                  </p:cNvPr>
                  <p:cNvSpPr>
                    <a:spLocks noChangeArrowheads="1"/>
                  </p:cNvSpPr>
                  <p:nvPr/>
                </p:nvSpPr>
                <p:spPr bwMode="auto">
                  <a:xfrm>
                    <a:off x="5529918" y="3770940"/>
                    <a:ext cx="146304" cy="273748"/>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118" name="Rectangle 77">
                    <a:extLst>
                      <a:ext uri="{FF2B5EF4-FFF2-40B4-BE49-F238E27FC236}">
                        <a16:creationId xmlns:a16="http://schemas.microsoft.com/office/drawing/2014/main" id="{D1D87A8C-EC53-904D-91B1-D57AB7F4E234}"/>
                      </a:ext>
                    </a:extLst>
                  </p:cNvPr>
                  <p:cNvSpPr>
                    <a:spLocks noChangeArrowheads="1"/>
                  </p:cNvSpPr>
                  <p:nvPr/>
                </p:nvSpPr>
                <p:spPr bwMode="auto">
                  <a:xfrm>
                    <a:off x="5675856" y="3770940"/>
                    <a:ext cx="146304" cy="275335"/>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119" name="Rectangle 78">
                    <a:extLst>
                      <a:ext uri="{FF2B5EF4-FFF2-40B4-BE49-F238E27FC236}">
                        <a16:creationId xmlns:a16="http://schemas.microsoft.com/office/drawing/2014/main" id="{67205FB0-E3D4-6B43-8C06-0777FC3F32E4}"/>
                      </a:ext>
                    </a:extLst>
                  </p:cNvPr>
                  <p:cNvSpPr>
                    <a:spLocks noChangeArrowheads="1"/>
                  </p:cNvSpPr>
                  <p:nvPr/>
                </p:nvSpPr>
                <p:spPr bwMode="auto">
                  <a:xfrm>
                    <a:off x="5821794" y="3770940"/>
                    <a:ext cx="146304" cy="303900"/>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120" name="Rectangle 79">
                    <a:extLst>
                      <a:ext uri="{FF2B5EF4-FFF2-40B4-BE49-F238E27FC236}">
                        <a16:creationId xmlns:a16="http://schemas.microsoft.com/office/drawing/2014/main" id="{2D6E6E75-7398-244E-AED3-C08A9C812A0C}"/>
                      </a:ext>
                    </a:extLst>
                  </p:cNvPr>
                  <p:cNvSpPr>
                    <a:spLocks noChangeArrowheads="1"/>
                  </p:cNvSpPr>
                  <p:nvPr/>
                </p:nvSpPr>
                <p:spPr bwMode="auto">
                  <a:xfrm>
                    <a:off x="5967732" y="3770940"/>
                    <a:ext cx="146304" cy="331672"/>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121" name="Rectangle 80">
                    <a:extLst>
                      <a:ext uri="{FF2B5EF4-FFF2-40B4-BE49-F238E27FC236}">
                        <a16:creationId xmlns:a16="http://schemas.microsoft.com/office/drawing/2014/main" id="{95DF91AE-9BC9-A845-8B77-6D7846F65E5B}"/>
                      </a:ext>
                    </a:extLst>
                  </p:cNvPr>
                  <p:cNvSpPr>
                    <a:spLocks noChangeArrowheads="1"/>
                  </p:cNvSpPr>
                  <p:nvPr/>
                </p:nvSpPr>
                <p:spPr bwMode="auto">
                  <a:xfrm>
                    <a:off x="6113670" y="3770940"/>
                    <a:ext cx="146304" cy="341193"/>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122" name="Rectangle 81">
                    <a:extLst>
                      <a:ext uri="{FF2B5EF4-FFF2-40B4-BE49-F238E27FC236}">
                        <a16:creationId xmlns:a16="http://schemas.microsoft.com/office/drawing/2014/main" id="{61AD0822-1137-414F-A814-B23A33D8398D}"/>
                      </a:ext>
                    </a:extLst>
                  </p:cNvPr>
                  <p:cNvSpPr>
                    <a:spLocks noChangeArrowheads="1"/>
                  </p:cNvSpPr>
                  <p:nvPr/>
                </p:nvSpPr>
                <p:spPr bwMode="auto">
                  <a:xfrm>
                    <a:off x="6259608" y="3770940"/>
                    <a:ext cx="146304" cy="341193"/>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123" name="Rectangle 82">
                    <a:extLst>
                      <a:ext uri="{FF2B5EF4-FFF2-40B4-BE49-F238E27FC236}">
                        <a16:creationId xmlns:a16="http://schemas.microsoft.com/office/drawing/2014/main" id="{E0D1986A-5C2B-B34B-94C0-4A0A47F4DEF5}"/>
                      </a:ext>
                    </a:extLst>
                  </p:cNvPr>
                  <p:cNvSpPr>
                    <a:spLocks noChangeArrowheads="1"/>
                  </p:cNvSpPr>
                  <p:nvPr/>
                </p:nvSpPr>
                <p:spPr bwMode="auto">
                  <a:xfrm>
                    <a:off x="6405546" y="3770940"/>
                    <a:ext cx="146304" cy="353889"/>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124" name="Rectangle 83">
                    <a:extLst>
                      <a:ext uri="{FF2B5EF4-FFF2-40B4-BE49-F238E27FC236}">
                        <a16:creationId xmlns:a16="http://schemas.microsoft.com/office/drawing/2014/main" id="{38949E96-DA39-6541-95A2-AE1DE912285F}"/>
                      </a:ext>
                    </a:extLst>
                  </p:cNvPr>
                  <p:cNvSpPr>
                    <a:spLocks noChangeArrowheads="1"/>
                  </p:cNvSpPr>
                  <p:nvPr/>
                </p:nvSpPr>
                <p:spPr bwMode="auto">
                  <a:xfrm>
                    <a:off x="6551484" y="3770940"/>
                    <a:ext cx="146304" cy="363411"/>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125" name="Rectangle 84">
                    <a:extLst>
                      <a:ext uri="{FF2B5EF4-FFF2-40B4-BE49-F238E27FC236}">
                        <a16:creationId xmlns:a16="http://schemas.microsoft.com/office/drawing/2014/main" id="{E50768C3-E800-AD47-85C6-5DF515BD67DB}"/>
                      </a:ext>
                    </a:extLst>
                  </p:cNvPr>
                  <p:cNvSpPr>
                    <a:spLocks noChangeArrowheads="1"/>
                  </p:cNvSpPr>
                  <p:nvPr/>
                </p:nvSpPr>
                <p:spPr bwMode="auto">
                  <a:xfrm>
                    <a:off x="6697422" y="3770940"/>
                    <a:ext cx="146304" cy="374519"/>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126" name="Rectangle 85">
                    <a:extLst>
                      <a:ext uri="{FF2B5EF4-FFF2-40B4-BE49-F238E27FC236}">
                        <a16:creationId xmlns:a16="http://schemas.microsoft.com/office/drawing/2014/main" id="{0B990CCC-FB88-3648-B450-3E60DE062A01}"/>
                      </a:ext>
                    </a:extLst>
                  </p:cNvPr>
                  <p:cNvSpPr>
                    <a:spLocks noChangeArrowheads="1"/>
                  </p:cNvSpPr>
                  <p:nvPr/>
                </p:nvSpPr>
                <p:spPr bwMode="auto">
                  <a:xfrm>
                    <a:off x="6843360" y="3770940"/>
                    <a:ext cx="146304" cy="472910"/>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127" name="Rectangle 86">
                    <a:extLst>
                      <a:ext uri="{FF2B5EF4-FFF2-40B4-BE49-F238E27FC236}">
                        <a16:creationId xmlns:a16="http://schemas.microsoft.com/office/drawing/2014/main" id="{4FF49781-7BB7-9849-9BF8-C6FE8B14B196}"/>
                      </a:ext>
                    </a:extLst>
                  </p:cNvPr>
                  <p:cNvSpPr>
                    <a:spLocks noChangeArrowheads="1"/>
                  </p:cNvSpPr>
                  <p:nvPr/>
                </p:nvSpPr>
                <p:spPr bwMode="auto">
                  <a:xfrm>
                    <a:off x="6989298" y="3770940"/>
                    <a:ext cx="146304" cy="501475"/>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128" name="Rectangle 87">
                    <a:extLst>
                      <a:ext uri="{FF2B5EF4-FFF2-40B4-BE49-F238E27FC236}">
                        <a16:creationId xmlns:a16="http://schemas.microsoft.com/office/drawing/2014/main" id="{64B50A41-09F3-E841-8DA6-CAC672C96ED8}"/>
                      </a:ext>
                    </a:extLst>
                  </p:cNvPr>
                  <p:cNvSpPr>
                    <a:spLocks noChangeArrowheads="1"/>
                  </p:cNvSpPr>
                  <p:nvPr/>
                </p:nvSpPr>
                <p:spPr bwMode="auto">
                  <a:xfrm>
                    <a:off x="7135236" y="3770940"/>
                    <a:ext cx="146304" cy="506236"/>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129" name="Rectangle 88">
                    <a:extLst>
                      <a:ext uri="{FF2B5EF4-FFF2-40B4-BE49-F238E27FC236}">
                        <a16:creationId xmlns:a16="http://schemas.microsoft.com/office/drawing/2014/main" id="{D6215F11-057A-E841-90D7-AE817E37B6EF}"/>
                      </a:ext>
                    </a:extLst>
                  </p:cNvPr>
                  <p:cNvSpPr>
                    <a:spLocks noChangeArrowheads="1"/>
                  </p:cNvSpPr>
                  <p:nvPr/>
                </p:nvSpPr>
                <p:spPr bwMode="auto">
                  <a:xfrm>
                    <a:off x="7281174" y="3770940"/>
                    <a:ext cx="146304" cy="525279"/>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130" name="Rectangle 89">
                    <a:extLst>
                      <a:ext uri="{FF2B5EF4-FFF2-40B4-BE49-F238E27FC236}">
                        <a16:creationId xmlns:a16="http://schemas.microsoft.com/office/drawing/2014/main" id="{4E0378EE-0CB3-D743-A27F-18043BCA6020}"/>
                      </a:ext>
                    </a:extLst>
                  </p:cNvPr>
                  <p:cNvSpPr>
                    <a:spLocks noChangeArrowheads="1"/>
                  </p:cNvSpPr>
                  <p:nvPr/>
                </p:nvSpPr>
                <p:spPr bwMode="auto">
                  <a:xfrm>
                    <a:off x="7427112" y="3770940"/>
                    <a:ext cx="146304" cy="608594"/>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131" name="Rectangle 90">
                    <a:extLst>
                      <a:ext uri="{FF2B5EF4-FFF2-40B4-BE49-F238E27FC236}">
                        <a16:creationId xmlns:a16="http://schemas.microsoft.com/office/drawing/2014/main" id="{79C1EEB8-DA87-F64C-9CB1-50A1B2B62C0F}"/>
                      </a:ext>
                    </a:extLst>
                  </p:cNvPr>
                  <p:cNvSpPr>
                    <a:spLocks noChangeArrowheads="1"/>
                  </p:cNvSpPr>
                  <p:nvPr/>
                </p:nvSpPr>
                <p:spPr bwMode="auto">
                  <a:xfrm>
                    <a:off x="7573050" y="3770940"/>
                    <a:ext cx="146304" cy="638746"/>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132" name="Rectangle 91">
                    <a:extLst>
                      <a:ext uri="{FF2B5EF4-FFF2-40B4-BE49-F238E27FC236}">
                        <a16:creationId xmlns:a16="http://schemas.microsoft.com/office/drawing/2014/main" id="{C2A576B6-7A46-D948-A3A3-414A6CED2125}"/>
                      </a:ext>
                    </a:extLst>
                  </p:cNvPr>
                  <p:cNvSpPr>
                    <a:spLocks noChangeArrowheads="1"/>
                  </p:cNvSpPr>
                  <p:nvPr/>
                </p:nvSpPr>
                <p:spPr bwMode="auto">
                  <a:xfrm>
                    <a:off x="7718988" y="3770940"/>
                    <a:ext cx="146304" cy="673659"/>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133" name="Rectangle 92">
                    <a:extLst>
                      <a:ext uri="{FF2B5EF4-FFF2-40B4-BE49-F238E27FC236}">
                        <a16:creationId xmlns:a16="http://schemas.microsoft.com/office/drawing/2014/main" id="{77906874-777C-364D-8190-89CE39EA7C62}"/>
                      </a:ext>
                    </a:extLst>
                  </p:cNvPr>
                  <p:cNvSpPr>
                    <a:spLocks noChangeArrowheads="1"/>
                  </p:cNvSpPr>
                  <p:nvPr/>
                </p:nvSpPr>
                <p:spPr bwMode="auto">
                  <a:xfrm>
                    <a:off x="7864926" y="3770940"/>
                    <a:ext cx="146304" cy="683180"/>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134" name="Rectangle 93">
                    <a:extLst>
                      <a:ext uri="{FF2B5EF4-FFF2-40B4-BE49-F238E27FC236}">
                        <a16:creationId xmlns:a16="http://schemas.microsoft.com/office/drawing/2014/main" id="{4F38BA32-4DE9-D94A-A93D-B7AD32182CC5}"/>
                      </a:ext>
                    </a:extLst>
                  </p:cNvPr>
                  <p:cNvSpPr>
                    <a:spLocks noChangeArrowheads="1"/>
                  </p:cNvSpPr>
                  <p:nvPr/>
                </p:nvSpPr>
                <p:spPr bwMode="auto">
                  <a:xfrm>
                    <a:off x="8010864" y="3770940"/>
                    <a:ext cx="146304" cy="743484"/>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135" name="Rectangle 94">
                    <a:extLst>
                      <a:ext uri="{FF2B5EF4-FFF2-40B4-BE49-F238E27FC236}">
                        <a16:creationId xmlns:a16="http://schemas.microsoft.com/office/drawing/2014/main" id="{89344E5A-16D6-B048-A38F-8381B7BB31D8}"/>
                      </a:ext>
                    </a:extLst>
                  </p:cNvPr>
                  <p:cNvSpPr>
                    <a:spLocks noChangeArrowheads="1"/>
                  </p:cNvSpPr>
                  <p:nvPr/>
                </p:nvSpPr>
                <p:spPr bwMode="auto">
                  <a:xfrm>
                    <a:off x="8156802" y="3770940"/>
                    <a:ext cx="146304" cy="754593"/>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136" name="Rectangle 96">
                    <a:extLst>
                      <a:ext uri="{FF2B5EF4-FFF2-40B4-BE49-F238E27FC236}">
                        <a16:creationId xmlns:a16="http://schemas.microsoft.com/office/drawing/2014/main" id="{BC82EA4A-13BC-3140-8A05-8AC4F518C407}"/>
                      </a:ext>
                    </a:extLst>
                  </p:cNvPr>
                  <p:cNvSpPr>
                    <a:spLocks noChangeArrowheads="1"/>
                  </p:cNvSpPr>
                  <p:nvPr/>
                </p:nvSpPr>
                <p:spPr bwMode="auto">
                  <a:xfrm>
                    <a:off x="2465220" y="3770940"/>
                    <a:ext cx="146304" cy="4761"/>
                  </a:xfrm>
                  <a:prstGeom prst="rect">
                    <a:avLst/>
                  </a:prstGeom>
                  <a:solidFill>
                    <a:srgbClr val="F4B183"/>
                  </a:solidFill>
                  <a:ln w="3175" cap="flat">
                    <a:solidFill>
                      <a:schemeClr val="accent2">
                        <a:lumMod val="75000"/>
                      </a:schemeClr>
                    </a:solidFill>
                    <a:prstDash val="solid"/>
                    <a:miter lim="800000"/>
                    <a:headEnd/>
                    <a:tailEnd/>
                  </a:ln>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grpSp>
            <p:sp>
              <p:nvSpPr>
                <p:cNvPr id="63" name="Line 198">
                  <a:extLst>
                    <a:ext uri="{FF2B5EF4-FFF2-40B4-BE49-F238E27FC236}">
                      <a16:creationId xmlns:a16="http://schemas.microsoft.com/office/drawing/2014/main" id="{D50DB846-3E76-3A44-9DD8-2DD57EB35F51}"/>
                    </a:ext>
                  </a:extLst>
                </p:cNvPr>
                <p:cNvSpPr>
                  <a:spLocks noChangeShapeType="1"/>
                </p:cNvSpPr>
                <p:nvPr/>
              </p:nvSpPr>
              <p:spPr bwMode="auto">
                <a:xfrm>
                  <a:off x="939095" y="4068492"/>
                  <a:ext cx="7589520" cy="0"/>
                </a:xfrm>
                <a:prstGeom prst="line">
                  <a:avLst/>
                </a:prstGeom>
                <a:noFill/>
                <a:ln w="12700" cap="flat">
                  <a:solidFill>
                    <a:schemeClr val="accent6"/>
                  </a:solidFill>
                  <a:prstDash val="dash"/>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65" name="Line 199">
                  <a:extLst>
                    <a:ext uri="{FF2B5EF4-FFF2-40B4-BE49-F238E27FC236}">
                      <a16:creationId xmlns:a16="http://schemas.microsoft.com/office/drawing/2014/main" id="{2000D756-00C6-0749-9BB8-AC05D0B81867}"/>
                    </a:ext>
                  </a:extLst>
                </p:cNvPr>
                <p:cNvSpPr>
                  <a:spLocks noChangeShapeType="1"/>
                </p:cNvSpPr>
                <p:nvPr/>
              </p:nvSpPr>
              <p:spPr bwMode="auto">
                <a:xfrm>
                  <a:off x="956240" y="3574159"/>
                  <a:ext cx="7589520" cy="0"/>
                </a:xfrm>
                <a:prstGeom prst="line">
                  <a:avLst/>
                </a:prstGeom>
                <a:noFill/>
                <a:ln w="12700" cap="flat">
                  <a:solidFill>
                    <a:srgbClr val="C00000"/>
                  </a:solidFill>
                  <a:prstDash val="dash"/>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66" name="Line 200">
                  <a:extLst>
                    <a:ext uri="{FF2B5EF4-FFF2-40B4-BE49-F238E27FC236}">
                      <a16:creationId xmlns:a16="http://schemas.microsoft.com/office/drawing/2014/main" id="{BCA12B62-730F-D34B-9FD7-5EB73CCA217F}"/>
                    </a:ext>
                  </a:extLst>
                </p:cNvPr>
                <p:cNvSpPr>
                  <a:spLocks noChangeShapeType="1"/>
                </p:cNvSpPr>
                <p:nvPr/>
              </p:nvSpPr>
              <p:spPr bwMode="auto">
                <a:xfrm>
                  <a:off x="939003" y="3080619"/>
                  <a:ext cx="0" cy="1683749"/>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67" name="Line 201">
                  <a:extLst>
                    <a:ext uri="{FF2B5EF4-FFF2-40B4-BE49-F238E27FC236}">
                      <a16:creationId xmlns:a16="http://schemas.microsoft.com/office/drawing/2014/main" id="{D787E790-F5A6-C046-8F6F-08371D4A9C6C}"/>
                    </a:ext>
                  </a:extLst>
                </p:cNvPr>
                <p:cNvSpPr>
                  <a:spLocks noChangeShapeType="1"/>
                </p:cNvSpPr>
                <p:nvPr/>
              </p:nvSpPr>
              <p:spPr bwMode="auto">
                <a:xfrm flipH="1">
                  <a:off x="825310" y="4761194"/>
                  <a:ext cx="113693"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68" name="Line 202">
                  <a:extLst>
                    <a:ext uri="{FF2B5EF4-FFF2-40B4-BE49-F238E27FC236}">
                      <a16:creationId xmlns:a16="http://schemas.microsoft.com/office/drawing/2014/main" id="{BAC89D47-7614-0041-9B98-93E9008F5FA1}"/>
                    </a:ext>
                  </a:extLst>
                </p:cNvPr>
                <p:cNvSpPr>
                  <a:spLocks noChangeShapeType="1"/>
                </p:cNvSpPr>
                <p:nvPr/>
              </p:nvSpPr>
              <p:spPr bwMode="auto">
                <a:xfrm flipH="1">
                  <a:off x="825310" y="4563620"/>
                  <a:ext cx="113693"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69" name="Line 203">
                  <a:extLst>
                    <a:ext uri="{FF2B5EF4-FFF2-40B4-BE49-F238E27FC236}">
                      <a16:creationId xmlns:a16="http://schemas.microsoft.com/office/drawing/2014/main" id="{B2F3FD19-F31A-0541-8B5D-9CA83A333F3E}"/>
                    </a:ext>
                  </a:extLst>
                </p:cNvPr>
                <p:cNvSpPr>
                  <a:spLocks noChangeShapeType="1"/>
                </p:cNvSpPr>
                <p:nvPr/>
              </p:nvSpPr>
              <p:spPr bwMode="auto">
                <a:xfrm flipH="1">
                  <a:off x="825310" y="4366045"/>
                  <a:ext cx="113693"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70" name="Line 204">
                  <a:extLst>
                    <a:ext uri="{FF2B5EF4-FFF2-40B4-BE49-F238E27FC236}">
                      <a16:creationId xmlns:a16="http://schemas.microsoft.com/office/drawing/2014/main" id="{E4F59D91-1EA9-1749-B288-83FE5FC77781}"/>
                    </a:ext>
                  </a:extLst>
                </p:cNvPr>
                <p:cNvSpPr>
                  <a:spLocks noChangeShapeType="1"/>
                </p:cNvSpPr>
                <p:nvPr/>
              </p:nvSpPr>
              <p:spPr bwMode="auto">
                <a:xfrm flipH="1">
                  <a:off x="825310" y="4167677"/>
                  <a:ext cx="113693"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71" name="Line 206">
                  <a:extLst>
                    <a:ext uri="{FF2B5EF4-FFF2-40B4-BE49-F238E27FC236}">
                      <a16:creationId xmlns:a16="http://schemas.microsoft.com/office/drawing/2014/main" id="{B4211132-6FE2-5248-BEFE-7C55F7DC1B73}"/>
                    </a:ext>
                  </a:extLst>
                </p:cNvPr>
                <p:cNvSpPr>
                  <a:spLocks noChangeShapeType="1"/>
                </p:cNvSpPr>
                <p:nvPr/>
              </p:nvSpPr>
              <p:spPr bwMode="auto">
                <a:xfrm flipH="1">
                  <a:off x="825310" y="3970102"/>
                  <a:ext cx="113693"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72" name="Line 207">
                  <a:extLst>
                    <a:ext uri="{FF2B5EF4-FFF2-40B4-BE49-F238E27FC236}">
                      <a16:creationId xmlns:a16="http://schemas.microsoft.com/office/drawing/2014/main" id="{346DCFBB-0486-494A-9FB1-23292ED93200}"/>
                    </a:ext>
                  </a:extLst>
                </p:cNvPr>
                <p:cNvSpPr>
                  <a:spLocks noChangeShapeType="1"/>
                </p:cNvSpPr>
                <p:nvPr/>
              </p:nvSpPr>
              <p:spPr bwMode="auto">
                <a:xfrm flipH="1">
                  <a:off x="825310" y="3770940"/>
                  <a:ext cx="113693"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73" name="Line 208">
                  <a:extLst>
                    <a:ext uri="{FF2B5EF4-FFF2-40B4-BE49-F238E27FC236}">
                      <a16:creationId xmlns:a16="http://schemas.microsoft.com/office/drawing/2014/main" id="{A416A3D1-67EA-9C4B-8969-222F66C5BBC3}"/>
                    </a:ext>
                  </a:extLst>
                </p:cNvPr>
                <p:cNvSpPr>
                  <a:spLocks noChangeShapeType="1"/>
                </p:cNvSpPr>
                <p:nvPr/>
              </p:nvSpPr>
              <p:spPr bwMode="auto">
                <a:xfrm flipH="1">
                  <a:off x="825310" y="3574159"/>
                  <a:ext cx="113693"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74" name="Line 209">
                  <a:extLst>
                    <a:ext uri="{FF2B5EF4-FFF2-40B4-BE49-F238E27FC236}">
                      <a16:creationId xmlns:a16="http://schemas.microsoft.com/office/drawing/2014/main" id="{FFF51723-50E4-784E-9D76-5DADAF8ED4DC}"/>
                    </a:ext>
                  </a:extLst>
                </p:cNvPr>
                <p:cNvSpPr>
                  <a:spLocks noChangeShapeType="1"/>
                </p:cNvSpPr>
                <p:nvPr/>
              </p:nvSpPr>
              <p:spPr bwMode="auto">
                <a:xfrm flipH="1">
                  <a:off x="825310" y="3177423"/>
                  <a:ext cx="113693"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75" name="Line 210">
                  <a:extLst>
                    <a:ext uri="{FF2B5EF4-FFF2-40B4-BE49-F238E27FC236}">
                      <a16:creationId xmlns:a16="http://schemas.microsoft.com/office/drawing/2014/main" id="{D4595049-5C7C-5644-A1E7-D5149FEE16B8}"/>
                    </a:ext>
                  </a:extLst>
                </p:cNvPr>
                <p:cNvSpPr>
                  <a:spLocks noChangeShapeType="1"/>
                </p:cNvSpPr>
                <p:nvPr/>
              </p:nvSpPr>
              <p:spPr bwMode="auto">
                <a:xfrm flipH="1">
                  <a:off x="825310" y="3374998"/>
                  <a:ext cx="113693"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76" name="Line 211">
                  <a:extLst>
                    <a:ext uri="{FF2B5EF4-FFF2-40B4-BE49-F238E27FC236}">
                      <a16:creationId xmlns:a16="http://schemas.microsoft.com/office/drawing/2014/main" id="{E76F54B7-B500-1D40-8D96-67F49D9A412B}"/>
                    </a:ext>
                  </a:extLst>
                </p:cNvPr>
                <p:cNvSpPr>
                  <a:spLocks noChangeShapeType="1"/>
                </p:cNvSpPr>
                <p:nvPr/>
              </p:nvSpPr>
              <p:spPr bwMode="auto">
                <a:xfrm>
                  <a:off x="939002" y="3770940"/>
                  <a:ext cx="7589520" cy="0"/>
                </a:xfrm>
                <a:prstGeom prst="line">
                  <a:avLst/>
                </a:prstGeom>
                <a:noFill/>
                <a:ln w="1270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bodyPr>
                <a:lstStyle/>
                <a:p>
                  <a:pPr marL="0" marR="0" lvl="0" indent="0" algn="l"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
              <p:nvSpPr>
                <p:cNvPr id="77" name="Rectangle 212">
                  <a:extLst>
                    <a:ext uri="{FF2B5EF4-FFF2-40B4-BE49-F238E27FC236}">
                      <a16:creationId xmlns:a16="http://schemas.microsoft.com/office/drawing/2014/main" id="{A5AF5AD2-D8CE-2A48-A2AB-D38950B10D66}"/>
                    </a:ext>
                  </a:extLst>
                </p:cNvPr>
                <p:cNvSpPr>
                  <a:spLocks noChangeArrowheads="1"/>
                </p:cNvSpPr>
                <p:nvPr/>
              </p:nvSpPr>
              <p:spPr bwMode="auto">
                <a:xfrm>
                  <a:off x="350416" y="3145684"/>
                  <a:ext cx="435033" cy="1680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mn-cs"/>
                    </a:rPr>
                    <a:t>60</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mn-cs"/>
                  </a:endParaRPr>
                </a:p>
              </p:txBody>
            </p:sp>
            <p:sp>
              <p:nvSpPr>
                <p:cNvPr id="78" name="Rectangle 213">
                  <a:extLst>
                    <a:ext uri="{FF2B5EF4-FFF2-40B4-BE49-F238E27FC236}">
                      <a16:creationId xmlns:a16="http://schemas.microsoft.com/office/drawing/2014/main" id="{CB588F5C-173A-5346-95E7-8941659A001B}"/>
                    </a:ext>
                  </a:extLst>
                </p:cNvPr>
                <p:cNvSpPr>
                  <a:spLocks noChangeArrowheads="1"/>
                </p:cNvSpPr>
                <p:nvPr/>
              </p:nvSpPr>
              <p:spPr bwMode="auto">
                <a:xfrm>
                  <a:off x="219088" y="4335099"/>
                  <a:ext cx="566363" cy="1680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mn-cs"/>
                    </a:rPr>
                    <a:t>-60</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mn-cs"/>
                  </a:endParaRPr>
                </a:p>
              </p:txBody>
            </p:sp>
            <p:sp>
              <p:nvSpPr>
                <p:cNvPr id="79" name="Rectangle 214">
                  <a:extLst>
                    <a:ext uri="{FF2B5EF4-FFF2-40B4-BE49-F238E27FC236}">
                      <a16:creationId xmlns:a16="http://schemas.microsoft.com/office/drawing/2014/main" id="{87655AB7-8021-FA47-92B2-1F5C1FB9EB3A}"/>
                    </a:ext>
                  </a:extLst>
                </p:cNvPr>
                <p:cNvSpPr>
                  <a:spLocks noChangeArrowheads="1"/>
                </p:cNvSpPr>
                <p:nvPr/>
              </p:nvSpPr>
              <p:spPr bwMode="auto">
                <a:xfrm>
                  <a:off x="219088" y="4531879"/>
                  <a:ext cx="566363" cy="1680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mn-cs"/>
                    </a:rPr>
                    <a:t>-80</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mn-cs"/>
                  </a:endParaRPr>
                </a:p>
              </p:txBody>
            </p:sp>
            <p:sp>
              <p:nvSpPr>
                <p:cNvPr id="80" name="Rectangle 215">
                  <a:extLst>
                    <a:ext uri="{FF2B5EF4-FFF2-40B4-BE49-F238E27FC236}">
                      <a16:creationId xmlns:a16="http://schemas.microsoft.com/office/drawing/2014/main" id="{186BC775-CAA3-3942-9C50-499449E10785}"/>
                    </a:ext>
                  </a:extLst>
                </p:cNvPr>
                <p:cNvSpPr>
                  <a:spLocks noChangeArrowheads="1"/>
                </p:cNvSpPr>
                <p:nvPr/>
              </p:nvSpPr>
              <p:spPr bwMode="auto">
                <a:xfrm>
                  <a:off x="2954" y="4731043"/>
                  <a:ext cx="783882" cy="1680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mn-cs"/>
                    </a:rPr>
                    <a:t>-100</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mn-cs"/>
                  </a:endParaRPr>
                </a:p>
              </p:txBody>
            </p:sp>
            <p:sp>
              <p:nvSpPr>
                <p:cNvPr id="81" name="Rectangle 216">
                  <a:extLst>
                    <a:ext uri="{FF2B5EF4-FFF2-40B4-BE49-F238E27FC236}">
                      <a16:creationId xmlns:a16="http://schemas.microsoft.com/office/drawing/2014/main" id="{06D7F88C-FA08-B54E-9744-DA4E2F9F6C5C}"/>
                    </a:ext>
                  </a:extLst>
                </p:cNvPr>
                <p:cNvSpPr>
                  <a:spLocks noChangeArrowheads="1"/>
                </p:cNvSpPr>
                <p:nvPr/>
              </p:nvSpPr>
              <p:spPr bwMode="auto">
                <a:xfrm>
                  <a:off x="350416" y="3344846"/>
                  <a:ext cx="435033" cy="1680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mn-cs"/>
                    </a:rPr>
                    <a:t>40</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mn-cs"/>
                  </a:endParaRPr>
                </a:p>
              </p:txBody>
            </p:sp>
            <p:sp>
              <p:nvSpPr>
                <p:cNvPr id="82" name="Rectangle 217">
                  <a:extLst>
                    <a:ext uri="{FF2B5EF4-FFF2-40B4-BE49-F238E27FC236}">
                      <a16:creationId xmlns:a16="http://schemas.microsoft.com/office/drawing/2014/main" id="{74CDF91F-B9F1-1C44-8B3F-49967DA80216}"/>
                    </a:ext>
                  </a:extLst>
                </p:cNvPr>
                <p:cNvSpPr>
                  <a:spLocks noChangeArrowheads="1"/>
                </p:cNvSpPr>
                <p:nvPr/>
              </p:nvSpPr>
              <p:spPr bwMode="auto">
                <a:xfrm>
                  <a:off x="219088" y="4137524"/>
                  <a:ext cx="566363" cy="1680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mn-cs"/>
                    </a:rPr>
                    <a:t>-40</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mn-cs"/>
                  </a:endParaRPr>
                </a:p>
              </p:txBody>
            </p:sp>
            <p:sp>
              <p:nvSpPr>
                <p:cNvPr id="83" name="Rectangle 218">
                  <a:extLst>
                    <a:ext uri="{FF2B5EF4-FFF2-40B4-BE49-F238E27FC236}">
                      <a16:creationId xmlns:a16="http://schemas.microsoft.com/office/drawing/2014/main" id="{A9D7F622-DA19-A549-84D1-34D85CD41F57}"/>
                    </a:ext>
                  </a:extLst>
                </p:cNvPr>
                <p:cNvSpPr>
                  <a:spLocks noChangeArrowheads="1"/>
                </p:cNvSpPr>
                <p:nvPr/>
              </p:nvSpPr>
              <p:spPr bwMode="auto">
                <a:xfrm>
                  <a:off x="350416" y="3542421"/>
                  <a:ext cx="435033" cy="1680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mn-cs"/>
                    </a:rPr>
                    <a:t>20</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mn-cs"/>
                  </a:endParaRPr>
                </a:p>
              </p:txBody>
            </p:sp>
            <p:sp>
              <p:nvSpPr>
                <p:cNvPr id="84" name="Rectangle 219">
                  <a:extLst>
                    <a:ext uri="{FF2B5EF4-FFF2-40B4-BE49-F238E27FC236}">
                      <a16:creationId xmlns:a16="http://schemas.microsoft.com/office/drawing/2014/main" id="{314617BF-38AE-114A-895B-837E60CC0815}"/>
                    </a:ext>
                  </a:extLst>
                </p:cNvPr>
                <p:cNvSpPr>
                  <a:spLocks noChangeArrowheads="1"/>
                </p:cNvSpPr>
                <p:nvPr/>
              </p:nvSpPr>
              <p:spPr bwMode="auto">
                <a:xfrm>
                  <a:off x="219088" y="3938363"/>
                  <a:ext cx="566363" cy="1680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mn-cs"/>
                    </a:rPr>
                    <a:t>-20</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mn-cs"/>
                  </a:endParaRPr>
                </a:p>
              </p:txBody>
            </p:sp>
            <p:sp>
              <p:nvSpPr>
                <p:cNvPr id="85" name="Rectangle 220">
                  <a:extLst>
                    <a:ext uri="{FF2B5EF4-FFF2-40B4-BE49-F238E27FC236}">
                      <a16:creationId xmlns:a16="http://schemas.microsoft.com/office/drawing/2014/main" id="{DF9367D9-01C0-8E44-A7AB-E056CE40976A}"/>
                    </a:ext>
                  </a:extLst>
                </p:cNvPr>
                <p:cNvSpPr>
                  <a:spLocks noChangeArrowheads="1"/>
                </p:cNvSpPr>
                <p:nvPr/>
              </p:nvSpPr>
              <p:spPr bwMode="auto">
                <a:xfrm>
                  <a:off x="566542" y="3740788"/>
                  <a:ext cx="217519" cy="1680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121917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mn-cs"/>
                    </a:rPr>
                    <a:t>0</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mn-cs"/>
                  </a:endParaRPr>
                </a:p>
              </p:txBody>
            </p:sp>
          </p:grpSp>
        </p:grpSp>
        <p:cxnSp>
          <p:nvCxnSpPr>
            <p:cNvPr id="137" name="Straight Arrow Connector 136">
              <a:extLst>
                <a:ext uri="{FF2B5EF4-FFF2-40B4-BE49-F238E27FC236}">
                  <a16:creationId xmlns:a16="http://schemas.microsoft.com/office/drawing/2014/main" id="{74569CAB-D56C-044E-97D9-857D66671D56}"/>
                </a:ext>
              </a:extLst>
            </p:cNvPr>
            <p:cNvCxnSpPr>
              <a:cxnSpLocks/>
            </p:cNvCxnSpPr>
            <p:nvPr/>
          </p:nvCxnSpPr>
          <p:spPr bwMode="auto">
            <a:xfrm flipH="1">
              <a:off x="6215438" y="3432626"/>
              <a:ext cx="198997" cy="227106"/>
            </a:xfrm>
            <a:prstGeom prst="straightConnector1">
              <a:avLst/>
            </a:prstGeom>
            <a:solidFill>
              <a:schemeClr val="accent1"/>
            </a:solidFill>
            <a:ln w="28575" cap="flat" cmpd="sng" algn="ctr">
              <a:solidFill>
                <a:srgbClr val="0070C0"/>
              </a:solidFill>
              <a:prstDash val="solid"/>
              <a:round/>
              <a:headEnd type="none" w="med" len="med"/>
              <a:tailEnd type="triangle"/>
            </a:ln>
            <a:effectLst/>
          </p:spPr>
        </p:cxnSp>
      </p:grpSp>
      <p:grpSp>
        <p:nvGrpSpPr>
          <p:cNvPr id="145" name="Group 144">
            <a:extLst>
              <a:ext uri="{FF2B5EF4-FFF2-40B4-BE49-F238E27FC236}">
                <a16:creationId xmlns:a16="http://schemas.microsoft.com/office/drawing/2014/main" id="{8FFC9CD1-7E50-3343-9DCB-6554544FEF9D}"/>
              </a:ext>
            </a:extLst>
          </p:cNvPr>
          <p:cNvGrpSpPr/>
          <p:nvPr/>
        </p:nvGrpSpPr>
        <p:grpSpPr>
          <a:xfrm>
            <a:off x="153251" y="3952551"/>
            <a:ext cx="3899409" cy="2497852"/>
            <a:chOff x="114938" y="2964413"/>
            <a:chExt cx="2924557" cy="1873389"/>
          </a:xfrm>
        </p:grpSpPr>
        <p:grpSp>
          <p:nvGrpSpPr>
            <p:cNvPr id="12" name="Group 11">
              <a:extLst>
                <a:ext uri="{FF2B5EF4-FFF2-40B4-BE49-F238E27FC236}">
                  <a16:creationId xmlns:a16="http://schemas.microsoft.com/office/drawing/2014/main" id="{CDE90FCE-F02F-8D49-8FA8-0E5D34EB11FA}"/>
                </a:ext>
              </a:extLst>
            </p:cNvPr>
            <p:cNvGrpSpPr/>
            <p:nvPr/>
          </p:nvGrpSpPr>
          <p:grpSpPr>
            <a:xfrm>
              <a:off x="114938" y="2964413"/>
              <a:ext cx="2419636" cy="1873389"/>
              <a:chOff x="114938" y="2964413"/>
              <a:chExt cx="2419636" cy="1873389"/>
            </a:xfrm>
          </p:grpSpPr>
          <p:pic>
            <p:nvPicPr>
              <p:cNvPr id="4" name="Picture 3">
                <a:extLst>
                  <a:ext uri="{FF2B5EF4-FFF2-40B4-BE49-F238E27FC236}">
                    <a16:creationId xmlns:a16="http://schemas.microsoft.com/office/drawing/2014/main" id="{FF707104-EDCF-E846-BEF0-C38786C5D798}"/>
                  </a:ext>
                </a:extLst>
              </p:cNvPr>
              <p:cNvPicPr>
                <a:picLocks noChangeAspect="1"/>
              </p:cNvPicPr>
              <p:nvPr/>
            </p:nvPicPr>
            <p:blipFill>
              <a:blip r:embed="rId6"/>
              <a:stretch>
                <a:fillRect/>
              </a:stretch>
            </p:blipFill>
            <p:spPr>
              <a:xfrm>
                <a:off x="177267" y="3110010"/>
                <a:ext cx="2295482" cy="1727792"/>
              </a:xfrm>
              <a:prstGeom prst="rect">
                <a:avLst/>
              </a:prstGeom>
            </p:spPr>
          </p:pic>
          <p:sp>
            <p:nvSpPr>
              <p:cNvPr id="28" name="Content Placeholder 21">
                <a:extLst>
                  <a:ext uri="{FF2B5EF4-FFF2-40B4-BE49-F238E27FC236}">
                    <a16:creationId xmlns:a16="http://schemas.microsoft.com/office/drawing/2014/main" id="{966B917F-CEC1-D64F-A150-16369C2D24C7}"/>
                  </a:ext>
                </a:extLst>
              </p:cNvPr>
              <p:cNvSpPr txBox="1">
                <a:spLocks/>
              </p:cNvSpPr>
              <p:nvPr/>
            </p:nvSpPr>
            <p:spPr>
              <a:xfrm>
                <a:off x="477391" y="4345004"/>
                <a:ext cx="1227575" cy="322850"/>
              </a:xfrm>
              <a:prstGeom prst="rect">
                <a:avLst/>
              </a:prstGeom>
            </p:spPr>
            <p:txBody>
              <a:bodyPr>
                <a:noAutofit/>
              </a:bodyPr>
              <a:lstStyle>
                <a:lvl1pPr marL="342900" indent="-342900" algn="l" defTabSz="457200" rtl="0" eaLnBrk="1" fontAlgn="base" hangingPunct="1">
                  <a:spcBef>
                    <a:spcPct val="20000"/>
                  </a:spcBef>
                  <a:spcAft>
                    <a:spcPct val="0"/>
                  </a:spcAft>
                  <a:buClr>
                    <a:schemeClr val="tx1"/>
                  </a:buClr>
                  <a:buSzPct val="35000"/>
                  <a:buFont typeface="Wingdings" panose="05000000000000000000" pitchFamily="2" charset="2"/>
                  <a:buChar char="u"/>
                  <a:defRPr sz="1600" kern="1200">
                    <a:solidFill>
                      <a:schemeClr val="tx1"/>
                    </a:solidFill>
                    <a:latin typeface="Arial" panose="020B0604020202020204" pitchFamily="34" charset="0"/>
                    <a:ea typeface="MS PGothic" pitchFamily="34" charset="-128"/>
                    <a:cs typeface="Arial" panose="020B0604020202020204" pitchFamily="34" charset="0"/>
                  </a:defRPr>
                </a:lvl1pPr>
                <a:lvl2pPr marL="742950" indent="-285750" algn="l" defTabSz="457200" rtl="0" eaLnBrk="1" fontAlgn="base" hangingPunct="1">
                  <a:spcBef>
                    <a:spcPct val="20000"/>
                  </a:spcBef>
                  <a:spcAft>
                    <a:spcPct val="0"/>
                  </a:spcAft>
                  <a:buClr>
                    <a:schemeClr val="tx1"/>
                  </a:buClr>
                  <a:buSzPct val="35000"/>
                  <a:buFont typeface="Wingdings" panose="05000000000000000000" pitchFamily="2" charset="2"/>
                  <a:buChar char="u"/>
                  <a:defRPr sz="1600" kern="1200">
                    <a:solidFill>
                      <a:schemeClr val="tx1">
                        <a:lumMod val="50000"/>
                        <a:lumOff val="50000"/>
                      </a:schemeClr>
                    </a:solidFill>
                    <a:latin typeface="Arial" panose="020B0604020202020204" pitchFamily="34" charset="0"/>
                    <a:ea typeface="MS PGothic" pitchFamily="34" charset="-128"/>
                    <a:cs typeface="Arial" panose="020B0604020202020204" pitchFamily="34" charset="0"/>
                  </a:defRPr>
                </a:lvl2pPr>
                <a:lvl3pPr marL="1143000" indent="-228600" algn="l" defTabSz="457200" rtl="0" eaLnBrk="1" fontAlgn="base" hangingPunct="1">
                  <a:spcBef>
                    <a:spcPct val="20000"/>
                  </a:spcBef>
                  <a:spcAft>
                    <a:spcPct val="0"/>
                  </a:spcAft>
                  <a:buClr>
                    <a:schemeClr val="tx1"/>
                  </a:buClr>
                  <a:buSzPct val="35000"/>
                  <a:buFont typeface="Wingdings" panose="05000000000000000000" pitchFamily="2" charset="2"/>
                  <a:buChar char="u"/>
                  <a:defRPr sz="1600" kern="1200">
                    <a:solidFill>
                      <a:schemeClr val="bg1">
                        <a:lumMod val="65000"/>
                      </a:schemeClr>
                    </a:solidFill>
                    <a:latin typeface="Arial" panose="020B0604020202020204" pitchFamily="34" charset="0"/>
                    <a:ea typeface="MS PGothic" pitchFamily="34" charset="-128"/>
                    <a:cs typeface="Arial" panose="020B0604020202020204" pitchFamily="34" charset="0"/>
                  </a:defRPr>
                </a:lvl3pPr>
                <a:lvl4pPr marL="1600200" indent="-228600" algn="l" defTabSz="457200" rtl="0" eaLnBrk="1" fontAlgn="base" hangingPunct="1">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4pPr>
                <a:lvl5pPr marL="2057400" indent="-228600" algn="l" defTabSz="457200" rtl="0" eaLnBrk="1" fontAlgn="base" hangingPunct="1">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marR="0" lvl="0" indent="0" algn="ctr" defTabSz="609585" rtl="0" eaLnBrk="1" fontAlgn="base" latinLnBrk="0" hangingPunct="1">
                  <a:lnSpc>
                    <a:spcPct val="100000"/>
                  </a:lnSpc>
                  <a:spcBef>
                    <a:spcPts val="0"/>
                  </a:spcBef>
                  <a:spcAft>
                    <a:spcPts val="3200"/>
                  </a:spcAft>
                  <a:buClr>
                    <a:prstClr val="black"/>
                  </a:buClr>
                  <a:buSzPct val="35000"/>
                  <a:buFont typeface="Wingdings" panose="05000000000000000000" pitchFamily="2" charset="2"/>
                  <a:buNone/>
                  <a:tabLst/>
                  <a:defRPr/>
                </a:pPr>
                <a:r>
                  <a:rPr kumimoji="0" lang="en-US" sz="1600" b="1" i="0" u="none" strike="noStrike" kern="1200" cap="none" spc="0" normalizeH="0" baseline="0" noProof="0" dirty="0">
                    <a:ln>
                      <a:noFill/>
                    </a:ln>
                    <a:solidFill>
                      <a:prstClr val="black"/>
                    </a:solidFill>
                    <a:effectLst/>
                    <a:uLnTx/>
                    <a:uFillTx/>
                    <a:latin typeface="Calibri" panose="020F0502020204030204" pitchFamily="34" charset="0"/>
                    <a:ea typeface="MS PGothic" pitchFamily="34" charset="-128"/>
                    <a:cs typeface="Calibri" panose="020F0502020204030204" pitchFamily="34" charset="0"/>
                  </a:rPr>
                  <a:t>ORR 28%</a:t>
                </a:r>
              </a:p>
            </p:txBody>
          </p:sp>
          <p:sp>
            <p:nvSpPr>
              <p:cNvPr id="34" name="Rounded Rectangle 33">
                <a:extLst>
                  <a:ext uri="{FF2B5EF4-FFF2-40B4-BE49-F238E27FC236}">
                    <a16:creationId xmlns:a16="http://schemas.microsoft.com/office/drawing/2014/main" id="{F211F47F-8EED-6E4C-955D-D7094656C762}"/>
                  </a:ext>
                </a:extLst>
              </p:cNvPr>
              <p:cNvSpPr/>
              <p:nvPr/>
            </p:nvSpPr>
            <p:spPr>
              <a:xfrm>
                <a:off x="114938" y="2964413"/>
                <a:ext cx="2419636" cy="1855476"/>
              </a:xfrm>
              <a:prstGeom prst="roundRect">
                <a:avLst>
                  <a:gd name="adj" fmla="val 8162"/>
                </a:avLst>
              </a:prstGeom>
              <a:ln>
                <a:solidFill>
                  <a:srgbClr val="0070C0"/>
                </a:solidFill>
              </a:ln>
            </p:spPr>
            <p:txBody>
              <a:bodyPr wrap="none" rtlCol="0" anchor="ctr">
                <a:noAutofit/>
              </a:bodyPr>
              <a:lstStyle/>
              <a:p>
                <a:pPr marL="0" marR="0" lvl="0" indent="0" algn="ctr" defTabSz="609585"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endParaRPr>
              </a:p>
            </p:txBody>
          </p:sp>
          <p:sp>
            <p:nvSpPr>
              <p:cNvPr id="10" name="Rectangle 9">
                <a:extLst>
                  <a:ext uri="{FF2B5EF4-FFF2-40B4-BE49-F238E27FC236}">
                    <a16:creationId xmlns:a16="http://schemas.microsoft.com/office/drawing/2014/main" id="{82D5B411-ED52-C74B-BA29-8A1D41BBB1D8}"/>
                  </a:ext>
                </a:extLst>
              </p:cNvPr>
              <p:cNvSpPr/>
              <p:nvPr/>
            </p:nvSpPr>
            <p:spPr>
              <a:xfrm>
                <a:off x="1882059" y="3388311"/>
                <a:ext cx="138548" cy="346249"/>
              </a:xfrm>
              <a:prstGeom prst="rect">
                <a:avLst/>
              </a:prstGeom>
              <a:solidFill>
                <a:schemeClr val="bg1"/>
              </a:solidFill>
            </p:spPr>
            <p:txBody>
              <a:bodyPr wrap="none" rtlCol="0" anchor="ctr">
                <a:spAutoFit/>
              </a:bodyPr>
              <a:lstStyle/>
              <a:p>
                <a:pPr marL="0" marR="0" lvl="0" indent="0" algn="ctr" defTabSz="609585"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endParaRPr>
              </a:p>
            </p:txBody>
          </p:sp>
          <p:sp>
            <p:nvSpPr>
              <p:cNvPr id="29" name="Content Placeholder 21">
                <a:extLst>
                  <a:ext uri="{FF2B5EF4-FFF2-40B4-BE49-F238E27FC236}">
                    <a16:creationId xmlns:a16="http://schemas.microsoft.com/office/drawing/2014/main" id="{7489F990-6D6F-AE40-87CE-22FBD5FEA72B}"/>
                  </a:ext>
                </a:extLst>
              </p:cNvPr>
              <p:cNvSpPr txBox="1">
                <a:spLocks/>
              </p:cNvSpPr>
              <p:nvPr/>
            </p:nvSpPr>
            <p:spPr>
              <a:xfrm>
                <a:off x="477391" y="3031733"/>
                <a:ext cx="1951786" cy="680659"/>
              </a:xfrm>
              <a:prstGeom prst="rect">
                <a:avLst/>
              </a:prstGeom>
              <a:solidFill>
                <a:schemeClr val="bg1"/>
              </a:solidFill>
            </p:spPr>
            <p:txBody>
              <a:bodyPr>
                <a:noAutofit/>
              </a:bodyPr>
              <a:lstStyle>
                <a:lvl1pPr marL="342900" indent="-342900" algn="l" defTabSz="457200" rtl="0" eaLnBrk="1" fontAlgn="base" hangingPunct="1">
                  <a:spcBef>
                    <a:spcPct val="20000"/>
                  </a:spcBef>
                  <a:spcAft>
                    <a:spcPct val="0"/>
                  </a:spcAft>
                  <a:buClr>
                    <a:schemeClr val="tx1"/>
                  </a:buClr>
                  <a:buSzPct val="35000"/>
                  <a:buFont typeface="Wingdings" panose="05000000000000000000" pitchFamily="2" charset="2"/>
                  <a:buChar char="u"/>
                  <a:defRPr sz="1600" kern="1200">
                    <a:solidFill>
                      <a:schemeClr val="tx1"/>
                    </a:solidFill>
                    <a:latin typeface="Arial" panose="020B0604020202020204" pitchFamily="34" charset="0"/>
                    <a:ea typeface="MS PGothic" pitchFamily="34" charset="-128"/>
                    <a:cs typeface="Arial" panose="020B0604020202020204" pitchFamily="34" charset="0"/>
                  </a:defRPr>
                </a:lvl1pPr>
                <a:lvl2pPr marL="742950" indent="-285750" algn="l" defTabSz="457200" rtl="0" eaLnBrk="1" fontAlgn="base" hangingPunct="1">
                  <a:spcBef>
                    <a:spcPct val="20000"/>
                  </a:spcBef>
                  <a:spcAft>
                    <a:spcPct val="0"/>
                  </a:spcAft>
                  <a:buClr>
                    <a:schemeClr val="tx1"/>
                  </a:buClr>
                  <a:buSzPct val="35000"/>
                  <a:buFont typeface="Wingdings" panose="05000000000000000000" pitchFamily="2" charset="2"/>
                  <a:buChar char="u"/>
                  <a:defRPr sz="1600" kern="1200">
                    <a:solidFill>
                      <a:schemeClr val="tx1">
                        <a:lumMod val="50000"/>
                        <a:lumOff val="50000"/>
                      </a:schemeClr>
                    </a:solidFill>
                    <a:latin typeface="Arial" panose="020B0604020202020204" pitchFamily="34" charset="0"/>
                    <a:ea typeface="MS PGothic" pitchFamily="34" charset="-128"/>
                    <a:cs typeface="Arial" panose="020B0604020202020204" pitchFamily="34" charset="0"/>
                  </a:defRPr>
                </a:lvl2pPr>
                <a:lvl3pPr marL="1143000" indent="-228600" algn="l" defTabSz="457200" rtl="0" eaLnBrk="1" fontAlgn="base" hangingPunct="1">
                  <a:spcBef>
                    <a:spcPct val="20000"/>
                  </a:spcBef>
                  <a:spcAft>
                    <a:spcPct val="0"/>
                  </a:spcAft>
                  <a:buClr>
                    <a:schemeClr val="tx1"/>
                  </a:buClr>
                  <a:buSzPct val="35000"/>
                  <a:buFont typeface="Wingdings" panose="05000000000000000000" pitchFamily="2" charset="2"/>
                  <a:buChar char="u"/>
                  <a:defRPr sz="1600" kern="1200">
                    <a:solidFill>
                      <a:schemeClr val="bg1">
                        <a:lumMod val="65000"/>
                      </a:schemeClr>
                    </a:solidFill>
                    <a:latin typeface="Arial" panose="020B0604020202020204" pitchFamily="34" charset="0"/>
                    <a:ea typeface="MS PGothic" pitchFamily="34" charset="-128"/>
                    <a:cs typeface="Arial" panose="020B0604020202020204" pitchFamily="34" charset="0"/>
                  </a:defRPr>
                </a:lvl3pPr>
                <a:lvl4pPr marL="1600200" indent="-228600" algn="l" defTabSz="457200" rtl="0" eaLnBrk="1" fontAlgn="base" hangingPunct="1">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4pPr>
                <a:lvl5pPr marL="2057400" indent="-228600" algn="l" defTabSz="457200" rtl="0" eaLnBrk="1" fontAlgn="base" hangingPunct="1">
                  <a:spcBef>
                    <a:spcPct val="20000"/>
                  </a:spcBef>
                  <a:spcAft>
                    <a:spcPct val="0"/>
                  </a:spcAft>
                  <a:buFont typeface="Arial" panose="020B0604020202020204" pitchFamily="34" charset="0"/>
                  <a:buChar char="»"/>
                  <a:defRPr sz="2000" kern="1200">
                    <a:solidFill>
                      <a:schemeClr val="tx1"/>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marR="0" lvl="0" indent="0" algn="ctr" defTabSz="609585" rtl="0" eaLnBrk="1" fontAlgn="base" latinLnBrk="0" hangingPunct="1">
                  <a:lnSpc>
                    <a:spcPct val="100000"/>
                  </a:lnSpc>
                  <a:spcBef>
                    <a:spcPts val="0"/>
                  </a:spcBef>
                  <a:spcAft>
                    <a:spcPts val="3200"/>
                  </a:spcAft>
                  <a:buClr>
                    <a:prstClr val="black"/>
                  </a:buClr>
                  <a:buSzPct val="35000"/>
                  <a:buFont typeface="Wingdings" panose="05000000000000000000" pitchFamily="2" charset="2"/>
                  <a:buNone/>
                  <a:tabLst/>
                  <a:defRPr/>
                </a:pPr>
                <a:r>
                  <a:rPr kumimoji="0" lang="en-US" sz="1867" b="1" i="0" u="none" strike="noStrike" kern="1200" cap="none" spc="0" normalizeH="0" baseline="0" noProof="0" dirty="0" err="1">
                    <a:ln>
                      <a:noFill/>
                    </a:ln>
                    <a:solidFill>
                      <a:prstClr val="black"/>
                    </a:solidFill>
                    <a:effectLst/>
                    <a:uLnTx/>
                    <a:uFillTx/>
                    <a:latin typeface="Calibri" panose="020F0502020204030204" pitchFamily="34" charset="0"/>
                    <a:ea typeface="MS PGothic" pitchFamily="34" charset="-128"/>
                    <a:cs typeface="Calibri" panose="020F0502020204030204" pitchFamily="34" charset="0"/>
                  </a:rPr>
                  <a:t>Ladiratuzumab</a:t>
                </a:r>
                <a:r>
                  <a:rPr kumimoji="0" lang="en-US" sz="1867" b="1" i="0" u="none" strike="noStrike" kern="1200" cap="none" spc="0" normalizeH="0" baseline="0" noProof="0" dirty="0">
                    <a:ln>
                      <a:noFill/>
                    </a:ln>
                    <a:solidFill>
                      <a:prstClr val="black"/>
                    </a:solidFill>
                    <a:effectLst/>
                    <a:uLnTx/>
                    <a:uFillTx/>
                    <a:latin typeface="Calibri" panose="020F0502020204030204" pitchFamily="34" charset="0"/>
                    <a:ea typeface="MS PGothic" pitchFamily="34" charset="-128"/>
                    <a:cs typeface="Calibri" panose="020F0502020204030204" pitchFamily="34" charset="0"/>
                  </a:rPr>
                  <a:t> </a:t>
                </a:r>
                <a:r>
                  <a:rPr kumimoji="0" lang="en-US" sz="1867" b="1" i="0" u="none" strike="noStrike" kern="1200" cap="none" spc="0" normalizeH="0" baseline="0" noProof="0" dirty="0" err="1">
                    <a:ln>
                      <a:noFill/>
                    </a:ln>
                    <a:solidFill>
                      <a:prstClr val="black"/>
                    </a:solidFill>
                    <a:effectLst/>
                    <a:uLnTx/>
                    <a:uFillTx/>
                    <a:latin typeface="Calibri" panose="020F0502020204030204" pitchFamily="34" charset="0"/>
                    <a:ea typeface="MS PGothic" pitchFamily="34" charset="-128"/>
                    <a:cs typeface="Calibri" panose="020F0502020204030204" pitchFamily="34" charset="0"/>
                  </a:rPr>
                  <a:t>vedotin</a:t>
                </a:r>
                <a:r>
                  <a:rPr kumimoji="0" lang="en-US" sz="1867" b="1" i="0" u="none" strike="noStrike" kern="1200" cap="none" spc="0" normalizeH="0" baseline="0" noProof="0" dirty="0">
                    <a:ln>
                      <a:noFill/>
                    </a:ln>
                    <a:solidFill>
                      <a:prstClr val="black"/>
                    </a:solidFill>
                    <a:effectLst/>
                    <a:uLnTx/>
                    <a:uFillTx/>
                    <a:latin typeface="Calibri" panose="020F0502020204030204" pitchFamily="34" charset="0"/>
                    <a:ea typeface="MS PGothic" pitchFamily="34" charset="-128"/>
                    <a:cs typeface="Calibri" panose="020F0502020204030204" pitchFamily="34" charset="0"/>
                  </a:rPr>
                  <a:t>                    (SGN–LIV1A)</a:t>
                </a:r>
              </a:p>
            </p:txBody>
          </p:sp>
        </p:grpSp>
        <p:cxnSp>
          <p:nvCxnSpPr>
            <p:cNvPr id="142" name="Straight Arrow Connector 141">
              <a:extLst>
                <a:ext uri="{FF2B5EF4-FFF2-40B4-BE49-F238E27FC236}">
                  <a16:creationId xmlns:a16="http://schemas.microsoft.com/office/drawing/2014/main" id="{90C06B3C-2257-2F4B-A749-5A776980D831}"/>
                </a:ext>
              </a:extLst>
            </p:cNvPr>
            <p:cNvCxnSpPr>
              <a:cxnSpLocks/>
              <a:stCxn id="34" idx="3"/>
            </p:cNvCxnSpPr>
            <p:nvPr/>
          </p:nvCxnSpPr>
          <p:spPr bwMode="auto">
            <a:xfrm>
              <a:off x="2534574" y="3892151"/>
              <a:ext cx="504921" cy="270609"/>
            </a:xfrm>
            <a:prstGeom prst="straightConnector1">
              <a:avLst/>
            </a:prstGeom>
            <a:solidFill>
              <a:schemeClr val="accent1"/>
            </a:solidFill>
            <a:ln w="28575" cap="flat" cmpd="sng" algn="ctr">
              <a:solidFill>
                <a:srgbClr val="0070C0"/>
              </a:solidFill>
              <a:prstDash val="solid"/>
              <a:round/>
              <a:headEnd type="none" w="med" len="med"/>
              <a:tailEnd type="triangle"/>
            </a:ln>
            <a:effectLst/>
          </p:spPr>
        </p:cxnSp>
      </p:grpSp>
      <p:sp>
        <p:nvSpPr>
          <p:cNvPr id="148" name="Text Box 3">
            <a:extLst>
              <a:ext uri="{FF2B5EF4-FFF2-40B4-BE49-F238E27FC236}">
                <a16:creationId xmlns:a16="http://schemas.microsoft.com/office/drawing/2014/main" id="{76508AF2-94C4-3543-99F8-22DAD03C4441}"/>
              </a:ext>
            </a:extLst>
          </p:cNvPr>
          <p:cNvSpPr txBox="1">
            <a:spLocks noChangeArrowheads="1"/>
          </p:cNvSpPr>
          <p:nvPr/>
        </p:nvSpPr>
        <p:spPr bwMode="auto">
          <a:xfrm>
            <a:off x="31145" y="6444732"/>
            <a:ext cx="5732463" cy="297454"/>
          </a:xfrm>
          <a:prstGeom prst="rect">
            <a:avLst/>
          </a:prstGeom>
          <a:noFill/>
          <a:ln w="9525">
            <a:noFill/>
            <a:miter lim="800000"/>
            <a:headEnd/>
            <a:tailEnd/>
          </a:ln>
        </p:spPr>
        <p:txBody>
          <a:bodyPr>
            <a:spAutoFit/>
          </a:bodyPr>
          <a:lstStyle/>
          <a:p>
            <a:pPr marL="0" marR="0" lvl="0" indent="0" algn="l" defTabSz="609585" rtl="0" eaLnBrk="0" fontAlgn="base" latinLnBrk="0" hangingPunct="0">
              <a:lnSpc>
                <a:spcPct val="100000"/>
              </a:lnSpc>
              <a:spcBef>
                <a:spcPct val="50000"/>
              </a:spcBef>
              <a:spcAft>
                <a:spcPct val="0"/>
              </a:spcAft>
              <a:buClrTx/>
              <a:buSzTx/>
              <a:buFontTx/>
              <a:buNone/>
              <a:tabLst/>
              <a:defRPr/>
            </a:pPr>
            <a:r>
              <a:rPr kumimoji="0" lang="en-US" sz="1333" b="1" i="0" u="none" strike="noStrike" kern="1200" cap="none" spc="0" normalizeH="0" baseline="0" noProof="0" dirty="0">
                <a:ln>
                  <a:noFill/>
                </a:ln>
                <a:solidFill>
                  <a:prstClr val="white">
                    <a:lumMod val="50000"/>
                  </a:prstClr>
                </a:solidFill>
                <a:effectLst/>
                <a:uLnTx/>
                <a:uFillTx/>
                <a:latin typeface="Calibri" panose="020F0502020204030204" pitchFamily="34" charset="0"/>
                <a:ea typeface="MS PGothic" panose="020B0600070205080204" pitchFamily="34" charset="-128"/>
                <a:cs typeface="Arial" charset="0"/>
              </a:rPr>
              <a:t>Schmid P, Personal Communication </a:t>
            </a:r>
          </a:p>
        </p:txBody>
      </p:sp>
      <p:sp>
        <p:nvSpPr>
          <p:cNvPr id="23" name="TextBox 22">
            <a:extLst>
              <a:ext uri="{FF2B5EF4-FFF2-40B4-BE49-F238E27FC236}">
                <a16:creationId xmlns:a16="http://schemas.microsoft.com/office/drawing/2014/main" id="{CF9A116F-4B82-B205-7742-8376D3A18961}"/>
              </a:ext>
            </a:extLst>
          </p:cNvPr>
          <p:cNvSpPr txBox="1"/>
          <p:nvPr/>
        </p:nvSpPr>
        <p:spPr>
          <a:xfrm>
            <a:off x="1828800" y="6641578"/>
            <a:ext cx="8760129" cy="182880"/>
          </a:xfrm>
          <a:prstGeom prst="rect">
            <a:avLst/>
          </a:prstGeom>
          <a:solidFill>
            <a:schemeClr val="bg1"/>
          </a:solid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Arial Narrow"/>
            </a:endParaRPr>
          </a:p>
        </p:txBody>
      </p:sp>
      <p:sp>
        <p:nvSpPr>
          <p:cNvPr id="14" name="Google Shape;892;g8809af034a_0_323">
            <a:extLst>
              <a:ext uri="{FF2B5EF4-FFF2-40B4-BE49-F238E27FC236}">
                <a16:creationId xmlns:a16="http://schemas.microsoft.com/office/drawing/2014/main" id="{5692E5EF-A691-484E-A1B0-C6C0A560A52A}"/>
              </a:ext>
            </a:extLst>
          </p:cNvPr>
          <p:cNvSpPr/>
          <p:nvPr/>
        </p:nvSpPr>
        <p:spPr>
          <a:xfrm>
            <a:off x="4145490" y="4698835"/>
            <a:ext cx="3880980" cy="2742251"/>
          </a:xfrm>
          <a:prstGeom prst="ellipse">
            <a:avLst/>
          </a:prstGeom>
          <a:solidFill>
            <a:schemeClr val="bg1">
              <a:lumMod val="75000"/>
            </a:schemeClr>
          </a:solidFill>
          <a:ln>
            <a:noFill/>
          </a:ln>
        </p:spPr>
        <p:txBody>
          <a:bodyPr spcFirstLastPara="1" wrap="square" lIns="121895" tIns="60931" rIns="121895" bIns="60931" anchor="ctr" anchorCtr="0">
            <a:noAutofit/>
          </a:bodyPr>
          <a:lstStyle/>
          <a:p>
            <a:pPr marL="0" marR="0" lvl="0" indent="0" algn="ctr" defTabSz="914336" rtl="0" eaLnBrk="0" fontAlgn="base" latinLnBrk="0" hangingPunct="0">
              <a:lnSpc>
                <a:spcPct val="100000"/>
              </a:lnSpc>
              <a:spcBef>
                <a:spcPct val="0"/>
              </a:spcBef>
              <a:spcAft>
                <a:spcPct val="0"/>
              </a:spcAft>
              <a:buClr>
                <a:srgbClr val="000000"/>
              </a:buClr>
              <a:buSzPts val="1350"/>
              <a:buFontTx/>
              <a:buNone/>
              <a:tabLst/>
              <a:defRPr/>
            </a:pPr>
            <a:endParaRPr kumimoji="0" sz="1799" b="0" i="0" u="none" strike="noStrike" kern="1200" cap="none" spc="0" normalizeH="0" baseline="0" noProof="0">
              <a:ln>
                <a:noFill/>
              </a:ln>
              <a:solidFill>
                <a:srgbClr val="494C4D"/>
              </a:solidFill>
              <a:effectLst/>
              <a:uLnTx/>
              <a:uFillTx/>
              <a:latin typeface="Arial"/>
              <a:ea typeface="Arial"/>
              <a:cs typeface="Arial"/>
              <a:sym typeface="Arial"/>
            </a:endParaRPr>
          </a:p>
        </p:txBody>
      </p:sp>
      <p:sp>
        <p:nvSpPr>
          <p:cNvPr id="15" name="Google Shape;893;g8809af034a_0_323">
            <a:extLst>
              <a:ext uri="{FF2B5EF4-FFF2-40B4-BE49-F238E27FC236}">
                <a16:creationId xmlns:a16="http://schemas.microsoft.com/office/drawing/2014/main" id="{322AC74D-2486-9641-AB5E-A4CF09889BEA}"/>
              </a:ext>
            </a:extLst>
          </p:cNvPr>
          <p:cNvSpPr/>
          <p:nvPr/>
        </p:nvSpPr>
        <p:spPr>
          <a:xfrm rot="20912634">
            <a:off x="5209797" y="4482697"/>
            <a:ext cx="432603" cy="569843"/>
          </a:xfrm>
          <a:prstGeom prst="triangle">
            <a:avLst>
              <a:gd name="adj" fmla="val 50000"/>
            </a:avLst>
          </a:prstGeom>
          <a:solidFill>
            <a:srgbClr val="FF0000"/>
          </a:solidFill>
          <a:ln>
            <a:noFill/>
          </a:ln>
        </p:spPr>
        <p:txBody>
          <a:bodyPr spcFirstLastPara="1" wrap="square" lIns="121895" tIns="60931" rIns="121895" bIns="60931" anchor="ctr" anchorCtr="0">
            <a:noAutofit/>
          </a:bodyPr>
          <a:lstStyle/>
          <a:p>
            <a:pPr marL="0" marR="0" lvl="0" indent="0" algn="ctr" defTabSz="914336" rtl="0" eaLnBrk="0" fontAlgn="base" latinLnBrk="0" hangingPunct="0">
              <a:lnSpc>
                <a:spcPct val="100000"/>
              </a:lnSpc>
              <a:spcBef>
                <a:spcPct val="0"/>
              </a:spcBef>
              <a:spcAft>
                <a:spcPct val="0"/>
              </a:spcAft>
              <a:buClr>
                <a:srgbClr val="000000"/>
              </a:buClr>
              <a:buSzPts val="1350"/>
              <a:buFontTx/>
              <a:buNone/>
              <a:tabLst/>
              <a:defRPr/>
            </a:pPr>
            <a:endParaRPr kumimoji="0" sz="1799" b="0" i="0" u="none" strike="noStrike" kern="1200" cap="none" spc="0" normalizeH="0" baseline="0" noProof="0">
              <a:ln>
                <a:noFill/>
              </a:ln>
              <a:solidFill>
                <a:srgbClr val="494C4D"/>
              </a:solidFill>
              <a:effectLst/>
              <a:uLnTx/>
              <a:uFillTx/>
              <a:latin typeface="Arial"/>
              <a:ea typeface="Arial"/>
              <a:cs typeface="Arial"/>
              <a:sym typeface="Arial"/>
            </a:endParaRPr>
          </a:p>
        </p:txBody>
      </p:sp>
      <p:sp>
        <p:nvSpPr>
          <p:cNvPr id="37" name="Regular Pentagon 36">
            <a:extLst>
              <a:ext uri="{FF2B5EF4-FFF2-40B4-BE49-F238E27FC236}">
                <a16:creationId xmlns:a16="http://schemas.microsoft.com/office/drawing/2014/main" id="{8FBDF931-AF70-5040-ABF5-12DD2977CE27}"/>
              </a:ext>
            </a:extLst>
          </p:cNvPr>
          <p:cNvSpPr/>
          <p:nvPr/>
        </p:nvSpPr>
        <p:spPr>
          <a:xfrm rot="167932">
            <a:off x="6168346" y="4377361"/>
            <a:ext cx="297282" cy="600075"/>
          </a:xfrm>
          <a:prstGeom prst="pentagon">
            <a:avLst/>
          </a:prstGeom>
          <a:solidFill>
            <a:srgbClr val="00B0F0"/>
          </a:solidFill>
        </p:spPr>
        <p:txBody>
          <a:bodyPr wrap="none" rtlCol="0" anchor="ctr">
            <a:spAutoFit/>
          </a:bodyPr>
          <a:lstStyle/>
          <a:p>
            <a:pPr marL="0" marR="0" lvl="0" indent="0" algn="ctr" defTabSz="609585"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endParaRPr>
          </a:p>
        </p:txBody>
      </p:sp>
      <p:sp>
        <p:nvSpPr>
          <p:cNvPr id="17" name="Google Shape;895;g8809af034a_0_323">
            <a:extLst>
              <a:ext uri="{FF2B5EF4-FFF2-40B4-BE49-F238E27FC236}">
                <a16:creationId xmlns:a16="http://schemas.microsoft.com/office/drawing/2014/main" id="{281A6657-CEE5-EA4E-986B-505D1812B1FC}"/>
              </a:ext>
            </a:extLst>
          </p:cNvPr>
          <p:cNvSpPr/>
          <p:nvPr/>
        </p:nvSpPr>
        <p:spPr>
          <a:xfrm rot="2360422">
            <a:off x="6935969" y="4570413"/>
            <a:ext cx="421163" cy="726012"/>
          </a:xfrm>
          <a:prstGeom prst="roundRect">
            <a:avLst>
              <a:gd name="adj" fmla="val 16667"/>
            </a:avLst>
          </a:prstGeom>
          <a:solidFill>
            <a:srgbClr val="008066"/>
          </a:solidFill>
          <a:ln>
            <a:noFill/>
          </a:ln>
        </p:spPr>
        <p:txBody>
          <a:bodyPr spcFirstLastPara="1" wrap="square" lIns="121895" tIns="60931" rIns="121895" bIns="60931" anchor="ctr" anchorCtr="0">
            <a:noAutofit/>
          </a:bodyPr>
          <a:lstStyle/>
          <a:p>
            <a:pPr marL="0" marR="0" lvl="0" indent="0" algn="ctr" defTabSz="914336" rtl="0" eaLnBrk="0" fontAlgn="base" latinLnBrk="0" hangingPunct="0">
              <a:lnSpc>
                <a:spcPct val="100000"/>
              </a:lnSpc>
              <a:spcBef>
                <a:spcPct val="0"/>
              </a:spcBef>
              <a:spcAft>
                <a:spcPct val="0"/>
              </a:spcAft>
              <a:buClr>
                <a:srgbClr val="000000"/>
              </a:buClr>
              <a:buSzPts val="1350"/>
              <a:buFontTx/>
              <a:buNone/>
              <a:tabLst/>
              <a:defRPr/>
            </a:pPr>
            <a:endParaRPr kumimoji="0" sz="1799" b="0" i="0" u="none" strike="noStrike" kern="1200" cap="none" spc="0" normalizeH="0" baseline="0" noProof="0">
              <a:ln>
                <a:noFill/>
              </a:ln>
              <a:solidFill>
                <a:srgbClr val="494C4D"/>
              </a:solidFill>
              <a:effectLst/>
              <a:uLnTx/>
              <a:uFillTx/>
              <a:latin typeface="Arial"/>
              <a:ea typeface="Arial"/>
              <a:cs typeface="Arial"/>
              <a:sym typeface="Arial"/>
            </a:endParaRPr>
          </a:p>
        </p:txBody>
      </p:sp>
      <p:sp>
        <p:nvSpPr>
          <p:cNvPr id="26" name="Rounded Rectangle 25">
            <a:extLst>
              <a:ext uri="{FF2B5EF4-FFF2-40B4-BE49-F238E27FC236}">
                <a16:creationId xmlns:a16="http://schemas.microsoft.com/office/drawing/2014/main" id="{495144C8-3F8C-FA48-A69C-A0344ADE64EB}"/>
              </a:ext>
            </a:extLst>
          </p:cNvPr>
          <p:cNvSpPr/>
          <p:nvPr/>
        </p:nvSpPr>
        <p:spPr>
          <a:xfrm rot="3245379">
            <a:off x="7615684" y="5196684"/>
            <a:ext cx="357808" cy="576483"/>
          </a:xfrm>
          <a:prstGeom prst="roundRect">
            <a:avLst/>
          </a:prstGeom>
          <a:solidFill>
            <a:srgbClr val="023F88"/>
          </a:solidFill>
          <a:ln w="25400" cap="flat" cmpd="sng" algn="ctr">
            <a:solidFill>
              <a:srgbClr val="023F88">
                <a:shade val="50000"/>
              </a:srgbClr>
            </a:solidFill>
            <a:prstDash val="solid"/>
          </a:ln>
          <a:effectLst/>
        </p:spPr>
        <p:txBody>
          <a:bodyPr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endParaRPr kumimoji="0" lang="en-AU" sz="1800" b="0" i="0" u="none" strike="noStrike" kern="0" cap="none" spc="0" normalizeH="0" baseline="0" noProof="0">
              <a:ln>
                <a:noFill/>
              </a:ln>
              <a:solidFill>
                <a:srgbClr val="FFFFFF"/>
              </a:solidFill>
              <a:effectLst/>
              <a:uLnTx/>
              <a:uFillTx/>
              <a:latin typeface="Arial"/>
              <a:ea typeface="MS PGothic" panose="020B0600070205080204" pitchFamily="34" charset="-128"/>
              <a:cs typeface="+mn-cs"/>
            </a:endParaRPr>
          </a:p>
        </p:txBody>
      </p:sp>
      <p:sp>
        <p:nvSpPr>
          <p:cNvPr id="18" name="Google Shape;896;g8809af034a_0_323">
            <a:extLst>
              <a:ext uri="{FF2B5EF4-FFF2-40B4-BE49-F238E27FC236}">
                <a16:creationId xmlns:a16="http://schemas.microsoft.com/office/drawing/2014/main" id="{DDD6BECA-4D37-0048-94D2-06685420E3D2}"/>
              </a:ext>
            </a:extLst>
          </p:cNvPr>
          <p:cNvSpPr/>
          <p:nvPr/>
        </p:nvSpPr>
        <p:spPr>
          <a:xfrm rot="657940">
            <a:off x="3875191" y="5714844"/>
            <a:ext cx="812903" cy="446653"/>
          </a:xfrm>
          <a:prstGeom prst="ellipse">
            <a:avLst/>
          </a:prstGeom>
          <a:solidFill>
            <a:srgbClr val="0070C0"/>
          </a:solidFill>
          <a:ln>
            <a:noFill/>
          </a:ln>
        </p:spPr>
        <p:txBody>
          <a:bodyPr spcFirstLastPara="1" wrap="square" lIns="121895" tIns="60931" rIns="121895" bIns="60931" anchor="ctr" anchorCtr="0">
            <a:noAutofit/>
          </a:bodyPr>
          <a:lstStyle/>
          <a:p>
            <a:pPr marL="0" marR="0" lvl="0" indent="0" algn="ctr" defTabSz="914336" rtl="0" eaLnBrk="0" fontAlgn="base" latinLnBrk="0" hangingPunct="0">
              <a:lnSpc>
                <a:spcPct val="100000"/>
              </a:lnSpc>
              <a:spcBef>
                <a:spcPct val="0"/>
              </a:spcBef>
              <a:spcAft>
                <a:spcPct val="0"/>
              </a:spcAft>
              <a:buClr>
                <a:srgbClr val="000000"/>
              </a:buClr>
              <a:buSzPts val="1350"/>
              <a:buFontTx/>
              <a:buNone/>
              <a:tabLst/>
              <a:defRPr/>
            </a:pPr>
            <a:endParaRPr kumimoji="0" sz="1799" b="0" i="0" u="none" strike="noStrike" kern="1200" cap="none" spc="0" normalizeH="0" baseline="0" noProof="0">
              <a:ln>
                <a:noFill/>
              </a:ln>
              <a:solidFill>
                <a:srgbClr val="494C4D"/>
              </a:solidFill>
              <a:effectLst/>
              <a:uLnTx/>
              <a:uFillTx/>
              <a:latin typeface="Arial"/>
              <a:ea typeface="Arial"/>
              <a:cs typeface="Arial"/>
              <a:sym typeface="Arial"/>
            </a:endParaRPr>
          </a:p>
        </p:txBody>
      </p:sp>
      <p:sp>
        <p:nvSpPr>
          <p:cNvPr id="147" name="Text Placeholder 20">
            <a:extLst>
              <a:ext uri="{FF2B5EF4-FFF2-40B4-BE49-F238E27FC236}">
                <a16:creationId xmlns:a16="http://schemas.microsoft.com/office/drawing/2014/main" id="{FCD9AC42-22D6-4147-B30C-37BEC2BA7280}"/>
              </a:ext>
            </a:extLst>
          </p:cNvPr>
          <p:cNvSpPr txBox="1">
            <a:spLocks/>
          </p:cNvSpPr>
          <p:nvPr/>
        </p:nvSpPr>
        <p:spPr>
          <a:xfrm>
            <a:off x="864833" y="6426630"/>
            <a:ext cx="11325224" cy="278847"/>
          </a:xfrm>
          <a:prstGeom prst="rect">
            <a:avLst/>
          </a:prstGeom>
        </p:spPr>
        <p:txBody>
          <a:bodyPr/>
          <a:lstStyle>
            <a:lvl1pPr marL="257175" indent="-257175" algn="l" rtl="0" eaLnBrk="0" fontAlgn="base" hangingPunct="0">
              <a:spcBef>
                <a:spcPct val="20000"/>
              </a:spcBef>
              <a:spcAft>
                <a:spcPct val="0"/>
              </a:spcAft>
              <a:buChar char="•"/>
              <a:defRPr sz="2400">
                <a:solidFill>
                  <a:schemeClr val="tx1"/>
                </a:solidFill>
                <a:latin typeface="+mn-lt"/>
                <a:ea typeface="+mn-ea"/>
                <a:cs typeface="+mn-cs"/>
              </a:defRPr>
            </a:lvl1pPr>
            <a:lvl2pPr marL="557213" indent="-214313" algn="l" rtl="0" eaLnBrk="0" fontAlgn="base" hangingPunct="0">
              <a:spcBef>
                <a:spcPct val="20000"/>
              </a:spcBef>
              <a:spcAft>
                <a:spcPct val="0"/>
              </a:spcAft>
              <a:buChar char="–"/>
              <a:defRPr sz="2100">
                <a:solidFill>
                  <a:schemeClr val="tx1"/>
                </a:solidFill>
                <a:latin typeface="+mn-lt"/>
              </a:defRPr>
            </a:lvl2pPr>
            <a:lvl3pPr marL="857250" indent="-171450" algn="l" rtl="0" eaLnBrk="0" fontAlgn="base" hangingPunct="0">
              <a:spcBef>
                <a:spcPct val="20000"/>
              </a:spcBef>
              <a:spcAft>
                <a:spcPct val="0"/>
              </a:spcAft>
              <a:buChar char="•"/>
              <a:defRPr sz="1800">
                <a:solidFill>
                  <a:schemeClr val="tx1"/>
                </a:solidFill>
                <a:latin typeface="+mn-lt"/>
              </a:defRPr>
            </a:lvl3pPr>
            <a:lvl4pPr marL="1200150" indent="-171450" algn="l" rtl="0" eaLnBrk="0" fontAlgn="base" hangingPunct="0">
              <a:spcBef>
                <a:spcPct val="20000"/>
              </a:spcBef>
              <a:spcAft>
                <a:spcPct val="0"/>
              </a:spcAft>
              <a:buChar char="–"/>
              <a:defRPr sz="1500">
                <a:solidFill>
                  <a:schemeClr val="tx1"/>
                </a:solidFill>
                <a:latin typeface="+mn-lt"/>
              </a:defRPr>
            </a:lvl4pPr>
            <a:lvl5pPr marL="1543050" indent="-171450" algn="l" rtl="0" eaLnBrk="0" fontAlgn="base" hangingPunct="0">
              <a:spcBef>
                <a:spcPct val="20000"/>
              </a:spcBef>
              <a:spcAft>
                <a:spcPct val="0"/>
              </a:spcAft>
              <a:buChar char="»"/>
              <a:defRPr sz="1500">
                <a:solidFill>
                  <a:schemeClr val="tx1"/>
                </a:solidFill>
                <a:latin typeface="+mn-lt"/>
              </a:defRPr>
            </a:lvl5pPr>
            <a:lvl6pPr marL="1885950" indent="-171450" algn="l" rtl="0" fontAlgn="base">
              <a:spcBef>
                <a:spcPct val="20000"/>
              </a:spcBef>
              <a:spcAft>
                <a:spcPct val="0"/>
              </a:spcAft>
              <a:buChar char="»"/>
              <a:defRPr sz="1500">
                <a:solidFill>
                  <a:schemeClr val="tx1"/>
                </a:solidFill>
                <a:latin typeface="+mn-lt"/>
              </a:defRPr>
            </a:lvl6pPr>
            <a:lvl7pPr marL="2228850" indent="-171450" algn="l" rtl="0" fontAlgn="base">
              <a:spcBef>
                <a:spcPct val="20000"/>
              </a:spcBef>
              <a:spcAft>
                <a:spcPct val="0"/>
              </a:spcAft>
              <a:buChar char="»"/>
              <a:defRPr sz="1500">
                <a:solidFill>
                  <a:schemeClr val="tx1"/>
                </a:solidFill>
                <a:latin typeface="+mn-lt"/>
              </a:defRPr>
            </a:lvl7pPr>
            <a:lvl8pPr marL="2571750" indent="-171450" algn="l" rtl="0" fontAlgn="base">
              <a:spcBef>
                <a:spcPct val="20000"/>
              </a:spcBef>
              <a:spcAft>
                <a:spcPct val="0"/>
              </a:spcAft>
              <a:buChar char="»"/>
              <a:defRPr sz="1500">
                <a:solidFill>
                  <a:schemeClr val="tx1"/>
                </a:solidFill>
                <a:latin typeface="+mn-lt"/>
              </a:defRPr>
            </a:lvl8pPr>
            <a:lvl9pPr marL="2914650" indent="-171450" algn="l" rtl="0" fontAlgn="base">
              <a:spcBef>
                <a:spcPct val="20000"/>
              </a:spcBef>
              <a:spcAft>
                <a:spcPct val="0"/>
              </a:spcAft>
              <a:buChar char="»"/>
              <a:defRPr sz="1500">
                <a:solidFill>
                  <a:schemeClr val="tx1"/>
                </a:solidFill>
                <a:latin typeface="+mn-lt"/>
              </a:defRPr>
            </a:lvl9pPr>
          </a:lstStyle>
          <a:p>
            <a:pPr marL="0" marR="0" lvl="0" indent="0" algn="r" defTabSz="1219170" rtl="0" eaLnBrk="0" fontAlgn="base" latinLnBrk="0" hangingPunct="0">
              <a:lnSpc>
                <a:spcPct val="90000"/>
              </a:lnSpc>
              <a:spcBef>
                <a:spcPts val="0"/>
              </a:spcBef>
              <a:spcAft>
                <a:spcPct val="0"/>
              </a:spcAft>
              <a:buClrTx/>
              <a:buSzTx/>
              <a:buFontTx/>
              <a:buNone/>
              <a:tabLst/>
              <a:defRPr/>
            </a:pPr>
            <a:r>
              <a:rPr kumimoji="0" lang="en-GB" sz="1200" b="1" i="0" u="none" strike="noStrike" kern="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rPr>
              <a:t>Bardia</a:t>
            </a:r>
            <a:r>
              <a:rPr kumimoji="0" lang="en-GB"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NEJM 2021; </a:t>
            </a:r>
            <a:r>
              <a:rPr kumimoji="0" lang="en-GB" sz="1200" b="1" i="0" u="none" strike="noStrike" kern="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rPr>
              <a:t>Krop</a:t>
            </a:r>
            <a:r>
              <a:rPr kumimoji="0" lang="en-GB"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SABCS 2021, </a:t>
            </a:r>
            <a:r>
              <a:rPr kumimoji="0" lang="en-GB" sz="1200" b="1" i="0" u="none" strike="noStrike" kern="0" cap="none" spc="0" normalizeH="0" baseline="0" noProof="0" dirty="0" err="1">
                <a:ln>
                  <a:noFill/>
                </a:ln>
                <a:solidFill>
                  <a:srgbClr val="000000"/>
                </a:solidFill>
                <a:effectLst/>
                <a:uLnTx/>
                <a:uFillTx/>
                <a:latin typeface="Calibri" panose="020F0502020204030204" pitchFamily="34" charset="0"/>
                <a:ea typeface="+mn-ea"/>
                <a:cs typeface="Calibri" panose="020F0502020204030204" pitchFamily="34" charset="0"/>
              </a:rPr>
              <a:t>Krop</a:t>
            </a:r>
            <a:r>
              <a:rPr kumimoji="0" lang="en-GB" sz="12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 ASCO 2022, Modi JCO 2020 Tsai ESMO 2021 </a:t>
            </a:r>
          </a:p>
        </p:txBody>
      </p:sp>
    </p:spTree>
    <p:extLst>
      <p:ext uri="{BB962C8B-B14F-4D97-AF65-F5344CB8AC3E}">
        <p14:creationId xmlns:p14="http://schemas.microsoft.com/office/powerpoint/2010/main" val="39772665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4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Rounded Rectangle 3"/>
          <p:cNvSpPr/>
          <p:nvPr/>
        </p:nvSpPr>
        <p:spPr>
          <a:xfrm>
            <a:off x="1692153" y="1403311"/>
            <a:ext cx="2160000" cy="936104"/>
          </a:xfrm>
          <a:prstGeom prst="round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r>
              <a:rPr kumimoji="0" lang="en-GB" sz="1600" b="1" i="0" u="none" strike="noStrike" kern="1200" cap="none" spc="0" normalizeH="0" baseline="0" noProof="0" dirty="0">
                <a:ln>
                  <a:noFill/>
                </a:ln>
                <a:solidFill>
                  <a:srgbClr val="FFFFFF"/>
                </a:solidFill>
                <a:effectLst/>
                <a:uLnTx/>
                <a:uFillTx/>
                <a:latin typeface="Arial"/>
                <a:ea typeface="+mn-ea"/>
                <a:cs typeface="+mn-cs"/>
              </a:rPr>
              <a:t>Primary breast cancer</a:t>
            </a:r>
          </a:p>
        </p:txBody>
      </p:sp>
      <p:sp>
        <p:nvSpPr>
          <p:cNvPr id="5" name="Rounded Rectangle 4"/>
          <p:cNvSpPr/>
          <p:nvPr/>
        </p:nvSpPr>
        <p:spPr>
          <a:xfrm>
            <a:off x="1692153" y="2485131"/>
            <a:ext cx="1440000" cy="576000"/>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Arial"/>
                <a:ea typeface="+mn-ea"/>
                <a:cs typeface="+mn-cs"/>
              </a:rPr>
              <a:t>Adjuvant chemo </a:t>
            </a:r>
            <a:r>
              <a:rPr kumimoji="0" lang="en-GB" sz="1067" b="1" i="0" u="none" strike="noStrike" kern="1200" cap="none" spc="0" normalizeH="0" baseline="0" noProof="0" dirty="0">
                <a:ln>
                  <a:noFill/>
                </a:ln>
                <a:solidFill>
                  <a:srgbClr val="FFFFFF"/>
                </a:solidFill>
                <a:effectLst/>
                <a:uLnTx/>
                <a:uFillTx/>
                <a:latin typeface="Arial"/>
                <a:ea typeface="+mn-ea"/>
                <a:cs typeface="+mn-cs"/>
              </a:rPr>
              <a:t>(</a:t>
            </a:r>
            <a:r>
              <a:rPr kumimoji="0" lang="en-GB" sz="1067" b="1" i="0" u="none" strike="noStrike" kern="1200" cap="none" spc="0" normalizeH="0" baseline="0" noProof="0" dirty="0" err="1">
                <a:ln>
                  <a:noFill/>
                </a:ln>
                <a:solidFill>
                  <a:srgbClr val="FFFFFF"/>
                </a:solidFill>
                <a:effectLst/>
                <a:uLnTx/>
                <a:uFillTx/>
                <a:latin typeface="Arial"/>
                <a:ea typeface="+mn-ea"/>
                <a:cs typeface="+mn-cs"/>
              </a:rPr>
              <a:t>Anthra</a:t>
            </a:r>
            <a:r>
              <a:rPr kumimoji="0" lang="en-GB" sz="1067" b="1" i="0" u="none" strike="noStrike" kern="1200" cap="none" spc="0" normalizeH="0" baseline="0" noProof="0" dirty="0">
                <a:ln>
                  <a:noFill/>
                </a:ln>
                <a:solidFill>
                  <a:srgbClr val="FFFFFF"/>
                </a:solidFill>
                <a:effectLst/>
                <a:uLnTx/>
                <a:uFillTx/>
                <a:latin typeface="Arial"/>
                <a:ea typeface="+mn-ea"/>
                <a:cs typeface="+mn-cs"/>
              </a:rPr>
              <a:t>/</a:t>
            </a:r>
            <a:r>
              <a:rPr kumimoji="0" lang="en-GB" sz="1067" b="1" i="0" u="none" strike="noStrike" kern="1200" cap="none" spc="0" normalizeH="0" baseline="0" noProof="0" dirty="0" err="1">
                <a:ln>
                  <a:noFill/>
                </a:ln>
                <a:solidFill>
                  <a:srgbClr val="FFFFFF"/>
                </a:solidFill>
                <a:effectLst/>
                <a:uLnTx/>
                <a:uFillTx/>
                <a:latin typeface="Arial"/>
                <a:ea typeface="+mn-ea"/>
                <a:cs typeface="+mn-cs"/>
              </a:rPr>
              <a:t>Taxanes</a:t>
            </a:r>
            <a:r>
              <a:rPr kumimoji="0" lang="en-GB" sz="1067" b="1" i="0" u="none" strike="noStrike" kern="1200" cap="none" spc="0" normalizeH="0" baseline="0" noProof="0" dirty="0">
                <a:ln>
                  <a:noFill/>
                </a:ln>
                <a:solidFill>
                  <a:srgbClr val="FFFFFF"/>
                </a:solidFill>
                <a:effectLst/>
                <a:uLnTx/>
                <a:uFillTx/>
                <a:latin typeface="Arial"/>
                <a:ea typeface="+mn-ea"/>
                <a:cs typeface="+mn-cs"/>
              </a:rPr>
              <a:t>)</a:t>
            </a:r>
            <a:endParaRPr kumimoji="0" lang="en-GB" sz="1333" b="1" i="0" u="none" strike="noStrike" kern="1200" cap="none" spc="0" normalizeH="0" baseline="0" noProof="0" dirty="0">
              <a:ln>
                <a:noFill/>
              </a:ln>
              <a:solidFill>
                <a:srgbClr val="FFFFFF"/>
              </a:solidFill>
              <a:effectLst/>
              <a:uLnTx/>
              <a:uFillTx/>
              <a:latin typeface="Arial"/>
              <a:ea typeface="+mn-ea"/>
              <a:cs typeface="+mn-cs"/>
            </a:endParaRPr>
          </a:p>
        </p:txBody>
      </p:sp>
      <p:sp>
        <p:nvSpPr>
          <p:cNvPr id="7" name="Rounded Rectangle 6"/>
          <p:cNvSpPr/>
          <p:nvPr/>
        </p:nvSpPr>
        <p:spPr>
          <a:xfrm>
            <a:off x="5056768" y="1403311"/>
            <a:ext cx="1800200" cy="936104"/>
          </a:xfrm>
          <a:prstGeom prst="round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r>
              <a:rPr kumimoji="0" lang="en-GB" sz="1600" b="1" i="0" u="none" strike="noStrike" kern="1200" cap="none" spc="0" normalizeH="0" baseline="0" noProof="0" dirty="0">
                <a:ln>
                  <a:noFill/>
                </a:ln>
                <a:solidFill>
                  <a:srgbClr val="FFFFFF"/>
                </a:solidFill>
                <a:effectLst/>
                <a:uLnTx/>
                <a:uFillTx/>
                <a:latin typeface="Arial"/>
                <a:ea typeface="+mn-ea"/>
                <a:cs typeface="+mn-cs"/>
              </a:rPr>
              <a:t>MBC 1</a:t>
            </a:r>
            <a:r>
              <a:rPr kumimoji="0" lang="en-GB" sz="1600" b="1" i="0" u="none" strike="noStrike" kern="1200" cap="none" spc="0" normalizeH="0" baseline="30000" noProof="0" dirty="0">
                <a:ln>
                  <a:noFill/>
                </a:ln>
                <a:solidFill>
                  <a:srgbClr val="FFFFFF"/>
                </a:solidFill>
                <a:effectLst/>
                <a:uLnTx/>
                <a:uFillTx/>
                <a:latin typeface="Arial"/>
                <a:ea typeface="+mn-ea"/>
                <a:cs typeface="+mn-cs"/>
              </a:rPr>
              <a:t>st</a:t>
            </a:r>
            <a:r>
              <a:rPr kumimoji="0" lang="en-GB" sz="1600" b="1" i="0" u="none" strike="noStrike" kern="1200" cap="none" spc="0" normalizeH="0" baseline="0" noProof="0" dirty="0">
                <a:ln>
                  <a:noFill/>
                </a:ln>
                <a:solidFill>
                  <a:srgbClr val="FFFFFF"/>
                </a:solidFill>
                <a:effectLst/>
                <a:uLnTx/>
                <a:uFillTx/>
                <a:latin typeface="Arial"/>
                <a:ea typeface="+mn-ea"/>
                <a:cs typeface="+mn-cs"/>
              </a:rPr>
              <a:t> line</a:t>
            </a:r>
          </a:p>
        </p:txBody>
      </p:sp>
      <p:sp>
        <p:nvSpPr>
          <p:cNvPr id="8" name="Rounded Rectangle 7"/>
          <p:cNvSpPr/>
          <p:nvPr/>
        </p:nvSpPr>
        <p:spPr>
          <a:xfrm>
            <a:off x="5056768" y="2483431"/>
            <a:ext cx="1800200" cy="576064"/>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400" b="1" i="0" u="none" strike="noStrike" kern="1200" cap="none" spc="0" normalizeH="0" baseline="0" noProof="0" dirty="0" err="1">
                <a:ln>
                  <a:noFill/>
                </a:ln>
                <a:solidFill>
                  <a:srgbClr val="FFFFFF"/>
                </a:solidFill>
                <a:effectLst/>
                <a:uLnTx/>
                <a:uFillTx/>
                <a:latin typeface="Arial"/>
                <a:ea typeface="+mn-ea"/>
                <a:cs typeface="+mn-cs"/>
              </a:rPr>
              <a:t>Taxanes</a:t>
            </a:r>
            <a:r>
              <a:rPr kumimoji="0" lang="en-GB" sz="1400" b="1" i="0" u="none" strike="noStrike" kern="1200" cap="none" spc="0" normalizeH="0" baseline="0" noProof="0" dirty="0">
                <a:ln>
                  <a:noFill/>
                </a:ln>
                <a:solidFill>
                  <a:srgbClr val="FFFFFF"/>
                </a:solidFill>
                <a:effectLst/>
                <a:uLnTx/>
                <a:uFillTx/>
                <a:latin typeface="Arial"/>
                <a:ea typeface="+mn-ea"/>
                <a:cs typeface="+mn-cs"/>
              </a:rPr>
              <a:t> </a:t>
            </a:r>
            <a:r>
              <a:rPr kumimoji="0" lang="en-GB" sz="1400" b="1" i="0" u="none" strike="noStrike" kern="1200" cap="none" spc="0" normalizeH="0" baseline="30000" noProof="0" dirty="0">
                <a:ln>
                  <a:noFill/>
                </a:ln>
                <a:solidFill>
                  <a:srgbClr val="FFFFFF"/>
                </a:solidFill>
                <a:effectLst/>
                <a:uLnTx/>
                <a:uFillTx/>
                <a:latin typeface="Arial"/>
                <a:ea typeface="+mn-ea"/>
                <a:cs typeface="+mn-cs"/>
              </a:rPr>
              <a:t>##</a:t>
            </a:r>
            <a:r>
              <a:rPr kumimoji="0" lang="en-GB" sz="1400" b="1" i="0" u="none" strike="noStrike" kern="1200" cap="none" spc="0" normalizeH="0" baseline="0" noProof="0" dirty="0">
                <a:ln>
                  <a:noFill/>
                </a:ln>
                <a:solidFill>
                  <a:srgbClr val="FFFFFF"/>
                </a:solidFill>
                <a:effectLst/>
                <a:uLnTx/>
                <a:uFillTx/>
                <a:latin typeface="Arial"/>
                <a:ea typeface="+mn-ea"/>
                <a:cs typeface="+mn-cs"/>
              </a:rPr>
              <a:t> </a:t>
            </a:r>
          </a:p>
          <a:p>
            <a:pPr marL="0" marR="0" lvl="0" indent="0" algn="ctr" defTabSz="914377" rtl="0" eaLnBrk="1" fontAlgn="base" latinLnBrk="0" hangingPunct="1">
              <a:lnSpc>
                <a:spcPct val="90000"/>
              </a:lnSpc>
              <a:spcBef>
                <a:spcPts val="267"/>
              </a:spcBef>
              <a:spcAft>
                <a:spcPct val="0"/>
              </a:spcAft>
              <a:buClrTx/>
              <a:buSzTx/>
              <a:buFontTx/>
              <a:buNone/>
              <a:tabLst/>
              <a:defRPr/>
            </a:pPr>
            <a:r>
              <a:rPr kumimoji="0" lang="en-GB" sz="1200" b="1" i="0" u="none" strike="noStrike" kern="1200" cap="none" spc="0" normalizeH="0" baseline="0" noProof="0" dirty="0">
                <a:ln>
                  <a:noFill/>
                </a:ln>
                <a:solidFill>
                  <a:srgbClr val="FFFFFF"/>
                </a:solidFill>
                <a:effectLst/>
                <a:uLnTx/>
                <a:uFillTx/>
                <a:latin typeface="Arial"/>
                <a:ea typeface="+mn-ea"/>
                <a:cs typeface="+mn-cs"/>
              </a:rPr>
              <a:t>In PDL1- (if DFI &gt;1a)</a:t>
            </a:r>
          </a:p>
        </p:txBody>
      </p:sp>
      <p:sp>
        <p:nvSpPr>
          <p:cNvPr id="10" name="Rounded Rectangle 9"/>
          <p:cNvSpPr/>
          <p:nvPr/>
        </p:nvSpPr>
        <p:spPr>
          <a:xfrm>
            <a:off x="5056768" y="3131503"/>
            <a:ext cx="1800200" cy="576000"/>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base" latinLnBrk="0" hangingPunct="1">
              <a:lnSpc>
                <a:spcPct val="80000"/>
              </a:lnSpc>
              <a:spcBef>
                <a:spcPct val="0"/>
              </a:spcBef>
              <a:spcAft>
                <a:spcPct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Arial"/>
                <a:ea typeface="+mn-ea"/>
                <a:cs typeface="+mn-cs"/>
              </a:rPr>
              <a:t>Platinum Combinations </a:t>
            </a:r>
            <a:endParaRPr kumimoji="0" lang="en-GB" sz="1200" b="1" i="0" u="none" strike="noStrike" kern="1200" cap="none" spc="0" normalizeH="0" baseline="0" noProof="0" dirty="0">
              <a:ln>
                <a:noFill/>
              </a:ln>
              <a:solidFill>
                <a:srgbClr val="FFFFFF"/>
              </a:solidFill>
              <a:effectLst/>
              <a:uLnTx/>
              <a:uFillTx/>
              <a:latin typeface="Arial"/>
              <a:ea typeface="+mn-ea"/>
              <a:cs typeface="+mn-cs"/>
            </a:endParaRPr>
          </a:p>
          <a:p>
            <a:pPr marL="0" marR="0" lvl="0" indent="0" algn="ctr" defTabSz="914377" rtl="0" eaLnBrk="1" fontAlgn="base" latinLnBrk="0" hangingPunct="1">
              <a:lnSpc>
                <a:spcPct val="80000"/>
              </a:lnSpc>
              <a:spcBef>
                <a:spcPct val="0"/>
              </a:spcBef>
              <a:spcAft>
                <a:spcPct val="0"/>
              </a:spcAft>
              <a:buClrTx/>
              <a:buSzTx/>
              <a:buFontTx/>
              <a:buNone/>
              <a:tabLst/>
              <a:defRPr/>
            </a:pPr>
            <a:r>
              <a:rPr kumimoji="0" lang="en-GB" sz="1200" b="1" i="0" u="none" strike="noStrike" kern="1200" cap="none" spc="0" normalizeH="0" baseline="0" noProof="0" dirty="0">
                <a:ln>
                  <a:noFill/>
                </a:ln>
                <a:solidFill>
                  <a:srgbClr val="FFFFFF"/>
                </a:solidFill>
                <a:effectLst/>
                <a:uLnTx/>
                <a:uFillTx/>
                <a:latin typeface="Arial"/>
                <a:ea typeface="+mn-ea"/>
                <a:cs typeface="+mn-cs"/>
              </a:rPr>
              <a:t>in PDL1-</a:t>
            </a:r>
            <a:endParaRPr kumimoji="0" lang="en-GB" sz="1400" b="1" i="0" u="none" strike="noStrike" kern="1200" cap="none" spc="0" normalizeH="0" baseline="0" noProof="0" dirty="0">
              <a:ln>
                <a:noFill/>
              </a:ln>
              <a:solidFill>
                <a:srgbClr val="FFFFFF"/>
              </a:solidFill>
              <a:effectLst/>
              <a:uLnTx/>
              <a:uFillTx/>
              <a:latin typeface="Arial"/>
              <a:ea typeface="+mn-ea"/>
              <a:cs typeface="+mn-cs"/>
            </a:endParaRPr>
          </a:p>
        </p:txBody>
      </p:sp>
      <p:sp>
        <p:nvSpPr>
          <p:cNvPr id="12" name="Rounded Rectangle 11"/>
          <p:cNvSpPr/>
          <p:nvPr/>
        </p:nvSpPr>
        <p:spPr>
          <a:xfrm>
            <a:off x="6965128" y="1403311"/>
            <a:ext cx="1800200" cy="936104"/>
          </a:xfrm>
          <a:prstGeom prst="round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r>
              <a:rPr kumimoji="0" lang="en-GB" sz="1600" b="1" i="0" u="none" strike="noStrike" kern="1200" cap="none" spc="0" normalizeH="0" baseline="0" noProof="0" dirty="0">
                <a:ln>
                  <a:noFill/>
                </a:ln>
                <a:solidFill>
                  <a:srgbClr val="FFFFFF"/>
                </a:solidFill>
                <a:effectLst/>
                <a:uLnTx/>
                <a:uFillTx/>
                <a:latin typeface="Arial"/>
                <a:ea typeface="+mn-ea"/>
                <a:cs typeface="+mn-cs"/>
              </a:rPr>
              <a:t>MBC 2</a:t>
            </a:r>
            <a:r>
              <a:rPr kumimoji="0" lang="en-GB" sz="1600" b="1" i="0" u="none" strike="noStrike" kern="1200" cap="none" spc="0" normalizeH="0" baseline="30000" noProof="0" dirty="0">
                <a:ln>
                  <a:noFill/>
                </a:ln>
                <a:solidFill>
                  <a:srgbClr val="FFFFFF"/>
                </a:solidFill>
                <a:effectLst/>
                <a:uLnTx/>
                <a:uFillTx/>
                <a:latin typeface="Arial"/>
                <a:ea typeface="+mn-ea"/>
                <a:cs typeface="+mn-cs"/>
              </a:rPr>
              <a:t>nd</a:t>
            </a:r>
            <a:r>
              <a:rPr kumimoji="0" lang="en-GB" sz="1600" b="1" i="0" u="none" strike="noStrike" kern="1200" cap="none" spc="0" normalizeH="0" baseline="0" noProof="0" dirty="0">
                <a:ln>
                  <a:noFill/>
                </a:ln>
                <a:solidFill>
                  <a:srgbClr val="FFFFFF"/>
                </a:solidFill>
                <a:effectLst/>
                <a:uLnTx/>
                <a:uFillTx/>
                <a:latin typeface="Arial"/>
                <a:ea typeface="+mn-ea"/>
                <a:cs typeface="+mn-cs"/>
              </a:rPr>
              <a:t> line</a:t>
            </a:r>
          </a:p>
        </p:txBody>
      </p:sp>
      <p:sp>
        <p:nvSpPr>
          <p:cNvPr id="13" name="Rounded Rectangle 12"/>
          <p:cNvSpPr/>
          <p:nvPr/>
        </p:nvSpPr>
        <p:spPr>
          <a:xfrm>
            <a:off x="6965128" y="2483431"/>
            <a:ext cx="1800200" cy="576064"/>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400" b="1" i="0" u="none" strike="noStrike" kern="1200" cap="none" spc="0" normalizeH="0" baseline="0" noProof="0" dirty="0" err="1">
                <a:ln>
                  <a:noFill/>
                </a:ln>
                <a:solidFill>
                  <a:srgbClr val="FFFFFF"/>
                </a:solidFill>
                <a:effectLst/>
                <a:uLnTx/>
                <a:uFillTx/>
                <a:latin typeface="Arial"/>
                <a:ea typeface="+mn-ea"/>
                <a:cs typeface="+mn-cs"/>
              </a:rPr>
              <a:t>Capecitabine</a:t>
            </a:r>
            <a:endParaRPr kumimoji="0" lang="en-GB" sz="1400" b="1" i="0" u="none" strike="noStrike" kern="1200" cap="none" spc="0" normalizeH="0" baseline="0" noProof="0" dirty="0">
              <a:ln>
                <a:noFill/>
              </a:ln>
              <a:solidFill>
                <a:srgbClr val="FFFFFF"/>
              </a:solidFill>
              <a:effectLst/>
              <a:uLnTx/>
              <a:uFillTx/>
              <a:latin typeface="Arial"/>
              <a:ea typeface="+mn-ea"/>
              <a:cs typeface="+mn-cs"/>
            </a:endParaRPr>
          </a:p>
        </p:txBody>
      </p:sp>
      <p:sp>
        <p:nvSpPr>
          <p:cNvPr id="14" name="Rounded Rectangle 13"/>
          <p:cNvSpPr/>
          <p:nvPr/>
        </p:nvSpPr>
        <p:spPr>
          <a:xfrm>
            <a:off x="6965128" y="3131503"/>
            <a:ext cx="1800200" cy="576000"/>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base" latinLnBrk="0" hangingPunct="1">
              <a:lnSpc>
                <a:spcPct val="80000"/>
              </a:lnSpc>
              <a:spcBef>
                <a:spcPct val="0"/>
              </a:spcBef>
              <a:spcAft>
                <a:spcPct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Arial"/>
                <a:ea typeface="+mn-ea"/>
                <a:cs typeface="+mn-cs"/>
              </a:rPr>
              <a:t>Platinum Combinations </a:t>
            </a:r>
          </a:p>
        </p:txBody>
      </p:sp>
      <p:sp>
        <p:nvSpPr>
          <p:cNvPr id="15" name="Rounded Rectangle 14"/>
          <p:cNvSpPr/>
          <p:nvPr/>
        </p:nvSpPr>
        <p:spPr>
          <a:xfrm>
            <a:off x="6965128" y="3761603"/>
            <a:ext cx="1800200" cy="576000"/>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400" b="1" i="0" u="none" strike="noStrike" kern="1200" cap="none" spc="0" normalizeH="0" baseline="0" noProof="0" dirty="0" err="1">
                <a:ln>
                  <a:noFill/>
                </a:ln>
                <a:solidFill>
                  <a:srgbClr val="FFFFFF"/>
                </a:solidFill>
                <a:effectLst/>
                <a:uLnTx/>
                <a:uFillTx/>
                <a:latin typeface="Arial"/>
                <a:ea typeface="+mn-ea"/>
                <a:cs typeface="+mn-cs"/>
              </a:rPr>
              <a:t>Eribulin</a:t>
            </a:r>
            <a:r>
              <a:rPr kumimoji="0" lang="en-GB" sz="1400" b="1" i="0" u="none" strike="noStrike" kern="1200" cap="none" spc="0" normalizeH="0" baseline="0" noProof="0" dirty="0">
                <a:ln>
                  <a:noFill/>
                </a:ln>
                <a:solidFill>
                  <a:srgbClr val="FFFFFF"/>
                </a:solidFill>
                <a:effectLst/>
                <a:uLnTx/>
                <a:uFillTx/>
                <a:latin typeface="Arial"/>
                <a:ea typeface="+mn-ea"/>
                <a:cs typeface="+mn-cs"/>
              </a:rPr>
              <a:t> </a:t>
            </a:r>
          </a:p>
        </p:txBody>
      </p:sp>
      <p:sp>
        <p:nvSpPr>
          <p:cNvPr id="16" name="Rounded Rectangle 15"/>
          <p:cNvSpPr/>
          <p:nvPr/>
        </p:nvSpPr>
        <p:spPr>
          <a:xfrm>
            <a:off x="1692153" y="3130963"/>
            <a:ext cx="1440000" cy="576000"/>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Arial"/>
                <a:ea typeface="+mn-ea"/>
                <a:cs typeface="+mn-cs"/>
              </a:rPr>
              <a:t>Neoadjuvant CT </a:t>
            </a:r>
            <a:r>
              <a:rPr kumimoji="0" lang="en-GB" sz="1067" b="1" i="0" u="none" strike="noStrike" kern="1200" cap="none" spc="0" normalizeH="0" baseline="0" noProof="0" dirty="0">
                <a:ln>
                  <a:noFill/>
                </a:ln>
                <a:solidFill>
                  <a:srgbClr val="FFFFFF"/>
                </a:solidFill>
                <a:effectLst/>
                <a:uLnTx/>
                <a:uFillTx/>
                <a:latin typeface="Arial"/>
                <a:ea typeface="+mn-ea"/>
                <a:cs typeface="+mn-cs"/>
              </a:rPr>
              <a:t>(</a:t>
            </a:r>
            <a:r>
              <a:rPr kumimoji="0" lang="en-GB" sz="1067" b="1" i="0" u="none" strike="noStrike" kern="1200" cap="none" spc="0" normalizeH="0" baseline="0" noProof="0" dirty="0" err="1">
                <a:ln>
                  <a:noFill/>
                </a:ln>
                <a:solidFill>
                  <a:srgbClr val="FFFFFF"/>
                </a:solidFill>
                <a:effectLst/>
                <a:uLnTx/>
                <a:uFillTx/>
                <a:latin typeface="Arial"/>
                <a:ea typeface="+mn-ea"/>
                <a:cs typeface="+mn-cs"/>
              </a:rPr>
              <a:t>Anthra</a:t>
            </a:r>
            <a:r>
              <a:rPr kumimoji="0" lang="en-GB" sz="1067" b="1" i="0" u="none" strike="noStrike" kern="1200" cap="none" spc="0" normalizeH="0" baseline="0" noProof="0" dirty="0">
                <a:ln>
                  <a:noFill/>
                </a:ln>
                <a:solidFill>
                  <a:srgbClr val="FFFFFF"/>
                </a:solidFill>
                <a:effectLst/>
                <a:uLnTx/>
                <a:uFillTx/>
                <a:latin typeface="Arial"/>
                <a:ea typeface="+mn-ea"/>
                <a:cs typeface="+mn-cs"/>
              </a:rPr>
              <a:t>/</a:t>
            </a:r>
            <a:r>
              <a:rPr kumimoji="0" lang="en-GB" sz="1067" b="1" i="0" u="none" strike="noStrike" kern="1200" cap="none" spc="0" normalizeH="0" baseline="0" noProof="0" dirty="0" err="1">
                <a:ln>
                  <a:noFill/>
                </a:ln>
                <a:solidFill>
                  <a:srgbClr val="FFFFFF"/>
                </a:solidFill>
                <a:effectLst/>
                <a:uLnTx/>
                <a:uFillTx/>
                <a:latin typeface="Arial"/>
                <a:ea typeface="+mn-ea"/>
                <a:cs typeface="+mn-cs"/>
              </a:rPr>
              <a:t>Taxanes</a:t>
            </a:r>
            <a:r>
              <a:rPr kumimoji="0" lang="en-GB" sz="1333" b="1" i="0" u="none" strike="noStrike" kern="1200" cap="none" spc="0" normalizeH="0" baseline="0" noProof="0" dirty="0">
                <a:ln>
                  <a:noFill/>
                </a:ln>
                <a:solidFill>
                  <a:srgbClr val="FFFFFF"/>
                </a:solidFill>
                <a:effectLst/>
                <a:uLnTx/>
                <a:uFillTx/>
                <a:latin typeface="Arial"/>
                <a:ea typeface="+mn-ea"/>
                <a:cs typeface="+mn-cs"/>
              </a:rPr>
              <a:t>)</a:t>
            </a:r>
          </a:p>
        </p:txBody>
      </p:sp>
      <p:cxnSp>
        <p:nvCxnSpPr>
          <p:cNvPr id="18" name="Straight Arrow Connector 17"/>
          <p:cNvCxnSpPr/>
          <p:nvPr/>
        </p:nvCxnSpPr>
        <p:spPr>
          <a:xfrm>
            <a:off x="2190044" y="4435100"/>
            <a:ext cx="0" cy="33600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9" name="Straight Arrow Connector 18"/>
          <p:cNvCxnSpPr/>
          <p:nvPr/>
        </p:nvCxnSpPr>
        <p:spPr>
          <a:xfrm>
            <a:off x="3312481" y="4435060"/>
            <a:ext cx="0" cy="33600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1" name="Rounded Rectangle 20"/>
          <p:cNvSpPr/>
          <p:nvPr/>
        </p:nvSpPr>
        <p:spPr>
          <a:xfrm>
            <a:off x="1440273" y="4683387"/>
            <a:ext cx="1332000" cy="57600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200" b="1" i="0" u="none" strike="noStrike" kern="1200" cap="none" spc="0" normalizeH="0" baseline="0" noProof="0" dirty="0">
                <a:ln>
                  <a:noFill/>
                </a:ln>
                <a:solidFill>
                  <a:sysClr val="windowText" lastClr="000000"/>
                </a:solidFill>
                <a:effectLst/>
                <a:uLnTx/>
                <a:uFillTx/>
                <a:latin typeface="Arial"/>
                <a:ea typeface="+mn-ea"/>
                <a:cs typeface="+mn-cs"/>
              </a:rPr>
              <a:t>Excellent Outlook </a:t>
            </a:r>
          </a:p>
        </p:txBody>
      </p:sp>
      <p:sp>
        <p:nvSpPr>
          <p:cNvPr id="22" name="Rounded Rectangle 21"/>
          <p:cNvSpPr/>
          <p:nvPr/>
        </p:nvSpPr>
        <p:spPr>
          <a:xfrm>
            <a:off x="2664409" y="4683387"/>
            <a:ext cx="1472067" cy="57600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200" b="1" i="0" u="none" strike="noStrike" kern="1200" cap="none" spc="0" normalizeH="0" baseline="0" noProof="0" dirty="0">
                <a:ln>
                  <a:noFill/>
                </a:ln>
                <a:solidFill>
                  <a:sysClr val="windowText" lastClr="000000"/>
                </a:solidFill>
                <a:effectLst/>
                <a:uLnTx/>
                <a:uFillTx/>
                <a:latin typeface="Arial"/>
                <a:ea typeface="+mn-ea"/>
                <a:cs typeface="+mn-cs"/>
              </a:rPr>
              <a:t>30-50% 3 year- recurrence</a:t>
            </a:r>
          </a:p>
        </p:txBody>
      </p:sp>
      <p:sp>
        <p:nvSpPr>
          <p:cNvPr id="23" name="Rounded Rectangle 22"/>
          <p:cNvSpPr/>
          <p:nvPr/>
        </p:nvSpPr>
        <p:spPr>
          <a:xfrm>
            <a:off x="1415736" y="4408805"/>
            <a:ext cx="845291" cy="397912"/>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100" b="1" i="0" u="none" strike="noStrike" kern="1200" cap="none" spc="0" normalizeH="0" baseline="0" noProof="0" dirty="0" err="1">
                <a:ln>
                  <a:noFill/>
                </a:ln>
                <a:solidFill>
                  <a:sysClr val="windowText" lastClr="000000"/>
                </a:solidFill>
                <a:effectLst/>
                <a:uLnTx/>
                <a:uFillTx/>
                <a:latin typeface="Arial"/>
                <a:ea typeface="+mn-ea"/>
                <a:cs typeface="+mn-cs"/>
              </a:rPr>
              <a:t>pCR</a:t>
            </a:r>
            <a:r>
              <a:rPr kumimoji="0" lang="en-GB" sz="1100" b="1" i="0" u="none" strike="noStrike" kern="1200" cap="none" spc="0" normalizeH="0" baseline="0" noProof="0" dirty="0">
                <a:ln>
                  <a:noFill/>
                </a:ln>
                <a:solidFill>
                  <a:sysClr val="windowText" lastClr="000000"/>
                </a:solidFill>
                <a:effectLst/>
                <a:uLnTx/>
                <a:uFillTx/>
                <a:latin typeface="Arial"/>
                <a:ea typeface="+mn-ea"/>
                <a:cs typeface="+mn-cs"/>
              </a:rPr>
              <a:t> </a:t>
            </a:r>
          </a:p>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051" b="1" i="0" u="none" strike="noStrike" kern="1200" cap="none" spc="0" normalizeH="0" baseline="0" noProof="0" dirty="0">
                <a:ln>
                  <a:noFill/>
                </a:ln>
                <a:solidFill>
                  <a:sysClr val="windowText" lastClr="000000"/>
                </a:solidFill>
                <a:effectLst/>
                <a:uLnTx/>
                <a:uFillTx/>
                <a:latin typeface="Arial"/>
                <a:ea typeface="+mn-ea"/>
                <a:cs typeface="+mn-cs"/>
              </a:rPr>
              <a:t>(35-65%)</a:t>
            </a:r>
            <a:endParaRPr kumimoji="0" lang="en-GB" sz="1100" b="1" i="0" u="none" strike="noStrike" kern="1200" cap="none" spc="0" normalizeH="0" baseline="0" noProof="0" dirty="0">
              <a:ln>
                <a:noFill/>
              </a:ln>
              <a:solidFill>
                <a:sysClr val="windowText" lastClr="000000"/>
              </a:solidFill>
              <a:effectLst/>
              <a:uLnTx/>
              <a:uFillTx/>
              <a:latin typeface="Arial"/>
              <a:ea typeface="+mn-ea"/>
              <a:cs typeface="+mn-cs"/>
            </a:endParaRPr>
          </a:p>
        </p:txBody>
      </p:sp>
      <p:sp>
        <p:nvSpPr>
          <p:cNvPr id="24" name="Rounded Rectangle 23"/>
          <p:cNvSpPr/>
          <p:nvPr/>
        </p:nvSpPr>
        <p:spPr>
          <a:xfrm>
            <a:off x="3236228" y="4272392"/>
            <a:ext cx="900248" cy="57600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base" latinLnBrk="0" hangingPunct="1">
              <a:lnSpc>
                <a:spcPct val="90000"/>
              </a:lnSpc>
              <a:spcBef>
                <a:spcPct val="0"/>
              </a:spcBef>
              <a:spcAft>
                <a:spcPct val="0"/>
              </a:spcAft>
              <a:buClrTx/>
              <a:buSzTx/>
              <a:buFontTx/>
              <a:buNone/>
              <a:tabLst/>
              <a:defRPr/>
            </a:pPr>
            <a:r>
              <a:rPr kumimoji="0" lang="en-GB" sz="1100" b="1" i="0" u="none" strike="noStrike" kern="1200" cap="none" spc="0" normalizeH="0" baseline="0" noProof="0" dirty="0">
                <a:ln>
                  <a:noFill/>
                </a:ln>
                <a:solidFill>
                  <a:sysClr val="windowText" lastClr="000000"/>
                </a:solidFill>
                <a:effectLst/>
                <a:uLnTx/>
                <a:uFillTx/>
                <a:latin typeface="Arial"/>
                <a:ea typeface="+mn-ea"/>
                <a:cs typeface="+mn-cs"/>
              </a:rPr>
              <a:t>Non </a:t>
            </a:r>
            <a:r>
              <a:rPr kumimoji="0" lang="en-GB" sz="1100" b="1" i="0" u="none" strike="noStrike" kern="1200" cap="none" spc="0" normalizeH="0" baseline="0" noProof="0" dirty="0" err="1">
                <a:ln>
                  <a:noFill/>
                </a:ln>
                <a:solidFill>
                  <a:sysClr val="windowText" lastClr="000000"/>
                </a:solidFill>
                <a:effectLst/>
                <a:uLnTx/>
                <a:uFillTx/>
                <a:latin typeface="Arial"/>
                <a:ea typeface="+mn-ea"/>
                <a:cs typeface="+mn-cs"/>
              </a:rPr>
              <a:t>pCR</a:t>
            </a:r>
            <a:r>
              <a:rPr kumimoji="0" lang="en-GB" sz="1100" b="1" i="0" u="none" strike="noStrike" kern="1200" cap="none" spc="0" normalizeH="0" baseline="0" noProof="0" dirty="0">
                <a:ln>
                  <a:noFill/>
                </a:ln>
                <a:solidFill>
                  <a:sysClr val="windowText" lastClr="000000"/>
                </a:solidFill>
                <a:effectLst/>
                <a:uLnTx/>
                <a:uFillTx/>
                <a:latin typeface="Arial"/>
                <a:ea typeface="+mn-ea"/>
                <a:cs typeface="+mn-cs"/>
              </a:rPr>
              <a:t> </a:t>
            </a:r>
          </a:p>
        </p:txBody>
      </p:sp>
      <p:cxnSp>
        <p:nvCxnSpPr>
          <p:cNvPr id="25" name="Straight Arrow Connector 24"/>
          <p:cNvCxnSpPr/>
          <p:nvPr/>
        </p:nvCxnSpPr>
        <p:spPr>
          <a:xfrm>
            <a:off x="3312481" y="5161160"/>
            <a:ext cx="0" cy="33600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6" name="Rounded Rectangle 25"/>
          <p:cNvSpPr/>
          <p:nvPr/>
        </p:nvSpPr>
        <p:spPr>
          <a:xfrm>
            <a:off x="4135109" y="5527723"/>
            <a:ext cx="720000" cy="57600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200" b="1" i="0" u="none" strike="noStrike" kern="1200" cap="none" spc="0" normalizeH="0" baseline="0" noProof="0" dirty="0" err="1">
                <a:ln>
                  <a:noFill/>
                </a:ln>
                <a:solidFill>
                  <a:srgbClr val="FFFFFF"/>
                </a:solidFill>
                <a:effectLst/>
                <a:uLnTx/>
                <a:uFillTx/>
                <a:latin typeface="Arial"/>
                <a:ea typeface="+mn-ea"/>
                <a:cs typeface="+mn-cs"/>
              </a:rPr>
              <a:t>Olaparib</a:t>
            </a:r>
            <a:r>
              <a:rPr kumimoji="0" lang="en-GB" sz="1200" b="1" i="0" u="none" strike="noStrike" kern="1200" cap="none" spc="0" normalizeH="0" baseline="0" noProof="0" dirty="0">
                <a:ln>
                  <a:noFill/>
                </a:ln>
                <a:solidFill>
                  <a:srgbClr val="FFFFFF"/>
                </a:solidFill>
                <a:effectLst/>
                <a:uLnTx/>
                <a:uFillTx/>
                <a:latin typeface="Arial"/>
                <a:ea typeface="+mn-ea"/>
                <a:cs typeface="+mn-cs"/>
              </a:rPr>
              <a:t> </a:t>
            </a:r>
            <a:r>
              <a:rPr kumimoji="0" lang="en-GB" sz="933" b="1" i="0" u="none" strike="noStrike" kern="1200" cap="none" spc="0" normalizeH="0" baseline="0" noProof="0" dirty="0">
                <a:ln>
                  <a:noFill/>
                </a:ln>
                <a:solidFill>
                  <a:srgbClr val="FFFFFF"/>
                </a:solidFill>
                <a:effectLst/>
                <a:uLnTx/>
                <a:uFillTx/>
                <a:latin typeface="Arial"/>
                <a:ea typeface="+mn-ea"/>
                <a:cs typeface="+mn-cs"/>
              </a:rPr>
              <a:t>(BRCA1/2)</a:t>
            </a:r>
            <a:endParaRPr kumimoji="0" lang="en-GB" sz="1200" b="1" i="0" u="none" strike="noStrike" kern="1200" cap="none" spc="0" normalizeH="0" baseline="0" noProof="0" dirty="0">
              <a:ln>
                <a:noFill/>
              </a:ln>
              <a:solidFill>
                <a:srgbClr val="FFFFFF"/>
              </a:solidFill>
              <a:effectLst/>
              <a:uLnTx/>
              <a:uFillTx/>
              <a:latin typeface="Arial"/>
              <a:ea typeface="+mn-ea"/>
              <a:cs typeface="+mn-cs"/>
            </a:endParaRPr>
          </a:p>
        </p:txBody>
      </p:sp>
      <p:sp>
        <p:nvSpPr>
          <p:cNvPr id="28" name="Rounded Rectangle 27"/>
          <p:cNvSpPr/>
          <p:nvPr/>
        </p:nvSpPr>
        <p:spPr>
          <a:xfrm>
            <a:off x="8873488" y="1403311"/>
            <a:ext cx="1800200" cy="936104"/>
          </a:xfrm>
          <a:prstGeom prst="round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r>
              <a:rPr kumimoji="0" lang="en-GB" sz="1600" b="1" i="0" u="none" strike="noStrike" kern="1200" cap="none" spc="0" normalizeH="0" baseline="0" noProof="0" dirty="0">
                <a:ln>
                  <a:noFill/>
                </a:ln>
                <a:solidFill>
                  <a:srgbClr val="FFFFFF"/>
                </a:solidFill>
                <a:effectLst/>
                <a:uLnTx/>
                <a:uFillTx/>
                <a:latin typeface="Arial"/>
                <a:ea typeface="+mn-ea"/>
                <a:cs typeface="+mn-cs"/>
              </a:rPr>
              <a:t>MBC &gt;2</a:t>
            </a:r>
            <a:r>
              <a:rPr kumimoji="0" lang="en-GB" sz="1600" b="1" i="0" u="none" strike="noStrike" kern="1200" cap="none" spc="0" normalizeH="0" baseline="30000" noProof="0" dirty="0">
                <a:ln>
                  <a:noFill/>
                </a:ln>
                <a:solidFill>
                  <a:srgbClr val="FFFFFF"/>
                </a:solidFill>
                <a:effectLst/>
                <a:uLnTx/>
                <a:uFillTx/>
                <a:latin typeface="Arial"/>
                <a:ea typeface="+mn-ea"/>
                <a:cs typeface="+mn-cs"/>
              </a:rPr>
              <a:t>nd</a:t>
            </a:r>
            <a:r>
              <a:rPr kumimoji="0" lang="en-GB" sz="1600" b="1" i="0" u="none" strike="noStrike" kern="1200" cap="none" spc="0" normalizeH="0" baseline="0" noProof="0" dirty="0">
                <a:ln>
                  <a:noFill/>
                </a:ln>
                <a:solidFill>
                  <a:srgbClr val="FFFFFF"/>
                </a:solidFill>
                <a:effectLst/>
                <a:uLnTx/>
                <a:uFillTx/>
                <a:latin typeface="Arial"/>
                <a:ea typeface="+mn-ea"/>
                <a:cs typeface="+mn-cs"/>
              </a:rPr>
              <a:t> line</a:t>
            </a:r>
          </a:p>
        </p:txBody>
      </p:sp>
      <p:sp>
        <p:nvSpPr>
          <p:cNvPr id="31" name="Rounded Rectangle 30"/>
          <p:cNvSpPr/>
          <p:nvPr/>
        </p:nvSpPr>
        <p:spPr>
          <a:xfrm>
            <a:off x="8873488" y="2483431"/>
            <a:ext cx="1800200" cy="576064"/>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400" b="1" i="0" u="none" strike="noStrike" kern="1200" cap="none" spc="0" normalizeH="0" baseline="0" noProof="0" dirty="0" err="1">
                <a:ln>
                  <a:noFill/>
                </a:ln>
                <a:solidFill>
                  <a:srgbClr val="FFFFFF"/>
                </a:solidFill>
                <a:effectLst/>
                <a:uLnTx/>
                <a:uFillTx/>
                <a:latin typeface="Arial"/>
                <a:ea typeface="+mn-ea"/>
                <a:cs typeface="+mn-cs"/>
              </a:rPr>
              <a:t>Eribulin</a:t>
            </a:r>
            <a:r>
              <a:rPr kumimoji="0" lang="en-GB" sz="1400" b="1" i="0" u="none" strike="noStrike" kern="1200" cap="none" spc="0" normalizeH="0" baseline="0" noProof="0" dirty="0">
                <a:ln>
                  <a:noFill/>
                </a:ln>
                <a:solidFill>
                  <a:srgbClr val="FFFFFF"/>
                </a:solidFill>
                <a:effectLst/>
                <a:uLnTx/>
                <a:uFillTx/>
                <a:latin typeface="Arial"/>
                <a:ea typeface="+mn-ea"/>
                <a:cs typeface="+mn-cs"/>
              </a:rPr>
              <a:t> </a:t>
            </a:r>
          </a:p>
        </p:txBody>
      </p:sp>
      <p:sp>
        <p:nvSpPr>
          <p:cNvPr id="30" name="Rounded Rectangle 29"/>
          <p:cNvSpPr/>
          <p:nvPr/>
        </p:nvSpPr>
        <p:spPr>
          <a:xfrm>
            <a:off x="3132153" y="3130963"/>
            <a:ext cx="703755" cy="576000"/>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333" b="1" i="0" u="none" strike="noStrike" kern="1200" cap="none" spc="0" normalizeH="0" baseline="0" noProof="0" dirty="0" err="1">
                <a:ln>
                  <a:noFill/>
                </a:ln>
                <a:solidFill>
                  <a:srgbClr val="FFFFFF"/>
                </a:solidFill>
                <a:effectLst/>
                <a:uLnTx/>
                <a:uFillTx/>
                <a:latin typeface="Arial"/>
                <a:ea typeface="+mn-ea"/>
                <a:cs typeface="+mn-cs"/>
              </a:rPr>
              <a:t>Plati-num</a:t>
            </a:r>
            <a:r>
              <a:rPr kumimoji="0" lang="en-GB" sz="1333" b="1" i="0" u="none" strike="noStrike" kern="1200" cap="none" spc="0" normalizeH="0" baseline="0" noProof="0" dirty="0">
                <a:ln>
                  <a:noFill/>
                </a:ln>
                <a:solidFill>
                  <a:srgbClr val="FFFFFF"/>
                </a:solidFill>
                <a:effectLst/>
                <a:uLnTx/>
                <a:uFillTx/>
                <a:latin typeface="Arial"/>
                <a:ea typeface="+mn-ea"/>
                <a:cs typeface="+mn-cs"/>
              </a:rPr>
              <a:t>?*</a:t>
            </a:r>
          </a:p>
        </p:txBody>
      </p:sp>
      <p:sp>
        <p:nvSpPr>
          <p:cNvPr id="33" name="Rounded Rectangle 32"/>
          <p:cNvSpPr/>
          <p:nvPr/>
        </p:nvSpPr>
        <p:spPr>
          <a:xfrm>
            <a:off x="3460112" y="5529503"/>
            <a:ext cx="672000" cy="576000"/>
          </a:xfrm>
          <a:prstGeom prst="roundRect">
            <a:avLst/>
          </a:prstGeom>
          <a:solidFill>
            <a:srgbClr val="FF990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200" b="1" i="0" u="none" strike="noStrike" kern="1200" cap="none" spc="0" normalizeH="0" baseline="0" noProof="0" dirty="0">
                <a:ln>
                  <a:noFill/>
                </a:ln>
                <a:solidFill>
                  <a:srgbClr val="FFFFFF"/>
                </a:solidFill>
                <a:effectLst/>
                <a:uLnTx/>
                <a:uFillTx/>
                <a:latin typeface="Arial"/>
                <a:ea typeface="+mn-ea"/>
                <a:cs typeface="+mn-cs"/>
              </a:rPr>
              <a:t>Cape-</a:t>
            </a:r>
            <a:r>
              <a:rPr kumimoji="0" lang="en-GB" sz="1200" b="1" i="0" u="none" strike="noStrike" kern="1200" cap="none" spc="0" normalizeH="0" baseline="0" noProof="0" dirty="0" err="1">
                <a:ln>
                  <a:noFill/>
                </a:ln>
                <a:solidFill>
                  <a:srgbClr val="FFFFFF"/>
                </a:solidFill>
                <a:effectLst/>
                <a:uLnTx/>
                <a:uFillTx/>
                <a:latin typeface="Arial"/>
                <a:ea typeface="+mn-ea"/>
                <a:cs typeface="+mn-cs"/>
              </a:rPr>
              <a:t>citabine</a:t>
            </a:r>
            <a:endParaRPr kumimoji="0" lang="en-GB" sz="1200" b="1" i="0" u="none" strike="noStrike" kern="1200" cap="none" spc="0" normalizeH="0" baseline="0" noProof="0" dirty="0">
              <a:ln>
                <a:noFill/>
              </a:ln>
              <a:solidFill>
                <a:srgbClr val="FFFFFF"/>
              </a:solidFill>
              <a:effectLst/>
              <a:uLnTx/>
              <a:uFillTx/>
              <a:latin typeface="Arial"/>
              <a:ea typeface="+mn-ea"/>
              <a:cs typeface="+mn-cs"/>
            </a:endParaRPr>
          </a:p>
        </p:txBody>
      </p:sp>
      <p:sp>
        <p:nvSpPr>
          <p:cNvPr id="34" name="Rounded Rectangle 33"/>
          <p:cNvSpPr/>
          <p:nvPr/>
        </p:nvSpPr>
        <p:spPr>
          <a:xfrm>
            <a:off x="-66969" y="6175731"/>
            <a:ext cx="6137461" cy="57600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200" b="1" i="0" u="none" strike="noStrike" kern="1200" cap="none" spc="0" normalizeH="0" baseline="0" noProof="0" dirty="0">
                <a:ln>
                  <a:noFill/>
                </a:ln>
                <a:solidFill>
                  <a:srgbClr val="000000"/>
                </a:solidFill>
                <a:effectLst/>
                <a:uLnTx/>
                <a:uFillTx/>
                <a:latin typeface="Arial"/>
                <a:ea typeface="+mn-ea"/>
                <a:cs typeface="+mn-cs"/>
              </a:rPr>
              <a:t>* All patients? High-risk patients? Suboptimal responders? BRCA1/2 carriers?</a:t>
            </a:r>
          </a:p>
          <a:p>
            <a:pPr marL="0" marR="0" lvl="0" indent="0" algn="l" defTabSz="914377" rtl="0" eaLnBrk="1" fontAlgn="base" latinLnBrk="0" hangingPunct="1">
              <a:lnSpc>
                <a:spcPct val="90000"/>
              </a:lnSpc>
              <a:spcBef>
                <a:spcPct val="0"/>
              </a:spcBef>
              <a:spcAft>
                <a:spcPct val="0"/>
              </a:spcAft>
              <a:buClrTx/>
              <a:buSzTx/>
              <a:buFontTx/>
              <a:buNone/>
              <a:tabLst/>
              <a:defRPr/>
            </a:pPr>
            <a:r>
              <a:rPr kumimoji="0" lang="en-GB" sz="1200" b="1" i="0" u="none" strike="noStrike" kern="1200" cap="none" spc="0" normalizeH="0" baseline="0" noProof="0" dirty="0">
                <a:ln>
                  <a:noFill/>
                </a:ln>
                <a:solidFill>
                  <a:srgbClr val="000000"/>
                </a:solidFill>
                <a:effectLst/>
                <a:uLnTx/>
                <a:uFillTx/>
                <a:latin typeface="Arial"/>
                <a:ea typeface="+mn-ea"/>
                <a:cs typeface="+mn-cs"/>
              </a:rPr>
              <a:t>  </a:t>
            </a:r>
            <a:r>
              <a:rPr kumimoji="0" lang="en-GB" sz="1200" b="1" i="0" u="none" strike="noStrike" kern="1200" cap="none" spc="0" normalizeH="0" baseline="30000" noProof="0" dirty="0">
                <a:ln>
                  <a:noFill/>
                </a:ln>
                <a:solidFill>
                  <a:srgbClr val="000000"/>
                </a:solidFill>
                <a:effectLst/>
                <a:uLnTx/>
                <a:uFillTx/>
                <a:latin typeface="Arial"/>
                <a:ea typeface="+mn-ea"/>
                <a:cs typeface="+mn-cs"/>
              </a:rPr>
              <a:t># </a:t>
            </a:r>
            <a:r>
              <a:rPr kumimoji="0" lang="en-GB" sz="1200" b="1" i="0" u="none" strike="noStrike" kern="1200" cap="none" spc="0" normalizeH="0" baseline="0" noProof="0" dirty="0">
                <a:ln>
                  <a:noFill/>
                </a:ln>
                <a:solidFill>
                  <a:srgbClr val="000000"/>
                </a:solidFill>
                <a:effectLst/>
                <a:uLnTx/>
                <a:uFillTx/>
                <a:latin typeface="Arial"/>
                <a:ea typeface="+mn-ea"/>
                <a:cs typeface="+mn-cs"/>
              </a:rPr>
              <a:t>limited to patients without progression on platinum, </a:t>
            </a:r>
            <a:r>
              <a:rPr kumimoji="0" lang="en-GB" sz="1200" b="1" i="0" u="none" strike="noStrike" kern="1200" cap="none" spc="0" normalizeH="0" baseline="30000" noProof="0" dirty="0">
                <a:ln>
                  <a:noFill/>
                </a:ln>
                <a:solidFill>
                  <a:srgbClr val="000000"/>
                </a:solidFill>
                <a:effectLst/>
                <a:uLnTx/>
                <a:uFillTx/>
                <a:latin typeface="Arial"/>
                <a:ea typeface="+mn-ea"/>
                <a:cs typeface="+mn-cs"/>
              </a:rPr>
              <a:t>## </a:t>
            </a:r>
            <a:r>
              <a:rPr kumimoji="0" lang="en-GB" sz="1200" b="1" i="0" u="none" strike="noStrike" kern="1200" cap="none" spc="0" normalizeH="0" baseline="0" noProof="0" dirty="0">
                <a:ln>
                  <a:noFill/>
                </a:ln>
                <a:solidFill>
                  <a:srgbClr val="000000"/>
                </a:solidFill>
                <a:effectLst/>
                <a:uLnTx/>
                <a:uFillTx/>
                <a:latin typeface="Arial"/>
                <a:ea typeface="+mn-ea"/>
                <a:cs typeface="+mn-cs"/>
              </a:rPr>
              <a:t>+/- Bevacizumab</a:t>
            </a:r>
          </a:p>
        </p:txBody>
      </p:sp>
      <p:cxnSp>
        <p:nvCxnSpPr>
          <p:cNvPr id="35" name="Straight Arrow Connector 34"/>
          <p:cNvCxnSpPr/>
          <p:nvPr/>
        </p:nvCxnSpPr>
        <p:spPr>
          <a:xfrm>
            <a:off x="1584289" y="2575131"/>
            <a:ext cx="0" cy="39600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6" name="Straight Arrow Connector 35"/>
          <p:cNvCxnSpPr/>
          <p:nvPr/>
        </p:nvCxnSpPr>
        <p:spPr>
          <a:xfrm flipV="1">
            <a:off x="1584289" y="3220963"/>
            <a:ext cx="0" cy="39600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7" name="Rounded Rectangle 36"/>
          <p:cNvSpPr/>
          <p:nvPr/>
        </p:nvSpPr>
        <p:spPr>
          <a:xfrm>
            <a:off x="1692153" y="3784453"/>
            <a:ext cx="2143755" cy="576000"/>
          </a:xfrm>
          <a:prstGeom prst="roundRect">
            <a:avLst/>
          </a:prstGeom>
          <a:solidFill>
            <a:srgbClr val="FF33CC"/>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Arial"/>
                <a:ea typeface="+mn-ea"/>
                <a:cs typeface="+mn-cs"/>
              </a:rPr>
              <a:t>Chemo + CIT </a:t>
            </a:r>
          </a:p>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067" b="1" i="0" u="none" strike="noStrike" kern="1200" cap="none" spc="0" normalizeH="0" baseline="0" noProof="0" dirty="0">
                <a:ln>
                  <a:noFill/>
                </a:ln>
                <a:solidFill>
                  <a:srgbClr val="FFFFFF"/>
                </a:solidFill>
                <a:effectLst/>
                <a:uLnTx/>
                <a:uFillTx/>
                <a:latin typeface="Arial"/>
                <a:ea typeface="+mn-ea"/>
                <a:cs typeface="+mn-cs"/>
              </a:rPr>
              <a:t>(</a:t>
            </a:r>
            <a:r>
              <a:rPr kumimoji="0" lang="en-GB" sz="1067" b="1" i="0" u="none" strike="noStrike" kern="1200" cap="none" spc="0" normalizeH="0" baseline="0" noProof="0" dirty="0" err="1">
                <a:ln>
                  <a:noFill/>
                </a:ln>
                <a:solidFill>
                  <a:srgbClr val="FFFFFF"/>
                </a:solidFill>
                <a:effectLst/>
                <a:uLnTx/>
                <a:uFillTx/>
                <a:latin typeface="Arial"/>
                <a:ea typeface="+mn-ea"/>
                <a:cs typeface="+mn-cs"/>
              </a:rPr>
              <a:t>Anthra</a:t>
            </a:r>
            <a:r>
              <a:rPr kumimoji="0" lang="en-GB" sz="1067" b="1" i="0" u="none" strike="noStrike" kern="1200" cap="none" spc="0" normalizeH="0" baseline="0" noProof="0" dirty="0">
                <a:ln>
                  <a:noFill/>
                </a:ln>
                <a:solidFill>
                  <a:srgbClr val="FFFFFF"/>
                </a:solidFill>
                <a:effectLst/>
                <a:uLnTx/>
                <a:uFillTx/>
                <a:latin typeface="Arial"/>
                <a:ea typeface="+mn-ea"/>
                <a:cs typeface="+mn-cs"/>
              </a:rPr>
              <a:t>/</a:t>
            </a:r>
            <a:r>
              <a:rPr kumimoji="0" lang="en-GB" sz="1067" b="1" i="0" u="none" strike="noStrike" kern="1200" cap="none" spc="0" normalizeH="0" baseline="0" noProof="0" dirty="0" err="1">
                <a:ln>
                  <a:noFill/>
                </a:ln>
                <a:solidFill>
                  <a:srgbClr val="FFFFFF"/>
                </a:solidFill>
                <a:effectLst/>
                <a:uLnTx/>
                <a:uFillTx/>
                <a:latin typeface="Arial"/>
                <a:ea typeface="+mn-ea"/>
                <a:cs typeface="+mn-cs"/>
              </a:rPr>
              <a:t>Taxanes</a:t>
            </a:r>
            <a:r>
              <a:rPr kumimoji="0" lang="en-GB" sz="1067" b="1" i="0" u="none" strike="noStrike" kern="1200" cap="none" spc="0" normalizeH="0" baseline="0" noProof="0" dirty="0">
                <a:ln>
                  <a:noFill/>
                </a:ln>
                <a:solidFill>
                  <a:srgbClr val="FFFFFF"/>
                </a:solidFill>
                <a:effectLst/>
                <a:uLnTx/>
                <a:uFillTx/>
                <a:latin typeface="Arial"/>
                <a:ea typeface="+mn-ea"/>
                <a:cs typeface="+mn-cs"/>
              </a:rPr>
              <a:t>/Platinum) </a:t>
            </a:r>
            <a:r>
              <a:rPr kumimoji="0" lang="en-GB" sz="1200" b="1" i="0" u="none" strike="noStrike" kern="1200" cap="none" spc="0" normalizeH="0" baseline="0" noProof="0" dirty="0">
                <a:ln>
                  <a:noFill/>
                </a:ln>
                <a:solidFill>
                  <a:srgbClr val="FFFFFF"/>
                </a:solidFill>
                <a:effectLst/>
                <a:uLnTx/>
                <a:uFillTx/>
                <a:latin typeface="Arial"/>
                <a:ea typeface="+mn-ea"/>
                <a:cs typeface="+mn-cs"/>
              </a:rPr>
              <a:t>(Stage II/III)</a:t>
            </a:r>
            <a:endParaRPr kumimoji="0" lang="en-GB" sz="1400" b="1" i="0" u="none" strike="noStrike" kern="1200" cap="none" spc="0" normalizeH="0" baseline="0" noProof="0" dirty="0">
              <a:ln>
                <a:noFill/>
              </a:ln>
              <a:solidFill>
                <a:srgbClr val="FFFFFF"/>
              </a:solidFill>
              <a:effectLst/>
              <a:uLnTx/>
              <a:uFillTx/>
              <a:latin typeface="Arial"/>
              <a:ea typeface="+mn-ea"/>
              <a:cs typeface="+mn-cs"/>
            </a:endParaRPr>
          </a:p>
        </p:txBody>
      </p:sp>
      <p:sp>
        <p:nvSpPr>
          <p:cNvPr id="38" name="Rounded Rectangle 37"/>
          <p:cNvSpPr/>
          <p:nvPr/>
        </p:nvSpPr>
        <p:spPr>
          <a:xfrm>
            <a:off x="3132153" y="2481824"/>
            <a:ext cx="720000" cy="58261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200" b="1" i="0" u="none" strike="noStrike" kern="1200" cap="none" spc="0" normalizeH="0" baseline="0" noProof="0" dirty="0" err="1">
                <a:ln>
                  <a:noFill/>
                </a:ln>
                <a:solidFill>
                  <a:srgbClr val="FFFFFF"/>
                </a:solidFill>
                <a:effectLst/>
                <a:uLnTx/>
                <a:uFillTx/>
                <a:latin typeface="Arial"/>
                <a:ea typeface="+mn-ea"/>
                <a:cs typeface="+mn-cs"/>
              </a:rPr>
              <a:t>Olaparib</a:t>
            </a:r>
            <a:r>
              <a:rPr kumimoji="0" lang="en-GB" sz="1200" b="1" i="0" u="none" strike="noStrike" kern="1200" cap="none" spc="0" normalizeH="0" baseline="0" noProof="0" dirty="0">
                <a:ln>
                  <a:noFill/>
                </a:ln>
                <a:solidFill>
                  <a:srgbClr val="FFFFFF"/>
                </a:solidFill>
                <a:effectLst/>
                <a:uLnTx/>
                <a:uFillTx/>
                <a:latin typeface="Arial"/>
                <a:ea typeface="+mn-ea"/>
                <a:cs typeface="+mn-cs"/>
              </a:rPr>
              <a:t> </a:t>
            </a:r>
            <a:r>
              <a:rPr kumimoji="0" lang="en-GB" sz="800" b="1" i="0" u="none" strike="noStrike" kern="1200" cap="none" spc="0" normalizeH="0" baseline="0" noProof="0" dirty="0">
                <a:ln>
                  <a:noFill/>
                </a:ln>
                <a:solidFill>
                  <a:srgbClr val="FFFFFF"/>
                </a:solidFill>
                <a:effectLst/>
                <a:uLnTx/>
                <a:uFillTx/>
                <a:latin typeface="Arial"/>
                <a:ea typeface="+mn-ea"/>
                <a:cs typeface="+mn-cs"/>
              </a:rPr>
              <a:t>(</a:t>
            </a:r>
            <a:r>
              <a:rPr kumimoji="0" lang="en-GB" sz="933" b="1" i="0" u="none" strike="noStrike" kern="1200" cap="none" spc="0" normalizeH="0" baseline="0" noProof="0" dirty="0">
                <a:ln>
                  <a:noFill/>
                </a:ln>
                <a:solidFill>
                  <a:srgbClr val="FFFFFF"/>
                </a:solidFill>
                <a:effectLst/>
                <a:uLnTx/>
                <a:uFillTx/>
                <a:latin typeface="Arial"/>
                <a:ea typeface="+mn-ea"/>
                <a:cs typeface="+mn-cs"/>
              </a:rPr>
              <a:t>BRCA1/2)</a:t>
            </a:r>
          </a:p>
        </p:txBody>
      </p:sp>
      <p:sp>
        <p:nvSpPr>
          <p:cNvPr id="39" name="Rounded Rectangle 38"/>
          <p:cNvSpPr/>
          <p:nvPr/>
        </p:nvSpPr>
        <p:spPr>
          <a:xfrm>
            <a:off x="5066960" y="3761603"/>
            <a:ext cx="962965" cy="576000"/>
          </a:xfrm>
          <a:prstGeom prst="roundRect">
            <a:avLst/>
          </a:prstGeom>
          <a:solidFill>
            <a:srgbClr val="FF33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Arial"/>
                <a:ea typeface="+mn-ea"/>
                <a:cs typeface="+mn-cs"/>
              </a:rPr>
              <a:t>Chemo + CIT </a:t>
            </a:r>
          </a:p>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200" b="1" i="0" u="none" strike="noStrike" kern="1200" cap="none" spc="0" normalizeH="0" baseline="0" noProof="0" dirty="0">
                <a:ln>
                  <a:noFill/>
                </a:ln>
                <a:solidFill>
                  <a:srgbClr val="FFFFFF"/>
                </a:solidFill>
                <a:effectLst/>
                <a:uLnTx/>
                <a:uFillTx/>
                <a:latin typeface="Arial"/>
                <a:ea typeface="+mn-ea"/>
                <a:cs typeface="+mn-cs"/>
              </a:rPr>
              <a:t>in PDL1+</a:t>
            </a:r>
          </a:p>
        </p:txBody>
      </p:sp>
      <p:sp>
        <p:nvSpPr>
          <p:cNvPr id="42" name="Rounded Rectangle 41"/>
          <p:cNvSpPr/>
          <p:nvPr/>
        </p:nvSpPr>
        <p:spPr>
          <a:xfrm>
            <a:off x="6948208" y="4394797"/>
            <a:ext cx="768000" cy="57600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400" b="1" i="0" u="none" strike="noStrike" kern="1200" cap="none" spc="0" normalizeH="0" baseline="0" noProof="0" dirty="0" err="1">
                <a:ln>
                  <a:noFill/>
                </a:ln>
                <a:solidFill>
                  <a:srgbClr val="FFFFFF"/>
                </a:solidFill>
                <a:effectLst/>
                <a:uLnTx/>
                <a:uFillTx/>
                <a:latin typeface="Arial"/>
                <a:ea typeface="+mn-ea"/>
                <a:cs typeface="+mn-cs"/>
              </a:rPr>
              <a:t>PARPi</a:t>
            </a:r>
            <a:r>
              <a:rPr kumimoji="0" lang="en-GB" sz="1400" b="1" i="0" u="none" strike="noStrike" kern="1200" cap="none" spc="0" normalizeH="0" baseline="0" noProof="0" dirty="0">
                <a:ln>
                  <a:noFill/>
                </a:ln>
                <a:solidFill>
                  <a:srgbClr val="FFFFFF"/>
                </a:solidFill>
                <a:effectLst/>
                <a:uLnTx/>
                <a:uFillTx/>
                <a:latin typeface="Arial"/>
                <a:ea typeface="+mn-ea"/>
                <a:cs typeface="+mn-cs"/>
              </a:rPr>
              <a:t> </a:t>
            </a:r>
            <a:r>
              <a:rPr kumimoji="0" lang="en-GB" sz="933" b="1" i="0" u="none" strike="noStrike" kern="1200" cap="none" spc="0" normalizeH="0" baseline="0" noProof="0" dirty="0">
                <a:ln>
                  <a:noFill/>
                </a:ln>
                <a:solidFill>
                  <a:srgbClr val="FFFFFF"/>
                </a:solidFill>
                <a:effectLst/>
                <a:uLnTx/>
                <a:uFillTx/>
                <a:latin typeface="Arial"/>
                <a:ea typeface="+mn-ea"/>
                <a:cs typeface="+mn-cs"/>
              </a:rPr>
              <a:t>(BRCA1/2)</a:t>
            </a:r>
            <a:r>
              <a:rPr kumimoji="0" lang="en-GB" sz="1200" b="1" i="0" u="none" strike="noStrike" kern="1200" cap="none" spc="0" normalizeH="0" baseline="30000" noProof="0" dirty="0">
                <a:ln>
                  <a:noFill/>
                </a:ln>
                <a:solidFill>
                  <a:srgbClr val="FFFFFF"/>
                </a:solidFill>
                <a:effectLst/>
                <a:uLnTx/>
                <a:uFillTx/>
                <a:latin typeface="Arial"/>
                <a:ea typeface="+mn-ea"/>
                <a:cs typeface="+mn-cs"/>
              </a:rPr>
              <a:t> #</a:t>
            </a:r>
            <a:endParaRPr kumimoji="0" lang="en-GB" sz="1200" b="1" i="0" u="none" strike="noStrike" kern="1200" cap="none" spc="0" normalizeH="0" baseline="0" noProof="0" dirty="0">
              <a:ln>
                <a:noFill/>
              </a:ln>
              <a:solidFill>
                <a:srgbClr val="FFFFFF"/>
              </a:solidFill>
              <a:effectLst/>
              <a:uLnTx/>
              <a:uFillTx/>
              <a:latin typeface="Arial"/>
              <a:ea typeface="+mn-ea"/>
              <a:cs typeface="+mn-cs"/>
            </a:endParaRPr>
          </a:p>
        </p:txBody>
      </p:sp>
      <p:sp>
        <p:nvSpPr>
          <p:cNvPr id="44" name="Rounded Rectangle 43"/>
          <p:cNvSpPr/>
          <p:nvPr/>
        </p:nvSpPr>
        <p:spPr>
          <a:xfrm>
            <a:off x="8873489" y="3132755"/>
            <a:ext cx="1810396" cy="576000"/>
          </a:xfrm>
          <a:prstGeom prst="round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lIns="48000" rIns="48000"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400" b="1" i="0" u="none" strike="noStrike" kern="1200" cap="none" spc="0" normalizeH="0" baseline="0" noProof="0" dirty="0" err="1">
                <a:ln>
                  <a:noFill/>
                </a:ln>
                <a:solidFill>
                  <a:srgbClr val="FFFFFF"/>
                </a:solidFill>
                <a:effectLst/>
                <a:uLnTx/>
                <a:uFillTx/>
                <a:latin typeface="Arial"/>
                <a:ea typeface="+mn-ea"/>
                <a:cs typeface="+mn-cs"/>
              </a:rPr>
              <a:t>Sacituzumab</a:t>
            </a:r>
            <a:r>
              <a:rPr kumimoji="0" lang="en-GB" sz="1400" b="1" i="0" u="none" strike="noStrike" kern="1200" cap="none" spc="0" normalizeH="0" baseline="0" noProof="0" dirty="0">
                <a:ln>
                  <a:noFill/>
                </a:ln>
                <a:solidFill>
                  <a:srgbClr val="FFFFFF"/>
                </a:solidFill>
                <a:effectLst/>
                <a:uLnTx/>
                <a:uFillTx/>
                <a:latin typeface="Arial"/>
                <a:ea typeface="+mn-ea"/>
                <a:cs typeface="+mn-cs"/>
              </a:rPr>
              <a:t> </a:t>
            </a:r>
          </a:p>
        </p:txBody>
      </p:sp>
      <p:sp>
        <p:nvSpPr>
          <p:cNvPr id="45" name="Rounded Rectangle 44"/>
          <p:cNvSpPr/>
          <p:nvPr/>
        </p:nvSpPr>
        <p:spPr>
          <a:xfrm>
            <a:off x="6083085" y="3761603"/>
            <a:ext cx="773883" cy="57600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400" b="1" i="0" u="none" strike="noStrike" kern="1200" cap="none" spc="0" normalizeH="0" baseline="0" noProof="0" dirty="0" err="1">
                <a:ln>
                  <a:noFill/>
                </a:ln>
                <a:solidFill>
                  <a:srgbClr val="FFFFFF"/>
                </a:solidFill>
                <a:effectLst/>
                <a:uLnTx/>
                <a:uFillTx/>
                <a:latin typeface="Arial"/>
                <a:ea typeface="+mn-ea"/>
                <a:cs typeface="+mn-cs"/>
              </a:rPr>
              <a:t>PARPi</a:t>
            </a:r>
            <a:r>
              <a:rPr kumimoji="0" lang="en-GB" sz="1400" b="1" i="0" u="none" strike="noStrike" kern="1200" cap="none" spc="0" normalizeH="0" baseline="0" noProof="0" dirty="0">
                <a:ln>
                  <a:noFill/>
                </a:ln>
                <a:solidFill>
                  <a:srgbClr val="FFFFFF"/>
                </a:solidFill>
                <a:effectLst/>
                <a:uLnTx/>
                <a:uFillTx/>
                <a:latin typeface="Arial"/>
                <a:ea typeface="+mn-ea"/>
                <a:cs typeface="+mn-cs"/>
              </a:rPr>
              <a:t> </a:t>
            </a:r>
            <a:r>
              <a:rPr kumimoji="0" lang="en-GB" sz="933" b="1" i="0" u="none" strike="noStrike" kern="1200" cap="none" spc="0" normalizeH="0" baseline="0" noProof="0" dirty="0">
                <a:ln>
                  <a:noFill/>
                </a:ln>
                <a:solidFill>
                  <a:srgbClr val="FFFFFF"/>
                </a:solidFill>
                <a:effectLst/>
                <a:uLnTx/>
                <a:uFillTx/>
                <a:latin typeface="Arial"/>
                <a:ea typeface="+mn-ea"/>
                <a:cs typeface="+mn-cs"/>
              </a:rPr>
              <a:t>(BRCA1/2)</a:t>
            </a:r>
            <a:r>
              <a:rPr kumimoji="0" lang="en-GB" sz="933" b="1" i="0" u="none" strike="noStrike" kern="1200" cap="none" spc="0" normalizeH="0" baseline="30000" noProof="0" dirty="0">
                <a:ln>
                  <a:noFill/>
                </a:ln>
                <a:solidFill>
                  <a:srgbClr val="FFFFFF"/>
                </a:solidFill>
                <a:effectLst/>
                <a:uLnTx/>
                <a:uFillTx/>
                <a:latin typeface="Arial"/>
                <a:ea typeface="+mn-ea"/>
                <a:cs typeface="+mn-cs"/>
              </a:rPr>
              <a:t>#</a:t>
            </a:r>
            <a:endParaRPr kumimoji="0" lang="en-GB" sz="1400" b="1" i="0" u="none" strike="noStrike" kern="1200" cap="none" spc="0" normalizeH="0" baseline="30000" noProof="0" dirty="0">
              <a:ln>
                <a:noFill/>
              </a:ln>
              <a:solidFill>
                <a:srgbClr val="FFFFFF"/>
              </a:solidFill>
              <a:effectLst/>
              <a:uLnTx/>
              <a:uFillTx/>
              <a:latin typeface="Arial"/>
              <a:ea typeface="+mn-ea"/>
              <a:cs typeface="+mn-cs"/>
            </a:endParaRPr>
          </a:p>
        </p:txBody>
      </p:sp>
      <p:sp>
        <p:nvSpPr>
          <p:cNvPr id="46" name="Rounded Rectangle 45"/>
          <p:cNvSpPr/>
          <p:nvPr/>
        </p:nvSpPr>
        <p:spPr>
          <a:xfrm>
            <a:off x="8873489" y="3778783"/>
            <a:ext cx="787039" cy="57600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400" b="1" i="0" u="none" strike="noStrike" kern="1200" cap="none" spc="0" normalizeH="0" baseline="0" noProof="0" dirty="0" err="1">
                <a:ln>
                  <a:noFill/>
                </a:ln>
                <a:solidFill>
                  <a:srgbClr val="FFFFFF"/>
                </a:solidFill>
                <a:effectLst/>
                <a:uLnTx/>
                <a:uFillTx/>
                <a:latin typeface="Arial"/>
                <a:ea typeface="+mn-ea"/>
                <a:cs typeface="+mn-cs"/>
              </a:rPr>
              <a:t>PARPi</a:t>
            </a:r>
            <a:r>
              <a:rPr kumimoji="0" lang="en-GB" sz="1400" b="1" i="0" u="none" strike="noStrike" kern="1200" cap="none" spc="0" normalizeH="0" baseline="0" noProof="0" dirty="0">
                <a:ln>
                  <a:noFill/>
                </a:ln>
                <a:solidFill>
                  <a:srgbClr val="FFFFFF"/>
                </a:solidFill>
                <a:effectLst/>
                <a:uLnTx/>
                <a:uFillTx/>
                <a:latin typeface="Arial"/>
                <a:ea typeface="+mn-ea"/>
                <a:cs typeface="+mn-cs"/>
              </a:rPr>
              <a:t> </a:t>
            </a:r>
            <a:r>
              <a:rPr kumimoji="0" lang="en-GB" sz="1100" b="1" i="0" u="none" strike="noStrike" kern="1200" cap="none" spc="0" normalizeH="0" baseline="0" noProof="0" dirty="0">
                <a:ln>
                  <a:noFill/>
                </a:ln>
                <a:solidFill>
                  <a:srgbClr val="FFFFFF"/>
                </a:solidFill>
                <a:effectLst/>
                <a:uLnTx/>
                <a:uFillTx/>
                <a:latin typeface="Arial"/>
                <a:ea typeface="+mn-ea"/>
                <a:cs typeface="+mn-cs"/>
              </a:rPr>
              <a:t>(BRCA1/2)</a:t>
            </a:r>
            <a:r>
              <a:rPr kumimoji="0" lang="en-GB" sz="1400" b="1" i="0" u="none" strike="noStrike" kern="1200" cap="none" spc="0" normalizeH="0" baseline="30000" noProof="0" dirty="0">
                <a:ln>
                  <a:noFill/>
                </a:ln>
                <a:solidFill>
                  <a:srgbClr val="FFFFFF"/>
                </a:solidFill>
                <a:effectLst/>
                <a:uLnTx/>
                <a:uFillTx/>
                <a:latin typeface="Arial"/>
                <a:ea typeface="+mn-ea"/>
                <a:cs typeface="+mn-cs"/>
              </a:rPr>
              <a:t> </a:t>
            </a:r>
            <a:endParaRPr kumimoji="0" lang="en-GB" sz="1400" b="1" i="0" u="none" strike="noStrike" kern="1200" cap="none" spc="0" normalizeH="0" baseline="0" noProof="0" dirty="0">
              <a:ln>
                <a:noFill/>
              </a:ln>
              <a:solidFill>
                <a:srgbClr val="FFFFFF"/>
              </a:solidFill>
              <a:effectLst/>
              <a:uLnTx/>
              <a:uFillTx/>
              <a:latin typeface="Arial"/>
              <a:ea typeface="+mn-ea"/>
              <a:cs typeface="+mn-cs"/>
            </a:endParaRPr>
          </a:p>
        </p:txBody>
      </p:sp>
      <p:sp>
        <p:nvSpPr>
          <p:cNvPr id="48" name="Rectangle 13">
            <a:extLst>
              <a:ext uri="{FF2B5EF4-FFF2-40B4-BE49-F238E27FC236}">
                <a16:creationId xmlns:a16="http://schemas.microsoft.com/office/drawing/2014/main" id="{6FC0F834-E311-4949-8896-50887D9DBFAD}"/>
              </a:ext>
            </a:extLst>
          </p:cNvPr>
          <p:cNvSpPr>
            <a:spLocks noChangeArrowheads="1"/>
          </p:cNvSpPr>
          <p:nvPr/>
        </p:nvSpPr>
        <p:spPr bwMode="auto">
          <a:xfrm>
            <a:off x="731522" y="264116"/>
            <a:ext cx="10780293" cy="855315"/>
          </a:xfrm>
          <a:prstGeom prst="rect">
            <a:avLst/>
          </a:prstGeom>
          <a:noFill/>
          <a:ln w="9525">
            <a:noFill/>
            <a:miter lim="800000"/>
            <a:headEnd/>
            <a:tailEnd/>
          </a:ln>
        </p:spPr>
        <p:txBody>
          <a:bodyPr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US" sz="3733" b="1" i="0" u="none" strike="noStrike" kern="1200" cap="none" spc="0" normalizeH="0" baseline="0" noProof="0" dirty="0">
                <a:ln>
                  <a:noFill/>
                </a:ln>
                <a:solidFill>
                  <a:srgbClr val="000000">
                    <a:lumMod val="50000"/>
                  </a:srgbClr>
                </a:solidFill>
                <a:effectLst/>
                <a:uLnTx/>
                <a:uFillTx/>
                <a:latin typeface="Calibri" panose="020F0502020204030204" pitchFamily="34" charset="0"/>
                <a:ea typeface="MS PGothic" panose="020B0600070205080204" pitchFamily="34" charset="-128"/>
                <a:cs typeface="Calibri" panose="020F0502020204030204" pitchFamily="34" charset="0"/>
              </a:rPr>
              <a:t>Triple Negative Breast Cancer – </a:t>
            </a:r>
            <a:r>
              <a:rPr kumimoji="0" lang="de-DE" sz="3733" b="1" i="0" u="none" strike="noStrike" kern="1200" cap="none" spc="0" normalizeH="0" baseline="0" noProof="0" dirty="0">
                <a:ln>
                  <a:noFill/>
                </a:ln>
                <a:solidFill>
                  <a:srgbClr val="000000">
                    <a:lumMod val="50000"/>
                  </a:srgbClr>
                </a:solidFill>
                <a:effectLst/>
                <a:uLnTx/>
                <a:uFillTx/>
                <a:latin typeface="Calibri" panose="020F0502020204030204" pitchFamily="34" charset="0"/>
                <a:ea typeface="MS PGothic" panose="020B0600070205080204" pitchFamily="34" charset="-128"/>
                <a:cs typeface="Calibri" panose="020F0502020204030204" pitchFamily="34" charset="0"/>
              </a:rPr>
              <a:t>Management in 2022</a:t>
            </a:r>
            <a:endParaRPr kumimoji="0" lang="en-US" sz="3733" b="1" i="0" u="none" strike="noStrike" kern="1200" cap="none" spc="0" normalizeH="0" baseline="0" noProof="0" dirty="0">
              <a:ln>
                <a:noFill/>
              </a:ln>
              <a:solidFill>
                <a:srgbClr val="000000">
                  <a:lumMod val="50000"/>
                </a:srgbClr>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40" name="Rounded Rectangle 39">
            <a:extLst>
              <a:ext uri="{FF2B5EF4-FFF2-40B4-BE49-F238E27FC236}">
                <a16:creationId xmlns:a16="http://schemas.microsoft.com/office/drawing/2014/main" id="{60FC1212-D639-A54F-A99A-9E92FC3BBD59}"/>
              </a:ext>
            </a:extLst>
          </p:cNvPr>
          <p:cNvSpPr/>
          <p:nvPr/>
        </p:nvSpPr>
        <p:spPr>
          <a:xfrm>
            <a:off x="8873488" y="4397537"/>
            <a:ext cx="864000" cy="576000"/>
          </a:xfrm>
          <a:prstGeom prst="round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Arial"/>
                <a:ea typeface="+mn-ea"/>
                <a:cs typeface="+mn-cs"/>
              </a:rPr>
              <a:t>Anti-AR?</a:t>
            </a:r>
          </a:p>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100" b="1" i="0" u="none" strike="noStrike" kern="1200" cap="none" spc="0" normalizeH="0" baseline="0" noProof="0" dirty="0">
                <a:ln>
                  <a:noFill/>
                </a:ln>
                <a:solidFill>
                  <a:srgbClr val="FFFFFF"/>
                </a:solidFill>
                <a:effectLst/>
                <a:uLnTx/>
                <a:uFillTx/>
                <a:latin typeface="Arial"/>
                <a:ea typeface="+mn-ea"/>
                <a:cs typeface="+mn-cs"/>
              </a:rPr>
              <a:t>(AR+)</a:t>
            </a:r>
            <a:endParaRPr kumimoji="0" lang="en-GB" sz="1400" b="1" i="0" u="none" strike="noStrike" kern="1200" cap="none" spc="0" normalizeH="0" baseline="0" noProof="0" dirty="0">
              <a:ln>
                <a:noFill/>
              </a:ln>
              <a:solidFill>
                <a:srgbClr val="FFFFFF"/>
              </a:solidFill>
              <a:effectLst/>
              <a:uLnTx/>
              <a:uFillTx/>
              <a:latin typeface="Arial"/>
              <a:ea typeface="+mn-ea"/>
              <a:cs typeface="+mn-cs"/>
            </a:endParaRPr>
          </a:p>
        </p:txBody>
      </p:sp>
      <p:sp>
        <p:nvSpPr>
          <p:cNvPr id="41" name="Rounded Rectangle 40">
            <a:extLst>
              <a:ext uri="{FF2B5EF4-FFF2-40B4-BE49-F238E27FC236}">
                <a16:creationId xmlns:a16="http://schemas.microsoft.com/office/drawing/2014/main" id="{F69E40AE-7F9C-1E4D-86D4-82A5B22296AA}"/>
              </a:ext>
            </a:extLst>
          </p:cNvPr>
          <p:cNvSpPr/>
          <p:nvPr/>
        </p:nvSpPr>
        <p:spPr>
          <a:xfrm>
            <a:off x="7757481" y="4396168"/>
            <a:ext cx="1007848" cy="576000"/>
          </a:xfrm>
          <a:prstGeom prst="round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400" b="1" i="0" u="none" strike="noStrike" kern="1200" cap="none" spc="0" normalizeH="0" baseline="0" noProof="0" dirty="0" err="1">
                <a:ln>
                  <a:noFill/>
                </a:ln>
                <a:solidFill>
                  <a:srgbClr val="FFFFFF"/>
                </a:solidFill>
                <a:effectLst/>
                <a:uLnTx/>
                <a:uFillTx/>
                <a:latin typeface="Arial"/>
                <a:ea typeface="+mn-ea"/>
                <a:cs typeface="+mn-cs"/>
              </a:rPr>
              <a:t>Sacituz</a:t>
            </a:r>
            <a:r>
              <a:rPr kumimoji="0" lang="en-GB" sz="1400" b="1" i="0" u="none" strike="noStrike" kern="1200" cap="none" spc="0" normalizeH="0" baseline="0" noProof="0" dirty="0">
                <a:ln>
                  <a:noFill/>
                </a:ln>
                <a:solidFill>
                  <a:srgbClr val="FFFFFF"/>
                </a:solidFill>
                <a:effectLst/>
                <a:uLnTx/>
                <a:uFillTx/>
                <a:latin typeface="Arial"/>
                <a:ea typeface="+mn-ea"/>
                <a:cs typeface="+mn-cs"/>
              </a:rPr>
              <a:t>.</a:t>
            </a:r>
          </a:p>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067" b="1" i="0" u="none" strike="noStrike" kern="1200" cap="none" spc="0" normalizeH="0" baseline="0" noProof="0" dirty="0">
                <a:ln>
                  <a:noFill/>
                </a:ln>
                <a:solidFill>
                  <a:srgbClr val="FFFFFF"/>
                </a:solidFill>
                <a:effectLst/>
                <a:uLnTx/>
                <a:uFillTx/>
                <a:latin typeface="Arial"/>
                <a:ea typeface="+mn-ea"/>
                <a:cs typeface="+mn-cs"/>
              </a:rPr>
              <a:t>(early relapse)</a:t>
            </a:r>
          </a:p>
        </p:txBody>
      </p:sp>
      <p:sp>
        <p:nvSpPr>
          <p:cNvPr id="43" name="Rounded Rectangle 42">
            <a:extLst>
              <a:ext uri="{FF2B5EF4-FFF2-40B4-BE49-F238E27FC236}">
                <a16:creationId xmlns:a16="http://schemas.microsoft.com/office/drawing/2014/main" id="{B6789D12-AFA2-3A46-9CA8-7BC4470B75DD}"/>
              </a:ext>
            </a:extLst>
          </p:cNvPr>
          <p:cNvSpPr/>
          <p:nvPr/>
        </p:nvSpPr>
        <p:spPr>
          <a:xfrm>
            <a:off x="2729839" y="5537604"/>
            <a:ext cx="720000" cy="576000"/>
          </a:xfrm>
          <a:prstGeom prst="roundRect">
            <a:avLst/>
          </a:prstGeom>
          <a:solidFill>
            <a:srgbClr val="FF66CC"/>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333" b="1" i="0" u="none" strike="noStrike" kern="1200" cap="none" spc="0" normalizeH="0" baseline="0" noProof="0" dirty="0">
                <a:ln>
                  <a:noFill/>
                </a:ln>
                <a:solidFill>
                  <a:srgbClr val="FFFFFF"/>
                </a:solidFill>
                <a:effectLst/>
                <a:uLnTx/>
                <a:uFillTx/>
                <a:latin typeface="Arial"/>
                <a:ea typeface="+mn-ea"/>
                <a:cs typeface="+mn-cs"/>
              </a:rPr>
              <a:t>CIT </a:t>
            </a:r>
            <a:r>
              <a:rPr kumimoji="0" lang="en-GB" sz="933" b="1" i="0" u="none" strike="noStrike" kern="1200" cap="none" spc="0" normalizeH="0" baseline="0" noProof="0" dirty="0">
                <a:ln>
                  <a:noFill/>
                </a:ln>
                <a:solidFill>
                  <a:srgbClr val="FFFFFF"/>
                </a:solidFill>
                <a:effectLst/>
                <a:uLnTx/>
                <a:uFillTx/>
                <a:latin typeface="Arial"/>
                <a:ea typeface="+mn-ea"/>
                <a:cs typeface="+mn-cs"/>
              </a:rPr>
              <a:t>(Stage II/III)</a:t>
            </a:r>
            <a:endParaRPr kumimoji="0" lang="en-GB" sz="1333" b="1" i="0" u="none" strike="noStrike" kern="1200" cap="none" spc="0" normalizeH="0" baseline="0" noProof="0" dirty="0">
              <a:ln>
                <a:noFill/>
              </a:ln>
              <a:solidFill>
                <a:srgbClr val="FFFFFF"/>
              </a:solidFill>
              <a:effectLst/>
              <a:uLnTx/>
              <a:uFillTx/>
              <a:latin typeface="Arial"/>
              <a:ea typeface="+mn-ea"/>
              <a:cs typeface="+mn-cs"/>
            </a:endParaRPr>
          </a:p>
        </p:txBody>
      </p:sp>
      <p:sp>
        <p:nvSpPr>
          <p:cNvPr id="47" name="Rounded Rectangle 46">
            <a:extLst>
              <a:ext uri="{FF2B5EF4-FFF2-40B4-BE49-F238E27FC236}">
                <a16:creationId xmlns:a16="http://schemas.microsoft.com/office/drawing/2014/main" id="{D01AE90A-FE55-154A-A667-FA95753498E3}"/>
              </a:ext>
            </a:extLst>
          </p:cNvPr>
          <p:cNvSpPr/>
          <p:nvPr/>
        </p:nvSpPr>
        <p:spPr>
          <a:xfrm>
            <a:off x="1830044" y="5544036"/>
            <a:ext cx="720000" cy="576000"/>
          </a:xfrm>
          <a:prstGeom prst="roundRect">
            <a:avLst/>
          </a:prstGeom>
          <a:solidFill>
            <a:srgbClr val="FF66CC"/>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333" b="1" i="0" u="none" strike="noStrike" kern="1200" cap="none" spc="0" normalizeH="0" baseline="0" noProof="0" dirty="0">
                <a:ln>
                  <a:noFill/>
                </a:ln>
                <a:solidFill>
                  <a:srgbClr val="FFFFFF"/>
                </a:solidFill>
                <a:effectLst/>
                <a:uLnTx/>
                <a:uFillTx/>
                <a:latin typeface="Arial"/>
                <a:ea typeface="+mn-ea"/>
                <a:cs typeface="+mn-cs"/>
              </a:rPr>
              <a:t>CIT </a:t>
            </a:r>
            <a:r>
              <a:rPr kumimoji="0" lang="en-GB" sz="933" b="1" i="0" u="none" strike="noStrike" kern="1200" cap="none" spc="0" normalizeH="0" baseline="0" noProof="0" dirty="0">
                <a:ln>
                  <a:noFill/>
                </a:ln>
                <a:solidFill>
                  <a:srgbClr val="FFFFFF"/>
                </a:solidFill>
                <a:effectLst/>
                <a:uLnTx/>
                <a:uFillTx/>
                <a:latin typeface="Arial"/>
                <a:ea typeface="+mn-ea"/>
                <a:cs typeface="+mn-cs"/>
              </a:rPr>
              <a:t>(Stage II/III)</a:t>
            </a:r>
            <a:endParaRPr kumimoji="0" lang="en-GB" sz="1333" b="1" i="0" u="none" strike="noStrike" kern="1200" cap="none" spc="0" normalizeH="0" baseline="0" noProof="0" dirty="0">
              <a:ln>
                <a:noFill/>
              </a:ln>
              <a:solidFill>
                <a:srgbClr val="FFFFFF"/>
              </a:solidFill>
              <a:effectLst/>
              <a:uLnTx/>
              <a:uFillTx/>
              <a:latin typeface="Arial"/>
              <a:ea typeface="+mn-ea"/>
              <a:cs typeface="+mn-cs"/>
            </a:endParaRPr>
          </a:p>
        </p:txBody>
      </p:sp>
      <p:cxnSp>
        <p:nvCxnSpPr>
          <p:cNvPr id="50" name="Straight Arrow Connector 49">
            <a:extLst>
              <a:ext uri="{FF2B5EF4-FFF2-40B4-BE49-F238E27FC236}">
                <a16:creationId xmlns:a16="http://schemas.microsoft.com/office/drawing/2014/main" id="{28428F32-1AD7-D940-800C-AB67601B7FB8}"/>
              </a:ext>
            </a:extLst>
          </p:cNvPr>
          <p:cNvCxnSpPr/>
          <p:nvPr/>
        </p:nvCxnSpPr>
        <p:spPr>
          <a:xfrm>
            <a:off x="2190044" y="5161160"/>
            <a:ext cx="0" cy="33600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3" name="Rounded Rectangle 52">
            <a:extLst>
              <a:ext uri="{FF2B5EF4-FFF2-40B4-BE49-F238E27FC236}">
                <a16:creationId xmlns:a16="http://schemas.microsoft.com/office/drawing/2014/main" id="{EF289582-A921-E640-9642-2A043451A969}"/>
              </a:ext>
            </a:extLst>
          </p:cNvPr>
          <p:cNvSpPr/>
          <p:nvPr/>
        </p:nvSpPr>
        <p:spPr>
          <a:xfrm>
            <a:off x="7757481" y="5026268"/>
            <a:ext cx="1007848" cy="576000"/>
          </a:xfrm>
          <a:prstGeom prst="roundRect">
            <a:avLst/>
          </a:prstGeom>
          <a:solidFill>
            <a:srgbClr val="EC6A52"/>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Arial"/>
                <a:ea typeface="+mn-ea"/>
                <a:cs typeface="+mn-cs"/>
              </a:rPr>
              <a:t>T-</a:t>
            </a:r>
            <a:r>
              <a:rPr kumimoji="0" lang="en-GB" sz="1400" b="1" i="0" u="none" strike="noStrike" kern="1200" cap="none" spc="0" normalizeH="0" baseline="0" noProof="0" dirty="0" err="1">
                <a:ln>
                  <a:noFill/>
                </a:ln>
                <a:solidFill>
                  <a:srgbClr val="FFFFFF"/>
                </a:solidFill>
                <a:effectLst/>
                <a:uLnTx/>
                <a:uFillTx/>
                <a:latin typeface="Arial"/>
                <a:ea typeface="+mn-ea"/>
                <a:cs typeface="+mn-cs"/>
              </a:rPr>
              <a:t>DXd</a:t>
            </a:r>
            <a:r>
              <a:rPr kumimoji="0" lang="en-GB" sz="1400" b="1" i="0" u="none" strike="noStrike" kern="1200" cap="none" spc="0" normalizeH="0" baseline="0" noProof="0" dirty="0">
                <a:ln>
                  <a:noFill/>
                </a:ln>
                <a:solidFill>
                  <a:srgbClr val="FFFFFF"/>
                </a:solidFill>
                <a:effectLst/>
                <a:uLnTx/>
                <a:uFillTx/>
                <a:latin typeface="Arial"/>
                <a:ea typeface="+mn-ea"/>
                <a:cs typeface="+mn-cs"/>
              </a:rPr>
              <a:t>   </a:t>
            </a:r>
            <a:r>
              <a:rPr kumimoji="0" lang="en-GB" sz="1067" b="1" i="0" u="none" strike="noStrike" kern="1200" cap="none" spc="0" normalizeH="0" baseline="0" noProof="0" dirty="0">
                <a:ln>
                  <a:noFill/>
                </a:ln>
                <a:solidFill>
                  <a:srgbClr val="FFFFFF"/>
                </a:solidFill>
                <a:effectLst/>
                <a:uLnTx/>
                <a:uFillTx/>
                <a:latin typeface="Arial"/>
                <a:ea typeface="+mn-ea"/>
                <a:cs typeface="+mn-cs"/>
              </a:rPr>
              <a:t>(HER2 low) </a:t>
            </a:r>
          </a:p>
        </p:txBody>
      </p:sp>
      <p:sp>
        <p:nvSpPr>
          <p:cNvPr id="54" name="Rounded Rectangle 53">
            <a:extLst>
              <a:ext uri="{FF2B5EF4-FFF2-40B4-BE49-F238E27FC236}">
                <a16:creationId xmlns:a16="http://schemas.microsoft.com/office/drawing/2014/main" id="{7A995525-0509-414B-A90B-E187E54C5778}"/>
              </a:ext>
            </a:extLst>
          </p:cNvPr>
          <p:cNvSpPr/>
          <p:nvPr/>
        </p:nvSpPr>
        <p:spPr>
          <a:xfrm>
            <a:off x="9676036" y="3776739"/>
            <a:ext cx="1007848" cy="576000"/>
          </a:xfrm>
          <a:prstGeom prst="roundRect">
            <a:avLst/>
          </a:prstGeom>
          <a:solidFill>
            <a:srgbClr val="EC6A52"/>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Arial"/>
                <a:ea typeface="+mn-ea"/>
                <a:cs typeface="+mn-cs"/>
              </a:rPr>
              <a:t>T-</a:t>
            </a:r>
            <a:r>
              <a:rPr kumimoji="0" lang="en-GB" sz="1400" b="1" i="0" u="none" strike="noStrike" kern="1200" cap="none" spc="0" normalizeH="0" baseline="0" noProof="0" dirty="0" err="1">
                <a:ln>
                  <a:noFill/>
                </a:ln>
                <a:solidFill>
                  <a:srgbClr val="FFFFFF"/>
                </a:solidFill>
                <a:effectLst/>
                <a:uLnTx/>
                <a:uFillTx/>
                <a:latin typeface="Arial"/>
                <a:ea typeface="+mn-ea"/>
                <a:cs typeface="+mn-cs"/>
              </a:rPr>
              <a:t>DXd</a:t>
            </a:r>
            <a:r>
              <a:rPr kumimoji="0" lang="en-GB" sz="1400" b="1" i="0" u="none" strike="noStrike" kern="1200" cap="none" spc="0" normalizeH="0" baseline="0" noProof="0" dirty="0">
                <a:ln>
                  <a:noFill/>
                </a:ln>
                <a:solidFill>
                  <a:srgbClr val="FFFFFF"/>
                </a:solidFill>
                <a:effectLst/>
                <a:uLnTx/>
                <a:uFillTx/>
                <a:latin typeface="Arial"/>
                <a:ea typeface="+mn-ea"/>
                <a:cs typeface="+mn-cs"/>
              </a:rPr>
              <a:t>   </a:t>
            </a:r>
            <a:r>
              <a:rPr kumimoji="0" lang="en-GB" sz="1067" b="1" i="0" u="none" strike="noStrike" kern="1200" cap="none" spc="0" normalizeH="0" baseline="0" noProof="0" dirty="0">
                <a:ln>
                  <a:noFill/>
                </a:ln>
                <a:solidFill>
                  <a:srgbClr val="FFFFFF"/>
                </a:solidFill>
                <a:effectLst/>
                <a:uLnTx/>
                <a:uFillTx/>
                <a:latin typeface="Arial"/>
                <a:ea typeface="+mn-ea"/>
                <a:cs typeface="+mn-cs"/>
              </a:rPr>
              <a:t>(HER2 low) </a:t>
            </a:r>
          </a:p>
        </p:txBody>
      </p:sp>
    </p:spTree>
    <p:extLst>
      <p:ext uri="{BB962C8B-B14F-4D97-AF65-F5344CB8AC3E}">
        <p14:creationId xmlns:p14="http://schemas.microsoft.com/office/powerpoint/2010/main" val="36978664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9"/>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3"/>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4"/>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5"/>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2"/>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41"/>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28"/>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1"/>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44"/>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46"/>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40"/>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53"/>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54"/>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1" nodeType="clickEffect">
                                  <p:stCondLst>
                                    <p:cond delay="0"/>
                                  </p:stCondLst>
                                  <p:childTnLst>
                                    <p:set>
                                      <p:cBhvr>
                                        <p:cTn id="48" dur="1" fill="hold">
                                          <p:stCondLst>
                                            <p:cond delay="0"/>
                                          </p:stCondLst>
                                        </p:cTn>
                                        <p:tgtEl>
                                          <p:spTgt spid="54"/>
                                        </p:tgtEl>
                                        <p:attrNameLst>
                                          <p:attrName>style.visibility</p:attrName>
                                        </p:attrNameLst>
                                      </p:cBhvr>
                                      <p:to>
                                        <p:strVal val="visible"/>
                                      </p:to>
                                    </p:set>
                                  </p:childTnLst>
                                </p:cTn>
                              </p:par>
                              <p:par>
                                <p:cTn id="49" presetID="1" presetClass="entr" presetSubtype="0" fill="hold" grpId="1" nodeType="withEffect">
                                  <p:stCondLst>
                                    <p:cond delay="0"/>
                                  </p:stCondLst>
                                  <p:childTnLst>
                                    <p:set>
                                      <p:cBhvr>
                                        <p:cTn id="50" dur="1" fill="hold">
                                          <p:stCondLst>
                                            <p:cond delay="0"/>
                                          </p:stCondLst>
                                        </p:cTn>
                                        <p:tgtEl>
                                          <p:spTgt spid="5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10" grpId="0" animBg="1"/>
      <p:bldP spid="12" grpId="0" animBg="1"/>
      <p:bldP spid="13" grpId="0" animBg="1"/>
      <p:bldP spid="14" grpId="0" animBg="1"/>
      <p:bldP spid="15" grpId="0" animBg="1"/>
      <p:bldP spid="28" grpId="0" animBg="1"/>
      <p:bldP spid="31" grpId="0" animBg="1"/>
      <p:bldP spid="39" grpId="0" animBg="1"/>
      <p:bldP spid="42" grpId="0" animBg="1"/>
      <p:bldP spid="44" grpId="0" animBg="1"/>
      <p:bldP spid="45" grpId="0" animBg="1"/>
      <p:bldP spid="46" grpId="0" animBg="1"/>
      <p:bldP spid="40" grpId="0" animBg="1"/>
      <p:bldP spid="41" grpId="0" animBg="1"/>
      <p:bldP spid="53" grpId="0" animBg="1"/>
      <p:bldP spid="53" grpId="1" animBg="1"/>
      <p:bldP spid="54" grpId="0" animBg="1"/>
      <p:bldP spid="54" grpId="1" animBg="1"/>
    </p:bld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
            <a:extLst>
              <a:ext uri="{FF2B5EF4-FFF2-40B4-BE49-F238E27FC236}">
                <a16:creationId xmlns:a16="http://schemas.microsoft.com/office/drawing/2014/main" id="{F8DFE3F3-B3B2-5A4B-8443-C4A3F8E601A2}"/>
              </a:ext>
            </a:extLst>
          </p:cNvPr>
          <p:cNvSpPr>
            <a:spLocks noGrp="1"/>
          </p:cNvSpPr>
          <p:nvPr>
            <p:ph type="title"/>
          </p:nvPr>
        </p:nvSpPr>
        <p:spPr>
          <a:xfrm>
            <a:off x="1457326" y="952657"/>
            <a:ext cx="9174071" cy="461665"/>
          </a:xfrm>
        </p:spPr>
        <p:txBody>
          <a:bodyPr/>
          <a:lstStyle/>
          <a:p>
            <a:pPr algn="ctr">
              <a:lnSpc>
                <a:spcPct val="100000"/>
              </a:lnSpc>
            </a:pPr>
            <a:r>
              <a:rPr lang="en-GB" sz="2000" dirty="0">
                <a:solidFill>
                  <a:schemeClr val="tx1"/>
                </a:solidFill>
                <a:latin typeface="Calibri" panose="020F0502020204030204" pitchFamily="34" charset="0"/>
                <a:cs typeface="Calibri" panose="020F0502020204030204" pitchFamily="34" charset="0"/>
              </a:rPr>
              <a:t>Trastuzumab-</a:t>
            </a:r>
            <a:r>
              <a:rPr lang="en-GB" sz="2000" dirty="0" err="1">
                <a:solidFill>
                  <a:schemeClr val="tx1"/>
                </a:solidFill>
                <a:latin typeface="Calibri" panose="020F0502020204030204" pitchFamily="34" charset="0"/>
                <a:cs typeface="Calibri" panose="020F0502020204030204" pitchFamily="34" charset="0"/>
              </a:rPr>
              <a:t>DXd</a:t>
            </a:r>
            <a:r>
              <a:rPr lang="en-GB" sz="2000" dirty="0">
                <a:solidFill>
                  <a:schemeClr val="tx1"/>
                </a:solidFill>
                <a:latin typeface="Calibri" panose="020F0502020204030204" pitchFamily="34" charset="0"/>
                <a:cs typeface="Calibri" panose="020F0502020204030204" pitchFamily="34" charset="0"/>
              </a:rPr>
              <a:t> (DS8201) plus </a:t>
            </a:r>
            <a:r>
              <a:rPr lang="en-GB" sz="2000" dirty="0" err="1">
                <a:solidFill>
                  <a:schemeClr val="tx1"/>
                </a:solidFill>
                <a:latin typeface="Calibri" panose="020F0502020204030204" pitchFamily="34" charset="0"/>
                <a:cs typeface="Calibri" panose="020F0502020204030204" pitchFamily="34" charset="0"/>
              </a:rPr>
              <a:t>Durvalumab</a:t>
            </a:r>
            <a:r>
              <a:rPr lang="en-GB" sz="2000" dirty="0">
                <a:solidFill>
                  <a:schemeClr val="tx1"/>
                </a:solidFill>
                <a:latin typeface="Calibri" panose="020F0502020204030204" pitchFamily="34" charset="0"/>
                <a:cs typeface="Calibri" panose="020F0502020204030204" pitchFamily="34" charset="0"/>
              </a:rPr>
              <a:t>  in 1</a:t>
            </a:r>
            <a:r>
              <a:rPr lang="en-GB" sz="2000" baseline="30000" dirty="0">
                <a:solidFill>
                  <a:schemeClr val="tx1"/>
                </a:solidFill>
                <a:latin typeface="Calibri" panose="020F0502020204030204" pitchFamily="34" charset="0"/>
                <a:cs typeface="Calibri" panose="020F0502020204030204" pitchFamily="34" charset="0"/>
              </a:rPr>
              <a:t>st</a:t>
            </a:r>
            <a:r>
              <a:rPr lang="en-GB" sz="2000" dirty="0">
                <a:solidFill>
                  <a:schemeClr val="tx1"/>
                </a:solidFill>
                <a:latin typeface="Calibri" panose="020F0502020204030204" pitchFamily="34" charset="0"/>
                <a:cs typeface="Calibri" panose="020F0502020204030204" pitchFamily="34" charset="0"/>
              </a:rPr>
              <a:t> line TNBC, HER2-low (IHC1+/2+)</a:t>
            </a:r>
            <a:endParaRPr lang="en-US" sz="2000" i="1" dirty="0">
              <a:solidFill>
                <a:schemeClr val="tx1"/>
              </a:solidFill>
              <a:latin typeface="Calibri" panose="020F0502020204030204" pitchFamily="34" charset="0"/>
              <a:cs typeface="Calibri" panose="020F0502020204030204" pitchFamily="34" charset="0"/>
            </a:endParaRPr>
          </a:p>
        </p:txBody>
      </p:sp>
      <p:sp>
        <p:nvSpPr>
          <p:cNvPr id="12" name="Title 2">
            <a:extLst>
              <a:ext uri="{FF2B5EF4-FFF2-40B4-BE49-F238E27FC236}">
                <a16:creationId xmlns:a16="http://schemas.microsoft.com/office/drawing/2014/main" id="{4B102056-2703-524D-9AA8-E15878FE751E}"/>
              </a:ext>
            </a:extLst>
          </p:cNvPr>
          <p:cNvSpPr txBox="1">
            <a:spLocks/>
          </p:cNvSpPr>
          <p:nvPr/>
        </p:nvSpPr>
        <p:spPr bwMode="auto">
          <a:xfrm>
            <a:off x="450698" y="246734"/>
            <a:ext cx="11290604" cy="75893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bodyPr>
          <a:lstStyle>
            <a:lvl1pPr algn="ctr" defTabSz="321479" rtl="0" fontAlgn="base" hangingPunct="0">
              <a:lnSpc>
                <a:spcPct val="112000"/>
              </a:lnSpc>
              <a:spcBef>
                <a:spcPct val="0"/>
              </a:spcBef>
              <a:spcAft>
                <a:spcPct val="0"/>
              </a:spcAft>
              <a:buClr>
                <a:srgbClr val="000000"/>
              </a:buClr>
              <a:buSzPct val="45000"/>
              <a:buFont typeface="StarSymbol" charset="0"/>
              <a:defRPr sz="3094">
                <a:solidFill>
                  <a:srgbClr val="000000"/>
                </a:solidFill>
                <a:latin typeface="+mj-lt"/>
                <a:ea typeface="+mj-ea"/>
                <a:cs typeface="+mj-cs"/>
              </a:defRPr>
            </a:lvl1pPr>
            <a:lvl2pPr marL="303619" indent="-151809" algn="l" defTabSz="321479" rtl="0" fontAlgn="base" hangingPunct="0">
              <a:spcBef>
                <a:spcPct val="0"/>
              </a:spcBef>
              <a:spcAft>
                <a:spcPct val="0"/>
              </a:spcAft>
              <a:buClr>
                <a:srgbClr val="000000"/>
              </a:buClr>
              <a:buSzPct val="45000"/>
              <a:buFont typeface="StarSymbol" charset="0"/>
              <a:defRPr sz="3094">
                <a:solidFill>
                  <a:srgbClr val="000000"/>
                </a:solidFill>
                <a:latin typeface="Times New Roman" pitchFamily="16" charset="0"/>
                <a:ea typeface="Lucida Sans Unicode" pitchFamily="32" charset="0"/>
                <a:cs typeface="Lucida Sans Unicode" pitchFamily="32" charset="0"/>
              </a:defRPr>
            </a:lvl2pPr>
            <a:lvl3pPr marL="455428" indent="-151809" algn="l" defTabSz="321479" rtl="0" fontAlgn="base" hangingPunct="0">
              <a:spcBef>
                <a:spcPct val="0"/>
              </a:spcBef>
              <a:spcAft>
                <a:spcPct val="0"/>
              </a:spcAft>
              <a:buClr>
                <a:srgbClr val="000000"/>
              </a:buClr>
              <a:buSzPct val="45000"/>
              <a:buFont typeface="StarSymbol" charset="0"/>
              <a:defRPr sz="3094">
                <a:solidFill>
                  <a:srgbClr val="000000"/>
                </a:solidFill>
                <a:latin typeface="Times New Roman" pitchFamily="16" charset="0"/>
                <a:ea typeface="Lucida Sans Unicode" pitchFamily="32" charset="0"/>
                <a:cs typeface="Lucida Sans Unicode" pitchFamily="32" charset="0"/>
              </a:defRPr>
            </a:lvl3pPr>
            <a:lvl4pPr marL="607238" indent="-151809" algn="l" defTabSz="321479" rtl="0" fontAlgn="base" hangingPunct="0">
              <a:spcBef>
                <a:spcPct val="0"/>
              </a:spcBef>
              <a:spcAft>
                <a:spcPct val="0"/>
              </a:spcAft>
              <a:buClr>
                <a:srgbClr val="000000"/>
              </a:buClr>
              <a:buSzPct val="45000"/>
              <a:buFont typeface="StarSymbol" charset="0"/>
              <a:defRPr sz="3094">
                <a:solidFill>
                  <a:srgbClr val="000000"/>
                </a:solidFill>
                <a:latin typeface="Times New Roman" pitchFamily="16" charset="0"/>
                <a:ea typeface="Lucida Sans Unicode" pitchFamily="32" charset="0"/>
                <a:cs typeface="Lucida Sans Unicode" pitchFamily="32" charset="0"/>
              </a:defRPr>
            </a:lvl4pPr>
            <a:lvl5pPr marL="759047" indent="-151809" algn="l" defTabSz="321479" rtl="0" fontAlgn="base" hangingPunct="0">
              <a:spcBef>
                <a:spcPct val="0"/>
              </a:spcBef>
              <a:spcAft>
                <a:spcPct val="0"/>
              </a:spcAft>
              <a:buClr>
                <a:srgbClr val="000000"/>
              </a:buClr>
              <a:buSzPct val="45000"/>
              <a:buFont typeface="StarSymbol" charset="0"/>
              <a:defRPr sz="3094">
                <a:solidFill>
                  <a:srgbClr val="000000"/>
                </a:solidFill>
                <a:latin typeface="Times New Roman" pitchFamily="16" charset="0"/>
                <a:ea typeface="Lucida Sans Unicode" pitchFamily="32" charset="0"/>
                <a:cs typeface="Lucida Sans Unicode" pitchFamily="32" charset="0"/>
              </a:defRPr>
            </a:lvl5pPr>
            <a:lvl6pPr marL="1080526" indent="-151809" algn="l" defTabSz="321479" rtl="0" fontAlgn="base" hangingPunct="0">
              <a:spcBef>
                <a:spcPct val="0"/>
              </a:spcBef>
              <a:spcAft>
                <a:spcPct val="0"/>
              </a:spcAft>
              <a:buClr>
                <a:srgbClr val="000000"/>
              </a:buClr>
              <a:buSzPct val="45000"/>
              <a:buFont typeface="StarSymbol" charset="0"/>
              <a:defRPr sz="3094">
                <a:solidFill>
                  <a:srgbClr val="000000"/>
                </a:solidFill>
                <a:latin typeface="Times New Roman" pitchFamily="16" charset="0"/>
                <a:ea typeface="Lucida Sans Unicode" pitchFamily="32" charset="0"/>
                <a:cs typeface="Lucida Sans Unicode" pitchFamily="32" charset="0"/>
              </a:defRPr>
            </a:lvl6pPr>
            <a:lvl7pPr marL="1402005" indent="-151809" algn="l" defTabSz="321479" rtl="0" fontAlgn="base" hangingPunct="0">
              <a:spcBef>
                <a:spcPct val="0"/>
              </a:spcBef>
              <a:spcAft>
                <a:spcPct val="0"/>
              </a:spcAft>
              <a:buClr>
                <a:srgbClr val="000000"/>
              </a:buClr>
              <a:buSzPct val="45000"/>
              <a:buFont typeface="StarSymbol" charset="0"/>
              <a:defRPr sz="3094">
                <a:solidFill>
                  <a:srgbClr val="000000"/>
                </a:solidFill>
                <a:latin typeface="Times New Roman" pitchFamily="16" charset="0"/>
                <a:ea typeface="Lucida Sans Unicode" pitchFamily="32" charset="0"/>
                <a:cs typeface="Lucida Sans Unicode" pitchFamily="32" charset="0"/>
              </a:defRPr>
            </a:lvl7pPr>
            <a:lvl8pPr marL="1723483" indent="-151809" algn="l" defTabSz="321479" rtl="0" fontAlgn="base" hangingPunct="0">
              <a:spcBef>
                <a:spcPct val="0"/>
              </a:spcBef>
              <a:spcAft>
                <a:spcPct val="0"/>
              </a:spcAft>
              <a:buClr>
                <a:srgbClr val="000000"/>
              </a:buClr>
              <a:buSzPct val="45000"/>
              <a:buFont typeface="StarSymbol" charset="0"/>
              <a:defRPr sz="3094">
                <a:solidFill>
                  <a:srgbClr val="000000"/>
                </a:solidFill>
                <a:latin typeface="Times New Roman" pitchFamily="16" charset="0"/>
                <a:ea typeface="Lucida Sans Unicode" pitchFamily="32" charset="0"/>
                <a:cs typeface="Lucida Sans Unicode" pitchFamily="32" charset="0"/>
              </a:defRPr>
            </a:lvl8pPr>
            <a:lvl9pPr marL="2044962" indent="-151809" algn="l" defTabSz="321479" rtl="0" fontAlgn="base" hangingPunct="0">
              <a:spcBef>
                <a:spcPct val="0"/>
              </a:spcBef>
              <a:spcAft>
                <a:spcPct val="0"/>
              </a:spcAft>
              <a:buClr>
                <a:srgbClr val="000000"/>
              </a:buClr>
              <a:buSzPct val="45000"/>
              <a:buFont typeface="StarSymbol" charset="0"/>
              <a:defRPr sz="3094">
                <a:solidFill>
                  <a:srgbClr val="000000"/>
                </a:solidFill>
                <a:latin typeface="Times New Roman" pitchFamily="16" charset="0"/>
                <a:ea typeface="Lucida Sans Unicode" pitchFamily="32" charset="0"/>
                <a:cs typeface="Lucida Sans Unicode" pitchFamily="32" charset="0"/>
              </a:defRPr>
            </a:lvl9pPr>
          </a:lstStyle>
          <a:p>
            <a:pPr marL="0" marR="0" lvl="0" indent="0" algn="ctr" defTabSz="428617" rtl="0" eaLnBrk="1" fontAlgn="base" latinLnBrk="0" hangingPunct="0">
              <a:lnSpc>
                <a:spcPct val="112000"/>
              </a:lnSpc>
              <a:spcBef>
                <a:spcPct val="0"/>
              </a:spcBef>
              <a:spcAft>
                <a:spcPct val="0"/>
              </a:spcAft>
              <a:buClr>
                <a:srgbClr val="000000"/>
              </a:buClr>
              <a:buSzPct val="45000"/>
              <a:buFont typeface="StarSymbol" charset="0"/>
              <a:buNone/>
              <a:tabLst/>
              <a:defRPr/>
            </a:pPr>
            <a:r>
              <a:rPr kumimoji="0" lang="en-US" sz="3733" b="1" i="0" u="none" strike="noStrike" kern="0" cap="none" spc="0" normalizeH="0" baseline="0" noProof="0" dirty="0">
                <a:ln>
                  <a:noFill/>
                </a:ln>
                <a:solidFill>
                  <a:srgbClr val="000000"/>
                </a:solidFill>
                <a:effectLst/>
                <a:uLnTx/>
                <a:uFillTx/>
                <a:latin typeface="Calibri" panose="020F0502020204030204" pitchFamily="34" charset="0"/>
                <a:ea typeface="+mj-ea"/>
                <a:cs typeface="Calibri" panose="020F0502020204030204" pitchFamily="34" charset="0"/>
              </a:rPr>
              <a:t>Antibody-Drug Conjugates plus CPI/Chemotherapy</a:t>
            </a:r>
            <a:endParaRPr kumimoji="0" lang="en-US" sz="3733" b="1" i="0" u="none" strike="noStrike" kern="0" cap="none" spc="0" normalizeH="0" baseline="30000" noProof="0" dirty="0">
              <a:ln>
                <a:noFill/>
              </a:ln>
              <a:solidFill>
                <a:srgbClr val="000000"/>
              </a:solidFill>
              <a:effectLst/>
              <a:uLnTx/>
              <a:uFillTx/>
              <a:latin typeface="Calibri" panose="020F0502020204030204" pitchFamily="34" charset="0"/>
              <a:ea typeface="+mj-ea"/>
              <a:cs typeface="Calibri" panose="020F0502020204030204" pitchFamily="34" charset="0"/>
            </a:endParaRPr>
          </a:p>
        </p:txBody>
      </p:sp>
      <p:sp>
        <p:nvSpPr>
          <p:cNvPr id="13" name="Content Placeholder 21">
            <a:extLst>
              <a:ext uri="{FF2B5EF4-FFF2-40B4-BE49-F238E27FC236}">
                <a16:creationId xmlns:a16="http://schemas.microsoft.com/office/drawing/2014/main" id="{4AB10A52-81F1-DD42-900F-AF78CC648DB6}"/>
              </a:ext>
            </a:extLst>
          </p:cNvPr>
          <p:cNvSpPr txBox="1">
            <a:spLocks/>
          </p:cNvSpPr>
          <p:nvPr/>
        </p:nvSpPr>
        <p:spPr bwMode="auto">
          <a:xfrm>
            <a:off x="2281608" y="5406088"/>
            <a:ext cx="2646395" cy="466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noAutofit/>
          </a:bodyPr>
          <a:lstStyle>
            <a:lvl1pPr marL="342900" indent="-342900" algn="l" defTabSz="457200" rtl="0" eaLnBrk="1" fontAlgn="base" hangingPunct="1">
              <a:spcBef>
                <a:spcPct val="20000"/>
              </a:spcBef>
              <a:spcAft>
                <a:spcPct val="0"/>
              </a:spcAft>
              <a:buClr>
                <a:schemeClr val="tx1"/>
              </a:buClr>
              <a:buSzPct val="35000"/>
              <a:buFont typeface="Wingdings" panose="05000000000000000000" pitchFamily="2" charset="2"/>
              <a:buChar char="u"/>
              <a:defRPr sz="2100" kern="1200">
                <a:solidFill>
                  <a:schemeClr val="tx2"/>
                </a:solidFill>
                <a:latin typeface="Arial" panose="020B0604020202020204" pitchFamily="34" charset="0"/>
                <a:ea typeface="MS PGothic" pitchFamily="34" charset="-128"/>
                <a:cs typeface="Arial" panose="020B0604020202020204" pitchFamily="34" charset="0"/>
              </a:defRPr>
            </a:lvl1pPr>
            <a:lvl2pPr marL="742950" indent="-285750" algn="l" defTabSz="457200" rtl="0" eaLnBrk="1" fontAlgn="base" hangingPunct="1">
              <a:spcBef>
                <a:spcPct val="20000"/>
              </a:spcBef>
              <a:spcAft>
                <a:spcPct val="0"/>
              </a:spcAft>
              <a:buClr>
                <a:schemeClr val="tx1"/>
              </a:buClr>
              <a:buSzPct val="35000"/>
              <a:buFont typeface="Wingdings" panose="05000000000000000000" pitchFamily="2" charset="2"/>
              <a:buChar char="u"/>
              <a:defRPr sz="1800" kern="1200">
                <a:solidFill>
                  <a:schemeClr val="tx2"/>
                </a:solidFill>
                <a:latin typeface="Arial" panose="020B0604020202020204" pitchFamily="34" charset="0"/>
                <a:ea typeface="MS PGothic" pitchFamily="34" charset="-128"/>
                <a:cs typeface="Arial" panose="020B0604020202020204" pitchFamily="34" charset="0"/>
              </a:defRPr>
            </a:lvl2pPr>
            <a:lvl3pPr marL="1143000" indent="-228600" algn="l" defTabSz="457200" rtl="0" eaLnBrk="1" fontAlgn="base" hangingPunct="1">
              <a:spcBef>
                <a:spcPct val="20000"/>
              </a:spcBef>
              <a:spcAft>
                <a:spcPct val="0"/>
              </a:spcAft>
              <a:buClr>
                <a:schemeClr val="tx1"/>
              </a:buClr>
              <a:buSzPct val="35000"/>
              <a:buFont typeface="Wingdings" panose="05000000000000000000" pitchFamily="2" charset="2"/>
              <a:buChar char="u"/>
              <a:defRPr sz="1500" kern="1200">
                <a:solidFill>
                  <a:schemeClr val="tx2"/>
                </a:solidFill>
                <a:latin typeface="Arial" panose="020B0604020202020204" pitchFamily="34" charset="0"/>
                <a:ea typeface="MS PGothic" pitchFamily="34" charset="-128"/>
                <a:cs typeface="Arial" panose="020B0604020202020204" pitchFamily="34" charset="0"/>
              </a:defRPr>
            </a:lvl3pPr>
            <a:lvl4pPr marL="1600200" indent="-228600" algn="l" defTabSz="457200" rtl="0" eaLnBrk="1" fontAlgn="base" hangingPunct="1">
              <a:spcBef>
                <a:spcPct val="20000"/>
              </a:spcBef>
              <a:spcAft>
                <a:spcPct val="0"/>
              </a:spcAft>
              <a:buFont typeface="Arial" panose="020B0604020202020204" pitchFamily="34" charset="0"/>
              <a:buChar char="–"/>
              <a:defRPr sz="1350" kern="1200">
                <a:solidFill>
                  <a:schemeClr val="tx2"/>
                </a:solidFill>
                <a:latin typeface="+mn-lt"/>
                <a:ea typeface="MS PGothic" pitchFamily="34" charset="-128"/>
                <a:cs typeface="+mn-cs"/>
              </a:defRPr>
            </a:lvl4pPr>
            <a:lvl5pPr marL="2057400" indent="-228600" algn="l" defTabSz="457200" rtl="0" eaLnBrk="1" fontAlgn="base" hangingPunct="1">
              <a:spcBef>
                <a:spcPct val="20000"/>
              </a:spcBef>
              <a:spcAft>
                <a:spcPct val="0"/>
              </a:spcAft>
              <a:buFont typeface="Arial" panose="020B0604020202020204" pitchFamily="34" charset="0"/>
              <a:buChar char="»"/>
              <a:defRPr sz="1350" kern="1200">
                <a:solidFill>
                  <a:schemeClr val="tx2"/>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135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135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135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1350" kern="1200">
                <a:solidFill>
                  <a:schemeClr val="tx1"/>
                </a:solidFill>
                <a:latin typeface="+mn-lt"/>
                <a:ea typeface="+mn-ea"/>
                <a:cs typeface="+mn-cs"/>
              </a:defRPr>
            </a:lvl9pPr>
          </a:lstStyle>
          <a:p>
            <a:pPr marL="0" marR="0" lvl="0" indent="0" algn="ctr" defTabSz="609570" rtl="0" eaLnBrk="1" fontAlgn="base" latinLnBrk="0" hangingPunct="1">
              <a:lnSpc>
                <a:spcPct val="90000"/>
              </a:lnSpc>
              <a:spcBef>
                <a:spcPts val="0"/>
              </a:spcBef>
              <a:spcAft>
                <a:spcPts val="0"/>
              </a:spcAft>
              <a:buClr>
                <a:prstClr val="black"/>
              </a:buClr>
              <a:buSzPct val="35000"/>
              <a:buFont typeface="Wingdings" panose="05000000000000000000" pitchFamily="2" charset="2"/>
              <a:buNone/>
              <a:tabLst/>
              <a:defRPr/>
            </a:pPr>
            <a:r>
              <a:rPr kumimoji="0" lang="en-US" sz="1467" b="1" i="0" u="none" strike="noStrike" kern="1200" cap="none" spc="0" normalizeH="0" baseline="0" noProof="0" dirty="0">
                <a:ln>
                  <a:noFill/>
                </a:ln>
                <a:solidFill>
                  <a:prstClr val="black"/>
                </a:solidFill>
                <a:effectLst/>
                <a:uLnTx/>
                <a:uFillTx/>
                <a:latin typeface="Calibri" panose="020F0502020204030204" pitchFamily="34" charset="0"/>
                <a:ea typeface="MS PGothic" pitchFamily="34" charset="-128"/>
                <a:cs typeface="Calibri" panose="020F0502020204030204" pitchFamily="34" charset="0"/>
              </a:rPr>
              <a:t>HER2 1+ 71%, HER2 2+ 29%</a:t>
            </a:r>
          </a:p>
          <a:p>
            <a:pPr marL="0" marR="0" lvl="0" indent="0" algn="ctr" defTabSz="609570" rtl="0" eaLnBrk="1" fontAlgn="base" latinLnBrk="0" hangingPunct="1">
              <a:lnSpc>
                <a:spcPct val="90000"/>
              </a:lnSpc>
              <a:spcBef>
                <a:spcPts val="0"/>
              </a:spcBef>
              <a:spcAft>
                <a:spcPts val="0"/>
              </a:spcAft>
              <a:buClr>
                <a:prstClr val="black"/>
              </a:buClr>
              <a:buSzPct val="35000"/>
              <a:buFont typeface="Wingdings" panose="05000000000000000000" pitchFamily="2" charset="2"/>
              <a:buNone/>
              <a:tabLst/>
              <a:defRPr/>
            </a:pPr>
            <a:r>
              <a:rPr kumimoji="0" lang="en-US" sz="1467" b="1" i="0" u="none" strike="noStrike" kern="1200" cap="none" spc="0" normalizeH="0" baseline="0" noProof="0" dirty="0">
                <a:ln>
                  <a:noFill/>
                </a:ln>
                <a:solidFill>
                  <a:prstClr val="black"/>
                </a:solidFill>
                <a:effectLst/>
                <a:uLnTx/>
                <a:uFillTx/>
                <a:latin typeface="Calibri" panose="020F0502020204030204" pitchFamily="34" charset="0"/>
                <a:ea typeface="MS PGothic" pitchFamily="34" charset="-128"/>
                <a:cs typeface="Calibri" panose="020F0502020204030204" pitchFamily="34" charset="0"/>
              </a:rPr>
              <a:t>PDL1+ 29%; PDL1- 62%</a:t>
            </a:r>
          </a:p>
        </p:txBody>
      </p:sp>
      <p:pic>
        <p:nvPicPr>
          <p:cNvPr id="14" name="Picture 13">
            <a:extLst>
              <a:ext uri="{FF2B5EF4-FFF2-40B4-BE49-F238E27FC236}">
                <a16:creationId xmlns:a16="http://schemas.microsoft.com/office/drawing/2014/main" id="{B080AAB9-A26E-B746-AED4-300C9CEA224B}"/>
              </a:ext>
            </a:extLst>
          </p:cNvPr>
          <p:cNvPicPr>
            <a:picLocks noChangeAspect="1"/>
          </p:cNvPicPr>
          <p:nvPr/>
        </p:nvPicPr>
        <p:blipFill>
          <a:blip r:embed="rId3"/>
          <a:stretch>
            <a:fillRect/>
          </a:stretch>
        </p:blipFill>
        <p:spPr>
          <a:xfrm>
            <a:off x="15769008" y="3540461"/>
            <a:ext cx="14285689" cy="12503752"/>
          </a:xfrm>
          <a:prstGeom prst="rect">
            <a:avLst/>
          </a:prstGeom>
        </p:spPr>
      </p:pic>
      <p:sp>
        <p:nvSpPr>
          <p:cNvPr id="22" name="Footer Placeholder 4">
            <a:extLst>
              <a:ext uri="{FF2B5EF4-FFF2-40B4-BE49-F238E27FC236}">
                <a16:creationId xmlns:a16="http://schemas.microsoft.com/office/drawing/2014/main" id="{55F76F92-4F75-4F40-B200-C1974BD46DFE}"/>
              </a:ext>
            </a:extLst>
          </p:cNvPr>
          <p:cNvSpPr txBox="1">
            <a:spLocks/>
          </p:cNvSpPr>
          <p:nvPr/>
        </p:nvSpPr>
        <p:spPr>
          <a:xfrm>
            <a:off x="7237206" y="6278278"/>
            <a:ext cx="4876108" cy="366183"/>
          </a:xfrm>
          <a:prstGeom prst="rect">
            <a:avLst/>
          </a:prstGeom>
        </p:spPr>
        <p:txBody>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5pPr>
            <a:lvl6pPr marL="2286000" algn="l" defTabSz="914400" rtl="0" eaLnBrk="1" latinLnBrk="0" hangingPunct="1">
              <a:defRPr kern="1200">
                <a:solidFill>
                  <a:schemeClr val="tx1"/>
                </a:solidFill>
                <a:latin typeface="Calibri" panose="020F0502020204030204" pitchFamily="34" charset="0"/>
                <a:ea typeface="MS PGothic" panose="020B0600070205080204" pitchFamily="34" charset="-128"/>
                <a:cs typeface="+mn-cs"/>
              </a:defRPr>
            </a:lvl6pPr>
            <a:lvl7pPr marL="2743200" algn="l" defTabSz="914400" rtl="0" eaLnBrk="1" latinLnBrk="0" hangingPunct="1">
              <a:defRPr kern="1200">
                <a:solidFill>
                  <a:schemeClr val="tx1"/>
                </a:solidFill>
                <a:latin typeface="Calibri" panose="020F0502020204030204" pitchFamily="34" charset="0"/>
                <a:ea typeface="MS PGothic" panose="020B0600070205080204" pitchFamily="34" charset="-128"/>
                <a:cs typeface="+mn-cs"/>
              </a:defRPr>
            </a:lvl7pPr>
            <a:lvl8pPr marL="3200400" algn="l" defTabSz="914400" rtl="0" eaLnBrk="1" latinLnBrk="0" hangingPunct="1">
              <a:defRPr kern="1200">
                <a:solidFill>
                  <a:schemeClr val="tx1"/>
                </a:solidFill>
                <a:latin typeface="Calibri" panose="020F0502020204030204" pitchFamily="34" charset="0"/>
                <a:ea typeface="MS PGothic" panose="020B0600070205080204" pitchFamily="34" charset="-128"/>
                <a:cs typeface="+mn-cs"/>
              </a:defRPr>
            </a:lvl8pPr>
            <a:lvl9pPr marL="3657600" algn="l" defTabSz="914400" rtl="0" eaLnBrk="1" latinLnBrk="0" hangingPunct="1">
              <a:defRPr kern="1200">
                <a:solidFill>
                  <a:schemeClr val="tx1"/>
                </a:solidFill>
                <a:latin typeface="Calibri" panose="020F0502020204030204" pitchFamily="34" charset="0"/>
                <a:ea typeface="MS PGothic" panose="020B0600070205080204" pitchFamily="34" charset="-128"/>
                <a:cs typeface="+mn-cs"/>
              </a:defRPr>
            </a:lvl9pPr>
          </a:lstStyle>
          <a:p>
            <a:pPr marL="0" marR="0" lvl="0" indent="0" algn="r" defTabSz="609570" rtl="0" eaLnBrk="0" fontAlgn="base" latinLnBrk="0" hangingPunct="0">
              <a:lnSpc>
                <a:spcPct val="100000"/>
              </a:lnSpc>
              <a:spcBef>
                <a:spcPct val="0"/>
              </a:spcBef>
              <a:spcAft>
                <a:spcPct val="0"/>
              </a:spcAft>
              <a:buClrTx/>
              <a:buSzTx/>
              <a:buFontTx/>
              <a:buNone/>
              <a:tabLst/>
              <a:defRPr/>
            </a:pPr>
            <a:r>
              <a:rPr kumimoji="0" lang="en-GB" sz="1333"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Schmid, et al. SABCS 2022</a:t>
            </a:r>
            <a:endParaRPr kumimoji="0" lang="en-US" sz="1333"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2" name="Rectangle 1">
            <a:extLst>
              <a:ext uri="{FF2B5EF4-FFF2-40B4-BE49-F238E27FC236}">
                <a16:creationId xmlns:a16="http://schemas.microsoft.com/office/drawing/2014/main" id="{3811B8A2-2A48-BB44-B98C-A10FEFE8B0D9}"/>
              </a:ext>
            </a:extLst>
          </p:cNvPr>
          <p:cNvSpPr/>
          <p:nvPr/>
        </p:nvSpPr>
        <p:spPr>
          <a:xfrm>
            <a:off x="10631398" y="2058506"/>
            <a:ext cx="184730" cy="461665"/>
          </a:xfrm>
          <a:prstGeom prst="rect">
            <a:avLst/>
          </a:prstGeom>
          <a:solidFill>
            <a:schemeClr val="bg1"/>
          </a:solidFill>
        </p:spPr>
        <p:txBody>
          <a:bodyPr wrap="none" rtlCol="0" anchor="ctr">
            <a:spAutoFit/>
          </a:bodyPr>
          <a:lstStyle/>
          <a:p>
            <a:pPr marL="0" marR="0" lvl="0" indent="0" algn="ctr"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endParaRPr>
          </a:p>
        </p:txBody>
      </p:sp>
      <p:sp>
        <p:nvSpPr>
          <p:cNvPr id="24" name="Content Placeholder 21">
            <a:extLst>
              <a:ext uri="{FF2B5EF4-FFF2-40B4-BE49-F238E27FC236}">
                <a16:creationId xmlns:a16="http://schemas.microsoft.com/office/drawing/2014/main" id="{800A03FB-B6FF-044F-AE09-F62CC8A0647B}"/>
              </a:ext>
            </a:extLst>
          </p:cNvPr>
          <p:cNvSpPr txBox="1">
            <a:spLocks/>
          </p:cNvSpPr>
          <p:nvPr/>
        </p:nvSpPr>
        <p:spPr bwMode="auto">
          <a:xfrm>
            <a:off x="7288998" y="2404493"/>
            <a:ext cx="4021236" cy="3999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noAutofit/>
          </a:bodyPr>
          <a:lstStyle>
            <a:lvl1pPr marL="342900" indent="-342900" algn="l" defTabSz="457200" rtl="0" eaLnBrk="1" fontAlgn="base" hangingPunct="1">
              <a:spcBef>
                <a:spcPct val="20000"/>
              </a:spcBef>
              <a:spcAft>
                <a:spcPct val="0"/>
              </a:spcAft>
              <a:buClr>
                <a:schemeClr val="tx1"/>
              </a:buClr>
              <a:buSzPct val="35000"/>
              <a:buFont typeface="Wingdings" panose="05000000000000000000" pitchFamily="2" charset="2"/>
              <a:buChar char="u"/>
              <a:defRPr sz="2100" kern="1200">
                <a:solidFill>
                  <a:schemeClr val="tx2"/>
                </a:solidFill>
                <a:latin typeface="Arial" panose="020B0604020202020204" pitchFamily="34" charset="0"/>
                <a:ea typeface="MS PGothic" pitchFamily="34" charset="-128"/>
                <a:cs typeface="Arial" panose="020B0604020202020204" pitchFamily="34" charset="0"/>
              </a:defRPr>
            </a:lvl1pPr>
            <a:lvl2pPr marL="742950" indent="-285750" algn="l" defTabSz="457200" rtl="0" eaLnBrk="1" fontAlgn="base" hangingPunct="1">
              <a:spcBef>
                <a:spcPct val="20000"/>
              </a:spcBef>
              <a:spcAft>
                <a:spcPct val="0"/>
              </a:spcAft>
              <a:buClr>
                <a:schemeClr val="tx1"/>
              </a:buClr>
              <a:buSzPct val="35000"/>
              <a:buFont typeface="Wingdings" panose="05000000000000000000" pitchFamily="2" charset="2"/>
              <a:buChar char="u"/>
              <a:defRPr sz="1800" kern="1200">
                <a:solidFill>
                  <a:schemeClr val="tx2"/>
                </a:solidFill>
                <a:latin typeface="Arial" panose="020B0604020202020204" pitchFamily="34" charset="0"/>
                <a:ea typeface="MS PGothic" pitchFamily="34" charset="-128"/>
                <a:cs typeface="Arial" panose="020B0604020202020204" pitchFamily="34" charset="0"/>
              </a:defRPr>
            </a:lvl2pPr>
            <a:lvl3pPr marL="1143000" indent="-228600" algn="l" defTabSz="457200" rtl="0" eaLnBrk="1" fontAlgn="base" hangingPunct="1">
              <a:spcBef>
                <a:spcPct val="20000"/>
              </a:spcBef>
              <a:spcAft>
                <a:spcPct val="0"/>
              </a:spcAft>
              <a:buClr>
                <a:schemeClr val="tx1"/>
              </a:buClr>
              <a:buSzPct val="35000"/>
              <a:buFont typeface="Wingdings" panose="05000000000000000000" pitchFamily="2" charset="2"/>
              <a:buChar char="u"/>
              <a:defRPr sz="1500" kern="1200">
                <a:solidFill>
                  <a:schemeClr val="tx2"/>
                </a:solidFill>
                <a:latin typeface="Arial" panose="020B0604020202020204" pitchFamily="34" charset="0"/>
                <a:ea typeface="MS PGothic" pitchFamily="34" charset="-128"/>
                <a:cs typeface="Arial" panose="020B0604020202020204" pitchFamily="34" charset="0"/>
              </a:defRPr>
            </a:lvl3pPr>
            <a:lvl4pPr marL="1600200" indent="-228600" algn="l" defTabSz="457200" rtl="0" eaLnBrk="1" fontAlgn="base" hangingPunct="1">
              <a:spcBef>
                <a:spcPct val="20000"/>
              </a:spcBef>
              <a:spcAft>
                <a:spcPct val="0"/>
              </a:spcAft>
              <a:buFont typeface="Arial" panose="020B0604020202020204" pitchFamily="34" charset="0"/>
              <a:buChar char="–"/>
              <a:defRPr sz="1350" kern="1200">
                <a:solidFill>
                  <a:schemeClr val="tx2"/>
                </a:solidFill>
                <a:latin typeface="+mn-lt"/>
                <a:ea typeface="MS PGothic" pitchFamily="34" charset="-128"/>
                <a:cs typeface="+mn-cs"/>
              </a:defRPr>
            </a:lvl4pPr>
            <a:lvl5pPr marL="2057400" indent="-228600" algn="l" defTabSz="457200" rtl="0" eaLnBrk="1" fontAlgn="base" hangingPunct="1">
              <a:spcBef>
                <a:spcPct val="20000"/>
              </a:spcBef>
              <a:spcAft>
                <a:spcPct val="0"/>
              </a:spcAft>
              <a:buFont typeface="Arial" panose="020B0604020202020204" pitchFamily="34" charset="0"/>
              <a:buChar char="»"/>
              <a:defRPr sz="1350" kern="1200">
                <a:solidFill>
                  <a:schemeClr val="tx2"/>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135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135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135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1350" kern="1200">
                <a:solidFill>
                  <a:schemeClr val="tx1"/>
                </a:solidFill>
                <a:latin typeface="+mn-lt"/>
                <a:ea typeface="+mn-ea"/>
                <a:cs typeface="+mn-cs"/>
              </a:defRPr>
            </a:lvl9pPr>
          </a:lstStyle>
          <a:p>
            <a:pPr marL="679418" marR="0" lvl="0" indent="-679418" algn="l" defTabSz="609570" rtl="0" eaLnBrk="1" fontAlgn="base" latinLnBrk="0" hangingPunct="1">
              <a:lnSpc>
                <a:spcPct val="100000"/>
              </a:lnSpc>
              <a:spcBef>
                <a:spcPts val="0"/>
              </a:spcBef>
              <a:spcAft>
                <a:spcPts val="3200"/>
              </a:spcAft>
              <a:buClr>
                <a:prstClr val="black"/>
              </a:buClr>
              <a:buSzPct val="35000"/>
              <a:buFont typeface="Arial" panose="020B0604020202020204" pitchFamily="34" charset="0"/>
              <a:buChar char="•"/>
              <a:tabLst/>
              <a:defRPr/>
            </a:pPr>
            <a:r>
              <a:rPr kumimoji="0" lang="en-US" sz="1867" b="1" i="0" u="none" strike="noStrike" kern="1200" cap="none" spc="0" normalizeH="0" baseline="0" noProof="0" dirty="0">
                <a:ln>
                  <a:noFill/>
                </a:ln>
                <a:solidFill>
                  <a:prstClr val="black"/>
                </a:solidFill>
                <a:effectLst/>
                <a:uLnTx/>
                <a:uFillTx/>
                <a:latin typeface="Calibri" panose="020F0502020204030204" pitchFamily="34" charset="0"/>
                <a:ea typeface="MS PGothic" pitchFamily="34" charset="-128"/>
                <a:cs typeface="Calibri" panose="020F0502020204030204" pitchFamily="34" charset="0"/>
              </a:rPr>
              <a:t>Objective Response rate 74% </a:t>
            </a:r>
          </a:p>
        </p:txBody>
      </p:sp>
      <p:pic>
        <p:nvPicPr>
          <p:cNvPr id="25" name="Picture 24">
            <a:extLst>
              <a:ext uri="{FF2B5EF4-FFF2-40B4-BE49-F238E27FC236}">
                <a16:creationId xmlns:a16="http://schemas.microsoft.com/office/drawing/2014/main" id="{4F36EBA6-2966-3448-B5D5-CF6DA588DBAC}"/>
              </a:ext>
            </a:extLst>
          </p:cNvPr>
          <p:cNvPicPr>
            <a:picLocks noChangeAspect="1"/>
          </p:cNvPicPr>
          <p:nvPr/>
        </p:nvPicPr>
        <p:blipFill>
          <a:blip r:embed="rId4"/>
          <a:stretch>
            <a:fillRect/>
          </a:stretch>
        </p:blipFill>
        <p:spPr>
          <a:xfrm>
            <a:off x="75161" y="1875413"/>
            <a:ext cx="6097035" cy="4585955"/>
          </a:xfrm>
          <a:prstGeom prst="rect">
            <a:avLst/>
          </a:prstGeom>
        </p:spPr>
      </p:pic>
      <p:sp>
        <p:nvSpPr>
          <p:cNvPr id="11" name="Content Placeholder 21">
            <a:extLst>
              <a:ext uri="{FF2B5EF4-FFF2-40B4-BE49-F238E27FC236}">
                <a16:creationId xmlns:a16="http://schemas.microsoft.com/office/drawing/2014/main" id="{771E7A1B-2282-4248-9E4D-D6C834A4EFCD}"/>
              </a:ext>
            </a:extLst>
          </p:cNvPr>
          <p:cNvSpPr>
            <a:spLocks noGrp="1"/>
          </p:cNvSpPr>
          <p:nvPr>
            <p:ph sz="half" idx="1"/>
          </p:nvPr>
        </p:nvSpPr>
        <p:spPr>
          <a:xfrm>
            <a:off x="1101843" y="2058506"/>
            <a:ext cx="4021236" cy="399967"/>
          </a:xfrm>
        </p:spPr>
        <p:txBody>
          <a:bodyPr>
            <a:noAutofit/>
          </a:bodyPr>
          <a:lstStyle/>
          <a:p>
            <a:pPr marL="679418" indent="-679418">
              <a:spcBef>
                <a:spcPts val="0"/>
              </a:spcBef>
              <a:spcAft>
                <a:spcPts val="2000"/>
              </a:spcAft>
              <a:buFont typeface="Arial" panose="020B0604020202020204" pitchFamily="34" charset="0"/>
              <a:buChar char="•"/>
            </a:pPr>
            <a:r>
              <a:rPr lang="en-US" sz="1867" b="1" dirty="0">
                <a:solidFill>
                  <a:schemeClr val="tx1"/>
                </a:solidFill>
                <a:latin typeface="Calibri" panose="020F0502020204030204" pitchFamily="34" charset="0"/>
                <a:cs typeface="Calibri" panose="020F0502020204030204" pitchFamily="34" charset="0"/>
              </a:rPr>
              <a:t>Objective Response rate 56.9% Unconfirmed Response 60.3%</a:t>
            </a:r>
          </a:p>
          <a:p>
            <a:pPr marL="679418" indent="-679418">
              <a:spcBef>
                <a:spcPts val="0"/>
              </a:spcBef>
              <a:spcAft>
                <a:spcPts val="3200"/>
              </a:spcAft>
              <a:buFont typeface="Arial" panose="020B0604020202020204" pitchFamily="34" charset="0"/>
              <a:buChar char="•"/>
            </a:pPr>
            <a:r>
              <a:rPr lang="en-US" sz="1867" b="1" dirty="0">
                <a:solidFill>
                  <a:schemeClr val="tx1"/>
                </a:solidFill>
                <a:latin typeface="Calibri" panose="020F0502020204030204" pitchFamily="34" charset="0"/>
                <a:cs typeface="Calibri" panose="020F0502020204030204" pitchFamily="34" charset="0"/>
              </a:rPr>
              <a:t>IHC1+ 67.7%, IHC2+ 38.1%</a:t>
            </a:r>
          </a:p>
          <a:p>
            <a:pPr marL="679418" indent="-679418">
              <a:spcBef>
                <a:spcPts val="0"/>
              </a:spcBef>
              <a:spcAft>
                <a:spcPts val="3200"/>
              </a:spcAft>
              <a:buFont typeface="Arial" panose="020B0604020202020204" pitchFamily="34" charset="0"/>
              <a:buChar char="•"/>
            </a:pPr>
            <a:endParaRPr lang="en-US" sz="1867" b="1" dirty="0">
              <a:solidFill>
                <a:schemeClr val="tx1"/>
              </a:solidFill>
              <a:latin typeface="Calibri" panose="020F0502020204030204" pitchFamily="34" charset="0"/>
              <a:cs typeface="Calibri" panose="020F0502020204030204" pitchFamily="34" charset="0"/>
            </a:endParaRPr>
          </a:p>
          <a:p>
            <a:pPr marL="679418" indent="-679418">
              <a:spcBef>
                <a:spcPts val="0"/>
              </a:spcBef>
              <a:spcAft>
                <a:spcPts val="3200"/>
              </a:spcAft>
              <a:buFont typeface="Arial" panose="020B0604020202020204" pitchFamily="34" charset="0"/>
              <a:buChar char="•"/>
            </a:pPr>
            <a:endParaRPr lang="en-US" sz="1867" b="1" dirty="0">
              <a:solidFill>
                <a:schemeClr val="tx1"/>
              </a:solidFill>
              <a:latin typeface="Calibri" panose="020F0502020204030204" pitchFamily="34" charset="0"/>
              <a:cs typeface="Calibri" panose="020F0502020204030204" pitchFamily="34" charset="0"/>
            </a:endParaRPr>
          </a:p>
          <a:p>
            <a:pPr marL="679418" indent="-679418">
              <a:spcBef>
                <a:spcPts val="0"/>
              </a:spcBef>
              <a:spcAft>
                <a:spcPts val="3200"/>
              </a:spcAft>
              <a:buFont typeface="Arial" panose="020B0604020202020204" pitchFamily="34" charset="0"/>
              <a:buChar char="•"/>
            </a:pPr>
            <a:r>
              <a:rPr lang="en-US" sz="1867" b="1" dirty="0">
                <a:solidFill>
                  <a:schemeClr val="tx1"/>
                </a:solidFill>
                <a:latin typeface="Calibri" panose="020F0502020204030204" pitchFamily="34" charset="0"/>
                <a:cs typeface="Calibri" panose="020F0502020204030204" pitchFamily="34" charset="0"/>
              </a:rPr>
              <a:t>PDL1+ 12.1%, PDL1 neg 77.6%  </a:t>
            </a:r>
          </a:p>
        </p:txBody>
      </p:sp>
      <p:pic>
        <p:nvPicPr>
          <p:cNvPr id="27" name="Picture 26">
            <a:extLst>
              <a:ext uri="{FF2B5EF4-FFF2-40B4-BE49-F238E27FC236}">
                <a16:creationId xmlns:a16="http://schemas.microsoft.com/office/drawing/2014/main" id="{D9E203E7-079D-824F-A56B-E0D901FFD7E0}"/>
              </a:ext>
            </a:extLst>
          </p:cNvPr>
          <p:cNvPicPr>
            <a:picLocks noChangeAspect="1"/>
          </p:cNvPicPr>
          <p:nvPr/>
        </p:nvPicPr>
        <p:blipFill>
          <a:blip r:embed="rId5"/>
          <a:stretch>
            <a:fillRect/>
          </a:stretch>
        </p:blipFill>
        <p:spPr>
          <a:xfrm>
            <a:off x="6272214" y="2511753"/>
            <a:ext cx="5841100" cy="3257855"/>
          </a:xfrm>
          <a:prstGeom prst="rect">
            <a:avLst/>
          </a:prstGeom>
        </p:spPr>
      </p:pic>
      <p:sp>
        <p:nvSpPr>
          <p:cNvPr id="30" name="Content Placeholder 21">
            <a:extLst>
              <a:ext uri="{FF2B5EF4-FFF2-40B4-BE49-F238E27FC236}">
                <a16:creationId xmlns:a16="http://schemas.microsoft.com/office/drawing/2014/main" id="{631FEF7D-B799-8F4A-958E-1A899A291218}"/>
              </a:ext>
            </a:extLst>
          </p:cNvPr>
          <p:cNvSpPr txBox="1">
            <a:spLocks/>
          </p:cNvSpPr>
          <p:nvPr/>
        </p:nvSpPr>
        <p:spPr bwMode="auto">
          <a:xfrm>
            <a:off x="6685071" y="2003082"/>
            <a:ext cx="4021236" cy="3999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noAutofit/>
          </a:bodyPr>
          <a:lstStyle>
            <a:lvl1pPr marL="457189" indent="-457189" algn="l" defTabSz="609585" rtl="0" eaLnBrk="1" fontAlgn="base" hangingPunct="1">
              <a:spcBef>
                <a:spcPct val="20000"/>
              </a:spcBef>
              <a:spcAft>
                <a:spcPct val="0"/>
              </a:spcAft>
              <a:buClr>
                <a:schemeClr val="tx1"/>
              </a:buClr>
              <a:buSzPct val="35000"/>
              <a:buFont typeface="Wingdings" panose="05000000000000000000" pitchFamily="2" charset="2"/>
              <a:buChar char="u"/>
              <a:defRPr sz="2800" kern="1200">
                <a:solidFill>
                  <a:schemeClr val="tx2"/>
                </a:solidFill>
                <a:latin typeface="Arial" panose="020B0604020202020204" pitchFamily="34" charset="0"/>
                <a:ea typeface="MS PGothic" pitchFamily="34" charset="-128"/>
                <a:cs typeface="Arial" panose="020B0604020202020204" pitchFamily="34" charset="0"/>
              </a:defRPr>
            </a:lvl1pPr>
            <a:lvl2pPr marL="990575" indent="-380990" algn="l" defTabSz="609585" rtl="0" eaLnBrk="1" fontAlgn="base" hangingPunct="1">
              <a:spcBef>
                <a:spcPct val="20000"/>
              </a:spcBef>
              <a:spcAft>
                <a:spcPct val="0"/>
              </a:spcAft>
              <a:buClr>
                <a:schemeClr val="tx1"/>
              </a:buClr>
              <a:buSzPct val="35000"/>
              <a:buFont typeface="Wingdings" panose="05000000000000000000" pitchFamily="2" charset="2"/>
              <a:buChar char="u"/>
              <a:defRPr sz="2400" kern="1200">
                <a:solidFill>
                  <a:schemeClr val="tx2"/>
                </a:solidFill>
                <a:latin typeface="Arial" panose="020B0604020202020204" pitchFamily="34" charset="0"/>
                <a:ea typeface="MS PGothic" pitchFamily="34" charset="-128"/>
                <a:cs typeface="Arial" panose="020B0604020202020204" pitchFamily="34" charset="0"/>
              </a:defRPr>
            </a:lvl2pPr>
            <a:lvl3pPr marL="1523962" indent="-304792" algn="l" defTabSz="609585" rtl="0" eaLnBrk="1" fontAlgn="base" hangingPunct="1">
              <a:spcBef>
                <a:spcPct val="20000"/>
              </a:spcBef>
              <a:spcAft>
                <a:spcPct val="0"/>
              </a:spcAft>
              <a:buClr>
                <a:schemeClr val="tx1"/>
              </a:buClr>
              <a:buSzPct val="35000"/>
              <a:buFont typeface="Wingdings" panose="05000000000000000000" pitchFamily="2" charset="2"/>
              <a:buChar char="u"/>
              <a:defRPr sz="2000" kern="1200">
                <a:solidFill>
                  <a:schemeClr val="tx2"/>
                </a:solidFill>
                <a:latin typeface="Arial" panose="020B0604020202020204" pitchFamily="34" charset="0"/>
                <a:ea typeface="MS PGothic" pitchFamily="34" charset="-128"/>
                <a:cs typeface="Arial" panose="020B0604020202020204" pitchFamily="34" charset="0"/>
              </a:defRPr>
            </a:lvl3pPr>
            <a:lvl4pPr marL="2133547" indent="-304792" algn="l" defTabSz="609585" rtl="0" eaLnBrk="1" fontAlgn="base" hangingPunct="1">
              <a:spcBef>
                <a:spcPct val="20000"/>
              </a:spcBef>
              <a:spcAft>
                <a:spcPct val="0"/>
              </a:spcAft>
              <a:buFont typeface="Arial" panose="020B0604020202020204" pitchFamily="34" charset="0"/>
              <a:buChar char="–"/>
              <a:defRPr sz="1800" kern="1200">
                <a:solidFill>
                  <a:schemeClr val="tx2"/>
                </a:solidFill>
                <a:latin typeface="+mn-lt"/>
                <a:ea typeface="MS PGothic" pitchFamily="34" charset="-128"/>
                <a:cs typeface="+mn-cs"/>
              </a:defRPr>
            </a:lvl4pPr>
            <a:lvl5pPr marL="2743131" indent="-304792" algn="l" defTabSz="609585" rtl="0" eaLnBrk="1" fontAlgn="base" hangingPunct="1">
              <a:spcBef>
                <a:spcPct val="20000"/>
              </a:spcBef>
              <a:spcAft>
                <a:spcPct val="0"/>
              </a:spcAft>
              <a:buFont typeface="Arial" panose="020B0604020202020204" pitchFamily="34" charset="0"/>
              <a:buChar char="»"/>
              <a:defRPr sz="1800" kern="1200">
                <a:solidFill>
                  <a:schemeClr val="tx2"/>
                </a:solidFill>
                <a:latin typeface="+mn-lt"/>
                <a:ea typeface="MS PGothic" pitchFamily="34" charset="-128"/>
                <a:cs typeface="+mn-cs"/>
              </a:defRPr>
            </a:lvl5pPr>
            <a:lvl6pPr marL="3352716" indent="-304792" algn="l" defTabSz="609585" rtl="0" eaLnBrk="1" latinLnBrk="0" hangingPunct="1">
              <a:spcBef>
                <a:spcPct val="20000"/>
              </a:spcBef>
              <a:buFont typeface="Arial"/>
              <a:buChar char="•"/>
              <a:defRPr sz="1800" kern="1200">
                <a:solidFill>
                  <a:schemeClr val="tx1"/>
                </a:solidFill>
                <a:latin typeface="+mn-lt"/>
                <a:ea typeface="+mn-ea"/>
                <a:cs typeface="+mn-cs"/>
              </a:defRPr>
            </a:lvl6pPr>
            <a:lvl7pPr marL="3962301" indent="-304792" algn="l" defTabSz="609585" rtl="0" eaLnBrk="1" latinLnBrk="0" hangingPunct="1">
              <a:spcBef>
                <a:spcPct val="20000"/>
              </a:spcBef>
              <a:buFont typeface="Arial"/>
              <a:buChar char="•"/>
              <a:defRPr sz="1800" kern="1200">
                <a:solidFill>
                  <a:schemeClr val="tx1"/>
                </a:solidFill>
                <a:latin typeface="+mn-lt"/>
                <a:ea typeface="+mn-ea"/>
                <a:cs typeface="+mn-cs"/>
              </a:defRPr>
            </a:lvl7pPr>
            <a:lvl8pPr marL="4571886" indent="-304792" algn="l" defTabSz="609585" rtl="0" eaLnBrk="1" latinLnBrk="0" hangingPunct="1">
              <a:spcBef>
                <a:spcPct val="20000"/>
              </a:spcBef>
              <a:buFont typeface="Arial"/>
              <a:buChar char="•"/>
              <a:defRPr sz="1800" kern="1200">
                <a:solidFill>
                  <a:schemeClr val="tx1"/>
                </a:solidFill>
                <a:latin typeface="+mn-lt"/>
                <a:ea typeface="+mn-ea"/>
                <a:cs typeface="+mn-cs"/>
              </a:defRPr>
            </a:lvl8pPr>
            <a:lvl9pPr marL="5181470" indent="-304792" algn="l" defTabSz="609585" rtl="0" eaLnBrk="1" latinLnBrk="0" hangingPunct="1">
              <a:spcBef>
                <a:spcPct val="20000"/>
              </a:spcBef>
              <a:buFont typeface="Arial"/>
              <a:buChar char="•"/>
              <a:defRPr sz="1800" kern="1200">
                <a:solidFill>
                  <a:schemeClr val="tx1"/>
                </a:solidFill>
                <a:latin typeface="+mn-lt"/>
                <a:ea typeface="+mn-ea"/>
                <a:cs typeface="+mn-cs"/>
              </a:defRPr>
            </a:lvl9pPr>
          </a:lstStyle>
          <a:p>
            <a:pPr marL="679418" marR="0" lvl="0" indent="-679418" algn="l" defTabSz="609570" rtl="0" eaLnBrk="1" fontAlgn="base" latinLnBrk="0" hangingPunct="1">
              <a:lnSpc>
                <a:spcPct val="100000"/>
              </a:lnSpc>
              <a:spcBef>
                <a:spcPts val="0"/>
              </a:spcBef>
              <a:spcAft>
                <a:spcPts val="2000"/>
              </a:spcAft>
              <a:buClr>
                <a:prstClr val="black"/>
              </a:buClr>
              <a:buSzPct val="35000"/>
              <a:buFont typeface="Arial" panose="020B0604020202020204" pitchFamily="34" charset="0"/>
              <a:buChar char="•"/>
              <a:tabLst/>
              <a:defRPr/>
            </a:pPr>
            <a:r>
              <a:rPr kumimoji="0" lang="en-US" sz="1867" b="1" i="0" u="none" strike="noStrike" kern="1200" cap="none" spc="0" normalizeH="0" baseline="0" noProof="0" dirty="0">
                <a:ln>
                  <a:noFill/>
                </a:ln>
                <a:solidFill>
                  <a:prstClr val="black"/>
                </a:solidFill>
                <a:effectLst/>
                <a:uLnTx/>
                <a:uFillTx/>
                <a:latin typeface="Calibri" panose="020F0502020204030204" pitchFamily="34" charset="0"/>
                <a:ea typeface="MS PGothic" pitchFamily="34" charset="-128"/>
                <a:cs typeface="Calibri" panose="020F0502020204030204" pitchFamily="34" charset="0"/>
              </a:rPr>
              <a:t>Median PFS 12.6 months       Median F/U 13.4 months </a:t>
            </a:r>
          </a:p>
          <a:p>
            <a:pPr marL="679418" marR="0" lvl="0" indent="-679418" algn="l" defTabSz="609570" rtl="0" eaLnBrk="1" fontAlgn="base" latinLnBrk="0" hangingPunct="1">
              <a:lnSpc>
                <a:spcPct val="100000"/>
              </a:lnSpc>
              <a:spcBef>
                <a:spcPts val="0"/>
              </a:spcBef>
              <a:spcAft>
                <a:spcPts val="2000"/>
              </a:spcAft>
              <a:buClr>
                <a:prstClr val="black"/>
              </a:buClr>
              <a:buSzPct val="35000"/>
              <a:buFont typeface="Arial" panose="020B0604020202020204" pitchFamily="34" charset="0"/>
              <a:buChar char="•"/>
              <a:tabLst/>
              <a:defRPr/>
            </a:pPr>
            <a:r>
              <a:rPr kumimoji="0" lang="en-US" sz="1867" b="1" i="0" u="none" strike="noStrike" kern="1200" cap="none" spc="0" normalizeH="0" baseline="0" noProof="0" dirty="0">
                <a:ln>
                  <a:noFill/>
                </a:ln>
                <a:solidFill>
                  <a:prstClr val="black"/>
                </a:solidFill>
                <a:effectLst/>
                <a:uLnTx/>
                <a:uFillTx/>
                <a:latin typeface="Calibri" panose="020F0502020204030204" pitchFamily="34" charset="0"/>
                <a:ea typeface="MS PGothic" pitchFamily="34" charset="-128"/>
                <a:cs typeface="Calibri" panose="020F0502020204030204" pitchFamily="34" charset="0"/>
              </a:rPr>
              <a:t>69.78% ongoing response </a:t>
            </a:r>
          </a:p>
        </p:txBody>
      </p:sp>
    </p:spTree>
    <p:extLst>
      <p:ext uri="{BB962C8B-B14F-4D97-AF65-F5344CB8AC3E}">
        <p14:creationId xmlns:p14="http://schemas.microsoft.com/office/powerpoint/2010/main" val="1143610468"/>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Picture 6" descr="Chart&#10;&#10;Description automatically generated">
            <a:extLst>
              <a:ext uri="{FF2B5EF4-FFF2-40B4-BE49-F238E27FC236}">
                <a16:creationId xmlns:a16="http://schemas.microsoft.com/office/drawing/2014/main" id="{8C427109-0F5E-284F-8900-02C8AA29290E}"/>
              </a:ext>
            </a:extLst>
          </p:cNvPr>
          <p:cNvPicPr>
            <a:picLocks noChangeAspect="1"/>
          </p:cNvPicPr>
          <p:nvPr/>
        </p:nvPicPr>
        <p:blipFill>
          <a:blip r:embed="rId3"/>
          <a:stretch>
            <a:fillRect/>
          </a:stretch>
        </p:blipFill>
        <p:spPr>
          <a:xfrm>
            <a:off x="6176678" y="2575595"/>
            <a:ext cx="5767669" cy="3710508"/>
          </a:xfrm>
          <a:prstGeom prst="rect">
            <a:avLst/>
          </a:prstGeom>
        </p:spPr>
      </p:pic>
      <p:pic>
        <p:nvPicPr>
          <p:cNvPr id="15" name="Picture 5" descr="Chart, bar chart&#10;&#10;Description automatically generated">
            <a:extLst>
              <a:ext uri="{FF2B5EF4-FFF2-40B4-BE49-F238E27FC236}">
                <a16:creationId xmlns:a16="http://schemas.microsoft.com/office/drawing/2014/main" id="{FE6B6023-7C01-9449-A2AF-94E4CA3CCABE}"/>
              </a:ext>
            </a:extLst>
          </p:cNvPr>
          <p:cNvPicPr>
            <a:picLocks noChangeAspect="1"/>
          </p:cNvPicPr>
          <p:nvPr/>
        </p:nvPicPr>
        <p:blipFill>
          <a:blip r:embed="rId4"/>
          <a:stretch>
            <a:fillRect/>
          </a:stretch>
        </p:blipFill>
        <p:spPr>
          <a:xfrm>
            <a:off x="0" y="1840861"/>
            <a:ext cx="6176679" cy="4323881"/>
          </a:xfrm>
          <a:prstGeom prst="rect">
            <a:avLst/>
          </a:prstGeom>
        </p:spPr>
      </p:pic>
      <p:sp>
        <p:nvSpPr>
          <p:cNvPr id="17" name="Title 1">
            <a:extLst>
              <a:ext uri="{FF2B5EF4-FFF2-40B4-BE49-F238E27FC236}">
                <a16:creationId xmlns:a16="http://schemas.microsoft.com/office/drawing/2014/main" id="{F8DFE3F3-B3B2-5A4B-8443-C4A3F8E601A2}"/>
              </a:ext>
            </a:extLst>
          </p:cNvPr>
          <p:cNvSpPr>
            <a:spLocks noGrp="1"/>
          </p:cNvSpPr>
          <p:nvPr>
            <p:ph type="title"/>
          </p:nvPr>
        </p:nvSpPr>
        <p:spPr>
          <a:xfrm>
            <a:off x="1457326" y="952657"/>
            <a:ext cx="9174071" cy="461665"/>
          </a:xfrm>
        </p:spPr>
        <p:txBody>
          <a:bodyPr/>
          <a:lstStyle/>
          <a:p>
            <a:pPr algn="ctr">
              <a:lnSpc>
                <a:spcPct val="100000"/>
              </a:lnSpc>
            </a:pPr>
            <a:r>
              <a:rPr lang="en-GB" sz="2000" dirty="0">
                <a:solidFill>
                  <a:schemeClr val="tx1"/>
                </a:solidFill>
                <a:latin typeface="Calibri" panose="020F0502020204030204" pitchFamily="34" charset="0"/>
                <a:cs typeface="Calibri" panose="020F0502020204030204" pitchFamily="34" charset="0"/>
              </a:rPr>
              <a:t>Dato-</a:t>
            </a:r>
            <a:r>
              <a:rPr lang="en-GB" sz="2000" dirty="0" err="1">
                <a:solidFill>
                  <a:schemeClr val="tx1"/>
                </a:solidFill>
                <a:latin typeface="Calibri" panose="020F0502020204030204" pitchFamily="34" charset="0"/>
                <a:cs typeface="Calibri" panose="020F0502020204030204" pitchFamily="34" charset="0"/>
              </a:rPr>
              <a:t>DXd</a:t>
            </a:r>
            <a:r>
              <a:rPr lang="en-GB" sz="2000" dirty="0">
                <a:solidFill>
                  <a:schemeClr val="tx1"/>
                </a:solidFill>
                <a:latin typeface="Calibri" panose="020F0502020204030204" pitchFamily="34" charset="0"/>
                <a:cs typeface="Calibri" panose="020F0502020204030204" pitchFamily="34" charset="0"/>
              </a:rPr>
              <a:t> plus </a:t>
            </a:r>
            <a:r>
              <a:rPr lang="en-GB" sz="2000" dirty="0" err="1">
                <a:solidFill>
                  <a:schemeClr val="tx1"/>
                </a:solidFill>
                <a:latin typeface="Calibri" panose="020F0502020204030204" pitchFamily="34" charset="0"/>
                <a:cs typeface="Calibri" panose="020F0502020204030204" pitchFamily="34" charset="0"/>
              </a:rPr>
              <a:t>Durvalumab</a:t>
            </a:r>
            <a:r>
              <a:rPr lang="en-GB" sz="2000" dirty="0">
                <a:solidFill>
                  <a:schemeClr val="tx1"/>
                </a:solidFill>
                <a:latin typeface="Calibri" panose="020F0502020204030204" pitchFamily="34" charset="0"/>
                <a:cs typeface="Calibri" panose="020F0502020204030204" pitchFamily="34" charset="0"/>
              </a:rPr>
              <a:t>  in 1</a:t>
            </a:r>
            <a:r>
              <a:rPr lang="en-GB" sz="2000" baseline="30000" dirty="0">
                <a:solidFill>
                  <a:schemeClr val="tx1"/>
                </a:solidFill>
                <a:latin typeface="Calibri" panose="020F0502020204030204" pitchFamily="34" charset="0"/>
                <a:cs typeface="Calibri" panose="020F0502020204030204" pitchFamily="34" charset="0"/>
              </a:rPr>
              <a:t>st</a:t>
            </a:r>
            <a:r>
              <a:rPr lang="en-GB" sz="2000" dirty="0">
                <a:solidFill>
                  <a:schemeClr val="tx1"/>
                </a:solidFill>
                <a:latin typeface="Calibri" panose="020F0502020204030204" pitchFamily="34" charset="0"/>
                <a:cs typeface="Calibri" panose="020F0502020204030204" pitchFamily="34" charset="0"/>
              </a:rPr>
              <a:t> line TNBC</a:t>
            </a:r>
            <a:endParaRPr lang="en-US" sz="2000" i="1" dirty="0">
              <a:solidFill>
                <a:schemeClr val="tx1"/>
              </a:solidFill>
              <a:latin typeface="Calibri" panose="020F0502020204030204" pitchFamily="34" charset="0"/>
              <a:cs typeface="Calibri" panose="020F0502020204030204" pitchFamily="34" charset="0"/>
            </a:endParaRPr>
          </a:p>
        </p:txBody>
      </p:sp>
      <p:sp>
        <p:nvSpPr>
          <p:cNvPr id="12" name="Title 2">
            <a:extLst>
              <a:ext uri="{FF2B5EF4-FFF2-40B4-BE49-F238E27FC236}">
                <a16:creationId xmlns:a16="http://schemas.microsoft.com/office/drawing/2014/main" id="{4B102056-2703-524D-9AA8-E15878FE751E}"/>
              </a:ext>
            </a:extLst>
          </p:cNvPr>
          <p:cNvSpPr txBox="1">
            <a:spLocks/>
          </p:cNvSpPr>
          <p:nvPr/>
        </p:nvSpPr>
        <p:spPr bwMode="auto">
          <a:xfrm>
            <a:off x="450698" y="246734"/>
            <a:ext cx="11290604" cy="75893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bodyPr>
          <a:lstStyle>
            <a:lvl1pPr algn="ctr" defTabSz="321479" rtl="0" fontAlgn="base" hangingPunct="0">
              <a:lnSpc>
                <a:spcPct val="112000"/>
              </a:lnSpc>
              <a:spcBef>
                <a:spcPct val="0"/>
              </a:spcBef>
              <a:spcAft>
                <a:spcPct val="0"/>
              </a:spcAft>
              <a:buClr>
                <a:srgbClr val="000000"/>
              </a:buClr>
              <a:buSzPct val="45000"/>
              <a:buFont typeface="StarSymbol" charset="0"/>
              <a:defRPr sz="3094">
                <a:solidFill>
                  <a:srgbClr val="000000"/>
                </a:solidFill>
                <a:latin typeface="+mj-lt"/>
                <a:ea typeface="+mj-ea"/>
                <a:cs typeface="+mj-cs"/>
              </a:defRPr>
            </a:lvl1pPr>
            <a:lvl2pPr marL="303619" indent="-151809" algn="l" defTabSz="321479" rtl="0" fontAlgn="base" hangingPunct="0">
              <a:spcBef>
                <a:spcPct val="0"/>
              </a:spcBef>
              <a:spcAft>
                <a:spcPct val="0"/>
              </a:spcAft>
              <a:buClr>
                <a:srgbClr val="000000"/>
              </a:buClr>
              <a:buSzPct val="45000"/>
              <a:buFont typeface="StarSymbol" charset="0"/>
              <a:defRPr sz="3094">
                <a:solidFill>
                  <a:srgbClr val="000000"/>
                </a:solidFill>
                <a:latin typeface="Times New Roman" pitchFamily="16" charset="0"/>
                <a:ea typeface="Lucida Sans Unicode" pitchFamily="32" charset="0"/>
                <a:cs typeface="Lucida Sans Unicode" pitchFamily="32" charset="0"/>
              </a:defRPr>
            </a:lvl2pPr>
            <a:lvl3pPr marL="455428" indent="-151809" algn="l" defTabSz="321479" rtl="0" fontAlgn="base" hangingPunct="0">
              <a:spcBef>
                <a:spcPct val="0"/>
              </a:spcBef>
              <a:spcAft>
                <a:spcPct val="0"/>
              </a:spcAft>
              <a:buClr>
                <a:srgbClr val="000000"/>
              </a:buClr>
              <a:buSzPct val="45000"/>
              <a:buFont typeface="StarSymbol" charset="0"/>
              <a:defRPr sz="3094">
                <a:solidFill>
                  <a:srgbClr val="000000"/>
                </a:solidFill>
                <a:latin typeface="Times New Roman" pitchFamily="16" charset="0"/>
                <a:ea typeface="Lucida Sans Unicode" pitchFamily="32" charset="0"/>
                <a:cs typeface="Lucida Sans Unicode" pitchFamily="32" charset="0"/>
              </a:defRPr>
            </a:lvl3pPr>
            <a:lvl4pPr marL="607238" indent="-151809" algn="l" defTabSz="321479" rtl="0" fontAlgn="base" hangingPunct="0">
              <a:spcBef>
                <a:spcPct val="0"/>
              </a:spcBef>
              <a:spcAft>
                <a:spcPct val="0"/>
              </a:spcAft>
              <a:buClr>
                <a:srgbClr val="000000"/>
              </a:buClr>
              <a:buSzPct val="45000"/>
              <a:buFont typeface="StarSymbol" charset="0"/>
              <a:defRPr sz="3094">
                <a:solidFill>
                  <a:srgbClr val="000000"/>
                </a:solidFill>
                <a:latin typeface="Times New Roman" pitchFamily="16" charset="0"/>
                <a:ea typeface="Lucida Sans Unicode" pitchFamily="32" charset="0"/>
                <a:cs typeface="Lucida Sans Unicode" pitchFamily="32" charset="0"/>
              </a:defRPr>
            </a:lvl4pPr>
            <a:lvl5pPr marL="759047" indent="-151809" algn="l" defTabSz="321479" rtl="0" fontAlgn="base" hangingPunct="0">
              <a:spcBef>
                <a:spcPct val="0"/>
              </a:spcBef>
              <a:spcAft>
                <a:spcPct val="0"/>
              </a:spcAft>
              <a:buClr>
                <a:srgbClr val="000000"/>
              </a:buClr>
              <a:buSzPct val="45000"/>
              <a:buFont typeface="StarSymbol" charset="0"/>
              <a:defRPr sz="3094">
                <a:solidFill>
                  <a:srgbClr val="000000"/>
                </a:solidFill>
                <a:latin typeface="Times New Roman" pitchFamily="16" charset="0"/>
                <a:ea typeface="Lucida Sans Unicode" pitchFamily="32" charset="0"/>
                <a:cs typeface="Lucida Sans Unicode" pitchFamily="32" charset="0"/>
              </a:defRPr>
            </a:lvl5pPr>
            <a:lvl6pPr marL="1080526" indent="-151809" algn="l" defTabSz="321479" rtl="0" fontAlgn="base" hangingPunct="0">
              <a:spcBef>
                <a:spcPct val="0"/>
              </a:spcBef>
              <a:spcAft>
                <a:spcPct val="0"/>
              </a:spcAft>
              <a:buClr>
                <a:srgbClr val="000000"/>
              </a:buClr>
              <a:buSzPct val="45000"/>
              <a:buFont typeface="StarSymbol" charset="0"/>
              <a:defRPr sz="3094">
                <a:solidFill>
                  <a:srgbClr val="000000"/>
                </a:solidFill>
                <a:latin typeface="Times New Roman" pitchFamily="16" charset="0"/>
                <a:ea typeface="Lucida Sans Unicode" pitchFamily="32" charset="0"/>
                <a:cs typeface="Lucida Sans Unicode" pitchFamily="32" charset="0"/>
              </a:defRPr>
            </a:lvl6pPr>
            <a:lvl7pPr marL="1402005" indent="-151809" algn="l" defTabSz="321479" rtl="0" fontAlgn="base" hangingPunct="0">
              <a:spcBef>
                <a:spcPct val="0"/>
              </a:spcBef>
              <a:spcAft>
                <a:spcPct val="0"/>
              </a:spcAft>
              <a:buClr>
                <a:srgbClr val="000000"/>
              </a:buClr>
              <a:buSzPct val="45000"/>
              <a:buFont typeface="StarSymbol" charset="0"/>
              <a:defRPr sz="3094">
                <a:solidFill>
                  <a:srgbClr val="000000"/>
                </a:solidFill>
                <a:latin typeface="Times New Roman" pitchFamily="16" charset="0"/>
                <a:ea typeface="Lucida Sans Unicode" pitchFamily="32" charset="0"/>
                <a:cs typeface="Lucida Sans Unicode" pitchFamily="32" charset="0"/>
              </a:defRPr>
            </a:lvl7pPr>
            <a:lvl8pPr marL="1723483" indent="-151809" algn="l" defTabSz="321479" rtl="0" fontAlgn="base" hangingPunct="0">
              <a:spcBef>
                <a:spcPct val="0"/>
              </a:spcBef>
              <a:spcAft>
                <a:spcPct val="0"/>
              </a:spcAft>
              <a:buClr>
                <a:srgbClr val="000000"/>
              </a:buClr>
              <a:buSzPct val="45000"/>
              <a:buFont typeface="StarSymbol" charset="0"/>
              <a:defRPr sz="3094">
                <a:solidFill>
                  <a:srgbClr val="000000"/>
                </a:solidFill>
                <a:latin typeface="Times New Roman" pitchFamily="16" charset="0"/>
                <a:ea typeface="Lucida Sans Unicode" pitchFamily="32" charset="0"/>
                <a:cs typeface="Lucida Sans Unicode" pitchFamily="32" charset="0"/>
              </a:defRPr>
            </a:lvl8pPr>
            <a:lvl9pPr marL="2044962" indent="-151809" algn="l" defTabSz="321479" rtl="0" fontAlgn="base" hangingPunct="0">
              <a:spcBef>
                <a:spcPct val="0"/>
              </a:spcBef>
              <a:spcAft>
                <a:spcPct val="0"/>
              </a:spcAft>
              <a:buClr>
                <a:srgbClr val="000000"/>
              </a:buClr>
              <a:buSzPct val="45000"/>
              <a:buFont typeface="StarSymbol" charset="0"/>
              <a:defRPr sz="3094">
                <a:solidFill>
                  <a:srgbClr val="000000"/>
                </a:solidFill>
                <a:latin typeface="Times New Roman" pitchFamily="16" charset="0"/>
                <a:ea typeface="Lucida Sans Unicode" pitchFamily="32" charset="0"/>
                <a:cs typeface="Lucida Sans Unicode" pitchFamily="32" charset="0"/>
              </a:defRPr>
            </a:lvl9pPr>
          </a:lstStyle>
          <a:p>
            <a:pPr marL="0" marR="0" lvl="0" indent="0" algn="ctr" defTabSz="428617" rtl="0" eaLnBrk="1" fontAlgn="base" latinLnBrk="0" hangingPunct="0">
              <a:lnSpc>
                <a:spcPct val="112000"/>
              </a:lnSpc>
              <a:spcBef>
                <a:spcPct val="0"/>
              </a:spcBef>
              <a:spcAft>
                <a:spcPct val="0"/>
              </a:spcAft>
              <a:buClr>
                <a:srgbClr val="000000"/>
              </a:buClr>
              <a:buSzPct val="45000"/>
              <a:buFont typeface="StarSymbol" charset="0"/>
              <a:buNone/>
              <a:tabLst/>
              <a:defRPr/>
            </a:pPr>
            <a:r>
              <a:rPr kumimoji="0" lang="en-US" sz="3733" b="1" i="0" u="none" strike="noStrike" kern="0" cap="none" spc="0" normalizeH="0" baseline="0" noProof="0" dirty="0">
                <a:ln>
                  <a:noFill/>
                </a:ln>
                <a:solidFill>
                  <a:srgbClr val="000000"/>
                </a:solidFill>
                <a:effectLst/>
                <a:uLnTx/>
                <a:uFillTx/>
                <a:latin typeface="Calibri" panose="020F0502020204030204" pitchFamily="34" charset="0"/>
                <a:ea typeface="+mj-ea"/>
                <a:cs typeface="Calibri" panose="020F0502020204030204" pitchFamily="34" charset="0"/>
              </a:rPr>
              <a:t>Antibody-Drug Conjugates plus CPI/Chemotherapy</a:t>
            </a:r>
            <a:endParaRPr kumimoji="0" lang="en-US" sz="3733" b="1" i="0" u="none" strike="noStrike" kern="0" cap="none" spc="0" normalizeH="0" baseline="30000" noProof="0" dirty="0">
              <a:ln>
                <a:noFill/>
              </a:ln>
              <a:solidFill>
                <a:srgbClr val="000000"/>
              </a:solidFill>
              <a:effectLst/>
              <a:uLnTx/>
              <a:uFillTx/>
              <a:latin typeface="Calibri" panose="020F0502020204030204" pitchFamily="34" charset="0"/>
              <a:ea typeface="+mj-ea"/>
              <a:cs typeface="Calibri" panose="020F0502020204030204" pitchFamily="34" charset="0"/>
            </a:endParaRPr>
          </a:p>
        </p:txBody>
      </p:sp>
      <p:pic>
        <p:nvPicPr>
          <p:cNvPr id="14" name="Picture 13">
            <a:extLst>
              <a:ext uri="{FF2B5EF4-FFF2-40B4-BE49-F238E27FC236}">
                <a16:creationId xmlns:a16="http://schemas.microsoft.com/office/drawing/2014/main" id="{B080AAB9-A26E-B746-AED4-300C9CEA224B}"/>
              </a:ext>
            </a:extLst>
          </p:cNvPr>
          <p:cNvPicPr>
            <a:picLocks noChangeAspect="1"/>
          </p:cNvPicPr>
          <p:nvPr/>
        </p:nvPicPr>
        <p:blipFill>
          <a:blip r:embed="rId5"/>
          <a:stretch>
            <a:fillRect/>
          </a:stretch>
        </p:blipFill>
        <p:spPr>
          <a:xfrm>
            <a:off x="15769008" y="3540461"/>
            <a:ext cx="14285689" cy="12503752"/>
          </a:xfrm>
          <a:prstGeom prst="rect">
            <a:avLst/>
          </a:prstGeom>
        </p:spPr>
      </p:pic>
      <p:sp>
        <p:nvSpPr>
          <p:cNvPr id="22" name="Footer Placeholder 4">
            <a:extLst>
              <a:ext uri="{FF2B5EF4-FFF2-40B4-BE49-F238E27FC236}">
                <a16:creationId xmlns:a16="http://schemas.microsoft.com/office/drawing/2014/main" id="{55F76F92-4F75-4F40-B200-C1974BD46DFE}"/>
              </a:ext>
            </a:extLst>
          </p:cNvPr>
          <p:cNvSpPr txBox="1">
            <a:spLocks/>
          </p:cNvSpPr>
          <p:nvPr/>
        </p:nvSpPr>
        <p:spPr>
          <a:xfrm>
            <a:off x="7237206" y="6278278"/>
            <a:ext cx="4876108" cy="366183"/>
          </a:xfrm>
          <a:prstGeom prst="rect">
            <a:avLst/>
          </a:prstGeom>
        </p:spPr>
        <p:txBody>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5pPr>
            <a:lvl6pPr marL="2286000" algn="l" defTabSz="914400" rtl="0" eaLnBrk="1" latinLnBrk="0" hangingPunct="1">
              <a:defRPr kern="1200">
                <a:solidFill>
                  <a:schemeClr val="tx1"/>
                </a:solidFill>
                <a:latin typeface="Calibri" panose="020F0502020204030204" pitchFamily="34" charset="0"/>
                <a:ea typeface="MS PGothic" panose="020B0600070205080204" pitchFamily="34" charset="-128"/>
                <a:cs typeface="+mn-cs"/>
              </a:defRPr>
            </a:lvl6pPr>
            <a:lvl7pPr marL="2743200" algn="l" defTabSz="914400" rtl="0" eaLnBrk="1" latinLnBrk="0" hangingPunct="1">
              <a:defRPr kern="1200">
                <a:solidFill>
                  <a:schemeClr val="tx1"/>
                </a:solidFill>
                <a:latin typeface="Calibri" panose="020F0502020204030204" pitchFamily="34" charset="0"/>
                <a:ea typeface="MS PGothic" panose="020B0600070205080204" pitchFamily="34" charset="-128"/>
                <a:cs typeface="+mn-cs"/>
              </a:defRPr>
            </a:lvl7pPr>
            <a:lvl8pPr marL="3200400" algn="l" defTabSz="914400" rtl="0" eaLnBrk="1" latinLnBrk="0" hangingPunct="1">
              <a:defRPr kern="1200">
                <a:solidFill>
                  <a:schemeClr val="tx1"/>
                </a:solidFill>
                <a:latin typeface="Calibri" panose="020F0502020204030204" pitchFamily="34" charset="0"/>
                <a:ea typeface="MS PGothic" panose="020B0600070205080204" pitchFamily="34" charset="-128"/>
                <a:cs typeface="+mn-cs"/>
              </a:defRPr>
            </a:lvl8pPr>
            <a:lvl9pPr marL="3657600" algn="l" defTabSz="914400" rtl="0" eaLnBrk="1" latinLnBrk="0" hangingPunct="1">
              <a:defRPr kern="1200">
                <a:solidFill>
                  <a:schemeClr val="tx1"/>
                </a:solidFill>
                <a:latin typeface="Calibri" panose="020F0502020204030204" pitchFamily="34" charset="0"/>
                <a:ea typeface="MS PGothic" panose="020B0600070205080204" pitchFamily="34" charset="-128"/>
                <a:cs typeface="+mn-cs"/>
              </a:defRPr>
            </a:lvl9pPr>
          </a:lstStyle>
          <a:p>
            <a:pPr marL="0" marR="0" lvl="0" indent="0" algn="r" defTabSz="609570" rtl="0" eaLnBrk="0" fontAlgn="base" latinLnBrk="0" hangingPunct="0">
              <a:lnSpc>
                <a:spcPct val="100000"/>
              </a:lnSpc>
              <a:spcBef>
                <a:spcPct val="0"/>
              </a:spcBef>
              <a:spcAft>
                <a:spcPct val="0"/>
              </a:spcAft>
              <a:buClrTx/>
              <a:buSzTx/>
              <a:buFontTx/>
              <a:buNone/>
              <a:tabLst/>
              <a:defRPr/>
            </a:pPr>
            <a:r>
              <a:rPr kumimoji="0" lang="en-GB" sz="1333"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Schmid, et al. SABCS 2022</a:t>
            </a:r>
            <a:endParaRPr kumimoji="0" lang="en-US" sz="1333"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2" name="Rectangle 1">
            <a:extLst>
              <a:ext uri="{FF2B5EF4-FFF2-40B4-BE49-F238E27FC236}">
                <a16:creationId xmlns:a16="http://schemas.microsoft.com/office/drawing/2014/main" id="{3811B8A2-2A48-BB44-B98C-A10FEFE8B0D9}"/>
              </a:ext>
            </a:extLst>
          </p:cNvPr>
          <p:cNvSpPr/>
          <p:nvPr/>
        </p:nvSpPr>
        <p:spPr>
          <a:xfrm>
            <a:off x="10631398" y="2058506"/>
            <a:ext cx="184730" cy="461665"/>
          </a:xfrm>
          <a:prstGeom prst="rect">
            <a:avLst/>
          </a:prstGeom>
          <a:solidFill>
            <a:schemeClr val="bg1"/>
          </a:solidFill>
        </p:spPr>
        <p:txBody>
          <a:bodyPr wrap="none" rtlCol="0" anchor="ctr">
            <a:spAutoFit/>
          </a:bodyPr>
          <a:lstStyle/>
          <a:p>
            <a:pPr marL="0" marR="0" lvl="0" indent="0" algn="ctr" defTabSz="60957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endParaRPr>
          </a:p>
        </p:txBody>
      </p:sp>
      <p:sp>
        <p:nvSpPr>
          <p:cNvPr id="11" name="Content Placeholder 21">
            <a:extLst>
              <a:ext uri="{FF2B5EF4-FFF2-40B4-BE49-F238E27FC236}">
                <a16:creationId xmlns:a16="http://schemas.microsoft.com/office/drawing/2014/main" id="{771E7A1B-2282-4248-9E4D-D6C834A4EFCD}"/>
              </a:ext>
            </a:extLst>
          </p:cNvPr>
          <p:cNvSpPr>
            <a:spLocks noGrp="1"/>
          </p:cNvSpPr>
          <p:nvPr>
            <p:ph sz="half" idx="1"/>
          </p:nvPr>
        </p:nvSpPr>
        <p:spPr>
          <a:xfrm>
            <a:off x="1101843" y="1858522"/>
            <a:ext cx="4021236" cy="399967"/>
          </a:xfrm>
        </p:spPr>
        <p:txBody>
          <a:bodyPr>
            <a:noAutofit/>
          </a:bodyPr>
          <a:lstStyle/>
          <a:p>
            <a:pPr marL="679418" indent="-679418">
              <a:spcBef>
                <a:spcPts val="0"/>
              </a:spcBef>
              <a:spcAft>
                <a:spcPts val="2000"/>
              </a:spcAft>
              <a:buFont typeface="Arial" panose="020B0604020202020204" pitchFamily="34" charset="0"/>
              <a:buChar char="•"/>
            </a:pPr>
            <a:r>
              <a:rPr lang="en-US" sz="1867" b="1" dirty="0">
                <a:solidFill>
                  <a:schemeClr val="tx1"/>
                </a:solidFill>
                <a:latin typeface="Calibri" panose="020F0502020204030204" pitchFamily="34" charset="0"/>
                <a:cs typeface="Calibri" panose="020F0502020204030204" pitchFamily="34" charset="0"/>
              </a:rPr>
              <a:t>Objective Response rate 73.96% Unconfirmed Response 80.0%</a:t>
            </a:r>
          </a:p>
          <a:p>
            <a:pPr marL="679418" indent="-679418">
              <a:spcBef>
                <a:spcPts val="0"/>
              </a:spcBef>
              <a:spcAft>
                <a:spcPts val="3200"/>
              </a:spcAft>
              <a:buFont typeface="Arial" panose="020B0604020202020204" pitchFamily="34" charset="0"/>
              <a:buChar char="•"/>
            </a:pPr>
            <a:r>
              <a:rPr lang="en-US" sz="1867" b="1" dirty="0">
                <a:solidFill>
                  <a:schemeClr val="tx1"/>
                </a:solidFill>
                <a:latin typeface="Calibri" panose="020F0502020204030204" pitchFamily="34" charset="0"/>
                <a:cs typeface="Calibri" panose="020F0502020204030204" pitchFamily="34" charset="0"/>
              </a:rPr>
              <a:t>PD-L1+ 11.5%, PD-L1 neg 86.9% </a:t>
            </a:r>
          </a:p>
        </p:txBody>
      </p:sp>
      <p:sp>
        <p:nvSpPr>
          <p:cNvPr id="30" name="Content Placeholder 21">
            <a:extLst>
              <a:ext uri="{FF2B5EF4-FFF2-40B4-BE49-F238E27FC236}">
                <a16:creationId xmlns:a16="http://schemas.microsoft.com/office/drawing/2014/main" id="{631FEF7D-B799-8F4A-958E-1A899A291218}"/>
              </a:ext>
            </a:extLst>
          </p:cNvPr>
          <p:cNvSpPr txBox="1">
            <a:spLocks/>
          </p:cNvSpPr>
          <p:nvPr/>
        </p:nvSpPr>
        <p:spPr bwMode="auto">
          <a:xfrm>
            <a:off x="6685071" y="1830811"/>
            <a:ext cx="4021236" cy="3999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noAutofit/>
          </a:bodyPr>
          <a:lstStyle>
            <a:lvl1pPr marL="457189" indent="-457189" algn="l" defTabSz="609585" rtl="0" eaLnBrk="1" fontAlgn="base" hangingPunct="1">
              <a:spcBef>
                <a:spcPct val="20000"/>
              </a:spcBef>
              <a:spcAft>
                <a:spcPct val="0"/>
              </a:spcAft>
              <a:buClr>
                <a:schemeClr val="tx1"/>
              </a:buClr>
              <a:buSzPct val="35000"/>
              <a:buFont typeface="Wingdings" panose="05000000000000000000" pitchFamily="2" charset="2"/>
              <a:buChar char="u"/>
              <a:defRPr sz="2800" kern="1200">
                <a:solidFill>
                  <a:schemeClr val="tx2"/>
                </a:solidFill>
                <a:latin typeface="Arial" panose="020B0604020202020204" pitchFamily="34" charset="0"/>
                <a:ea typeface="MS PGothic" pitchFamily="34" charset="-128"/>
                <a:cs typeface="Arial" panose="020B0604020202020204" pitchFamily="34" charset="0"/>
              </a:defRPr>
            </a:lvl1pPr>
            <a:lvl2pPr marL="990575" indent="-380990" algn="l" defTabSz="609585" rtl="0" eaLnBrk="1" fontAlgn="base" hangingPunct="1">
              <a:spcBef>
                <a:spcPct val="20000"/>
              </a:spcBef>
              <a:spcAft>
                <a:spcPct val="0"/>
              </a:spcAft>
              <a:buClr>
                <a:schemeClr val="tx1"/>
              </a:buClr>
              <a:buSzPct val="35000"/>
              <a:buFont typeface="Wingdings" panose="05000000000000000000" pitchFamily="2" charset="2"/>
              <a:buChar char="u"/>
              <a:defRPr sz="2400" kern="1200">
                <a:solidFill>
                  <a:schemeClr val="tx2"/>
                </a:solidFill>
                <a:latin typeface="Arial" panose="020B0604020202020204" pitchFamily="34" charset="0"/>
                <a:ea typeface="MS PGothic" pitchFamily="34" charset="-128"/>
                <a:cs typeface="Arial" panose="020B0604020202020204" pitchFamily="34" charset="0"/>
              </a:defRPr>
            </a:lvl2pPr>
            <a:lvl3pPr marL="1523962" indent="-304792" algn="l" defTabSz="609585" rtl="0" eaLnBrk="1" fontAlgn="base" hangingPunct="1">
              <a:spcBef>
                <a:spcPct val="20000"/>
              </a:spcBef>
              <a:spcAft>
                <a:spcPct val="0"/>
              </a:spcAft>
              <a:buClr>
                <a:schemeClr val="tx1"/>
              </a:buClr>
              <a:buSzPct val="35000"/>
              <a:buFont typeface="Wingdings" panose="05000000000000000000" pitchFamily="2" charset="2"/>
              <a:buChar char="u"/>
              <a:defRPr sz="2000" kern="1200">
                <a:solidFill>
                  <a:schemeClr val="tx2"/>
                </a:solidFill>
                <a:latin typeface="Arial" panose="020B0604020202020204" pitchFamily="34" charset="0"/>
                <a:ea typeface="MS PGothic" pitchFamily="34" charset="-128"/>
                <a:cs typeface="Arial" panose="020B0604020202020204" pitchFamily="34" charset="0"/>
              </a:defRPr>
            </a:lvl3pPr>
            <a:lvl4pPr marL="2133547" indent="-304792" algn="l" defTabSz="609585" rtl="0" eaLnBrk="1" fontAlgn="base" hangingPunct="1">
              <a:spcBef>
                <a:spcPct val="20000"/>
              </a:spcBef>
              <a:spcAft>
                <a:spcPct val="0"/>
              </a:spcAft>
              <a:buFont typeface="Arial" panose="020B0604020202020204" pitchFamily="34" charset="0"/>
              <a:buChar char="–"/>
              <a:defRPr sz="1800" kern="1200">
                <a:solidFill>
                  <a:schemeClr val="tx2"/>
                </a:solidFill>
                <a:latin typeface="+mn-lt"/>
                <a:ea typeface="MS PGothic" pitchFamily="34" charset="-128"/>
                <a:cs typeface="+mn-cs"/>
              </a:defRPr>
            </a:lvl4pPr>
            <a:lvl5pPr marL="2743131" indent="-304792" algn="l" defTabSz="609585" rtl="0" eaLnBrk="1" fontAlgn="base" hangingPunct="1">
              <a:spcBef>
                <a:spcPct val="20000"/>
              </a:spcBef>
              <a:spcAft>
                <a:spcPct val="0"/>
              </a:spcAft>
              <a:buFont typeface="Arial" panose="020B0604020202020204" pitchFamily="34" charset="0"/>
              <a:buChar char="»"/>
              <a:defRPr sz="1800" kern="1200">
                <a:solidFill>
                  <a:schemeClr val="tx2"/>
                </a:solidFill>
                <a:latin typeface="+mn-lt"/>
                <a:ea typeface="MS PGothic" pitchFamily="34" charset="-128"/>
                <a:cs typeface="+mn-cs"/>
              </a:defRPr>
            </a:lvl5pPr>
            <a:lvl6pPr marL="3352716" indent="-304792" algn="l" defTabSz="609585" rtl="0" eaLnBrk="1" latinLnBrk="0" hangingPunct="1">
              <a:spcBef>
                <a:spcPct val="20000"/>
              </a:spcBef>
              <a:buFont typeface="Arial"/>
              <a:buChar char="•"/>
              <a:defRPr sz="1800" kern="1200">
                <a:solidFill>
                  <a:schemeClr val="tx1"/>
                </a:solidFill>
                <a:latin typeface="+mn-lt"/>
                <a:ea typeface="+mn-ea"/>
                <a:cs typeface="+mn-cs"/>
              </a:defRPr>
            </a:lvl6pPr>
            <a:lvl7pPr marL="3962301" indent="-304792" algn="l" defTabSz="609585" rtl="0" eaLnBrk="1" latinLnBrk="0" hangingPunct="1">
              <a:spcBef>
                <a:spcPct val="20000"/>
              </a:spcBef>
              <a:buFont typeface="Arial"/>
              <a:buChar char="•"/>
              <a:defRPr sz="1800" kern="1200">
                <a:solidFill>
                  <a:schemeClr val="tx1"/>
                </a:solidFill>
                <a:latin typeface="+mn-lt"/>
                <a:ea typeface="+mn-ea"/>
                <a:cs typeface="+mn-cs"/>
              </a:defRPr>
            </a:lvl7pPr>
            <a:lvl8pPr marL="4571886" indent="-304792" algn="l" defTabSz="609585" rtl="0" eaLnBrk="1" latinLnBrk="0" hangingPunct="1">
              <a:spcBef>
                <a:spcPct val="20000"/>
              </a:spcBef>
              <a:buFont typeface="Arial"/>
              <a:buChar char="•"/>
              <a:defRPr sz="1800" kern="1200">
                <a:solidFill>
                  <a:schemeClr val="tx1"/>
                </a:solidFill>
                <a:latin typeface="+mn-lt"/>
                <a:ea typeface="+mn-ea"/>
                <a:cs typeface="+mn-cs"/>
              </a:defRPr>
            </a:lvl8pPr>
            <a:lvl9pPr marL="5181470" indent="-304792" algn="l" defTabSz="609585" rtl="0" eaLnBrk="1" latinLnBrk="0" hangingPunct="1">
              <a:spcBef>
                <a:spcPct val="20000"/>
              </a:spcBef>
              <a:buFont typeface="Arial"/>
              <a:buChar char="•"/>
              <a:defRPr sz="1800" kern="1200">
                <a:solidFill>
                  <a:schemeClr val="tx1"/>
                </a:solidFill>
                <a:latin typeface="+mn-lt"/>
                <a:ea typeface="+mn-ea"/>
                <a:cs typeface="+mn-cs"/>
              </a:defRPr>
            </a:lvl9pPr>
          </a:lstStyle>
          <a:p>
            <a:pPr marL="679418" marR="0" lvl="0" indent="-679418" algn="l" defTabSz="609570" rtl="0" eaLnBrk="1" fontAlgn="base" latinLnBrk="0" hangingPunct="1">
              <a:lnSpc>
                <a:spcPct val="100000"/>
              </a:lnSpc>
              <a:spcBef>
                <a:spcPts val="0"/>
              </a:spcBef>
              <a:spcAft>
                <a:spcPts val="2000"/>
              </a:spcAft>
              <a:buClr>
                <a:prstClr val="black"/>
              </a:buClr>
              <a:buSzPct val="35000"/>
              <a:buFont typeface="Arial" panose="020B0604020202020204" pitchFamily="34" charset="0"/>
              <a:buChar char="•"/>
              <a:tabLst/>
              <a:defRPr/>
            </a:pPr>
            <a:r>
              <a:rPr kumimoji="0" lang="en-US" sz="1867" b="1" i="0" u="none" strike="noStrike" kern="1200" cap="none" spc="0" normalizeH="0" baseline="0" noProof="0" dirty="0">
                <a:ln>
                  <a:noFill/>
                </a:ln>
                <a:solidFill>
                  <a:prstClr val="black"/>
                </a:solidFill>
                <a:effectLst/>
                <a:uLnTx/>
                <a:uFillTx/>
                <a:latin typeface="Calibri" panose="020F0502020204030204" pitchFamily="34" charset="0"/>
                <a:ea typeface="MS PGothic" pitchFamily="34" charset="-128"/>
                <a:cs typeface="Calibri" panose="020F0502020204030204" pitchFamily="34" charset="0"/>
              </a:rPr>
              <a:t>Median F/U 7.2 months </a:t>
            </a:r>
          </a:p>
          <a:p>
            <a:pPr marL="679418" marR="0" lvl="0" indent="-679418" algn="l" defTabSz="609570" rtl="0" eaLnBrk="1" fontAlgn="base" latinLnBrk="0" hangingPunct="1">
              <a:lnSpc>
                <a:spcPct val="100000"/>
              </a:lnSpc>
              <a:spcBef>
                <a:spcPts val="0"/>
              </a:spcBef>
              <a:spcAft>
                <a:spcPts val="2000"/>
              </a:spcAft>
              <a:buClr>
                <a:prstClr val="black"/>
              </a:buClr>
              <a:buSzPct val="35000"/>
              <a:buFont typeface="Arial" panose="020B0604020202020204" pitchFamily="34" charset="0"/>
              <a:buChar char="•"/>
              <a:tabLst/>
              <a:defRPr/>
            </a:pPr>
            <a:r>
              <a:rPr kumimoji="0" lang="en-US" sz="1867" b="1" i="0" u="none" strike="noStrike" kern="1200" cap="none" spc="0" normalizeH="0" baseline="0" noProof="0" dirty="0">
                <a:ln>
                  <a:noFill/>
                </a:ln>
                <a:solidFill>
                  <a:prstClr val="black"/>
                </a:solidFill>
                <a:effectLst/>
                <a:uLnTx/>
                <a:uFillTx/>
                <a:latin typeface="Calibri" panose="020F0502020204030204" pitchFamily="34" charset="0"/>
                <a:ea typeface="MS PGothic" pitchFamily="34" charset="-128"/>
                <a:cs typeface="Calibri" panose="020F0502020204030204" pitchFamily="34" charset="0"/>
              </a:rPr>
              <a:t>69.78% ongoing response </a:t>
            </a:r>
          </a:p>
        </p:txBody>
      </p:sp>
    </p:spTree>
    <p:extLst>
      <p:ext uri="{BB962C8B-B14F-4D97-AF65-F5344CB8AC3E}">
        <p14:creationId xmlns:p14="http://schemas.microsoft.com/office/powerpoint/2010/main" val="2084976439"/>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F6533649-61A4-4E68-98BE-CB4AE76D9381}"/>
              </a:ext>
            </a:extLst>
          </p:cNvPr>
          <p:cNvGrpSpPr/>
          <p:nvPr/>
        </p:nvGrpSpPr>
        <p:grpSpPr>
          <a:xfrm>
            <a:off x="243154" y="1720899"/>
            <a:ext cx="5877231" cy="3539509"/>
            <a:chOff x="9330502" y="1763834"/>
            <a:chExt cx="14571489" cy="9878559"/>
          </a:xfrm>
        </p:grpSpPr>
        <p:pic>
          <p:nvPicPr>
            <p:cNvPr id="4" name="Picture 3">
              <a:extLst>
                <a:ext uri="{FF2B5EF4-FFF2-40B4-BE49-F238E27FC236}">
                  <a16:creationId xmlns:a16="http://schemas.microsoft.com/office/drawing/2014/main" id="{F100F8F0-ED3A-4A95-89CD-A3D513A45F6E}"/>
                </a:ext>
              </a:extLst>
            </p:cNvPr>
            <p:cNvPicPr>
              <a:picLocks noChangeAspect="1"/>
            </p:cNvPicPr>
            <p:nvPr/>
          </p:nvPicPr>
          <p:blipFill>
            <a:blip r:embed="rId3"/>
            <a:stretch>
              <a:fillRect/>
            </a:stretch>
          </p:blipFill>
          <p:spPr>
            <a:xfrm>
              <a:off x="9330502" y="1763834"/>
              <a:ext cx="14571489" cy="9878559"/>
            </a:xfrm>
            <a:prstGeom prst="rect">
              <a:avLst/>
            </a:prstGeom>
          </p:spPr>
        </p:pic>
        <p:sp>
          <p:nvSpPr>
            <p:cNvPr id="8" name="Rectangle 7">
              <a:extLst>
                <a:ext uri="{FF2B5EF4-FFF2-40B4-BE49-F238E27FC236}">
                  <a16:creationId xmlns:a16="http://schemas.microsoft.com/office/drawing/2014/main" id="{831C0193-E756-491D-9120-2C3444EBF819}"/>
                </a:ext>
              </a:extLst>
            </p:cNvPr>
            <p:cNvSpPr/>
            <p:nvPr/>
          </p:nvSpPr>
          <p:spPr>
            <a:xfrm>
              <a:off x="18798363" y="1763834"/>
              <a:ext cx="4933507" cy="314840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Arial Narrow"/>
                <a:ea typeface="+mn-ea"/>
                <a:cs typeface="+mn-cs"/>
              </a:endParaRPr>
            </a:p>
          </p:txBody>
        </p:sp>
        <p:pic>
          <p:nvPicPr>
            <p:cNvPr id="15" name="Picture 14">
              <a:extLst>
                <a:ext uri="{FF2B5EF4-FFF2-40B4-BE49-F238E27FC236}">
                  <a16:creationId xmlns:a16="http://schemas.microsoft.com/office/drawing/2014/main" id="{E4493E70-4FCA-4753-B825-5D443A082506}"/>
                </a:ext>
              </a:extLst>
            </p:cNvPr>
            <p:cNvPicPr>
              <a:picLocks noChangeAspect="1"/>
            </p:cNvPicPr>
            <p:nvPr/>
          </p:nvPicPr>
          <p:blipFill rotWithShape="1">
            <a:blip r:embed="rId4"/>
            <a:srcRect l="38390" t="25315" r="35235" b="72277"/>
            <a:stretch/>
          </p:blipFill>
          <p:spPr>
            <a:xfrm>
              <a:off x="18609932" y="3359450"/>
              <a:ext cx="3606800" cy="215901"/>
            </a:xfrm>
            <a:prstGeom prst="rect">
              <a:avLst/>
            </a:prstGeom>
          </p:spPr>
        </p:pic>
        <p:pic>
          <p:nvPicPr>
            <p:cNvPr id="16" name="Picture 15">
              <a:extLst>
                <a:ext uri="{FF2B5EF4-FFF2-40B4-BE49-F238E27FC236}">
                  <a16:creationId xmlns:a16="http://schemas.microsoft.com/office/drawing/2014/main" id="{8AECC956-F0AD-4ABB-8E3A-093D3258C3A5}"/>
                </a:ext>
              </a:extLst>
            </p:cNvPr>
            <p:cNvPicPr>
              <a:picLocks noChangeAspect="1"/>
            </p:cNvPicPr>
            <p:nvPr/>
          </p:nvPicPr>
          <p:blipFill rotWithShape="1">
            <a:blip r:embed="rId4"/>
            <a:srcRect l="38390" t="25315" r="35235" b="72277"/>
            <a:stretch/>
          </p:blipFill>
          <p:spPr>
            <a:xfrm>
              <a:off x="20123296" y="3362995"/>
              <a:ext cx="3606800" cy="215901"/>
            </a:xfrm>
            <a:prstGeom prst="rect">
              <a:avLst/>
            </a:prstGeom>
          </p:spPr>
        </p:pic>
      </p:grpSp>
      <p:sp>
        <p:nvSpPr>
          <p:cNvPr id="17" name="Title 1">
            <a:extLst>
              <a:ext uri="{FF2B5EF4-FFF2-40B4-BE49-F238E27FC236}">
                <a16:creationId xmlns:a16="http://schemas.microsoft.com/office/drawing/2014/main" id="{F8DFE3F3-B3B2-5A4B-8443-C4A3F8E601A2}"/>
              </a:ext>
            </a:extLst>
          </p:cNvPr>
          <p:cNvSpPr>
            <a:spLocks noGrp="1"/>
          </p:cNvSpPr>
          <p:nvPr>
            <p:ph type="title"/>
          </p:nvPr>
        </p:nvSpPr>
        <p:spPr>
          <a:xfrm>
            <a:off x="450696" y="1508689"/>
            <a:ext cx="5706544" cy="461665"/>
          </a:xfrm>
        </p:spPr>
        <p:txBody>
          <a:bodyPr/>
          <a:lstStyle/>
          <a:p>
            <a:pPr algn="ctr">
              <a:lnSpc>
                <a:spcPct val="100000"/>
              </a:lnSpc>
            </a:pPr>
            <a:r>
              <a:rPr lang="en-GB" sz="2133" dirty="0">
                <a:solidFill>
                  <a:schemeClr val="tx1"/>
                </a:solidFill>
                <a:latin typeface="Calibri" panose="020F0502020204030204" pitchFamily="34" charset="0"/>
                <a:cs typeface="Calibri" panose="020F0502020204030204" pitchFamily="34" charset="0"/>
              </a:rPr>
              <a:t>Trastuzumab-</a:t>
            </a:r>
            <a:r>
              <a:rPr lang="en-GB" sz="2133" dirty="0" err="1">
                <a:solidFill>
                  <a:schemeClr val="tx1"/>
                </a:solidFill>
                <a:latin typeface="Calibri" panose="020F0502020204030204" pitchFamily="34" charset="0"/>
                <a:cs typeface="Calibri" panose="020F0502020204030204" pitchFamily="34" charset="0"/>
              </a:rPr>
              <a:t>DXd</a:t>
            </a:r>
            <a:r>
              <a:rPr lang="en-GB" sz="2133" dirty="0">
                <a:solidFill>
                  <a:schemeClr val="tx1"/>
                </a:solidFill>
                <a:latin typeface="Calibri" panose="020F0502020204030204" pitchFamily="34" charset="0"/>
                <a:cs typeface="Calibri" panose="020F0502020204030204" pitchFamily="34" charset="0"/>
              </a:rPr>
              <a:t> (DS8201) plus </a:t>
            </a:r>
            <a:r>
              <a:rPr lang="en-GB" sz="2133" dirty="0" err="1">
                <a:solidFill>
                  <a:schemeClr val="tx1"/>
                </a:solidFill>
                <a:latin typeface="Calibri" panose="020F0502020204030204" pitchFamily="34" charset="0"/>
                <a:cs typeface="Calibri" panose="020F0502020204030204" pitchFamily="34" charset="0"/>
              </a:rPr>
              <a:t>Durvalumab</a:t>
            </a:r>
            <a:r>
              <a:rPr lang="en-GB" sz="2133" dirty="0">
                <a:solidFill>
                  <a:schemeClr val="tx1"/>
                </a:solidFill>
                <a:latin typeface="Calibri" panose="020F0502020204030204" pitchFamily="34" charset="0"/>
                <a:cs typeface="Calibri" panose="020F0502020204030204" pitchFamily="34" charset="0"/>
              </a:rPr>
              <a:t> </a:t>
            </a:r>
            <a:br>
              <a:rPr lang="en-GB" sz="2133" dirty="0">
                <a:solidFill>
                  <a:schemeClr val="tx1"/>
                </a:solidFill>
                <a:latin typeface="Calibri" panose="020F0502020204030204" pitchFamily="34" charset="0"/>
                <a:cs typeface="Calibri" panose="020F0502020204030204" pitchFamily="34" charset="0"/>
              </a:rPr>
            </a:br>
            <a:r>
              <a:rPr lang="en-GB" sz="1600" dirty="0">
                <a:solidFill>
                  <a:schemeClr val="tx1"/>
                </a:solidFill>
                <a:latin typeface="Calibri" panose="020F0502020204030204" pitchFamily="34" charset="0"/>
                <a:cs typeface="Calibri" panose="020F0502020204030204" pitchFamily="34" charset="0"/>
              </a:rPr>
              <a:t>in 1</a:t>
            </a:r>
            <a:r>
              <a:rPr lang="en-GB" sz="1600" baseline="30000" dirty="0">
                <a:solidFill>
                  <a:schemeClr val="tx1"/>
                </a:solidFill>
                <a:latin typeface="Calibri" panose="020F0502020204030204" pitchFamily="34" charset="0"/>
                <a:cs typeface="Calibri" panose="020F0502020204030204" pitchFamily="34" charset="0"/>
              </a:rPr>
              <a:t>st</a:t>
            </a:r>
            <a:r>
              <a:rPr lang="en-GB" sz="1600" dirty="0">
                <a:solidFill>
                  <a:schemeClr val="tx1"/>
                </a:solidFill>
                <a:latin typeface="Calibri" panose="020F0502020204030204" pitchFamily="34" charset="0"/>
                <a:cs typeface="Calibri" panose="020F0502020204030204" pitchFamily="34" charset="0"/>
              </a:rPr>
              <a:t> line TNBC, HER2-low (IHC1+/2+)</a:t>
            </a:r>
            <a:endParaRPr lang="en-US" sz="1400" i="1" dirty="0">
              <a:solidFill>
                <a:schemeClr val="tx1"/>
              </a:solidFill>
              <a:latin typeface="Calibri" panose="020F0502020204030204" pitchFamily="34" charset="0"/>
              <a:cs typeface="Calibri" panose="020F0502020204030204" pitchFamily="34" charset="0"/>
            </a:endParaRPr>
          </a:p>
        </p:txBody>
      </p:sp>
      <p:sp>
        <p:nvSpPr>
          <p:cNvPr id="20" name="Footer Placeholder 4">
            <a:extLst>
              <a:ext uri="{FF2B5EF4-FFF2-40B4-BE49-F238E27FC236}">
                <a16:creationId xmlns:a16="http://schemas.microsoft.com/office/drawing/2014/main" id="{6187D175-0BDF-BA47-9A1B-848AB8516291}"/>
              </a:ext>
            </a:extLst>
          </p:cNvPr>
          <p:cNvSpPr txBox="1">
            <a:spLocks/>
          </p:cNvSpPr>
          <p:nvPr/>
        </p:nvSpPr>
        <p:spPr>
          <a:xfrm>
            <a:off x="1174945" y="6225098"/>
            <a:ext cx="4876108" cy="366183"/>
          </a:xfrm>
          <a:prstGeom prst="rect">
            <a:avLst/>
          </a:prstGeom>
        </p:spPr>
        <p:txBody>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5pPr>
            <a:lvl6pPr marL="2286000" algn="l" defTabSz="914400" rtl="0" eaLnBrk="1" latinLnBrk="0" hangingPunct="1">
              <a:defRPr kern="1200">
                <a:solidFill>
                  <a:schemeClr val="tx1"/>
                </a:solidFill>
                <a:latin typeface="Calibri" panose="020F0502020204030204" pitchFamily="34" charset="0"/>
                <a:ea typeface="MS PGothic" panose="020B0600070205080204" pitchFamily="34" charset="-128"/>
                <a:cs typeface="+mn-cs"/>
              </a:defRPr>
            </a:lvl6pPr>
            <a:lvl7pPr marL="2743200" algn="l" defTabSz="914400" rtl="0" eaLnBrk="1" latinLnBrk="0" hangingPunct="1">
              <a:defRPr kern="1200">
                <a:solidFill>
                  <a:schemeClr val="tx1"/>
                </a:solidFill>
                <a:latin typeface="Calibri" panose="020F0502020204030204" pitchFamily="34" charset="0"/>
                <a:ea typeface="MS PGothic" panose="020B0600070205080204" pitchFamily="34" charset="-128"/>
                <a:cs typeface="+mn-cs"/>
              </a:defRPr>
            </a:lvl7pPr>
            <a:lvl8pPr marL="3200400" algn="l" defTabSz="914400" rtl="0" eaLnBrk="1" latinLnBrk="0" hangingPunct="1">
              <a:defRPr kern="1200">
                <a:solidFill>
                  <a:schemeClr val="tx1"/>
                </a:solidFill>
                <a:latin typeface="Calibri" panose="020F0502020204030204" pitchFamily="34" charset="0"/>
                <a:ea typeface="MS PGothic" panose="020B0600070205080204" pitchFamily="34" charset="-128"/>
                <a:cs typeface="+mn-cs"/>
              </a:defRPr>
            </a:lvl8pPr>
            <a:lvl9pPr marL="3657600" algn="l" defTabSz="914400" rtl="0" eaLnBrk="1" latinLnBrk="0" hangingPunct="1">
              <a:defRPr kern="1200">
                <a:solidFill>
                  <a:schemeClr val="tx1"/>
                </a:solidFill>
                <a:latin typeface="Calibri" panose="020F0502020204030204" pitchFamily="34" charset="0"/>
                <a:ea typeface="MS PGothic" panose="020B0600070205080204" pitchFamily="34" charset="-128"/>
                <a:cs typeface="+mn-cs"/>
              </a:defRPr>
            </a:lvl9pPr>
          </a:lstStyle>
          <a:p>
            <a:pPr marL="0" marR="0" lvl="0" indent="0" algn="r" defTabSz="609585" rtl="0" eaLnBrk="0" fontAlgn="base" latinLnBrk="0" hangingPunct="0">
              <a:lnSpc>
                <a:spcPct val="100000"/>
              </a:lnSpc>
              <a:spcBef>
                <a:spcPct val="0"/>
              </a:spcBef>
              <a:spcAft>
                <a:spcPct val="0"/>
              </a:spcAft>
              <a:buClrTx/>
              <a:buSzTx/>
              <a:buFontTx/>
              <a:buNone/>
              <a:tabLst/>
              <a:defRPr/>
            </a:pPr>
            <a:r>
              <a:rPr kumimoji="0" lang="en-GB" sz="1333"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Schmid, et al. ASCO 2021</a:t>
            </a:r>
            <a:endParaRPr kumimoji="0" lang="en-US" sz="1333"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11" name="Content Placeholder 21">
            <a:extLst>
              <a:ext uri="{FF2B5EF4-FFF2-40B4-BE49-F238E27FC236}">
                <a16:creationId xmlns:a16="http://schemas.microsoft.com/office/drawing/2014/main" id="{771E7A1B-2282-4248-9E4D-D6C834A4EFCD}"/>
              </a:ext>
            </a:extLst>
          </p:cNvPr>
          <p:cNvSpPr>
            <a:spLocks noGrp="1"/>
          </p:cNvSpPr>
          <p:nvPr>
            <p:ph sz="half" idx="1"/>
          </p:nvPr>
        </p:nvSpPr>
        <p:spPr>
          <a:xfrm>
            <a:off x="1293350" y="2394823"/>
            <a:ext cx="4021236" cy="399967"/>
          </a:xfrm>
        </p:spPr>
        <p:txBody>
          <a:bodyPr>
            <a:noAutofit/>
          </a:bodyPr>
          <a:lstStyle/>
          <a:p>
            <a:pPr marL="679434" indent="-679434">
              <a:spcBef>
                <a:spcPts val="0"/>
              </a:spcBef>
              <a:spcAft>
                <a:spcPts val="3200"/>
              </a:spcAft>
              <a:buFont typeface="Arial" panose="020B0604020202020204" pitchFamily="34" charset="0"/>
              <a:buChar char="•"/>
            </a:pPr>
            <a:r>
              <a:rPr lang="en-US" sz="1867" b="1" dirty="0">
                <a:solidFill>
                  <a:schemeClr val="tx1"/>
                </a:solidFill>
                <a:latin typeface="Calibri" panose="020F0502020204030204" pitchFamily="34" charset="0"/>
                <a:cs typeface="Calibri" panose="020F0502020204030204" pitchFamily="34" charset="0"/>
              </a:rPr>
              <a:t>Objective Response rate 66.7% </a:t>
            </a:r>
          </a:p>
        </p:txBody>
      </p:sp>
      <p:sp>
        <p:nvSpPr>
          <p:cNvPr id="12" name="Title 2">
            <a:extLst>
              <a:ext uri="{FF2B5EF4-FFF2-40B4-BE49-F238E27FC236}">
                <a16:creationId xmlns:a16="http://schemas.microsoft.com/office/drawing/2014/main" id="{4B102056-2703-524D-9AA8-E15878FE751E}"/>
              </a:ext>
            </a:extLst>
          </p:cNvPr>
          <p:cNvSpPr txBox="1">
            <a:spLocks/>
          </p:cNvSpPr>
          <p:nvPr/>
        </p:nvSpPr>
        <p:spPr bwMode="auto">
          <a:xfrm>
            <a:off x="450697" y="246733"/>
            <a:ext cx="11290604" cy="75893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bodyPr>
          <a:lstStyle>
            <a:lvl1pPr algn="ctr" defTabSz="321479" rtl="0" fontAlgn="base" hangingPunct="0">
              <a:lnSpc>
                <a:spcPct val="112000"/>
              </a:lnSpc>
              <a:spcBef>
                <a:spcPct val="0"/>
              </a:spcBef>
              <a:spcAft>
                <a:spcPct val="0"/>
              </a:spcAft>
              <a:buClr>
                <a:srgbClr val="000000"/>
              </a:buClr>
              <a:buSzPct val="45000"/>
              <a:buFont typeface="StarSymbol" charset="0"/>
              <a:defRPr sz="3094">
                <a:solidFill>
                  <a:srgbClr val="000000"/>
                </a:solidFill>
                <a:latin typeface="+mj-lt"/>
                <a:ea typeface="+mj-ea"/>
                <a:cs typeface="+mj-cs"/>
              </a:defRPr>
            </a:lvl1pPr>
            <a:lvl2pPr marL="303619" indent="-151809" algn="l" defTabSz="321479" rtl="0" fontAlgn="base" hangingPunct="0">
              <a:spcBef>
                <a:spcPct val="0"/>
              </a:spcBef>
              <a:spcAft>
                <a:spcPct val="0"/>
              </a:spcAft>
              <a:buClr>
                <a:srgbClr val="000000"/>
              </a:buClr>
              <a:buSzPct val="45000"/>
              <a:buFont typeface="StarSymbol" charset="0"/>
              <a:defRPr sz="3094">
                <a:solidFill>
                  <a:srgbClr val="000000"/>
                </a:solidFill>
                <a:latin typeface="Times New Roman" pitchFamily="16" charset="0"/>
                <a:ea typeface="Lucida Sans Unicode" pitchFamily="32" charset="0"/>
                <a:cs typeface="Lucida Sans Unicode" pitchFamily="32" charset="0"/>
              </a:defRPr>
            </a:lvl2pPr>
            <a:lvl3pPr marL="455428" indent="-151809" algn="l" defTabSz="321479" rtl="0" fontAlgn="base" hangingPunct="0">
              <a:spcBef>
                <a:spcPct val="0"/>
              </a:spcBef>
              <a:spcAft>
                <a:spcPct val="0"/>
              </a:spcAft>
              <a:buClr>
                <a:srgbClr val="000000"/>
              </a:buClr>
              <a:buSzPct val="45000"/>
              <a:buFont typeface="StarSymbol" charset="0"/>
              <a:defRPr sz="3094">
                <a:solidFill>
                  <a:srgbClr val="000000"/>
                </a:solidFill>
                <a:latin typeface="Times New Roman" pitchFamily="16" charset="0"/>
                <a:ea typeface="Lucida Sans Unicode" pitchFamily="32" charset="0"/>
                <a:cs typeface="Lucida Sans Unicode" pitchFamily="32" charset="0"/>
              </a:defRPr>
            </a:lvl3pPr>
            <a:lvl4pPr marL="607238" indent="-151809" algn="l" defTabSz="321479" rtl="0" fontAlgn="base" hangingPunct="0">
              <a:spcBef>
                <a:spcPct val="0"/>
              </a:spcBef>
              <a:spcAft>
                <a:spcPct val="0"/>
              </a:spcAft>
              <a:buClr>
                <a:srgbClr val="000000"/>
              </a:buClr>
              <a:buSzPct val="45000"/>
              <a:buFont typeface="StarSymbol" charset="0"/>
              <a:defRPr sz="3094">
                <a:solidFill>
                  <a:srgbClr val="000000"/>
                </a:solidFill>
                <a:latin typeface="Times New Roman" pitchFamily="16" charset="0"/>
                <a:ea typeface="Lucida Sans Unicode" pitchFamily="32" charset="0"/>
                <a:cs typeface="Lucida Sans Unicode" pitchFamily="32" charset="0"/>
              </a:defRPr>
            </a:lvl4pPr>
            <a:lvl5pPr marL="759047" indent="-151809" algn="l" defTabSz="321479" rtl="0" fontAlgn="base" hangingPunct="0">
              <a:spcBef>
                <a:spcPct val="0"/>
              </a:spcBef>
              <a:spcAft>
                <a:spcPct val="0"/>
              </a:spcAft>
              <a:buClr>
                <a:srgbClr val="000000"/>
              </a:buClr>
              <a:buSzPct val="45000"/>
              <a:buFont typeface="StarSymbol" charset="0"/>
              <a:defRPr sz="3094">
                <a:solidFill>
                  <a:srgbClr val="000000"/>
                </a:solidFill>
                <a:latin typeface="Times New Roman" pitchFamily="16" charset="0"/>
                <a:ea typeface="Lucida Sans Unicode" pitchFamily="32" charset="0"/>
                <a:cs typeface="Lucida Sans Unicode" pitchFamily="32" charset="0"/>
              </a:defRPr>
            </a:lvl5pPr>
            <a:lvl6pPr marL="1080526" indent="-151809" algn="l" defTabSz="321479" rtl="0" fontAlgn="base" hangingPunct="0">
              <a:spcBef>
                <a:spcPct val="0"/>
              </a:spcBef>
              <a:spcAft>
                <a:spcPct val="0"/>
              </a:spcAft>
              <a:buClr>
                <a:srgbClr val="000000"/>
              </a:buClr>
              <a:buSzPct val="45000"/>
              <a:buFont typeface="StarSymbol" charset="0"/>
              <a:defRPr sz="3094">
                <a:solidFill>
                  <a:srgbClr val="000000"/>
                </a:solidFill>
                <a:latin typeface="Times New Roman" pitchFamily="16" charset="0"/>
                <a:ea typeface="Lucida Sans Unicode" pitchFamily="32" charset="0"/>
                <a:cs typeface="Lucida Sans Unicode" pitchFamily="32" charset="0"/>
              </a:defRPr>
            </a:lvl6pPr>
            <a:lvl7pPr marL="1402005" indent="-151809" algn="l" defTabSz="321479" rtl="0" fontAlgn="base" hangingPunct="0">
              <a:spcBef>
                <a:spcPct val="0"/>
              </a:spcBef>
              <a:spcAft>
                <a:spcPct val="0"/>
              </a:spcAft>
              <a:buClr>
                <a:srgbClr val="000000"/>
              </a:buClr>
              <a:buSzPct val="45000"/>
              <a:buFont typeface="StarSymbol" charset="0"/>
              <a:defRPr sz="3094">
                <a:solidFill>
                  <a:srgbClr val="000000"/>
                </a:solidFill>
                <a:latin typeface="Times New Roman" pitchFamily="16" charset="0"/>
                <a:ea typeface="Lucida Sans Unicode" pitchFamily="32" charset="0"/>
                <a:cs typeface="Lucida Sans Unicode" pitchFamily="32" charset="0"/>
              </a:defRPr>
            </a:lvl7pPr>
            <a:lvl8pPr marL="1723483" indent="-151809" algn="l" defTabSz="321479" rtl="0" fontAlgn="base" hangingPunct="0">
              <a:spcBef>
                <a:spcPct val="0"/>
              </a:spcBef>
              <a:spcAft>
                <a:spcPct val="0"/>
              </a:spcAft>
              <a:buClr>
                <a:srgbClr val="000000"/>
              </a:buClr>
              <a:buSzPct val="45000"/>
              <a:buFont typeface="StarSymbol" charset="0"/>
              <a:defRPr sz="3094">
                <a:solidFill>
                  <a:srgbClr val="000000"/>
                </a:solidFill>
                <a:latin typeface="Times New Roman" pitchFamily="16" charset="0"/>
                <a:ea typeface="Lucida Sans Unicode" pitchFamily="32" charset="0"/>
                <a:cs typeface="Lucida Sans Unicode" pitchFamily="32" charset="0"/>
              </a:defRPr>
            </a:lvl8pPr>
            <a:lvl9pPr marL="2044962" indent="-151809" algn="l" defTabSz="321479" rtl="0" fontAlgn="base" hangingPunct="0">
              <a:spcBef>
                <a:spcPct val="0"/>
              </a:spcBef>
              <a:spcAft>
                <a:spcPct val="0"/>
              </a:spcAft>
              <a:buClr>
                <a:srgbClr val="000000"/>
              </a:buClr>
              <a:buSzPct val="45000"/>
              <a:buFont typeface="StarSymbol" charset="0"/>
              <a:defRPr sz="3094">
                <a:solidFill>
                  <a:srgbClr val="000000"/>
                </a:solidFill>
                <a:latin typeface="Times New Roman" pitchFamily="16" charset="0"/>
                <a:ea typeface="Lucida Sans Unicode" pitchFamily="32" charset="0"/>
                <a:cs typeface="Lucida Sans Unicode" pitchFamily="32" charset="0"/>
              </a:defRPr>
            </a:lvl9pPr>
          </a:lstStyle>
          <a:p>
            <a:pPr marL="0" marR="0" lvl="0" indent="0" algn="ctr" defTabSz="428628" rtl="0" eaLnBrk="1" fontAlgn="base" latinLnBrk="0" hangingPunct="0">
              <a:lnSpc>
                <a:spcPct val="112000"/>
              </a:lnSpc>
              <a:spcBef>
                <a:spcPct val="0"/>
              </a:spcBef>
              <a:spcAft>
                <a:spcPct val="0"/>
              </a:spcAft>
              <a:buClr>
                <a:srgbClr val="000000"/>
              </a:buClr>
              <a:buSzPct val="45000"/>
              <a:buFont typeface="StarSymbol" charset="0"/>
              <a:buNone/>
              <a:tabLst/>
              <a:defRPr/>
            </a:pPr>
            <a:r>
              <a:rPr kumimoji="0" lang="en-US" sz="3733" b="1" i="0" u="none" strike="noStrike" kern="0" cap="none" spc="0" normalizeH="0" baseline="0" noProof="0" dirty="0">
                <a:ln>
                  <a:noFill/>
                </a:ln>
                <a:solidFill>
                  <a:srgbClr val="000000"/>
                </a:solidFill>
                <a:effectLst/>
                <a:uLnTx/>
                <a:uFillTx/>
                <a:latin typeface="Calibri" panose="020F0502020204030204" pitchFamily="34" charset="0"/>
                <a:ea typeface="+mj-ea"/>
                <a:cs typeface="Calibri" panose="020F0502020204030204" pitchFamily="34" charset="0"/>
              </a:rPr>
              <a:t>Antibody-Drug Conjugates plus CPI/Chemotherapy</a:t>
            </a:r>
            <a:endParaRPr kumimoji="0" lang="en-US" sz="3733" b="1" i="0" u="none" strike="noStrike" kern="0" cap="none" spc="0" normalizeH="0" baseline="30000" noProof="0" dirty="0">
              <a:ln>
                <a:noFill/>
              </a:ln>
              <a:solidFill>
                <a:srgbClr val="000000"/>
              </a:solidFill>
              <a:effectLst/>
              <a:uLnTx/>
              <a:uFillTx/>
              <a:latin typeface="Calibri" panose="020F0502020204030204" pitchFamily="34" charset="0"/>
              <a:ea typeface="+mj-ea"/>
              <a:cs typeface="Calibri" panose="020F0502020204030204" pitchFamily="34" charset="0"/>
            </a:endParaRPr>
          </a:p>
        </p:txBody>
      </p:sp>
      <p:sp>
        <p:nvSpPr>
          <p:cNvPr id="13" name="Content Placeholder 21">
            <a:extLst>
              <a:ext uri="{FF2B5EF4-FFF2-40B4-BE49-F238E27FC236}">
                <a16:creationId xmlns:a16="http://schemas.microsoft.com/office/drawing/2014/main" id="{4AB10A52-81F1-DD42-900F-AF78CC648DB6}"/>
              </a:ext>
            </a:extLst>
          </p:cNvPr>
          <p:cNvSpPr txBox="1">
            <a:spLocks/>
          </p:cNvSpPr>
          <p:nvPr/>
        </p:nvSpPr>
        <p:spPr bwMode="auto">
          <a:xfrm>
            <a:off x="2281607" y="5406087"/>
            <a:ext cx="2646395" cy="466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noAutofit/>
          </a:bodyPr>
          <a:lstStyle>
            <a:lvl1pPr marL="342900" indent="-342900" algn="l" defTabSz="457200" rtl="0" eaLnBrk="1" fontAlgn="base" hangingPunct="1">
              <a:spcBef>
                <a:spcPct val="20000"/>
              </a:spcBef>
              <a:spcAft>
                <a:spcPct val="0"/>
              </a:spcAft>
              <a:buClr>
                <a:schemeClr val="tx1"/>
              </a:buClr>
              <a:buSzPct val="35000"/>
              <a:buFont typeface="Wingdings" panose="05000000000000000000" pitchFamily="2" charset="2"/>
              <a:buChar char="u"/>
              <a:defRPr sz="2100" kern="1200">
                <a:solidFill>
                  <a:schemeClr val="tx2"/>
                </a:solidFill>
                <a:latin typeface="Arial" panose="020B0604020202020204" pitchFamily="34" charset="0"/>
                <a:ea typeface="MS PGothic" pitchFamily="34" charset="-128"/>
                <a:cs typeface="Arial" panose="020B0604020202020204" pitchFamily="34" charset="0"/>
              </a:defRPr>
            </a:lvl1pPr>
            <a:lvl2pPr marL="742950" indent="-285750" algn="l" defTabSz="457200" rtl="0" eaLnBrk="1" fontAlgn="base" hangingPunct="1">
              <a:spcBef>
                <a:spcPct val="20000"/>
              </a:spcBef>
              <a:spcAft>
                <a:spcPct val="0"/>
              </a:spcAft>
              <a:buClr>
                <a:schemeClr val="tx1"/>
              </a:buClr>
              <a:buSzPct val="35000"/>
              <a:buFont typeface="Wingdings" panose="05000000000000000000" pitchFamily="2" charset="2"/>
              <a:buChar char="u"/>
              <a:defRPr sz="1800" kern="1200">
                <a:solidFill>
                  <a:schemeClr val="tx2"/>
                </a:solidFill>
                <a:latin typeface="Arial" panose="020B0604020202020204" pitchFamily="34" charset="0"/>
                <a:ea typeface="MS PGothic" pitchFamily="34" charset="-128"/>
                <a:cs typeface="Arial" panose="020B0604020202020204" pitchFamily="34" charset="0"/>
              </a:defRPr>
            </a:lvl2pPr>
            <a:lvl3pPr marL="1143000" indent="-228600" algn="l" defTabSz="457200" rtl="0" eaLnBrk="1" fontAlgn="base" hangingPunct="1">
              <a:spcBef>
                <a:spcPct val="20000"/>
              </a:spcBef>
              <a:spcAft>
                <a:spcPct val="0"/>
              </a:spcAft>
              <a:buClr>
                <a:schemeClr val="tx1"/>
              </a:buClr>
              <a:buSzPct val="35000"/>
              <a:buFont typeface="Wingdings" panose="05000000000000000000" pitchFamily="2" charset="2"/>
              <a:buChar char="u"/>
              <a:defRPr sz="1500" kern="1200">
                <a:solidFill>
                  <a:schemeClr val="tx2"/>
                </a:solidFill>
                <a:latin typeface="Arial" panose="020B0604020202020204" pitchFamily="34" charset="0"/>
                <a:ea typeface="MS PGothic" pitchFamily="34" charset="-128"/>
                <a:cs typeface="Arial" panose="020B0604020202020204" pitchFamily="34" charset="0"/>
              </a:defRPr>
            </a:lvl3pPr>
            <a:lvl4pPr marL="1600200" indent="-228600" algn="l" defTabSz="457200" rtl="0" eaLnBrk="1" fontAlgn="base" hangingPunct="1">
              <a:spcBef>
                <a:spcPct val="20000"/>
              </a:spcBef>
              <a:spcAft>
                <a:spcPct val="0"/>
              </a:spcAft>
              <a:buFont typeface="Arial" panose="020B0604020202020204" pitchFamily="34" charset="0"/>
              <a:buChar char="–"/>
              <a:defRPr sz="1350" kern="1200">
                <a:solidFill>
                  <a:schemeClr val="tx2"/>
                </a:solidFill>
                <a:latin typeface="+mn-lt"/>
                <a:ea typeface="MS PGothic" pitchFamily="34" charset="-128"/>
                <a:cs typeface="+mn-cs"/>
              </a:defRPr>
            </a:lvl4pPr>
            <a:lvl5pPr marL="2057400" indent="-228600" algn="l" defTabSz="457200" rtl="0" eaLnBrk="1" fontAlgn="base" hangingPunct="1">
              <a:spcBef>
                <a:spcPct val="20000"/>
              </a:spcBef>
              <a:spcAft>
                <a:spcPct val="0"/>
              </a:spcAft>
              <a:buFont typeface="Arial" panose="020B0604020202020204" pitchFamily="34" charset="0"/>
              <a:buChar char="»"/>
              <a:defRPr sz="1350" kern="1200">
                <a:solidFill>
                  <a:schemeClr val="tx2"/>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135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135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135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1350" kern="1200">
                <a:solidFill>
                  <a:schemeClr val="tx1"/>
                </a:solidFill>
                <a:latin typeface="+mn-lt"/>
                <a:ea typeface="+mn-ea"/>
                <a:cs typeface="+mn-cs"/>
              </a:defRPr>
            </a:lvl9pPr>
          </a:lstStyle>
          <a:p>
            <a:pPr marL="0" marR="0" lvl="0" indent="0" algn="ctr" defTabSz="609585" rtl="0" eaLnBrk="1" fontAlgn="base" latinLnBrk="0" hangingPunct="1">
              <a:lnSpc>
                <a:spcPct val="90000"/>
              </a:lnSpc>
              <a:spcBef>
                <a:spcPts val="0"/>
              </a:spcBef>
              <a:spcAft>
                <a:spcPts val="0"/>
              </a:spcAft>
              <a:buClr>
                <a:prstClr val="black"/>
              </a:buClr>
              <a:buSzPct val="35000"/>
              <a:buFont typeface="Wingdings" panose="05000000000000000000" pitchFamily="2" charset="2"/>
              <a:buNone/>
              <a:tabLst/>
              <a:defRPr/>
            </a:pPr>
            <a:r>
              <a:rPr kumimoji="0" lang="en-US" sz="1467" b="1" i="0" u="none" strike="noStrike" kern="1200" cap="none" spc="0" normalizeH="0" baseline="0" noProof="0" dirty="0">
                <a:ln>
                  <a:noFill/>
                </a:ln>
                <a:solidFill>
                  <a:prstClr val="black"/>
                </a:solidFill>
                <a:effectLst/>
                <a:uLnTx/>
                <a:uFillTx/>
                <a:latin typeface="Calibri" panose="020F0502020204030204" pitchFamily="34" charset="0"/>
                <a:ea typeface="MS PGothic" pitchFamily="34" charset="-128"/>
                <a:cs typeface="Calibri" panose="020F0502020204030204" pitchFamily="34" charset="0"/>
              </a:rPr>
              <a:t>HER2 1+ 71%, HER2 2+ 29%</a:t>
            </a:r>
          </a:p>
          <a:p>
            <a:pPr marL="0" marR="0" lvl="0" indent="0" algn="ctr" defTabSz="609585" rtl="0" eaLnBrk="1" fontAlgn="base" latinLnBrk="0" hangingPunct="1">
              <a:lnSpc>
                <a:spcPct val="90000"/>
              </a:lnSpc>
              <a:spcBef>
                <a:spcPts val="0"/>
              </a:spcBef>
              <a:spcAft>
                <a:spcPts val="0"/>
              </a:spcAft>
              <a:buClr>
                <a:prstClr val="black"/>
              </a:buClr>
              <a:buSzPct val="35000"/>
              <a:buFont typeface="Wingdings" panose="05000000000000000000" pitchFamily="2" charset="2"/>
              <a:buNone/>
              <a:tabLst/>
              <a:defRPr/>
            </a:pPr>
            <a:r>
              <a:rPr kumimoji="0" lang="en-US" sz="1467" b="1" i="0" u="none" strike="noStrike" kern="1200" cap="none" spc="0" normalizeH="0" baseline="0" noProof="0" dirty="0">
                <a:ln>
                  <a:noFill/>
                </a:ln>
                <a:solidFill>
                  <a:prstClr val="black"/>
                </a:solidFill>
                <a:effectLst/>
                <a:uLnTx/>
                <a:uFillTx/>
                <a:latin typeface="Calibri" panose="020F0502020204030204" pitchFamily="34" charset="0"/>
                <a:ea typeface="MS PGothic" pitchFamily="34" charset="-128"/>
                <a:cs typeface="Calibri" panose="020F0502020204030204" pitchFamily="34" charset="0"/>
              </a:rPr>
              <a:t>PD-L1+ 29%; PDL1- 62%</a:t>
            </a:r>
          </a:p>
        </p:txBody>
      </p:sp>
      <p:pic>
        <p:nvPicPr>
          <p:cNvPr id="14" name="Picture 13">
            <a:extLst>
              <a:ext uri="{FF2B5EF4-FFF2-40B4-BE49-F238E27FC236}">
                <a16:creationId xmlns:a16="http://schemas.microsoft.com/office/drawing/2014/main" id="{B080AAB9-A26E-B746-AED4-300C9CEA224B}"/>
              </a:ext>
            </a:extLst>
          </p:cNvPr>
          <p:cNvPicPr>
            <a:picLocks noChangeAspect="1"/>
          </p:cNvPicPr>
          <p:nvPr/>
        </p:nvPicPr>
        <p:blipFill>
          <a:blip r:embed="rId5"/>
          <a:stretch>
            <a:fillRect/>
          </a:stretch>
        </p:blipFill>
        <p:spPr>
          <a:xfrm>
            <a:off x="15769008" y="3540461"/>
            <a:ext cx="14285689" cy="12503752"/>
          </a:xfrm>
          <a:prstGeom prst="rect">
            <a:avLst/>
          </a:prstGeom>
        </p:spPr>
      </p:pic>
      <p:pic>
        <p:nvPicPr>
          <p:cNvPr id="21" name="Picture 20">
            <a:extLst>
              <a:ext uri="{FF2B5EF4-FFF2-40B4-BE49-F238E27FC236}">
                <a16:creationId xmlns:a16="http://schemas.microsoft.com/office/drawing/2014/main" id="{4B2B4511-490E-6442-A3F0-974BDBBCF909}"/>
              </a:ext>
            </a:extLst>
          </p:cNvPr>
          <p:cNvPicPr>
            <a:picLocks/>
          </p:cNvPicPr>
          <p:nvPr/>
        </p:nvPicPr>
        <p:blipFill rotWithShape="1">
          <a:blip r:embed="rId6"/>
          <a:srcRect t="20760" b="10282"/>
          <a:stretch/>
        </p:blipFill>
        <p:spPr>
          <a:xfrm>
            <a:off x="6356647" y="1858010"/>
            <a:ext cx="5359288" cy="3864589"/>
          </a:xfrm>
          <a:prstGeom prst="rect">
            <a:avLst/>
          </a:prstGeom>
        </p:spPr>
      </p:pic>
      <p:sp>
        <p:nvSpPr>
          <p:cNvPr id="22" name="Footer Placeholder 4">
            <a:extLst>
              <a:ext uri="{FF2B5EF4-FFF2-40B4-BE49-F238E27FC236}">
                <a16:creationId xmlns:a16="http://schemas.microsoft.com/office/drawing/2014/main" id="{55F76F92-4F75-4F40-B200-C1974BD46DFE}"/>
              </a:ext>
            </a:extLst>
          </p:cNvPr>
          <p:cNvSpPr txBox="1">
            <a:spLocks/>
          </p:cNvSpPr>
          <p:nvPr/>
        </p:nvSpPr>
        <p:spPr>
          <a:xfrm>
            <a:off x="7237205" y="6278277"/>
            <a:ext cx="4876108" cy="366183"/>
          </a:xfrm>
          <a:prstGeom prst="rect">
            <a:avLst/>
          </a:prstGeom>
        </p:spPr>
        <p:txBody>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S PGothic" panose="020B0600070205080204" pitchFamily="34" charset="-128"/>
                <a:cs typeface="+mn-cs"/>
              </a:defRPr>
            </a:lvl5pPr>
            <a:lvl6pPr marL="2286000" algn="l" defTabSz="914400" rtl="0" eaLnBrk="1" latinLnBrk="0" hangingPunct="1">
              <a:defRPr kern="1200">
                <a:solidFill>
                  <a:schemeClr val="tx1"/>
                </a:solidFill>
                <a:latin typeface="Calibri" panose="020F0502020204030204" pitchFamily="34" charset="0"/>
                <a:ea typeface="MS PGothic" panose="020B0600070205080204" pitchFamily="34" charset="-128"/>
                <a:cs typeface="+mn-cs"/>
              </a:defRPr>
            </a:lvl6pPr>
            <a:lvl7pPr marL="2743200" algn="l" defTabSz="914400" rtl="0" eaLnBrk="1" latinLnBrk="0" hangingPunct="1">
              <a:defRPr kern="1200">
                <a:solidFill>
                  <a:schemeClr val="tx1"/>
                </a:solidFill>
                <a:latin typeface="Calibri" panose="020F0502020204030204" pitchFamily="34" charset="0"/>
                <a:ea typeface="MS PGothic" panose="020B0600070205080204" pitchFamily="34" charset="-128"/>
                <a:cs typeface="+mn-cs"/>
              </a:defRPr>
            </a:lvl7pPr>
            <a:lvl8pPr marL="3200400" algn="l" defTabSz="914400" rtl="0" eaLnBrk="1" latinLnBrk="0" hangingPunct="1">
              <a:defRPr kern="1200">
                <a:solidFill>
                  <a:schemeClr val="tx1"/>
                </a:solidFill>
                <a:latin typeface="Calibri" panose="020F0502020204030204" pitchFamily="34" charset="0"/>
                <a:ea typeface="MS PGothic" panose="020B0600070205080204" pitchFamily="34" charset="-128"/>
                <a:cs typeface="+mn-cs"/>
              </a:defRPr>
            </a:lvl8pPr>
            <a:lvl9pPr marL="3657600" algn="l" defTabSz="914400" rtl="0" eaLnBrk="1" latinLnBrk="0" hangingPunct="1">
              <a:defRPr kern="1200">
                <a:solidFill>
                  <a:schemeClr val="tx1"/>
                </a:solidFill>
                <a:latin typeface="Calibri" panose="020F0502020204030204" pitchFamily="34" charset="0"/>
                <a:ea typeface="MS PGothic" panose="020B0600070205080204" pitchFamily="34" charset="-128"/>
                <a:cs typeface="+mn-cs"/>
              </a:defRPr>
            </a:lvl9pPr>
          </a:lstStyle>
          <a:p>
            <a:pPr marL="0" marR="0" lvl="0" indent="0" algn="r" defTabSz="609585" rtl="0" eaLnBrk="0" fontAlgn="base" latinLnBrk="0" hangingPunct="0">
              <a:lnSpc>
                <a:spcPct val="100000"/>
              </a:lnSpc>
              <a:spcBef>
                <a:spcPct val="0"/>
              </a:spcBef>
              <a:spcAft>
                <a:spcPct val="0"/>
              </a:spcAft>
              <a:buClrTx/>
              <a:buSzTx/>
              <a:buFontTx/>
              <a:buNone/>
              <a:tabLst/>
              <a:defRPr/>
            </a:pPr>
            <a:r>
              <a:rPr kumimoji="0" lang="en-GB" sz="1333"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rPr>
              <a:t>Schmid, et al. ESMO Breast 2022</a:t>
            </a:r>
            <a:endParaRPr kumimoji="0" lang="en-US" sz="1333" b="1" i="0" u="none" strike="noStrike" kern="1200" cap="none" spc="0" normalizeH="0" baseline="0" noProof="0" dirty="0">
              <a:ln>
                <a:noFill/>
              </a:ln>
              <a:solidFill>
                <a:prstClr val="black"/>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2" name="Rectangle 1">
            <a:extLst>
              <a:ext uri="{FF2B5EF4-FFF2-40B4-BE49-F238E27FC236}">
                <a16:creationId xmlns:a16="http://schemas.microsoft.com/office/drawing/2014/main" id="{3811B8A2-2A48-BB44-B98C-A10FEFE8B0D9}"/>
              </a:ext>
            </a:extLst>
          </p:cNvPr>
          <p:cNvSpPr/>
          <p:nvPr/>
        </p:nvSpPr>
        <p:spPr>
          <a:xfrm>
            <a:off x="9662971" y="1720899"/>
            <a:ext cx="2078330" cy="977696"/>
          </a:xfrm>
          <a:prstGeom prst="rect">
            <a:avLst/>
          </a:prstGeom>
          <a:solidFill>
            <a:schemeClr val="bg1"/>
          </a:solidFill>
        </p:spPr>
        <p:txBody>
          <a:bodyPr wrap="none" rtlCol="0" anchor="ctr">
            <a:noAutofit/>
          </a:bodyPr>
          <a:lstStyle/>
          <a:p>
            <a:pPr marL="0" marR="0" lvl="0" indent="0" algn="ctr" defTabSz="609585"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Narrow"/>
              <a:ea typeface="MS PGothic" panose="020B0600070205080204" pitchFamily="34" charset="-128"/>
              <a:cs typeface="+mn-cs"/>
            </a:endParaRPr>
          </a:p>
        </p:txBody>
      </p:sp>
      <p:sp>
        <p:nvSpPr>
          <p:cNvPr id="24" name="Content Placeholder 21">
            <a:extLst>
              <a:ext uri="{FF2B5EF4-FFF2-40B4-BE49-F238E27FC236}">
                <a16:creationId xmlns:a16="http://schemas.microsoft.com/office/drawing/2014/main" id="{800A03FB-B6FF-044F-AE09-F62CC8A0647B}"/>
              </a:ext>
            </a:extLst>
          </p:cNvPr>
          <p:cNvSpPr txBox="1">
            <a:spLocks/>
          </p:cNvSpPr>
          <p:nvPr/>
        </p:nvSpPr>
        <p:spPr bwMode="auto">
          <a:xfrm>
            <a:off x="7288997" y="2404491"/>
            <a:ext cx="4021236" cy="3999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noAutofit/>
          </a:bodyPr>
          <a:lstStyle>
            <a:lvl1pPr marL="342900" indent="-342900" algn="l" defTabSz="457200" rtl="0" eaLnBrk="1" fontAlgn="base" hangingPunct="1">
              <a:spcBef>
                <a:spcPct val="20000"/>
              </a:spcBef>
              <a:spcAft>
                <a:spcPct val="0"/>
              </a:spcAft>
              <a:buClr>
                <a:schemeClr val="tx1"/>
              </a:buClr>
              <a:buSzPct val="35000"/>
              <a:buFont typeface="Wingdings" panose="05000000000000000000" pitchFamily="2" charset="2"/>
              <a:buChar char="u"/>
              <a:defRPr sz="2100" kern="1200">
                <a:solidFill>
                  <a:schemeClr val="tx2"/>
                </a:solidFill>
                <a:latin typeface="Arial" panose="020B0604020202020204" pitchFamily="34" charset="0"/>
                <a:ea typeface="MS PGothic" pitchFamily="34" charset="-128"/>
                <a:cs typeface="Arial" panose="020B0604020202020204" pitchFamily="34" charset="0"/>
              </a:defRPr>
            </a:lvl1pPr>
            <a:lvl2pPr marL="742950" indent="-285750" algn="l" defTabSz="457200" rtl="0" eaLnBrk="1" fontAlgn="base" hangingPunct="1">
              <a:spcBef>
                <a:spcPct val="20000"/>
              </a:spcBef>
              <a:spcAft>
                <a:spcPct val="0"/>
              </a:spcAft>
              <a:buClr>
                <a:schemeClr val="tx1"/>
              </a:buClr>
              <a:buSzPct val="35000"/>
              <a:buFont typeface="Wingdings" panose="05000000000000000000" pitchFamily="2" charset="2"/>
              <a:buChar char="u"/>
              <a:defRPr sz="1800" kern="1200">
                <a:solidFill>
                  <a:schemeClr val="tx2"/>
                </a:solidFill>
                <a:latin typeface="Arial" panose="020B0604020202020204" pitchFamily="34" charset="0"/>
                <a:ea typeface="MS PGothic" pitchFamily="34" charset="-128"/>
                <a:cs typeface="Arial" panose="020B0604020202020204" pitchFamily="34" charset="0"/>
              </a:defRPr>
            </a:lvl2pPr>
            <a:lvl3pPr marL="1143000" indent="-228600" algn="l" defTabSz="457200" rtl="0" eaLnBrk="1" fontAlgn="base" hangingPunct="1">
              <a:spcBef>
                <a:spcPct val="20000"/>
              </a:spcBef>
              <a:spcAft>
                <a:spcPct val="0"/>
              </a:spcAft>
              <a:buClr>
                <a:schemeClr val="tx1"/>
              </a:buClr>
              <a:buSzPct val="35000"/>
              <a:buFont typeface="Wingdings" panose="05000000000000000000" pitchFamily="2" charset="2"/>
              <a:buChar char="u"/>
              <a:defRPr sz="1500" kern="1200">
                <a:solidFill>
                  <a:schemeClr val="tx2"/>
                </a:solidFill>
                <a:latin typeface="Arial" panose="020B0604020202020204" pitchFamily="34" charset="0"/>
                <a:ea typeface="MS PGothic" pitchFamily="34" charset="-128"/>
                <a:cs typeface="Arial" panose="020B0604020202020204" pitchFamily="34" charset="0"/>
              </a:defRPr>
            </a:lvl3pPr>
            <a:lvl4pPr marL="1600200" indent="-228600" algn="l" defTabSz="457200" rtl="0" eaLnBrk="1" fontAlgn="base" hangingPunct="1">
              <a:spcBef>
                <a:spcPct val="20000"/>
              </a:spcBef>
              <a:spcAft>
                <a:spcPct val="0"/>
              </a:spcAft>
              <a:buFont typeface="Arial" panose="020B0604020202020204" pitchFamily="34" charset="0"/>
              <a:buChar char="–"/>
              <a:defRPr sz="1350" kern="1200">
                <a:solidFill>
                  <a:schemeClr val="tx2"/>
                </a:solidFill>
                <a:latin typeface="+mn-lt"/>
                <a:ea typeface="MS PGothic" pitchFamily="34" charset="-128"/>
                <a:cs typeface="+mn-cs"/>
              </a:defRPr>
            </a:lvl4pPr>
            <a:lvl5pPr marL="2057400" indent="-228600" algn="l" defTabSz="457200" rtl="0" eaLnBrk="1" fontAlgn="base" hangingPunct="1">
              <a:spcBef>
                <a:spcPct val="20000"/>
              </a:spcBef>
              <a:spcAft>
                <a:spcPct val="0"/>
              </a:spcAft>
              <a:buFont typeface="Arial" panose="020B0604020202020204" pitchFamily="34" charset="0"/>
              <a:buChar char="»"/>
              <a:defRPr sz="1350" kern="1200">
                <a:solidFill>
                  <a:schemeClr val="tx2"/>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135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135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135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1350" kern="1200">
                <a:solidFill>
                  <a:schemeClr val="tx1"/>
                </a:solidFill>
                <a:latin typeface="+mn-lt"/>
                <a:ea typeface="+mn-ea"/>
                <a:cs typeface="+mn-cs"/>
              </a:defRPr>
            </a:lvl9pPr>
          </a:lstStyle>
          <a:p>
            <a:pPr marL="679434" marR="0" lvl="0" indent="-679434" algn="l" defTabSz="457200" rtl="0" eaLnBrk="1" fontAlgn="base" latinLnBrk="0" hangingPunct="1">
              <a:lnSpc>
                <a:spcPct val="100000"/>
              </a:lnSpc>
              <a:spcBef>
                <a:spcPts val="0"/>
              </a:spcBef>
              <a:spcAft>
                <a:spcPts val="3200"/>
              </a:spcAft>
              <a:buClr>
                <a:prstClr val="black"/>
              </a:buClr>
              <a:buSzPct val="35000"/>
              <a:buFont typeface="Arial" panose="020B0604020202020204" pitchFamily="34" charset="0"/>
              <a:buChar char="•"/>
              <a:tabLst/>
              <a:defRPr/>
            </a:pPr>
            <a:r>
              <a:rPr kumimoji="0" lang="en-US" sz="1867" b="1" i="0" u="none" strike="noStrike" kern="1200" cap="none" spc="0" normalizeH="0" baseline="0" noProof="0" dirty="0">
                <a:ln>
                  <a:noFill/>
                </a:ln>
                <a:solidFill>
                  <a:prstClr val="black"/>
                </a:solidFill>
                <a:effectLst/>
                <a:uLnTx/>
                <a:uFillTx/>
                <a:latin typeface="Calibri" panose="020F0502020204030204" pitchFamily="34" charset="0"/>
                <a:ea typeface="MS PGothic" pitchFamily="34" charset="-128"/>
                <a:cs typeface="Calibri" panose="020F0502020204030204" pitchFamily="34" charset="0"/>
              </a:rPr>
              <a:t>Objective Response rate 74% </a:t>
            </a:r>
          </a:p>
        </p:txBody>
      </p:sp>
      <p:sp>
        <p:nvSpPr>
          <p:cNvPr id="23" name="Title 1">
            <a:extLst>
              <a:ext uri="{FF2B5EF4-FFF2-40B4-BE49-F238E27FC236}">
                <a16:creationId xmlns:a16="http://schemas.microsoft.com/office/drawing/2014/main" id="{85EAEF9F-745F-9F40-8AE9-49AB2041DD4C}"/>
              </a:ext>
            </a:extLst>
          </p:cNvPr>
          <p:cNvSpPr txBox="1">
            <a:spLocks/>
          </p:cNvSpPr>
          <p:nvPr/>
        </p:nvSpPr>
        <p:spPr bwMode="auto">
          <a:xfrm>
            <a:off x="7120130" y="1357193"/>
            <a:ext cx="483206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121920" tIns="60960" rIns="121920" bIns="60960" numCol="1" anchor="t" anchorCtr="0" compatLnSpc="1">
            <a:prstTxWarp prst="textNoShape">
              <a:avLst/>
            </a:prstTxWarp>
            <a:noAutofit/>
          </a:bodyPr>
          <a:lstStyle>
            <a:lvl1pPr algn="l" defTabSz="457200" rtl="0" eaLnBrk="1" fontAlgn="base" hangingPunct="1">
              <a:lnSpc>
                <a:spcPct val="80000"/>
              </a:lnSpc>
              <a:spcBef>
                <a:spcPct val="0"/>
              </a:spcBef>
              <a:spcAft>
                <a:spcPct val="0"/>
              </a:spcAft>
              <a:defRPr sz="2800" b="1" i="0" kern="1200" cap="all">
                <a:solidFill>
                  <a:srgbClr val="9C4997"/>
                </a:solidFill>
                <a:latin typeface="+mn-lt"/>
                <a:ea typeface="MS PGothic" pitchFamily="34" charset="-128"/>
                <a:cs typeface="Arial Narrow"/>
              </a:defRPr>
            </a:lvl1pPr>
            <a:lvl2pPr algn="l" defTabSz="457200" rtl="0" eaLnBrk="1" fontAlgn="base" hangingPunct="1">
              <a:spcBef>
                <a:spcPct val="0"/>
              </a:spcBef>
              <a:spcAft>
                <a:spcPct val="0"/>
              </a:spcAft>
              <a:defRPr sz="4000" b="1">
                <a:solidFill>
                  <a:srgbClr val="81104F"/>
                </a:solidFill>
                <a:latin typeface="Arial Narrow" charset="0"/>
                <a:ea typeface="MS PGothic" pitchFamily="34" charset="-128"/>
                <a:cs typeface="Arial Narrow" panose="020B0606020202030204" pitchFamily="34" charset="0"/>
              </a:defRPr>
            </a:lvl2pPr>
            <a:lvl3pPr algn="l" defTabSz="457200" rtl="0" eaLnBrk="1" fontAlgn="base" hangingPunct="1">
              <a:spcBef>
                <a:spcPct val="0"/>
              </a:spcBef>
              <a:spcAft>
                <a:spcPct val="0"/>
              </a:spcAft>
              <a:defRPr sz="4000" b="1">
                <a:solidFill>
                  <a:srgbClr val="81104F"/>
                </a:solidFill>
                <a:latin typeface="Arial Narrow" charset="0"/>
                <a:ea typeface="MS PGothic" pitchFamily="34" charset="-128"/>
                <a:cs typeface="Arial Narrow" panose="020B0606020202030204" pitchFamily="34" charset="0"/>
              </a:defRPr>
            </a:lvl3pPr>
            <a:lvl4pPr algn="l" defTabSz="457200" rtl="0" eaLnBrk="1" fontAlgn="base" hangingPunct="1">
              <a:spcBef>
                <a:spcPct val="0"/>
              </a:spcBef>
              <a:spcAft>
                <a:spcPct val="0"/>
              </a:spcAft>
              <a:defRPr sz="4000" b="1">
                <a:solidFill>
                  <a:srgbClr val="81104F"/>
                </a:solidFill>
                <a:latin typeface="Arial Narrow" charset="0"/>
                <a:ea typeface="MS PGothic" pitchFamily="34" charset="-128"/>
                <a:cs typeface="Arial Narrow" panose="020B0606020202030204" pitchFamily="34" charset="0"/>
              </a:defRPr>
            </a:lvl4pPr>
            <a:lvl5pPr algn="l" defTabSz="457200" rtl="0" eaLnBrk="1" fontAlgn="base" hangingPunct="1">
              <a:spcBef>
                <a:spcPct val="0"/>
              </a:spcBef>
              <a:spcAft>
                <a:spcPct val="0"/>
              </a:spcAft>
              <a:defRPr sz="4000" b="1">
                <a:solidFill>
                  <a:srgbClr val="81104F"/>
                </a:solidFill>
                <a:latin typeface="Arial Narrow" charset="0"/>
                <a:ea typeface="MS PGothic" pitchFamily="34" charset="-128"/>
                <a:cs typeface="Arial Narrow" panose="020B0606020202030204" pitchFamily="34" charset="0"/>
              </a:defRPr>
            </a:lvl5pPr>
            <a:lvl6pPr marL="457200" algn="l" defTabSz="457200" rtl="0" eaLnBrk="1" fontAlgn="base" hangingPunct="1">
              <a:spcBef>
                <a:spcPct val="0"/>
              </a:spcBef>
              <a:spcAft>
                <a:spcPct val="0"/>
              </a:spcAft>
              <a:defRPr sz="4000" b="1">
                <a:solidFill>
                  <a:srgbClr val="81104F"/>
                </a:solidFill>
                <a:latin typeface="Arial Narrow" charset="0"/>
                <a:ea typeface="ＭＳ Ｐゴシック" charset="0"/>
              </a:defRPr>
            </a:lvl6pPr>
            <a:lvl7pPr marL="914400" algn="l" defTabSz="457200" rtl="0" eaLnBrk="1" fontAlgn="base" hangingPunct="1">
              <a:spcBef>
                <a:spcPct val="0"/>
              </a:spcBef>
              <a:spcAft>
                <a:spcPct val="0"/>
              </a:spcAft>
              <a:defRPr sz="4000" b="1">
                <a:solidFill>
                  <a:srgbClr val="81104F"/>
                </a:solidFill>
                <a:latin typeface="Arial Narrow" charset="0"/>
                <a:ea typeface="ＭＳ Ｐゴシック" charset="0"/>
              </a:defRPr>
            </a:lvl7pPr>
            <a:lvl8pPr marL="1371600" algn="l" defTabSz="457200" rtl="0" eaLnBrk="1" fontAlgn="base" hangingPunct="1">
              <a:spcBef>
                <a:spcPct val="0"/>
              </a:spcBef>
              <a:spcAft>
                <a:spcPct val="0"/>
              </a:spcAft>
              <a:defRPr sz="4000" b="1">
                <a:solidFill>
                  <a:srgbClr val="81104F"/>
                </a:solidFill>
                <a:latin typeface="Arial Narrow" charset="0"/>
                <a:ea typeface="ＭＳ Ｐゴシック" charset="0"/>
              </a:defRPr>
            </a:lvl8pPr>
            <a:lvl9pPr marL="1828800" algn="l" defTabSz="457200" rtl="0" eaLnBrk="1" fontAlgn="base" hangingPunct="1">
              <a:spcBef>
                <a:spcPct val="0"/>
              </a:spcBef>
              <a:spcAft>
                <a:spcPct val="0"/>
              </a:spcAft>
              <a:defRPr sz="4000" b="1">
                <a:solidFill>
                  <a:srgbClr val="81104F"/>
                </a:solidFill>
                <a:latin typeface="Arial Narrow" charset="0"/>
                <a:ea typeface="ＭＳ Ｐゴシック" charset="0"/>
              </a:defRPr>
            </a:lvl9pPr>
          </a:lstStyle>
          <a:p>
            <a:pPr marL="0" marR="0" lvl="0" indent="0" algn="ctr" defTabSz="609585" rtl="0" eaLnBrk="1" fontAlgn="base" latinLnBrk="0" hangingPunct="1">
              <a:lnSpc>
                <a:spcPct val="100000"/>
              </a:lnSpc>
              <a:spcBef>
                <a:spcPct val="0"/>
              </a:spcBef>
              <a:spcAft>
                <a:spcPct val="0"/>
              </a:spcAft>
              <a:buClrTx/>
              <a:buSzTx/>
              <a:buFontTx/>
              <a:buNone/>
              <a:tabLst/>
              <a:defRPr/>
            </a:pPr>
            <a:r>
              <a:rPr kumimoji="0" lang="en-GB" sz="2133" b="1" i="0" u="none" strike="noStrike" kern="1200" cap="none" spc="0" normalizeH="0" baseline="0" noProof="0" dirty="0">
                <a:ln>
                  <a:noFill/>
                </a:ln>
                <a:solidFill>
                  <a:prstClr val="black"/>
                </a:solidFill>
                <a:effectLst/>
                <a:uLnTx/>
                <a:uFillTx/>
                <a:latin typeface="Calibri" panose="020F0502020204030204" pitchFamily="34" charset="0"/>
                <a:ea typeface="MS PGothic" pitchFamily="34" charset="-128"/>
                <a:cs typeface="Calibri" panose="020F0502020204030204" pitchFamily="34" charset="0"/>
              </a:rPr>
              <a:t>Dato-</a:t>
            </a:r>
            <a:r>
              <a:rPr kumimoji="0" lang="en-GB" sz="2133" b="1" i="0" u="none" strike="noStrike" kern="1200" cap="none" spc="0" normalizeH="0" baseline="0" noProof="0" dirty="0" err="1">
                <a:ln>
                  <a:noFill/>
                </a:ln>
                <a:solidFill>
                  <a:prstClr val="black"/>
                </a:solidFill>
                <a:effectLst/>
                <a:uLnTx/>
                <a:uFillTx/>
                <a:latin typeface="Calibri" panose="020F0502020204030204" pitchFamily="34" charset="0"/>
                <a:ea typeface="MS PGothic" pitchFamily="34" charset="-128"/>
                <a:cs typeface="Calibri" panose="020F0502020204030204" pitchFamily="34" charset="0"/>
              </a:rPr>
              <a:t>DXd</a:t>
            </a:r>
            <a:r>
              <a:rPr kumimoji="0" lang="en-GB" sz="2133" b="1" i="0" u="none" strike="noStrike" kern="1200" cap="none" spc="0" normalizeH="0" baseline="0" noProof="0" dirty="0">
                <a:ln>
                  <a:noFill/>
                </a:ln>
                <a:solidFill>
                  <a:prstClr val="black"/>
                </a:solidFill>
                <a:effectLst/>
                <a:uLnTx/>
                <a:uFillTx/>
                <a:latin typeface="Calibri" panose="020F0502020204030204" pitchFamily="34" charset="0"/>
                <a:ea typeface="MS PGothic" pitchFamily="34" charset="-128"/>
                <a:cs typeface="Calibri" panose="020F0502020204030204" pitchFamily="34" charset="0"/>
              </a:rPr>
              <a:t> plus </a:t>
            </a:r>
            <a:r>
              <a:rPr kumimoji="0" lang="en-GB" sz="2133" b="1" i="0" u="none" strike="noStrike" kern="1200" cap="none" spc="0" normalizeH="0" baseline="0" noProof="0" dirty="0" err="1">
                <a:ln>
                  <a:noFill/>
                </a:ln>
                <a:solidFill>
                  <a:prstClr val="black"/>
                </a:solidFill>
                <a:effectLst/>
                <a:uLnTx/>
                <a:uFillTx/>
                <a:latin typeface="Calibri" panose="020F0502020204030204" pitchFamily="34" charset="0"/>
                <a:ea typeface="MS PGothic" pitchFamily="34" charset="-128"/>
                <a:cs typeface="Calibri" panose="020F0502020204030204" pitchFamily="34" charset="0"/>
              </a:rPr>
              <a:t>Durvalumab</a:t>
            </a:r>
            <a:r>
              <a:rPr kumimoji="0" lang="en-GB" sz="2133" b="1" i="0" u="none" strike="noStrike" kern="1200" cap="none" spc="0" normalizeH="0" baseline="0" noProof="0" dirty="0">
                <a:ln>
                  <a:noFill/>
                </a:ln>
                <a:solidFill>
                  <a:prstClr val="black"/>
                </a:solidFill>
                <a:effectLst/>
                <a:uLnTx/>
                <a:uFillTx/>
                <a:latin typeface="Calibri" panose="020F0502020204030204" pitchFamily="34" charset="0"/>
                <a:ea typeface="MS PGothic" pitchFamily="34" charset="-128"/>
                <a:cs typeface="Calibri" panose="020F0502020204030204" pitchFamily="34" charset="0"/>
              </a:rPr>
              <a:t> </a:t>
            </a:r>
          </a:p>
          <a:p>
            <a:pPr marL="0" marR="0" lvl="0" indent="0" algn="ctr" defTabSz="609585" rtl="0" eaLnBrk="1" fontAlgn="base" latinLnBrk="0" hangingPunct="1">
              <a:lnSpc>
                <a:spcPct val="100000"/>
              </a:lnSpc>
              <a:spcBef>
                <a:spcPct val="0"/>
              </a:spcBef>
              <a:spcAft>
                <a:spcPct val="0"/>
              </a:spcAft>
              <a:buClrTx/>
              <a:buSzTx/>
              <a:buFontTx/>
              <a:buNone/>
              <a:tabLst/>
              <a:defRPr/>
            </a:pPr>
            <a:r>
              <a:rPr kumimoji="0" lang="en-GB" sz="1600" b="1" i="0" u="none" strike="noStrike" kern="1200" cap="none" spc="0" normalizeH="0" baseline="0" noProof="0" dirty="0">
                <a:ln>
                  <a:noFill/>
                </a:ln>
                <a:solidFill>
                  <a:prstClr val="black"/>
                </a:solidFill>
                <a:effectLst/>
                <a:uLnTx/>
                <a:uFillTx/>
                <a:latin typeface="Calibri" panose="020F0502020204030204" pitchFamily="34" charset="0"/>
                <a:ea typeface="MS PGothic" pitchFamily="34" charset="-128"/>
                <a:cs typeface="Calibri" panose="020F0502020204030204" pitchFamily="34" charset="0"/>
              </a:rPr>
              <a:t>in 1</a:t>
            </a:r>
            <a:r>
              <a:rPr kumimoji="0" lang="en-GB" sz="1600" b="1" i="0" u="none" strike="noStrike" kern="1200" cap="none" spc="0" normalizeH="0" baseline="30000" noProof="0" dirty="0">
                <a:ln>
                  <a:noFill/>
                </a:ln>
                <a:solidFill>
                  <a:prstClr val="black"/>
                </a:solidFill>
                <a:effectLst/>
                <a:uLnTx/>
                <a:uFillTx/>
                <a:latin typeface="Calibri" panose="020F0502020204030204" pitchFamily="34" charset="0"/>
                <a:ea typeface="MS PGothic" pitchFamily="34" charset="-128"/>
                <a:cs typeface="Calibri" panose="020F0502020204030204" pitchFamily="34" charset="0"/>
              </a:rPr>
              <a:t>st</a:t>
            </a:r>
            <a:r>
              <a:rPr kumimoji="0" lang="en-GB" sz="1600" b="1" i="0" u="none" strike="noStrike" kern="1200" cap="none" spc="0" normalizeH="0" baseline="0" noProof="0" dirty="0">
                <a:ln>
                  <a:noFill/>
                </a:ln>
                <a:solidFill>
                  <a:prstClr val="black"/>
                </a:solidFill>
                <a:effectLst/>
                <a:uLnTx/>
                <a:uFillTx/>
                <a:latin typeface="Calibri" panose="020F0502020204030204" pitchFamily="34" charset="0"/>
                <a:ea typeface="MS PGothic" pitchFamily="34" charset="-128"/>
                <a:cs typeface="Calibri" panose="020F0502020204030204" pitchFamily="34" charset="0"/>
              </a:rPr>
              <a:t> line TNBC (PD-L1+/-)</a:t>
            </a:r>
            <a:endParaRPr kumimoji="0" lang="en-US" sz="1200" b="1" i="1" u="none" strike="noStrike" kern="1200" cap="none" spc="0" normalizeH="0" baseline="0" noProof="0" dirty="0">
              <a:ln>
                <a:noFill/>
              </a:ln>
              <a:solidFill>
                <a:prstClr val="black"/>
              </a:solidFill>
              <a:effectLst/>
              <a:uLnTx/>
              <a:uFillTx/>
              <a:latin typeface="Calibri" panose="020F0502020204030204" pitchFamily="34" charset="0"/>
              <a:ea typeface="MS PGothic" pitchFamily="34" charset="-128"/>
              <a:cs typeface="Calibri" panose="020F0502020204030204" pitchFamily="34" charset="0"/>
            </a:endParaRPr>
          </a:p>
        </p:txBody>
      </p:sp>
    </p:spTree>
    <p:extLst>
      <p:ext uri="{BB962C8B-B14F-4D97-AF65-F5344CB8AC3E}">
        <p14:creationId xmlns:p14="http://schemas.microsoft.com/office/powerpoint/2010/main" val="4100755640"/>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Rounded Rectangle 3"/>
          <p:cNvSpPr/>
          <p:nvPr/>
        </p:nvSpPr>
        <p:spPr>
          <a:xfrm>
            <a:off x="1692153" y="1403311"/>
            <a:ext cx="2160000" cy="936104"/>
          </a:xfrm>
          <a:prstGeom prst="roundRect">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r>
              <a:rPr kumimoji="0" lang="en-GB" sz="1600" b="1" i="0" u="none" strike="noStrike" kern="1200" cap="none" spc="0" normalizeH="0" baseline="0" noProof="0" dirty="0">
                <a:ln>
                  <a:noFill/>
                </a:ln>
                <a:solidFill>
                  <a:srgbClr val="FFFFFF"/>
                </a:solidFill>
                <a:effectLst/>
                <a:uLnTx/>
                <a:uFillTx/>
                <a:latin typeface="Arial"/>
                <a:ea typeface="+mn-ea"/>
                <a:cs typeface="+mn-cs"/>
              </a:rPr>
              <a:t>Primary breast cancer</a:t>
            </a:r>
          </a:p>
        </p:txBody>
      </p:sp>
      <p:sp>
        <p:nvSpPr>
          <p:cNvPr id="5" name="Rounded Rectangle 4"/>
          <p:cNvSpPr/>
          <p:nvPr/>
        </p:nvSpPr>
        <p:spPr>
          <a:xfrm>
            <a:off x="1692153" y="2485131"/>
            <a:ext cx="1440000" cy="576000"/>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Arial"/>
                <a:ea typeface="+mn-ea"/>
                <a:cs typeface="+mn-cs"/>
              </a:rPr>
              <a:t>Adjuvant chemo </a:t>
            </a:r>
            <a:r>
              <a:rPr kumimoji="0" lang="en-GB" sz="1067" b="1" i="0" u="none" strike="noStrike" kern="1200" cap="none" spc="0" normalizeH="0" baseline="0" noProof="0" dirty="0">
                <a:ln>
                  <a:noFill/>
                </a:ln>
                <a:solidFill>
                  <a:srgbClr val="FFFFFF"/>
                </a:solidFill>
                <a:effectLst/>
                <a:uLnTx/>
                <a:uFillTx/>
                <a:latin typeface="Arial"/>
                <a:ea typeface="+mn-ea"/>
                <a:cs typeface="+mn-cs"/>
              </a:rPr>
              <a:t>(</a:t>
            </a:r>
            <a:r>
              <a:rPr kumimoji="0" lang="en-GB" sz="1067" b="1" i="0" u="none" strike="noStrike" kern="1200" cap="none" spc="0" normalizeH="0" baseline="0" noProof="0" dirty="0" err="1">
                <a:ln>
                  <a:noFill/>
                </a:ln>
                <a:solidFill>
                  <a:srgbClr val="FFFFFF"/>
                </a:solidFill>
                <a:effectLst/>
                <a:uLnTx/>
                <a:uFillTx/>
                <a:latin typeface="Arial"/>
                <a:ea typeface="+mn-ea"/>
                <a:cs typeface="+mn-cs"/>
              </a:rPr>
              <a:t>Anthra</a:t>
            </a:r>
            <a:r>
              <a:rPr kumimoji="0" lang="en-GB" sz="1067" b="1" i="0" u="none" strike="noStrike" kern="1200" cap="none" spc="0" normalizeH="0" baseline="0" noProof="0" dirty="0">
                <a:ln>
                  <a:noFill/>
                </a:ln>
                <a:solidFill>
                  <a:srgbClr val="FFFFFF"/>
                </a:solidFill>
                <a:effectLst/>
                <a:uLnTx/>
                <a:uFillTx/>
                <a:latin typeface="Arial"/>
                <a:ea typeface="+mn-ea"/>
                <a:cs typeface="+mn-cs"/>
              </a:rPr>
              <a:t>/</a:t>
            </a:r>
            <a:r>
              <a:rPr kumimoji="0" lang="en-GB" sz="1067" b="1" i="0" u="none" strike="noStrike" kern="1200" cap="none" spc="0" normalizeH="0" baseline="0" noProof="0" dirty="0" err="1">
                <a:ln>
                  <a:noFill/>
                </a:ln>
                <a:solidFill>
                  <a:srgbClr val="FFFFFF"/>
                </a:solidFill>
                <a:effectLst/>
                <a:uLnTx/>
                <a:uFillTx/>
                <a:latin typeface="Arial"/>
                <a:ea typeface="+mn-ea"/>
                <a:cs typeface="+mn-cs"/>
              </a:rPr>
              <a:t>Taxanes</a:t>
            </a:r>
            <a:r>
              <a:rPr kumimoji="0" lang="en-GB" sz="1067" b="1" i="0" u="none" strike="noStrike" kern="1200" cap="none" spc="0" normalizeH="0" baseline="0" noProof="0" dirty="0">
                <a:ln>
                  <a:noFill/>
                </a:ln>
                <a:solidFill>
                  <a:srgbClr val="FFFFFF"/>
                </a:solidFill>
                <a:effectLst/>
                <a:uLnTx/>
                <a:uFillTx/>
                <a:latin typeface="Arial"/>
                <a:ea typeface="+mn-ea"/>
                <a:cs typeface="+mn-cs"/>
              </a:rPr>
              <a:t>)</a:t>
            </a:r>
            <a:endParaRPr kumimoji="0" lang="en-GB" sz="1333" b="1" i="0" u="none" strike="noStrike" kern="1200" cap="none" spc="0" normalizeH="0" baseline="0" noProof="0" dirty="0">
              <a:ln>
                <a:noFill/>
              </a:ln>
              <a:solidFill>
                <a:srgbClr val="FFFFFF"/>
              </a:solidFill>
              <a:effectLst/>
              <a:uLnTx/>
              <a:uFillTx/>
              <a:latin typeface="Arial"/>
              <a:ea typeface="+mn-ea"/>
              <a:cs typeface="+mn-cs"/>
            </a:endParaRPr>
          </a:p>
        </p:txBody>
      </p:sp>
      <p:sp>
        <p:nvSpPr>
          <p:cNvPr id="7" name="Rounded Rectangle 6"/>
          <p:cNvSpPr/>
          <p:nvPr/>
        </p:nvSpPr>
        <p:spPr>
          <a:xfrm>
            <a:off x="5056768" y="1403311"/>
            <a:ext cx="1800200" cy="936104"/>
          </a:xfrm>
          <a:prstGeom prst="round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r>
              <a:rPr kumimoji="0" lang="en-GB" sz="1600" b="1" i="0" u="none" strike="noStrike" kern="1200" cap="none" spc="0" normalizeH="0" baseline="0" noProof="0" dirty="0">
                <a:ln>
                  <a:noFill/>
                </a:ln>
                <a:solidFill>
                  <a:srgbClr val="FFFFFF"/>
                </a:solidFill>
                <a:effectLst/>
                <a:uLnTx/>
                <a:uFillTx/>
                <a:latin typeface="Arial"/>
                <a:ea typeface="+mn-ea"/>
                <a:cs typeface="+mn-cs"/>
              </a:rPr>
              <a:t>MBC 1</a:t>
            </a:r>
            <a:r>
              <a:rPr kumimoji="0" lang="en-GB" sz="1600" b="1" i="0" u="none" strike="noStrike" kern="1200" cap="none" spc="0" normalizeH="0" baseline="30000" noProof="0" dirty="0">
                <a:ln>
                  <a:noFill/>
                </a:ln>
                <a:solidFill>
                  <a:srgbClr val="FFFFFF"/>
                </a:solidFill>
                <a:effectLst/>
                <a:uLnTx/>
                <a:uFillTx/>
                <a:latin typeface="Arial"/>
                <a:ea typeface="+mn-ea"/>
                <a:cs typeface="+mn-cs"/>
              </a:rPr>
              <a:t>st</a:t>
            </a:r>
            <a:r>
              <a:rPr kumimoji="0" lang="en-GB" sz="1600" b="1" i="0" u="none" strike="noStrike" kern="1200" cap="none" spc="0" normalizeH="0" baseline="0" noProof="0" dirty="0">
                <a:ln>
                  <a:noFill/>
                </a:ln>
                <a:solidFill>
                  <a:srgbClr val="FFFFFF"/>
                </a:solidFill>
                <a:effectLst/>
                <a:uLnTx/>
                <a:uFillTx/>
                <a:latin typeface="Arial"/>
                <a:ea typeface="+mn-ea"/>
                <a:cs typeface="+mn-cs"/>
              </a:rPr>
              <a:t> line</a:t>
            </a:r>
          </a:p>
        </p:txBody>
      </p:sp>
      <p:sp>
        <p:nvSpPr>
          <p:cNvPr id="8" name="Rounded Rectangle 7"/>
          <p:cNvSpPr/>
          <p:nvPr/>
        </p:nvSpPr>
        <p:spPr>
          <a:xfrm>
            <a:off x="5056768" y="2483431"/>
            <a:ext cx="1800200" cy="576064"/>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400" b="1" i="0" u="none" strike="noStrike" kern="1200" cap="none" spc="0" normalizeH="0" baseline="0" noProof="0" dirty="0" err="1">
                <a:ln>
                  <a:noFill/>
                </a:ln>
                <a:solidFill>
                  <a:srgbClr val="FFFFFF"/>
                </a:solidFill>
                <a:effectLst/>
                <a:uLnTx/>
                <a:uFillTx/>
                <a:latin typeface="Arial"/>
                <a:ea typeface="+mn-ea"/>
                <a:cs typeface="+mn-cs"/>
              </a:rPr>
              <a:t>Taxanes</a:t>
            </a:r>
            <a:r>
              <a:rPr kumimoji="0" lang="en-GB" sz="1400" b="1" i="0" u="none" strike="noStrike" kern="1200" cap="none" spc="0" normalizeH="0" baseline="0" noProof="0" dirty="0">
                <a:ln>
                  <a:noFill/>
                </a:ln>
                <a:solidFill>
                  <a:srgbClr val="FFFFFF"/>
                </a:solidFill>
                <a:effectLst/>
                <a:uLnTx/>
                <a:uFillTx/>
                <a:latin typeface="Arial"/>
                <a:ea typeface="+mn-ea"/>
                <a:cs typeface="+mn-cs"/>
              </a:rPr>
              <a:t> </a:t>
            </a:r>
            <a:r>
              <a:rPr kumimoji="0" lang="en-GB" sz="1400" b="1" i="0" u="none" strike="noStrike" kern="1200" cap="none" spc="0" normalizeH="0" baseline="30000" noProof="0" dirty="0">
                <a:ln>
                  <a:noFill/>
                </a:ln>
                <a:solidFill>
                  <a:srgbClr val="FFFFFF"/>
                </a:solidFill>
                <a:effectLst/>
                <a:uLnTx/>
                <a:uFillTx/>
                <a:latin typeface="Arial"/>
                <a:ea typeface="+mn-ea"/>
                <a:cs typeface="+mn-cs"/>
              </a:rPr>
              <a:t>##</a:t>
            </a:r>
            <a:r>
              <a:rPr kumimoji="0" lang="en-GB" sz="1400" b="1" i="0" u="none" strike="noStrike" kern="1200" cap="none" spc="0" normalizeH="0" baseline="0" noProof="0" dirty="0">
                <a:ln>
                  <a:noFill/>
                </a:ln>
                <a:solidFill>
                  <a:srgbClr val="FFFFFF"/>
                </a:solidFill>
                <a:effectLst/>
                <a:uLnTx/>
                <a:uFillTx/>
                <a:latin typeface="Arial"/>
                <a:ea typeface="+mn-ea"/>
                <a:cs typeface="+mn-cs"/>
              </a:rPr>
              <a:t> </a:t>
            </a:r>
          </a:p>
          <a:p>
            <a:pPr marL="0" marR="0" lvl="0" indent="0" algn="ctr" defTabSz="914377" rtl="0" eaLnBrk="1" fontAlgn="base" latinLnBrk="0" hangingPunct="1">
              <a:lnSpc>
                <a:spcPct val="90000"/>
              </a:lnSpc>
              <a:spcBef>
                <a:spcPts val="267"/>
              </a:spcBef>
              <a:spcAft>
                <a:spcPct val="0"/>
              </a:spcAft>
              <a:buClrTx/>
              <a:buSzTx/>
              <a:buFontTx/>
              <a:buNone/>
              <a:tabLst/>
              <a:defRPr/>
            </a:pPr>
            <a:r>
              <a:rPr kumimoji="0" lang="en-GB" sz="1200" b="1" i="0" u="none" strike="noStrike" kern="1200" cap="none" spc="0" normalizeH="0" baseline="0" noProof="0" dirty="0">
                <a:ln>
                  <a:noFill/>
                </a:ln>
                <a:solidFill>
                  <a:srgbClr val="FFFFFF"/>
                </a:solidFill>
                <a:effectLst/>
                <a:uLnTx/>
                <a:uFillTx/>
                <a:latin typeface="Arial"/>
                <a:ea typeface="+mn-ea"/>
                <a:cs typeface="+mn-cs"/>
              </a:rPr>
              <a:t>In PD-L1- (if DFI &gt;1a)</a:t>
            </a:r>
          </a:p>
        </p:txBody>
      </p:sp>
      <p:sp>
        <p:nvSpPr>
          <p:cNvPr id="10" name="Rounded Rectangle 9"/>
          <p:cNvSpPr/>
          <p:nvPr/>
        </p:nvSpPr>
        <p:spPr>
          <a:xfrm>
            <a:off x="5056768" y="3131503"/>
            <a:ext cx="1800200" cy="576000"/>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base" latinLnBrk="0" hangingPunct="1">
              <a:lnSpc>
                <a:spcPct val="80000"/>
              </a:lnSpc>
              <a:spcBef>
                <a:spcPct val="0"/>
              </a:spcBef>
              <a:spcAft>
                <a:spcPct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Arial"/>
                <a:ea typeface="+mn-ea"/>
                <a:cs typeface="+mn-cs"/>
              </a:rPr>
              <a:t>Platinum Combinations </a:t>
            </a:r>
            <a:endParaRPr kumimoji="0" lang="en-GB" sz="1200" b="1" i="0" u="none" strike="noStrike" kern="1200" cap="none" spc="0" normalizeH="0" baseline="0" noProof="0" dirty="0">
              <a:ln>
                <a:noFill/>
              </a:ln>
              <a:solidFill>
                <a:srgbClr val="FFFFFF"/>
              </a:solidFill>
              <a:effectLst/>
              <a:uLnTx/>
              <a:uFillTx/>
              <a:latin typeface="Arial"/>
              <a:ea typeface="+mn-ea"/>
              <a:cs typeface="+mn-cs"/>
            </a:endParaRPr>
          </a:p>
          <a:p>
            <a:pPr marL="0" marR="0" lvl="0" indent="0" algn="ctr" defTabSz="914377" rtl="0" eaLnBrk="1" fontAlgn="base" latinLnBrk="0" hangingPunct="1">
              <a:lnSpc>
                <a:spcPct val="80000"/>
              </a:lnSpc>
              <a:spcBef>
                <a:spcPct val="0"/>
              </a:spcBef>
              <a:spcAft>
                <a:spcPct val="0"/>
              </a:spcAft>
              <a:buClrTx/>
              <a:buSzTx/>
              <a:buFontTx/>
              <a:buNone/>
              <a:tabLst/>
              <a:defRPr/>
            </a:pPr>
            <a:r>
              <a:rPr kumimoji="0" lang="en-GB" sz="1200" b="1" i="0" u="none" strike="noStrike" kern="1200" cap="none" spc="0" normalizeH="0" baseline="0" noProof="0" dirty="0">
                <a:ln>
                  <a:noFill/>
                </a:ln>
                <a:solidFill>
                  <a:srgbClr val="FFFFFF"/>
                </a:solidFill>
                <a:effectLst/>
                <a:uLnTx/>
                <a:uFillTx/>
                <a:latin typeface="Arial"/>
                <a:ea typeface="+mn-ea"/>
                <a:cs typeface="+mn-cs"/>
              </a:rPr>
              <a:t>in PD-L1-</a:t>
            </a:r>
            <a:endParaRPr kumimoji="0" lang="en-GB" sz="1400" b="1" i="0" u="none" strike="noStrike" kern="1200" cap="none" spc="0" normalizeH="0" baseline="0" noProof="0" dirty="0">
              <a:ln>
                <a:noFill/>
              </a:ln>
              <a:solidFill>
                <a:srgbClr val="FFFFFF"/>
              </a:solidFill>
              <a:effectLst/>
              <a:uLnTx/>
              <a:uFillTx/>
              <a:latin typeface="Arial"/>
              <a:ea typeface="+mn-ea"/>
              <a:cs typeface="+mn-cs"/>
            </a:endParaRPr>
          </a:p>
        </p:txBody>
      </p:sp>
      <p:sp>
        <p:nvSpPr>
          <p:cNvPr id="12" name="Rounded Rectangle 11"/>
          <p:cNvSpPr/>
          <p:nvPr/>
        </p:nvSpPr>
        <p:spPr>
          <a:xfrm>
            <a:off x="6965128" y="1403311"/>
            <a:ext cx="1800200" cy="936104"/>
          </a:xfrm>
          <a:prstGeom prst="round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r>
              <a:rPr kumimoji="0" lang="en-GB" sz="1600" b="1" i="0" u="none" strike="noStrike" kern="1200" cap="none" spc="0" normalizeH="0" baseline="0" noProof="0" dirty="0">
                <a:ln>
                  <a:noFill/>
                </a:ln>
                <a:solidFill>
                  <a:srgbClr val="FFFFFF"/>
                </a:solidFill>
                <a:effectLst/>
                <a:uLnTx/>
                <a:uFillTx/>
                <a:latin typeface="Arial"/>
                <a:ea typeface="+mn-ea"/>
                <a:cs typeface="+mn-cs"/>
              </a:rPr>
              <a:t>MBC 2</a:t>
            </a:r>
            <a:r>
              <a:rPr kumimoji="0" lang="en-GB" sz="1600" b="1" i="0" u="none" strike="noStrike" kern="1200" cap="none" spc="0" normalizeH="0" baseline="30000" noProof="0" dirty="0">
                <a:ln>
                  <a:noFill/>
                </a:ln>
                <a:solidFill>
                  <a:srgbClr val="FFFFFF"/>
                </a:solidFill>
                <a:effectLst/>
                <a:uLnTx/>
                <a:uFillTx/>
                <a:latin typeface="Arial"/>
                <a:ea typeface="+mn-ea"/>
                <a:cs typeface="+mn-cs"/>
              </a:rPr>
              <a:t>nd</a:t>
            </a:r>
            <a:r>
              <a:rPr kumimoji="0" lang="en-GB" sz="1600" b="1" i="0" u="none" strike="noStrike" kern="1200" cap="none" spc="0" normalizeH="0" baseline="0" noProof="0" dirty="0">
                <a:ln>
                  <a:noFill/>
                </a:ln>
                <a:solidFill>
                  <a:srgbClr val="FFFFFF"/>
                </a:solidFill>
                <a:effectLst/>
                <a:uLnTx/>
                <a:uFillTx/>
                <a:latin typeface="Arial"/>
                <a:ea typeface="+mn-ea"/>
                <a:cs typeface="+mn-cs"/>
              </a:rPr>
              <a:t> line</a:t>
            </a:r>
          </a:p>
        </p:txBody>
      </p:sp>
      <p:sp>
        <p:nvSpPr>
          <p:cNvPr id="13" name="Rounded Rectangle 12"/>
          <p:cNvSpPr/>
          <p:nvPr/>
        </p:nvSpPr>
        <p:spPr>
          <a:xfrm>
            <a:off x="6965128" y="2483431"/>
            <a:ext cx="1800200" cy="576064"/>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400" b="1" i="0" u="none" strike="noStrike" kern="1200" cap="none" spc="0" normalizeH="0" baseline="0" noProof="0" dirty="0" err="1">
                <a:ln>
                  <a:noFill/>
                </a:ln>
                <a:solidFill>
                  <a:srgbClr val="FFFFFF"/>
                </a:solidFill>
                <a:effectLst/>
                <a:uLnTx/>
                <a:uFillTx/>
                <a:latin typeface="Arial"/>
                <a:ea typeface="+mn-ea"/>
                <a:cs typeface="+mn-cs"/>
              </a:rPr>
              <a:t>Capecitabine</a:t>
            </a:r>
            <a:endParaRPr kumimoji="0" lang="en-GB" sz="1400" b="1" i="0" u="none" strike="noStrike" kern="1200" cap="none" spc="0" normalizeH="0" baseline="0" noProof="0" dirty="0">
              <a:ln>
                <a:noFill/>
              </a:ln>
              <a:solidFill>
                <a:srgbClr val="FFFFFF"/>
              </a:solidFill>
              <a:effectLst/>
              <a:uLnTx/>
              <a:uFillTx/>
              <a:latin typeface="Arial"/>
              <a:ea typeface="+mn-ea"/>
              <a:cs typeface="+mn-cs"/>
            </a:endParaRPr>
          </a:p>
        </p:txBody>
      </p:sp>
      <p:sp>
        <p:nvSpPr>
          <p:cNvPr id="14" name="Rounded Rectangle 13"/>
          <p:cNvSpPr/>
          <p:nvPr/>
        </p:nvSpPr>
        <p:spPr>
          <a:xfrm>
            <a:off x="6965128" y="3131503"/>
            <a:ext cx="1800200" cy="576000"/>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base" latinLnBrk="0" hangingPunct="1">
              <a:lnSpc>
                <a:spcPct val="80000"/>
              </a:lnSpc>
              <a:spcBef>
                <a:spcPct val="0"/>
              </a:spcBef>
              <a:spcAft>
                <a:spcPct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Arial"/>
                <a:ea typeface="+mn-ea"/>
                <a:cs typeface="+mn-cs"/>
              </a:rPr>
              <a:t>Platinum Combinations </a:t>
            </a:r>
          </a:p>
        </p:txBody>
      </p:sp>
      <p:sp>
        <p:nvSpPr>
          <p:cNvPr id="15" name="Rounded Rectangle 14"/>
          <p:cNvSpPr/>
          <p:nvPr/>
        </p:nvSpPr>
        <p:spPr>
          <a:xfrm>
            <a:off x="6965128" y="3761603"/>
            <a:ext cx="1800200" cy="576000"/>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400" b="1" i="0" u="none" strike="noStrike" kern="1200" cap="none" spc="0" normalizeH="0" baseline="0" noProof="0" dirty="0" err="1">
                <a:ln>
                  <a:noFill/>
                </a:ln>
                <a:solidFill>
                  <a:srgbClr val="FFFFFF"/>
                </a:solidFill>
                <a:effectLst/>
                <a:uLnTx/>
                <a:uFillTx/>
                <a:latin typeface="Arial"/>
                <a:ea typeface="+mn-ea"/>
                <a:cs typeface="+mn-cs"/>
              </a:rPr>
              <a:t>Eribulin</a:t>
            </a:r>
            <a:r>
              <a:rPr kumimoji="0" lang="en-GB" sz="1400" b="1" i="0" u="none" strike="noStrike" kern="1200" cap="none" spc="0" normalizeH="0" baseline="0" noProof="0" dirty="0">
                <a:ln>
                  <a:noFill/>
                </a:ln>
                <a:solidFill>
                  <a:srgbClr val="FFFFFF"/>
                </a:solidFill>
                <a:effectLst/>
                <a:uLnTx/>
                <a:uFillTx/>
                <a:latin typeface="Arial"/>
                <a:ea typeface="+mn-ea"/>
                <a:cs typeface="+mn-cs"/>
              </a:rPr>
              <a:t> </a:t>
            </a:r>
          </a:p>
        </p:txBody>
      </p:sp>
      <p:sp>
        <p:nvSpPr>
          <p:cNvPr id="16" name="Rounded Rectangle 15"/>
          <p:cNvSpPr/>
          <p:nvPr/>
        </p:nvSpPr>
        <p:spPr>
          <a:xfrm>
            <a:off x="1692153" y="3130963"/>
            <a:ext cx="1440000" cy="576000"/>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Arial"/>
                <a:ea typeface="+mn-ea"/>
                <a:cs typeface="+mn-cs"/>
              </a:rPr>
              <a:t>Neoadjuvant CT </a:t>
            </a:r>
            <a:r>
              <a:rPr kumimoji="0" lang="en-GB" sz="1067" b="1" i="0" u="none" strike="noStrike" kern="1200" cap="none" spc="0" normalizeH="0" baseline="0" noProof="0" dirty="0">
                <a:ln>
                  <a:noFill/>
                </a:ln>
                <a:solidFill>
                  <a:srgbClr val="FFFFFF"/>
                </a:solidFill>
                <a:effectLst/>
                <a:uLnTx/>
                <a:uFillTx/>
                <a:latin typeface="Arial"/>
                <a:ea typeface="+mn-ea"/>
                <a:cs typeface="+mn-cs"/>
              </a:rPr>
              <a:t>(</a:t>
            </a:r>
            <a:r>
              <a:rPr kumimoji="0" lang="en-GB" sz="1067" b="1" i="0" u="none" strike="noStrike" kern="1200" cap="none" spc="0" normalizeH="0" baseline="0" noProof="0" dirty="0" err="1">
                <a:ln>
                  <a:noFill/>
                </a:ln>
                <a:solidFill>
                  <a:srgbClr val="FFFFFF"/>
                </a:solidFill>
                <a:effectLst/>
                <a:uLnTx/>
                <a:uFillTx/>
                <a:latin typeface="Arial"/>
                <a:ea typeface="+mn-ea"/>
                <a:cs typeface="+mn-cs"/>
              </a:rPr>
              <a:t>Anthra</a:t>
            </a:r>
            <a:r>
              <a:rPr kumimoji="0" lang="en-GB" sz="1067" b="1" i="0" u="none" strike="noStrike" kern="1200" cap="none" spc="0" normalizeH="0" baseline="0" noProof="0" dirty="0">
                <a:ln>
                  <a:noFill/>
                </a:ln>
                <a:solidFill>
                  <a:srgbClr val="FFFFFF"/>
                </a:solidFill>
                <a:effectLst/>
                <a:uLnTx/>
                <a:uFillTx/>
                <a:latin typeface="Arial"/>
                <a:ea typeface="+mn-ea"/>
                <a:cs typeface="+mn-cs"/>
              </a:rPr>
              <a:t>/</a:t>
            </a:r>
            <a:r>
              <a:rPr kumimoji="0" lang="en-GB" sz="1067" b="1" i="0" u="none" strike="noStrike" kern="1200" cap="none" spc="0" normalizeH="0" baseline="0" noProof="0" dirty="0" err="1">
                <a:ln>
                  <a:noFill/>
                </a:ln>
                <a:solidFill>
                  <a:srgbClr val="FFFFFF"/>
                </a:solidFill>
                <a:effectLst/>
                <a:uLnTx/>
                <a:uFillTx/>
                <a:latin typeface="Arial"/>
                <a:ea typeface="+mn-ea"/>
                <a:cs typeface="+mn-cs"/>
              </a:rPr>
              <a:t>Taxanes</a:t>
            </a:r>
            <a:r>
              <a:rPr kumimoji="0" lang="en-GB" sz="1333" b="1" i="0" u="none" strike="noStrike" kern="1200" cap="none" spc="0" normalizeH="0" baseline="0" noProof="0" dirty="0">
                <a:ln>
                  <a:noFill/>
                </a:ln>
                <a:solidFill>
                  <a:srgbClr val="FFFFFF"/>
                </a:solidFill>
                <a:effectLst/>
                <a:uLnTx/>
                <a:uFillTx/>
                <a:latin typeface="Arial"/>
                <a:ea typeface="+mn-ea"/>
                <a:cs typeface="+mn-cs"/>
              </a:rPr>
              <a:t>)</a:t>
            </a:r>
          </a:p>
        </p:txBody>
      </p:sp>
      <p:cxnSp>
        <p:nvCxnSpPr>
          <p:cNvPr id="18" name="Straight Arrow Connector 17"/>
          <p:cNvCxnSpPr/>
          <p:nvPr/>
        </p:nvCxnSpPr>
        <p:spPr>
          <a:xfrm>
            <a:off x="2190044" y="4435100"/>
            <a:ext cx="0" cy="33600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9" name="Straight Arrow Connector 18"/>
          <p:cNvCxnSpPr/>
          <p:nvPr/>
        </p:nvCxnSpPr>
        <p:spPr>
          <a:xfrm>
            <a:off x="3312481" y="4435060"/>
            <a:ext cx="0" cy="33600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1" name="Rounded Rectangle 20"/>
          <p:cNvSpPr/>
          <p:nvPr/>
        </p:nvSpPr>
        <p:spPr>
          <a:xfrm>
            <a:off x="1440273" y="4683387"/>
            <a:ext cx="1332000" cy="57600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200" b="1" i="0" u="none" strike="noStrike" kern="1200" cap="none" spc="0" normalizeH="0" baseline="0" noProof="0" dirty="0">
                <a:ln>
                  <a:noFill/>
                </a:ln>
                <a:solidFill>
                  <a:sysClr val="windowText" lastClr="000000"/>
                </a:solidFill>
                <a:effectLst/>
                <a:uLnTx/>
                <a:uFillTx/>
                <a:latin typeface="Arial"/>
                <a:ea typeface="+mn-ea"/>
                <a:cs typeface="+mn-cs"/>
              </a:rPr>
              <a:t>Excellent Outlook </a:t>
            </a:r>
          </a:p>
        </p:txBody>
      </p:sp>
      <p:sp>
        <p:nvSpPr>
          <p:cNvPr id="22" name="Rounded Rectangle 21"/>
          <p:cNvSpPr/>
          <p:nvPr/>
        </p:nvSpPr>
        <p:spPr>
          <a:xfrm>
            <a:off x="2664409" y="4683387"/>
            <a:ext cx="1472067" cy="57600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200" b="1" i="0" u="none" strike="noStrike" kern="1200" cap="none" spc="0" normalizeH="0" baseline="0" noProof="0" dirty="0">
                <a:ln>
                  <a:noFill/>
                </a:ln>
                <a:solidFill>
                  <a:sysClr val="windowText" lastClr="000000"/>
                </a:solidFill>
                <a:effectLst/>
                <a:uLnTx/>
                <a:uFillTx/>
                <a:latin typeface="Arial"/>
                <a:ea typeface="+mn-ea"/>
                <a:cs typeface="+mn-cs"/>
              </a:rPr>
              <a:t>30-50% 3 year- recurrence</a:t>
            </a:r>
          </a:p>
        </p:txBody>
      </p:sp>
      <p:sp>
        <p:nvSpPr>
          <p:cNvPr id="23" name="Rounded Rectangle 22"/>
          <p:cNvSpPr/>
          <p:nvPr/>
        </p:nvSpPr>
        <p:spPr>
          <a:xfrm>
            <a:off x="1415736" y="4408805"/>
            <a:ext cx="845291" cy="397912"/>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100" b="1" i="0" u="none" strike="noStrike" kern="1200" cap="none" spc="0" normalizeH="0" baseline="0" noProof="0" dirty="0" err="1">
                <a:ln>
                  <a:noFill/>
                </a:ln>
                <a:solidFill>
                  <a:sysClr val="windowText" lastClr="000000"/>
                </a:solidFill>
                <a:effectLst/>
                <a:uLnTx/>
                <a:uFillTx/>
                <a:latin typeface="Arial"/>
                <a:ea typeface="+mn-ea"/>
                <a:cs typeface="+mn-cs"/>
              </a:rPr>
              <a:t>pCR</a:t>
            </a:r>
            <a:r>
              <a:rPr kumimoji="0" lang="en-GB" sz="1100" b="1" i="0" u="none" strike="noStrike" kern="1200" cap="none" spc="0" normalizeH="0" baseline="0" noProof="0" dirty="0">
                <a:ln>
                  <a:noFill/>
                </a:ln>
                <a:solidFill>
                  <a:sysClr val="windowText" lastClr="000000"/>
                </a:solidFill>
                <a:effectLst/>
                <a:uLnTx/>
                <a:uFillTx/>
                <a:latin typeface="Arial"/>
                <a:ea typeface="+mn-ea"/>
                <a:cs typeface="+mn-cs"/>
              </a:rPr>
              <a:t> </a:t>
            </a:r>
          </a:p>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051" b="1" i="0" u="none" strike="noStrike" kern="1200" cap="none" spc="0" normalizeH="0" baseline="0" noProof="0" dirty="0">
                <a:ln>
                  <a:noFill/>
                </a:ln>
                <a:solidFill>
                  <a:sysClr val="windowText" lastClr="000000"/>
                </a:solidFill>
                <a:effectLst/>
                <a:uLnTx/>
                <a:uFillTx/>
                <a:latin typeface="Arial"/>
                <a:ea typeface="+mn-ea"/>
                <a:cs typeface="+mn-cs"/>
              </a:rPr>
              <a:t>(35-65%)</a:t>
            </a:r>
            <a:endParaRPr kumimoji="0" lang="en-GB" sz="1100" b="1" i="0" u="none" strike="noStrike" kern="1200" cap="none" spc="0" normalizeH="0" baseline="0" noProof="0" dirty="0">
              <a:ln>
                <a:noFill/>
              </a:ln>
              <a:solidFill>
                <a:sysClr val="windowText" lastClr="000000"/>
              </a:solidFill>
              <a:effectLst/>
              <a:uLnTx/>
              <a:uFillTx/>
              <a:latin typeface="Arial"/>
              <a:ea typeface="+mn-ea"/>
              <a:cs typeface="+mn-cs"/>
            </a:endParaRPr>
          </a:p>
        </p:txBody>
      </p:sp>
      <p:sp>
        <p:nvSpPr>
          <p:cNvPr id="24" name="Rounded Rectangle 23"/>
          <p:cNvSpPr/>
          <p:nvPr/>
        </p:nvSpPr>
        <p:spPr>
          <a:xfrm>
            <a:off x="3236228" y="4272392"/>
            <a:ext cx="900248" cy="57600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base" latinLnBrk="0" hangingPunct="1">
              <a:lnSpc>
                <a:spcPct val="90000"/>
              </a:lnSpc>
              <a:spcBef>
                <a:spcPct val="0"/>
              </a:spcBef>
              <a:spcAft>
                <a:spcPct val="0"/>
              </a:spcAft>
              <a:buClrTx/>
              <a:buSzTx/>
              <a:buFontTx/>
              <a:buNone/>
              <a:tabLst/>
              <a:defRPr/>
            </a:pPr>
            <a:r>
              <a:rPr kumimoji="0" lang="en-GB" sz="1100" b="1" i="0" u="none" strike="noStrike" kern="1200" cap="none" spc="0" normalizeH="0" baseline="0" noProof="0" dirty="0">
                <a:ln>
                  <a:noFill/>
                </a:ln>
                <a:solidFill>
                  <a:sysClr val="windowText" lastClr="000000"/>
                </a:solidFill>
                <a:effectLst/>
                <a:uLnTx/>
                <a:uFillTx/>
                <a:latin typeface="Arial"/>
                <a:ea typeface="+mn-ea"/>
                <a:cs typeface="+mn-cs"/>
              </a:rPr>
              <a:t>Non </a:t>
            </a:r>
            <a:r>
              <a:rPr kumimoji="0" lang="en-GB" sz="1100" b="1" i="0" u="none" strike="noStrike" kern="1200" cap="none" spc="0" normalizeH="0" baseline="0" noProof="0" dirty="0" err="1">
                <a:ln>
                  <a:noFill/>
                </a:ln>
                <a:solidFill>
                  <a:sysClr val="windowText" lastClr="000000"/>
                </a:solidFill>
                <a:effectLst/>
                <a:uLnTx/>
                <a:uFillTx/>
                <a:latin typeface="Arial"/>
                <a:ea typeface="+mn-ea"/>
                <a:cs typeface="+mn-cs"/>
              </a:rPr>
              <a:t>pCR</a:t>
            </a:r>
            <a:r>
              <a:rPr kumimoji="0" lang="en-GB" sz="1100" b="1" i="0" u="none" strike="noStrike" kern="1200" cap="none" spc="0" normalizeH="0" baseline="0" noProof="0" dirty="0">
                <a:ln>
                  <a:noFill/>
                </a:ln>
                <a:solidFill>
                  <a:sysClr val="windowText" lastClr="000000"/>
                </a:solidFill>
                <a:effectLst/>
                <a:uLnTx/>
                <a:uFillTx/>
                <a:latin typeface="Arial"/>
                <a:ea typeface="+mn-ea"/>
                <a:cs typeface="+mn-cs"/>
              </a:rPr>
              <a:t> </a:t>
            </a:r>
          </a:p>
        </p:txBody>
      </p:sp>
      <p:cxnSp>
        <p:nvCxnSpPr>
          <p:cNvPr id="25" name="Straight Arrow Connector 24"/>
          <p:cNvCxnSpPr/>
          <p:nvPr/>
        </p:nvCxnSpPr>
        <p:spPr>
          <a:xfrm>
            <a:off x="3312481" y="5161160"/>
            <a:ext cx="0" cy="33600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6" name="Rounded Rectangle 25"/>
          <p:cNvSpPr/>
          <p:nvPr/>
        </p:nvSpPr>
        <p:spPr>
          <a:xfrm>
            <a:off x="4135109" y="5527723"/>
            <a:ext cx="720000" cy="57600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200" b="1" i="0" u="none" strike="noStrike" kern="1200" cap="none" spc="0" normalizeH="0" baseline="0" noProof="0" dirty="0" err="1">
                <a:ln>
                  <a:noFill/>
                </a:ln>
                <a:solidFill>
                  <a:srgbClr val="FFFFFF"/>
                </a:solidFill>
                <a:effectLst/>
                <a:uLnTx/>
                <a:uFillTx/>
                <a:latin typeface="Arial"/>
                <a:ea typeface="+mn-ea"/>
                <a:cs typeface="+mn-cs"/>
              </a:rPr>
              <a:t>Olaparib</a:t>
            </a:r>
            <a:r>
              <a:rPr kumimoji="0" lang="en-GB" sz="1200" b="1" i="0" u="none" strike="noStrike" kern="1200" cap="none" spc="0" normalizeH="0" baseline="0" noProof="0" dirty="0">
                <a:ln>
                  <a:noFill/>
                </a:ln>
                <a:solidFill>
                  <a:srgbClr val="FFFFFF"/>
                </a:solidFill>
                <a:effectLst/>
                <a:uLnTx/>
                <a:uFillTx/>
                <a:latin typeface="Arial"/>
                <a:ea typeface="+mn-ea"/>
                <a:cs typeface="+mn-cs"/>
              </a:rPr>
              <a:t> </a:t>
            </a:r>
            <a:r>
              <a:rPr kumimoji="0" lang="en-GB" sz="933" b="1" i="0" u="none" strike="noStrike" kern="1200" cap="none" spc="0" normalizeH="0" baseline="0" noProof="0" dirty="0">
                <a:ln>
                  <a:noFill/>
                </a:ln>
                <a:solidFill>
                  <a:srgbClr val="FFFFFF"/>
                </a:solidFill>
                <a:effectLst/>
                <a:uLnTx/>
                <a:uFillTx/>
                <a:latin typeface="Arial"/>
                <a:ea typeface="+mn-ea"/>
                <a:cs typeface="+mn-cs"/>
              </a:rPr>
              <a:t>(BRCA1/2)</a:t>
            </a:r>
            <a:endParaRPr kumimoji="0" lang="en-GB" sz="1200" b="1" i="0" u="none" strike="noStrike" kern="1200" cap="none" spc="0" normalizeH="0" baseline="0" noProof="0" dirty="0">
              <a:ln>
                <a:noFill/>
              </a:ln>
              <a:solidFill>
                <a:srgbClr val="FFFFFF"/>
              </a:solidFill>
              <a:effectLst/>
              <a:uLnTx/>
              <a:uFillTx/>
              <a:latin typeface="Arial"/>
              <a:ea typeface="+mn-ea"/>
              <a:cs typeface="+mn-cs"/>
            </a:endParaRPr>
          </a:p>
        </p:txBody>
      </p:sp>
      <p:sp>
        <p:nvSpPr>
          <p:cNvPr id="28" name="Rounded Rectangle 27"/>
          <p:cNvSpPr/>
          <p:nvPr/>
        </p:nvSpPr>
        <p:spPr>
          <a:xfrm>
            <a:off x="8873488" y="1403311"/>
            <a:ext cx="1800200" cy="936104"/>
          </a:xfrm>
          <a:prstGeom prst="round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377" rtl="0" eaLnBrk="1" fontAlgn="base" latinLnBrk="0" hangingPunct="1">
              <a:lnSpc>
                <a:spcPct val="100000"/>
              </a:lnSpc>
              <a:spcBef>
                <a:spcPct val="0"/>
              </a:spcBef>
              <a:spcAft>
                <a:spcPct val="0"/>
              </a:spcAft>
              <a:buClrTx/>
              <a:buSzTx/>
              <a:buFontTx/>
              <a:buNone/>
              <a:tabLst/>
              <a:defRPr/>
            </a:pPr>
            <a:r>
              <a:rPr kumimoji="0" lang="en-GB" sz="1600" b="1" i="0" u="none" strike="noStrike" kern="1200" cap="none" spc="0" normalizeH="0" baseline="0" noProof="0" dirty="0">
                <a:ln>
                  <a:noFill/>
                </a:ln>
                <a:solidFill>
                  <a:srgbClr val="FFFFFF"/>
                </a:solidFill>
                <a:effectLst/>
                <a:uLnTx/>
                <a:uFillTx/>
                <a:latin typeface="Arial"/>
                <a:ea typeface="+mn-ea"/>
                <a:cs typeface="+mn-cs"/>
              </a:rPr>
              <a:t>MBC &gt;2</a:t>
            </a:r>
            <a:r>
              <a:rPr kumimoji="0" lang="en-GB" sz="1600" b="1" i="0" u="none" strike="noStrike" kern="1200" cap="none" spc="0" normalizeH="0" baseline="30000" noProof="0" dirty="0">
                <a:ln>
                  <a:noFill/>
                </a:ln>
                <a:solidFill>
                  <a:srgbClr val="FFFFFF"/>
                </a:solidFill>
                <a:effectLst/>
                <a:uLnTx/>
                <a:uFillTx/>
                <a:latin typeface="Arial"/>
                <a:ea typeface="+mn-ea"/>
                <a:cs typeface="+mn-cs"/>
              </a:rPr>
              <a:t>nd</a:t>
            </a:r>
            <a:r>
              <a:rPr kumimoji="0" lang="en-GB" sz="1600" b="1" i="0" u="none" strike="noStrike" kern="1200" cap="none" spc="0" normalizeH="0" baseline="0" noProof="0" dirty="0">
                <a:ln>
                  <a:noFill/>
                </a:ln>
                <a:solidFill>
                  <a:srgbClr val="FFFFFF"/>
                </a:solidFill>
                <a:effectLst/>
                <a:uLnTx/>
                <a:uFillTx/>
                <a:latin typeface="Arial"/>
                <a:ea typeface="+mn-ea"/>
                <a:cs typeface="+mn-cs"/>
              </a:rPr>
              <a:t> line</a:t>
            </a:r>
          </a:p>
        </p:txBody>
      </p:sp>
      <p:sp>
        <p:nvSpPr>
          <p:cNvPr id="31" name="Rounded Rectangle 30"/>
          <p:cNvSpPr/>
          <p:nvPr/>
        </p:nvSpPr>
        <p:spPr>
          <a:xfrm>
            <a:off x="8873488" y="2483431"/>
            <a:ext cx="1800200" cy="576064"/>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400" b="1" i="0" u="none" strike="noStrike" kern="1200" cap="none" spc="0" normalizeH="0" baseline="0" noProof="0" dirty="0" err="1">
                <a:ln>
                  <a:noFill/>
                </a:ln>
                <a:solidFill>
                  <a:srgbClr val="FFFFFF"/>
                </a:solidFill>
                <a:effectLst/>
                <a:uLnTx/>
                <a:uFillTx/>
                <a:latin typeface="Arial"/>
                <a:ea typeface="+mn-ea"/>
                <a:cs typeface="+mn-cs"/>
              </a:rPr>
              <a:t>Eribulin</a:t>
            </a:r>
            <a:r>
              <a:rPr kumimoji="0" lang="en-GB" sz="1400" b="1" i="0" u="none" strike="noStrike" kern="1200" cap="none" spc="0" normalizeH="0" baseline="0" noProof="0" dirty="0">
                <a:ln>
                  <a:noFill/>
                </a:ln>
                <a:solidFill>
                  <a:srgbClr val="FFFFFF"/>
                </a:solidFill>
                <a:effectLst/>
                <a:uLnTx/>
                <a:uFillTx/>
                <a:latin typeface="Arial"/>
                <a:ea typeface="+mn-ea"/>
                <a:cs typeface="+mn-cs"/>
              </a:rPr>
              <a:t> </a:t>
            </a:r>
          </a:p>
        </p:txBody>
      </p:sp>
      <p:sp>
        <p:nvSpPr>
          <p:cNvPr id="30" name="Rounded Rectangle 29"/>
          <p:cNvSpPr/>
          <p:nvPr/>
        </p:nvSpPr>
        <p:spPr>
          <a:xfrm>
            <a:off x="3132153" y="3130963"/>
            <a:ext cx="703755" cy="576000"/>
          </a:xfrm>
          <a:prstGeom prst="round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333" b="1" i="0" u="none" strike="noStrike" kern="1200" cap="none" spc="0" normalizeH="0" baseline="0" noProof="0" dirty="0" err="1">
                <a:ln>
                  <a:noFill/>
                </a:ln>
                <a:solidFill>
                  <a:srgbClr val="FFFFFF"/>
                </a:solidFill>
                <a:effectLst/>
                <a:uLnTx/>
                <a:uFillTx/>
                <a:latin typeface="Arial"/>
                <a:ea typeface="+mn-ea"/>
                <a:cs typeface="+mn-cs"/>
              </a:rPr>
              <a:t>Plati-num</a:t>
            </a:r>
            <a:r>
              <a:rPr kumimoji="0" lang="en-GB" sz="1333" b="1" i="0" u="none" strike="noStrike" kern="1200" cap="none" spc="0" normalizeH="0" baseline="0" noProof="0" dirty="0">
                <a:ln>
                  <a:noFill/>
                </a:ln>
                <a:solidFill>
                  <a:srgbClr val="FFFFFF"/>
                </a:solidFill>
                <a:effectLst/>
                <a:uLnTx/>
                <a:uFillTx/>
                <a:latin typeface="Arial"/>
                <a:ea typeface="+mn-ea"/>
                <a:cs typeface="+mn-cs"/>
              </a:rPr>
              <a:t>?*</a:t>
            </a:r>
          </a:p>
        </p:txBody>
      </p:sp>
      <p:sp>
        <p:nvSpPr>
          <p:cNvPr id="33" name="Rounded Rectangle 32"/>
          <p:cNvSpPr/>
          <p:nvPr/>
        </p:nvSpPr>
        <p:spPr>
          <a:xfrm>
            <a:off x="3460112" y="5529503"/>
            <a:ext cx="672000" cy="576000"/>
          </a:xfrm>
          <a:prstGeom prst="roundRect">
            <a:avLst/>
          </a:prstGeom>
          <a:solidFill>
            <a:srgbClr val="FF990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200" b="1" i="0" u="none" strike="noStrike" kern="1200" cap="none" spc="0" normalizeH="0" baseline="0" noProof="0" dirty="0">
                <a:ln>
                  <a:noFill/>
                </a:ln>
                <a:solidFill>
                  <a:srgbClr val="FFFFFF"/>
                </a:solidFill>
                <a:effectLst/>
                <a:uLnTx/>
                <a:uFillTx/>
                <a:latin typeface="Arial"/>
                <a:ea typeface="+mn-ea"/>
                <a:cs typeface="+mn-cs"/>
              </a:rPr>
              <a:t>Cape-</a:t>
            </a:r>
            <a:r>
              <a:rPr kumimoji="0" lang="en-GB" sz="1200" b="1" i="0" u="none" strike="noStrike" kern="1200" cap="none" spc="0" normalizeH="0" baseline="0" noProof="0" dirty="0" err="1">
                <a:ln>
                  <a:noFill/>
                </a:ln>
                <a:solidFill>
                  <a:srgbClr val="FFFFFF"/>
                </a:solidFill>
                <a:effectLst/>
                <a:uLnTx/>
                <a:uFillTx/>
                <a:latin typeface="Arial"/>
                <a:ea typeface="+mn-ea"/>
                <a:cs typeface="+mn-cs"/>
              </a:rPr>
              <a:t>citabine</a:t>
            </a:r>
            <a:endParaRPr kumimoji="0" lang="en-GB" sz="1200" b="1" i="0" u="none" strike="noStrike" kern="1200" cap="none" spc="0" normalizeH="0" baseline="0" noProof="0" dirty="0">
              <a:ln>
                <a:noFill/>
              </a:ln>
              <a:solidFill>
                <a:srgbClr val="FFFFFF"/>
              </a:solidFill>
              <a:effectLst/>
              <a:uLnTx/>
              <a:uFillTx/>
              <a:latin typeface="Arial"/>
              <a:ea typeface="+mn-ea"/>
              <a:cs typeface="+mn-cs"/>
            </a:endParaRPr>
          </a:p>
        </p:txBody>
      </p:sp>
      <p:sp>
        <p:nvSpPr>
          <p:cNvPr id="34" name="Rounded Rectangle 33"/>
          <p:cNvSpPr/>
          <p:nvPr/>
        </p:nvSpPr>
        <p:spPr>
          <a:xfrm>
            <a:off x="-66969" y="6175731"/>
            <a:ext cx="6137461" cy="57600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200" b="1" i="0" u="none" strike="noStrike" kern="1200" cap="none" spc="0" normalizeH="0" baseline="0" noProof="0" dirty="0">
                <a:ln>
                  <a:noFill/>
                </a:ln>
                <a:solidFill>
                  <a:srgbClr val="000000"/>
                </a:solidFill>
                <a:effectLst/>
                <a:uLnTx/>
                <a:uFillTx/>
                <a:latin typeface="Arial"/>
                <a:ea typeface="+mn-ea"/>
                <a:cs typeface="+mn-cs"/>
              </a:rPr>
              <a:t>* All patients? High-risk patients? Suboptimal responders? BRCA1/2 carriers?</a:t>
            </a:r>
          </a:p>
          <a:p>
            <a:pPr marL="0" marR="0" lvl="0" indent="0" algn="l" defTabSz="914377" rtl="0" eaLnBrk="1" fontAlgn="base" latinLnBrk="0" hangingPunct="1">
              <a:lnSpc>
                <a:spcPct val="90000"/>
              </a:lnSpc>
              <a:spcBef>
                <a:spcPct val="0"/>
              </a:spcBef>
              <a:spcAft>
                <a:spcPct val="0"/>
              </a:spcAft>
              <a:buClrTx/>
              <a:buSzTx/>
              <a:buFontTx/>
              <a:buNone/>
              <a:tabLst/>
              <a:defRPr/>
            </a:pPr>
            <a:r>
              <a:rPr kumimoji="0" lang="en-GB" sz="1200" b="1" i="0" u="none" strike="noStrike" kern="1200" cap="none" spc="0" normalizeH="0" baseline="0" noProof="0" dirty="0">
                <a:ln>
                  <a:noFill/>
                </a:ln>
                <a:solidFill>
                  <a:srgbClr val="000000"/>
                </a:solidFill>
                <a:effectLst/>
                <a:uLnTx/>
                <a:uFillTx/>
                <a:latin typeface="Arial"/>
                <a:ea typeface="+mn-ea"/>
                <a:cs typeface="+mn-cs"/>
              </a:rPr>
              <a:t>  </a:t>
            </a:r>
            <a:r>
              <a:rPr kumimoji="0" lang="en-GB" sz="1200" b="1" i="0" u="none" strike="noStrike" kern="1200" cap="none" spc="0" normalizeH="0" baseline="30000" noProof="0" dirty="0">
                <a:ln>
                  <a:noFill/>
                </a:ln>
                <a:solidFill>
                  <a:srgbClr val="000000"/>
                </a:solidFill>
                <a:effectLst/>
                <a:uLnTx/>
                <a:uFillTx/>
                <a:latin typeface="Arial"/>
                <a:ea typeface="+mn-ea"/>
                <a:cs typeface="+mn-cs"/>
              </a:rPr>
              <a:t># </a:t>
            </a:r>
            <a:r>
              <a:rPr kumimoji="0" lang="en-GB" sz="1200" b="1" i="0" u="none" strike="noStrike" kern="1200" cap="none" spc="0" normalizeH="0" baseline="0" noProof="0" dirty="0">
                <a:ln>
                  <a:noFill/>
                </a:ln>
                <a:solidFill>
                  <a:srgbClr val="000000"/>
                </a:solidFill>
                <a:effectLst/>
                <a:uLnTx/>
                <a:uFillTx/>
                <a:latin typeface="Arial"/>
                <a:ea typeface="+mn-ea"/>
                <a:cs typeface="+mn-cs"/>
              </a:rPr>
              <a:t>limited to patients without progression on platinum, </a:t>
            </a:r>
            <a:r>
              <a:rPr kumimoji="0" lang="en-GB" sz="1200" b="1" i="0" u="none" strike="noStrike" kern="1200" cap="none" spc="0" normalizeH="0" baseline="30000" noProof="0" dirty="0">
                <a:ln>
                  <a:noFill/>
                </a:ln>
                <a:solidFill>
                  <a:srgbClr val="000000"/>
                </a:solidFill>
                <a:effectLst/>
                <a:uLnTx/>
                <a:uFillTx/>
                <a:latin typeface="Arial"/>
                <a:ea typeface="+mn-ea"/>
                <a:cs typeface="+mn-cs"/>
              </a:rPr>
              <a:t>## </a:t>
            </a:r>
            <a:r>
              <a:rPr kumimoji="0" lang="en-GB" sz="1200" b="1" i="0" u="none" strike="noStrike" kern="1200" cap="none" spc="0" normalizeH="0" baseline="0" noProof="0" dirty="0">
                <a:ln>
                  <a:noFill/>
                </a:ln>
                <a:solidFill>
                  <a:srgbClr val="000000"/>
                </a:solidFill>
                <a:effectLst/>
                <a:uLnTx/>
                <a:uFillTx/>
                <a:latin typeface="Arial"/>
                <a:ea typeface="+mn-ea"/>
                <a:cs typeface="+mn-cs"/>
              </a:rPr>
              <a:t>+/- Bevacizumab</a:t>
            </a:r>
          </a:p>
        </p:txBody>
      </p:sp>
      <p:cxnSp>
        <p:nvCxnSpPr>
          <p:cNvPr id="35" name="Straight Arrow Connector 34"/>
          <p:cNvCxnSpPr/>
          <p:nvPr/>
        </p:nvCxnSpPr>
        <p:spPr>
          <a:xfrm>
            <a:off x="1584289" y="2575131"/>
            <a:ext cx="0" cy="39600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6" name="Straight Arrow Connector 35"/>
          <p:cNvCxnSpPr/>
          <p:nvPr/>
        </p:nvCxnSpPr>
        <p:spPr>
          <a:xfrm flipV="1">
            <a:off x="1584289" y="3220963"/>
            <a:ext cx="0" cy="396000"/>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37" name="Rounded Rectangle 36"/>
          <p:cNvSpPr/>
          <p:nvPr/>
        </p:nvSpPr>
        <p:spPr>
          <a:xfrm>
            <a:off x="1692153" y="3784453"/>
            <a:ext cx="2143755" cy="576000"/>
          </a:xfrm>
          <a:prstGeom prst="roundRect">
            <a:avLst/>
          </a:prstGeom>
          <a:solidFill>
            <a:srgbClr val="FF33CC"/>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Arial"/>
                <a:ea typeface="+mn-ea"/>
                <a:cs typeface="+mn-cs"/>
              </a:rPr>
              <a:t>Chemo + CIT </a:t>
            </a:r>
          </a:p>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067" b="1" i="0" u="none" strike="noStrike" kern="1200" cap="none" spc="0" normalizeH="0" baseline="0" noProof="0" dirty="0">
                <a:ln>
                  <a:noFill/>
                </a:ln>
                <a:solidFill>
                  <a:srgbClr val="FFFFFF"/>
                </a:solidFill>
                <a:effectLst/>
                <a:uLnTx/>
                <a:uFillTx/>
                <a:latin typeface="Arial"/>
                <a:ea typeface="+mn-ea"/>
                <a:cs typeface="+mn-cs"/>
              </a:rPr>
              <a:t>(</a:t>
            </a:r>
            <a:r>
              <a:rPr kumimoji="0" lang="en-GB" sz="1067" b="1" i="0" u="none" strike="noStrike" kern="1200" cap="none" spc="0" normalizeH="0" baseline="0" noProof="0" dirty="0" err="1">
                <a:ln>
                  <a:noFill/>
                </a:ln>
                <a:solidFill>
                  <a:srgbClr val="FFFFFF"/>
                </a:solidFill>
                <a:effectLst/>
                <a:uLnTx/>
                <a:uFillTx/>
                <a:latin typeface="Arial"/>
                <a:ea typeface="+mn-ea"/>
                <a:cs typeface="+mn-cs"/>
              </a:rPr>
              <a:t>Anthra</a:t>
            </a:r>
            <a:r>
              <a:rPr kumimoji="0" lang="en-GB" sz="1067" b="1" i="0" u="none" strike="noStrike" kern="1200" cap="none" spc="0" normalizeH="0" baseline="0" noProof="0" dirty="0">
                <a:ln>
                  <a:noFill/>
                </a:ln>
                <a:solidFill>
                  <a:srgbClr val="FFFFFF"/>
                </a:solidFill>
                <a:effectLst/>
                <a:uLnTx/>
                <a:uFillTx/>
                <a:latin typeface="Arial"/>
                <a:ea typeface="+mn-ea"/>
                <a:cs typeface="+mn-cs"/>
              </a:rPr>
              <a:t>/</a:t>
            </a:r>
            <a:r>
              <a:rPr kumimoji="0" lang="en-GB" sz="1067" b="1" i="0" u="none" strike="noStrike" kern="1200" cap="none" spc="0" normalizeH="0" baseline="0" noProof="0" dirty="0" err="1">
                <a:ln>
                  <a:noFill/>
                </a:ln>
                <a:solidFill>
                  <a:srgbClr val="FFFFFF"/>
                </a:solidFill>
                <a:effectLst/>
                <a:uLnTx/>
                <a:uFillTx/>
                <a:latin typeface="Arial"/>
                <a:ea typeface="+mn-ea"/>
                <a:cs typeface="+mn-cs"/>
              </a:rPr>
              <a:t>Taxanes</a:t>
            </a:r>
            <a:r>
              <a:rPr kumimoji="0" lang="en-GB" sz="1067" b="1" i="0" u="none" strike="noStrike" kern="1200" cap="none" spc="0" normalizeH="0" baseline="0" noProof="0" dirty="0">
                <a:ln>
                  <a:noFill/>
                </a:ln>
                <a:solidFill>
                  <a:srgbClr val="FFFFFF"/>
                </a:solidFill>
                <a:effectLst/>
                <a:uLnTx/>
                <a:uFillTx/>
                <a:latin typeface="Arial"/>
                <a:ea typeface="+mn-ea"/>
                <a:cs typeface="+mn-cs"/>
              </a:rPr>
              <a:t>/Platinum) </a:t>
            </a:r>
            <a:r>
              <a:rPr kumimoji="0" lang="en-GB" sz="1200" b="1" i="0" u="none" strike="noStrike" kern="1200" cap="none" spc="0" normalizeH="0" baseline="0" noProof="0" dirty="0">
                <a:ln>
                  <a:noFill/>
                </a:ln>
                <a:solidFill>
                  <a:srgbClr val="FFFFFF"/>
                </a:solidFill>
                <a:effectLst/>
                <a:uLnTx/>
                <a:uFillTx/>
                <a:latin typeface="Arial"/>
                <a:ea typeface="+mn-ea"/>
                <a:cs typeface="+mn-cs"/>
              </a:rPr>
              <a:t>(Stage II/III)</a:t>
            </a:r>
            <a:endParaRPr kumimoji="0" lang="en-GB" sz="1400" b="1" i="0" u="none" strike="noStrike" kern="1200" cap="none" spc="0" normalizeH="0" baseline="0" noProof="0" dirty="0">
              <a:ln>
                <a:noFill/>
              </a:ln>
              <a:solidFill>
                <a:srgbClr val="FFFFFF"/>
              </a:solidFill>
              <a:effectLst/>
              <a:uLnTx/>
              <a:uFillTx/>
              <a:latin typeface="Arial"/>
              <a:ea typeface="+mn-ea"/>
              <a:cs typeface="+mn-cs"/>
            </a:endParaRPr>
          </a:p>
        </p:txBody>
      </p:sp>
      <p:sp>
        <p:nvSpPr>
          <p:cNvPr id="38" name="Rounded Rectangle 37"/>
          <p:cNvSpPr/>
          <p:nvPr/>
        </p:nvSpPr>
        <p:spPr>
          <a:xfrm>
            <a:off x="3132153" y="2481824"/>
            <a:ext cx="720000" cy="58261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200" b="1" i="0" u="none" strike="noStrike" kern="1200" cap="none" spc="0" normalizeH="0" baseline="0" noProof="0" dirty="0" err="1">
                <a:ln>
                  <a:noFill/>
                </a:ln>
                <a:solidFill>
                  <a:srgbClr val="FFFFFF"/>
                </a:solidFill>
                <a:effectLst/>
                <a:uLnTx/>
                <a:uFillTx/>
                <a:latin typeface="Arial"/>
                <a:ea typeface="+mn-ea"/>
                <a:cs typeface="+mn-cs"/>
              </a:rPr>
              <a:t>Olaparib</a:t>
            </a:r>
            <a:r>
              <a:rPr kumimoji="0" lang="en-GB" sz="1200" b="1" i="0" u="none" strike="noStrike" kern="1200" cap="none" spc="0" normalizeH="0" baseline="0" noProof="0" dirty="0">
                <a:ln>
                  <a:noFill/>
                </a:ln>
                <a:solidFill>
                  <a:srgbClr val="FFFFFF"/>
                </a:solidFill>
                <a:effectLst/>
                <a:uLnTx/>
                <a:uFillTx/>
                <a:latin typeface="Arial"/>
                <a:ea typeface="+mn-ea"/>
                <a:cs typeface="+mn-cs"/>
              </a:rPr>
              <a:t> </a:t>
            </a:r>
            <a:r>
              <a:rPr kumimoji="0" lang="en-GB" sz="800" b="1" i="0" u="none" strike="noStrike" kern="1200" cap="none" spc="0" normalizeH="0" baseline="0" noProof="0" dirty="0">
                <a:ln>
                  <a:noFill/>
                </a:ln>
                <a:solidFill>
                  <a:srgbClr val="FFFFFF"/>
                </a:solidFill>
                <a:effectLst/>
                <a:uLnTx/>
                <a:uFillTx/>
                <a:latin typeface="Arial"/>
                <a:ea typeface="+mn-ea"/>
                <a:cs typeface="+mn-cs"/>
              </a:rPr>
              <a:t>(</a:t>
            </a:r>
            <a:r>
              <a:rPr kumimoji="0" lang="en-GB" sz="933" b="1" i="0" u="none" strike="noStrike" kern="1200" cap="none" spc="0" normalizeH="0" baseline="0" noProof="0" dirty="0">
                <a:ln>
                  <a:noFill/>
                </a:ln>
                <a:solidFill>
                  <a:srgbClr val="FFFFFF"/>
                </a:solidFill>
                <a:effectLst/>
                <a:uLnTx/>
                <a:uFillTx/>
                <a:latin typeface="Arial"/>
                <a:ea typeface="+mn-ea"/>
                <a:cs typeface="+mn-cs"/>
              </a:rPr>
              <a:t>BRCA1/2)</a:t>
            </a:r>
          </a:p>
        </p:txBody>
      </p:sp>
      <p:sp>
        <p:nvSpPr>
          <p:cNvPr id="39" name="Rounded Rectangle 38"/>
          <p:cNvSpPr/>
          <p:nvPr/>
        </p:nvSpPr>
        <p:spPr>
          <a:xfrm>
            <a:off x="5066960" y="3761603"/>
            <a:ext cx="962965" cy="576000"/>
          </a:xfrm>
          <a:prstGeom prst="roundRect">
            <a:avLst/>
          </a:prstGeom>
          <a:solidFill>
            <a:srgbClr val="FF33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Arial"/>
                <a:ea typeface="+mn-ea"/>
                <a:cs typeface="+mn-cs"/>
              </a:rPr>
              <a:t>Chemo + CIT </a:t>
            </a:r>
          </a:p>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200" b="1" i="0" u="none" strike="noStrike" kern="1200" cap="none" spc="0" normalizeH="0" baseline="0" noProof="0" dirty="0">
                <a:ln>
                  <a:noFill/>
                </a:ln>
                <a:solidFill>
                  <a:srgbClr val="FFFFFF"/>
                </a:solidFill>
                <a:effectLst/>
                <a:uLnTx/>
                <a:uFillTx/>
                <a:latin typeface="Arial"/>
                <a:ea typeface="+mn-ea"/>
                <a:cs typeface="+mn-cs"/>
              </a:rPr>
              <a:t>in PDL1+</a:t>
            </a:r>
          </a:p>
        </p:txBody>
      </p:sp>
      <p:sp>
        <p:nvSpPr>
          <p:cNvPr id="42" name="Rounded Rectangle 41"/>
          <p:cNvSpPr/>
          <p:nvPr/>
        </p:nvSpPr>
        <p:spPr>
          <a:xfrm>
            <a:off x="6948208" y="4394797"/>
            <a:ext cx="768000" cy="57600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400" b="1" i="0" u="none" strike="noStrike" kern="1200" cap="none" spc="0" normalizeH="0" baseline="0" noProof="0" dirty="0" err="1">
                <a:ln>
                  <a:noFill/>
                </a:ln>
                <a:solidFill>
                  <a:srgbClr val="FFFFFF"/>
                </a:solidFill>
                <a:effectLst/>
                <a:uLnTx/>
                <a:uFillTx/>
                <a:latin typeface="Arial"/>
                <a:ea typeface="+mn-ea"/>
                <a:cs typeface="+mn-cs"/>
              </a:rPr>
              <a:t>PARPi</a:t>
            </a:r>
            <a:r>
              <a:rPr kumimoji="0" lang="en-GB" sz="1400" b="1" i="0" u="none" strike="noStrike" kern="1200" cap="none" spc="0" normalizeH="0" baseline="0" noProof="0" dirty="0">
                <a:ln>
                  <a:noFill/>
                </a:ln>
                <a:solidFill>
                  <a:srgbClr val="FFFFFF"/>
                </a:solidFill>
                <a:effectLst/>
                <a:uLnTx/>
                <a:uFillTx/>
                <a:latin typeface="Arial"/>
                <a:ea typeface="+mn-ea"/>
                <a:cs typeface="+mn-cs"/>
              </a:rPr>
              <a:t> </a:t>
            </a:r>
            <a:r>
              <a:rPr kumimoji="0" lang="en-GB" sz="933" b="1" i="0" u="none" strike="noStrike" kern="1200" cap="none" spc="0" normalizeH="0" baseline="0" noProof="0" dirty="0">
                <a:ln>
                  <a:noFill/>
                </a:ln>
                <a:solidFill>
                  <a:srgbClr val="FFFFFF"/>
                </a:solidFill>
                <a:effectLst/>
                <a:uLnTx/>
                <a:uFillTx/>
                <a:latin typeface="Arial"/>
                <a:ea typeface="+mn-ea"/>
                <a:cs typeface="+mn-cs"/>
              </a:rPr>
              <a:t>(BRCA1/2)</a:t>
            </a:r>
            <a:r>
              <a:rPr kumimoji="0" lang="en-GB" sz="1200" b="1" i="0" u="none" strike="noStrike" kern="1200" cap="none" spc="0" normalizeH="0" baseline="30000" noProof="0" dirty="0">
                <a:ln>
                  <a:noFill/>
                </a:ln>
                <a:solidFill>
                  <a:srgbClr val="FFFFFF"/>
                </a:solidFill>
                <a:effectLst/>
                <a:uLnTx/>
                <a:uFillTx/>
                <a:latin typeface="Arial"/>
                <a:ea typeface="+mn-ea"/>
                <a:cs typeface="+mn-cs"/>
              </a:rPr>
              <a:t> #</a:t>
            </a:r>
            <a:endParaRPr kumimoji="0" lang="en-GB" sz="1200" b="1" i="0" u="none" strike="noStrike" kern="1200" cap="none" spc="0" normalizeH="0" baseline="0" noProof="0" dirty="0">
              <a:ln>
                <a:noFill/>
              </a:ln>
              <a:solidFill>
                <a:srgbClr val="FFFFFF"/>
              </a:solidFill>
              <a:effectLst/>
              <a:uLnTx/>
              <a:uFillTx/>
              <a:latin typeface="Arial"/>
              <a:ea typeface="+mn-ea"/>
              <a:cs typeface="+mn-cs"/>
            </a:endParaRPr>
          </a:p>
        </p:txBody>
      </p:sp>
      <p:sp>
        <p:nvSpPr>
          <p:cNvPr id="44" name="Rounded Rectangle 43"/>
          <p:cNvSpPr/>
          <p:nvPr/>
        </p:nvSpPr>
        <p:spPr>
          <a:xfrm>
            <a:off x="8873489" y="3132755"/>
            <a:ext cx="1810396" cy="576000"/>
          </a:xfrm>
          <a:prstGeom prst="round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lIns="48000" rIns="48000"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400" b="1" i="0" u="none" strike="noStrike" kern="1200" cap="none" spc="0" normalizeH="0" baseline="0" noProof="0" dirty="0" err="1">
                <a:ln>
                  <a:noFill/>
                </a:ln>
                <a:solidFill>
                  <a:srgbClr val="FFFFFF"/>
                </a:solidFill>
                <a:effectLst/>
                <a:uLnTx/>
                <a:uFillTx/>
                <a:latin typeface="Arial"/>
                <a:ea typeface="+mn-ea"/>
                <a:cs typeface="+mn-cs"/>
              </a:rPr>
              <a:t>Sacituzumab</a:t>
            </a:r>
            <a:r>
              <a:rPr kumimoji="0" lang="en-GB" sz="1400" b="1" i="0" u="none" strike="noStrike" kern="1200" cap="none" spc="0" normalizeH="0" baseline="0" noProof="0" dirty="0">
                <a:ln>
                  <a:noFill/>
                </a:ln>
                <a:solidFill>
                  <a:srgbClr val="FFFFFF"/>
                </a:solidFill>
                <a:effectLst/>
                <a:uLnTx/>
                <a:uFillTx/>
                <a:latin typeface="Arial"/>
                <a:ea typeface="+mn-ea"/>
                <a:cs typeface="+mn-cs"/>
              </a:rPr>
              <a:t> </a:t>
            </a:r>
          </a:p>
        </p:txBody>
      </p:sp>
      <p:sp>
        <p:nvSpPr>
          <p:cNvPr id="45" name="Rounded Rectangle 44"/>
          <p:cNvSpPr/>
          <p:nvPr/>
        </p:nvSpPr>
        <p:spPr>
          <a:xfrm>
            <a:off x="6083085" y="3761603"/>
            <a:ext cx="773883" cy="57600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400" b="1" i="0" u="none" strike="noStrike" kern="1200" cap="none" spc="0" normalizeH="0" baseline="0" noProof="0" dirty="0" err="1">
                <a:ln>
                  <a:noFill/>
                </a:ln>
                <a:solidFill>
                  <a:srgbClr val="FFFFFF"/>
                </a:solidFill>
                <a:effectLst/>
                <a:uLnTx/>
                <a:uFillTx/>
                <a:latin typeface="Arial"/>
                <a:ea typeface="+mn-ea"/>
                <a:cs typeface="+mn-cs"/>
              </a:rPr>
              <a:t>PARPi</a:t>
            </a:r>
            <a:r>
              <a:rPr kumimoji="0" lang="en-GB" sz="1400" b="1" i="0" u="none" strike="noStrike" kern="1200" cap="none" spc="0" normalizeH="0" baseline="0" noProof="0" dirty="0">
                <a:ln>
                  <a:noFill/>
                </a:ln>
                <a:solidFill>
                  <a:srgbClr val="FFFFFF"/>
                </a:solidFill>
                <a:effectLst/>
                <a:uLnTx/>
                <a:uFillTx/>
                <a:latin typeface="Arial"/>
                <a:ea typeface="+mn-ea"/>
                <a:cs typeface="+mn-cs"/>
              </a:rPr>
              <a:t> </a:t>
            </a:r>
            <a:r>
              <a:rPr kumimoji="0" lang="en-GB" sz="933" b="1" i="0" u="none" strike="noStrike" kern="1200" cap="none" spc="0" normalizeH="0" baseline="0" noProof="0" dirty="0">
                <a:ln>
                  <a:noFill/>
                </a:ln>
                <a:solidFill>
                  <a:srgbClr val="FFFFFF"/>
                </a:solidFill>
                <a:effectLst/>
                <a:uLnTx/>
                <a:uFillTx/>
                <a:latin typeface="Arial"/>
                <a:ea typeface="+mn-ea"/>
                <a:cs typeface="+mn-cs"/>
              </a:rPr>
              <a:t>(BRCA1/2)</a:t>
            </a:r>
            <a:r>
              <a:rPr kumimoji="0" lang="en-GB" sz="933" b="1" i="0" u="none" strike="noStrike" kern="1200" cap="none" spc="0" normalizeH="0" baseline="30000" noProof="0" dirty="0">
                <a:ln>
                  <a:noFill/>
                </a:ln>
                <a:solidFill>
                  <a:srgbClr val="FFFFFF"/>
                </a:solidFill>
                <a:effectLst/>
                <a:uLnTx/>
                <a:uFillTx/>
                <a:latin typeface="Arial"/>
                <a:ea typeface="+mn-ea"/>
                <a:cs typeface="+mn-cs"/>
              </a:rPr>
              <a:t>#</a:t>
            </a:r>
            <a:endParaRPr kumimoji="0" lang="en-GB" sz="1400" b="1" i="0" u="none" strike="noStrike" kern="1200" cap="none" spc="0" normalizeH="0" baseline="30000" noProof="0" dirty="0">
              <a:ln>
                <a:noFill/>
              </a:ln>
              <a:solidFill>
                <a:srgbClr val="FFFFFF"/>
              </a:solidFill>
              <a:effectLst/>
              <a:uLnTx/>
              <a:uFillTx/>
              <a:latin typeface="Arial"/>
              <a:ea typeface="+mn-ea"/>
              <a:cs typeface="+mn-cs"/>
            </a:endParaRPr>
          </a:p>
        </p:txBody>
      </p:sp>
      <p:sp>
        <p:nvSpPr>
          <p:cNvPr id="46" name="Rounded Rectangle 45"/>
          <p:cNvSpPr/>
          <p:nvPr/>
        </p:nvSpPr>
        <p:spPr>
          <a:xfrm>
            <a:off x="8873489" y="3778783"/>
            <a:ext cx="787039" cy="57600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400" b="1" i="0" u="none" strike="noStrike" kern="1200" cap="none" spc="0" normalizeH="0" baseline="0" noProof="0" dirty="0" err="1">
                <a:ln>
                  <a:noFill/>
                </a:ln>
                <a:solidFill>
                  <a:srgbClr val="FFFFFF"/>
                </a:solidFill>
                <a:effectLst/>
                <a:uLnTx/>
                <a:uFillTx/>
                <a:latin typeface="Arial"/>
                <a:ea typeface="+mn-ea"/>
                <a:cs typeface="+mn-cs"/>
              </a:rPr>
              <a:t>PARPi</a:t>
            </a:r>
            <a:r>
              <a:rPr kumimoji="0" lang="en-GB" sz="1400" b="1" i="0" u="none" strike="noStrike" kern="1200" cap="none" spc="0" normalizeH="0" baseline="0" noProof="0" dirty="0">
                <a:ln>
                  <a:noFill/>
                </a:ln>
                <a:solidFill>
                  <a:srgbClr val="FFFFFF"/>
                </a:solidFill>
                <a:effectLst/>
                <a:uLnTx/>
                <a:uFillTx/>
                <a:latin typeface="Arial"/>
                <a:ea typeface="+mn-ea"/>
                <a:cs typeface="+mn-cs"/>
              </a:rPr>
              <a:t> </a:t>
            </a:r>
            <a:r>
              <a:rPr kumimoji="0" lang="en-GB" sz="1100" b="1" i="0" u="none" strike="noStrike" kern="1200" cap="none" spc="0" normalizeH="0" baseline="0" noProof="0" dirty="0">
                <a:ln>
                  <a:noFill/>
                </a:ln>
                <a:solidFill>
                  <a:srgbClr val="FFFFFF"/>
                </a:solidFill>
                <a:effectLst/>
                <a:uLnTx/>
                <a:uFillTx/>
                <a:latin typeface="Arial"/>
                <a:ea typeface="+mn-ea"/>
                <a:cs typeface="+mn-cs"/>
              </a:rPr>
              <a:t>(BRCA1/2)</a:t>
            </a:r>
            <a:r>
              <a:rPr kumimoji="0" lang="en-GB" sz="1400" b="1" i="0" u="none" strike="noStrike" kern="1200" cap="none" spc="0" normalizeH="0" baseline="30000" noProof="0" dirty="0">
                <a:ln>
                  <a:noFill/>
                </a:ln>
                <a:solidFill>
                  <a:srgbClr val="FFFFFF"/>
                </a:solidFill>
                <a:effectLst/>
                <a:uLnTx/>
                <a:uFillTx/>
                <a:latin typeface="Arial"/>
                <a:ea typeface="+mn-ea"/>
                <a:cs typeface="+mn-cs"/>
              </a:rPr>
              <a:t> </a:t>
            </a:r>
            <a:endParaRPr kumimoji="0" lang="en-GB" sz="1400" b="1" i="0" u="none" strike="noStrike" kern="1200" cap="none" spc="0" normalizeH="0" baseline="0" noProof="0" dirty="0">
              <a:ln>
                <a:noFill/>
              </a:ln>
              <a:solidFill>
                <a:srgbClr val="FFFFFF"/>
              </a:solidFill>
              <a:effectLst/>
              <a:uLnTx/>
              <a:uFillTx/>
              <a:latin typeface="Arial"/>
              <a:ea typeface="+mn-ea"/>
              <a:cs typeface="+mn-cs"/>
            </a:endParaRPr>
          </a:p>
        </p:txBody>
      </p:sp>
      <p:sp>
        <p:nvSpPr>
          <p:cNvPr id="48" name="Rectangle 13">
            <a:extLst>
              <a:ext uri="{FF2B5EF4-FFF2-40B4-BE49-F238E27FC236}">
                <a16:creationId xmlns:a16="http://schemas.microsoft.com/office/drawing/2014/main" id="{6FC0F834-E311-4949-8896-50887D9DBFAD}"/>
              </a:ext>
            </a:extLst>
          </p:cNvPr>
          <p:cNvSpPr>
            <a:spLocks noChangeArrowheads="1"/>
          </p:cNvSpPr>
          <p:nvPr/>
        </p:nvSpPr>
        <p:spPr bwMode="auto">
          <a:xfrm>
            <a:off x="731522" y="264116"/>
            <a:ext cx="10780293" cy="855315"/>
          </a:xfrm>
          <a:prstGeom prst="rect">
            <a:avLst/>
          </a:prstGeom>
          <a:noFill/>
          <a:ln w="9525">
            <a:noFill/>
            <a:miter lim="800000"/>
            <a:headEnd/>
            <a:tailEnd/>
          </a:ln>
        </p:spPr>
        <p:txBody>
          <a:bodyPr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US" sz="3733" b="1" i="0" u="none" strike="noStrike" kern="1200" cap="none" spc="0" normalizeH="0" baseline="0" noProof="0" dirty="0">
                <a:ln>
                  <a:noFill/>
                </a:ln>
                <a:solidFill>
                  <a:srgbClr val="000000">
                    <a:lumMod val="50000"/>
                  </a:srgbClr>
                </a:solidFill>
                <a:effectLst/>
                <a:uLnTx/>
                <a:uFillTx/>
                <a:latin typeface="Calibri" panose="020F0502020204030204" pitchFamily="34" charset="0"/>
                <a:ea typeface="MS PGothic" panose="020B0600070205080204" pitchFamily="34" charset="-128"/>
                <a:cs typeface="Calibri" panose="020F0502020204030204" pitchFamily="34" charset="0"/>
              </a:rPr>
              <a:t>Triple </a:t>
            </a:r>
            <a:r>
              <a:rPr kumimoji="0" lang="en-US" sz="3733" b="1" i="0" u="none" strike="noStrike" kern="1200" cap="none" spc="0" normalizeH="0" baseline="0" noProof="0">
                <a:ln>
                  <a:noFill/>
                </a:ln>
                <a:solidFill>
                  <a:srgbClr val="000000">
                    <a:lumMod val="50000"/>
                  </a:srgbClr>
                </a:solidFill>
                <a:effectLst/>
                <a:uLnTx/>
                <a:uFillTx/>
                <a:latin typeface="Calibri" panose="020F0502020204030204" pitchFamily="34" charset="0"/>
                <a:ea typeface="MS PGothic" panose="020B0600070205080204" pitchFamily="34" charset="-128"/>
                <a:cs typeface="Calibri" panose="020F0502020204030204" pitchFamily="34" charset="0"/>
              </a:rPr>
              <a:t>Negative Breast </a:t>
            </a:r>
            <a:r>
              <a:rPr kumimoji="0" lang="en-US" sz="3733" b="1" i="0" u="none" strike="noStrike" kern="1200" cap="none" spc="0" normalizeH="0" baseline="0" noProof="0" dirty="0">
                <a:ln>
                  <a:noFill/>
                </a:ln>
                <a:solidFill>
                  <a:srgbClr val="000000">
                    <a:lumMod val="50000"/>
                  </a:srgbClr>
                </a:solidFill>
                <a:effectLst/>
                <a:uLnTx/>
                <a:uFillTx/>
                <a:latin typeface="Calibri" panose="020F0502020204030204" pitchFamily="34" charset="0"/>
                <a:ea typeface="MS PGothic" panose="020B0600070205080204" pitchFamily="34" charset="-128"/>
                <a:cs typeface="Calibri" panose="020F0502020204030204" pitchFamily="34" charset="0"/>
              </a:rPr>
              <a:t>Cancer – </a:t>
            </a:r>
            <a:r>
              <a:rPr kumimoji="0" lang="de-DE" sz="3733" b="1" i="0" u="none" strike="noStrike" kern="1200" cap="none" spc="0" normalizeH="0" baseline="0" noProof="0" dirty="0">
                <a:ln>
                  <a:noFill/>
                </a:ln>
                <a:solidFill>
                  <a:srgbClr val="000000">
                    <a:lumMod val="50000"/>
                  </a:srgbClr>
                </a:solidFill>
                <a:effectLst/>
                <a:uLnTx/>
                <a:uFillTx/>
                <a:latin typeface="Calibri" panose="020F0502020204030204" pitchFamily="34" charset="0"/>
                <a:ea typeface="MS PGothic" panose="020B0600070205080204" pitchFamily="34" charset="-128"/>
                <a:cs typeface="Calibri" panose="020F0502020204030204" pitchFamily="34" charset="0"/>
              </a:rPr>
              <a:t>Management in 2022</a:t>
            </a:r>
            <a:endParaRPr kumimoji="0" lang="en-US" sz="3733" b="1" i="0" u="none" strike="noStrike" kern="1200" cap="none" spc="0" normalizeH="0" baseline="0" noProof="0" dirty="0">
              <a:ln>
                <a:noFill/>
              </a:ln>
              <a:solidFill>
                <a:srgbClr val="000000">
                  <a:lumMod val="50000"/>
                </a:srgbClr>
              </a:solidFill>
              <a:effectLst/>
              <a:uLnTx/>
              <a:uFillTx/>
              <a:latin typeface="Calibri" panose="020F0502020204030204" pitchFamily="34" charset="0"/>
              <a:ea typeface="MS PGothic" panose="020B0600070205080204" pitchFamily="34" charset="-128"/>
              <a:cs typeface="Calibri" panose="020F0502020204030204" pitchFamily="34" charset="0"/>
            </a:endParaRPr>
          </a:p>
        </p:txBody>
      </p:sp>
      <p:sp>
        <p:nvSpPr>
          <p:cNvPr id="40" name="Rounded Rectangle 39">
            <a:extLst>
              <a:ext uri="{FF2B5EF4-FFF2-40B4-BE49-F238E27FC236}">
                <a16:creationId xmlns:a16="http://schemas.microsoft.com/office/drawing/2014/main" id="{60FC1212-D639-A54F-A99A-9E92FC3BBD59}"/>
              </a:ext>
            </a:extLst>
          </p:cNvPr>
          <p:cNvSpPr/>
          <p:nvPr/>
        </p:nvSpPr>
        <p:spPr>
          <a:xfrm>
            <a:off x="8873488" y="4397537"/>
            <a:ext cx="864000" cy="576000"/>
          </a:xfrm>
          <a:prstGeom prst="round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Arial"/>
                <a:ea typeface="+mn-ea"/>
                <a:cs typeface="+mn-cs"/>
              </a:rPr>
              <a:t>Anti-AR?</a:t>
            </a:r>
          </a:p>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100" b="1" i="0" u="none" strike="noStrike" kern="1200" cap="none" spc="0" normalizeH="0" baseline="0" noProof="0" dirty="0">
                <a:ln>
                  <a:noFill/>
                </a:ln>
                <a:solidFill>
                  <a:srgbClr val="FFFFFF"/>
                </a:solidFill>
                <a:effectLst/>
                <a:uLnTx/>
                <a:uFillTx/>
                <a:latin typeface="Arial"/>
                <a:ea typeface="+mn-ea"/>
                <a:cs typeface="+mn-cs"/>
              </a:rPr>
              <a:t>(AR+)</a:t>
            </a:r>
            <a:endParaRPr kumimoji="0" lang="en-GB" sz="1400" b="1" i="0" u="none" strike="noStrike" kern="1200" cap="none" spc="0" normalizeH="0" baseline="0" noProof="0" dirty="0">
              <a:ln>
                <a:noFill/>
              </a:ln>
              <a:solidFill>
                <a:srgbClr val="FFFFFF"/>
              </a:solidFill>
              <a:effectLst/>
              <a:uLnTx/>
              <a:uFillTx/>
              <a:latin typeface="Arial"/>
              <a:ea typeface="+mn-ea"/>
              <a:cs typeface="+mn-cs"/>
            </a:endParaRPr>
          </a:p>
        </p:txBody>
      </p:sp>
      <p:sp>
        <p:nvSpPr>
          <p:cNvPr id="41" name="Rounded Rectangle 40">
            <a:extLst>
              <a:ext uri="{FF2B5EF4-FFF2-40B4-BE49-F238E27FC236}">
                <a16:creationId xmlns:a16="http://schemas.microsoft.com/office/drawing/2014/main" id="{F69E40AE-7F9C-1E4D-86D4-82A5B22296AA}"/>
              </a:ext>
            </a:extLst>
          </p:cNvPr>
          <p:cNvSpPr/>
          <p:nvPr/>
        </p:nvSpPr>
        <p:spPr>
          <a:xfrm>
            <a:off x="7757481" y="4396168"/>
            <a:ext cx="1007848" cy="576000"/>
          </a:xfrm>
          <a:prstGeom prst="round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400" b="1" i="0" u="none" strike="noStrike" kern="1200" cap="none" spc="0" normalizeH="0" baseline="0" noProof="0" dirty="0" err="1">
                <a:ln>
                  <a:noFill/>
                </a:ln>
                <a:solidFill>
                  <a:srgbClr val="FFFFFF"/>
                </a:solidFill>
                <a:effectLst/>
                <a:uLnTx/>
                <a:uFillTx/>
                <a:latin typeface="Arial"/>
                <a:ea typeface="+mn-ea"/>
                <a:cs typeface="+mn-cs"/>
              </a:rPr>
              <a:t>Sacituz</a:t>
            </a:r>
            <a:r>
              <a:rPr kumimoji="0" lang="en-GB" sz="1400" b="1" i="0" u="none" strike="noStrike" kern="1200" cap="none" spc="0" normalizeH="0" baseline="0" noProof="0" dirty="0">
                <a:ln>
                  <a:noFill/>
                </a:ln>
                <a:solidFill>
                  <a:srgbClr val="FFFFFF"/>
                </a:solidFill>
                <a:effectLst/>
                <a:uLnTx/>
                <a:uFillTx/>
                <a:latin typeface="Arial"/>
                <a:ea typeface="+mn-ea"/>
                <a:cs typeface="+mn-cs"/>
              </a:rPr>
              <a:t>.</a:t>
            </a:r>
          </a:p>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067" b="1" i="0" u="none" strike="noStrike" kern="1200" cap="none" spc="0" normalizeH="0" baseline="0" noProof="0" dirty="0">
                <a:ln>
                  <a:noFill/>
                </a:ln>
                <a:solidFill>
                  <a:srgbClr val="FFFFFF"/>
                </a:solidFill>
                <a:effectLst/>
                <a:uLnTx/>
                <a:uFillTx/>
                <a:latin typeface="Arial"/>
                <a:ea typeface="+mn-ea"/>
                <a:cs typeface="+mn-cs"/>
              </a:rPr>
              <a:t>(early relapse)</a:t>
            </a:r>
          </a:p>
        </p:txBody>
      </p:sp>
      <p:sp>
        <p:nvSpPr>
          <p:cNvPr id="43" name="Rounded Rectangle 42">
            <a:extLst>
              <a:ext uri="{FF2B5EF4-FFF2-40B4-BE49-F238E27FC236}">
                <a16:creationId xmlns:a16="http://schemas.microsoft.com/office/drawing/2014/main" id="{B6789D12-AFA2-3A46-9CA8-7BC4470B75DD}"/>
              </a:ext>
            </a:extLst>
          </p:cNvPr>
          <p:cNvSpPr/>
          <p:nvPr/>
        </p:nvSpPr>
        <p:spPr>
          <a:xfrm>
            <a:off x="2729839" y="5537604"/>
            <a:ext cx="720000" cy="576000"/>
          </a:xfrm>
          <a:prstGeom prst="roundRect">
            <a:avLst/>
          </a:prstGeom>
          <a:solidFill>
            <a:srgbClr val="FF66CC"/>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333" b="1" i="0" u="none" strike="noStrike" kern="1200" cap="none" spc="0" normalizeH="0" baseline="0" noProof="0" dirty="0">
                <a:ln>
                  <a:noFill/>
                </a:ln>
                <a:solidFill>
                  <a:srgbClr val="FFFFFF"/>
                </a:solidFill>
                <a:effectLst/>
                <a:uLnTx/>
                <a:uFillTx/>
                <a:latin typeface="Arial"/>
                <a:ea typeface="+mn-ea"/>
                <a:cs typeface="+mn-cs"/>
              </a:rPr>
              <a:t>CIT </a:t>
            </a:r>
            <a:r>
              <a:rPr kumimoji="0" lang="en-GB" sz="933" b="1" i="0" u="none" strike="noStrike" kern="1200" cap="none" spc="0" normalizeH="0" baseline="0" noProof="0" dirty="0">
                <a:ln>
                  <a:noFill/>
                </a:ln>
                <a:solidFill>
                  <a:srgbClr val="FFFFFF"/>
                </a:solidFill>
                <a:effectLst/>
                <a:uLnTx/>
                <a:uFillTx/>
                <a:latin typeface="Arial"/>
                <a:ea typeface="+mn-ea"/>
                <a:cs typeface="+mn-cs"/>
              </a:rPr>
              <a:t>(Stage II/III)</a:t>
            </a:r>
            <a:endParaRPr kumimoji="0" lang="en-GB" sz="1333" b="1" i="0" u="none" strike="noStrike" kern="1200" cap="none" spc="0" normalizeH="0" baseline="0" noProof="0" dirty="0">
              <a:ln>
                <a:noFill/>
              </a:ln>
              <a:solidFill>
                <a:srgbClr val="FFFFFF"/>
              </a:solidFill>
              <a:effectLst/>
              <a:uLnTx/>
              <a:uFillTx/>
              <a:latin typeface="Arial"/>
              <a:ea typeface="+mn-ea"/>
              <a:cs typeface="+mn-cs"/>
            </a:endParaRPr>
          </a:p>
        </p:txBody>
      </p:sp>
      <p:sp>
        <p:nvSpPr>
          <p:cNvPr id="47" name="Rounded Rectangle 46">
            <a:extLst>
              <a:ext uri="{FF2B5EF4-FFF2-40B4-BE49-F238E27FC236}">
                <a16:creationId xmlns:a16="http://schemas.microsoft.com/office/drawing/2014/main" id="{D01AE90A-FE55-154A-A667-FA95753498E3}"/>
              </a:ext>
            </a:extLst>
          </p:cNvPr>
          <p:cNvSpPr/>
          <p:nvPr/>
        </p:nvSpPr>
        <p:spPr>
          <a:xfrm>
            <a:off x="1830044" y="5544036"/>
            <a:ext cx="720000" cy="576000"/>
          </a:xfrm>
          <a:prstGeom prst="roundRect">
            <a:avLst/>
          </a:prstGeom>
          <a:solidFill>
            <a:srgbClr val="FF66CC"/>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333" b="1" i="0" u="none" strike="noStrike" kern="1200" cap="none" spc="0" normalizeH="0" baseline="0" noProof="0" dirty="0">
                <a:ln>
                  <a:noFill/>
                </a:ln>
                <a:solidFill>
                  <a:srgbClr val="FFFFFF"/>
                </a:solidFill>
                <a:effectLst/>
                <a:uLnTx/>
                <a:uFillTx/>
                <a:latin typeface="Arial"/>
                <a:ea typeface="+mn-ea"/>
                <a:cs typeface="+mn-cs"/>
              </a:rPr>
              <a:t>CIT </a:t>
            </a:r>
            <a:r>
              <a:rPr kumimoji="0" lang="en-GB" sz="933" b="1" i="0" u="none" strike="noStrike" kern="1200" cap="none" spc="0" normalizeH="0" baseline="0" noProof="0" dirty="0">
                <a:ln>
                  <a:noFill/>
                </a:ln>
                <a:solidFill>
                  <a:srgbClr val="FFFFFF"/>
                </a:solidFill>
                <a:effectLst/>
                <a:uLnTx/>
                <a:uFillTx/>
                <a:latin typeface="Arial"/>
                <a:ea typeface="+mn-ea"/>
                <a:cs typeface="+mn-cs"/>
              </a:rPr>
              <a:t>(Stage II/III)</a:t>
            </a:r>
            <a:endParaRPr kumimoji="0" lang="en-GB" sz="1333" b="1" i="0" u="none" strike="noStrike" kern="1200" cap="none" spc="0" normalizeH="0" baseline="0" noProof="0" dirty="0">
              <a:ln>
                <a:noFill/>
              </a:ln>
              <a:solidFill>
                <a:srgbClr val="FFFFFF"/>
              </a:solidFill>
              <a:effectLst/>
              <a:uLnTx/>
              <a:uFillTx/>
              <a:latin typeface="Arial"/>
              <a:ea typeface="+mn-ea"/>
              <a:cs typeface="+mn-cs"/>
            </a:endParaRPr>
          </a:p>
        </p:txBody>
      </p:sp>
      <p:cxnSp>
        <p:nvCxnSpPr>
          <p:cNvPr id="50" name="Straight Arrow Connector 49">
            <a:extLst>
              <a:ext uri="{FF2B5EF4-FFF2-40B4-BE49-F238E27FC236}">
                <a16:creationId xmlns:a16="http://schemas.microsoft.com/office/drawing/2014/main" id="{28428F32-1AD7-D940-800C-AB67601B7FB8}"/>
              </a:ext>
            </a:extLst>
          </p:cNvPr>
          <p:cNvCxnSpPr/>
          <p:nvPr/>
        </p:nvCxnSpPr>
        <p:spPr>
          <a:xfrm>
            <a:off x="2190044" y="5161160"/>
            <a:ext cx="0" cy="33600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3" name="Rounded Rectangle 52">
            <a:extLst>
              <a:ext uri="{FF2B5EF4-FFF2-40B4-BE49-F238E27FC236}">
                <a16:creationId xmlns:a16="http://schemas.microsoft.com/office/drawing/2014/main" id="{EF289582-A921-E640-9642-2A043451A969}"/>
              </a:ext>
            </a:extLst>
          </p:cNvPr>
          <p:cNvSpPr/>
          <p:nvPr/>
        </p:nvSpPr>
        <p:spPr>
          <a:xfrm>
            <a:off x="7757481" y="5026268"/>
            <a:ext cx="1007848" cy="576000"/>
          </a:xfrm>
          <a:prstGeom prst="roundRect">
            <a:avLst/>
          </a:prstGeom>
          <a:solidFill>
            <a:srgbClr val="EC6A52"/>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Arial"/>
                <a:ea typeface="+mn-ea"/>
                <a:cs typeface="+mn-cs"/>
              </a:rPr>
              <a:t>T-</a:t>
            </a:r>
            <a:r>
              <a:rPr kumimoji="0" lang="en-GB" sz="1400" b="1" i="0" u="none" strike="noStrike" kern="1200" cap="none" spc="0" normalizeH="0" baseline="0" noProof="0" dirty="0" err="1">
                <a:ln>
                  <a:noFill/>
                </a:ln>
                <a:solidFill>
                  <a:srgbClr val="FFFFFF"/>
                </a:solidFill>
                <a:effectLst/>
                <a:uLnTx/>
                <a:uFillTx/>
                <a:latin typeface="Arial"/>
                <a:ea typeface="+mn-ea"/>
                <a:cs typeface="+mn-cs"/>
              </a:rPr>
              <a:t>DXd</a:t>
            </a:r>
            <a:r>
              <a:rPr kumimoji="0" lang="en-GB" sz="1400" b="1" i="0" u="none" strike="noStrike" kern="1200" cap="none" spc="0" normalizeH="0" baseline="0" noProof="0" dirty="0">
                <a:ln>
                  <a:noFill/>
                </a:ln>
                <a:solidFill>
                  <a:srgbClr val="FFFFFF"/>
                </a:solidFill>
                <a:effectLst/>
                <a:uLnTx/>
                <a:uFillTx/>
                <a:latin typeface="Arial"/>
                <a:ea typeface="+mn-ea"/>
                <a:cs typeface="+mn-cs"/>
              </a:rPr>
              <a:t>   </a:t>
            </a:r>
            <a:r>
              <a:rPr kumimoji="0" lang="en-GB" sz="1067" b="1" i="0" u="none" strike="noStrike" kern="1200" cap="none" spc="0" normalizeH="0" baseline="0" noProof="0" dirty="0">
                <a:ln>
                  <a:noFill/>
                </a:ln>
                <a:solidFill>
                  <a:srgbClr val="FFFFFF"/>
                </a:solidFill>
                <a:effectLst/>
                <a:uLnTx/>
                <a:uFillTx/>
                <a:latin typeface="Arial"/>
                <a:ea typeface="+mn-ea"/>
                <a:cs typeface="+mn-cs"/>
              </a:rPr>
              <a:t>(HER2 low) </a:t>
            </a:r>
          </a:p>
        </p:txBody>
      </p:sp>
      <p:sp>
        <p:nvSpPr>
          <p:cNvPr id="54" name="Rounded Rectangle 53">
            <a:extLst>
              <a:ext uri="{FF2B5EF4-FFF2-40B4-BE49-F238E27FC236}">
                <a16:creationId xmlns:a16="http://schemas.microsoft.com/office/drawing/2014/main" id="{7A995525-0509-414B-A90B-E187E54C5778}"/>
              </a:ext>
            </a:extLst>
          </p:cNvPr>
          <p:cNvSpPr/>
          <p:nvPr/>
        </p:nvSpPr>
        <p:spPr>
          <a:xfrm>
            <a:off x="9676036" y="3776739"/>
            <a:ext cx="1007848" cy="576000"/>
          </a:xfrm>
          <a:prstGeom prst="roundRect">
            <a:avLst/>
          </a:prstGeom>
          <a:solidFill>
            <a:srgbClr val="EC6A52"/>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377" rtl="0" eaLnBrk="1" fontAlgn="base" latinLnBrk="0" hangingPunct="1">
              <a:lnSpc>
                <a:spcPct val="90000"/>
              </a:lnSpc>
              <a:spcBef>
                <a:spcPct val="0"/>
              </a:spcBef>
              <a:spcAft>
                <a:spcPct val="0"/>
              </a:spcAft>
              <a:buClrTx/>
              <a:buSzTx/>
              <a:buFontTx/>
              <a:buNone/>
              <a:tabLst/>
              <a:defRPr/>
            </a:pPr>
            <a:r>
              <a:rPr kumimoji="0" lang="en-GB" sz="1400" b="1" i="0" u="none" strike="noStrike" kern="1200" cap="none" spc="0" normalizeH="0" baseline="0" noProof="0" dirty="0">
                <a:ln>
                  <a:noFill/>
                </a:ln>
                <a:solidFill>
                  <a:srgbClr val="FFFFFF"/>
                </a:solidFill>
                <a:effectLst/>
                <a:uLnTx/>
                <a:uFillTx/>
                <a:latin typeface="Arial"/>
                <a:ea typeface="+mn-ea"/>
                <a:cs typeface="+mn-cs"/>
              </a:rPr>
              <a:t>T-</a:t>
            </a:r>
            <a:r>
              <a:rPr kumimoji="0" lang="en-GB" sz="1400" b="1" i="0" u="none" strike="noStrike" kern="1200" cap="none" spc="0" normalizeH="0" baseline="0" noProof="0" dirty="0" err="1">
                <a:ln>
                  <a:noFill/>
                </a:ln>
                <a:solidFill>
                  <a:srgbClr val="FFFFFF"/>
                </a:solidFill>
                <a:effectLst/>
                <a:uLnTx/>
                <a:uFillTx/>
                <a:latin typeface="Arial"/>
                <a:ea typeface="+mn-ea"/>
                <a:cs typeface="+mn-cs"/>
              </a:rPr>
              <a:t>DXd</a:t>
            </a:r>
            <a:r>
              <a:rPr kumimoji="0" lang="en-GB" sz="1400" b="1" i="0" u="none" strike="noStrike" kern="1200" cap="none" spc="0" normalizeH="0" baseline="0" noProof="0" dirty="0">
                <a:ln>
                  <a:noFill/>
                </a:ln>
                <a:solidFill>
                  <a:srgbClr val="FFFFFF"/>
                </a:solidFill>
                <a:effectLst/>
                <a:uLnTx/>
                <a:uFillTx/>
                <a:latin typeface="Arial"/>
                <a:ea typeface="+mn-ea"/>
                <a:cs typeface="+mn-cs"/>
              </a:rPr>
              <a:t>   </a:t>
            </a:r>
            <a:r>
              <a:rPr kumimoji="0" lang="en-GB" sz="1067" b="1" i="0" u="none" strike="noStrike" kern="1200" cap="none" spc="0" normalizeH="0" baseline="0" noProof="0" dirty="0">
                <a:ln>
                  <a:noFill/>
                </a:ln>
                <a:solidFill>
                  <a:srgbClr val="FFFFFF"/>
                </a:solidFill>
                <a:effectLst/>
                <a:uLnTx/>
                <a:uFillTx/>
                <a:latin typeface="Arial"/>
                <a:ea typeface="+mn-ea"/>
                <a:cs typeface="+mn-cs"/>
              </a:rPr>
              <a:t>(HER2 low) </a:t>
            </a:r>
          </a:p>
        </p:txBody>
      </p:sp>
      <p:grpSp>
        <p:nvGrpSpPr>
          <p:cNvPr id="49" name="Group 48">
            <a:extLst>
              <a:ext uri="{FF2B5EF4-FFF2-40B4-BE49-F238E27FC236}">
                <a16:creationId xmlns:a16="http://schemas.microsoft.com/office/drawing/2014/main" id="{8728D7ED-2C70-2344-8217-28389F1D190A}"/>
              </a:ext>
            </a:extLst>
          </p:cNvPr>
          <p:cNvGrpSpPr/>
          <p:nvPr/>
        </p:nvGrpSpPr>
        <p:grpSpPr>
          <a:xfrm>
            <a:off x="4803627" y="4324770"/>
            <a:ext cx="1441536" cy="1496367"/>
            <a:chOff x="1959845" y="3265461"/>
            <a:chExt cx="1081152" cy="1122275"/>
          </a:xfrm>
        </p:grpSpPr>
        <p:sp>
          <p:nvSpPr>
            <p:cNvPr id="52" name="Title 1">
              <a:extLst>
                <a:ext uri="{FF2B5EF4-FFF2-40B4-BE49-F238E27FC236}">
                  <a16:creationId xmlns:a16="http://schemas.microsoft.com/office/drawing/2014/main" id="{D572E0F8-AAE3-194B-84DE-60475EC3811D}"/>
                </a:ext>
              </a:extLst>
            </p:cNvPr>
            <p:cNvSpPr txBox="1">
              <a:spLocks/>
            </p:cNvSpPr>
            <p:nvPr/>
          </p:nvSpPr>
          <p:spPr>
            <a:xfrm>
              <a:off x="2029943" y="3750793"/>
              <a:ext cx="984734" cy="334653"/>
            </a:xfrm>
            <a:prstGeom prst="rect">
              <a:avLst/>
            </a:prstGeom>
          </p:spPr>
          <p:txBody>
            <a:bodyPr rtlCol="0"/>
            <a:lstStyle>
              <a:lvl1pPr algn="ctr" rtl="0" eaLnBrk="0" fontAlgn="base" hangingPunct="0">
                <a:spcBef>
                  <a:spcPct val="0"/>
                </a:spcBef>
                <a:spcAft>
                  <a:spcPct val="0"/>
                </a:spcAft>
                <a:defRPr sz="3300">
                  <a:solidFill>
                    <a:schemeClr val="tx2"/>
                  </a:solidFill>
                  <a:latin typeface="+mj-lt"/>
                  <a:ea typeface="+mj-ea"/>
                  <a:cs typeface="+mj-cs"/>
                </a:defRPr>
              </a:lvl1pPr>
              <a:lvl2pPr algn="ctr" rtl="0" eaLnBrk="0" fontAlgn="base" hangingPunct="0">
                <a:spcBef>
                  <a:spcPct val="0"/>
                </a:spcBef>
                <a:spcAft>
                  <a:spcPct val="0"/>
                </a:spcAft>
                <a:defRPr sz="3300">
                  <a:solidFill>
                    <a:schemeClr val="tx2"/>
                  </a:solidFill>
                  <a:latin typeface="Arial" charset="0"/>
                </a:defRPr>
              </a:lvl2pPr>
              <a:lvl3pPr algn="ctr" rtl="0" eaLnBrk="0" fontAlgn="base" hangingPunct="0">
                <a:spcBef>
                  <a:spcPct val="0"/>
                </a:spcBef>
                <a:spcAft>
                  <a:spcPct val="0"/>
                </a:spcAft>
                <a:defRPr sz="3300">
                  <a:solidFill>
                    <a:schemeClr val="tx2"/>
                  </a:solidFill>
                  <a:latin typeface="Arial" charset="0"/>
                </a:defRPr>
              </a:lvl3pPr>
              <a:lvl4pPr algn="ctr" rtl="0" eaLnBrk="0" fontAlgn="base" hangingPunct="0">
                <a:spcBef>
                  <a:spcPct val="0"/>
                </a:spcBef>
                <a:spcAft>
                  <a:spcPct val="0"/>
                </a:spcAft>
                <a:defRPr sz="3300">
                  <a:solidFill>
                    <a:schemeClr val="tx2"/>
                  </a:solidFill>
                  <a:latin typeface="Arial" charset="0"/>
                </a:defRPr>
              </a:lvl4pPr>
              <a:lvl5pPr algn="ctr" rtl="0" eaLnBrk="0" fontAlgn="base" hangingPunct="0">
                <a:spcBef>
                  <a:spcPct val="0"/>
                </a:spcBef>
                <a:spcAft>
                  <a:spcPct val="0"/>
                </a:spcAft>
                <a:defRPr sz="3300">
                  <a:solidFill>
                    <a:schemeClr val="tx2"/>
                  </a:solidFill>
                  <a:latin typeface="Arial" charset="0"/>
                </a:defRPr>
              </a:lvl5pPr>
              <a:lvl6pPr marL="342900" algn="ctr" rtl="0" fontAlgn="base">
                <a:spcBef>
                  <a:spcPct val="0"/>
                </a:spcBef>
                <a:spcAft>
                  <a:spcPct val="0"/>
                </a:spcAft>
                <a:defRPr sz="3300">
                  <a:solidFill>
                    <a:schemeClr val="tx2"/>
                  </a:solidFill>
                  <a:latin typeface="Arial" charset="0"/>
                </a:defRPr>
              </a:lvl6pPr>
              <a:lvl7pPr marL="685800" algn="ctr" rtl="0" fontAlgn="base">
                <a:spcBef>
                  <a:spcPct val="0"/>
                </a:spcBef>
                <a:spcAft>
                  <a:spcPct val="0"/>
                </a:spcAft>
                <a:defRPr sz="3300">
                  <a:solidFill>
                    <a:schemeClr val="tx2"/>
                  </a:solidFill>
                  <a:latin typeface="Arial" charset="0"/>
                </a:defRPr>
              </a:lvl7pPr>
              <a:lvl8pPr marL="1028700" algn="ctr" rtl="0" fontAlgn="base">
                <a:spcBef>
                  <a:spcPct val="0"/>
                </a:spcBef>
                <a:spcAft>
                  <a:spcPct val="0"/>
                </a:spcAft>
                <a:defRPr sz="3300">
                  <a:solidFill>
                    <a:schemeClr val="tx2"/>
                  </a:solidFill>
                  <a:latin typeface="Arial" charset="0"/>
                </a:defRPr>
              </a:lvl8pPr>
              <a:lvl9pPr marL="1371600" algn="ctr" rtl="0" fontAlgn="base">
                <a:spcBef>
                  <a:spcPct val="0"/>
                </a:spcBef>
                <a:spcAft>
                  <a:spcPct val="0"/>
                </a:spcAft>
                <a:defRPr sz="3300">
                  <a:solidFill>
                    <a:schemeClr val="tx2"/>
                  </a:solidFill>
                  <a:latin typeface="Arial" charset="0"/>
                </a:defRPr>
              </a:lvl9pPr>
            </a:lstStyle>
            <a:p>
              <a:pPr marL="0" marR="0" lvl="0" indent="0" algn="ctr" defTabSz="1219170" rtl="0" eaLnBrk="0" fontAlgn="base" latinLnBrk="0" hangingPunct="0">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Calibri" panose="020F0502020204030204" pitchFamily="34" charset="0"/>
                  <a:ea typeface="+mj-ea"/>
                  <a:cs typeface="Calibri" panose="020F0502020204030204" pitchFamily="34" charset="0"/>
                </a:rPr>
                <a:t>Role of CIT post CIT for </a:t>
              </a:r>
              <a:r>
                <a:rPr kumimoji="0" lang="en-US" sz="1600" b="1" i="0" u="none" strike="noStrike" kern="0" cap="none" spc="0" normalizeH="0" baseline="0" noProof="0" dirty="0" err="1">
                  <a:ln>
                    <a:noFill/>
                  </a:ln>
                  <a:solidFill>
                    <a:srgbClr val="000000"/>
                  </a:solidFill>
                  <a:effectLst/>
                  <a:uLnTx/>
                  <a:uFillTx/>
                  <a:latin typeface="Calibri" panose="020F0502020204030204" pitchFamily="34" charset="0"/>
                  <a:ea typeface="+mj-ea"/>
                  <a:cs typeface="Calibri" panose="020F0502020204030204" pitchFamily="34" charset="0"/>
                </a:rPr>
                <a:t>eTNBC</a:t>
              </a:r>
              <a:r>
                <a:rPr kumimoji="0" lang="en-US" sz="1867" b="1" i="0" u="none" strike="noStrike" kern="0" cap="none" spc="0" normalizeH="0" baseline="0" noProof="0" dirty="0">
                  <a:ln>
                    <a:noFill/>
                  </a:ln>
                  <a:solidFill>
                    <a:srgbClr val="000000"/>
                  </a:solidFill>
                  <a:effectLst/>
                  <a:uLnTx/>
                  <a:uFillTx/>
                  <a:latin typeface="Calibri" panose="020F0502020204030204" pitchFamily="34" charset="0"/>
                  <a:ea typeface="+mj-ea"/>
                  <a:cs typeface="Calibri" panose="020F0502020204030204" pitchFamily="34" charset="0"/>
                </a:rPr>
                <a:t>?</a:t>
              </a:r>
            </a:p>
          </p:txBody>
        </p:sp>
        <p:sp>
          <p:nvSpPr>
            <p:cNvPr id="55" name="Oval 54">
              <a:extLst>
                <a:ext uri="{FF2B5EF4-FFF2-40B4-BE49-F238E27FC236}">
                  <a16:creationId xmlns:a16="http://schemas.microsoft.com/office/drawing/2014/main" id="{3786E0AE-4673-1944-9CDF-08D6CCCF4E37}"/>
                </a:ext>
              </a:extLst>
            </p:cNvPr>
            <p:cNvSpPr/>
            <p:nvPr/>
          </p:nvSpPr>
          <p:spPr>
            <a:xfrm>
              <a:off x="1959845" y="3598806"/>
              <a:ext cx="1081152" cy="788930"/>
            </a:xfrm>
            <a:prstGeom prst="ellipse">
              <a:avLst/>
            </a:prstGeom>
            <a:noFill/>
            <a:ln w="57150">
              <a:solidFill>
                <a:schemeClr val="tx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a:ea typeface="+mn-ea"/>
                <a:cs typeface="+mn-cs"/>
              </a:endParaRPr>
            </a:p>
          </p:txBody>
        </p:sp>
        <p:cxnSp>
          <p:nvCxnSpPr>
            <p:cNvPr id="56" name="Straight Arrow Connector 55">
              <a:extLst>
                <a:ext uri="{FF2B5EF4-FFF2-40B4-BE49-F238E27FC236}">
                  <a16:creationId xmlns:a16="http://schemas.microsoft.com/office/drawing/2014/main" id="{CCE4604C-193C-CC42-9679-D5F7BCC6A608}"/>
                </a:ext>
              </a:extLst>
            </p:cNvPr>
            <p:cNvCxnSpPr>
              <a:cxnSpLocks/>
              <a:stCxn id="55" idx="0"/>
            </p:cNvCxnSpPr>
            <p:nvPr/>
          </p:nvCxnSpPr>
          <p:spPr>
            <a:xfrm flipV="1">
              <a:off x="2500421" y="3265461"/>
              <a:ext cx="18036" cy="333345"/>
            </a:xfrm>
            <a:prstGeom prst="straightConnector1">
              <a:avLst/>
            </a:prstGeom>
            <a:ln w="57150">
              <a:solidFill>
                <a:schemeClr val="tx1">
                  <a:lumMod val="75000"/>
                </a:schemeClr>
              </a:solidFill>
              <a:tailEnd type="triangle"/>
            </a:ln>
          </p:spPr>
          <p:style>
            <a:lnRef idx="1">
              <a:schemeClr val="accent1"/>
            </a:lnRef>
            <a:fillRef idx="0">
              <a:schemeClr val="accent1"/>
            </a:fillRef>
            <a:effectRef idx="0">
              <a:schemeClr val="accent1"/>
            </a:effectRef>
            <a:fontRef idx="minor">
              <a:schemeClr val="tx1"/>
            </a:fontRef>
          </p:style>
        </p:cxnSp>
      </p:grpSp>
      <p:grpSp>
        <p:nvGrpSpPr>
          <p:cNvPr id="57" name="Group 56">
            <a:extLst>
              <a:ext uri="{FF2B5EF4-FFF2-40B4-BE49-F238E27FC236}">
                <a16:creationId xmlns:a16="http://schemas.microsoft.com/office/drawing/2014/main" id="{E72C6A3A-362A-874E-A3B8-8C64292D00BB}"/>
              </a:ext>
            </a:extLst>
          </p:cNvPr>
          <p:cNvGrpSpPr/>
          <p:nvPr/>
        </p:nvGrpSpPr>
        <p:grpSpPr>
          <a:xfrm>
            <a:off x="6279764" y="4957965"/>
            <a:ext cx="1618085" cy="1405788"/>
            <a:chOff x="1849322" y="3501358"/>
            <a:chExt cx="1213564" cy="1054341"/>
          </a:xfrm>
        </p:grpSpPr>
        <p:sp>
          <p:nvSpPr>
            <p:cNvPr id="58" name="Title 1">
              <a:extLst>
                <a:ext uri="{FF2B5EF4-FFF2-40B4-BE49-F238E27FC236}">
                  <a16:creationId xmlns:a16="http://schemas.microsoft.com/office/drawing/2014/main" id="{A380A631-0159-C240-893B-C66F06F4309C}"/>
                </a:ext>
              </a:extLst>
            </p:cNvPr>
            <p:cNvSpPr txBox="1">
              <a:spLocks/>
            </p:cNvSpPr>
            <p:nvPr/>
          </p:nvSpPr>
          <p:spPr>
            <a:xfrm>
              <a:off x="1981734" y="3842683"/>
              <a:ext cx="1081152" cy="334653"/>
            </a:xfrm>
            <a:prstGeom prst="rect">
              <a:avLst/>
            </a:prstGeom>
          </p:spPr>
          <p:txBody>
            <a:bodyPr rtlCol="0"/>
            <a:lstStyle>
              <a:lvl1pPr algn="ctr" rtl="0" eaLnBrk="0" fontAlgn="base" hangingPunct="0">
                <a:spcBef>
                  <a:spcPct val="0"/>
                </a:spcBef>
                <a:spcAft>
                  <a:spcPct val="0"/>
                </a:spcAft>
                <a:defRPr sz="3300">
                  <a:solidFill>
                    <a:schemeClr val="tx2"/>
                  </a:solidFill>
                  <a:latin typeface="+mj-lt"/>
                  <a:ea typeface="+mj-ea"/>
                  <a:cs typeface="+mj-cs"/>
                </a:defRPr>
              </a:lvl1pPr>
              <a:lvl2pPr algn="ctr" rtl="0" eaLnBrk="0" fontAlgn="base" hangingPunct="0">
                <a:spcBef>
                  <a:spcPct val="0"/>
                </a:spcBef>
                <a:spcAft>
                  <a:spcPct val="0"/>
                </a:spcAft>
                <a:defRPr sz="3300">
                  <a:solidFill>
                    <a:schemeClr val="tx2"/>
                  </a:solidFill>
                  <a:latin typeface="Arial" charset="0"/>
                </a:defRPr>
              </a:lvl2pPr>
              <a:lvl3pPr algn="ctr" rtl="0" eaLnBrk="0" fontAlgn="base" hangingPunct="0">
                <a:spcBef>
                  <a:spcPct val="0"/>
                </a:spcBef>
                <a:spcAft>
                  <a:spcPct val="0"/>
                </a:spcAft>
                <a:defRPr sz="3300">
                  <a:solidFill>
                    <a:schemeClr val="tx2"/>
                  </a:solidFill>
                  <a:latin typeface="Arial" charset="0"/>
                </a:defRPr>
              </a:lvl3pPr>
              <a:lvl4pPr algn="ctr" rtl="0" eaLnBrk="0" fontAlgn="base" hangingPunct="0">
                <a:spcBef>
                  <a:spcPct val="0"/>
                </a:spcBef>
                <a:spcAft>
                  <a:spcPct val="0"/>
                </a:spcAft>
                <a:defRPr sz="3300">
                  <a:solidFill>
                    <a:schemeClr val="tx2"/>
                  </a:solidFill>
                  <a:latin typeface="Arial" charset="0"/>
                </a:defRPr>
              </a:lvl4pPr>
              <a:lvl5pPr algn="ctr" rtl="0" eaLnBrk="0" fontAlgn="base" hangingPunct="0">
                <a:spcBef>
                  <a:spcPct val="0"/>
                </a:spcBef>
                <a:spcAft>
                  <a:spcPct val="0"/>
                </a:spcAft>
                <a:defRPr sz="3300">
                  <a:solidFill>
                    <a:schemeClr val="tx2"/>
                  </a:solidFill>
                  <a:latin typeface="Arial" charset="0"/>
                </a:defRPr>
              </a:lvl5pPr>
              <a:lvl6pPr marL="342900" algn="ctr" rtl="0" fontAlgn="base">
                <a:spcBef>
                  <a:spcPct val="0"/>
                </a:spcBef>
                <a:spcAft>
                  <a:spcPct val="0"/>
                </a:spcAft>
                <a:defRPr sz="3300">
                  <a:solidFill>
                    <a:schemeClr val="tx2"/>
                  </a:solidFill>
                  <a:latin typeface="Arial" charset="0"/>
                </a:defRPr>
              </a:lvl6pPr>
              <a:lvl7pPr marL="685800" algn="ctr" rtl="0" fontAlgn="base">
                <a:spcBef>
                  <a:spcPct val="0"/>
                </a:spcBef>
                <a:spcAft>
                  <a:spcPct val="0"/>
                </a:spcAft>
                <a:defRPr sz="3300">
                  <a:solidFill>
                    <a:schemeClr val="tx2"/>
                  </a:solidFill>
                  <a:latin typeface="Arial" charset="0"/>
                </a:defRPr>
              </a:lvl7pPr>
              <a:lvl8pPr marL="1028700" algn="ctr" rtl="0" fontAlgn="base">
                <a:spcBef>
                  <a:spcPct val="0"/>
                </a:spcBef>
                <a:spcAft>
                  <a:spcPct val="0"/>
                </a:spcAft>
                <a:defRPr sz="3300">
                  <a:solidFill>
                    <a:schemeClr val="tx2"/>
                  </a:solidFill>
                  <a:latin typeface="Arial" charset="0"/>
                </a:defRPr>
              </a:lvl8pPr>
              <a:lvl9pPr marL="1371600" algn="ctr" rtl="0" fontAlgn="base">
                <a:spcBef>
                  <a:spcPct val="0"/>
                </a:spcBef>
                <a:spcAft>
                  <a:spcPct val="0"/>
                </a:spcAft>
                <a:defRPr sz="3300">
                  <a:solidFill>
                    <a:schemeClr val="tx2"/>
                  </a:solidFill>
                  <a:latin typeface="Arial" charset="0"/>
                </a:defRPr>
              </a:lvl9pPr>
            </a:lstStyle>
            <a:p>
              <a:pPr marL="0" marR="0" lvl="0" indent="0" algn="ctr" defTabSz="1219170" rtl="0" eaLnBrk="0" fontAlgn="base" latinLnBrk="0" hangingPunct="0">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Calibri" panose="020F0502020204030204" pitchFamily="34" charset="0"/>
                  <a:ea typeface="+mj-ea"/>
                  <a:cs typeface="Calibri" panose="020F0502020204030204" pitchFamily="34" charset="0"/>
                </a:rPr>
                <a:t>Role of </a:t>
              </a:r>
            </a:p>
            <a:p>
              <a:pPr marL="0" marR="0" lvl="0" indent="0" algn="ctr" defTabSz="1219170" rtl="0" eaLnBrk="0" fontAlgn="base" latinLnBrk="0" hangingPunct="0">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Calibri" panose="020F0502020204030204" pitchFamily="34" charset="0"/>
                  <a:ea typeface="+mj-ea"/>
                  <a:cs typeface="Calibri" panose="020F0502020204030204" pitchFamily="34" charset="0"/>
                </a:rPr>
                <a:t>ADC/CIT combinations</a:t>
              </a:r>
              <a:endParaRPr kumimoji="0" lang="en-US" sz="1867" b="1" i="0" u="none" strike="noStrike" kern="0" cap="none" spc="0" normalizeH="0" baseline="0" noProof="0" dirty="0">
                <a:ln>
                  <a:noFill/>
                </a:ln>
                <a:solidFill>
                  <a:srgbClr val="000000"/>
                </a:solidFill>
                <a:effectLst/>
                <a:uLnTx/>
                <a:uFillTx/>
                <a:latin typeface="Calibri" panose="020F0502020204030204" pitchFamily="34" charset="0"/>
                <a:ea typeface="+mj-ea"/>
                <a:cs typeface="Calibri" panose="020F0502020204030204" pitchFamily="34" charset="0"/>
              </a:endParaRPr>
            </a:p>
          </p:txBody>
        </p:sp>
        <p:sp>
          <p:nvSpPr>
            <p:cNvPr id="59" name="Oval 58">
              <a:extLst>
                <a:ext uri="{FF2B5EF4-FFF2-40B4-BE49-F238E27FC236}">
                  <a16:creationId xmlns:a16="http://schemas.microsoft.com/office/drawing/2014/main" id="{922870F0-76EB-C046-9B80-3929DF764012}"/>
                </a:ext>
              </a:extLst>
            </p:cNvPr>
            <p:cNvSpPr/>
            <p:nvPr/>
          </p:nvSpPr>
          <p:spPr>
            <a:xfrm>
              <a:off x="1981734" y="3766769"/>
              <a:ext cx="1081152" cy="788930"/>
            </a:xfrm>
            <a:prstGeom prst="ellipse">
              <a:avLst/>
            </a:prstGeom>
            <a:noFill/>
            <a:ln w="57150">
              <a:solidFill>
                <a:schemeClr val="tx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a:ea typeface="+mn-ea"/>
                <a:cs typeface="+mn-cs"/>
              </a:endParaRPr>
            </a:p>
          </p:txBody>
        </p:sp>
        <p:cxnSp>
          <p:nvCxnSpPr>
            <p:cNvPr id="60" name="Straight Arrow Connector 59">
              <a:extLst>
                <a:ext uri="{FF2B5EF4-FFF2-40B4-BE49-F238E27FC236}">
                  <a16:creationId xmlns:a16="http://schemas.microsoft.com/office/drawing/2014/main" id="{5538464F-BC20-6545-ABBA-9026AAF7EFF3}"/>
                </a:ext>
              </a:extLst>
            </p:cNvPr>
            <p:cNvCxnSpPr>
              <a:cxnSpLocks/>
            </p:cNvCxnSpPr>
            <p:nvPr/>
          </p:nvCxnSpPr>
          <p:spPr>
            <a:xfrm flipH="1" flipV="1">
              <a:off x="1849322" y="3501358"/>
              <a:ext cx="429357" cy="317268"/>
            </a:xfrm>
            <a:prstGeom prst="straightConnector1">
              <a:avLst/>
            </a:prstGeom>
            <a:ln w="57150">
              <a:solidFill>
                <a:schemeClr val="tx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61" name="Straight Arrow Connector 60">
              <a:extLst>
                <a:ext uri="{FF2B5EF4-FFF2-40B4-BE49-F238E27FC236}">
                  <a16:creationId xmlns:a16="http://schemas.microsoft.com/office/drawing/2014/main" id="{5D4B210F-F6DE-F249-8387-C7BE06CC90A2}"/>
                </a:ext>
              </a:extLst>
            </p:cNvPr>
            <p:cNvCxnSpPr>
              <a:cxnSpLocks/>
            </p:cNvCxnSpPr>
            <p:nvPr/>
          </p:nvCxnSpPr>
          <p:spPr>
            <a:xfrm flipV="1">
              <a:off x="2672552" y="3552586"/>
              <a:ext cx="285058" cy="223020"/>
            </a:xfrm>
            <a:prstGeom prst="straightConnector1">
              <a:avLst/>
            </a:prstGeom>
            <a:ln w="57150">
              <a:solidFill>
                <a:schemeClr val="tx1">
                  <a:lumMod val="75000"/>
                </a:schemeClr>
              </a:solidFill>
              <a:tailEnd type="triangle"/>
            </a:ln>
          </p:spPr>
          <p:style>
            <a:lnRef idx="1">
              <a:schemeClr val="accent1"/>
            </a:lnRef>
            <a:fillRef idx="0">
              <a:schemeClr val="accent1"/>
            </a:fillRef>
            <a:effectRef idx="0">
              <a:schemeClr val="accent1"/>
            </a:effectRef>
            <a:fontRef idx="minor">
              <a:schemeClr val="tx1"/>
            </a:fontRef>
          </p:style>
        </p:cxnSp>
      </p:grpSp>
      <p:grpSp>
        <p:nvGrpSpPr>
          <p:cNvPr id="62" name="Group 61">
            <a:extLst>
              <a:ext uri="{FF2B5EF4-FFF2-40B4-BE49-F238E27FC236}">
                <a16:creationId xmlns:a16="http://schemas.microsoft.com/office/drawing/2014/main" id="{9BED406D-D1CC-F841-9FD5-0DB0BAD0FEAD}"/>
              </a:ext>
            </a:extLst>
          </p:cNvPr>
          <p:cNvGrpSpPr/>
          <p:nvPr/>
        </p:nvGrpSpPr>
        <p:grpSpPr>
          <a:xfrm>
            <a:off x="8654210" y="4957964"/>
            <a:ext cx="1784793" cy="1446027"/>
            <a:chOff x="6170989" y="3859591"/>
            <a:chExt cx="1338595" cy="1084520"/>
          </a:xfrm>
        </p:grpSpPr>
        <p:grpSp>
          <p:nvGrpSpPr>
            <p:cNvPr id="63" name="Group 62">
              <a:extLst>
                <a:ext uri="{FF2B5EF4-FFF2-40B4-BE49-F238E27FC236}">
                  <a16:creationId xmlns:a16="http://schemas.microsoft.com/office/drawing/2014/main" id="{58D4E391-DE83-9043-B1E8-8BB2013F44CB}"/>
                </a:ext>
              </a:extLst>
            </p:cNvPr>
            <p:cNvGrpSpPr/>
            <p:nvPr/>
          </p:nvGrpSpPr>
          <p:grpSpPr>
            <a:xfrm>
              <a:off x="6428432" y="3859591"/>
              <a:ext cx="1081152" cy="1084520"/>
              <a:chOff x="1981734" y="3460788"/>
              <a:chExt cx="1081152" cy="1084520"/>
            </a:xfrm>
          </p:grpSpPr>
          <p:sp>
            <p:nvSpPr>
              <p:cNvPr id="65" name="Title 1">
                <a:extLst>
                  <a:ext uri="{FF2B5EF4-FFF2-40B4-BE49-F238E27FC236}">
                    <a16:creationId xmlns:a16="http://schemas.microsoft.com/office/drawing/2014/main" id="{C68C1A4D-8E51-B140-A2FC-0E8305CE2854}"/>
                  </a:ext>
                </a:extLst>
              </p:cNvPr>
              <p:cNvSpPr txBox="1">
                <a:spLocks/>
              </p:cNvSpPr>
              <p:nvPr/>
            </p:nvSpPr>
            <p:spPr>
              <a:xfrm>
                <a:off x="1981734" y="3929488"/>
                <a:ext cx="1081152" cy="334653"/>
              </a:xfrm>
              <a:prstGeom prst="rect">
                <a:avLst/>
              </a:prstGeom>
            </p:spPr>
            <p:txBody>
              <a:bodyPr rtlCol="0"/>
              <a:lstStyle>
                <a:lvl1pPr algn="ctr" rtl="0" eaLnBrk="0" fontAlgn="base" hangingPunct="0">
                  <a:spcBef>
                    <a:spcPct val="0"/>
                  </a:spcBef>
                  <a:spcAft>
                    <a:spcPct val="0"/>
                  </a:spcAft>
                  <a:defRPr sz="3300">
                    <a:solidFill>
                      <a:schemeClr val="tx2"/>
                    </a:solidFill>
                    <a:latin typeface="+mj-lt"/>
                    <a:ea typeface="+mj-ea"/>
                    <a:cs typeface="+mj-cs"/>
                  </a:defRPr>
                </a:lvl1pPr>
                <a:lvl2pPr algn="ctr" rtl="0" eaLnBrk="0" fontAlgn="base" hangingPunct="0">
                  <a:spcBef>
                    <a:spcPct val="0"/>
                  </a:spcBef>
                  <a:spcAft>
                    <a:spcPct val="0"/>
                  </a:spcAft>
                  <a:defRPr sz="3300">
                    <a:solidFill>
                      <a:schemeClr val="tx2"/>
                    </a:solidFill>
                    <a:latin typeface="Arial" charset="0"/>
                  </a:defRPr>
                </a:lvl2pPr>
                <a:lvl3pPr algn="ctr" rtl="0" eaLnBrk="0" fontAlgn="base" hangingPunct="0">
                  <a:spcBef>
                    <a:spcPct val="0"/>
                  </a:spcBef>
                  <a:spcAft>
                    <a:spcPct val="0"/>
                  </a:spcAft>
                  <a:defRPr sz="3300">
                    <a:solidFill>
                      <a:schemeClr val="tx2"/>
                    </a:solidFill>
                    <a:latin typeface="Arial" charset="0"/>
                  </a:defRPr>
                </a:lvl3pPr>
                <a:lvl4pPr algn="ctr" rtl="0" eaLnBrk="0" fontAlgn="base" hangingPunct="0">
                  <a:spcBef>
                    <a:spcPct val="0"/>
                  </a:spcBef>
                  <a:spcAft>
                    <a:spcPct val="0"/>
                  </a:spcAft>
                  <a:defRPr sz="3300">
                    <a:solidFill>
                      <a:schemeClr val="tx2"/>
                    </a:solidFill>
                    <a:latin typeface="Arial" charset="0"/>
                  </a:defRPr>
                </a:lvl4pPr>
                <a:lvl5pPr algn="ctr" rtl="0" eaLnBrk="0" fontAlgn="base" hangingPunct="0">
                  <a:spcBef>
                    <a:spcPct val="0"/>
                  </a:spcBef>
                  <a:spcAft>
                    <a:spcPct val="0"/>
                  </a:spcAft>
                  <a:defRPr sz="3300">
                    <a:solidFill>
                      <a:schemeClr val="tx2"/>
                    </a:solidFill>
                    <a:latin typeface="Arial" charset="0"/>
                  </a:defRPr>
                </a:lvl5pPr>
                <a:lvl6pPr marL="342900" algn="ctr" rtl="0" fontAlgn="base">
                  <a:spcBef>
                    <a:spcPct val="0"/>
                  </a:spcBef>
                  <a:spcAft>
                    <a:spcPct val="0"/>
                  </a:spcAft>
                  <a:defRPr sz="3300">
                    <a:solidFill>
                      <a:schemeClr val="tx2"/>
                    </a:solidFill>
                    <a:latin typeface="Arial" charset="0"/>
                  </a:defRPr>
                </a:lvl6pPr>
                <a:lvl7pPr marL="685800" algn="ctr" rtl="0" fontAlgn="base">
                  <a:spcBef>
                    <a:spcPct val="0"/>
                  </a:spcBef>
                  <a:spcAft>
                    <a:spcPct val="0"/>
                  </a:spcAft>
                  <a:defRPr sz="3300">
                    <a:solidFill>
                      <a:schemeClr val="tx2"/>
                    </a:solidFill>
                    <a:latin typeface="Arial" charset="0"/>
                  </a:defRPr>
                </a:lvl7pPr>
                <a:lvl8pPr marL="1028700" algn="ctr" rtl="0" fontAlgn="base">
                  <a:spcBef>
                    <a:spcPct val="0"/>
                  </a:spcBef>
                  <a:spcAft>
                    <a:spcPct val="0"/>
                  </a:spcAft>
                  <a:defRPr sz="3300">
                    <a:solidFill>
                      <a:schemeClr val="tx2"/>
                    </a:solidFill>
                    <a:latin typeface="Arial" charset="0"/>
                  </a:defRPr>
                </a:lvl8pPr>
                <a:lvl9pPr marL="1371600" algn="ctr" rtl="0" fontAlgn="base">
                  <a:spcBef>
                    <a:spcPct val="0"/>
                  </a:spcBef>
                  <a:spcAft>
                    <a:spcPct val="0"/>
                  </a:spcAft>
                  <a:defRPr sz="3300">
                    <a:solidFill>
                      <a:schemeClr val="tx2"/>
                    </a:solidFill>
                    <a:latin typeface="Arial" charset="0"/>
                  </a:defRPr>
                </a:lvl9pPr>
              </a:lstStyle>
              <a:p>
                <a:pPr marL="0" marR="0" lvl="0" indent="0" algn="ctr" defTabSz="1219170" rtl="0" eaLnBrk="0" fontAlgn="base" latinLnBrk="0" hangingPunct="0">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Calibri" panose="020F0502020204030204" pitchFamily="34" charset="0"/>
                    <a:ea typeface="+mj-ea"/>
                    <a:cs typeface="Calibri" panose="020F0502020204030204" pitchFamily="34" charset="0"/>
                  </a:rPr>
                  <a:t>New ADCs and optimal sequencing</a:t>
                </a:r>
                <a:endParaRPr kumimoji="0" lang="en-US" sz="1867" b="1" i="0" u="none" strike="noStrike" kern="0" cap="none" spc="0" normalizeH="0" baseline="0" noProof="0" dirty="0">
                  <a:ln>
                    <a:noFill/>
                  </a:ln>
                  <a:solidFill>
                    <a:srgbClr val="000000"/>
                  </a:solidFill>
                  <a:effectLst/>
                  <a:uLnTx/>
                  <a:uFillTx/>
                  <a:latin typeface="Calibri" panose="020F0502020204030204" pitchFamily="34" charset="0"/>
                  <a:ea typeface="+mj-ea"/>
                  <a:cs typeface="Calibri" panose="020F0502020204030204" pitchFamily="34" charset="0"/>
                </a:endParaRPr>
              </a:p>
            </p:txBody>
          </p:sp>
          <p:sp>
            <p:nvSpPr>
              <p:cNvPr id="66" name="Oval 65">
                <a:extLst>
                  <a:ext uri="{FF2B5EF4-FFF2-40B4-BE49-F238E27FC236}">
                    <a16:creationId xmlns:a16="http://schemas.microsoft.com/office/drawing/2014/main" id="{AE586851-329A-6643-A667-745282ED036B}"/>
                  </a:ext>
                </a:extLst>
              </p:cNvPr>
              <p:cNvSpPr/>
              <p:nvPr/>
            </p:nvSpPr>
            <p:spPr>
              <a:xfrm>
                <a:off x="1981734" y="3756378"/>
                <a:ext cx="1081152" cy="788930"/>
              </a:xfrm>
              <a:prstGeom prst="ellipse">
                <a:avLst/>
              </a:prstGeom>
              <a:noFill/>
              <a:ln w="57150">
                <a:solidFill>
                  <a:schemeClr val="tx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a:ea typeface="+mn-ea"/>
                  <a:cs typeface="+mn-cs"/>
                </a:endParaRPr>
              </a:p>
            </p:txBody>
          </p:sp>
          <p:cxnSp>
            <p:nvCxnSpPr>
              <p:cNvPr id="67" name="Straight Arrow Connector 66">
                <a:extLst>
                  <a:ext uri="{FF2B5EF4-FFF2-40B4-BE49-F238E27FC236}">
                    <a16:creationId xmlns:a16="http://schemas.microsoft.com/office/drawing/2014/main" id="{A19BEB7C-4F57-DF4E-B327-C54BB74E29DE}"/>
                  </a:ext>
                </a:extLst>
              </p:cNvPr>
              <p:cNvCxnSpPr>
                <a:cxnSpLocks/>
              </p:cNvCxnSpPr>
              <p:nvPr/>
            </p:nvCxnSpPr>
            <p:spPr>
              <a:xfrm flipH="1" flipV="1">
                <a:off x="1992985" y="3551079"/>
                <a:ext cx="285695" cy="267547"/>
              </a:xfrm>
              <a:prstGeom prst="straightConnector1">
                <a:avLst/>
              </a:prstGeom>
              <a:ln w="57150">
                <a:solidFill>
                  <a:schemeClr val="tx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68" name="Straight Arrow Connector 67">
                <a:extLst>
                  <a:ext uri="{FF2B5EF4-FFF2-40B4-BE49-F238E27FC236}">
                    <a16:creationId xmlns:a16="http://schemas.microsoft.com/office/drawing/2014/main" id="{9E29237B-7948-1346-940E-25906233AFFC}"/>
                  </a:ext>
                </a:extLst>
              </p:cNvPr>
              <p:cNvCxnSpPr>
                <a:cxnSpLocks/>
              </p:cNvCxnSpPr>
              <p:nvPr/>
            </p:nvCxnSpPr>
            <p:spPr>
              <a:xfrm flipV="1">
                <a:off x="2733356" y="3460788"/>
                <a:ext cx="123062" cy="345031"/>
              </a:xfrm>
              <a:prstGeom prst="straightConnector1">
                <a:avLst/>
              </a:prstGeom>
              <a:ln w="57150">
                <a:solidFill>
                  <a:schemeClr val="tx1">
                    <a:lumMod val="75000"/>
                  </a:schemeClr>
                </a:solidFill>
                <a:tailEnd type="triangle"/>
              </a:ln>
            </p:spPr>
            <p:style>
              <a:lnRef idx="1">
                <a:schemeClr val="accent1"/>
              </a:lnRef>
              <a:fillRef idx="0">
                <a:schemeClr val="accent1"/>
              </a:fillRef>
              <a:effectRef idx="0">
                <a:schemeClr val="accent1"/>
              </a:effectRef>
              <a:fontRef idx="minor">
                <a:schemeClr val="tx1"/>
              </a:fontRef>
            </p:style>
          </p:cxnSp>
        </p:grpSp>
        <p:cxnSp>
          <p:nvCxnSpPr>
            <p:cNvPr id="64" name="Straight Arrow Connector 63">
              <a:extLst>
                <a:ext uri="{FF2B5EF4-FFF2-40B4-BE49-F238E27FC236}">
                  <a16:creationId xmlns:a16="http://schemas.microsoft.com/office/drawing/2014/main" id="{77146EF7-74FB-324F-9A79-E1D9096BC9F1}"/>
                </a:ext>
              </a:extLst>
            </p:cNvPr>
            <p:cNvCxnSpPr>
              <a:cxnSpLocks/>
            </p:cNvCxnSpPr>
            <p:nvPr/>
          </p:nvCxnSpPr>
          <p:spPr>
            <a:xfrm flipH="1" flipV="1">
              <a:off x="6170989" y="4312514"/>
              <a:ext cx="256035" cy="87569"/>
            </a:xfrm>
            <a:prstGeom prst="straightConnector1">
              <a:avLst/>
            </a:prstGeom>
            <a:ln w="57150">
              <a:solidFill>
                <a:schemeClr val="tx1">
                  <a:lumMod val="75000"/>
                </a:schemeClr>
              </a:solidFill>
              <a:tailEnd type="triangle"/>
            </a:ln>
          </p:spPr>
          <p:style>
            <a:lnRef idx="1">
              <a:schemeClr val="accent1"/>
            </a:lnRef>
            <a:fillRef idx="0">
              <a:schemeClr val="accent1"/>
            </a:fillRef>
            <a:effectRef idx="0">
              <a:schemeClr val="accent1"/>
            </a:effectRef>
            <a:fontRef idx="minor">
              <a:schemeClr val="tx1"/>
            </a:fontRef>
          </p:style>
        </p:cxnSp>
      </p:grpSp>
      <p:grpSp>
        <p:nvGrpSpPr>
          <p:cNvPr id="69" name="Group 68">
            <a:extLst>
              <a:ext uri="{FF2B5EF4-FFF2-40B4-BE49-F238E27FC236}">
                <a16:creationId xmlns:a16="http://schemas.microsoft.com/office/drawing/2014/main" id="{FE1D7786-18CC-724B-9C6A-6D5416E027C0}"/>
              </a:ext>
            </a:extLst>
          </p:cNvPr>
          <p:cNvGrpSpPr/>
          <p:nvPr/>
        </p:nvGrpSpPr>
        <p:grpSpPr>
          <a:xfrm>
            <a:off x="10381122" y="4502095"/>
            <a:ext cx="1456319" cy="1283800"/>
            <a:chOff x="1970647" y="3582458"/>
            <a:chExt cx="1092239" cy="962850"/>
          </a:xfrm>
        </p:grpSpPr>
        <p:sp>
          <p:nvSpPr>
            <p:cNvPr id="70" name="Title 1">
              <a:extLst>
                <a:ext uri="{FF2B5EF4-FFF2-40B4-BE49-F238E27FC236}">
                  <a16:creationId xmlns:a16="http://schemas.microsoft.com/office/drawing/2014/main" id="{E1341C1C-60AB-F142-B831-CE02A1382879}"/>
                </a:ext>
              </a:extLst>
            </p:cNvPr>
            <p:cNvSpPr txBox="1">
              <a:spLocks/>
            </p:cNvSpPr>
            <p:nvPr/>
          </p:nvSpPr>
          <p:spPr>
            <a:xfrm>
              <a:off x="1981734" y="3924559"/>
              <a:ext cx="1081152" cy="334653"/>
            </a:xfrm>
            <a:prstGeom prst="rect">
              <a:avLst/>
            </a:prstGeom>
          </p:spPr>
          <p:txBody>
            <a:bodyPr rtlCol="0"/>
            <a:lstStyle>
              <a:lvl1pPr algn="ctr" rtl="0" eaLnBrk="0" fontAlgn="base" hangingPunct="0">
                <a:spcBef>
                  <a:spcPct val="0"/>
                </a:spcBef>
                <a:spcAft>
                  <a:spcPct val="0"/>
                </a:spcAft>
                <a:defRPr sz="3300">
                  <a:solidFill>
                    <a:schemeClr val="tx2"/>
                  </a:solidFill>
                  <a:latin typeface="+mj-lt"/>
                  <a:ea typeface="+mj-ea"/>
                  <a:cs typeface="+mj-cs"/>
                </a:defRPr>
              </a:lvl1pPr>
              <a:lvl2pPr algn="ctr" rtl="0" eaLnBrk="0" fontAlgn="base" hangingPunct="0">
                <a:spcBef>
                  <a:spcPct val="0"/>
                </a:spcBef>
                <a:spcAft>
                  <a:spcPct val="0"/>
                </a:spcAft>
                <a:defRPr sz="3300">
                  <a:solidFill>
                    <a:schemeClr val="tx2"/>
                  </a:solidFill>
                  <a:latin typeface="Arial" charset="0"/>
                </a:defRPr>
              </a:lvl2pPr>
              <a:lvl3pPr algn="ctr" rtl="0" eaLnBrk="0" fontAlgn="base" hangingPunct="0">
                <a:spcBef>
                  <a:spcPct val="0"/>
                </a:spcBef>
                <a:spcAft>
                  <a:spcPct val="0"/>
                </a:spcAft>
                <a:defRPr sz="3300">
                  <a:solidFill>
                    <a:schemeClr val="tx2"/>
                  </a:solidFill>
                  <a:latin typeface="Arial" charset="0"/>
                </a:defRPr>
              </a:lvl3pPr>
              <a:lvl4pPr algn="ctr" rtl="0" eaLnBrk="0" fontAlgn="base" hangingPunct="0">
                <a:spcBef>
                  <a:spcPct val="0"/>
                </a:spcBef>
                <a:spcAft>
                  <a:spcPct val="0"/>
                </a:spcAft>
                <a:defRPr sz="3300">
                  <a:solidFill>
                    <a:schemeClr val="tx2"/>
                  </a:solidFill>
                  <a:latin typeface="Arial" charset="0"/>
                </a:defRPr>
              </a:lvl4pPr>
              <a:lvl5pPr algn="ctr" rtl="0" eaLnBrk="0" fontAlgn="base" hangingPunct="0">
                <a:spcBef>
                  <a:spcPct val="0"/>
                </a:spcBef>
                <a:spcAft>
                  <a:spcPct val="0"/>
                </a:spcAft>
                <a:defRPr sz="3300">
                  <a:solidFill>
                    <a:schemeClr val="tx2"/>
                  </a:solidFill>
                  <a:latin typeface="Arial" charset="0"/>
                </a:defRPr>
              </a:lvl5pPr>
              <a:lvl6pPr marL="342900" algn="ctr" rtl="0" fontAlgn="base">
                <a:spcBef>
                  <a:spcPct val="0"/>
                </a:spcBef>
                <a:spcAft>
                  <a:spcPct val="0"/>
                </a:spcAft>
                <a:defRPr sz="3300">
                  <a:solidFill>
                    <a:schemeClr val="tx2"/>
                  </a:solidFill>
                  <a:latin typeface="Arial" charset="0"/>
                </a:defRPr>
              </a:lvl6pPr>
              <a:lvl7pPr marL="685800" algn="ctr" rtl="0" fontAlgn="base">
                <a:spcBef>
                  <a:spcPct val="0"/>
                </a:spcBef>
                <a:spcAft>
                  <a:spcPct val="0"/>
                </a:spcAft>
                <a:defRPr sz="3300">
                  <a:solidFill>
                    <a:schemeClr val="tx2"/>
                  </a:solidFill>
                  <a:latin typeface="Arial" charset="0"/>
                </a:defRPr>
              </a:lvl7pPr>
              <a:lvl8pPr marL="1028700" algn="ctr" rtl="0" fontAlgn="base">
                <a:spcBef>
                  <a:spcPct val="0"/>
                </a:spcBef>
                <a:spcAft>
                  <a:spcPct val="0"/>
                </a:spcAft>
                <a:defRPr sz="3300">
                  <a:solidFill>
                    <a:schemeClr val="tx2"/>
                  </a:solidFill>
                  <a:latin typeface="Arial" charset="0"/>
                </a:defRPr>
              </a:lvl8pPr>
              <a:lvl9pPr marL="1371600" algn="ctr" rtl="0" fontAlgn="base">
                <a:spcBef>
                  <a:spcPct val="0"/>
                </a:spcBef>
                <a:spcAft>
                  <a:spcPct val="0"/>
                </a:spcAft>
                <a:defRPr sz="3300">
                  <a:solidFill>
                    <a:schemeClr val="tx2"/>
                  </a:solidFill>
                  <a:latin typeface="Arial" charset="0"/>
                </a:defRPr>
              </a:lvl9pPr>
            </a:lstStyle>
            <a:p>
              <a:pPr marL="0" marR="0" lvl="0" indent="0" algn="ctr" defTabSz="1219170" rtl="0" eaLnBrk="0" fontAlgn="base" latinLnBrk="0" hangingPunct="0">
                <a:lnSpc>
                  <a:spcPct val="9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Calibri" panose="020F0502020204030204" pitchFamily="34" charset="0"/>
                  <a:ea typeface="+mj-ea"/>
                  <a:cs typeface="Calibri" panose="020F0502020204030204" pitchFamily="34" charset="0"/>
                </a:rPr>
                <a:t>DDR-targeting drugs? </a:t>
              </a:r>
              <a:r>
                <a:rPr kumimoji="0" lang="en-US" sz="1600" b="1" i="0" u="none" strike="noStrike" kern="0" cap="none" spc="0" normalizeH="0" baseline="0" noProof="0" dirty="0" err="1">
                  <a:ln>
                    <a:noFill/>
                  </a:ln>
                  <a:solidFill>
                    <a:srgbClr val="000000"/>
                  </a:solidFill>
                  <a:effectLst/>
                  <a:uLnTx/>
                  <a:uFillTx/>
                  <a:latin typeface="Calibri" panose="020F0502020204030204" pitchFamily="34" charset="0"/>
                  <a:ea typeface="+mj-ea"/>
                  <a:cs typeface="Calibri" panose="020F0502020204030204" pitchFamily="34" charset="0"/>
                </a:rPr>
                <a:t>AKTi</a:t>
              </a:r>
              <a:r>
                <a:rPr kumimoji="0" lang="en-US" sz="1600" b="1" i="0" u="none" strike="noStrike" kern="0" cap="none" spc="0" normalizeH="0" baseline="0" noProof="0" dirty="0">
                  <a:ln>
                    <a:noFill/>
                  </a:ln>
                  <a:solidFill>
                    <a:srgbClr val="000000"/>
                  </a:solidFill>
                  <a:effectLst/>
                  <a:uLnTx/>
                  <a:uFillTx/>
                  <a:latin typeface="Calibri" panose="020F0502020204030204" pitchFamily="34" charset="0"/>
                  <a:ea typeface="+mj-ea"/>
                  <a:cs typeface="Calibri" panose="020F0502020204030204" pitchFamily="34" charset="0"/>
                </a:rPr>
                <a:t>?</a:t>
              </a:r>
            </a:p>
          </p:txBody>
        </p:sp>
        <p:sp>
          <p:nvSpPr>
            <p:cNvPr id="71" name="Oval 70">
              <a:extLst>
                <a:ext uri="{FF2B5EF4-FFF2-40B4-BE49-F238E27FC236}">
                  <a16:creationId xmlns:a16="http://schemas.microsoft.com/office/drawing/2014/main" id="{EBAF0230-12CA-694F-BF32-36FFEE0C1D8C}"/>
                </a:ext>
              </a:extLst>
            </p:cNvPr>
            <p:cNvSpPr/>
            <p:nvPr/>
          </p:nvSpPr>
          <p:spPr>
            <a:xfrm>
              <a:off x="1981734" y="3756378"/>
              <a:ext cx="1081152" cy="788930"/>
            </a:xfrm>
            <a:prstGeom prst="ellipse">
              <a:avLst/>
            </a:prstGeom>
            <a:noFill/>
            <a:ln w="57150">
              <a:solidFill>
                <a:schemeClr val="tx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09585"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a:ea typeface="+mn-ea"/>
                <a:cs typeface="+mn-cs"/>
              </a:endParaRPr>
            </a:p>
          </p:txBody>
        </p:sp>
        <p:cxnSp>
          <p:nvCxnSpPr>
            <p:cNvPr id="72" name="Straight Arrow Connector 71">
              <a:extLst>
                <a:ext uri="{FF2B5EF4-FFF2-40B4-BE49-F238E27FC236}">
                  <a16:creationId xmlns:a16="http://schemas.microsoft.com/office/drawing/2014/main" id="{1EBDE0C4-BEA0-B94D-A416-69AB0FBD13EF}"/>
                </a:ext>
              </a:extLst>
            </p:cNvPr>
            <p:cNvCxnSpPr>
              <a:cxnSpLocks/>
            </p:cNvCxnSpPr>
            <p:nvPr/>
          </p:nvCxnSpPr>
          <p:spPr>
            <a:xfrm flipH="1" flipV="1">
              <a:off x="1970647" y="3582458"/>
              <a:ext cx="308033" cy="236168"/>
            </a:xfrm>
            <a:prstGeom prst="straightConnector1">
              <a:avLst/>
            </a:prstGeom>
            <a:ln w="57150">
              <a:solidFill>
                <a:schemeClr val="tx1">
                  <a:lumMod val="75000"/>
                </a:schemeClr>
              </a:solidFill>
              <a:tailEnd type="triangle"/>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3046651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E313E579-4490-0145-807C-6A292BA347B7}"/>
              </a:ext>
            </a:extLst>
          </p:cNvPr>
          <p:cNvSpPr>
            <a:spLocks noGrp="1"/>
          </p:cNvSpPr>
          <p:nvPr>
            <p:ph idx="37"/>
          </p:nvPr>
        </p:nvSpPr>
        <p:spPr/>
        <p:txBody>
          <a:bodyPr/>
          <a:lstStyle/>
          <a:p>
            <a:r>
              <a:rPr lang="en-US" dirty="0"/>
              <a:t>They are very likely </a:t>
            </a:r>
            <a:br>
              <a:rPr lang="en-US" dirty="0"/>
            </a:br>
            <a:r>
              <a:rPr lang="en-US" dirty="0"/>
              <a:t>to occur</a:t>
            </a:r>
          </a:p>
        </p:txBody>
      </p:sp>
      <p:sp>
        <p:nvSpPr>
          <p:cNvPr id="4" name="Content Placeholder 3">
            <a:extLst>
              <a:ext uri="{FF2B5EF4-FFF2-40B4-BE49-F238E27FC236}">
                <a16:creationId xmlns:a16="http://schemas.microsoft.com/office/drawing/2014/main" id="{9B2E496D-88BB-964C-894C-81BDEFB1E3BA}"/>
              </a:ext>
            </a:extLst>
          </p:cNvPr>
          <p:cNvSpPr>
            <a:spLocks noGrp="1"/>
          </p:cNvSpPr>
          <p:nvPr>
            <p:ph idx="38"/>
          </p:nvPr>
        </p:nvSpPr>
        <p:spPr/>
        <p:txBody>
          <a:bodyPr/>
          <a:lstStyle/>
          <a:p>
            <a:pPr marL="0" marR="0" lvl="0" indent="0" algn="ctr" defTabSz="412750" rtl="0" eaLnBrk="0" fontAlgn="base" latinLnBrk="0" hangingPunct="0">
              <a:lnSpc>
                <a:spcPts val="1900"/>
              </a:lnSpc>
              <a:spcBef>
                <a:spcPct val="30000"/>
              </a:spcBef>
              <a:spcAft>
                <a:spcPts val="800"/>
              </a:spcAft>
              <a:buClr>
                <a:srgbClr val="000000"/>
              </a:buClr>
              <a:buSzPct val="100000"/>
              <a:buFontTx/>
              <a:buNone/>
              <a:tabLst/>
              <a:defRPr/>
            </a:pPr>
            <a:r>
              <a:rPr kumimoji="0" lang="en-US" sz="1800" b="1" i="0" u="none" strike="noStrike" kern="0" cap="none" spc="0" normalizeH="0" baseline="0" noProof="0" dirty="0">
                <a:ln>
                  <a:noFill/>
                </a:ln>
                <a:solidFill>
                  <a:srgbClr val="FFFFFF"/>
                </a:solidFill>
                <a:effectLst/>
                <a:uLnTx/>
                <a:uFillTx/>
                <a:latin typeface="Calibri" charset="0"/>
                <a:ea typeface="MS PGothic" pitchFamily="34" charset="-128"/>
              </a:rPr>
              <a:t>Likely to occur but with </a:t>
            </a:r>
            <a:br>
              <a:rPr kumimoji="0" lang="en-US" sz="1800" b="1" i="0" u="none" strike="noStrike" kern="0" cap="none" spc="0" normalizeH="0" baseline="0" noProof="0" dirty="0">
                <a:ln>
                  <a:noFill/>
                </a:ln>
                <a:solidFill>
                  <a:srgbClr val="FFFFFF"/>
                </a:solidFill>
                <a:effectLst/>
                <a:uLnTx/>
                <a:uFillTx/>
                <a:latin typeface="Calibri" charset="0"/>
                <a:ea typeface="MS PGothic" pitchFamily="34" charset="-128"/>
              </a:rPr>
            </a:br>
            <a:r>
              <a:rPr kumimoji="0" lang="en-US" sz="1800" b="1" i="0" u="none" strike="noStrike" kern="0" cap="none" spc="0" normalizeH="0" baseline="0" noProof="0" dirty="0">
                <a:ln>
                  <a:noFill/>
                </a:ln>
                <a:solidFill>
                  <a:srgbClr val="FFFFFF"/>
                </a:solidFill>
                <a:effectLst/>
                <a:uLnTx/>
                <a:uFillTx/>
                <a:latin typeface="Calibri" charset="0"/>
                <a:ea typeface="MS PGothic" pitchFamily="34" charset="-128"/>
              </a:rPr>
              <a:t>less severity than w/ </a:t>
            </a:r>
            <a:br>
              <a:rPr kumimoji="0" lang="en-US" sz="1800" b="1" i="0" u="none" strike="noStrike" kern="0" cap="none" spc="0" normalizeH="0" baseline="0" noProof="0" dirty="0">
                <a:ln>
                  <a:noFill/>
                </a:ln>
                <a:solidFill>
                  <a:srgbClr val="FFFFFF"/>
                </a:solidFill>
                <a:effectLst/>
                <a:uLnTx/>
                <a:uFillTx/>
                <a:latin typeface="Calibri" charset="0"/>
                <a:ea typeface="MS PGothic" pitchFamily="34" charset="-128"/>
              </a:rPr>
            </a:br>
            <a:r>
              <a:rPr kumimoji="0" lang="en-US" sz="1800" b="1" i="0" u="none" strike="noStrike" kern="0" cap="none" spc="0" normalizeH="0" baseline="0" noProof="0" dirty="0">
                <a:ln>
                  <a:noFill/>
                </a:ln>
                <a:solidFill>
                  <a:srgbClr val="FFFFFF"/>
                </a:solidFill>
                <a:effectLst/>
                <a:uLnTx/>
                <a:uFillTx/>
                <a:latin typeface="Calibri" charset="0"/>
                <a:ea typeface="MS PGothic" pitchFamily="34" charset="-128"/>
              </a:rPr>
              <a:t>traditional chemo</a:t>
            </a:r>
          </a:p>
        </p:txBody>
      </p:sp>
      <p:sp>
        <p:nvSpPr>
          <p:cNvPr id="7" name="Content Placeholder 6">
            <a:extLst>
              <a:ext uri="{FF2B5EF4-FFF2-40B4-BE49-F238E27FC236}">
                <a16:creationId xmlns:a16="http://schemas.microsoft.com/office/drawing/2014/main" id="{8C03B333-50A7-1C43-917F-A1562C92C381}"/>
              </a:ext>
            </a:extLst>
          </p:cNvPr>
          <p:cNvSpPr>
            <a:spLocks noGrp="1"/>
          </p:cNvSpPr>
          <p:nvPr>
            <p:ph idx="41"/>
          </p:nvPr>
        </p:nvSpPr>
        <p:spPr/>
        <p:txBody>
          <a:bodyPr/>
          <a:lstStyle/>
          <a:p>
            <a:r>
              <a:rPr lang="en-US" dirty="0"/>
              <a:t>They are very likely </a:t>
            </a:r>
            <a:br>
              <a:rPr lang="en-US" dirty="0"/>
            </a:br>
            <a:r>
              <a:rPr lang="en-US" dirty="0"/>
              <a:t>to occur</a:t>
            </a:r>
          </a:p>
        </p:txBody>
      </p:sp>
      <p:sp>
        <p:nvSpPr>
          <p:cNvPr id="8" name="Content Placeholder 7">
            <a:extLst>
              <a:ext uri="{FF2B5EF4-FFF2-40B4-BE49-F238E27FC236}">
                <a16:creationId xmlns:a16="http://schemas.microsoft.com/office/drawing/2014/main" id="{D7B18405-0BAC-9049-80A4-E3C4D3577AD8}"/>
              </a:ext>
            </a:extLst>
          </p:cNvPr>
          <p:cNvSpPr>
            <a:spLocks noGrp="1"/>
          </p:cNvSpPr>
          <p:nvPr>
            <p:ph idx="42"/>
          </p:nvPr>
        </p:nvSpPr>
        <p:spPr/>
        <p:txBody>
          <a:bodyPr/>
          <a:lstStyle/>
          <a:p>
            <a:r>
              <a:rPr lang="en-US" dirty="0"/>
              <a:t>They are very likely </a:t>
            </a:r>
            <a:br>
              <a:rPr lang="en-US" dirty="0"/>
            </a:br>
            <a:r>
              <a:rPr lang="en-US" dirty="0"/>
              <a:t>to occur</a:t>
            </a:r>
          </a:p>
        </p:txBody>
      </p:sp>
      <p:sp>
        <p:nvSpPr>
          <p:cNvPr id="9" name="Content Placeholder 8">
            <a:extLst>
              <a:ext uri="{FF2B5EF4-FFF2-40B4-BE49-F238E27FC236}">
                <a16:creationId xmlns:a16="http://schemas.microsoft.com/office/drawing/2014/main" id="{DE20D7E1-887B-2C49-9C17-A1C876D97F8D}"/>
              </a:ext>
            </a:extLst>
          </p:cNvPr>
          <p:cNvSpPr>
            <a:spLocks noGrp="1"/>
          </p:cNvSpPr>
          <p:nvPr>
            <p:ph idx="43"/>
          </p:nvPr>
        </p:nvSpPr>
        <p:spPr/>
        <p:txBody>
          <a:bodyPr/>
          <a:lstStyle/>
          <a:p>
            <a:r>
              <a:rPr lang="en-US" dirty="0"/>
              <a:t>They are very likely </a:t>
            </a:r>
            <a:br>
              <a:rPr lang="en-US" dirty="0"/>
            </a:br>
            <a:r>
              <a:rPr lang="en-US" dirty="0"/>
              <a:t>to occur </a:t>
            </a:r>
          </a:p>
        </p:txBody>
      </p:sp>
      <p:sp>
        <p:nvSpPr>
          <p:cNvPr id="10" name="Content Placeholder 9">
            <a:extLst>
              <a:ext uri="{FF2B5EF4-FFF2-40B4-BE49-F238E27FC236}">
                <a16:creationId xmlns:a16="http://schemas.microsoft.com/office/drawing/2014/main" id="{F3681921-D0A1-6346-97C2-C92B93AB0251}"/>
              </a:ext>
            </a:extLst>
          </p:cNvPr>
          <p:cNvSpPr>
            <a:spLocks noGrp="1"/>
          </p:cNvSpPr>
          <p:nvPr>
            <p:ph idx="44"/>
          </p:nvPr>
        </p:nvSpPr>
        <p:spPr/>
        <p:txBody>
          <a:bodyPr/>
          <a:lstStyle/>
          <a:p>
            <a:r>
              <a:rPr lang="en-US" dirty="0"/>
              <a:t>They are very likely </a:t>
            </a:r>
            <a:br>
              <a:rPr lang="en-US" dirty="0"/>
            </a:br>
            <a:r>
              <a:rPr lang="en-US" dirty="0"/>
              <a:t>to occur </a:t>
            </a:r>
          </a:p>
        </p:txBody>
      </p:sp>
      <p:sp>
        <p:nvSpPr>
          <p:cNvPr id="11" name="Content Placeholder 10">
            <a:extLst>
              <a:ext uri="{FF2B5EF4-FFF2-40B4-BE49-F238E27FC236}">
                <a16:creationId xmlns:a16="http://schemas.microsoft.com/office/drawing/2014/main" id="{2A1306BB-FA2D-9E42-99B5-EB3689276026}"/>
              </a:ext>
            </a:extLst>
          </p:cNvPr>
          <p:cNvSpPr>
            <a:spLocks noGrp="1"/>
          </p:cNvSpPr>
          <p:nvPr>
            <p:ph idx="45"/>
          </p:nvPr>
        </p:nvSpPr>
        <p:spPr/>
        <p:txBody>
          <a:bodyPr/>
          <a:lstStyle/>
          <a:p>
            <a:pPr marL="0" marR="0" lvl="0" indent="0" algn="ctr" defTabSz="412750" rtl="0" eaLnBrk="0" fontAlgn="base" latinLnBrk="0" hangingPunct="0">
              <a:lnSpc>
                <a:spcPts val="1900"/>
              </a:lnSpc>
              <a:spcBef>
                <a:spcPct val="30000"/>
              </a:spcBef>
              <a:spcAft>
                <a:spcPts val="800"/>
              </a:spcAft>
              <a:buClr>
                <a:srgbClr val="000000"/>
              </a:buClr>
              <a:buSzPct val="100000"/>
              <a:buFontTx/>
              <a:buNone/>
              <a:tabLst/>
              <a:defRPr/>
            </a:pPr>
            <a:r>
              <a:rPr kumimoji="0" lang="en-US" sz="1800" b="1" i="0" u="none" strike="noStrike" kern="0" cap="none" spc="0" normalizeH="0" baseline="0" noProof="0" dirty="0">
                <a:ln>
                  <a:noFill/>
                </a:ln>
                <a:solidFill>
                  <a:srgbClr val="FFFFFF"/>
                </a:solidFill>
                <a:effectLst/>
                <a:uLnTx/>
                <a:uFillTx/>
                <a:latin typeface="Calibri" charset="0"/>
                <a:ea typeface="MS PGothic" pitchFamily="34" charset="-128"/>
              </a:rPr>
              <a:t>Likely to occur but with </a:t>
            </a:r>
            <a:br>
              <a:rPr kumimoji="0" lang="en-US" sz="1800" b="1" i="0" u="none" strike="noStrike" kern="0" cap="none" spc="0" normalizeH="0" baseline="0" noProof="0" dirty="0">
                <a:ln>
                  <a:noFill/>
                </a:ln>
                <a:solidFill>
                  <a:srgbClr val="FFFFFF"/>
                </a:solidFill>
                <a:effectLst/>
                <a:uLnTx/>
                <a:uFillTx/>
                <a:latin typeface="Calibri" charset="0"/>
                <a:ea typeface="MS PGothic" pitchFamily="34" charset="-128"/>
              </a:rPr>
            </a:br>
            <a:r>
              <a:rPr kumimoji="0" lang="en-US" sz="1800" b="1" i="0" u="none" strike="noStrike" kern="0" cap="none" spc="0" normalizeH="0" baseline="0" noProof="0" dirty="0">
                <a:ln>
                  <a:noFill/>
                </a:ln>
                <a:solidFill>
                  <a:srgbClr val="FFFFFF"/>
                </a:solidFill>
                <a:effectLst/>
                <a:uLnTx/>
                <a:uFillTx/>
                <a:latin typeface="Calibri" charset="0"/>
                <a:ea typeface="MS PGothic" pitchFamily="34" charset="-128"/>
              </a:rPr>
              <a:t>less severity than w/ </a:t>
            </a:r>
            <a:br>
              <a:rPr kumimoji="0" lang="en-US" sz="1800" b="1" i="0" u="none" strike="noStrike" kern="0" cap="none" spc="0" normalizeH="0" baseline="0" noProof="0" dirty="0">
                <a:ln>
                  <a:noFill/>
                </a:ln>
                <a:solidFill>
                  <a:srgbClr val="FFFFFF"/>
                </a:solidFill>
                <a:effectLst/>
                <a:uLnTx/>
                <a:uFillTx/>
                <a:latin typeface="Calibri" charset="0"/>
                <a:ea typeface="MS PGothic" pitchFamily="34" charset="-128"/>
              </a:rPr>
            </a:br>
            <a:r>
              <a:rPr kumimoji="0" lang="en-US" sz="1800" b="1" i="0" u="none" strike="noStrike" kern="0" cap="none" spc="0" normalizeH="0" baseline="0" noProof="0" dirty="0">
                <a:ln>
                  <a:noFill/>
                </a:ln>
                <a:solidFill>
                  <a:srgbClr val="FFFFFF"/>
                </a:solidFill>
                <a:effectLst/>
                <a:uLnTx/>
                <a:uFillTx/>
                <a:latin typeface="Calibri" charset="0"/>
                <a:ea typeface="MS PGothic" pitchFamily="34" charset="-128"/>
              </a:rPr>
              <a:t>traditional chemo</a:t>
            </a:r>
          </a:p>
        </p:txBody>
      </p:sp>
      <p:sp>
        <p:nvSpPr>
          <p:cNvPr id="12" name="Title 1">
            <a:extLst>
              <a:ext uri="{FF2B5EF4-FFF2-40B4-BE49-F238E27FC236}">
                <a16:creationId xmlns:a16="http://schemas.microsoft.com/office/drawing/2014/main" id="{D0B4B9E0-F356-C03B-38DD-38C0C467C66C}"/>
              </a:ext>
            </a:extLst>
          </p:cNvPr>
          <p:cNvSpPr>
            <a:spLocks noGrp="1"/>
          </p:cNvSpPr>
          <p:nvPr>
            <p:ph type="title"/>
          </p:nvPr>
        </p:nvSpPr>
        <p:spPr>
          <a:xfrm>
            <a:off x="912285" y="0"/>
            <a:ext cx="10440299" cy="1397821"/>
          </a:xfrm>
        </p:spPr>
        <p:txBody>
          <a:bodyPr/>
          <a:lstStyle/>
          <a:p>
            <a:r>
              <a:rPr lang="en-US" sz="2800" b="1" kern="0"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What do you generally advise your patients who are about to begin treatment with trastuzumab deruxtecan regarding the potential for chemotherapy-like side effects (gastrointestinal toxicity, alopecia)? </a:t>
            </a:r>
            <a:endParaRPr lang="en-US" sz="2800" dirty="0">
              <a:solidFill>
                <a:srgbClr val="0432FF"/>
              </a:solidFill>
              <a:latin typeface="Calibri" panose="020F0502020204030204" pitchFamily="34" charset="0"/>
              <a:cs typeface="Calibri" panose="020F0502020204030204" pitchFamily="34" charset="0"/>
            </a:endParaRPr>
          </a:p>
        </p:txBody>
      </p:sp>
      <p:sp>
        <p:nvSpPr>
          <p:cNvPr id="2" name="Content Placeholder 4">
            <a:extLst>
              <a:ext uri="{FF2B5EF4-FFF2-40B4-BE49-F238E27FC236}">
                <a16:creationId xmlns:a16="http://schemas.microsoft.com/office/drawing/2014/main" id="{425B6707-A31E-D319-8394-34B5A096FFE1}"/>
              </a:ext>
            </a:extLst>
          </p:cNvPr>
          <p:cNvSpPr>
            <a:spLocks noGrp="1"/>
          </p:cNvSpPr>
          <p:nvPr>
            <p:ph idx="39"/>
          </p:nvPr>
        </p:nvSpPr>
        <p:spPr/>
        <p:txBody>
          <a:bodyPr/>
          <a:lstStyle/>
          <a:p>
            <a:r>
              <a:rPr lang="en-US" dirty="0"/>
              <a:t>They are very likely </a:t>
            </a:r>
            <a:br>
              <a:rPr lang="en-US" dirty="0"/>
            </a:br>
            <a:r>
              <a:rPr lang="en-US" dirty="0"/>
              <a:t>to occur</a:t>
            </a:r>
          </a:p>
        </p:txBody>
      </p:sp>
      <p:sp>
        <p:nvSpPr>
          <p:cNvPr id="13" name="Content Placeholder 3">
            <a:extLst>
              <a:ext uri="{FF2B5EF4-FFF2-40B4-BE49-F238E27FC236}">
                <a16:creationId xmlns:a16="http://schemas.microsoft.com/office/drawing/2014/main" id="{E68636C8-A517-800B-8737-57854DB3CBAC}"/>
              </a:ext>
            </a:extLst>
          </p:cNvPr>
          <p:cNvSpPr>
            <a:spLocks noGrp="1"/>
          </p:cNvSpPr>
          <p:nvPr>
            <p:ph idx="40"/>
          </p:nvPr>
        </p:nvSpPr>
        <p:spPr/>
        <p:txBody>
          <a:bodyPr/>
          <a:lstStyle/>
          <a:p>
            <a:pPr marL="0" marR="0" lvl="0" indent="0" algn="ctr" defTabSz="412750" rtl="0" eaLnBrk="0" fontAlgn="base" latinLnBrk="0" hangingPunct="0">
              <a:lnSpc>
                <a:spcPts val="1900"/>
              </a:lnSpc>
              <a:spcBef>
                <a:spcPct val="30000"/>
              </a:spcBef>
              <a:spcAft>
                <a:spcPts val="800"/>
              </a:spcAft>
              <a:buClr>
                <a:srgbClr val="000000"/>
              </a:buClr>
              <a:buSzPct val="100000"/>
              <a:buFontTx/>
              <a:buNone/>
              <a:tabLst/>
              <a:defRPr/>
            </a:pPr>
            <a:r>
              <a:rPr kumimoji="0" lang="en-US" sz="1800" b="1" i="0" u="none" strike="noStrike" kern="0" cap="none" spc="0" normalizeH="0" baseline="0" noProof="0" dirty="0">
                <a:ln>
                  <a:noFill/>
                </a:ln>
                <a:solidFill>
                  <a:srgbClr val="FFFFFF"/>
                </a:solidFill>
                <a:effectLst/>
                <a:uLnTx/>
                <a:uFillTx/>
                <a:latin typeface="Calibri" charset="0"/>
                <a:ea typeface="MS PGothic" pitchFamily="34" charset="-128"/>
              </a:rPr>
              <a:t>Likely to occur but with </a:t>
            </a:r>
            <a:br>
              <a:rPr kumimoji="0" lang="en-US" sz="1800" b="1" i="0" u="none" strike="noStrike" kern="0" cap="none" spc="0" normalizeH="0" baseline="0" noProof="0" dirty="0">
                <a:ln>
                  <a:noFill/>
                </a:ln>
                <a:solidFill>
                  <a:srgbClr val="FFFFFF"/>
                </a:solidFill>
                <a:effectLst/>
                <a:uLnTx/>
                <a:uFillTx/>
                <a:latin typeface="Calibri" charset="0"/>
                <a:ea typeface="MS PGothic" pitchFamily="34" charset="-128"/>
              </a:rPr>
            </a:br>
            <a:r>
              <a:rPr kumimoji="0" lang="en-US" sz="1800" b="1" i="0" u="none" strike="noStrike" kern="0" cap="none" spc="0" normalizeH="0" baseline="0" noProof="0" dirty="0">
                <a:ln>
                  <a:noFill/>
                </a:ln>
                <a:solidFill>
                  <a:srgbClr val="FFFFFF"/>
                </a:solidFill>
                <a:effectLst/>
                <a:uLnTx/>
                <a:uFillTx/>
                <a:latin typeface="Calibri" charset="0"/>
                <a:ea typeface="MS PGothic" pitchFamily="34" charset="-128"/>
              </a:rPr>
              <a:t>less severity than w/ </a:t>
            </a:r>
            <a:br>
              <a:rPr kumimoji="0" lang="en-US" sz="1800" b="1" i="0" u="none" strike="noStrike" kern="0" cap="none" spc="0" normalizeH="0" baseline="0" noProof="0" dirty="0">
                <a:ln>
                  <a:noFill/>
                </a:ln>
                <a:solidFill>
                  <a:srgbClr val="FFFFFF"/>
                </a:solidFill>
                <a:effectLst/>
                <a:uLnTx/>
                <a:uFillTx/>
                <a:latin typeface="Calibri" charset="0"/>
                <a:ea typeface="MS PGothic" pitchFamily="34" charset="-128"/>
              </a:rPr>
            </a:br>
            <a:r>
              <a:rPr kumimoji="0" lang="en-US" sz="1800" b="1" i="0" u="none" strike="noStrike" kern="0" cap="none" spc="0" normalizeH="0" baseline="0" noProof="0" dirty="0">
                <a:ln>
                  <a:noFill/>
                </a:ln>
                <a:solidFill>
                  <a:srgbClr val="FFFFFF"/>
                </a:solidFill>
                <a:effectLst/>
                <a:uLnTx/>
                <a:uFillTx/>
                <a:latin typeface="Calibri" charset="0"/>
                <a:ea typeface="MS PGothic" pitchFamily="34" charset="-128"/>
              </a:rPr>
              <a:t>traditional chemo</a:t>
            </a:r>
          </a:p>
        </p:txBody>
      </p:sp>
    </p:spTree>
    <p:extLst>
      <p:ext uri="{BB962C8B-B14F-4D97-AF65-F5344CB8AC3E}">
        <p14:creationId xmlns:p14="http://schemas.microsoft.com/office/powerpoint/2010/main" val="2454902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3EA6976-58E0-FF4D-B5BE-E3C425F9EA63}"/>
              </a:ext>
            </a:extLst>
          </p:cNvPr>
          <p:cNvSpPr>
            <a:spLocks noGrp="1"/>
          </p:cNvSpPr>
          <p:nvPr>
            <p:ph type="title"/>
          </p:nvPr>
        </p:nvSpPr>
        <p:spPr>
          <a:xfrm>
            <a:off x="263352" y="404665"/>
            <a:ext cx="11656800" cy="1440160"/>
          </a:xfrm>
          <a:solidFill>
            <a:srgbClr val="3333CC"/>
          </a:solidFill>
        </p:spPr>
        <p:txBody>
          <a:bodyPr lIns="182880" rIns="182880"/>
          <a:lstStyle/>
          <a:p>
            <a:pPr>
              <a:spcBef>
                <a:spcPts val="1200"/>
              </a:spcBef>
            </a:pPr>
            <a:r>
              <a:rPr lang="en-US" sz="3200" dirty="0">
                <a:solidFill>
                  <a:schemeClr val="bg1"/>
                </a:solidFill>
              </a:rPr>
              <a:t>Patient selection for and practical implementation of</a:t>
            </a:r>
            <a:br>
              <a:rPr lang="en-US" sz="3200" dirty="0">
                <a:solidFill>
                  <a:schemeClr val="bg1"/>
                </a:solidFill>
              </a:rPr>
            </a:br>
            <a:r>
              <a:rPr lang="en-US" sz="3200" dirty="0">
                <a:solidFill>
                  <a:schemeClr val="bg1"/>
                </a:solidFill>
              </a:rPr>
              <a:t>postadjuvant neratinib</a:t>
            </a:r>
          </a:p>
        </p:txBody>
      </p:sp>
      <p:sp>
        <p:nvSpPr>
          <p:cNvPr id="9" name="TextBox 8">
            <a:extLst>
              <a:ext uri="{FF2B5EF4-FFF2-40B4-BE49-F238E27FC236}">
                <a16:creationId xmlns:a16="http://schemas.microsoft.com/office/drawing/2014/main" id="{2535186D-B8FB-944F-B5ED-9A28DB4EC92D}"/>
              </a:ext>
            </a:extLst>
          </p:cNvPr>
          <p:cNvSpPr txBox="1"/>
          <p:nvPr/>
        </p:nvSpPr>
        <p:spPr>
          <a:xfrm>
            <a:off x="263352" y="5085184"/>
            <a:ext cx="3657600" cy="461665"/>
          </a:xfrm>
          <a:prstGeom prst="rect">
            <a:avLst/>
          </a:prstGeom>
          <a:noFill/>
        </p:spPr>
        <p:txBody>
          <a:bodyPr wrap="square" rtlCol="0">
            <a:no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Sara A </a:t>
            </a:r>
            <a:r>
              <a:rPr kumimoji="0" lang="en-US" sz="2000" b="1"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Hurvitz</a:t>
            </a: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MD</a:t>
            </a:r>
          </a:p>
        </p:txBody>
      </p:sp>
      <p:pic>
        <p:nvPicPr>
          <p:cNvPr id="15" name="Picture 14">
            <a:extLst>
              <a:ext uri="{FF2B5EF4-FFF2-40B4-BE49-F238E27FC236}">
                <a16:creationId xmlns:a16="http://schemas.microsoft.com/office/drawing/2014/main" id="{D645971B-6DAA-294B-BE27-49E8BC8BBD3B}"/>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468584" y="3186662"/>
            <a:ext cx="3251200" cy="1828800"/>
          </a:xfrm>
          <a:prstGeom prst="rect">
            <a:avLst/>
          </a:prstGeom>
          <a:effectLst>
            <a:outerShdw blurRad="50800" dist="38100" dir="2700000" algn="tl" rotWithShape="0">
              <a:prstClr val="black">
                <a:alpha val="40000"/>
              </a:prstClr>
            </a:outerShdw>
          </a:effectLst>
        </p:spPr>
      </p:pic>
      <p:sp>
        <p:nvSpPr>
          <p:cNvPr id="3" name="TextBox 2">
            <a:extLst>
              <a:ext uri="{FF2B5EF4-FFF2-40B4-BE49-F238E27FC236}">
                <a16:creationId xmlns:a16="http://schemas.microsoft.com/office/drawing/2014/main" id="{9060C9C5-DE60-028F-E446-B3DFFD7525DC}"/>
              </a:ext>
            </a:extLst>
          </p:cNvPr>
          <p:cNvSpPr txBox="1"/>
          <p:nvPr/>
        </p:nvSpPr>
        <p:spPr>
          <a:xfrm>
            <a:off x="4262952" y="5085184"/>
            <a:ext cx="3657600" cy="461665"/>
          </a:xfrm>
          <a:prstGeom prst="rect">
            <a:avLst/>
          </a:prstGeom>
          <a:noFill/>
        </p:spPr>
        <p:txBody>
          <a:bodyPr wrap="square" rtlCol="0">
            <a:no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Sara M </a:t>
            </a:r>
            <a:r>
              <a:rPr kumimoji="0" lang="en-US" sz="2000" b="1"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Tolaney</a:t>
            </a: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MD, MPH</a:t>
            </a:r>
          </a:p>
        </p:txBody>
      </p:sp>
      <p:pic>
        <p:nvPicPr>
          <p:cNvPr id="4" name="Picture 3">
            <a:extLst>
              <a:ext uri="{FF2B5EF4-FFF2-40B4-BE49-F238E27FC236}">
                <a16:creationId xmlns:a16="http://schemas.microsoft.com/office/drawing/2014/main" id="{4299AE17-3469-EAB2-2096-8E7AD0517912}"/>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4468184" y="3184376"/>
            <a:ext cx="3251200" cy="1828800"/>
          </a:xfrm>
          <a:prstGeom prst="rect">
            <a:avLst/>
          </a:prstGeom>
          <a:effectLst>
            <a:outerShdw blurRad="50800" dist="38100" dir="2700000" algn="tl" rotWithShape="0">
              <a:prstClr val="black">
                <a:alpha val="40000"/>
              </a:prstClr>
            </a:outerShdw>
          </a:effectLst>
        </p:spPr>
      </p:pic>
      <p:sp>
        <p:nvSpPr>
          <p:cNvPr id="5" name="TextBox 4">
            <a:extLst>
              <a:ext uri="{FF2B5EF4-FFF2-40B4-BE49-F238E27FC236}">
                <a16:creationId xmlns:a16="http://schemas.microsoft.com/office/drawing/2014/main" id="{649EF24D-8159-6A05-7EAB-D56B0716D019}"/>
              </a:ext>
            </a:extLst>
          </p:cNvPr>
          <p:cNvSpPr txBox="1"/>
          <p:nvPr/>
        </p:nvSpPr>
        <p:spPr>
          <a:xfrm>
            <a:off x="8262552" y="5085184"/>
            <a:ext cx="3657600" cy="461665"/>
          </a:xfrm>
          <a:prstGeom prst="rect">
            <a:avLst/>
          </a:prstGeom>
          <a:noFill/>
        </p:spPr>
        <p:txBody>
          <a:bodyPr wrap="square" rtlCol="0">
            <a:no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Tiffany A </a:t>
            </a:r>
            <a:r>
              <a:rPr kumimoji="0" lang="en-US" sz="2000" b="1"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Traina</a:t>
            </a: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MD, FASCO</a:t>
            </a:r>
          </a:p>
        </p:txBody>
      </p:sp>
      <p:pic>
        <p:nvPicPr>
          <p:cNvPr id="6" name="Picture 5">
            <a:extLst>
              <a:ext uri="{FF2B5EF4-FFF2-40B4-BE49-F238E27FC236}">
                <a16:creationId xmlns:a16="http://schemas.microsoft.com/office/drawing/2014/main" id="{A27AA7ED-E8A5-95FA-B079-6592AD6E11C7}"/>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8465752" y="3184376"/>
            <a:ext cx="3251200" cy="18288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327749645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E313E579-4490-0145-807C-6A292BA347B7}"/>
              </a:ext>
            </a:extLst>
          </p:cNvPr>
          <p:cNvSpPr>
            <a:spLocks noGrp="1"/>
          </p:cNvSpPr>
          <p:nvPr>
            <p:ph idx="37"/>
          </p:nvPr>
        </p:nvSpPr>
        <p:spPr/>
        <p:txBody>
          <a:bodyPr/>
          <a:lstStyle/>
          <a:p>
            <a:r>
              <a:rPr lang="en-US" dirty="0"/>
              <a:t>Very high-risk ER+</a:t>
            </a:r>
          </a:p>
        </p:txBody>
      </p:sp>
      <p:sp>
        <p:nvSpPr>
          <p:cNvPr id="4" name="Content Placeholder 3">
            <a:extLst>
              <a:ext uri="{FF2B5EF4-FFF2-40B4-BE49-F238E27FC236}">
                <a16:creationId xmlns:a16="http://schemas.microsoft.com/office/drawing/2014/main" id="{9B2E496D-88BB-964C-894C-81BDEFB1E3BA}"/>
              </a:ext>
            </a:extLst>
          </p:cNvPr>
          <p:cNvSpPr>
            <a:spLocks noGrp="1"/>
          </p:cNvSpPr>
          <p:nvPr>
            <p:ph idx="38"/>
          </p:nvPr>
        </p:nvSpPr>
        <p:spPr/>
        <p:txBody>
          <a:bodyPr/>
          <a:lstStyle/>
          <a:p>
            <a:r>
              <a:rPr lang="en-US" sz="1800" dirty="0"/>
              <a:t>High-risk HR+, significant residual disease after </a:t>
            </a:r>
            <a:r>
              <a:rPr lang="en-US" sz="1800" dirty="0" err="1"/>
              <a:t>neoadj</a:t>
            </a:r>
            <a:r>
              <a:rPr lang="en-US" sz="1800" dirty="0"/>
              <a:t>. </a:t>
            </a:r>
            <a:r>
              <a:rPr lang="en-US" sz="1800" dirty="0" err="1"/>
              <a:t>tx</a:t>
            </a:r>
            <a:r>
              <a:rPr lang="en-US" sz="1800" dirty="0"/>
              <a:t> </a:t>
            </a:r>
          </a:p>
        </p:txBody>
      </p:sp>
      <p:sp>
        <p:nvSpPr>
          <p:cNvPr id="5" name="Content Placeholder 4">
            <a:extLst>
              <a:ext uri="{FF2B5EF4-FFF2-40B4-BE49-F238E27FC236}">
                <a16:creationId xmlns:a16="http://schemas.microsoft.com/office/drawing/2014/main" id="{7532B28C-0A3E-DA4C-A209-ABE5E9AA3ADF}"/>
              </a:ext>
            </a:extLst>
          </p:cNvPr>
          <p:cNvSpPr>
            <a:spLocks noGrp="1"/>
          </p:cNvSpPr>
          <p:nvPr>
            <p:ph idx="39"/>
          </p:nvPr>
        </p:nvSpPr>
        <p:spPr/>
        <p:txBody>
          <a:bodyPr/>
          <a:lstStyle/>
          <a:p>
            <a:r>
              <a:rPr lang="en-US" dirty="0"/>
              <a:t>ER+ with multiple positive nodes </a:t>
            </a:r>
          </a:p>
        </p:txBody>
      </p:sp>
      <p:sp>
        <p:nvSpPr>
          <p:cNvPr id="6" name="Content Placeholder 5">
            <a:extLst>
              <a:ext uri="{FF2B5EF4-FFF2-40B4-BE49-F238E27FC236}">
                <a16:creationId xmlns:a16="http://schemas.microsoft.com/office/drawing/2014/main" id="{FA08E24B-B10E-8143-8BE1-FBBF39EF2162}"/>
              </a:ext>
            </a:extLst>
          </p:cNvPr>
          <p:cNvSpPr>
            <a:spLocks noGrp="1"/>
          </p:cNvSpPr>
          <p:nvPr>
            <p:ph idx="40"/>
          </p:nvPr>
        </p:nvSpPr>
        <p:spPr/>
        <p:txBody>
          <a:bodyPr/>
          <a:lstStyle/>
          <a:p>
            <a:r>
              <a:rPr lang="en-US" sz="2000" dirty="0"/>
              <a:t>HR+, node+ with residual disease s/p </a:t>
            </a:r>
            <a:r>
              <a:rPr lang="en-US" sz="2000" dirty="0" err="1"/>
              <a:t>neoadj</a:t>
            </a:r>
            <a:r>
              <a:rPr lang="en-US" sz="2000" dirty="0"/>
              <a:t>. TCHP</a:t>
            </a:r>
          </a:p>
        </p:txBody>
      </p:sp>
      <p:sp>
        <p:nvSpPr>
          <p:cNvPr id="7" name="Content Placeholder 6">
            <a:extLst>
              <a:ext uri="{FF2B5EF4-FFF2-40B4-BE49-F238E27FC236}">
                <a16:creationId xmlns:a16="http://schemas.microsoft.com/office/drawing/2014/main" id="{8C03B333-50A7-1C43-917F-A1562C92C381}"/>
              </a:ext>
            </a:extLst>
          </p:cNvPr>
          <p:cNvSpPr>
            <a:spLocks noGrp="1"/>
          </p:cNvSpPr>
          <p:nvPr>
            <p:ph idx="41"/>
          </p:nvPr>
        </p:nvSpPr>
        <p:spPr/>
        <p:txBody>
          <a:bodyPr/>
          <a:lstStyle/>
          <a:p>
            <a:r>
              <a:rPr lang="en-US" sz="2000" dirty="0"/>
              <a:t>Very high-risk HR+, not eligible for CompassHER2 RD </a:t>
            </a:r>
          </a:p>
        </p:txBody>
      </p:sp>
      <p:sp>
        <p:nvSpPr>
          <p:cNvPr id="8" name="Content Placeholder 7">
            <a:extLst>
              <a:ext uri="{FF2B5EF4-FFF2-40B4-BE49-F238E27FC236}">
                <a16:creationId xmlns:a16="http://schemas.microsoft.com/office/drawing/2014/main" id="{D7B18405-0BAC-9049-80A4-E3C4D3577AD8}"/>
              </a:ext>
            </a:extLst>
          </p:cNvPr>
          <p:cNvSpPr>
            <a:spLocks noGrp="1"/>
          </p:cNvSpPr>
          <p:nvPr>
            <p:ph idx="42"/>
          </p:nvPr>
        </p:nvSpPr>
        <p:spPr/>
        <p:txBody>
          <a:bodyPr/>
          <a:lstStyle/>
          <a:p>
            <a:r>
              <a:rPr lang="en-US" dirty="0"/>
              <a:t>Practically never</a:t>
            </a:r>
          </a:p>
        </p:txBody>
      </p:sp>
      <p:sp>
        <p:nvSpPr>
          <p:cNvPr id="9" name="Content Placeholder 8">
            <a:extLst>
              <a:ext uri="{FF2B5EF4-FFF2-40B4-BE49-F238E27FC236}">
                <a16:creationId xmlns:a16="http://schemas.microsoft.com/office/drawing/2014/main" id="{DE20D7E1-887B-2C49-9C17-A1C876D97F8D}"/>
              </a:ext>
            </a:extLst>
          </p:cNvPr>
          <p:cNvSpPr>
            <a:spLocks noGrp="1"/>
          </p:cNvSpPr>
          <p:nvPr>
            <p:ph idx="43"/>
          </p:nvPr>
        </p:nvSpPr>
        <p:spPr/>
        <p:txBody>
          <a:bodyPr/>
          <a:lstStyle/>
          <a:p>
            <a:r>
              <a:rPr lang="en-US" dirty="0"/>
              <a:t>HR-positive, node-positive (high risk) </a:t>
            </a:r>
          </a:p>
        </p:txBody>
      </p:sp>
      <p:sp>
        <p:nvSpPr>
          <p:cNvPr id="10" name="Content Placeholder 9">
            <a:extLst>
              <a:ext uri="{FF2B5EF4-FFF2-40B4-BE49-F238E27FC236}">
                <a16:creationId xmlns:a16="http://schemas.microsoft.com/office/drawing/2014/main" id="{F3681921-D0A1-6346-97C2-C92B93AB0251}"/>
              </a:ext>
            </a:extLst>
          </p:cNvPr>
          <p:cNvSpPr>
            <a:spLocks noGrp="1"/>
          </p:cNvSpPr>
          <p:nvPr>
            <p:ph idx="44"/>
          </p:nvPr>
        </p:nvSpPr>
        <p:spPr/>
        <p:txBody>
          <a:bodyPr/>
          <a:lstStyle/>
          <a:p>
            <a:pPr>
              <a:lnSpc>
                <a:spcPts val="1800"/>
              </a:lnSpc>
            </a:pPr>
            <a:r>
              <a:rPr lang="en-US" sz="1600" dirty="0"/>
              <a:t>High-risk ER+ (residual node+ disease) after HER2-directed </a:t>
            </a:r>
            <a:r>
              <a:rPr lang="en-US" sz="1600" dirty="0" err="1"/>
              <a:t>neoadj</a:t>
            </a:r>
            <a:r>
              <a:rPr lang="en-US" sz="1600" dirty="0"/>
              <a:t>. </a:t>
            </a:r>
            <a:r>
              <a:rPr lang="en-US" sz="1600" dirty="0" err="1"/>
              <a:t>tx</a:t>
            </a:r>
            <a:r>
              <a:rPr lang="en-US" sz="1600" dirty="0"/>
              <a:t> with HP, then adj. T-DM1 </a:t>
            </a:r>
          </a:p>
        </p:txBody>
      </p:sp>
      <p:sp>
        <p:nvSpPr>
          <p:cNvPr id="11" name="Content Placeholder 10">
            <a:extLst>
              <a:ext uri="{FF2B5EF4-FFF2-40B4-BE49-F238E27FC236}">
                <a16:creationId xmlns:a16="http://schemas.microsoft.com/office/drawing/2014/main" id="{2A1306BB-FA2D-9E42-99B5-EB3689276026}"/>
              </a:ext>
            </a:extLst>
          </p:cNvPr>
          <p:cNvSpPr>
            <a:spLocks noGrp="1"/>
          </p:cNvSpPr>
          <p:nvPr>
            <p:ph idx="45"/>
          </p:nvPr>
        </p:nvSpPr>
        <p:spPr/>
        <p:txBody>
          <a:bodyPr/>
          <a:lstStyle/>
          <a:p>
            <a:r>
              <a:rPr lang="en-US" sz="2000" dirty="0"/>
              <a:t>ER+, no pCR after </a:t>
            </a:r>
            <a:r>
              <a:rPr lang="en-US" sz="2000" dirty="0" err="1"/>
              <a:t>neoadjuv</a:t>
            </a:r>
            <a:r>
              <a:rPr lang="en-US" sz="2000" dirty="0"/>
              <a:t>. </a:t>
            </a:r>
            <a:r>
              <a:rPr lang="en-US" sz="2000" dirty="0" err="1"/>
              <a:t>tx</a:t>
            </a:r>
            <a:r>
              <a:rPr lang="en-US" sz="2000" dirty="0"/>
              <a:t>, high-risk LN+</a:t>
            </a:r>
          </a:p>
        </p:txBody>
      </p:sp>
      <p:sp>
        <p:nvSpPr>
          <p:cNvPr id="12" name="Title 1">
            <a:extLst>
              <a:ext uri="{FF2B5EF4-FFF2-40B4-BE49-F238E27FC236}">
                <a16:creationId xmlns:a16="http://schemas.microsoft.com/office/drawing/2014/main" id="{D0B4B9E0-F356-C03B-38DD-38C0C467C66C}"/>
              </a:ext>
            </a:extLst>
          </p:cNvPr>
          <p:cNvSpPr>
            <a:spLocks noGrp="1"/>
          </p:cNvSpPr>
          <p:nvPr>
            <p:ph type="title"/>
          </p:nvPr>
        </p:nvSpPr>
        <p:spPr/>
        <p:txBody>
          <a:bodyPr/>
          <a:lstStyle/>
          <a:p>
            <a:r>
              <a:rPr lang="en-US" b="1" kern="0"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In what situations do you generally administer postadjuvant neratinib to patients with HER2-positive localized BC?</a:t>
            </a:r>
            <a:r>
              <a:rPr lang="en-US" dirty="0">
                <a:solidFill>
                  <a:srgbClr val="0432FF"/>
                </a:solidFill>
                <a:effectLst/>
                <a:latin typeface="Calibri" panose="020F0502020204030204" pitchFamily="34" charset="0"/>
                <a:cs typeface="Calibri" panose="020F0502020204030204" pitchFamily="34" charset="0"/>
              </a:rPr>
              <a:t> </a:t>
            </a:r>
            <a:endParaRPr lang="en-US" dirty="0">
              <a:solidFill>
                <a:srgbClr val="0432FF"/>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321289151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E313E579-4490-0145-807C-6A292BA347B7}"/>
              </a:ext>
            </a:extLst>
          </p:cNvPr>
          <p:cNvSpPr>
            <a:spLocks noGrp="1"/>
          </p:cNvSpPr>
          <p:nvPr>
            <p:ph idx="37"/>
          </p:nvPr>
        </p:nvSpPr>
        <p:spPr/>
        <p:txBody>
          <a:bodyPr/>
          <a:lstStyle/>
          <a:p>
            <a:r>
              <a:rPr lang="en-US" dirty="0"/>
              <a:t>120 mg</a:t>
            </a:r>
          </a:p>
        </p:txBody>
      </p:sp>
      <p:sp>
        <p:nvSpPr>
          <p:cNvPr id="4" name="Content Placeholder 3">
            <a:extLst>
              <a:ext uri="{FF2B5EF4-FFF2-40B4-BE49-F238E27FC236}">
                <a16:creationId xmlns:a16="http://schemas.microsoft.com/office/drawing/2014/main" id="{9B2E496D-88BB-964C-894C-81BDEFB1E3BA}"/>
              </a:ext>
            </a:extLst>
          </p:cNvPr>
          <p:cNvSpPr>
            <a:spLocks noGrp="1"/>
          </p:cNvSpPr>
          <p:nvPr>
            <p:ph idx="38"/>
          </p:nvPr>
        </p:nvSpPr>
        <p:spPr/>
        <p:txBody>
          <a:bodyPr/>
          <a:lstStyle/>
          <a:p>
            <a:r>
              <a:rPr lang="en-US" dirty="0"/>
              <a:t>120 mg</a:t>
            </a:r>
          </a:p>
        </p:txBody>
      </p:sp>
      <p:sp>
        <p:nvSpPr>
          <p:cNvPr id="6" name="Content Placeholder 5">
            <a:extLst>
              <a:ext uri="{FF2B5EF4-FFF2-40B4-BE49-F238E27FC236}">
                <a16:creationId xmlns:a16="http://schemas.microsoft.com/office/drawing/2014/main" id="{FA08E24B-B10E-8143-8BE1-FBBF39EF2162}"/>
              </a:ext>
            </a:extLst>
          </p:cNvPr>
          <p:cNvSpPr>
            <a:spLocks noGrp="1"/>
          </p:cNvSpPr>
          <p:nvPr>
            <p:ph idx="40"/>
          </p:nvPr>
        </p:nvSpPr>
        <p:spPr/>
        <p:txBody>
          <a:bodyPr/>
          <a:lstStyle/>
          <a:p>
            <a:r>
              <a:rPr lang="en-US" dirty="0"/>
              <a:t>160 mg</a:t>
            </a:r>
          </a:p>
        </p:txBody>
      </p:sp>
      <p:sp>
        <p:nvSpPr>
          <p:cNvPr id="7" name="Content Placeholder 6">
            <a:extLst>
              <a:ext uri="{FF2B5EF4-FFF2-40B4-BE49-F238E27FC236}">
                <a16:creationId xmlns:a16="http://schemas.microsoft.com/office/drawing/2014/main" id="{8C03B333-50A7-1C43-917F-A1562C92C381}"/>
              </a:ext>
            </a:extLst>
          </p:cNvPr>
          <p:cNvSpPr>
            <a:spLocks noGrp="1"/>
          </p:cNvSpPr>
          <p:nvPr>
            <p:ph idx="41"/>
          </p:nvPr>
        </p:nvSpPr>
        <p:spPr/>
        <p:txBody>
          <a:bodyPr/>
          <a:lstStyle/>
          <a:p>
            <a:r>
              <a:rPr lang="en-US" dirty="0"/>
              <a:t>120 mg</a:t>
            </a:r>
          </a:p>
        </p:txBody>
      </p:sp>
      <p:sp>
        <p:nvSpPr>
          <p:cNvPr id="8" name="Content Placeholder 7">
            <a:extLst>
              <a:ext uri="{FF2B5EF4-FFF2-40B4-BE49-F238E27FC236}">
                <a16:creationId xmlns:a16="http://schemas.microsoft.com/office/drawing/2014/main" id="{D7B18405-0BAC-9049-80A4-E3C4D3577AD8}"/>
              </a:ext>
            </a:extLst>
          </p:cNvPr>
          <p:cNvSpPr>
            <a:spLocks noGrp="1"/>
          </p:cNvSpPr>
          <p:nvPr>
            <p:ph idx="42"/>
          </p:nvPr>
        </p:nvSpPr>
        <p:spPr/>
        <p:txBody>
          <a:bodyPr/>
          <a:lstStyle/>
          <a:p>
            <a:r>
              <a:rPr lang="en-US" dirty="0"/>
              <a:t>N/A</a:t>
            </a:r>
          </a:p>
        </p:txBody>
      </p:sp>
      <p:sp>
        <p:nvSpPr>
          <p:cNvPr id="9" name="Content Placeholder 8">
            <a:extLst>
              <a:ext uri="{FF2B5EF4-FFF2-40B4-BE49-F238E27FC236}">
                <a16:creationId xmlns:a16="http://schemas.microsoft.com/office/drawing/2014/main" id="{DE20D7E1-887B-2C49-9C17-A1C876D97F8D}"/>
              </a:ext>
            </a:extLst>
          </p:cNvPr>
          <p:cNvSpPr>
            <a:spLocks noGrp="1"/>
          </p:cNvSpPr>
          <p:nvPr>
            <p:ph idx="43"/>
          </p:nvPr>
        </p:nvSpPr>
        <p:spPr/>
        <p:txBody>
          <a:bodyPr/>
          <a:lstStyle/>
          <a:p>
            <a:r>
              <a:rPr lang="en-US" dirty="0"/>
              <a:t>120 mg</a:t>
            </a:r>
          </a:p>
        </p:txBody>
      </p:sp>
      <p:sp>
        <p:nvSpPr>
          <p:cNvPr id="10" name="Content Placeholder 9">
            <a:extLst>
              <a:ext uri="{FF2B5EF4-FFF2-40B4-BE49-F238E27FC236}">
                <a16:creationId xmlns:a16="http://schemas.microsoft.com/office/drawing/2014/main" id="{F3681921-D0A1-6346-97C2-C92B93AB0251}"/>
              </a:ext>
            </a:extLst>
          </p:cNvPr>
          <p:cNvSpPr>
            <a:spLocks noGrp="1"/>
          </p:cNvSpPr>
          <p:nvPr>
            <p:ph idx="44"/>
          </p:nvPr>
        </p:nvSpPr>
        <p:spPr/>
        <p:txBody>
          <a:bodyPr/>
          <a:lstStyle/>
          <a:p>
            <a:r>
              <a:rPr lang="en-US" dirty="0"/>
              <a:t>120 mg</a:t>
            </a:r>
          </a:p>
        </p:txBody>
      </p:sp>
      <p:sp>
        <p:nvSpPr>
          <p:cNvPr id="11" name="Content Placeholder 10">
            <a:extLst>
              <a:ext uri="{FF2B5EF4-FFF2-40B4-BE49-F238E27FC236}">
                <a16:creationId xmlns:a16="http://schemas.microsoft.com/office/drawing/2014/main" id="{2A1306BB-FA2D-9E42-99B5-EB3689276026}"/>
              </a:ext>
            </a:extLst>
          </p:cNvPr>
          <p:cNvSpPr>
            <a:spLocks noGrp="1"/>
          </p:cNvSpPr>
          <p:nvPr>
            <p:ph idx="45"/>
          </p:nvPr>
        </p:nvSpPr>
        <p:spPr/>
        <p:txBody>
          <a:bodyPr/>
          <a:lstStyle/>
          <a:p>
            <a:r>
              <a:rPr lang="en-US"/>
              <a:t>120 </a:t>
            </a:r>
            <a:r>
              <a:rPr lang="en-US" dirty="0"/>
              <a:t>mg</a:t>
            </a:r>
          </a:p>
        </p:txBody>
      </p:sp>
      <p:sp>
        <p:nvSpPr>
          <p:cNvPr id="12" name="Title 1">
            <a:extLst>
              <a:ext uri="{FF2B5EF4-FFF2-40B4-BE49-F238E27FC236}">
                <a16:creationId xmlns:a16="http://schemas.microsoft.com/office/drawing/2014/main" id="{D0B4B9E0-F356-C03B-38DD-38C0C467C66C}"/>
              </a:ext>
            </a:extLst>
          </p:cNvPr>
          <p:cNvSpPr>
            <a:spLocks noGrp="1"/>
          </p:cNvSpPr>
          <p:nvPr>
            <p:ph type="title"/>
          </p:nvPr>
        </p:nvSpPr>
        <p:spPr>
          <a:xfrm>
            <a:off x="912285" y="0"/>
            <a:ext cx="10440299" cy="1397821"/>
          </a:xfrm>
        </p:spPr>
        <p:txBody>
          <a:bodyPr/>
          <a:lstStyle/>
          <a:p>
            <a:r>
              <a:rPr lang="en-US" b="1" kern="0"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When employing neratinib in the postadjuvant setting for localized HER2-positive BC, what initial dose do you typically use? </a:t>
            </a:r>
            <a:endParaRPr lang="en-US" dirty="0">
              <a:solidFill>
                <a:srgbClr val="0432FF"/>
              </a:solidFill>
              <a:latin typeface="Calibri" panose="020F0502020204030204" pitchFamily="34" charset="0"/>
              <a:cs typeface="Calibri" panose="020F0502020204030204" pitchFamily="34" charset="0"/>
            </a:endParaRPr>
          </a:p>
        </p:txBody>
      </p:sp>
      <p:sp>
        <p:nvSpPr>
          <p:cNvPr id="2" name="Content Placeholder 3">
            <a:extLst>
              <a:ext uri="{FF2B5EF4-FFF2-40B4-BE49-F238E27FC236}">
                <a16:creationId xmlns:a16="http://schemas.microsoft.com/office/drawing/2014/main" id="{5408C53F-1A44-4281-5860-8D5C41EC8059}"/>
              </a:ext>
            </a:extLst>
          </p:cNvPr>
          <p:cNvSpPr>
            <a:spLocks noGrp="1"/>
          </p:cNvSpPr>
          <p:nvPr>
            <p:ph idx="39"/>
          </p:nvPr>
        </p:nvSpPr>
        <p:spPr/>
        <p:txBody>
          <a:bodyPr/>
          <a:lstStyle/>
          <a:p>
            <a:r>
              <a:rPr lang="en-US" dirty="0"/>
              <a:t>120 mg</a:t>
            </a:r>
          </a:p>
        </p:txBody>
      </p:sp>
    </p:spTree>
    <p:extLst>
      <p:ext uri="{BB962C8B-B14F-4D97-AF65-F5344CB8AC3E}">
        <p14:creationId xmlns:p14="http://schemas.microsoft.com/office/powerpoint/2010/main" val="255493404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4D7670-247D-41BA-9CA6-6E1E079E7E90}"/>
              </a:ext>
            </a:extLst>
          </p:cNvPr>
          <p:cNvSpPr>
            <a:spLocks noGrp="1"/>
          </p:cNvSpPr>
          <p:nvPr>
            <p:ph type="ctrTitle"/>
          </p:nvPr>
        </p:nvSpPr>
        <p:spPr>
          <a:xfrm>
            <a:off x="914400" y="838200"/>
            <a:ext cx="10439400" cy="2387600"/>
          </a:xfrm>
        </p:spPr>
        <p:txBody>
          <a:bodyPr>
            <a:normAutofit/>
          </a:bodyPr>
          <a:lstStyle/>
          <a:p>
            <a:r>
              <a:rPr lang="en-US" sz="4800" b="1" dirty="0">
                <a:solidFill>
                  <a:srgbClr val="002060"/>
                </a:solidFill>
                <a:effectLst/>
                <a:ea typeface="Calibri" panose="020F0502020204030204" pitchFamily="34" charset="0"/>
              </a:rPr>
              <a:t>Long-Term Management of </a:t>
            </a:r>
            <a:br>
              <a:rPr lang="en-US" sz="4800" b="1" dirty="0">
                <a:solidFill>
                  <a:srgbClr val="002060"/>
                </a:solidFill>
                <a:effectLst/>
                <a:ea typeface="Calibri" panose="020F0502020204030204" pitchFamily="34" charset="0"/>
              </a:rPr>
            </a:br>
            <a:r>
              <a:rPr lang="en-US" sz="4800" b="1" dirty="0">
                <a:solidFill>
                  <a:srgbClr val="002060"/>
                </a:solidFill>
                <a:effectLst/>
                <a:ea typeface="Calibri" panose="020F0502020204030204" pitchFamily="34" charset="0"/>
              </a:rPr>
              <a:t>HER2-Positive Breast Cancer</a:t>
            </a:r>
            <a:endParaRPr lang="en-US" sz="4800" dirty="0">
              <a:solidFill>
                <a:srgbClr val="002060"/>
              </a:solidFill>
            </a:endParaRPr>
          </a:p>
        </p:txBody>
      </p:sp>
      <p:sp>
        <p:nvSpPr>
          <p:cNvPr id="3" name="Subtitle 2">
            <a:extLst>
              <a:ext uri="{FF2B5EF4-FFF2-40B4-BE49-F238E27FC236}">
                <a16:creationId xmlns:a16="http://schemas.microsoft.com/office/drawing/2014/main" id="{71A1DE9D-19C0-449B-9320-ED871BE0DB3F}"/>
              </a:ext>
            </a:extLst>
          </p:cNvPr>
          <p:cNvSpPr>
            <a:spLocks noGrp="1"/>
          </p:cNvSpPr>
          <p:nvPr>
            <p:ph type="subTitle" idx="1"/>
          </p:nvPr>
        </p:nvSpPr>
        <p:spPr>
          <a:xfrm>
            <a:off x="1524000" y="4336786"/>
            <a:ext cx="9144000" cy="1655762"/>
          </a:xfrm>
        </p:spPr>
        <p:txBody>
          <a:bodyPr>
            <a:normAutofit/>
          </a:bodyPr>
          <a:lstStyle/>
          <a:p>
            <a:r>
              <a:rPr lang="en-US" sz="3200" dirty="0">
                <a:solidFill>
                  <a:schemeClr val="tx1">
                    <a:lumMod val="65000"/>
                    <a:lumOff val="35000"/>
                  </a:schemeClr>
                </a:solidFill>
              </a:rPr>
              <a:t>Ian Krop MD PhD</a:t>
            </a:r>
          </a:p>
          <a:p>
            <a:r>
              <a:rPr lang="en-US" sz="3200" dirty="0">
                <a:solidFill>
                  <a:schemeClr val="tx1">
                    <a:lumMod val="65000"/>
                    <a:lumOff val="35000"/>
                  </a:schemeClr>
                </a:solidFill>
              </a:rPr>
              <a:t>June 2023</a:t>
            </a:r>
          </a:p>
        </p:txBody>
      </p:sp>
      <p:pic>
        <p:nvPicPr>
          <p:cNvPr id="4" name="Picture 3">
            <a:extLst>
              <a:ext uri="{FF2B5EF4-FFF2-40B4-BE49-F238E27FC236}">
                <a16:creationId xmlns:a16="http://schemas.microsoft.com/office/drawing/2014/main" id="{08B2C05D-D0DB-448E-B9A2-7CD52A7148B1}"/>
              </a:ext>
            </a:extLst>
          </p:cNvPr>
          <p:cNvPicPr>
            <a:picLocks noChangeAspect="1"/>
          </p:cNvPicPr>
          <p:nvPr/>
        </p:nvPicPr>
        <p:blipFill>
          <a:blip r:embed="rId2"/>
          <a:stretch>
            <a:fillRect/>
          </a:stretch>
        </p:blipFill>
        <p:spPr>
          <a:xfrm>
            <a:off x="1182128" y="5335588"/>
            <a:ext cx="2645893" cy="816935"/>
          </a:xfrm>
          <a:prstGeom prst="rect">
            <a:avLst/>
          </a:prstGeom>
        </p:spPr>
      </p:pic>
      <p:pic>
        <p:nvPicPr>
          <p:cNvPr id="5" name="Picture 4">
            <a:extLst>
              <a:ext uri="{FF2B5EF4-FFF2-40B4-BE49-F238E27FC236}">
                <a16:creationId xmlns:a16="http://schemas.microsoft.com/office/drawing/2014/main" id="{CF37F7CA-2CF6-4C50-BBE5-DE9A575CEECE}"/>
              </a:ext>
            </a:extLst>
          </p:cNvPr>
          <p:cNvPicPr>
            <a:picLocks noChangeAspect="1"/>
          </p:cNvPicPr>
          <p:nvPr/>
        </p:nvPicPr>
        <p:blipFill>
          <a:blip r:embed="rId3"/>
          <a:stretch>
            <a:fillRect/>
          </a:stretch>
        </p:blipFill>
        <p:spPr>
          <a:xfrm>
            <a:off x="9966919" y="5207561"/>
            <a:ext cx="944962" cy="944962"/>
          </a:xfrm>
          <a:prstGeom prst="rect">
            <a:avLst/>
          </a:prstGeom>
        </p:spPr>
      </p:pic>
    </p:spTree>
    <p:extLst>
      <p:ext uri="{BB962C8B-B14F-4D97-AF65-F5344CB8AC3E}">
        <p14:creationId xmlns:p14="http://schemas.microsoft.com/office/powerpoint/2010/main" val="1283581679"/>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itle 1"/>
          <p:cNvSpPr>
            <a:spLocks noGrp="1"/>
          </p:cNvSpPr>
          <p:nvPr>
            <p:ph type="title"/>
          </p:nvPr>
        </p:nvSpPr>
        <p:spPr>
          <a:xfrm>
            <a:off x="1339637" y="533400"/>
            <a:ext cx="9899865" cy="451854"/>
          </a:xfrm>
        </p:spPr>
        <p:txBody>
          <a:bodyPr/>
          <a:lstStyle/>
          <a:p>
            <a:pPr algn="ctr"/>
            <a:r>
              <a:rPr lang="en-US" sz="3200" b="0" dirty="0">
                <a:solidFill>
                  <a:srgbClr val="002060"/>
                </a:solidFill>
              </a:rPr>
              <a:t>Treatment Paradigm for Metastatic HER2+ Breast Cancer </a:t>
            </a:r>
            <a:br>
              <a:rPr lang="en-US" sz="3200" b="0" dirty="0">
                <a:solidFill>
                  <a:srgbClr val="002060"/>
                </a:solidFill>
              </a:rPr>
            </a:br>
            <a:r>
              <a:rPr lang="en-US" sz="3200" b="0" dirty="0">
                <a:solidFill>
                  <a:srgbClr val="002060"/>
                </a:solidFill>
              </a:rPr>
              <a:t>(Circa 2013)</a:t>
            </a:r>
          </a:p>
        </p:txBody>
      </p:sp>
      <p:grpSp>
        <p:nvGrpSpPr>
          <p:cNvPr id="29" name="Group 28"/>
          <p:cNvGrpSpPr/>
          <p:nvPr/>
        </p:nvGrpSpPr>
        <p:grpSpPr>
          <a:xfrm>
            <a:off x="609600" y="2320247"/>
            <a:ext cx="10748411" cy="934577"/>
            <a:chOff x="40165" y="1200150"/>
            <a:chExt cx="8096454" cy="999958"/>
          </a:xfrm>
        </p:grpSpPr>
        <p:sp>
          <p:nvSpPr>
            <p:cNvPr id="7" name="Rectangle 6">
              <a:extLst>
                <a:ext uri="{FF2B5EF4-FFF2-40B4-BE49-F238E27FC236}">
                  <a16:creationId xmlns:a16="http://schemas.microsoft.com/office/drawing/2014/main" id="{F16DA092-481B-1847-83FC-89358D1298D8}"/>
                </a:ext>
              </a:extLst>
            </p:cNvPr>
            <p:cNvSpPr/>
            <p:nvPr/>
          </p:nvSpPr>
          <p:spPr>
            <a:xfrm>
              <a:off x="1828800" y="1200150"/>
              <a:ext cx="6264086" cy="359899"/>
            </a:xfrm>
            <a:prstGeom prst="rect">
              <a:avLst/>
            </a:prstGeom>
            <a:solidFill>
              <a:schemeClr val="accent2">
                <a:lumMod val="50000"/>
              </a:schemeClr>
            </a:solidFill>
            <a:ln>
              <a:noFill/>
            </a:ln>
          </p:spPr>
          <p:style>
            <a:lnRef idx="3">
              <a:schemeClr val="lt1"/>
            </a:lnRef>
            <a:fillRef idx="1">
              <a:schemeClr val="accent4"/>
            </a:fillRef>
            <a:effectRef idx="1">
              <a:schemeClr val="accent4"/>
            </a:effectRef>
            <a:fontRef idx="minor">
              <a:schemeClr val="lt1"/>
            </a:fontRef>
          </p:style>
          <p:txBody>
            <a:bodyPr lIns="32544" tIns="16274" rIns="32544" bIns="16274" rtlCol="0" anchor="ctr"/>
            <a:lstStyle/>
            <a:p>
              <a:pPr marL="0" marR="0" lvl="0" indent="0" algn="ctr" defTabSz="578678" rtl="0" eaLnBrk="1" fontAlgn="auto" latinLnBrk="0" hangingPunct="1">
                <a:lnSpc>
                  <a:spcPct val="100000"/>
                </a:lnSpc>
                <a:spcBef>
                  <a:spcPts val="0"/>
                </a:spcBef>
                <a:spcAft>
                  <a:spcPts val="0"/>
                </a:spcAft>
                <a:buClrTx/>
                <a:buSzTx/>
                <a:buFontTx/>
                <a:buNone/>
                <a:tabLst/>
                <a:defRPr/>
              </a:pPr>
              <a:r>
                <a:rPr kumimoji="0" lang="it-IT" sz="1400" b="0" i="0" u="none" strike="noStrike" kern="1200" cap="none" spc="0" normalizeH="0" baseline="0" noProof="0" dirty="0">
                  <a:ln>
                    <a:noFill/>
                  </a:ln>
                  <a:solidFill>
                    <a:prstClr val="white"/>
                  </a:solidFill>
                  <a:effectLst/>
                  <a:uLnTx/>
                  <a:uFillTx/>
                  <a:latin typeface="Calibri"/>
                  <a:ea typeface="+mn-ea"/>
                  <a:cs typeface="+mn-cs"/>
                </a:rPr>
                <a:t>Taxane + trastuzumab + pertuzumab</a:t>
              </a:r>
              <a:endParaRPr kumimoji="0" lang="fr-FR" sz="1400" b="0" i="0" u="none" strike="noStrike" kern="1200" cap="none" spc="0" normalizeH="0" baseline="0" noProof="0" dirty="0">
                <a:ln>
                  <a:noFill/>
                </a:ln>
                <a:solidFill>
                  <a:prstClr val="white"/>
                </a:solidFill>
                <a:effectLst/>
                <a:uLnTx/>
                <a:uFillTx/>
                <a:latin typeface="Calibri"/>
                <a:ea typeface="+mn-ea"/>
                <a:cs typeface="+mn-cs"/>
              </a:endParaRPr>
            </a:p>
          </p:txBody>
        </p:sp>
        <p:sp>
          <p:nvSpPr>
            <p:cNvPr id="8" name="Rettangolo arrotondato 46">
              <a:extLst>
                <a:ext uri="{FF2B5EF4-FFF2-40B4-BE49-F238E27FC236}">
                  <a16:creationId xmlns:a16="http://schemas.microsoft.com/office/drawing/2014/main" id="{6262080B-8CAB-C645-AFEC-FABCAA28EDDF}"/>
                </a:ext>
              </a:extLst>
            </p:cNvPr>
            <p:cNvSpPr>
              <a:spLocks noChangeArrowheads="1"/>
            </p:cNvSpPr>
            <p:nvPr/>
          </p:nvSpPr>
          <p:spPr bwMode="auto">
            <a:xfrm>
              <a:off x="40165" y="1200150"/>
              <a:ext cx="1102835" cy="359899"/>
            </a:xfrm>
            <a:prstGeom prst="roundRect">
              <a:avLst>
                <a:gd name="adj" fmla="val 16667"/>
              </a:avLst>
            </a:prstGeom>
            <a:solidFill>
              <a:srgbClr val="00B0F0"/>
            </a:solidFill>
            <a:ln>
              <a:noFill/>
              <a:headEnd/>
              <a:tailEnd/>
            </a:ln>
            <a:effectLst>
              <a:outerShdw blurRad="63500" sx="102000" sy="102000" algn="ctr"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lIns="32544" tIns="16274" rIns="32544" bIns="16274" anchor="ctr"/>
            <a:lstStyle/>
            <a:p>
              <a:pPr marL="0" marR="0" lvl="0" indent="0" algn="ctr" defTabSz="578678" rtl="0" eaLnBrk="1" fontAlgn="auto" latinLnBrk="0" hangingPunct="1">
                <a:lnSpc>
                  <a:spcPct val="100000"/>
                </a:lnSpc>
                <a:spcBef>
                  <a:spcPts val="0"/>
                </a:spcBef>
                <a:spcAft>
                  <a:spcPts val="0"/>
                </a:spcAft>
                <a:buClr>
                  <a:srgbClr val="99CC00"/>
                </a:buClr>
                <a:buSzTx/>
                <a:buFontTx/>
                <a:buNone/>
                <a:tabLst/>
                <a:defRPr/>
              </a:pPr>
              <a:r>
                <a:rPr kumimoji="0" lang="en-US" sz="1400" b="0" i="0" u="none" strike="noStrike" kern="1200" cap="none" spc="0" normalizeH="0" baseline="0" noProof="0" dirty="0">
                  <a:ln>
                    <a:noFill/>
                  </a:ln>
                  <a:solidFill>
                    <a:prstClr val="white"/>
                  </a:solidFill>
                  <a:effectLst/>
                  <a:uLnTx/>
                  <a:uFillTx/>
                  <a:latin typeface="Calibri"/>
                  <a:ea typeface="+mn-ea"/>
                  <a:cs typeface="+mn-cs"/>
                </a:rPr>
                <a:t>1</a:t>
              </a:r>
              <a:r>
                <a:rPr kumimoji="0" lang="en-US" sz="1400" b="0" i="0" u="none" strike="noStrike" kern="1200" cap="none" spc="0" normalizeH="0" baseline="30000" noProof="0" dirty="0">
                  <a:ln>
                    <a:noFill/>
                  </a:ln>
                  <a:solidFill>
                    <a:prstClr val="white"/>
                  </a:solidFill>
                  <a:effectLst/>
                  <a:uLnTx/>
                  <a:uFillTx/>
                  <a:latin typeface="Calibri"/>
                  <a:ea typeface="+mn-ea"/>
                  <a:cs typeface="+mn-cs"/>
                </a:rPr>
                <a:t>st</a:t>
              </a:r>
              <a:r>
                <a:rPr kumimoji="0" lang="en-US" sz="1400" b="0" i="0" u="none" strike="noStrike" kern="1200" cap="none" spc="0" normalizeH="0" baseline="0" noProof="0" dirty="0">
                  <a:ln>
                    <a:noFill/>
                  </a:ln>
                  <a:solidFill>
                    <a:prstClr val="white"/>
                  </a:solidFill>
                  <a:effectLst/>
                  <a:uLnTx/>
                  <a:uFillTx/>
                  <a:latin typeface="Calibri"/>
                  <a:ea typeface="+mn-ea"/>
                  <a:cs typeface="+mn-cs"/>
                </a:rPr>
                <a:t> Line</a:t>
              </a:r>
            </a:p>
          </p:txBody>
        </p:sp>
        <p:sp>
          <p:nvSpPr>
            <p:cNvPr id="15" name="Rectangle 14">
              <a:extLst>
                <a:ext uri="{FF2B5EF4-FFF2-40B4-BE49-F238E27FC236}">
                  <a16:creationId xmlns:a16="http://schemas.microsoft.com/office/drawing/2014/main" id="{EE82800A-2D92-F544-83DB-7D805FE52B2A}"/>
                </a:ext>
              </a:extLst>
            </p:cNvPr>
            <p:cNvSpPr/>
            <p:nvPr/>
          </p:nvSpPr>
          <p:spPr>
            <a:xfrm>
              <a:off x="1828800" y="1758127"/>
              <a:ext cx="1873157" cy="419049"/>
            </a:xfrm>
            <a:prstGeom prst="rect">
              <a:avLst/>
            </a:prstGeom>
            <a:solidFill>
              <a:schemeClr val="accent2"/>
            </a:solidFill>
            <a:ln>
              <a:noFill/>
            </a:ln>
          </p:spPr>
          <p:style>
            <a:lnRef idx="3">
              <a:schemeClr val="lt1"/>
            </a:lnRef>
            <a:fillRef idx="1">
              <a:schemeClr val="accent4"/>
            </a:fillRef>
            <a:effectRef idx="1">
              <a:schemeClr val="accent4"/>
            </a:effectRef>
            <a:fontRef idx="minor">
              <a:schemeClr val="lt1"/>
            </a:fontRef>
          </p:style>
          <p:txBody>
            <a:bodyPr lIns="32544" tIns="16274" rIns="32544" bIns="16274" rtlCol="0" anchor="ctr"/>
            <a:lstStyle/>
            <a:p>
              <a:pPr marL="0" marR="0" lvl="0" indent="0" algn="ctr" defTabSz="578678" rtl="0" eaLnBrk="1" fontAlgn="auto" latinLnBrk="0" hangingPunct="1">
                <a:lnSpc>
                  <a:spcPct val="100000"/>
                </a:lnSpc>
                <a:spcBef>
                  <a:spcPts val="0"/>
                </a:spcBef>
                <a:spcAft>
                  <a:spcPts val="0"/>
                </a:spcAft>
                <a:buClrTx/>
                <a:buSzTx/>
                <a:buFontTx/>
                <a:buNone/>
                <a:tabLst/>
                <a:defRPr/>
              </a:pPr>
              <a:r>
                <a:rPr kumimoji="0" lang="it-IT" sz="1400" b="0" i="0" u="none" strike="noStrike" kern="1200" cap="none" spc="0" normalizeH="0" baseline="0" noProof="0" dirty="0" err="1">
                  <a:ln>
                    <a:noFill/>
                  </a:ln>
                  <a:solidFill>
                    <a:prstClr val="white"/>
                  </a:solidFill>
                  <a:effectLst/>
                  <a:uLnTx/>
                  <a:uFillTx/>
                  <a:latin typeface="Calibri"/>
                  <a:ea typeface="+mn-ea"/>
                  <a:cs typeface="+mn-cs"/>
                </a:rPr>
                <a:t>Trastuzumab</a:t>
              </a:r>
              <a:r>
                <a:rPr kumimoji="0" lang="it-IT" sz="1400" b="0" i="0" u="none" strike="noStrike" kern="1200" cap="none" spc="0" normalizeH="0" baseline="0" noProof="0" dirty="0">
                  <a:ln>
                    <a:noFill/>
                  </a:ln>
                  <a:solidFill>
                    <a:prstClr val="white"/>
                  </a:solidFill>
                  <a:effectLst/>
                  <a:uLnTx/>
                  <a:uFillTx/>
                  <a:latin typeface="Calibri"/>
                  <a:ea typeface="+mn-ea"/>
                  <a:cs typeface="+mn-cs"/>
                </a:rPr>
                <a:t> + </a:t>
              </a:r>
              <a:r>
                <a:rPr kumimoji="0" lang="it-IT" sz="1400" b="0" i="0" u="none" strike="noStrike" kern="1200" cap="none" spc="0" normalizeH="0" baseline="0" noProof="0" dirty="0" err="1">
                  <a:ln>
                    <a:noFill/>
                  </a:ln>
                  <a:solidFill>
                    <a:prstClr val="white"/>
                  </a:solidFill>
                  <a:effectLst/>
                  <a:uLnTx/>
                  <a:uFillTx/>
                  <a:latin typeface="Calibri"/>
                  <a:ea typeface="+mn-ea"/>
                  <a:cs typeface="+mn-cs"/>
                </a:rPr>
                <a:t>chemotherapy</a:t>
              </a:r>
              <a:endParaRPr kumimoji="0" lang="fr-FR" sz="1400" b="0" i="0" u="none" strike="noStrike" kern="1200" cap="none" spc="0" normalizeH="0" baseline="0" noProof="0" dirty="0">
                <a:ln>
                  <a:noFill/>
                </a:ln>
                <a:solidFill>
                  <a:prstClr val="white"/>
                </a:solidFill>
                <a:effectLst/>
                <a:uLnTx/>
                <a:uFillTx/>
                <a:latin typeface="Calibri"/>
                <a:ea typeface="+mn-ea"/>
                <a:cs typeface="+mn-cs"/>
              </a:endParaRPr>
            </a:p>
          </p:txBody>
        </p:sp>
        <p:sp>
          <p:nvSpPr>
            <p:cNvPr id="17" name="Rettangolo arrotondato 46">
              <a:extLst>
                <a:ext uri="{FF2B5EF4-FFF2-40B4-BE49-F238E27FC236}">
                  <a16:creationId xmlns:a16="http://schemas.microsoft.com/office/drawing/2014/main" id="{92581E2A-AA4B-E94B-B5AC-8CEC29F078F9}"/>
                </a:ext>
              </a:extLst>
            </p:cNvPr>
            <p:cNvSpPr>
              <a:spLocks noChangeArrowheads="1"/>
            </p:cNvSpPr>
            <p:nvPr/>
          </p:nvSpPr>
          <p:spPr bwMode="auto">
            <a:xfrm>
              <a:off x="55074" y="1801382"/>
              <a:ext cx="1102835" cy="359899"/>
            </a:xfrm>
            <a:prstGeom prst="roundRect">
              <a:avLst>
                <a:gd name="adj" fmla="val 16667"/>
              </a:avLst>
            </a:prstGeom>
            <a:solidFill>
              <a:srgbClr val="00B0F0"/>
            </a:solidFill>
            <a:ln>
              <a:noFill/>
              <a:headEnd/>
              <a:tailEnd/>
            </a:ln>
            <a:effectLst>
              <a:outerShdw blurRad="63500" sx="102000" sy="102000" algn="ctr"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lIns="32544" tIns="16274" rIns="32544" bIns="16274" anchor="ctr"/>
            <a:lstStyle/>
            <a:p>
              <a:pPr marL="0" marR="0" lvl="0" indent="0" algn="ctr" defTabSz="578678" rtl="0" eaLnBrk="1" fontAlgn="auto" latinLnBrk="0" hangingPunct="1">
                <a:lnSpc>
                  <a:spcPct val="100000"/>
                </a:lnSpc>
                <a:spcBef>
                  <a:spcPts val="0"/>
                </a:spcBef>
                <a:spcAft>
                  <a:spcPts val="0"/>
                </a:spcAft>
                <a:buClr>
                  <a:srgbClr val="99CC00"/>
                </a:buClr>
                <a:buSzTx/>
                <a:buFontTx/>
                <a:buNone/>
                <a:tabLst/>
                <a:defRPr/>
              </a:pPr>
              <a:r>
                <a:rPr kumimoji="0" lang="en-US" sz="1400" b="0" i="0" u="none" strike="noStrike" kern="1200" cap="none" spc="0" normalizeH="0" baseline="0" noProof="0" dirty="0">
                  <a:ln>
                    <a:noFill/>
                  </a:ln>
                  <a:solidFill>
                    <a:prstClr val="white"/>
                  </a:solidFill>
                  <a:effectLst/>
                  <a:uLnTx/>
                  <a:uFillTx/>
                  <a:latin typeface="Calibri"/>
                  <a:ea typeface="+mn-ea"/>
                  <a:cs typeface="+mn-cs"/>
                </a:rPr>
                <a:t>2</a:t>
              </a:r>
              <a:r>
                <a:rPr kumimoji="0" lang="en-US" sz="1400" b="0" i="0" u="none" strike="noStrike" kern="1200" cap="none" spc="0" normalizeH="0" baseline="30000" noProof="0" dirty="0" err="1">
                  <a:ln>
                    <a:noFill/>
                  </a:ln>
                  <a:solidFill>
                    <a:prstClr val="white"/>
                  </a:solidFill>
                  <a:effectLst/>
                  <a:uLnTx/>
                  <a:uFillTx/>
                  <a:latin typeface="Calibri"/>
                  <a:ea typeface="+mn-ea"/>
                  <a:cs typeface="+mn-cs"/>
                </a:rPr>
                <a:t>nd</a:t>
              </a:r>
              <a:r>
                <a:rPr kumimoji="0" lang="en-US" sz="1400" b="0" i="0" u="none" strike="noStrike" kern="1200" cap="none" spc="0" normalizeH="0" baseline="0" noProof="0" dirty="0">
                  <a:ln>
                    <a:noFill/>
                  </a:ln>
                  <a:solidFill>
                    <a:prstClr val="white"/>
                  </a:solidFill>
                  <a:effectLst/>
                  <a:uLnTx/>
                  <a:uFillTx/>
                  <a:latin typeface="Calibri"/>
                  <a:ea typeface="+mn-ea"/>
                  <a:cs typeface="+mn-cs"/>
                </a:rPr>
                <a:t>-10th Line</a:t>
              </a:r>
            </a:p>
          </p:txBody>
        </p:sp>
        <p:cxnSp>
          <p:nvCxnSpPr>
            <p:cNvPr id="21" name="Straight Connector 20">
              <a:extLst>
                <a:ext uri="{FF2B5EF4-FFF2-40B4-BE49-F238E27FC236}">
                  <a16:creationId xmlns:a16="http://schemas.microsoft.com/office/drawing/2014/main" id="{E6C4D2EF-0B93-9E48-ABD1-2908F8054397}"/>
                </a:ext>
              </a:extLst>
            </p:cNvPr>
            <p:cNvCxnSpPr/>
            <p:nvPr/>
          </p:nvCxnSpPr>
          <p:spPr>
            <a:xfrm flipV="1">
              <a:off x="4972050" y="1592400"/>
              <a:ext cx="0" cy="179250"/>
            </a:xfrm>
            <a:prstGeom prst="line">
              <a:avLst/>
            </a:prstGeom>
            <a:noFill/>
            <a:ln w="50800" cap="flat" cmpd="sng" algn="ctr">
              <a:solidFill>
                <a:srgbClr val="002060"/>
              </a:solidFill>
              <a:prstDash val="solid"/>
              <a:miter lim="800000"/>
              <a:headEnd type="triangle"/>
            </a:ln>
            <a:effectLst/>
          </p:spPr>
        </p:cxnSp>
        <p:sp>
          <p:nvSpPr>
            <p:cNvPr id="28" name="TextBox 27">
              <a:extLst>
                <a:ext uri="{FF2B5EF4-FFF2-40B4-BE49-F238E27FC236}">
                  <a16:creationId xmlns:a16="http://schemas.microsoft.com/office/drawing/2014/main" id="{784F5CDA-3897-1C47-B0F1-BA4814B32361}"/>
                </a:ext>
              </a:extLst>
            </p:cNvPr>
            <p:cNvSpPr txBox="1"/>
            <p:nvPr/>
          </p:nvSpPr>
          <p:spPr>
            <a:xfrm>
              <a:off x="3764923" y="1820402"/>
              <a:ext cx="279452" cy="329308"/>
            </a:xfrm>
            <a:prstGeom prst="rect">
              <a:avLst/>
            </a:prstGeom>
            <a:noFill/>
          </p:spPr>
          <p:txBody>
            <a:bodyPr wrap="none" rtlCol="0">
              <a:spAutoFit/>
            </a:bodyPr>
            <a:lstStyle/>
            <a:p>
              <a:pPr marL="0" marR="0" lvl="0" indent="0" algn="l" defTabSz="578678"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libri"/>
                  <a:ea typeface="ＭＳ Ｐゴシック" charset="0"/>
                  <a:cs typeface="+mn-cs"/>
                </a:rPr>
                <a:t>or</a:t>
              </a:r>
            </a:p>
          </p:txBody>
        </p:sp>
        <p:sp>
          <p:nvSpPr>
            <p:cNvPr id="30" name="Rectangle 29">
              <a:extLst>
                <a:ext uri="{FF2B5EF4-FFF2-40B4-BE49-F238E27FC236}">
                  <a16:creationId xmlns:a16="http://schemas.microsoft.com/office/drawing/2014/main" id="{68320312-3C2B-D749-96FF-D9856142F460}"/>
                </a:ext>
              </a:extLst>
            </p:cNvPr>
            <p:cNvSpPr/>
            <p:nvPr/>
          </p:nvSpPr>
          <p:spPr>
            <a:xfrm>
              <a:off x="4068085" y="1769590"/>
              <a:ext cx="1873156" cy="419049"/>
            </a:xfrm>
            <a:prstGeom prst="rect">
              <a:avLst/>
            </a:prstGeom>
            <a:solidFill>
              <a:schemeClr val="accent2"/>
            </a:solidFill>
            <a:ln>
              <a:noFill/>
            </a:ln>
          </p:spPr>
          <p:style>
            <a:lnRef idx="3">
              <a:schemeClr val="lt1"/>
            </a:lnRef>
            <a:fillRef idx="1">
              <a:schemeClr val="accent4"/>
            </a:fillRef>
            <a:effectRef idx="1">
              <a:schemeClr val="accent4"/>
            </a:effectRef>
            <a:fontRef idx="minor">
              <a:schemeClr val="lt1"/>
            </a:fontRef>
          </p:style>
          <p:txBody>
            <a:bodyPr lIns="32544" tIns="16274" rIns="32544" bIns="16274" rtlCol="0" anchor="ctr"/>
            <a:lstStyle/>
            <a:p>
              <a:pPr marL="0" marR="0" lvl="0" indent="0" algn="ctr" defTabSz="578678" rtl="0" eaLnBrk="1" fontAlgn="auto" latinLnBrk="0" hangingPunct="1">
                <a:lnSpc>
                  <a:spcPct val="100000"/>
                </a:lnSpc>
                <a:spcBef>
                  <a:spcPts val="0"/>
                </a:spcBef>
                <a:spcAft>
                  <a:spcPts val="0"/>
                </a:spcAft>
                <a:buClrTx/>
                <a:buSzTx/>
                <a:buFontTx/>
                <a:buNone/>
                <a:tabLst/>
                <a:defRPr/>
              </a:pPr>
              <a:r>
                <a:rPr kumimoji="0" lang="it-IT" sz="1400" b="0" i="0" u="none" strike="noStrike" kern="1200" cap="none" spc="0" normalizeH="0" baseline="0" noProof="0" dirty="0" err="1">
                  <a:ln>
                    <a:noFill/>
                  </a:ln>
                  <a:solidFill>
                    <a:prstClr val="white"/>
                  </a:solidFill>
                  <a:effectLst/>
                  <a:uLnTx/>
                  <a:uFillTx/>
                  <a:latin typeface="Calibri"/>
                  <a:ea typeface="+mn-ea"/>
                  <a:cs typeface="+mn-cs"/>
                </a:rPr>
                <a:t>Lapatinib</a:t>
              </a:r>
              <a:r>
                <a:rPr kumimoji="0" lang="it-IT" sz="1400" b="0" i="0" u="none" strike="noStrike" kern="1200" cap="none" spc="0" normalizeH="0" baseline="0" noProof="0" dirty="0">
                  <a:ln>
                    <a:noFill/>
                  </a:ln>
                  <a:solidFill>
                    <a:prstClr val="white"/>
                  </a:solidFill>
                  <a:effectLst/>
                  <a:uLnTx/>
                  <a:uFillTx/>
                  <a:latin typeface="Calibri"/>
                  <a:ea typeface="+mn-ea"/>
                  <a:cs typeface="+mn-cs"/>
                </a:rPr>
                <a:t>  + </a:t>
              </a:r>
              <a:r>
                <a:rPr kumimoji="0" lang="it-IT" sz="1400" b="0" i="0" u="none" strike="noStrike" kern="1200" cap="none" spc="0" normalizeH="0" baseline="0" noProof="0" dirty="0" err="1">
                  <a:ln>
                    <a:noFill/>
                  </a:ln>
                  <a:solidFill>
                    <a:prstClr val="white"/>
                  </a:solidFill>
                  <a:effectLst/>
                  <a:uLnTx/>
                  <a:uFillTx/>
                  <a:latin typeface="Calibri"/>
                  <a:ea typeface="+mn-ea"/>
                  <a:cs typeface="+mn-cs"/>
                </a:rPr>
                <a:t>capecitabine</a:t>
              </a:r>
              <a:endParaRPr kumimoji="0" lang="fr-FR" sz="1400" b="0" i="0" u="none" strike="noStrike" kern="1200" cap="none" spc="0" normalizeH="0" baseline="0" noProof="0" dirty="0">
                <a:ln>
                  <a:noFill/>
                </a:ln>
                <a:solidFill>
                  <a:prstClr val="white"/>
                </a:solidFill>
                <a:effectLst/>
                <a:uLnTx/>
                <a:uFillTx/>
                <a:latin typeface="Calibri"/>
                <a:ea typeface="+mn-ea"/>
                <a:cs typeface="+mn-cs"/>
              </a:endParaRPr>
            </a:p>
          </p:txBody>
        </p:sp>
        <p:sp>
          <p:nvSpPr>
            <p:cNvPr id="32" name="Rectangle 31">
              <a:extLst>
                <a:ext uri="{FF2B5EF4-FFF2-40B4-BE49-F238E27FC236}">
                  <a16:creationId xmlns:a16="http://schemas.microsoft.com/office/drawing/2014/main" id="{1A79BB0F-CD8B-334B-8DCC-6748ABC97E3C}"/>
                </a:ext>
              </a:extLst>
            </p:cNvPr>
            <p:cNvSpPr/>
            <p:nvPr/>
          </p:nvSpPr>
          <p:spPr>
            <a:xfrm>
              <a:off x="6307370" y="1781059"/>
              <a:ext cx="1829249" cy="419049"/>
            </a:xfrm>
            <a:prstGeom prst="rect">
              <a:avLst/>
            </a:prstGeom>
            <a:solidFill>
              <a:schemeClr val="accent2"/>
            </a:solidFill>
            <a:ln>
              <a:noFill/>
            </a:ln>
          </p:spPr>
          <p:style>
            <a:lnRef idx="3">
              <a:schemeClr val="lt1"/>
            </a:lnRef>
            <a:fillRef idx="1">
              <a:schemeClr val="accent4"/>
            </a:fillRef>
            <a:effectRef idx="1">
              <a:schemeClr val="accent4"/>
            </a:effectRef>
            <a:fontRef idx="minor">
              <a:schemeClr val="lt1"/>
            </a:fontRef>
          </p:style>
          <p:txBody>
            <a:bodyPr lIns="32544" tIns="16274" rIns="32544" bIns="16274" rtlCol="0" anchor="ctr"/>
            <a:lstStyle/>
            <a:p>
              <a:pPr marL="0" marR="0" lvl="0" indent="0" algn="ctr" defTabSz="578678" rtl="0" eaLnBrk="1" fontAlgn="auto" latinLnBrk="0" hangingPunct="1">
                <a:lnSpc>
                  <a:spcPct val="100000"/>
                </a:lnSpc>
                <a:spcBef>
                  <a:spcPts val="0"/>
                </a:spcBef>
                <a:spcAft>
                  <a:spcPts val="0"/>
                </a:spcAft>
                <a:buClrTx/>
                <a:buSzTx/>
                <a:buFontTx/>
                <a:buNone/>
                <a:tabLst/>
                <a:defRPr/>
              </a:pPr>
              <a:r>
                <a:rPr kumimoji="0" lang="it-IT" sz="1400" b="0" i="0" u="none" strike="noStrike" kern="1200" cap="none" spc="0" normalizeH="0" baseline="0" noProof="0" dirty="0">
                  <a:ln>
                    <a:noFill/>
                  </a:ln>
                  <a:solidFill>
                    <a:prstClr val="white"/>
                  </a:solidFill>
                  <a:effectLst/>
                  <a:uLnTx/>
                  <a:uFillTx/>
                  <a:latin typeface="Calibri"/>
                  <a:ea typeface="+mn-ea"/>
                  <a:cs typeface="+mn-cs"/>
                </a:rPr>
                <a:t>Endocrine therapy </a:t>
              </a:r>
              <a:br>
                <a:rPr kumimoji="0" lang="it-IT" sz="1400" b="0" i="0" u="none" strike="noStrike" kern="1200" cap="none" spc="0" normalizeH="0" baseline="0" noProof="0" dirty="0">
                  <a:ln>
                    <a:noFill/>
                  </a:ln>
                  <a:solidFill>
                    <a:prstClr val="white"/>
                  </a:solidFill>
                  <a:effectLst/>
                  <a:uLnTx/>
                  <a:uFillTx/>
                  <a:latin typeface="Calibri"/>
                  <a:ea typeface="+mn-ea"/>
                  <a:cs typeface="+mn-cs"/>
                </a:rPr>
              </a:br>
              <a:r>
                <a:rPr kumimoji="0" lang="it-IT" sz="1400" b="0" i="0" u="none" strike="noStrike" kern="1200" cap="none" spc="0" normalizeH="0" baseline="0" noProof="0" dirty="0">
                  <a:ln>
                    <a:noFill/>
                  </a:ln>
                  <a:solidFill>
                    <a:prstClr val="white"/>
                  </a:solidFill>
                  <a:effectLst/>
                  <a:uLnTx/>
                  <a:uFillTx/>
                  <a:latin typeface="Calibri"/>
                  <a:ea typeface="+mn-ea"/>
                  <a:cs typeface="+mn-cs"/>
                </a:rPr>
                <a:t>+ HER2-therapy</a:t>
              </a:r>
              <a:endParaRPr kumimoji="0" lang="fr-FR" sz="1400" b="0" i="0" u="none" strike="noStrike" kern="1200" cap="none" spc="0" normalizeH="0" baseline="0" noProof="0" dirty="0">
                <a:ln>
                  <a:noFill/>
                </a:ln>
                <a:solidFill>
                  <a:prstClr val="white"/>
                </a:solidFill>
                <a:effectLst/>
                <a:uLnTx/>
                <a:uFillTx/>
                <a:latin typeface="Calibri"/>
                <a:ea typeface="+mn-ea"/>
                <a:cs typeface="+mn-cs"/>
              </a:endParaRPr>
            </a:p>
          </p:txBody>
        </p:sp>
        <p:sp>
          <p:nvSpPr>
            <p:cNvPr id="33" name="TextBox 32">
              <a:extLst>
                <a:ext uri="{FF2B5EF4-FFF2-40B4-BE49-F238E27FC236}">
                  <a16:creationId xmlns:a16="http://schemas.microsoft.com/office/drawing/2014/main" id="{4D668858-73BF-E94F-B6E7-123BDE240B45}"/>
                </a:ext>
              </a:extLst>
            </p:cNvPr>
            <p:cNvSpPr txBox="1"/>
            <p:nvPr/>
          </p:nvSpPr>
          <p:spPr>
            <a:xfrm>
              <a:off x="6004221" y="1828722"/>
              <a:ext cx="279452" cy="329308"/>
            </a:xfrm>
            <a:prstGeom prst="rect">
              <a:avLst/>
            </a:prstGeom>
            <a:noFill/>
          </p:spPr>
          <p:txBody>
            <a:bodyPr wrap="none" rtlCol="0">
              <a:spAutoFit/>
            </a:bodyPr>
            <a:lstStyle/>
            <a:p>
              <a:pPr marL="0" marR="0" lvl="0" indent="0" algn="l" defTabSz="578678"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black"/>
                  </a:solidFill>
                  <a:effectLst/>
                  <a:uLnTx/>
                  <a:uFillTx/>
                  <a:latin typeface="Calibri"/>
                  <a:ea typeface="ＭＳ Ｐゴシック" charset="0"/>
                  <a:cs typeface="+mn-cs"/>
                </a:rPr>
                <a:t>or</a:t>
              </a:r>
            </a:p>
          </p:txBody>
        </p:sp>
      </p:grpSp>
      <p:sp>
        <p:nvSpPr>
          <p:cNvPr id="18" name="Rectangle 17">
            <a:extLst>
              <a:ext uri="{FF2B5EF4-FFF2-40B4-BE49-F238E27FC236}">
                <a16:creationId xmlns:a16="http://schemas.microsoft.com/office/drawing/2014/main" id="{C06C0FB9-8820-564B-92BD-62CBB8532E66}"/>
              </a:ext>
            </a:extLst>
          </p:cNvPr>
          <p:cNvSpPr/>
          <p:nvPr/>
        </p:nvSpPr>
        <p:spPr>
          <a:xfrm>
            <a:off x="2640216" y="4572000"/>
            <a:ext cx="7211690" cy="777905"/>
          </a:xfrm>
          <a:prstGeom prst="rect">
            <a:avLst/>
          </a:prstGeom>
          <a:ln>
            <a:solidFill>
              <a:srgbClr val="002060"/>
            </a:solidFill>
          </a:ln>
        </p:spPr>
        <p:txBody>
          <a:bodyPr wrap="square" anchor="t">
            <a:spAutoFit/>
          </a:bodyPr>
          <a:lstStyle/>
          <a:p>
            <a:pPr marL="0" marR="0" lvl="0" indent="0" algn="ctr" defTabSz="578678" rtl="0" eaLnBrk="1" fontAlgn="auto" latinLnBrk="0" hangingPunct="1">
              <a:lnSpc>
                <a:spcPct val="100000"/>
              </a:lnSpc>
              <a:spcBef>
                <a:spcPct val="20000"/>
              </a:spcBef>
              <a:spcAft>
                <a:spcPts val="0"/>
              </a:spcAft>
              <a:buClrTx/>
              <a:buSzTx/>
              <a:buFontTx/>
              <a:buNone/>
              <a:tabLst/>
              <a:defRPr/>
            </a:pPr>
            <a:r>
              <a:rPr kumimoji="0" lang="en-US" sz="2025" b="1" i="1" u="none" strike="noStrike" kern="1200" cap="none" spc="0" normalizeH="0" baseline="0" noProof="0" dirty="0">
                <a:ln>
                  <a:noFill/>
                </a:ln>
                <a:solidFill>
                  <a:prstClr val="black"/>
                </a:solidFill>
                <a:effectLst/>
                <a:uLnTx/>
                <a:uFillTx/>
                <a:latin typeface="Arial Narrow"/>
                <a:ea typeface="ＭＳ Ｐゴシック" charset="0"/>
                <a:cs typeface="Arial Narrow"/>
              </a:rPr>
              <a:t>Efficacy of Chemotherapy + Trastuzumab or lapatinib  </a:t>
            </a:r>
          </a:p>
          <a:p>
            <a:pPr marL="0" marR="0" lvl="0" indent="0" algn="ctr" defTabSz="578678" rtl="0" eaLnBrk="1" fontAlgn="auto" latinLnBrk="0" hangingPunct="1">
              <a:lnSpc>
                <a:spcPct val="100000"/>
              </a:lnSpc>
              <a:spcBef>
                <a:spcPct val="20000"/>
              </a:spcBef>
              <a:spcAft>
                <a:spcPts val="0"/>
              </a:spcAft>
              <a:buClrTx/>
              <a:buSzTx/>
              <a:buFontTx/>
              <a:buNone/>
              <a:tabLst/>
              <a:defRPr/>
            </a:pPr>
            <a:r>
              <a:rPr kumimoji="0" lang="en-US" sz="2025" b="1" i="1" u="none" strike="noStrike" kern="1200" cap="none" spc="0" normalizeH="0" baseline="0" noProof="0" dirty="0">
                <a:ln>
                  <a:noFill/>
                </a:ln>
                <a:solidFill>
                  <a:prstClr val="black"/>
                </a:solidFill>
                <a:effectLst/>
                <a:uLnTx/>
                <a:uFillTx/>
                <a:latin typeface="Arial Narrow"/>
                <a:ea typeface="ＭＳ Ｐゴシック" charset="0"/>
                <a:cs typeface="Arial Narrow"/>
              </a:rPr>
              <a:t>is limited in ≥2</a:t>
            </a:r>
            <a:r>
              <a:rPr kumimoji="0" lang="en-US" sz="2025" b="1" i="1" u="none" strike="noStrike" kern="1200" cap="none" spc="0" normalizeH="0" baseline="30000" noProof="0" dirty="0">
                <a:ln>
                  <a:noFill/>
                </a:ln>
                <a:solidFill>
                  <a:prstClr val="black"/>
                </a:solidFill>
                <a:effectLst/>
                <a:uLnTx/>
                <a:uFillTx/>
                <a:latin typeface="Arial Narrow"/>
                <a:ea typeface="ＭＳ Ｐゴシック" charset="0"/>
                <a:cs typeface="Arial Narrow"/>
              </a:rPr>
              <a:t>rd</a:t>
            </a:r>
            <a:r>
              <a:rPr kumimoji="0" lang="en-US" sz="2025" b="1" i="1" u="none" strike="noStrike" kern="1200" cap="none" spc="0" normalizeH="0" baseline="0" noProof="0" dirty="0">
                <a:ln>
                  <a:noFill/>
                </a:ln>
                <a:solidFill>
                  <a:prstClr val="black"/>
                </a:solidFill>
                <a:effectLst/>
                <a:uLnTx/>
                <a:uFillTx/>
                <a:latin typeface="Arial Narrow"/>
                <a:ea typeface="ＭＳ Ｐゴシック" charset="0"/>
                <a:cs typeface="Arial Narrow"/>
              </a:rPr>
              <a:t> line</a:t>
            </a:r>
          </a:p>
        </p:txBody>
      </p:sp>
    </p:spTree>
    <p:extLst>
      <p:ext uri="{BB962C8B-B14F-4D97-AF65-F5344CB8AC3E}">
        <p14:creationId xmlns:p14="http://schemas.microsoft.com/office/powerpoint/2010/main" val="3679552557"/>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Subtitle 2">
            <a:extLst>
              <a:ext uri="{FF2B5EF4-FFF2-40B4-BE49-F238E27FC236}">
                <a16:creationId xmlns:a16="http://schemas.microsoft.com/office/drawing/2014/main" id="{9C7FDF18-5DF2-8943-B989-48C332DFA9C8}"/>
              </a:ext>
            </a:extLst>
          </p:cNvPr>
          <p:cNvSpPr txBox="1">
            <a:spLocks/>
          </p:cNvSpPr>
          <p:nvPr/>
        </p:nvSpPr>
        <p:spPr>
          <a:xfrm>
            <a:off x="244560" y="2126719"/>
            <a:ext cx="4015527" cy="1932722"/>
          </a:xfrm>
          <a:prstGeom prst="rect">
            <a:avLst/>
          </a:prstGeom>
          <a:solidFill>
            <a:schemeClr val="bg1">
              <a:lumMod val="85000"/>
            </a:schemeClr>
          </a:solidFill>
          <a:ln w="31750">
            <a:noFill/>
          </a:ln>
        </p:spPr>
        <p:txBody>
          <a:bodyPr anchor="ctr">
            <a:noAutofit/>
          </a:bodyPr>
          <a:lstStyle>
            <a:lvl1pPr marL="342900" marR="0" indent="-34290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1pPr>
            <a:lvl2pPr marL="342900" marR="0" indent="-3810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2pPr>
            <a:lvl3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3pPr>
            <a:lvl4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4pPr>
            <a:lvl5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5pPr>
            <a:lvl6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6pPr>
            <a:lvl7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7pPr>
            <a:lvl8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8pPr>
            <a:lvl9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9pPr>
          </a:lstStyle>
          <a:p>
            <a:pPr marL="0" marR="0" lvl="0" indent="0" algn="l" defTabSz="1625519" rtl="0" eaLnBrk="1" fontAlgn="auto" latinLnBrk="0" hangingPunct="1">
              <a:lnSpc>
                <a:spcPct val="100000"/>
              </a:lnSpc>
              <a:spcBef>
                <a:spcPts val="600"/>
              </a:spcBef>
              <a:spcAft>
                <a:spcPts val="0"/>
              </a:spcAft>
              <a:buClrTx/>
              <a:buSzTx/>
              <a:buFontTx/>
              <a:buNone/>
              <a:tabLst/>
              <a:defRPr/>
            </a:pPr>
            <a:r>
              <a:rPr kumimoji="0" lang="en-US" sz="1600" b="1" i="0" u="none" strike="noStrike" kern="0" cap="none" spc="0" normalizeH="0" baseline="0" noProof="0" dirty="0">
                <a:ln>
                  <a:noFill/>
                </a:ln>
                <a:solidFill>
                  <a:srgbClr val="0070C0"/>
                </a:solidFill>
                <a:effectLst/>
                <a:uLnTx/>
                <a:uFillTx/>
                <a:latin typeface="Arial" panose="020B0604020202020204" pitchFamily="34" charset="0"/>
                <a:cs typeface="Arial" panose="020B0604020202020204" pitchFamily="34" charset="0"/>
                <a:sym typeface="Calibri"/>
              </a:rPr>
              <a:t>Patients (N = 524)</a:t>
            </a:r>
          </a:p>
          <a:p>
            <a:pPr marL="228594" marR="0" lvl="0" indent="-228594" algn="l" defTabSz="1625519" rtl="0" eaLnBrk="1" fontAlgn="auto" latinLnBrk="0" hangingPunct="1">
              <a:lnSpc>
                <a:spcPct val="100000"/>
              </a:lnSpc>
              <a:spcBef>
                <a:spcPts val="600"/>
              </a:spcBef>
              <a:spcAft>
                <a:spcPts val="0"/>
              </a:spcAft>
              <a:buClr>
                <a:srgbClr val="113468"/>
              </a:buClr>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alibri"/>
              </a:rPr>
              <a:t>Unresectable or metastatic HER2-positive</a:t>
            </a:r>
            <a:r>
              <a:rPr kumimoji="0" lang="en-US" sz="1400" b="0" i="0" u="none" strike="noStrike" kern="1200" cap="none" spc="0" normalizeH="0" baseline="30000" noProof="0" dirty="0">
                <a:ln>
                  <a:noFill/>
                </a:ln>
                <a:solidFill>
                  <a:srgbClr val="000000"/>
                </a:solidFill>
                <a:effectLst/>
                <a:uLnTx/>
                <a:uFillTx/>
                <a:latin typeface="Arial" panose="020B0604020202020204" pitchFamily="34" charset="0"/>
                <a:cs typeface="Arial" panose="020B0604020202020204" pitchFamily="34" charset="0"/>
                <a:sym typeface="Calibri"/>
              </a:rPr>
              <a:t>a</a:t>
            </a:r>
            <a:r>
              <a:rPr kumimoji="0" lang="en-US" sz="1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alibri"/>
              </a:rPr>
              <a:t> breast cancer </a:t>
            </a:r>
          </a:p>
          <a:p>
            <a:pPr marL="228594" marR="0" lvl="0" indent="-228594" algn="l" defTabSz="1625519" rtl="0" eaLnBrk="1" fontAlgn="auto" latinLnBrk="0" hangingPunct="1">
              <a:lnSpc>
                <a:spcPct val="100000"/>
              </a:lnSpc>
              <a:spcBef>
                <a:spcPts val="600"/>
              </a:spcBef>
              <a:spcAft>
                <a:spcPts val="0"/>
              </a:spcAft>
              <a:buClr>
                <a:srgbClr val="113468"/>
              </a:buClr>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alibri"/>
              </a:rPr>
              <a:t>Previously treated with trastuzumab </a:t>
            </a:r>
            <a:r>
              <a:rPr kumimoji="0" lang="en-US" sz="14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Calibri"/>
              </a:rPr>
              <a:t>and a taxane in metastatic or (neo)adjuvant setting with recurrence within 6 months of therapy</a:t>
            </a:r>
            <a:r>
              <a:rPr kumimoji="0" lang="en-US" sz="1400" b="0" i="0" u="none" strike="noStrike" kern="1200" cap="none" spc="0" normalizeH="0" baseline="30000" noProof="0" dirty="0">
                <a:ln>
                  <a:noFill/>
                </a:ln>
                <a:solidFill>
                  <a:prstClr val="black"/>
                </a:solidFill>
                <a:effectLst/>
                <a:uLnTx/>
                <a:uFillTx/>
                <a:latin typeface="Arial" panose="020B0604020202020204" pitchFamily="34" charset="0"/>
                <a:cs typeface="Arial" panose="020B0604020202020204" pitchFamily="34" charset="0"/>
                <a:sym typeface="Calibri"/>
              </a:rPr>
              <a:t>b</a:t>
            </a:r>
          </a:p>
        </p:txBody>
      </p:sp>
      <p:sp>
        <p:nvSpPr>
          <p:cNvPr id="3" name="Title 2">
            <a:extLst>
              <a:ext uri="{FF2B5EF4-FFF2-40B4-BE49-F238E27FC236}">
                <a16:creationId xmlns:a16="http://schemas.microsoft.com/office/drawing/2014/main" id="{774D9DD4-0357-2949-B92B-B0E00E261657}"/>
              </a:ext>
            </a:extLst>
          </p:cNvPr>
          <p:cNvSpPr>
            <a:spLocks noGrp="1"/>
          </p:cNvSpPr>
          <p:nvPr>
            <p:ph type="ctrTitle"/>
          </p:nvPr>
        </p:nvSpPr>
        <p:spPr>
          <a:xfrm>
            <a:off x="479999" y="624977"/>
            <a:ext cx="11486715" cy="446204"/>
          </a:xfrm>
        </p:spPr>
        <p:txBody>
          <a:bodyPr/>
          <a:lstStyle/>
          <a:p>
            <a:r>
              <a:rPr lang="en-US" sz="2800" dirty="0">
                <a:solidFill>
                  <a:schemeClr val="tx1"/>
                </a:solidFill>
              </a:rPr>
              <a:t>Updated OS Analysis of DESTINY-Breast03</a:t>
            </a:r>
            <a:endParaRPr lang="en-US" sz="2800" strike="sngStrike" dirty="0">
              <a:solidFill>
                <a:srgbClr val="FF0000"/>
              </a:solidFill>
            </a:endParaRPr>
          </a:p>
        </p:txBody>
      </p:sp>
      <p:sp>
        <p:nvSpPr>
          <p:cNvPr id="4" name="Subtitle 3">
            <a:extLst>
              <a:ext uri="{FF2B5EF4-FFF2-40B4-BE49-F238E27FC236}">
                <a16:creationId xmlns:a16="http://schemas.microsoft.com/office/drawing/2014/main" id="{8CABB62F-CC59-7C4D-9942-14C0F638EAE1}"/>
              </a:ext>
            </a:extLst>
          </p:cNvPr>
          <p:cNvSpPr>
            <a:spLocks noGrp="1"/>
          </p:cNvSpPr>
          <p:nvPr>
            <p:ph type="subTitle" idx="2"/>
          </p:nvPr>
        </p:nvSpPr>
        <p:spPr>
          <a:xfrm>
            <a:off x="498801" y="920871"/>
            <a:ext cx="11213200" cy="450729"/>
          </a:xfrm>
        </p:spPr>
        <p:txBody>
          <a:bodyPr/>
          <a:lstStyle/>
          <a:p>
            <a:r>
              <a:rPr lang="en-US" sz="2400" dirty="0">
                <a:solidFill>
                  <a:schemeClr val="tx1"/>
                </a:solidFill>
              </a:rPr>
              <a:t>Randomized, open-label, multicenter study (NCT03529110)</a:t>
            </a:r>
          </a:p>
          <a:p>
            <a:endParaRPr lang="en-US" sz="2400" dirty="0">
              <a:solidFill>
                <a:schemeClr val="tx1"/>
              </a:solidFill>
            </a:endParaRPr>
          </a:p>
        </p:txBody>
      </p:sp>
      <p:cxnSp>
        <p:nvCxnSpPr>
          <p:cNvPr id="17" name="Straight Arrow Connector 16">
            <a:extLst>
              <a:ext uri="{FF2B5EF4-FFF2-40B4-BE49-F238E27FC236}">
                <a16:creationId xmlns:a16="http://schemas.microsoft.com/office/drawing/2014/main" id="{31E93BDD-D320-CE47-8665-46A1BA047093}"/>
              </a:ext>
            </a:extLst>
          </p:cNvPr>
          <p:cNvCxnSpPr>
            <a:cxnSpLocks/>
            <a:stCxn id="28" idx="3"/>
          </p:cNvCxnSpPr>
          <p:nvPr/>
        </p:nvCxnSpPr>
        <p:spPr>
          <a:xfrm>
            <a:off x="4260087" y="3093080"/>
            <a:ext cx="1242959" cy="0"/>
          </a:xfrm>
          <a:prstGeom prst="straightConnector1">
            <a:avLst/>
          </a:prstGeom>
          <a:noFill/>
          <a:ln w="22225" cap="flat" cmpd="sng" algn="ctr">
            <a:solidFill>
              <a:srgbClr val="000000"/>
            </a:solidFill>
            <a:prstDash val="solid"/>
            <a:tailEnd type="triangle"/>
          </a:ln>
          <a:effectLst/>
        </p:spPr>
      </p:cxnSp>
      <p:cxnSp>
        <p:nvCxnSpPr>
          <p:cNvPr id="18" name="Straight Connector 17">
            <a:extLst>
              <a:ext uri="{FF2B5EF4-FFF2-40B4-BE49-F238E27FC236}">
                <a16:creationId xmlns:a16="http://schemas.microsoft.com/office/drawing/2014/main" id="{44F11091-0809-9140-AE1F-CA92987BDB83}"/>
              </a:ext>
            </a:extLst>
          </p:cNvPr>
          <p:cNvCxnSpPr/>
          <p:nvPr/>
        </p:nvCxnSpPr>
        <p:spPr>
          <a:xfrm>
            <a:off x="5753923" y="2266693"/>
            <a:ext cx="0" cy="1728216"/>
          </a:xfrm>
          <a:prstGeom prst="line">
            <a:avLst/>
          </a:prstGeom>
          <a:noFill/>
          <a:ln w="22225" cap="flat" cmpd="sng" algn="ctr">
            <a:solidFill>
              <a:srgbClr val="000000"/>
            </a:solidFill>
            <a:prstDash val="solid"/>
          </a:ln>
          <a:effectLst/>
        </p:spPr>
      </p:cxnSp>
      <p:cxnSp>
        <p:nvCxnSpPr>
          <p:cNvPr id="19" name="Straight Arrow Connector 18">
            <a:extLst>
              <a:ext uri="{FF2B5EF4-FFF2-40B4-BE49-F238E27FC236}">
                <a16:creationId xmlns:a16="http://schemas.microsoft.com/office/drawing/2014/main" id="{8A3CC4FD-EB10-9D4E-9614-0E7E65C53A68}"/>
              </a:ext>
            </a:extLst>
          </p:cNvPr>
          <p:cNvCxnSpPr/>
          <p:nvPr/>
        </p:nvCxnSpPr>
        <p:spPr>
          <a:xfrm>
            <a:off x="5753923" y="3994363"/>
            <a:ext cx="731520" cy="0"/>
          </a:xfrm>
          <a:prstGeom prst="straightConnector1">
            <a:avLst/>
          </a:prstGeom>
          <a:noFill/>
          <a:ln w="22225" cap="flat" cmpd="sng" algn="ctr">
            <a:solidFill>
              <a:srgbClr val="000000"/>
            </a:solidFill>
            <a:prstDash val="solid"/>
            <a:tailEnd type="triangle"/>
          </a:ln>
          <a:effectLst/>
        </p:spPr>
      </p:cxnSp>
      <p:cxnSp>
        <p:nvCxnSpPr>
          <p:cNvPr id="20" name="Straight Arrow Connector 19">
            <a:extLst>
              <a:ext uri="{FF2B5EF4-FFF2-40B4-BE49-F238E27FC236}">
                <a16:creationId xmlns:a16="http://schemas.microsoft.com/office/drawing/2014/main" id="{862195E0-3576-7F48-9BB1-52A90B27AD2D}"/>
              </a:ext>
            </a:extLst>
          </p:cNvPr>
          <p:cNvCxnSpPr/>
          <p:nvPr/>
        </p:nvCxnSpPr>
        <p:spPr>
          <a:xfrm>
            <a:off x="5753923" y="2270337"/>
            <a:ext cx="731520" cy="0"/>
          </a:xfrm>
          <a:prstGeom prst="straightConnector1">
            <a:avLst/>
          </a:prstGeom>
          <a:noFill/>
          <a:ln w="22225" cap="flat" cmpd="sng" algn="ctr">
            <a:solidFill>
              <a:srgbClr val="000000"/>
            </a:solidFill>
            <a:prstDash val="solid"/>
            <a:tailEnd type="triangle"/>
          </a:ln>
          <a:effectLst/>
        </p:spPr>
      </p:cxnSp>
      <p:sp>
        <p:nvSpPr>
          <p:cNvPr id="21" name="Oval 20">
            <a:extLst>
              <a:ext uri="{FF2B5EF4-FFF2-40B4-BE49-F238E27FC236}">
                <a16:creationId xmlns:a16="http://schemas.microsoft.com/office/drawing/2014/main" id="{62A10A69-A2C8-C645-BD82-A7936ECD6F00}"/>
              </a:ext>
            </a:extLst>
          </p:cNvPr>
          <p:cNvSpPr/>
          <p:nvPr/>
        </p:nvSpPr>
        <p:spPr>
          <a:xfrm>
            <a:off x="5243841" y="2638550"/>
            <a:ext cx="1051559" cy="1001479"/>
          </a:xfrm>
          <a:prstGeom prst="ellipse">
            <a:avLst/>
          </a:prstGeom>
          <a:solidFill>
            <a:srgbClr val="000000"/>
          </a:solidFill>
          <a:ln w="25400" cap="flat" cmpd="sng" algn="ctr">
            <a:noFill/>
            <a:prstDash val="solid"/>
          </a:ln>
          <a:effectLst/>
        </p:spPr>
        <p:txBody>
          <a:bodyPr lIns="48000" tIns="48000" rIns="48000" bIns="48000" rtlCol="0" anchor="ctr"/>
          <a:lstStyle/>
          <a:p>
            <a:pPr marL="0" marR="0" lvl="0" indent="0" algn="ctr" defTabSz="914354"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panose="020B0604020202020204"/>
                <a:ea typeface="+mn-ea"/>
                <a:cs typeface="+mn-cs"/>
              </a:rPr>
              <a:t>R</a:t>
            </a:r>
          </a:p>
          <a:p>
            <a:pPr marL="0" marR="0" lvl="0" indent="0" algn="ctr" defTabSz="914354" rtl="0" eaLnBrk="1" fontAlgn="base" latinLnBrk="0" hangingPunct="1">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panose="020B0604020202020204"/>
                <a:ea typeface="+mn-ea"/>
                <a:cs typeface="+mn-cs"/>
              </a:rPr>
              <a:t>1:1</a:t>
            </a:r>
          </a:p>
        </p:txBody>
      </p:sp>
      <p:sp>
        <p:nvSpPr>
          <p:cNvPr id="22" name="Rectangle 21">
            <a:extLst>
              <a:ext uri="{FF2B5EF4-FFF2-40B4-BE49-F238E27FC236}">
                <a16:creationId xmlns:a16="http://schemas.microsoft.com/office/drawing/2014/main" id="{025B87AD-058B-DE49-A6EA-B699602755C8}"/>
              </a:ext>
            </a:extLst>
          </p:cNvPr>
          <p:cNvSpPr/>
          <p:nvPr/>
        </p:nvSpPr>
        <p:spPr>
          <a:xfrm>
            <a:off x="6546277" y="1882359"/>
            <a:ext cx="2164803" cy="831156"/>
          </a:xfrm>
          <a:prstGeom prst="rect">
            <a:avLst/>
          </a:prstGeom>
          <a:solidFill>
            <a:srgbClr val="002985"/>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600" b="1" i="0" u="none" strike="noStrike" kern="1200" cap="none" spc="0" normalizeH="0" baseline="0" noProof="0" dirty="0">
                <a:ln>
                  <a:noFill/>
                </a:ln>
                <a:solidFill>
                  <a:prstClr val="white"/>
                </a:solidFill>
                <a:effectLst/>
                <a:uLnTx/>
                <a:uFillTx/>
                <a:latin typeface="Arial" panose="020B0604020202020204" pitchFamily="34" charset="0"/>
                <a:ea typeface="Meiryo UI" pitchFamily="50" charset="-128"/>
                <a:cs typeface="Arial" panose="020B0604020202020204" pitchFamily="34" charset="0"/>
              </a:rPr>
              <a:t>T-DXd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600" b="1" i="0" u="none" strike="noStrike" kern="1200" cap="none" spc="0" normalizeH="0" baseline="0" noProof="0" dirty="0">
                <a:ln>
                  <a:noFill/>
                </a:ln>
                <a:solidFill>
                  <a:prstClr val="white"/>
                </a:solidFill>
                <a:effectLst/>
                <a:uLnTx/>
                <a:uFillTx/>
                <a:latin typeface="Arial" panose="020B0604020202020204" pitchFamily="34" charset="0"/>
                <a:ea typeface="Meiryo UI" pitchFamily="50" charset="-128"/>
                <a:cs typeface="Arial" panose="020B0604020202020204" pitchFamily="34" charset="0"/>
              </a:rPr>
              <a:t>5.4 mg/kg Q3W</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600" b="1" i="0" u="none" strike="noStrike" kern="1200" cap="none" spc="0" normalizeH="0" baseline="0" noProof="0" dirty="0">
                <a:ln>
                  <a:noFill/>
                </a:ln>
                <a:solidFill>
                  <a:prstClr val="white"/>
                </a:solidFill>
                <a:effectLst/>
                <a:uLnTx/>
                <a:uFillTx/>
                <a:latin typeface="Arial" panose="020B0604020202020204" pitchFamily="34" charset="0"/>
                <a:ea typeface="Meiryo UI" pitchFamily="50" charset="-128"/>
                <a:cs typeface="Arial" panose="020B0604020202020204" pitchFamily="34" charset="0"/>
              </a:rPr>
              <a:t>(n = 261)</a:t>
            </a:r>
            <a:endParaRPr kumimoji="0" lang="en-US" altLang="ja-JP" sz="1600" b="0" i="0" u="none" strike="noStrike" kern="1200" cap="none" spc="0" normalizeH="0" baseline="30000" noProof="0" dirty="0">
              <a:ln>
                <a:noFill/>
              </a:ln>
              <a:solidFill>
                <a:prstClr val="white"/>
              </a:solidFill>
              <a:effectLst/>
              <a:uLnTx/>
              <a:uFillTx/>
              <a:latin typeface="Arial" panose="020B0604020202020204" pitchFamily="34" charset="0"/>
              <a:ea typeface="Meiryo UI" pitchFamily="50" charset="-128"/>
              <a:cs typeface="Arial" panose="020B0604020202020204" pitchFamily="34" charset="0"/>
            </a:endParaRPr>
          </a:p>
        </p:txBody>
      </p:sp>
      <p:sp>
        <p:nvSpPr>
          <p:cNvPr id="23" name="Rectangle 22">
            <a:extLst>
              <a:ext uri="{FF2B5EF4-FFF2-40B4-BE49-F238E27FC236}">
                <a16:creationId xmlns:a16="http://schemas.microsoft.com/office/drawing/2014/main" id="{CFCF67F2-BEBF-1D49-8446-7E547746D4D7}"/>
              </a:ext>
            </a:extLst>
          </p:cNvPr>
          <p:cNvSpPr/>
          <p:nvPr/>
        </p:nvSpPr>
        <p:spPr>
          <a:xfrm>
            <a:off x="6572904" y="3457174"/>
            <a:ext cx="2164809" cy="831156"/>
          </a:xfrm>
          <a:prstGeom prst="rect">
            <a:avLst/>
          </a:prstGeom>
          <a:solidFill>
            <a:srgbClr val="6E6E6E"/>
          </a:solidFill>
          <a:ln>
            <a:noFill/>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600" b="1" i="0" u="none" strike="noStrike" kern="1200" cap="none" spc="0" normalizeH="0" baseline="0" noProof="0" dirty="0">
                <a:ln>
                  <a:noFill/>
                </a:ln>
                <a:solidFill>
                  <a:srgbClr val="FFFFFF"/>
                </a:solidFill>
                <a:effectLst/>
                <a:uLnTx/>
                <a:uFillTx/>
                <a:latin typeface="Arial" panose="020B0604020202020204" pitchFamily="34" charset="0"/>
                <a:ea typeface="Meiryo UI" pitchFamily="50" charset="-128"/>
                <a:cs typeface="Arial" panose="020B0604020202020204" pitchFamily="34" charset="0"/>
              </a:rPr>
              <a:t>T-DM1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600" b="1" i="0" u="none" strike="noStrike" kern="1200" cap="none" spc="0" normalizeH="0" baseline="0" noProof="0" dirty="0">
                <a:ln>
                  <a:noFill/>
                </a:ln>
                <a:solidFill>
                  <a:srgbClr val="FFFFFF"/>
                </a:solidFill>
                <a:effectLst/>
                <a:uLnTx/>
                <a:uFillTx/>
                <a:latin typeface="Arial" panose="020B0604020202020204" pitchFamily="34" charset="0"/>
                <a:ea typeface="Meiryo UI" pitchFamily="50" charset="-128"/>
                <a:cs typeface="Arial" panose="020B0604020202020204" pitchFamily="34" charset="0"/>
              </a:rPr>
              <a:t>3.6 mg/kg Q3W</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600" b="1" i="0" u="none" strike="noStrike" kern="1200" cap="none" spc="0" normalizeH="0" baseline="0" noProof="0" dirty="0">
                <a:ln>
                  <a:noFill/>
                </a:ln>
                <a:solidFill>
                  <a:srgbClr val="FFFFFF"/>
                </a:solidFill>
                <a:effectLst/>
                <a:uLnTx/>
                <a:uFillTx/>
                <a:latin typeface="Arial" panose="020B0604020202020204" pitchFamily="34" charset="0"/>
                <a:ea typeface="Meiryo UI" pitchFamily="50" charset="-128"/>
                <a:cs typeface="Arial" panose="020B0604020202020204" pitchFamily="34" charset="0"/>
              </a:rPr>
              <a:t>(n = 263)</a:t>
            </a:r>
            <a:endParaRPr kumimoji="0" lang="en-US" altLang="ja-JP" sz="1600" b="0" i="0" u="none" strike="noStrike" kern="1200" cap="none" spc="0" normalizeH="0" baseline="30000" noProof="0" dirty="0">
              <a:ln>
                <a:noFill/>
              </a:ln>
              <a:solidFill>
                <a:srgbClr val="FFFFFF"/>
              </a:solidFill>
              <a:effectLst/>
              <a:uLnTx/>
              <a:uFillTx/>
              <a:latin typeface="Arial" panose="020B0604020202020204" pitchFamily="34" charset="0"/>
              <a:ea typeface="Meiryo UI" pitchFamily="50" charset="-128"/>
              <a:cs typeface="Arial" panose="020B0604020202020204" pitchFamily="34" charset="0"/>
            </a:endParaRPr>
          </a:p>
        </p:txBody>
      </p:sp>
      <p:sp>
        <p:nvSpPr>
          <p:cNvPr id="26" name="Rectangle 25">
            <a:extLst>
              <a:ext uri="{FF2B5EF4-FFF2-40B4-BE49-F238E27FC236}">
                <a16:creationId xmlns:a16="http://schemas.microsoft.com/office/drawing/2014/main" id="{B53104BB-234F-7A40-91FB-D83928226595}"/>
              </a:ext>
            </a:extLst>
          </p:cNvPr>
          <p:cNvSpPr/>
          <p:nvPr/>
        </p:nvSpPr>
        <p:spPr>
          <a:xfrm>
            <a:off x="4606323" y="4323085"/>
            <a:ext cx="2430149" cy="1048664"/>
          </a:xfrm>
          <a:prstGeom prst="rect">
            <a:avLst/>
          </a:prstGeom>
          <a:noFill/>
          <a:ln w="9525" cap="flat" cmpd="sng" algn="ctr">
            <a:noFill/>
            <a:prstDash val="solid"/>
          </a:ln>
          <a:effectLst/>
        </p:spPr>
        <p:txBody>
          <a:bodyPr wrap="square" rIns="0" rtlCol="0" anchor="ctr"/>
          <a:lstStyle/>
          <a:p>
            <a:pPr marL="0" marR="0" lvl="0" indent="0" algn="l" defTabSz="914354" rtl="0" eaLnBrk="1" fontAlgn="base" latinLnBrk="0" hangingPunct="1">
              <a:lnSpc>
                <a:spcPct val="100000"/>
              </a:lnSpc>
              <a:spcBef>
                <a:spcPct val="0"/>
              </a:spcBef>
              <a:spcAft>
                <a:spcPct val="0"/>
              </a:spcAft>
              <a:buClrTx/>
              <a:buSzTx/>
              <a:buFontTx/>
              <a:buNone/>
              <a:tabLst/>
              <a:defRPr/>
            </a:pPr>
            <a:endParaRPr kumimoji="0" lang="en-GB" sz="933"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sp>
        <p:nvSpPr>
          <p:cNvPr id="29" name="Subtitle 2">
            <a:extLst>
              <a:ext uri="{FF2B5EF4-FFF2-40B4-BE49-F238E27FC236}">
                <a16:creationId xmlns:a16="http://schemas.microsoft.com/office/drawing/2014/main" id="{8D4243D1-AB1C-E449-A139-D6E1D77175A0}"/>
              </a:ext>
            </a:extLst>
          </p:cNvPr>
          <p:cNvSpPr txBox="1">
            <a:spLocks/>
          </p:cNvSpPr>
          <p:nvPr/>
        </p:nvSpPr>
        <p:spPr>
          <a:xfrm>
            <a:off x="9098578" y="1790237"/>
            <a:ext cx="2750522" cy="2605685"/>
          </a:xfrm>
          <a:prstGeom prst="rect">
            <a:avLst/>
          </a:prstGeom>
          <a:solidFill>
            <a:schemeClr val="bg1">
              <a:lumMod val="85000"/>
            </a:schemeClr>
          </a:solidFill>
          <a:ln w="31750">
            <a:noFill/>
          </a:ln>
        </p:spPr>
        <p:txBody>
          <a:bodyPr anchor="ctr">
            <a:noAutofit/>
          </a:bodyPr>
          <a:lstStyle>
            <a:lvl1pPr marL="342900" marR="0" indent="-34290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1pPr>
            <a:lvl2pPr marL="342900" marR="0" indent="-3810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2pPr>
            <a:lvl3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3pPr>
            <a:lvl4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4pPr>
            <a:lvl5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5pPr>
            <a:lvl6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6pPr>
            <a:lvl7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7pPr>
            <a:lvl8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8pPr>
            <a:lvl9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9pPr>
          </a:lstStyle>
          <a:p>
            <a:pPr marL="0" marR="0" lvl="0" indent="0" algn="l" defTabSz="1625519" rtl="0" eaLnBrk="1" fontAlgn="auto" latinLnBrk="0" hangingPunct="1">
              <a:lnSpc>
                <a:spcPct val="100000"/>
              </a:lnSpc>
              <a:spcBef>
                <a:spcPts val="600"/>
              </a:spcBef>
              <a:spcAft>
                <a:spcPts val="0"/>
              </a:spcAft>
              <a:buClrTx/>
              <a:buSzTx/>
              <a:buFontTx/>
              <a:buNone/>
              <a:tabLst/>
              <a:defRPr/>
            </a:pPr>
            <a:r>
              <a:rPr kumimoji="0" lang="en-US" sz="1600" b="1" i="0" u="none" strike="noStrike" kern="0" cap="none" spc="0" normalizeH="0" baseline="0" noProof="0" dirty="0">
                <a:ln>
                  <a:noFill/>
                </a:ln>
                <a:solidFill>
                  <a:srgbClr val="0070C0"/>
                </a:solidFill>
                <a:effectLst/>
                <a:uLnTx/>
                <a:uFillTx/>
                <a:latin typeface="Arial" panose="020B0604020202020204" pitchFamily="34" charset="0"/>
                <a:cs typeface="Arial" panose="020B0604020202020204" pitchFamily="34" charset="0"/>
                <a:sym typeface="Calibri"/>
              </a:rPr>
              <a:t>Primary endpoint</a:t>
            </a:r>
          </a:p>
          <a:p>
            <a:pPr marL="228594" marR="0" lvl="0" indent="-228594" algn="l" defTabSz="1625519" rtl="0" eaLnBrk="1" fontAlgn="auto" latinLnBrk="0" hangingPunct="1">
              <a:lnSpc>
                <a:spcPct val="100000"/>
              </a:lnSpc>
              <a:spcBef>
                <a:spcPts val="600"/>
              </a:spcBef>
              <a:spcAft>
                <a:spcPts val="0"/>
              </a:spcAft>
              <a:buClr>
                <a:srgbClr val="113468"/>
              </a:buClr>
              <a:buSzTx/>
              <a:buFont typeface="Arial" panose="020B0604020202020204" pitchFamily="34" charset="0"/>
              <a:buChar char="•"/>
              <a:tabLst/>
              <a:defRPr/>
            </a:pPr>
            <a:r>
              <a:rPr kumimoji="0" lang="en-U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alibri"/>
              </a:rPr>
              <a:t>PFS (BICR)</a:t>
            </a:r>
            <a:endParaRPr kumimoji="0" lang="en-US" sz="1400" b="1" i="0" u="none" strike="noStrike" kern="0" cap="none" spc="0" normalizeH="0" baseline="0" noProof="0" dirty="0">
              <a:ln>
                <a:noFill/>
              </a:ln>
              <a:solidFill>
                <a:srgbClr val="4472C4"/>
              </a:solidFill>
              <a:effectLst/>
              <a:uLnTx/>
              <a:uFillTx/>
              <a:latin typeface="Arial" panose="020B0604020202020204" pitchFamily="34" charset="0"/>
              <a:cs typeface="Arial" panose="020B0604020202020204" pitchFamily="34" charset="0"/>
              <a:sym typeface="Calibri"/>
            </a:endParaRPr>
          </a:p>
          <a:p>
            <a:pPr marL="0" marR="0" lvl="0" indent="0" algn="l" defTabSz="1625519" rtl="0" eaLnBrk="1" fontAlgn="auto" latinLnBrk="0" hangingPunct="1">
              <a:lnSpc>
                <a:spcPct val="100000"/>
              </a:lnSpc>
              <a:spcBef>
                <a:spcPts val="600"/>
              </a:spcBef>
              <a:spcAft>
                <a:spcPts val="0"/>
              </a:spcAft>
              <a:buClrTx/>
              <a:buSzTx/>
              <a:buFontTx/>
              <a:buNone/>
              <a:tabLst/>
              <a:defRPr/>
            </a:pPr>
            <a:r>
              <a:rPr kumimoji="0" lang="en-US" sz="1600" b="1" i="0" u="none" strike="noStrike" kern="0" cap="none" spc="0" normalizeH="0" baseline="0" noProof="0" dirty="0">
                <a:ln>
                  <a:noFill/>
                </a:ln>
                <a:solidFill>
                  <a:srgbClr val="0070C0"/>
                </a:solidFill>
                <a:effectLst/>
                <a:uLnTx/>
                <a:uFillTx/>
                <a:latin typeface="Arial" panose="020B0604020202020204" pitchFamily="34" charset="0"/>
                <a:cs typeface="Arial" panose="020B0604020202020204" pitchFamily="34" charset="0"/>
                <a:sym typeface="Calibri"/>
              </a:rPr>
              <a:t>Key secondary endpoint</a:t>
            </a:r>
          </a:p>
          <a:p>
            <a:pPr marL="228594" marR="0" lvl="0" indent="-228594" algn="l" defTabSz="1625519" rtl="0" eaLnBrk="1" fontAlgn="auto" latinLnBrk="0" hangingPunct="1">
              <a:lnSpc>
                <a:spcPct val="100000"/>
              </a:lnSpc>
              <a:spcBef>
                <a:spcPts val="600"/>
              </a:spcBef>
              <a:spcAft>
                <a:spcPts val="0"/>
              </a:spcAft>
              <a:buClr>
                <a:srgbClr val="113468"/>
              </a:buClr>
              <a:buSzTx/>
              <a:buFont typeface="Arial" panose="020B0604020202020204" pitchFamily="34" charset="0"/>
              <a:buChar char="•"/>
              <a:tabLst/>
              <a:defRPr/>
            </a:pPr>
            <a:r>
              <a:rPr kumimoji="0" lang="en-U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alibri"/>
              </a:rPr>
              <a:t>OS</a:t>
            </a:r>
            <a:r>
              <a:rPr kumimoji="0" lang="en-US" sz="1400" b="0" i="0" u="none" strike="noStrike" kern="0" cap="none" spc="0" normalizeH="0" baseline="30000" noProof="0" dirty="0">
                <a:ln>
                  <a:noFill/>
                </a:ln>
                <a:solidFill>
                  <a:srgbClr val="000000"/>
                </a:solidFill>
                <a:effectLst/>
                <a:uLnTx/>
                <a:uFillTx/>
                <a:latin typeface="Arial" panose="020B0604020202020204" pitchFamily="34" charset="0"/>
                <a:cs typeface="Arial" panose="020B0604020202020204" pitchFamily="34" charset="0"/>
                <a:sym typeface="Calibri"/>
              </a:rPr>
              <a:t>c</a:t>
            </a:r>
            <a:r>
              <a:rPr kumimoji="0" lang="en-US" sz="1600" b="0" i="0" u="none" strike="noStrike" kern="0" cap="none" spc="0" normalizeH="0" baseline="30000" noProof="0" dirty="0">
                <a:ln>
                  <a:noFill/>
                </a:ln>
                <a:solidFill>
                  <a:srgbClr val="000000"/>
                </a:solidFill>
                <a:effectLst/>
                <a:uLnTx/>
                <a:uFillTx/>
                <a:latin typeface="Arial" panose="020B0604020202020204" pitchFamily="34" charset="0"/>
                <a:cs typeface="Arial" panose="020B0604020202020204" pitchFamily="34" charset="0"/>
                <a:sym typeface="Calibri"/>
              </a:rPr>
              <a:t> </a:t>
            </a:r>
            <a:endParaRPr kumimoji="0" lang="en-US" sz="1600" b="1" i="0" u="none" strike="noStrike" kern="0" cap="none" spc="0" normalizeH="0" baseline="30000" noProof="0" dirty="0">
              <a:ln>
                <a:noFill/>
              </a:ln>
              <a:solidFill>
                <a:srgbClr val="113468"/>
              </a:solidFill>
              <a:effectLst/>
              <a:uLnTx/>
              <a:uFillTx/>
              <a:latin typeface="Arial" panose="020B0604020202020204" pitchFamily="34" charset="0"/>
              <a:cs typeface="Arial" panose="020B0604020202020204" pitchFamily="34" charset="0"/>
              <a:sym typeface="Calibri"/>
            </a:endParaRPr>
          </a:p>
          <a:p>
            <a:pPr marL="0" marR="0" lvl="0" indent="0" algn="l" defTabSz="1625519" rtl="0" eaLnBrk="1" fontAlgn="auto" latinLnBrk="0" hangingPunct="1">
              <a:lnSpc>
                <a:spcPct val="100000"/>
              </a:lnSpc>
              <a:spcBef>
                <a:spcPts val="600"/>
              </a:spcBef>
              <a:spcAft>
                <a:spcPts val="0"/>
              </a:spcAft>
              <a:buClr>
                <a:srgbClr val="333399"/>
              </a:buClr>
              <a:buSzTx/>
              <a:buFontTx/>
              <a:buNone/>
              <a:tabLst/>
              <a:defRPr/>
            </a:pPr>
            <a:r>
              <a:rPr kumimoji="0" lang="en-US" sz="1600" b="1" i="0" u="none" strike="noStrike" kern="0" cap="none" spc="0" normalizeH="0" baseline="0" noProof="0" dirty="0">
                <a:ln>
                  <a:noFill/>
                </a:ln>
                <a:solidFill>
                  <a:srgbClr val="0070C0"/>
                </a:solidFill>
                <a:effectLst/>
                <a:uLnTx/>
                <a:uFillTx/>
                <a:latin typeface="Arial" panose="020B0604020202020204" pitchFamily="34" charset="0"/>
                <a:cs typeface="Arial" panose="020B0604020202020204" pitchFamily="34" charset="0"/>
                <a:sym typeface="Calibri"/>
              </a:rPr>
              <a:t>Secondary endpoints</a:t>
            </a:r>
          </a:p>
          <a:p>
            <a:pPr marL="234945" marR="0" lvl="0" indent="-234945" algn="l" defTabSz="1625519" rtl="0" eaLnBrk="1" fontAlgn="auto" latinLnBrk="0" hangingPunct="1">
              <a:lnSpc>
                <a:spcPct val="100000"/>
              </a:lnSpc>
              <a:spcBef>
                <a:spcPts val="600"/>
              </a:spcBef>
              <a:spcAft>
                <a:spcPts val="0"/>
              </a:spcAft>
              <a:buClr>
                <a:srgbClr val="4472C4"/>
              </a:buClr>
              <a:buSzTx/>
              <a:buFont typeface="Arial" panose="020B0604020202020204" pitchFamily="34" charset="0"/>
              <a:buChar char="•"/>
              <a:tabLst/>
              <a:defRPr/>
            </a:pPr>
            <a:r>
              <a:rPr kumimoji="0" lang="en-U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alibri"/>
              </a:rPr>
              <a:t>ORR (BICR and investigator)</a:t>
            </a:r>
          </a:p>
          <a:p>
            <a:pPr marL="234945" marR="0" lvl="0" indent="-234945" algn="l" defTabSz="1625519" rtl="0" eaLnBrk="1" fontAlgn="auto" latinLnBrk="0" hangingPunct="1">
              <a:lnSpc>
                <a:spcPct val="100000"/>
              </a:lnSpc>
              <a:spcBef>
                <a:spcPts val="600"/>
              </a:spcBef>
              <a:spcAft>
                <a:spcPts val="0"/>
              </a:spcAft>
              <a:buClr>
                <a:srgbClr val="4472C4"/>
              </a:buClr>
              <a:buSzTx/>
              <a:buFont typeface="Arial" panose="020B0604020202020204" pitchFamily="34" charset="0"/>
              <a:buChar char="•"/>
              <a:tabLst/>
              <a:defRPr/>
            </a:pPr>
            <a:r>
              <a:rPr kumimoji="0" lang="en-U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alibri"/>
              </a:rPr>
              <a:t>DoR (BICR)</a:t>
            </a:r>
          </a:p>
          <a:p>
            <a:pPr marL="234945" marR="0" lvl="0" indent="-234945" algn="l" defTabSz="1625519" rtl="0" eaLnBrk="1" fontAlgn="auto" latinLnBrk="0" hangingPunct="1">
              <a:lnSpc>
                <a:spcPct val="100000"/>
              </a:lnSpc>
              <a:spcBef>
                <a:spcPts val="600"/>
              </a:spcBef>
              <a:spcAft>
                <a:spcPts val="0"/>
              </a:spcAft>
              <a:buClr>
                <a:srgbClr val="4472C4"/>
              </a:buClr>
              <a:buSzTx/>
              <a:buFont typeface="Arial" panose="020B0604020202020204" pitchFamily="34" charset="0"/>
              <a:buChar char="•"/>
              <a:tabLst/>
              <a:defRPr/>
            </a:pPr>
            <a:r>
              <a:rPr kumimoji="0" lang="en-U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alibri"/>
              </a:rPr>
              <a:t>Safety</a:t>
            </a:r>
          </a:p>
        </p:txBody>
      </p:sp>
      <p:sp>
        <p:nvSpPr>
          <p:cNvPr id="24" name="TextBox 23">
            <a:extLst>
              <a:ext uri="{FF2B5EF4-FFF2-40B4-BE49-F238E27FC236}">
                <a16:creationId xmlns:a16="http://schemas.microsoft.com/office/drawing/2014/main" id="{16A006B4-6CED-074D-88E4-5BFE52A4DC1A}"/>
              </a:ext>
            </a:extLst>
          </p:cNvPr>
          <p:cNvSpPr txBox="1"/>
          <p:nvPr/>
        </p:nvSpPr>
        <p:spPr>
          <a:xfrm>
            <a:off x="237413" y="5859568"/>
            <a:ext cx="11811000" cy="584775"/>
          </a:xfrm>
          <a:prstGeom prst="rect">
            <a:avLst/>
          </a:prstGeom>
          <a:noFill/>
        </p:spPr>
        <p:txBody>
          <a:bodyPr wrap="square"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BICR, blinded independent central review; DoR, duration of response; HER2, human epidermal growth factor receptor 2; IHC, immunohistochemistry; ISH, in situ hybridization; ORR, objective response rate; OS, overall survival; PFS, progression-free survival; Q3W, every 3 weeks; R, randomization; T-DM1, t</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Narrow"/>
              </a:rPr>
              <a:t>rastuzumab emtansine; </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T-DXd, </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Narrow"/>
              </a:rPr>
              <a:t>trastuzumab deruxtecan</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HER2 IHC 3+ or IHC 2+/ISH+ based on central confirmation. </a:t>
            </a:r>
            <a:r>
              <a:rPr kumimoji="0" lang="en-US" sz="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b</a:t>
            </a:r>
            <a:r>
              <a:rPr kumimoji="0" lang="en-GB"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Progression during or within 6 months after completing adjuvant therapy involving trastuzumab and a taxane. </a:t>
            </a:r>
            <a:r>
              <a:rPr kumimoji="0" lang="en-GB" sz="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c</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80% powered at 2-sided significance level of 5%. </a:t>
            </a:r>
            <a:r>
              <a:rPr kumimoji="0" lang="en-US" sz="800" b="0" i="0" u="none" strike="noStrike" kern="1200" cap="none" spc="0" normalizeH="0" baseline="30000" noProof="0" dirty="0" err="1">
                <a:ln>
                  <a:noFill/>
                </a:ln>
                <a:solidFill>
                  <a:prstClr val="black"/>
                </a:solidFill>
                <a:effectLst/>
                <a:uLnTx/>
                <a:uFillTx/>
                <a:latin typeface="Arial" panose="020B0604020202020204" pitchFamily="34" charset="0"/>
                <a:ea typeface="+mn-ea"/>
                <a:cs typeface="Arial" panose="020B0604020202020204" pitchFamily="34" charset="0"/>
              </a:rPr>
              <a:t>d</a:t>
            </a:r>
            <a:r>
              <a:rPr kumimoji="0" lang="en-US" sz="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Information</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fraction of 61%, with a </a:t>
            </a:r>
            <a:r>
              <a:rPr kumimoji="0" lang="en-US" sz="800" b="0"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P</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value boundary to reach statistical significance of 0.008. The </a:t>
            </a:r>
            <a:r>
              <a:rPr kumimoji="0" lang="en-US" sz="800" b="0"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P</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value was recalculated based on the actual OS events at the data cutoff.</a:t>
            </a:r>
            <a:endParaRPr kumimoji="0" lang="en-GB"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16" name="TextBox 15">
            <a:extLst>
              <a:ext uri="{FF2B5EF4-FFF2-40B4-BE49-F238E27FC236}">
                <a16:creationId xmlns:a16="http://schemas.microsoft.com/office/drawing/2014/main" id="{99D83670-9AF4-454E-ACAC-C6182D1930FF}"/>
              </a:ext>
            </a:extLst>
          </p:cNvPr>
          <p:cNvSpPr txBox="1"/>
          <p:nvPr/>
        </p:nvSpPr>
        <p:spPr>
          <a:xfrm>
            <a:off x="4837076" y="4677420"/>
            <a:ext cx="7012024" cy="830997"/>
          </a:xfrm>
          <a:prstGeom prst="rect">
            <a:avLst/>
          </a:prstGeom>
          <a:noFill/>
        </p:spPr>
        <p:txBody>
          <a:bodyPr wrap="square">
            <a:spAutoFit/>
          </a:bodyPr>
          <a:lstStyle/>
          <a:p>
            <a:pPr marL="0" marR="0" lvl="0" indent="0" algn="l" defTabSz="914354"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The prespecified OS interim analysis was planned with 153 </a:t>
            </a:r>
            <a:r>
              <a:rPr kumimoji="0" lang="en-US" sz="1600" b="1"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events.</a:t>
            </a:r>
            <a:r>
              <a:rPr kumimoji="0" lang="en-US" sz="1600" b="1" i="0" u="none" strike="noStrike" kern="1200" cap="none" spc="0" normalizeH="0" baseline="30000" noProof="0" dirty="0" err="1">
                <a:ln>
                  <a:noFill/>
                </a:ln>
                <a:solidFill>
                  <a:prstClr val="black"/>
                </a:solidFill>
                <a:effectLst/>
                <a:uLnTx/>
                <a:uFillTx/>
                <a:latin typeface="Arial" panose="020B0604020202020204" pitchFamily="34" charset="0"/>
                <a:ea typeface="+mn-ea"/>
                <a:cs typeface="Arial" panose="020B0604020202020204" pitchFamily="34" charset="0"/>
              </a:rPr>
              <a:t>d</a:t>
            </a:r>
            <a:r>
              <a:rPr kumimoji="0" lang="en-US" sz="16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p>
          <a:p>
            <a:pPr marL="0" marR="0" lvl="0" indent="0" algn="l" defTabSz="914354"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At the time of data cutoff (July 25, 2022), 169 OS events were observed and the </a:t>
            </a:r>
            <a:r>
              <a:rPr kumimoji="0" lang="en-US" sz="1600" b="1"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P</a:t>
            </a:r>
            <a:r>
              <a:rPr kumimoji="0" lang="en-US" sz="16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value to achieve statistical significance was 0.013</a:t>
            </a:r>
          </a:p>
        </p:txBody>
      </p:sp>
      <p:sp>
        <p:nvSpPr>
          <p:cNvPr id="2" name="TextBox 1">
            <a:extLst>
              <a:ext uri="{FF2B5EF4-FFF2-40B4-BE49-F238E27FC236}">
                <a16:creationId xmlns:a16="http://schemas.microsoft.com/office/drawing/2014/main" id="{B485B587-7CE1-BAAF-2800-11C94AB6CEA7}"/>
              </a:ext>
            </a:extLst>
          </p:cNvPr>
          <p:cNvSpPr txBox="1"/>
          <p:nvPr/>
        </p:nvSpPr>
        <p:spPr>
          <a:xfrm>
            <a:off x="199901" y="4102486"/>
            <a:ext cx="5288863" cy="1431161"/>
          </a:xfrm>
          <a:prstGeom prst="rect">
            <a:avLst/>
          </a:prstGeom>
          <a:noFill/>
        </p:spPr>
        <p:txBody>
          <a:bodyPr wrap="square" rtlCol="0">
            <a:spAutoFit/>
          </a:bodyPr>
          <a:lstStyle/>
          <a:p>
            <a:pPr marL="234950" marR="0" lvl="0" indent="-173038" algn="l" defTabSz="1625519" rtl="0" eaLnBrk="1" fontAlgn="auto" latinLnBrk="0" hangingPunct="1">
              <a:lnSpc>
                <a:spcPct val="100000"/>
              </a:lnSpc>
              <a:spcBef>
                <a:spcPts val="600"/>
              </a:spcBef>
              <a:spcAft>
                <a:spcPts val="0"/>
              </a:spcAft>
              <a:buClr>
                <a:srgbClr val="113468"/>
              </a:buClr>
              <a:buSzTx/>
              <a:buFontTx/>
              <a:buNone/>
              <a:tabLst/>
              <a:defRPr/>
            </a:pPr>
            <a:r>
              <a:rPr kumimoji="0" lang="en-US" sz="1600" b="1" i="0" u="none" strike="noStrike" kern="0" cap="none" spc="0" normalizeH="0" baseline="0" noProof="0" dirty="0">
                <a:ln>
                  <a:noFill/>
                </a:ln>
                <a:solidFill>
                  <a:srgbClr val="0070C0"/>
                </a:solidFill>
                <a:effectLst/>
                <a:uLnTx/>
                <a:uFillTx/>
                <a:latin typeface="Arial" panose="020B0604020202020204" pitchFamily="34" charset="0"/>
                <a:ea typeface="+mn-ea"/>
                <a:cs typeface="Arial" panose="020B0604020202020204" pitchFamily="34" charset="0"/>
              </a:rPr>
              <a:t>Stratification factors</a:t>
            </a:r>
          </a:p>
          <a:p>
            <a:pPr marL="234945" marR="0" lvl="0" indent="-234945" algn="l" defTabSz="1625519" rtl="0" eaLnBrk="1" fontAlgn="auto" latinLnBrk="0" hangingPunct="1">
              <a:lnSpc>
                <a:spcPct val="100000"/>
              </a:lnSpc>
              <a:spcBef>
                <a:spcPts val="600"/>
              </a:spcBef>
              <a:spcAft>
                <a:spcPts val="0"/>
              </a:spcAft>
              <a:buClr>
                <a:srgbClr val="4472C4"/>
              </a:buClr>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Hormone receptor status </a:t>
            </a:r>
          </a:p>
          <a:p>
            <a:pPr marL="234945" marR="0" lvl="0" indent="-234945" algn="l" defTabSz="1625519" rtl="0" eaLnBrk="1" fontAlgn="auto" latinLnBrk="0" hangingPunct="1">
              <a:lnSpc>
                <a:spcPct val="100000"/>
              </a:lnSpc>
              <a:spcBef>
                <a:spcPts val="600"/>
              </a:spcBef>
              <a:spcAft>
                <a:spcPts val="0"/>
              </a:spcAft>
              <a:buClr>
                <a:srgbClr val="4472C4"/>
              </a:buClr>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Prior treatment with pertuzumab </a:t>
            </a:r>
          </a:p>
          <a:p>
            <a:pPr marL="234945" marR="0" lvl="0" indent="-234945" algn="l" defTabSz="1625519" rtl="0" eaLnBrk="1" fontAlgn="auto" latinLnBrk="0" hangingPunct="1">
              <a:lnSpc>
                <a:spcPct val="100000"/>
              </a:lnSpc>
              <a:spcBef>
                <a:spcPts val="600"/>
              </a:spcBef>
              <a:spcAft>
                <a:spcPts val="0"/>
              </a:spcAft>
              <a:buClr>
                <a:srgbClr val="4472C4"/>
              </a:buClr>
              <a:buSzTx/>
              <a:buFont typeface="Arial" panose="020B0604020202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History of visceral disease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prstClr val="black"/>
              </a:solidFill>
              <a:effectLst/>
              <a:uLnTx/>
              <a:uFillTx/>
              <a:latin typeface="Tahoma"/>
              <a:ea typeface="+mn-ea"/>
              <a:cs typeface="+mn-cs"/>
            </a:endParaRPr>
          </a:p>
        </p:txBody>
      </p:sp>
    </p:spTree>
    <p:extLst>
      <p:ext uri="{BB962C8B-B14F-4D97-AF65-F5344CB8AC3E}">
        <p14:creationId xmlns:p14="http://schemas.microsoft.com/office/powerpoint/2010/main" val="410723135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2286" y="5366"/>
            <a:ext cx="10358967" cy="903354"/>
          </a:xfrm>
        </p:spPr>
        <p:txBody>
          <a:bodyPr/>
          <a:lstStyle/>
          <a:p>
            <a:r>
              <a:rPr lang="en-US" dirty="0"/>
              <a:t>Contributing Investigators</a:t>
            </a:r>
          </a:p>
        </p:txBody>
      </p:sp>
      <p:sp>
        <p:nvSpPr>
          <p:cNvPr id="3" name="Text Box 7">
            <a:extLst>
              <a:ext uri="{FF2B5EF4-FFF2-40B4-BE49-F238E27FC236}">
                <a16:creationId xmlns:a16="http://schemas.microsoft.com/office/drawing/2014/main" id="{68212B66-3867-19C1-A02A-CD2F66D2DB30}"/>
              </a:ext>
            </a:extLst>
          </p:cNvPr>
          <p:cNvSpPr txBox="1">
            <a:spLocks noChangeArrowheads="1"/>
          </p:cNvSpPr>
          <p:nvPr/>
        </p:nvSpPr>
        <p:spPr bwMode="auto">
          <a:xfrm>
            <a:off x="1575812" y="1412776"/>
            <a:ext cx="4572000" cy="1531803"/>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Sara A </a:t>
            </a:r>
            <a:r>
              <a:rPr kumimoji="0" lang="en-US" sz="1500" b="1"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charset="0"/>
                <a:cs typeface="Calibri" panose="020F0502020204030204" pitchFamily="34" charset="0"/>
              </a:rPr>
              <a:t>Hurvitz</a:t>
            </a:r>
            <a:r>
              <a:rPr kumimoji="0" lang="en-US" sz="15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MD</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Professor of Medicine</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Director, Breast Cancer Clinical Trials Program</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Division of Hematology-Oncology</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David Geffen School of Medicine at UCLA</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Los Angeles, California</a:t>
            </a:r>
          </a:p>
        </p:txBody>
      </p:sp>
      <p:pic>
        <p:nvPicPr>
          <p:cNvPr id="5" name="Picture 4">
            <a:extLst>
              <a:ext uri="{FF2B5EF4-FFF2-40B4-BE49-F238E27FC236}">
                <a16:creationId xmlns:a16="http://schemas.microsoft.com/office/drawing/2014/main" id="{417E00C0-B344-9597-E2B6-70E097F1F547}"/>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344488" y="1412776"/>
            <a:ext cx="1143000" cy="1143000"/>
          </a:xfrm>
          <a:prstGeom prst="rect">
            <a:avLst/>
          </a:prstGeom>
        </p:spPr>
      </p:pic>
      <p:sp>
        <p:nvSpPr>
          <p:cNvPr id="6" name="Text Box 7">
            <a:extLst>
              <a:ext uri="{FF2B5EF4-FFF2-40B4-BE49-F238E27FC236}">
                <a16:creationId xmlns:a16="http://schemas.microsoft.com/office/drawing/2014/main" id="{E33187F1-27DA-AD73-A6C0-EEDB017B3D9E}"/>
              </a:ext>
            </a:extLst>
          </p:cNvPr>
          <p:cNvSpPr txBox="1">
            <a:spLocks noChangeArrowheads="1"/>
          </p:cNvSpPr>
          <p:nvPr/>
        </p:nvSpPr>
        <p:spPr bwMode="auto">
          <a:xfrm>
            <a:off x="1575812" y="3730725"/>
            <a:ext cx="4935076" cy="1531803"/>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Sara M </a:t>
            </a:r>
            <a:r>
              <a:rPr kumimoji="0" lang="en-US" sz="1500" b="1"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charset="0"/>
                <a:cs typeface="Calibri" panose="020F0502020204030204" pitchFamily="34" charset="0"/>
              </a:rPr>
              <a:t>Tolaney</a:t>
            </a:r>
            <a:r>
              <a:rPr kumimoji="0" lang="en-US" sz="15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MD, MPH</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Chief, Division of Breast Oncology </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Associate Director, Susan F Smith Center for Women's Cancers </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Senior Physician</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Dana-Farber Cancer Institute</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Associate Professor of Medicine</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Harvard Medical School</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Boston, Massachusetts</a:t>
            </a:r>
          </a:p>
        </p:txBody>
      </p:sp>
      <p:pic>
        <p:nvPicPr>
          <p:cNvPr id="7" name="Picture 6">
            <a:extLst>
              <a:ext uri="{FF2B5EF4-FFF2-40B4-BE49-F238E27FC236}">
                <a16:creationId xmlns:a16="http://schemas.microsoft.com/office/drawing/2014/main" id="{E0CA0BDF-67BB-0375-3682-02B2E489EB9D}"/>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344488" y="3730725"/>
            <a:ext cx="1143000" cy="1143000"/>
          </a:xfrm>
          <a:prstGeom prst="rect">
            <a:avLst/>
          </a:prstGeom>
        </p:spPr>
      </p:pic>
      <p:sp>
        <p:nvSpPr>
          <p:cNvPr id="4" name="Text Box 7">
            <a:extLst>
              <a:ext uri="{FF2B5EF4-FFF2-40B4-BE49-F238E27FC236}">
                <a16:creationId xmlns:a16="http://schemas.microsoft.com/office/drawing/2014/main" id="{2B4E1AA2-A270-0FDD-1112-E3B65308D6B3}"/>
              </a:ext>
            </a:extLst>
          </p:cNvPr>
          <p:cNvSpPr txBox="1">
            <a:spLocks noChangeArrowheads="1"/>
          </p:cNvSpPr>
          <p:nvPr/>
        </p:nvSpPr>
        <p:spPr bwMode="auto">
          <a:xfrm>
            <a:off x="7742212" y="1412776"/>
            <a:ext cx="4572000" cy="1531803"/>
          </a:xfrm>
          <a:prstGeom prst="rect">
            <a:avLst/>
          </a:prstGeom>
          <a:noFill/>
          <a:ln w="9525">
            <a:noFill/>
            <a:miter lim="800000"/>
            <a:headEnd/>
            <a:tailEnd/>
          </a:ln>
        </p:spPr>
        <p:txBody>
          <a:bodyPr lIns="91440" tIns="0" rIns="0" bIns="0">
            <a:prstTxWarp prst="textNoShape">
              <a:avLst/>
            </a:prstTxWarp>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Tiffany A </a:t>
            </a:r>
            <a:r>
              <a:rPr kumimoji="0" lang="en-US" sz="1500" b="1"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charset="0"/>
                <a:cs typeface="Calibri" panose="020F0502020204030204" pitchFamily="34" charset="0"/>
              </a:rPr>
              <a:t>Traina</a:t>
            </a:r>
            <a:r>
              <a:rPr kumimoji="0" lang="en-US" sz="1500" b="1"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MD, FASCO</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Vice Chair, Department of Medicine </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Section Head, Triple-Negative Breast Cancer Clinical Research Program </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Associate Attending Physician </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Breast Medicine Service</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Memorial Sloan Kettering Cancer Center</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Associate Professor</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Weill Cornell Medical College </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New York, New York</a:t>
            </a:r>
          </a:p>
        </p:txBody>
      </p:sp>
      <p:pic>
        <p:nvPicPr>
          <p:cNvPr id="8" name="Picture 7">
            <a:extLst>
              <a:ext uri="{FF2B5EF4-FFF2-40B4-BE49-F238E27FC236}">
                <a16:creationId xmlns:a16="http://schemas.microsoft.com/office/drawing/2014/main" id="{AF2FEBCF-289E-5FB7-2C75-FBAB220629AC}"/>
              </a:ext>
            </a:extLst>
          </p:cNvPr>
          <p:cNvPicPr>
            <a:picLocks noChangeAspect="1"/>
          </p:cNvPicPr>
          <p:nvPr/>
        </p:nvPicPr>
        <p:blipFill>
          <a:blip r:embed="rId5">
            <a:extLst>
              <a:ext uri="{28A0092B-C50C-407E-A947-70E740481C1C}">
                <a14:useLocalDpi xmlns:a14="http://schemas.microsoft.com/office/drawing/2010/main" val="0"/>
              </a:ext>
            </a:extLst>
          </a:blip>
          <a:srcRect/>
          <a:stretch/>
        </p:blipFill>
        <p:spPr>
          <a:xfrm>
            <a:off x="6510888" y="1412776"/>
            <a:ext cx="1143000" cy="1143000"/>
          </a:xfrm>
          <a:prstGeom prst="rect">
            <a:avLst/>
          </a:prstGeom>
        </p:spPr>
      </p:pic>
    </p:spTree>
    <p:custDataLst>
      <p:tags r:id="rId1"/>
    </p:custDataLst>
    <p:extLst>
      <p:ext uri="{BB962C8B-B14F-4D97-AF65-F5344CB8AC3E}">
        <p14:creationId xmlns:p14="http://schemas.microsoft.com/office/powerpoint/2010/main" val="4284002300"/>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44D58C1-2463-42D7-99E4-0465364458E2}"/>
              </a:ext>
            </a:extLst>
          </p:cNvPr>
          <p:cNvSpPr>
            <a:spLocks noGrp="1"/>
          </p:cNvSpPr>
          <p:nvPr>
            <p:ph type="ctrTitle"/>
          </p:nvPr>
        </p:nvSpPr>
        <p:spPr>
          <a:xfrm>
            <a:off x="479999" y="640837"/>
            <a:ext cx="11213020" cy="576000"/>
          </a:xfrm>
        </p:spPr>
        <p:txBody>
          <a:bodyPr/>
          <a:lstStyle/>
          <a:p>
            <a:r>
              <a:rPr lang="en-US" sz="2800" dirty="0">
                <a:solidFill>
                  <a:schemeClr val="tx1"/>
                </a:solidFill>
              </a:rPr>
              <a:t>Updated Primary Endpoint: PFS by BICR</a:t>
            </a:r>
          </a:p>
        </p:txBody>
      </p:sp>
      <p:grpSp>
        <p:nvGrpSpPr>
          <p:cNvPr id="5" name="Group 4">
            <a:extLst>
              <a:ext uri="{FF2B5EF4-FFF2-40B4-BE49-F238E27FC236}">
                <a16:creationId xmlns:a16="http://schemas.microsoft.com/office/drawing/2014/main" id="{BD4A9F7B-5407-6F82-2D19-E8DF48221C63}"/>
              </a:ext>
            </a:extLst>
          </p:cNvPr>
          <p:cNvGrpSpPr/>
          <p:nvPr/>
        </p:nvGrpSpPr>
        <p:grpSpPr>
          <a:xfrm>
            <a:off x="479999" y="1449307"/>
            <a:ext cx="10289051" cy="4820532"/>
            <a:chOff x="479999" y="1123849"/>
            <a:chExt cx="10289051" cy="4820532"/>
          </a:xfrm>
        </p:grpSpPr>
        <p:sp>
          <p:nvSpPr>
            <p:cNvPr id="723" name="TextBox 722">
              <a:extLst>
                <a:ext uri="{FF2B5EF4-FFF2-40B4-BE49-F238E27FC236}">
                  <a16:creationId xmlns:a16="http://schemas.microsoft.com/office/drawing/2014/main" id="{34E0CB0B-8B50-792B-3F54-C62804B63F05}"/>
                </a:ext>
              </a:extLst>
            </p:cNvPr>
            <p:cNvSpPr txBox="1"/>
            <p:nvPr/>
          </p:nvSpPr>
          <p:spPr>
            <a:xfrm>
              <a:off x="5403734" y="5109490"/>
              <a:ext cx="1178116" cy="32138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Bd"/>
                  <a:rtl val="0"/>
                </a:rPr>
                <a:t>Time, months</a:t>
              </a:r>
            </a:p>
          </p:txBody>
        </p:sp>
        <p:sp>
          <p:nvSpPr>
            <p:cNvPr id="727" name="TextBox 726">
              <a:extLst>
                <a:ext uri="{FF2B5EF4-FFF2-40B4-BE49-F238E27FC236}">
                  <a16:creationId xmlns:a16="http://schemas.microsoft.com/office/drawing/2014/main" id="{04395CDF-E5DD-05F9-E771-950CFFC6F1D3}"/>
                </a:ext>
              </a:extLst>
            </p:cNvPr>
            <p:cNvSpPr txBox="1"/>
            <p:nvPr/>
          </p:nvSpPr>
          <p:spPr>
            <a:xfrm rot="1788">
              <a:off x="479999" y="5202306"/>
              <a:ext cx="1456778" cy="2892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Bd"/>
                  <a:rtl val="0"/>
                </a:rPr>
                <a:t>Patients</a:t>
              </a:r>
              <a:r>
                <a:rPr kumimoji="0" lang="en-US" sz="1200" b="0" i="0" u="none" strike="noStrike" kern="1200" cap="none" spc="0" normalizeH="0" baseline="0" noProof="0" dirty="0">
                  <a:ln/>
                  <a:solidFill>
                    <a:srgbClr val="000000"/>
                  </a:solidFill>
                  <a:effectLst/>
                  <a:uLnTx/>
                  <a:uFillTx/>
                  <a:latin typeface="HelveticaNeueLTStd-Bd"/>
                  <a:ea typeface="+mn-ea"/>
                  <a:cs typeface="+mn-cs"/>
                  <a:sym typeface="HelveticaNeueLTStd-Bd"/>
                  <a:rtl val="0"/>
                </a:rPr>
                <a:t> still at Risk:</a:t>
              </a:r>
            </a:p>
          </p:txBody>
        </p:sp>
        <p:sp>
          <p:nvSpPr>
            <p:cNvPr id="784" name="TextBox 783">
              <a:extLst>
                <a:ext uri="{FF2B5EF4-FFF2-40B4-BE49-F238E27FC236}">
                  <a16:creationId xmlns:a16="http://schemas.microsoft.com/office/drawing/2014/main" id="{5C2A3086-22EE-4C79-99C3-98F165BC77EC}"/>
                </a:ext>
              </a:extLst>
            </p:cNvPr>
            <p:cNvSpPr txBox="1"/>
            <p:nvPr/>
          </p:nvSpPr>
          <p:spPr>
            <a:xfrm>
              <a:off x="1436602" y="5457425"/>
              <a:ext cx="334107"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261</a:t>
              </a:r>
            </a:p>
          </p:txBody>
        </p:sp>
        <p:sp>
          <p:nvSpPr>
            <p:cNvPr id="785" name="TextBox 784">
              <a:extLst>
                <a:ext uri="{FF2B5EF4-FFF2-40B4-BE49-F238E27FC236}">
                  <a16:creationId xmlns:a16="http://schemas.microsoft.com/office/drawing/2014/main" id="{75EC7084-B78A-6810-97A2-C133268A671A}"/>
                </a:ext>
              </a:extLst>
            </p:cNvPr>
            <p:cNvSpPr txBox="1"/>
            <p:nvPr/>
          </p:nvSpPr>
          <p:spPr>
            <a:xfrm>
              <a:off x="1436602" y="5719413"/>
              <a:ext cx="334107"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263</a:t>
              </a:r>
            </a:p>
          </p:txBody>
        </p:sp>
        <p:sp>
          <p:nvSpPr>
            <p:cNvPr id="786" name="TextBox 785">
              <a:extLst>
                <a:ext uri="{FF2B5EF4-FFF2-40B4-BE49-F238E27FC236}">
                  <a16:creationId xmlns:a16="http://schemas.microsoft.com/office/drawing/2014/main" id="{EFDBAB2B-B0D0-3F45-32A8-18FC02EB70A8}"/>
                </a:ext>
              </a:extLst>
            </p:cNvPr>
            <p:cNvSpPr txBox="1"/>
            <p:nvPr/>
          </p:nvSpPr>
          <p:spPr>
            <a:xfrm>
              <a:off x="1629007" y="5457425"/>
              <a:ext cx="334107"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256</a:t>
              </a:r>
            </a:p>
          </p:txBody>
        </p:sp>
        <p:sp>
          <p:nvSpPr>
            <p:cNvPr id="787" name="TextBox 786">
              <a:extLst>
                <a:ext uri="{FF2B5EF4-FFF2-40B4-BE49-F238E27FC236}">
                  <a16:creationId xmlns:a16="http://schemas.microsoft.com/office/drawing/2014/main" id="{47213B26-018A-FFC8-0B2C-B9F5423020AE}"/>
                </a:ext>
              </a:extLst>
            </p:cNvPr>
            <p:cNvSpPr txBox="1"/>
            <p:nvPr/>
          </p:nvSpPr>
          <p:spPr>
            <a:xfrm>
              <a:off x="1629007" y="5719413"/>
              <a:ext cx="334107"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253</a:t>
              </a:r>
            </a:p>
          </p:txBody>
        </p:sp>
        <p:sp>
          <p:nvSpPr>
            <p:cNvPr id="788" name="TextBox 787">
              <a:extLst>
                <a:ext uri="{FF2B5EF4-FFF2-40B4-BE49-F238E27FC236}">
                  <a16:creationId xmlns:a16="http://schemas.microsoft.com/office/drawing/2014/main" id="{5068745F-EEC0-DE73-EA28-57F707809478}"/>
                </a:ext>
              </a:extLst>
            </p:cNvPr>
            <p:cNvSpPr txBox="1"/>
            <p:nvPr/>
          </p:nvSpPr>
          <p:spPr>
            <a:xfrm>
              <a:off x="1834415" y="5457425"/>
              <a:ext cx="334107"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250</a:t>
              </a:r>
            </a:p>
          </p:txBody>
        </p:sp>
        <p:sp>
          <p:nvSpPr>
            <p:cNvPr id="789" name="TextBox 788">
              <a:extLst>
                <a:ext uri="{FF2B5EF4-FFF2-40B4-BE49-F238E27FC236}">
                  <a16:creationId xmlns:a16="http://schemas.microsoft.com/office/drawing/2014/main" id="{45F1F5FE-AAAF-0351-4808-E377BC1961C8}"/>
                </a:ext>
              </a:extLst>
            </p:cNvPr>
            <p:cNvSpPr txBox="1"/>
            <p:nvPr/>
          </p:nvSpPr>
          <p:spPr>
            <a:xfrm>
              <a:off x="1834415" y="5719413"/>
              <a:ext cx="334107"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201</a:t>
              </a:r>
            </a:p>
          </p:txBody>
        </p:sp>
        <p:sp>
          <p:nvSpPr>
            <p:cNvPr id="790" name="TextBox 789">
              <a:extLst>
                <a:ext uri="{FF2B5EF4-FFF2-40B4-BE49-F238E27FC236}">
                  <a16:creationId xmlns:a16="http://schemas.microsoft.com/office/drawing/2014/main" id="{D6DB5C0E-1420-EB8A-7986-3E326F180D11}"/>
                </a:ext>
              </a:extLst>
            </p:cNvPr>
            <p:cNvSpPr txBox="1"/>
            <p:nvPr/>
          </p:nvSpPr>
          <p:spPr>
            <a:xfrm>
              <a:off x="2040034" y="5457425"/>
              <a:ext cx="334107"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244</a:t>
              </a:r>
            </a:p>
          </p:txBody>
        </p:sp>
        <p:sp>
          <p:nvSpPr>
            <p:cNvPr id="791" name="TextBox 790">
              <a:extLst>
                <a:ext uri="{FF2B5EF4-FFF2-40B4-BE49-F238E27FC236}">
                  <a16:creationId xmlns:a16="http://schemas.microsoft.com/office/drawing/2014/main" id="{999E49F1-F12A-6F13-DD49-B335646CF14A}"/>
                </a:ext>
              </a:extLst>
            </p:cNvPr>
            <p:cNvSpPr txBox="1"/>
            <p:nvPr/>
          </p:nvSpPr>
          <p:spPr>
            <a:xfrm>
              <a:off x="2040034" y="5719413"/>
              <a:ext cx="334107"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164</a:t>
              </a:r>
            </a:p>
          </p:txBody>
        </p:sp>
        <p:sp>
          <p:nvSpPr>
            <p:cNvPr id="792" name="TextBox 791">
              <a:extLst>
                <a:ext uri="{FF2B5EF4-FFF2-40B4-BE49-F238E27FC236}">
                  <a16:creationId xmlns:a16="http://schemas.microsoft.com/office/drawing/2014/main" id="{D7F15820-2122-C6C7-F39D-C478F2587802}"/>
                </a:ext>
              </a:extLst>
            </p:cNvPr>
            <p:cNvSpPr txBox="1"/>
            <p:nvPr/>
          </p:nvSpPr>
          <p:spPr>
            <a:xfrm>
              <a:off x="2242027" y="5457425"/>
              <a:ext cx="334107"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240</a:t>
              </a:r>
            </a:p>
          </p:txBody>
        </p:sp>
        <p:sp>
          <p:nvSpPr>
            <p:cNvPr id="793" name="TextBox 792">
              <a:extLst>
                <a:ext uri="{FF2B5EF4-FFF2-40B4-BE49-F238E27FC236}">
                  <a16:creationId xmlns:a16="http://schemas.microsoft.com/office/drawing/2014/main" id="{2FC986A4-5640-DFC6-C6DA-1275E2E03B47}"/>
                </a:ext>
              </a:extLst>
            </p:cNvPr>
            <p:cNvSpPr txBox="1"/>
            <p:nvPr/>
          </p:nvSpPr>
          <p:spPr>
            <a:xfrm>
              <a:off x="2242027" y="5719413"/>
              <a:ext cx="334107"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156</a:t>
              </a:r>
            </a:p>
          </p:txBody>
        </p:sp>
        <p:sp>
          <p:nvSpPr>
            <p:cNvPr id="794" name="TextBox 793">
              <a:extLst>
                <a:ext uri="{FF2B5EF4-FFF2-40B4-BE49-F238E27FC236}">
                  <a16:creationId xmlns:a16="http://schemas.microsoft.com/office/drawing/2014/main" id="{474F29DE-CAED-38E7-902E-F459495680B1}"/>
                </a:ext>
              </a:extLst>
            </p:cNvPr>
            <p:cNvSpPr txBox="1"/>
            <p:nvPr/>
          </p:nvSpPr>
          <p:spPr>
            <a:xfrm>
              <a:off x="2434394" y="5457425"/>
              <a:ext cx="334107"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225</a:t>
              </a:r>
            </a:p>
          </p:txBody>
        </p:sp>
        <p:sp>
          <p:nvSpPr>
            <p:cNvPr id="795" name="TextBox 794">
              <a:extLst>
                <a:ext uri="{FF2B5EF4-FFF2-40B4-BE49-F238E27FC236}">
                  <a16:creationId xmlns:a16="http://schemas.microsoft.com/office/drawing/2014/main" id="{0843FDBF-A000-5A52-691A-CBB337316725}"/>
                </a:ext>
              </a:extLst>
            </p:cNvPr>
            <p:cNvSpPr txBox="1"/>
            <p:nvPr/>
          </p:nvSpPr>
          <p:spPr>
            <a:xfrm>
              <a:off x="2434394" y="5719413"/>
              <a:ext cx="334107"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134</a:t>
              </a:r>
            </a:p>
          </p:txBody>
        </p:sp>
        <p:sp>
          <p:nvSpPr>
            <p:cNvPr id="796" name="TextBox 795">
              <a:extLst>
                <a:ext uri="{FF2B5EF4-FFF2-40B4-BE49-F238E27FC236}">
                  <a16:creationId xmlns:a16="http://schemas.microsoft.com/office/drawing/2014/main" id="{843719F2-6251-2D32-4717-04A356C3501B}"/>
                </a:ext>
              </a:extLst>
            </p:cNvPr>
            <p:cNvSpPr txBox="1"/>
            <p:nvPr/>
          </p:nvSpPr>
          <p:spPr>
            <a:xfrm>
              <a:off x="2639832" y="5457425"/>
              <a:ext cx="334107"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216</a:t>
              </a:r>
            </a:p>
          </p:txBody>
        </p:sp>
        <p:sp>
          <p:nvSpPr>
            <p:cNvPr id="797" name="TextBox 796">
              <a:extLst>
                <a:ext uri="{FF2B5EF4-FFF2-40B4-BE49-F238E27FC236}">
                  <a16:creationId xmlns:a16="http://schemas.microsoft.com/office/drawing/2014/main" id="{48E7FE23-C699-8E13-FD8A-4E7EA063BAE2}"/>
                </a:ext>
              </a:extLst>
            </p:cNvPr>
            <p:cNvSpPr txBox="1"/>
            <p:nvPr/>
          </p:nvSpPr>
          <p:spPr>
            <a:xfrm>
              <a:off x="2639832" y="5719413"/>
              <a:ext cx="334107"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111</a:t>
              </a:r>
            </a:p>
          </p:txBody>
        </p:sp>
        <p:sp>
          <p:nvSpPr>
            <p:cNvPr id="798" name="TextBox 797">
              <a:extLst>
                <a:ext uri="{FF2B5EF4-FFF2-40B4-BE49-F238E27FC236}">
                  <a16:creationId xmlns:a16="http://schemas.microsoft.com/office/drawing/2014/main" id="{DC422242-1F97-A214-6F2A-04F76FA8CEC7}"/>
                </a:ext>
              </a:extLst>
            </p:cNvPr>
            <p:cNvSpPr txBox="1"/>
            <p:nvPr/>
          </p:nvSpPr>
          <p:spPr>
            <a:xfrm>
              <a:off x="2832199" y="5457425"/>
              <a:ext cx="334107"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207</a:t>
              </a:r>
            </a:p>
          </p:txBody>
        </p:sp>
        <p:sp>
          <p:nvSpPr>
            <p:cNvPr id="799" name="TextBox 798">
              <a:extLst>
                <a:ext uri="{FF2B5EF4-FFF2-40B4-BE49-F238E27FC236}">
                  <a16:creationId xmlns:a16="http://schemas.microsoft.com/office/drawing/2014/main" id="{46EF9A2B-07A1-049A-B48B-3F819D4A2B72}"/>
                </a:ext>
              </a:extLst>
            </p:cNvPr>
            <p:cNvSpPr txBox="1"/>
            <p:nvPr/>
          </p:nvSpPr>
          <p:spPr>
            <a:xfrm>
              <a:off x="2858643" y="5719413"/>
              <a:ext cx="280219"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99</a:t>
              </a:r>
            </a:p>
          </p:txBody>
        </p:sp>
        <p:sp>
          <p:nvSpPr>
            <p:cNvPr id="800" name="TextBox 799">
              <a:extLst>
                <a:ext uri="{FF2B5EF4-FFF2-40B4-BE49-F238E27FC236}">
                  <a16:creationId xmlns:a16="http://schemas.microsoft.com/office/drawing/2014/main" id="{C485665B-128E-89C3-CD06-B9663363A191}"/>
                </a:ext>
              </a:extLst>
            </p:cNvPr>
            <p:cNvSpPr txBox="1"/>
            <p:nvPr/>
          </p:nvSpPr>
          <p:spPr>
            <a:xfrm>
              <a:off x="3030435" y="5457425"/>
              <a:ext cx="334107"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205</a:t>
              </a:r>
            </a:p>
          </p:txBody>
        </p:sp>
        <p:sp>
          <p:nvSpPr>
            <p:cNvPr id="801" name="TextBox 800">
              <a:extLst>
                <a:ext uri="{FF2B5EF4-FFF2-40B4-BE49-F238E27FC236}">
                  <a16:creationId xmlns:a16="http://schemas.microsoft.com/office/drawing/2014/main" id="{9B5C10C9-0C23-2826-825E-D7F04FB4CE49}"/>
                </a:ext>
              </a:extLst>
            </p:cNvPr>
            <p:cNvSpPr txBox="1"/>
            <p:nvPr/>
          </p:nvSpPr>
          <p:spPr>
            <a:xfrm>
              <a:off x="3056880" y="5719413"/>
              <a:ext cx="280219"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96</a:t>
              </a:r>
            </a:p>
          </p:txBody>
        </p:sp>
        <p:sp>
          <p:nvSpPr>
            <p:cNvPr id="802" name="TextBox 801">
              <a:extLst>
                <a:ext uri="{FF2B5EF4-FFF2-40B4-BE49-F238E27FC236}">
                  <a16:creationId xmlns:a16="http://schemas.microsoft.com/office/drawing/2014/main" id="{E02D7C8B-A641-7A59-7AAF-7E10ED718FF1}"/>
                </a:ext>
              </a:extLst>
            </p:cNvPr>
            <p:cNvSpPr txBox="1"/>
            <p:nvPr/>
          </p:nvSpPr>
          <p:spPr>
            <a:xfrm>
              <a:off x="3222831" y="5457425"/>
              <a:ext cx="334107"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191</a:t>
              </a:r>
            </a:p>
          </p:txBody>
        </p:sp>
        <p:sp>
          <p:nvSpPr>
            <p:cNvPr id="803" name="TextBox 802">
              <a:extLst>
                <a:ext uri="{FF2B5EF4-FFF2-40B4-BE49-F238E27FC236}">
                  <a16:creationId xmlns:a16="http://schemas.microsoft.com/office/drawing/2014/main" id="{8C87656B-3CEA-7C57-BF71-D81E6D40017F}"/>
                </a:ext>
              </a:extLst>
            </p:cNvPr>
            <p:cNvSpPr txBox="1"/>
            <p:nvPr/>
          </p:nvSpPr>
          <p:spPr>
            <a:xfrm>
              <a:off x="3249275" y="5719413"/>
              <a:ext cx="280219"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81</a:t>
              </a:r>
            </a:p>
          </p:txBody>
        </p:sp>
        <p:sp>
          <p:nvSpPr>
            <p:cNvPr id="804" name="TextBox 803">
              <a:extLst>
                <a:ext uri="{FF2B5EF4-FFF2-40B4-BE49-F238E27FC236}">
                  <a16:creationId xmlns:a16="http://schemas.microsoft.com/office/drawing/2014/main" id="{60EF357D-F9FC-3780-7B6C-A7855FAC89DF}"/>
                </a:ext>
              </a:extLst>
            </p:cNvPr>
            <p:cNvSpPr txBox="1"/>
            <p:nvPr/>
          </p:nvSpPr>
          <p:spPr>
            <a:xfrm>
              <a:off x="3428278" y="5457425"/>
              <a:ext cx="334107"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176</a:t>
              </a:r>
            </a:p>
          </p:txBody>
        </p:sp>
        <p:sp>
          <p:nvSpPr>
            <p:cNvPr id="805" name="TextBox 804">
              <a:extLst>
                <a:ext uri="{FF2B5EF4-FFF2-40B4-BE49-F238E27FC236}">
                  <a16:creationId xmlns:a16="http://schemas.microsoft.com/office/drawing/2014/main" id="{B070BFF6-87A9-12E8-3628-AB19306AFE05}"/>
                </a:ext>
              </a:extLst>
            </p:cNvPr>
            <p:cNvSpPr txBox="1"/>
            <p:nvPr/>
          </p:nvSpPr>
          <p:spPr>
            <a:xfrm>
              <a:off x="3454721" y="5719413"/>
              <a:ext cx="280219"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69</a:t>
              </a:r>
            </a:p>
          </p:txBody>
        </p:sp>
        <p:sp>
          <p:nvSpPr>
            <p:cNvPr id="806" name="TextBox 805">
              <a:extLst>
                <a:ext uri="{FF2B5EF4-FFF2-40B4-BE49-F238E27FC236}">
                  <a16:creationId xmlns:a16="http://schemas.microsoft.com/office/drawing/2014/main" id="{6FF46B59-3F79-CEA0-EF3F-3D32E7F142C0}"/>
                </a:ext>
              </a:extLst>
            </p:cNvPr>
            <p:cNvSpPr txBox="1"/>
            <p:nvPr/>
          </p:nvSpPr>
          <p:spPr>
            <a:xfrm>
              <a:off x="3620644" y="5457425"/>
              <a:ext cx="334107"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173</a:t>
              </a:r>
            </a:p>
          </p:txBody>
        </p:sp>
        <p:sp>
          <p:nvSpPr>
            <p:cNvPr id="807" name="TextBox 806">
              <a:extLst>
                <a:ext uri="{FF2B5EF4-FFF2-40B4-BE49-F238E27FC236}">
                  <a16:creationId xmlns:a16="http://schemas.microsoft.com/office/drawing/2014/main" id="{4C426D7B-F3E2-4D5F-70C3-94EB5C5102A0}"/>
                </a:ext>
              </a:extLst>
            </p:cNvPr>
            <p:cNvSpPr txBox="1"/>
            <p:nvPr/>
          </p:nvSpPr>
          <p:spPr>
            <a:xfrm>
              <a:off x="3647088" y="5719413"/>
              <a:ext cx="280219"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67</a:t>
              </a:r>
            </a:p>
          </p:txBody>
        </p:sp>
        <p:sp>
          <p:nvSpPr>
            <p:cNvPr id="808" name="TextBox 807">
              <a:extLst>
                <a:ext uri="{FF2B5EF4-FFF2-40B4-BE49-F238E27FC236}">
                  <a16:creationId xmlns:a16="http://schemas.microsoft.com/office/drawing/2014/main" id="{AE1B2012-EC99-CF01-89B3-DE44AD90971D}"/>
                </a:ext>
              </a:extLst>
            </p:cNvPr>
            <p:cNvSpPr txBox="1"/>
            <p:nvPr/>
          </p:nvSpPr>
          <p:spPr>
            <a:xfrm>
              <a:off x="3835899" y="5457425"/>
              <a:ext cx="334107"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167</a:t>
              </a:r>
            </a:p>
          </p:txBody>
        </p:sp>
        <p:sp>
          <p:nvSpPr>
            <p:cNvPr id="809" name="TextBox 808">
              <a:extLst>
                <a:ext uri="{FF2B5EF4-FFF2-40B4-BE49-F238E27FC236}">
                  <a16:creationId xmlns:a16="http://schemas.microsoft.com/office/drawing/2014/main" id="{65692120-A3AB-8CBA-0D4E-8F02FD8FB2A8}"/>
                </a:ext>
              </a:extLst>
            </p:cNvPr>
            <p:cNvSpPr txBox="1"/>
            <p:nvPr/>
          </p:nvSpPr>
          <p:spPr>
            <a:xfrm>
              <a:off x="3862342" y="5719413"/>
              <a:ext cx="280219"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63</a:t>
              </a:r>
            </a:p>
          </p:txBody>
        </p:sp>
        <p:sp>
          <p:nvSpPr>
            <p:cNvPr id="810" name="TextBox 809">
              <a:extLst>
                <a:ext uri="{FF2B5EF4-FFF2-40B4-BE49-F238E27FC236}">
                  <a16:creationId xmlns:a16="http://schemas.microsoft.com/office/drawing/2014/main" id="{225B892E-8425-09F2-7C23-80E20B0025DE}"/>
                </a:ext>
              </a:extLst>
            </p:cNvPr>
            <p:cNvSpPr txBox="1"/>
            <p:nvPr/>
          </p:nvSpPr>
          <p:spPr>
            <a:xfrm>
              <a:off x="4028217" y="5457425"/>
              <a:ext cx="334107"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154</a:t>
              </a:r>
            </a:p>
          </p:txBody>
        </p:sp>
        <p:sp>
          <p:nvSpPr>
            <p:cNvPr id="811" name="TextBox 810">
              <a:extLst>
                <a:ext uri="{FF2B5EF4-FFF2-40B4-BE49-F238E27FC236}">
                  <a16:creationId xmlns:a16="http://schemas.microsoft.com/office/drawing/2014/main" id="{A03A8D1A-6FD3-8225-6E1A-1938809D2490}"/>
                </a:ext>
              </a:extLst>
            </p:cNvPr>
            <p:cNvSpPr txBox="1"/>
            <p:nvPr/>
          </p:nvSpPr>
          <p:spPr>
            <a:xfrm>
              <a:off x="4054662" y="5719413"/>
              <a:ext cx="280219"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58</a:t>
              </a:r>
            </a:p>
          </p:txBody>
        </p:sp>
        <p:sp>
          <p:nvSpPr>
            <p:cNvPr id="812" name="TextBox 811">
              <a:extLst>
                <a:ext uri="{FF2B5EF4-FFF2-40B4-BE49-F238E27FC236}">
                  <a16:creationId xmlns:a16="http://schemas.microsoft.com/office/drawing/2014/main" id="{E5331C10-DE9C-0547-AF63-745A8BBB5362}"/>
                </a:ext>
              </a:extLst>
            </p:cNvPr>
            <p:cNvSpPr txBox="1"/>
            <p:nvPr/>
          </p:nvSpPr>
          <p:spPr>
            <a:xfrm>
              <a:off x="4233664" y="5457425"/>
              <a:ext cx="334107"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146</a:t>
              </a:r>
            </a:p>
          </p:txBody>
        </p:sp>
        <p:sp>
          <p:nvSpPr>
            <p:cNvPr id="813" name="TextBox 812">
              <a:extLst>
                <a:ext uri="{FF2B5EF4-FFF2-40B4-BE49-F238E27FC236}">
                  <a16:creationId xmlns:a16="http://schemas.microsoft.com/office/drawing/2014/main" id="{3457F724-8A1B-42EB-03D5-546B26F92C1F}"/>
                </a:ext>
              </a:extLst>
            </p:cNvPr>
            <p:cNvSpPr txBox="1"/>
            <p:nvPr/>
          </p:nvSpPr>
          <p:spPr>
            <a:xfrm>
              <a:off x="4260108" y="5719413"/>
              <a:ext cx="280219"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54</a:t>
              </a:r>
            </a:p>
          </p:txBody>
        </p:sp>
        <p:sp>
          <p:nvSpPr>
            <p:cNvPr id="814" name="TextBox 813">
              <a:extLst>
                <a:ext uri="{FF2B5EF4-FFF2-40B4-BE49-F238E27FC236}">
                  <a16:creationId xmlns:a16="http://schemas.microsoft.com/office/drawing/2014/main" id="{3BFD81D9-E3C6-02A0-4761-7E9068A0D6FA}"/>
                </a:ext>
              </a:extLst>
            </p:cNvPr>
            <p:cNvSpPr txBox="1"/>
            <p:nvPr/>
          </p:nvSpPr>
          <p:spPr>
            <a:xfrm>
              <a:off x="4426069" y="5457425"/>
              <a:ext cx="334107"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140</a:t>
              </a:r>
            </a:p>
          </p:txBody>
        </p:sp>
        <p:sp>
          <p:nvSpPr>
            <p:cNvPr id="815" name="TextBox 814">
              <a:extLst>
                <a:ext uri="{FF2B5EF4-FFF2-40B4-BE49-F238E27FC236}">
                  <a16:creationId xmlns:a16="http://schemas.microsoft.com/office/drawing/2014/main" id="{F490C150-0FC7-E784-DEE2-947DB73870B9}"/>
                </a:ext>
              </a:extLst>
            </p:cNvPr>
            <p:cNvSpPr txBox="1"/>
            <p:nvPr/>
          </p:nvSpPr>
          <p:spPr>
            <a:xfrm>
              <a:off x="4452514" y="5719413"/>
              <a:ext cx="280219"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51</a:t>
              </a:r>
            </a:p>
          </p:txBody>
        </p:sp>
        <p:sp>
          <p:nvSpPr>
            <p:cNvPr id="816" name="TextBox 815">
              <a:extLst>
                <a:ext uri="{FF2B5EF4-FFF2-40B4-BE49-F238E27FC236}">
                  <a16:creationId xmlns:a16="http://schemas.microsoft.com/office/drawing/2014/main" id="{13E3EAF6-22CF-E65C-2075-A71464CA7305}"/>
                </a:ext>
              </a:extLst>
            </p:cNvPr>
            <p:cNvSpPr txBox="1"/>
            <p:nvPr/>
          </p:nvSpPr>
          <p:spPr>
            <a:xfrm>
              <a:off x="4639459" y="5457425"/>
              <a:ext cx="334107"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134</a:t>
              </a:r>
            </a:p>
          </p:txBody>
        </p:sp>
        <p:sp>
          <p:nvSpPr>
            <p:cNvPr id="817" name="TextBox 816">
              <a:extLst>
                <a:ext uri="{FF2B5EF4-FFF2-40B4-BE49-F238E27FC236}">
                  <a16:creationId xmlns:a16="http://schemas.microsoft.com/office/drawing/2014/main" id="{4D3725DF-95A9-3CE4-D4BF-EBAF0D8038B1}"/>
                </a:ext>
              </a:extLst>
            </p:cNvPr>
            <p:cNvSpPr txBox="1"/>
            <p:nvPr/>
          </p:nvSpPr>
          <p:spPr>
            <a:xfrm>
              <a:off x="4665913" y="5719413"/>
              <a:ext cx="280219"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49</a:t>
              </a:r>
            </a:p>
          </p:txBody>
        </p:sp>
        <p:sp>
          <p:nvSpPr>
            <p:cNvPr id="818" name="TextBox 817">
              <a:extLst>
                <a:ext uri="{FF2B5EF4-FFF2-40B4-BE49-F238E27FC236}">
                  <a16:creationId xmlns:a16="http://schemas.microsoft.com/office/drawing/2014/main" id="{B7AB0FDC-D1F5-3F16-70F1-F7B3B0FC2ACF}"/>
                </a:ext>
              </a:extLst>
            </p:cNvPr>
            <p:cNvSpPr txBox="1"/>
            <p:nvPr/>
          </p:nvSpPr>
          <p:spPr>
            <a:xfrm>
              <a:off x="4831826" y="5457425"/>
              <a:ext cx="334107"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131</a:t>
              </a:r>
            </a:p>
          </p:txBody>
        </p:sp>
        <p:sp>
          <p:nvSpPr>
            <p:cNvPr id="819" name="TextBox 818">
              <a:extLst>
                <a:ext uri="{FF2B5EF4-FFF2-40B4-BE49-F238E27FC236}">
                  <a16:creationId xmlns:a16="http://schemas.microsoft.com/office/drawing/2014/main" id="{53C5C57E-7DD4-5A54-4044-744C18658E10}"/>
                </a:ext>
              </a:extLst>
            </p:cNvPr>
            <p:cNvSpPr txBox="1"/>
            <p:nvPr/>
          </p:nvSpPr>
          <p:spPr>
            <a:xfrm>
              <a:off x="4858770" y="5719413"/>
              <a:ext cx="280219"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49</a:t>
              </a:r>
            </a:p>
          </p:txBody>
        </p:sp>
        <p:sp>
          <p:nvSpPr>
            <p:cNvPr id="820" name="TextBox 819">
              <a:extLst>
                <a:ext uri="{FF2B5EF4-FFF2-40B4-BE49-F238E27FC236}">
                  <a16:creationId xmlns:a16="http://schemas.microsoft.com/office/drawing/2014/main" id="{A625D0D9-7152-118A-66B3-058FEF6C46B8}"/>
                </a:ext>
              </a:extLst>
            </p:cNvPr>
            <p:cNvSpPr txBox="1"/>
            <p:nvPr/>
          </p:nvSpPr>
          <p:spPr>
            <a:xfrm>
              <a:off x="5037273" y="5457425"/>
              <a:ext cx="334107"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130</a:t>
              </a:r>
            </a:p>
          </p:txBody>
        </p:sp>
        <p:sp>
          <p:nvSpPr>
            <p:cNvPr id="821" name="TextBox 820">
              <a:extLst>
                <a:ext uri="{FF2B5EF4-FFF2-40B4-BE49-F238E27FC236}">
                  <a16:creationId xmlns:a16="http://schemas.microsoft.com/office/drawing/2014/main" id="{0D1A4939-EDE2-C304-C799-C00644873040}"/>
                </a:ext>
              </a:extLst>
            </p:cNvPr>
            <p:cNvSpPr txBox="1"/>
            <p:nvPr/>
          </p:nvSpPr>
          <p:spPr>
            <a:xfrm>
              <a:off x="5064217" y="5719413"/>
              <a:ext cx="280219"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47</a:t>
              </a:r>
            </a:p>
          </p:txBody>
        </p:sp>
        <p:sp>
          <p:nvSpPr>
            <p:cNvPr id="822" name="TextBox 821">
              <a:extLst>
                <a:ext uri="{FF2B5EF4-FFF2-40B4-BE49-F238E27FC236}">
                  <a16:creationId xmlns:a16="http://schemas.microsoft.com/office/drawing/2014/main" id="{C953424A-BF58-BDA6-83C4-9F75CC1BA3BC}"/>
                </a:ext>
              </a:extLst>
            </p:cNvPr>
            <p:cNvSpPr txBox="1"/>
            <p:nvPr/>
          </p:nvSpPr>
          <p:spPr>
            <a:xfrm>
              <a:off x="5229668" y="5457425"/>
              <a:ext cx="334107"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125</a:t>
              </a:r>
            </a:p>
          </p:txBody>
        </p:sp>
        <p:sp>
          <p:nvSpPr>
            <p:cNvPr id="823" name="TextBox 822">
              <a:extLst>
                <a:ext uri="{FF2B5EF4-FFF2-40B4-BE49-F238E27FC236}">
                  <a16:creationId xmlns:a16="http://schemas.microsoft.com/office/drawing/2014/main" id="{62951D30-FCE8-4667-16B1-9BA4C72DAB97}"/>
                </a:ext>
              </a:extLst>
            </p:cNvPr>
            <p:cNvSpPr txBox="1"/>
            <p:nvPr/>
          </p:nvSpPr>
          <p:spPr>
            <a:xfrm>
              <a:off x="5256612" y="5719413"/>
              <a:ext cx="280219"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47</a:t>
              </a:r>
            </a:p>
          </p:txBody>
        </p:sp>
        <p:sp>
          <p:nvSpPr>
            <p:cNvPr id="824" name="TextBox 823">
              <a:extLst>
                <a:ext uri="{FF2B5EF4-FFF2-40B4-BE49-F238E27FC236}">
                  <a16:creationId xmlns:a16="http://schemas.microsoft.com/office/drawing/2014/main" id="{AC1A4210-5BE6-96DA-50E5-B69569CBAF96}"/>
                </a:ext>
              </a:extLst>
            </p:cNvPr>
            <p:cNvSpPr txBox="1"/>
            <p:nvPr/>
          </p:nvSpPr>
          <p:spPr>
            <a:xfrm>
              <a:off x="5444885" y="5457425"/>
              <a:ext cx="334107"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123</a:t>
              </a:r>
            </a:p>
          </p:txBody>
        </p:sp>
        <p:sp>
          <p:nvSpPr>
            <p:cNvPr id="825" name="TextBox 824">
              <a:extLst>
                <a:ext uri="{FF2B5EF4-FFF2-40B4-BE49-F238E27FC236}">
                  <a16:creationId xmlns:a16="http://schemas.microsoft.com/office/drawing/2014/main" id="{7DD6462F-C245-5997-E23D-1AD8B9712A5D}"/>
                </a:ext>
              </a:extLst>
            </p:cNvPr>
            <p:cNvSpPr txBox="1"/>
            <p:nvPr/>
          </p:nvSpPr>
          <p:spPr>
            <a:xfrm>
              <a:off x="5471328" y="5719413"/>
              <a:ext cx="280219"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42</a:t>
              </a:r>
            </a:p>
          </p:txBody>
        </p:sp>
        <p:sp>
          <p:nvSpPr>
            <p:cNvPr id="826" name="TextBox 825">
              <a:extLst>
                <a:ext uri="{FF2B5EF4-FFF2-40B4-BE49-F238E27FC236}">
                  <a16:creationId xmlns:a16="http://schemas.microsoft.com/office/drawing/2014/main" id="{39FAE5D2-922F-83F7-ABA9-EE3A67EBED5C}"/>
                </a:ext>
              </a:extLst>
            </p:cNvPr>
            <p:cNvSpPr txBox="1"/>
            <p:nvPr/>
          </p:nvSpPr>
          <p:spPr>
            <a:xfrm>
              <a:off x="5637252" y="5457425"/>
              <a:ext cx="334107"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117</a:t>
              </a:r>
            </a:p>
          </p:txBody>
        </p:sp>
        <p:sp>
          <p:nvSpPr>
            <p:cNvPr id="827" name="TextBox 826">
              <a:extLst>
                <a:ext uri="{FF2B5EF4-FFF2-40B4-BE49-F238E27FC236}">
                  <a16:creationId xmlns:a16="http://schemas.microsoft.com/office/drawing/2014/main" id="{DDE90189-B718-0E9D-39CF-8D3FB11DEC6D}"/>
                </a:ext>
              </a:extLst>
            </p:cNvPr>
            <p:cNvSpPr txBox="1"/>
            <p:nvPr/>
          </p:nvSpPr>
          <p:spPr>
            <a:xfrm>
              <a:off x="5664196" y="5719413"/>
              <a:ext cx="280219"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41</a:t>
              </a:r>
            </a:p>
          </p:txBody>
        </p:sp>
        <p:sp>
          <p:nvSpPr>
            <p:cNvPr id="828" name="TextBox 827">
              <a:extLst>
                <a:ext uri="{FF2B5EF4-FFF2-40B4-BE49-F238E27FC236}">
                  <a16:creationId xmlns:a16="http://schemas.microsoft.com/office/drawing/2014/main" id="{200D6916-E246-91EF-0A7D-BA4C2F876021}"/>
                </a:ext>
              </a:extLst>
            </p:cNvPr>
            <p:cNvSpPr txBox="1"/>
            <p:nvPr/>
          </p:nvSpPr>
          <p:spPr>
            <a:xfrm>
              <a:off x="5842688" y="5457425"/>
              <a:ext cx="334107"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113</a:t>
              </a:r>
            </a:p>
          </p:txBody>
        </p:sp>
        <p:sp>
          <p:nvSpPr>
            <p:cNvPr id="829" name="TextBox 828">
              <a:extLst>
                <a:ext uri="{FF2B5EF4-FFF2-40B4-BE49-F238E27FC236}">
                  <a16:creationId xmlns:a16="http://schemas.microsoft.com/office/drawing/2014/main" id="{DCAB5831-07E2-F71A-8912-098131DCA55D}"/>
                </a:ext>
              </a:extLst>
            </p:cNvPr>
            <p:cNvSpPr txBox="1"/>
            <p:nvPr/>
          </p:nvSpPr>
          <p:spPr>
            <a:xfrm>
              <a:off x="5869143" y="5719413"/>
              <a:ext cx="280219"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39</a:t>
              </a:r>
            </a:p>
          </p:txBody>
        </p:sp>
        <p:sp>
          <p:nvSpPr>
            <p:cNvPr id="830" name="TextBox 829">
              <a:extLst>
                <a:ext uri="{FF2B5EF4-FFF2-40B4-BE49-F238E27FC236}">
                  <a16:creationId xmlns:a16="http://schemas.microsoft.com/office/drawing/2014/main" id="{0B8C8C8E-849D-FD16-86F3-B0D628CE6F63}"/>
                </a:ext>
              </a:extLst>
            </p:cNvPr>
            <p:cNvSpPr txBox="1"/>
            <p:nvPr/>
          </p:nvSpPr>
          <p:spPr>
            <a:xfrm>
              <a:off x="6035056" y="5457425"/>
              <a:ext cx="334107"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107</a:t>
              </a:r>
            </a:p>
          </p:txBody>
        </p:sp>
        <p:sp>
          <p:nvSpPr>
            <p:cNvPr id="831" name="TextBox 830">
              <a:extLst>
                <a:ext uri="{FF2B5EF4-FFF2-40B4-BE49-F238E27FC236}">
                  <a16:creationId xmlns:a16="http://schemas.microsoft.com/office/drawing/2014/main" id="{4A326AEF-9142-6CF8-718D-266E155AC218}"/>
                </a:ext>
              </a:extLst>
            </p:cNvPr>
            <p:cNvSpPr txBox="1"/>
            <p:nvPr/>
          </p:nvSpPr>
          <p:spPr>
            <a:xfrm>
              <a:off x="6061501" y="5719413"/>
              <a:ext cx="280219"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37</a:t>
              </a:r>
            </a:p>
          </p:txBody>
        </p:sp>
        <p:sp>
          <p:nvSpPr>
            <p:cNvPr id="832" name="TextBox 831">
              <a:extLst>
                <a:ext uri="{FF2B5EF4-FFF2-40B4-BE49-F238E27FC236}">
                  <a16:creationId xmlns:a16="http://schemas.microsoft.com/office/drawing/2014/main" id="{12258EA1-F7DF-EDF4-9C50-EDF053B287E6}"/>
                </a:ext>
              </a:extLst>
            </p:cNvPr>
            <p:cNvSpPr txBox="1"/>
            <p:nvPr/>
          </p:nvSpPr>
          <p:spPr>
            <a:xfrm>
              <a:off x="6259736" y="5457425"/>
              <a:ext cx="280219"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99</a:t>
              </a:r>
            </a:p>
          </p:txBody>
        </p:sp>
        <p:sp>
          <p:nvSpPr>
            <p:cNvPr id="833" name="TextBox 832">
              <a:extLst>
                <a:ext uri="{FF2B5EF4-FFF2-40B4-BE49-F238E27FC236}">
                  <a16:creationId xmlns:a16="http://schemas.microsoft.com/office/drawing/2014/main" id="{5F852B52-8249-0A63-1985-5B38727F57D2}"/>
                </a:ext>
              </a:extLst>
            </p:cNvPr>
            <p:cNvSpPr txBox="1"/>
            <p:nvPr/>
          </p:nvSpPr>
          <p:spPr>
            <a:xfrm>
              <a:off x="6259736" y="5719413"/>
              <a:ext cx="280219"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36</a:t>
              </a:r>
            </a:p>
          </p:txBody>
        </p:sp>
        <p:sp>
          <p:nvSpPr>
            <p:cNvPr id="834" name="TextBox 833">
              <a:extLst>
                <a:ext uri="{FF2B5EF4-FFF2-40B4-BE49-F238E27FC236}">
                  <a16:creationId xmlns:a16="http://schemas.microsoft.com/office/drawing/2014/main" id="{98E07E78-B624-082E-FF62-73919E239BB8}"/>
                </a:ext>
              </a:extLst>
            </p:cNvPr>
            <p:cNvSpPr txBox="1"/>
            <p:nvPr/>
          </p:nvSpPr>
          <p:spPr>
            <a:xfrm>
              <a:off x="6452141" y="5457425"/>
              <a:ext cx="280219"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96</a:t>
              </a:r>
            </a:p>
          </p:txBody>
        </p:sp>
        <p:sp>
          <p:nvSpPr>
            <p:cNvPr id="835" name="TextBox 834">
              <a:extLst>
                <a:ext uri="{FF2B5EF4-FFF2-40B4-BE49-F238E27FC236}">
                  <a16:creationId xmlns:a16="http://schemas.microsoft.com/office/drawing/2014/main" id="{327BF21E-13B9-DF1A-FBFE-EA94CE49B3B7}"/>
                </a:ext>
              </a:extLst>
            </p:cNvPr>
            <p:cNvSpPr txBox="1"/>
            <p:nvPr/>
          </p:nvSpPr>
          <p:spPr>
            <a:xfrm>
              <a:off x="6452141" y="5719413"/>
              <a:ext cx="280219"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32</a:t>
              </a:r>
            </a:p>
          </p:txBody>
        </p:sp>
        <p:sp>
          <p:nvSpPr>
            <p:cNvPr id="836" name="TextBox 835">
              <a:extLst>
                <a:ext uri="{FF2B5EF4-FFF2-40B4-BE49-F238E27FC236}">
                  <a16:creationId xmlns:a16="http://schemas.microsoft.com/office/drawing/2014/main" id="{5A5C7A79-CD95-E9FD-F1FF-54FC4B0E6D37}"/>
                </a:ext>
              </a:extLst>
            </p:cNvPr>
            <p:cNvSpPr txBox="1"/>
            <p:nvPr/>
          </p:nvSpPr>
          <p:spPr>
            <a:xfrm>
              <a:off x="6657588" y="5457425"/>
              <a:ext cx="280219"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90</a:t>
              </a:r>
            </a:p>
          </p:txBody>
        </p:sp>
        <p:sp>
          <p:nvSpPr>
            <p:cNvPr id="837" name="TextBox 836">
              <a:extLst>
                <a:ext uri="{FF2B5EF4-FFF2-40B4-BE49-F238E27FC236}">
                  <a16:creationId xmlns:a16="http://schemas.microsoft.com/office/drawing/2014/main" id="{59741D67-A71C-5D74-9E7D-BEB343AAA2A3}"/>
                </a:ext>
              </a:extLst>
            </p:cNvPr>
            <p:cNvSpPr txBox="1"/>
            <p:nvPr/>
          </p:nvSpPr>
          <p:spPr>
            <a:xfrm>
              <a:off x="6657588" y="5719413"/>
              <a:ext cx="280219"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28</a:t>
              </a:r>
            </a:p>
          </p:txBody>
        </p:sp>
        <p:sp>
          <p:nvSpPr>
            <p:cNvPr id="838" name="TextBox 837">
              <a:extLst>
                <a:ext uri="{FF2B5EF4-FFF2-40B4-BE49-F238E27FC236}">
                  <a16:creationId xmlns:a16="http://schemas.microsoft.com/office/drawing/2014/main" id="{8DCA533F-8430-4B15-6961-F22EC0C41FD3}"/>
                </a:ext>
              </a:extLst>
            </p:cNvPr>
            <p:cNvSpPr txBox="1"/>
            <p:nvPr/>
          </p:nvSpPr>
          <p:spPr>
            <a:xfrm>
              <a:off x="6849946" y="5457425"/>
              <a:ext cx="280219"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82</a:t>
              </a:r>
            </a:p>
          </p:txBody>
        </p:sp>
        <p:sp>
          <p:nvSpPr>
            <p:cNvPr id="839" name="TextBox 838">
              <a:extLst>
                <a:ext uri="{FF2B5EF4-FFF2-40B4-BE49-F238E27FC236}">
                  <a16:creationId xmlns:a16="http://schemas.microsoft.com/office/drawing/2014/main" id="{503F865A-7131-C971-5F51-FDD3862C5296}"/>
                </a:ext>
              </a:extLst>
            </p:cNvPr>
            <p:cNvSpPr txBox="1"/>
            <p:nvPr/>
          </p:nvSpPr>
          <p:spPr>
            <a:xfrm>
              <a:off x="6849946" y="5719413"/>
              <a:ext cx="280219"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27</a:t>
              </a:r>
            </a:p>
          </p:txBody>
        </p:sp>
        <p:sp>
          <p:nvSpPr>
            <p:cNvPr id="840" name="TextBox 839">
              <a:extLst>
                <a:ext uri="{FF2B5EF4-FFF2-40B4-BE49-F238E27FC236}">
                  <a16:creationId xmlns:a16="http://schemas.microsoft.com/office/drawing/2014/main" id="{E4174F26-1670-BDC4-3DD7-0DA62BC33BA8}"/>
                </a:ext>
              </a:extLst>
            </p:cNvPr>
            <p:cNvSpPr txBox="1"/>
            <p:nvPr/>
          </p:nvSpPr>
          <p:spPr>
            <a:xfrm>
              <a:off x="7065161" y="5457425"/>
              <a:ext cx="280219"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73</a:t>
              </a:r>
            </a:p>
          </p:txBody>
        </p:sp>
        <p:sp>
          <p:nvSpPr>
            <p:cNvPr id="841" name="TextBox 840">
              <a:extLst>
                <a:ext uri="{FF2B5EF4-FFF2-40B4-BE49-F238E27FC236}">
                  <a16:creationId xmlns:a16="http://schemas.microsoft.com/office/drawing/2014/main" id="{8F2AA99C-4937-CEEB-1C92-A45A19592767}"/>
                </a:ext>
              </a:extLst>
            </p:cNvPr>
            <p:cNvSpPr txBox="1"/>
            <p:nvPr/>
          </p:nvSpPr>
          <p:spPr>
            <a:xfrm>
              <a:off x="7065161" y="5719413"/>
              <a:ext cx="280219"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22</a:t>
              </a:r>
            </a:p>
          </p:txBody>
        </p:sp>
        <p:sp>
          <p:nvSpPr>
            <p:cNvPr id="842" name="TextBox 841">
              <a:extLst>
                <a:ext uri="{FF2B5EF4-FFF2-40B4-BE49-F238E27FC236}">
                  <a16:creationId xmlns:a16="http://schemas.microsoft.com/office/drawing/2014/main" id="{4A854E33-69F8-FE07-87DA-945D58394D1E}"/>
                </a:ext>
              </a:extLst>
            </p:cNvPr>
            <p:cNvSpPr txBox="1"/>
            <p:nvPr/>
          </p:nvSpPr>
          <p:spPr>
            <a:xfrm>
              <a:off x="7257528" y="5457425"/>
              <a:ext cx="280219"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64</a:t>
              </a:r>
            </a:p>
          </p:txBody>
        </p:sp>
        <p:sp>
          <p:nvSpPr>
            <p:cNvPr id="843" name="TextBox 842">
              <a:extLst>
                <a:ext uri="{FF2B5EF4-FFF2-40B4-BE49-F238E27FC236}">
                  <a16:creationId xmlns:a16="http://schemas.microsoft.com/office/drawing/2014/main" id="{748EB652-8C86-B88E-133F-20EE8F9C89D2}"/>
                </a:ext>
              </a:extLst>
            </p:cNvPr>
            <p:cNvSpPr txBox="1"/>
            <p:nvPr/>
          </p:nvSpPr>
          <p:spPr>
            <a:xfrm>
              <a:off x="7257528" y="5719413"/>
              <a:ext cx="280219"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19</a:t>
              </a:r>
            </a:p>
          </p:txBody>
        </p:sp>
        <p:sp>
          <p:nvSpPr>
            <p:cNvPr id="844" name="TextBox 843">
              <a:extLst>
                <a:ext uri="{FF2B5EF4-FFF2-40B4-BE49-F238E27FC236}">
                  <a16:creationId xmlns:a16="http://schemas.microsoft.com/office/drawing/2014/main" id="{82F1562B-8CDD-D7A8-46D0-E542069B2F25}"/>
                </a:ext>
              </a:extLst>
            </p:cNvPr>
            <p:cNvSpPr txBox="1"/>
            <p:nvPr/>
          </p:nvSpPr>
          <p:spPr>
            <a:xfrm>
              <a:off x="7463004" y="5457425"/>
              <a:ext cx="280219"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55</a:t>
              </a:r>
            </a:p>
          </p:txBody>
        </p:sp>
        <p:sp>
          <p:nvSpPr>
            <p:cNvPr id="845" name="TextBox 844">
              <a:extLst>
                <a:ext uri="{FF2B5EF4-FFF2-40B4-BE49-F238E27FC236}">
                  <a16:creationId xmlns:a16="http://schemas.microsoft.com/office/drawing/2014/main" id="{0A1211AF-D550-8CAF-9155-824B5BEBA40E}"/>
                </a:ext>
              </a:extLst>
            </p:cNvPr>
            <p:cNvSpPr txBox="1"/>
            <p:nvPr/>
          </p:nvSpPr>
          <p:spPr>
            <a:xfrm>
              <a:off x="7463004" y="5719413"/>
              <a:ext cx="280219"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15</a:t>
              </a:r>
            </a:p>
          </p:txBody>
        </p:sp>
        <p:sp>
          <p:nvSpPr>
            <p:cNvPr id="846" name="TextBox 845">
              <a:extLst>
                <a:ext uri="{FF2B5EF4-FFF2-40B4-BE49-F238E27FC236}">
                  <a16:creationId xmlns:a16="http://schemas.microsoft.com/office/drawing/2014/main" id="{02AD72E9-7C55-63D4-4C48-DE2FCFF12C48}"/>
                </a:ext>
              </a:extLst>
            </p:cNvPr>
            <p:cNvSpPr txBox="1"/>
            <p:nvPr/>
          </p:nvSpPr>
          <p:spPr>
            <a:xfrm>
              <a:off x="7655334" y="5457425"/>
              <a:ext cx="280219"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41</a:t>
              </a:r>
            </a:p>
          </p:txBody>
        </p:sp>
        <p:sp>
          <p:nvSpPr>
            <p:cNvPr id="847" name="TextBox 846">
              <a:extLst>
                <a:ext uri="{FF2B5EF4-FFF2-40B4-BE49-F238E27FC236}">
                  <a16:creationId xmlns:a16="http://schemas.microsoft.com/office/drawing/2014/main" id="{66F9F93E-BDD9-2EAD-498D-86A6F09FF811}"/>
                </a:ext>
              </a:extLst>
            </p:cNvPr>
            <p:cNvSpPr txBox="1"/>
            <p:nvPr/>
          </p:nvSpPr>
          <p:spPr>
            <a:xfrm>
              <a:off x="7655334" y="5719413"/>
              <a:ext cx="280219"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14</a:t>
              </a:r>
            </a:p>
          </p:txBody>
        </p:sp>
        <p:sp>
          <p:nvSpPr>
            <p:cNvPr id="848" name="TextBox 847">
              <a:extLst>
                <a:ext uri="{FF2B5EF4-FFF2-40B4-BE49-F238E27FC236}">
                  <a16:creationId xmlns:a16="http://schemas.microsoft.com/office/drawing/2014/main" id="{B9AA5268-3CAA-E8BD-8948-6528E9B20F9C}"/>
                </a:ext>
              </a:extLst>
            </p:cNvPr>
            <p:cNvSpPr txBox="1"/>
            <p:nvPr/>
          </p:nvSpPr>
          <p:spPr>
            <a:xfrm>
              <a:off x="7861189" y="5457425"/>
              <a:ext cx="280219"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32</a:t>
              </a:r>
            </a:p>
          </p:txBody>
        </p:sp>
        <p:sp>
          <p:nvSpPr>
            <p:cNvPr id="849" name="TextBox 848">
              <a:extLst>
                <a:ext uri="{FF2B5EF4-FFF2-40B4-BE49-F238E27FC236}">
                  <a16:creationId xmlns:a16="http://schemas.microsoft.com/office/drawing/2014/main" id="{DF253A28-CD7C-3A6B-6ADE-F5701E5ABAC8}"/>
                </a:ext>
              </a:extLst>
            </p:cNvPr>
            <p:cNvSpPr txBox="1"/>
            <p:nvPr/>
          </p:nvSpPr>
          <p:spPr>
            <a:xfrm>
              <a:off x="7887624" y="5719413"/>
              <a:ext cx="226331"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8</a:t>
              </a:r>
            </a:p>
          </p:txBody>
        </p:sp>
        <p:sp>
          <p:nvSpPr>
            <p:cNvPr id="850" name="TextBox 849">
              <a:extLst>
                <a:ext uri="{FF2B5EF4-FFF2-40B4-BE49-F238E27FC236}">
                  <a16:creationId xmlns:a16="http://schemas.microsoft.com/office/drawing/2014/main" id="{CB21F324-7CEF-51E0-E114-05D147DD1312}"/>
                </a:ext>
              </a:extLst>
            </p:cNvPr>
            <p:cNvSpPr txBox="1"/>
            <p:nvPr/>
          </p:nvSpPr>
          <p:spPr>
            <a:xfrm>
              <a:off x="8053546" y="5457425"/>
              <a:ext cx="280219"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28</a:t>
              </a:r>
            </a:p>
          </p:txBody>
        </p:sp>
        <p:sp>
          <p:nvSpPr>
            <p:cNvPr id="851" name="TextBox 850">
              <a:extLst>
                <a:ext uri="{FF2B5EF4-FFF2-40B4-BE49-F238E27FC236}">
                  <a16:creationId xmlns:a16="http://schemas.microsoft.com/office/drawing/2014/main" id="{316A5B1E-1C15-7CFC-322F-864FA386CD10}"/>
                </a:ext>
              </a:extLst>
            </p:cNvPr>
            <p:cNvSpPr txBox="1"/>
            <p:nvPr/>
          </p:nvSpPr>
          <p:spPr>
            <a:xfrm>
              <a:off x="8079991" y="5719413"/>
              <a:ext cx="226331"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7</a:t>
              </a:r>
            </a:p>
          </p:txBody>
        </p:sp>
        <p:sp>
          <p:nvSpPr>
            <p:cNvPr id="852" name="TextBox 851">
              <a:extLst>
                <a:ext uri="{FF2B5EF4-FFF2-40B4-BE49-F238E27FC236}">
                  <a16:creationId xmlns:a16="http://schemas.microsoft.com/office/drawing/2014/main" id="{8DB7E189-4920-4F72-0BAA-4DFDB499AC77}"/>
                </a:ext>
              </a:extLst>
            </p:cNvPr>
            <p:cNvSpPr txBox="1"/>
            <p:nvPr/>
          </p:nvSpPr>
          <p:spPr>
            <a:xfrm>
              <a:off x="8258956" y="5457425"/>
              <a:ext cx="280219"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23</a:t>
              </a:r>
            </a:p>
          </p:txBody>
        </p:sp>
        <p:sp>
          <p:nvSpPr>
            <p:cNvPr id="853" name="TextBox 852">
              <a:extLst>
                <a:ext uri="{FF2B5EF4-FFF2-40B4-BE49-F238E27FC236}">
                  <a16:creationId xmlns:a16="http://schemas.microsoft.com/office/drawing/2014/main" id="{BF1B6649-94CC-1392-A287-800FF6CF5E91}"/>
                </a:ext>
              </a:extLst>
            </p:cNvPr>
            <p:cNvSpPr txBox="1"/>
            <p:nvPr/>
          </p:nvSpPr>
          <p:spPr>
            <a:xfrm>
              <a:off x="8285390" y="5719413"/>
              <a:ext cx="226331"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6</a:t>
              </a:r>
            </a:p>
          </p:txBody>
        </p:sp>
        <p:sp>
          <p:nvSpPr>
            <p:cNvPr id="855" name="TextBox 854">
              <a:extLst>
                <a:ext uri="{FF2B5EF4-FFF2-40B4-BE49-F238E27FC236}">
                  <a16:creationId xmlns:a16="http://schemas.microsoft.com/office/drawing/2014/main" id="{1F406C8D-C19C-9D4B-374F-929F53BE8FEF}"/>
                </a:ext>
              </a:extLst>
            </p:cNvPr>
            <p:cNvSpPr txBox="1"/>
            <p:nvPr/>
          </p:nvSpPr>
          <p:spPr>
            <a:xfrm>
              <a:off x="8475628" y="5719413"/>
              <a:ext cx="226331"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4</a:t>
              </a:r>
            </a:p>
          </p:txBody>
        </p:sp>
        <p:sp>
          <p:nvSpPr>
            <p:cNvPr id="856" name="TextBox 855">
              <a:extLst>
                <a:ext uri="{FF2B5EF4-FFF2-40B4-BE49-F238E27FC236}">
                  <a16:creationId xmlns:a16="http://schemas.microsoft.com/office/drawing/2014/main" id="{8B4092E9-5B7C-B419-445C-C62B9ADE666F}"/>
                </a:ext>
              </a:extLst>
            </p:cNvPr>
            <p:cNvSpPr txBox="1"/>
            <p:nvPr/>
          </p:nvSpPr>
          <p:spPr>
            <a:xfrm>
              <a:off x="8666614" y="5457425"/>
              <a:ext cx="280219"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18</a:t>
              </a:r>
            </a:p>
          </p:txBody>
        </p:sp>
        <p:sp>
          <p:nvSpPr>
            <p:cNvPr id="857" name="TextBox 856">
              <a:extLst>
                <a:ext uri="{FF2B5EF4-FFF2-40B4-BE49-F238E27FC236}">
                  <a16:creationId xmlns:a16="http://schemas.microsoft.com/office/drawing/2014/main" id="{DD0D2B0C-9788-8145-54D6-9158F2C3C4DC}"/>
                </a:ext>
              </a:extLst>
            </p:cNvPr>
            <p:cNvSpPr txBox="1"/>
            <p:nvPr/>
          </p:nvSpPr>
          <p:spPr>
            <a:xfrm>
              <a:off x="8693558" y="5719413"/>
              <a:ext cx="226331"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a:t>
              </a:r>
            </a:p>
          </p:txBody>
        </p:sp>
        <p:sp>
          <p:nvSpPr>
            <p:cNvPr id="858" name="TextBox 857">
              <a:extLst>
                <a:ext uri="{FF2B5EF4-FFF2-40B4-BE49-F238E27FC236}">
                  <a16:creationId xmlns:a16="http://schemas.microsoft.com/office/drawing/2014/main" id="{B3734EA6-FBBC-D2EB-67B3-8DD97F80A50B}"/>
                </a:ext>
              </a:extLst>
            </p:cNvPr>
            <p:cNvSpPr txBox="1"/>
            <p:nvPr/>
          </p:nvSpPr>
          <p:spPr>
            <a:xfrm>
              <a:off x="8858972" y="5457425"/>
              <a:ext cx="280219"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13</a:t>
              </a:r>
            </a:p>
          </p:txBody>
        </p:sp>
        <p:sp>
          <p:nvSpPr>
            <p:cNvPr id="859" name="TextBox 858">
              <a:extLst>
                <a:ext uri="{FF2B5EF4-FFF2-40B4-BE49-F238E27FC236}">
                  <a16:creationId xmlns:a16="http://schemas.microsoft.com/office/drawing/2014/main" id="{C60EBCC0-6D4F-DA4D-ABC4-D377A570AAE8}"/>
                </a:ext>
              </a:extLst>
            </p:cNvPr>
            <p:cNvSpPr txBox="1"/>
            <p:nvPr/>
          </p:nvSpPr>
          <p:spPr>
            <a:xfrm>
              <a:off x="8885916" y="5719413"/>
              <a:ext cx="226331"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a:t>
              </a:r>
            </a:p>
          </p:txBody>
        </p:sp>
        <p:sp>
          <p:nvSpPr>
            <p:cNvPr id="860" name="TextBox 859">
              <a:extLst>
                <a:ext uri="{FF2B5EF4-FFF2-40B4-BE49-F238E27FC236}">
                  <a16:creationId xmlns:a16="http://schemas.microsoft.com/office/drawing/2014/main" id="{3672A726-587C-0F25-81FC-1D427124FA9C}"/>
                </a:ext>
              </a:extLst>
            </p:cNvPr>
            <p:cNvSpPr txBox="1"/>
            <p:nvPr/>
          </p:nvSpPr>
          <p:spPr>
            <a:xfrm>
              <a:off x="9090815" y="5457425"/>
              <a:ext cx="226331"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7</a:t>
              </a:r>
            </a:p>
          </p:txBody>
        </p:sp>
        <p:sp>
          <p:nvSpPr>
            <p:cNvPr id="861" name="TextBox 860">
              <a:extLst>
                <a:ext uri="{FF2B5EF4-FFF2-40B4-BE49-F238E27FC236}">
                  <a16:creationId xmlns:a16="http://schemas.microsoft.com/office/drawing/2014/main" id="{409FCA3F-9AF4-AFA0-B3F6-D90ECBA0004A}"/>
                </a:ext>
              </a:extLst>
            </p:cNvPr>
            <p:cNvSpPr txBox="1"/>
            <p:nvPr/>
          </p:nvSpPr>
          <p:spPr>
            <a:xfrm>
              <a:off x="9090815" y="5719413"/>
              <a:ext cx="226331"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a:t>
              </a:r>
            </a:p>
          </p:txBody>
        </p:sp>
        <p:sp>
          <p:nvSpPr>
            <p:cNvPr id="862" name="TextBox 861">
              <a:extLst>
                <a:ext uri="{FF2B5EF4-FFF2-40B4-BE49-F238E27FC236}">
                  <a16:creationId xmlns:a16="http://schemas.microsoft.com/office/drawing/2014/main" id="{E585BA4A-2765-58F8-9CB8-6014916DEEB9}"/>
                </a:ext>
              </a:extLst>
            </p:cNvPr>
            <p:cNvSpPr txBox="1"/>
            <p:nvPr/>
          </p:nvSpPr>
          <p:spPr>
            <a:xfrm>
              <a:off x="9283258" y="5457425"/>
              <a:ext cx="226331"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5</a:t>
              </a:r>
            </a:p>
          </p:txBody>
        </p:sp>
        <p:sp>
          <p:nvSpPr>
            <p:cNvPr id="863" name="TextBox 862">
              <a:extLst>
                <a:ext uri="{FF2B5EF4-FFF2-40B4-BE49-F238E27FC236}">
                  <a16:creationId xmlns:a16="http://schemas.microsoft.com/office/drawing/2014/main" id="{1D528FAB-E08B-A501-332B-9C6C8FF1F9EB}"/>
                </a:ext>
              </a:extLst>
            </p:cNvPr>
            <p:cNvSpPr txBox="1"/>
            <p:nvPr/>
          </p:nvSpPr>
          <p:spPr>
            <a:xfrm>
              <a:off x="9283258" y="5719413"/>
              <a:ext cx="226331"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a:t>
              </a:r>
            </a:p>
          </p:txBody>
        </p:sp>
        <p:sp>
          <p:nvSpPr>
            <p:cNvPr id="864" name="TextBox 863">
              <a:extLst>
                <a:ext uri="{FF2B5EF4-FFF2-40B4-BE49-F238E27FC236}">
                  <a16:creationId xmlns:a16="http://schemas.microsoft.com/office/drawing/2014/main" id="{B1727291-1FDA-FC00-C072-B10406F7EEC4}"/>
                </a:ext>
              </a:extLst>
            </p:cNvPr>
            <p:cNvSpPr txBox="1"/>
            <p:nvPr/>
          </p:nvSpPr>
          <p:spPr>
            <a:xfrm>
              <a:off x="9481457" y="5457425"/>
              <a:ext cx="226331"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4</a:t>
              </a:r>
            </a:p>
          </p:txBody>
        </p:sp>
        <p:sp>
          <p:nvSpPr>
            <p:cNvPr id="865" name="TextBox 864">
              <a:extLst>
                <a:ext uri="{FF2B5EF4-FFF2-40B4-BE49-F238E27FC236}">
                  <a16:creationId xmlns:a16="http://schemas.microsoft.com/office/drawing/2014/main" id="{8E66F437-7B05-0046-BC27-624DEDEB3B5E}"/>
                </a:ext>
              </a:extLst>
            </p:cNvPr>
            <p:cNvSpPr txBox="1"/>
            <p:nvPr/>
          </p:nvSpPr>
          <p:spPr>
            <a:xfrm>
              <a:off x="9481457" y="5719413"/>
              <a:ext cx="226331"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a:t>
              </a:r>
            </a:p>
          </p:txBody>
        </p:sp>
        <p:sp>
          <p:nvSpPr>
            <p:cNvPr id="866" name="TextBox 865">
              <a:extLst>
                <a:ext uri="{FF2B5EF4-FFF2-40B4-BE49-F238E27FC236}">
                  <a16:creationId xmlns:a16="http://schemas.microsoft.com/office/drawing/2014/main" id="{3C243543-35D8-696F-E085-0B4FBFB1E4E0}"/>
                </a:ext>
              </a:extLst>
            </p:cNvPr>
            <p:cNvSpPr txBox="1"/>
            <p:nvPr/>
          </p:nvSpPr>
          <p:spPr>
            <a:xfrm>
              <a:off x="9673833" y="5457425"/>
              <a:ext cx="226331"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a:t>
              </a:r>
            </a:p>
          </p:txBody>
        </p:sp>
        <p:sp>
          <p:nvSpPr>
            <p:cNvPr id="867" name="TextBox 866">
              <a:extLst>
                <a:ext uri="{FF2B5EF4-FFF2-40B4-BE49-F238E27FC236}">
                  <a16:creationId xmlns:a16="http://schemas.microsoft.com/office/drawing/2014/main" id="{ED5637BE-D65C-B7D4-EB8F-5C51DEB0F942}"/>
                </a:ext>
              </a:extLst>
            </p:cNvPr>
            <p:cNvSpPr txBox="1"/>
            <p:nvPr/>
          </p:nvSpPr>
          <p:spPr>
            <a:xfrm>
              <a:off x="9673833" y="5719413"/>
              <a:ext cx="226331"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a:t>
              </a:r>
            </a:p>
          </p:txBody>
        </p:sp>
        <p:sp>
          <p:nvSpPr>
            <p:cNvPr id="868" name="TextBox 867">
              <a:extLst>
                <a:ext uri="{FF2B5EF4-FFF2-40B4-BE49-F238E27FC236}">
                  <a16:creationId xmlns:a16="http://schemas.microsoft.com/office/drawing/2014/main" id="{32BEAD1C-6E43-2AAC-3FE5-137A3E9CD1C0}"/>
                </a:ext>
              </a:extLst>
            </p:cNvPr>
            <p:cNvSpPr txBox="1"/>
            <p:nvPr/>
          </p:nvSpPr>
          <p:spPr>
            <a:xfrm>
              <a:off x="9879299" y="5457425"/>
              <a:ext cx="226331"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a:t>
              </a:r>
            </a:p>
          </p:txBody>
        </p:sp>
        <p:sp>
          <p:nvSpPr>
            <p:cNvPr id="869" name="TextBox 868">
              <a:extLst>
                <a:ext uri="{FF2B5EF4-FFF2-40B4-BE49-F238E27FC236}">
                  <a16:creationId xmlns:a16="http://schemas.microsoft.com/office/drawing/2014/main" id="{20C7B6D1-7A90-1BC6-884D-CFD43FA30A0C}"/>
                </a:ext>
              </a:extLst>
            </p:cNvPr>
            <p:cNvSpPr txBox="1"/>
            <p:nvPr/>
          </p:nvSpPr>
          <p:spPr>
            <a:xfrm>
              <a:off x="9879299" y="5719413"/>
              <a:ext cx="226331"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a:t>
              </a:r>
            </a:p>
          </p:txBody>
        </p:sp>
        <p:sp>
          <p:nvSpPr>
            <p:cNvPr id="870" name="TextBox 869">
              <a:extLst>
                <a:ext uri="{FF2B5EF4-FFF2-40B4-BE49-F238E27FC236}">
                  <a16:creationId xmlns:a16="http://schemas.microsoft.com/office/drawing/2014/main" id="{11B88471-A661-E493-9C94-C17FE049A20F}"/>
                </a:ext>
              </a:extLst>
            </p:cNvPr>
            <p:cNvSpPr txBox="1"/>
            <p:nvPr/>
          </p:nvSpPr>
          <p:spPr>
            <a:xfrm>
              <a:off x="10071638" y="5457425"/>
              <a:ext cx="226331"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0</a:t>
              </a:r>
            </a:p>
          </p:txBody>
        </p:sp>
        <p:sp>
          <p:nvSpPr>
            <p:cNvPr id="871" name="TextBox 870">
              <a:extLst>
                <a:ext uri="{FF2B5EF4-FFF2-40B4-BE49-F238E27FC236}">
                  <a16:creationId xmlns:a16="http://schemas.microsoft.com/office/drawing/2014/main" id="{C9D0C091-F8D8-081C-BDD7-290A1135117F}"/>
                </a:ext>
              </a:extLst>
            </p:cNvPr>
            <p:cNvSpPr txBox="1"/>
            <p:nvPr/>
          </p:nvSpPr>
          <p:spPr>
            <a:xfrm>
              <a:off x="10071638" y="5719413"/>
              <a:ext cx="226331"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a:t>
              </a:r>
            </a:p>
          </p:txBody>
        </p:sp>
        <p:sp>
          <p:nvSpPr>
            <p:cNvPr id="872" name="TextBox 871">
              <a:extLst>
                <a:ext uri="{FF2B5EF4-FFF2-40B4-BE49-F238E27FC236}">
                  <a16:creationId xmlns:a16="http://schemas.microsoft.com/office/drawing/2014/main" id="{D51516E6-5190-9086-30C0-259BEC486D65}"/>
                </a:ext>
              </a:extLst>
            </p:cNvPr>
            <p:cNvSpPr txBox="1"/>
            <p:nvPr/>
          </p:nvSpPr>
          <p:spPr>
            <a:xfrm>
              <a:off x="10286902" y="5719413"/>
              <a:ext cx="226331"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a:t>
              </a:r>
            </a:p>
          </p:txBody>
        </p:sp>
        <p:sp>
          <p:nvSpPr>
            <p:cNvPr id="873" name="TextBox 872">
              <a:extLst>
                <a:ext uri="{FF2B5EF4-FFF2-40B4-BE49-F238E27FC236}">
                  <a16:creationId xmlns:a16="http://schemas.microsoft.com/office/drawing/2014/main" id="{0665445D-6A31-4421-9558-911592DD22BE}"/>
                </a:ext>
              </a:extLst>
            </p:cNvPr>
            <p:cNvSpPr txBox="1"/>
            <p:nvPr/>
          </p:nvSpPr>
          <p:spPr>
            <a:xfrm>
              <a:off x="10479240" y="5719413"/>
              <a:ext cx="226331"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0</a:t>
              </a:r>
            </a:p>
          </p:txBody>
        </p:sp>
        <p:sp>
          <p:nvSpPr>
            <p:cNvPr id="776" name="TextBox 775">
              <a:extLst>
                <a:ext uri="{FF2B5EF4-FFF2-40B4-BE49-F238E27FC236}">
                  <a16:creationId xmlns:a16="http://schemas.microsoft.com/office/drawing/2014/main" id="{2C015901-A5BB-B09B-8066-4089C41FE591}"/>
                </a:ext>
              </a:extLst>
            </p:cNvPr>
            <p:cNvSpPr txBox="1"/>
            <p:nvPr/>
          </p:nvSpPr>
          <p:spPr>
            <a:xfrm>
              <a:off x="1060549" y="5457425"/>
              <a:ext cx="476313"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T-</a:t>
              </a:r>
              <a:r>
                <a:rPr kumimoji="0" lang="en-US" sz="800" b="0" i="0" u="none" strike="noStrike" kern="1200" cap="none" spc="0" normalizeH="0" baseline="0" noProof="0" dirty="0" err="1">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DXd</a:t>
              </a:r>
              <a:r>
                <a:rPr kumimoji="0" lang="en-US" sz="8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 </a:t>
              </a:r>
            </a:p>
          </p:txBody>
        </p:sp>
        <p:sp>
          <p:nvSpPr>
            <p:cNvPr id="777" name="TextBox 776">
              <a:extLst>
                <a:ext uri="{FF2B5EF4-FFF2-40B4-BE49-F238E27FC236}">
                  <a16:creationId xmlns:a16="http://schemas.microsoft.com/office/drawing/2014/main" id="{E17F6C69-798B-59CA-A08D-0A024A86671B}"/>
                </a:ext>
              </a:extLst>
            </p:cNvPr>
            <p:cNvSpPr txBox="1"/>
            <p:nvPr/>
          </p:nvSpPr>
          <p:spPr>
            <a:xfrm>
              <a:off x="1053064" y="5719413"/>
              <a:ext cx="491281"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T-DM1 </a:t>
              </a:r>
            </a:p>
          </p:txBody>
        </p:sp>
        <p:sp>
          <p:nvSpPr>
            <p:cNvPr id="4" name="Rectangle 3">
              <a:extLst>
                <a:ext uri="{FF2B5EF4-FFF2-40B4-BE49-F238E27FC236}">
                  <a16:creationId xmlns:a16="http://schemas.microsoft.com/office/drawing/2014/main" id="{7810E75A-FB69-983B-211B-867FC4026217}"/>
                </a:ext>
              </a:extLst>
            </p:cNvPr>
            <p:cNvSpPr/>
            <p:nvPr/>
          </p:nvSpPr>
          <p:spPr>
            <a:xfrm>
              <a:off x="3613425" y="1665229"/>
              <a:ext cx="3040848" cy="40678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2985"/>
                  </a:solidFill>
                  <a:effectLst/>
                  <a:uLnTx/>
                  <a:uFillTx/>
                  <a:latin typeface="Arial" panose="020B0604020202020204" pitchFamily="34" charset="0"/>
                  <a:ea typeface="+mn-ea"/>
                  <a:cs typeface="Arial" panose="020B0604020202020204" pitchFamily="34" charset="0"/>
                </a:rPr>
                <a:t>T-DXd</a:t>
              </a:r>
              <a:r>
                <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a:ln>
                    <a:noFill/>
                  </a:ln>
                  <a:solidFill>
                    <a:srgbClr val="002985"/>
                  </a:solidFill>
                  <a:effectLst/>
                  <a:uLnTx/>
                  <a:uFillTx/>
                  <a:latin typeface="Arial" panose="020B0604020202020204" pitchFamily="34" charset="0"/>
                  <a:ea typeface="+mn-ea"/>
                  <a:cs typeface="Arial" panose="020B0604020202020204" pitchFamily="34" charset="0"/>
                </a:rPr>
                <a:t>75.2% (95% CI, 69.3-80.2)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828283"/>
                  </a:solidFill>
                  <a:effectLst/>
                  <a:uLnTx/>
                  <a:uFillTx/>
                  <a:latin typeface="Arial" panose="020B0604020202020204" pitchFamily="34" charset="0"/>
                  <a:ea typeface="+mn-ea"/>
                  <a:cs typeface="Arial" panose="020B0604020202020204" pitchFamily="34" charset="0"/>
                </a:rPr>
                <a:t>T-DM1: </a:t>
              </a:r>
              <a:r>
                <a:rPr kumimoji="0" lang="en-US" sz="1200" b="0" i="0" u="none" strike="noStrike" kern="1200" cap="none" spc="0" normalizeH="0" baseline="0" noProof="0" dirty="0">
                  <a:ln>
                    <a:noFill/>
                  </a:ln>
                  <a:solidFill>
                    <a:srgbClr val="828283"/>
                  </a:solidFill>
                  <a:effectLst/>
                  <a:uLnTx/>
                  <a:uFillTx/>
                  <a:latin typeface="Arial" panose="020B0604020202020204" pitchFamily="34" charset="0"/>
                  <a:ea typeface="+mn-ea"/>
                  <a:cs typeface="Arial" panose="020B0604020202020204" pitchFamily="34" charset="0"/>
                </a:rPr>
                <a:t>33.9% (95% CI, 27.7-40.2) </a:t>
              </a:r>
            </a:p>
          </p:txBody>
        </p:sp>
        <p:sp>
          <p:nvSpPr>
            <p:cNvPr id="9" name="Rectangle 8">
              <a:extLst>
                <a:ext uri="{FF2B5EF4-FFF2-40B4-BE49-F238E27FC236}">
                  <a16:creationId xmlns:a16="http://schemas.microsoft.com/office/drawing/2014/main" id="{8CDA7862-C5DE-2BA1-3300-20AA9CFA7FEA}"/>
                </a:ext>
              </a:extLst>
            </p:cNvPr>
            <p:cNvSpPr/>
            <p:nvPr/>
          </p:nvSpPr>
          <p:spPr>
            <a:xfrm>
              <a:off x="5561319" y="2256468"/>
              <a:ext cx="3140896" cy="4669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2985"/>
                  </a:solidFill>
                  <a:effectLst/>
                  <a:uLnTx/>
                  <a:uFillTx/>
                  <a:latin typeface="Arial" panose="020B0604020202020204" pitchFamily="34" charset="0"/>
                  <a:ea typeface="+mn-ea"/>
                  <a:cs typeface="Arial" panose="020B0604020202020204" pitchFamily="34" charset="0"/>
                </a:rPr>
                <a:t>T-DXd</a:t>
              </a:r>
              <a:r>
                <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a:ln>
                    <a:noFill/>
                  </a:ln>
                  <a:solidFill>
                    <a:srgbClr val="002985"/>
                  </a:solidFill>
                  <a:effectLst/>
                  <a:uLnTx/>
                  <a:uFillTx/>
                  <a:latin typeface="Arial" panose="020B0604020202020204" pitchFamily="34" charset="0"/>
                  <a:ea typeface="+mn-ea"/>
                  <a:cs typeface="Arial" panose="020B0604020202020204" pitchFamily="34" charset="0"/>
                </a:rPr>
                <a:t>53.7% (95% CI, 46.8-60.1)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828283"/>
                  </a:solidFill>
                  <a:effectLst/>
                  <a:uLnTx/>
                  <a:uFillTx/>
                  <a:latin typeface="Arial" panose="020B0604020202020204" pitchFamily="34" charset="0"/>
                  <a:ea typeface="+mn-ea"/>
                  <a:cs typeface="Arial" panose="020B0604020202020204" pitchFamily="34" charset="0"/>
                </a:rPr>
                <a:t>T-DM1</a:t>
              </a:r>
              <a:r>
                <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a:ln>
                    <a:noFill/>
                  </a:ln>
                  <a:solidFill>
                    <a:srgbClr val="828283"/>
                  </a:solidFill>
                  <a:effectLst/>
                  <a:uLnTx/>
                  <a:uFillTx/>
                  <a:latin typeface="Arial" panose="020B0604020202020204" pitchFamily="34" charset="0"/>
                  <a:ea typeface="+mn-ea"/>
                  <a:cs typeface="Arial" panose="020B0604020202020204" pitchFamily="34" charset="0"/>
                </a:rPr>
                <a:t>26.4% (95% CI, 20.5-32.6)</a:t>
              </a:r>
            </a:p>
          </p:txBody>
        </p:sp>
        <p:cxnSp>
          <p:nvCxnSpPr>
            <p:cNvPr id="10" name="Straight Connector 9">
              <a:extLst>
                <a:ext uri="{FF2B5EF4-FFF2-40B4-BE49-F238E27FC236}">
                  <a16:creationId xmlns:a16="http://schemas.microsoft.com/office/drawing/2014/main" id="{C7DA0897-C3ED-AA93-E8F4-898C3594CC07}"/>
                </a:ext>
              </a:extLst>
            </p:cNvPr>
            <p:cNvCxnSpPr>
              <a:cxnSpLocks/>
            </p:cNvCxnSpPr>
            <p:nvPr/>
          </p:nvCxnSpPr>
          <p:spPr>
            <a:xfrm flipV="1">
              <a:off x="4007955" y="2043980"/>
              <a:ext cx="0" cy="2831685"/>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grpSp>
          <p:nvGrpSpPr>
            <p:cNvPr id="715" name="Graphic 3">
              <a:extLst>
                <a:ext uri="{FF2B5EF4-FFF2-40B4-BE49-F238E27FC236}">
                  <a16:creationId xmlns:a16="http://schemas.microsoft.com/office/drawing/2014/main" id="{B83B4229-B0ED-A05B-F4FD-9B560133287E}"/>
                </a:ext>
              </a:extLst>
            </p:cNvPr>
            <p:cNvGrpSpPr/>
            <p:nvPr/>
          </p:nvGrpSpPr>
          <p:grpSpPr>
            <a:xfrm>
              <a:off x="1752068" y="4258198"/>
              <a:ext cx="54791" cy="56253"/>
              <a:chOff x="1694688" y="4257145"/>
              <a:chExt cx="60960" cy="57583"/>
            </a:xfrm>
          </p:grpSpPr>
          <p:sp>
            <p:nvSpPr>
              <p:cNvPr id="1412" name="Freeform 67">
                <a:extLst>
                  <a:ext uri="{FF2B5EF4-FFF2-40B4-BE49-F238E27FC236}">
                    <a16:creationId xmlns:a16="http://schemas.microsoft.com/office/drawing/2014/main" id="{AC61CCBE-A2F1-5FDF-6451-CB47B4AF94F9}"/>
                  </a:ext>
                </a:extLst>
              </p:cNvPr>
              <p:cNvSpPr/>
              <p:nvPr/>
            </p:nvSpPr>
            <p:spPr>
              <a:xfrm>
                <a:off x="1725168" y="4257145"/>
                <a:ext cx="10583" cy="57583"/>
              </a:xfrm>
              <a:custGeom>
                <a:avLst/>
                <a:gdLst>
                  <a:gd name="connsiteX0" fmla="*/ 0 w 10583"/>
                  <a:gd name="connsiteY0" fmla="*/ 0 h 57583"/>
                  <a:gd name="connsiteX1" fmla="*/ 0 w 10583"/>
                  <a:gd name="connsiteY1" fmla="*/ 57584 h 57583"/>
                </a:gdLst>
                <a:ahLst/>
                <a:cxnLst>
                  <a:cxn ang="0">
                    <a:pos x="connsiteX0" y="connsiteY0"/>
                  </a:cxn>
                  <a:cxn ang="0">
                    <a:pos x="connsiteX1" y="connsiteY1"/>
                  </a:cxn>
                </a:cxnLst>
                <a:rect l="l" t="t" r="r" b="b"/>
                <a:pathLst>
                  <a:path w="10583" h="57583">
                    <a:moveTo>
                      <a:pt x="0" y="0"/>
                    </a:moveTo>
                    <a:lnTo>
                      <a:pt x="0" y="57584"/>
                    </a:lnTo>
                  </a:path>
                </a:pathLst>
              </a:custGeom>
              <a:ln w="9457"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413" name="Freeform 68">
                <a:extLst>
                  <a:ext uri="{FF2B5EF4-FFF2-40B4-BE49-F238E27FC236}">
                    <a16:creationId xmlns:a16="http://schemas.microsoft.com/office/drawing/2014/main" id="{2C56F0C5-8C22-71B3-F90B-DDDDE10EF0EC}"/>
                  </a:ext>
                </a:extLst>
              </p:cNvPr>
              <p:cNvSpPr/>
              <p:nvPr/>
            </p:nvSpPr>
            <p:spPr>
              <a:xfrm>
                <a:off x="1694688" y="4285932"/>
                <a:ext cx="60960" cy="10583"/>
              </a:xfrm>
              <a:custGeom>
                <a:avLst/>
                <a:gdLst>
                  <a:gd name="connsiteX0" fmla="*/ 0 w 60960"/>
                  <a:gd name="connsiteY0" fmla="*/ 0 h 10583"/>
                  <a:gd name="connsiteX1" fmla="*/ 60960 w 60960"/>
                  <a:gd name="connsiteY1" fmla="*/ 0 h 10583"/>
                </a:gdLst>
                <a:ahLst/>
                <a:cxnLst>
                  <a:cxn ang="0">
                    <a:pos x="connsiteX0" y="connsiteY0"/>
                  </a:cxn>
                  <a:cxn ang="0">
                    <a:pos x="connsiteX1" y="connsiteY1"/>
                  </a:cxn>
                </a:cxnLst>
                <a:rect l="l" t="t" r="r" b="b"/>
                <a:pathLst>
                  <a:path w="60960" h="10583">
                    <a:moveTo>
                      <a:pt x="0" y="0"/>
                    </a:moveTo>
                    <a:lnTo>
                      <a:pt x="60960" y="0"/>
                    </a:lnTo>
                  </a:path>
                </a:pathLst>
              </a:custGeom>
              <a:ln w="9457"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grpSp>
        <p:grpSp>
          <p:nvGrpSpPr>
            <p:cNvPr id="716" name="Graphic 3">
              <a:extLst>
                <a:ext uri="{FF2B5EF4-FFF2-40B4-BE49-F238E27FC236}">
                  <a16:creationId xmlns:a16="http://schemas.microsoft.com/office/drawing/2014/main" id="{51F19AED-5732-8D1A-75F5-01B62C27AB0C}"/>
                </a:ext>
              </a:extLst>
            </p:cNvPr>
            <p:cNvGrpSpPr/>
            <p:nvPr/>
          </p:nvGrpSpPr>
          <p:grpSpPr>
            <a:xfrm>
              <a:off x="1752068" y="4450823"/>
              <a:ext cx="54791" cy="56253"/>
              <a:chOff x="1694688" y="4454323"/>
              <a:chExt cx="60960" cy="57583"/>
            </a:xfrm>
          </p:grpSpPr>
          <p:sp>
            <p:nvSpPr>
              <p:cNvPr id="1410" name="Freeform 70">
                <a:extLst>
                  <a:ext uri="{FF2B5EF4-FFF2-40B4-BE49-F238E27FC236}">
                    <a16:creationId xmlns:a16="http://schemas.microsoft.com/office/drawing/2014/main" id="{AC46308C-DD7E-213F-0733-BCF032434BD2}"/>
                  </a:ext>
                </a:extLst>
              </p:cNvPr>
              <p:cNvSpPr/>
              <p:nvPr/>
            </p:nvSpPr>
            <p:spPr>
              <a:xfrm>
                <a:off x="1725168" y="4454323"/>
                <a:ext cx="10583" cy="57583"/>
              </a:xfrm>
              <a:custGeom>
                <a:avLst/>
                <a:gdLst>
                  <a:gd name="connsiteX0" fmla="*/ 0 w 10583"/>
                  <a:gd name="connsiteY0" fmla="*/ 0 h 57583"/>
                  <a:gd name="connsiteX1" fmla="*/ 0 w 10583"/>
                  <a:gd name="connsiteY1" fmla="*/ 57584 h 57583"/>
                </a:gdLst>
                <a:ahLst/>
                <a:cxnLst>
                  <a:cxn ang="0">
                    <a:pos x="connsiteX0" y="connsiteY0"/>
                  </a:cxn>
                  <a:cxn ang="0">
                    <a:pos x="connsiteX1" y="connsiteY1"/>
                  </a:cxn>
                </a:cxnLst>
                <a:rect l="l" t="t" r="r" b="b"/>
                <a:pathLst>
                  <a:path w="10583" h="57583">
                    <a:moveTo>
                      <a:pt x="0" y="0"/>
                    </a:moveTo>
                    <a:lnTo>
                      <a:pt x="0" y="57584"/>
                    </a:lnTo>
                  </a:path>
                </a:pathLst>
              </a:custGeom>
              <a:ln w="9457" cap="flat">
                <a:solidFill>
                  <a:srgbClr val="005BAA"/>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411" name="Freeform 71">
                <a:extLst>
                  <a:ext uri="{FF2B5EF4-FFF2-40B4-BE49-F238E27FC236}">
                    <a16:creationId xmlns:a16="http://schemas.microsoft.com/office/drawing/2014/main" id="{70C3227F-E773-8157-F7DF-A7067000AD53}"/>
                  </a:ext>
                </a:extLst>
              </p:cNvPr>
              <p:cNvSpPr/>
              <p:nvPr/>
            </p:nvSpPr>
            <p:spPr>
              <a:xfrm>
                <a:off x="1694688" y="4483110"/>
                <a:ext cx="60960" cy="10583"/>
              </a:xfrm>
              <a:custGeom>
                <a:avLst/>
                <a:gdLst>
                  <a:gd name="connsiteX0" fmla="*/ 0 w 60960"/>
                  <a:gd name="connsiteY0" fmla="*/ 0 h 10583"/>
                  <a:gd name="connsiteX1" fmla="*/ 60960 w 60960"/>
                  <a:gd name="connsiteY1" fmla="*/ 0 h 10583"/>
                </a:gdLst>
                <a:ahLst/>
                <a:cxnLst>
                  <a:cxn ang="0">
                    <a:pos x="connsiteX0" y="connsiteY0"/>
                  </a:cxn>
                  <a:cxn ang="0">
                    <a:pos x="connsiteX1" y="connsiteY1"/>
                  </a:cxn>
                </a:cxnLst>
                <a:rect l="l" t="t" r="r" b="b"/>
                <a:pathLst>
                  <a:path w="60960" h="10583">
                    <a:moveTo>
                      <a:pt x="0" y="0"/>
                    </a:moveTo>
                    <a:lnTo>
                      <a:pt x="60960" y="0"/>
                    </a:lnTo>
                  </a:path>
                </a:pathLst>
              </a:custGeom>
              <a:ln w="9457" cap="flat">
                <a:solidFill>
                  <a:srgbClr val="005BAA"/>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grpSp>
        <p:sp>
          <p:nvSpPr>
            <p:cNvPr id="717" name="Freeform 72">
              <a:extLst>
                <a:ext uri="{FF2B5EF4-FFF2-40B4-BE49-F238E27FC236}">
                  <a16:creationId xmlns:a16="http://schemas.microsoft.com/office/drawing/2014/main" id="{A653BEA9-B6DD-5A54-7ED7-5F08F09FF297}"/>
                </a:ext>
              </a:extLst>
            </p:cNvPr>
            <p:cNvSpPr/>
            <p:nvPr/>
          </p:nvSpPr>
          <p:spPr>
            <a:xfrm>
              <a:off x="1584975" y="4478945"/>
              <a:ext cx="389014" cy="10339"/>
            </a:xfrm>
            <a:custGeom>
              <a:avLst/>
              <a:gdLst>
                <a:gd name="connsiteX0" fmla="*/ 0 w 432815"/>
                <a:gd name="connsiteY0" fmla="*/ 0 h 10583"/>
                <a:gd name="connsiteX1" fmla="*/ 432816 w 432815"/>
                <a:gd name="connsiteY1" fmla="*/ 0 h 10583"/>
              </a:gdLst>
              <a:ahLst/>
              <a:cxnLst>
                <a:cxn ang="0">
                  <a:pos x="connsiteX0" y="connsiteY0"/>
                </a:cxn>
                <a:cxn ang="0">
                  <a:pos x="connsiteX1" y="connsiteY1"/>
                </a:cxn>
              </a:cxnLst>
              <a:rect l="l" t="t" r="r" b="b"/>
              <a:pathLst>
                <a:path w="432815" h="10583">
                  <a:moveTo>
                    <a:pt x="0" y="0"/>
                  </a:moveTo>
                  <a:lnTo>
                    <a:pt x="432816" y="0"/>
                  </a:lnTo>
                </a:path>
              </a:pathLst>
            </a:custGeom>
            <a:ln w="10583" cap="flat">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grpSp>
          <p:nvGrpSpPr>
            <p:cNvPr id="718" name="Graphic 3">
              <a:extLst>
                <a:ext uri="{FF2B5EF4-FFF2-40B4-BE49-F238E27FC236}">
                  <a16:creationId xmlns:a16="http://schemas.microsoft.com/office/drawing/2014/main" id="{1D378247-D29A-1457-120E-C1BAB043A69F}"/>
                </a:ext>
              </a:extLst>
            </p:cNvPr>
            <p:cNvGrpSpPr/>
            <p:nvPr/>
          </p:nvGrpSpPr>
          <p:grpSpPr>
            <a:xfrm>
              <a:off x="1752068" y="4669946"/>
              <a:ext cx="54791" cy="56253"/>
              <a:chOff x="1694688" y="4678627"/>
              <a:chExt cx="60960" cy="57583"/>
            </a:xfrm>
          </p:grpSpPr>
          <p:sp>
            <p:nvSpPr>
              <p:cNvPr id="1408" name="Freeform 74">
                <a:extLst>
                  <a:ext uri="{FF2B5EF4-FFF2-40B4-BE49-F238E27FC236}">
                    <a16:creationId xmlns:a16="http://schemas.microsoft.com/office/drawing/2014/main" id="{A9D2EF98-283B-AC2F-BE82-C1BE30A29504}"/>
                  </a:ext>
                </a:extLst>
              </p:cNvPr>
              <p:cNvSpPr/>
              <p:nvPr/>
            </p:nvSpPr>
            <p:spPr>
              <a:xfrm>
                <a:off x="1725168" y="4678627"/>
                <a:ext cx="10583" cy="57583"/>
              </a:xfrm>
              <a:custGeom>
                <a:avLst/>
                <a:gdLst>
                  <a:gd name="connsiteX0" fmla="*/ 0 w 10583"/>
                  <a:gd name="connsiteY0" fmla="*/ 0 h 57583"/>
                  <a:gd name="connsiteX1" fmla="*/ 0 w 10583"/>
                  <a:gd name="connsiteY1" fmla="*/ 57584 h 57583"/>
                </a:gdLst>
                <a:ahLst/>
                <a:cxnLst>
                  <a:cxn ang="0">
                    <a:pos x="connsiteX0" y="connsiteY0"/>
                  </a:cxn>
                  <a:cxn ang="0">
                    <a:pos x="connsiteX1" y="connsiteY1"/>
                  </a:cxn>
                </a:cxnLst>
                <a:rect l="l" t="t" r="r" b="b"/>
                <a:pathLst>
                  <a:path w="10583" h="57583">
                    <a:moveTo>
                      <a:pt x="0" y="0"/>
                    </a:moveTo>
                    <a:lnTo>
                      <a:pt x="0" y="57584"/>
                    </a:lnTo>
                  </a:path>
                </a:pathLst>
              </a:custGeom>
              <a:ln w="9457" cap="flat">
                <a:solidFill>
                  <a:srgbClr val="9A9B9C"/>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409" name="Freeform 75">
                <a:extLst>
                  <a:ext uri="{FF2B5EF4-FFF2-40B4-BE49-F238E27FC236}">
                    <a16:creationId xmlns:a16="http://schemas.microsoft.com/office/drawing/2014/main" id="{8472503A-7967-9426-12A1-139C28683715}"/>
                  </a:ext>
                </a:extLst>
              </p:cNvPr>
              <p:cNvSpPr/>
              <p:nvPr/>
            </p:nvSpPr>
            <p:spPr>
              <a:xfrm>
                <a:off x="1694688" y="4707424"/>
                <a:ext cx="60960" cy="10583"/>
              </a:xfrm>
              <a:custGeom>
                <a:avLst/>
                <a:gdLst>
                  <a:gd name="connsiteX0" fmla="*/ 0 w 60960"/>
                  <a:gd name="connsiteY0" fmla="*/ 0 h 10583"/>
                  <a:gd name="connsiteX1" fmla="*/ 60960 w 60960"/>
                  <a:gd name="connsiteY1" fmla="*/ 0 h 10583"/>
                </a:gdLst>
                <a:ahLst/>
                <a:cxnLst>
                  <a:cxn ang="0">
                    <a:pos x="connsiteX0" y="connsiteY0"/>
                  </a:cxn>
                  <a:cxn ang="0">
                    <a:pos x="connsiteX1" y="connsiteY1"/>
                  </a:cxn>
                </a:cxnLst>
                <a:rect l="l" t="t" r="r" b="b"/>
                <a:pathLst>
                  <a:path w="60960" h="10583">
                    <a:moveTo>
                      <a:pt x="0" y="0"/>
                    </a:moveTo>
                    <a:lnTo>
                      <a:pt x="60960" y="0"/>
                    </a:lnTo>
                  </a:path>
                </a:pathLst>
              </a:custGeom>
              <a:ln w="9457" cap="flat">
                <a:solidFill>
                  <a:srgbClr val="9A9B9C"/>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grpSp>
        <p:sp>
          <p:nvSpPr>
            <p:cNvPr id="719" name="Freeform 76">
              <a:extLst>
                <a:ext uri="{FF2B5EF4-FFF2-40B4-BE49-F238E27FC236}">
                  <a16:creationId xmlns:a16="http://schemas.microsoft.com/office/drawing/2014/main" id="{F8EB49AB-26A2-E993-F51D-9221E034D9E8}"/>
                </a:ext>
              </a:extLst>
            </p:cNvPr>
            <p:cNvSpPr/>
            <p:nvPr/>
          </p:nvSpPr>
          <p:spPr>
            <a:xfrm>
              <a:off x="1584975" y="4698078"/>
              <a:ext cx="389014" cy="10339"/>
            </a:xfrm>
            <a:custGeom>
              <a:avLst/>
              <a:gdLst>
                <a:gd name="connsiteX0" fmla="*/ 0 w 432815"/>
                <a:gd name="connsiteY0" fmla="*/ 0 h 10583"/>
                <a:gd name="connsiteX1" fmla="*/ 432816 w 432815"/>
                <a:gd name="connsiteY1" fmla="*/ 0 h 10583"/>
              </a:gdLst>
              <a:ahLst/>
              <a:cxnLst>
                <a:cxn ang="0">
                  <a:pos x="connsiteX0" y="connsiteY0"/>
                </a:cxn>
                <a:cxn ang="0">
                  <a:pos x="connsiteX1" y="connsiteY1"/>
                </a:cxn>
              </a:cxnLst>
              <a:rect l="l" t="t" r="r" b="b"/>
              <a:pathLst>
                <a:path w="432815" h="10583">
                  <a:moveTo>
                    <a:pt x="0" y="0"/>
                  </a:moveTo>
                  <a:lnTo>
                    <a:pt x="432816" y="0"/>
                  </a:lnTo>
                </a:path>
              </a:pathLst>
            </a:custGeom>
            <a:ln w="10583" cap="flat">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grpSp>
          <p:nvGrpSpPr>
            <p:cNvPr id="720" name="Graphic 3">
              <a:extLst>
                <a:ext uri="{FF2B5EF4-FFF2-40B4-BE49-F238E27FC236}">
                  <a16:creationId xmlns:a16="http://schemas.microsoft.com/office/drawing/2014/main" id="{49BDD31D-85C8-5A8C-5FCA-46104874ED98}"/>
                </a:ext>
              </a:extLst>
            </p:cNvPr>
            <p:cNvGrpSpPr/>
            <p:nvPr/>
          </p:nvGrpSpPr>
          <p:grpSpPr>
            <a:xfrm>
              <a:off x="1569879" y="1276700"/>
              <a:ext cx="8642541" cy="2295979"/>
              <a:chOff x="1491985" y="1205155"/>
              <a:chExt cx="9615646" cy="2350262"/>
            </a:xfrm>
            <a:noFill/>
          </p:grpSpPr>
          <p:sp>
            <p:nvSpPr>
              <p:cNvPr id="1119" name="Freeform 78">
                <a:extLst>
                  <a:ext uri="{FF2B5EF4-FFF2-40B4-BE49-F238E27FC236}">
                    <a16:creationId xmlns:a16="http://schemas.microsoft.com/office/drawing/2014/main" id="{7F0E102A-0166-436C-08BA-BF92B73378F1}"/>
                  </a:ext>
                </a:extLst>
              </p:cNvPr>
              <p:cNvSpPr/>
              <p:nvPr/>
            </p:nvSpPr>
            <p:spPr>
              <a:xfrm>
                <a:off x="1522137" y="1230450"/>
                <a:ext cx="9548029" cy="2299673"/>
              </a:xfrm>
              <a:custGeom>
                <a:avLst/>
                <a:gdLst>
                  <a:gd name="connsiteX0" fmla="*/ 0 w 9548029"/>
                  <a:gd name="connsiteY0" fmla="*/ 0 h 2299673"/>
                  <a:gd name="connsiteX1" fmla="*/ 160729 w 9548029"/>
                  <a:gd name="connsiteY1" fmla="*/ 0 h 2299673"/>
                  <a:gd name="connsiteX2" fmla="*/ 160729 w 9548029"/>
                  <a:gd name="connsiteY2" fmla="*/ 14044 h 2299673"/>
                  <a:gd name="connsiteX3" fmla="*/ 284840 w 9548029"/>
                  <a:gd name="connsiteY3" fmla="*/ 14044 h 2299673"/>
                  <a:gd name="connsiteX4" fmla="*/ 284840 w 9548029"/>
                  <a:gd name="connsiteY4" fmla="*/ 28099 h 2299673"/>
                  <a:gd name="connsiteX5" fmla="*/ 292174 w 9548029"/>
                  <a:gd name="connsiteY5" fmla="*/ 28099 h 2299673"/>
                  <a:gd name="connsiteX6" fmla="*/ 292174 w 9548029"/>
                  <a:gd name="connsiteY6" fmla="*/ 42153 h 2299673"/>
                  <a:gd name="connsiteX7" fmla="*/ 306821 w 9548029"/>
                  <a:gd name="connsiteY7" fmla="*/ 42153 h 2299673"/>
                  <a:gd name="connsiteX8" fmla="*/ 306821 w 9548029"/>
                  <a:gd name="connsiteY8" fmla="*/ 56314 h 2299673"/>
                  <a:gd name="connsiteX9" fmla="*/ 372607 w 9548029"/>
                  <a:gd name="connsiteY9" fmla="*/ 56314 h 2299673"/>
                  <a:gd name="connsiteX10" fmla="*/ 372607 w 9548029"/>
                  <a:gd name="connsiteY10" fmla="*/ 70369 h 2299673"/>
                  <a:gd name="connsiteX11" fmla="*/ 525981 w 9548029"/>
                  <a:gd name="connsiteY11" fmla="*/ 70369 h 2299673"/>
                  <a:gd name="connsiteX12" fmla="*/ 525981 w 9548029"/>
                  <a:gd name="connsiteY12" fmla="*/ 84529 h 2299673"/>
                  <a:gd name="connsiteX13" fmla="*/ 599091 w 9548029"/>
                  <a:gd name="connsiteY13" fmla="*/ 84529 h 2299673"/>
                  <a:gd name="connsiteX14" fmla="*/ 599091 w 9548029"/>
                  <a:gd name="connsiteY14" fmla="*/ 98690 h 2299673"/>
                  <a:gd name="connsiteX15" fmla="*/ 620903 w 9548029"/>
                  <a:gd name="connsiteY15" fmla="*/ 98690 h 2299673"/>
                  <a:gd name="connsiteX16" fmla="*/ 620903 w 9548029"/>
                  <a:gd name="connsiteY16" fmla="*/ 112966 h 2299673"/>
                  <a:gd name="connsiteX17" fmla="*/ 628237 w 9548029"/>
                  <a:gd name="connsiteY17" fmla="*/ 112966 h 2299673"/>
                  <a:gd name="connsiteX18" fmla="*/ 628237 w 9548029"/>
                  <a:gd name="connsiteY18" fmla="*/ 127127 h 2299673"/>
                  <a:gd name="connsiteX19" fmla="*/ 664866 w 9548029"/>
                  <a:gd name="connsiteY19" fmla="*/ 127127 h 2299673"/>
                  <a:gd name="connsiteX20" fmla="*/ 664866 w 9548029"/>
                  <a:gd name="connsiteY20" fmla="*/ 141404 h 2299673"/>
                  <a:gd name="connsiteX21" fmla="*/ 679355 w 9548029"/>
                  <a:gd name="connsiteY21" fmla="*/ 141404 h 2299673"/>
                  <a:gd name="connsiteX22" fmla="*/ 679355 w 9548029"/>
                  <a:gd name="connsiteY22" fmla="*/ 155575 h 2299673"/>
                  <a:gd name="connsiteX23" fmla="*/ 832898 w 9548029"/>
                  <a:gd name="connsiteY23" fmla="*/ 155575 h 2299673"/>
                  <a:gd name="connsiteX24" fmla="*/ 832898 w 9548029"/>
                  <a:gd name="connsiteY24" fmla="*/ 169841 h 2299673"/>
                  <a:gd name="connsiteX25" fmla="*/ 884026 w 9548029"/>
                  <a:gd name="connsiteY25" fmla="*/ 169841 h 2299673"/>
                  <a:gd name="connsiteX26" fmla="*/ 884026 w 9548029"/>
                  <a:gd name="connsiteY26" fmla="*/ 184118 h 2299673"/>
                  <a:gd name="connsiteX27" fmla="*/ 920496 w 9548029"/>
                  <a:gd name="connsiteY27" fmla="*/ 184118 h 2299673"/>
                  <a:gd name="connsiteX28" fmla="*/ 920496 w 9548029"/>
                  <a:gd name="connsiteY28" fmla="*/ 198628 h 2299673"/>
                  <a:gd name="connsiteX29" fmla="*/ 927820 w 9548029"/>
                  <a:gd name="connsiteY29" fmla="*/ 198628 h 2299673"/>
                  <a:gd name="connsiteX30" fmla="*/ 927820 w 9548029"/>
                  <a:gd name="connsiteY30" fmla="*/ 227626 h 2299673"/>
                  <a:gd name="connsiteX31" fmla="*/ 935154 w 9548029"/>
                  <a:gd name="connsiteY31" fmla="*/ 227626 h 2299673"/>
                  <a:gd name="connsiteX32" fmla="*/ 935154 w 9548029"/>
                  <a:gd name="connsiteY32" fmla="*/ 242242 h 2299673"/>
                  <a:gd name="connsiteX33" fmla="*/ 949642 w 9548029"/>
                  <a:gd name="connsiteY33" fmla="*/ 242242 h 2299673"/>
                  <a:gd name="connsiteX34" fmla="*/ 949642 w 9548029"/>
                  <a:gd name="connsiteY34" fmla="*/ 256847 h 2299673"/>
                  <a:gd name="connsiteX35" fmla="*/ 993606 w 9548029"/>
                  <a:gd name="connsiteY35" fmla="*/ 256847 h 2299673"/>
                  <a:gd name="connsiteX36" fmla="*/ 993606 w 9548029"/>
                  <a:gd name="connsiteY36" fmla="*/ 271579 h 2299673"/>
                  <a:gd name="connsiteX37" fmla="*/ 1000771 w 9548029"/>
                  <a:gd name="connsiteY37" fmla="*/ 271579 h 2299673"/>
                  <a:gd name="connsiteX38" fmla="*/ 1000771 w 9548029"/>
                  <a:gd name="connsiteY38" fmla="*/ 286194 h 2299673"/>
                  <a:gd name="connsiteX39" fmla="*/ 1030076 w 9548029"/>
                  <a:gd name="connsiteY39" fmla="*/ 286194 h 2299673"/>
                  <a:gd name="connsiteX40" fmla="*/ 1030076 w 9548029"/>
                  <a:gd name="connsiteY40" fmla="*/ 300916 h 2299673"/>
                  <a:gd name="connsiteX41" fmla="*/ 1183449 w 9548029"/>
                  <a:gd name="connsiteY41" fmla="*/ 300916 h 2299673"/>
                  <a:gd name="connsiteX42" fmla="*/ 1183449 w 9548029"/>
                  <a:gd name="connsiteY42" fmla="*/ 315637 h 2299673"/>
                  <a:gd name="connsiteX43" fmla="*/ 1190784 w 9548029"/>
                  <a:gd name="connsiteY43" fmla="*/ 315637 h 2299673"/>
                  <a:gd name="connsiteX44" fmla="*/ 1190784 w 9548029"/>
                  <a:gd name="connsiteY44" fmla="*/ 345091 h 2299673"/>
                  <a:gd name="connsiteX45" fmla="*/ 1198107 w 9548029"/>
                  <a:gd name="connsiteY45" fmla="*/ 345091 h 2299673"/>
                  <a:gd name="connsiteX46" fmla="*/ 1198107 w 9548029"/>
                  <a:gd name="connsiteY46" fmla="*/ 359706 h 2299673"/>
                  <a:gd name="connsiteX47" fmla="*/ 1219920 w 9548029"/>
                  <a:gd name="connsiteY47" fmla="*/ 359706 h 2299673"/>
                  <a:gd name="connsiteX48" fmla="*/ 1219920 w 9548029"/>
                  <a:gd name="connsiteY48" fmla="*/ 374428 h 2299673"/>
                  <a:gd name="connsiteX49" fmla="*/ 1227254 w 9548029"/>
                  <a:gd name="connsiteY49" fmla="*/ 374428 h 2299673"/>
                  <a:gd name="connsiteX50" fmla="*/ 1227254 w 9548029"/>
                  <a:gd name="connsiteY50" fmla="*/ 389160 h 2299673"/>
                  <a:gd name="connsiteX51" fmla="*/ 1285706 w 9548029"/>
                  <a:gd name="connsiteY51" fmla="*/ 389160 h 2299673"/>
                  <a:gd name="connsiteX52" fmla="*/ 1285706 w 9548029"/>
                  <a:gd name="connsiteY52" fmla="*/ 403998 h 2299673"/>
                  <a:gd name="connsiteX53" fmla="*/ 1336834 w 9548029"/>
                  <a:gd name="connsiteY53" fmla="*/ 403998 h 2299673"/>
                  <a:gd name="connsiteX54" fmla="*/ 1336834 w 9548029"/>
                  <a:gd name="connsiteY54" fmla="*/ 418835 h 2299673"/>
                  <a:gd name="connsiteX55" fmla="*/ 1461061 w 9548029"/>
                  <a:gd name="connsiteY55" fmla="*/ 418835 h 2299673"/>
                  <a:gd name="connsiteX56" fmla="*/ 1461061 w 9548029"/>
                  <a:gd name="connsiteY56" fmla="*/ 433673 h 2299673"/>
                  <a:gd name="connsiteX57" fmla="*/ 1497531 w 9548029"/>
                  <a:gd name="connsiteY57" fmla="*/ 433673 h 2299673"/>
                  <a:gd name="connsiteX58" fmla="*/ 1497531 w 9548029"/>
                  <a:gd name="connsiteY58" fmla="*/ 448511 h 2299673"/>
                  <a:gd name="connsiteX59" fmla="*/ 1504865 w 9548029"/>
                  <a:gd name="connsiteY59" fmla="*/ 448511 h 2299673"/>
                  <a:gd name="connsiteX60" fmla="*/ 1504865 w 9548029"/>
                  <a:gd name="connsiteY60" fmla="*/ 478187 h 2299673"/>
                  <a:gd name="connsiteX61" fmla="*/ 1534171 w 9548029"/>
                  <a:gd name="connsiteY61" fmla="*/ 478187 h 2299673"/>
                  <a:gd name="connsiteX62" fmla="*/ 1534171 w 9548029"/>
                  <a:gd name="connsiteY62" fmla="*/ 493025 h 2299673"/>
                  <a:gd name="connsiteX63" fmla="*/ 1541494 w 9548029"/>
                  <a:gd name="connsiteY63" fmla="*/ 493025 h 2299673"/>
                  <a:gd name="connsiteX64" fmla="*/ 1541494 w 9548029"/>
                  <a:gd name="connsiteY64" fmla="*/ 522700 h 2299673"/>
                  <a:gd name="connsiteX65" fmla="*/ 1614434 w 9548029"/>
                  <a:gd name="connsiteY65" fmla="*/ 522700 h 2299673"/>
                  <a:gd name="connsiteX66" fmla="*/ 1614434 w 9548029"/>
                  <a:gd name="connsiteY66" fmla="*/ 537760 h 2299673"/>
                  <a:gd name="connsiteX67" fmla="*/ 1804448 w 9548029"/>
                  <a:gd name="connsiteY67" fmla="*/ 537760 h 2299673"/>
                  <a:gd name="connsiteX68" fmla="*/ 1804448 w 9548029"/>
                  <a:gd name="connsiteY68" fmla="*/ 552715 h 2299673"/>
                  <a:gd name="connsiteX69" fmla="*/ 1840928 w 9548029"/>
                  <a:gd name="connsiteY69" fmla="*/ 552715 h 2299673"/>
                  <a:gd name="connsiteX70" fmla="*/ 1840928 w 9548029"/>
                  <a:gd name="connsiteY70" fmla="*/ 582613 h 2299673"/>
                  <a:gd name="connsiteX71" fmla="*/ 1855576 w 9548029"/>
                  <a:gd name="connsiteY71" fmla="*/ 582613 h 2299673"/>
                  <a:gd name="connsiteX72" fmla="*/ 1855576 w 9548029"/>
                  <a:gd name="connsiteY72" fmla="*/ 612743 h 2299673"/>
                  <a:gd name="connsiteX73" fmla="*/ 1862910 w 9548029"/>
                  <a:gd name="connsiteY73" fmla="*/ 612743 h 2299673"/>
                  <a:gd name="connsiteX74" fmla="*/ 1862910 w 9548029"/>
                  <a:gd name="connsiteY74" fmla="*/ 657924 h 2299673"/>
                  <a:gd name="connsiteX75" fmla="*/ 1870234 w 9548029"/>
                  <a:gd name="connsiteY75" fmla="*/ 657924 h 2299673"/>
                  <a:gd name="connsiteX76" fmla="*/ 1870234 w 9548029"/>
                  <a:gd name="connsiteY76" fmla="*/ 672994 h 2299673"/>
                  <a:gd name="connsiteX77" fmla="*/ 1892046 w 9548029"/>
                  <a:gd name="connsiteY77" fmla="*/ 672994 h 2299673"/>
                  <a:gd name="connsiteX78" fmla="*/ 1892046 w 9548029"/>
                  <a:gd name="connsiteY78" fmla="*/ 688171 h 2299673"/>
                  <a:gd name="connsiteX79" fmla="*/ 1906704 w 9548029"/>
                  <a:gd name="connsiteY79" fmla="*/ 688171 h 2299673"/>
                  <a:gd name="connsiteX80" fmla="*/ 1906704 w 9548029"/>
                  <a:gd name="connsiteY80" fmla="*/ 703231 h 2299673"/>
                  <a:gd name="connsiteX81" fmla="*/ 2060077 w 9548029"/>
                  <a:gd name="connsiteY81" fmla="*/ 703231 h 2299673"/>
                  <a:gd name="connsiteX82" fmla="*/ 2060077 w 9548029"/>
                  <a:gd name="connsiteY82" fmla="*/ 718629 h 2299673"/>
                  <a:gd name="connsiteX83" fmla="*/ 2111206 w 9548029"/>
                  <a:gd name="connsiteY83" fmla="*/ 718629 h 2299673"/>
                  <a:gd name="connsiteX84" fmla="*/ 2111206 w 9548029"/>
                  <a:gd name="connsiteY84" fmla="*/ 734145 h 2299673"/>
                  <a:gd name="connsiteX85" fmla="*/ 2125864 w 9548029"/>
                  <a:gd name="connsiteY85" fmla="*/ 734145 h 2299673"/>
                  <a:gd name="connsiteX86" fmla="*/ 2125864 w 9548029"/>
                  <a:gd name="connsiteY86" fmla="*/ 749543 h 2299673"/>
                  <a:gd name="connsiteX87" fmla="*/ 2155169 w 9548029"/>
                  <a:gd name="connsiteY87" fmla="*/ 749543 h 2299673"/>
                  <a:gd name="connsiteX88" fmla="*/ 2155169 w 9548029"/>
                  <a:gd name="connsiteY88" fmla="*/ 765281 h 2299673"/>
                  <a:gd name="connsiteX89" fmla="*/ 2191639 w 9548029"/>
                  <a:gd name="connsiteY89" fmla="*/ 765281 h 2299673"/>
                  <a:gd name="connsiteX90" fmla="*/ 2191639 w 9548029"/>
                  <a:gd name="connsiteY90" fmla="*/ 781135 h 2299673"/>
                  <a:gd name="connsiteX91" fmla="*/ 2206297 w 9548029"/>
                  <a:gd name="connsiteY91" fmla="*/ 781135 h 2299673"/>
                  <a:gd name="connsiteX92" fmla="*/ 2206297 w 9548029"/>
                  <a:gd name="connsiteY92" fmla="*/ 797094 h 2299673"/>
                  <a:gd name="connsiteX93" fmla="*/ 2330365 w 9548029"/>
                  <a:gd name="connsiteY93" fmla="*/ 797094 h 2299673"/>
                  <a:gd name="connsiteX94" fmla="*/ 2330365 w 9548029"/>
                  <a:gd name="connsiteY94" fmla="*/ 813054 h 2299673"/>
                  <a:gd name="connsiteX95" fmla="*/ 2410799 w 9548029"/>
                  <a:gd name="connsiteY95" fmla="*/ 813054 h 2299673"/>
                  <a:gd name="connsiteX96" fmla="*/ 2410799 w 9548029"/>
                  <a:gd name="connsiteY96" fmla="*/ 829014 h 2299673"/>
                  <a:gd name="connsiteX97" fmla="*/ 2418123 w 9548029"/>
                  <a:gd name="connsiteY97" fmla="*/ 829014 h 2299673"/>
                  <a:gd name="connsiteX98" fmla="*/ 2418123 w 9548029"/>
                  <a:gd name="connsiteY98" fmla="*/ 844973 h 2299673"/>
                  <a:gd name="connsiteX99" fmla="*/ 2454593 w 9548029"/>
                  <a:gd name="connsiteY99" fmla="*/ 844973 h 2299673"/>
                  <a:gd name="connsiteX100" fmla="*/ 2454593 w 9548029"/>
                  <a:gd name="connsiteY100" fmla="*/ 860944 h 2299673"/>
                  <a:gd name="connsiteX101" fmla="*/ 2498397 w 9548029"/>
                  <a:gd name="connsiteY101" fmla="*/ 860944 h 2299673"/>
                  <a:gd name="connsiteX102" fmla="*/ 2498397 w 9548029"/>
                  <a:gd name="connsiteY102" fmla="*/ 877020 h 2299673"/>
                  <a:gd name="connsiteX103" fmla="*/ 2651771 w 9548029"/>
                  <a:gd name="connsiteY103" fmla="*/ 877020 h 2299673"/>
                  <a:gd name="connsiteX104" fmla="*/ 2651771 w 9548029"/>
                  <a:gd name="connsiteY104" fmla="*/ 893318 h 2299673"/>
                  <a:gd name="connsiteX105" fmla="*/ 2724880 w 9548029"/>
                  <a:gd name="connsiteY105" fmla="*/ 893318 h 2299673"/>
                  <a:gd name="connsiteX106" fmla="*/ 2724880 w 9548029"/>
                  <a:gd name="connsiteY106" fmla="*/ 909722 h 2299673"/>
                  <a:gd name="connsiteX107" fmla="*/ 2746862 w 9548029"/>
                  <a:gd name="connsiteY107" fmla="*/ 909722 h 2299673"/>
                  <a:gd name="connsiteX108" fmla="*/ 2746862 w 9548029"/>
                  <a:gd name="connsiteY108" fmla="*/ 942435 h 2299673"/>
                  <a:gd name="connsiteX109" fmla="*/ 2754186 w 9548029"/>
                  <a:gd name="connsiteY109" fmla="*/ 942435 h 2299673"/>
                  <a:gd name="connsiteX110" fmla="*/ 2754186 w 9548029"/>
                  <a:gd name="connsiteY110" fmla="*/ 958850 h 2299673"/>
                  <a:gd name="connsiteX111" fmla="*/ 2768674 w 9548029"/>
                  <a:gd name="connsiteY111" fmla="*/ 958850 h 2299673"/>
                  <a:gd name="connsiteX112" fmla="*/ 2768674 w 9548029"/>
                  <a:gd name="connsiteY112" fmla="*/ 975487 h 2299673"/>
                  <a:gd name="connsiteX113" fmla="*/ 2776008 w 9548029"/>
                  <a:gd name="connsiteY113" fmla="*/ 975487 h 2299673"/>
                  <a:gd name="connsiteX114" fmla="*/ 2776008 w 9548029"/>
                  <a:gd name="connsiteY114" fmla="*/ 992008 h 2299673"/>
                  <a:gd name="connsiteX115" fmla="*/ 2805314 w 9548029"/>
                  <a:gd name="connsiteY115" fmla="*/ 992008 h 2299673"/>
                  <a:gd name="connsiteX116" fmla="*/ 2805314 w 9548029"/>
                  <a:gd name="connsiteY116" fmla="*/ 1008645 h 2299673"/>
                  <a:gd name="connsiteX117" fmla="*/ 2958687 w 9548029"/>
                  <a:gd name="connsiteY117" fmla="*/ 1008645 h 2299673"/>
                  <a:gd name="connsiteX118" fmla="*/ 2958687 w 9548029"/>
                  <a:gd name="connsiteY118" fmla="*/ 1025620 h 2299673"/>
                  <a:gd name="connsiteX119" fmla="*/ 3046285 w 9548029"/>
                  <a:gd name="connsiteY119" fmla="*/ 1025620 h 2299673"/>
                  <a:gd name="connsiteX120" fmla="*/ 3046285 w 9548029"/>
                  <a:gd name="connsiteY120" fmla="*/ 1042596 h 2299673"/>
                  <a:gd name="connsiteX121" fmla="*/ 3068267 w 9548029"/>
                  <a:gd name="connsiteY121" fmla="*/ 1042596 h 2299673"/>
                  <a:gd name="connsiteX122" fmla="*/ 3068267 w 9548029"/>
                  <a:gd name="connsiteY122" fmla="*/ 1059572 h 2299673"/>
                  <a:gd name="connsiteX123" fmla="*/ 3075601 w 9548029"/>
                  <a:gd name="connsiteY123" fmla="*/ 1059572 h 2299673"/>
                  <a:gd name="connsiteX124" fmla="*/ 3075601 w 9548029"/>
                  <a:gd name="connsiteY124" fmla="*/ 1076653 h 2299673"/>
                  <a:gd name="connsiteX125" fmla="*/ 3082925 w 9548029"/>
                  <a:gd name="connsiteY125" fmla="*/ 1076653 h 2299673"/>
                  <a:gd name="connsiteX126" fmla="*/ 3082925 w 9548029"/>
                  <a:gd name="connsiteY126" fmla="*/ 1093745 h 2299673"/>
                  <a:gd name="connsiteX127" fmla="*/ 3119395 w 9548029"/>
                  <a:gd name="connsiteY127" fmla="*/ 1093745 h 2299673"/>
                  <a:gd name="connsiteX128" fmla="*/ 3119395 w 9548029"/>
                  <a:gd name="connsiteY128" fmla="*/ 1111049 h 2299673"/>
                  <a:gd name="connsiteX129" fmla="*/ 3126719 w 9548029"/>
                  <a:gd name="connsiteY129" fmla="*/ 1111049 h 2299673"/>
                  <a:gd name="connsiteX130" fmla="*/ 3126719 w 9548029"/>
                  <a:gd name="connsiteY130" fmla="*/ 1145445 h 2299673"/>
                  <a:gd name="connsiteX131" fmla="*/ 3155865 w 9548029"/>
                  <a:gd name="connsiteY131" fmla="*/ 1145445 h 2299673"/>
                  <a:gd name="connsiteX132" fmla="*/ 3155865 w 9548029"/>
                  <a:gd name="connsiteY132" fmla="*/ 1162759 h 2299673"/>
                  <a:gd name="connsiteX133" fmla="*/ 3287427 w 9548029"/>
                  <a:gd name="connsiteY133" fmla="*/ 1162759 h 2299673"/>
                  <a:gd name="connsiteX134" fmla="*/ 3287427 w 9548029"/>
                  <a:gd name="connsiteY134" fmla="*/ 1180074 h 2299673"/>
                  <a:gd name="connsiteX135" fmla="*/ 3338555 w 9548029"/>
                  <a:gd name="connsiteY135" fmla="*/ 1180074 h 2299673"/>
                  <a:gd name="connsiteX136" fmla="*/ 3338555 w 9548029"/>
                  <a:gd name="connsiteY136" fmla="*/ 1214808 h 2299673"/>
                  <a:gd name="connsiteX137" fmla="*/ 3345879 w 9548029"/>
                  <a:gd name="connsiteY137" fmla="*/ 1214808 h 2299673"/>
                  <a:gd name="connsiteX138" fmla="*/ 3345879 w 9548029"/>
                  <a:gd name="connsiteY138" fmla="*/ 1232122 h 2299673"/>
                  <a:gd name="connsiteX139" fmla="*/ 3433477 w 9548029"/>
                  <a:gd name="connsiteY139" fmla="*/ 1232122 h 2299673"/>
                  <a:gd name="connsiteX140" fmla="*/ 3433477 w 9548029"/>
                  <a:gd name="connsiteY140" fmla="*/ 1249648 h 2299673"/>
                  <a:gd name="connsiteX141" fmla="*/ 3440800 w 9548029"/>
                  <a:gd name="connsiteY141" fmla="*/ 1249648 h 2299673"/>
                  <a:gd name="connsiteX142" fmla="*/ 3440800 w 9548029"/>
                  <a:gd name="connsiteY142" fmla="*/ 1267079 h 2299673"/>
                  <a:gd name="connsiteX143" fmla="*/ 3667284 w 9548029"/>
                  <a:gd name="connsiteY143" fmla="*/ 1267079 h 2299673"/>
                  <a:gd name="connsiteX144" fmla="*/ 3667284 w 9548029"/>
                  <a:gd name="connsiteY144" fmla="*/ 1284616 h 2299673"/>
                  <a:gd name="connsiteX145" fmla="*/ 3674618 w 9548029"/>
                  <a:gd name="connsiteY145" fmla="*/ 1284616 h 2299673"/>
                  <a:gd name="connsiteX146" fmla="*/ 3674618 w 9548029"/>
                  <a:gd name="connsiteY146" fmla="*/ 1302036 h 2299673"/>
                  <a:gd name="connsiteX147" fmla="*/ 3725736 w 9548029"/>
                  <a:gd name="connsiteY147" fmla="*/ 1302036 h 2299673"/>
                  <a:gd name="connsiteX148" fmla="*/ 3725736 w 9548029"/>
                  <a:gd name="connsiteY148" fmla="*/ 1319572 h 2299673"/>
                  <a:gd name="connsiteX149" fmla="*/ 3944895 w 9548029"/>
                  <a:gd name="connsiteY149" fmla="*/ 1319572 h 2299673"/>
                  <a:gd name="connsiteX150" fmla="*/ 3944895 w 9548029"/>
                  <a:gd name="connsiteY150" fmla="*/ 1336993 h 2299673"/>
                  <a:gd name="connsiteX151" fmla="*/ 4010681 w 9548029"/>
                  <a:gd name="connsiteY151" fmla="*/ 1336993 h 2299673"/>
                  <a:gd name="connsiteX152" fmla="*/ 4010681 w 9548029"/>
                  <a:gd name="connsiteY152" fmla="*/ 1354529 h 2299673"/>
                  <a:gd name="connsiteX153" fmla="*/ 4112927 w 9548029"/>
                  <a:gd name="connsiteY153" fmla="*/ 1354529 h 2299673"/>
                  <a:gd name="connsiteX154" fmla="*/ 4112927 w 9548029"/>
                  <a:gd name="connsiteY154" fmla="*/ 1372404 h 2299673"/>
                  <a:gd name="connsiteX155" fmla="*/ 4273635 w 9548029"/>
                  <a:gd name="connsiteY155" fmla="*/ 1372404 h 2299673"/>
                  <a:gd name="connsiteX156" fmla="*/ 4273635 w 9548029"/>
                  <a:gd name="connsiteY156" fmla="*/ 1390280 h 2299673"/>
                  <a:gd name="connsiteX157" fmla="*/ 4354068 w 9548029"/>
                  <a:gd name="connsiteY157" fmla="*/ 1390280 h 2299673"/>
                  <a:gd name="connsiteX158" fmla="*/ 4354068 w 9548029"/>
                  <a:gd name="connsiteY158" fmla="*/ 1408155 h 2299673"/>
                  <a:gd name="connsiteX159" fmla="*/ 4638834 w 9548029"/>
                  <a:gd name="connsiteY159" fmla="*/ 1408155 h 2299673"/>
                  <a:gd name="connsiteX160" fmla="*/ 4638834 w 9548029"/>
                  <a:gd name="connsiteY160" fmla="*/ 1426252 h 2299673"/>
                  <a:gd name="connsiteX161" fmla="*/ 4660826 w 9548029"/>
                  <a:gd name="connsiteY161" fmla="*/ 1426252 h 2299673"/>
                  <a:gd name="connsiteX162" fmla="*/ 4660826 w 9548029"/>
                  <a:gd name="connsiteY162" fmla="*/ 1444689 h 2299673"/>
                  <a:gd name="connsiteX163" fmla="*/ 4697297 w 9548029"/>
                  <a:gd name="connsiteY163" fmla="*/ 1444689 h 2299673"/>
                  <a:gd name="connsiteX164" fmla="*/ 4697297 w 9548029"/>
                  <a:gd name="connsiteY164" fmla="*/ 1463231 h 2299673"/>
                  <a:gd name="connsiteX165" fmla="*/ 4755748 w 9548029"/>
                  <a:gd name="connsiteY165" fmla="*/ 1463231 h 2299673"/>
                  <a:gd name="connsiteX166" fmla="*/ 4755748 w 9548029"/>
                  <a:gd name="connsiteY166" fmla="*/ 1481783 h 2299673"/>
                  <a:gd name="connsiteX167" fmla="*/ 4799711 w 9548029"/>
                  <a:gd name="connsiteY167" fmla="*/ 1481783 h 2299673"/>
                  <a:gd name="connsiteX168" fmla="*/ 4799711 w 9548029"/>
                  <a:gd name="connsiteY168" fmla="*/ 1500219 h 2299673"/>
                  <a:gd name="connsiteX169" fmla="*/ 4916445 w 9548029"/>
                  <a:gd name="connsiteY169" fmla="*/ 1500219 h 2299673"/>
                  <a:gd name="connsiteX170" fmla="*/ 4916445 w 9548029"/>
                  <a:gd name="connsiteY170" fmla="*/ 1537875 h 2299673"/>
                  <a:gd name="connsiteX171" fmla="*/ 4945761 w 9548029"/>
                  <a:gd name="connsiteY171" fmla="*/ 1537875 h 2299673"/>
                  <a:gd name="connsiteX172" fmla="*/ 4945761 w 9548029"/>
                  <a:gd name="connsiteY172" fmla="*/ 1556755 h 2299673"/>
                  <a:gd name="connsiteX173" fmla="*/ 4982231 w 9548029"/>
                  <a:gd name="connsiteY173" fmla="*/ 1556755 h 2299673"/>
                  <a:gd name="connsiteX174" fmla="*/ 4982231 w 9548029"/>
                  <a:gd name="connsiteY174" fmla="*/ 1575753 h 2299673"/>
                  <a:gd name="connsiteX175" fmla="*/ 5223372 w 9548029"/>
                  <a:gd name="connsiteY175" fmla="*/ 1575753 h 2299673"/>
                  <a:gd name="connsiteX176" fmla="*/ 5223372 w 9548029"/>
                  <a:gd name="connsiteY176" fmla="*/ 1595088 h 2299673"/>
                  <a:gd name="connsiteX177" fmla="*/ 5259843 w 9548029"/>
                  <a:gd name="connsiteY177" fmla="*/ 1595088 h 2299673"/>
                  <a:gd name="connsiteX178" fmla="*/ 5259843 w 9548029"/>
                  <a:gd name="connsiteY178" fmla="*/ 1614424 h 2299673"/>
                  <a:gd name="connsiteX179" fmla="*/ 5267166 w 9548029"/>
                  <a:gd name="connsiteY179" fmla="*/ 1614424 h 2299673"/>
                  <a:gd name="connsiteX180" fmla="*/ 5267166 w 9548029"/>
                  <a:gd name="connsiteY180" fmla="*/ 1633866 h 2299673"/>
                  <a:gd name="connsiteX181" fmla="*/ 5274490 w 9548029"/>
                  <a:gd name="connsiteY181" fmla="*/ 1633866 h 2299673"/>
                  <a:gd name="connsiteX182" fmla="*/ 5274490 w 9548029"/>
                  <a:gd name="connsiteY182" fmla="*/ 1653201 h 2299673"/>
                  <a:gd name="connsiteX183" fmla="*/ 5318295 w 9548029"/>
                  <a:gd name="connsiteY183" fmla="*/ 1653201 h 2299673"/>
                  <a:gd name="connsiteX184" fmla="*/ 5318295 w 9548029"/>
                  <a:gd name="connsiteY184" fmla="*/ 1672759 h 2299673"/>
                  <a:gd name="connsiteX185" fmla="*/ 5581248 w 9548029"/>
                  <a:gd name="connsiteY185" fmla="*/ 1672759 h 2299673"/>
                  <a:gd name="connsiteX186" fmla="*/ 5581248 w 9548029"/>
                  <a:gd name="connsiteY186" fmla="*/ 1693333 h 2299673"/>
                  <a:gd name="connsiteX187" fmla="*/ 5654358 w 9548029"/>
                  <a:gd name="connsiteY187" fmla="*/ 1693333 h 2299673"/>
                  <a:gd name="connsiteX188" fmla="*/ 5654358 w 9548029"/>
                  <a:gd name="connsiteY188" fmla="*/ 1714468 h 2299673"/>
                  <a:gd name="connsiteX189" fmla="*/ 5815055 w 9548029"/>
                  <a:gd name="connsiteY189" fmla="*/ 1714468 h 2299673"/>
                  <a:gd name="connsiteX190" fmla="*/ 5815055 w 9548029"/>
                  <a:gd name="connsiteY190" fmla="*/ 1735487 h 2299673"/>
                  <a:gd name="connsiteX191" fmla="*/ 5837036 w 9548029"/>
                  <a:gd name="connsiteY191" fmla="*/ 1735487 h 2299673"/>
                  <a:gd name="connsiteX192" fmla="*/ 5837036 w 9548029"/>
                  <a:gd name="connsiteY192" fmla="*/ 1756505 h 2299673"/>
                  <a:gd name="connsiteX193" fmla="*/ 6100001 w 9548029"/>
                  <a:gd name="connsiteY193" fmla="*/ 1756505 h 2299673"/>
                  <a:gd name="connsiteX194" fmla="*/ 6100001 w 9548029"/>
                  <a:gd name="connsiteY194" fmla="*/ 1779439 h 2299673"/>
                  <a:gd name="connsiteX195" fmla="*/ 6136471 w 9548029"/>
                  <a:gd name="connsiteY195" fmla="*/ 1779439 h 2299673"/>
                  <a:gd name="connsiteX196" fmla="*/ 6136471 w 9548029"/>
                  <a:gd name="connsiteY196" fmla="*/ 1803157 h 2299673"/>
                  <a:gd name="connsiteX197" fmla="*/ 6414083 w 9548029"/>
                  <a:gd name="connsiteY197" fmla="*/ 1803157 h 2299673"/>
                  <a:gd name="connsiteX198" fmla="*/ 6414083 w 9548029"/>
                  <a:gd name="connsiteY198" fmla="*/ 1830134 h 2299673"/>
                  <a:gd name="connsiteX199" fmla="*/ 6436064 w 9548029"/>
                  <a:gd name="connsiteY199" fmla="*/ 1830134 h 2299673"/>
                  <a:gd name="connsiteX200" fmla="*/ 6436064 w 9548029"/>
                  <a:gd name="connsiteY200" fmla="*/ 1857111 h 2299673"/>
                  <a:gd name="connsiteX201" fmla="*/ 6757469 w 9548029"/>
                  <a:gd name="connsiteY201" fmla="*/ 1857111 h 2299673"/>
                  <a:gd name="connsiteX202" fmla="*/ 6757469 w 9548029"/>
                  <a:gd name="connsiteY202" fmla="*/ 1890162 h 2299673"/>
                  <a:gd name="connsiteX203" fmla="*/ 6764793 w 9548029"/>
                  <a:gd name="connsiteY203" fmla="*/ 1890162 h 2299673"/>
                  <a:gd name="connsiteX204" fmla="*/ 6764793 w 9548029"/>
                  <a:gd name="connsiteY204" fmla="*/ 1924558 h 2299673"/>
                  <a:gd name="connsiteX205" fmla="*/ 7962826 w 9548029"/>
                  <a:gd name="connsiteY205" fmla="*/ 1924558 h 2299673"/>
                  <a:gd name="connsiteX206" fmla="*/ 7962826 w 9548029"/>
                  <a:gd name="connsiteY206" fmla="*/ 2013246 h 2299673"/>
                  <a:gd name="connsiteX207" fmla="*/ 8291566 w 9548029"/>
                  <a:gd name="connsiteY207" fmla="*/ 2013246 h 2299673"/>
                  <a:gd name="connsiteX208" fmla="*/ 8291566 w 9548029"/>
                  <a:gd name="connsiteY208" fmla="*/ 2136002 h 2299673"/>
                  <a:gd name="connsiteX209" fmla="*/ 8437784 w 9548029"/>
                  <a:gd name="connsiteY209" fmla="*/ 2136002 h 2299673"/>
                  <a:gd name="connsiteX210" fmla="*/ 8437784 w 9548029"/>
                  <a:gd name="connsiteY210" fmla="*/ 2299674 h 2299673"/>
                  <a:gd name="connsiteX211" fmla="*/ 9548029 w 9548029"/>
                  <a:gd name="connsiteY211" fmla="*/ 2299674 h 2299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Lst>
                <a:rect l="l" t="t" r="r" b="b"/>
                <a:pathLst>
                  <a:path w="9548029" h="2299673">
                    <a:moveTo>
                      <a:pt x="0" y="0"/>
                    </a:moveTo>
                    <a:lnTo>
                      <a:pt x="160729" y="0"/>
                    </a:lnTo>
                    <a:lnTo>
                      <a:pt x="160729" y="14044"/>
                    </a:lnTo>
                    <a:lnTo>
                      <a:pt x="284840" y="14044"/>
                    </a:lnTo>
                    <a:lnTo>
                      <a:pt x="284840" y="28099"/>
                    </a:lnTo>
                    <a:lnTo>
                      <a:pt x="292174" y="28099"/>
                    </a:lnTo>
                    <a:lnTo>
                      <a:pt x="292174" y="42153"/>
                    </a:lnTo>
                    <a:lnTo>
                      <a:pt x="306821" y="42153"/>
                    </a:lnTo>
                    <a:lnTo>
                      <a:pt x="306821" y="56314"/>
                    </a:lnTo>
                    <a:lnTo>
                      <a:pt x="372607" y="56314"/>
                    </a:lnTo>
                    <a:lnTo>
                      <a:pt x="372607" y="70369"/>
                    </a:lnTo>
                    <a:lnTo>
                      <a:pt x="525981" y="70369"/>
                    </a:lnTo>
                    <a:lnTo>
                      <a:pt x="525981" y="84529"/>
                    </a:lnTo>
                    <a:lnTo>
                      <a:pt x="599091" y="84529"/>
                    </a:lnTo>
                    <a:lnTo>
                      <a:pt x="599091" y="98690"/>
                    </a:lnTo>
                    <a:lnTo>
                      <a:pt x="620903" y="98690"/>
                    </a:lnTo>
                    <a:lnTo>
                      <a:pt x="620903" y="112966"/>
                    </a:lnTo>
                    <a:lnTo>
                      <a:pt x="628237" y="112966"/>
                    </a:lnTo>
                    <a:lnTo>
                      <a:pt x="628237" y="127127"/>
                    </a:lnTo>
                    <a:lnTo>
                      <a:pt x="664866" y="127127"/>
                    </a:lnTo>
                    <a:lnTo>
                      <a:pt x="664866" y="141404"/>
                    </a:lnTo>
                    <a:lnTo>
                      <a:pt x="679355" y="141404"/>
                    </a:lnTo>
                    <a:lnTo>
                      <a:pt x="679355" y="155575"/>
                    </a:lnTo>
                    <a:lnTo>
                      <a:pt x="832898" y="155575"/>
                    </a:lnTo>
                    <a:lnTo>
                      <a:pt x="832898" y="169841"/>
                    </a:lnTo>
                    <a:lnTo>
                      <a:pt x="884026" y="169841"/>
                    </a:lnTo>
                    <a:lnTo>
                      <a:pt x="884026" y="184118"/>
                    </a:lnTo>
                    <a:lnTo>
                      <a:pt x="920496" y="184118"/>
                    </a:lnTo>
                    <a:lnTo>
                      <a:pt x="920496" y="198628"/>
                    </a:lnTo>
                    <a:lnTo>
                      <a:pt x="927820" y="198628"/>
                    </a:lnTo>
                    <a:lnTo>
                      <a:pt x="927820" y="227626"/>
                    </a:lnTo>
                    <a:lnTo>
                      <a:pt x="935154" y="227626"/>
                    </a:lnTo>
                    <a:lnTo>
                      <a:pt x="935154" y="242242"/>
                    </a:lnTo>
                    <a:lnTo>
                      <a:pt x="949642" y="242242"/>
                    </a:lnTo>
                    <a:lnTo>
                      <a:pt x="949642" y="256847"/>
                    </a:lnTo>
                    <a:lnTo>
                      <a:pt x="993606" y="256847"/>
                    </a:lnTo>
                    <a:lnTo>
                      <a:pt x="993606" y="271579"/>
                    </a:lnTo>
                    <a:lnTo>
                      <a:pt x="1000771" y="271579"/>
                    </a:lnTo>
                    <a:lnTo>
                      <a:pt x="1000771" y="286194"/>
                    </a:lnTo>
                    <a:lnTo>
                      <a:pt x="1030076" y="286194"/>
                    </a:lnTo>
                    <a:lnTo>
                      <a:pt x="1030076" y="300916"/>
                    </a:lnTo>
                    <a:lnTo>
                      <a:pt x="1183449" y="300916"/>
                    </a:lnTo>
                    <a:lnTo>
                      <a:pt x="1183449" y="315637"/>
                    </a:lnTo>
                    <a:lnTo>
                      <a:pt x="1190784" y="315637"/>
                    </a:lnTo>
                    <a:lnTo>
                      <a:pt x="1190784" y="345091"/>
                    </a:lnTo>
                    <a:lnTo>
                      <a:pt x="1198107" y="345091"/>
                    </a:lnTo>
                    <a:lnTo>
                      <a:pt x="1198107" y="359706"/>
                    </a:lnTo>
                    <a:lnTo>
                      <a:pt x="1219920" y="359706"/>
                    </a:lnTo>
                    <a:lnTo>
                      <a:pt x="1219920" y="374428"/>
                    </a:lnTo>
                    <a:lnTo>
                      <a:pt x="1227254" y="374428"/>
                    </a:lnTo>
                    <a:lnTo>
                      <a:pt x="1227254" y="389160"/>
                    </a:lnTo>
                    <a:lnTo>
                      <a:pt x="1285706" y="389160"/>
                    </a:lnTo>
                    <a:lnTo>
                      <a:pt x="1285706" y="403998"/>
                    </a:lnTo>
                    <a:lnTo>
                      <a:pt x="1336834" y="403998"/>
                    </a:lnTo>
                    <a:lnTo>
                      <a:pt x="1336834" y="418835"/>
                    </a:lnTo>
                    <a:lnTo>
                      <a:pt x="1461061" y="418835"/>
                    </a:lnTo>
                    <a:lnTo>
                      <a:pt x="1461061" y="433673"/>
                    </a:lnTo>
                    <a:lnTo>
                      <a:pt x="1497531" y="433673"/>
                    </a:lnTo>
                    <a:lnTo>
                      <a:pt x="1497531" y="448511"/>
                    </a:lnTo>
                    <a:lnTo>
                      <a:pt x="1504865" y="448511"/>
                    </a:lnTo>
                    <a:lnTo>
                      <a:pt x="1504865" y="478187"/>
                    </a:lnTo>
                    <a:lnTo>
                      <a:pt x="1534171" y="478187"/>
                    </a:lnTo>
                    <a:lnTo>
                      <a:pt x="1534171" y="493025"/>
                    </a:lnTo>
                    <a:lnTo>
                      <a:pt x="1541494" y="493025"/>
                    </a:lnTo>
                    <a:lnTo>
                      <a:pt x="1541494" y="522700"/>
                    </a:lnTo>
                    <a:lnTo>
                      <a:pt x="1614434" y="522700"/>
                    </a:lnTo>
                    <a:lnTo>
                      <a:pt x="1614434" y="537760"/>
                    </a:lnTo>
                    <a:lnTo>
                      <a:pt x="1804448" y="537760"/>
                    </a:lnTo>
                    <a:lnTo>
                      <a:pt x="1804448" y="552715"/>
                    </a:lnTo>
                    <a:lnTo>
                      <a:pt x="1840928" y="552715"/>
                    </a:lnTo>
                    <a:lnTo>
                      <a:pt x="1840928" y="582613"/>
                    </a:lnTo>
                    <a:lnTo>
                      <a:pt x="1855576" y="582613"/>
                    </a:lnTo>
                    <a:lnTo>
                      <a:pt x="1855576" y="612743"/>
                    </a:lnTo>
                    <a:lnTo>
                      <a:pt x="1862910" y="612743"/>
                    </a:lnTo>
                    <a:lnTo>
                      <a:pt x="1862910" y="657924"/>
                    </a:lnTo>
                    <a:lnTo>
                      <a:pt x="1870234" y="657924"/>
                    </a:lnTo>
                    <a:lnTo>
                      <a:pt x="1870234" y="672994"/>
                    </a:lnTo>
                    <a:lnTo>
                      <a:pt x="1892046" y="672994"/>
                    </a:lnTo>
                    <a:lnTo>
                      <a:pt x="1892046" y="688171"/>
                    </a:lnTo>
                    <a:lnTo>
                      <a:pt x="1906704" y="688171"/>
                    </a:lnTo>
                    <a:lnTo>
                      <a:pt x="1906704" y="703231"/>
                    </a:lnTo>
                    <a:lnTo>
                      <a:pt x="2060077" y="703231"/>
                    </a:lnTo>
                    <a:lnTo>
                      <a:pt x="2060077" y="718629"/>
                    </a:lnTo>
                    <a:lnTo>
                      <a:pt x="2111206" y="718629"/>
                    </a:lnTo>
                    <a:lnTo>
                      <a:pt x="2111206" y="734145"/>
                    </a:lnTo>
                    <a:lnTo>
                      <a:pt x="2125864" y="734145"/>
                    </a:lnTo>
                    <a:lnTo>
                      <a:pt x="2125864" y="749543"/>
                    </a:lnTo>
                    <a:lnTo>
                      <a:pt x="2155169" y="749543"/>
                    </a:lnTo>
                    <a:lnTo>
                      <a:pt x="2155169" y="765281"/>
                    </a:lnTo>
                    <a:lnTo>
                      <a:pt x="2191639" y="765281"/>
                    </a:lnTo>
                    <a:lnTo>
                      <a:pt x="2191639" y="781135"/>
                    </a:lnTo>
                    <a:lnTo>
                      <a:pt x="2206297" y="781135"/>
                    </a:lnTo>
                    <a:lnTo>
                      <a:pt x="2206297" y="797094"/>
                    </a:lnTo>
                    <a:lnTo>
                      <a:pt x="2330365" y="797094"/>
                    </a:lnTo>
                    <a:lnTo>
                      <a:pt x="2330365" y="813054"/>
                    </a:lnTo>
                    <a:lnTo>
                      <a:pt x="2410799" y="813054"/>
                    </a:lnTo>
                    <a:lnTo>
                      <a:pt x="2410799" y="829014"/>
                    </a:lnTo>
                    <a:lnTo>
                      <a:pt x="2418123" y="829014"/>
                    </a:lnTo>
                    <a:lnTo>
                      <a:pt x="2418123" y="844973"/>
                    </a:lnTo>
                    <a:lnTo>
                      <a:pt x="2454593" y="844973"/>
                    </a:lnTo>
                    <a:lnTo>
                      <a:pt x="2454593" y="860944"/>
                    </a:lnTo>
                    <a:lnTo>
                      <a:pt x="2498397" y="860944"/>
                    </a:lnTo>
                    <a:lnTo>
                      <a:pt x="2498397" y="877020"/>
                    </a:lnTo>
                    <a:lnTo>
                      <a:pt x="2651771" y="877020"/>
                    </a:lnTo>
                    <a:lnTo>
                      <a:pt x="2651771" y="893318"/>
                    </a:lnTo>
                    <a:lnTo>
                      <a:pt x="2724880" y="893318"/>
                    </a:lnTo>
                    <a:lnTo>
                      <a:pt x="2724880" y="909722"/>
                    </a:lnTo>
                    <a:lnTo>
                      <a:pt x="2746862" y="909722"/>
                    </a:lnTo>
                    <a:lnTo>
                      <a:pt x="2746862" y="942435"/>
                    </a:lnTo>
                    <a:lnTo>
                      <a:pt x="2754186" y="942435"/>
                    </a:lnTo>
                    <a:lnTo>
                      <a:pt x="2754186" y="958850"/>
                    </a:lnTo>
                    <a:lnTo>
                      <a:pt x="2768674" y="958850"/>
                    </a:lnTo>
                    <a:lnTo>
                      <a:pt x="2768674" y="975487"/>
                    </a:lnTo>
                    <a:lnTo>
                      <a:pt x="2776008" y="975487"/>
                    </a:lnTo>
                    <a:lnTo>
                      <a:pt x="2776008" y="992008"/>
                    </a:lnTo>
                    <a:lnTo>
                      <a:pt x="2805314" y="992008"/>
                    </a:lnTo>
                    <a:lnTo>
                      <a:pt x="2805314" y="1008645"/>
                    </a:lnTo>
                    <a:lnTo>
                      <a:pt x="2958687" y="1008645"/>
                    </a:lnTo>
                    <a:lnTo>
                      <a:pt x="2958687" y="1025620"/>
                    </a:lnTo>
                    <a:lnTo>
                      <a:pt x="3046285" y="1025620"/>
                    </a:lnTo>
                    <a:lnTo>
                      <a:pt x="3046285" y="1042596"/>
                    </a:lnTo>
                    <a:lnTo>
                      <a:pt x="3068267" y="1042596"/>
                    </a:lnTo>
                    <a:lnTo>
                      <a:pt x="3068267" y="1059572"/>
                    </a:lnTo>
                    <a:lnTo>
                      <a:pt x="3075601" y="1059572"/>
                    </a:lnTo>
                    <a:lnTo>
                      <a:pt x="3075601" y="1076653"/>
                    </a:lnTo>
                    <a:lnTo>
                      <a:pt x="3082925" y="1076653"/>
                    </a:lnTo>
                    <a:lnTo>
                      <a:pt x="3082925" y="1093745"/>
                    </a:lnTo>
                    <a:lnTo>
                      <a:pt x="3119395" y="1093745"/>
                    </a:lnTo>
                    <a:lnTo>
                      <a:pt x="3119395" y="1111049"/>
                    </a:lnTo>
                    <a:lnTo>
                      <a:pt x="3126719" y="1111049"/>
                    </a:lnTo>
                    <a:lnTo>
                      <a:pt x="3126719" y="1145445"/>
                    </a:lnTo>
                    <a:lnTo>
                      <a:pt x="3155865" y="1145445"/>
                    </a:lnTo>
                    <a:lnTo>
                      <a:pt x="3155865" y="1162759"/>
                    </a:lnTo>
                    <a:lnTo>
                      <a:pt x="3287427" y="1162759"/>
                    </a:lnTo>
                    <a:lnTo>
                      <a:pt x="3287427" y="1180074"/>
                    </a:lnTo>
                    <a:lnTo>
                      <a:pt x="3338555" y="1180074"/>
                    </a:lnTo>
                    <a:lnTo>
                      <a:pt x="3338555" y="1214808"/>
                    </a:lnTo>
                    <a:lnTo>
                      <a:pt x="3345879" y="1214808"/>
                    </a:lnTo>
                    <a:lnTo>
                      <a:pt x="3345879" y="1232122"/>
                    </a:lnTo>
                    <a:lnTo>
                      <a:pt x="3433477" y="1232122"/>
                    </a:lnTo>
                    <a:lnTo>
                      <a:pt x="3433477" y="1249648"/>
                    </a:lnTo>
                    <a:lnTo>
                      <a:pt x="3440800" y="1249648"/>
                    </a:lnTo>
                    <a:lnTo>
                      <a:pt x="3440800" y="1267079"/>
                    </a:lnTo>
                    <a:lnTo>
                      <a:pt x="3667284" y="1267079"/>
                    </a:lnTo>
                    <a:lnTo>
                      <a:pt x="3667284" y="1284616"/>
                    </a:lnTo>
                    <a:lnTo>
                      <a:pt x="3674618" y="1284616"/>
                    </a:lnTo>
                    <a:lnTo>
                      <a:pt x="3674618" y="1302036"/>
                    </a:lnTo>
                    <a:lnTo>
                      <a:pt x="3725736" y="1302036"/>
                    </a:lnTo>
                    <a:lnTo>
                      <a:pt x="3725736" y="1319572"/>
                    </a:lnTo>
                    <a:lnTo>
                      <a:pt x="3944895" y="1319572"/>
                    </a:lnTo>
                    <a:lnTo>
                      <a:pt x="3944895" y="1336993"/>
                    </a:lnTo>
                    <a:lnTo>
                      <a:pt x="4010681" y="1336993"/>
                    </a:lnTo>
                    <a:lnTo>
                      <a:pt x="4010681" y="1354529"/>
                    </a:lnTo>
                    <a:lnTo>
                      <a:pt x="4112927" y="1354529"/>
                    </a:lnTo>
                    <a:lnTo>
                      <a:pt x="4112927" y="1372404"/>
                    </a:lnTo>
                    <a:lnTo>
                      <a:pt x="4273635" y="1372404"/>
                    </a:lnTo>
                    <a:lnTo>
                      <a:pt x="4273635" y="1390280"/>
                    </a:lnTo>
                    <a:lnTo>
                      <a:pt x="4354068" y="1390280"/>
                    </a:lnTo>
                    <a:lnTo>
                      <a:pt x="4354068" y="1408155"/>
                    </a:lnTo>
                    <a:lnTo>
                      <a:pt x="4638834" y="1408155"/>
                    </a:lnTo>
                    <a:lnTo>
                      <a:pt x="4638834" y="1426252"/>
                    </a:lnTo>
                    <a:lnTo>
                      <a:pt x="4660826" y="1426252"/>
                    </a:lnTo>
                    <a:lnTo>
                      <a:pt x="4660826" y="1444689"/>
                    </a:lnTo>
                    <a:lnTo>
                      <a:pt x="4697297" y="1444689"/>
                    </a:lnTo>
                    <a:lnTo>
                      <a:pt x="4697297" y="1463231"/>
                    </a:lnTo>
                    <a:lnTo>
                      <a:pt x="4755748" y="1463231"/>
                    </a:lnTo>
                    <a:lnTo>
                      <a:pt x="4755748" y="1481783"/>
                    </a:lnTo>
                    <a:lnTo>
                      <a:pt x="4799711" y="1481783"/>
                    </a:lnTo>
                    <a:lnTo>
                      <a:pt x="4799711" y="1500219"/>
                    </a:lnTo>
                    <a:lnTo>
                      <a:pt x="4916445" y="1500219"/>
                    </a:lnTo>
                    <a:lnTo>
                      <a:pt x="4916445" y="1537875"/>
                    </a:lnTo>
                    <a:lnTo>
                      <a:pt x="4945761" y="1537875"/>
                    </a:lnTo>
                    <a:lnTo>
                      <a:pt x="4945761" y="1556755"/>
                    </a:lnTo>
                    <a:lnTo>
                      <a:pt x="4982231" y="1556755"/>
                    </a:lnTo>
                    <a:lnTo>
                      <a:pt x="4982231" y="1575753"/>
                    </a:lnTo>
                    <a:lnTo>
                      <a:pt x="5223372" y="1575753"/>
                    </a:lnTo>
                    <a:lnTo>
                      <a:pt x="5223372" y="1595088"/>
                    </a:lnTo>
                    <a:lnTo>
                      <a:pt x="5259843" y="1595088"/>
                    </a:lnTo>
                    <a:lnTo>
                      <a:pt x="5259843" y="1614424"/>
                    </a:lnTo>
                    <a:lnTo>
                      <a:pt x="5267166" y="1614424"/>
                    </a:lnTo>
                    <a:lnTo>
                      <a:pt x="5267166" y="1633866"/>
                    </a:lnTo>
                    <a:lnTo>
                      <a:pt x="5274490" y="1633866"/>
                    </a:lnTo>
                    <a:lnTo>
                      <a:pt x="5274490" y="1653201"/>
                    </a:lnTo>
                    <a:lnTo>
                      <a:pt x="5318295" y="1653201"/>
                    </a:lnTo>
                    <a:lnTo>
                      <a:pt x="5318295" y="1672759"/>
                    </a:lnTo>
                    <a:lnTo>
                      <a:pt x="5581248" y="1672759"/>
                    </a:lnTo>
                    <a:lnTo>
                      <a:pt x="5581248" y="1693333"/>
                    </a:lnTo>
                    <a:lnTo>
                      <a:pt x="5654358" y="1693333"/>
                    </a:lnTo>
                    <a:lnTo>
                      <a:pt x="5654358" y="1714468"/>
                    </a:lnTo>
                    <a:lnTo>
                      <a:pt x="5815055" y="1714468"/>
                    </a:lnTo>
                    <a:lnTo>
                      <a:pt x="5815055" y="1735487"/>
                    </a:lnTo>
                    <a:lnTo>
                      <a:pt x="5837036" y="1735487"/>
                    </a:lnTo>
                    <a:lnTo>
                      <a:pt x="5837036" y="1756505"/>
                    </a:lnTo>
                    <a:lnTo>
                      <a:pt x="6100001" y="1756505"/>
                    </a:lnTo>
                    <a:lnTo>
                      <a:pt x="6100001" y="1779439"/>
                    </a:lnTo>
                    <a:lnTo>
                      <a:pt x="6136471" y="1779439"/>
                    </a:lnTo>
                    <a:lnTo>
                      <a:pt x="6136471" y="1803157"/>
                    </a:lnTo>
                    <a:lnTo>
                      <a:pt x="6414083" y="1803157"/>
                    </a:lnTo>
                    <a:lnTo>
                      <a:pt x="6414083" y="1830134"/>
                    </a:lnTo>
                    <a:lnTo>
                      <a:pt x="6436064" y="1830134"/>
                    </a:lnTo>
                    <a:lnTo>
                      <a:pt x="6436064" y="1857111"/>
                    </a:lnTo>
                    <a:lnTo>
                      <a:pt x="6757469" y="1857111"/>
                    </a:lnTo>
                    <a:lnTo>
                      <a:pt x="6757469" y="1890162"/>
                    </a:lnTo>
                    <a:lnTo>
                      <a:pt x="6764793" y="1890162"/>
                    </a:lnTo>
                    <a:lnTo>
                      <a:pt x="6764793" y="1924558"/>
                    </a:lnTo>
                    <a:lnTo>
                      <a:pt x="7962826" y="1924558"/>
                    </a:lnTo>
                    <a:lnTo>
                      <a:pt x="7962826" y="2013246"/>
                    </a:lnTo>
                    <a:lnTo>
                      <a:pt x="8291566" y="2013246"/>
                    </a:lnTo>
                    <a:lnTo>
                      <a:pt x="8291566" y="2136002"/>
                    </a:lnTo>
                    <a:lnTo>
                      <a:pt x="8437784" y="2136002"/>
                    </a:lnTo>
                    <a:lnTo>
                      <a:pt x="8437784" y="2299674"/>
                    </a:lnTo>
                    <a:lnTo>
                      <a:pt x="9548029" y="2299674"/>
                    </a:lnTo>
                  </a:path>
                </a:pathLst>
              </a:custGeom>
              <a:noFill/>
              <a:ln w="12700" cap="flat">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20" name="Freeform 79">
                <a:extLst>
                  <a:ext uri="{FF2B5EF4-FFF2-40B4-BE49-F238E27FC236}">
                    <a16:creationId xmlns:a16="http://schemas.microsoft.com/office/drawing/2014/main" id="{B2B1E35F-0961-66FF-95EB-73C1EFE2D2D3}"/>
                  </a:ext>
                </a:extLst>
              </p:cNvPr>
              <p:cNvSpPr/>
              <p:nvPr/>
            </p:nvSpPr>
            <p:spPr>
              <a:xfrm>
                <a:off x="1491985" y="1230450"/>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21" name="Freeform 80">
                <a:extLst>
                  <a:ext uri="{FF2B5EF4-FFF2-40B4-BE49-F238E27FC236}">
                    <a16:creationId xmlns:a16="http://schemas.microsoft.com/office/drawing/2014/main" id="{C61C055E-4A06-92DF-E308-FD32A177F49C}"/>
                  </a:ext>
                </a:extLst>
              </p:cNvPr>
              <p:cNvSpPr/>
              <p:nvPr/>
            </p:nvSpPr>
            <p:spPr>
              <a:xfrm>
                <a:off x="1529450" y="1205155"/>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22" name="Freeform 81">
                <a:extLst>
                  <a:ext uri="{FF2B5EF4-FFF2-40B4-BE49-F238E27FC236}">
                    <a16:creationId xmlns:a16="http://schemas.microsoft.com/office/drawing/2014/main" id="{25824664-4CCE-1099-ACE4-40D38C4663EF}"/>
                  </a:ext>
                </a:extLst>
              </p:cNvPr>
              <p:cNvSpPr/>
              <p:nvPr/>
            </p:nvSpPr>
            <p:spPr>
              <a:xfrm>
                <a:off x="1491985" y="1230450"/>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23" name="Freeform 82">
                <a:extLst>
                  <a:ext uri="{FF2B5EF4-FFF2-40B4-BE49-F238E27FC236}">
                    <a16:creationId xmlns:a16="http://schemas.microsoft.com/office/drawing/2014/main" id="{2F659F0E-1722-D288-82DE-10F8E11516B9}"/>
                  </a:ext>
                </a:extLst>
              </p:cNvPr>
              <p:cNvSpPr/>
              <p:nvPr/>
            </p:nvSpPr>
            <p:spPr>
              <a:xfrm>
                <a:off x="1529450" y="1205155"/>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24" name="Freeform 83">
                <a:extLst>
                  <a:ext uri="{FF2B5EF4-FFF2-40B4-BE49-F238E27FC236}">
                    <a16:creationId xmlns:a16="http://schemas.microsoft.com/office/drawing/2014/main" id="{BFAD414E-A3A5-D722-0CDB-455B8ABCAAEE}"/>
                  </a:ext>
                </a:extLst>
              </p:cNvPr>
              <p:cNvSpPr/>
              <p:nvPr/>
            </p:nvSpPr>
            <p:spPr>
              <a:xfrm>
                <a:off x="1491985" y="1230450"/>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25" name="Freeform 84">
                <a:extLst>
                  <a:ext uri="{FF2B5EF4-FFF2-40B4-BE49-F238E27FC236}">
                    <a16:creationId xmlns:a16="http://schemas.microsoft.com/office/drawing/2014/main" id="{EBF256C8-E334-ADA6-E940-63FAF29E92D6}"/>
                  </a:ext>
                </a:extLst>
              </p:cNvPr>
              <p:cNvSpPr/>
              <p:nvPr/>
            </p:nvSpPr>
            <p:spPr>
              <a:xfrm>
                <a:off x="1529450" y="1205155"/>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26" name="Freeform 85">
                <a:extLst>
                  <a:ext uri="{FF2B5EF4-FFF2-40B4-BE49-F238E27FC236}">
                    <a16:creationId xmlns:a16="http://schemas.microsoft.com/office/drawing/2014/main" id="{90537C6E-AF94-0E73-7FC3-CC183D8F2066}"/>
                  </a:ext>
                </a:extLst>
              </p:cNvPr>
              <p:cNvSpPr/>
              <p:nvPr/>
            </p:nvSpPr>
            <p:spPr>
              <a:xfrm>
                <a:off x="1491985" y="1230450"/>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27" name="Freeform 86">
                <a:extLst>
                  <a:ext uri="{FF2B5EF4-FFF2-40B4-BE49-F238E27FC236}">
                    <a16:creationId xmlns:a16="http://schemas.microsoft.com/office/drawing/2014/main" id="{228BB032-5C85-3EB2-E583-55F5A45B32A9}"/>
                  </a:ext>
                </a:extLst>
              </p:cNvPr>
              <p:cNvSpPr/>
              <p:nvPr/>
            </p:nvSpPr>
            <p:spPr>
              <a:xfrm>
                <a:off x="1529450" y="1205155"/>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28" name="Freeform 87">
                <a:extLst>
                  <a:ext uri="{FF2B5EF4-FFF2-40B4-BE49-F238E27FC236}">
                    <a16:creationId xmlns:a16="http://schemas.microsoft.com/office/drawing/2014/main" id="{C80784C5-B52F-012C-F560-2100502FE4A6}"/>
                  </a:ext>
                </a:extLst>
              </p:cNvPr>
              <p:cNvSpPr/>
              <p:nvPr/>
            </p:nvSpPr>
            <p:spPr>
              <a:xfrm>
                <a:off x="1769575" y="1258548"/>
                <a:ext cx="74877" cy="10583"/>
              </a:xfrm>
              <a:custGeom>
                <a:avLst/>
                <a:gdLst>
                  <a:gd name="connsiteX0" fmla="*/ 0 w 74877"/>
                  <a:gd name="connsiteY0" fmla="*/ 0 h 10583"/>
                  <a:gd name="connsiteX1" fmla="*/ 74877 w 74877"/>
                  <a:gd name="connsiteY1" fmla="*/ 0 h 10583"/>
                </a:gdLst>
                <a:ahLst/>
                <a:cxnLst>
                  <a:cxn ang="0">
                    <a:pos x="connsiteX0" y="connsiteY0"/>
                  </a:cxn>
                  <a:cxn ang="0">
                    <a:pos x="connsiteX1" y="connsiteY1"/>
                  </a:cxn>
                </a:cxnLst>
                <a:rect l="l" t="t" r="r" b="b"/>
                <a:pathLst>
                  <a:path w="74877" h="10583">
                    <a:moveTo>
                      <a:pt x="0" y="0"/>
                    </a:moveTo>
                    <a:lnTo>
                      <a:pt x="74877"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29" name="Freeform 88">
                <a:extLst>
                  <a:ext uri="{FF2B5EF4-FFF2-40B4-BE49-F238E27FC236}">
                    <a16:creationId xmlns:a16="http://schemas.microsoft.com/office/drawing/2014/main" id="{5C81FF26-3D40-E47B-82B6-23E99651F3D3}"/>
                  </a:ext>
                </a:extLst>
              </p:cNvPr>
              <p:cNvSpPr/>
              <p:nvPr/>
            </p:nvSpPr>
            <p:spPr>
              <a:xfrm>
                <a:off x="1806977" y="1233254"/>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30" name="Freeform 89">
                <a:extLst>
                  <a:ext uri="{FF2B5EF4-FFF2-40B4-BE49-F238E27FC236}">
                    <a16:creationId xmlns:a16="http://schemas.microsoft.com/office/drawing/2014/main" id="{3D064198-85EF-AF24-8774-7C8DEA1405A3}"/>
                  </a:ext>
                </a:extLst>
              </p:cNvPr>
              <p:cNvSpPr/>
              <p:nvPr/>
            </p:nvSpPr>
            <p:spPr>
              <a:xfrm>
                <a:off x="1849945" y="1286764"/>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31" name="Freeform 90">
                <a:extLst>
                  <a:ext uri="{FF2B5EF4-FFF2-40B4-BE49-F238E27FC236}">
                    <a16:creationId xmlns:a16="http://schemas.microsoft.com/office/drawing/2014/main" id="{0796743B-524D-7CD8-E744-7DFB9B197AEA}"/>
                  </a:ext>
                </a:extLst>
              </p:cNvPr>
              <p:cNvSpPr/>
              <p:nvPr/>
            </p:nvSpPr>
            <p:spPr>
              <a:xfrm>
                <a:off x="1887410" y="1261469"/>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32" name="Freeform 91">
                <a:extLst>
                  <a:ext uri="{FF2B5EF4-FFF2-40B4-BE49-F238E27FC236}">
                    <a16:creationId xmlns:a16="http://schemas.microsoft.com/office/drawing/2014/main" id="{17747396-AD95-671F-32EF-6585C361156A}"/>
                  </a:ext>
                </a:extLst>
              </p:cNvPr>
              <p:cNvSpPr/>
              <p:nvPr/>
            </p:nvSpPr>
            <p:spPr>
              <a:xfrm>
                <a:off x="2098241" y="1329139"/>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33" name="Freeform 92">
                <a:extLst>
                  <a:ext uri="{FF2B5EF4-FFF2-40B4-BE49-F238E27FC236}">
                    <a16:creationId xmlns:a16="http://schemas.microsoft.com/office/drawing/2014/main" id="{78213934-A3A9-3902-4053-BFCDB93C671B}"/>
                  </a:ext>
                </a:extLst>
              </p:cNvPr>
              <p:cNvSpPr/>
              <p:nvPr/>
            </p:nvSpPr>
            <p:spPr>
              <a:xfrm>
                <a:off x="2135716" y="1303845"/>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34" name="Freeform 93">
                <a:extLst>
                  <a:ext uri="{FF2B5EF4-FFF2-40B4-BE49-F238E27FC236}">
                    <a16:creationId xmlns:a16="http://schemas.microsoft.com/office/drawing/2014/main" id="{13A0DBB2-7CCA-A0E3-9591-B6A7DBC688C6}"/>
                  </a:ext>
                </a:extLst>
              </p:cNvPr>
              <p:cNvSpPr/>
              <p:nvPr/>
            </p:nvSpPr>
            <p:spPr>
              <a:xfrm>
                <a:off x="2164027" y="1386025"/>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35" name="Freeform 94">
                <a:extLst>
                  <a:ext uri="{FF2B5EF4-FFF2-40B4-BE49-F238E27FC236}">
                    <a16:creationId xmlns:a16="http://schemas.microsoft.com/office/drawing/2014/main" id="{AD62AEE1-67D6-E7CA-7B54-5A3BC8379F47}"/>
                  </a:ext>
                </a:extLst>
              </p:cNvPr>
              <p:cNvSpPr/>
              <p:nvPr/>
            </p:nvSpPr>
            <p:spPr>
              <a:xfrm>
                <a:off x="2201492" y="1360730"/>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36" name="Freeform 95">
                <a:extLst>
                  <a:ext uri="{FF2B5EF4-FFF2-40B4-BE49-F238E27FC236}">
                    <a16:creationId xmlns:a16="http://schemas.microsoft.com/office/drawing/2014/main" id="{F5554368-446E-8B61-5C13-EEFAD9431537}"/>
                  </a:ext>
                </a:extLst>
              </p:cNvPr>
              <p:cNvSpPr/>
              <p:nvPr/>
            </p:nvSpPr>
            <p:spPr>
              <a:xfrm>
                <a:off x="2375852" y="1414568"/>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37" name="Freeform 96">
                <a:extLst>
                  <a:ext uri="{FF2B5EF4-FFF2-40B4-BE49-F238E27FC236}">
                    <a16:creationId xmlns:a16="http://schemas.microsoft.com/office/drawing/2014/main" id="{00CD80A3-CC0C-FE17-50FA-70F10B6BA213}"/>
                  </a:ext>
                </a:extLst>
              </p:cNvPr>
              <p:cNvSpPr/>
              <p:nvPr/>
            </p:nvSpPr>
            <p:spPr>
              <a:xfrm>
                <a:off x="2413328" y="1389284"/>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38" name="Freeform 97">
                <a:extLst>
                  <a:ext uri="{FF2B5EF4-FFF2-40B4-BE49-F238E27FC236}">
                    <a16:creationId xmlns:a16="http://schemas.microsoft.com/office/drawing/2014/main" id="{7C5ACAB5-1B35-D784-1CAC-EE94CEB196AB}"/>
                  </a:ext>
                </a:extLst>
              </p:cNvPr>
              <p:cNvSpPr/>
              <p:nvPr/>
            </p:nvSpPr>
            <p:spPr>
              <a:xfrm>
                <a:off x="2383186" y="1414568"/>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39" name="Freeform 98">
                <a:extLst>
                  <a:ext uri="{FF2B5EF4-FFF2-40B4-BE49-F238E27FC236}">
                    <a16:creationId xmlns:a16="http://schemas.microsoft.com/office/drawing/2014/main" id="{805E247D-8823-D7CF-306B-1F8876222D7D}"/>
                  </a:ext>
                </a:extLst>
              </p:cNvPr>
              <p:cNvSpPr/>
              <p:nvPr/>
            </p:nvSpPr>
            <p:spPr>
              <a:xfrm>
                <a:off x="2420651" y="1389284"/>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40" name="Freeform 99">
                <a:extLst>
                  <a:ext uri="{FF2B5EF4-FFF2-40B4-BE49-F238E27FC236}">
                    <a16:creationId xmlns:a16="http://schemas.microsoft.com/office/drawing/2014/main" id="{EEAAF26B-6DC8-C1C4-2BB8-417A1F9C1CB1}"/>
                  </a:ext>
                </a:extLst>
              </p:cNvPr>
              <p:cNvSpPr/>
              <p:nvPr/>
            </p:nvSpPr>
            <p:spPr>
              <a:xfrm>
                <a:off x="2383186" y="1414568"/>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41" name="Freeform 100">
                <a:extLst>
                  <a:ext uri="{FF2B5EF4-FFF2-40B4-BE49-F238E27FC236}">
                    <a16:creationId xmlns:a16="http://schemas.microsoft.com/office/drawing/2014/main" id="{970B44D2-72FC-E784-DB5B-C5980BD874F1}"/>
                  </a:ext>
                </a:extLst>
              </p:cNvPr>
              <p:cNvSpPr/>
              <p:nvPr/>
            </p:nvSpPr>
            <p:spPr>
              <a:xfrm>
                <a:off x="2420651" y="1389284"/>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42" name="Freeform 101">
                <a:extLst>
                  <a:ext uri="{FF2B5EF4-FFF2-40B4-BE49-F238E27FC236}">
                    <a16:creationId xmlns:a16="http://schemas.microsoft.com/office/drawing/2014/main" id="{8F603602-F6BD-597F-5474-EFC7C4D3EE36}"/>
                  </a:ext>
                </a:extLst>
              </p:cNvPr>
              <p:cNvSpPr/>
              <p:nvPr/>
            </p:nvSpPr>
            <p:spPr>
              <a:xfrm>
                <a:off x="2405168" y="1429078"/>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43" name="Freeform 102">
                <a:extLst>
                  <a:ext uri="{FF2B5EF4-FFF2-40B4-BE49-F238E27FC236}">
                    <a16:creationId xmlns:a16="http://schemas.microsoft.com/office/drawing/2014/main" id="{BD2CF37D-FB9A-7A4D-A66C-BCECC0AD4F62}"/>
                  </a:ext>
                </a:extLst>
              </p:cNvPr>
              <p:cNvSpPr/>
              <p:nvPr/>
            </p:nvSpPr>
            <p:spPr>
              <a:xfrm>
                <a:off x="2442633" y="1403783"/>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44" name="Freeform 103">
                <a:extLst>
                  <a:ext uri="{FF2B5EF4-FFF2-40B4-BE49-F238E27FC236}">
                    <a16:creationId xmlns:a16="http://schemas.microsoft.com/office/drawing/2014/main" id="{26FC8A3E-AD29-C56F-5DC1-6F8C84566970}"/>
                  </a:ext>
                </a:extLst>
              </p:cNvPr>
              <p:cNvSpPr/>
              <p:nvPr/>
            </p:nvSpPr>
            <p:spPr>
              <a:xfrm>
                <a:off x="2412492" y="1458076"/>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45" name="Freeform 104">
                <a:extLst>
                  <a:ext uri="{FF2B5EF4-FFF2-40B4-BE49-F238E27FC236}">
                    <a16:creationId xmlns:a16="http://schemas.microsoft.com/office/drawing/2014/main" id="{23D452BA-5A4F-C59B-3343-3AD104526316}"/>
                  </a:ext>
                </a:extLst>
              </p:cNvPr>
              <p:cNvSpPr/>
              <p:nvPr/>
            </p:nvSpPr>
            <p:spPr>
              <a:xfrm>
                <a:off x="2449957" y="1432782"/>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46" name="Freeform 105">
                <a:extLst>
                  <a:ext uri="{FF2B5EF4-FFF2-40B4-BE49-F238E27FC236}">
                    <a16:creationId xmlns:a16="http://schemas.microsoft.com/office/drawing/2014/main" id="{EB7D7E10-13C7-A71F-5112-BCEFDFCB868B}"/>
                  </a:ext>
                </a:extLst>
              </p:cNvPr>
              <p:cNvSpPr/>
              <p:nvPr/>
            </p:nvSpPr>
            <p:spPr>
              <a:xfrm>
                <a:off x="2419815" y="1472692"/>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47" name="Freeform 106">
                <a:extLst>
                  <a:ext uri="{FF2B5EF4-FFF2-40B4-BE49-F238E27FC236}">
                    <a16:creationId xmlns:a16="http://schemas.microsoft.com/office/drawing/2014/main" id="{B7339FC3-C0AB-A9AD-FE76-48E69092BFE5}"/>
                  </a:ext>
                </a:extLst>
              </p:cNvPr>
              <p:cNvSpPr/>
              <p:nvPr/>
            </p:nvSpPr>
            <p:spPr>
              <a:xfrm>
                <a:off x="2457291" y="1447397"/>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48" name="Freeform 107">
                <a:extLst>
                  <a:ext uri="{FF2B5EF4-FFF2-40B4-BE49-F238E27FC236}">
                    <a16:creationId xmlns:a16="http://schemas.microsoft.com/office/drawing/2014/main" id="{0A36BBD9-8652-08E5-EE20-D5D2665B9E18}"/>
                  </a:ext>
                </a:extLst>
              </p:cNvPr>
              <p:cNvSpPr/>
              <p:nvPr/>
            </p:nvSpPr>
            <p:spPr>
              <a:xfrm>
                <a:off x="2463620" y="1487297"/>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49" name="Freeform 108">
                <a:extLst>
                  <a:ext uri="{FF2B5EF4-FFF2-40B4-BE49-F238E27FC236}">
                    <a16:creationId xmlns:a16="http://schemas.microsoft.com/office/drawing/2014/main" id="{A2AB1120-724C-176E-2C8C-36E7C59CB78E}"/>
                  </a:ext>
                </a:extLst>
              </p:cNvPr>
              <p:cNvSpPr/>
              <p:nvPr/>
            </p:nvSpPr>
            <p:spPr>
              <a:xfrm>
                <a:off x="2501085" y="1462013"/>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50" name="Freeform 109">
                <a:extLst>
                  <a:ext uri="{FF2B5EF4-FFF2-40B4-BE49-F238E27FC236}">
                    <a16:creationId xmlns:a16="http://schemas.microsoft.com/office/drawing/2014/main" id="{F23AB2A1-8829-E8E6-79AE-042A8E8F325B}"/>
                  </a:ext>
                </a:extLst>
              </p:cNvPr>
              <p:cNvSpPr/>
              <p:nvPr/>
            </p:nvSpPr>
            <p:spPr>
              <a:xfrm>
                <a:off x="2719249" y="1619609"/>
                <a:ext cx="74929" cy="10583"/>
              </a:xfrm>
              <a:custGeom>
                <a:avLst/>
                <a:gdLst>
                  <a:gd name="connsiteX0" fmla="*/ 0 w 74929"/>
                  <a:gd name="connsiteY0" fmla="*/ 0 h 10583"/>
                  <a:gd name="connsiteX1" fmla="*/ 74930 w 74929"/>
                  <a:gd name="connsiteY1" fmla="*/ 0 h 10583"/>
                </a:gdLst>
                <a:ahLst/>
                <a:cxnLst>
                  <a:cxn ang="0">
                    <a:pos x="connsiteX0" y="connsiteY0"/>
                  </a:cxn>
                  <a:cxn ang="0">
                    <a:pos x="connsiteX1" y="connsiteY1"/>
                  </a:cxn>
                </a:cxnLst>
                <a:rect l="l" t="t" r="r" b="b"/>
                <a:pathLst>
                  <a:path w="74929" h="10583">
                    <a:moveTo>
                      <a:pt x="0" y="0"/>
                    </a:moveTo>
                    <a:lnTo>
                      <a:pt x="74930"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51" name="Freeform 110">
                <a:extLst>
                  <a:ext uri="{FF2B5EF4-FFF2-40B4-BE49-F238E27FC236}">
                    <a16:creationId xmlns:a16="http://schemas.microsoft.com/office/drawing/2014/main" id="{963F94AE-6EC3-9EBC-AE2C-F4060F8B87FB}"/>
                  </a:ext>
                </a:extLst>
              </p:cNvPr>
              <p:cNvSpPr/>
              <p:nvPr/>
            </p:nvSpPr>
            <p:spPr>
              <a:xfrm>
                <a:off x="2756714" y="1594315"/>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52" name="Freeform 111">
                <a:extLst>
                  <a:ext uri="{FF2B5EF4-FFF2-40B4-BE49-F238E27FC236}">
                    <a16:creationId xmlns:a16="http://schemas.microsoft.com/office/drawing/2014/main" id="{B4FBBC5D-05BA-52B1-FF3D-FD7910040D60}"/>
                  </a:ext>
                </a:extLst>
              </p:cNvPr>
              <p:cNvSpPr/>
              <p:nvPr/>
            </p:nvSpPr>
            <p:spPr>
              <a:xfrm>
                <a:off x="2763043" y="1619609"/>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53" name="Freeform 112">
                <a:extLst>
                  <a:ext uri="{FF2B5EF4-FFF2-40B4-BE49-F238E27FC236}">
                    <a16:creationId xmlns:a16="http://schemas.microsoft.com/office/drawing/2014/main" id="{24617739-6BE6-E5E4-7B4E-70D892B80A7F}"/>
                  </a:ext>
                </a:extLst>
              </p:cNvPr>
              <p:cNvSpPr/>
              <p:nvPr/>
            </p:nvSpPr>
            <p:spPr>
              <a:xfrm>
                <a:off x="2800508" y="1594315"/>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54" name="Freeform 113">
                <a:extLst>
                  <a:ext uri="{FF2B5EF4-FFF2-40B4-BE49-F238E27FC236}">
                    <a16:creationId xmlns:a16="http://schemas.microsoft.com/office/drawing/2014/main" id="{57465BCA-4D29-8B53-9104-A1A86A5A2425}"/>
                  </a:ext>
                </a:extLst>
              </p:cNvPr>
              <p:cNvSpPr/>
              <p:nvPr/>
            </p:nvSpPr>
            <p:spPr>
              <a:xfrm>
                <a:off x="3040655" y="1753150"/>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55" name="Freeform 114">
                <a:extLst>
                  <a:ext uri="{FF2B5EF4-FFF2-40B4-BE49-F238E27FC236}">
                    <a16:creationId xmlns:a16="http://schemas.microsoft.com/office/drawing/2014/main" id="{30D7085F-2871-C6B2-5AC0-44DF2695A3F1}"/>
                  </a:ext>
                </a:extLst>
              </p:cNvPr>
              <p:cNvSpPr/>
              <p:nvPr/>
            </p:nvSpPr>
            <p:spPr>
              <a:xfrm>
                <a:off x="3078120" y="1727856"/>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56" name="Freeform 115">
                <a:extLst>
                  <a:ext uri="{FF2B5EF4-FFF2-40B4-BE49-F238E27FC236}">
                    <a16:creationId xmlns:a16="http://schemas.microsoft.com/office/drawing/2014/main" id="{F4A0F832-21BF-E8F1-083F-3BAB086BBA54}"/>
                  </a:ext>
                </a:extLst>
              </p:cNvPr>
              <p:cNvSpPr/>
              <p:nvPr/>
            </p:nvSpPr>
            <p:spPr>
              <a:xfrm>
                <a:off x="3084618" y="1753150"/>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57" name="Freeform 116">
                <a:extLst>
                  <a:ext uri="{FF2B5EF4-FFF2-40B4-BE49-F238E27FC236}">
                    <a16:creationId xmlns:a16="http://schemas.microsoft.com/office/drawing/2014/main" id="{4C0AE530-21FA-CF8B-8930-3BDB094810C8}"/>
                  </a:ext>
                </a:extLst>
              </p:cNvPr>
              <p:cNvSpPr/>
              <p:nvPr/>
            </p:nvSpPr>
            <p:spPr>
              <a:xfrm>
                <a:off x="3122083" y="1727856"/>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58" name="Freeform 117">
                <a:extLst>
                  <a:ext uri="{FF2B5EF4-FFF2-40B4-BE49-F238E27FC236}">
                    <a16:creationId xmlns:a16="http://schemas.microsoft.com/office/drawing/2014/main" id="{9401A754-409D-6BC7-B6E4-97E3B073CFE5}"/>
                  </a:ext>
                </a:extLst>
              </p:cNvPr>
              <p:cNvSpPr/>
              <p:nvPr/>
            </p:nvSpPr>
            <p:spPr>
              <a:xfrm>
                <a:off x="3332913" y="1813062"/>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59" name="Freeform 118">
                <a:extLst>
                  <a:ext uri="{FF2B5EF4-FFF2-40B4-BE49-F238E27FC236}">
                    <a16:creationId xmlns:a16="http://schemas.microsoft.com/office/drawing/2014/main" id="{3C18B611-7870-9E7E-6B1F-B5C8F0F16FD4}"/>
                  </a:ext>
                </a:extLst>
              </p:cNvPr>
              <p:cNvSpPr/>
              <p:nvPr/>
            </p:nvSpPr>
            <p:spPr>
              <a:xfrm>
                <a:off x="3370389" y="1787768"/>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60" name="Freeform 119">
                <a:extLst>
                  <a:ext uri="{FF2B5EF4-FFF2-40B4-BE49-F238E27FC236}">
                    <a16:creationId xmlns:a16="http://schemas.microsoft.com/office/drawing/2014/main" id="{F873CDCA-93BF-5B9E-A0BB-57A5D204F955}"/>
                  </a:ext>
                </a:extLst>
              </p:cNvPr>
              <p:cNvSpPr/>
              <p:nvPr/>
            </p:nvSpPr>
            <p:spPr>
              <a:xfrm>
                <a:off x="3354895" y="1903444"/>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61" name="Freeform 120">
                <a:extLst>
                  <a:ext uri="{FF2B5EF4-FFF2-40B4-BE49-F238E27FC236}">
                    <a16:creationId xmlns:a16="http://schemas.microsoft.com/office/drawing/2014/main" id="{DED81233-82C5-7BFE-F8C1-313403ED9ADA}"/>
                  </a:ext>
                </a:extLst>
              </p:cNvPr>
              <p:cNvSpPr/>
              <p:nvPr/>
            </p:nvSpPr>
            <p:spPr>
              <a:xfrm>
                <a:off x="3392371" y="1878150"/>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62" name="Freeform 121">
                <a:extLst>
                  <a:ext uri="{FF2B5EF4-FFF2-40B4-BE49-F238E27FC236}">
                    <a16:creationId xmlns:a16="http://schemas.microsoft.com/office/drawing/2014/main" id="{6FB365ED-F87F-9C23-9F2D-FBD1123E8EB7}"/>
                  </a:ext>
                </a:extLst>
              </p:cNvPr>
              <p:cNvSpPr/>
              <p:nvPr/>
            </p:nvSpPr>
            <p:spPr>
              <a:xfrm>
                <a:off x="3442493" y="1933680"/>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63" name="Freeform 122">
                <a:extLst>
                  <a:ext uri="{FF2B5EF4-FFF2-40B4-BE49-F238E27FC236}">
                    <a16:creationId xmlns:a16="http://schemas.microsoft.com/office/drawing/2014/main" id="{7641AC55-4476-029D-9BF2-043EF2F2CA9C}"/>
                  </a:ext>
                </a:extLst>
              </p:cNvPr>
              <p:cNvSpPr/>
              <p:nvPr/>
            </p:nvSpPr>
            <p:spPr>
              <a:xfrm>
                <a:off x="3479969" y="1908386"/>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64" name="Freeform 123">
                <a:extLst>
                  <a:ext uri="{FF2B5EF4-FFF2-40B4-BE49-F238E27FC236}">
                    <a16:creationId xmlns:a16="http://schemas.microsoft.com/office/drawing/2014/main" id="{A9B62C10-22E0-B985-0787-9B312777CF38}"/>
                  </a:ext>
                </a:extLst>
              </p:cNvPr>
              <p:cNvSpPr/>
              <p:nvPr/>
            </p:nvSpPr>
            <p:spPr>
              <a:xfrm>
                <a:off x="3486298" y="1933680"/>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65" name="Freeform 124">
                <a:extLst>
                  <a:ext uri="{FF2B5EF4-FFF2-40B4-BE49-F238E27FC236}">
                    <a16:creationId xmlns:a16="http://schemas.microsoft.com/office/drawing/2014/main" id="{DFFB55A2-70F2-C70A-78EB-A5CF073D0F38}"/>
                  </a:ext>
                </a:extLst>
              </p:cNvPr>
              <p:cNvSpPr/>
              <p:nvPr/>
            </p:nvSpPr>
            <p:spPr>
              <a:xfrm>
                <a:off x="3523763" y="1908386"/>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66" name="Freeform 125">
                <a:extLst>
                  <a:ext uri="{FF2B5EF4-FFF2-40B4-BE49-F238E27FC236}">
                    <a16:creationId xmlns:a16="http://schemas.microsoft.com/office/drawing/2014/main" id="{8EECE5B0-8F93-E750-87ED-BA319A8B2C07}"/>
                  </a:ext>
                </a:extLst>
              </p:cNvPr>
              <p:cNvSpPr/>
              <p:nvPr/>
            </p:nvSpPr>
            <p:spPr>
              <a:xfrm>
                <a:off x="3500945" y="1933680"/>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67" name="Freeform 126">
                <a:extLst>
                  <a:ext uri="{FF2B5EF4-FFF2-40B4-BE49-F238E27FC236}">
                    <a16:creationId xmlns:a16="http://schemas.microsoft.com/office/drawing/2014/main" id="{AF8FA251-0663-5CA2-1380-E894EF22D6F7}"/>
                  </a:ext>
                </a:extLst>
              </p:cNvPr>
              <p:cNvSpPr/>
              <p:nvPr/>
            </p:nvSpPr>
            <p:spPr>
              <a:xfrm>
                <a:off x="3538421" y="1908386"/>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68" name="Freeform 127">
                <a:extLst>
                  <a:ext uri="{FF2B5EF4-FFF2-40B4-BE49-F238E27FC236}">
                    <a16:creationId xmlns:a16="http://schemas.microsoft.com/office/drawing/2014/main" id="{9A4FAEF2-1D4C-B757-5646-E8122E49D3E2}"/>
                  </a:ext>
                </a:extLst>
              </p:cNvPr>
              <p:cNvSpPr/>
              <p:nvPr/>
            </p:nvSpPr>
            <p:spPr>
              <a:xfrm>
                <a:off x="3559407" y="1949079"/>
                <a:ext cx="74929" cy="10583"/>
              </a:xfrm>
              <a:custGeom>
                <a:avLst/>
                <a:gdLst>
                  <a:gd name="connsiteX0" fmla="*/ 0 w 74929"/>
                  <a:gd name="connsiteY0" fmla="*/ 0 h 10583"/>
                  <a:gd name="connsiteX1" fmla="*/ 74930 w 74929"/>
                  <a:gd name="connsiteY1" fmla="*/ 0 h 10583"/>
                </a:gdLst>
                <a:ahLst/>
                <a:cxnLst>
                  <a:cxn ang="0">
                    <a:pos x="connsiteX0" y="connsiteY0"/>
                  </a:cxn>
                  <a:cxn ang="0">
                    <a:pos x="connsiteX1" y="connsiteY1"/>
                  </a:cxn>
                </a:cxnLst>
                <a:rect l="l" t="t" r="r" b="b"/>
                <a:pathLst>
                  <a:path w="74929" h="10583">
                    <a:moveTo>
                      <a:pt x="0" y="0"/>
                    </a:moveTo>
                    <a:lnTo>
                      <a:pt x="74930"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69" name="Freeform 128">
                <a:extLst>
                  <a:ext uri="{FF2B5EF4-FFF2-40B4-BE49-F238E27FC236}">
                    <a16:creationId xmlns:a16="http://schemas.microsoft.com/office/drawing/2014/main" id="{277B76D2-BD6E-20EB-8DA6-A6CD5FC08D5E}"/>
                  </a:ext>
                </a:extLst>
              </p:cNvPr>
              <p:cNvSpPr/>
              <p:nvPr/>
            </p:nvSpPr>
            <p:spPr>
              <a:xfrm>
                <a:off x="3596872" y="1923785"/>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70" name="Freeform 129">
                <a:extLst>
                  <a:ext uri="{FF2B5EF4-FFF2-40B4-BE49-F238E27FC236}">
                    <a16:creationId xmlns:a16="http://schemas.microsoft.com/office/drawing/2014/main" id="{05CAE960-BA56-93C1-B729-76D2D8941E2B}"/>
                  </a:ext>
                </a:extLst>
              </p:cNvPr>
              <p:cNvSpPr/>
              <p:nvPr/>
            </p:nvSpPr>
            <p:spPr>
              <a:xfrm>
                <a:off x="3610525" y="1979993"/>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71" name="Freeform 130">
                <a:extLst>
                  <a:ext uri="{FF2B5EF4-FFF2-40B4-BE49-F238E27FC236}">
                    <a16:creationId xmlns:a16="http://schemas.microsoft.com/office/drawing/2014/main" id="{8A2554A2-79F1-12CA-587D-6B41F57D48AD}"/>
                  </a:ext>
                </a:extLst>
              </p:cNvPr>
              <p:cNvSpPr/>
              <p:nvPr/>
            </p:nvSpPr>
            <p:spPr>
              <a:xfrm>
                <a:off x="3648000" y="1954699"/>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72" name="Freeform 131">
                <a:extLst>
                  <a:ext uri="{FF2B5EF4-FFF2-40B4-BE49-F238E27FC236}">
                    <a16:creationId xmlns:a16="http://schemas.microsoft.com/office/drawing/2014/main" id="{E9E0494C-8788-5EB6-8365-8AE10CDD4B89}"/>
                  </a:ext>
                </a:extLst>
              </p:cNvPr>
              <p:cNvSpPr/>
              <p:nvPr/>
            </p:nvSpPr>
            <p:spPr>
              <a:xfrm>
                <a:off x="3610525" y="1979993"/>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73" name="Freeform 132">
                <a:extLst>
                  <a:ext uri="{FF2B5EF4-FFF2-40B4-BE49-F238E27FC236}">
                    <a16:creationId xmlns:a16="http://schemas.microsoft.com/office/drawing/2014/main" id="{DA80940F-A3A3-C1E1-3C5F-25185477D71C}"/>
                  </a:ext>
                </a:extLst>
              </p:cNvPr>
              <p:cNvSpPr/>
              <p:nvPr/>
            </p:nvSpPr>
            <p:spPr>
              <a:xfrm>
                <a:off x="3648000" y="1954699"/>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74" name="Freeform 133">
                <a:extLst>
                  <a:ext uri="{FF2B5EF4-FFF2-40B4-BE49-F238E27FC236}">
                    <a16:creationId xmlns:a16="http://schemas.microsoft.com/office/drawing/2014/main" id="{B1EA3DAE-9CE7-291A-55BA-DB85DAE198B1}"/>
                  </a:ext>
                </a:extLst>
              </p:cNvPr>
              <p:cNvSpPr/>
              <p:nvPr/>
            </p:nvSpPr>
            <p:spPr>
              <a:xfrm>
                <a:off x="3610525" y="1979993"/>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75" name="Freeform 134">
                <a:extLst>
                  <a:ext uri="{FF2B5EF4-FFF2-40B4-BE49-F238E27FC236}">
                    <a16:creationId xmlns:a16="http://schemas.microsoft.com/office/drawing/2014/main" id="{AA26F131-0CB0-E144-6797-20E713E2C083}"/>
                  </a:ext>
                </a:extLst>
              </p:cNvPr>
              <p:cNvSpPr/>
              <p:nvPr/>
            </p:nvSpPr>
            <p:spPr>
              <a:xfrm>
                <a:off x="3648000" y="1954699"/>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76" name="Freeform 135">
                <a:extLst>
                  <a:ext uri="{FF2B5EF4-FFF2-40B4-BE49-F238E27FC236}">
                    <a16:creationId xmlns:a16="http://schemas.microsoft.com/office/drawing/2014/main" id="{5B8C8182-5CC0-A186-82BE-887F78ECEF5F}"/>
                  </a:ext>
                </a:extLst>
              </p:cNvPr>
              <p:cNvSpPr/>
              <p:nvPr/>
            </p:nvSpPr>
            <p:spPr>
              <a:xfrm>
                <a:off x="3639841" y="1995730"/>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77" name="Freeform 136">
                <a:extLst>
                  <a:ext uri="{FF2B5EF4-FFF2-40B4-BE49-F238E27FC236}">
                    <a16:creationId xmlns:a16="http://schemas.microsoft.com/office/drawing/2014/main" id="{55E28CEA-52FC-2E03-5710-7ECA73AA3363}"/>
                  </a:ext>
                </a:extLst>
              </p:cNvPr>
              <p:cNvSpPr/>
              <p:nvPr/>
            </p:nvSpPr>
            <p:spPr>
              <a:xfrm>
                <a:off x="3677306" y="1970436"/>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78" name="Freeform 137">
                <a:extLst>
                  <a:ext uri="{FF2B5EF4-FFF2-40B4-BE49-F238E27FC236}">
                    <a16:creationId xmlns:a16="http://schemas.microsoft.com/office/drawing/2014/main" id="{AFC7CF39-7307-34FF-B80F-3987712022B0}"/>
                  </a:ext>
                </a:extLst>
              </p:cNvPr>
              <p:cNvSpPr/>
              <p:nvPr/>
            </p:nvSpPr>
            <p:spPr>
              <a:xfrm>
                <a:off x="3668977" y="1995730"/>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79" name="Freeform 138">
                <a:extLst>
                  <a:ext uri="{FF2B5EF4-FFF2-40B4-BE49-F238E27FC236}">
                    <a16:creationId xmlns:a16="http://schemas.microsoft.com/office/drawing/2014/main" id="{9D869043-487C-7262-FD28-CF61AA1DE53F}"/>
                  </a:ext>
                </a:extLst>
              </p:cNvPr>
              <p:cNvSpPr/>
              <p:nvPr/>
            </p:nvSpPr>
            <p:spPr>
              <a:xfrm>
                <a:off x="3706452" y="1970436"/>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80" name="Freeform 139">
                <a:extLst>
                  <a:ext uri="{FF2B5EF4-FFF2-40B4-BE49-F238E27FC236}">
                    <a16:creationId xmlns:a16="http://schemas.microsoft.com/office/drawing/2014/main" id="{F0B37C17-8611-7B19-CA9F-114D47749CB5}"/>
                  </a:ext>
                </a:extLst>
              </p:cNvPr>
              <p:cNvSpPr/>
              <p:nvPr/>
            </p:nvSpPr>
            <p:spPr>
              <a:xfrm>
                <a:off x="3690958" y="2027544"/>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81" name="Freeform 140">
                <a:extLst>
                  <a:ext uri="{FF2B5EF4-FFF2-40B4-BE49-F238E27FC236}">
                    <a16:creationId xmlns:a16="http://schemas.microsoft.com/office/drawing/2014/main" id="{80216C87-E9B3-536B-8E5F-76BA99A79F59}"/>
                  </a:ext>
                </a:extLst>
              </p:cNvPr>
              <p:cNvSpPr/>
              <p:nvPr/>
            </p:nvSpPr>
            <p:spPr>
              <a:xfrm>
                <a:off x="3728434" y="2002250"/>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82" name="Freeform 141">
                <a:extLst>
                  <a:ext uri="{FF2B5EF4-FFF2-40B4-BE49-F238E27FC236}">
                    <a16:creationId xmlns:a16="http://schemas.microsoft.com/office/drawing/2014/main" id="{0CAEA8D5-00A1-D145-8C0F-98214D3A0531}"/>
                  </a:ext>
                </a:extLst>
              </p:cNvPr>
              <p:cNvSpPr/>
              <p:nvPr/>
            </p:nvSpPr>
            <p:spPr>
              <a:xfrm>
                <a:off x="3968570" y="2091393"/>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83" name="Freeform 142">
                <a:extLst>
                  <a:ext uri="{FF2B5EF4-FFF2-40B4-BE49-F238E27FC236}">
                    <a16:creationId xmlns:a16="http://schemas.microsoft.com/office/drawing/2014/main" id="{D4D3EF4A-7B3D-2653-0371-9FE517B37D20}"/>
                  </a:ext>
                </a:extLst>
              </p:cNvPr>
              <p:cNvSpPr/>
              <p:nvPr/>
            </p:nvSpPr>
            <p:spPr>
              <a:xfrm>
                <a:off x="4006045" y="2066099"/>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84" name="Freeform 143">
                <a:extLst>
                  <a:ext uri="{FF2B5EF4-FFF2-40B4-BE49-F238E27FC236}">
                    <a16:creationId xmlns:a16="http://schemas.microsoft.com/office/drawing/2014/main" id="{AADC1FB1-4040-B46C-DF4B-F1C1F8AB512A}"/>
                  </a:ext>
                </a:extLst>
              </p:cNvPr>
              <p:cNvSpPr/>
              <p:nvPr/>
            </p:nvSpPr>
            <p:spPr>
              <a:xfrm>
                <a:off x="4005040" y="2107469"/>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85" name="Freeform 144">
                <a:extLst>
                  <a:ext uri="{FF2B5EF4-FFF2-40B4-BE49-F238E27FC236}">
                    <a16:creationId xmlns:a16="http://schemas.microsoft.com/office/drawing/2014/main" id="{F8D245CD-4CE1-7466-10E5-F2E8D4EE9A46}"/>
                  </a:ext>
                </a:extLst>
              </p:cNvPr>
              <p:cNvSpPr/>
              <p:nvPr/>
            </p:nvSpPr>
            <p:spPr>
              <a:xfrm>
                <a:off x="4042515" y="2082175"/>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86" name="Freeform 145">
                <a:extLst>
                  <a:ext uri="{FF2B5EF4-FFF2-40B4-BE49-F238E27FC236}">
                    <a16:creationId xmlns:a16="http://schemas.microsoft.com/office/drawing/2014/main" id="{EFDBEF5D-C67B-45AB-EEC2-D03EFBC3027E}"/>
                  </a:ext>
                </a:extLst>
              </p:cNvPr>
              <p:cNvSpPr/>
              <p:nvPr/>
            </p:nvSpPr>
            <p:spPr>
              <a:xfrm>
                <a:off x="4026863" y="2107469"/>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87" name="Freeform 146">
                <a:extLst>
                  <a:ext uri="{FF2B5EF4-FFF2-40B4-BE49-F238E27FC236}">
                    <a16:creationId xmlns:a16="http://schemas.microsoft.com/office/drawing/2014/main" id="{58084315-580F-64AB-DC0D-9CAD0F2B3937}"/>
                  </a:ext>
                </a:extLst>
              </p:cNvPr>
              <p:cNvSpPr/>
              <p:nvPr/>
            </p:nvSpPr>
            <p:spPr>
              <a:xfrm>
                <a:off x="4064328" y="2082175"/>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88" name="Freeform 147">
                <a:extLst>
                  <a:ext uri="{FF2B5EF4-FFF2-40B4-BE49-F238E27FC236}">
                    <a16:creationId xmlns:a16="http://schemas.microsoft.com/office/drawing/2014/main" id="{78D681AF-F84F-6FA7-C633-CF3F8AC90FC3}"/>
                  </a:ext>
                </a:extLst>
              </p:cNvPr>
              <p:cNvSpPr/>
              <p:nvPr/>
            </p:nvSpPr>
            <p:spPr>
              <a:xfrm>
                <a:off x="4202218" y="2123768"/>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89" name="Freeform 148">
                <a:extLst>
                  <a:ext uri="{FF2B5EF4-FFF2-40B4-BE49-F238E27FC236}">
                    <a16:creationId xmlns:a16="http://schemas.microsoft.com/office/drawing/2014/main" id="{EC21ADD9-BDB7-2ACC-8E2B-06733BCEA7B7}"/>
                  </a:ext>
                </a:extLst>
              </p:cNvPr>
              <p:cNvSpPr/>
              <p:nvPr/>
            </p:nvSpPr>
            <p:spPr>
              <a:xfrm>
                <a:off x="4239693" y="2098473"/>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90" name="Freeform 149">
                <a:extLst>
                  <a:ext uri="{FF2B5EF4-FFF2-40B4-BE49-F238E27FC236}">
                    <a16:creationId xmlns:a16="http://schemas.microsoft.com/office/drawing/2014/main" id="{4CFFC0F5-5651-73AA-B8F5-E8815CE67E24}"/>
                  </a:ext>
                </a:extLst>
              </p:cNvPr>
              <p:cNvSpPr/>
              <p:nvPr/>
            </p:nvSpPr>
            <p:spPr>
              <a:xfrm>
                <a:off x="4231523" y="2172885"/>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91" name="Freeform 150">
                <a:extLst>
                  <a:ext uri="{FF2B5EF4-FFF2-40B4-BE49-F238E27FC236}">
                    <a16:creationId xmlns:a16="http://schemas.microsoft.com/office/drawing/2014/main" id="{F854EDED-5C82-5625-8D39-ED6B7FDDDF63}"/>
                  </a:ext>
                </a:extLst>
              </p:cNvPr>
              <p:cNvSpPr/>
              <p:nvPr/>
            </p:nvSpPr>
            <p:spPr>
              <a:xfrm>
                <a:off x="4268999" y="2147591"/>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92" name="Freeform 151">
                <a:extLst>
                  <a:ext uri="{FF2B5EF4-FFF2-40B4-BE49-F238E27FC236}">
                    <a16:creationId xmlns:a16="http://schemas.microsoft.com/office/drawing/2014/main" id="{6E4A6999-B9FD-9071-C170-AFA9C24B8A08}"/>
                  </a:ext>
                </a:extLst>
              </p:cNvPr>
              <p:cNvSpPr/>
              <p:nvPr/>
            </p:nvSpPr>
            <p:spPr>
              <a:xfrm>
                <a:off x="4238857" y="2189300"/>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93" name="Freeform 152">
                <a:extLst>
                  <a:ext uri="{FF2B5EF4-FFF2-40B4-BE49-F238E27FC236}">
                    <a16:creationId xmlns:a16="http://schemas.microsoft.com/office/drawing/2014/main" id="{70FDB711-41B5-6222-33F4-411A3F97BD2D}"/>
                  </a:ext>
                </a:extLst>
              </p:cNvPr>
              <p:cNvSpPr/>
              <p:nvPr/>
            </p:nvSpPr>
            <p:spPr>
              <a:xfrm>
                <a:off x="4276322" y="2164005"/>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94" name="Freeform 153">
                <a:extLst>
                  <a:ext uri="{FF2B5EF4-FFF2-40B4-BE49-F238E27FC236}">
                    <a16:creationId xmlns:a16="http://schemas.microsoft.com/office/drawing/2014/main" id="{084882CA-C95F-3B46-B670-2B0D28DE3F9F}"/>
                  </a:ext>
                </a:extLst>
              </p:cNvPr>
              <p:cNvSpPr/>
              <p:nvPr/>
            </p:nvSpPr>
            <p:spPr>
              <a:xfrm>
                <a:off x="4260670" y="2222457"/>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95" name="Freeform 154">
                <a:extLst>
                  <a:ext uri="{FF2B5EF4-FFF2-40B4-BE49-F238E27FC236}">
                    <a16:creationId xmlns:a16="http://schemas.microsoft.com/office/drawing/2014/main" id="{209D8EC5-5A5F-B0C8-8644-B822BC36B822}"/>
                  </a:ext>
                </a:extLst>
              </p:cNvPr>
              <p:cNvSpPr/>
              <p:nvPr/>
            </p:nvSpPr>
            <p:spPr>
              <a:xfrm>
                <a:off x="4298145" y="219716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96" name="Freeform 155">
                <a:extLst>
                  <a:ext uri="{FF2B5EF4-FFF2-40B4-BE49-F238E27FC236}">
                    <a16:creationId xmlns:a16="http://schemas.microsoft.com/office/drawing/2014/main" id="{C44D9183-A370-9B45-2B6C-551F421399E4}"/>
                  </a:ext>
                </a:extLst>
              </p:cNvPr>
              <p:cNvSpPr/>
              <p:nvPr/>
            </p:nvSpPr>
            <p:spPr>
              <a:xfrm>
                <a:off x="4297309" y="2239094"/>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97" name="Freeform 156">
                <a:extLst>
                  <a:ext uri="{FF2B5EF4-FFF2-40B4-BE49-F238E27FC236}">
                    <a16:creationId xmlns:a16="http://schemas.microsoft.com/office/drawing/2014/main" id="{28268A60-BC59-7F33-B03A-A0A56704E7AC}"/>
                  </a:ext>
                </a:extLst>
              </p:cNvPr>
              <p:cNvSpPr/>
              <p:nvPr/>
            </p:nvSpPr>
            <p:spPr>
              <a:xfrm>
                <a:off x="4334774" y="2213800"/>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98" name="Freeform 157">
                <a:extLst>
                  <a:ext uri="{FF2B5EF4-FFF2-40B4-BE49-F238E27FC236}">
                    <a16:creationId xmlns:a16="http://schemas.microsoft.com/office/drawing/2014/main" id="{3022A495-4BAA-4646-D6B1-C8CA26890917}"/>
                  </a:ext>
                </a:extLst>
              </p:cNvPr>
              <p:cNvSpPr/>
              <p:nvPr/>
            </p:nvSpPr>
            <p:spPr>
              <a:xfrm>
                <a:off x="4348437" y="2239094"/>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99" name="Freeform 158">
                <a:extLst>
                  <a:ext uri="{FF2B5EF4-FFF2-40B4-BE49-F238E27FC236}">
                    <a16:creationId xmlns:a16="http://schemas.microsoft.com/office/drawing/2014/main" id="{7996ED12-AD8F-936C-C7AC-14741C1BAC54}"/>
                  </a:ext>
                </a:extLst>
              </p:cNvPr>
              <p:cNvSpPr/>
              <p:nvPr/>
            </p:nvSpPr>
            <p:spPr>
              <a:xfrm>
                <a:off x="4385902" y="2213800"/>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00" name="Freeform 159">
                <a:extLst>
                  <a:ext uri="{FF2B5EF4-FFF2-40B4-BE49-F238E27FC236}">
                    <a16:creationId xmlns:a16="http://schemas.microsoft.com/office/drawing/2014/main" id="{6AA7A636-FC7F-0884-5ECF-2297C97646F9}"/>
                  </a:ext>
                </a:extLst>
              </p:cNvPr>
              <p:cNvSpPr/>
              <p:nvPr/>
            </p:nvSpPr>
            <p:spPr>
              <a:xfrm>
                <a:off x="4516469" y="2256070"/>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01" name="Freeform 160">
                <a:extLst>
                  <a:ext uri="{FF2B5EF4-FFF2-40B4-BE49-F238E27FC236}">
                    <a16:creationId xmlns:a16="http://schemas.microsoft.com/office/drawing/2014/main" id="{077C342F-EFC5-7B19-DA9F-64DA679389D6}"/>
                  </a:ext>
                </a:extLst>
              </p:cNvPr>
              <p:cNvSpPr/>
              <p:nvPr/>
            </p:nvSpPr>
            <p:spPr>
              <a:xfrm>
                <a:off x="4553934" y="2230776"/>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02" name="Freeform 161">
                <a:extLst>
                  <a:ext uri="{FF2B5EF4-FFF2-40B4-BE49-F238E27FC236}">
                    <a16:creationId xmlns:a16="http://schemas.microsoft.com/office/drawing/2014/main" id="{9BBE6C15-57D0-C972-08B7-FF75F12C7428}"/>
                  </a:ext>
                </a:extLst>
              </p:cNvPr>
              <p:cNvSpPr/>
              <p:nvPr/>
            </p:nvSpPr>
            <p:spPr>
              <a:xfrm>
                <a:off x="4552939" y="2290021"/>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03" name="Freeform 162">
                <a:extLst>
                  <a:ext uri="{FF2B5EF4-FFF2-40B4-BE49-F238E27FC236}">
                    <a16:creationId xmlns:a16="http://schemas.microsoft.com/office/drawing/2014/main" id="{1E47F8E7-3D3D-BE78-6202-004ECDEB1A62}"/>
                  </a:ext>
                </a:extLst>
              </p:cNvPr>
              <p:cNvSpPr/>
              <p:nvPr/>
            </p:nvSpPr>
            <p:spPr>
              <a:xfrm>
                <a:off x="4590404" y="2264727"/>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04" name="Freeform 163">
                <a:extLst>
                  <a:ext uri="{FF2B5EF4-FFF2-40B4-BE49-F238E27FC236}">
                    <a16:creationId xmlns:a16="http://schemas.microsoft.com/office/drawing/2014/main" id="{C44FC846-9096-DDC3-3C9D-16185D7824D9}"/>
                  </a:ext>
                </a:extLst>
              </p:cNvPr>
              <p:cNvSpPr/>
              <p:nvPr/>
            </p:nvSpPr>
            <p:spPr>
              <a:xfrm>
                <a:off x="4567586" y="2324195"/>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05" name="Freeform 164">
                <a:extLst>
                  <a:ext uri="{FF2B5EF4-FFF2-40B4-BE49-F238E27FC236}">
                    <a16:creationId xmlns:a16="http://schemas.microsoft.com/office/drawing/2014/main" id="{5EC1212E-4A56-0380-5DE9-BB6C292D7FB6}"/>
                  </a:ext>
                </a:extLst>
              </p:cNvPr>
              <p:cNvSpPr/>
              <p:nvPr/>
            </p:nvSpPr>
            <p:spPr>
              <a:xfrm>
                <a:off x="4605062" y="2298901"/>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06" name="Freeform 165">
                <a:extLst>
                  <a:ext uri="{FF2B5EF4-FFF2-40B4-BE49-F238E27FC236}">
                    <a16:creationId xmlns:a16="http://schemas.microsoft.com/office/drawing/2014/main" id="{5A733AF3-4A6B-6A5C-7130-D903A1E8786F}"/>
                  </a:ext>
                </a:extLst>
              </p:cNvPr>
              <p:cNvSpPr/>
              <p:nvPr/>
            </p:nvSpPr>
            <p:spPr>
              <a:xfrm>
                <a:off x="4684500" y="2393209"/>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07" name="Freeform 166">
                <a:extLst>
                  <a:ext uri="{FF2B5EF4-FFF2-40B4-BE49-F238E27FC236}">
                    <a16:creationId xmlns:a16="http://schemas.microsoft.com/office/drawing/2014/main" id="{293EE6DA-FA80-30BE-037F-06D0977F856B}"/>
                  </a:ext>
                </a:extLst>
              </p:cNvPr>
              <p:cNvSpPr/>
              <p:nvPr/>
            </p:nvSpPr>
            <p:spPr>
              <a:xfrm>
                <a:off x="4721965" y="2367915"/>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08" name="Freeform 167">
                <a:extLst>
                  <a:ext uri="{FF2B5EF4-FFF2-40B4-BE49-F238E27FC236}">
                    <a16:creationId xmlns:a16="http://schemas.microsoft.com/office/drawing/2014/main" id="{C5C19AE1-1195-ADB9-5674-6351E2E9D5C5}"/>
                  </a:ext>
                </a:extLst>
              </p:cNvPr>
              <p:cNvSpPr/>
              <p:nvPr/>
            </p:nvSpPr>
            <p:spPr>
              <a:xfrm>
                <a:off x="4852532" y="2462572"/>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09" name="Freeform 168">
                <a:extLst>
                  <a:ext uri="{FF2B5EF4-FFF2-40B4-BE49-F238E27FC236}">
                    <a16:creationId xmlns:a16="http://schemas.microsoft.com/office/drawing/2014/main" id="{6718DAFC-DD59-97BD-E31E-40E7FC03EAB3}"/>
                  </a:ext>
                </a:extLst>
              </p:cNvPr>
              <p:cNvSpPr/>
              <p:nvPr/>
            </p:nvSpPr>
            <p:spPr>
              <a:xfrm>
                <a:off x="4889997" y="2437278"/>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10" name="Freeform 169">
                <a:extLst>
                  <a:ext uri="{FF2B5EF4-FFF2-40B4-BE49-F238E27FC236}">
                    <a16:creationId xmlns:a16="http://schemas.microsoft.com/office/drawing/2014/main" id="{A03AB363-7F92-BEAE-428D-604723AF914C}"/>
                  </a:ext>
                </a:extLst>
              </p:cNvPr>
              <p:cNvSpPr/>
              <p:nvPr/>
            </p:nvSpPr>
            <p:spPr>
              <a:xfrm>
                <a:off x="5510000" y="2584979"/>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11" name="Freeform 170">
                <a:extLst>
                  <a:ext uri="{FF2B5EF4-FFF2-40B4-BE49-F238E27FC236}">
                    <a16:creationId xmlns:a16="http://schemas.microsoft.com/office/drawing/2014/main" id="{85B643F4-05EE-4D96-FBE4-7B2CE3627A62}"/>
                  </a:ext>
                </a:extLst>
              </p:cNvPr>
              <p:cNvSpPr/>
              <p:nvPr/>
            </p:nvSpPr>
            <p:spPr>
              <a:xfrm>
                <a:off x="5547465" y="2559685"/>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12" name="Freeform 171">
                <a:extLst>
                  <a:ext uri="{FF2B5EF4-FFF2-40B4-BE49-F238E27FC236}">
                    <a16:creationId xmlns:a16="http://schemas.microsoft.com/office/drawing/2014/main" id="{7009373F-6CEB-3041-2907-A1AF689F2575}"/>
                  </a:ext>
                </a:extLst>
              </p:cNvPr>
              <p:cNvSpPr/>
              <p:nvPr/>
            </p:nvSpPr>
            <p:spPr>
              <a:xfrm>
                <a:off x="5553794" y="2584979"/>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13" name="Freeform 172">
                <a:extLst>
                  <a:ext uri="{FF2B5EF4-FFF2-40B4-BE49-F238E27FC236}">
                    <a16:creationId xmlns:a16="http://schemas.microsoft.com/office/drawing/2014/main" id="{A54211B7-BE2D-B6CF-A749-63DE31BD9757}"/>
                  </a:ext>
                </a:extLst>
              </p:cNvPr>
              <p:cNvSpPr/>
              <p:nvPr/>
            </p:nvSpPr>
            <p:spPr>
              <a:xfrm>
                <a:off x="5591270" y="2559685"/>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14" name="Freeform 173">
                <a:extLst>
                  <a:ext uri="{FF2B5EF4-FFF2-40B4-BE49-F238E27FC236}">
                    <a16:creationId xmlns:a16="http://schemas.microsoft.com/office/drawing/2014/main" id="{2E0C00CB-D910-1995-7F79-171825AD95D3}"/>
                  </a:ext>
                </a:extLst>
              </p:cNvPr>
              <p:cNvSpPr/>
              <p:nvPr/>
            </p:nvSpPr>
            <p:spPr>
              <a:xfrm>
                <a:off x="5568452" y="2584979"/>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15" name="Freeform 174">
                <a:extLst>
                  <a:ext uri="{FF2B5EF4-FFF2-40B4-BE49-F238E27FC236}">
                    <a16:creationId xmlns:a16="http://schemas.microsoft.com/office/drawing/2014/main" id="{6D23E971-B574-8E82-5241-22446DB2839A}"/>
                  </a:ext>
                </a:extLst>
              </p:cNvPr>
              <p:cNvSpPr/>
              <p:nvPr/>
            </p:nvSpPr>
            <p:spPr>
              <a:xfrm>
                <a:off x="5605928" y="2559685"/>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16" name="Freeform 175">
                <a:extLst>
                  <a:ext uri="{FF2B5EF4-FFF2-40B4-BE49-F238E27FC236}">
                    <a16:creationId xmlns:a16="http://schemas.microsoft.com/office/drawing/2014/main" id="{7F48D39B-635F-4013-BF81-A5D33B2B04A9}"/>
                  </a:ext>
                </a:extLst>
              </p:cNvPr>
              <p:cNvSpPr/>
              <p:nvPr/>
            </p:nvSpPr>
            <p:spPr>
              <a:xfrm>
                <a:off x="6094359" y="2638604"/>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17" name="Freeform 176">
                <a:extLst>
                  <a:ext uri="{FF2B5EF4-FFF2-40B4-BE49-F238E27FC236}">
                    <a16:creationId xmlns:a16="http://schemas.microsoft.com/office/drawing/2014/main" id="{BE9B92BB-A6E0-2546-1A0C-8022A3959033}"/>
                  </a:ext>
                </a:extLst>
              </p:cNvPr>
              <p:cNvSpPr/>
              <p:nvPr/>
            </p:nvSpPr>
            <p:spPr>
              <a:xfrm>
                <a:off x="6131835" y="2613310"/>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18" name="Freeform 177">
                <a:extLst>
                  <a:ext uri="{FF2B5EF4-FFF2-40B4-BE49-F238E27FC236}">
                    <a16:creationId xmlns:a16="http://schemas.microsoft.com/office/drawing/2014/main" id="{4003835A-9B40-0D25-C716-E600BEA48DE7}"/>
                  </a:ext>
                </a:extLst>
              </p:cNvPr>
              <p:cNvSpPr/>
              <p:nvPr/>
            </p:nvSpPr>
            <p:spPr>
              <a:xfrm>
                <a:off x="6123506" y="2656702"/>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19" name="Freeform 178">
                <a:extLst>
                  <a:ext uri="{FF2B5EF4-FFF2-40B4-BE49-F238E27FC236}">
                    <a16:creationId xmlns:a16="http://schemas.microsoft.com/office/drawing/2014/main" id="{899A8DBD-6C46-55FE-CFC7-33C52D120DFB}"/>
                  </a:ext>
                </a:extLst>
              </p:cNvPr>
              <p:cNvSpPr/>
              <p:nvPr/>
            </p:nvSpPr>
            <p:spPr>
              <a:xfrm>
                <a:off x="6160971" y="2631408"/>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20" name="Freeform 179">
                <a:extLst>
                  <a:ext uri="{FF2B5EF4-FFF2-40B4-BE49-F238E27FC236}">
                    <a16:creationId xmlns:a16="http://schemas.microsoft.com/office/drawing/2014/main" id="{20EFD2A6-28B8-10D6-2FB6-1F76F860C5BF}"/>
                  </a:ext>
                </a:extLst>
              </p:cNvPr>
              <p:cNvSpPr/>
              <p:nvPr/>
            </p:nvSpPr>
            <p:spPr>
              <a:xfrm>
                <a:off x="6130829" y="2656702"/>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21" name="Freeform 180">
                <a:extLst>
                  <a:ext uri="{FF2B5EF4-FFF2-40B4-BE49-F238E27FC236}">
                    <a16:creationId xmlns:a16="http://schemas.microsoft.com/office/drawing/2014/main" id="{52F13FC1-A3FF-5C3C-4807-7B604E26649D}"/>
                  </a:ext>
                </a:extLst>
              </p:cNvPr>
              <p:cNvSpPr/>
              <p:nvPr/>
            </p:nvSpPr>
            <p:spPr>
              <a:xfrm>
                <a:off x="6168305" y="2631408"/>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22" name="Freeform 181">
                <a:extLst>
                  <a:ext uri="{FF2B5EF4-FFF2-40B4-BE49-F238E27FC236}">
                    <a16:creationId xmlns:a16="http://schemas.microsoft.com/office/drawing/2014/main" id="{2BDA684C-5807-AE11-7E53-39B919037126}"/>
                  </a:ext>
                </a:extLst>
              </p:cNvPr>
              <p:cNvSpPr/>
              <p:nvPr/>
            </p:nvSpPr>
            <p:spPr>
              <a:xfrm>
                <a:off x="6130829" y="2656702"/>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23" name="Freeform 182">
                <a:extLst>
                  <a:ext uri="{FF2B5EF4-FFF2-40B4-BE49-F238E27FC236}">
                    <a16:creationId xmlns:a16="http://schemas.microsoft.com/office/drawing/2014/main" id="{1E00D6BD-AEE1-9EA6-E1DB-C47A8A020F27}"/>
                  </a:ext>
                </a:extLst>
              </p:cNvPr>
              <p:cNvSpPr/>
              <p:nvPr/>
            </p:nvSpPr>
            <p:spPr>
              <a:xfrm>
                <a:off x="6168305" y="2631408"/>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24" name="Freeform 183">
                <a:extLst>
                  <a:ext uri="{FF2B5EF4-FFF2-40B4-BE49-F238E27FC236}">
                    <a16:creationId xmlns:a16="http://schemas.microsoft.com/office/drawing/2014/main" id="{93FAA373-67F7-39B9-FB92-FE872874D46F}"/>
                  </a:ext>
                </a:extLst>
              </p:cNvPr>
              <p:cNvSpPr/>
              <p:nvPr/>
            </p:nvSpPr>
            <p:spPr>
              <a:xfrm>
                <a:off x="6357323" y="2730669"/>
                <a:ext cx="74930" cy="10583"/>
              </a:xfrm>
              <a:custGeom>
                <a:avLst/>
                <a:gdLst>
                  <a:gd name="connsiteX0" fmla="*/ 0 w 74930"/>
                  <a:gd name="connsiteY0" fmla="*/ 0 h 10583"/>
                  <a:gd name="connsiteX1" fmla="*/ 74930 w 74930"/>
                  <a:gd name="connsiteY1" fmla="*/ 0 h 10583"/>
                </a:gdLst>
                <a:ahLst/>
                <a:cxnLst>
                  <a:cxn ang="0">
                    <a:pos x="connsiteX0" y="connsiteY0"/>
                  </a:cxn>
                  <a:cxn ang="0">
                    <a:pos x="connsiteX1" y="connsiteY1"/>
                  </a:cxn>
                </a:cxnLst>
                <a:rect l="l" t="t" r="r" b="b"/>
                <a:pathLst>
                  <a:path w="74930" h="10583">
                    <a:moveTo>
                      <a:pt x="0" y="0"/>
                    </a:moveTo>
                    <a:lnTo>
                      <a:pt x="74930"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25" name="Freeform 184">
                <a:extLst>
                  <a:ext uri="{FF2B5EF4-FFF2-40B4-BE49-F238E27FC236}">
                    <a16:creationId xmlns:a16="http://schemas.microsoft.com/office/drawing/2014/main" id="{743C9049-01DA-EE59-B153-9964BE343ADA}"/>
                  </a:ext>
                </a:extLst>
              </p:cNvPr>
              <p:cNvSpPr/>
              <p:nvPr/>
            </p:nvSpPr>
            <p:spPr>
              <a:xfrm>
                <a:off x="6394788" y="2705375"/>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26" name="Freeform 185">
                <a:extLst>
                  <a:ext uri="{FF2B5EF4-FFF2-40B4-BE49-F238E27FC236}">
                    <a16:creationId xmlns:a16="http://schemas.microsoft.com/office/drawing/2014/main" id="{72CEA61E-45C5-DE03-2A35-AD3AAA6F0816}"/>
                  </a:ext>
                </a:extLst>
              </p:cNvPr>
              <p:cNvSpPr/>
              <p:nvPr/>
            </p:nvSpPr>
            <p:spPr>
              <a:xfrm>
                <a:off x="6386628" y="2730669"/>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27" name="Freeform 186">
                <a:extLst>
                  <a:ext uri="{FF2B5EF4-FFF2-40B4-BE49-F238E27FC236}">
                    <a16:creationId xmlns:a16="http://schemas.microsoft.com/office/drawing/2014/main" id="{1713E1D2-4DC4-823A-16F5-23CCE1D2935E}"/>
                  </a:ext>
                </a:extLst>
              </p:cNvPr>
              <p:cNvSpPr/>
              <p:nvPr/>
            </p:nvSpPr>
            <p:spPr>
              <a:xfrm>
                <a:off x="6424093" y="2705375"/>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28" name="Freeform 187">
                <a:extLst>
                  <a:ext uri="{FF2B5EF4-FFF2-40B4-BE49-F238E27FC236}">
                    <a16:creationId xmlns:a16="http://schemas.microsoft.com/office/drawing/2014/main" id="{AEE28639-F6CA-3CEF-3F53-2FFBE4142E9A}"/>
                  </a:ext>
                </a:extLst>
              </p:cNvPr>
              <p:cNvSpPr/>
              <p:nvPr/>
            </p:nvSpPr>
            <p:spPr>
              <a:xfrm>
                <a:off x="6452245" y="2787205"/>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29" name="Freeform 188">
                <a:extLst>
                  <a:ext uri="{FF2B5EF4-FFF2-40B4-BE49-F238E27FC236}">
                    <a16:creationId xmlns:a16="http://schemas.microsoft.com/office/drawing/2014/main" id="{2FF9ABA3-6A6D-6C85-69B2-7DE9C4078469}"/>
                  </a:ext>
                </a:extLst>
              </p:cNvPr>
              <p:cNvSpPr/>
              <p:nvPr/>
            </p:nvSpPr>
            <p:spPr>
              <a:xfrm>
                <a:off x="6489710" y="2761911"/>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30" name="Freeform 189">
                <a:extLst>
                  <a:ext uri="{FF2B5EF4-FFF2-40B4-BE49-F238E27FC236}">
                    <a16:creationId xmlns:a16="http://schemas.microsoft.com/office/drawing/2014/main" id="{E66954F0-DFCF-764D-C3B5-8F82F6E64B50}"/>
                  </a:ext>
                </a:extLst>
              </p:cNvPr>
              <p:cNvSpPr/>
              <p:nvPr/>
            </p:nvSpPr>
            <p:spPr>
              <a:xfrm>
                <a:off x="6686052" y="2806202"/>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31" name="Freeform 190">
                <a:extLst>
                  <a:ext uri="{FF2B5EF4-FFF2-40B4-BE49-F238E27FC236}">
                    <a16:creationId xmlns:a16="http://schemas.microsoft.com/office/drawing/2014/main" id="{7DE3BF95-053C-4125-455E-03CAC319EE18}"/>
                  </a:ext>
                </a:extLst>
              </p:cNvPr>
              <p:cNvSpPr/>
              <p:nvPr/>
            </p:nvSpPr>
            <p:spPr>
              <a:xfrm>
                <a:off x="6723528" y="2780908"/>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32" name="Freeform 191">
                <a:extLst>
                  <a:ext uri="{FF2B5EF4-FFF2-40B4-BE49-F238E27FC236}">
                    <a16:creationId xmlns:a16="http://schemas.microsoft.com/office/drawing/2014/main" id="{D1F92CF7-A343-186D-92D2-7EBC52C8845D}"/>
                  </a:ext>
                </a:extLst>
              </p:cNvPr>
              <p:cNvSpPr/>
              <p:nvPr/>
            </p:nvSpPr>
            <p:spPr>
              <a:xfrm>
                <a:off x="6700710" y="2806202"/>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33" name="Freeform 192">
                <a:extLst>
                  <a:ext uri="{FF2B5EF4-FFF2-40B4-BE49-F238E27FC236}">
                    <a16:creationId xmlns:a16="http://schemas.microsoft.com/office/drawing/2014/main" id="{FD148233-737F-5332-88FF-BFFFC1613F62}"/>
                  </a:ext>
                </a:extLst>
              </p:cNvPr>
              <p:cNvSpPr/>
              <p:nvPr/>
            </p:nvSpPr>
            <p:spPr>
              <a:xfrm>
                <a:off x="6738175" y="2780908"/>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34" name="Freeform 193">
                <a:extLst>
                  <a:ext uri="{FF2B5EF4-FFF2-40B4-BE49-F238E27FC236}">
                    <a16:creationId xmlns:a16="http://schemas.microsoft.com/office/drawing/2014/main" id="{BF855433-7973-8652-0DE1-332611D94282}"/>
                  </a:ext>
                </a:extLst>
              </p:cNvPr>
              <p:cNvSpPr/>
              <p:nvPr/>
            </p:nvSpPr>
            <p:spPr>
              <a:xfrm>
                <a:off x="6795632" y="2883651"/>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35" name="Freeform 194">
                <a:extLst>
                  <a:ext uri="{FF2B5EF4-FFF2-40B4-BE49-F238E27FC236}">
                    <a16:creationId xmlns:a16="http://schemas.microsoft.com/office/drawing/2014/main" id="{AFF90D95-A923-13FB-54B2-8BAED839FC96}"/>
                  </a:ext>
                </a:extLst>
              </p:cNvPr>
              <p:cNvSpPr/>
              <p:nvPr/>
            </p:nvSpPr>
            <p:spPr>
              <a:xfrm>
                <a:off x="6833097" y="2858357"/>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36" name="Freeform 195">
                <a:extLst>
                  <a:ext uri="{FF2B5EF4-FFF2-40B4-BE49-F238E27FC236}">
                    <a16:creationId xmlns:a16="http://schemas.microsoft.com/office/drawing/2014/main" id="{C7AE2FA6-FF80-2AE9-7D36-2E9EE288B914}"/>
                  </a:ext>
                </a:extLst>
              </p:cNvPr>
              <p:cNvSpPr/>
              <p:nvPr/>
            </p:nvSpPr>
            <p:spPr>
              <a:xfrm>
                <a:off x="6919870" y="2903209"/>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37" name="Freeform 196">
                <a:extLst>
                  <a:ext uri="{FF2B5EF4-FFF2-40B4-BE49-F238E27FC236}">
                    <a16:creationId xmlns:a16="http://schemas.microsoft.com/office/drawing/2014/main" id="{13E44DA5-7120-D8DC-9217-B875E6E87414}"/>
                  </a:ext>
                </a:extLst>
              </p:cNvPr>
              <p:cNvSpPr/>
              <p:nvPr/>
            </p:nvSpPr>
            <p:spPr>
              <a:xfrm>
                <a:off x="6957335" y="2877915"/>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38" name="Freeform 197">
                <a:extLst>
                  <a:ext uri="{FF2B5EF4-FFF2-40B4-BE49-F238E27FC236}">
                    <a16:creationId xmlns:a16="http://schemas.microsoft.com/office/drawing/2014/main" id="{CA69653A-6A61-58DC-9EC0-AD152405E5F4}"/>
                  </a:ext>
                </a:extLst>
              </p:cNvPr>
              <p:cNvSpPr/>
              <p:nvPr/>
            </p:nvSpPr>
            <p:spPr>
              <a:xfrm>
                <a:off x="7029439" y="2903209"/>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39" name="Freeform 198">
                <a:extLst>
                  <a:ext uri="{FF2B5EF4-FFF2-40B4-BE49-F238E27FC236}">
                    <a16:creationId xmlns:a16="http://schemas.microsoft.com/office/drawing/2014/main" id="{F80C7A37-2ABE-0FA1-0D8B-AE53B4266A22}"/>
                  </a:ext>
                </a:extLst>
              </p:cNvPr>
              <p:cNvSpPr/>
              <p:nvPr/>
            </p:nvSpPr>
            <p:spPr>
              <a:xfrm>
                <a:off x="7066915" y="2877915"/>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40" name="Freeform 199">
                <a:extLst>
                  <a:ext uri="{FF2B5EF4-FFF2-40B4-BE49-F238E27FC236}">
                    <a16:creationId xmlns:a16="http://schemas.microsoft.com/office/drawing/2014/main" id="{7C94C019-FA75-1C64-9CEB-B4AAC0246E9B}"/>
                  </a:ext>
                </a:extLst>
              </p:cNvPr>
              <p:cNvSpPr/>
              <p:nvPr/>
            </p:nvSpPr>
            <p:spPr>
              <a:xfrm>
                <a:off x="7036773" y="2903209"/>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41" name="Freeform 200">
                <a:extLst>
                  <a:ext uri="{FF2B5EF4-FFF2-40B4-BE49-F238E27FC236}">
                    <a16:creationId xmlns:a16="http://schemas.microsoft.com/office/drawing/2014/main" id="{D074F29B-B238-FABF-2A6B-5428F7C16795}"/>
                  </a:ext>
                </a:extLst>
              </p:cNvPr>
              <p:cNvSpPr/>
              <p:nvPr/>
            </p:nvSpPr>
            <p:spPr>
              <a:xfrm>
                <a:off x="7074238" y="2877915"/>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42" name="Freeform 201">
                <a:extLst>
                  <a:ext uri="{FF2B5EF4-FFF2-40B4-BE49-F238E27FC236}">
                    <a16:creationId xmlns:a16="http://schemas.microsoft.com/office/drawing/2014/main" id="{32EE28B7-6CA5-7F38-8C8A-5818050B1F08}"/>
                  </a:ext>
                </a:extLst>
              </p:cNvPr>
              <p:cNvSpPr/>
              <p:nvPr/>
            </p:nvSpPr>
            <p:spPr>
              <a:xfrm>
                <a:off x="7051421" y="2903209"/>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43" name="Freeform 202">
                <a:extLst>
                  <a:ext uri="{FF2B5EF4-FFF2-40B4-BE49-F238E27FC236}">
                    <a16:creationId xmlns:a16="http://schemas.microsoft.com/office/drawing/2014/main" id="{38A3E37F-EDBF-3BCC-3441-288D6AE0E005}"/>
                  </a:ext>
                </a:extLst>
              </p:cNvPr>
              <p:cNvSpPr/>
              <p:nvPr/>
            </p:nvSpPr>
            <p:spPr>
              <a:xfrm>
                <a:off x="7088896" y="2877915"/>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44" name="Freeform 203">
                <a:extLst>
                  <a:ext uri="{FF2B5EF4-FFF2-40B4-BE49-F238E27FC236}">
                    <a16:creationId xmlns:a16="http://schemas.microsoft.com/office/drawing/2014/main" id="{7EFAA566-0F7D-3139-E51C-72AF2A9F387E}"/>
                  </a:ext>
                </a:extLst>
              </p:cNvPr>
              <p:cNvSpPr/>
              <p:nvPr/>
            </p:nvSpPr>
            <p:spPr>
              <a:xfrm>
                <a:off x="7058585" y="2903209"/>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45" name="Freeform 204">
                <a:extLst>
                  <a:ext uri="{FF2B5EF4-FFF2-40B4-BE49-F238E27FC236}">
                    <a16:creationId xmlns:a16="http://schemas.microsoft.com/office/drawing/2014/main" id="{5B5103A1-AC4B-5E88-54DF-0161F581A22B}"/>
                  </a:ext>
                </a:extLst>
              </p:cNvPr>
              <p:cNvSpPr/>
              <p:nvPr/>
            </p:nvSpPr>
            <p:spPr>
              <a:xfrm>
                <a:off x="7096061" y="2877915"/>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46" name="Freeform 205">
                <a:extLst>
                  <a:ext uri="{FF2B5EF4-FFF2-40B4-BE49-F238E27FC236}">
                    <a16:creationId xmlns:a16="http://schemas.microsoft.com/office/drawing/2014/main" id="{2F37A055-EACD-3E77-767E-0A739F646F38}"/>
                  </a:ext>
                </a:extLst>
              </p:cNvPr>
              <p:cNvSpPr/>
              <p:nvPr/>
            </p:nvSpPr>
            <p:spPr>
              <a:xfrm>
                <a:off x="7065920" y="2923783"/>
                <a:ext cx="74930" cy="10583"/>
              </a:xfrm>
              <a:custGeom>
                <a:avLst/>
                <a:gdLst>
                  <a:gd name="connsiteX0" fmla="*/ 0 w 74930"/>
                  <a:gd name="connsiteY0" fmla="*/ 0 h 10583"/>
                  <a:gd name="connsiteX1" fmla="*/ 74930 w 74930"/>
                  <a:gd name="connsiteY1" fmla="*/ 0 h 10583"/>
                </a:gdLst>
                <a:ahLst/>
                <a:cxnLst>
                  <a:cxn ang="0">
                    <a:pos x="connsiteX0" y="connsiteY0"/>
                  </a:cxn>
                  <a:cxn ang="0">
                    <a:pos x="connsiteX1" y="connsiteY1"/>
                  </a:cxn>
                </a:cxnLst>
                <a:rect l="l" t="t" r="r" b="b"/>
                <a:pathLst>
                  <a:path w="74930" h="10583">
                    <a:moveTo>
                      <a:pt x="0" y="0"/>
                    </a:moveTo>
                    <a:lnTo>
                      <a:pt x="74930"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47" name="Freeform 206">
                <a:extLst>
                  <a:ext uri="{FF2B5EF4-FFF2-40B4-BE49-F238E27FC236}">
                    <a16:creationId xmlns:a16="http://schemas.microsoft.com/office/drawing/2014/main" id="{93D5A5BA-E6B1-0444-A132-17A53AE07992}"/>
                  </a:ext>
                </a:extLst>
              </p:cNvPr>
              <p:cNvSpPr/>
              <p:nvPr/>
            </p:nvSpPr>
            <p:spPr>
              <a:xfrm>
                <a:off x="7103385" y="2898489"/>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48" name="Freeform 207">
                <a:extLst>
                  <a:ext uri="{FF2B5EF4-FFF2-40B4-BE49-F238E27FC236}">
                    <a16:creationId xmlns:a16="http://schemas.microsoft.com/office/drawing/2014/main" id="{1DD2FE92-6996-523A-88BE-01F81BCA3D80}"/>
                  </a:ext>
                </a:extLst>
              </p:cNvPr>
              <p:cNvSpPr/>
              <p:nvPr/>
            </p:nvSpPr>
            <p:spPr>
              <a:xfrm>
                <a:off x="7080567" y="2923783"/>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49" name="Freeform 208">
                <a:extLst>
                  <a:ext uri="{FF2B5EF4-FFF2-40B4-BE49-F238E27FC236}">
                    <a16:creationId xmlns:a16="http://schemas.microsoft.com/office/drawing/2014/main" id="{58706475-A9E7-F6E1-503D-3B518A1487D2}"/>
                  </a:ext>
                </a:extLst>
              </p:cNvPr>
              <p:cNvSpPr/>
              <p:nvPr/>
            </p:nvSpPr>
            <p:spPr>
              <a:xfrm>
                <a:off x="7118043" y="2898489"/>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50" name="Freeform 209">
                <a:extLst>
                  <a:ext uri="{FF2B5EF4-FFF2-40B4-BE49-F238E27FC236}">
                    <a16:creationId xmlns:a16="http://schemas.microsoft.com/office/drawing/2014/main" id="{38343560-32C3-293B-D1EA-A4166FD8775D}"/>
                  </a:ext>
                </a:extLst>
              </p:cNvPr>
              <p:cNvSpPr/>
              <p:nvPr/>
            </p:nvSpPr>
            <p:spPr>
              <a:xfrm>
                <a:off x="7336197" y="2986955"/>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51" name="Freeform 210">
                <a:extLst>
                  <a:ext uri="{FF2B5EF4-FFF2-40B4-BE49-F238E27FC236}">
                    <a16:creationId xmlns:a16="http://schemas.microsoft.com/office/drawing/2014/main" id="{02D8137D-8123-9F1A-99CA-6278F425B613}"/>
                  </a:ext>
                </a:extLst>
              </p:cNvPr>
              <p:cNvSpPr/>
              <p:nvPr/>
            </p:nvSpPr>
            <p:spPr>
              <a:xfrm>
                <a:off x="7373662" y="2961661"/>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52" name="Freeform 211">
                <a:extLst>
                  <a:ext uri="{FF2B5EF4-FFF2-40B4-BE49-F238E27FC236}">
                    <a16:creationId xmlns:a16="http://schemas.microsoft.com/office/drawing/2014/main" id="{5391B31A-CB53-35E4-BF53-A06CC3AF6A5E}"/>
                  </a:ext>
                </a:extLst>
              </p:cNvPr>
              <p:cNvSpPr/>
              <p:nvPr/>
            </p:nvSpPr>
            <p:spPr>
              <a:xfrm>
                <a:off x="7350855" y="2986955"/>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53" name="Freeform 212">
                <a:extLst>
                  <a:ext uri="{FF2B5EF4-FFF2-40B4-BE49-F238E27FC236}">
                    <a16:creationId xmlns:a16="http://schemas.microsoft.com/office/drawing/2014/main" id="{665146BE-D41D-59AC-CCB8-5103DDD1F480}"/>
                  </a:ext>
                </a:extLst>
              </p:cNvPr>
              <p:cNvSpPr/>
              <p:nvPr/>
            </p:nvSpPr>
            <p:spPr>
              <a:xfrm>
                <a:off x="7388320" y="2961661"/>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54" name="Freeform 213">
                <a:extLst>
                  <a:ext uri="{FF2B5EF4-FFF2-40B4-BE49-F238E27FC236}">
                    <a16:creationId xmlns:a16="http://schemas.microsoft.com/office/drawing/2014/main" id="{1C48D4BC-7A03-E140-82F1-D32EADFD1C7D}"/>
                  </a:ext>
                </a:extLst>
              </p:cNvPr>
              <p:cNvSpPr/>
              <p:nvPr/>
            </p:nvSpPr>
            <p:spPr>
              <a:xfrm>
                <a:off x="7358178" y="2986955"/>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55" name="Freeform 214">
                <a:extLst>
                  <a:ext uri="{FF2B5EF4-FFF2-40B4-BE49-F238E27FC236}">
                    <a16:creationId xmlns:a16="http://schemas.microsoft.com/office/drawing/2014/main" id="{2A9E82A6-3A28-A054-18C2-3ABE0B2BCFF5}"/>
                  </a:ext>
                </a:extLst>
              </p:cNvPr>
              <p:cNvSpPr/>
              <p:nvPr/>
            </p:nvSpPr>
            <p:spPr>
              <a:xfrm>
                <a:off x="7395654" y="2961661"/>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56" name="Freeform 215">
                <a:extLst>
                  <a:ext uri="{FF2B5EF4-FFF2-40B4-BE49-F238E27FC236}">
                    <a16:creationId xmlns:a16="http://schemas.microsoft.com/office/drawing/2014/main" id="{91ACD9E0-2779-66D8-47DB-BD143E3864C4}"/>
                  </a:ext>
                </a:extLst>
              </p:cNvPr>
              <p:cNvSpPr/>
              <p:nvPr/>
            </p:nvSpPr>
            <p:spPr>
              <a:xfrm>
                <a:off x="7365502" y="2986955"/>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57" name="Freeform 216">
                <a:extLst>
                  <a:ext uri="{FF2B5EF4-FFF2-40B4-BE49-F238E27FC236}">
                    <a16:creationId xmlns:a16="http://schemas.microsoft.com/office/drawing/2014/main" id="{E7998621-7F1E-1319-D2AC-5D79F61D2B4C}"/>
                  </a:ext>
                </a:extLst>
              </p:cNvPr>
              <p:cNvSpPr/>
              <p:nvPr/>
            </p:nvSpPr>
            <p:spPr>
              <a:xfrm>
                <a:off x="7402978" y="2961661"/>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58" name="Freeform 217">
                <a:extLst>
                  <a:ext uri="{FF2B5EF4-FFF2-40B4-BE49-F238E27FC236}">
                    <a16:creationId xmlns:a16="http://schemas.microsoft.com/office/drawing/2014/main" id="{501D7DB2-ECAC-6589-5895-05D72B3E325D}"/>
                  </a:ext>
                </a:extLst>
              </p:cNvPr>
              <p:cNvSpPr/>
              <p:nvPr/>
            </p:nvSpPr>
            <p:spPr>
              <a:xfrm>
                <a:off x="7365502" y="2986955"/>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59" name="Freeform 218">
                <a:extLst>
                  <a:ext uri="{FF2B5EF4-FFF2-40B4-BE49-F238E27FC236}">
                    <a16:creationId xmlns:a16="http://schemas.microsoft.com/office/drawing/2014/main" id="{ECCBAB71-4EC3-AC1F-7C15-E3E63B31D79A}"/>
                  </a:ext>
                </a:extLst>
              </p:cNvPr>
              <p:cNvSpPr/>
              <p:nvPr/>
            </p:nvSpPr>
            <p:spPr>
              <a:xfrm>
                <a:off x="7402978" y="2961661"/>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60" name="Freeform 219">
                <a:extLst>
                  <a:ext uri="{FF2B5EF4-FFF2-40B4-BE49-F238E27FC236}">
                    <a16:creationId xmlns:a16="http://schemas.microsoft.com/office/drawing/2014/main" id="{F05C0CD3-7D2A-B9ED-3A32-0914B0667919}"/>
                  </a:ext>
                </a:extLst>
              </p:cNvPr>
              <p:cNvSpPr/>
              <p:nvPr/>
            </p:nvSpPr>
            <p:spPr>
              <a:xfrm>
                <a:off x="7416630" y="2986955"/>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61" name="Freeform 220">
                <a:extLst>
                  <a:ext uri="{FF2B5EF4-FFF2-40B4-BE49-F238E27FC236}">
                    <a16:creationId xmlns:a16="http://schemas.microsoft.com/office/drawing/2014/main" id="{D059B216-CCB8-A294-A981-C90B0889E21E}"/>
                  </a:ext>
                </a:extLst>
              </p:cNvPr>
              <p:cNvSpPr/>
              <p:nvPr/>
            </p:nvSpPr>
            <p:spPr>
              <a:xfrm>
                <a:off x="7454106" y="2961661"/>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62" name="Freeform 221">
                <a:extLst>
                  <a:ext uri="{FF2B5EF4-FFF2-40B4-BE49-F238E27FC236}">
                    <a16:creationId xmlns:a16="http://schemas.microsoft.com/office/drawing/2014/main" id="{6BA693E5-9B1A-ABF3-30CF-8D44D58D8D03}"/>
                  </a:ext>
                </a:extLst>
              </p:cNvPr>
              <p:cNvSpPr/>
              <p:nvPr/>
            </p:nvSpPr>
            <p:spPr>
              <a:xfrm>
                <a:off x="7526210" y="2986955"/>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63" name="Freeform 222">
                <a:extLst>
                  <a:ext uri="{FF2B5EF4-FFF2-40B4-BE49-F238E27FC236}">
                    <a16:creationId xmlns:a16="http://schemas.microsoft.com/office/drawing/2014/main" id="{089A1ECD-937A-08B8-4346-D6A69F031E3C}"/>
                  </a:ext>
                </a:extLst>
              </p:cNvPr>
              <p:cNvSpPr/>
              <p:nvPr/>
            </p:nvSpPr>
            <p:spPr>
              <a:xfrm>
                <a:off x="7563686" y="2961661"/>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64" name="Freeform 223">
                <a:extLst>
                  <a:ext uri="{FF2B5EF4-FFF2-40B4-BE49-F238E27FC236}">
                    <a16:creationId xmlns:a16="http://schemas.microsoft.com/office/drawing/2014/main" id="{5A6A8BA4-0A48-1F1E-9BD8-9DC246230CE1}"/>
                  </a:ext>
                </a:extLst>
              </p:cNvPr>
              <p:cNvSpPr/>
              <p:nvPr/>
            </p:nvSpPr>
            <p:spPr>
              <a:xfrm>
                <a:off x="7599320" y="3009889"/>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65" name="Freeform 224">
                <a:extLst>
                  <a:ext uri="{FF2B5EF4-FFF2-40B4-BE49-F238E27FC236}">
                    <a16:creationId xmlns:a16="http://schemas.microsoft.com/office/drawing/2014/main" id="{516A1BEF-27B5-B254-2442-0C4AFE829DB4}"/>
                  </a:ext>
                </a:extLst>
              </p:cNvPr>
              <p:cNvSpPr/>
              <p:nvPr/>
            </p:nvSpPr>
            <p:spPr>
              <a:xfrm>
                <a:off x="7636785" y="2984595"/>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66" name="Freeform 225">
                <a:extLst>
                  <a:ext uri="{FF2B5EF4-FFF2-40B4-BE49-F238E27FC236}">
                    <a16:creationId xmlns:a16="http://schemas.microsoft.com/office/drawing/2014/main" id="{10517339-0B9D-0C5C-0A30-0BD62C621390}"/>
                  </a:ext>
                </a:extLst>
              </p:cNvPr>
              <p:cNvSpPr/>
              <p:nvPr/>
            </p:nvSpPr>
            <p:spPr>
              <a:xfrm>
                <a:off x="7599320" y="3009889"/>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67" name="Freeform 226">
                <a:extLst>
                  <a:ext uri="{FF2B5EF4-FFF2-40B4-BE49-F238E27FC236}">
                    <a16:creationId xmlns:a16="http://schemas.microsoft.com/office/drawing/2014/main" id="{94ADF026-F8F7-52D7-98CF-23507F97D17F}"/>
                  </a:ext>
                </a:extLst>
              </p:cNvPr>
              <p:cNvSpPr/>
              <p:nvPr/>
            </p:nvSpPr>
            <p:spPr>
              <a:xfrm>
                <a:off x="7636785" y="2984595"/>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68" name="Freeform 227">
                <a:extLst>
                  <a:ext uri="{FF2B5EF4-FFF2-40B4-BE49-F238E27FC236}">
                    <a16:creationId xmlns:a16="http://schemas.microsoft.com/office/drawing/2014/main" id="{A163639F-E048-E384-378C-AB82AF136FD5}"/>
                  </a:ext>
                </a:extLst>
              </p:cNvPr>
              <p:cNvSpPr/>
              <p:nvPr/>
            </p:nvSpPr>
            <p:spPr>
              <a:xfrm>
                <a:off x="7606643" y="3009889"/>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69" name="Freeform 228">
                <a:extLst>
                  <a:ext uri="{FF2B5EF4-FFF2-40B4-BE49-F238E27FC236}">
                    <a16:creationId xmlns:a16="http://schemas.microsoft.com/office/drawing/2014/main" id="{2DECA27C-225E-88DD-B685-EF8BB91049CD}"/>
                  </a:ext>
                </a:extLst>
              </p:cNvPr>
              <p:cNvSpPr/>
              <p:nvPr/>
            </p:nvSpPr>
            <p:spPr>
              <a:xfrm>
                <a:off x="7644119" y="2984595"/>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70" name="Freeform 229">
                <a:extLst>
                  <a:ext uri="{FF2B5EF4-FFF2-40B4-BE49-F238E27FC236}">
                    <a16:creationId xmlns:a16="http://schemas.microsoft.com/office/drawing/2014/main" id="{5D325310-286B-12B6-C3FE-38F422056929}"/>
                  </a:ext>
                </a:extLst>
              </p:cNvPr>
              <p:cNvSpPr/>
              <p:nvPr/>
            </p:nvSpPr>
            <p:spPr>
              <a:xfrm>
                <a:off x="7628466" y="3033606"/>
                <a:ext cx="74930" cy="10583"/>
              </a:xfrm>
              <a:custGeom>
                <a:avLst/>
                <a:gdLst>
                  <a:gd name="connsiteX0" fmla="*/ 0 w 74930"/>
                  <a:gd name="connsiteY0" fmla="*/ 0 h 10583"/>
                  <a:gd name="connsiteX1" fmla="*/ 74930 w 74930"/>
                  <a:gd name="connsiteY1" fmla="*/ 0 h 10583"/>
                </a:gdLst>
                <a:ahLst/>
                <a:cxnLst>
                  <a:cxn ang="0">
                    <a:pos x="connsiteX0" y="connsiteY0"/>
                  </a:cxn>
                  <a:cxn ang="0">
                    <a:pos x="connsiteX1" y="connsiteY1"/>
                  </a:cxn>
                </a:cxnLst>
                <a:rect l="l" t="t" r="r" b="b"/>
                <a:pathLst>
                  <a:path w="74930" h="10583">
                    <a:moveTo>
                      <a:pt x="0" y="0"/>
                    </a:moveTo>
                    <a:lnTo>
                      <a:pt x="74930"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71" name="Freeform 230">
                <a:extLst>
                  <a:ext uri="{FF2B5EF4-FFF2-40B4-BE49-F238E27FC236}">
                    <a16:creationId xmlns:a16="http://schemas.microsoft.com/office/drawing/2014/main" id="{70C159BC-731D-DDAC-6346-66F4F3043602}"/>
                  </a:ext>
                </a:extLst>
              </p:cNvPr>
              <p:cNvSpPr/>
              <p:nvPr/>
            </p:nvSpPr>
            <p:spPr>
              <a:xfrm>
                <a:off x="7665931" y="3008312"/>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72" name="Freeform 231">
                <a:extLst>
                  <a:ext uri="{FF2B5EF4-FFF2-40B4-BE49-F238E27FC236}">
                    <a16:creationId xmlns:a16="http://schemas.microsoft.com/office/drawing/2014/main" id="{3064B21A-C5B8-4C5C-14DE-0EA5A8CBEDBD}"/>
                  </a:ext>
                </a:extLst>
              </p:cNvPr>
              <p:cNvSpPr/>
              <p:nvPr/>
            </p:nvSpPr>
            <p:spPr>
              <a:xfrm>
                <a:off x="7635790" y="3033606"/>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73" name="Freeform 232">
                <a:extLst>
                  <a:ext uri="{FF2B5EF4-FFF2-40B4-BE49-F238E27FC236}">
                    <a16:creationId xmlns:a16="http://schemas.microsoft.com/office/drawing/2014/main" id="{FE305C84-E7B9-64F5-5DDB-7094F9C81E3C}"/>
                  </a:ext>
                </a:extLst>
              </p:cNvPr>
              <p:cNvSpPr/>
              <p:nvPr/>
            </p:nvSpPr>
            <p:spPr>
              <a:xfrm>
                <a:off x="7673255" y="3008312"/>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74" name="Freeform 233">
                <a:extLst>
                  <a:ext uri="{FF2B5EF4-FFF2-40B4-BE49-F238E27FC236}">
                    <a16:creationId xmlns:a16="http://schemas.microsoft.com/office/drawing/2014/main" id="{F4B92E4E-AA5D-4614-3724-32E9AFA53D99}"/>
                  </a:ext>
                </a:extLst>
              </p:cNvPr>
              <p:cNvSpPr/>
              <p:nvPr/>
            </p:nvSpPr>
            <p:spPr>
              <a:xfrm>
                <a:off x="7679584" y="3033606"/>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75" name="Freeform 234">
                <a:extLst>
                  <a:ext uri="{FF2B5EF4-FFF2-40B4-BE49-F238E27FC236}">
                    <a16:creationId xmlns:a16="http://schemas.microsoft.com/office/drawing/2014/main" id="{8AC29D28-7B47-E2D1-48BA-F6A347B935F8}"/>
                  </a:ext>
                </a:extLst>
              </p:cNvPr>
              <p:cNvSpPr/>
              <p:nvPr/>
            </p:nvSpPr>
            <p:spPr>
              <a:xfrm>
                <a:off x="7717059" y="3008312"/>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76" name="Freeform 235">
                <a:extLst>
                  <a:ext uri="{FF2B5EF4-FFF2-40B4-BE49-F238E27FC236}">
                    <a16:creationId xmlns:a16="http://schemas.microsoft.com/office/drawing/2014/main" id="{CE3E3D61-E207-A1C0-DFF4-BD73C3ACC9A7}"/>
                  </a:ext>
                </a:extLst>
              </p:cNvPr>
              <p:cNvSpPr/>
              <p:nvPr/>
            </p:nvSpPr>
            <p:spPr>
              <a:xfrm>
                <a:off x="7716223" y="3033606"/>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77" name="Freeform 236">
                <a:extLst>
                  <a:ext uri="{FF2B5EF4-FFF2-40B4-BE49-F238E27FC236}">
                    <a16:creationId xmlns:a16="http://schemas.microsoft.com/office/drawing/2014/main" id="{7750B10A-741C-24C5-4665-6C7EDF644F98}"/>
                  </a:ext>
                </a:extLst>
              </p:cNvPr>
              <p:cNvSpPr/>
              <p:nvPr/>
            </p:nvSpPr>
            <p:spPr>
              <a:xfrm>
                <a:off x="7753699" y="3008312"/>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78" name="Freeform 237">
                <a:extLst>
                  <a:ext uri="{FF2B5EF4-FFF2-40B4-BE49-F238E27FC236}">
                    <a16:creationId xmlns:a16="http://schemas.microsoft.com/office/drawing/2014/main" id="{285B9430-ED6E-4E0B-8CF8-E72FC1302C48}"/>
                  </a:ext>
                </a:extLst>
              </p:cNvPr>
              <p:cNvSpPr/>
              <p:nvPr/>
            </p:nvSpPr>
            <p:spPr>
              <a:xfrm>
                <a:off x="7760017" y="3033606"/>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79" name="Freeform 238">
                <a:extLst>
                  <a:ext uri="{FF2B5EF4-FFF2-40B4-BE49-F238E27FC236}">
                    <a16:creationId xmlns:a16="http://schemas.microsoft.com/office/drawing/2014/main" id="{E0C6C752-3938-DCC6-5741-3210BC5CF49C}"/>
                  </a:ext>
                </a:extLst>
              </p:cNvPr>
              <p:cNvSpPr/>
              <p:nvPr/>
            </p:nvSpPr>
            <p:spPr>
              <a:xfrm>
                <a:off x="7797493" y="3008312"/>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80" name="Freeform 239">
                <a:extLst>
                  <a:ext uri="{FF2B5EF4-FFF2-40B4-BE49-F238E27FC236}">
                    <a16:creationId xmlns:a16="http://schemas.microsoft.com/office/drawing/2014/main" id="{0A1D2DD7-F506-0E7E-C039-77EA9F26D307}"/>
                  </a:ext>
                </a:extLst>
              </p:cNvPr>
              <p:cNvSpPr/>
              <p:nvPr/>
            </p:nvSpPr>
            <p:spPr>
              <a:xfrm>
                <a:off x="7832968" y="3033606"/>
                <a:ext cx="74929" cy="10583"/>
              </a:xfrm>
              <a:custGeom>
                <a:avLst/>
                <a:gdLst>
                  <a:gd name="connsiteX0" fmla="*/ 0 w 74929"/>
                  <a:gd name="connsiteY0" fmla="*/ 0 h 10583"/>
                  <a:gd name="connsiteX1" fmla="*/ 74930 w 74929"/>
                  <a:gd name="connsiteY1" fmla="*/ 0 h 10583"/>
                </a:gdLst>
                <a:ahLst/>
                <a:cxnLst>
                  <a:cxn ang="0">
                    <a:pos x="connsiteX0" y="connsiteY0"/>
                  </a:cxn>
                  <a:cxn ang="0">
                    <a:pos x="connsiteX1" y="connsiteY1"/>
                  </a:cxn>
                </a:cxnLst>
                <a:rect l="l" t="t" r="r" b="b"/>
                <a:pathLst>
                  <a:path w="74929" h="10583">
                    <a:moveTo>
                      <a:pt x="0" y="0"/>
                    </a:moveTo>
                    <a:lnTo>
                      <a:pt x="74930"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81" name="Freeform 240">
                <a:extLst>
                  <a:ext uri="{FF2B5EF4-FFF2-40B4-BE49-F238E27FC236}">
                    <a16:creationId xmlns:a16="http://schemas.microsoft.com/office/drawing/2014/main" id="{69F864C7-3C09-436F-272C-CF548148CE72}"/>
                  </a:ext>
                </a:extLst>
              </p:cNvPr>
              <p:cNvSpPr/>
              <p:nvPr/>
            </p:nvSpPr>
            <p:spPr>
              <a:xfrm>
                <a:off x="7870433" y="3008312"/>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82" name="Freeform 241">
                <a:extLst>
                  <a:ext uri="{FF2B5EF4-FFF2-40B4-BE49-F238E27FC236}">
                    <a16:creationId xmlns:a16="http://schemas.microsoft.com/office/drawing/2014/main" id="{80C2630D-18CA-7E11-A009-8A3975C1CA9A}"/>
                  </a:ext>
                </a:extLst>
              </p:cNvPr>
              <p:cNvSpPr/>
              <p:nvPr/>
            </p:nvSpPr>
            <p:spPr>
              <a:xfrm>
                <a:off x="7876931" y="3033606"/>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83" name="Freeform 242">
                <a:extLst>
                  <a:ext uri="{FF2B5EF4-FFF2-40B4-BE49-F238E27FC236}">
                    <a16:creationId xmlns:a16="http://schemas.microsoft.com/office/drawing/2014/main" id="{0C7BF992-1237-C617-1BFA-F7E8C469A135}"/>
                  </a:ext>
                </a:extLst>
              </p:cNvPr>
              <p:cNvSpPr/>
              <p:nvPr/>
            </p:nvSpPr>
            <p:spPr>
              <a:xfrm>
                <a:off x="7914396" y="3008312"/>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84" name="Freeform 243">
                <a:extLst>
                  <a:ext uri="{FF2B5EF4-FFF2-40B4-BE49-F238E27FC236}">
                    <a16:creationId xmlns:a16="http://schemas.microsoft.com/office/drawing/2014/main" id="{738C9289-9D60-054C-73EE-FEC23530332A}"/>
                  </a:ext>
                </a:extLst>
              </p:cNvPr>
              <p:cNvSpPr/>
              <p:nvPr/>
            </p:nvSpPr>
            <p:spPr>
              <a:xfrm>
                <a:off x="7884085" y="3033606"/>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85" name="Freeform 244">
                <a:extLst>
                  <a:ext uri="{FF2B5EF4-FFF2-40B4-BE49-F238E27FC236}">
                    <a16:creationId xmlns:a16="http://schemas.microsoft.com/office/drawing/2014/main" id="{B819AD41-8412-7264-7E2C-1C113E610BAE}"/>
                  </a:ext>
                </a:extLst>
              </p:cNvPr>
              <p:cNvSpPr/>
              <p:nvPr/>
            </p:nvSpPr>
            <p:spPr>
              <a:xfrm>
                <a:off x="7921561" y="3008312"/>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86" name="Freeform 245">
                <a:extLst>
                  <a:ext uri="{FF2B5EF4-FFF2-40B4-BE49-F238E27FC236}">
                    <a16:creationId xmlns:a16="http://schemas.microsoft.com/office/drawing/2014/main" id="{A2565AF8-0236-319E-45BA-186E23C81ACC}"/>
                  </a:ext>
                </a:extLst>
              </p:cNvPr>
              <p:cNvSpPr/>
              <p:nvPr/>
            </p:nvSpPr>
            <p:spPr>
              <a:xfrm>
                <a:off x="7891420" y="3033606"/>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87" name="Freeform 246">
                <a:extLst>
                  <a:ext uri="{FF2B5EF4-FFF2-40B4-BE49-F238E27FC236}">
                    <a16:creationId xmlns:a16="http://schemas.microsoft.com/office/drawing/2014/main" id="{5656AE7E-2CE8-3066-4F26-A6028457F699}"/>
                  </a:ext>
                </a:extLst>
              </p:cNvPr>
              <p:cNvSpPr/>
              <p:nvPr/>
            </p:nvSpPr>
            <p:spPr>
              <a:xfrm>
                <a:off x="7928885" y="3008312"/>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88" name="Freeform 247">
                <a:extLst>
                  <a:ext uri="{FF2B5EF4-FFF2-40B4-BE49-F238E27FC236}">
                    <a16:creationId xmlns:a16="http://schemas.microsoft.com/office/drawing/2014/main" id="{BA63E892-8EAA-460C-0E26-A7F0D25CF896}"/>
                  </a:ext>
                </a:extLst>
              </p:cNvPr>
              <p:cNvSpPr/>
              <p:nvPr/>
            </p:nvSpPr>
            <p:spPr>
              <a:xfrm>
                <a:off x="7928049" y="3087560"/>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89" name="Freeform 248">
                <a:extLst>
                  <a:ext uri="{FF2B5EF4-FFF2-40B4-BE49-F238E27FC236}">
                    <a16:creationId xmlns:a16="http://schemas.microsoft.com/office/drawing/2014/main" id="{32A8049E-326D-A966-C035-9A0AF8D4AECF}"/>
                  </a:ext>
                </a:extLst>
              </p:cNvPr>
              <p:cNvSpPr/>
              <p:nvPr/>
            </p:nvSpPr>
            <p:spPr>
              <a:xfrm>
                <a:off x="7965524" y="3062276"/>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90" name="Freeform 249">
                <a:extLst>
                  <a:ext uri="{FF2B5EF4-FFF2-40B4-BE49-F238E27FC236}">
                    <a16:creationId xmlns:a16="http://schemas.microsoft.com/office/drawing/2014/main" id="{53D47941-9D41-FDA4-16E1-41A7B50A2882}"/>
                  </a:ext>
                </a:extLst>
              </p:cNvPr>
              <p:cNvSpPr/>
              <p:nvPr/>
            </p:nvSpPr>
            <p:spPr>
              <a:xfrm>
                <a:off x="7935383" y="3087560"/>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91" name="Freeform 250">
                <a:extLst>
                  <a:ext uri="{FF2B5EF4-FFF2-40B4-BE49-F238E27FC236}">
                    <a16:creationId xmlns:a16="http://schemas.microsoft.com/office/drawing/2014/main" id="{A458B675-759D-B30E-3044-D773917C215E}"/>
                  </a:ext>
                </a:extLst>
              </p:cNvPr>
              <p:cNvSpPr/>
              <p:nvPr/>
            </p:nvSpPr>
            <p:spPr>
              <a:xfrm>
                <a:off x="7972848" y="3062276"/>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92" name="Freeform 251">
                <a:extLst>
                  <a:ext uri="{FF2B5EF4-FFF2-40B4-BE49-F238E27FC236}">
                    <a16:creationId xmlns:a16="http://schemas.microsoft.com/office/drawing/2014/main" id="{1682539C-07F2-24CD-8E4B-951025384F36}"/>
                  </a:ext>
                </a:extLst>
              </p:cNvPr>
              <p:cNvSpPr/>
              <p:nvPr/>
            </p:nvSpPr>
            <p:spPr>
              <a:xfrm>
                <a:off x="7942548" y="3087560"/>
                <a:ext cx="74930" cy="10583"/>
              </a:xfrm>
              <a:custGeom>
                <a:avLst/>
                <a:gdLst>
                  <a:gd name="connsiteX0" fmla="*/ 0 w 74930"/>
                  <a:gd name="connsiteY0" fmla="*/ 0 h 10583"/>
                  <a:gd name="connsiteX1" fmla="*/ 74930 w 74930"/>
                  <a:gd name="connsiteY1" fmla="*/ 0 h 10583"/>
                </a:gdLst>
                <a:ahLst/>
                <a:cxnLst>
                  <a:cxn ang="0">
                    <a:pos x="connsiteX0" y="connsiteY0"/>
                  </a:cxn>
                  <a:cxn ang="0">
                    <a:pos x="connsiteX1" y="connsiteY1"/>
                  </a:cxn>
                </a:cxnLst>
                <a:rect l="l" t="t" r="r" b="b"/>
                <a:pathLst>
                  <a:path w="74930" h="10583">
                    <a:moveTo>
                      <a:pt x="0" y="0"/>
                    </a:moveTo>
                    <a:lnTo>
                      <a:pt x="74930"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93" name="Freeform 252">
                <a:extLst>
                  <a:ext uri="{FF2B5EF4-FFF2-40B4-BE49-F238E27FC236}">
                    <a16:creationId xmlns:a16="http://schemas.microsoft.com/office/drawing/2014/main" id="{480B0B5B-BDF9-4900-6297-367D49B1FEE4}"/>
                  </a:ext>
                </a:extLst>
              </p:cNvPr>
              <p:cNvSpPr/>
              <p:nvPr/>
            </p:nvSpPr>
            <p:spPr>
              <a:xfrm>
                <a:off x="7980013" y="3062276"/>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94" name="Freeform 253">
                <a:extLst>
                  <a:ext uri="{FF2B5EF4-FFF2-40B4-BE49-F238E27FC236}">
                    <a16:creationId xmlns:a16="http://schemas.microsoft.com/office/drawing/2014/main" id="{E051A1F9-E021-A2EC-204F-1B552E749A5C}"/>
                  </a:ext>
                </a:extLst>
              </p:cNvPr>
              <p:cNvSpPr/>
              <p:nvPr/>
            </p:nvSpPr>
            <p:spPr>
              <a:xfrm>
                <a:off x="7942548" y="3087560"/>
                <a:ext cx="74930" cy="10583"/>
              </a:xfrm>
              <a:custGeom>
                <a:avLst/>
                <a:gdLst>
                  <a:gd name="connsiteX0" fmla="*/ 0 w 74930"/>
                  <a:gd name="connsiteY0" fmla="*/ 0 h 10583"/>
                  <a:gd name="connsiteX1" fmla="*/ 74930 w 74930"/>
                  <a:gd name="connsiteY1" fmla="*/ 0 h 10583"/>
                </a:gdLst>
                <a:ahLst/>
                <a:cxnLst>
                  <a:cxn ang="0">
                    <a:pos x="connsiteX0" y="connsiteY0"/>
                  </a:cxn>
                  <a:cxn ang="0">
                    <a:pos x="connsiteX1" y="connsiteY1"/>
                  </a:cxn>
                </a:cxnLst>
                <a:rect l="l" t="t" r="r" b="b"/>
                <a:pathLst>
                  <a:path w="74930" h="10583">
                    <a:moveTo>
                      <a:pt x="0" y="0"/>
                    </a:moveTo>
                    <a:lnTo>
                      <a:pt x="74930"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95" name="Freeform 254">
                <a:extLst>
                  <a:ext uri="{FF2B5EF4-FFF2-40B4-BE49-F238E27FC236}">
                    <a16:creationId xmlns:a16="http://schemas.microsoft.com/office/drawing/2014/main" id="{5C88B3C3-F1C3-657D-D6CA-30D5D25A8BA5}"/>
                  </a:ext>
                </a:extLst>
              </p:cNvPr>
              <p:cNvSpPr/>
              <p:nvPr/>
            </p:nvSpPr>
            <p:spPr>
              <a:xfrm>
                <a:off x="7980013" y="3062276"/>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96" name="Freeform 255">
                <a:extLst>
                  <a:ext uri="{FF2B5EF4-FFF2-40B4-BE49-F238E27FC236}">
                    <a16:creationId xmlns:a16="http://schemas.microsoft.com/office/drawing/2014/main" id="{72D3200C-58C4-82C0-7D59-23E83DF037AE}"/>
                  </a:ext>
                </a:extLst>
              </p:cNvPr>
              <p:cNvSpPr/>
              <p:nvPr/>
            </p:nvSpPr>
            <p:spPr>
              <a:xfrm>
                <a:off x="7979177" y="3087560"/>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97" name="Freeform 256">
                <a:extLst>
                  <a:ext uri="{FF2B5EF4-FFF2-40B4-BE49-F238E27FC236}">
                    <a16:creationId xmlns:a16="http://schemas.microsoft.com/office/drawing/2014/main" id="{94212A6B-24B3-8824-23AE-89B623D9A7C7}"/>
                  </a:ext>
                </a:extLst>
              </p:cNvPr>
              <p:cNvSpPr/>
              <p:nvPr/>
            </p:nvSpPr>
            <p:spPr>
              <a:xfrm>
                <a:off x="8016652" y="3062276"/>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98" name="Freeform 257">
                <a:extLst>
                  <a:ext uri="{FF2B5EF4-FFF2-40B4-BE49-F238E27FC236}">
                    <a16:creationId xmlns:a16="http://schemas.microsoft.com/office/drawing/2014/main" id="{6F131E13-682E-15EA-65BC-4CF4E6C83E7F}"/>
                  </a:ext>
                </a:extLst>
              </p:cNvPr>
              <p:cNvSpPr/>
              <p:nvPr/>
            </p:nvSpPr>
            <p:spPr>
              <a:xfrm>
                <a:off x="7993835" y="3087560"/>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299" name="Freeform 258">
                <a:extLst>
                  <a:ext uri="{FF2B5EF4-FFF2-40B4-BE49-F238E27FC236}">
                    <a16:creationId xmlns:a16="http://schemas.microsoft.com/office/drawing/2014/main" id="{C3095600-7162-D7EC-1A34-D952774DD9B1}"/>
                  </a:ext>
                </a:extLst>
              </p:cNvPr>
              <p:cNvSpPr/>
              <p:nvPr/>
            </p:nvSpPr>
            <p:spPr>
              <a:xfrm>
                <a:off x="8031300" y="3062276"/>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00" name="Freeform 259">
                <a:extLst>
                  <a:ext uri="{FF2B5EF4-FFF2-40B4-BE49-F238E27FC236}">
                    <a16:creationId xmlns:a16="http://schemas.microsoft.com/office/drawing/2014/main" id="{16558017-E766-3CAC-48E0-276238A37E21}"/>
                  </a:ext>
                </a:extLst>
              </p:cNvPr>
              <p:cNvSpPr/>
              <p:nvPr/>
            </p:nvSpPr>
            <p:spPr>
              <a:xfrm>
                <a:off x="8030305" y="3087560"/>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01" name="Freeform 260">
                <a:extLst>
                  <a:ext uri="{FF2B5EF4-FFF2-40B4-BE49-F238E27FC236}">
                    <a16:creationId xmlns:a16="http://schemas.microsoft.com/office/drawing/2014/main" id="{B5533956-AB8A-77E5-3B7E-DBF37FF9F550}"/>
                  </a:ext>
                </a:extLst>
              </p:cNvPr>
              <p:cNvSpPr/>
              <p:nvPr/>
            </p:nvSpPr>
            <p:spPr>
              <a:xfrm>
                <a:off x="8067770" y="3062276"/>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02" name="Freeform 261">
                <a:extLst>
                  <a:ext uri="{FF2B5EF4-FFF2-40B4-BE49-F238E27FC236}">
                    <a16:creationId xmlns:a16="http://schemas.microsoft.com/office/drawing/2014/main" id="{6E71E0DF-E1B8-9ACA-A8E6-44E032BE4BE7}"/>
                  </a:ext>
                </a:extLst>
              </p:cNvPr>
              <p:cNvSpPr/>
              <p:nvPr/>
            </p:nvSpPr>
            <p:spPr>
              <a:xfrm>
                <a:off x="8096080" y="3087560"/>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03" name="Freeform 262">
                <a:extLst>
                  <a:ext uri="{FF2B5EF4-FFF2-40B4-BE49-F238E27FC236}">
                    <a16:creationId xmlns:a16="http://schemas.microsoft.com/office/drawing/2014/main" id="{6E878262-27B1-D349-B031-4A8FAD1DEFE3}"/>
                  </a:ext>
                </a:extLst>
              </p:cNvPr>
              <p:cNvSpPr/>
              <p:nvPr/>
            </p:nvSpPr>
            <p:spPr>
              <a:xfrm>
                <a:off x="8133556" y="3062276"/>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04" name="Freeform 263">
                <a:extLst>
                  <a:ext uri="{FF2B5EF4-FFF2-40B4-BE49-F238E27FC236}">
                    <a16:creationId xmlns:a16="http://schemas.microsoft.com/office/drawing/2014/main" id="{355A46AB-E544-07EE-7867-E7AAAB440A10}"/>
                  </a:ext>
                </a:extLst>
              </p:cNvPr>
              <p:cNvSpPr/>
              <p:nvPr/>
            </p:nvSpPr>
            <p:spPr>
              <a:xfrm>
                <a:off x="8110569" y="3087560"/>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05" name="Freeform 264">
                <a:extLst>
                  <a:ext uri="{FF2B5EF4-FFF2-40B4-BE49-F238E27FC236}">
                    <a16:creationId xmlns:a16="http://schemas.microsoft.com/office/drawing/2014/main" id="{802BC298-998C-8F9F-542D-F944019098BD}"/>
                  </a:ext>
                </a:extLst>
              </p:cNvPr>
              <p:cNvSpPr/>
              <p:nvPr/>
            </p:nvSpPr>
            <p:spPr>
              <a:xfrm>
                <a:off x="8148044" y="3062276"/>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06" name="Freeform 265">
                <a:extLst>
                  <a:ext uri="{FF2B5EF4-FFF2-40B4-BE49-F238E27FC236}">
                    <a16:creationId xmlns:a16="http://schemas.microsoft.com/office/drawing/2014/main" id="{1DA9FDF5-DA62-52D7-600F-3BC3C649502B}"/>
                  </a:ext>
                </a:extLst>
              </p:cNvPr>
              <p:cNvSpPr/>
              <p:nvPr/>
            </p:nvSpPr>
            <p:spPr>
              <a:xfrm>
                <a:off x="8147208" y="3087560"/>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07" name="Freeform 266">
                <a:extLst>
                  <a:ext uri="{FF2B5EF4-FFF2-40B4-BE49-F238E27FC236}">
                    <a16:creationId xmlns:a16="http://schemas.microsoft.com/office/drawing/2014/main" id="{BFFC26C5-4C14-1774-3164-26C0314E632C}"/>
                  </a:ext>
                </a:extLst>
              </p:cNvPr>
              <p:cNvSpPr/>
              <p:nvPr/>
            </p:nvSpPr>
            <p:spPr>
              <a:xfrm>
                <a:off x="8184684" y="3062276"/>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08" name="Freeform 267">
                <a:extLst>
                  <a:ext uri="{FF2B5EF4-FFF2-40B4-BE49-F238E27FC236}">
                    <a16:creationId xmlns:a16="http://schemas.microsoft.com/office/drawing/2014/main" id="{98DBE449-C504-DC29-77B0-F75665607DBB}"/>
                  </a:ext>
                </a:extLst>
              </p:cNvPr>
              <p:cNvSpPr/>
              <p:nvPr/>
            </p:nvSpPr>
            <p:spPr>
              <a:xfrm>
                <a:off x="8205660" y="3087560"/>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09" name="Freeform 268">
                <a:extLst>
                  <a:ext uri="{FF2B5EF4-FFF2-40B4-BE49-F238E27FC236}">
                    <a16:creationId xmlns:a16="http://schemas.microsoft.com/office/drawing/2014/main" id="{9E24502C-0A0E-195C-4AFC-78D8DFBCE394}"/>
                  </a:ext>
                </a:extLst>
              </p:cNvPr>
              <p:cNvSpPr/>
              <p:nvPr/>
            </p:nvSpPr>
            <p:spPr>
              <a:xfrm>
                <a:off x="8243136" y="3062276"/>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10" name="Freeform 269">
                <a:extLst>
                  <a:ext uri="{FF2B5EF4-FFF2-40B4-BE49-F238E27FC236}">
                    <a16:creationId xmlns:a16="http://schemas.microsoft.com/office/drawing/2014/main" id="{AAAA8DE0-A8BF-6DB2-CAEE-DEA5F68F6C36}"/>
                  </a:ext>
                </a:extLst>
              </p:cNvPr>
              <p:cNvSpPr/>
              <p:nvPr/>
            </p:nvSpPr>
            <p:spPr>
              <a:xfrm>
                <a:off x="8220149" y="3087560"/>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11" name="Freeform 270">
                <a:extLst>
                  <a:ext uri="{FF2B5EF4-FFF2-40B4-BE49-F238E27FC236}">
                    <a16:creationId xmlns:a16="http://schemas.microsoft.com/office/drawing/2014/main" id="{EB327C74-24F5-E4ED-0A9B-3F6338A200DA}"/>
                  </a:ext>
                </a:extLst>
              </p:cNvPr>
              <p:cNvSpPr/>
              <p:nvPr/>
            </p:nvSpPr>
            <p:spPr>
              <a:xfrm>
                <a:off x="8257624" y="3062276"/>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12" name="Freeform 271">
                <a:extLst>
                  <a:ext uri="{FF2B5EF4-FFF2-40B4-BE49-F238E27FC236}">
                    <a16:creationId xmlns:a16="http://schemas.microsoft.com/office/drawing/2014/main" id="{F80CC336-E40F-3171-569C-DA1E0C3C9CDF}"/>
                  </a:ext>
                </a:extLst>
              </p:cNvPr>
              <p:cNvSpPr/>
              <p:nvPr/>
            </p:nvSpPr>
            <p:spPr>
              <a:xfrm>
                <a:off x="8242130" y="3120612"/>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13" name="Freeform 272">
                <a:extLst>
                  <a:ext uri="{FF2B5EF4-FFF2-40B4-BE49-F238E27FC236}">
                    <a16:creationId xmlns:a16="http://schemas.microsoft.com/office/drawing/2014/main" id="{1BD0CBED-1A9C-BE08-A652-FEE15EA6F0BF}"/>
                  </a:ext>
                </a:extLst>
              </p:cNvPr>
              <p:cNvSpPr/>
              <p:nvPr/>
            </p:nvSpPr>
            <p:spPr>
              <a:xfrm>
                <a:off x="8279606" y="3095318"/>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14" name="Freeform 273">
                <a:extLst>
                  <a:ext uri="{FF2B5EF4-FFF2-40B4-BE49-F238E27FC236}">
                    <a16:creationId xmlns:a16="http://schemas.microsoft.com/office/drawing/2014/main" id="{AB2E93D3-25FD-2A27-E137-C1B73A271FDB}"/>
                  </a:ext>
                </a:extLst>
              </p:cNvPr>
              <p:cNvSpPr/>
              <p:nvPr/>
            </p:nvSpPr>
            <p:spPr>
              <a:xfrm>
                <a:off x="8242130" y="3120612"/>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15" name="Freeform 274">
                <a:extLst>
                  <a:ext uri="{FF2B5EF4-FFF2-40B4-BE49-F238E27FC236}">
                    <a16:creationId xmlns:a16="http://schemas.microsoft.com/office/drawing/2014/main" id="{B9AA26F7-ECAA-79C5-86DE-453A3BC522F4}"/>
                  </a:ext>
                </a:extLst>
              </p:cNvPr>
              <p:cNvSpPr/>
              <p:nvPr/>
            </p:nvSpPr>
            <p:spPr>
              <a:xfrm>
                <a:off x="8279606" y="3095318"/>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16" name="Freeform 275">
                <a:extLst>
                  <a:ext uri="{FF2B5EF4-FFF2-40B4-BE49-F238E27FC236}">
                    <a16:creationId xmlns:a16="http://schemas.microsoft.com/office/drawing/2014/main" id="{2009F879-F295-8A82-F720-2ABBC9B3C611}"/>
                  </a:ext>
                </a:extLst>
              </p:cNvPr>
              <p:cNvSpPr/>
              <p:nvPr/>
            </p:nvSpPr>
            <p:spPr>
              <a:xfrm>
                <a:off x="8264122" y="3155008"/>
                <a:ext cx="74930" cy="10583"/>
              </a:xfrm>
              <a:custGeom>
                <a:avLst/>
                <a:gdLst>
                  <a:gd name="connsiteX0" fmla="*/ 0 w 74930"/>
                  <a:gd name="connsiteY0" fmla="*/ 0 h 10583"/>
                  <a:gd name="connsiteX1" fmla="*/ 74930 w 74930"/>
                  <a:gd name="connsiteY1" fmla="*/ 0 h 10583"/>
                </a:gdLst>
                <a:ahLst/>
                <a:cxnLst>
                  <a:cxn ang="0">
                    <a:pos x="connsiteX0" y="connsiteY0"/>
                  </a:cxn>
                  <a:cxn ang="0">
                    <a:pos x="connsiteX1" y="connsiteY1"/>
                  </a:cxn>
                </a:cxnLst>
                <a:rect l="l" t="t" r="r" b="b"/>
                <a:pathLst>
                  <a:path w="74930" h="10583">
                    <a:moveTo>
                      <a:pt x="0" y="0"/>
                    </a:moveTo>
                    <a:lnTo>
                      <a:pt x="74930"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17" name="Freeform 276">
                <a:extLst>
                  <a:ext uri="{FF2B5EF4-FFF2-40B4-BE49-F238E27FC236}">
                    <a16:creationId xmlns:a16="http://schemas.microsoft.com/office/drawing/2014/main" id="{9B2AE4CB-CDFD-28A5-308E-3747D3190430}"/>
                  </a:ext>
                </a:extLst>
              </p:cNvPr>
              <p:cNvSpPr/>
              <p:nvPr/>
            </p:nvSpPr>
            <p:spPr>
              <a:xfrm>
                <a:off x="8301587" y="312971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18" name="Freeform 277">
                <a:extLst>
                  <a:ext uri="{FF2B5EF4-FFF2-40B4-BE49-F238E27FC236}">
                    <a16:creationId xmlns:a16="http://schemas.microsoft.com/office/drawing/2014/main" id="{E50F3B58-D918-E04F-4B94-97BDA7D1E321}"/>
                  </a:ext>
                </a:extLst>
              </p:cNvPr>
              <p:cNvSpPr/>
              <p:nvPr/>
            </p:nvSpPr>
            <p:spPr>
              <a:xfrm>
                <a:off x="8271277" y="3155008"/>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19" name="Freeform 278">
                <a:extLst>
                  <a:ext uri="{FF2B5EF4-FFF2-40B4-BE49-F238E27FC236}">
                    <a16:creationId xmlns:a16="http://schemas.microsoft.com/office/drawing/2014/main" id="{F1AAC58F-32A4-AAE7-C954-F7E37BC19764}"/>
                  </a:ext>
                </a:extLst>
              </p:cNvPr>
              <p:cNvSpPr/>
              <p:nvPr/>
            </p:nvSpPr>
            <p:spPr>
              <a:xfrm>
                <a:off x="8308752" y="312971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20" name="Freeform 279">
                <a:extLst>
                  <a:ext uri="{FF2B5EF4-FFF2-40B4-BE49-F238E27FC236}">
                    <a16:creationId xmlns:a16="http://schemas.microsoft.com/office/drawing/2014/main" id="{FC7FB647-4CA9-0AA9-03F8-401D2C48D763}"/>
                  </a:ext>
                </a:extLst>
              </p:cNvPr>
              <p:cNvSpPr/>
              <p:nvPr/>
            </p:nvSpPr>
            <p:spPr>
              <a:xfrm>
                <a:off x="8278600" y="3155008"/>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21" name="Freeform 280">
                <a:extLst>
                  <a:ext uri="{FF2B5EF4-FFF2-40B4-BE49-F238E27FC236}">
                    <a16:creationId xmlns:a16="http://schemas.microsoft.com/office/drawing/2014/main" id="{74B3FAE8-D065-B1A5-BACE-A7D9B2141650}"/>
                  </a:ext>
                </a:extLst>
              </p:cNvPr>
              <p:cNvSpPr/>
              <p:nvPr/>
            </p:nvSpPr>
            <p:spPr>
              <a:xfrm>
                <a:off x="8316076" y="312971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22" name="Freeform 281">
                <a:extLst>
                  <a:ext uri="{FF2B5EF4-FFF2-40B4-BE49-F238E27FC236}">
                    <a16:creationId xmlns:a16="http://schemas.microsoft.com/office/drawing/2014/main" id="{83293E05-602D-0E00-A0CF-E453D48B484B}"/>
                  </a:ext>
                </a:extLst>
              </p:cNvPr>
              <p:cNvSpPr/>
              <p:nvPr/>
            </p:nvSpPr>
            <p:spPr>
              <a:xfrm>
                <a:off x="8285935" y="3155008"/>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23" name="Freeform 282">
                <a:extLst>
                  <a:ext uri="{FF2B5EF4-FFF2-40B4-BE49-F238E27FC236}">
                    <a16:creationId xmlns:a16="http://schemas.microsoft.com/office/drawing/2014/main" id="{1EC97F3E-36ED-7279-A3FC-9084B9DF24D9}"/>
                  </a:ext>
                </a:extLst>
              </p:cNvPr>
              <p:cNvSpPr/>
              <p:nvPr/>
            </p:nvSpPr>
            <p:spPr>
              <a:xfrm>
                <a:off x="8323400" y="312971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24" name="Freeform 283">
                <a:extLst>
                  <a:ext uri="{FF2B5EF4-FFF2-40B4-BE49-F238E27FC236}">
                    <a16:creationId xmlns:a16="http://schemas.microsoft.com/office/drawing/2014/main" id="{AB440734-0963-A589-F1F9-4C5F023BDF34}"/>
                  </a:ext>
                </a:extLst>
              </p:cNvPr>
              <p:cNvSpPr/>
              <p:nvPr/>
            </p:nvSpPr>
            <p:spPr>
              <a:xfrm>
                <a:off x="8293258" y="3155008"/>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25" name="Freeform 284">
                <a:extLst>
                  <a:ext uri="{FF2B5EF4-FFF2-40B4-BE49-F238E27FC236}">
                    <a16:creationId xmlns:a16="http://schemas.microsoft.com/office/drawing/2014/main" id="{9D878CAA-84C5-A699-8BA5-0C944130D825}"/>
                  </a:ext>
                </a:extLst>
              </p:cNvPr>
              <p:cNvSpPr/>
              <p:nvPr/>
            </p:nvSpPr>
            <p:spPr>
              <a:xfrm>
                <a:off x="8330734" y="312971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26" name="Freeform 285">
                <a:extLst>
                  <a:ext uri="{FF2B5EF4-FFF2-40B4-BE49-F238E27FC236}">
                    <a16:creationId xmlns:a16="http://schemas.microsoft.com/office/drawing/2014/main" id="{EB9DEE59-0F01-C79A-6E94-A4321882A576}"/>
                  </a:ext>
                </a:extLst>
              </p:cNvPr>
              <p:cNvSpPr/>
              <p:nvPr/>
            </p:nvSpPr>
            <p:spPr>
              <a:xfrm>
                <a:off x="8315240" y="3155008"/>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27" name="Freeform 286">
                <a:extLst>
                  <a:ext uri="{FF2B5EF4-FFF2-40B4-BE49-F238E27FC236}">
                    <a16:creationId xmlns:a16="http://schemas.microsoft.com/office/drawing/2014/main" id="{DF991604-0BE0-00B9-D5F9-A9C53FBDB754}"/>
                  </a:ext>
                </a:extLst>
              </p:cNvPr>
              <p:cNvSpPr/>
              <p:nvPr/>
            </p:nvSpPr>
            <p:spPr>
              <a:xfrm>
                <a:off x="8352715" y="312971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28" name="Freeform 287">
                <a:extLst>
                  <a:ext uri="{FF2B5EF4-FFF2-40B4-BE49-F238E27FC236}">
                    <a16:creationId xmlns:a16="http://schemas.microsoft.com/office/drawing/2014/main" id="{EA16C5CD-966B-3279-3F3F-73C3AFAE1BD0}"/>
                  </a:ext>
                </a:extLst>
              </p:cNvPr>
              <p:cNvSpPr/>
              <p:nvPr/>
            </p:nvSpPr>
            <p:spPr>
              <a:xfrm>
                <a:off x="8344386" y="3155008"/>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29" name="Freeform 288">
                <a:extLst>
                  <a:ext uri="{FF2B5EF4-FFF2-40B4-BE49-F238E27FC236}">
                    <a16:creationId xmlns:a16="http://schemas.microsoft.com/office/drawing/2014/main" id="{8DBCB7F0-0939-68B1-9D0A-62A8CB677E8D}"/>
                  </a:ext>
                </a:extLst>
              </p:cNvPr>
              <p:cNvSpPr/>
              <p:nvPr/>
            </p:nvSpPr>
            <p:spPr>
              <a:xfrm>
                <a:off x="8381851" y="312971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30" name="Freeform 289">
                <a:extLst>
                  <a:ext uri="{FF2B5EF4-FFF2-40B4-BE49-F238E27FC236}">
                    <a16:creationId xmlns:a16="http://schemas.microsoft.com/office/drawing/2014/main" id="{2E0FA659-90B9-01AC-E2BA-DDDA311C724F}"/>
                  </a:ext>
                </a:extLst>
              </p:cNvPr>
              <p:cNvSpPr/>
              <p:nvPr/>
            </p:nvSpPr>
            <p:spPr>
              <a:xfrm>
                <a:off x="8373692" y="3155008"/>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31" name="Freeform 290">
                <a:extLst>
                  <a:ext uri="{FF2B5EF4-FFF2-40B4-BE49-F238E27FC236}">
                    <a16:creationId xmlns:a16="http://schemas.microsoft.com/office/drawing/2014/main" id="{EAC0FB95-D715-9DFE-27F7-4D0B5679C4FB}"/>
                  </a:ext>
                </a:extLst>
              </p:cNvPr>
              <p:cNvSpPr/>
              <p:nvPr/>
            </p:nvSpPr>
            <p:spPr>
              <a:xfrm>
                <a:off x="8411167" y="312971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32" name="Freeform 291">
                <a:extLst>
                  <a:ext uri="{FF2B5EF4-FFF2-40B4-BE49-F238E27FC236}">
                    <a16:creationId xmlns:a16="http://schemas.microsoft.com/office/drawing/2014/main" id="{598D5673-DE7E-C7B8-8A32-23FD895DFF80}"/>
                  </a:ext>
                </a:extLst>
              </p:cNvPr>
              <p:cNvSpPr/>
              <p:nvPr/>
            </p:nvSpPr>
            <p:spPr>
              <a:xfrm>
                <a:off x="8417496" y="3155008"/>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33" name="Freeform 292">
                <a:extLst>
                  <a:ext uri="{FF2B5EF4-FFF2-40B4-BE49-F238E27FC236}">
                    <a16:creationId xmlns:a16="http://schemas.microsoft.com/office/drawing/2014/main" id="{0DCB3FE5-3EDE-6E97-99B6-EB1F66AD2DBE}"/>
                  </a:ext>
                </a:extLst>
              </p:cNvPr>
              <p:cNvSpPr/>
              <p:nvPr/>
            </p:nvSpPr>
            <p:spPr>
              <a:xfrm>
                <a:off x="8454961" y="312971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34" name="Freeform 293">
                <a:extLst>
                  <a:ext uri="{FF2B5EF4-FFF2-40B4-BE49-F238E27FC236}">
                    <a16:creationId xmlns:a16="http://schemas.microsoft.com/office/drawing/2014/main" id="{54D70025-22C6-A4F8-54EF-02F89643EF99}"/>
                  </a:ext>
                </a:extLst>
              </p:cNvPr>
              <p:cNvSpPr/>
              <p:nvPr/>
            </p:nvSpPr>
            <p:spPr>
              <a:xfrm>
                <a:off x="8497760" y="3155008"/>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35" name="Freeform 294">
                <a:extLst>
                  <a:ext uri="{FF2B5EF4-FFF2-40B4-BE49-F238E27FC236}">
                    <a16:creationId xmlns:a16="http://schemas.microsoft.com/office/drawing/2014/main" id="{4CE8E5B6-06D8-A8E4-410E-247DBFAD2FBA}"/>
                  </a:ext>
                </a:extLst>
              </p:cNvPr>
              <p:cNvSpPr/>
              <p:nvPr/>
            </p:nvSpPr>
            <p:spPr>
              <a:xfrm>
                <a:off x="8535236" y="312971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36" name="Freeform 295">
                <a:extLst>
                  <a:ext uri="{FF2B5EF4-FFF2-40B4-BE49-F238E27FC236}">
                    <a16:creationId xmlns:a16="http://schemas.microsoft.com/office/drawing/2014/main" id="{DFE3E4CE-26E9-A5BB-B34F-1F570C80E9C3}"/>
                  </a:ext>
                </a:extLst>
              </p:cNvPr>
              <p:cNvSpPr/>
              <p:nvPr/>
            </p:nvSpPr>
            <p:spPr>
              <a:xfrm>
                <a:off x="8505094" y="3155008"/>
                <a:ext cx="74930" cy="10583"/>
              </a:xfrm>
              <a:custGeom>
                <a:avLst/>
                <a:gdLst>
                  <a:gd name="connsiteX0" fmla="*/ 0 w 74930"/>
                  <a:gd name="connsiteY0" fmla="*/ 0 h 10583"/>
                  <a:gd name="connsiteX1" fmla="*/ 74930 w 74930"/>
                  <a:gd name="connsiteY1" fmla="*/ 0 h 10583"/>
                </a:gdLst>
                <a:ahLst/>
                <a:cxnLst>
                  <a:cxn ang="0">
                    <a:pos x="connsiteX0" y="connsiteY0"/>
                  </a:cxn>
                  <a:cxn ang="0">
                    <a:pos x="connsiteX1" y="connsiteY1"/>
                  </a:cxn>
                </a:cxnLst>
                <a:rect l="l" t="t" r="r" b="b"/>
                <a:pathLst>
                  <a:path w="74930" h="10583">
                    <a:moveTo>
                      <a:pt x="0" y="0"/>
                    </a:moveTo>
                    <a:lnTo>
                      <a:pt x="74930"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37" name="Freeform 296">
                <a:extLst>
                  <a:ext uri="{FF2B5EF4-FFF2-40B4-BE49-F238E27FC236}">
                    <a16:creationId xmlns:a16="http://schemas.microsoft.com/office/drawing/2014/main" id="{D144F6BC-1DD2-3D91-7589-7094E4F8F9B2}"/>
                  </a:ext>
                </a:extLst>
              </p:cNvPr>
              <p:cNvSpPr/>
              <p:nvPr/>
            </p:nvSpPr>
            <p:spPr>
              <a:xfrm>
                <a:off x="8542559" y="312971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38" name="Freeform 297">
                <a:extLst>
                  <a:ext uri="{FF2B5EF4-FFF2-40B4-BE49-F238E27FC236}">
                    <a16:creationId xmlns:a16="http://schemas.microsoft.com/office/drawing/2014/main" id="{793996CB-5CA9-BE31-FC00-548C350307AC}"/>
                  </a:ext>
                </a:extLst>
              </p:cNvPr>
              <p:cNvSpPr/>
              <p:nvPr/>
            </p:nvSpPr>
            <p:spPr>
              <a:xfrm>
                <a:off x="8512418" y="3155008"/>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39" name="Freeform 298">
                <a:extLst>
                  <a:ext uri="{FF2B5EF4-FFF2-40B4-BE49-F238E27FC236}">
                    <a16:creationId xmlns:a16="http://schemas.microsoft.com/office/drawing/2014/main" id="{5229BA3F-1F11-F809-0E9F-0EF0D2D54C81}"/>
                  </a:ext>
                </a:extLst>
              </p:cNvPr>
              <p:cNvSpPr/>
              <p:nvPr/>
            </p:nvSpPr>
            <p:spPr>
              <a:xfrm>
                <a:off x="8549883" y="312971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40" name="Freeform 299">
                <a:extLst>
                  <a:ext uri="{FF2B5EF4-FFF2-40B4-BE49-F238E27FC236}">
                    <a16:creationId xmlns:a16="http://schemas.microsoft.com/office/drawing/2014/main" id="{B044F40C-A0F3-DF77-885E-45F654D64FEA}"/>
                  </a:ext>
                </a:extLst>
              </p:cNvPr>
              <p:cNvSpPr/>
              <p:nvPr/>
            </p:nvSpPr>
            <p:spPr>
              <a:xfrm>
                <a:off x="8548888" y="3155008"/>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41" name="Freeform 300">
                <a:extLst>
                  <a:ext uri="{FF2B5EF4-FFF2-40B4-BE49-F238E27FC236}">
                    <a16:creationId xmlns:a16="http://schemas.microsoft.com/office/drawing/2014/main" id="{25F101DC-83CC-95EA-5512-E59D71A4E17C}"/>
                  </a:ext>
                </a:extLst>
              </p:cNvPr>
              <p:cNvSpPr/>
              <p:nvPr/>
            </p:nvSpPr>
            <p:spPr>
              <a:xfrm>
                <a:off x="8586353" y="312971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42" name="Freeform 301">
                <a:extLst>
                  <a:ext uri="{FF2B5EF4-FFF2-40B4-BE49-F238E27FC236}">
                    <a16:creationId xmlns:a16="http://schemas.microsoft.com/office/drawing/2014/main" id="{9F7B0AA2-E200-8803-3F53-8F5054E6F2C3}"/>
                  </a:ext>
                </a:extLst>
              </p:cNvPr>
              <p:cNvSpPr/>
              <p:nvPr/>
            </p:nvSpPr>
            <p:spPr>
              <a:xfrm>
                <a:off x="8570870" y="3155008"/>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43" name="Freeform 302">
                <a:extLst>
                  <a:ext uri="{FF2B5EF4-FFF2-40B4-BE49-F238E27FC236}">
                    <a16:creationId xmlns:a16="http://schemas.microsoft.com/office/drawing/2014/main" id="{02A884A1-CF84-B361-42F2-B2E99DB9945A}"/>
                  </a:ext>
                </a:extLst>
              </p:cNvPr>
              <p:cNvSpPr/>
              <p:nvPr/>
            </p:nvSpPr>
            <p:spPr>
              <a:xfrm>
                <a:off x="8608335" y="312971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44" name="Freeform 303">
                <a:extLst>
                  <a:ext uri="{FF2B5EF4-FFF2-40B4-BE49-F238E27FC236}">
                    <a16:creationId xmlns:a16="http://schemas.microsoft.com/office/drawing/2014/main" id="{28BFF9E5-F42A-15C4-E4A7-B0F9673227F0}"/>
                  </a:ext>
                </a:extLst>
              </p:cNvPr>
              <p:cNvSpPr/>
              <p:nvPr/>
            </p:nvSpPr>
            <p:spPr>
              <a:xfrm>
                <a:off x="8585528" y="3155008"/>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45" name="Freeform 304">
                <a:extLst>
                  <a:ext uri="{FF2B5EF4-FFF2-40B4-BE49-F238E27FC236}">
                    <a16:creationId xmlns:a16="http://schemas.microsoft.com/office/drawing/2014/main" id="{7DC6A034-F968-0DDF-35A4-F755A54361AD}"/>
                  </a:ext>
                </a:extLst>
              </p:cNvPr>
              <p:cNvSpPr/>
              <p:nvPr/>
            </p:nvSpPr>
            <p:spPr>
              <a:xfrm>
                <a:off x="8622993" y="312971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46" name="Freeform 305">
                <a:extLst>
                  <a:ext uri="{FF2B5EF4-FFF2-40B4-BE49-F238E27FC236}">
                    <a16:creationId xmlns:a16="http://schemas.microsoft.com/office/drawing/2014/main" id="{21CB3EC2-AF30-DA11-C0C9-8720F37582D6}"/>
                  </a:ext>
                </a:extLst>
              </p:cNvPr>
              <p:cNvSpPr/>
              <p:nvPr/>
            </p:nvSpPr>
            <p:spPr>
              <a:xfrm>
                <a:off x="8585528" y="3155008"/>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47" name="Freeform 306">
                <a:extLst>
                  <a:ext uri="{FF2B5EF4-FFF2-40B4-BE49-F238E27FC236}">
                    <a16:creationId xmlns:a16="http://schemas.microsoft.com/office/drawing/2014/main" id="{3C5DF056-79B3-9A44-B1BC-452709F38C01}"/>
                  </a:ext>
                </a:extLst>
              </p:cNvPr>
              <p:cNvSpPr/>
              <p:nvPr/>
            </p:nvSpPr>
            <p:spPr>
              <a:xfrm>
                <a:off x="8622993" y="312971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48" name="Freeform 307">
                <a:extLst>
                  <a:ext uri="{FF2B5EF4-FFF2-40B4-BE49-F238E27FC236}">
                    <a16:creationId xmlns:a16="http://schemas.microsoft.com/office/drawing/2014/main" id="{E6DDA358-7043-E19A-D15B-8CB786397A0C}"/>
                  </a:ext>
                </a:extLst>
              </p:cNvPr>
              <p:cNvSpPr/>
              <p:nvPr/>
            </p:nvSpPr>
            <p:spPr>
              <a:xfrm>
                <a:off x="8592851" y="3155008"/>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49" name="Freeform 308">
                <a:extLst>
                  <a:ext uri="{FF2B5EF4-FFF2-40B4-BE49-F238E27FC236}">
                    <a16:creationId xmlns:a16="http://schemas.microsoft.com/office/drawing/2014/main" id="{81E45956-10BB-85DF-5AEC-570FE7C1B147}"/>
                  </a:ext>
                </a:extLst>
              </p:cNvPr>
              <p:cNvSpPr/>
              <p:nvPr/>
            </p:nvSpPr>
            <p:spPr>
              <a:xfrm>
                <a:off x="8630327" y="312971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50" name="Freeform 309">
                <a:extLst>
                  <a:ext uri="{FF2B5EF4-FFF2-40B4-BE49-F238E27FC236}">
                    <a16:creationId xmlns:a16="http://schemas.microsoft.com/office/drawing/2014/main" id="{44D3548E-BA1E-5DA1-94D6-0C9329402E45}"/>
                  </a:ext>
                </a:extLst>
              </p:cNvPr>
              <p:cNvSpPr/>
              <p:nvPr/>
            </p:nvSpPr>
            <p:spPr>
              <a:xfrm>
                <a:off x="8607340" y="3155008"/>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51" name="Freeform 310">
                <a:extLst>
                  <a:ext uri="{FF2B5EF4-FFF2-40B4-BE49-F238E27FC236}">
                    <a16:creationId xmlns:a16="http://schemas.microsoft.com/office/drawing/2014/main" id="{F6128987-6375-EE2F-1B6B-2DC05CBDAC07}"/>
                  </a:ext>
                </a:extLst>
              </p:cNvPr>
              <p:cNvSpPr/>
              <p:nvPr/>
            </p:nvSpPr>
            <p:spPr>
              <a:xfrm>
                <a:off x="8644815" y="312971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52" name="Freeform 311">
                <a:extLst>
                  <a:ext uri="{FF2B5EF4-FFF2-40B4-BE49-F238E27FC236}">
                    <a16:creationId xmlns:a16="http://schemas.microsoft.com/office/drawing/2014/main" id="{E084A8D8-6742-DE81-BBBB-A5EA830F2C13}"/>
                  </a:ext>
                </a:extLst>
              </p:cNvPr>
              <p:cNvSpPr/>
              <p:nvPr/>
            </p:nvSpPr>
            <p:spPr>
              <a:xfrm>
                <a:off x="8636656" y="3155008"/>
                <a:ext cx="74930" cy="10583"/>
              </a:xfrm>
              <a:custGeom>
                <a:avLst/>
                <a:gdLst>
                  <a:gd name="connsiteX0" fmla="*/ 0 w 74930"/>
                  <a:gd name="connsiteY0" fmla="*/ 0 h 10583"/>
                  <a:gd name="connsiteX1" fmla="*/ 74930 w 74930"/>
                  <a:gd name="connsiteY1" fmla="*/ 0 h 10583"/>
                </a:gdLst>
                <a:ahLst/>
                <a:cxnLst>
                  <a:cxn ang="0">
                    <a:pos x="connsiteX0" y="connsiteY0"/>
                  </a:cxn>
                  <a:cxn ang="0">
                    <a:pos x="connsiteX1" y="connsiteY1"/>
                  </a:cxn>
                </a:cxnLst>
                <a:rect l="l" t="t" r="r" b="b"/>
                <a:pathLst>
                  <a:path w="74930" h="10583">
                    <a:moveTo>
                      <a:pt x="0" y="0"/>
                    </a:moveTo>
                    <a:lnTo>
                      <a:pt x="74930"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53" name="Freeform 312">
                <a:extLst>
                  <a:ext uri="{FF2B5EF4-FFF2-40B4-BE49-F238E27FC236}">
                    <a16:creationId xmlns:a16="http://schemas.microsoft.com/office/drawing/2014/main" id="{D5CDBAE5-3493-C0DF-D282-3949129E0008}"/>
                  </a:ext>
                </a:extLst>
              </p:cNvPr>
              <p:cNvSpPr/>
              <p:nvPr/>
            </p:nvSpPr>
            <p:spPr>
              <a:xfrm>
                <a:off x="8674121" y="312971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54" name="Freeform 313">
                <a:extLst>
                  <a:ext uri="{FF2B5EF4-FFF2-40B4-BE49-F238E27FC236}">
                    <a16:creationId xmlns:a16="http://schemas.microsoft.com/office/drawing/2014/main" id="{FBAB517E-8544-95F9-99B6-3EB2164587CC}"/>
                  </a:ext>
                </a:extLst>
              </p:cNvPr>
              <p:cNvSpPr/>
              <p:nvPr/>
            </p:nvSpPr>
            <p:spPr>
              <a:xfrm>
                <a:off x="8643979" y="3155008"/>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55" name="Freeform 314">
                <a:extLst>
                  <a:ext uri="{FF2B5EF4-FFF2-40B4-BE49-F238E27FC236}">
                    <a16:creationId xmlns:a16="http://schemas.microsoft.com/office/drawing/2014/main" id="{AC073706-E6B5-513D-2F64-3E0CF9448321}"/>
                  </a:ext>
                </a:extLst>
              </p:cNvPr>
              <p:cNvSpPr/>
              <p:nvPr/>
            </p:nvSpPr>
            <p:spPr>
              <a:xfrm>
                <a:off x="8681444" y="312971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56" name="Freeform 315">
                <a:extLst>
                  <a:ext uri="{FF2B5EF4-FFF2-40B4-BE49-F238E27FC236}">
                    <a16:creationId xmlns:a16="http://schemas.microsoft.com/office/drawing/2014/main" id="{556DD6D5-EF71-C66D-C804-7E54243A0777}"/>
                  </a:ext>
                </a:extLst>
              </p:cNvPr>
              <p:cNvSpPr/>
              <p:nvPr/>
            </p:nvSpPr>
            <p:spPr>
              <a:xfrm>
                <a:off x="8812011" y="3155008"/>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57" name="Freeform 316">
                <a:extLst>
                  <a:ext uri="{FF2B5EF4-FFF2-40B4-BE49-F238E27FC236}">
                    <a16:creationId xmlns:a16="http://schemas.microsoft.com/office/drawing/2014/main" id="{9C3A7B1E-1D1E-0372-C697-EB37CD4A5EEE}"/>
                  </a:ext>
                </a:extLst>
              </p:cNvPr>
              <p:cNvSpPr/>
              <p:nvPr/>
            </p:nvSpPr>
            <p:spPr>
              <a:xfrm>
                <a:off x="8849476" y="312971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58" name="Freeform 317">
                <a:extLst>
                  <a:ext uri="{FF2B5EF4-FFF2-40B4-BE49-F238E27FC236}">
                    <a16:creationId xmlns:a16="http://schemas.microsoft.com/office/drawing/2014/main" id="{8F766C68-15EE-14AE-C383-63E8C3590238}"/>
                  </a:ext>
                </a:extLst>
              </p:cNvPr>
              <p:cNvSpPr/>
              <p:nvPr/>
            </p:nvSpPr>
            <p:spPr>
              <a:xfrm>
                <a:off x="8826500" y="3155008"/>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59" name="Freeform 318">
                <a:extLst>
                  <a:ext uri="{FF2B5EF4-FFF2-40B4-BE49-F238E27FC236}">
                    <a16:creationId xmlns:a16="http://schemas.microsoft.com/office/drawing/2014/main" id="{3B757959-5A5A-CD14-F119-A437C59712C0}"/>
                  </a:ext>
                </a:extLst>
              </p:cNvPr>
              <p:cNvSpPr/>
              <p:nvPr/>
            </p:nvSpPr>
            <p:spPr>
              <a:xfrm>
                <a:off x="8863965" y="312971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60" name="Freeform 319">
                <a:extLst>
                  <a:ext uri="{FF2B5EF4-FFF2-40B4-BE49-F238E27FC236}">
                    <a16:creationId xmlns:a16="http://schemas.microsoft.com/office/drawing/2014/main" id="{9537BD02-BFD2-9CC3-A784-F90612421C36}"/>
                  </a:ext>
                </a:extLst>
              </p:cNvPr>
              <p:cNvSpPr/>
              <p:nvPr/>
            </p:nvSpPr>
            <p:spPr>
              <a:xfrm>
                <a:off x="8833823" y="3155008"/>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61" name="Freeform 320">
                <a:extLst>
                  <a:ext uri="{FF2B5EF4-FFF2-40B4-BE49-F238E27FC236}">
                    <a16:creationId xmlns:a16="http://schemas.microsoft.com/office/drawing/2014/main" id="{50496F4F-1D49-188F-7FAA-EA1695A709C9}"/>
                  </a:ext>
                </a:extLst>
              </p:cNvPr>
              <p:cNvSpPr/>
              <p:nvPr/>
            </p:nvSpPr>
            <p:spPr>
              <a:xfrm>
                <a:off x="8871299" y="312971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62" name="Freeform 321">
                <a:extLst>
                  <a:ext uri="{FF2B5EF4-FFF2-40B4-BE49-F238E27FC236}">
                    <a16:creationId xmlns:a16="http://schemas.microsoft.com/office/drawing/2014/main" id="{67DA6B89-6797-EB4A-FC05-F29568A2B04F}"/>
                  </a:ext>
                </a:extLst>
              </p:cNvPr>
              <p:cNvSpPr/>
              <p:nvPr/>
            </p:nvSpPr>
            <p:spPr>
              <a:xfrm>
                <a:off x="8863139" y="3155008"/>
                <a:ext cx="74930" cy="10583"/>
              </a:xfrm>
              <a:custGeom>
                <a:avLst/>
                <a:gdLst>
                  <a:gd name="connsiteX0" fmla="*/ 0 w 74930"/>
                  <a:gd name="connsiteY0" fmla="*/ 0 h 10583"/>
                  <a:gd name="connsiteX1" fmla="*/ 74930 w 74930"/>
                  <a:gd name="connsiteY1" fmla="*/ 0 h 10583"/>
                </a:gdLst>
                <a:ahLst/>
                <a:cxnLst>
                  <a:cxn ang="0">
                    <a:pos x="connsiteX0" y="connsiteY0"/>
                  </a:cxn>
                  <a:cxn ang="0">
                    <a:pos x="connsiteX1" y="connsiteY1"/>
                  </a:cxn>
                </a:cxnLst>
                <a:rect l="l" t="t" r="r" b="b"/>
                <a:pathLst>
                  <a:path w="74930" h="10583">
                    <a:moveTo>
                      <a:pt x="0" y="0"/>
                    </a:moveTo>
                    <a:lnTo>
                      <a:pt x="74930"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63" name="Freeform 322">
                <a:extLst>
                  <a:ext uri="{FF2B5EF4-FFF2-40B4-BE49-F238E27FC236}">
                    <a16:creationId xmlns:a16="http://schemas.microsoft.com/office/drawing/2014/main" id="{A71344FA-A127-EFC6-E7DB-993A9CB4C506}"/>
                  </a:ext>
                </a:extLst>
              </p:cNvPr>
              <p:cNvSpPr/>
              <p:nvPr/>
            </p:nvSpPr>
            <p:spPr>
              <a:xfrm>
                <a:off x="8900604" y="312971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64" name="Freeform 323">
                <a:extLst>
                  <a:ext uri="{FF2B5EF4-FFF2-40B4-BE49-F238E27FC236}">
                    <a16:creationId xmlns:a16="http://schemas.microsoft.com/office/drawing/2014/main" id="{A537D416-ED6F-6E6D-A583-D2BAAC5E2232}"/>
                  </a:ext>
                </a:extLst>
              </p:cNvPr>
              <p:cNvSpPr/>
              <p:nvPr/>
            </p:nvSpPr>
            <p:spPr>
              <a:xfrm>
                <a:off x="8884951" y="3155008"/>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65" name="Freeform 324">
                <a:extLst>
                  <a:ext uri="{FF2B5EF4-FFF2-40B4-BE49-F238E27FC236}">
                    <a16:creationId xmlns:a16="http://schemas.microsoft.com/office/drawing/2014/main" id="{3B842D05-F21D-E0C0-79C7-1E013D7DB0E9}"/>
                  </a:ext>
                </a:extLst>
              </p:cNvPr>
              <p:cNvSpPr/>
              <p:nvPr/>
            </p:nvSpPr>
            <p:spPr>
              <a:xfrm>
                <a:off x="8922416" y="312971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66" name="Freeform 325">
                <a:extLst>
                  <a:ext uri="{FF2B5EF4-FFF2-40B4-BE49-F238E27FC236}">
                    <a16:creationId xmlns:a16="http://schemas.microsoft.com/office/drawing/2014/main" id="{3E3C3D13-2E54-30A7-9C6D-10D1C802C90A}"/>
                  </a:ext>
                </a:extLst>
              </p:cNvPr>
              <p:cNvSpPr/>
              <p:nvPr/>
            </p:nvSpPr>
            <p:spPr>
              <a:xfrm>
                <a:off x="8950727" y="3155008"/>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67" name="Freeform 326">
                <a:extLst>
                  <a:ext uri="{FF2B5EF4-FFF2-40B4-BE49-F238E27FC236}">
                    <a16:creationId xmlns:a16="http://schemas.microsoft.com/office/drawing/2014/main" id="{FDE1F304-5D5A-456E-DDBF-E84E42FDADB9}"/>
                  </a:ext>
                </a:extLst>
              </p:cNvPr>
              <p:cNvSpPr/>
              <p:nvPr/>
            </p:nvSpPr>
            <p:spPr>
              <a:xfrm>
                <a:off x="8988202" y="312971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68" name="Freeform 327">
                <a:extLst>
                  <a:ext uri="{FF2B5EF4-FFF2-40B4-BE49-F238E27FC236}">
                    <a16:creationId xmlns:a16="http://schemas.microsoft.com/office/drawing/2014/main" id="{9FB63C57-21E5-3010-B3C1-5E7908940B0C}"/>
                  </a:ext>
                </a:extLst>
              </p:cNvPr>
              <p:cNvSpPr/>
              <p:nvPr/>
            </p:nvSpPr>
            <p:spPr>
              <a:xfrm>
                <a:off x="9074964" y="3155008"/>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69" name="Freeform 328">
                <a:extLst>
                  <a:ext uri="{FF2B5EF4-FFF2-40B4-BE49-F238E27FC236}">
                    <a16:creationId xmlns:a16="http://schemas.microsoft.com/office/drawing/2014/main" id="{59CF8918-DC57-3BC8-7869-539C342B9C12}"/>
                  </a:ext>
                </a:extLst>
              </p:cNvPr>
              <p:cNvSpPr/>
              <p:nvPr/>
            </p:nvSpPr>
            <p:spPr>
              <a:xfrm>
                <a:off x="9112429" y="312971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70" name="Freeform 329">
                <a:extLst>
                  <a:ext uri="{FF2B5EF4-FFF2-40B4-BE49-F238E27FC236}">
                    <a16:creationId xmlns:a16="http://schemas.microsoft.com/office/drawing/2014/main" id="{FDBE897F-1D7E-8D57-1E17-DFC723DB2D2C}"/>
                  </a:ext>
                </a:extLst>
              </p:cNvPr>
              <p:cNvSpPr/>
              <p:nvPr/>
            </p:nvSpPr>
            <p:spPr>
              <a:xfrm>
                <a:off x="9140750" y="3155008"/>
                <a:ext cx="74930" cy="10583"/>
              </a:xfrm>
              <a:custGeom>
                <a:avLst/>
                <a:gdLst>
                  <a:gd name="connsiteX0" fmla="*/ 0 w 74930"/>
                  <a:gd name="connsiteY0" fmla="*/ 0 h 10583"/>
                  <a:gd name="connsiteX1" fmla="*/ 74930 w 74930"/>
                  <a:gd name="connsiteY1" fmla="*/ 0 h 10583"/>
                </a:gdLst>
                <a:ahLst/>
                <a:cxnLst>
                  <a:cxn ang="0">
                    <a:pos x="connsiteX0" y="connsiteY0"/>
                  </a:cxn>
                  <a:cxn ang="0">
                    <a:pos x="connsiteX1" y="connsiteY1"/>
                  </a:cxn>
                </a:cxnLst>
                <a:rect l="l" t="t" r="r" b="b"/>
                <a:pathLst>
                  <a:path w="74930" h="10583">
                    <a:moveTo>
                      <a:pt x="0" y="0"/>
                    </a:moveTo>
                    <a:lnTo>
                      <a:pt x="74930"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71" name="Freeform 330">
                <a:extLst>
                  <a:ext uri="{FF2B5EF4-FFF2-40B4-BE49-F238E27FC236}">
                    <a16:creationId xmlns:a16="http://schemas.microsoft.com/office/drawing/2014/main" id="{5573D70E-E59E-1088-A0D4-430A674EC018}"/>
                  </a:ext>
                </a:extLst>
              </p:cNvPr>
              <p:cNvSpPr/>
              <p:nvPr/>
            </p:nvSpPr>
            <p:spPr>
              <a:xfrm>
                <a:off x="9178215" y="312971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72" name="Freeform 331">
                <a:extLst>
                  <a:ext uri="{FF2B5EF4-FFF2-40B4-BE49-F238E27FC236}">
                    <a16:creationId xmlns:a16="http://schemas.microsoft.com/office/drawing/2014/main" id="{DA7FB7E8-18F1-6D84-205A-26F9C2621020}"/>
                  </a:ext>
                </a:extLst>
              </p:cNvPr>
              <p:cNvSpPr/>
              <p:nvPr/>
            </p:nvSpPr>
            <p:spPr>
              <a:xfrm>
                <a:off x="9169886" y="3155008"/>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73" name="Freeform 332">
                <a:extLst>
                  <a:ext uri="{FF2B5EF4-FFF2-40B4-BE49-F238E27FC236}">
                    <a16:creationId xmlns:a16="http://schemas.microsoft.com/office/drawing/2014/main" id="{B7A88E27-A377-93AC-A581-D259B5028E16}"/>
                  </a:ext>
                </a:extLst>
              </p:cNvPr>
              <p:cNvSpPr/>
              <p:nvPr/>
            </p:nvSpPr>
            <p:spPr>
              <a:xfrm>
                <a:off x="9207362" y="312971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74" name="Freeform 333">
                <a:extLst>
                  <a:ext uri="{FF2B5EF4-FFF2-40B4-BE49-F238E27FC236}">
                    <a16:creationId xmlns:a16="http://schemas.microsoft.com/office/drawing/2014/main" id="{88CBCB3E-8550-1726-67A8-13191BA0B501}"/>
                  </a:ext>
                </a:extLst>
              </p:cNvPr>
              <p:cNvSpPr/>
              <p:nvPr/>
            </p:nvSpPr>
            <p:spPr>
              <a:xfrm>
                <a:off x="9418351" y="3155008"/>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75" name="Freeform 334">
                <a:extLst>
                  <a:ext uri="{FF2B5EF4-FFF2-40B4-BE49-F238E27FC236}">
                    <a16:creationId xmlns:a16="http://schemas.microsoft.com/office/drawing/2014/main" id="{5AEA1B22-DC51-9E1B-1449-63B46A19B579}"/>
                  </a:ext>
                </a:extLst>
              </p:cNvPr>
              <p:cNvSpPr/>
              <p:nvPr/>
            </p:nvSpPr>
            <p:spPr>
              <a:xfrm>
                <a:off x="9455827" y="312971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76" name="Freeform 335">
                <a:extLst>
                  <a:ext uri="{FF2B5EF4-FFF2-40B4-BE49-F238E27FC236}">
                    <a16:creationId xmlns:a16="http://schemas.microsoft.com/office/drawing/2014/main" id="{98875168-9549-018B-51E7-A2EF9D86E014}"/>
                  </a:ext>
                </a:extLst>
              </p:cNvPr>
              <p:cNvSpPr/>
              <p:nvPr/>
            </p:nvSpPr>
            <p:spPr>
              <a:xfrm>
                <a:off x="9527931" y="3243696"/>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77" name="Freeform 336">
                <a:extLst>
                  <a:ext uri="{FF2B5EF4-FFF2-40B4-BE49-F238E27FC236}">
                    <a16:creationId xmlns:a16="http://schemas.microsoft.com/office/drawing/2014/main" id="{66494E69-168B-C6FB-8F53-0736B0791A8F}"/>
                  </a:ext>
                </a:extLst>
              </p:cNvPr>
              <p:cNvSpPr/>
              <p:nvPr/>
            </p:nvSpPr>
            <p:spPr>
              <a:xfrm>
                <a:off x="9565407" y="3218412"/>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78" name="Freeform 337">
                <a:extLst>
                  <a:ext uri="{FF2B5EF4-FFF2-40B4-BE49-F238E27FC236}">
                    <a16:creationId xmlns:a16="http://schemas.microsoft.com/office/drawing/2014/main" id="{696A7F53-39D8-31D9-3BE3-80209DB1E28E}"/>
                  </a:ext>
                </a:extLst>
              </p:cNvPr>
              <p:cNvSpPr/>
              <p:nvPr/>
            </p:nvSpPr>
            <p:spPr>
              <a:xfrm>
                <a:off x="9564401" y="3243696"/>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79" name="Freeform 338">
                <a:extLst>
                  <a:ext uri="{FF2B5EF4-FFF2-40B4-BE49-F238E27FC236}">
                    <a16:creationId xmlns:a16="http://schemas.microsoft.com/office/drawing/2014/main" id="{8AF42D02-2F8A-C490-F55D-BC3ECBB9F8CA}"/>
                  </a:ext>
                </a:extLst>
              </p:cNvPr>
              <p:cNvSpPr/>
              <p:nvPr/>
            </p:nvSpPr>
            <p:spPr>
              <a:xfrm>
                <a:off x="9601877" y="3218412"/>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80" name="Freeform 339">
                <a:extLst>
                  <a:ext uri="{FF2B5EF4-FFF2-40B4-BE49-F238E27FC236}">
                    <a16:creationId xmlns:a16="http://schemas.microsoft.com/office/drawing/2014/main" id="{8A7936FA-0DE8-0978-0C1F-566255A1D92C}"/>
                  </a:ext>
                </a:extLst>
              </p:cNvPr>
              <p:cNvSpPr/>
              <p:nvPr/>
            </p:nvSpPr>
            <p:spPr>
              <a:xfrm>
                <a:off x="9608206" y="3243696"/>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81" name="Freeform 340">
                <a:extLst>
                  <a:ext uri="{FF2B5EF4-FFF2-40B4-BE49-F238E27FC236}">
                    <a16:creationId xmlns:a16="http://schemas.microsoft.com/office/drawing/2014/main" id="{862B57A0-0C8E-E12B-BCB8-C466C8704827}"/>
                  </a:ext>
                </a:extLst>
              </p:cNvPr>
              <p:cNvSpPr/>
              <p:nvPr/>
            </p:nvSpPr>
            <p:spPr>
              <a:xfrm>
                <a:off x="9645671" y="3218412"/>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82" name="Freeform 341">
                <a:extLst>
                  <a:ext uri="{FF2B5EF4-FFF2-40B4-BE49-F238E27FC236}">
                    <a16:creationId xmlns:a16="http://schemas.microsoft.com/office/drawing/2014/main" id="{B984C682-2D2D-7733-BD4E-098B31813EFB}"/>
                  </a:ext>
                </a:extLst>
              </p:cNvPr>
              <p:cNvSpPr/>
              <p:nvPr/>
            </p:nvSpPr>
            <p:spPr>
              <a:xfrm>
                <a:off x="9615529" y="3243696"/>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83" name="Freeform 342">
                <a:extLst>
                  <a:ext uri="{FF2B5EF4-FFF2-40B4-BE49-F238E27FC236}">
                    <a16:creationId xmlns:a16="http://schemas.microsoft.com/office/drawing/2014/main" id="{2DE37670-B00E-177A-FA5D-CC30F2E842F6}"/>
                  </a:ext>
                </a:extLst>
              </p:cNvPr>
              <p:cNvSpPr/>
              <p:nvPr/>
            </p:nvSpPr>
            <p:spPr>
              <a:xfrm>
                <a:off x="9652994" y="3218412"/>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84" name="Freeform 343">
                <a:extLst>
                  <a:ext uri="{FF2B5EF4-FFF2-40B4-BE49-F238E27FC236}">
                    <a16:creationId xmlns:a16="http://schemas.microsoft.com/office/drawing/2014/main" id="{10B97C1B-64AC-93E2-80E1-9E9B922FC65C}"/>
                  </a:ext>
                </a:extLst>
              </p:cNvPr>
              <p:cNvSpPr/>
              <p:nvPr/>
            </p:nvSpPr>
            <p:spPr>
              <a:xfrm>
                <a:off x="9673981" y="3243696"/>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85" name="Freeform 344">
                <a:extLst>
                  <a:ext uri="{FF2B5EF4-FFF2-40B4-BE49-F238E27FC236}">
                    <a16:creationId xmlns:a16="http://schemas.microsoft.com/office/drawing/2014/main" id="{4D9DE5F7-7355-546C-AE09-6B531A7B693F}"/>
                  </a:ext>
                </a:extLst>
              </p:cNvPr>
              <p:cNvSpPr/>
              <p:nvPr/>
            </p:nvSpPr>
            <p:spPr>
              <a:xfrm>
                <a:off x="9711457" y="3218412"/>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86" name="Freeform 345">
                <a:extLst>
                  <a:ext uri="{FF2B5EF4-FFF2-40B4-BE49-F238E27FC236}">
                    <a16:creationId xmlns:a16="http://schemas.microsoft.com/office/drawing/2014/main" id="{CD5A5201-3342-23E7-5A3F-D06AADEC88A4}"/>
                  </a:ext>
                </a:extLst>
              </p:cNvPr>
              <p:cNvSpPr/>
              <p:nvPr/>
            </p:nvSpPr>
            <p:spPr>
              <a:xfrm>
                <a:off x="9776237" y="3366452"/>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87" name="Freeform 346">
                <a:extLst>
                  <a:ext uri="{FF2B5EF4-FFF2-40B4-BE49-F238E27FC236}">
                    <a16:creationId xmlns:a16="http://schemas.microsoft.com/office/drawing/2014/main" id="{F89652B2-CCE7-4726-A282-88B7E93D7F75}"/>
                  </a:ext>
                </a:extLst>
              </p:cNvPr>
              <p:cNvSpPr/>
              <p:nvPr/>
            </p:nvSpPr>
            <p:spPr>
              <a:xfrm>
                <a:off x="9813702" y="3341158"/>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88" name="Freeform 347">
                <a:extLst>
                  <a:ext uri="{FF2B5EF4-FFF2-40B4-BE49-F238E27FC236}">
                    <a16:creationId xmlns:a16="http://schemas.microsoft.com/office/drawing/2014/main" id="{BA612EE6-C239-0CC7-0085-06516E449B1D}"/>
                  </a:ext>
                </a:extLst>
              </p:cNvPr>
              <p:cNvSpPr/>
              <p:nvPr/>
            </p:nvSpPr>
            <p:spPr>
              <a:xfrm>
                <a:off x="9820031" y="3366452"/>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89" name="Freeform 348">
                <a:extLst>
                  <a:ext uri="{FF2B5EF4-FFF2-40B4-BE49-F238E27FC236}">
                    <a16:creationId xmlns:a16="http://schemas.microsoft.com/office/drawing/2014/main" id="{0600DEAF-7F8C-2EA7-8959-F9DE539CB621}"/>
                  </a:ext>
                </a:extLst>
              </p:cNvPr>
              <p:cNvSpPr/>
              <p:nvPr/>
            </p:nvSpPr>
            <p:spPr>
              <a:xfrm>
                <a:off x="9857496" y="3341158"/>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90" name="Freeform 349">
                <a:extLst>
                  <a:ext uri="{FF2B5EF4-FFF2-40B4-BE49-F238E27FC236}">
                    <a16:creationId xmlns:a16="http://schemas.microsoft.com/office/drawing/2014/main" id="{8094D13A-D322-669D-7A54-28A0E88FFCDF}"/>
                  </a:ext>
                </a:extLst>
              </p:cNvPr>
              <p:cNvSpPr/>
              <p:nvPr/>
            </p:nvSpPr>
            <p:spPr>
              <a:xfrm>
                <a:off x="9849336" y="3366452"/>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91" name="Freeform 350">
                <a:extLst>
                  <a:ext uri="{FF2B5EF4-FFF2-40B4-BE49-F238E27FC236}">
                    <a16:creationId xmlns:a16="http://schemas.microsoft.com/office/drawing/2014/main" id="{56463EB3-18F2-4F91-E006-3009E7257567}"/>
                  </a:ext>
                </a:extLst>
              </p:cNvPr>
              <p:cNvSpPr/>
              <p:nvPr/>
            </p:nvSpPr>
            <p:spPr>
              <a:xfrm>
                <a:off x="9886812" y="3341158"/>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92" name="Freeform 351">
                <a:extLst>
                  <a:ext uri="{FF2B5EF4-FFF2-40B4-BE49-F238E27FC236}">
                    <a16:creationId xmlns:a16="http://schemas.microsoft.com/office/drawing/2014/main" id="{B9838792-A39C-B811-CCCC-302B8FF2BBCA}"/>
                  </a:ext>
                </a:extLst>
              </p:cNvPr>
              <p:cNvSpPr/>
              <p:nvPr/>
            </p:nvSpPr>
            <p:spPr>
              <a:xfrm>
                <a:off x="9929611" y="3530123"/>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93" name="Freeform 352">
                <a:extLst>
                  <a:ext uri="{FF2B5EF4-FFF2-40B4-BE49-F238E27FC236}">
                    <a16:creationId xmlns:a16="http://schemas.microsoft.com/office/drawing/2014/main" id="{1C668BA7-C461-6D84-E313-F511D2A0D417}"/>
                  </a:ext>
                </a:extLst>
              </p:cNvPr>
              <p:cNvSpPr/>
              <p:nvPr/>
            </p:nvSpPr>
            <p:spPr>
              <a:xfrm>
                <a:off x="9967076" y="3504829"/>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94" name="Freeform 353">
                <a:extLst>
                  <a:ext uri="{FF2B5EF4-FFF2-40B4-BE49-F238E27FC236}">
                    <a16:creationId xmlns:a16="http://schemas.microsoft.com/office/drawing/2014/main" id="{08C3ADD3-0175-5916-9AE7-50DBCFBBD7BC}"/>
                  </a:ext>
                </a:extLst>
              </p:cNvPr>
              <p:cNvSpPr/>
              <p:nvPr/>
            </p:nvSpPr>
            <p:spPr>
              <a:xfrm>
                <a:off x="10039191" y="3530123"/>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95" name="Freeform 354">
                <a:extLst>
                  <a:ext uri="{FF2B5EF4-FFF2-40B4-BE49-F238E27FC236}">
                    <a16:creationId xmlns:a16="http://schemas.microsoft.com/office/drawing/2014/main" id="{85080839-87A1-B44B-233C-3B12654C9FA5}"/>
                  </a:ext>
                </a:extLst>
              </p:cNvPr>
              <p:cNvSpPr/>
              <p:nvPr/>
            </p:nvSpPr>
            <p:spPr>
              <a:xfrm>
                <a:off x="10076656" y="3504829"/>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96" name="Freeform 355">
                <a:extLst>
                  <a:ext uri="{FF2B5EF4-FFF2-40B4-BE49-F238E27FC236}">
                    <a16:creationId xmlns:a16="http://schemas.microsoft.com/office/drawing/2014/main" id="{8CE09624-2236-B2D2-3A08-1A545A764C66}"/>
                  </a:ext>
                </a:extLst>
              </p:cNvPr>
              <p:cNvSpPr/>
              <p:nvPr/>
            </p:nvSpPr>
            <p:spPr>
              <a:xfrm>
                <a:off x="10141606" y="3530123"/>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97" name="Freeform 356">
                <a:extLst>
                  <a:ext uri="{FF2B5EF4-FFF2-40B4-BE49-F238E27FC236}">
                    <a16:creationId xmlns:a16="http://schemas.microsoft.com/office/drawing/2014/main" id="{CD6F3BC1-039B-3296-251C-E452E75A61E5}"/>
                  </a:ext>
                </a:extLst>
              </p:cNvPr>
              <p:cNvSpPr/>
              <p:nvPr/>
            </p:nvSpPr>
            <p:spPr>
              <a:xfrm>
                <a:off x="10179071" y="3504829"/>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98" name="Freeform 357">
                <a:extLst>
                  <a:ext uri="{FF2B5EF4-FFF2-40B4-BE49-F238E27FC236}">
                    <a16:creationId xmlns:a16="http://schemas.microsoft.com/office/drawing/2014/main" id="{CA4D3576-C271-1958-AC91-6CDBF38C017F}"/>
                  </a:ext>
                </a:extLst>
              </p:cNvPr>
              <p:cNvSpPr/>
              <p:nvPr/>
            </p:nvSpPr>
            <p:spPr>
              <a:xfrm>
                <a:off x="10185400" y="3530123"/>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399" name="Freeform 358">
                <a:extLst>
                  <a:ext uri="{FF2B5EF4-FFF2-40B4-BE49-F238E27FC236}">
                    <a16:creationId xmlns:a16="http://schemas.microsoft.com/office/drawing/2014/main" id="{5E483C37-9F06-BD4C-DF7B-D115A8F44BE6}"/>
                  </a:ext>
                </a:extLst>
              </p:cNvPr>
              <p:cNvSpPr/>
              <p:nvPr/>
            </p:nvSpPr>
            <p:spPr>
              <a:xfrm>
                <a:off x="10222875" y="3504829"/>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400" name="Freeform 359">
                <a:extLst>
                  <a:ext uri="{FF2B5EF4-FFF2-40B4-BE49-F238E27FC236}">
                    <a16:creationId xmlns:a16="http://schemas.microsoft.com/office/drawing/2014/main" id="{D1230B1E-8823-13E8-022F-803D46371B03}"/>
                  </a:ext>
                </a:extLst>
              </p:cNvPr>
              <p:cNvSpPr/>
              <p:nvPr/>
            </p:nvSpPr>
            <p:spPr>
              <a:xfrm>
                <a:off x="10404559" y="3530123"/>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401" name="Freeform 360">
                <a:extLst>
                  <a:ext uri="{FF2B5EF4-FFF2-40B4-BE49-F238E27FC236}">
                    <a16:creationId xmlns:a16="http://schemas.microsoft.com/office/drawing/2014/main" id="{88C5DA4C-5DD7-C183-5CF7-F7E111B4E9D0}"/>
                  </a:ext>
                </a:extLst>
              </p:cNvPr>
              <p:cNvSpPr/>
              <p:nvPr/>
            </p:nvSpPr>
            <p:spPr>
              <a:xfrm>
                <a:off x="10442035" y="3504829"/>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402" name="Freeform 361">
                <a:extLst>
                  <a:ext uri="{FF2B5EF4-FFF2-40B4-BE49-F238E27FC236}">
                    <a16:creationId xmlns:a16="http://schemas.microsoft.com/office/drawing/2014/main" id="{6B6A3A89-67F8-AC4C-7F8C-7F9423D059FE}"/>
                  </a:ext>
                </a:extLst>
              </p:cNvPr>
              <p:cNvSpPr/>
              <p:nvPr/>
            </p:nvSpPr>
            <p:spPr>
              <a:xfrm>
                <a:off x="10411893" y="3530123"/>
                <a:ext cx="74929" cy="10583"/>
              </a:xfrm>
              <a:custGeom>
                <a:avLst/>
                <a:gdLst>
                  <a:gd name="connsiteX0" fmla="*/ 0 w 74929"/>
                  <a:gd name="connsiteY0" fmla="*/ 0 h 10583"/>
                  <a:gd name="connsiteX1" fmla="*/ 74930 w 74929"/>
                  <a:gd name="connsiteY1" fmla="*/ 0 h 10583"/>
                </a:gdLst>
                <a:ahLst/>
                <a:cxnLst>
                  <a:cxn ang="0">
                    <a:pos x="connsiteX0" y="connsiteY0"/>
                  </a:cxn>
                  <a:cxn ang="0">
                    <a:pos x="connsiteX1" y="connsiteY1"/>
                  </a:cxn>
                </a:cxnLst>
                <a:rect l="l" t="t" r="r" b="b"/>
                <a:pathLst>
                  <a:path w="74929" h="10583">
                    <a:moveTo>
                      <a:pt x="0" y="0"/>
                    </a:moveTo>
                    <a:lnTo>
                      <a:pt x="74930"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403" name="Freeform 362">
                <a:extLst>
                  <a:ext uri="{FF2B5EF4-FFF2-40B4-BE49-F238E27FC236}">
                    <a16:creationId xmlns:a16="http://schemas.microsoft.com/office/drawing/2014/main" id="{3A899E71-67D9-D01A-AB14-27FB52510B69}"/>
                  </a:ext>
                </a:extLst>
              </p:cNvPr>
              <p:cNvSpPr/>
              <p:nvPr/>
            </p:nvSpPr>
            <p:spPr>
              <a:xfrm>
                <a:off x="10449358" y="3504829"/>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404" name="Freeform 363">
                <a:extLst>
                  <a:ext uri="{FF2B5EF4-FFF2-40B4-BE49-F238E27FC236}">
                    <a16:creationId xmlns:a16="http://schemas.microsoft.com/office/drawing/2014/main" id="{C425D56E-8D6A-EB52-B6F6-3DB073045107}"/>
                  </a:ext>
                </a:extLst>
              </p:cNvPr>
              <p:cNvSpPr/>
              <p:nvPr/>
            </p:nvSpPr>
            <p:spPr>
              <a:xfrm>
                <a:off x="10638366" y="3530123"/>
                <a:ext cx="74929" cy="10583"/>
              </a:xfrm>
              <a:custGeom>
                <a:avLst/>
                <a:gdLst>
                  <a:gd name="connsiteX0" fmla="*/ 0 w 74929"/>
                  <a:gd name="connsiteY0" fmla="*/ 0 h 10583"/>
                  <a:gd name="connsiteX1" fmla="*/ 74930 w 74929"/>
                  <a:gd name="connsiteY1" fmla="*/ 0 h 10583"/>
                </a:gdLst>
                <a:ahLst/>
                <a:cxnLst>
                  <a:cxn ang="0">
                    <a:pos x="connsiteX0" y="connsiteY0"/>
                  </a:cxn>
                  <a:cxn ang="0">
                    <a:pos x="connsiteX1" y="connsiteY1"/>
                  </a:cxn>
                </a:cxnLst>
                <a:rect l="l" t="t" r="r" b="b"/>
                <a:pathLst>
                  <a:path w="74929" h="10583">
                    <a:moveTo>
                      <a:pt x="0" y="0"/>
                    </a:moveTo>
                    <a:lnTo>
                      <a:pt x="74930"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405" name="Freeform 364">
                <a:extLst>
                  <a:ext uri="{FF2B5EF4-FFF2-40B4-BE49-F238E27FC236}">
                    <a16:creationId xmlns:a16="http://schemas.microsoft.com/office/drawing/2014/main" id="{F01F392C-7011-0EEA-DE48-DE0263770FB8}"/>
                  </a:ext>
                </a:extLst>
              </p:cNvPr>
              <p:cNvSpPr/>
              <p:nvPr/>
            </p:nvSpPr>
            <p:spPr>
              <a:xfrm>
                <a:off x="10675831" y="3504829"/>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406" name="Freeform 365">
                <a:extLst>
                  <a:ext uri="{FF2B5EF4-FFF2-40B4-BE49-F238E27FC236}">
                    <a16:creationId xmlns:a16="http://schemas.microsoft.com/office/drawing/2014/main" id="{B2BDE353-9FA6-E710-D308-379E9131A33E}"/>
                  </a:ext>
                </a:extLst>
              </p:cNvPr>
              <p:cNvSpPr/>
              <p:nvPr/>
            </p:nvSpPr>
            <p:spPr>
              <a:xfrm>
                <a:off x="11032701" y="3530123"/>
                <a:ext cx="74929" cy="10583"/>
              </a:xfrm>
              <a:custGeom>
                <a:avLst/>
                <a:gdLst>
                  <a:gd name="connsiteX0" fmla="*/ 0 w 74929"/>
                  <a:gd name="connsiteY0" fmla="*/ 0 h 10583"/>
                  <a:gd name="connsiteX1" fmla="*/ 74930 w 74929"/>
                  <a:gd name="connsiteY1" fmla="*/ 0 h 10583"/>
                </a:gdLst>
                <a:ahLst/>
                <a:cxnLst>
                  <a:cxn ang="0">
                    <a:pos x="connsiteX0" y="connsiteY0"/>
                  </a:cxn>
                  <a:cxn ang="0">
                    <a:pos x="connsiteX1" y="connsiteY1"/>
                  </a:cxn>
                </a:cxnLst>
                <a:rect l="l" t="t" r="r" b="b"/>
                <a:pathLst>
                  <a:path w="74929" h="10583">
                    <a:moveTo>
                      <a:pt x="0" y="0"/>
                    </a:moveTo>
                    <a:lnTo>
                      <a:pt x="74930"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407" name="Freeform 366">
                <a:extLst>
                  <a:ext uri="{FF2B5EF4-FFF2-40B4-BE49-F238E27FC236}">
                    <a16:creationId xmlns:a16="http://schemas.microsoft.com/office/drawing/2014/main" id="{27B1D733-FFD7-645F-BF09-F0EE5CE0E852}"/>
                  </a:ext>
                </a:extLst>
              </p:cNvPr>
              <p:cNvSpPr/>
              <p:nvPr/>
            </p:nvSpPr>
            <p:spPr>
              <a:xfrm>
                <a:off x="11070166" y="3504829"/>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grpSp>
        <p:grpSp>
          <p:nvGrpSpPr>
            <p:cNvPr id="721" name="Graphic 3">
              <a:extLst>
                <a:ext uri="{FF2B5EF4-FFF2-40B4-BE49-F238E27FC236}">
                  <a16:creationId xmlns:a16="http://schemas.microsoft.com/office/drawing/2014/main" id="{6B47B3AF-0E6D-2657-C97C-EF347D9436EA}"/>
                </a:ext>
              </a:extLst>
            </p:cNvPr>
            <p:cNvGrpSpPr/>
            <p:nvPr/>
          </p:nvGrpSpPr>
          <p:grpSpPr>
            <a:xfrm>
              <a:off x="1569879" y="1276700"/>
              <a:ext cx="8983937" cy="3132426"/>
              <a:chOff x="1491985" y="1205155"/>
              <a:chExt cx="9995482" cy="3206486"/>
            </a:xfrm>
            <a:noFill/>
          </p:grpSpPr>
          <p:sp>
            <p:nvSpPr>
              <p:cNvPr id="933" name="Freeform 368">
                <a:extLst>
                  <a:ext uri="{FF2B5EF4-FFF2-40B4-BE49-F238E27FC236}">
                    <a16:creationId xmlns:a16="http://schemas.microsoft.com/office/drawing/2014/main" id="{540B520A-F4A1-3D87-8DCC-1057C84A355D}"/>
                  </a:ext>
                </a:extLst>
              </p:cNvPr>
              <p:cNvSpPr/>
              <p:nvPr/>
            </p:nvSpPr>
            <p:spPr>
              <a:xfrm>
                <a:off x="1522137" y="1230450"/>
                <a:ext cx="9927971" cy="3155897"/>
              </a:xfrm>
              <a:custGeom>
                <a:avLst/>
                <a:gdLst>
                  <a:gd name="connsiteX0" fmla="*/ 0 w 9927971"/>
                  <a:gd name="connsiteY0" fmla="*/ 0 h 3155897"/>
                  <a:gd name="connsiteX1" fmla="*/ 58462 w 9927971"/>
                  <a:gd name="connsiteY1" fmla="*/ 0 h 3155897"/>
                  <a:gd name="connsiteX2" fmla="*/ 58462 w 9927971"/>
                  <a:gd name="connsiteY2" fmla="*/ 14044 h 3155897"/>
                  <a:gd name="connsiteX3" fmla="*/ 189950 w 9927971"/>
                  <a:gd name="connsiteY3" fmla="*/ 14044 h 3155897"/>
                  <a:gd name="connsiteX4" fmla="*/ 189950 w 9927971"/>
                  <a:gd name="connsiteY4" fmla="*/ 28099 h 3155897"/>
                  <a:gd name="connsiteX5" fmla="*/ 211868 w 9927971"/>
                  <a:gd name="connsiteY5" fmla="*/ 28099 h 3155897"/>
                  <a:gd name="connsiteX6" fmla="*/ 211868 w 9927971"/>
                  <a:gd name="connsiteY6" fmla="*/ 42153 h 3155897"/>
                  <a:gd name="connsiteX7" fmla="*/ 233786 w 9927971"/>
                  <a:gd name="connsiteY7" fmla="*/ 42153 h 3155897"/>
                  <a:gd name="connsiteX8" fmla="*/ 233786 w 9927971"/>
                  <a:gd name="connsiteY8" fmla="*/ 56314 h 3155897"/>
                  <a:gd name="connsiteX9" fmla="*/ 270351 w 9927971"/>
                  <a:gd name="connsiteY9" fmla="*/ 56314 h 3155897"/>
                  <a:gd name="connsiteX10" fmla="*/ 270351 w 9927971"/>
                  <a:gd name="connsiteY10" fmla="*/ 70369 h 3155897"/>
                  <a:gd name="connsiteX11" fmla="*/ 277685 w 9927971"/>
                  <a:gd name="connsiteY11" fmla="*/ 70369 h 3155897"/>
                  <a:gd name="connsiteX12" fmla="*/ 277685 w 9927971"/>
                  <a:gd name="connsiteY12" fmla="*/ 112850 h 3155897"/>
                  <a:gd name="connsiteX13" fmla="*/ 284840 w 9927971"/>
                  <a:gd name="connsiteY13" fmla="*/ 112850 h 3155897"/>
                  <a:gd name="connsiteX14" fmla="*/ 284840 w 9927971"/>
                  <a:gd name="connsiteY14" fmla="*/ 183674 h 3155897"/>
                  <a:gd name="connsiteX15" fmla="*/ 292174 w 9927971"/>
                  <a:gd name="connsiteY15" fmla="*/ 183674 h 3155897"/>
                  <a:gd name="connsiteX16" fmla="*/ 292174 w 9927971"/>
                  <a:gd name="connsiteY16" fmla="*/ 197834 h 3155897"/>
                  <a:gd name="connsiteX17" fmla="*/ 299498 w 9927971"/>
                  <a:gd name="connsiteY17" fmla="*/ 197834 h 3155897"/>
                  <a:gd name="connsiteX18" fmla="*/ 299498 w 9927971"/>
                  <a:gd name="connsiteY18" fmla="*/ 325755 h 3155897"/>
                  <a:gd name="connsiteX19" fmla="*/ 306821 w 9927971"/>
                  <a:gd name="connsiteY19" fmla="*/ 325755 h 3155897"/>
                  <a:gd name="connsiteX20" fmla="*/ 306821 w 9927971"/>
                  <a:gd name="connsiteY20" fmla="*/ 368586 h 3155897"/>
                  <a:gd name="connsiteX21" fmla="*/ 314156 w 9927971"/>
                  <a:gd name="connsiteY21" fmla="*/ 368586 h 3155897"/>
                  <a:gd name="connsiteX22" fmla="*/ 314156 w 9927971"/>
                  <a:gd name="connsiteY22" fmla="*/ 440976 h 3155897"/>
                  <a:gd name="connsiteX23" fmla="*/ 321479 w 9927971"/>
                  <a:gd name="connsiteY23" fmla="*/ 440976 h 3155897"/>
                  <a:gd name="connsiteX24" fmla="*/ 321479 w 9927971"/>
                  <a:gd name="connsiteY24" fmla="*/ 455475 h 3155897"/>
                  <a:gd name="connsiteX25" fmla="*/ 328803 w 9927971"/>
                  <a:gd name="connsiteY25" fmla="*/ 455475 h 3155897"/>
                  <a:gd name="connsiteX26" fmla="*/ 328803 w 9927971"/>
                  <a:gd name="connsiteY26" fmla="*/ 499322 h 3155897"/>
                  <a:gd name="connsiteX27" fmla="*/ 336137 w 9927971"/>
                  <a:gd name="connsiteY27" fmla="*/ 499322 h 3155897"/>
                  <a:gd name="connsiteX28" fmla="*/ 336137 w 9927971"/>
                  <a:gd name="connsiteY28" fmla="*/ 513821 h 3155897"/>
                  <a:gd name="connsiteX29" fmla="*/ 343292 w 9927971"/>
                  <a:gd name="connsiteY29" fmla="*/ 513821 h 3155897"/>
                  <a:gd name="connsiteX30" fmla="*/ 343292 w 9927971"/>
                  <a:gd name="connsiteY30" fmla="*/ 543041 h 3155897"/>
                  <a:gd name="connsiteX31" fmla="*/ 357949 w 9927971"/>
                  <a:gd name="connsiteY31" fmla="*/ 543041 h 3155897"/>
                  <a:gd name="connsiteX32" fmla="*/ 357949 w 9927971"/>
                  <a:gd name="connsiteY32" fmla="*/ 557773 h 3155897"/>
                  <a:gd name="connsiteX33" fmla="*/ 365273 w 9927971"/>
                  <a:gd name="connsiteY33" fmla="*/ 557773 h 3155897"/>
                  <a:gd name="connsiteX34" fmla="*/ 365273 w 9927971"/>
                  <a:gd name="connsiteY34" fmla="*/ 587111 h 3155897"/>
                  <a:gd name="connsiteX35" fmla="*/ 372607 w 9927971"/>
                  <a:gd name="connsiteY35" fmla="*/ 587111 h 3155897"/>
                  <a:gd name="connsiteX36" fmla="*/ 372607 w 9927971"/>
                  <a:gd name="connsiteY36" fmla="*/ 601726 h 3155897"/>
                  <a:gd name="connsiteX37" fmla="*/ 416401 w 9927971"/>
                  <a:gd name="connsiteY37" fmla="*/ 601726 h 3155897"/>
                  <a:gd name="connsiteX38" fmla="*/ 416401 w 9927971"/>
                  <a:gd name="connsiteY38" fmla="*/ 616447 h 3155897"/>
                  <a:gd name="connsiteX39" fmla="*/ 423735 w 9927971"/>
                  <a:gd name="connsiteY39" fmla="*/ 616447 h 3155897"/>
                  <a:gd name="connsiteX40" fmla="*/ 423735 w 9927971"/>
                  <a:gd name="connsiteY40" fmla="*/ 631063 h 3155897"/>
                  <a:gd name="connsiteX41" fmla="*/ 438383 w 9927971"/>
                  <a:gd name="connsiteY41" fmla="*/ 631063 h 3155897"/>
                  <a:gd name="connsiteX42" fmla="*/ 438383 w 9927971"/>
                  <a:gd name="connsiteY42" fmla="*/ 645901 h 3155897"/>
                  <a:gd name="connsiteX43" fmla="*/ 467529 w 9927971"/>
                  <a:gd name="connsiteY43" fmla="*/ 645901 h 3155897"/>
                  <a:gd name="connsiteX44" fmla="*/ 467529 w 9927971"/>
                  <a:gd name="connsiteY44" fmla="*/ 660622 h 3155897"/>
                  <a:gd name="connsiteX45" fmla="*/ 569775 w 9927971"/>
                  <a:gd name="connsiteY45" fmla="*/ 660622 h 3155897"/>
                  <a:gd name="connsiteX46" fmla="*/ 569775 w 9927971"/>
                  <a:gd name="connsiteY46" fmla="*/ 675460 h 3155897"/>
                  <a:gd name="connsiteX47" fmla="*/ 577109 w 9927971"/>
                  <a:gd name="connsiteY47" fmla="*/ 675460 h 3155897"/>
                  <a:gd name="connsiteX48" fmla="*/ 577109 w 9927971"/>
                  <a:gd name="connsiteY48" fmla="*/ 749543 h 3155897"/>
                  <a:gd name="connsiteX49" fmla="*/ 584433 w 9927971"/>
                  <a:gd name="connsiteY49" fmla="*/ 749543 h 3155897"/>
                  <a:gd name="connsiteX50" fmla="*/ 584433 w 9927971"/>
                  <a:gd name="connsiteY50" fmla="*/ 779219 h 3155897"/>
                  <a:gd name="connsiteX51" fmla="*/ 591757 w 9927971"/>
                  <a:gd name="connsiteY51" fmla="*/ 779219 h 3155897"/>
                  <a:gd name="connsiteX52" fmla="*/ 591757 w 9927971"/>
                  <a:gd name="connsiteY52" fmla="*/ 853292 h 3155897"/>
                  <a:gd name="connsiteX53" fmla="*/ 599091 w 9927971"/>
                  <a:gd name="connsiteY53" fmla="*/ 853292 h 3155897"/>
                  <a:gd name="connsiteX54" fmla="*/ 599091 w 9927971"/>
                  <a:gd name="connsiteY54" fmla="*/ 868246 h 3155897"/>
                  <a:gd name="connsiteX55" fmla="*/ 606414 w 9927971"/>
                  <a:gd name="connsiteY55" fmla="*/ 868246 h 3155897"/>
                  <a:gd name="connsiteX56" fmla="*/ 606414 w 9927971"/>
                  <a:gd name="connsiteY56" fmla="*/ 883306 h 3155897"/>
                  <a:gd name="connsiteX57" fmla="*/ 613579 w 9927971"/>
                  <a:gd name="connsiteY57" fmla="*/ 883306 h 3155897"/>
                  <a:gd name="connsiteX58" fmla="*/ 613579 w 9927971"/>
                  <a:gd name="connsiteY58" fmla="*/ 913437 h 3155897"/>
                  <a:gd name="connsiteX59" fmla="*/ 620903 w 9927971"/>
                  <a:gd name="connsiteY59" fmla="*/ 913437 h 3155897"/>
                  <a:gd name="connsiteX60" fmla="*/ 620903 w 9927971"/>
                  <a:gd name="connsiteY60" fmla="*/ 943557 h 3155897"/>
                  <a:gd name="connsiteX61" fmla="*/ 628237 w 9927971"/>
                  <a:gd name="connsiteY61" fmla="*/ 943557 h 3155897"/>
                  <a:gd name="connsiteX62" fmla="*/ 628237 w 9927971"/>
                  <a:gd name="connsiteY62" fmla="*/ 1004147 h 3155897"/>
                  <a:gd name="connsiteX63" fmla="*/ 642885 w 9927971"/>
                  <a:gd name="connsiteY63" fmla="*/ 1004147 h 3155897"/>
                  <a:gd name="connsiteX64" fmla="*/ 642885 w 9927971"/>
                  <a:gd name="connsiteY64" fmla="*/ 1034838 h 3155897"/>
                  <a:gd name="connsiteX65" fmla="*/ 650219 w 9927971"/>
                  <a:gd name="connsiteY65" fmla="*/ 1034838 h 3155897"/>
                  <a:gd name="connsiteX66" fmla="*/ 650219 w 9927971"/>
                  <a:gd name="connsiteY66" fmla="*/ 1050121 h 3155897"/>
                  <a:gd name="connsiteX67" fmla="*/ 657542 w 9927971"/>
                  <a:gd name="connsiteY67" fmla="*/ 1050121 h 3155897"/>
                  <a:gd name="connsiteX68" fmla="*/ 657542 w 9927971"/>
                  <a:gd name="connsiteY68" fmla="*/ 1080812 h 3155897"/>
                  <a:gd name="connsiteX69" fmla="*/ 664866 w 9927971"/>
                  <a:gd name="connsiteY69" fmla="*/ 1080812 h 3155897"/>
                  <a:gd name="connsiteX70" fmla="*/ 664866 w 9927971"/>
                  <a:gd name="connsiteY70" fmla="*/ 1096105 h 3155897"/>
                  <a:gd name="connsiteX71" fmla="*/ 672031 w 9927971"/>
                  <a:gd name="connsiteY71" fmla="*/ 1096105 h 3155897"/>
                  <a:gd name="connsiteX72" fmla="*/ 672031 w 9927971"/>
                  <a:gd name="connsiteY72" fmla="*/ 1111504 h 3155897"/>
                  <a:gd name="connsiteX73" fmla="*/ 686689 w 9927971"/>
                  <a:gd name="connsiteY73" fmla="*/ 1111504 h 3155897"/>
                  <a:gd name="connsiteX74" fmla="*/ 686689 w 9927971"/>
                  <a:gd name="connsiteY74" fmla="*/ 1126903 h 3155897"/>
                  <a:gd name="connsiteX75" fmla="*/ 701336 w 9927971"/>
                  <a:gd name="connsiteY75" fmla="*/ 1126903 h 3155897"/>
                  <a:gd name="connsiteX76" fmla="*/ 701336 w 9927971"/>
                  <a:gd name="connsiteY76" fmla="*/ 1142302 h 3155897"/>
                  <a:gd name="connsiteX77" fmla="*/ 737806 w 9927971"/>
                  <a:gd name="connsiteY77" fmla="*/ 1142302 h 3155897"/>
                  <a:gd name="connsiteX78" fmla="*/ 737806 w 9927971"/>
                  <a:gd name="connsiteY78" fmla="*/ 1157700 h 3155897"/>
                  <a:gd name="connsiteX79" fmla="*/ 869368 w 9927971"/>
                  <a:gd name="connsiteY79" fmla="*/ 1157700 h 3155897"/>
                  <a:gd name="connsiteX80" fmla="*/ 869368 w 9927971"/>
                  <a:gd name="connsiteY80" fmla="*/ 1173099 h 3155897"/>
                  <a:gd name="connsiteX81" fmla="*/ 876702 w 9927971"/>
                  <a:gd name="connsiteY81" fmla="*/ 1173099 h 3155897"/>
                  <a:gd name="connsiteX82" fmla="*/ 876702 w 9927971"/>
                  <a:gd name="connsiteY82" fmla="*/ 1188498 h 3155897"/>
                  <a:gd name="connsiteX83" fmla="*/ 884026 w 9927971"/>
                  <a:gd name="connsiteY83" fmla="*/ 1188498 h 3155897"/>
                  <a:gd name="connsiteX84" fmla="*/ 884026 w 9927971"/>
                  <a:gd name="connsiteY84" fmla="*/ 1204013 h 3155897"/>
                  <a:gd name="connsiteX85" fmla="*/ 891191 w 9927971"/>
                  <a:gd name="connsiteY85" fmla="*/ 1204013 h 3155897"/>
                  <a:gd name="connsiteX86" fmla="*/ 891191 w 9927971"/>
                  <a:gd name="connsiteY86" fmla="*/ 1219412 h 3155897"/>
                  <a:gd name="connsiteX87" fmla="*/ 905838 w 9927971"/>
                  <a:gd name="connsiteY87" fmla="*/ 1219412 h 3155897"/>
                  <a:gd name="connsiteX88" fmla="*/ 905838 w 9927971"/>
                  <a:gd name="connsiteY88" fmla="*/ 1234811 h 3155897"/>
                  <a:gd name="connsiteX89" fmla="*/ 913172 w 9927971"/>
                  <a:gd name="connsiteY89" fmla="*/ 1234811 h 3155897"/>
                  <a:gd name="connsiteX90" fmla="*/ 913172 w 9927971"/>
                  <a:gd name="connsiteY90" fmla="*/ 1265841 h 3155897"/>
                  <a:gd name="connsiteX91" fmla="*/ 920496 w 9927971"/>
                  <a:gd name="connsiteY91" fmla="*/ 1265841 h 3155897"/>
                  <a:gd name="connsiteX92" fmla="*/ 920496 w 9927971"/>
                  <a:gd name="connsiteY92" fmla="*/ 1281356 h 3155897"/>
                  <a:gd name="connsiteX93" fmla="*/ 927820 w 9927971"/>
                  <a:gd name="connsiteY93" fmla="*/ 1281356 h 3155897"/>
                  <a:gd name="connsiteX94" fmla="*/ 927820 w 9927971"/>
                  <a:gd name="connsiteY94" fmla="*/ 1359472 h 3155897"/>
                  <a:gd name="connsiteX95" fmla="*/ 935154 w 9927971"/>
                  <a:gd name="connsiteY95" fmla="*/ 1359472 h 3155897"/>
                  <a:gd name="connsiteX96" fmla="*/ 935154 w 9927971"/>
                  <a:gd name="connsiteY96" fmla="*/ 1421977 h 3155897"/>
                  <a:gd name="connsiteX97" fmla="*/ 942478 w 9927971"/>
                  <a:gd name="connsiteY97" fmla="*/ 1421977 h 3155897"/>
                  <a:gd name="connsiteX98" fmla="*/ 942478 w 9927971"/>
                  <a:gd name="connsiteY98" fmla="*/ 1437598 h 3155897"/>
                  <a:gd name="connsiteX99" fmla="*/ 956966 w 9927971"/>
                  <a:gd name="connsiteY99" fmla="*/ 1437598 h 3155897"/>
                  <a:gd name="connsiteX100" fmla="*/ 956966 w 9927971"/>
                  <a:gd name="connsiteY100" fmla="*/ 1453335 h 3155897"/>
                  <a:gd name="connsiteX101" fmla="*/ 978948 w 9927971"/>
                  <a:gd name="connsiteY101" fmla="*/ 1453335 h 3155897"/>
                  <a:gd name="connsiteX102" fmla="*/ 978948 w 9927971"/>
                  <a:gd name="connsiteY102" fmla="*/ 1469073 h 3155897"/>
                  <a:gd name="connsiteX103" fmla="*/ 986282 w 9927971"/>
                  <a:gd name="connsiteY103" fmla="*/ 1469073 h 3155897"/>
                  <a:gd name="connsiteX104" fmla="*/ 986282 w 9927971"/>
                  <a:gd name="connsiteY104" fmla="*/ 1484927 h 3155897"/>
                  <a:gd name="connsiteX105" fmla="*/ 1198107 w 9927971"/>
                  <a:gd name="connsiteY105" fmla="*/ 1484927 h 3155897"/>
                  <a:gd name="connsiteX106" fmla="*/ 1198107 w 9927971"/>
                  <a:gd name="connsiteY106" fmla="*/ 1532816 h 3155897"/>
                  <a:gd name="connsiteX107" fmla="*/ 1205431 w 9927971"/>
                  <a:gd name="connsiteY107" fmla="*/ 1532816 h 3155897"/>
                  <a:gd name="connsiteX108" fmla="*/ 1205431 w 9927971"/>
                  <a:gd name="connsiteY108" fmla="*/ 1548892 h 3155897"/>
                  <a:gd name="connsiteX109" fmla="*/ 1227254 w 9927971"/>
                  <a:gd name="connsiteY109" fmla="*/ 1548892 h 3155897"/>
                  <a:gd name="connsiteX110" fmla="*/ 1227254 w 9927971"/>
                  <a:gd name="connsiteY110" fmla="*/ 1564958 h 3155897"/>
                  <a:gd name="connsiteX111" fmla="*/ 1234577 w 9927971"/>
                  <a:gd name="connsiteY111" fmla="*/ 1564958 h 3155897"/>
                  <a:gd name="connsiteX112" fmla="*/ 1234577 w 9927971"/>
                  <a:gd name="connsiteY112" fmla="*/ 1597671 h 3155897"/>
                  <a:gd name="connsiteX113" fmla="*/ 1241901 w 9927971"/>
                  <a:gd name="connsiteY113" fmla="*/ 1597671 h 3155897"/>
                  <a:gd name="connsiteX114" fmla="*/ 1241901 w 9927971"/>
                  <a:gd name="connsiteY114" fmla="*/ 1614308 h 3155897"/>
                  <a:gd name="connsiteX115" fmla="*/ 1249236 w 9927971"/>
                  <a:gd name="connsiteY115" fmla="*/ 1614308 h 3155897"/>
                  <a:gd name="connsiteX116" fmla="*/ 1249236 w 9927971"/>
                  <a:gd name="connsiteY116" fmla="*/ 1647582 h 3155897"/>
                  <a:gd name="connsiteX117" fmla="*/ 1256559 w 9927971"/>
                  <a:gd name="connsiteY117" fmla="*/ 1647582 h 3155897"/>
                  <a:gd name="connsiteX118" fmla="*/ 1256559 w 9927971"/>
                  <a:gd name="connsiteY118" fmla="*/ 1680739 h 3155897"/>
                  <a:gd name="connsiteX119" fmla="*/ 1263883 w 9927971"/>
                  <a:gd name="connsiteY119" fmla="*/ 1680739 h 3155897"/>
                  <a:gd name="connsiteX120" fmla="*/ 1263883 w 9927971"/>
                  <a:gd name="connsiteY120" fmla="*/ 1697376 h 3155897"/>
                  <a:gd name="connsiteX121" fmla="*/ 1278371 w 9927971"/>
                  <a:gd name="connsiteY121" fmla="*/ 1697376 h 3155897"/>
                  <a:gd name="connsiteX122" fmla="*/ 1278371 w 9927971"/>
                  <a:gd name="connsiteY122" fmla="*/ 1730650 h 3155897"/>
                  <a:gd name="connsiteX123" fmla="*/ 1285706 w 9927971"/>
                  <a:gd name="connsiteY123" fmla="*/ 1730650 h 3155897"/>
                  <a:gd name="connsiteX124" fmla="*/ 1285706 w 9927971"/>
                  <a:gd name="connsiteY124" fmla="*/ 1747404 h 3155897"/>
                  <a:gd name="connsiteX125" fmla="*/ 1504865 w 9927971"/>
                  <a:gd name="connsiteY125" fmla="*/ 1747404 h 3155897"/>
                  <a:gd name="connsiteX126" fmla="*/ 1504865 w 9927971"/>
                  <a:gd name="connsiteY126" fmla="*/ 1797759 h 3155897"/>
                  <a:gd name="connsiteX127" fmla="*/ 1519513 w 9927971"/>
                  <a:gd name="connsiteY127" fmla="*/ 1797759 h 3155897"/>
                  <a:gd name="connsiteX128" fmla="*/ 1519513 w 9927971"/>
                  <a:gd name="connsiteY128" fmla="*/ 1814513 h 3155897"/>
                  <a:gd name="connsiteX129" fmla="*/ 1526847 w 9927971"/>
                  <a:gd name="connsiteY129" fmla="*/ 1814513 h 3155897"/>
                  <a:gd name="connsiteX130" fmla="*/ 1526847 w 9927971"/>
                  <a:gd name="connsiteY130" fmla="*/ 1831256 h 3155897"/>
                  <a:gd name="connsiteX131" fmla="*/ 1541494 w 9927971"/>
                  <a:gd name="connsiteY131" fmla="*/ 1831256 h 3155897"/>
                  <a:gd name="connsiteX132" fmla="*/ 1541494 w 9927971"/>
                  <a:gd name="connsiteY132" fmla="*/ 1848231 h 3155897"/>
                  <a:gd name="connsiteX133" fmla="*/ 1548829 w 9927971"/>
                  <a:gd name="connsiteY133" fmla="*/ 1848231 h 3155897"/>
                  <a:gd name="connsiteX134" fmla="*/ 1548829 w 9927971"/>
                  <a:gd name="connsiteY134" fmla="*/ 1899042 h 3155897"/>
                  <a:gd name="connsiteX135" fmla="*/ 1555983 w 9927971"/>
                  <a:gd name="connsiteY135" fmla="*/ 1899042 h 3155897"/>
                  <a:gd name="connsiteX136" fmla="*/ 1555983 w 9927971"/>
                  <a:gd name="connsiteY136" fmla="*/ 1916017 h 3155897"/>
                  <a:gd name="connsiteX137" fmla="*/ 1563317 w 9927971"/>
                  <a:gd name="connsiteY137" fmla="*/ 1916017 h 3155897"/>
                  <a:gd name="connsiteX138" fmla="*/ 1563317 w 9927971"/>
                  <a:gd name="connsiteY138" fmla="*/ 1933099 h 3155897"/>
                  <a:gd name="connsiteX139" fmla="*/ 1577964 w 9927971"/>
                  <a:gd name="connsiteY139" fmla="*/ 1933099 h 3155897"/>
                  <a:gd name="connsiteX140" fmla="*/ 1577964 w 9927971"/>
                  <a:gd name="connsiteY140" fmla="*/ 1967272 h 3155897"/>
                  <a:gd name="connsiteX141" fmla="*/ 1789800 w 9927971"/>
                  <a:gd name="connsiteY141" fmla="*/ 1967272 h 3155897"/>
                  <a:gd name="connsiteX142" fmla="*/ 1789800 w 9927971"/>
                  <a:gd name="connsiteY142" fmla="*/ 1984364 h 3155897"/>
                  <a:gd name="connsiteX143" fmla="*/ 1804448 w 9927971"/>
                  <a:gd name="connsiteY143" fmla="*/ 1984364 h 3155897"/>
                  <a:gd name="connsiteX144" fmla="*/ 1804448 w 9927971"/>
                  <a:gd name="connsiteY144" fmla="*/ 2001562 h 3155897"/>
                  <a:gd name="connsiteX145" fmla="*/ 1811782 w 9927971"/>
                  <a:gd name="connsiteY145" fmla="*/ 2001562 h 3155897"/>
                  <a:gd name="connsiteX146" fmla="*/ 1811782 w 9927971"/>
                  <a:gd name="connsiteY146" fmla="*/ 2018644 h 3155897"/>
                  <a:gd name="connsiteX147" fmla="*/ 1826271 w 9927971"/>
                  <a:gd name="connsiteY147" fmla="*/ 2018644 h 3155897"/>
                  <a:gd name="connsiteX148" fmla="*/ 1826271 w 9927971"/>
                  <a:gd name="connsiteY148" fmla="*/ 2035736 h 3155897"/>
                  <a:gd name="connsiteX149" fmla="*/ 1833594 w 9927971"/>
                  <a:gd name="connsiteY149" fmla="*/ 2035736 h 3155897"/>
                  <a:gd name="connsiteX150" fmla="*/ 1833594 w 9927971"/>
                  <a:gd name="connsiteY150" fmla="*/ 2053040 h 3155897"/>
                  <a:gd name="connsiteX151" fmla="*/ 1848252 w 9927971"/>
                  <a:gd name="connsiteY151" fmla="*/ 2053040 h 3155897"/>
                  <a:gd name="connsiteX152" fmla="*/ 1848252 w 9927971"/>
                  <a:gd name="connsiteY152" fmla="*/ 2070693 h 3155897"/>
                  <a:gd name="connsiteX153" fmla="*/ 1855576 w 9927971"/>
                  <a:gd name="connsiteY153" fmla="*/ 2070693 h 3155897"/>
                  <a:gd name="connsiteX154" fmla="*/ 1855576 w 9927971"/>
                  <a:gd name="connsiteY154" fmla="*/ 2088346 h 3155897"/>
                  <a:gd name="connsiteX155" fmla="*/ 1877557 w 9927971"/>
                  <a:gd name="connsiteY155" fmla="*/ 2088346 h 3155897"/>
                  <a:gd name="connsiteX156" fmla="*/ 1877557 w 9927971"/>
                  <a:gd name="connsiteY156" fmla="*/ 2106105 h 3155897"/>
                  <a:gd name="connsiteX157" fmla="*/ 1899380 w 9927971"/>
                  <a:gd name="connsiteY157" fmla="*/ 2106105 h 3155897"/>
                  <a:gd name="connsiteX158" fmla="*/ 1899380 w 9927971"/>
                  <a:gd name="connsiteY158" fmla="*/ 2123747 h 3155897"/>
                  <a:gd name="connsiteX159" fmla="*/ 2103882 w 9927971"/>
                  <a:gd name="connsiteY159" fmla="*/ 2123747 h 3155897"/>
                  <a:gd name="connsiteX160" fmla="*/ 2103882 w 9927971"/>
                  <a:gd name="connsiteY160" fmla="*/ 2142077 h 3155897"/>
                  <a:gd name="connsiteX161" fmla="*/ 2147845 w 9927971"/>
                  <a:gd name="connsiteY161" fmla="*/ 2142077 h 3155897"/>
                  <a:gd name="connsiteX162" fmla="*/ 2147845 w 9927971"/>
                  <a:gd name="connsiteY162" fmla="*/ 2178833 h 3155897"/>
                  <a:gd name="connsiteX163" fmla="*/ 2155169 w 9927971"/>
                  <a:gd name="connsiteY163" fmla="*/ 2178833 h 3155897"/>
                  <a:gd name="connsiteX164" fmla="*/ 2155169 w 9927971"/>
                  <a:gd name="connsiteY164" fmla="*/ 2233803 h 3155897"/>
                  <a:gd name="connsiteX165" fmla="*/ 2162334 w 9927971"/>
                  <a:gd name="connsiteY165" fmla="*/ 2233803 h 3155897"/>
                  <a:gd name="connsiteX166" fmla="*/ 2162334 w 9927971"/>
                  <a:gd name="connsiteY166" fmla="*/ 2252123 h 3155897"/>
                  <a:gd name="connsiteX167" fmla="*/ 2176981 w 9927971"/>
                  <a:gd name="connsiteY167" fmla="*/ 2252123 h 3155897"/>
                  <a:gd name="connsiteX168" fmla="*/ 2176981 w 9927971"/>
                  <a:gd name="connsiteY168" fmla="*/ 2271004 h 3155897"/>
                  <a:gd name="connsiteX169" fmla="*/ 2191639 w 9927971"/>
                  <a:gd name="connsiteY169" fmla="*/ 2271004 h 3155897"/>
                  <a:gd name="connsiteX170" fmla="*/ 2191639 w 9927971"/>
                  <a:gd name="connsiteY170" fmla="*/ 2290117 h 3155897"/>
                  <a:gd name="connsiteX171" fmla="*/ 2228109 w 9927971"/>
                  <a:gd name="connsiteY171" fmla="*/ 2290117 h 3155897"/>
                  <a:gd name="connsiteX172" fmla="*/ 2228109 w 9927971"/>
                  <a:gd name="connsiteY172" fmla="*/ 2309231 h 3155897"/>
                  <a:gd name="connsiteX173" fmla="*/ 2432611 w 9927971"/>
                  <a:gd name="connsiteY173" fmla="*/ 2309231 h 3155897"/>
                  <a:gd name="connsiteX174" fmla="*/ 2432611 w 9927971"/>
                  <a:gd name="connsiteY174" fmla="*/ 2328333 h 3155897"/>
                  <a:gd name="connsiteX175" fmla="*/ 2454593 w 9927971"/>
                  <a:gd name="connsiteY175" fmla="*/ 2328333 h 3155897"/>
                  <a:gd name="connsiteX176" fmla="*/ 2454593 w 9927971"/>
                  <a:gd name="connsiteY176" fmla="*/ 2347447 h 3155897"/>
                  <a:gd name="connsiteX177" fmla="*/ 2461927 w 9927971"/>
                  <a:gd name="connsiteY177" fmla="*/ 2347447 h 3155897"/>
                  <a:gd name="connsiteX178" fmla="*/ 2461927 w 9927971"/>
                  <a:gd name="connsiteY178" fmla="*/ 2366550 h 3155897"/>
                  <a:gd name="connsiteX179" fmla="*/ 2513044 w 9927971"/>
                  <a:gd name="connsiteY179" fmla="*/ 2366550 h 3155897"/>
                  <a:gd name="connsiteX180" fmla="*/ 2513044 w 9927971"/>
                  <a:gd name="connsiteY180" fmla="*/ 2386002 h 3155897"/>
                  <a:gd name="connsiteX181" fmla="*/ 2673752 w 9927971"/>
                  <a:gd name="connsiteY181" fmla="*/ 2386002 h 3155897"/>
                  <a:gd name="connsiteX182" fmla="*/ 2673752 w 9927971"/>
                  <a:gd name="connsiteY182" fmla="*/ 2405444 h 3155897"/>
                  <a:gd name="connsiteX183" fmla="*/ 2688410 w 9927971"/>
                  <a:gd name="connsiteY183" fmla="*/ 2405444 h 3155897"/>
                  <a:gd name="connsiteX184" fmla="*/ 2688410 w 9927971"/>
                  <a:gd name="connsiteY184" fmla="*/ 2424896 h 3155897"/>
                  <a:gd name="connsiteX185" fmla="*/ 2761520 w 9927971"/>
                  <a:gd name="connsiteY185" fmla="*/ 2424896 h 3155897"/>
                  <a:gd name="connsiteX186" fmla="*/ 2761520 w 9927971"/>
                  <a:gd name="connsiteY186" fmla="*/ 2444337 h 3155897"/>
                  <a:gd name="connsiteX187" fmla="*/ 2805314 w 9927971"/>
                  <a:gd name="connsiteY187" fmla="*/ 2444337 h 3155897"/>
                  <a:gd name="connsiteX188" fmla="*/ 2805314 w 9927971"/>
                  <a:gd name="connsiteY188" fmla="*/ 2464012 h 3155897"/>
                  <a:gd name="connsiteX189" fmla="*/ 3104737 w 9927971"/>
                  <a:gd name="connsiteY189" fmla="*/ 2464012 h 3155897"/>
                  <a:gd name="connsiteX190" fmla="*/ 3104737 w 9927971"/>
                  <a:gd name="connsiteY190" fmla="*/ 2484469 h 3155897"/>
                  <a:gd name="connsiteX191" fmla="*/ 3119395 w 9927971"/>
                  <a:gd name="connsiteY191" fmla="*/ 2484469 h 3155897"/>
                  <a:gd name="connsiteX192" fmla="*/ 3119395 w 9927971"/>
                  <a:gd name="connsiteY192" fmla="*/ 2505265 h 3155897"/>
                  <a:gd name="connsiteX193" fmla="*/ 3141377 w 9927971"/>
                  <a:gd name="connsiteY193" fmla="*/ 2505265 h 3155897"/>
                  <a:gd name="connsiteX194" fmla="*/ 3141377 w 9927971"/>
                  <a:gd name="connsiteY194" fmla="*/ 2526178 h 3155897"/>
                  <a:gd name="connsiteX195" fmla="*/ 3375025 w 9927971"/>
                  <a:gd name="connsiteY195" fmla="*/ 2526178 h 3155897"/>
                  <a:gd name="connsiteX196" fmla="*/ 3375025 w 9927971"/>
                  <a:gd name="connsiteY196" fmla="*/ 2547419 h 3155897"/>
                  <a:gd name="connsiteX197" fmla="*/ 3440800 w 9927971"/>
                  <a:gd name="connsiteY197" fmla="*/ 2547419 h 3155897"/>
                  <a:gd name="connsiteX198" fmla="*/ 3440800 w 9927971"/>
                  <a:gd name="connsiteY198" fmla="*/ 2568670 h 3155897"/>
                  <a:gd name="connsiteX199" fmla="*/ 3996023 w 9927971"/>
                  <a:gd name="connsiteY199" fmla="*/ 2568670 h 3155897"/>
                  <a:gd name="connsiteX200" fmla="*/ 3996023 w 9927971"/>
                  <a:gd name="connsiteY200" fmla="*/ 2590366 h 3155897"/>
                  <a:gd name="connsiteX201" fmla="*/ 4251653 w 9927971"/>
                  <a:gd name="connsiteY201" fmla="*/ 2590366 h 3155897"/>
                  <a:gd name="connsiteX202" fmla="*/ 4251653 w 9927971"/>
                  <a:gd name="connsiteY202" fmla="*/ 2612062 h 3155897"/>
                  <a:gd name="connsiteX203" fmla="*/ 4324763 w 9927971"/>
                  <a:gd name="connsiteY203" fmla="*/ 2612062 h 3155897"/>
                  <a:gd name="connsiteX204" fmla="*/ 4324763 w 9927971"/>
                  <a:gd name="connsiteY204" fmla="*/ 2634647 h 3155897"/>
                  <a:gd name="connsiteX205" fmla="*/ 4346744 w 9927971"/>
                  <a:gd name="connsiteY205" fmla="*/ 2634647 h 3155897"/>
                  <a:gd name="connsiteX206" fmla="*/ 4346744 w 9927971"/>
                  <a:gd name="connsiteY206" fmla="*/ 2657359 h 3155897"/>
                  <a:gd name="connsiteX207" fmla="*/ 5661681 w 9927971"/>
                  <a:gd name="connsiteY207" fmla="*/ 2657359 h 3155897"/>
                  <a:gd name="connsiteX208" fmla="*/ 5661681 w 9927971"/>
                  <a:gd name="connsiteY208" fmla="*/ 2689056 h 3155897"/>
                  <a:gd name="connsiteX209" fmla="*/ 5720133 w 9927971"/>
                  <a:gd name="connsiteY209" fmla="*/ 2689056 h 3155897"/>
                  <a:gd name="connsiteX210" fmla="*/ 5720133 w 9927971"/>
                  <a:gd name="connsiteY210" fmla="*/ 2720869 h 3155897"/>
                  <a:gd name="connsiteX211" fmla="*/ 6450711 w 9927971"/>
                  <a:gd name="connsiteY211" fmla="*/ 2720869 h 3155897"/>
                  <a:gd name="connsiteX212" fmla="*/ 6450711 w 9927971"/>
                  <a:gd name="connsiteY212" fmla="*/ 2767637 h 3155897"/>
                  <a:gd name="connsiteX213" fmla="*/ 7035081 w 9927971"/>
                  <a:gd name="connsiteY213" fmla="*/ 2767637 h 3155897"/>
                  <a:gd name="connsiteX214" fmla="*/ 7035081 w 9927971"/>
                  <a:gd name="connsiteY214" fmla="*/ 2844070 h 3155897"/>
                  <a:gd name="connsiteX215" fmla="*/ 7071551 w 9927971"/>
                  <a:gd name="connsiteY215" fmla="*/ 2844070 h 3155897"/>
                  <a:gd name="connsiteX216" fmla="*/ 7071551 w 9927971"/>
                  <a:gd name="connsiteY216" fmla="*/ 2929160 h 3155897"/>
                  <a:gd name="connsiteX217" fmla="*/ 7984818 w 9927971"/>
                  <a:gd name="connsiteY217" fmla="*/ 2929160 h 3155897"/>
                  <a:gd name="connsiteX218" fmla="*/ 7984818 w 9927971"/>
                  <a:gd name="connsiteY218" fmla="*/ 3155897 h 3155897"/>
                  <a:gd name="connsiteX219" fmla="*/ 9927971 w 9927971"/>
                  <a:gd name="connsiteY219" fmla="*/ 3155897 h 315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Lst>
                <a:rect l="l" t="t" r="r" b="b"/>
                <a:pathLst>
                  <a:path w="9927971" h="3155897">
                    <a:moveTo>
                      <a:pt x="0" y="0"/>
                    </a:moveTo>
                    <a:lnTo>
                      <a:pt x="58462" y="0"/>
                    </a:lnTo>
                    <a:lnTo>
                      <a:pt x="58462" y="14044"/>
                    </a:lnTo>
                    <a:lnTo>
                      <a:pt x="189950" y="14044"/>
                    </a:lnTo>
                    <a:lnTo>
                      <a:pt x="189950" y="28099"/>
                    </a:lnTo>
                    <a:lnTo>
                      <a:pt x="211868" y="28099"/>
                    </a:lnTo>
                    <a:lnTo>
                      <a:pt x="211868" y="42153"/>
                    </a:lnTo>
                    <a:lnTo>
                      <a:pt x="233786" y="42153"/>
                    </a:lnTo>
                    <a:lnTo>
                      <a:pt x="233786" y="56314"/>
                    </a:lnTo>
                    <a:lnTo>
                      <a:pt x="270351" y="56314"/>
                    </a:lnTo>
                    <a:lnTo>
                      <a:pt x="270351" y="70369"/>
                    </a:lnTo>
                    <a:lnTo>
                      <a:pt x="277685" y="70369"/>
                    </a:lnTo>
                    <a:lnTo>
                      <a:pt x="277685" y="112850"/>
                    </a:lnTo>
                    <a:lnTo>
                      <a:pt x="284840" y="112850"/>
                    </a:lnTo>
                    <a:lnTo>
                      <a:pt x="284840" y="183674"/>
                    </a:lnTo>
                    <a:lnTo>
                      <a:pt x="292174" y="183674"/>
                    </a:lnTo>
                    <a:lnTo>
                      <a:pt x="292174" y="197834"/>
                    </a:lnTo>
                    <a:lnTo>
                      <a:pt x="299498" y="197834"/>
                    </a:lnTo>
                    <a:lnTo>
                      <a:pt x="299498" y="325755"/>
                    </a:lnTo>
                    <a:lnTo>
                      <a:pt x="306821" y="325755"/>
                    </a:lnTo>
                    <a:lnTo>
                      <a:pt x="306821" y="368586"/>
                    </a:lnTo>
                    <a:lnTo>
                      <a:pt x="314156" y="368586"/>
                    </a:lnTo>
                    <a:lnTo>
                      <a:pt x="314156" y="440976"/>
                    </a:lnTo>
                    <a:lnTo>
                      <a:pt x="321479" y="440976"/>
                    </a:lnTo>
                    <a:lnTo>
                      <a:pt x="321479" y="455475"/>
                    </a:lnTo>
                    <a:lnTo>
                      <a:pt x="328803" y="455475"/>
                    </a:lnTo>
                    <a:lnTo>
                      <a:pt x="328803" y="499322"/>
                    </a:lnTo>
                    <a:lnTo>
                      <a:pt x="336137" y="499322"/>
                    </a:lnTo>
                    <a:lnTo>
                      <a:pt x="336137" y="513821"/>
                    </a:lnTo>
                    <a:lnTo>
                      <a:pt x="343292" y="513821"/>
                    </a:lnTo>
                    <a:lnTo>
                      <a:pt x="343292" y="543041"/>
                    </a:lnTo>
                    <a:lnTo>
                      <a:pt x="357949" y="543041"/>
                    </a:lnTo>
                    <a:lnTo>
                      <a:pt x="357949" y="557773"/>
                    </a:lnTo>
                    <a:lnTo>
                      <a:pt x="365273" y="557773"/>
                    </a:lnTo>
                    <a:lnTo>
                      <a:pt x="365273" y="587111"/>
                    </a:lnTo>
                    <a:lnTo>
                      <a:pt x="372607" y="587111"/>
                    </a:lnTo>
                    <a:lnTo>
                      <a:pt x="372607" y="601726"/>
                    </a:lnTo>
                    <a:lnTo>
                      <a:pt x="416401" y="601726"/>
                    </a:lnTo>
                    <a:lnTo>
                      <a:pt x="416401" y="616447"/>
                    </a:lnTo>
                    <a:lnTo>
                      <a:pt x="423735" y="616447"/>
                    </a:lnTo>
                    <a:lnTo>
                      <a:pt x="423735" y="631063"/>
                    </a:lnTo>
                    <a:lnTo>
                      <a:pt x="438383" y="631063"/>
                    </a:lnTo>
                    <a:lnTo>
                      <a:pt x="438383" y="645901"/>
                    </a:lnTo>
                    <a:lnTo>
                      <a:pt x="467529" y="645901"/>
                    </a:lnTo>
                    <a:lnTo>
                      <a:pt x="467529" y="660622"/>
                    </a:lnTo>
                    <a:lnTo>
                      <a:pt x="569775" y="660622"/>
                    </a:lnTo>
                    <a:lnTo>
                      <a:pt x="569775" y="675460"/>
                    </a:lnTo>
                    <a:lnTo>
                      <a:pt x="577109" y="675460"/>
                    </a:lnTo>
                    <a:lnTo>
                      <a:pt x="577109" y="749543"/>
                    </a:lnTo>
                    <a:lnTo>
                      <a:pt x="584433" y="749543"/>
                    </a:lnTo>
                    <a:lnTo>
                      <a:pt x="584433" y="779219"/>
                    </a:lnTo>
                    <a:lnTo>
                      <a:pt x="591757" y="779219"/>
                    </a:lnTo>
                    <a:lnTo>
                      <a:pt x="591757" y="853292"/>
                    </a:lnTo>
                    <a:lnTo>
                      <a:pt x="599091" y="853292"/>
                    </a:lnTo>
                    <a:lnTo>
                      <a:pt x="599091" y="868246"/>
                    </a:lnTo>
                    <a:lnTo>
                      <a:pt x="606414" y="868246"/>
                    </a:lnTo>
                    <a:lnTo>
                      <a:pt x="606414" y="883306"/>
                    </a:lnTo>
                    <a:lnTo>
                      <a:pt x="613579" y="883306"/>
                    </a:lnTo>
                    <a:lnTo>
                      <a:pt x="613579" y="913437"/>
                    </a:lnTo>
                    <a:lnTo>
                      <a:pt x="620903" y="913437"/>
                    </a:lnTo>
                    <a:lnTo>
                      <a:pt x="620903" y="943557"/>
                    </a:lnTo>
                    <a:lnTo>
                      <a:pt x="628237" y="943557"/>
                    </a:lnTo>
                    <a:lnTo>
                      <a:pt x="628237" y="1004147"/>
                    </a:lnTo>
                    <a:lnTo>
                      <a:pt x="642885" y="1004147"/>
                    </a:lnTo>
                    <a:lnTo>
                      <a:pt x="642885" y="1034838"/>
                    </a:lnTo>
                    <a:lnTo>
                      <a:pt x="650219" y="1034838"/>
                    </a:lnTo>
                    <a:lnTo>
                      <a:pt x="650219" y="1050121"/>
                    </a:lnTo>
                    <a:lnTo>
                      <a:pt x="657542" y="1050121"/>
                    </a:lnTo>
                    <a:lnTo>
                      <a:pt x="657542" y="1080812"/>
                    </a:lnTo>
                    <a:lnTo>
                      <a:pt x="664866" y="1080812"/>
                    </a:lnTo>
                    <a:lnTo>
                      <a:pt x="664866" y="1096105"/>
                    </a:lnTo>
                    <a:lnTo>
                      <a:pt x="672031" y="1096105"/>
                    </a:lnTo>
                    <a:lnTo>
                      <a:pt x="672031" y="1111504"/>
                    </a:lnTo>
                    <a:lnTo>
                      <a:pt x="686689" y="1111504"/>
                    </a:lnTo>
                    <a:lnTo>
                      <a:pt x="686689" y="1126903"/>
                    </a:lnTo>
                    <a:lnTo>
                      <a:pt x="701336" y="1126903"/>
                    </a:lnTo>
                    <a:lnTo>
                      <a:pt x="701336" y="1142302"/>
                    </a:lnTo>
                    <a:lnTo>
                      <a:pt x="737806" y="1142302"/>
                    </a:lnTo>
                    <a:lnTo>
                      <a:pt x="737806" y="1157700"/>
                    </a:lnTo>
                    <a:lnTo>
                      <a:pt x="869368" y="1157700"/>
                    </a:lnTo>
                    <a:lnTo>
                      <a:pt x="869368" y="1173099"/>
                    </a:lnTo>
                    <a:lnTo>
                      <a:pt x="876702" y="1173099"/>
                    </a:lnTo>
                    <a:lnTo>
                      <a:pt x="876702" y="1188498"/>
                    </a:lnTo>
                    <a:lnTo>
                      <a:pt x="884026" y="1188498"/>
                    </a:lnTo>
                    <a:lnTo>
                      <a:pt x="884026" y="1204013"/>
                    </a:lnTo>
                    <a:lnTo>
                      <a:pt x="891191" y="1204013"/>
                    </a:lnTo>
                    <a:lnTo>
                      <a:pt x="891191" y="1219412"/>
                    </a:lnTo>
                    <a:lnTo>
                      <a:pt x="905838" y="1219412"/>
                    </a:lnTo>
                    <a:lnTo>
                      <a:pt x="905838" y="1234811"/>
                    </a:lnTo>
                    <a:lnTo>
                      <a:pt x="913172" y="1234811"/>
                    </a:lnTo>
                    <a:lnTo>
                      <a:pt x="913172" y="1265841"/>
                    </a:lnTo>
                    <a:lnTo>
                      <a:pt x="920496" y="1265841"/>
                    </a:lnTo>
                    <a:lnTo>
                      <a:pt x="920496" y="1281356"/>
                    </a:lnTo>
                    <a:lnTo>
                      <a:pt x="927820" y="1281356"/>
                    </a:lnTo>
                    <a:lnTo>
                      <a:pt x="927820" y="1359472"/>
                    </a:lnTo>
                    <a:lnTo>
                      <a:pt x="935154" y="1359472"/>
                    </a:lnTo>
                    <a:lnTo>
                      <a:pt x="935154" y="1421977"/>
                    </a:lnTo>
                    <a:lnTo>
                      <a:pt x="942478" y="1421977"/>
                    </a:lnTo>
                    <a:lnTo>
                      <a:pt x="942478" y="1437598"/>
                    </a:lnTo>
                    <a:lnTo>
                      <a:pt x="956966" y="1437598"/>
                    </a:lnTo>
                    <a:lnTo>
                      <a:pt x="956966" y="1453335"/>
                    </a:lnTo>
                    <a:lnTo>
                      <a:pt x="978948" y="1453335"/>
                    </a:lnTo>
                    <a:lnTo>
                      <a:pt x="978948" y="1469073"/>
                    </a:lnTo>
                    <a:lnTo>
                      <a:pt x="986282" y="1469073"/>
                    </a:lnTo>
                    <a:lnTo>
                      <a:pt x="986282" y="1484927"/>
                    </a:lnTo>
                    <a:lnTo>
                      <a:pt x="1198107" y="1484927"/>
                    </a:lnTo>
                    <a:lnTo>
                      <a:pt x="1198107" y="1532816"/>
                    </a:lnTo>
                    <a:lnTo>
                      <a:pt x="1205431" y="1532816"/>
                    </a:lnTo>
                    <a:lnTo>
                      <a:pt x="1205431" y="1548892"/>
                    </a:lnTo>
                    <a:lnTo>
                      <a:pt x="1227254" y="1548892"/>
                    </a:lnTo>
                    <a:lnTo>
                      <a:pt x="1227254" y="1564958"/>
                    </a:lnTo>
                    <a:lnTo>
                      <a:pt x="1234577" y="1564958"/>
                    </a:lnTo>
                    <a:lnTo>
                      <a:pt x="1234577" y="1597671"/>
                    </a:lnTo>
                    <a:lnTo>
                      <a:pt x="1241901" y="1597671"/>
                    </a:lnTo>
                    <a:lnTo>
                      <a:pt x="1241901" y="1614308"/>
                    </a:lnTo>
                    <a:lnTo>
                      <a:pt x="1249236" y="1614308"/>
                    </a:lnTo>
                    <a:lnTo>
                      <a:pt x="1249236" y="1647582"/>
                    </a:lnTo>
                    <a:lnTo>
                      <a:pt x="1256559" y="1647582"/>
                    </a:lnTo>
                    <a:lnTo>
                      <a:pt x="1256559" y="1680739"/>
                    </a:lnTo>
                    <a:lnTo>
                      <a:pt x="1263883" y="1680739"/>
                    </a:lnTo>
                    <a:lnTo>
                      <a:pt x="1263883" y="1697376"/>
                    </a:lnTo>
                    <a:lnTo>
                      <a:pt x="1278371" y="1697376"/>
                    </a:lnTo>
                    <a:lnTo>
                      <a:pt x="1278371" y="1730650"/>
                    </a:lnTo>
                    <a:lnTo>
                      <a:pt x="1285706" y="1730650"/>
                    </a:lnTo>
                    <a:lnTo>
                      <a:pt x="1285706" y="1747404"/>
                    </a:lnTo>
                    <a:lnTo>
                      <a:pt x="1504865" y="1747404"/>
                    </a:lnTo>
                    <a:lnTo>
                      <a:pt x="1504865" y="1797759"/>
                    </a:lnTo>
                    <a:lnTo>
                      <a:pt x="1519513" y="1797759"/>
                    </a:lnTo>
                    <a:lnTo>
                      <a:pt x="1519513" y="1814513"/>
                    </a:lnTo>
                    <a:lnTo>
                      <a:pt x="1526847" y="1814513"/>
                    </a:lnTo>
                    <a:lnTo>
                      <a:pt x="1526847" y="1831256"/>
                    </a:lnTo>
                    <a:lnTo>
                      <a:pt x="1541494" y="1831256"/>
                    </a:lnTo>
                    <a:lnTo>
                      <a:pt x="1541494" y="1848231"/>
                    </a:lnTo>
                    <a:lnTo>
                      <a:pt x="1548829" y="1848231"/>
                    </a:lnTo>
                    <a:lnTo>
                      <a:pt x="1548829" y="1899042"/>
                    </a:lnTo>
                    <a:lnTo>
                      <a:pt x="1555983" y="1899042"/>
                    </a:lnTo>
                    <a:lnTo>
                      <a:pt x="1555983" y="1916017"/>
                    </a:lnTo>
                    <a:lnTo>
                      <a:pt x="1563317" y="1916017"/>
                    </a:lnTo>
                    <a:lnTo>
                      <a:pt x="1563317" y="1933099"/>
                    </a:lnTo>
                    <a:lnTo>
                      <a:pt x="1577964" y="1933099"/>
                    </a:lnTo>
                    <a:lnTo>
                      <a:pt x="1577964" y="1967272"/>
                    </a:lnTo>
                    <a:lnTo>
                      <a:pt x="1789800" y="1967272"/>
                    </a:lnTo>
                    <a:lnTo>
                      <a:pt x="1789800" y="1984364"/>
                    </a:lnTo>
                    <a:lnTo>
                      <a:pt x="1804448" y="1984364"/>
                    </a:lnTo>
                    <a:lnTo>
                      <a:pt x="1804448" y="2001562"/>
                    </a:lnTo>
                    <a:lnTo>
                      <a:pt x="1811782" y="2001562"/>
                    </a:lnTo>
                    <a:lnTo>
                      <a:pt x="1811782" y="2018644"/>
                    </a:lnTo>
                    <a:lnTo>
                      <a:pt x="1826271" y="2018644"/>
                    </a:lnTo>
                    <a:lnTo>
                      <a:pt x="1826271" y="2035736"/>
                    </a:lnTo>
                    <a:lnTo>
                      <a:pt x="1833594" y="2035736"/>
                    </a:lnTo>
                    <a:lnTo>
                      <a:pt x="1833594" y="2053040"/>
                    </a:lnTo>
                    <a:lnTo>
                      <a:pt x="1848252" y="2053040"/>
                    </a:lnTo>
                    <a:lnTo>
                      <a:pt x="1848252" y="2070693"/>
                    </a:lnTo>
                    <a:lnTo>
                      <a:pt x="1855576" y="2070693"/>
                    </a:lnTo>
                    <a:lnTo>
                      <a:pt x="1855576" y="2088346"/>
                    </a:lnTo>
                    <a:lnTo>
                      <a:pt x="1877557" y="2088346"/>
                    </a:lnTo>
                    <a:lnTo>
                      <a:pt x="1877557" y="2106105"/>
                    </a:lnTo>
                    <a:lnTo>
                      <a:pt x="1899380" y="2106105"/>
                    </a:lnTo>
                    <a:lnTo>
                      <a:pt x="1899380" y="2123747"/>
                    </a:lnTo>
                    <a:lnTo>
                      <a:pt x="2103882" y="2123747"/>
                    </a:lnTo>
                    <a:lnTo>
                      <a:pt x="2103882" y="2142077"/>
                    </a:lnTo>
                    <a:lnTo>
                      <a:pt x="2147845" y="2142077"/>
                    </a:lnTo>
                    <a:lnTo>
                      <a:pt x="2147845" y="2178833"/>
                    </a:lnTo>
                    <a:lnTo>
                      <a:pt x="2155169" y="2178833"/>
                    </a:lnTo>
                    <a:lnTo>
                      <a:pt x="2155169" y="2233803"/>
                    </a:lnTo>
                    <a:lnTo>
                      <a:pt x="2162334" y="2233803"/>
                    </a:lnTo>
                    <a:lnTo>
                      <a:pt x="2162334" y="2252123"/>
                    </a:lnTo>
                    <a:lnTo>
                      <a:pt x="2176981" y="2252123"/>
                    </a:lnTo>
                    <a:lnTo>
                      <a:pt x="2176981" y="2271004"/>
                    </a:lnTo>
                    <a:lnTo>
                      <a:pt x="2191639" y="2271004"/>
                    </a:lnTo>
                    <a:lnTo>
                      <a:pt x="2191639" y="2290117"/>
                    </a:lnTo>
                    <a:lnTo>
                      <a:pt x="2228109" y="2290117"/>
                    </a:lnTo>
                    <a:lnTo>
                      <a:pt x="2228109" y="2309231"/>
                    </a:lnTo>
                    <a:lnTo>
                      <a:pt x="2432611" y="2309231"/>
                    </a:lnTo>
                    <a:lnTo>
                      <a:pt x="2432611" y="2328333"/>
                    </a:lnTo>
                    <a:lnTo>
                      <a:pt x="2454593" y="2328333"/>
                    </a:lnTo>
                    <a:lnTo>
                      <a:pt x="2454593" y="2347447"/>
                    </a:lnTo>
                    <a:lnTo>
                      <a:pt x="2461927" y="2347447"/>
                    </a:lnTo>
                    <a:lnTo>
                      <a:pt x="2461927" y="2366550"/>
                    </a:lnTo>
                    <a:lnTo>
                      <a:pt x="2513044" y="2366550"/>
                    </a:lnTo>
                    <a:lnTo>
                      <a:pt x="2513044" y="2386002"/>
                    </a:lnTo>
                    <a:lnTo>
                      <a:pt x="2673752" y="2386002"/>
                    </a:lnTo>
                    <a:lnTo>
                      <a:pt x="2673752" y="2405444"/>
                    </a:lnTo>
                    <a:lnTo>
                      <a:pt x="2688410" y="2405444"/>
                    </a:lnTo>
                    <a:lnTo>
                      <a:pt x="2688410" y="2424896"/>
                    </a:lnTo>
                    <a:lnTo>
                      <a:pt x="2761520" y="2424896"/>
                    </a:lnTo>
                    <a:lnTo>
                      <a:pt x="2761520" y="2444337"/>
                    </a:lnTo>
                    <a:lnTo>
                      <a:pt x="2805314" y="2444337"/>
                    </a:lnTo>
                    <a:lnTo>
                      <a:pt x="2805314" y="2464012"/>
                    </a:lnTo>
                    <a:lnTo>
                      <a:pt x="3104737" y="2464012"/>
                    </a:lnTo>
                    <a:lnTo>
                      <a:pt x="3104737" y="2484469"/>
                    </a:lnTo>
                    <a:lnTo>
                      <a:pt x="3119395" y="2484469"/>
                    </a:lnTo>
                    <a:lnTo>
                      <a:pt x="3119395" y="2505265"/>
                    </a:lnTo>
                    <a:lnTo>
                      <a:pt x="3141377" y="2505265"/>
                    </a:lnTo>
                    <a:lnTo>
                      <a:pt x="3141377" y="2526178"/>
                    </a:lnTo>
                    <a:lnTo>
                      <a:pt x="3375025" y="2526178"/>
                    </a:lnTo>
                    <a:lnTo>
                      <a:pt x="3375025" y="2547419"/>
                    </a:lnTo>
                    <a:lnTo>
                      <a:pt x="3440800" y="2547419"/>
                    </a:lnTo>
                    <a:lnTo>
                      <a:pt x="3440800" y="2568670"/>
                    </a:lnTo>
                    <a:lnTo>
                      <a:pt x="3996023" y="2568670"/>
                    </a:lnTo>
                    <a:lnTo>
                      <a:pt x="3996023" y="2590366"/>
                    </a:lnTo>
                    <a:lnTo>
                      <a:pt x="4251653" y="2590366"/>
                    </a:lnTo>
                    <a:lnTo>
                      <a:pt x="4251653" y="2612062"/>
                    </a:lnTo>
                    <a:lnTo>
                      <a:pt x="4324763" y="2612062"/>
                    </a:lnTo>
                    <a:lnTo>
                      <a:pt x="4324763" y="2634647"/>
                    </a:lnTo>
                    <a:lnTo>
                      <a:pt x="4346744" y="2634647"/>
                    </a:lnTo>
                    <a:lnTo>
                      <a:pt x="4346744" y="2657359"/>
                    </a:lnTo>
                    <a:lnTo>
                      <a:pt x="5661681" y="2657359"/>
                    </a:lnTo>
                    <a:lnTo>
                      <a:pt x="5661681" y="2689056"/>
                    </a:lnTo>
                    <a:lnTo>
                      <a:pt x="5720133" y="2689056"/>
                    </a:lnTo>
                    <a:lnTo>
                      <a:pt x="5720133" y="2720869"/>
                    </a:lnTo>
                    <a:lnTo>
                      <a:pt x="6450711" y="2720869"/>
                    </a:lnTo>
                    <a:lnTo>
                      <a:pt x="6450711" y="2767637"/>
                    </a:lnTo>
                    <a:lnTo>
                      <a:pt x="7035081" y="2767637"/>
                    </a:lnTo>
                    <a:lnTo>
                      <a:pt x="7035081" y="2844070"/>
                    </a:lnTo>
                    <a:lnTo>
                      <a:pt x="7071551" y="2844070"/>
                    </a:lnTo>
                    <a:lnTo>
                      <a:pt x="7071551" y="2929160"/>
                    </a:lnTo>
                    <a:lnTo>
                      <a:pt x="7984818" y="2929160"/>
                    </a:lnTo>
                    <a:lnTo>
                      <a:pt x="7984818" y="3155897"/>
                    </a:lnTo>
                    <a:lnTo>
                      <a:pt x="9927971" y="3155897"/>
                    </a:lnTo>
                  </a:path>
                </a:pathLst>
              </a:custGeom>
              <a:noFill/>
              <a:ln w="12700" cap="flat">
                <a:solidFill>
                  <a:srgbClr val="929294"/>
                </a:solidFill>
                <a:custDash>
                  <a:ds d="872632" sp="290880"/>
                </a:custDash>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34" name="Freeform 369">
                <a:extLst>
                  <a:ext uri="{FF2B5EF4-FFF2-40B4-BE49-F238E27FC236}">
                    <a16:creationId xmlns:a16="http://schemas.microsoft.com/office/drawing/2014/main" id="{C73EC6CD-4E5B-E2B2-E705-052CC376FF2D}"/>
                  </a:ext>
                </a:extLst>
              </p:cNvPr>
              <p:cNvSpPr/>
              <p:nvPr/>
            </p:nvSpPr>
            <p:spPr>
              <a:xfrm>
                <a:off x="11450002" y="4383648"/>
                <a:ext cx="3069" cy="2698"/>
              </a:xfrm>
              <a:custGeom>
                <a:avLst/>
                <a:gdLst>
                  <a:gd name="connsiteX0" fmla="*/ 3070 w 3069"/>
                  <a:gd name="connsiteY0" fmla="*/ 0 h 2698"/>
                  <a:gd name="connsiteX1" fmla="*/ 0 w 3069"/>
                  <a:gd name="connsiteY1" fmla="*/ 2699 h 2698"/>
                </a:gdLst>
                <a:ahLst/>
                <a:cxnLst>
                  <a:cxn ang="0">
                    <a:pos x="connsiteX0" y="connsiteY0"/>
                  </a:cxn>
                  <a:cxn ang="0">
                    <a:pos x="connsiteX1" y="connsiteY1"/>
                  </a:cxn>
                </a:cxnLst>
                <a:rect l="l" t="t" r="r" b="b"/>
                <a:pathLst>
                  <a:path w="3069" h="2698">
                    <a:moveTo>
                      <a:pt x="3070" y="0"/>
                    </a:moveTo>
                    <a:lnTo>
                      <a:pt x="0" y="2699"/>
                    </a:lnTo>
                  </a:path>
                </a:pathLst>
              </a:custGeom>
              <a:ln w="12700" cap="flat">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35" name="Freeform 370">
                <a:extLst>
                  <a:ext uri="{FF2B5EF4-FFF2-40B4-BE49-F238E27FC236}">
                    <a16:creationId xmlns:a16="http://schemas.microsoft.com/office/drawing/2014/main" id="{C409D749-FA3F-11C9-E28F-90DA96688F3E}"/>
                  </a:ext>
                </a:extLst>
              </p:cNvPr>
              <p:cNvSpPr/>
              <p:nvPr/>
            </p:nvSpPr>
            <p:spPr>
              <a:xfrm>
                <a:off x="1491985" y="1230450"/>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36" name="Freeform 371">
                <a:extLst>
                  <a:ext uri="{FF2B5EF4-FFF2-40B4-BE49-F238E27FC236}">
                    <a16:creationId xmlns:a16="http://schemas.microsoft.com/office/drawing/2014/main" id="{00423991-CEB5-9188-A309-55A55F1E832D}"/>
                  </a:ext>
                </a:extLst>
              </p:cNvPr>
              <p:cNvSpPr/>
              <p:nvPr/>
            </p:nvSpPr>
            <p:spPr>
              <a:xfrm>
                <a:off x="1529450" y="1205155"/>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37" name="Freeform 372">
                <a:extLst>
                  <a:ext uri="{FF2B5EF4-FFF2-40B4-BE49-F238E27FC236}">
                    <a16:creationId xmlns:a16="http://schemas.microsoft.com/office/drawing/2014/main" id="{8EA1B348-6B61-D8F4-3557-65ED9FEA84AB}"/>
                  </a:ext>
                </a:extLst>
              </p:cNvPr>
              <p:cNvSpPr/>
              <p:nvPr/>
            </p:nvSpPr>
            <p:spPr>
              <a:xfrm>
                <a:off x="1491985" y="1230450"/>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38" name="Freeform 373">
                <a:extLst>
                  <a:ext uri="{FF2B5EF4-FFF2-40B4-BE49-F238E27FC236}">
                    <a16:creationId xmlns:a16="http://schemas.microsoft.com/office/drawing/2014/main" id="{CFCE34E9-5359-5C4D-0485-5E6AA0866A6C}"/>
                  </a:ext>
                </a:extLst>
              </p:cNvPr>
              <p:cNvSpPr/>
              <p:nvPr/>
            </p:nvSpPr>
            <p:spPr>
              <a:xfrm>
                <a:off x="1529450" y="1205155"/>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39" name="Freeform 374">
                <a:extLst>
                  <a:ext uri="{FF2B5EF4-FFF2-40B4-BE49-F238E27FC236}">
                    <a16:creationId xmlns:a16="http://schemas.microsoft.com/office/drawing/2014/main" id="{21FC92A8-E2F5-8685-E88C-01D6922D8E2F}"/>
                  </a:ext>
                </a:extLst>
              </p:cNvPr>
              <p:cNvSpPr/>
              <p:nvPr/>
            </p:nvSpPr>
            <p:spPr>
              <a:xfrm>
                <a:off x="1491985" y="1230450"/>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40" name="Freeform 375">
                <a:extLst>
                  <a:ext uri="{FF2B5EF4-FFF2-40B4-BE49-F238E27FC236}">
                    <a16:creationId xmlns:a16="http://schemas.microsoft.com/office/drawing/2014/main" id="{99B83B6D-8471-5661-3F0C-217A412053AB}"/>
                  </a:ext>
                </a:extLst>
              </p:cNvPr>
              <p:cNvSpPr/>
              <p:nvPr/>
            </p:nvSpPr>
            <p:spPr>
              <a:xfrm>
                <a:off x="1529450" y="1205155"/>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41" name="Freeform 376">
                <a:extLst>
                  <a:ext uri="{FF2B5EF4-FFF2-40B4-BE49-F238E27FC236}">
                    <a16:creationId xmlns:a16="http://schemas.microsoft.com/office/drawing/2014/main" id="{7ADA9DA1-3AD3-3263-88FC-CDA2C039B49A}"/>
                  </a:ext>
                </a:extLst>
              </p:cNvPr>
              <p:cNvSpPr/>
              <p:nvPr/>
            </p:nvSpPr>
            <p:spPr>
              <a:xfrm>
                <a:off x="1491985" y="1230450"/>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42" name="Freeform 377">
                <a:extLst>
                  <a:ext uri="{FF2B5EF4-FFF2-40B4-BE49-F238E27FC236}">
                    <a16:creationId xmlns:a16="http://schemas.microsoft.com/office/drawing/2014/main" id="{6821DDEF-D57B-DE84-36F0-DED98D7EB91E}"/>
                  </a:ext>
                </a:extLst>
              </p:cNvPr>
              <p:cNvSpPr/>
              <p:nvPr/>
            </p:nvSpPr>
            <p:spPr>
              <a:xfrm>
                <a:off x="1529450" y="1205155"/>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43" name="Freeform 378">
                <a:extLst>
                  <a:ext uri="{FF2B5EF4-FFF2-40B4-BE49-F238E27FC236}">
                    <a16:creationId xmlns:a16="http://schemas.microsoft.com/office/drawing/2014/main" id="{57F7AD7B-B2B7-F935-000C-64DA67FA0759}"/>
                  </a:ext>
                </a:extLst>
              </p:cNvPr>
              <p:cNvSpPr/>
              <p:nvPr/>
            </p:nvSpPr>
            <p:spPr>
              <a:xfrm>
                <a:off x="1491985" y="1230450"/>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44" name="Freeform 379">
                <a:extLst>
                  <a:ext uri="{FF2B5EF4-FFF2-40B4-BE49-F238E27FC236}">
                    <a16:creationId xmlns:a16="http://schemas.microsoft.com/office/drawing/2014/main" id="{222149DD-F2CA-3F93-C186-3D05C8160571}"/>
                  </a:ext>
                </a:extLst>
              </p:cNvPr>
              <p:cNvSpPr/>
              <p:nvPr/>
            </p:nvSpPr>
            <p:spPr>
              <a:xfrm>
                <a:off x="1529450" y="1205155"/>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45" name="Freeform 380">
                <a:extLst>
                  <a:ext uri="{FF2B5EF4-FFF2-40B4-BE49-F238E27FC236}">
                    <a16:creationId xmlns:a16="http://schemas.microsoft.com/office/drawing/2014/main" id="{FAB93B11-D0F3-319C-A281-48C3EAA61B5A}"/>
                  </a:ext>
                </a:extLst>
              </p:cNvPr>
              <p:cNvSpPr/>
              <p:nvPr/>
            </p:nvSpPr>
            <p:spPr>
              <a:xfrm>
                <a:off x="1491985" y="1230450"/>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46" name="Freeform 381">
                <a:extLst>
                  <a:ext uri="{FF2B5EF4-FFF2-40B4-BE49-F238E27FC236}">
                    <a16:creationId xmlns:a16="http://schemas.microsoft.com/office/drawing/2014/main" id="{5E200E6F-6105-E537-8286-AC0080B121AE}"/>
                  </a:ext>
                </a:extLst>
              </p:cNvPr>
              <p:cNvSpPr/>
              <p:nvPr/>
            </p:nvSpPr>
            <p:spPr>
              <a:xfrm>
                <a:off x="1529450" y="1205155"/>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47" name="Freeform 382">
                <a:extLst>
                  <a:ext uri="{FF2B5EF4-FFF2-40B4-BE49-F238E27FC236}">
                    <a16:creationId xmlns:a16="http://schemas.microsoft.com/office/drawing/2014/main" id="{711CAD51-FFEC-91DA-2A51-9E6D92F46909}"/>
                  </a:ext>
                </a:extLst>
              </p:cNvPr>
              <p:cNvSpPr/>
              <p:nvPr/>
            </p:nvSpPr>
            <p:spPr>
              <a:xfrm>
                <a:off x="1696540" y="1272603"/>
                <a:ext cx="74930" cy="10583"/>
              </a:xfrm>
              <a:custGeom>
                <a:avLst/>
                <a:gdLst>
                  <a:gd name="connsiteX0" fmla="*/ 0 w 74930"/>
                  <a:gd name="connsiteY0" fmla="*/ 0 h 10583"/>
                  <a:gd name="connsiteX1" fmla="*/ 74930 w 74930"/>
                  <a:gd name="connsiteY1" fmla="*/ 0 h 10583"/>
                </a:gdLst>
                <a:ahLst/>
                <a:cxnLst>
                  <a:cxn ang="0">
                    <a:pos x="connsiteX0" y="connsiteY0"/>
                  </a:cxn>
                  <a:cxn ang="0">
                    <a:pos x="connsiteX1" y="connsiteY1"/>
                  </a:cxn>
                </a:cxnLst>
                <a:rect l="l" t="t" r="r" b="b"/>
                <a:pathLst>
                  <a:path w="74930" h="10583">
                    <a:moveTo>
                      <a:pt x="0" y="0"/>
                    </a:moveTo>
                    <a:lnTo>
                      <a:pt x="74930"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48" name="Freeform 383">
                <a:extLst>
                  <a:ext uri="{FF2B5EF4-FFF2-40B4-BE49-F238E27FC236}">
                    <a16:creationId xmlns:a16="http://schemas.microsoft.com/office/drawing/2014/main" id="{AA9A607C-0859-E1D0-4803-55CC86A5A480}"/>
                  </a:ext>
                </a:extLst>
              </p:cNvPr>
              <p:cNvSpPr/>
              <p:nvPr/>
            </p:nvSpPr>
            <p:spPr>
              <a:xfrm>
                <a:off x="1734005" y="1247309"/>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49" name="Freeform 384">
                <a:extLst>
                  <a:ext uri="{FF2B5EF4-FFF2-40B4-BE49-F238E27FC236}">
                    <a16:creationId xmlns:a16="http://schemas.microsoft.com/office/drawing/2014/main" id="{43DD040B-D294-C4FE-13C2-9EF4C452905F}"/>
                  </a:ext>
                </a:extLst>
              </p:cNvPr>
              <p:cNvSpPr/>
              <p:nvPr/>
            </p:nvSpPr>
            <p:spPr>
              <a:xfrm>
                <a:off x="1711145" y="1272603"/>
                <a:ext cx="75014" cy="10583"/>
              </a:xfrm>
              <a:custGeom>
                <a:avLst/>
                <a:gdLst>
                  <a:gd name="connsiteX0" fmla="*/ 0 w 75014"/>
                  <a:gd name="connsiteY0" fmla="*/ 0 h 10583"/>
                  <a:gd name="connsiteX1" fmla="*/ 75015 w 75014"/>
                  <a:gd name="connsiteY1" fmla="*/ 0 h 10583"/>
                </a:gdLst>
                <a:ahLst/>
                <a:cxnLst>
                  <a:cxn ang="0">
                    <a:pos x="connsiteX0" y="connsiteY0"/>
                  </a:cxn>
                  <a:cxn ang="0">
                    <a:pos x="connsiteX1" y="connsiteY1"/>
                  </a:cxn>
                </a:cxnLst>
                <a:rect l="l" t="t" r="r" b="b"/>
                <a:pathLst>
                  <a:path w="75014" h="10583">
                    <a:moveTo>
                      <a:pt x="0" y="0"/>
                    </a:moveTo>
                    <a:lnTo>
                      <a:pt x="75015"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50" name="Freeform 385">
                <a:extLst>
                  <a:ext uri="{FF2B5EF4-FFF2-40B4-BE49-F238E27FC236}">
                    <a16:creationId xmlns:a16="http://schemas.microsoft.com/office/drawing/2014/main" id="{55F28CE1-AAD2-7B51-1E87-B4E43F479D0D}"/>
                  </a:ext>
                </a:extLst>
              </p:cNvPr>
              <p:cNvSpPr/>
              <p:nvPr/>
            </p:nvSpPr>
            <p:spPr>
              <a:xfrm>
                <a:off x="1748610" y="1247309"/>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51" name="Freeform 386">
                <a:extLst>
                  <a:ext uri="{FF2B5EF4-FFF2-40B4-BE49-F238E27FC236}">
                    <a16:creationId xmlns:a16="http://schemas.microsoft.com/office/drawing/2014/main" id="{EEAEBA60-FD8A-E532-2CE4-E9E8DE7A5B70}"/>
                  </a:ext>
                </a:extLst>
              </p:cNvPr>
              <p:cNvSpPr/>
              <p:nvPr/>
            </p:nvSpPr>
            <p:spPr>
              <a:xfrm>
                <a:off x="1776888" y="1428284"/>
                <a:ext cx="74887" cy="10583"/>
              </a:xfrm>
              <a:custGeom>
                <a:avLst/>
                <a:gdLst>
                  <a:gd name="connsiteX0" fmla="*/ 0 w 74887"/>
                  <a:gd name="connsiteY0" fmla="*/ 0 h 10583"/>
                  <a:gd name="connsiteX1" fmla="*/ 74888 w 74887"/>
                  <a:gd name="connsiteY1" fmla="*/ 0 h 10583"/>
                </a:gdLst>
                <a:ahLst/>
                <a:cxnLst>
                  <a:cxn ang="0">
                    <a:pos x="connsiteX0" y="connsiteY0"/>
                  </a:cxn>
                  <a:cxn ang="0">
                    <a:pos x="connsiteX1" y="connsiteY1"/>
                  </a:cxn>
                </a:cxnLst>
                <a:rect l="l" t="t" r="r" b="b"/>
                <a:pathLst>
                  <a:path w="74887" h="10583">
                    <a:moveTo>
                      <a:pt x="0" y="0"/>
                    </a:moveTo>
                    <a:lnTo>
                      <a:pt x="74888"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52" name="Freeform 387">
                <a:extLst>
                  <a:ext uri="{FF2B5EF4-FFF2-40B4-BE49-F238E27FC236}">
                    <a16:creationId xmlns:a16="http://schemas.microsoft.com/office/drawing/2014/main" id="{ECC3D48E-1A3E-8D08-65C2-C983A4374D97}"/>
                  </a:ext>
                </a:extLst>
              </p:cNvPr>
              <p:cNvSpPr/>
              <p:nvPr/>
            </p:nvSpPr>
            <p:spPr>
              <a:xfrm>
                <a:off x="1814311" y="1402990"/>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53" name="Freeform 388">
                <a:extLst>
                  <a:ext uri="{FF2B5EF4-FFF2-40B4-BE49-F238E27FC236}">
                    <a16:creationId xmlns:a16="http://schemas.microsoft.com/office/drawing/2014/main" id="{B309751F-D48E-7FBE-5285-C4D90B996B5A}"/>
                  </a:ext>
                </a:extLst>
              </p:cNvPr>
              <p:cNvSpPr/>
              <p:nvPr/>
            </p:nvSpPr>
            <p:spPr>
              <a:xfrm>
                <a:off x="1784159" y="1556205"/>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54" name="Freeform 389">
                <a:extLst>
                  <a:ext uri="{FF2B5EF4-FFF2-40B4-BE49-F238E27FC236}">
                    <a16:creationId xmlns:a16="http://schemas.microsoft.com/office/drawing/2014/main" id="{17AB9B42-BD58-667B-0827-AE1E665236D7}"/>
                  </a:ext>
                </a:extLst>
              </p:cNvPr>
              <p:cNvSpPr/>
              <p:nvPr/>
            </p:nvSpPr>
            <p:spPr>
              <a:xfrm>
                <a:off x="1821635" y="1530921"/>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55" name="Freeform 390">
                <a:extLst>
                  <a:ext uri="{FF2B5EF4-FFF2-40B4-BE49-F238E27FC236}">
                    <a16:creationId xmlns:a16="http://schemas.microsoft.com/office/drawing/2014/main" id="{B7046706-1FD6-3842-22C3-F2FF4CBFBE53}"/>
                  </a:ext>
                </a:extLst>
              </p:cNvPr>
              <p:cNvSpPr/>
              <p:nvPr/>
            </p:nvSpPr>
            <p:spPr>
              <a:xfrm>
                <a:off x="1791493" y="1599035"/>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56" name="Freeform 391">
                <a:extLst>
                  <a:ext uri="{FF2B5EF4-FFF2-40B4-BE49-F238E27FC236}">
                    <a16:creationId xmlns:a16="http://schemas.microsoft.com/office/drawing/2014/main" id="{94A0DE16-F823-1609-FF18-E0A4813BEA50}"/>
                  </a:ext>
                </a:extLst>
              </p:cNvPr>
              <p:cNvSpPr/>
              <p:nvPr/>
            </p:nvSpPr>
            <p:spPr>
              <a:xfrm>
                <a:off x="1828958" y="1573741"/>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57" name="Freeform 392">
                <a:extLst>
                  <a:ext uri="{FF2B5EF4-FFF2-40B4-BE49-F238E27FC236}">
                    <a16:creationId xmlns:a16="http://schemas.microsoft.com/office/drawing/2014/main" id="{BFF5F7B5-7015-3D88-5162-ADC1BF2F48F2}"/>
                  </a:ext>
                </a:extLst>
              </p:cNvPr>
              <p:cNvSpPr/>
              <p:nvPr/>
            </p:nvSpPr>
            <p:spPr>
              <a:xfrm>
                <a:off x="1791493" y="1599035"/>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58" name="Freeform 393">
                <a:extLst>
                  <a:ext uri="{FF2B5EF4-FFF2-40B4-BE49-F238E27FC236}">
                    <a16:creationId xmlns:a16="http://schemas.microsoft.com/office/drawing/2014/main" id="{B1097BC5-9173-EFFC-8F87-8996F8021137}"/>
                  </a:ext>
                </a:extLst>
              </p:cNvPr>
              <p:cNvSpPr/>
              <p:nvPr/>
            </p:nvSpPr>
            <p:spPr>
              <a:xfrm>
                <a:off x="1828958" y="1573741"/>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59" name="Freeform 394">
                <a:extLst>
                  <a:ext uri="{FF2B5EF4-FFF2-40B4-BE49-F238E27FC236}">
                    <a16:creationId xmlns:a16="http://schemas.microsoft.com/office/drawing/2014/main" id="{13A18BE8-1BED-CAB0-DAB4-8290F03B6099}"/>
                  </a:ext>
                </a:extLst>
              </p:cNvPr>
              <p:cNvSpPr/>
              <p:nvPr/>
            </p:nvSpPr>
            <p:spPr>
              <a:xfrm>
                <a:off x="1791493" y="1599035"/>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60" name="Freeform 395">
                <a:extLst>
                  <a:ext uri="{FF2B5EF4-FFF2-40B4-BE49-F238E27FC236}">
                    <a16:creationId xmlns:a16="http://schemas.microsoft.com/office/drawing/2014/main" id="{499C9CDE-E34B-266F-A16B-C9A0D5CC9C05}"/>
                  </a:ext>
                </a:extLst>
              </p:cNvPr>
              <p:cNvSpPr/>
              <p:nvPr/>
            </p:nvSpPr>
            <p:spPr>
              <a:xfrm>
                <a:off x="1828958" y="1573741"/>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61" name="Freeform 396">
                <a:extLst>
                  <a:ext uri="{FF2B5EF4-FFF2-40B4-BE49-F238E27FC236}">
                    <a16:creationId xmlns:a16="http://schemas.microsoft.com/office/drawing/2014/main" id="{448ADC87-AE39-2DC8-EB19-9CC1FFF57EE2}"/>
                  </a:ext>
                </a:extLst>
              </p:cNvPr>
              <p:cNvSpPr/>
              <p:nvPr/>
            </p:nvSpPr>
            <p:spPr>
              <a:xfrm>
                <a:off x="1798817" y="1671425"/>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62" name="Freeform 397">
                <a:extLst>
                  <a:ext uri="{FF2B5EF4-FFF2-40B4-BE49-F238E27FC236}">
                    <a16:creationId xmlns:a16="http://schemas.microsoft.com/office/drawing/2014/main" id="{62165E37-8EC6-4FF9-E57A-4DED9153A257}"/>
                  </a:ext>
                </a:extLst>
              </p:cNvPr>
              <p:cNvSpPr/>
              <p:nvPr/>
            </p:nvSpPr>
            <p:spPr>
              <a:xfrm>
                <a:off x="1836293" y="1646131"/>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63" name="Freeform 398">
                <a:extLst>
                  <a:ext uri="{FF2B5EF4-FFF2-40B4-BE49-F238E27FC236}">
                    <a16:creationId xmlns:a16="http://schemas.microsoft.com/office/drawing/2014/main" id="{76E727A7-F555-FAA1-F9BD-96F0E05811FF}"/>
                  </a:ext>
                </a:extLst>
              </p:cNvPr>
              <p:cNvSpPr/>
              <p:nvPr/>
            </p:nvSpPr>
            <p:spPr>
              <a:xfrm>
                <a:off x="1806151" y="1685925"/>
                <a:ext cx="74930" cy="10583"/>
              </a:xfrm>
              <a:custGeom>
                <a:avLst/>
                <a:gdLst>
                  <a:gd name="connsiteX0" fmla="*/ 0 w 74930"/>
                  <a:gd name="connsiteY0" fmla="*/ 0 h 10583"/>
                  <a:gd name="connsiteX1" fmla="*/ 74930 w 74930"/>
                  <a:gd name="connsiteY1" fmla="*/ 0 h 10583"/>
                </a:gdLst>
                <a:ahLst/>
                <a:cxnLst>
                  <a:cxn ang="0">
                    <a:pos x="connsiteX0" y="connsiteY0"/>
                  </a:cxn>
                  <a:cxn ang="0">
                    <a:pos x="connsiteX1" y="connsiteY1"/>
                  </a:cxn>
                </a:cxnLst>
                <a:rect l="l" t="t" r="r" b="b"/>
                <a:pathLst>
                  <a:path w="74930" h="10583">
                    <a:moveTo>
                      <a:pt x="0" y="0"/>
                    </a:moveTo>
                    <a:lnTo>
                      <a:pt x="74930"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64" name="Freeform 399">
                <a:extLst>
                  <a:ext uri="{FF2B5EF4-FFF2-40B4-BE49-F238E27FC236}">
                    <a16:creationId xmlns:a16="http://schemas.microsoft.com/office/drawing/2014/main" id="{4B7E5682-50D8-7779-8CB3-2D10EE61CE3A}"/>
                  </a:ext>
                </a:extLst>
              </p:cNvPr>
              <p:cNvSpPr/>
              <p:nvPr/>
            </p:nvSpPr>
            <p:spPr>
              <a:xfrm>
                <a:off x="1843616" y="1660641"/>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65" name="Freeform 400">
                <a:extLst>
                  <a:ext uri="{FF2B5EF4-FFF2-40B4-BE49-F238E27FC236}">
                    <a16:creationId xmlns:a16="http://schemas.microsoft.com/office/drawing/2014/main" id="{03B74657-42F0-1A1F-3212-3D0803AC173F}"/>
                  </a:ext>
                </a:extLst>
              </p:cNvPr>
              <p:cNvSpPr/>
              <p:nvPr/>
            </p:nvSpPr>
            <p:spPr>
              <a:xfrm>
                <a:off x="1827963" y="1773491"/>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66" name="Freeform 401">
                <a:extLst>
                  <a:ext uri="{FF2B5EF4-FFF2-40B4-BE49-F238E27FC236}">
                    <a16:creationId xmlns:a16="http://schemas.microsoft.com/office/drawing/2014/main" id="{D4E41305-F9D5-FD04-C951-4F62C4A169EF}"/>
                  </a:ext>
                </a:extLst>
              </p:cNvPr>
              <p:cNvSpPr/>
              <p:nvPr/>
            </p:nvSpPr>
            <p:spPr>
              <a:xfrm>
                <a:off x="1865428" y="1748207"/>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67" name="Freeform 402">
                <a:extLst>
                  <a:ext uri="{FF2B5EF4-FFF2-40B4-BE49-F238E27FC236}">
                    <a16:creationId xmlns:a16="http://schemas.microsoft.com/office/drawing/2014/main" id="{302F5D9B-9530-617A-15A8-7006F21481DB}"/>
                  </a:ext>
                </a:extLst>
              </p:cNvPr>
              <p:cNvSpPr/>
              <p:nvPr/>
            </p:nvSpPr>
            <p:spPr>
              <a:xfrm>
                <a:off x="1908397" y="1861513"/>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68" name="Freeform 403">
                <a:extLst>
                  <a:ext uri="{FF2B5EF4-FFF2-40B4-BE49-F238E27FC236}">
                    <a16:creationId xmlns:a16="http://schemas.microsoft.com/office/drawing/2014/main" id="{CE479098-8119-3708-3389-783EB85F4E63}"/>
                  </a:ext>
                </a:extLst>
              </p:cNvPr>
              <p:cNvSpPr/>
              <p:nvPr/>
            </p:nvSpPr>
            <p:spPr>
              <a:xfrm>
                <a:off x="1945872" y="1836218"/>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69" name="Freeform 404">
                <a:extLst>
                  <a:ext uri="{FF2B5EF4-FFF2-40B4-BE49-F238E27FC236}">
                    <a16:creationId xmlns:a16="http://schemas.microsoft.com/office/drawing/2014/main" id="{70FFD819-F468-2C7C-9E75-40EC93D9A571}"/>
                  </a:ext>
                </a:extLst>
              </p:cNvPr>
              <p:cNvSpPr/>
              <p:nvPr/>
            </p:nvSpPr>
            <p:spPr>
              <a:xfrm>
                <a:off x="1937543" y="1876350"/>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70" name="Freeform 405">
                <a:extLst>
                  <a:ext uri="{FF2B5EF4-FFF2-40B4-BE49-F238E27FC236}">
                    <a16:creationId xmlns:a16="http://schemas.microsoft.com/office/drawing/2014/main" id="{567FD93E-9F85-DB52-97B3-68C209801366}"/>
                  </a:ext>
                </a:extLst>
              </p:cNvPr>
              <p:cNvSpPr/>
              <p:nvPr/>
            </p:nvSpPr>
            <p:spPr>
              <a:xfrm>
                <a:off x="1975008" y="1851056"/>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71" name="Freeform 406">
                <a:extLst>
                  <a:ext uri="{FF2B5EF4-FFF2-40B4-BE49-F238E27FC236}">
                    <a16:creationId xmlns:a16="http://schemas.microsoft.com/office/drawing/2014/main" id="{E5AAC41C-C3A0-9A96-2729-F72B98D73D52}"/>
                  </a:ext>
                </a:extLst>
              </p:cNvPr>
              <p:cNvSpPr/>
              <p:nvPr/>
            </p:nvSpPr>
            <p:spPr>
              <a:xfrm>
                <a:off x="2076428" y="2083741"/>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72" name="Freeform 407">
                <a:extLst>
                  <a:ext uri="{FF2B5EF4-FFF2-40B4-BE49-F238E27FC236}">
                    <a16:creationId xmlns:a16="http://schemas.microsoft.com/office/drawing/2014/main" id="{5BC692BE-CFD2-587A-CA3A-DF5C4113AD2F}"/>
                  </a:ext>
                </a:extLst>
              </p:cNvPr>
              <p:cNvSpPr/>
              <p:nvPr/>
            </p:nvSpPr>
            <p:spPr>
              <a:xfrm>
                <a:off x="2113893" y="2058458"/>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73" name="Freeform 408">
                <a:extLst>
                  <a:ext uri="{FF2B5EF4-FFF2-40B4-BE49-F238E27FC236}">
                    <a16:creationId xmlns:a16="http://schemas.microsoft.com/office/drawing/2014/main" id="{4DC4387F-3E46-D390-ADAB-30DA16FF0AB5}"/>
                  </a:ext>
                </a:extLst>
              </p:cNvPr>
              <p:cNvSpPr/>
              <p:nvPr/>
            </p:nvSpPr>
            <p:spPr>
              <a:xfrm>
                <a:off x="2076428" y="2083741"/>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74" name="Freeform 409">
                <a:extLst>
                  <a:ext uri="{FF2B5EF4-FFF2-40B4-BE49-F238E27FC236}">
                    <a16:creationId xmlns:a16="http://schemas.microsoft.com/office/drawing/2014/main" id="{975FC65C-ABD9-07A7-88D4-39FB37DB681C}"/>
                  </a:ext>
                </a:extLst>
              </p:cNvPr>
              <p:cNvSpPr/>
              <p:nvPr/>
            </p:nvSpPr>
            <p:spPr>
              <a:xfrm>
                <a:off x="2113893" y="2058458"/>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75" name="Freeform 410">
                <a:extLst>
                  <a:ext uri="{FF2B5EF4-FFF2-40B4-BE49-F238E27FC236}">
                    <a16:creationId xmlns:a16="http://schemas.microsoft.com/office/drawing/2014/main" id="{C0D988FA-0DDE-E707-0CC1-D9A330A5FFF4}"/>
                  </a:ext>
                </a:extLst>
              </p:cNvPr>
              <p:cNvSpPr/>
              <p:nvPr/>
            </p:nvSpPr>
            <p:spPr>
              <a:xfrm>
                <a:off x="2083752" y="2098696"/>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76" name="Freeform 411">
                <a:extLst>
                  <a:ext uri="{FF2B5EF4-FFF2-40B4-BE49-F238E27FC236}">
                    <a16:creationId xmlns:a16="http://schemas.microsoft.com/office/drawing/2014/main" id="{5FDFECED-AE76-D0F4-C6B6-B75F73E13232}"/>
                  </a:ext>
                </a:extLst>
              </p:cNvPr>
              <p:cNvSpPr/>
              <p:nvPr/>
            </p:nvSpPr>
            <p:spPr>
              <a:xfrm>
                <a:off x="2121228" y="2073402"/>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77" name="Freeform 412">
                <a:extLst>
                  <a:ext uri="{FF2B5EF4-FFF2-40B4-BE49-F238E27FC236}">
                    <a16:creationId xmlns:a16="http://schemas.microsoft.com/office/drawing/2014/main" id="{7D1C9043-B731-2B78-1359-38C3D99AE5EB}"/>
                  </a:ext>
                </a:extLst>
              </p:cNvPr>
              <p:cNvSpPr/>
              <p:nvPr/>
            </p:nvSpPr>
            <p:spPr>
              <a:xfrm>
                <a:off x="2105575" y="2174007"/>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78" name="Freeform 413">
                <a:extLst>
                  <a:ext uri="{FF2B5EF4-FFF2-40B4-BE49-F238E27FC236}">
                    <a16:creationId xmlns:a16="http://schemas.microsoft.com/office/drawing/2014/main" id="{86047EE5-BFD5-0755-9ADC-5072154DB045}"/>
                  </a:ext>
                </a:extLst>
              </p:cNvPr>
              <p:cNvSpPr/>
              <p:nvPr/>
            </p:nvSpPr>
            <p:spPr>
              <a:xfrm>
                <a:off x="2143040" y="2148723"/>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79" name="Freeform 414">
                <a:extLst>
                  <a:ext uri="{FF2B5EF4-FFF2-40B4-BE49-F238E27FC236}">
                    <a16:creationId xmlns:a16="http://schemas.microsoft.com/office/drawing/2014/main" id="{3A997080-DD09-BEDC-8250-7005B0E8D533}"/>
                  </a:ext>
                </a:extLst>
              </p:cNvPr>
              <p:cNvSpPr/>
              <p:nvPr/>
            </p:nvSpPr>
            <p:spPr>
              <a:xfrm>
                <a:off x="2112899" y="2234596"/>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80" name="Freeform 415">
                <a:extLst>
                  <a:ext uri="{FF2B5EF4-FFF2-40B4-BE49-F238E27FC236}">
                    <a16:creationId xmlns:a16="http://schemas.microsoft.com/office/drawing/2014/main" id="{A452A4FE-432F-D202-E85E-847C476D9937}"/>
                  </a:ext>
                </a:extLst>
              </p:cNvPr>
              <p:cNvSpPr/>
              <p:nvPr/>
            </p:nvSpPr>
            <p:spPr>
              <a:xfrm>
                <a:off x="2150374" y="2209313"/>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81" name="Freeform 416">
                <a:extLst>
                  <a:ext uri="{FF2B5EF4-FFF2-40B4-BE49-F238E27FC236}">
                    <a16:creationId xmlns:a16="http://schemas.microsoft.com/office/drawing/2014/main" id="{D35483D7-E010-D7C8-29E6-8C352F1FC09B}"/>
                  </a:ext>
                </a:extLst>
              </p:cNvPr>
              <p:cNvSpPr/>
              <p:nvPr/>
            </p:nvSpPr>
            <p:spPr>
              <a:xfrm>
                <a:off x="2120222" y="2234596"/>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82" name="Freeform 417">
                <a:extLst>
                  <a:ext uri="{FF2B5EF4-FFF2-40B4-BE49-F238E27FC236}">
                    <a16:creationId xmlns:a16="http://schemas.microsoft.com/office/drawing/2014/main" id="{9B1D21DC-DA96-4F67-9D24-DDFABCFF49A1}"/>
                  </a:ext>
                </a:extLst>
              </p:cNvPr>
              <p:cNvSpPr/>
              <p:nvPr/>
            </p:nvSpPr>
            <p:spPr>
              <a:xfrm>
                <a:off x="2157698" y="2209313"/>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83" name="Freeform 418">
                <a:extLst>
                  <a:ext uri="{FF2B5EF4-FFF2-40B4-BE49-F238E27FC236}">
                    <a16:creationId xmlns:a16="http://schemas.microsoft.com/office/drawing/2014/main" id="{D1E652C2-6A18-B10A-903A-45467A578B78}"/>
                  </a:ext>
                </a:extLst>
              </p:cNvPr>
              <p:cNvSpPr/>
              <p:nvPr/>
            </p:nvSpPr>
            <p:spPr>
              <a:xfrm>
                <a:off x="2156692" y="2341954"/>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84" name="Freeform 419">
                <a:extLst>
                  <a:ext uri="{FF2B5EF4-FFF2-40B4-BE49-F238E27FC236}">
                    <a16:creationId xmlns:a16="http://schemas.microsoft.com/office/drawing/2014/main" id="{C428FA67-F0EF-CD71-D8C6-D2EBBC6FF198}"/>
                  </a:ext>
                </a:extLst>
              </p:cNvPr>
              <p:cNvSpPr/>
              <p:nvPr/>
            </p:nvSpPr>
            <p:spPr>
              <a:xfrm>
                <a:off x="2194168" y="2316659"/>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85" name="Freeform 420">
                <a:extLst>
                  <a:ext uri="{FF2B5EF4-FFF2-40B4-BE49-F238E27FC236}">
                    <a16:creationId xmlns:a16="http://schemas.microsoft.com/office/drawing/2014/main" id="{F22CFBF5-16C9-14CB-43A8-AEB19FC7C3B7}"/>
                  </a:ext>
                </a:extLst>
              </p:cNvPr>
              <p:cNvSpPr/>
              <p:nvPr/>
            </p:nvSpPr>
            <p:spPr>
              <a:xfrm>
                <a:off x="2390510" y="2465260"/>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86" name="Freeform 421">
                <a:extLst>
                  <a:ext uri="{FF2B5EF4-FFF2-40B4-BE49-F238E27FC236}">
                    <a16:creationId xmlns:a16="http://schemas.microsoft.com/office/drawing/2014/main" id="{86B3533A-5AFD-712C-A944-2431A6987D05}"/>
                  </a:ext>
                </a:extLst>
              </p:cNvPr>
              <p:cNvSpPr/>
              <p:nvPr/>
            </p:nvSpPr>
            <p:spPr>
              <a:xfrm>
                <a:off x="2427975" y="2439976"/>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87" name="Freeform 422">
                <a:extLst>
                  <a:ext uri="{FF2B5EF4-FFF2-40B4-BE49-F238E27FC236}">
                    <a16:creationId xmlns:a16="http://schemas.microsoft.com/office/drawing/2014/main" id="{E465E378-DD1E-8E7A-5C7A-859731FD6498}"/>
                  </a:ext>
                </a:extLst>
              </p:cNvPr>
              <p:cNvSpPr/>
              <p:nvPr/>
            </p:nvSpPr>
            <p:spPr>
              <a:xfrm>
                <a:off x="2405168" y="2511806"/>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88" name="Freeform 423">
                <a:extLst>
                  <a:ext uri="{FF2B5EF4-FFF2-40B4-BE49-F238E27FC236}">
                    <a16:creationId xmlns:a16="http://schemas.microsoft.com/office/drawing/2014/main" id="{EA5A165C-0116-1AF7-AECD-5CDBA0D7B5A0}"/>
                  </a:ext>
                </a:extLst>
              </p:cNvPr>
              <p:cNvSpPr/>
              <p:nvPr/>
            </p:nvSpPr>
            <p:spPr>
              <a:xfrm>
                <a:off x="2442633" y="2486511"/>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89" name="Freeform 424">
                <a:extLst>
                  <a:ext uri="{FF2B5EF4-FFF2-40B4-BE49-F238E27FC236}">
                    <a16:creationId xmlns:a16="http://schemas.microsoft.com/office/drawing/2014/main" id="{CB54BE38-9E0A-3A0F-A4FE-3176F18140BA}"/>
                  </a:ext>
                </a:extLst>
              </p:cNvPr>
              <p:cNvSpPr/>
              <p:nvPr/>
            </p:nvSpPr>
            <p:spPr>
              <a:xfrm>
                <a:off x="2427149" y="2668047"/>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90" name="Freeform 425">
                <a:extLst>
                  <a:ext uri="{FF2B5EF4-FFF2-40B4-BE49-F238E27FC236}">
                    <a16:creationId xmlns:a16="http://schemas.microsoft.com/office/drawing/2014/main" id="{110CFBC7-3F0B-BB48-A2B1-673F15AF0451}"/>
                  </a:ext>
                </a:extLst>
              </p:cNvPr>
              <p:cNvSpPr/>
              <p:nvPr/>
            </p:nvSpPr>
            <p:spPr>
              <a:xfrm>
                <a:off x="2464614" y="2642764"/>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91" name="Freeform 426">
                <a:extLst>
                  <a:ext uri="{FF2B5EF4-FFF2-40B4-BE49-F238E27FC236}">
                    <a16:creationId xmlns:a16="http://schemas.microsoft.com/office/drawing/2014/main" id="{36D2C710-1D65-5796-CA04-C2C67BFC643E}"/>
                  </a:ext>
                </a:extLst>
              </p:cNvPr>
              <p:cNvSpPr/>
              <p:nvPr/>
            </p:nvSpPr>
            <p:spPr>
              <a:xfrm>
                <a:off x="2463620" y="2699522"/>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92" name="Freeform 427">
                <a:extLst>
                  <a:ext uri="{FF2B5EF4-FFF2-40B4-BE49-F238E27FC236}">
                    <a16:creationId xmlns:a16="http://schemas.microsoft.com/office/drawing/2014/main" id="{230933F7-FD24-ACD0-74CE-621FDA6896A1}"/>
                  </a:ext>
                </a:extLst>
              </p:cNvPr>
              <p:cNvSpPr/>
              <p:nvPr/>
            </p:nvSpPr>
            <p:spPr>
              <a:xfrm>
                <a:off x="2501085" y="2674239"/>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93" name="Freeform 428">
                <a:extLst>
                  <a:ext uri="{FF2B5EF4-FFF2-40B4-BE49-F238E27FC236}">
                    <a16:creationId xmlns:a16="http://schemas.microsoft.com/office/drawing/2014/main" id="{6748D28C-7060-D58E-7261-1E7A18719C94}"/>
                  </a:ext>
                </a:extLst>
              </p:cNvPr>
              <p:cNvSpPr/>
              <p:nvPr/>
            </p:nvSpPr>
            <p:spPr>
              <a:xfrm>
                <a:off x="2660787" y="2715376"/>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94" name="Freeform 429">
                <a:extLst>
                  <a:ext uri="{FF2B5EF4-FFF2-40B4-BE49-F238E27FC236}">
                    <a16:creationId xmlns:a16="http://schemas.microsoft.com/office/drawing/2014/main" id="{F1366F69-FB42-C97F-B48F-6A6BDB3C8DF9}"/>
                  </a:ext>
                </a:extLst>
              </p:cNvPr>
              <p:cNvSpPr/>
              <p:nvPr/>
            </p:nvSpPr>
            <p:spPr>
              <a:xfrm>
                <a:off x="2698263" y="2690082"/>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95" name="Freeform 430">
                <a:extLst>
                  <a:ext uri="{FF2B5EF4-FFF2-40B4-BE49-F238E27FC236}">
                    <a16:creationId xmlns:a16="http://schemas.microsoft.com/office/drawing/2014/main" id="{53AA1782-FF2C-C921-0BE9-6E9CA6232908}"/>
                  </a:ext>
                </a:extLst>
              </p:cNvPr>
              <p:cNvSpPr/>
              <p:nvPr/>
            </p:nvSpPr>
            <p:spPr>
              <a:xfrm>
                <a:off x="2704592" y="2779342"/>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96" name="Freeform 431">
                <a:extLst>
                  <a:ext uri="{FF2B5EF4-FFF2-40B4-BE49-F238E27FC236}">
                    <a16:creationId xmlns:a16="http://schemas.microsoft.com/office/drawing/2014/main" id="{39560DC2-719B-DC46-9B2D-59613851C923}"/>
                  </a:ext>
                </a:extLst>
              </p:cNvPr>
              <p:cNvSpPr/>
              <p:nvPr/>
            </p:nvSpPr>
            <p:spPr>
              <a:xfrm>
                <a:off x="2742057" y="2754047"/>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97" name="Freeform 432">
                <a:extLst>
                  <a:ext uri="{FF2B5EF4-FFF2-40B4-BE49-F238E27FC236}">
                    <a16:creationId xmlns:a16="http://schemas.microsoft.com/office/drawing/2014/main" id="{100A6D31-A03D-8B82-CB81-210188DD1986}"/>
                  </a:ext>
                </a:extLst>
              </p:cNvPr>
              <p:cNvSpPr/>
              <p:nvPr/>
            </p:nvSpPr>
            <p:spPr>
              <a:xfrm>
                <a:off x="2711915" y="2795407"/>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98" name="Freeform 433">
                <a:extLst>
                  <a:ext uri="{FF2B5EF4-FFF2-40B4-BE49-F238E27FC236}">
                    <a16:creationId xmlns:a16="http://schemas.microsoft.com/office/drawing/2014/main" id="{4995980D-6807-7351-518A-17DE79CC7F7B}"/>
                  </a:ext>
                </a:extLst>
              </p:cNvPr>
              <p:cNvSpPr/>
              <p:nvPr/>
            </p:nvSpPr>
            <p:spPr>
              <a:xfrm>
                <a:off x="2749391" y="2770124"/>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99" name="Freeform 434">
                <a:extLst>
                  <a:ext uri="{FF2B5EF4-FFF2-40B4-BE49-F238E27FC236}">
                    <a16:creationId xmlns:a16="http://schemas.microsoft.com/office/drawing/2014/main" id="{553D73CE-5B11-7CB1-0804-5C7F66216913}"/>
                  </a:ext>
                </a:extLst>
              </p:cNvPr>
              <p:cNvSpPr/>
              <p:nvPr/>
            </p:nvSpPr>
            <p:spPr>
              <a:xfrm>
                <a:off x="2711915" y="2795407"/>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00" name="Freeform 435">
                <a:extLst>
                  <a:ext uri="{FF2B5EF4-FFF2-40B4-BE49-F238E27FC236}">
                    <a16:creationId xmlns:a16="http://schemas.microsoft.com/office/drawing/2014/main" id="{BFB166F4-E4C3-CA63-92CE-5A83C595A179}"/>
                  </a:ext>
                </a:extLst>
              </p:cNvPr>
              <p:cNvSpPr/>
              <p:nvPr/>
            </p:nvSpPr>
            <p:spPr>
              <a:xfrm>
                <a:off x="2749391" y="2770124"/>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01" name="Freeform 436">
                <a:extLst>
                  <a:ext uri="{FF2B5EF4-FFF2-40B4-BE49-F238E27FC236}">
                    <a16:creationId xmlns:a16="http://schemas.microsoft.com/office/drawing/2014/main" id="{0E8B6798-7AE2-740C-2546-E831BEF6D36E}"/>
                  </a:ext>
                </a:extLst>
              </p:cNvPr>
              <p:cNvSpPr/>
              <p:nvPr/>
            </p:nvSpPr>
            <p:spPr>
              <a:xfrm>
                <a:off x="2719249" y="2828120"/>
                <a:ext cx="74929" cy="10583"/>
              </a:xfrm>
              <a:custGeom>
                <a:avLst/>
                <a:gdLst>
                  <a:gd name="connsiteX0" fmla="*/ 0 w 74929"/>
                  <a:gd name="connsiteY0" fmla="*/ 0 h 10583"/>
                  <a:gd name="connsiteX1" fmla="*/ 74930 w 74929"/>
                  <a:gd name="connsiteY1" fmla="*/ 0 h 10583"/>
                </a:gdLst>
                <a:ahLst/>
                <a:cxnLst>
                  <a:cxn ang="0">
                    <a:pos x="connsiteX0" y="connsiteY0"/>
                  </a:cxn>
                  <a:cxn ang="0">
                    <a:pos x="connsiteX1" y="connsiteY1"/>
                  </a:cxn>
                </a:cxnLst>
                <a:rect l="l" t="t" r="r" b="b"/>
                <a:pathLst>
                  <a:path w="74929" h="10583">
                    <a:moveTo>
                      <a:pt x="0" y="0"/>
                    </a:moveTo>
                    <a:lnTo>
                      <a:pt x="74930"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02" name="Freeform 437">
                <a:extLst>
                  <a:ext uri="{FF2B5EF4-FFF2-40B4-BE49-F238E27FC236}">
                    <a16:creationId xmlns:a16="http://schemas.microsoft.com/office/drawing/2014/main" id="{CE992315-0C0C-B1AD-F6E4-59A9326B2679}"/>
                  </a:ext>
                </a:extLst>
              </p:cNvPr>
              <p:cNvSpPr/>
              <p:nvPr/>
            </p:nvSpPr>
            <p:spPr>
              <a:xfrm>
                <a:off x="2756714" y="2802826"/>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03" name="Freeform 438">
                <a:extLst>
                  <a:ext uri="{FF2B5EF4-FFF2-40B4-BE49-F238E27FC236}">
                    <a16:creationId xmlns:a16="http://schemas.microsoft.com/office/drawing/2014/main" id="{B4A08CD4-BF7C-892B-7D2E-8BB85DDA3B36}"/>
                  </a:ext>
                </a:extLst>
              </p:cNvPr>
              <p:cNvSpPr/>
              <p:nvPr/>
            </p:nvSpPr>
            <p:spPr>
              <a:xfrm>
                <a:off x="2719249" y="2828120"/>
                <a:ext cx="74929" cy="10583"/>
              </a:xfrm>
              <a:custGeom>
                <a:avLst/>
                <a:gdLst>
                  <a:gd name="connsiteX0" fmla="*/ 0 w 74929"/>
                  <a:gd name="connsiteY0" fmla="*/ 0 h 10583"/>
                  <a:gd name="connsiteX1" fmla="*/ 74930 w 74929"/>
                  <a:gd name="connsiteY1" fmla="*/ 0 h 10583"/>
                </a:gdLst>
                <a:ahLst/>
                <a:cxnLst>
                  <a:cxn ang="0">
                    <a:pos x="connsiteX0" y="connsiteY0"/>
                  </a:cxn>
                  <a:cxn ang="0">
                    <a:pos x="connsiteX1" y="connsiteY1"/>
                  </a:cxn>
                </a:cxnLst>
                <a:rect l="l" t="t" r="r" b="b"/>
                <a:pathLst>
                  <a:path w="74929" h="10583">
                    <a:moveTo>
                      <a:pt x="0" y="0"/>
                    </a:moveTo>
                    <a:lnTo>
                      <a:pt x="74930"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04" name="Freeform 439">
                <a:extLst>
                  <a:ext uri="{FF2B5EF4-FFF2-40B4-BE49-F238E27FC236}">
                    <a16:creationId xmlns:a16="http://schemas.microsoft.com/office/drawing/2014/main" id="{1DEAB8C5-44F5-49D4-A169-F5A77C6F185E}"/>
                  </a:ext>
                </a:extLst>
              </p:cNvPr>
              <p:cNvSpPr/>
              <p:nvPr/>
            </p:nvSpPr>
            <p:spPr>
              <a:xfrm>
                <a:off x="2756714" y="2802826"/>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05" name="Freeform 440">
                <a:extLst>
                  <a:ext uri="{FF2B5EF4-FFF2-40B4-BE49-F238E27FC236}">
                    <a16:creationId xmlns:a16="http://schemas.microsoft.com/office/drawing/2014/main" id="{A4556B73-7B7D-3551-E450-5760E3EE2CC9}"/>
                  </a:ext>
                </a:extLst>
              </p:cNvPr>
              <p:cNvSpPr/>
              <p:nvPr/>
            </p:nvSpPr>
            <p:spPr>
              <a:xfrm>
                <a:off x="2763043" y="2961100"/>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06" name="Freeform 441">
                <a:extLst>
                  <a:ext uri="{FF2B5EF4-FFF2-40B4-BE49-F238E27FC236}">
                    <a16:creationId xmlns:a16="http://schemas.microsoft.com/office/drawing/2014/main" id="{F07CD3F5-DEC5-B032-E34D-13A9BE640791}"/>
                  </a:ext>
                </a:extLst>
              </p:cNvPr>
              <p:cNvSpPr/>
              <p:nvPr/>
            </p:nvSpPr>
            <p:spPr>
              <a:xfrm>
                <a:off x="2800508" y="2935816"/>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07" name="Freeform 442">
                <a:extLst>
                  <a:ext uri="{FF2B5EF4-FFF2-40B4-BE49-F238E27FC236}">
                    <a16:creationId xmlns:a16="http://schemas.microsoft.com/office/drawing/2014/main" id="{BFEDD4E6-6E7D-64F6-FA16-3DFED2C3CD98}"/>
                  </a:ext>
                </a:extLst>
              </p:cNvPr>
              <p:cNvSpPr/>
              <p:nvPr/>
            </p:nvSpPr>
            <p:spPr>
              <a:xfrm>
                <a:off x="3011508" y="3061705"/>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08" name="Freeform 443">
                <a:extLst>
                  <a:ext uri="{FF2B5EF4-FFF2-40B4-BE49-F238E27FC236}">
                    <a16:creationId xmlns:a16="http://schemas.microsoft.com/office/drawing/2014/main" id="{5D800208-CD4A-F603-4803-90CEC577FDA0}"/>
                  </a:ext>
                </a:extLst>
              </p:cNvPr>
              <p:cNvSpPr/>
              <p:nvPr/>
            </p:nvSpPr>
            <p:spPr>
              <a:xfrm>
                <a:off x="3048984" y="3036421"/>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09" name="Freeform 444">
                <a:extLst>
                  <a:ext uri="{FF2B5EF4-FFF2-40B4-BE49-F238E27FC236}">
                    <a16:creationId xmlns:a16="http://schemas.microsoft.com/office/drawing/2014/main" id="{BF87FA41-6DE4-987D-F865-8DF12AA1ABF4}"/>
                  </a:ext>
                </a:extLst>
              </p:cNvPr>
              <p:cNvSpPr/>
              <p:nvPr/>
            </p:nvSpPr>
            <p:spPr>
              <a:xfrm>
                <a:off x="3040655" y="3146467"/>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10" name="Freeform 445">
                <a:extLst>
                  <a:ext uri="{FF2B5EF4-FFF2-40B4-BE49-F238E27FC236}">
                    <a16:creationId xmlns:a16="http://schemas.microsoft.com/office/drawing/2014/main" id="{87A7EFC1-B993-FBE3-464A-11945AA7E498}"/>
                  </a:ext>
                </a:extLst>
              </p:cNvPr>
              <p:cNvSpPr/>
              <p:nvPr/>
            </p:nvSpPr>
            <p:spPr>
              <a:xfrm>
                <a:off x="3078120" y="312117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11" name="Freeform 446">
                <a:extLst>
                  <a:ext uri="{FF2B5EF4-FFF2-40B4-BE49-F238E27FC236}">
                    <a16:creationId xmlns:a16="http://schemas.microsoft.com/office/drawing/2014/main" id="{6AB2F25B-C53B-C8DF-B46B-3C98A178038D}"/>
                  </a:ext>
                </a:extLst>
              </p:cNvPr>
              <p:cNvSpPr/>
              <p:nvPr/>
            </p:nvSpPr>
            <p:spPr>
              <a:xfrm>
                <a:off x="3310932" y="3266186"/>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12" name="Freeform 447">
                <a:extLst>
                  <a:ext uri="{FF2B5EF4-FFF2-40B4-BE49-F238E27FC236}">
                    <a16:creationId xmlns:a16="http://schemas.microsoft.com/office/drawing/2014/main" id="{E7B3AB94-FFFE-86AE-D28C-501294741D7E}"/>
                  </a:ext>
                </a:extLst>
              </p:cNvPr>
              <p:cNvSpPr/>
              <p:nvPr/>
            </p:nvSpPr>
            <p:spPr>
              <a:xfrm>
                <a:off x="3348407" y="3240891"/>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13" name="Freeform 448">
                <a:extLst>
                  <a:ext uri="{FF2B5EF4-FFF2-40B4-BE49-F238E27FC236}">
                    <a16:creationId xmlns:a16="http://schemas.microsoft.com/office/drawing/2014/main" id="{1E7746F5-A72E-5898-75A4-1A87D7C9FCA3}"/>
                  </a:ext>
                </a:extLst>
              </p:cNvPr>
              <p:cNvSpPr/>
              <p:nvPr/>
            </p:nvSpPr>
            <p:spPr>
              <a:xfrm>
                <a:off x="3318266" y="3283489"/>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14" name="Freeform 449">
                <a:extLst>
                  <a:ext uri="{FF2B5EF4-FFF2-40B4-BE49-F238E27FC236}">
                    <a16:creationId xmlns:a16="http://schemas.microsoft.com/office/drawing/2014/main" id="{7651F296-CB2D-582E-8681-49FF8C5EEDF2}"/>
                  </a:ext>
                </a:extLst>
              </p:cNvPr>
              <p:cNvSpPr/>
              <p:nvPr/>
            </p:nvSpPr>
            <p:spPr>
              <a:xfrm>
                <a:off x="3355731" y="3258206"/>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15" name="Freeform 450">
                <a:extLst>
                  <a:ext uri="{FF2B5EF4-FFF2-40B4-BE49-F238E27FC236}">
                    <a16:creationId xmlns:a16="http://schemas.microsoft.com/office/drawing/2014/main" id="{4CE24A46-33BB-A3DD-1F7F-82C2C62A82A5}"/>
                  </a:ext>
                </a:extLst>
              </p:cNvPr>
              <p:cNvSpPr/>
              <p:nvPr/>
            </p:nvSpPr>
            <p:spPr>
              <a:xfrm>
                <a:off x="3318266" y="3283489"/>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16" name="Freeform 451">
                <a:extLst>
                  <a:ext uri="{FF2B5EF4-FFF2-40B4-BE49-F238E27FC236}">
                    <a16:creationId xmlns:a16="http://schemas.microsoft.com/office/drawing/2014/main" id="{22BA8376-2239-B465-686F-C0B1779B66BB}"/>
                  </a:ext>
                </a:extLst>
              </p:cNvPr>
              <p:cNvSpPr/>
              <p:nvPr/>
            </p:nvSpPr>
            <p:spPr>
              <a:xfrm>
                <a:off x="3355731" y="3258206"/>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17" name="Freeform 452">
                <a:extLst>
                  <a:ext uri="{FF2B5EF4-FFF2-40B4-BE49-F238E27FC236}">
                    <a16:creationId xmlns:a16="http://schemas.microsoft.com/office/drawing/2014/main" id="{F882E274-370E-BF89-7720-486B484A7174}"/>
                  </a:ext>
                </a:extLst>
              </p:cNvPr>
              <p:cNvSpPr/>
              <p:nvPr/>
            </p:nvSpPr>
            <p:spPr>
              <a:xfrm>
                <a:off x="3391376" y="3354197"/>
                <a:ext cx="74929" cy="10583"/>
              </a:xfrm>
              <a:custGeom>
                <a:avLst/>
                <a:gdLst>
                  <a:gd name="connsiteX0" fmla="*/ 0 w 74929"/>
                  <a:gd name="connsiteY0" fmla="*/ 0 h 10583"/>
                  <a:gd name="connsiteX1" fmla="*/ 74930 w 74929"/>
                  <a:gd name="connsiteY1" fmla="*/ 0 h 10583"/>
                </a:gdLst>
                <a:ahLst/>
                <a:cxnLst>
                  <a:cxn ang="0">
                    <a:pos x="connsiteX0" y="connsiteY0"/>
                  </a:cxn>
                  <a:cxn ang="0">
                    <a:pos x="connsiteX1" y="connsiteY1"/>
                  </a:cxn>
                </a:cxnLst>
                <a:rect l="l" t="t" r="r" b="b"/>
                <a:pathLst>
                  <a:path w="74929" h="10583">
                    <a:moveTo>
                      <a:pt x="0" y="0"/>
                    </a:moveTo>
                    <a:lnTo>
                      <a:pt x="74930"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18" name="Freeform 453">
                <a:extLst>
                  <a:ext uri="{FF2B5EF4-FFF2-40B4-BE49-F238E27FC236}">
                    <a16:creationId xmlns:a16="http://schemas.microsoft.com/office/drawing/2014/main" id="{056BF1B0-863B-C940-38C9-3E834390ACF4}"/>
                  </a:ext>
                </a:extLst>
              </p:cNvPr>
              <p:cNvSpPr/>
              <p:nvPr/>
            </p:nvSpPr>
            <p:spPr>
              <a:xfrm>
                <a:off x="3428841" y="3328902"/>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19" name="Freeform 454">
                <a:extLst>
                  <a:ext uri="{FF2B5EF4-FFF2-40B4-BE49-F238E27FC236}">
                    <a16:creationId xmlns:a16="http://schemas.microsoft.com/office/drawing/2014/main" id="{E11D42F7-A2D1-5234-0990-0CDB138B735C}"/>
                  </a:ext>
                </a:extLst>
              </p:cNvPr>
              <p:cNvSpPr/>
              <p:nvPr/>
            </p:nvSpPr>
            <p:spPr>
              <a:xfrm>
                <a:off x="3413357" y="3354197"/>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20" name="Freeform 455">
                <a:extLst>
                  <a:ext uri="{FF2B5EF4-FFF2-40B4-BE49-F238E27FC236}">
                    <a16:creationId xmlns:a16="http://schemas.microsoft.com/office/drawing/2014/main" id="{CD6FDDE5-175A-FB46-6A3F-EA9B96CBC8A9}"/>
                  </a:ext>
                </a:extLst>
              </p:cNvPr>
              <p:cNvSpPr/>
              <p:nvPr/>
            </p:nvSpPr>
            <p:spPr>
              <a:xfrm>
                <a:off x="3450822" y="3328902"/>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21" name="Freeform 456">
                <a:extLst>
                  <a:ext uri="{FF2B5EF4-FFF2-40B4-BE49-F238E27FC236}">
                    <a16:creationId xmlns:a16="http://schemas.microsoft.com/office/drawing/2014/main" id="{8738DBEF-17DD-1F08-D327-4D34138E8C7C}"/>
                  </a:ext>
                </a:extLst>
              </p:cNvPr>
              <p:cNvSpPr/>
              <p:nvPr/>
            </p:nvSpPr>
            <p:spPr>
              <a:xfrm>
                <a:off x="3471809" y="3354197"/>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22" name="Freeform 457">
                <a:extLst>
                  <a:ext uri="{FF2B5EF4-FFF2-40B4-BE49-F238E27FC236}">
                    <a16:creationId xmlns:a16="http://schemas.microsoft.com/office/drawing/2014/main" id="{B272D111-1F5D-21A1-6868-85E1D6F42A23}"/>
                  </a:ext>
                </a:extLst>
              </p:cNvPr>
              <p:cNvSpPr/>
              <p:nvPr/>
            </p:nvSpPr>
            <p:spPr>
              <a:xfrm>
                <a:off x="3509274" y="3328902"/>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23" name="Freeform 458">
                <a:extLst>
                  <a:ext uri="{FF2B5EF4-FFF2-40B4-BE49-F238E27FC236}">
                    <a16:creationId xmlns:a16="http://schemas.microsoft.com/office/drawing/2014/main" id="{52074A76-2263-1074-8036-7FD6BEE6F98C}"/>
                  </a:ext>
                </a:extLst>
              </p:cNvPr>
              <p:cNvSpPr/>
              <p:nvPr/>
            </p:nvSpPr>
            <p:spPr>
              <a:xfrm>
                <a:off x="3646995" y="3482572"/>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24" name="Freeform 459">
                <a:extLst>
                  <a:ext uri="{FF2B5EF4-FFF2-40B4-BE49-F238E27FC236}">
                    <a16:creationId xmlns:a16="http://schemas.microsoft.com/office/drawing/2014/main" id="{22AAC5E6-E03A-C7C2-5DFB-9E22987FB8A1}"/>
                  </a:ext>
                </a:extLst>
              </p:cNvPr>
              <p:cNvSpPr/>
              <p:nvPr/>
            </p:nvSpPr>
            <p:spPr>
              <a:xfrm>
                <a:off x="3684471" y="3457278"/>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25" name="Freeform 460">
                <a:extLst>
                  <a:ext uri="{FF2B5EF4-FFF2-40B4-BE49-F238E27FC236}">
                    <a16:creationId xmlns:a16="http://schemas.microsoft.com/office/drawing/2014/main" id="{5B47F9CE-E96C-CE2B-3CE9-9A80AB2CAD8A}"/>
                  </a:ext>
                </a:extLst>
              </p:cNvPr>
              <p:cNvSpPr/>
              <p:nvPr/>
            </p:nvSpPr>
            <p:spPr>
              <a:xfrm>
                <a:off x="3654329" y="3482572"/>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26" name="Freeform 461">
                <a:extLst>
                  <a:ext uri="{FF2B5EF4-FFF2-40B4-BE49-F238E27FC236}">
                    <a16:creationId xmlns:a16="http://schemas.microsoft.com/office/drawing/2014/main" id="{CD878AA6-3771-06CB-FB21-EC040B78312B}"/>
                  </a:ext>
                </a:extLst>
              </p:cNvPr>
              <p:cNvSpPr/>
              <p:nvPr/>
            </p:nvSpPr>
            <p:spPr>
              <a:xfrm>
                <a:off x="3691794" y="3457278"/>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27" name="Freeform 462">
                <a:extLst>
                  <a:ext uri="{FF2B5EF4-FFF2-40B4-BE49-F238E27FC236}">
                    <a16:creationId xmlns:a16="http://schemas.microsoft.com/office/drawing/2014/main" id="{3AA2039C-D985-CAE5-D07B-45591E967DC0}"/>
                  </a:ext>
                </a:extLst>
              </p:cNvPr>
              <p:cNvSpPr/>
              <p:nvPr/>
            </p:nvSpPr>
            <p:spPr>
              <a:xfrm>
                <a:off x="3668977" y="3501453"/>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28" name="Freeform 463">
                <a:extLst>
                  <a:ext uri="{FF2B5EF4-FFF2-40B4-BE49-F238E27FC236}">
                    <a16:creationId xmlns:a16="http://schemas.microsoft.com/office/drawing/2014/main" id="{1220F3C4-3B55-F673-08B0-10AF275C2EBF}"/>
                  </a:ext>
                </a:extLst>
              </p:cNvPr>
              <p:cNvSpPr/>
              <p:nvPr/>
            </p:nvSpPr>
            <p:spPr>
              <a:xfrm>
                <a:off x="3706452" y="3476159"/>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29" name="Freeform 464">
                <a:extLst>
                  <a:ext uri="{FF2B5EF4-FFF2-40B4-BE49-F238E27FC236}">
                    <a16:creationId xmlns:a16="http://schemas.microsoft.com/office/drawing/2014/main" id="{6D98A311-1E9A-E599-B63D-E639917B85A2}"/>
                  </a:ext>
                </a:extLst>
              </p:cNvPr>
              <p:cNvSpPr/>
              <p:nvPr/>
            </p:nvSpPr>
            <p:spPr>
              <a:xfrm>
                <a:off x="3990392" y="3596999"/>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30" name="Freeform 465">
                <a:extLst>
                  <a:ext uri="{FF2B5EF4-FFF2-40B4-BE49-F238E27FC236}">
                    <a16:creationId xmlns:a16="http://schemas.microsoft.com/office/drawing/2014/main" id="{2D1F3107-0AEC-933F-E215-4DF308B1C629}"/>
                  </a:ext>
                </a:extLst>
              </p:cNvPr>
              <p:cNvSpPr/>
              <p:nvPr/>
            </p:nvSpPr>
            <p:spPr>
              <a:xfrm>
                <a:off x="4027857" y="3571716"/>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31" name="Freeform 466">
                <a:extLst>
                  <a:ext uri="{FF2B5EF4-FFF2-40B4-BE49-F238E27FC236}">
                    <a16:creationId xmlns:a16="http://schemas.microsoft.com/office/drawing/2014/main" id="{D7E5E8AE-40F1-9D26-8393-BA005A1AC4FD}"/>
                  </a:ext>
                </a:extLst>
              </p:cNvPr>
              <p:cNvSpPr/>
              <p:nvPr/>
            </p:nvSpPr>
            <p:spPr>
              <a:xfrm>
                <a:off x="4268004" y="3674787"/>
                <a:ext cx="74929" cy="10583"/>
              </a:xfrm>
              <a:custGeom>
                <a:avLst/>
                <a:gdLst>
                  <a:gd name="connsiteX0" fmla="*/ 0 w 74929"/>
                  <a:gd name="connsiteY0" fmla="*/ 0 h 10583"/>
                  <a:gd name="connsiteX1" fmla="*/ 74930 w 74929"/>
                  <a:gd name="connsiteY1" fmla="*/ 0 h 10583"/>
                </a:gdLst>
                <a:ahLst/>
                <a:cxnLst>
                  <a:cxn ang="0">
                    <a:pos x="connsiteX0" y="connsiteY0"/>
                  </a:cxn>
                  <a:cxn ang="0">
                    <a:pos x="connsiteX1" y="connsiteY1"/>
                  </a:cxn>
                </a:cxnLst>
                <a:rect l="l" t="t" r="r" b="b"/>
                <a:pathLst>
                  <a:path w="74929" h="10583">
                    <a:moveTo>
                      <a:pt x="0" y="0"/>
                    </a:moveTo>
                    <a:lnTo>
                      <a:pt x="74930"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32" name="Freeform 467">
                <a:extLst>
                  <a:ext uri="{FF2B5EF4-FFF2-40B4-BE49-F238E27FC236}">
                    <a16:creationId xmlns:a16="http://schemas.microsoft.com/office/drawing/2014/main" id="{C01F5D9F-03D9-8895-0D7D-DD92BF2DDA73}"/>
                  </a:ext>
                </a:extLst>
              </p:cNvPr>
              <p:cNvSpPr/>
              <p:nvPr/>
            </p:nvSpPr>
            <p:spPr>
              <a:xfrm>
                <a:off x="4305469" y="3649503"/>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33" name="Freeform 468">
                <a:extLst>
                  <a:ext uri="{FF2B5EF4-FFF2-40B4-BE49-F238E27FC236}">
                    <a16:creationId xmlns:a16="http://schemas.microsoft.com/office/drawing/2014/main" id="{CBF56D6A-D332-BD76-E299-BD4C4051E901}"/>
                  </a:ext>
                </a:extLst>
              </p:cNvPr>
              <p:cNvSpPr/>
              <p:nvPr/>
            </p:nvSpPr>
            <p:spPr>
              <a:xfrm>
                <a:off x="4487153" y="3694461"/>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34" name="Freeform 469">
                <a:extLst>
                  <a:ext uri="{FF2B5EF4-FFF2-40B4-BE49-F238E27FC236}">
                    <a16:creationId xmlns:a16="http://schemas.microsoft.com/office/drawing/2014/main" id="{23558542-2F91-E39E-5034-F17FE39B72B1}"/>
                  </a:ext>
                </a:extLst>
              </p:cNvPr>
              <p:cNvSpPr/>
              <p:nvPr/>
            </p:nvSpPr>
            <p:spPr>
              <a:xfrm>
                <a:off x="4524629" y="3669167"/>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35" name="Freeform 470">
                <a:extLst>
                  <a:ext uri="{FF2B5EF4-FFF2-40B4-BE49-F238E27FC236}">
                    <a16:creationId xmlns:a16="http://schemas.microsoft.com/office/drawing/2014/main" id="{626BD997-C5EB-599D-A4AF-148D56B23BAF}"/>
                  </a:ext>
                </a:extLst>
              </p:cNvPr>
              <p:cNvSpPr/>
              <p:nvPr/>
            </p:nvSpPr>
            <p:spPr>
              <a:xfrm>
                <a:off x="4574921" y="3694461"/>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36" name="Freeform 471">
                <a:extLst>
                  <a:ext uri="{FF2B5EF4-FFF2-40B4-BE49-F238E27FC236}">
                    <a16:creationId xmlns:a16="http://schemas.microsoft.com/office/drawing/2014/main" id="{2F1736FB-9CCA-2525-F5EF-42CFCAB769C8}"/>
                  </a:ext>
                </a:extLst>
              </p:cNvPr>
              <p:cNvSpPr/>
              <p:nvPr/>
            </p:nvSpPr>
            <p:spPr>
              <a:xfrm>
                <a:off x="4612386" y="3669167"/>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37" name="Freeform 472">
                <a:extLst>
                  <a:ext uri="{FF2B5EF4-FFF2-40B4-BE49-F238E27FC236}">
                    <a16:creationId xmlns:a16="http://schemas.microsoft.com/office/drawing/2014/main" id="{264E0DC5-DCF7-4935-69FD-F3B09021144E}"/>
                  </a:ext>
                </a:extLst>
              </p:cNvPr>
              <p:cNvSpPr/>
              <p:nvPr/>
            </p:nvSpPr>
            <p:spPr>
              <a:xfrm>
                <a:off x="4596733" y="3714919"/>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38" name="Freeform 473">
                <a:extLst>
                  <a:ext uri="{FF2B5EF4-FFF2-40B4-BE49-F238E27FC236}">
                    <a16:creationId xmlns:a16="http://schemas.microsoft.com/office/drawing/2014/main" id="{30F48D63-2C87-3F29-8318-87AA02B4E30E}"/>
                  </a:ext>
                </a:extLst>
              </p:cNvPr>
              <p:cNvSpPr/>
              <p:nvPr/>
            </p:nvSpPr>
            <p:spPr>
              <a:xfrm>
                <a:off x="4634208" y="3689625"/>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39" name="Freeform 474">
                <a:extLst>
                  <a:ext uri="{FF2B5EF4-FFF2-40B4-BE49-F238E27FC236}">
                    <a16:creationId xmlns:a16="http://schemas.microsoft.com/office/drawing/2014/main" id="{DFA22523-0C10-786E-EF48-F5C49A1DA6B4}"/>
                  </a:ext>
                </a:extLst>
              </p:cNvPr>
              <p:cNvSpPr/>
              <p:nvPr/>
            </p:nvSpPr>
            <p:spPr>
              <a:xfrm>
                <a:off x="4720971" y="3756628"/>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40" name="Freeform 475">
                <a:extLst>
                  <a:ext uri="{FF2B5EF4-FFF2-40B4-BE49-F238E27FC236}">
                    <a16:creationId xmlns:a16="http://schemas.microsoft.com/office/drawing/2014/main" id="{C84BBA38-30CA-6864-C27A-966A65C072EF}"/>
                  </a:ext>
                </a:extLst>
              </p:cNvPr>
              <p:cNvSpPr/>
              <p:nvPr/>
            </p:nvSpPr>
            <p:spPr>
              <a:xfrm>
                <a:off x="4758436" y="3731334"/>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41" name="Freeform 476">
                <a:extLst>
                  <a:ext uri="{FF2B5EF4-FFF2-40B4-BE49-F238E27FC236}">
                    <a16:creationId xmlns:a16="http://schemas.microsoft.com/office/drawing/2014/main" id="{834CCC69-3DAF-1C9E-060F-9016791348C9}"/>
                  </a:ext>
                </a:extLst>
              </p:cNvPr>
              <p:cNvSpPr/>
              <p:nvPr/>
            </p:nvSpPr>
            <p:spPr>
              <a:xfrm>
                <a:off x="5451549" y="3799120"/>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42" name="Freeform 477">
                <a:extLst>
                  <a:ext uri="{FF2B5EF4-FFF2-40B4-BE49-F238E27FC236}">
                    <a16:creationId xmlns:a16="http://schemas.microsoft.com/office/drawing/2014/main" id="{13C6AE7C-54B8-35AE-5832-48CDC361E096}"/>
                  </a:ext>
                </a:extLst>
              </p:cNvPr>
              <p:cNvSpPr/>
              <p:nvPr/>
            </p:nvSpPr>
            <p:spPr>
              <a:xfrm>
                <a:off x="5489014" y="3773826"/>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43" name="Freeform 478">
                <a:extLst>
                  <a:ext uri="{FF2B5EF4-FFF2-40B4-BE49-F238E27FC236}">
                    <a16:creationId xmlns:a16="http://schemas.microsoft.com/office/drawing/2014/main" id="{D2BC421A-39C7-64FA-17F5-A9F45C94DDED}"/>
                  </a:ext>
                </a:extLst>
              </p:cNvPr>
              <p:cNvSpPr/>
              <p:nvPr/>
            </p:nvSpPr>
            <p:spPr>
              <a:xfrm>
                <a:off x="5787612" y="3842512"/>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44" name="Freeform 479">
                <a:extLst>
                  <a:ext uri="{FF2B5EF4-FFF2-40B4-BE49-F238E27FC236}">
                    <a16:creationId xmlns:a16="http://schemas.microsoft.com/office/drawing/2014/main" id="{E5E9EE97-D929-C5B2-C342-239DBBA67600}"/>
                  </a:ext>
                </a:extLst>
              </p:cNvPr>
              <p:cNvSpPr/>
              <p:nvPr/>
            </p:nvSpPr>
            <p:spPr>
              <a:xfrm>
                <a:off x="5825077" y="3817217"/>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45" name="Freeform 480">
                <a:extLst>
                  <a:ext uri="{FF2B5EF4-FFF2-40B4-BE49-F238E27FC236}">
                    <a16:creationId xmlns:a16="http://schemas.microsoft.com/office/drawing/2014/main" id="{17EDFBB2-9406-8E63-B143-0E5EBDB45C49}"/>
                  </a:ext>
                </a:extLst>
              </p:cNvPr>
              <p:cNvSpPr/>
              <p:nvPr/>
            </p:nvSpPr>
            <p:spPr>
              <a:xfrm>
                <a:off x="5802100" y="3842512"/>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46" name="Freeform 481">
                <a:extLst>
                  <a:ext uri="{FF2B5EF4-FFF2-40B4-BE49-F238E27FC236}">
                    <a16:creationId xmlns:a16="http://schemas.microsoft.com/office/drawing/2014/main" id="{32A033B6-4D09-49DA-71B9-2375C11C3BDE}"/>
                  </a:ext>
                </a:extLst>
              </p:cNvPr>
              <p:cNvSpPr/>
              <p:nvPr/>
            </p:nvSpPr>
            <p:spPr>
              <a:xfrm>
                <a:off x="5839565" y="3817217"/>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47" name="Freeform 482">
                <a:extLst>
                  <a:ext uri="{FF2B5EF4-FFF2-40B4-BE49-F238E27FC236}">
                    <a16:creationId xmlns:a16="http://schemas.microsoft.com/office/drawing/2014/main" id="{B6C94B59-454E-E5D7-1CF3-AF422F4AE9B7}"/>
                  </a:ext>
                </a:extLst>
              </p:cNvPr>
              <p:cNvSpPr/>
              <p:nvPr/>
            </p:nvSpPr>
            <p:spPr>
              <a:xfrm>
                <a:off x="6021260" y="3887808"/>
                <a:ext cx="74930" cy="10583"/>
              </a:xfrm>
              <a:custGeom>
                <a:avLst/>
                <a:gdLst>
                  <a:gd name="connsiteX0" fmla="*/ 0 w 74930"/>
                  <a:gd name="connsiteY0" fmla="*/ 0 h 10583"/>
                  <a:gd name="connsiteX1" fmla="*/ 74930 w 74930"/>
                  <a:gd name="connsiteY1" fmla="*/ 0 h 10583"/>
                </a:gdLst>
                <a:ahLst/>
                <a:cxnLst>
                  <a:cxn ang="0">
                    <a:pos x="connsiteX0" y="connsiteY0"/>
                  </a:cxn>
                  <a:cxn ang="0">
                    <a:pos x="connsiteX1" y="connsiteY1"/>
                  </a:cxn>
                </a:cxnLst>
                <a:rect l="l" t="t" r="r" b="b"/>
                <a:pathLst>
                  <a:path w="74930" h="10583">
                    <a:moveTo>
                      <a:pt x="0" y="0"/>
                    </a:moveTo>
                    <a:lnTo>
                      <a:pt x="74930"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48" name="Freeform 483">
                <a:extLst>
                  <a:ext uri="{FF2B5EF4-FFF2-40B4-BE49-F238E27FC236}">
                    <a16:creationId xmlns:a16="http://schemas.microsoft.com/office/drawing/2014/main" id="{A68F999E-1B43-BB7B-C81E-A6DB7C04CCAB}"/>
                  </a:ext>
                </a:extLst>
              </p:cNvPr>
              <p:cNvSpPr/>
              <p:nvPr/>
            </p:nvSpPr>
            <p:spPr>
              <a:xfrm>
                <a:off x="6058725" y="3862514"/>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49" name="Freeform 484">
                <a:extLst>
                  <a:ext uri="{FF2B5EF4-FFF2-40B4-BE49-F238E27FC236}">
                    <a16:creationId xmlns:a16="http://schemas.microsoft.com/office/drawing/2014/main" id="{AF3C3D91-F4C5-DAFC-31E8-BC18AAA2618E}"/>
                  </a:ext>
                </a:extLst>
              </p:cNvPr>
              <p:cNvSpPr/>
              <p:nvPr/>
            </p:nvSpPr>
            <p:spPr>
              <a:xfrm>
                <a:off x="6203939" y="3887808"/>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50" name="Freeform 485">
                <a:extLst>
                  <a:ext uri="{FF2B5EF4-FFF2-40B4-BE49-F238E27FC236}">
                    <a16:creationId xmlns:a16="http://schemas.microsoft.com/office/drawing/2014/main" id="{085184A5-633C-F0CA-ADD1-5C2CEA6A4333}"/>
                  </a:ext>
                </a:extLst>
              </p:cNvPr>
              <p:cNvSpPr/>
              <p:nvPr/>
            </p:nvSpPr>
            <p:spPr>
              <a:xfrm>
                <a:off x="6241415" y="3862514"/>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51" name="Freeform 486">
                <a:extLst>
                  <a:ext uri="{FF2B5EF4-FFF2-40B4-BE49-F238E27FC236}">
                    <a16:creationId xmlns:a16="http://schemas.microsoft.com/office/drawing/2014/main" id="{E072ED0A-7913-9C11-B3CF-8953753E6E80}"/>
                  </a:ext>
                </a:extLst>
              </p:cNvPr>
              <p:cNvSpPr/>
              <p:nvPr/>
            </p:nvSpPr>
            <p:spPr>
              <a:xfrm>
                <a:off x="6255067" y="3887808"/>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52" name="Freeform 487">
                <a:extLst>
                  <a:ext uri="{FF2B5EF4-FFF2-40B4-BE49-F238E27FC236}">
                    <a16:creationId xmlns:a16="http://schemas.microsoft.com/office/drawing/2014/main" id="{A50E58D7-A026-C059-81DC-A369C1C15039}"/>
                  </a:ext>
                </a:extLst>
              </p:cNvPr>
              <p:cNvSpPr/>
              <p:nvPr/>
            </p:nvSpPr>
            <p:spPr>
              <a:xfrm>
                <a:off x="6292532" y="3862514"/>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53" name="Freeform 488">
                <a:extLst>
                  <a:ext uri="{FF2B5EF4-FFF2-40B4-BE49-F238E27FC236}">
                    <a16:creationId xmlns:a16="http://schemas.microsoft.com/office/drawing/2014/main" id="{95B08175-99F7-1A4C-A172-1313FE02742D}"/>
                  </a:ext>
                </a:extLst>
              </p:cNvPr>
              <p:cNvSpPr/>
              <p:nvPr/>
            </p:nvSpPr>
            <p:spPr>
              <a:xfrm>
                <a:off x="6401117" y="3887808"/>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54" name="Freeform 489">
                <a:extLst>
                  <a:ext uri="{FF2B5EF4-FFF2-40B4-BE49-F238E27FC236}">
                    <a16:creationId xmlns:a16="http://schemas.microsoft.com/office/drawing/2014/main" id="{B110A189-620E-0CCB-88D8-28DD078BC020}"/>
                  </a:ext>
                </a:extLst>
              </p:cNvPr>
              <p:cNvSpPr/>
              <p:nvPr/>
            </p:nvSpPr>
            <p:spPr>
              <a:xfrm>
                <a:off x="6438582" y="3862514"/>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55" name="Freeform 490">
                <a:extLst>
                  <a:ext uri="{FF2B5EF4-FFF2-40B4-BE49-F238E27FC236}">
                    <a16:creationId xmlns:a16="http://schemas.microsoft.com/office/drawing/2014/main" id="{1F367AB3-C6B3-6E00-2BC1-9F9C56EF6132}"/>
                  </a:ext>
                </a:extLst>
              </p:cNvPr>
              <p:cNvSpPr/>
              <p:nvPr/>
            </p:nvSpPr>
            <p:spPr>
              <a:xfrm>
                <a:off x="6503532" y="3887808"/>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56" name="Freeform 491">
                <a:extLst>
                  <a:ext uri="{FF2B5EF4-FFF2-40B4-BE49-F238E27FC236}">
                    <a16:creationId xmlns:a16="http://schemas.microsoft.com/office/drawing/2014/main" id="{FAE1515B-F366-6F2F-53F1-256A38D0E619}"/>
                  </a:ext>
                </a:extLst>
              </p:cNvPr>
              <p:cNvSpPr/>
              <p:nvPr/>
            </p:nvSpPr>
            <p:spPr>
              <a:xfrm>
                <a:off x="6541008" y="3862514"/>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57" name="Freeform 492">
                <a:extLst>
                  <a:ext uri="{FF2B5EF4-FFF2-40B4-BE49-F238E27FC236}">
                    <a16:creationId xmlns:a16="http://schemas.microsoft.com/office/drawing/2014/main" id="{856CE2ED-C587-BA63-8F90-A5F89AA4ED1B}"/>
                  </a:ext>
                </a:extLst>
              </p:cNvPr>
              <p:cNvSpPr/>
              <p:nvPr/>
            </p:nvSpPr>
            <p:spPr>
              <a:xfrm>
                <a:off x="6751838" y="3887808"/>
                <a:ext cx="74929" cy="10583"/>
              </a:xfrm>
              <a:custGeom>
                <a:avLst/>
                <a:gdLst>
                  <a:gd name="connsiteX0" fmla="*/ 0 w 74929"/>
                  <a:gd name="connsiteY0" fmla="*/ 0 h 10583"/>
                  <a:gd name="connsiteX1" fmla="*/ 74930 w 74929"/>
                  <a:gd name="connsiteY1" fmla="*/ 0 h 10583"/>
                </a:gdLst>
                <a:ahLst/>
                <a:cxnLst>
                  <a:cxn ang="0">
                    <a:pos x="connsiteX0" y="connsiteY0"/>
                  </a:cxn>
                  <a:cxn ang="0">
                    <a:pos x="connsiteX1" y="connsiteY1"/>
                  </a:cxn>
                </a:cxnLst>
                <a:rect l="l" t="t" r="r" b="b"/>
                <a:pathLst>
                  <a:path w="74929" h="10583">
                    <a:moveTo>
                      <a:pt x="0" y="0"/>
                    </a:moveTo>
                    <a:lnTo>
                      <a:pt x="74930"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58" name="Freeform 493">
                <a:extLst>
                  <a:ext uri="{FF2B5EF4-FFF2-40B4-BE49-F238E27FC236}">
                    <a16:creationId xmlns:a16="http://schemas.microsoft.com/office/drawing/2014/main" id="{A0C4CD48-83CE-1BB1-D7FC-618D2DFEC9B1}"/>
                  </a:ext>
                </a:extLst>
              </p:cNvPr>
              <p:cNvSpPr/>
              <p:nvPr/>
            </p:nvSpPr>
            <p:spPr>
              <a:xfrm>
                <a:off x="6789303" y="3862514"/>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59" name="Freeform 494">
                <a:extLst>
                  <a:ext uri="{FF2B5EF4-FFF2-40B4-BE49-F238E27FC236}">
                    <a16:creationId xmlns:a16="http://schemas.microsoft.com/office/drawing/2014/main" id="{019EECEF-A593-436E-D0AB-5FDF096833FE}"/>
                  </a:ext>
                </a:extLst>
              </p:cNvPr>
              <p:cNvSpPr/>
              <p:nvPr/>
            </p:nvSpPr>
            <p:spPr>
              <a:xfrm>
                <a:off x="6956340" y="3887808"/>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60" name="Freeform 495">
                <a:extLst>
                  <a:ext uri="{FF2B5EF4-FFF2-40B4-BE49-F238E27FC236}">
                    <a16:creationId xmlns:a16="http://schemas.microsoft.com/office/drawing/2014/main" id="{C6108D3A-3E27-872D-EB85-94060BF9CB49}"/>
                  </a:ext>
                </a:extLst>
              </p:cNvPr>
              <p:cNvSpPr/>
              <p:nvPr/>
            </p:nvSpPr>
            <p:spPr>
              <a:xfrm>
                <a:off x="6993805" y="3862514"/>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61" name="Freeform 496">
                <a:extLst>
                  <a:ext uri="{FF2B5EF4-FFF2-40B4-BE49-F238E27FC236}">
                    <a16:creationId xmlns:a16="http://schemas.microsoft.com/office/drawing/2014/main" id="{25568CA1-9D0E-5EB2-96E3-F886B427822F}"/>
                  </a:ext>
                </a:extLst>
              </p:cNvPr>
              <p:cNvSpPr/>
              <p:nvPr/>
            </p:nvSpPr>
            <p:spPr>
              <a:xfrm>
                <a:off x="6970987" y="3887808"/>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62" name="Freeform 497">
                <a:extLst>
                  <a:ext uri="{FF2B5EF4-FFF2-40B4-BE49-F238E27FC236}">
                    <a16:creationId xmlns:a16="http://schemas.microsoft.com/office/drawing/2014/main" id="{177736A4-8605-751B-9411-262E93325AB1}"/>
                  </a:ext>
                </a:extLst>
              </p:cNvPr>
              <p:cNvSpPr/>
              <p:nvPr/>
            </p:nvSpPr>
            <p:spPr>
              <a:xfrm>
                <a:off x="7008463" y="3862514"/>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63" name="Freeform 498">
                <a:extLst>
                  <a:ext uri="{FF2B5EF4-FFF2-40B4-BE49-F238E27FC236}">
                    <a16:creationId xmlns:a16="http://schemas.microsoft.com/office/drawing/2014/main" id="{68F88BB2-45E0-E039-0D6F-E9E5222755DC}"/>
                  </a:ext>
                </a:extLst>
              </p:cNvPr>
              <p:cNvSpPr/>
              <p:nvPr/>
            </p:nvSpPr>
            <p:spPr>
              <a:xfrm>
                <a:off x="6992969" y="3887808"/>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64" name="Freeform 499">
                <a:extLst>
                  <a:ext uri="{FF2B5EF4-FFF2-40B4-BE49-F238E27FC236}">
                    <a16:creationId xmlns:a16="http://schemas.microsoft.com/office/drawing/2014/main" id="{7103923C-C1D7-9B6A-EC65-2A7064DC8892}"/>
                  </a:ext>
                </a:extLst>
              </p:cNvPr>
              <p:cNvSpPr/>
              <p:nvPr/>
            </p:nvSpPr>
            <p:spPr>
              <a:xfrm>
                <a:off x="7030444" y="3862514"/>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65" name="Freeform 500">
                <a:extLst>
                  <a:ext uri="{FF2B5EF4-FFF2-40B4-BE49-F238E27FC236}">
                    <a16:creationId xmlns:a16="http://schemas.microsoft.com/office/drawing/2014/main" id="{904A9408-B3D2-039C-6BEA-AA62C0B1B09A}"/>
                  </a:ext>
                </a:extLst>
              </p:cNvPr>
              <p:cNvSpPr/>
              <p:nvPr/>
            </p:nvSpPr>
            <p:spPr>
              <a:xfrm>
                <a:off x="7014792" y="3887808"/>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66" name="Freeform 501">
                <a:extLst>
                  <a:ext uri="{FF2B5EF4-FFF2-40B4-BE49-F238E27FC236}">
                    <a16:creationId xmlns:a16="http://schemas.microsoft.com/office/drawing/2014/main" id="{784F3155-0693-5C8E-17FD-DC2347A4FE11}"/>
                  </a:ext>
                </a:extLst>
              </p:cNvPr>
              <p:cNvSpPr/>
              <p:nvPr/>
            </p:nvSpPr>
            <p:spPr>
              <a:xfrm>
                <a:off x="7052257" y="3862514"/>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67" name="Freeform 502">
                <a:extLst>
                  <a:ext uri="{FF2B5EF4-FFF2-40B4-BE49-F238E27FC236}">
                    <a16:creationId xmlns:a16="http://schemas.microsoft.com/office/drawing/2014/main" id="{7DC5D557-9A00-5EA6-F313-A7EEDC04EA7D}"/>
                  </a:ext>
                </a:extLst>
              </p:cNvPr>
              <p:cNvSpPr/>
              <p:nvPr/>
            </p:nvSpPr>
            <p:spPr>
              <a:xfrm>
                <a:off x="7065920" y="3887808"/>
                <a:ext cx="74930" cy="10583"/>
              </a:xfrm>
              <a:custGeom>
                <a:avLst/>
                <a:gdLst>
                  <a:gd name="connsiteX0" fmla="*/ 0 w 74930"/>
                  <a:gd name="connsiteY0" fmla="*/ 0 h 10583"/>
                  <a:gd name="connsiteX1" fmla="*/ 74930 w 74930"/>
                  <a:gd name="connsiteY1" fmla="*/ 0 h 10583"/>
                </a:gdLst>
                <a:ahLst/>
                <a:cxnLst>
                  <a:cxn ang="0">
                    <a:pos x="connsiteX0" y="connsiteY0"/>
                  </a:cxn>
                  <a:cxn ang="0">
                    <a:pos x="connsiteX1" y="connsiteY1"/>
                  </a:cxn>
                </a:cxnLst>
                <a:rect l="l" t="t" r="r" b="b"/>
                <a:pathLst>
                  <a:path w="74930" h="10583">
                    <a:moveTo>
                      <a:pt x="0" y="0"/>
                    </a:moveTo>
                    <a:lnTo>
                      <a:pt x="74930"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68" name="Freeform 503">
                <a:extLst>
                  <a:ext uri="{FF2B5EF4-FFF2-40B4-BE49-F238E27FC236}">
                    <a16:creationId xmlns:a16="http://schemas.microsoft.com/office/drawing/2014/main" id="{6479B0E1-B716-81B7-3F49-E8BA88990147}"/>
                  </a:ext>
                </a:extLst>
              </p:cNvPr>
              <p:cNvSpPr/>
              <p:nvPr/>
            </p:nvSpPr>
            <p:spPr>
              <a:xfrm>
                <a:off x="7103385" y="3862514"/>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69" name="Freeform 504">
                <a:extLst>
                  <a:ext uri="{FF2B5EF4-FFF2-40B4-BE49-F238E27FC236}">
                    <a16:creationId xmlns:a16="http://schemas.microsoft.com/office/drawing/2014/main" id="{822AD77F-BE38-58A4-59C5-DE35D18A7AEA}"/>
                  </a:ext>
                </a:extLst>
              </p:cNvPr>
              <p:cNvSpPr/>
              <p:nvPr/>
            </p:nvSpPr>
            <p:spPr>
              <a:xfrm>
                <a:off x="7073243" y="3887808"/>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70" name="Freeform 505">
                <a:extLst>
                  <a:ext uri="{FF2B5EF4-FFF2-40B4-BE49-F238E27FC236}">
                    <a16:creationId xmlns:a16="http://schemas.microsoft.com/office/drawing/2014/main" id="{004656DA-989E-6629-C48F-179931273D85}"/>
                  </a:ext>
                </a:extLst>
              </p:cNvPr>
              <p:cNvSpPr/>
              <p:nvPr/>
            </p:nvSpPr>
            <p:spPr>
              <a:xfrm>
                <a:off x="7110708" y="3862514"/>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71" name="Freeform 506">
                <a:extLst>
                  <a:ext uri="{FF2B5EF4-FFF2-40B4-BE49-F238E27FC236}">
                    <a16:creationId xmlns:a16="http://schemas.microsoft.com/office/drawing/2014/main" id="{A6AEFFC2-E0F7-3586-3153-F3A124231C0A}"/>
                  </a:ext>
                </a:extLst>
              </p:cNvPr>
              <p:cNvSpPr/>
              <p:nvPr/>
            </p:nvSpPr>
            <p:spPr>
              <a:xfrm>
                <a:off x="7299727" y="3951319"/>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72" name="Freeform 507">
                <a:extLst>
                  <a:ext uri="{FF2B5EF4-FFF2-40B4-BE49-F238E27FC236}">
                    <a16:creationId xmlns:a16="http://schemas.microsoft.com/office/drawing/2014/main" id="{F0E0024C-DF6A-AFAB-7D17-A05379DA8E89}"/>
                  </a:ext>
                </a:extLst>
              </p:cNvPr>
              <p:cNvSpPr/>
              <p:nvPr/>
            </p:nvSpPr>
            <p:spPr>
              <a:xfrm>
                <a:off x="7337192" y="3926025"/>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73" name="Freeform 508">
                <a:extLst>
                  <a:ext uri="{FF2B5EF4-FFF2-40B4-BE49-F238E27FC236}">
                    <a16:creationId xmlns:a16="http://schemas.microsoft.com/office/drawing/2014/main" id="{31D1DAFE-4169-094B-96EA-61E09ADE3795}"/>
                  </a:ext>
                </a:extLst>
              </p:cNvPr>
              <p:cNvSpPr/>
              <p:nvPr/>
            </p:nvSpPr>
            <p:spPr>
              <a:xfrm>
                <a:off x="7577338" y="3951319"/>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74" name="Freeform 509">
                <a:extLst>
                  <a:ext uri="{FF2B5EF4-FFF2-40B4-BE49-F238E27FC236}">
                    <a16:creationId xmlns:a16="http://schemas.microsoft.com/office/drawing/2014/main" id="{59C42905-9536-DC09-BEB7-A39E7BFF8EEF}"/>
                  </a:ext>
                </a:extLst>
              </p:cNvPr>
              <p:cNvSpPr/>
              <p:nvPr/>
            </p:nvSpPr>
            <p:spPr>
              <a:xfrm>
                <a:off x="7614803" y="3926025"/>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75" name="Freeform 510">
                <a:extLst>
                  <a:ext uri="{FF2B5EF4-FFF2-40B4-BE49-F238E27FC236}">
                    <a16:creationId xmlns:a16="http://schemas.microsoft.com/office/drawing/2014/main" id="{3FA684F9-5D65-ED9A-7BD0-D3D75EF67C92}"/>
                  </a:ext>
                </a:extLst>
              </p:cNvPr>
              <p:cNvSpPr/>
              <p:nvPr/>
            </p:nvSpPr>
            <p:spPr>
              <a:xfrm>
                <a:off x="7635790" y="3951319"/>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76" name="Freeform 511">
                <a:extLst>
                  <a:ext uri="{FF2B5EF4-FFF2-40B4-BE49-F238E27FC236}">
                    <a16:creationId xmlns:a16="http://schemas.microsoft.com/office/drawing/2014/main" id="{5D8A8486-BE51-3431-E85D-A81685D7B15E}"/>
                  </a:ext>
                </a:extLst>
              </p:cNvPr>
              <p:cNvSpPr/>
              <p:nvPr/>
            </p:nvSpPr>
            <p:spPr>
              <a:xfrm>
                <a:off x="7673255" y="3926025"/>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77" name="Freeform 512">
                <a:extLst>
                  <a:ext uri="{FF2B5EF4-FFF2-40B4-BE49-F238E27FC236}">
                    <a16:creationId xmlns:a16="http://schemas.microsoft.com/office/drawing/2014/main" id="{D48304BC-3FDB-3A3F-FBAE-3DAB0C7A3B0D}"/>
                  </a:ext>
                </a:extLst>
              </p:cNvPr>
              <p:cNvSpPr/>
              <p:nvPr/>
            </p:nvSpPr>
            <p:spPr>
              <a:xfrm>
                <a:off x="7679584" y="3951319"/>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78" name="Freeform 513">
                <a:extLst>
                  <a:ext uri="{FF2B5EF4-FFF2-40B4-BE49-F238E27FC236}">
                    <a16:creationId xmlns:a16="http://schemas.microsoft.com/office/drawing/2014/main" id="{F4514750-9DD5-66BA-D911-94FD628EF684}"/>
                  </a:ext>
                </a:extLst>
              </p:cNvPr>
              <p:cNvSpPr/>
              <p:nvPr/>
            </p:nvSpPr>
            <p:spPr>
              <a:xfrm>
                <a:off x="7717059" y="3926025"/>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79" name="Freeform 514">
                <a:extLst>
                  <a:ext uri="{FF2B5EF4-FFF2-40B4-BE49-F238E27FC236}">
                    <a16:creationId xmlns:a16="http://schemas.microsoft.com/office/drawing/2014/main" id="{B36E7A96-E5A6-1BA8-D1B9-56405E2C57B7}"/>
                  </a:ext>
                </a:extLst>
              </p:cNvPr>
              <p:cNvSpPr/>
              <p:nvPr/>
            </p:nvSpPr>
            <p:spPr>
              <a:xfrm>
                <a:off x="7679584" y="3951319"/>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80" name="Freeform 515">
                <a:extLst>
                  <a:ext uri="{FF2B5EF4-FFF2-40B4-BE49-F238E27FC236}">
                    <a16:creationId xmlns:a16="http://schemas.microsoft.com/office/drawing/2014/main" id="{452BA072-C928-903A-AF35-4DDFA60FBC25}"/>
                  </a:ext>
                </a:extLst>
              </p:cNvPr>
              <p:cNvSpPr/>
              <p:nvPr/>
            </p:nvSpPr>
            <p:spPr>
              <a:xfrm>
                <a:off x="7717059" y="3926025"/>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81" name="Freeform 516">
                <a:extLst>
                  <a:ext uri="{FF2B5EF4-FFF2-40B4-BE49-F238E27FC236}">
                    <a16:creationId xmlns:a16="http://schemas.microsoft.com/office/drawing/2014/main" id="{E518612F-653C-93C6-2716-ADA83DD1498A}"/>
                  </a:ext>
                </a:extLst>
              </p:cNvPr>
              <p:cNvSpPr/>
              <p:nvPr/>
            </p:nvSpPr>
            <p:spPr>
              <a:xfrm>
                <a:off x="7701565" y="3951319"/>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82" name="Freeform 517">
                <a:extLst>
                  <a:ext uri="{FF2B5EF4-FFF2-40B4-BE49-F238E27FC236}">
                    <a16:creationId xmlns:a16="http://schemas.microsoft.com/office/drawing/2014/main" id="{C5CBBB75-BDEC-2333-212D-8460B9419BF7}"/>
                  </a:ext>
                </a:extLst>
              </p:cNvPr>
              <p:cNvSpPr/>
              <p:nvPr/>
            </p:nvSpPr>
            <p:spPr>
              <a:xfrm>
                <a:off x="7739041" y="3926025"/>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83" name="Freeform 518">
                <a:extLst>
                  <a:ext uri="{FF2B5EF4-FFF2-40B4-BE49-F238E27FC236}">
                    <a16:creationId xmlns:a16="http://schemas.microsoft.com/office/drawing/2014/main" id="{D49E44BA-F2D9-0C03-1DA0-8568626CC613}"/>
                  </a:ext>
                </a:extLst>
              </p:cNvPr>
              <p:cNvSpPr/>
              <p:nvPr/>
            </p:nvSpPr>
            <p:spPr>
              <a:xfrm>
                <a:off x="7832968" y="3951319"/>
                <a:ext cx="74929" cy="10583"/>
              </a:xfrm>
              <a:custGeom>
                <a:avLst/>
                <a:gdLst>
                  <a:gd name="connsiteX0" fmla="*/ 0 w 74929"/>
                  <a:gd name="connsiteY0" fmla="*/ 0 h 10583"/>
                  <a:gd name="connsiteX1" fmla="*/ 74930 w 74929"/>
                  <a:gd name="connsiteY1" fmla="*/ 0 h 10583"/>
                </a:gdLst>
                <a:ahLst/>
                <a:cxnLst>
                  <a:cxn ang="0">
                    <a:pos x="connsiteX0" y="connsiteY0"/>
                  </a:cxn>
                  <a:cxn ang="0">
                    <a:pos x="connsiteX1" y="connsiteY1"/>
                  </a:cxn>
                </a:cxnLst>
                <a:rect l="l" t="t" r="r" b="b"/>
                <a:pathLst>
                  <a:path w="74929" h="10583">
                    <a:moveTo>
                      <a:pt x="0" y="0"/>
                    </a:moveTo>
                    <a:lnTo>
                      <a:pt x="74930"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84" name="Freeform 519">
                <a:extLst>
                  <a:ext uri="{FF2B5EF4-FFF2-40B4-BE49-F238E27FC236}">
                    <a16:creationId xmlns:a16="http://schemas.microsoft.com/office/drawing/2014/main" id="{931E653C-8AA1-7EAC-29F5-ADCF94B89C6D}"/>
                  </a:ext>
                </a:extLst>
              </p:cNvPr>
              <p:cNvSpPr/>
              <p:nvPr/>
            </p:nvSpPr>
            <p:spPr>
              <a:xfrm>
                <a:off x="7870433" y="3926025"/>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85" name="Freeform 520">
                <a:extLst>
                  <a:ext uri="{FF2B5EF4-FFF2-40B4-BE49-F238E27FC236}">
                    <a16:creationId xmlns:a16="http://schemas.microsoft.com/office/drawing/2014/main" id="{91FAF0FC-0C33-FDED-0DC3-537405F44F87}"/>
                  </a:ext>
                </a:extLst>
              </p:cNvPr>
              <p:cNvSpPr/>
              <p:nvPr/>
            </p:nvSpPr>
            <p:spPr>
              <a:xfrm>
                <a:off x="7891420" y="3951319"/>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86" name="Freeform 521">
                <a:extLst>
                  <a:ext uri="{FF2B5EF4-FFF2-40B4-BE49-F238E27FC236}">
                    <a16:creationId xmlns:a16="http://schemas.microsoft.com/office/drawing/2014/main" id="{2E44602D-4F85-F1DB-6C31-6610A55DFD03}"/>
                  </a:ext>
                </a:extLst>
              </p:cNvPr>
              <p:cNvSpPr/>
              <p:nvPr/>
            </p:nvSpPr>
            <p:spPr>
              <a:xfrm>
                <a:off x="7928885" y="3926025"/>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87" name="Freeform 522">
                <a:extLst>
                  <a:ext uri="{FF2B5EF4-FFF2-40B4-BE49-F238E27FC236}">
                    <a16:creationId xmlns:a16="http://schemas.microsoft.com/office/drawing/2014/main" id="{916C2E27-5826-F795-A22B-16BEE3708CB6}"/>
                  </a:ext>
                </a:extLst>
              </p:cNvPr>
              <p:cNvSpPr/>
              <p:nvPr/>
            </p:nvSpPr>
            <p:spPr>
              <a:xfrm>
                <a:off x="7891420" y="3951319"/>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88" name="Freeform 523">
                <a:extLst>
                  <a:ext uri="{FF2B5EF4-FFF2-40B4-BE49-F238E27FC236}">
                    <a16:creationId xmlns:a16="http://schemas.microsoft.com/office/drawing/2014/main" id="{ACF23243-F89C-13AA-7007-2E8683D97431}"/>
                  </a:ext>
                </a:extLst>
              </p:cNvPr>
              <p:cNvSpPr/>
              <p:nvPr/>
            </p:nvSpPr>
            <p:spPr>
              <a:xfrm>
                <a:off x="7928885" y="3926025"/>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89" name="Freeform 524">
                <a:extLst>
                  <a:ext uri="{FF2B5EF4-FFF2-40B4-BE49-F238E27FC236}">
                    <a16:creationId xmlns:a16="http://schemas.microsoft.com/office/drawing/2014/main" id="{3EDDB204-B826-A74E-EF39-CD2B86E6657C}"/>
                  </a:ext>
                </a:extLst>
              </p:cNvPr>
              <p:cNvSpPr/>
              <p:nvPr/>
            </p:nvSpPr>
            <p:spPr>
              <a:xfrm>
                <a:off x="7935383" y="3998087"/>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90" name="Freeform 525">
                <a:extLst>
                  <a:ext uri="{FF2B5EF4-FFF2-40B4-BE49-F238E27FC236}">
                    <a16:creationId xmlns:a16="http://schemas.microsoft.com/office/drawing/2014/main" id="{D4282BC9-A14B-3E0D-4FE1-0957C940764E}"/>
                  </a:ext>
                </a:extLst>
              </p:cNvPr>
              <p:cNvSpPr/>
              <p:nvPr/>
            </p:nvSpPr>
            <p:spPr>
              <a:xfrm>
                <a:off x="7972848" y="3972792"/>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91" name="Freeform 526">
                <a:extLst>
                  <a:ext uri="{FF2B5EF4-FFF2-40B4-BE49-F238E27FC236}">
                    <a16:creationId xmlns:a16="http://schemas.microsoft.com/office/drawing/2014/main" id="{516FB9CF-5FEA-2C22-6144-4EAC765A4461}"/>
                  </a:ext>
                </a:extLst>
              </p:cNvPr>
              <p:cNvSpPr/>
              <p:nvPr/>
            </p:nvSpPr>
            <p:spPr>
              <a:xfrm>
                <a:off x="7935383" y="3998087"/>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92" name="Freeform 527">
                <a:extLst>
                  <a:ext uri="{FF2B5EF4-FFF2-40B4-BE49-F238E27FC236}">
                    <a16:creationId xmlns:a16="http://schemas.microsoft.com/office/drawing/2014/main" id="{7AAADC7F-99FD-C366-4C1A-9484AAB69A21}"/>
                  </a:ext>
                </a:extLst>
              </p:cNvPr>
              <p:cNvSpPr/>
              <p:nvPr/>
            </p:nvSpPr>
            <p:spPr>
              <a:xfrm>
                <a:off x="7972848" y="3972792"/>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93" name="Freeform 528">
                <a:extLst>
                  <a:ext uri="{FF2B5EF4-FFF2-40B4-BE49-F238E27FC236}">
                    <a16:creationId xmlns:a16="http://schemas.microsoft.com/office/drawing/2014/main" id="{A709E48F-64F5-0CB3-AD20-4E5A406801FE}"/>
                  </a:ext>
                </a:extLst>
              </p:cNvPr>
              <p:cNvSpPr/>
              <p:nvPr/>
            </p:nvSpPr>
            <p:spPr>
              <a:xfrm>
                <a:off x="7949871" y="3998087"/>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94" name="Freeform 529">
                <a:extLst>
                  <a:ext uri="{FF2B5EF4-FFF2-40B4-BE49-F238E27FC236}">
                    <a16:creationId xmlns:a16="http://schemas.microsoft.com/office/drawing/2014/main" id="{38F827BB-6FAE-7F32-1387-230FABDFEEA9}"/>
                  </a:ext>
                </a:extLst>
              </p:cNvPr>
              <p:cNvSpPr/>
              <p:nvPr/>
            </p:nvSpPr>
            <p:spPr>
              <a:xfrm>
                <a:off x="7987336" y="3972792"/>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95" name="Freeform 530">
                <a:extLst>
                  <a:ext uri="{FF2B5EF4-FFF2-40B4-BE49-F238E27FC236}">
                    <a16:creationId xmlns:a16="http://schemas.microsoft.com/office/drawing/2014/main" id="{229B3BC3-A83B-2656-2D56-DAC67A4C9B3E}"/>
                  </a:ext>
                </a:extLst>
              </p:cNvPr>
              <p:cNvSpPr/>
              <p:nvPr/>
            </p:nvSpPr>
            <p:spPr>
              <a:xfrm>
                <a:off x="8307916" y="3998087"/>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96" name="Freeform 531">
                <a:extLst>
                  <a:ext uri="{FF2B5EF4-FFF2-40B4-BE49-F238E27FC236}">
                    <a16:creationId xmlns:a16="http://schemas.microsoft.com/office/drawing/2014/main" id="{2B744777-6A27-5F6F-8D2D-16D144993A36}"/>
                  </a:ext>
                </a:extLst>
              </p:cNvPr>
              <p:cNvSpPr/>
              <p:nvPr/>
            </p:nvSpPr>
            <p:spPr>
              <a:xfrm>
                <a:off x="8345381" y="3972792"/>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97" name="Freeform 532">
                <a:extLst>
                  <a:ext uri="{FF2B5EF4-FFF2-40B4-BE49-F238E27FC236}">
                    <a16:creationId xmlns:a16="http://schemas.microsoft.com/office/drawing/2014/main" id="{F4AC0AE7-E4B2-06AB-448A-871F42C749D6}"/>
                  </a:ext>
                </a:extLst>
              </p:cNvPr>
              <p:cNvSpPr/>
              <p:nvPr/>
            </p:nvSpPr>
            <p:spPr>
              <a:xfrm>
                <a:off x="8424820" y="3998087"/>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98" name="Freeform 533">
                <a:extLst>
                  <a:ext uri="{FF2B5EF4-FFF2-40B4-BE49-F238E27FC236}">
                    <a16:creationId xmlns:a16="http://schemas.microsoft.com/office/drawing/2014/main" id="{FC4A3488-AB34-2D12-7A76-F7A97AEC5C6F}"/>
                  </a:ext>
                </a:extLst>
              </p:cNvPr>
              <p:cNvSpPr/>
              <p:nvPr/>
            </p:nvSpPr>
            <p:spPr>
              <a:xfrm>
                <a:off x="8462295" y="3972792"/>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99" name="Freeform 534">
                <a:extLst>
                  <a:ext uri="{FF2B5EF4-FFF2-40B4-BE49-F238E27FC236}">
                    <a16:creationId xmlns:a16="http://schemas.microsoft.com/office/drawing/2014/main" id="{49261B8D-CB3B-9FC2-1959-BE0F02C6207A}"/>
                  </a:ext>
                </a:extLst>
              </p:cNvPr>
              <p:cNvSpPr/>
              <p:nvPr/>
            </p:nvSpPr>
            <p:spPr>
              <a:xfrm>
                <a:off x="8453966" y="3998087"/>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00" name="Freeform 535">
                <a:extLst>
                  <a:ext uri="{FF2B5EF4-FFF2-40B4-BE49-F238E27FC236}">
                    <a16:creationId xmlns:a16="http://schemas.microsoft.com/office/drawing/2014/main" id="{B74A5EBF-CE3B-761C-75EF-185B786E0576}"/>
                  </a:ext>
                </a:extLst>
              </p:cNvPr>
              <p:cNvSpPr/>
              <p:nvPr/>
            </p:nvSpPr>
            <p:spPr>
              <a:xfrm>
                <a:off x="8491431" y="3972792"/>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01" name="Freeform 536">
                <a:extLst>
                  <a:ext uri="{FF2B5EF4-FFF2-40B4-BE49-F238E27FC236}">
                    <a16:creationId xmlns:a16="http://schemas.microsoft.com/office/drawing/2014/main" id="{0ECAF32D-A558-305F-DC03-635390A117E0}"/>
                  </a:ext>
                </a:extLst>
              </p:cNvPr>
              <p:cNvSpPr/>
              <p:nvPr/>
            </p:nvSpPr>
            <p:spPr>
              <a:xfrm>
                <a:off x="8505094" y="3998087"/>
                <a:ext cx="74930" cy="10583"/>
              </a:xfrm>
              <a:custGeom>
                <a:avLst/>
                <a:gdLst>
                  <a:gd name="connsiteX0" fmla="*/ 0 w 74930"/>
                  <a:gd name="connsiteY0" fmla="*/ 0 h 10583"/>
                  <a:gd name="connsiteX1" fmla="*/ 74930 w 74930"/>
                  <a:gd name="connsiteY1" fmla="*/ 0 h 10583"/>
                </a:gdLst>
                <a:ahLst/>
                <a:cxnLst>
                  <a:cxn ang="0">
                    <a:pos x="connsiteX0" y="connsiteY0"/>
                  </a:cxn>
                  <a:cxn ang="0">
                    <a:pos x="connsiteX1" y="connsiteY1"/>
                  </a:cxn>
                </a:cxnLst>
                <a:rect l="l" t="t" r="r" b="b"/>
                <a:pathLst>
                  <a:path w="74930" h="10583">
                    <a:moveTo>
                      <a:pt x="0" y="0"/>
                    </a:moveTo>
                    <a:lnTo>
                      <a:pt x="74930"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02" name="Freeform 537">
                <a:extLst>
                  <a:ext uri="{FF2B5EF4-FFF2-40B4-BE49-F238E27FC236}">
                    <a16:creationId xmlns:a16="http://schemas.microsoft.com/office/drawing/2014/main" id="{F3F1D5FA-C046-31B8-7F82-14F88CEAD6C9}"/>
                  </a:ext>
                </a:extLst>
              </p:cNvPr>
              <p:cNvSpPr/>
              <p:nvPr/>
            </p:nvSpPr>
            <p:spPr>
              <a:xfrm>
                <a:off x="8542559" y="3972792"/>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03" name="Freeform 538">
                <a:extLst>
                  <a:ext uri="{FF2B5EF4-FFF2-40B4-BE49-F238E27FC236}">
                    <a16:creationId xmlns:a16="http://schemas.microsoft.com/office/drawing/2014/main" id="{585569EF-4C59-21F1-5F79-3B01A354980D}"/>
                  </a:ext>
                </a:extLst>
              </p:cNvPr>
              <p:cNvSpPr/>
              <p:nvPr/>
            </p:nvSpPr>
            <p:spPr>
              <a:xfrm>
                <a:off x="8548888" y="4074519"/>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04" name="Freeform 539">
                <a:extLst>
                  <a:ext uri="{FF2B5EF4-FFF2-40B4-BE49-F238E27FC236}">
                    <a16:creationId xmlns:a16="http://schemas.microsoft.com/office/drawing/2014/main" id="{78EF2AB3-0E8E-4F0F-2E2E-B582979B1400}"/>
                  </a:ext>
                </a:extLst>
              </p:cNvPr>
              <p:cNvSpPr/>
              <p:nvPr/>
            </p:nvSpPr>
            <p:spPr>
              <a:xfrm>
                <a:off x="8586353" y="4049225"/>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05" name="Freeform 540">
                <a:extLst>
                  <a:ext uri="{FF2B5EF4-FFF2-40B4-BE49-F238E27FC236}">
                    <a16:creationId xmlns:a16="http://schemas.microsoft.com/office/drawing/2014/main" id="{9E01E496-DC2C-C782-F1B9-9E2099557530}"/>
                  </a:ext>
                </a:extLst>
              </p:cNvPr>
              <p:cNvSpPr/>
              <p:nvPr/>
            </p:nvSpPr>
            <p:spPr>
              <a:xfrm>
                <a:off x="8600175" y="4159609"/>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06" name="Freeform 541">
                <a:extLst>
                  <a:ext uri="{FF2B5EF4-FFF2-40B4-BE49-F238E27FC236}">
                    <a16:creationId xmlns:a16="http://schemas.microsoft.com/office/drawing/2014/main" id="{E32FD84B-0C38-7C90-9946-B2DAA02E08F3}"/>
                  </a:ext>
                </a:extLst>
              </p:cNvPr>
              <p:cNvSpPr/>
              <p:nvPr/>
            </p:nvSpPr>
            <p:spPr>
              <a:xfrm>
                <a:off x="8637651" y="4134326"/>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07" name="Freeform 542">
                <a:extLst>
                  <a:ext uri="{FF2B5EF4-FFF2-40B4-BE49-F238E27FC236}">
                    <a16:creationId xmlns:a16="http://schemas.microsoft.com/office/drawing/2014/main" id="{CE7A4C24-D117-1C4F-3FEA-D746A0A6E78C}"/>
                  </a:ext>
                </a:extLst>
              </p:cNvPr>
              <p:cNvSpPr/>
              <p:nvPr/>
            </p:nvSpPr>
            <p:spPr>
              <a:xfrm>
                <a:off x="8863139" y="4159609"/>
                <a:ext cx="74930" cy="10583"/>
              </a:xfrm>
              <a:custGeom>
                <a:avLst/>
                <a:gdLst>
                  <a:gd name="connsiteX0" fmla="*/ 0 w 74930"/>
                  <a:gd name="connsiteY0" fmla="*/ 0 h 10583"/>
                  <a:gd name="connsiteX1" fmla="*/ 74930 w 74930"/>
                  <a:gd name="connsiteY1" fmla="*/ 0 h 10583"/>
                </a:gdLst>
                <a:ahLst/>
                <a:cxnLst>
                  <a:cxn ang="0">
                    <a:pos x="connsiteX0" y="connsiteY0"/>
                  </a:cxn>
                  <a:cxn ang="0">
                    <a:pos x="connsiteX1" y="connsiteY1"/>
                  </a:cxn>
                </a:cxnLst>
                <a:rect l="l" t="t" r="r" b="b"/>
                <a:pathLst>
                  <a:path w="74930" h="10583">
                    <a:moveTo>
                      <a:pt x="0" y="0"/>
                    </a:moveTo>
                    <a:lnTo>
                      <a:pt x="74930"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08" name="Freeform 543">
                <a:extLst>
                  <a:ext uri="{FF2B5EF4-FFF2-40B4-BE49-F238E27FC236}">
                    <a16:creationId xmlns:a16="http://schemas.microsoft.com/office/drawing/2014/main" id="{CD03E843-943B-1A21-B245-65EFA079E012}"/>
                  </a:ext>
                </a:extLst>
              </p:cNvPr>
              <p:cNvSpPr/>
              <p:nvPr/>
            </p:nvSpPr>
            <p:spPr>
              <a:xfrm>
                <a:off x="8900604" y="4134326"/>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09" name="Freeform 544">
                <a:extLst>
                  <a:ext uri="{FF2B5EF4-FFF2-40B4-BE49-F238E27FC236}">
                    <a16:creationId xmlns:a16="http://schemas.microsoft.com/office/drawing/2014/main" id="{1CA6E687-4C35-373A-AB43-CC011E598F8D}"/>
                  </a:ext>
                </a:extLst>
              </p:cNvPr>
              <p:cNvSpPr/>
              <p:nvPr/>
            </p:nvSpPr>
            <p:spPr>
              <a:xfrm>
                <a:off x="9045659" y="4159609"/>
                <a:ext cx="74940" cy="10583"/>
              </a:xfrm>
              <a:custGeom>
                <a:avLst/>
                <a:gdLst>
                  <a:gd name="connsiteX0" fmla="*/ 0 w 74940"/>
                  <a:gd name="connsiteY0" fmla="*/ 0 h 10583"/>
                  <a:gd name="connsiteX1" fmla="*/ 74941 w 74940"/>
                  <a:gd name="connsiteY1" fmla="*/ 0 h 10583"/>
                </a:gdLst>
                <a:ahLst/>
                <a:cxnLst>
                  <a:cxn ang="0">
                    <a:pos x="connsiteX0" y="connsiteY0"/>
                  </a:cxn>
                  <a:cxn ang="0">
                    <a:pos x="connsiteX1" y="connsiteY1"/>
                  </a:cxn>
                </a:cxnLst>
                <a:rect l="l" t="t" r="r" b="b"/>
                <a:pathLst>
                  <a:path w="74940" h="10583">
                    <a:moveTo>
                      <a:pt x="0" y="0"/>
                    </a:moveTo>
                    <a:lnTo>
                      <a:pt x="74941"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10" name="Freeform 545">
                <a:extLst>
                  <a:ext uri="{FF2B5EF4-FFF2-40B4-BE49-F238E27FC236}">
                    <a16:creationId xmlns:a16="http://schemas.microsoft.com/office/drawing/2014/main" id="{A7F38CB3-3150-7E2C-910D-BF96396EDF71}"/>
                  </a:ext>
                </a:extLst>
              </p:cNvPr>
              <p:cNvSpPr/>
              <p:nvPr/>
            </p:nvSpPr>
            <p:spPr>
              <a:xfrm>
                <a:off x="9083124" y="4134326"/>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11" name="Freeform 546">
                <a:extLst>
                  <a:ext uri="{FF2B5EF4-FFF2-40B4-BE49-F238E27FC236}">
                    <a16:creationId xmlns:a16="http://schemas.microsoft.com/office/drawing/2014/main" id="{F1E22A68-39C6-ABE2-FFC5-4223B72CC2FC}"/>
                  </a:ext>
                </a:extLst>
              </p:cNvPr>
              <p:cNvSpPr/>
              <p:nvPr/>
            </p:nvSpPr>
            <p:spPr>
              <a:xfrm>
                <a:off x="9235672" y="4159609"/>
                <a:ext cx="74929" cy="10583"/>
              </a:xfrm>
              <a:custGeom>
                <a:avLst/>
                <a:gdLst>
                  <a:gd name="connsiteX0" fmla="*/ 0 w 74929"/>
                  <a:gd name="connsiteY0" fmla="*/ 0 h 10583"/>
                  <a:gd name="connsiteX1" fmla="*/ 74930 w 74929"/>
                  <a:gd name="connsiteY1" fmla="*/ 0 h 10583"/>
                </a:gdLst>
                <a:ahLst/>
                <a:cxnLst>
                  <a:cxn ang="0">
                    <a:pos x="connsiteX0" y="connsiteY0"/>
                  </a:cxn>
                  <a:cxn ang="0">
                    <a:pos x="connsiteX1" y="connsiteY1"/>
                  </a:cxn>
                </a:cxnLst>
                <a:rect l="l" t="t" r="r" b="b"/>
                <a:pathLst>
                  <a:path w="74929" h="10583">
                    <a:moveTo>
                      <a:pt x="0" y="0"/>
                    </a:moveTo>
                    <a:lnTo>
                      <a:pt x="74930"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12" name="Freeform 547">
                <a:extLst>
                  <a:ext uri="{FF2B5EF4-FFF2-40B4-BE49-F238E27FC236}">
                    <a16:creationId xmlns:a16="http://schemas.microsoft.com/office/drawing/2014/main" id="{3A1FB80C-14E6-A37B-1F28-5AAB1F28B4F9}"/>
                  </a:ext>
                </a:extLst>
              </p:cNvPr>
              <p:cNvSpPr/>
              <p:nvPr/>
            </p:nvSpPr>
            <p:spPr>
              <a:xfrm>
                <a:off x="9273137" y="4134326"/>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13" name="Freeform 548">
                <a:extLst>
                  <a:ext uri="{FF2B5EF4-FFF2-40B4-BE49-F238E27FC236}">
                    <a16:creationId xmlns:a16="http://schemas.microsoft.com/office/drawing/2014/main" id="{91833FD2-3E99-AFB6-E616-7AE0E6466363}"/>
                  </a:ext>
                </a:extLst>
              </p:cNvPr>
              <p:cNvSpPr/>
              <p:nvPr/>
            </p:nvSpPr>
            <p:spPr>
              <a:xfrm>
                <a:off x="9294124" y="4159609"/>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14" name="Freeform 549">
                <a:extLst>
                  <a:ext uri="{FF2B5EF4-FFF2-40B4-BE49-F238E27FC236}">
                    <a16:creationId xmlns:a16="http://schemas.microsoft.com/office/drawing/2014/main" id="{D5DCF954-E0C0-6958-6B09-ACDECB57B0EE}"/>
                  </a:ext>
                </a:extLst>
              </p:cNvPr>
              <p:cNvSpPr/>
              <p:nvPr/>
            </p:nvSpPr>
            <p:spPr>
              <a:xfrm>
                <a:off x="9331589" y="4134326"/>
                <a:ext cx="10583" cy="50577"/>
              </a:xfrm>
              <a:custGeom>
                <a:avLst/>
                <a:gdLst>
                  <a:gd name="connsiteX0" fmla="*/ 0 w 10583"/>
                  <a:gd name="connsiteY0" fmla="*/ 0 h 50577"/>
                  <a:gd name="connsiteX1" fmla="*/ 0 w 10583"/>
                  <a:gd name="connsiteY1" fmla="*/ 50578 h 50577"/>
                </a:gdLst>
                <a:ahLst/>
                <a:cxnLst>
                  <a:cxn ang="0">
                    <a:pos x="connsiteX0" y="connsiteY0"/>
                  </a:cxn>
                  <a:cxn ang="0">
                    <a:pos x="connsiteX1" y="connsiteY1"/>
                  </a:cxn>
                </a:cxnLst>
                <a:rect l="l" t="t" r="r" b="b"/>
                <a:pathLst>
                  <a:path w="10583" h="50577">
                    <a:moveTo>
                      <a:pt x="0" y="0"/>
                    </a:moveTo>
                    <a:lnTo>
                      <a:pt x="0" y="5057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15" name="Freeform 550">
                <a:extLst>
                  <a:ext uri="{FF2B5EF4-FFF2-40B4-BE49-F238E27FC236}">
                    <a16:creationId xmlns:a16="http://schemas.microsoft.com/office/drawing/2014/main" id="{BFEC8964-B574-DE21-0026-076629D4FC52}"/>
                  </a:ext>
                </a:extLst>
              </p:cNvPr>
              <p:cNvSpPr/>
              <p:nvPr/>
            </p:nvSpPr>
            <p:spPr>
              <a:xfrm>
                <a:off x="10104966" y="4386347"/>
                <a:ext cx="74940" cy="10583"/>
              </a:xfrm>
              <a:custGeom>
                <a:avLst/>
                <a:gdLst>
                  <a:gd name="connsiteX0" fmla="*/ 0 w 74940"/>
                  <a:gd name="connsiteY0" fmla="*/ 0 h 10583"/>
                  <a:gd name="connsiteX1" fmla="*/ 74940 w 74940"/>
                  <a:gd name="connsiteY1" fmla="*/ 0 h 10583"/>
                </a:gdLst>
                <a:ahLst/>
                <a:cxnLst>
                  <a:cxn ang="0">
                    <a:pos x="connsiteX0" y="connsiteY0"/>
                  </a:cxn>
                  <a:cxn ang="0">
                    <a:pos x="connsiteX1" y="connsiteY1"/>
                  </a:cxn>
                </a:cxnLst>
                <a:rect l="l" t="t" r="r" b="b"/>
                <a:pathLst>
                  <a:path w="74940" h="10583">
                    <a:moveTo>
                      <a:pt x="0" y="0"/>
                    </a:moveTo>
                    <a:lnTo>
                      <a:pt x="74940"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16" name="Freeform 551">
                <a:extLst>
                  <a:ext uri="{FF2B5EF4-FFF2-40B4-BE49-F238E27FC236}">
                    <a16:creationId xmlns:a16="http://schemas.microsoft.com/office/drawing/2014/main" id="{588DE700-3F22-4684-DA5C-6AA25AFF57F4}"/>
                  </a:ext>
                </a:extLst>
              </p:cNvPr>
              <p:cNvSpPr/>
              <p:nvPr/>
            </p:nvSpPr>
            <p:spPr>
              <a:xfrm>
                <a:off x="10142442" y="436105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17" name="Freeform 552">
                <a:extLst>
                  <a:ext uri="{FF2B5EF4-FFF2-40B4-BE49-F238E27FC236}">
                    <a16:creationId xmlns:a16="http://schemas.microsoft.com/office/drawing/2014/main" id="{C8A8E2AA-7F24-3C96-04B0-8888E8F71A46}"/>
                  </a:ext>
                </a:extLst>
              </p:cNvPr>
              <p:cNvSpPr/>
              <p:nvPr/>
            </p:nvSpPr>
            <p:spPr>
              <a:xfrm>
                <a:off x="11412537" y="4386347"/>
                <a:ext cx="74930" cy="10583"/>
              </a:xfrm>
              <a:custGeom>
                <a:avLst/>
                <a:gdLst>
                  <a:gd name="connsiteX0" fmla="*/ 0 w 74930"/>
                  <a:gd name="connsiteY0" fmla="*/ 0 h 10583"/>
                  <a:gd name="connsiteX1" fmla="*/ 74931 w 74930"/>
                  <a:gd name="connsiteY1" fmla="*/ 0 h 10583"/>
                </a:gdLst>
                <a:ahLst/>
                <a:cxnLst>
                  <a:cxn ang="0">
                    <a:pos x="connsiteX0" y="connsiteY0"/>
                  </a:cxn>
                  <a:cxn ang="0">
                    <a:pos x="connsiteX1" y="connsiteY1"/>
                  </a:cxn>
                </a:cxnLst>
                <a:rect l="l" t="t" r="r" b="b"/>
                <a:pathLst>
                  <a:path w="74930" h="10583">
                    <a:moveTo>
                      <a:pt x="0" y="0"/>
                    </a:moveTo>
                    <a:lnTo>
                      <a:pt x="74931"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18" name="Freeform 553">
                <a:extLst>
                  <a:ext uri="{FF2B5EF4-FFF2-40B4-BE49-F238E27FC236}">
                    <a16:creationId xmlns:a16="http://schemas.microsoft.com/office/drawing/2014/main" id="{4192760E-76D0-798F-D083-D5BD8B3488EF}"/>
                  </a:ext>
                </a:extLst>
              </p:cNvPr>
              <p:cNvSpPr/>
              <p:nvPr/>
            </p:nvSpPr>
            <p:spPr>
              <a:xfrm>
                <a:off x="11450002" y="436105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grpSp>
        <p:sp>
          <p:nvSpPr>
            <p:cNvPr id="722" name="TextBox 721">
              <a:extLst>
                <a:ext uri="{FF2B5EF4-FFF2-40B4-BE49-F238E27FC236}">
                  <a16:creationId xmlns:a16="http://schemas.microsoft.com/office/drawing/2014/main" id="{06F2C18E-CC3D-F8D1-C2AA-09DFEFC4E154}"/>
                </a:ext>
              </a:extLst>
            </p:cNvPr>
            <p:cNvSpPr txBox="1"/>
            <p:nvPr/>
          </p:nvSpPr>
          <p:spPr>
            <a:xfrm rot="16200000">
              <a:off x="-1152542" y="2939389"/>
              <a:ext cx="3946217" cy="31513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Bd"/>
                  <a:rtl val="0"/>
                </a:rPr>
                <a:t>Progression-Free Survival Probability, %</a:t>
              </a:r>
            </a:p>
          </p:txBody>
        </p:sp>
        <p:sp>
          <p:nvSpPr>
            <p:cNvPr id="724" name="TextBox 723">
              <a:extLst>
                <a:ext uri="{FF2B5EF4-FFF2-40B4-BE49-F238E27FC236}">
                  <a16:creationId xmlns:a16="http://schemas.microsoft.com/office/drawing/2014/main" id="{77A5D477-B32E-49F7-48B9-5CC3FBE9E484}"/>
                </a:ext>
              </a:extLst>
            </p:cNvPr>
            <p:cNvSpPr txBox="1"/>
            <p:nvPr/>
          </p:nvSpPr>
          <p:spPr>
            <a:xfrm>
              <a:off x="1949524" y="4173307"/>
              <a:ext cx="535352" cy="23407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solidFill>
                    <a:srgbClr val="000000"/>
                  </a:solidFill>
                  <a:effectLst/>
                  <a:uLnTx/>
                  <a:uFillTx/>
                  <a:latin typeface="HelveticaNeueLTStd-Roman"/>
                  <a:ea typeface="+mn-ea"/>
                  <a:cs typeface="+mn-cs"/>
                  <a:sym typeface="HelveticaNeueLTStd-Roman"/>
                  <a:rtl val="0"/>
                </a:rPr>
                <a:t>Censor</a:t>
              </a:r>
            </a:p>
          </p:txBody>
        </p:sp>
        <p:sp>
          <p:nvSpPr>
            <p:cNvPr id="725" name="TextBox 724">
              <a:extLst>
                <a:ext uri="{FF2B5EF4-FFF2-40B4-BE49-F238E27FC236}">
                  <a16:creationId xmlns:a16="http://schemas.microsoft.com/office/drawing/2014/main" id="{CC23523F-48AB-7F71-A463-9292243F878A}"/>
                </a:ext>
              </a:extLst>
            </p:cNvPr>
            <p:cNvSpPr txBox="1"/>
            <p:nvPr/>
          </p:nvSpPr>
          <p:spPr>
            <a:xfrm>
              <a:off x="1949524" y="4380198"/>
              <a:ext cx="1152507" cy="27060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solidFill>
                    <a:srgbClr val="000000"/>
                  </a:solidFill>
                  <a:effectLst/>
                  <a:uLnTx/>
                  <a:uFillTx/>
                  <a:latin typeface="HelveticaNeueLTStd-Roman"/>
                  <a:ea typeface="+mn-ea"/>
                  <a:cs typeface="+mn-cs"/>
                  <a:sym typeface="HelveticaNeueLTStd-Roman"/>
                  <a:rtl val="0"/>
                </a:rPr>
                <a:t>T-</a:t>
              </a:r>
              <a:r>
                <a:rPr kumimoji="0" lang="en-US" sz="1200" b="0" i="0" u="none" strike="noStrike" kern="1200" cap="none" spc="0" normalizeH="0" baseline="0" noProof="0" dirty="0" err="1">
                  <a:ln/>
                  <a:solidFill>
                    <a:srgbClr val="000000"/>
                  </a:solidFill>
                  <a:effectLst/>
                  <a:uLnTx/>
                  <a:uFillTx/>
                  <a:latin typeface="HelveticaNeueLTStd-Roman"/>
                  <a:ea typeface="+mn-ea"/>
                  <a:cs typeface="+mn-cs"/>
                  <a:sym typeface="HelveticaNeueLTStd-Roman"/>
                  <a:rtl val="0"/>
                </a:rPr>
                <a:t>DXd</a:t>
              </a:r>
              <a:r>
                <a:rPr kumimoji="0" lang="en-US" sz="1200" b="0" i="0" u="none" strike="noStrike" kern="1200" cap="none" spc="0" normalizeH="0" baseline="0" noProof="0" dirty="0">
                  <a:ln/>
                  <a:solidFill>
                    <a:srgbClr val="000000"/>
                  </a:solidFill>
                  <a:effectLst/>
                  <a:uLnTx/>
                  <a:uFillTx/>
                  <a:latin typeface="HelveticaNeueLTStd-Roman"/>
                  <a:ea typeface="+mn-ea"/>
                  <a:cs typeface="+mn-cs"/>
                  <a:sym typeface="HelveticaNeueLTStd-Roman"/>
                  <a:rtl val="0"/>
                </a:rPr>
                <a:t> (n = 261)</a:t>
              </a:r>
            </a:p>
          </p:txBody>
        </p:sp>
        <p:sp>
          <p:nvSpPr>
            <p:cNvPr id="726" name="TextBox 725">
              <a:extLst>
                <a:ext uri="{FF2B5EF4-FFF2-40B4-BE49-F238E27FC236}">
                  <a16:creationId xmlns:a16="http://schemas.microsoft.com/office/drawing/2014/main" id="{71E67F66-5F5B-DD50-BA87-D0ED7DA0537C}"/>
                </a:ext>
              </a:extLst>
            </p:cNvPr>
            <p:cNvSpPr txBox="1"/>
            <p:nvPr/>
          </p:nvSpPr>
          <p:spPr>
            <a:xfrm>
              <a:off x="1949524" y="4593200"/>
              <a:ext cx="1175560" cy="27060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solidFill>
                    <a:srgbClr val="000000"/>
                  </a:solidFill>
                  <a:effectLst/>
                  <a:uLnTx/>
                  <a:uFillTx/>
                  <a:latin typeface="HelveticaNeueLTStd-Roman"/>
                  <a:ea typeface="+mn-ea"/>
                  <a:cs typeface="+mn-cs"/>
                  <a:sym typeface="HelveticaNeueLTStd-Roman"/>
                  <a:rtl val="0"/>
                </a:rPr>
                <a:t>T-DM1 (n = 263)</a:t>
              </a:r>
            </a:p>
          </p:txBody>
        </p:sp>
        <p:grpSp>
          <p:nvGrpSpPr>
            <p:cNvPr id="728" name="Group 727">
              <a:extLst>
                <a:ext uri="{FF2B5EF4-FFF2-40B4-BE49-F238E27FC236}">
                  <a16:creationId xmlns:a16="http://schemas.microsoft.com/office/drawing/2014/main" id="{4C508163-6683-FD18-7FEA-A612350EE292}"/>
                </a:ext>
              </a:extLst>
            </p:cNvPr>
            <p:cNvGrpSpPr/>
            <p:nvPr/>
          </p:nvGrpSpPr>
          <p:grpSpPr>
            <a:xfrm>
              <a:off x="1348299" y="1225275"/>
              <a:ext cx="9410696" cy="3725785"/>
              <a:chOff x="1245457" y="1152514"/>
              <a:chExt cx="10470292" cy="3813873"/>
            </a:xfrm>
          </p:grpSpPr>
          <p:grpSp>
            <p:nvGrpSpPr>
              <p:cNvPr id="874" name="Group 873">
                <a:extLst>
                  <a:ext uri="{FF2B5EF4-FFF2-40B4-BE49-F238E27FC236}">
                    <a16:creationId xmlns:a16="http://schemas.microsoft.com/office/drawing/2014/main" id="{5E30AA9F-FAFE-59A4-C9D9-BD8C208ECBF0}"/>
                  </a:ext>
                </a:extLst>
              </p:cNvPr>
              <p:cNvGrpSpPr/>
              <p:nvPr/>
            </p:nvGrpSpPr>
            <p:grpSpPr>
              <a:xfrm>
                <a:off x="1245457" y="1152514"/>
                <a:ext cx="10470292" cy="3754702"/>
                <a:chOff x="1245457" y="1152514"/>
                <a:chExt cx="10470292" cy="3754702"/>
              </a:xfrm>
            </p:grpSpPr>
            <p:sp>
              <p:nvSpPr>
                <p:cNvPr id="921" name="Freeform 6">
                  <a:extLst>
                    <a:ext uri="{FF2B5EF4-FFF2-40B4-BE49-F238E27FC236}">
                      <a16:creationId xmlns:a16="http://schemas.microsoft.com/office/drawing/2014/main" id="{46B7B4B4-7EA1-8F76-D182-238A01E70F19}"/>
                    </a:ext>
                  </a:extLst>
                </p:cNvPr>
                <p:cNvSpPr/>
                <p:nvPr/>
              </p:nvSpPr>
              <p:spPr>
                <a:xfrm>
                  <a:off x="1335987" y="1152514"/>
                  <a:ext cx="10379762" cy="3754702"/>
                </a:xfrm>
                <a:custGeom>
                  <a:avLst/>
                  <a:gdLst>
                    <a:gd name="connsiteX0" fmla="*/ 0 w 10379762"/>
                    <a:gd name="connsiteY0" fmla="*/ 0 h 3754702"/>
                    <a:gd name="connsiteX1" fmla="*/ 0 w 10379762"/>
                    <a:gd name="connsiteY1" fmla="*/ 3754702 h 3754702"/>
                    <a:gd name="connsiteX2" fmla="*/ 10379763 w 10379762"/>
                    <a:gd name="connsiteY2" fmla="*/ 3754702 h 3754702"/>
                  </a:gdLst>
                  <a:ahLst/>
                  <a:cxnLst>
                    <a:cxn ang="0">
                      <a:pos x="connsiteX0" y="connsiteY0"/>
                    </a:cxn>
                    <a:cxn ang="0">
                      <a:pos x="connsiteX1" y="connsiteY1"/>
                    </a:cxn>
                    <a:cxn ang="0">
                      <a:pos x="connsiteX2" y="connsiteY2"/>
                    </a:cxn>
                  </a:cxnLst>
                  <a:rect l="l" t="t" r="r" b="b"/>
                  <a:pathLst>
                    <a:path w="10379762" h="3754702">
                      <a:moveTo>
                        <a:pt x="0" y="0"/>
                      </a:moveTo>
                      <a:lnTo>
                        <a:pt x="0" y="3754702"/>
                      </a:lnTo>
                      <a:lnTo>
                        <a:pt x="10379763" y="3754702"/>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22" name="Freeform 9">
                  <a:extLst>
                    <a:ext uri="{FF2B5EF4-FFF2-40B4-BE49-F238E27FC236}">
                      <a16:creationId xmlns:a16="http://schemas.microsoft.com/office/drawing/2014/main" id="{07CE7A4C-FC64-6188-1E53-BCF0BA3F8A6E}"/>
                    </a:ext>
                  </a:extLst>
                </p:cNvPr>
                <p:cNvSpPr/>
                <p:nvPr/>
              </p:nvSpPr>
              <p:spPr>
                <a:xfrm>
                  <a:off x="1245457" y="4840975"/>
                  <a:ext cx="89503" cy="10583"/>
                </a:xfrm>
                <a:custGeom>
                  <a:avLst/>
                  <a:gdLst>
                    <a:gd name="connsiteX0" fmla="*/ 89503 w 89503"/>
                    <a:gd name="connsiteY0" fmla="*/ 0 h 10583"/>
                    <a:gd name="connsiteX1" fmla="*/ 0 w 89503"/>
                    <a:gd name="connsiteY1" fmla="*/ 0 h 10583"/>
                  </a:gdLst>
                  <a:ahLst/>
                  <a:cxnLst>
                    <a:cxn ang="0">
                      <a:pos x="connsiteX0" y="connsiteY0"/>
                    </a:cxn>
                    <a:cxn ang="0">
                      <a:pos x="connsiteX1" y="connsiteY1"/>
                    </a:cxn>
                  </a:cxnLst>
                  <a:rect l="l" t="t" r="r" b="b"/>
                  <a:pathLst>
                    <a:path w="89503" h="10583">
                      <a:moveTo>
                        <a:pt x="89503" y="0"/>
                      </a:moveTo>
                      <a:lnTo>
                        <a:pt x="0" y="0"/>
                      </a:lnTo>
                    </a:path>
                  </a:pathLst>
                </a:custGeom>
                <a:ln w="10583"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23" name="Freeform 10">
                  <a:extLst>
                    <a:ext uri="{FF2B5EF4-FFF2-40B4-BE49-F238E27FC236}">
                      <a16:creationId xmlns:a16="http://schemas.microsoft.com/office/drawing/2014/main" id="{C09CEF35-F04A-4C4D-D0C1-59C9B887DE5C}"/>
                    </a:ext>
                  </a:extLst>
                </p:cNvPr>
                <p:cNvSpPr/>
                <p:nvPr/>
              </p:nvSpPr>
              <p:spPr>
                <a:xfrm>
                  <a:off x="1245457" y="4118313"/>
                  <a:ext cx="89503" cy="10583"/>
                </a:xfrm>
                <a:custGeom>
                  <a:avLst/>
                  <a:gdLst>
                    <a:gd name="connsiteX0" fmla="*/ 89503 w 89503"/>
                    <a:gd name="connsiteY0" fmla="*/ 0 h 10583"/>
                    <a:gd name="connsiteX1" fmla="*/ 0 w 89503"/>
                    <a:gd name="connsiteY1" fmla="*/ 0 h 10583"/>
                  </a:gdLst>
                  <a:ahLst/>
                  <a:cxnLst>
                    <a:cxn ang="0">
                      <a:pos x="connsiteX0" y="connsiteY0"/>
                    </a:cxn>
                    <a:cxn ang="0">
                      <a:pos x="connsiteX1" y="connsiteY1"/>
                    </a:cxn>
                  </a:cxnLst>
                  <a:rect l="l" t="t" r="r" b="b"/>
                  <a:pathLst>
                    <a:path w="89503" h="10583">
                      <a:moveTo>
                        <a:pt x="89503" y="0"/>
                      </a:moveTo>
                      <a:lnTo>
                        <a:pt x="0" y="0"/>
                      </a:lnTo>
                    </a:path>
                  </a:pathLst>
                </a:custGeom>
                <a:ln w="10583"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24" name="Freeform 11">
                  <a:extLst>
                    <a:ext uri="{FF2B5EF4-FFF2-40B4-BE49-F238E27FC236}">
                      <a16:creationId xmlns:a16="http://schemas.microsoft.com/office/drawing/2014/main" id="{07F6CA9C-7191-5994-88B9-C19B18CD6997}"/>
                    </a:ext>
                  </a:extLst>
                </p:cNvPr>
                <p:cNvSpPr/>
                <p:nvPr/>
              </p:nvSpPr>
              <p:spPr>
                <a:xfrm>
                  <a:off x="1285049" y="4482803"/>
                  <a:ext cx="49911" cy="10583"/>
                </a:xfrm>
                <a:custGeom>
                  <a:avLst/>
                  <a:gdLst>
                    <a:gd name="connsiteX0" fmla="*/ 49911 w 49911"/>
                    <a:gd name="connsiteY0" fmla="*/ 0 h 10583"/>
                    <a:gd name="connsiteX1" fmla="*/ 0 w 49911"/>
                    <a:gd name="connsiteY1" fmla="*/ 0 h 10583"/>
                  </a:gdLst>
                  <a:ahLst/>
                  <a:cxnLst>
                    <a:cxn ang="0">
                      <a:pos x="connsiteX0" y="connsiteY0"/>
                    </a:cxn>
                    <a:cxn ang="0">
                      <a:pos x="connsiteX1" y="connsiteY1"/>
                    </a:cxn>
                  </a:cxnLst>
                  <a:rect l="l" t="t" r="r" b="b"/>
                  <a:pathLst>
                    <a:path w="49911" h="10583">
                      <a:moveTo>
                        <a:pt x="49911" y="0"/>
                      </a:moveTo>
                      <a:lnTo>
                        <a:pt x="0" y="0"/>
                      </a:lnTo>
                    </a:path>
                  </a:pathLst>
                </a:custGeom>
                <a:ln w="10583"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25" name="Freeform 12">
                  <a:extLst>
                    <a:ext uri="{FF2B5EF4-FFF2-40B4-BE49-F238E27FC236}">
                      <a16:creationId xmlns:a16="http://schemas.microsoft.com/office/drawing/2014/main" id="{026019DE-27CF-ED07-5D57-238DE1121FAD}"/>
                    </a:ext>
                  </a:extLst>
                </p:cNvPr>
                <p:cNvSpPr/>
                <p:nvPr/>
              </p:nvSpPr>
              <p:spPr>
                <a:xfrm>
                  <a:off x="1245457" y="3394445"/>
                  <a:ext cx="89503" cy="10583"/>
                </a:xfrm>
                <a:custGeom>
                  <a:avLst/>
                  <a:gdLst>
                    <a:gd name="connsiteX0" fmla="*/ 89503 w 89503"/>
                    <a:gd name="connsiteY0" fmla="*/ 0 h 10583"/>
                    <a:gd name="connsiteX1" fmla="*/ 0 w 89503"/>
                    <a:gd name="connsiteY1" fmla="*/ 0 h 10583"/>
                  </a:gdLst>
                  <a:ahLst/>
                  <a:cxnLst>
                    <a:cxn ang="0">
                      <a:pos x="connsiteX0" y="connsiteY0"/>
                    </a:cxn>
                    <a:cxn ang="0">
                      <a:pos x="connsiteX1" y="connsiteY1"/>
                    </a:cxn>
                  </a:cxnLst>
                  <a:rect l="l" t="t" r="r" b="b"/>
                  <a:pathLst>
                    <a:path w="89503" h="10583">
                      <a:moveTo>
                        <a:pt x="89503" y="0"/>
                      </a:moveTo>
                      <a:lnTo>
                        <a:pt x="0" y="0"/>
                      </a:lnTo>
                    </a:path>
                  </a:pathLst>
                </a:custGeom>
                <a:ln w="10583"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26" name="Freeform 13">
                  <a:extLst>
                    <a:ext uri="{FF2B5EF4-FFF2-40B4-BE49-F238E27FC236}">
                      <a16:creationId xmlns:a16="http://schemas.microsoft.com/office/drawing/2014/main" id="{396A49AC-2AD8-536E-9CAD-B47BD5A83841}"/>
                    </a:ext>
                  </a:extLst>
                </p:cNvPr>
                <p:cNvSpPr/>
                <p:nvPr/>
              </p:nvSpPr>
              <p:spPr>
                <a:xfrm>
                  <a:off x="1285049" y="3758935"/>
                  <a:ext cx="49911" cy="10583"/>
                </a:xfrm>
                <a:custGeom>
                  <a:avLst/>
                  <a:gdLst>
                    <a:gd name="connsiteX0" fmla="*/ 49911 w 49911"/>
                    <a:gd name="connsiteY0" fmla="*/ 0 h 10583"/>
                    <a:gd name="connsiteX1" fmla="*/ 0 w 49911"/>
                    <a:gd name="connsiteY1" fmla="*/ 0 h 10583"/>
                  </a:gdLst>
                  <a:ahLst/>
                  <a:cxnLst>
                    <a:cxn ang="0">
                      <a:pos x="connsiteX0" y="connsiteY0"/>
                    </a:cxn>
                    <a:cxn ang="0">
                      <a:pos x="connsiteX1" y="connsiteY1"/>
                    </a:cxn>
                  </a:cxnLst>
                  <a:rect l="l" t="t" r="r" b="b"/>
                  <a:pathLst>
                    <a:path w="49911" h="10583">
                      <a:moveTo>
                        <a:pt x="49911" y="0"/>
                      </a:moveTo>
                      <a:lnTo>
                        <a:pt x="0" y="0"/>
                      </a:lnTo>
                    </a:path>
                  </a:pathLst>
                </a:custGeom>
                <a:ln w="10583"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27" name="Freeform 14">
                  <a:extLst>
                    <a:ext uri="{FF2B5EF4-FFF2-40B4-BE49-F238E27FC236}">
                      <a16:creationId xmlns:a16="http://schemas.microsoft.com/office/drawing/2014/main" id="{6A774536-2E1E-A4E8-B2D6-110B68CD1EA0}"/>
                    </a:ext>
                  </a:extLst>
                </p:cNvPr>
                <p:cNvSpPr/>
                <p:nvPr/>
              </p:nvSpPr>
              <p:spPr>
                <a:xfrm>
                  <a:off x="1245457" y="2672439"/>
                  <a:ext cx="89503" cy="10583"/>
                </a:xfrm>
                <a:custGeom>
                  <a:avLst/>
                  <a:gdLst>
                    <a:gd name="connsiteX0" fmla="*/ 89503 w 89503"/>
                    <a:gd name="connsiteY0" fmla="*/ 0 h 10583"/>
                    <a:gd name="connsiteX1" fmla="*/ 0 w 89503"/>
                    <a:gd name="connsiteY1" fmla="*/ 0 h 10583"/>
                  </a:gdLst>
                  <a:ahLst/>
                  <a:cxnLst>
                    <a:cxn ang="0">
                      <a:pos x="connsiteX0" y="connsiteY0"/>
                    </a:cxn>
                    <a:cxn ang="0">
                      <a:pos x="connsiteX1" y="connsiteY1"/>
                    </a:cxn>
                  </a:cxnLst>
                  <a:rect l="l" t="t" r="r" b="b"/>
                  <a:pathLst>
                    <a:path w="89503" h="10583">
                      <a:moveTo>
                        <a:pt x="89503" y="0"/>
                      </a:moveTo>
                      <a:lnTo>
                        <a:pt x="0" y="0"/>
                      </a:lnTo>
                    </a:path>
                  </a:pathLst>
                </a:custGeom>
                <a:ln w="10583"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28" name="Freeform 15">
                  <a:extLst>
                    <a:ext uri="{FF2B5EF4-FFF2-40B4-BE49-F238E27FC236}">
                      <a16:creationId xmlns:a16="http://schemas.microsoft.com/office/drawing/2014/main" id="{DF6795AC-0F1C-EDCB-1127-B749D9A4554B}"/>
                    </a:ext>
                  </a:extLst>
                </p:cNvPr>
                <p:cNvSpPr/>
                <p:nvPr/>
              </p:nvSpPr>
              <p:spPr>
                <a:xfrm>
                  <a:off x="1285049" y="3036940"/>
                  <a:ext cx="49911" cy="10583"/>
                </a:xfrm>
                <a:custGeom>
                  <a:avLst/>
                  <a:gdLst>
                    <a:gd name="connsiteX0" fmla="*/ 49911 w 49911"/>
                    <a:gd name="connsiteY0" fmla="*/ 0 h 10583"/>
                    <a:gd name="connsiteX1" fmla="*/ 0 w 49911"/>
                    <a:gd name="connsiteY1" fmla="*/ 0 h 10583"/>
                  </a:gdLst>
                  <a:ahLst/>
                  <a:cxnLst>
                    <a:cxn ang="0">
                      <a:pos x="connsiteX0" y="connsiteY0"/>
                    </a:cxn>
                    <a:cxn ang="0">
                      <a:pos x="connsiteX1" y="connsiteY1"/>
                    </a:cxn>
                  </a:cxnLst>
                  <a:rect l="l" t="t" r="r" b="b"/>
                  <a:pathLst>
                    <a:path w="49911" h="10583">
                      <a:moveTo>
                        <a:pt x="49911" y="0"/>
                      </a:moveTo>
                      <a:lnTo>
                        <a:pt x="0" y="0"/>
                      </a:lnTo>
                    </a:path>
                  </a:pathLst>
                </a:custGeom>
                <a:ln w="10583"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29" name="Freeform 16">
                  <a:extLst>
                    <a:ext uri="{FF2B5EF4-FFF2-40B4-BE49-F238E27FC236}">
                      <a16:creationId xmlns:a16="http://schemas.microsoft.com/office/drawing/2014/main" id="{65B707E6-242D-6EE4-C184-457477737E96}"/>
                    </a:ext>
                  </a:extLst>
                </p:cNvPr>
                <p:cNvSpPr/>
                <p:nvPr/>
              </p:nvSpPr>
              <p:spPr>
                <a:xfrm>
                  <a:off x="1245457" y="1948571"/>
                  <a:ext cx="89503" cy="10583"/>
                </a:xfrm>
                <a:custGeom>
                  <a:avLst/>
                  <a:gdLst>
                    <a:gd name="connsiteX0" fmla="*/ 89503 w 89503"/>
                    <a:gd name="connsiteY0" fmla="*/ 0 h 10583"/>
                    <a:gd name="connsiteX1" fmla="*/ 0 w 89503"/>
                    <a:gd name="connsiteY1" fmla="*/ 0 h 10583"/>
                  </a:gdLst>
                  <a:ahLst/>
                  <a:cxnLst>
                    <a:cxn ang="0">
                      <a:pos x="connsiteX0" y="connsiteY0"/>
                    </a:cxn>
                    <a:cxn ang="0">
                      <a:pos x="connsiteX1" y="connsiteY1"/>
                    </a:cxn>
                  </a:cxnLst>
                  <a:rect l="l" t="t" r="r" b="b"/>
                  <a:pathLst>
                    <a:path w="89503" h="10583">
                      <a:moveTo>
                        <a:pt x="89503" y="0"/>
                      </a:moveTo>
                      <a:lnTo>
                        <a:pt x="0" y="0"/>
                      </a:lnTo>
                    </a:path>
                  </a:pathLst>
                </a:custGeom>
                <a:ln w="10583"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30" name="Freeform 17">
                  <a:extLst>
                    <a:ext uri="{FF2B5EF4-FFF2-40B4-BE49-F238E27FC236}">
                      <a16:creationId xmlns:a16="http://schemas.microsoft.com/office/drawing/2014/main" id="{3006BFF9-8774-FEC8-79A9-D236DC87D9CA}"/>
                    </a:ext>
                  </a:extLst>
                </p:cNvPr>
                <p:cNvSpPr/>
                <p:nvPr/>
              </p:nvSpPr>
              <p:spPr>
                <a:xfrm>
                  <a:off x="1285049" y="2313072"/>
                  <a:ext cx="49911" cy="10583"/>
                </a:xfrm>
                <a:custGeom>
                  <a:avLst/>
                  <a:gdLst>
                    <a:gd name="connsiteX0" fmla="*/ 49911 w 49911"/>
                    <a:gd name="connsiteY0" fmla="*/ 0 h 10583"/>
                    <a:gd name="connsiteX1" fmla="*/ 0 w 49911"/>
                    <a:gd name="connsiteY1" fmla="*/ 0 h 10583"/>
                  </a:gdLst>
                  <a:ahLst/>
                  <a:cxnLst>
                    <a:cxn ang="0">
                      <a:pos x="connsiteX0" y="connsiteY0"/>
                    </a:cxn>
                    <a:cxn ang="0">
                      <a:pos x="connsiteX1" y="connsiteY1"/>
                    </a:cxn>
                  </a:cxnLst>
                  <a:rect l="l" t="t" r="r" b="b"/>
                  <a:pathLst>
                    <a:path w="49911" h="10583">
                      <a:moveTo>
                        <a:pt x="49911" y="0"/>
                      </a:moveTo>
                      <a:lnTo>
                        <a:pt x="0" y="0"/>
                      </a:lnTo>
                    </a:path>
                  </a:pathLst>
                </a:custGeom>
                <a:ln w="10583"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31" name="Freeform 18">
                  <a:extLst>
                    <a:ext uri="{FF2B5EF4-FFF2-40B4-BE49-F238E27FC236}">
                      <a16:creationId xmlns:a16="http://schemas.microsoft.com/office/drawing/2014/main" id="{AC6298B0-E98A-B803-CCB7-34E31CE3C63B}"/>
                    </a:ext>
                  </a:extLst>
                </p:cNvPr>
                <p:cNvSpPr/>
                <p:nvPr/>
              </p:nvSpPr>
              <p:spPr>
                <a:xfrm>
                  <a:off x="1245457" y="1229169"/>
                  <a:ext cx="89503" cy="10583"/>
                </a:xfrm>
                <a:custGeom>
                  <a:avLst/>
                  <a:gdLst>
                    <a:gd name="connsiteX0" fmla="*/ 89503 w 89503"/>
                    <a:gd name="connsiteY0" fmla="*/ 0 h 10583"/>
                    <a:gd name="connsiteX1" fmla="*/ 0 w 89503"/>
                    <a:gd name="connsiteY1" fmla="*/ 0 h 10583"/>
                  </a:gdLst>
                  <a:ahLst/>
                  <a:cxnLst>
                    <a:cxn ang="0">
                      <a:pos x="connsiteX0" y="connsiteY0"/>
                    </a:cxn>
                    <a:cxn ang="0">
                      <a:pos x="connsiteX1" y="connsiteY1"/>
                    </a:cxn>
                  </a:cxnLst>
                  <a:rect l="l" t="t" r="r" b="b"/>
                  <a:pathLst>
                    <a:path w="89503" h="10583">
                      <a:moveTo>
                        <a:pt x="89503" y="0"/>
                      </a:moveTo>
                      <a:lnTo>
                        <a:pt x="0" y="0"/>
                      </a:lnTo>
                    </a:path>
                  </a:pathLst>
                </a:custGeom>
                <a:ln w="10583"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32" name="Freeform 19">
                  <a:extLst>
                    <a:ext uri="{FF2B5EF4-FFF2-40B4-BE49-F238E27FC236}">
                      <a16:creationId xmlns:a16="http://schemas.microsoft.com/office/drawing/2014/main" id="{9946E5EB-D77E-0D02-5A8B-855F59A25E11}"/>
                    </a:ext>
                  </a:extLst>
                </p:cNvPr>
                <p:cNvSpPr/>
                <p:nvPr/>
              </p:nvSpPr>
              <p:spPr>
                <a:xfrm>
                  <a:off x="1285049" y="1593659"/>
                  <a:ext cx="49911" cy="10583"/>
                </a:xfrm>
                <a:custGeom>
                  <a:avLst/>
                  <a:gdLst>
                    <a:gd name="connsiteX0" fmla="*/ 49911 w 49911"/>
                    <a:gd name="connsiteY0" fmla="*/ 0 h 10583"/>
                    <a:gd name="connsiteX1" fmla="*/ 0 w 49911"/>
                    <a:gd name="connsiteY1" fmla="*/ 0 h 10583"/>
                  </a:gdLst>
                  <a:ahLst/>
                  <a:cxnLst>
                    <a:cxn ang="0">
                      <a:pos x="connsiteX0" y="connsiteY0"/>
                    </a:cxn>
                    <a:cxn ang="0">
                      <a:pos x="connsiteX1" y="connsiteY1"/>
                    </a:cxn>
                  </a:cxnLst>
                  <a:rect l="l" t="t" r="r" b="b"/>
                  <a:pathLst>
                    <a:path w="49911" h="10583">
                      <a:moveTo>
                        <a:pt x="49911" y="0"/>
                      </a:moveTo>
                      <a:lnTo>
                        <a:pt x="0" y="0"/>
                      </a:lnTo>
                    </a:path>
                  </a:pathLst>
                </a:custGeom>
                <a:ln w="10583"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grpSp>
          <p:sp>
            <p:nvSpPr>
              <p:cNvPr id="875" name="Freeform 7">
                <a:extLst>
                  <a:ext uri="{FF2B5EF4-FFF2-40B4-BE49-F238E27FC236}">
                    <a16:creationId xmlns:a16="http://schemas.microsoft.com/office/drawing/2014/main" id="{3DAC4C8D-7149-3C67-EDDC-1250975072B4}"/>
                  </a:ext>
                </a:extLst>
              </p:cNvPr>
              <p:cNvSpPr/>
              <p:nvPr/>
            </p:nvSpPr>
            <p:spPr>
              <a:xfrm>
                <a:off x="1530919"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876" name="Freeform 20">
                <a:extLst>
                  <a:ext uri="{FF2B5EF4-FFF2-40B4-BE49-F238E27FC236}">
                    <a16:creationId xmlns:a16="http://schemas.microsoft.com/office/drawing/2014/main" id="{AB15AB3E-46FC-303D-E167-AD45D88C259E}"/>
                  </a:ext>
                </a:extLst>
              </p:cNvPr>
              <p:cNvSpPr/>
              <p:nvPr/>
            </p:nvSpPr>
            <p:spPr>
              <a:xfrm>
                <a:off x="1754566"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877" name="Freeform 21">
                <a:extLst>
                  <a:ext uri="{FF2B5EF4-FFF2-40B4-BE49-F238E27FC236}">
                    <a16:creationId xmlns:a16="http://schemas.microsoft.com/office/drawing/2014/main" id="{E04068B6-EA46-EE1D-EEF1-80F7BDE1049B}"/>
                  </a:ext>
                </a:extLst>
              </p:cNvPr>
              <p:cNvSpPr/>
              <p:nvPr/>
            </p:nvSpPr>
            <p:spPr>
              <a:xfrm>
                <a:off x="1977271"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878" name="Freeform 22">
                <a:extLst>
                  <a:ext uri="{FF2B5EF4-FFF2-40B4-BE49-F238E27FC236}">
                    <a16:creationId xmlns:a16="http://schemas.microsoft.com/office/drawing/2014/main" id="{57C37599-BE97-0937-3EAB-1243A66EBBC2}"/>
                  </a:ext>
                </a:extLst>
              </p:cNvPr>
              <p:cNvSpPr/>
              <p:nvPr/>
            </p:nvSpPr>
            <p:spPr>
              <a:xfrm>
                <a:off x="2200569"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879" name="Freeform 23">
                <a:extLst>
                  <a:ext uri="{FF2B5EF4-FFF2-40B4-BE49-F238E27FC236}">
                    <a16:creationId xmlns:a16="http://schemas.microsoft.com/office/drawing/2014/main" id="{54EDE73F-2BC8-6DCC-FD09-91DCA7C16FB3}"/>
                  </a:ext>
                </a:extLst>
              </p:cNvPr>
              <p:cNvSpPr/>
              <p:nvPr/>
            </p:nvSpPr>
            <p:spPr>
              <a:xfrm>
                <a:off x="2424216"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880" name="Freeform 24">
                <a:extLst>
                  <a:ext uri="{FF2B5EF4-FFF2-40B4-BE49-F238E27FC236}">
                    <a16:creationId xmlns:a16="http://schemas.microsoft.com/office/drawing/2014/main" id="{5E1E1FCA-AE05-1830-4B16-A813AC2E8BE3}"/>
                  </a:ext>
                </a:extLst>
              </p:cNvPr>
              <p:cNvSpPr/>
              <p:nvPr/>
            </p:nvSpPr>
            <p:spPr>
              <a:xfrm>
                <a:off x="2646921"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881" name="Freeform 25">
                <a:extLst>
                  <a:ext uri="{FF2B5EF4-FFF2-40B4-BE49-F238E27FC236}">
                    <a16:creationId xmlns:a16="http://schemas.microsoft.com/office/drawing/2014/main" id="{8F9890F8-50F8-60B2-3D76-B195A8A1304A}"/>
                  </a:ext>
                </a:extLst>
              </p:cNvPr>
              <p:cNvSpPr/>
              <p:nvPr/>
            </p:nvSpPr>
            <p:spPr>
              <a:xfrm>
                <a:off x="2863361"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882" name="Freeform 26">
                <a:extLst>
                  <a:ext uri="{FF2B5EF4-FFF2-40B4-BE49-F238E27FC236}">
                    <a16:creationId xmlns:a16="http://schemas.microsoft.com/office/drawing/2014/main" id="{BA9EF0A7-9229-2C1E-6ADB-A47F7C4A1560}"/>
                  </a:ext>
                </a:extLst>
              </p:cNvPr>
              <p:cNvSpPr/>
              <p:nvPr/>
            </p:nvSpPr>
            <p:spPr>
              <a:xfrm>
                <a:off x="3087008"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883" name="Freeform 27">
                <a:extLst>
                  <a:ext uri="{FF2B5EF4-FFF2-40B4-BE49-F238E27FC236}">
                    <a16:creationId xmlns:a16="http://schemas.microsoft.com/office/drawing/2014/main" id="{B62BAD67-187A-A00F-489F-F78BAE9434B0}"/>
                  </a:ext>
                </a:extLst>
              </p:cNvPr>
              <p:cNvSpPr/>
              <p:nvPr/>
            </p:nvSpPr>
            <p:spPr>
              <a:xfrm>
                <a:off x="3309713"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884" name="Freeform 28">
                <a:extLst>
                  <a:ext uri="{FF2B5EF4-FFF2-40B4-BE49-F238E27FC236}">
                    <a16:creationId xmlns:a16="http://schemas.microsoft.com/office/drawing/2014/main" id="{BA0D8A62-D970-5E57-76B8-C063513245A8}"/>
                  </a:ext>
                </a:extLst>
              </p:cNvPr>
              <p:cNvSpPr/>
              <p:nvPr/>
            </p:nvSpPr>
            <p:spPr>
              <a:xfrm>
                <a:off x="3533011"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885" name="Freeform 29">
                <a:extLst>
                  <a:ext uri="{FF2B5EF4-FFF2-40B4-BE49-F238E27FC236}">
                    <a16:creationId xmlns:a16="http://schemas.microsoft.com/office/drawing/2014/main" id="{85AB0E2C-DB2F-5959-2E00-B7314C3EE9E3}"/>
                  </a:ext>
                </a:extLst>
              </p:cNvPr>
              <p:cNvSpPr/>
              <p:nvPr/>
            </p:nvSpPr>
            <p:spPr>
              <a:xfrm>
                <a:off x="3756658"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886" name="Freeform 30">
                <a:extLst>
                  <a:ext uri="{FF2B5EF4-FFF2-40B4-BE49-F238E27FC236}">
                    <a16:creationId xmlns:a16="http://schemas.microsoft.com/office/drawing/2014/main" id="{AD3906F4-2F1C-71DC-D57C-9CD0B5D473AC}"/>
                  </a:ext>
                </a:extLst>
              </p:cNvPr>
              <p:cNvSpPr/>
              <p:nvPr/>
            </p:nvSpPr>
            <p:spPr>
              <a:xfrm>
                <a:off x="3979363"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887" name="Freeform 31">
                <a:extLst>
                  <a:ext uri="{FF2B5EF4-FFF2-40B4-BE49-F238E27FC236}">
                    <a16:creationId xmlns:a16="http://schemas.microsoft.com/office/drawing/2014/main" id="{8FCEA35F-FA21-893D-60D9-915CFAF3CA84}"/>
                  </a:ext>
                </a:extLst>
              </p:cNvPr>
              <p:cNvSpPr/>
              <p:nvPr/>
            </p:nvSpPr>
            <p:spPr>
              <a:xfrm>
                <a:off x="4199348"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888" name="Freeform 32">
                <a:extLst>
                  <a:ext uri="{FF2B5EF4-FFF2-40B4-BE49-F238E27FC236}">
                    <a16:creationId xmlns:a16="http://schemas.microsoft.com/office/drawing/2014/main" id="{EF99FF72-B71D-99FD-949D-B009939223F7}"/>
                  </a:ext>
                </a:extLst>
              </p:cNvPr>
              <p:cNvSpPr/>
              <p:nvPr/>
            </p:nvSpPr>
            <p:spPr>
              <a:xfrm>
                <a:off x="4422995"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889" name="Freeform 33">
                <a:extLst>
                  <a:ext uri="{FF2B5EF4-FFF2-40B4-BE49-F238E27FC236}">
                    <a16:creationId xmlns:a16="http://schemas.microsoft.com/office/drawing/2014/main" id="{E5621676-5932-9B78-FDB5-7732FB7CF124}"/>
                  </a:ext>
                </a:extLst>
              </p:cNvPr>
              <p:cNvSpPr/>
              <p:nvPr/>
            </p:nvSpPr>
            <p:spPr>
              <a:xfrm>
                <a:off x="4645700"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890" name="Freeform 34">
                <a:extLst>
                  <a:ext uri="{FF2B5EF4-FFF2-40B4-BE49-F238E27FC236}">
                    <a16:creationId xmlns:a16="http://schemas.microsoft.com/office/drawing/2014/main" id="{02BF21AD-9A87-F81B-9910-E0A5C5B3F16E}"/>
                  </a:ext>
                </a:extLst>
              </p:cNvPr>
              <p:cNvSpPr/>
              <p:nvPr/>
            </p:nvSpPr>
            <p:spPr>
              <a:xfrm>
                <a:off x="4868998"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891" name="Freeform 35">
                <a:extLst>
                  <a:ext uri="{FF2B5EF4-FFF2-40B4-BE49-F238E27FC236}">
                    <a16:creationId xmlns:a16="http://schemas.microsoft.com/office/drawing/2014/main" id="{5454490E-80CB-A28E-4CDE-C98AB3EE5B8F}"/>
                  </a:ext>
                </a:extLst>
              </p:cNvPr>
              <p:cNvSpPr/>
              <p:nvPr/>
            </p:nvSpPr>
            <p:spPr>
              <a:xfrm>
                <a:off x="5092645"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892" name="Freeform 36">
                <a:extLst>
                  <a:ext uri="{FF2B5EF4-FFF2-40B4-BE49-F238E27FC236}">
                    <a16:creationId xmlns:a16="http://schemas.microsoft.com/office/drawing/2014/main" id="{3CDBA892-F757-E942-954C-7E2D8CE71537}"/>
                  </a:ext>
                </a:extLst>
              </p:cNvPr>
              <p:cNvSpPr/>
              <p:nvPr/>
            </p:nvSpPr>
            <p:spPr>
              <a:xfrm>
                <a:off x="5315350"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893" name="Freeform 37">
                <a:extLst>
                  <a:ext uri="{FF2B5EF4-FFF2-40B4-BE49-F238E27FC236}">
                    <a16:creationId xmlns:a16="http://schemas.microsoft.com/office/drawing/2014/main" id="{B7DD9A6B-FA1C-975C-E7BC-5D53F028429A}"/>
                  </a:ext>
                </a:extLst>
              </p:cNvPr>
              <p:cNvSpPr/>
              <p:nvPr/>
            </p:nvSpPr>
            <p:spPr>
              <a:xfrm>
                <a:off x="5531790"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894" name="Freeform 38">
                <a:extLst>
                  <a:ext uri="{FF2B5EF4-FFF2-40B4-BE49-F238E27FC236}">
                    <a16:creationId xmlns:a16="http://schemas.microsoft.com/office/drawing/2014/main" id="{3A180CDF-C354-D607-8D75-C060DA4DF9A2}"/>
                  </a:ext>
                </a:extLst>
              </p:cNvPr>
              <p:cNvSpPr/>
              <p:nvPr/>
            </p:nvSpPr>
            <p:spPr>
              <a:xfrm>
                <a:off x="5755437"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895" name="Freeform 39">
                <a:extLst>
                  <a:ext uri="{FF2B5EF4-FFF2-40B4-BE49-F238E27FC236}">
                    <a16:creationId xmlns:a16="http://schemas.microsoft.com/office/drawing/2014/main" id="{D1C7B393-9FD2-56A4-FD34-AEF9C1FBF7FF}"/>
                  </a:ext>
                </a:extLst>
              </p:cNvPr>
              <p:cNvSpPr/>
              <p:nvPr/>
            </p:nvSpPr>
            <p:spPr>
              <a:xfrm>
                <a:off x="5978142"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896" name="Freeform 40">
                <a:extLst>
                  <a:ext uri="{FF2B5EF4-FFF2-40B4-BE49-F238E27FC236}">
                    <a16:creationId xmlns:a16="http://schemas.microsoft.com/office/drawing/2014/main" id="{24984E26-89D3-13F4-43B3-1AD0B304EAD9}"/>
                  </a:ext>
                </a:extLst>
              </p:cNvPr>
              <p:cNvSpPr/>
              <p:nvPr/>
            </p:nvSpPr>
            <p:spPr>
              <a:xfrm>
                <a:off x="6201440"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897" name="Freeform 41">
                <a:extLst>
                  <a:ext uri="{FF2B5EF4-FFF2-40B4-BE49-F238E27FC236}">
                    <a16:creationId xmlns:a16="http://schemas.microsoft.com/office/drawing/2014/main" id="{20D1C4C6-EAC0-AD2D-6491-EAF778656D1E}"/>
                  </a:ext>
                </a:extLst>
              </p:cNvPr>
              <p:cNvSpPr/>
              <p:nvPr/>
            </p:nvSpPr>
            <p:spPr>
              <a:xfrm>
                <a:off x="6425087"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898" name="Freeform 42">
                <a:extLst>
                  <a:ext uri="{FF2B5EF4-FFF2-40B4-BE49-F238E27FC236}">
                    <a16:creationId xmlns:a16="http://schemas.microsoft.com/office/drawing/2014/main" id="{95CF5335-B0F7-C9C9-FC37-F079CD1C09CC}"/>
                  </a:ext>
                </a:extLst>
              </p:cNvPr>
              <p:cNvSpPr/>
              <p:nvPr/>
            </p:nvSpPr>
            <p:spPr>
              <a:xfrm>
                <a:off x="6647792"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899" name="Freeform 43">
                <a:extLst>
                  <a:ext uri="{FF2B5EF4-FFF2-40B4-BE49-F238E27FC236}">
                    <a16:creationId xmlns:a16="http://schemas.microsoft.com/office/drawing/2014/main" id="{170342ED-2826-72F9-C3A7-1780051DBB50}"/>
                  </a:ext>
                </a:extLst>
              </p:cNvPr>
              <p:cNvSpPr/>
              <p:nvPr/>
            </p:nvSpPr>
            <p:spPr>
              <a:xfrm>
                <a:off x="6876476"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00" name="Freeform 44">
                <a:extLst>
                  <a:ext uri="{FF2B5EF4-FFF2-40B4-BE49-F238E27FC236}">
                    <a16:creationId xmlns:a16="http://schemas.microsoft.com/office/drawing/2014/main" id="{D906E4E9-0725-DF0A-CBDF-970EA1E4F862}"/>
                  </a:ext>
                </a:extLst>
              </p:cNvPr>
              <p:cNvSpPr/>
              <p:nvPr/>
            </p:nvSpPr>
            <p:spPr>
              <a:xfrm>
                <a:off x="7100123"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01" name="Freeform 45">
                <a:extLst>
                  <a:ext uri="{FF2B5EF4-FFF2-40B4-BE49-F238E27FC236}">
                    <a16:creationId xmlns:a16="http://schemas.microsoft.com/office/drawing/2014/main" id="{1335A90F-19AC-02E9-8061-BEC0213AD918}"/>
                  </a:ext>
                </a:extLst>
              </p:cNvPr>
              <p:cNvSpPr/>
              <p:nvPr/>
            </p:nvSpPr>
            <p:spPr>
              <a:xfrm>
                <a:off x="7322818"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02" name="Freeform 46">
                <a:extLst>
                  <a:ext uri="{FF2B5EF4-FFF2-40B4-BE49-F238E27FC236}">
                    <a16:creationId xmlns:a16="http://schemas.microsoft.com/office/drawing/2014/main" id="{BAF99DB0-C3AB-5BD0-B346-3D0300D2BD15}"/>
                  </a:ext>
                </a:extLst>
              </p:cNvPr>
              <p:cNvSpPr/>
              <p:nvPr/>
            </p:nvSpPr>
            <p:spPr>
              <a:xfrm>
                <a:off x="7546126"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03" name="Freeform 47">
                <a:extLst>
                  <a:ext uri="{FF2B5EF4-FFF2-40B4-BE49-F238E27FC236}">
                    <a16:creationId xmlns:a16="http://schemas.microsoft.com/office/drawing/2014/main" id="{852569AE-7A50-5F2B-B6A7-EEF2E5B2DB50}"/>
                  </a:ext>
                </a:extLst>
              </p:cNvPr>
              <p:cNvSpPr/>
              <p:nvPr/>
            </p:nvSpPr>
            <p:spPr>
              <a:xfrm>
                <a:off x="7769773"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04" name="Freeform 48">
                <a:extLst>
                  <a:ext uri="{FF2B5EF4-FFF2-40B4-BE49-F238E27FC236}">
                    <a16:creationId xmlns:a16="http://schemas.microsoft.com/office/drawing/2014/main" id="{522ECCEF-75D3-C0F9-8029-D52C0D5EBD40}"/>
                  </a:ext>
                </a:extLst>
              </p:cNvPr>
              <p:cNvSpPr/>
              <p:nvPr/>
            </p:nvSpPr>
            <p:spPr>
              <a:xfrm>
                <a:off x="7992478"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05" name="Freeform 49">
                <a:extLst>
                  <a:ext uri="{FF2B5EF4-FFF2-40B4-BE49-F238E27FC236}">
                    <a16:creationId xmlns:a16="http://schemas.microsoft.com/office/drawing/2014/main" id="{4316F618-EFC6-B4F9-A0E0-1FCC3307C2E2}"/>
                  </a:ext>
                </a:extLst>
              </p:cNvPr>
              <p:cNvSpPr/>
              <p:nvPr/>
            </p:nvSpPr>
            <p:spPr>
              <a:xfrm>
                <a:off x="8208918"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06" name="Freeform 50">
                <a:extLst>
                  <a:ext uri="{FF2B5EF4-FFF2-40B4-BE49-F238E27FC236}">
                    <a16:creationId xmlns:a16="http://schemas.microsoft.com/office/drawing/2014/main" id="{708323CB-33E6-C235-01EC-1179C81AF49D}"/>
                  </a:ext>
                </a:extLst>
              </p:cNvPr>
              <p:cNvSpPr/>
              <p:nvPr/>
            </p:nvSpPr>
            <p:spPr>
              <a:xfrm>
                <a:off x="8432565"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07" name="Freeform 51">
                <a:extLst>
                  <a:ext uri="{FF2B5EF4-FFF2-40B4-BE49-F238E27FC236}">
                    <a16:creationId xmlns:a16="http://schemas.microsoft.com/office/drawing/2014/main" id="{2A02F21D-7344-1372-DA7F-50D2D2DFB76C}"/>
                  </a:ext>
                </a:extLst>
              </p:cNvPr>
              <p:cNvSpPr/>
              <p:nvPr/>
            </p:nvSpPr>
            <p:spPr>
              <a:xfrm>
                <a:off x="8655259"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08" name="Freeform 52">
                <a:extLst>
                  <a:ext uri="{FF2B5EF4-FFF2-40B4-BE49-F238E27FC236}">
                    <a16:creationId xmlns:a16="http://schemas.microsoft.com/office/drawing/2014/main" id="{341432F0-ACB4-7CAA-9050-9B9B5EA1AF71}"/>
                  </a:ext>
                </a:extLst>
              </p:cNvPr>
              <p:cNvSpPr/>
              <p:nvPr/>
            </p:nvSpPr>
            <p:spPr>
              <a:xfrm>
                <a:off x="8878568"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09" name="Freeform 53">
                <a:extLst>
                  <a:ext uri="{FF2B5EF4-FFF2-40B4-BE49-F238E27FC236}">
                    <a16:creationId xmlns:a16="http://schemas.microsoft.com/office/drawing/2014/main" id="{39125D5F-67EF-964D-252A-896986677815}"/>
                  </a:ext>
                </a:extLst>
              </p:cNvPr>
              <p:cNvSpPr/>
              <p:nvPr/>
            </p:nvSpPr>
            <p:spPr>
              <a:xfrm>
                <a:off x="9102215"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10" name="Freeform 54">
                <a:extLst>
                  <a:ext uri="{FF2B5EF4-FFF2-40B4-BE49-F238E27FC236}">
                    <a16:creationId xmlns:a16="http://schemas.microsoft.com/office/drawing/2014/main" id="{1624F2BC-AB60-7482-9452-9EBE2621A63F}"/>
                  </a:ext>
                </a:extLst>
              </p:cNvPr>
              <p:cNvSpPr/>
              <p:nvPr/>
            </p:nvSpPr>
            <p:spPr>
              <a:xfrm>
                <a:off x="9324920"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11" name="Freeform 55">
                <a:extLst>
                  <a:ext uri="{FF2B5EF4-FFF2-40B4-BE49-F238E27FC236}">
                    <a16:creationId xmlns:a16="http://schemas.microsoft.com/office/drawing/2014/main" id="{F1473D8F-6073-5878-80CB-4A348AAE5509}"/>
                  </a:ext>
                </a:extLst>
              </p:cNvPr>
              <p:cNvSpPr/>
              <p:nvPr/>
            </p:nvSpPr>
            <p:spPr>
              <a:xfrm>
                <a:off x="9544905"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12" name="Freeform 56">
                <a:extLst>
                  <a:ext uri="{FF2B5EF4-FFF2-40B4-BE49-F238E27FC236}">
                    <a16:creationId xmlns:a16="http://schemas.microsoft.com/office/drawing/2014/main" id="{BE131CF2-8783-4193-F53D-CA750243C5C0}"/>
                  </a:ext>
                </a:extLst>
              </p:cNvPr>
              <p:cNvSpPr/>
              <p:nvPr/>
            </p:nvSpPr>
            <p:spPr>
              <a:xfrm>
                <a:off x="9768552"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13" name="Freeform 57">
                <a:extLst>
                  <a:ext uri="{FF2B5EF4-FFF2-40B4-BE49-F238E27FC236}">
                    <a16:creationId xmlns:a16="http://schemas.microsoft.com/office/drawing/2014/main" id="{EBA432F4-5C84-E9AB-2F1F-1F9AAB086DD2}"/>
                  </a:ext>
                </a:extLst>
              </p:cNvPr>
              <p:cNvSpPr/>
              <p:nvPr/>
            </p:nvSpPr>
            <p:spPr>
              <a:xfrm>
                <a:off x="9991247"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14" name="Freeform 58">
                <a:extLst>
                  <a:ext uri="{FF2B5EF4-FFF2-40B4-BE49-F238E27FC236}">
                    <a16:creationId xmlns:a16="http://schemas.microsoft.com/office/drawing/2014/main" id="{EC1350ED-C742-5546-1482-B2F0262AFF89}"/>
                  </a:ext>
                </a:extLst>
              </p:cNvPr>
              <p:cNvSpPr/>
              <p:nvPr/>
            </p:nvSpPr>
            <p:spPr>
              <a:xfrm>
                <a:off x="10214555"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15" name="Freeform 59">
                <a:extLst>
                  <a:ext uri="{FF2B5EF4-FFF2-40B4-BE49-F238E27FC236}">
                    <a16:creationId xmlns:a16="http://schemas.microsoft.com/office/drawing/2014/main" id="{3B952772-CEFA-E09E-A6B9-8A761D7BEF9A}"/>
                  </a:ext>
                </a:extLst>
              </p:cNvPr>
              <p:cNvSpPr/>
              <p:nvPr/>
            </p:nvSpPr>
            <p:spPr>
              <a:xfrm>
                <a:off x="10438202"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16" name="Freeform 60">
                <a:extLst>
                  <a:ext uri="{FF2B5EF4-FFF2-40B4-BE49-F238E27FC236}">
                    <a16:creationId xmlns:a16="http://schemas.microsoft.com/office/drawing/2014/main" id="{EC9288BC-07F1-4857-E133-3AFA4720082C}"/>
                  </a:ext>
                </a:extLst>
              </p:cNvPr>
              <p:cNvSpPr/>
              <p:nvPr/>
            </p:nvSpPr>
            <p:spPr>
              <a:xfrm>
                <a:off x="10660875"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17" name="Freeform 61">
                <a:extLst>
                  <a:ext uri="{FF2B5EF4-FFF2-40B4-BE49-F238E27FC236}">
                    <a16:creationId xmlns:a16="http://schemas.microsoft.com/office/drawing/2014/main" id="{3EA1AF9B-CAF1-7951-7A30-BBD615A78959}"/>
                  </a:ext>
                </a:extLst>
              </p:cNvPr>
              <p:cNvSpPr/>
              <p:nvPr/>
            </p:nvSpPr>
            <p:spPr>
              <a:xfrm>
                <a:off x="10877304"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18" name="Freeform 62">
                <a:extLst>
                  <a:ext uri="{FF2B5EF4-FFF2-40B4-BE49-F238E27FC236}">
                    <a16:creationId xmlns:a16="http://schemas.microsoft.com/office/drawing/2014/main" id="{E4865854-9849-D321-EC34-4AB077081E79}"/>
                  </a:ext>
                </a:extLst>
              </p:cNvPr>
              <p:cNvSpPr/>
              <p:nvPr/>
            </p:nvSpPr>
            <p:spPr>
              <a:xfrm>
                <a:off x="11101036"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19" name="Freeform 63">
                <a:extLst>
                  <a:ext uri="{FF2B5EF4-FFF2-40B4-BE49-F238E27FC236}">
                    <a16:creationId xmlns:a16="http://schemas.microsoft.com/office/drawing/2014/main" id="{59A1D0B6-26D2-7ACC-E349-70A41558B12C}"/>
                  </a:ext>
                </a:extLst>
              </p:cNvPr>
              <p:cNvSpPr/>
              <p:nvPr/>
            </p:nvSpPr>
            <p:spPr>
              <a:xfrm>
                <a:off x="11323709"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20" name="Freeform 64">
                <a:extLst>
                  <a:ext uri="{FF2B5EF4-FFF2-40B4-BE49-F238E27FC236}">
                    <a16:creationId xmlns:a16="http://schemas.microsoft.com/office/drawing/2014/main" id="{AB6AB658-EED9-68A5-1F02-03AAB390F3CC}"/>
                  </a:ext>
                </a:extLst>
              </p:cNvPr>
              <p:cNvSpPr/>
              <p:nvPr/>
            </p:nvSpPr>
            <p:spPr>
              <a:xfrm>
                <a:off x="11547018" y="4908020"/>
                <a:ext cx="10583" cy="58367"/>
              </a:xfrm>
              <a:custGeom>
                <a:avLst/>
                <a:gdLst>
                  <a:gd name="connsiteX0" fmla="*/ 0 w 10583"/>
                  <a:gd name="connsiteY0" fmla="*/ 0 h 58367"/>
                  <a:gd name="connsiteX1" fmla="*/ 0 w 10583"/>
                  <a:gd name="connsiteY1" fmla="*/ 58367 h 58367"/>
                </a:gdLst>
                <a:ahLst/>
                <a:cxnLst>
                  <a:cxn ang="0">
                    <a:pos x="connsiteX0" y="connsiteY0"/>
                  </a:cxn>
                  <a:cxn ang="0">
                    <a:pos x="connsiteX1" y="connsiteY1"/>
                  </a:cxn>
                </a:cxnLst>
                <a:rect l="l" t="t" r="r" b="b"/>
                <a:pathLst>
                  <a:path w="10583" h="58367">
                    <a:moveTo>
                      <a:pt x="0" y="0"/>
                    </a:moveTo>
                    <a:lnTo>
                      <a:pt x="0" y="58367"/>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grpSp>
        <p:sp>
          <p:nvSpPr>
            <p:cNvPr id="729" name="TextBox 728">
              <a:extLst>
                <a:ext uri="{FF2B5EF4-FFF2-40B4-BE49-F238E27FC236}">
                  <a16:creationId xmlns:a16="http://schemas.microsoft.com/office/drawing/2014/main" id="{1991268A-3839-AD86-FEC4-93B8D9883776}"/>
                </a:ext>
              </a:extLst>
            </p:cNvPr>
            <p:cNvSpPr txBox="1"/>
            <p:nvPr/>
          </p:nvSpPr>
          <p:spPr>
            <a:xfrm rot="1719">
              <a:off x="1477465" y="4910124"/>
              <a:ext cx="245791" cy="27317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0</a:t>
              </a:r>
            </a:p>
          </p:txBody>
        </p:sp>
        <p:sp>
          <p:nvSpPr>
            <p:cNvPr id="730" name="TextBox 729">
              <a:extLst>
                <a:ext uri="{FF2B5EF4-FFF2-40B4-BE49-F238E27FC236}">
                  <a16:creationId xmlns:a16="http://schemas.microsoft.com/office/drawing/2014/main" id="{3684D022-1F6F-8DD5-DF06-3B1AC2ABBB14}"/>
                </a:ext>
              </a:extLst>
            </p:cNvPr>
            <p:cNvSpPr txBox="1"/>
            <p:nvPr/>
          </p:nvSpPr>
          <p:spPr>
            <a:xfrm rot="1719">
              <a:off x="1669861" y="4910228"/>
              <a:ext cx="245791" cy="27317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a:t>
              </a:r>
            </a:p>
          </p:txBody>
        </p:sp>
        <p:sp>
          <p:nvSpPr>
            <p:cNvPr id="731" name="TextBox 730">
              <a:extLst>
                <a:ext uri="{FF2B5EF4-FFF2-40B4-BE49-F238E27FC236}">
                  <a16:creationId xmlns:a16="http://schemas.microsoft.com/office/drawing/2014/main" id="{F58FAE9F-4BAD-3A57-FD9C-00325E37CC70}"/>
                </a:ext>
              </a:extLst>
            </p:cNvPr>
            <p:cNvSpPr txBox="1"/>
            <p:nvPr/>
          </p:nvSpPr>
          <p:spPr>
            <a:xfrm rot="1719">
              <a:off x="1882944" y="4910343"/>
              <a:ext cx="245791" cy="27317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a:t>
              </a:r>
            </a:p>
          </p:txBody>
        </p:sp>
        <p:sp>
          <p:nvSpPr>
            <p:cNvPr id="732" name="TextBox 731">
              <a:extLst>
                <a:ext uri="{FF2B5EF4-FFF2-40B4-BE49-F238E27FC236}">
                  <a16:creationId xmlns:a16="http://schemas.microsoft.com/office/drawing/2014/main" id="{EE1F41AC-F125-BF0B-91F9-FFC7FCF5DE22}"/>
                </a:ext>
              </a:extLst>
            </p:cNvPr>
            <p:cNvSpPr txBox="1"/>
            <p:nvPr/>
          </p:nvSpPr>
          <p:spPr>
            <a:xfrm rot="1719">
              <a:off x="2075349" y="4910445"/>
              <a:ext cx="245791" cy="27317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3</a:t>
              </a:r>
            </a:p>
          </p:txBody>
        </p:sp>
        <p:sp>
          <p:nvSpPr>
            <p:cNvPr id="733" name="TextBox 732">
              <a:extLst>
                <a:ext uri="{FF2B5EF4-FFF2-40B4-BE49-F238E27FC236}">
                  <a16:creationId xmlns:a16="http://schemas.microsoft.com/office/drawing/2014/main" id="{A9EBB2C8-12D5-F130-7920-656A0D1C23B0}"/>
                </a:ext>
              </a:extLst>
            </p:cNvPr>
            <p:cNvSpPr txBox="1"/>
            <p:nvPr/>
          </p:nvSpPr>
          <p:spPr>
            <a:xfrm rot="1719">
              <a:off x="2290566" y="4910559"/>
              <a:ext cx="245791" cy="27317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4</a:t>
              </a:r>
            </a:p>
          </p:txBody>
        </p:sp>
        <p:sp>
          <p:nvSpPr>
            <p:cNvPr id="734" name="TextBox 733">
              <a:extLst>
                <a:ext uri="{FF2B5EF4-FFF2-40B4-BE49-F238E27FC236}">
                  <a16:creationId xmlns:a16="http://schemas.microsoft.com/office/drawing/2014/main" id="{B2734E70-DD61-E0A0-D950-0F7B324F6476}"/>
                </a:ext>
              </a:extLst>
            </p:cNvPr>
            <p:cNvSpPr txBox="1"/>
            <p:nvPr/>
          </p:nvSpPr>
          <p:spPr>
            <a:xfrm rot="1719">
              <a:off x="2482923" y="4910663"/>
              <a:ext cx="245791" cy="27317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5</a:t>
              </a:r>
            </a:p>
          </p:txBody>
        </p:sp>
        <p:sp>
          <p:nvSpPr>
            <p:cNvPr id="735" name="TextBox 734">
              <a:extLst>
                <a:ext uri="{FF2B5EF4-FFF2-40B4-BE49-F238E27FC236}">
                  <a16:creationId xmlns:a16="http://schemas.microsoft.com/office/drawing/2014/main" id="{FF580667-A247-196B-1B60-16EB834067AA}"/>
                </a:ext>
              </a:extLst>
            </p:cNvPr>
            <p:cNvSpPr txBox="1"/>
            <p:nvPr/>
          </p:nvSpPr>
          <p:spPr>
            <a:xfrm rot="1719">
              <a:off x="2688369" y="4910776"/>
              <a:ext cx="245791" cy="27317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6</a:t>
              </a:r>
            </a:p>
          </p:txBody>
        </p:sp>
        <p:sp>
          <p:nvSpPr>
            <p:cNvPr id="736" name="TextBox 735">
              <a:extLst>
                <a:ext uri="{FF2B5EF4-FFF2-40B4-BE49-F238E27FC236}">
                  <a16:creationId xmlns:a16="http://schemas.microsoft.com/office/drawing/2014/main" id="{E9339E9F-322A-F31B-95AC-49F7620C3746}"/>
                </a:ext>
              </a:extLst>
            </p:cNvPr>
            <p:cNvSpPr txBox="1"/>
            <p:nvPr/>
          </p:nvSpPr>
          <p:spPr>
            <a:xfrm rot="1719">
              <a:off x="2880775" y="4910879"/>
              <a:ext cx="245791" cy="27317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7</a:t>
              </a:r>
            </a:p>
          </p:txBody>
        </p:sp>
        <p:sp>
          <p:nvSpPr>
            <p:cNvPr id="737" name="TextBox 736">
              <a:extLst>
                <a:ext uri="{FF2B5EF4-FFF2-40B4-BE49-F238E27FC236}">
                  <a16:creationId xmlns:a16="http://schemas.microsoft.com/office/drawing/2014/main" id="{28B3C140-15EC-4B95-E422-896BA7CF0CFE}"/>
                </a:ext>
              </a:extLst>
            </p:cNvPr>
            <p:cNvSpPr txBox="1"/>
            <p:nvPr/>
          </p:nvSpPr>
          <p:spPr>
            <a:xfrm rot="1719">
              <a:off x="3079001" y="4910993"/>
              <a:ext cx="245791" cy="27317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8</a:t>
              </a:r>
            </a:p>
          </p:txBody>
        </p:sp>
        <p:sp>
          <p:nvSpPr>
            <p:cNvPr id="738" name="TextBox 737">
              <a:extLst>
                <a:ext uri="{FF2B5EF4-FFF2-40B4-BE49-F238E27FC236}">
                  <a16:creationId xmlns:a16="http://schemas.microsoft.com/office/drawing/2014/main" id="{9D2D3237-0558-BF83-EAF1-1E2A452C1C74}"/>
                </a:ext>
              </a:extLst>
            </p:cNvPr>
            <p:cNvSpPr txBox="1"/>
            <p:nvPr/>
          </p:nvSpPr>
          <p:spPr>
            <a:xfrm rot="1719">
              <a:off x="3271330" y="4911097"/>
              <a:ext cx="245791" cy="27317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9</a:t>
              </a:r>
            </a:p>
          </p:txBody>
        </p:sp>
        <p:sp>
          <p:nvSpPr>
            <p:cNvPr id="739" name="TextBox 738">
              <a:extLst>
                <a:ext uri="{FF2B5EF4-FFF2-40B4-BE49-F238E27FC236}">
                  <a16:creationId xmlns:a16="http://schemas.microsoft.com/office/drawing/2014/main" id="{AC84788F-2004-3484-A36E-1A477206CDA3}"/>
                </a:ext>
              </a:extLst>
            </p:cNvPr>
            <p:cNvSpPr txBox="1"/>
            <p:nvPr/>
          </p:nvSpPr>
          <p:spPr>
            <a:xfrm rot="1719">
              <a:off x="3441664" y="4911208"/>
              <a:ext cx="319138" cy="27317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10</a:t>
              </a:r>
            </a:p>
          </p:txBody>
        </p:sp>
        <p:sp>
          <p:nvSpPr>
            <p:cNvPr id="740" name="TextBox 739">
              <a:extLst>
                <a:ext uri="{FF2B5EF4-FFF2-40B4-BE49-F238E27FC236}">
                  <a16:creationId xmlns:a16="http://schemas.microsoft.com/office/drawing/2014/main" id="{A54746AF-44DB-6119-2998-10990184340E}"/>
                </a:ext>
              </a:extLst>
            </p:cNvPr>
            <p:cNvSpPr txBox="1"/>
            <p:nvPr/>
          </p:nvSpPr>
          <p:spPr>
            <a:xfrm rot="1719">
              <a:off x="3634060" y="4911312"/>
              <a:ext cx="319138" cy="27317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11</a:t>
              </a:r>
            </a:p>
          </p:txBody>
        </p:sp>
        <p:sp>
          <p:nvSpPr>
            <p:cNvPr id="741" name="TextBox 740">
              <a:extLst>
                <a:ext uri="{FF2B5EF4-FFF2-40B4-BE49-F238E27FC236}">
                  <a16:creationId xmlns:a16="http://schemas.microsoft.com/office/drawing/2014/main" id="{C45B5598-5FE7-C656-650B-989CD6C822A2}"/>
                </a:ext>
              </a:extLst>
            </p:cNvPr>
            <p:cNvSpPr txBox="1"/>
            <p:nvPr/>
          </p:nvSpPr>
          <p:spPr>
            <a:xfrm rot="1719">
              <a:off x="3849275" y="4911425"/>
              <a:ext cx="319138" cy="27317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12</a:t>
              </a:r>
            </a:p>
          </p:txBody>
        </p:sp>
        <p:sp>
          <p:nvSpPr>
            <p:cNvPr id="742" name="TextBox 741">
              <a:extLst>
                <a:ext uri="{FF2B5EF4-FFF2-40B4-BE49-F238E27FC236}">
                  <a16:creationId xmlns:a16="http://schemas.microsoft.com/office/drawing/2014/main" id="{99D4DE4B-2A6B-2AF7-CE61-41BBF9B5F6F4}"/>
                </a:ext>
              </a:extLst>
            </p:cNvPr>
            <p:cNvSpPr txBox="1"/>
            <p:nvPr/>
          </p:nvSpPr>
          <p:spPr>
            <a:xfrm rot="1719">
              <a:off x="4041642" y="4911528"/>
              <a:ext cx="319138" cy="27317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13</a:t>
              </a:r>
            </a:p>
          </p:txBody>
        </p:sp>
        <p:sp>
          <p:nvSpPr>
            <p:cNvPr id="743" name="TextBox 742">
              <a:extLst>
                <a:ext uri="{FF2B5EF4-FFF2-40B4-BE49-F238E27FC236}">
                  <a16:creationId xmlns:a16="http://schemas.microsoft.com/office/drawing/2014/main" id="{54EC6C12-B442-53A3-4D37-7B497E2C3880}"/>
                </a:ext>
              </a:extLst>
            </p:cNvPr>
            <p:cNvSpPr txBox="1"/>
            <p:nvPr/>
          </p:nvSpPr>
          <p:spPr>
            <a:xfrm rot="1719">
              <a:off x="4247089" y="4911643"/>
              <a:ext cx="319138" cy="27317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14</a:t>
              </a:r>
            </a:p>
          </p:txBody>
        </p:sp>
        <p:sp>
          <p:nvSpPr>
            <p:cNvPr id="744" name="TextBox 743">
              <a:extLst>
                <a:ext uri="{FF2B5EF4-FFF2-40B4-BE49-F238E27FC236}">
                  <a16:creationId xmlns:a16="http://schemas.microsoft.com/office/drawing/2014/main" id="{0F77BFBB-D6E1-FB74-1237-BAD2EA560E70}"/>
                </a:ext>
              </a:extLst>
            </p:cNvPr>
            <p:cNvSpPr txBox="1"/>
            <p:nvPr/>
          </p:nvSpPr>
          <p:spPr>
            <a:xfrm rot="1719">
              <a:off x="4439485" y="4911745"/>
              <a:ext cx="319138" cy="27317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15</a:t>
              </a:r>
            </a:p>
          </p:txBody>
        </p:sp>
        <p:sp>
          <p:nvSpPr>
            <p:cNvPr id="745" name="TextBox 744">
              <a:extLst>
                <a:ext uri="{FF2B5EF4-FFF2-40B4-BE49-F238E27FC236}">
                  <a16:creationId xmlns:a16="http://schemas.microsoft.com/office/drawing/2014/main" id="{878A175E-0090-A476-C131-B935955D0B3A}"/>
                </a:ext>
              </a:extLst>
            </p:cNvPr>
            <p:cNvSpPr txBox="1"/>
            <p:nvPr/>
          </p:nvSpPr>
          <p:spPr>
            <a:xfrm>
              <a:off x="4663000" y="4930827"/>
              <a:ext cx="319138" cy="27317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16</a:t>
              </a:r>
            </a:p>
          </p:txBody>
        </p:sp>
        <p:sp>
          <p:nvSpPr>
            <p:cNvPr id="746" name="TextBox 745">
              <a:extLst>
                <a:ext uri="{FF2B5EF4-FFF2-40B4-BE49-F238E27FC236}">
                  <a16:creationId xmlns:a16="http://schemas.microsoft.com/office/drawing/2014/main" id="{DF3F8EC0-4295-DF82-6AB6-D55E4854F94F}"/>
                </a:ext>
              </a:extLst>
            </p:cNvPr>
            <p:cNvSpPr txBox="1"/>
            <p:nvPr/>
          </p:nvSpPr>
          <p:spPr>
            <a:xfrm>
              <a:off x="4855367" y="4930827"/>
              <a:ext cx="319138" cy="27317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17</a:t>
              </a:r>
            </a:p>
          </p:txBody>
        </p:sp>
        <p:sp>
          <p:nvSpPr>
            <p:cNvPr id="747" name="TextBox 746">
              <a:extLst>
                <a:ext uri="{FF2B5EF4-FFF2-40B4-BE49-F238E27FC236}">
                  <a16:creationId xmlns:a16="http://schemas.microsoft.com/office/drawing/2014/main" id="{72FA1023-759E-FA28-1CA5-E43FE9E4A359}"/>
                </a:ext>
              </a:extLst>
            </p:cNvPr>
            <p:cNvSpPr txBox="1"/>
            <p:nvPr/>
          </p:nvSpPr>
          <p:spPr>
            <a:xfrm>
              <a:off x="5060814" y="4930827"/>
              <a:ext cx="319138" cy="27317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18</a:t>
              </a:r>
            </a:p>
          </p:txBody>
        </p:sp>
        <p:sp>
          <p:nvSpPr>
            <p:cNvPr id="748" name="TextBox 747">
              <a:extLst>
                <a:ext uri="{FF2B5EF4-FFF2-40B4-BE49-F238E27FC236}">
                  <a16:creationId xmlns:a16="http://schemas.microsoft.com/office/drawing/2014/main" id="{626F6129-02F0-2C83-3226-41583E94C039}"/>
                </a:ext>
              </a:extLst>
            </p:cNvPr>
            <p:cNvSpPr txBox="1"/>
            <p:nvPr/>
          </p:nvSpPr>
          <p:spPr>
            <a:xfrm>
              <a:off x="5253209" y="4930827"/>
              <a:ext cx="319138" cy="27317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19</a:t>
              </a:r>
            </a:p>
          </p:txBody>
        </p:sp>
        <p:sp>
          <p:nvSpPr>
            <p:cNvPr id="749" name="TextBox 748">
              <a:extLst>
                <a:ext uri="{FF2B5EF4-FFF2-40B4-BE49-F238E27FC236}">
                  <a16:creationId xmlns:a16="http://schemas.microsoft.com/office/drawing/2014/main" id="{A1D9EF46-B2D0-4DDA-7460-F27B0354E425}"/>
                </a:ext>
              </a:extLst>
            </p:cNvPr>
            <p:cNvSpPr txBox="1"/>
            <p:nvPr/>
          </p:nvSpPr>
          <p:spPr>
            <a:xfrm>
              <a:off x="5468425" y="4930827"/>
              <a:ext cx="319138" cy="27317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20</a:t>
              </a:r>
            </a:p>
          </p:txBody>
        </p:sp>
        <p:sp>
          <p:nvSpPr>
            <p:cNvPr id="750" name="TextBox 749">
              <a:extLst>
                <a:ext uri="{FF2B5EF4-FFF2-40B4-BE49-F238E27FC236}">
                  <a16:creationId xmlns:a16="http://schemas.microsoft.com/office/drawing/2014/main" id="{D24A17DB-B6E5-1E1A-F45E-3214D27FD7C4}"/>
                </a:ext>
              </a:extLst>
            </p:cNvPr>
            <p:cNvSpPr txBox="1"/>
            <p:nvPr/>
          </p:nvSpPr>
          <p:spPr>
            <a:xfrm>
              <a:off x="5660793" y="4930827"/>
              <a:ext cx="319138" cy="27317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21</a:t>
              </a:r>
            </a:p>
          </p:txBody>
        </p:sp>
        <p:sp>
          <p:nvSpPr>
            <p:cNvPr id="751" name="TextBox 750">
              <a:extLst>
                <a:ext uri="{FF2B5EF4-FFF2-40B4-BE49-F238E27FC236}">
                  <a16:creationId xmlns:a16="http://schemas.microsoft.com/office/drawing/2014/main" id="{ABE4D6C3-D045-E5C9-DCCD-032014E759B1}"/>
                </a:ext>
              </a:extLst>
            </p:cNvPr>
            <p:cNvSpPr txBox="1"/>
            <p:nvPr/>
          </p:nvSpPr>
          <p:spPr>
            <a:xfrm>
              <a:off x="5866229" y="4930827"/>
              <a:ext cx="319138" cy="27317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22</a:t>
              </a:r>
            </a:p>
          </p:txBody>
        </p:sp>
        <p:sp>
          <p:nvSpPr>
            <p:cNvPr id="752" name="TextBox 751">
              <a:extLst>
                <a:ext uri="{FF2B5EF4-FFF2-40B4-BE49-F238E27FC236}">
                  <a16:creationId xmlns:a16="http://schemas.microsoft.com/office/drawing/2014/main" id="{3A50ADFC-9C2E-ED9B-CB09-B01C4717A6C7}"/>
                </a:ext>
              </a:extLst>
            </p:cNvPr>
            <p:cNvSpPr txBox="1"/>
            <p:nvPr/>
          </p:nvSpPr>
          <p:spPr>
            <a:xfrm>
              <a:off x="6058596" y="4930827"/>
              <a:ext cx="319138" cy="27317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23</a:t>
              </a:r>
            </a:p>
          </p:txBody>
        </p:sp>
        <p:sp>
          <p:nvSpPr>
            <p:cNvPr id="753" name="TextBox 752">
              <a:extLst>
                <a:ext uri="{FF2B5EF4-FFF2-40B4-BE49-F238E27FC236}">
                  <a16:creationId xmlns:a16="http://schemas.microsoft.com/office/drawing/2014/main" id="{1BA650C9-24C7-B240-869A-9BEB16806C4D}"/>
                </a:ext>
              </a:extLst>
            </p:cNvPr>
            <p:cNvSpPr txBox="1"/>
            <p:nvPr/>
          </p:nvSpPr>
          <p:spPr>
            <a:xfrm>
              <a:off x="6256833" y="4930827"/>
              <a:ext cx="319138" cy="27317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24</a:t>
              </a:r>
            </a:p>
          </p:txBody>
        </p:sp>
        <p:sp>
          <p:nvSpPr>
            <p:cNvPr id="754" name="TextBox 753">
              <a:extLst>
                <a:ext uri="{FF2B5EF4-FFF2-40B4-BE49-F238E27FC236}">
                  <a16:creationId xmlns:a16="http://schemas.microsoft.com/office/drawing/2014/main" id="{C9DA14E0-2B1E-7C6B-45B0-001859788351}"/>
                </a:ext>
              </a:extLst>
            </p:cNvPr>
            <p:cNvSpPr txBox="1"/>
            <p:nvPr/>
          </p:nvSpPr>
          <p:spPr>
            <a:xfrm>
              <a:off x="6449228" y="4930827"/>
              <a:ext cx="319138" cy="27317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25</a:t>
              </a:r>
            </a:p>
          </p:txBody>
        </p:sp>
        <p:sp>
          <p:nvSpPr>
            <p:cNvPr id="755" name="TextBox 754">
              <a:extLst>
                <a:ext uri="{FF2B5EF4-FFF2-40B4-BE49-F238E27FC236}">
                  <a16:creationId xmlns:a16="http://schemas.microsoft.com/office/drawing/2014/main" id="{9784C45B-2E8B-50DE-557A-5C4AC903BAFF}"/>
                </a:ext>
              </a:extLst>
            </p:cNvPr>
            <p:cNvSpPr txBox="1"/>
            <p:nvPr/>
          </p:nvSpPr>
          <p:spPr>
            <a:xfrm>
              <a:off x="6654675" y="4930827"/>
              <a:ext cx="319138" cy="27317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26</a:t>
              </a:r>
            </a:p>
          </p:txBody>
        </p:sp>
        <p:sp>
          <p:nvSpPr>
            <p:cNvPr id="756" name="TextBox 755">
              <a:extLst>
                <a:ext uri="{FF2B5EF4-FFF2-40B4-BE49-F238E27FC236}">
                  <a16:creationId xmlns:a16="http://schemas.microsoft.com/office/drawing/2014/main" id="{3F5A65E9-77D5-E4E5-3422-E0F3881046AC}"/>
                </a:ext>
              </a:extLst>
            </p:cNvPr>
            <p:cNvSpPr txBox="1"/>
            <p:nvPr/>
          </p:nvSpPr>
          <p:spPr>
            <a:xfrm>
              <a:off x="6847042" y="4930827"/>
              <a:ext cx="319138" cy="27317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27</a:t>
              </a:r>
            </a:p>
          </p:txBody>
        </p:sp>
        <p:sp>
          <p:nvSpPr>
            <p:cNvPr id="757" name="TextBox 756">
              <a:extLst>
                <a:ext uri="{FF2B5EF4-FFF2-40B4-BE49-F238E27FC236}">
                  <a16:creationId xmlns:a16="http://schemas.microsoft.com/office/drawing/2014/main" id="{AF960632-B67E-F61D-C4ED-96D107137861}"/>
                </a:ext>
              </a:extLst>
            </p:cNvPr>
            <p:cNvSpPr txBox="1"/>
            <p:nvPr/>
          </p:nvSpPr>
          <p:spPr>
            <a:xfrm>
              <a:off x="7062259" y="4930827"/>
              <a:ext cx="319138" cy="27317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28</a:t>
              </a:r>
            </a:p>
          </p:txBody>
        </p:sp>
        <p:sp>
          <p:nvSpPr>
            <p:cNvPr id="758" name="TextBox 757">
              <a:extLst>
                <a:ext uri="{FF2B5EF4-FFF2-40B4-BE49-F238E27FC236}">
                  <a16:creationId xmlns:a16="http://schemas.microsoft.com/office/drawing/2014/main" id="{81AA5E4F-19E7-0B2C-8F58-2E66940204B1}"/>
                </a:ext>
              </a:extLst>
            </p:cNvPr>
            <p:cNvSpPr txBox="1"/>
            <p:nvPr/>
          </p:nvSpPr>
          <p:spPr>
            <a:xfrm>
              <a:off x="7254616" y="4930827"/>
              <a:ext cx="319138" cy="27317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29</a:t>
              </a:r>
            </a:p>
          </p:txBody>
        </p:sp>
        <p:sp>
          <p:nvSpPr>
            <p:cNvPr id="759" name="TextBox 758">
              <a:extLst>
                <a:ext uri="{FF2B5EF4-FFF2-40B4-BE49-F238E27FC236}">
                  <a16:creationId xmlns:a16="http://schemas.microsoft.com/office/drawing/2014/main" id="{925AB2E7-56EF-24A1-B162-BB29B1BE340F}"/>
                </a:ext>
              </a:extLst>
            </p:cNvPr>
            <p:cNvSpPr txBox="1"/>
            <p:nvPr/>
          </p:nvSpPr>
          <p:spPr>
            <a:xfrm>
              <a:off x="7460101" y="4930827"/>
              <a:ext cx="319138" cy="27317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30</a:t>
              </a:r>
            </a:p>
          </p:txBody>
        </p:sp>
        <p:sp>
          <p:nvSpPr>
            <p:cNvPr id="760" name="TextBox 759">
              <a:extLst>
                <a:ext uri="{FF2B5EF4-FFF2-40B4-BE49-F238E27FC236}">
                  <a16:creationId xmlns:a16="http://schemas.microsoft.com/office/drawing/2014/main" id="{9FB0A485-E179-067A-D575-74936EFE4D02}"/>
                </a:ext>
              </a:extLst>
            </p:cNvPr>
            <p:cNvSpPr txBox="1"/>
            <p:nvPr/>
          </p:nvSpPr>
          <p:spPr>
            <a:xfrm>
              <a:off x="7652429" y="4930827"/>
              <a:ext cx="319138" cy="27317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31</a:t>
              </a:r>
            </a:p>
          </p:txBody>
        </p:sp>
        <p:sp>
          <p:nvSpPr>
            <p:cNvPr id="761" name="TextBox 760">
              <a:extLst>
                <a:ext uri="{FF2B5EF4-FFF2-40B4-BE49-F238E27FC236}">
                  <a16:creationId xmlns:a16="http://schemas.microsoft.com/office/drawing/2014/main" id="{8ADC9A15-245A-23EE-6C79-01EB0C16329F}"/>
                </a:ext>
              </a:extLst>
            </p:cNvPr>
            <p:cNvSpPr txBox="1"/>
            <p:nvPr/>
          </p:nvSpPr>
          <p:spPr>
            <a:xfrm>
              <a:off x="7858276" y="4930827"/>
              <a:ext cx="319138" cy="27317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32</a:t>
              </a:r>
            </a:p>
          </p:txBody>
        </p:sp>
        <p:sp>
          <p:nvSpPr>
            <p:cNvPr id="762" name="TextBox 761">
              <a:extLst>
                <a:ext uri="{FF2B5EF4-FFF2-40B4-BE49-F238E27FC236}">
                  <a16:creationId xmlns:a16="http://schemas.microsoft.com/office/drawing/2014/main" id="{6ACFAE84-2E46-0AAF-6B68-7030EA2459A1}"/>
                </a:ext>
              </a:extLst>
            </p:cNvPr>
            <p:cNvSpPr txBox="1"/>
            <p:nvPr/>
          </p:nvSpPr>
          <p:spPr>
            <a:xfrm>
              <a:off x="8050644" y="4930827"/>
              <a:ext cx="319138" cy="27317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33</a:t>
              </a:r>
            </a:p>
          </p:txBody>
        </p:sp>
        <p:sp>
          <p:nvSpPr>
            <p:cNvPr id="763" name="TextBox 762">
              <a:extLst>
                <a:ext uri="{FF2B5EF4-FFF2-40B4-BE49-F238E27FC236}">
                  <a16:creationId xmlns:a16="http://schemas.microsoft.com/office/drawing/2014/main" id="{7DF00312-1B9A-071F-8AFB-8874EE84E7A3}"/>
                </a:ext>
              </a:extLst>
            </p:cNvPr>
            <p:cNvSpPr txBox="1"/>
            <p:nvPr/>
          </p:nvSpPr>
          <p:spPr>
            <a:xfrm>
              <a:off x="8256052" y="4930827"/>
              <a:ext cx="319138" cy="27317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34</a:t>
              </a:r>
            </a:p>
          </p:txBody>
        </p:sp>
        <p:sp>
          <p:nvSpPr>
            <p:cNvPr id="764" name="TextBox 763">
              <a:extLst>
                <a:ext uri="{FF2B5EF4-FFF2-40B4-BE49-F238E27FC236}">
                  <a16:creationId xmlns:a16="http://schemas.microsoft.com/office/drawing/2014/main" id="{C23E0DAF-B69F-A30B-038C-887B0E9AD5FF}"/>
                </a:ext>
              </a:extLst>
            </p:cNvPr>
            <p:cNvSpPr txBox="1"/>
            <p:nvPr/>
          </p:nvSpPr>
          <p:spPr>
            <a:xfrm>
              <a:off x="8448448" y="4930827"/>
              <a:ext cx="319138" cy="27317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35</a:t>
              </a:r>
            </a:p>
          </p:txBody>
        </p:sp>
        <p:sp>
          <p:nvSpPr>
            <p:cNvPr id="765" name="TextBox 764">
              <a:extLst>
                <a:ext uri="{FF2B5EF4-FFF2-40B4-BE49-F238E27FC236}">
                  <a16:creationId xmlns:a16="http://schemas.microsoft.com/office/drawing/2014/main" id="{4E9F2D2F-B4A8-497F-9CD5-4CA2484C5A12}"/>
                </a:ext>
              </a:extLst>
            </p:cNvPr>
            <p:cNvSpPr txBox="1"/>
            <p:nvPr/>
          </p:nvSpPr>
          <p:spPr>
            <a:xfrm>
              <a:off x="8663701" y="4930827"/>
              <a:ext cx="319138" cy="27317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36</a:t>
              </a:r>
            </a:p>
          </p:txBody>
        </p:sp>
        <p:sp>
          <p:nvSpPr>
            <p:cNvPr id="766" name="TextBox 765">
              <a:extLst>
                <a:ext uri="{FF2B5EF4-FFF2-40B4-BE49-F238E27FC236}">
                  <a16:creationId xmlns:a16="http://schemas.microsoft.com/office/drawing/2014/main" id="{63EBC665-ACEC-2B3A-5EF3-33D4C173B57C}"/>
                </a:ext>
              </a:extLst>
            </p:cNvPr>
            <p:cNvSpPr txBox="1"/>
            <p:nvPr/>
          </p:nvSpPr>
          <p:spPr>
            <a:xfrm>
              <a:off x="8856069" y="4930827"/>
              <a:ext cx="319138" cy="27317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37</a:t>
              </a:r>
            </a:p>
          </p:txBody>
        </p:sp>
        <p:sp>
          <p:nvSpPr>
            <p:cNvPr id="767" name="TextBox 766">
              <a:extLst>
                <a:ext uri="{FF2B5EF4-FFF2-40B4-BE49-F238E27FC236}">
                  <a16:creationId xmlns:a16="http://schemas.microsoft.com/office/drawing/2014/main" id="{A09327C3-1628-734E-E922-A5CCE0103EAF}"/>
                </a:ext>
              </a:extLst>
            </p:cNvPr>
            <p:cNvSpPr txBox="1"/>
            <p:nvPr/>
          </p:nvSpPr>
          <p:spPr>
            <a:xfrm>
              <a:off x="9061477" y="4930827"/>
              <a:ext cx="319138" cy="27317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38</a:t>
              </a:r>
            </a:p>
          </p:txBody>
        </p:sp>
        <p:sp>
          <p:nvSpPr>
            <p:cNvPr id="768" name="TextBox 767">
              <a:extLst>
                <a:ext uri="{FF2B5EF4-FFF2-40B4-BE49-F238E27FC236}">
                  <a16:creationId xmlns:a16="http://schemas.microsoft.com/office/drawing/2014/main" id="{B7F19DE6-4E16-3B94-5A39-CBA50DC5302E}"/>
                </a:ext>
              </a:extLst>
            </p:cNvPr>
            <p:cNvSpPr txBox="1"/>
            <p:nvPr/>
          </p:nvSpPr>
          <p:spPr>
            <a:xfrm>
              <a:off x="9253911" y="4930827"/>
              <a:ext cx="319138" cy="27317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39</a:t>
              </a:r>
            </a:p>
          </p:txBody>
        </p:sp>
        <p:sp>
          <p:nvSpPr>
            <p:cNvPr id="769" name="TextBox 768">
              <a:extLst>
                <a:ext uri="{FF2B5EF4-FFF2-40B4-BE49-F238E27FC236}">
                  <a16:creationId xmlns:a16="http://schemas.microsoft.com/office/drawing/2014/main" id="{0DC04A6D-1E79-352E-F931-665E4FAA845C}"/>
                </a:ext>
              </a:extLst>
            </p:cNvPr>
            <p:cNvSpPr txBox="1"/>
            <p:nvPr/>
          </p:nvSpPr>
          <p:spPr>
            <a:xfrm>
              <a:off x="9452109" y="4930827"/>
              <a:ext cx="319138" cy="27317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40</a:t>
              </a:r>
            </a:p>
          </p:txBody>
        </p:sp>
        <p:sp>
          <p:nvSpPr>
            <p:cNvPr id="770" name="TextBox 769">
              <a:extLst>
                <a:ext uri="{FF2B5EF4-FFF2-40B4-BE49-F238E27FC236}">
                  <a16:creationId xmlns:a16="http://schemas.microsoft.com/office/drawing/2014/main" id="{82093BDF-8D05-8EA5-9CAE-0DD725690CAF}"/>
                </a:ext>
              </a:extLst>
            </p:cNvPr>
            <p:cNvSpPr txBox="1"/>
            <p:nvPr/>
          </p:nvSpPr>
          <p:spPr>
            <a:xfrm>
              <a:off x="9644514" y="4930827"/>
              <a:ext cx="319138" cy="27317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41</a:t>
              </a:r>
            </a:p>
          </p:txBody>
        </p:sp>
        <p:sp>
          <p:nvSpPr>
            <p:cNvPr id="771" name="TextBox 770">
              <a:extLst>
                <a:ext uri="{FF2B5EF4-FFF2-40B4-BE49-F238E27FC236}">
                  <a16:creationId xmlns:a16="http://schemas.microsoft.com/office/drawing/2014/main" id="{FFAE8857-EE27-3FF0-06B4-5A4B9BEE6DAE}"/>
                </a:ext>
              </a:extLst>
            </p:cNvPr>
            <p:cNvSpPr txBox="1"/>
            <p:nvPr/>
          </p:nvSpPr>
          <p:spPr>
            <a:xfrm>
              <a:off x="9849875" y="4930827"/>
              <a:ext cx="319138" cy="27317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42</a:t>
              </a:r>
            </a:p>
          </p:txBody>
        </p:sp>
        <p:sp>
          <p:nvSpPr>
            <p:cNvPr id="772" name="TextBox 771">
              <a:extLst>
                <a:ext uri="{FF2B5EF4-FFF2-40B4-BE49-F238E27FC236}">
                  <a16:creationId xmlns:a16="http://schemas.microsoft.com/office/drawing/2014/main" id="{12A09B34-B080-E749-A0E5-9F613AA42837}"/>
                </a:ext>
              </a:extLst>
            </p:cNvPr>
            <p:cNvSpPr txBox="1"/>
            <p:nvPr/>
          </p:nvSpPr>
          <p:spPr>
            <a:xfrm>
              <a:off x="10042310" y="4930827"/>
              <a:ext cx="319138" cy="27317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43</a:t>
              </a:r>
            </a:p>
          </p:txBody>
        </p:sp>
        <p:sp>
          <p:nvSpPr>
            <p:cNvPr id="773" name="TextBox 772">
              <a:extLst>
                <a:ext uri="{FF2B5EF4-FFF2-40B4-BE49-F238E27FC236}">
                  <a16:creationId xmlns:a16="http://schemas.microsoft.com/office/drawing/2014/main" id="{426E7F34-209E-EB12-1FAA-97D02869D745}"/>
                </a:ext>
              </a:extLst>
            </p:cNvPr>
            <p:cNvSpPr txBox="1"/>
            <p:nvPr/>
          </p:nvSpPr>
          <p:spPr>
            <a:xfrm>
              <a:off x="10257573" y="4930827"/>
              <a:ext cx="319138" cy="27317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44</a:t>
              </a:r>
            </a:p>
          </p:txBody>
        </p:sp>
        <p:sp>
          <p:nvSpPr>
            <p:cNvPr id="774" name="TextBox 773">
              <a:extLst>
                <a:ext uri="{FF2B5EF4-FFF2-40B4-BE49-F238E27FC236}">
                  <a16:creationId xmlns:a16="http://schemas.microsoft.com/office/drawing/2014/main" id="{E0BC836B-8F94-EA1A-F4DF-07B738E28F59}"/>
                </a:ext>
              </a:extLst>
            </p:cNvPr>
            <p:cNvSpPr txBox="1"/>
            <p:nvPr/>
          </p:nvSpPr>
          <p:spPr>
            <a:xfrm>
              <a:off x="10449912" y="4930827"/>
              <a:ext cx="319138" cy="27317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45</a:t>
              </a:r>
            </a:p>
          </p:txBody>
        </p:sp>
        <p:sp>
          <p:nvSpPr>
            <p:cNvPr id="778" name="TextBox 777">
              <a:extLst>
                <a:ext uri="{FF2B5EF4-FFF2-40B4-BE49-F238E27FC236}">
                  <a16:creationId xmlns:a16="http://schemas.microsoft.com/office/drawing/2014/main" id="{3BC54252-8D4E-6A14-C135-4FF0FD5B8129}"/>
                </a:ext>
              </a:extLst>
            </p:cNvPr>
            <p:cNvSpPr txBox="1"/>
            <p:nvPr/>
          </p:nvSpPr>
          <p:spPr>
            <a:xfrm rot="1719">
              <a:off x="1153800" y="4679776"/>
              <a:ext cx="245790" cy="273174"/>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0</a:t>
              </a:r>
            </a:p>
          </p:txBody>
        </p:sp>
        <p:sp>
          <p:nvSpPr>
            <p:cNvPr id="779" name="TextBox 778">
              <a:extLst>
                <a:ext uri="{FF2B5EF4-FFF2-40B4-BE49-F238E27FC236}">
                  <a16:creationId xmlns:a16="http://schemas.microsoft.com/office/drawing/2014/main" id="{9685E21C-69E7-995D-B4CE-DEBC5C38ACB0}"/>
                </a:ext>
              </a:extLst>
            </p:cNvPr>
            <p:cNvSpPr txBox="1"/>
            <p:nvPr/>
          </p:nvSpPr>
          <p:spPr>
            <a:xfrm>
              <a:off x="1078791" y="3990236"/>
              <a:ext cx="319138" cy="273174"/>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20</a:t>
              </a:r>
            </a:p>
          </p:txBody>
        </p:sp>
        <p:sp>
          <p:nvSpPr>
            <p:cNvPr id="780" name="TextBox 779">
              <a:extLst>
                <a:ext uri="{FF2B5EF4-FFF2-40B4-BE49-F238E27FC236}">
                  <a16:creationId xmlns:a16="http://schemas.microsoft.com/office/drawing/2014/main" id="{39D018BF-D567-0D4D-598B-BD2F8F787459}"/>
                </a:ext>
              </a:extLst>
            </p:cNvPr>
            <p:cNvSpPr txBox="1"/>
            <p:nvPr/>
          </p:nvSpPr>
          <p:spPr>
            <a:xfrm>
              <a:off x="1078791" y="3287511"/>
              <a:ext cx="319138" cy="273174"/>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40</a:t>
              </a:r>
            </a:p>
          </p:txBody>
        </p:sp>
        <p:sp>
          <p:nvSpPr>
            <p:cNvPr id="781" name="TextBox 780">
              <a:extLst>
                <a:ext uri="{FF2B5EF4-FFF2-40B4-BE49-F238E27FC236}">
                  <a16:creationId xmlns:a16="http://schemas.microsoft.com/office/drawing/2014/main" id="{C93CE628-B74B-AC52-7EE1-215B2AECC259}"/>
                </a:ext>
              </a:extLst>
            </p:cNvPr>
            <p:cNvSpPr txBox="1"/>
            <p:nvPr/>
          </p:nvSpPr>
          <p:spPr>
            <a:xfrm>
              <a:off x="1078791" y="2584778"/>
              <a:ext cx="319138" cy="273174"/>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60</a:t>
              </a:r>
            </a:p>
          </p:txBody>
        </p:sp>
        <p:sp>
          <p:nvSpPr>
            <p:cNvPr id="782" name="TextBox 781">
              <a:extLst>
                <a:ext uri="{FF2B5EF4-FFF2-40B4-BE49-F238E27FC236}">
                  <a16:creationId xmlns:a16="http://schemas.microsoft.com/office/drawing/2014/main" id="{922DE6B1-44F5-3A24-585B-E9F2BEB20707}"/>
                </a:ext>
              </a:extLst>
            </p:cNvPr>
            <p:cNvSpPr txBox="1"/>
            <p:nvPr/>
          </p:nvSpPr>
          <p:spPr>
            <a:xfrm>
              <a:off x="1078791" y="1882053"/>
              <a:ext cx="319138" cy="273174"/>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80</a:t>
              </a:r>
            </a:p>
          </p:txBody>
        </p:sp>
        <p:sp>
          <p:nvSpPr>
            <p:cNvPr id="783" name="TextBox 782">
              <a:extLst>
                <a:ext uri="{FF2B5EF4-FFF2-40B4-BE49-F238E27FC236}">
                  <a16:creationId xmlns:a16="http://schemas.microsoft.com/office/drawing/2014/main" id="{27D3F150-851F-DF2A-2777-1A129ADE3E07}"/>
                </a:ext>
              </a:extLst>
            </p:cNvPr>
            <p:cNvSpPr txBox="1"/>
            <p:nvPr/>
          </p:nvSpPr>
          <p:spPr>
            <a:xfrm>
              <a:off x="1005442" y="1179330"/>
              <a:ext cx="392487" cy="273174"/>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100</a:t>
              </a:r>
            </a:p>
          </p:txBody>
        </p:sp>
        <p:sp>
          <p:nvSpPr>
            <p:cNvPr id="1428" name="TextBox 1427">
              <a:extLst>
                <a:ext uri="{FF2B5EF4-FFF2-40B4-BE49-F238E27FC236}">
                  <a16:creationId xmlns:a16="http://schemas.microsoft.com/office/drawing/2014/main" id="{FFD70EAA-79C7-9D6F-4A6E-08817078EB35}"/>
                </a:ext>
              </a:extLst>
            </p:cNvPr>
            <p:cNvSpPr txBox="1"/>
            <p:nvPr/>
          </p:nvSpPr>
          <p:spPr>
            <a:xfrm>
              <a:off x="8448684" y="5457425"/>
              <a:ext cx="280219" cy="22496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20</a:t>
              </a:r>
            </a:p>
          </p:txBody>
        </p:sp>
        <p:cxnSp>
          <p:nvCxnSpPr>
            <p:cNvPr id="21" name="Straight Connector 20">
              <a:extLst>
                <a:ext uri="{FF2B5EF4-FFF2-40B4-BE49-F238E27FC236}">
                  <a16:creationId xmlns:a16="http://schemas.microsoft.com/office/drawing/2014/main" id="{BD156124-2F76-AE5F-25E7-7D4B50696781}"/>
                </a:ext>
              </a:extLst>
            </p:cNvPr>
            <p:cNvCxnSpPr>
              <a:cxnSpLocks/>
            </p:cNvCxnSpPr>
            <p:nvPr/>
          </p:nvCxnSpPr>
          <p:spPr>
            <a:xfrm flipV="1">
              <a:off x="6410682" y="2805523"/>
              <a:ext cx="0" cy="2136365"/>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grpSp>
      <p:graphicFrame>
        <p:nvGraphicFramePr>
          <p:cNvPr id="7" name="Table 10">
            <a:extLst>
              <a:ext uri="{FF2B5EF4-FFF2-40B4-BE49-F238E27FC236}">
                <a16:creationId xmlns:a16="http://schemas.microsoft.com/office/drawing/2014/main" id="{F7F2087A-0B53-A9F5-368A-5540FBF49A21}"/>
              </a:ext>
            </a:extLst>
          </p:cNvPr>
          <p:cNvGraphicFramePr>
            <a:graphicFrameLocks noGrp="1"/>
          </p:cNvGraphicFramePr>
          <p:nvPr/>
        </p:nvGraphicFramePr>
        <p:xfrm>
          <a:off x="8487773" y="1125950"/>
          <a:ext cx="3494607" cy="1676400"/>
        </p:xfrm>
        <a:graphic>
          <a:graphicData uri="http://schemas.openxmlformats.org/drawingml/2006/table">
            <a:tbl>
              <a:tblPr firstRow="1" bandRow="1">
                <a:tableStyleId>{5C22544A-7EE6-4342-B048-85BDC9FD1C3A}</a:tableStyleId>
              </a:tblPr>
              <a:tblGrid>
                <a:gridCol w="1164869">
                  <a:extLst>
                    <a:ext uri="{9D8B030D-6E8A-4147-A177-3AD203B41FA5}">
                      <a16:colId xmlns:a16="http://schemas.microsoft.com/office/drawing/2014/main" val="3899063639"/>
                    </a:ext>
                  </a:extLst>
                </a:gridCol>
                <a:gridCol w="1164869">
                  <a:extLst>
                    <a:ext uri="{9D8B030D-6E8A-4147-A177-3AD203B41FA5}">
                      <a16:colId xmlns:a16="http://schemas.microsoft.com/office/drawing/2014/main" val="230439153"/>
                    </a:ext>
                  </a:extLst>
                </a:gridCol>
                <a:gridCol w="1164869">
                  <a:extLst>
                    <a:ext uri="{9D8B030D-6E8A-4147-A177-3AD203B41FA5}">
                      <a16:colId xmlns:a16="http://schemas.microsoft.com/office/drawing/2014/main" val="2280158204"/>
                    </a:ext>
                  </a:extLst>
                </a:gridCol>
              </a:tblGrid>
              <a:tr h="0">
                <a:tc>
                  <a:txBody>
                    <a:bodyPr/>
                    <a:lstStyle/>
                    <a:p>
                      <a:pPr algn="ctr"/>
                      <a:endParaRPr lang="en-US" sz="1600" dirty="0">
                        <a:latin typeface="Arial" panose="020B0604020202020204" pitchFamily="34" charset="0"/>
                        <a:cs typeface="Arial" panose="020B060402020202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en-US" sz="1600" dirty="0">
                          <a:latin typeface="Arial" panose="020B0604020202020204" pitchFamily="34" charset="0"/>
                          <a:cs typeface="Arial" panose="020B0604020202020204" pitchFamily="34" charset="0"/>
                        </a:rPr>
                        <a:t>T-DXd</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tcPr>
                </a:tc>
                <a:tc>
                  <a:txBody>
                    <a:bodyPr/>
                    <a:lstStyle/>
                    <a:p>
                      <a:pPr algn="ctr"/>
                      <a:r>
                        <a:rPr lang="en-US" sz="1600" dirty="0">
                          <a:latin typeface="Arial" panose="020B0604020202020204" pitchFamily="34" charset="0"/>
                          <a:cs typeface="Arial" panose="020B0604020202020204" pitchFamily="34" charset="0"/>
                        </a:rPr>
                        <a:t>T-DM1</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828283"/>
                    </a:solidFill>
                  </a:tcPr>
                </a:tc>
                <a:extLst>
                  <a:ext uri="{0D108BD9-81ED-4DB2-BD59-A6C34878D82A}">
                    <a16:rowId xmlns:a16="http://schemas.microsoft.com/office/drawing/2014/main" val="2896536547"/>
                  </a:ext>
                </a:extLst>
              </a:tr>
              <a:tr h="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dirty="0">
                          <a:latin typeface="Arial" panose="020B0604020202020204" pitchFamily="34" charset="0"/>
                          <a:cs typeface="Arial" panose="020B0604020202020204" pitchFamily="34" charset="0"/>
                        </a:rPr>
                        <a:t>Median (95% CI), months</a:t>
                      </a:r>
                    </a:p>
                  </a:txBody>
                  <a:tcPr>
                    <a:lnL w="12700" cmpd="sng">
                      <a:noFill/>
                    </a:lnL>
                    <a:lnR w="12700" cmpd="sng">
                      <a:noFill/>
                    </a:lnR>
                    <a:lnT w="38100" cmpd="sng">
                      <a:noFill/>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b="1" dirty="0">
                          <a:latin typeface="Arial" panose="020B0604020202020204" pitchFamily="34" charset="0"/>
                          <a:cs typeface="Arial" panose="020B0604020202020204" pitchFamily="34" charset="0"/>
                        </a:rPr>
                        <a:t>28.8 </a:t>
                      </a:r>
                    </a:p>
                    <a:p>
                      <a:pPr algn="ctr"/>
                      <a:r>
                        <a:rPr lang="en-US" sz="1400" b="0" dirty="0">
                          <a:latin typeface="Arial" panose="020B0604020202020204" pitchFamily="34" charset="0"/>
                          <a:cs typeface="Arial" panose="020B0604020202020204" pitchFamily="34" charset="0"/>
                        </a:rPr>
                        <a:t>(22.4-37.9)</a:t>
                      </a:r>
                    </a:p>
                  </a:txBody>
                  <a:tcPr>
                    <a:lnL w="12700" cmpd="sng">
                      <a:noFill/>
                    </a:lnL>
                    <a:lnR w="12700" cmpd="sng">
                      <a:noFill/>
                    </a:lnR>
                    <a:lnT w="38100" cmpd="sng">
                      <a:noFill/>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E6ECF9"/>
                    </a:solidFill>
                  </a:tcPr>
                </a:tc>
                <a:tc>
                  <a:txBody>
                    <a:bodyPr/>
                    <a:lstStyle/>
                    <a:p>
                      <a:pPr algn="ctr"/>
                      <a:r>
                        <a:rPr lang="en-US" sz="1400" b="1" dirty="0">
                          <a:latin typeface="Arial" panose="020B0604020202020204" pitchFamily="34" charset="0"/>
                          <a:cs typeface="Arial" panose="020B0604020202020204" pitchFamily="34" charset="0"/>
                        </a:rPr>
                        <a:t>6.8 </a:t>
                      </a:r>
                    </a:p>
                    <a:p>
                      <a:pPr algn="ctr"/>
                      <a:r>
                        <a:rPr lang="en-US" sz="1400" b="0" dirty="0">
                          <a:latin typeface="Arial" panose="020B0604020202020204" pitchFamily="34" charset="0"/>
                          <a:cs typeface="Arial" panose="020B0604020202020204" pitchFamily="34" charset="0"/>
                        </a:rPr>
                        <a:t>(5.6-8.2)</a:t>
                      </a:r>
                    </a:p>
                  </a:txBody>
                  <a:tcPr>
                    <a:lnL w="12700" cmpd="sng">
                      <a:noFill/>
                    </a:lnL>
                    <a:lnR w="12700" cmpd="sng">
                      <a:noFill/>
                    </a:lnR>
                    <a:lnT w="38100" cmpd="sng">
                      <a:noFill/>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7F7F7"/>
                    </a:solidFill>
                  </a:tcPr>
                </a:tc>
                <a:extLst>
                  <a:ext uri="{0D108BD9-81ED-4DB2-BD59-A6C34878D82A}">
                    <a16:rowId xmlns:a16="http://schemas.microsoft.com/office/drawing/2014/main" val="3079423255"/>
                  </a:ext>
                </a:extLst>
              </a:tr>
              <a:tr h="0">
                <a:tc>
                  <a:txBody>
                    <a:bodyPr/>
                    <a:lstStyle/>
                    <a:p>
                      <a:pPr algn="ctr"/>
                      <a:r>
                        <a:rPr lang="en-US" sz="1400" b="1" kern="1200" dirty="0">
                          <a:solidFill>
                            <a:schemeClr val="tx1"/>
                          </a:solidFill>
                          <a:latin typeface="Arial" panose="020B0604020202020204" pitchFamily="34" charset="0"/>
                          <a:ea typeface="+mn-ea"/>
                          <a:cs typeface="Arial" panose="020B0604020202020204" pitchFamily="34" charset="0"/>
                        </a:rPr>
                        <a:t>HR</a:t>
                      </a:r>
                    </a:p>
                  </a:txBody>
                  <a:tcPr>
                    <a:lnL w="12700" cmpd="sng">
                      <a:noFill/>
                    </a:lnL>
                    <a:lnR w="12700" cmpd="sng">
                      <a:noFill/>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400" b="0" dirty="0">
                          <a:solidFill>
                            <a:schemeClr val="tx1"/>
                          </a:solidFill>
                          <a:latin typeface="Arial" panose="020B0604020202020204" pitchFamily="34" charset="0"/>
                          <a:cs typeface="Arial" panose="020B0604020202020204" pitchFamily="34" charset="0"/>
                        </a:rPr>
                        <a:t> 0.33 (95% CI, 0.26-0.43)</a:t>
                      </a:r>
                    </a:p>
                  </a:txBody>
                  <a:tcPr anchor="ctr">
                    <a:lnL w="12700" cmpd="sng">
                      <a:noFill/>
                    </a:lnL>
                    <a:lnR w="12700" cmpd="sng">
                      <a:noFill/>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US"/>
                    </a:p>
                  </a:txBody>
                  <a:tcPr/>
                </a:tc>
                <a:extLst>
                  <a:ext uri="{0D108BD9-81ED-4DB2-BD59-A6C34878D82A}">
                    <a16:rowId xmlns:a16="http://schemas.microsoft.com/office/drawing/2014/main" val="1274380092"/>
                  </a:ext>
                </a:extLst>
              </a:tr>
              <a:tr h="0">
                <a:tc>
                  <a:txBody>
                    <a:bodyPr/>
                    <a:lstStyle/>
                    <a:p>
                      <a:pPr marL="0" algn="ctr" defTabSz="914400" rtl="0" eaLnBrk="1" latinLnBrk="0" hangingPunct="1"/>
                      <a:r>
                        <a:rPr lang="en-US" sz="1400" b="1" i="1" kern="1200" dirty="0">
                          <a:solidFill>
                            <a:schemeClr val="tx1"/>
                          </a:solidFill>
                          <a:latin typeface="Arial" panose="020B0604020202020204" pitchFamily="34" charset="0"/>
                          <a:ea typeface="+mn-ea"/>
                          <a:cs typeface="Arial" panose="020B0604020202020204" pitchFamily="34" charset="0"/>
                        </a:rPr>
                        <a:t>P</a:t>
                      </a:r>
                    </a:p>
                  </a:txBody>
                  <a:tcPr>
                    <a:lnL w="12700" cmpd="sng">
                      <a:noFill/>
                    </a:lnL>
                    <a:lnR w="12700" cmpd="sng">
                      <a:noFill/>
                    </a:lnR>
                    <a:lnT w="12700" cap="flat" cmpd="sng" algn="ctr">
                      <a:solidFill>
                        <a:srgbClr val="002060"/>
                      </a:solidFill>
                      <a:prstDash val="solid"/>
                      <a:round/>
                      <a:headEnd type="none" w="med" len="med"/>
                      <a:tailEnd type="none" w="med" len="med"/>
                    </a:lnT>
                    <a:lnB w="12700" cap="flat" cmpd="sng" algn="ctr">
                      <a:solidFill>
                        <a:srgbClr val="00447C"/>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400" b="0" dirty="0">
                          <a:solidFill>
                            <a:schemeClr val="tx1"/>
                          </a:solidFill>
                          <a:latin typeface="Arial" panose="020B0604020202020204" pitchFamily="34" charset="0"/>
                          <a:cs typeface="Arial" panose="020B0604020202020204" pitchFamily="34" charset="0"/>
                        </a:rPr>
                        <a:t>&lt; 0.000001</a:t>
                      </a:r>
                      <a:r>
                        <a:rPr lang="en-US" sz="1400" b="0" baseline="30000" dirty="0">
                          <a:solidFill>
                            <a:schemeClr val="tx1"/>
                          </a:solidFill>
                          <a:latin typeface="Arial" panose="020B0604020202020204" pitchFamily="34" charset="0"/>
                          <a:cs typeface="Arial" panose="020B0604020202020204" pitchFamily="34" charset="0"/>
                        </a:rPr>
                        <a:t>a,b</a:t>
                      </a:r>
                    </a:p>
                  </a:txBody>
                  <a:tcPr anchor="ctr">
                    <a:lnL w="12700" cmpd="sng">
                      <a:noFill/>
                    </a:lnL>
                    <a:lnR w="12700" cmpd="sng">
                      <a:noFill/>
                    </a:lnR>
                    <a:lnT w="12700" cap="flat" cmpd="sng" algn="ctr">
                      <a:solidFill>
                        <a:srgbClr val="002060"/>
                      </a:solidFill>
                      <a:prstDash val="solid"/>
                      <a:round/>
                      <a:headEnd type="none" w="med" len="med"/>
                      <a:tailEnd type="none" w="med" len="med"/>
                    </a:lnT>
                    <a:lnB w="12700" cap="flat" cmpd="sng" algn="ctr">
                      <a:solidFill>
                        <a:srgbClr val="00447C"/>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US" sz="1600" dirty="0">
                        <a:latin typeface="Arial" panose="020B0604020202020204" pitchFamily="34" charset="0"/>
                        <a:cs typeface="Arial" panose="020B0604020202020204" pitchFamily="34" charset="0"/>
                      </a:endParaRPr>
                    </a:p>
                  </a:txBody>
                  <a:tcPr>
                    <a:solidFill>
                      <a:srgbClr val="F7F7F7"/>
                    </a:solidFill>
                  </a:tcPr>
                </a:tc>
                <a:extLst>
                  <a:ext uri="{0D108BD9-81ED-4DB2-BD59-A6C34878D82A}">
                    <a16:rowId xmlns:a16="http://schemas.microsoft.com/office/drawing/2014/main" val="1088208777"/>
                  </a:ext>
                </a:extLst>
              </a:tr>
            </a:tbl>
          </a:graphicData>
        </a:graphic>
      </p:graphicFrame>
      <p:sp>
        <p:nvSpPr>
          <p:cNvPr id="12" name="TextBox 11">
            <a:extLst>
              <a:ext uri="{FF2B5EF4-FFF2-40B4-BE49-F238E27FC236}">
                <a16:creationId xmlns:a16="http://schemas.microsoft.com/office/drawing/2014/main" id="{F9AED6CD-938D-2E59-C6F8-4F379087C829}"/>
              </a:ext>
            </a:extLst>
          </p:cNvPr>
          <p:cNvSpPr txBox="1"/>
          <p:nvPr/>
        </p:nvSpPr>
        <p:spPr>
          <a:xfrm>
            <a:off x="3290303" y="1397007"/>
            <a:ext cx="4734401" cy="307777"/>
          </a:xfrm>
          <a:prstGeom prst="rect">
            <a:avLst/>
          </a:prstGeom>
          <a:solidFill>
            <a:srgbClr val="EDF1FB"/>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srgbClr val="00447C"/>
                </a:solidFill>
                <a:effectLst/>
                <a:uLnTx/>
                <a:uFillTx/>
                <a:latin typeface="Arial" panose="020B0604020202020204" pitchFamily="34" charset="0"/>
                <a:ea typeface="+mn-ea"/>
                <a:cs typeface="Arial" panose="020B0604020202020204" pitchFamily="34" charset="0"/>
              </a:rPr>
              <a:t>mPFS</a:t>
            </a:r>
            <a:r>
              <a:rPr kumimoji="0" lang="en-US" sz="1400" b="0" i="0" u="none" strike="noStrike" kern="1200" cap="none" spc="0" normalizeH="0" baseline="0" noProof="0" dirty="0">
                <a:ln>
                  <a:noFill/>
                </a:ln>
                <a:solidFill>
                  <a:srgbClr val="00447C"/>
                </a:solidFill>
                <a:effectLst/>
                <a:uLnTx/>
                <a:uFillTx/>
                <a:latin typeface="Arial" panose="020B0604020202020204" pitchFamily="34" charset="0"/>
                <a:ea typeface="+mn-ea"/>
                <a:cs typeface="Arial" panose="020B0604020202020204" pitchFamily="34" charset="0"/>
              </a:rPr>
              <a:t> was ~4X longer for T-DXd compared with T-DM1</a:t>
            </a:r>
          </a:p>
        </p:txBody>
      </p:sp>
      <p:sp>
        <p:nvSpPr>
          <p:cNvPr id="3" name="Rectangle 2">
            <a:extLst>
              <a:ext uri="{FF2B5EF4-FFF2-40B4-BE49-F238E27FC236}">
                <a16:creationId xmlns:a16="http://schemas.microsoft.com/office/drawing/2014/main" id="{4E278BB9-5DD4-D751-C798-85BDEE7600E1}"/>
              </a:ext>
            </a:extLst>
          </p:cNvPr>
          <p:cNvSpPr/>
          <p:nvPr/>
        </p:nvSpPr>
        <p:spPr>
          <a:xfrm>
            <a:off x="8717085" y="1083440"/>
            <a:ext cx="3429233" cy="107879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sng" strike="noStrike" kern="1200" cap="none" spc="0" normalizeH="0" baseline="0" noProof="0">
              <a:ln>
                <a:noFill/>
              </a:ln>
              <a:solidFill>
                <a:srgbClr val="FFFFFF"/>
              </a:solidFill>
              <a:effectLst/>
              <a:uLnTx/>
              <a:uFillTx/>
              <a:latin typeface="Arial"/>
              <a:ea typeface="+mn-ea"/>
              <a:cs typeface="+mn-cs"/>
            </a:endParaRPr>
          </a:p>
        </p:txBody>
      </p:sp>
      <p:sp>
        <p:nvSpPr>
          <p:cNvPr id="11" name="TextBox 10">
            <a:extLst>
              <a:ext uri="{FF2B5EF4-FFF2-40B4-BE49-F238E27FC236}">
                <a16:creationId xmlns:a16="http://schemas.microsoft.com/office/drawing/2014/main" id="{12722BC0-99C0-093C-339E-776A4F0EE444}"/>
              </a:ext>
            </a:extLst>
          </p:cNvPr>
          <p:cNvSpPr txBox="1"/>
          <p:nvPr/>
        </p:nvSpPr>
        <p:spPr>
          <a:xfrm>
            <a:off x="203200" y="6553200"/>
            <a:ext cx="7534435"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Hurvitz</a:t>
            </a: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Sa et al. SABCS 2022;Abstract GS2-02. </a:t>
            </a:r>
            <a:r>
              <a:rPr kumimoji="0" lang="en-US" sz="1600" b="0"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Hurvitz</a:t>
            </a: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SA et al. </a:t>
            </a:r>
            <a:r>
              <a:rPr kumimoji="0" lang="en-US" sz="1600" b="0" i="1"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Lancet </a:t>
            </a: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2023;401:105-17.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p>
        </p:txBody>
      </p:sp>
    </p:spTree>
    <p:extLst>
      <p:ext uri="{BB962C8B-B14F-4D97-AF65-F5344CB8AC3E}">
        <p14:creationId xmlns:p14="http://schemas.microsoft.com/office/powerpoint/2010/main" val="27435108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44D58C1-2463-42D7-99E4-0465364458E2}"/>
              </a:ext>
            </a:extLst>
          </p:cNvPr>
          <p:cNvSpPr>
            <a:spLocks noGrp="1"/>
          </p:cNvSpPr>
          <p:nvPr>
            <p:ph type="ctrTitle"/>
          </p:nvPr>
        </p:nvSpPr>
        <p:spPr>
          <a:xfrm>
            <a:off x="489490" y="641704"/>
            <a:ext cx="11213020" cy="576000"/>
          </a:xfrm>
        </p:spPr>
        <p:txBody>
          <a:bodyPr/>
          <a:lstStyle/>
          <a:p>
            <a:r>
              <a:rPr lang="en-US" sz="2800" dirty="0">
                <a:solidFill>
                  <a:schemeClr val="tx1"/>
                </a:solidFill>
              </a:rPr>
              <a:t>Key Secondary Endpoint: Overall Survival</a:t>
            </a:r>
          </a:p>
        </p:txBody>
      </p:sp>
      <p:sp>
        <p:nvSpPr>
          <p:cNvPr id="7" name="Rectangle 6">
            <a:extLst>
              <a:ext uri="{FF2B5EF4-FFF2-40B4-BE49-F238E27FC236}">
                <a16:creationId xmlns:a16="http://schemas.microsoft.com/office/drawing/2014/main" id="{2A5467C4-C1EA-2D99-3624-FB56B18A8C6D}"/>
              </a:ext>
            </a:extLst>
          </p:cNvPr>
          <p:cNvSpPr/>
          <p:nvPr/>
        </p:nvSpPr>
        <p:spPr>
          <a:xfrm>
            <a:off x="8373422" y="3999375"/>
            <a:ext cx="3439891" cy="923331"/>
          </a:xfrm>
          <a:prstGeom prst="rect">
            <a:avLst/>
          </a:prstGeom>
          <a:solidFill>
            <a:srgbClr val="EDF1F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mn-cs"/>
              </a:rPr>
              <a:t>Anti-cancer therapies in post trial setting:</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mn-cs"/>
              </a:rPr>
              <a:t>T-DXd arm</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mn-cs"/>
              </a:rPr>
              <a:t>: 64/182 (35.2%) received T-DM1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mn-cs"/>
              </a:rPr>
              <a:t>T-DM1 arm</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Times New Roman" panose="02020603050405020304" pitchFamily="18" charset="0"/>
                <a:cs typeface="+mn-cs"/>
              </a:rPr>
              <a:t>: 42/243 (17.3%) </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received T-DXd</a:t>
            </a:r>
          </a:p>
        </p:txBody>
      </p:sp>
      <p:cxnSp>
        <p:nvCxnSpPr>
          <p:cNvPr id="10" name="Straight Connector 9">
            <a:extLst>
              <a:ext uri="{FF2B5EF4-FFF2-40B4-BE49-F238E27FC236}">
                <a16:creationId xmlns:a16="http://schemas.microsoft.com/office/drawing/2014/main" id="{BDBE9420-4552-5770-5985-D1D9A9A2C201}"/>
              </a:ext>
            </a:extLst>
          </p:cNvPr>
          <p:cNvCxnSpPr>
            <a:cxnSpLocks/>
          </p:cNvCxnSpPr>
          <p:nvPr/>
        </p:nvCxnSpPr>
        <p:spPr>
          <a:xfrm flipV="1">
            <a:off x="3606932" y="1838001"/>
            <a:ext cx="0" cy="3332627"/>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83835177-D13B-086F-C241-26E9F85AC1E3}"/>
              </a:ext>
            </a:extLst>
          </p:cNvPr>
          <p:cNvCxnSpPr>
            <a:cxnSpLocks/>
          </p:cNvCxnSpPr>
          <p:nvPr/>
        </p:nvCxnSpPr>
        <p:spPr>
          <a:xfrm flipH="1" flipV="1">
            <a:off x="5939321" y="2308428"/>
            <a:ext cx="0" cy="2902609"/>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9" name="Rectangle 18">
            <a:extLst>
              <a:ext uri="{FF2B5EF4-FFF2-40B4-BE49-F238E27FC236}">
                <a16:creationId xmlns:a16="http://schemas.microsoft.com/office/drawing/2014/main" id="{8CAB3B1C-CF32-9CB3-6159-32381F0722B5}"/>
              </a:ext>
            </a:extLst>
          </p:cNvPr>
          <p:cNvSpPr/>
          <p:nvPr/>
        </p:nvSpPr>
        <p:spPr>
          <a:xfrm>
            <a:off x="2173251" y="1432749"/>
            <a:ext cx="3399339" cy="38956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2985"/>
                </a:solidFill>
                <a:effectLst/>
                <a:uLnTx/>
                <a:uFillTx/>
                <a:latin typeface="Arial" panose="020B0604020202020204" pitchFamily="34" charset="0"/>
                <a:ea typeface="+mn-ea"/>
                <a:cs typeface="Arial" panose="020B0604020202020204" pitchFamily="34" charset="0"/>
              </a:rPr>
              <a:t>T-DXd</a:t>
            </a:r>
            <a:r>
              <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a:ln>
                  <a:noFill/>
                </a:ln>
                <a:solidFill>
                  <a:srgbClr val="002985"/>
                </a:solidFill>
                <a:effectLst/>
                <a:uLnTx/>
                <a:uFillTx/>
                <a:latin typeface="Arial" panose="020B0604020202020204" pitchFamily="34" charset="0"/>
                <a:ea typeface="+mn-ea"/>
                <a:cs typeface="Arial" panose="020B0604020202020204" pitchFamily="34" charset="0"/>
              </a:rPr>
              <a:t>94.1% (95% CI, 90.4-96.4)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828283"/>
                </a:solidFill>
                <a:effectLst/>
                <a:uLnTx/>
                <a:uFillTx/>
                <a:latin typeface="Arial" panose="020B0604020202020204" pitchFamily="34" charset="0"/>
                <a:ea typeface="+mn-ea"/>
                <a:cs typeface="Arial" panose="020B0604020202020204" pitchFamily="34" charset="0"/>
              </a:rPr>
              <a:t>T-DM1</a:t>
            </a:r>
            <a:r>
              <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a:ln>
                  <a:noFill/>
                </a:ln>
                <a:solidFill>
                  <a:srgbClr val="828283"/>
                </a:solidFill>
                <a:effectLst/>
                <a:uLnTx/>
                <a:uFillTx/>
                <a:latin typeface="Arial" panose="020B0604020202020204" pitchFamily="34" charset="0"/>
                <a:ea typeface="+mn-ea"/>
                <a:cs typeface="Arial" panose="020B0604020202020204" pitchFamily="34" charset="0"/>
              </a:rPr>
              <a:t>86.0% (95% CI, 81.1-89.8) </a:t>
            </a:r>
          </a:p>
        </p:txBody>
      </p:sp>
      <p:sp>
        <p:nvSpPr>
          <p:cNvPr id="20" name="Rectangle 19">
            <a:extLst>
              <a:ext uri="{FF2B5EF4-FFF2-40B4-BE49-F238E27FC236}">
                <a16:creationId xmlns:a16="http://schemas.microsoft.com/office/drawing/2014/main" id="{99B6FE93-F28B-B8F5-3A54-33806D5F0F5F}"/>
              </a:ext>
            </a:extLst>
          </p:cNvPr>
          <p:cNvSpPr/>
          <p:nvPr/>
        </p:nvSpPr>
        <p:spPr>
          <a:xfrm>
            <a:off x="4612783" y="1924631"/>
            <a:ext cx="3328892" cy="3837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2985"/>
                </a:solidFill>
                <a:effectLst/>
                <a:uLnTx/>
                <a:uFillTx/>
                <a:latin typeface="Arial" panose="020B0604020202020204" pitchFamily="34" charset="0"/>
                <a:ea typeface="+mn-ea"/>
                <a:cs typeface="Arial" panose="020B0604020202020204" pitchFamily="34" charset="0"/>
              </a:rPr>
              <a:t>T-DXd</a:t>
            </a:r>
            <a:r>
              <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200" b="0" i="0" u="none" strike="noStrike" kern="1200" cap="none" spc="0" normalizeH="0" baseline="0" noProof="0" dirty="0">
                <a:ln>
                  <a:noFill/>
                </a:ln>
                <a:solidFill>
                  <a:srgbClr val="002985"/>
                </a:solidFill>
                <a:effectLst/>
                <a:uLnTx/>
                <a:uFillTx/>
                <a:latin typeface="Arial" panose="020B0604020202020204" pitchFamily="34" charset="0"/>
                <a:ea typeface="+mn-ea"/>
                <a:cs typeface="Arial" panose="020B0604020202020204" pitchFamily="34" charset="0"/>
              </a:rPr>
              <a:t>77.4% (95% CI, 71.7-82.1)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828283"/>
                </a:solidFill>
                <a:effectLst/>
                <a:uLnTx/>
                <a:uFillTx/>
                <a:latin typeface="Arial" panose="020B0604020202020204" pitchFamily="34" charset="0"/>
                <a:ea typeface="+mn-ea"/>
                <a:cs typeface="Arial" panose="020B0604020202020204" pitchFamily="34" charset="0"/>
              </a:rPr>
              <a:t>T-DM</a:t>
            </a:r>
            <a:r>
              <a:rPr kumimoji="0" lang="en-US" sz="1200" b="0" i="0" u="none" strike="noStrike" kern="1200" cap="none" spc="0" normalizeH="0" baseline="0" noProof="0" dirty="0">
                <a:ln>
                  <a:noFill/>
                </a:ln>
                <a:solidFill>
                  <a:srgbClr val="828283"/>
                </a:solidFill>
                <a:effectLst/>
                <a:uLnTx/>
                <a:uFillTx/>
                <a:latin typeface="Arial" panose="020B0604020202020204" pitchFamily="34" charset="0"/>
                <a:ea typeface="+mn-ea"/>
                <a:cs typeface="Arial" panose="020B0604020202020204" pitchFamily="34" charset="0"/>
              </a:rPr>
              <a:t>1: 69.9% (95% CI, 63.7-75.2) </a:t>
            </a:r>
          </a:p>
        </p:txBody>
      </p:sp>
      <p:grpSp>
        <p:nvGrpSpPr>
          <p:cNvPr id="1910" name="Graphic 3">
            <a:extLst>
              <a:ext uri="{FF2B5EF4-FFF2-40B4-BE49-F238E27FC236}">
                <a16:creationId xmlns:a16="http://schemas.microsoft.com/office/drawing/2014/main" id="{FBD305B9-BA36-7B5E-F994-0D2D7E94608F}"/>
              </a:ext>
            </a:extLst>
          </p:cNvPr>
          <p:cNvGrpSpPr/>
          <p:nvPr/>
        </p:nvGrpSpPr>
        <p:grpSpPr>
          <a:xfrm>
            <a:off x="1020508" y="1762466"/>
            <a:ext cx="9541745" cy="3482980"/>
            <a:chOff x="1225422" y="1152534"/>
            <a:chExt cx="10490327" cy="3806285"/>
          </a:xfrm>
          <a:noFill/>
        </p:grpSpPr>
        <p:sp>
          <p:nvSpPr>
            <p:cNvPr id="2795" name="Freeform 6">
              <a:extLst>
                <a:ext uri="{FF2B5EF4-FFF2-40B4-BE49-F238E27FC236}">
                  <a16:creationId xmlns:a16="http://schemas.microsoft.com/office/drawing/2014/main" id="{9EF9868B-FCF8-0D2D-B090-EB8FF26FE848}"/>
                </a:ext>
              </a:extLst>
            </p:cNvPr>
            <p:cNvSpPr/>
            <p:nvPr/>
          </p:nvSpPr>
          <p:spPr>
            <a:xfrm>
              <a:off x="1316121" y="1152534"/>
              <a:ext cx="10399628" cy="3754670"/>
            </a:xfrm>
            <a:custGeom>
              <a:avLst/>
              <a:gdLst>
                <a:gd name="connsiteX0" fmla="*/ 0 w 10399628"/>
                <a:gd name="connsiteY0" fmla="*/ 0 h 3754670"/>
                <a:gd name="connsiteX1" fmla="*/ 0 w 10399628"/>
                <a:gd name="connsiteY1" fmla="*/ 3754671 h 3754670"/>
                <a:gd name="connsiteX2" fmla="*/ 10399629 w 10399628"/>
                <a:gd name="connsiteY2" fmla="*/ 3754671 h 3754670"/>
              </a:gdLst>
              <a:ahLst/>
              <a:cxnLst>
                <a:cxn ang="0">
                  <a:pos x="connsiteX0" y="connsiteY0"/>
                </a:cxn>
                <a:cxn ang="0">
                  <a:pos x="connsiteX1" y="connsiteY1"/>
                </a:cxn>
                <a:cxn ang="0">
                  <a:pos x="connsiteX2" y="connsiteY2"/>
                </a:cxn>
              </a:cxnLst>
              <a:rect l="l" t="t" r="r" b="b"/>
              <a:pathLst>
                <a:path w="10399628" h="3754670">
                  <a:moveTo>
                    <a:pt x="0" y="0"/>
                  </a:moveTo>
                  <a:lnTo>
                    <a:pt x="0" y="3754671"/>
                  </a:lnTo>
                  <a:lnTo>
                    <a:pt x="10399629" y="3754671"/>
                  </a:lnTo>
                </a:path>
              </a:pathLst>
            </a:custGeom>
            <a:noFill/>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96" name="Freeform 7">
              <a:extLst>
                <a:ext uri="{FF2B5EF4-FFF2-40B4-BE49-F238E27FC236}">
                  <a16:creationId xmlns:a16="http://schemas.microsoft.com/office/drawing/2014/main" id="{185037B2-CCC6-58F2-3A44-0896A0CA99B4}"/>
                </a:ext>
              </a:extLst>
            </p:cNvPr>
            <p:cNvSpPr/>
            <p:nvPr/>
          </p:nvSpPr>
          <p:spPr>
            <a:xfrm>
              <a:off x="1225422" y="4840975"/>
              <a:ext cx="89662" cy="10583"/>
            </a:xfrm>
            <a:custGeom>
              <a:avLst/>
              <a:gdLst>
                <a:gd name="connsiteX0" fmla="*/ 89662 w 89662"/>
                <a:gd name="connsiteY0" fmla="*/ 0 h 10583"/>
                <a:gd name="connsiteX1" fmla="*/ 0 w 89662"/>
                <a:gd name="connsiteY1" fmla="*/ 0 h 10583"/>
              </a:gdLst>
              <a:ahLst/>
              <a:cxnLst>
                <a:cxn ang="0">
                  <a:pos x="connsiteX0" y="connsiteY0"/>
                </a:cxn>
                <a:cxn ang="0">
                  <a:pos x="connsiteX1" y="connsiteY1"/>
                </a:cxn>
              </a:cxnLst>
              <a:rect l="l" t="t" r="r" b="b"/>
              <a:pathLst>
                <a:path w="89662" h="10583">
                  <a:moveTo>
                    <a:pt x="89662" y="0"/>
                  </a:moveTo>
                  <a:lnTo>
                    <a:pt x="0" y="0"/>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97" name="Freeform 9">
              <a:extLst>
                <a:ext uri="{FF2B5EF4-FFF2-40B4-BE49-F238E27FC236}">
                  <a16:creationId xmlns:a16="http://schemas.microsoft.com/office/drawing/2014/main" id="{1EEE562C-1AD6-96CD-2ED3-F9E355EB1A02}"/>
                </a:ext>
              </a:extLst>
            </p:cNvPr>
            <p:cNvSpPr/>
            <p:nvPr/>
          </p:nvSpPr>
          <p:spPr>
            <a:xfrm>
              <a:off x="1225422" y="4118302"/>
              <a:ext cx="89662" cy="10583"/>
            </a:xfrm>
            <a:custGeom>
              <a:avLst/>
              <a:gdLst>
                <a:gd name="connsiteX0" fmla="*/ 89662 w 89662"/>
                <a:gd name="connsiteY0" fmla="*/ 0 h 10583"/>
                <a:gd name="connsiteX1" fmla="*/ 0 w 89662"/>
                <a:gd name="connsiteY1" fmla="*/ 0 h 10583"/>
              </a:gdLst>
              <a:ahLst/>
              <a:cxnLst>
                <a:cxn ang="0">
                  <a:pos x="connsiteX0" y="connsiteY0"/>
                </a:cxn>
                <a:cxn ang="0">
                  <a:pos x="connsiteX1" y="connsiteY1"/>
                </a:cxn>
              </a:cxnLst>
              <a:rect l="l" t="t" r="r" b="b"/>
              <a:pathLst>
                <a:path w="89662" h="10583">
                  <a:moveTo>
                    <a:pt x="89662" y="0"/>
                  </a:moveTo>
                  <a:lnTo>
                    <a:pt x="0" y="0"/>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98" name="Freeform 10">
              <a:extLst>
                <a:ext uri="{FF2B5EF4-FFF2-40B4-BE49-F238E27FC236}">
                  <a16:creationId xmlns:a16="http://schemas.microsoft.com/office/drawing/2014/main" id="{CC48FB3B-8003-1E6B-7D18-383C48C2C301}"/>
                </a:ext>
              </a:extLst>
            </p:cNvPr>
            <p:cNvSpPr/>
            <p:nvPr/>
          </p:nvSpPr>
          <p:spPr>
            <a:xfrm>
              <a:off x="1265088" y="4482792"/>
              <a:ext cx="49995" cy="10583"/>
            </a:xfrm>
            <a:custGeom>
              <a:avLst/>
              <a:gdLst>
                <a:gd name="connsiteX0" fmla="*/ 49996 w 49995"/>
                <a:gd name="connsiteY0" fmla="*/ 0 h 10583"/>
                <a:gd name="connsiteX1" fmla="*/ 0 w 49995"/>
                <a:gd name="connsiteY1" fmla="*/ 0 h 10583"/>
              </a:gdLst>
              <a:ahLst/>
              <a:cxnLst>
                <a:cxn ang="0">
                  <a:pos x="connsiteX0" y="connsiteY0"/>
                </a:cxn>
                <a:cxn ang="0">
                  <a:pos x="connsiteX1" y="connsiteY1"/>
                </a:cxn>
              </a:cxnLst>
              <a:rect l="l" t="t" r="r" b="b"/>
              <a:pathLst>
                <a:path w="49995" h="10583">
                  <a:moveTo>
                    <a:pt x="49996" y="0"/>
                  </a:moveTo>
                  <a:lnTo>
                    <a:pt x="0" y="0"/>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99" name="Freeform 11">
              <a:extLst>
                <a:ext uri="{FF2B5EF4-FFF2-40B4-BE49-F238E27FC236}">
                  <a16:creationId xmlns:a16="http://schemas.microsoft.com/office/drawing/2014/main" id="{1C1C4418-B5B0-832B-2C6C-F1659DE5AA31}"/>
                </a:ext>
              </a:extLst>
            </p:cNvPr>
            <p:cNvSpPr/>
            <p:nvPr/>
          </p:nvSpPr>
          <p:spPr>
            <a:xfrm>
              <a:off x="1225422" y="3394444"/>
              <a:ext cx="89662" cy="10583"/>
            </a:xfrm>
            <a:custGeom>
              <a:avLst/>
              <a:gdLst>
                <a:gd name="connsiteX0" fmla="*/ 89662 w 89662"/>
                <a:gd name="connsiteY0" fmla="*/ 0 h 10583"/>
                <a:gd name="connsiteX1" fmla="*/ 0 w 89662"/>
                <a:gd name="connsiteY1" fmla="*/ 0 h 10583"/>
              </a:gdLst>
              <a:ahLst/>
              <a:cxnLst>
                <a:cxn ang="0">
                  <a:pos x="connsiteX0" y="connsiteY0"/>
                </a:cxn>
                <a:cxn ang="0">
                  <a:pos x="connsiteX1" y="connsiteY1"/>
                </a:cxn>
              </a:cxnLst>
              <a:rect l="l" t="t" r="r" b="b"/>
              <a:pathLst>
                <a:path w="89662" h="10583">
                  <a:moveTo>
                    <a:pt x="89662" y="0"/>
                  </a:moveTo>
                  <a:lnTo>
                    <a:pt x="0" y="0"/>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800" name="Freeform 12">
              <a:extLst>
                <a:ext uri="{FF2B5EF4-FFF2-40B4-BE49-F238E27FC236}">
                  <a16:creationId xmlns:a16="http://schemas.microsoft.com/office/drawing/2014/main" id="{E694E03A-1F61-F30B-4EB2-A97D9F5661FF}"/>
                </a:ext>
              </a:extLst>
            </p:cNvPr>
            <p:cNvSpPr/>
            <p:nvPr/>
          </p:nvSpPr>
          <p:spPr>
            <a:xfrm>
              <a:off x="1265088" y="3758934"/>
              <a:ext cx="49995" cy="10583"/>
            </a:xfrm>
            <a:custGeom>
              <a:avLst/>
              <a:gdLst>
                <a:gd name="connsiteX0" fmla="*/ 49996 w 49995"/>
                <a:gd name="connsiteY0" fmla="*/ 0 h 10583"/>
                <a:gd name="connsiteX1" fmla="*/ 0 w 49995"/>
                <a:gd name="connsiteY1" fmla="*/ 0 h 10583"/>
              </a:gdLst>
              <a:ahLst/>
              <a:cxnLst>
                <a:cxn ang="0">
                  <a:pos x="connsiteX0" y="connsiteY0"/>
                </a:cxn>
                <a:cxn ang="0">
                  <a:pos x="connsiteX1" y="connsiteY1"/>
                </a:cxn>
              </a:cxnLst>
              <a:rect l="l" t="t" r="r" b="b"/>
              <a:pathLst>
                <a:path w="49995" h="10583">
                  <a:moveTo>
                    <a:pt x="49996" y="0"/>
                  </a:moveTo>
                  <a:lnTo>
                    <a:pt x="0" y="0"/>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801" name="Freeform 13">
              <a:extLst>
                <a:ext uri="{FF2B5EF4-FFF2-40B4-BE49-F238E27FC236}">
                  <a16:creationId xmlns:a16="http://schemas.microsoft.com/office/drawing/2014/main" id="{EF20294D-10DC-E31B-282D-D6BCE62E481C}"/>
                </a:ext>
              </a:extLst>
            </p:cNvPr>
            <p:cNvSpPr/>
            <p:nvPr/>
          </p:nvSpPr>
          <p:spPr>
            <a:xfrm>
              <a:off x="1225422" y="2672449"/>
              <a:ext cx="89662" cy="10583"/>
            </a:xfrm>
            <a:custGeom>
              <a:avLst/>
              <a:gdLst>
                <a:gd name="connsiteX0" fmla="*/ 89662 w 89662"/>
                <a:gd name="connsiteY0" fmla="*/ 0 h 10583"/>
                <a:gd name="connsiteX1" fmla="*/ 0 w 89662"/>
                <a:gd name="connsiteY1" fmla="*/ 0 h 10583"/>
              </a:gdLst>
              <a:ahLst/>
              <a:cxnLst>
                <a:cxn ang="0">
                  <a:pos x="connsiteX0" y="connsiteY0"/>
                </a:cxn>
                <a:cxn ang="0">
                  <a:pos x="connsiteX1" y="connsiteY1"/>
                </a:cxn>
              </a:cxnLst>
              <a:rect l="l" t="t" r="r" b="b"/>
              <a:pathLst>
                <a:path w="89662" h="10583">
                  <a:moveTo>
                    <a:pt x="89662" y="0"/>
                  </a:moveTo>
                  <a:lnTo>
                    <a:pt x="0" y="0"/>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802" name="Freeform 14">
              <a:extLst>
                <a:ext uri="{FF2B5EF4-FFF2-40B4-BE49-F238E27FC236}">
                  <a16:creationId xmlns:a16="http://schemas.microsoft.com/office/drawing/2014/main" id="{3239E9B0-1AD7-67D7-1527-992884E50DD1}"/>
                </a:ext>
              </a:extLst>
            </p:cNvPr>
            <p:cNvSpPr/>
            <p:nvPr/>
          </p:nvSpPr>
          <p:spPr>
            <a:xfrm>
              <a:off x="1265088" y="3036939"/>
              <a:ext cx="49995" cy="10583"/>
            </a:xfrm>
            <a:custGeom>
              <a:avLst/>
              <a:gdLst>
                <a:gd name="connsiteX0" fmla="*/ 49996 w 49995"/>
                <a:gd name="connsiteY0" fmla="*/ 0 h 10583"/>
                <a:gd name="connsiteX1" fmla="*/ 0 w 49995"/>
                <a:gd name="connsiteY1" fmla="*/ 0 h 10583"/>
              </a:gdLst>
              <a:ahLst/>
              <a:cxnLst>
                <a:cxn ang="0">
                  <a:pos x="connsiteX0" y="connsiteY0"/>
                </a:cxn>
                <a:cxn ang="0">
                  <a:pos x="connsiteX1" y="connsiteY1"/>
                </a:cxn>
              </a:cxnLst>
              <a:rect l="l" t="t" r="r" b="b"/>
              <a:pathLst>
                <a:path w="49995" h="10583">
                  <a:moveTo>
                    <a:pt x="49996" y="0"/>
                  </a:moveTo>
                  <a:lnTo>
                    <a:pt x="0" y="0"/>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803" name="Freeform 15">
              <a:extLst>
                <a:ext uri="{FF2B5EF4-FFF2-40B4-BE49-F238E27FC236}">
                  <a16:creationId xmlns:a16="http://schemas.microsoft.com/office/drawing/2014/main" id="{42352161-3BF9-EE10-69BE-6454C8F42BEF}"/>
                </a:ext>
              </a:extLst>
            </p:cNvPr>
            <p:cNvSpPr/>
            <p:nvPr/>
          </p:nvSpPr>
          <p:spPr>
            <a:xfrm>
              <a:off x="1225422" y="1948581"/>
              <a:ext cx="89662" cy="10583"/>
            </a:xfrm>
            <a:custGeom>
              <a:avLst/>
              <a:gdLst>
                <a:gd name="connsiteX0" fmla="*/ 89662 w 89662"/>
                <a:gd name="connsiteY0" fmla="*/ 0 h 10583"/>
                <a:gd name="connsiteX1" fmla="*/ 0 w 89662"/>
                <a:gd name="connsiteY1" fmla="*/ 0 h 10583"/>
              </a:gdLst>
              <a:ahLst/>
              <a:cxnLst>
                <a:cxn ang="0">
                  <a:pos x="connsiteX0" y="connsiteY0"/>
                </a:cxn>
                <a:cxn ang="0">
                  <a:pos x="connsiteX1" y="connsiteY1"/>
                </a:cxn>
              </a:cxnLst>
              <a:rect l="l" t="t" r="r" b="b"/>
              <a:pathLst>
                <a:path w="89662" h="10583">
                  <a:moveTo>
                    <a:pt x="89662" y="0"/>
                  </a:moveTo>
                  <a:lnTo>
                    <a:pt x="0" y="0"/>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804" name="Freeform 16">
              <a:extLst>
                <a:ext uri="{FF2B5EF4-FFF2-40B4-BE49-F238E27FC236}">
                  <a16:creationId xmlns:a16="http://schemas.microsoft.com/office/drawing/2014/main" id="{940D4FB4-BACE-9F7F-15B3-BB59892BFA30}"/>
                </a:ext>
              </a:extLst>
            </p:cNvPr>
            <p:cNvSpPr/>
            <p:nvPr/>
          </p:nvSpPr>
          <p:spPr>
            <a:xfrm>
              <a:off x="1265088" y="2313082"/>
              <a:ext cx="49995" cy="10583"/>
            </a:xfrm>
            <a:custGeom>
              <a:avLst/>
              <a:gdLst>
                <a:gd name="connsiteX0" fmla="*/ 49996 w 49995"/>
                <a:gd name="connsiteY0" fmla="*/ 0 h 10583"/>
                <a:gd name="connsiteX1" fmla="*/ 0 w 49995"/>
                <a:gd name="connsiteY1" fmla="*/ 0 h 10583"/>
              </a:gdLst>
              <a:ahLst/>
              <a:cxnLst>
                <a:cxn ang="0">
                  <a:pos x="connsiteX0" y="connsiteY0"/>
                </a:cxn>
                <a:cxn ang="0">
                  <a:pos x="connsiteX1" y="connsiteY1"/>
                </a:cxn>
              </a:cxnLst>
              <a:rect l="l" t="t" r="r" b="b"/>
              <a:pathLst>
                <a:path w="49995" h="10583">
                  <a:moveTo>
                    <a:pt x="49996" y="0"/>
                  </a:moveTo>
                  <a:lnTo>
                    <a:pt x="0" y="0"/>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805" name="Freeform 17">
              <a:extLst>
                <a:ext uri="{FF2B5EF4-FFF2-40B4-BE49-F238E27FC236}">
                  <a16:creationId xmlns:a16="http://schemas.microsoft.com/office/drawing/2014/main" id="{E2FBA5EF-25AF-5883-0D77-0B391EDFE91C}"/>
                </a:ext>
              </a:extLst>
            </p:cNvPr>
            <p:cNvSpPr/>
            <p:nvPr/>
          </p:nvSpPr>
          <p:spPr>
            <a:xfrm>
              <a:off x="1225422" y="1229179"/>
              <a:ext cx="89662" cy="10583"/>
            </a:xfrm>
            <a:custGeom>
              <a:avLst/>
              <a:gdLst>
                <a:gd name="connsiteX0" fmla="*/ 89662 w 89662"/>
                <a:gd name="connsiteY0" fmla="*/ 0 h 10583"/>
                <a:gd name="connsiteX1" fmla="*/ 0 w 89662"/>
                <a:gd name="connsiteY1" fmla="*/ 0 h 10583"/>
              </a:gdLst>
              <a:ahLst/>
              <a:cxnLst>
                <a:cxn ang="0">
                  <a:pos x="connsiteX0" y="connsiteY0"/>
                </a:cxn>
                <a:cxn ang="0">
                  <a:pos x="connsiteX1" y="connsiteY1"/>
                </a:cxn>
              </a:cxnLst>
              <a:rect l="l" t="t" r="r" b="b"/>
              <a:pathLst>
                <a:path w="89662" h="10583">
                  <a:moveTo>
                    <a:pt x="89662" y="0"/>
                  </a:moveTo>
                  <a:lnTo>
                    <a:pt x="0" y="0"/>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806" name="Freeform 18">
              <a:extLst>
                <a:ext uri="{FF2B5EF4-FFF2-40B4-BE49-F238E27FC236}">
                  <a16:creationId xmlns:a16="http://schemas.microsoft.com/office/drawing/2014/main" id="{E7489749-F4DE-3897-C891-958F30A1842D}"/>
                </a:ext>
              </a:extLst>
            </p:cNvPr>
            <p:cNvSpPr/>
            <p:nvPr/>
          </p:nvSpPr>
          <p:spPr>
            <a:xfrm>
              <a:off x="1265088" y="1593679"/>
              <a:ext cx="49995" cy="10583"/>
            </a:xfrm>
            <a:custGeom>
              <a:avLst/>
              <a:gdLst>
                <a:gd name="connsiteX0" fmla="*/ 49996 w 49995"/>
                <a:gd name="connsiteY0" fmla="*/ 0 h 10583"/>
                <a:gd name="connsiteX1" fmla="*/ 0 w 49995"/>
                <a:gd name="connsiteY1" fmla="*/ 0 h 10583"/>
              </a:gdLst>
              <a:ahLst/>
              <a:cxnLst>
                <a:cxn ang="0">
                  <a:pos x="connsiteX0" y="connsiteY0"/>
                </a:cxn>
                <a:cxn ang="0">
                  <a:pos x="connsiteX1" y="connsiteY1"/>
                </a:cxn>
              </a:cxnLst>
              <a:rect l="l" t="t" r="r" b="b"/>
              <a:pathLst>
                <a:path w="49995" h="10583">
                  <a:moveTo>
                    <a:pt x="49996" y="0"/>
                  </a:moveTo>
                  <a:lnTo>
                    <a:pt x="0" y="0"/>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grpSp>
          <p:nvGrpSpPr>
            <p:cNvPr id="2807" name="Graphic 3">
              <a:extLst>
                <a:ext uri="{FF2B5EF4-FFF2-40B4-BE49-F238E27FC236}">
                  <a16:creationId xmlns:a16="http://schemas.microsoft.com/office/drawing/2014/main" id="{52CF6E34-B5F0-CAEF-0BA2-84422AC56C2B}"/>
                </a:ext>
              </a:extLst>
            </p:cNvPr>
            <p:cNvGrpSpPr/>
            <p:nvPr/>
          </p:nvGrpSpPr>
          <p:grpSpPr>
            <a:xfrm>
              <a:off x="1498218" y="4904845"/>
              <a:ext cx="10036027" cy="53975"/>
              <a:chOff x="1498218" y="4904845"/>
              <a:chExt cx="10036027" cy="53975"/>
            </a:xfrm>
          </p:grpSpPr>
          <p:sp>
            <p:nvSpPr>
              <p:cNvPr id="2808" name="Freeform 20">
                <a:extLst>
                  <a:ext uri="{FF2B5EF4-FFF2-40B4-BE49-F238E27FC236}">
                    <a16:creationId xmlns:a16="http://schemas.microsoft.com/office/drawing/2014/main" id="{9BE99CF8-918D-8A20-65F3-9B6FC451B300}"/>
                  </a:ext>
                </a:extLst>
              </p:cNvPr>
              <p:cNvSpPr/>
              <p:nvPr/>
            </p:nvSpPr>
            <p:spPr>
              <a:xfrm>
                <a:off x="1498218"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809" name="Freeform 21">
                <a:extLst>
                  <a:ext uri="{FF2B5EF4-FFF2-40B4-BE49-F238E27FC236}">
                    <a16:creationId xmlns:a16="http://schemas.microsoft.com/office/drawing/2014/main" id="{CDFB255E-5727-E99B-0DE0-534FD259FF77}"/>
                  </a:ext>
                </a:extLst>
              </p:cNvPr>
              <p:cNvSpPr/>
              <p:nvPr/>
            </p:nvSpPr>
            <p:spPr>
              <a:xfrm>
                <a:off x="1711758"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810" name="Freeform 22">
                <a:extLst>
                  <a:ext uri="{FF2B5EF4-FFF2-40B4-BE49-F238E27FC236}">
                    <a16:creationId xmlns:a16="http://schemas.microsoft.com/office/drawing/2014/main" id="{C0568203-3DC1-0D61-46D6-153A74629861}"/>
                  </a:ext>
                </a:extLst>
              </p:cNvPr>
              <p:cNvSpPr/>
              <p:nvPr/>
            </p:nvSpPr>
            <p:spPr>
              <a:xfrm>
                <a:off x="1925223"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811" name="Freeform 23">
                <a:extLst>
                  <a:ext uri="{FF2B5EF4-FFF2-40B4-BE49-F238E27FC236}">
                    <a16:creationId xmlns:a16="http://schemas.microsoft.com/office/drawing/2014/main" id="{195425E3-8E1F-E42A-6FC5-14A11E73AB36}"/>
                  </a:ext>
                </a:extLst>
              </p:cNvPr>
              <p:cNvSpPr/>
              <p:nvPr/>
            </p:nvSpPr>
            <p:spPr>
              <a:xfrm>
                <a:off x="2138859"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812" name="Freeform 24">
                <a:extLst>
                  <a:ext uri="{FF2B5EF4-FFF2-40B4-BE49-F238E27FC236}">
                    <a16:creationId xmlns:a16="http://schemas.microsoft.com/office/drawing/2014/main" id="{290891F4-7209-CA0B-1D26-B36CF0545E88}"/>
                  </a:ext>
                </a:extLst>
              </p:cNvPr>
              <p:cNvSpPr/>
              <p:nvPr/>
            </p:nvSpPr>
            <p:spPr>
              <a:xfrm>
                <a:off x="2352324"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813" name="Freeform 25">
                <a:extLst>
                  <a:ext uri="{FF2B5EF4-FFF2-40B4-BE49-F238E27FC236}">
                    <a16:creationId xmlns:a16="http://schemas.microsoft.com/office/drawing/2014/main" id="{593628FF-51AE-DF83-CAD2-27C2C982DD7F}"/>
                  </a:ext>
                </a:extLst>
              </p:cNvPr>
              <p:cNvSpPr/>
              <p:nvPr/>
            </p:nvSpPr>
            <p:spPr>
              <a:xfrm>
                <a:off x="2565960"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814" name="Freeform 26">
                <a:extLst>
                  <a:ext uri="{FF2B5EF4-FFF2-40B4-BE49-F238E27FC236}">
                    <a16:creationId xmlns:a16="http://schemas.microsoft.com/office/drawing/2014/main" id="{72E0005B-12C5-E479-0232-8E6CF9FAF272}"/>
                  </a:ext>
                </a:extLst>
              </p:cNvPr>
              <p:cNvSpPr/>
              <p:nvPr/>
            </p:nvSpPr>
            <p:spPr>
              <a:xfrm>
                <a:off x="2779425"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815" name="Freeform 27">
                <a:extLst>
                  <a:ext uri="{FF2B5EF4-FFF2-40B4-BE49-F238E27FC236}">
                    <a16:creationId xmlns:a16="http://schemas.microsoft.com/office/drawing/2014/main" id="{9188DE66-C617-53FA-39D4-B0CB71EBC37B}"/>
                  </a:ext>
                </a:extLst>
              </p:cNvPr>
              <p:cNvSpPr/>
              <p:nvPr/>
            </p:nvSpPr>
            <p:spPr>
              <a:xfrm>
                <a:off x="2992891"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816" name="Freeform 28">
                <a:extLst>
                  <a:ext uri="{FF2B5EF4-FFF2-40B4-BE49-F238E27FC236}">
                    <a16:creationId xmlns:a16="http://schemas.microsoft.com/office/drawing/2014/main" id="{B60B7AEF-A7B1-117F-C158-56FC9F4277B0}"/>
                  </a:ext>
                </a:extLst>
              </p:cNvPr>
              <p:cNvSpPr/>
              <p:nvPr/>
            </p:nvSpPr>
            <p:spPr>
              <a:xfrm>
                <a:off x="3206527"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817" name="Freeform 29">
                <a:extLst>
                  <a:ext uri="{FF2B5EF4-FFF2-40B4-BE49-F238E27FC236}">
                    <a16:creationId xmlns:a16="http://schemas.microsoft.com/office/drawing/2014/main" id="{DEFC6973-EA78-1303-1CE8-4D9416257408}"/>
                  </a:ext>
                </a:extLst>
              </p:cNvPr>
              <p:cNvSpPr/>
              <p:nvPr/>
            </p:nvSpPr>
            <p:spPr>
              <a:xfrm>
                <a:off x="3420003"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818" name="Freeform 30">
                <a:extLst>
                  <a:ext uri="{FF2B5EF4-FFF2-40B4-BE49-F238E27FC236}">
                    <a16:creationId xmlns:a16="http://schemas.microsoft.com/office/drawing/2014/main" id="{BAC13921-658B-9744-25E7-FD4E45D262D9}"/>
                  </a:ext>
                </a:extLst>
              </p:cNvPr>
              <p:cNvSpPr/>
              <p:nvPr/>
            </p:nvSpPr>
            <p:spPr>
              <a:xfrm>
                <a:off x="3633638"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819" name="Freeform 31">
                <a:extLst>
                  <a:ext uri="{FF2B5EF4-FFF2-40B4-BE49-F238E27FC236}">
                    <a16:creationId xmlns:a16="http://schemas.microsoft.com/office/drawing/2014/main" id="{C411E04E-F2CE-95F3-F72F-059C921EA7F7}"/>
                  </a:ext>
                </a:extLst>
              </p:cNvPr>
              <p:cNvSpPr/>
              <p:nvPr/>
            </p:nvSpPr>
            <p:spPr>
              <a:xfrm>
                <a:off x="3847104"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820" name="Freeform 32">
                <a:extLst>
                  <a:ext uri="{FF2B5EF4-FFF2-40B4-BE49-F238E27FC236}">
                    <a16:creationId xmlns:a16="http://schemas.microsoft.com/office/drawing/2014/main" id="{87B0CA2D-084E-87D6-6DD1-C1C501EA39D7}"/>
                  </a:ext>
                </a:extLst>
              </p:cNvPr>
              <p:cNvSpPr/>
              <p:nvPr/>
            </p:nvSpPr>
            <p:spPr>
              <a:xfrm>
                <a:off x="4060570"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821" name="Freeform 33">
                <a:extLst>
                  <a:ext uri="{FF2B5EF4-FFF2-40B4-BE49-F238E27FC236}">
                    <a16:creationId xmlns:a16="http://schemas.microsoft.com/office/drawing/2014/main" id="{FE0B4C0B-6126-8195-A184-5DBC6880085E}"/>
                  </a:ext>
                </a:extLst>
              </p:cNvPr>
              <p:cNvSpPr/>
              <p:nvPr/>
            </p:nvSpPr>
            <p:spPr>
              <a:xfrm>
                <a:off x="4274205"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822" name="Freeform 34">
                <a:extLst>
                  <a:ext uri="{FF2B5EF4-FFF2-40B4-BE49-F238E27FC236}">
                    <a16:creationId xmlns:a16="http://schemas.microsoft.com/office/drawing/2014/main" id="{FB4E007D-AFC7-8688-7E92-EF323936804F}"/>
                  </a:ext>
                </a:extLst>
              </p:cNvPr>
              <p:cNvSpPr/>
              <p:nvPr/>
            </p:nvSpPr>
            <p:spPr>
              <a:xfrm>
                <a:off x="4487671"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823" name="Freeform 35">
                <a:extLst>
                  <a:ext uri="{FF2B5EF4-FFF2-40B4-BE49-F238E27FC236}">
                    <a16:creationId xmlns:a16="http://schemas.microsoft.com/office/drawing/2014/main" id="{3193648A-61E5-D0B0-8CF1-DEA8F51F21BC}"/>
                  </a:ext>
                </a:extLst>
              </p:cNvPr>
              <p:cNvSpPr/>
              <p:nvPr/>
            </p:nvSpPr>
            <p:spPr>
              <a:xfrm>
                <a:off x="4701306"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824" name="Freeform 36">
                <a:extLst>
                  <a:ext uri="{FF2B5EF4-FFF2-40B4-BE49-F238E27FC236}">
                    <a16:creationId xmlns:a16="http://schemas.microsoft.com/office/drawing/2014/main" id="{D2055B06-74D8-9D20-9998-E6905688EB5D}"/>
                  </a:ext>
                </a:extLst>
              </p:cNvPr>
              <p:cNvSpPr/>
              <p:nvPr/>
            </p:nvSpPr>
            <p:spPr>
              <a:xfrm>
                <a:off x="4914772"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825" name="Freeform 37">
                <a:extLst>
                  <a:ext uri="{FF2B5EF4-FFF2-40B4-BE49-F238E27FC236}">
                    <a16:creationId xmlns:a16="http://schemas.microsoft.com/office/drawing/2014/main" id="{06E65201-A108-4E4D-97A5-9B0B4919B403}"/>
                  </a:ext>
                </a:extLst>
              </p:cNvPr>
              <p:cNvSpPr/>
              <p:nvPr/>
            </p:nvSpPr>
            <p:spPr>
              <a:xfrm>
                <a:off x="5128248"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826" name="Freeform 38">
                <a:extLst>
                  <a:ext uri="{FF2B5EF4-FFF2-40B4-BE49-F238E27FC236}">
                    <a16:creationId xmlns:a16="http://schemas.microsoft.com/office/drawing/2014/main" id="{1E01F163-C150-C48C-0AED-A244B2924473}"/>
                  </a:ext>
                </a:extLst>
              </p:cNvPr>
              <p:cNvSpPr/>
              <p:nvPr/>
            </p:nvSpPr>
            <p:spPr>
              <a:xfrm>
                <a:off x="5341884"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827" name="Freeform 39">
                <a:extLst>
                  <a:ext uri="{FF2B5EF4-FFF2-40B4-BE49-F238E27FC236}">
                    <a16:creationId xmlns:a16="http://schemas.microsoft.com/office/drawing/2014/main" id="{8A4B838B-4D58-4F07-64EB-B51DABC44178}"/>
                  </a:ext>
                </a:extLst>
              </p:cNvPr>
              <p:cNvSpPr/>
              <p:nvPr/>
            </p:nvSpPr>
            <p:spPr>
              <a:xfrm>
                <a:off x="5555349"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828" name="Freeform 40">
                <a:extLst>
                  <a:ext uri="{FF2B5EF4-FFF2-40B4-BE49-F238E27FC236}">
                    <a16:creationId xmlns:a16="http://schemas.microsoft.com/office/drawing/2014/main" id="{55817250-A0DB-DBCB-2F6A-0302ABAB16FB}"/>
                  </a:ext>
                </a:extLst>
              </p:cNvPr>
              <p:cNvSpPr/>
              <p:nvPr/>
            </p:nvSpPr>
            <p:spPr>
              <a:xfrm>
                <a:off x="5768985"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829" name="Freeform 41">
                <a:extLst>
                  <a:ext uri="{FF2B5EF4-FFF2-40B4-BE49-F238E27FC236}">
                    <a16:creationId xmlns:a16="http://schemas.microsoft.com/office/drawing/2014/main" id="{242B5DFC-1907-A932-7260-8C851EA4F5F7}"/>
                  </a:ext>
                </a:extLst>
              </p:cNvPr>
              <p:cNvSpPr/>
              <p:nvPr/>
            </p:nvSpPr>
            <p:spPr>
              <a:xfrm>
                <a:off x="5982450"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830" name="Freeform 42">
                <a:extLst>
                  <a:ext uri="{FF2B5EF4-FFF2-40B4-BE49-F238E27FC236}">
                    <a16:creationId xmlns:a16="http://schemas.microsoft.com/office/drawing/2014/main" id="{B47C1E5D-4439-3808-E0F0-22E10D3D55DB}"/>
                  </a:ext>
                </a:extLst>
              </p:cNvPr>
              <p:cNvSpPr/>
              <p:nvPr/>
            </p:nvSpPr>
            <p:spPr>
              <a:xfrm>
                <a:off x="6195916"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831" name="Freeform 43">
                <a:extLst>
                  <a:ext uri="{FF2B5EF4-FFF2-40B4-BE49-F238E27FC236}">
                    <a16:creationId xmlns:a16="http://schemas.microsoft.com/office/drawing/2014/main" id="{8414020B-9FE1-1D91-DAFC-0D1873E2E26E}"/>
                  </a:ext>
                </a:extLst>
              </p:cNvPr>
              <p:cNvSpPr/>
              <p:nvPr/>
            </p:nvSpPr>
            <p:spPr>
              <a:xfrm>
                <a:off x="6409551"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832" name="Freeform 44">
                <a:extLst>
                  <a:ext uri="{FF2B5EF4-FFF2-40B4-BE49-F238E27FC236}">
                    <a16:creationId xmlns:a16="http://schemas.microsoft.com/office/drawing/2014/main" id="{EDFCF301-780F-5DEE-FFE0-1B55537C58C5}"/>
                  </a:ext>
                </a:extLst>
              </p:cNvPr>
              <p:cNvSpPr/>
              <p:nvPr/>
            </p:nvSpPr>
            <p:spPr>
              <a:xfrm>
                <a:off x="6623017"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833" name="Freeform 45">
                <a:extLst>
                  <a:ext uri="{FF2B5EF4-FFF2-40B4-BE49-F238E27FC236}">
                    <a16:creationId xmlns:a16="http://schemas.microsoft.com/office/drawing/2014/main" id="{67890E4C-1731-21AB-83E2-396BF23C411A}"/>
                  </a:ext>
                </a:extLst>
              </p:cNvPr>
              <p:cNvSpPr/>
              <p:nvPr/>
            </p:nvSpPr>
            <p:spPr>
              <a:xfrm>
                <a:off x="6836652"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834" name="Freeform 46">
                <a:extLst>
                  <a:ext uri="{FF2B5EF4-FFF2-40B4-BE49-F238E27FC236}">
                    <a16:creationId xmlns:a16="http://schemas.microsoft.com/office/drawing/2014/main" id="{2391D67A-1CD6-CB4F-FBD4-641D1F27177D}"/>
                  </a:ext>
                </a:extLst>
              </p:cNvPr>
              <p:cNvSpPr/>
              <p:nvPr/>
            </p:nvSpPr>
            <p:spPr>
              <a:xfrm>
                <a:off x="7050118"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835" name="Freeform 47">
                <a:extLst>
                  <a:ext uri="{FF2B5EF4-FFF2-40B4-BE49-F238E27FC236}">
                    <a16:creationId xmlns:a16="http://schemas.microsoft.com/office/drawing/2014/main" id="{1F33EAC4-D15C-2195-9C49-6AC15202DB6C}"/>
                  </a:ext>
                </a:extLst>
              </p:cNvPr>
              <p:cNvSpPr/>
              <p:nvPr/>
            </p:nvSpPr>
            <p:spPr>
              <a:xfrm>
                <a:off x="7263595"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836" name="Freeform 48">
                <a:extLst>
                  <a:ext uri="{FF2B5EF4-FFF2-40B4-BE49-F238E27FC236}">
                    <a16:creationId xmlns:a16="http://schemas.microsoft.com/office/drawing/2014/main" id="{2A835234-BFC7-3056-7E1D-E87C9A31B1DE}"/>
                  </a:ext>
                </a:extLst>
              </p:cNvPr>
              <p:cNvSpPr/>
              <p:nvPr/>
            </p:nvSpPr>
            <p:spPr>
              <a:xfrm>
                <a:off x="7477230"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837" name="Freeform 49">
                <a:extLst>
                  <a:ext uri="{FF2B5EF4-FFF2-40B4-BE49-F238E27FC236}">
                    <a16:creationId xmlns:a16="http://schemas.microsoft.com/office/drawing/2014/main" id="{42111E8B-C1C5-043A-723B-182C1B3F134C}"/>
                  </a:ext>
                </a:extLst>
              </p:cNvPr>
              <p:cNvSpPr/>
              <p:nvPr/>
            </p:nvSpPr>
            <p:spPr>
              <a:xfrm>
                <a:off x="7690696"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838" name="Freeform 50">
                <a:extLst>
                  <a:ext uri="{FF2B5EF4-FFF2-40B4-BE49-F238E27FC236}">
                    <a16:creationId xmlns:a16="http://schemas.microsoft.com/office/drawing/2014/main" id="{01E25282-688B-A452-960C-41913B29CEB0}"/>
                  </a:ext>
                </a:extLst>
              </p:cNvPr>
              <p:cNvSpPr/>
              <p:nvPr/>
            </p:nvSpPr>
            <p:spPr>
              <a:xfrm>
                <a:off x="7904331"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839" name="Freeform 51">
                <a:extLst>
                  <a:ext uri="{FF2B5EF4-FFF2-40B4-BE49-F238E27FC236}">
                    <a16:creationId xmlns:a16="http://schemas.microsoft.com/office/drawing/2014/main" id="{BCEB72F8-C3E1-C868-7077-AB92ED0786DF}"/>
                  </a:ext>
                </a:extLst>
              </p:cNvPr>
              <p:cNvSpPr/>
              <p:nvPr/>
            </p:nvSpPr>
            <p:spPr>
              <a:xfrm>
                <a:off x="8117797"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840" name="Freeform 52">
                <a:extLst>
                  <a:ext uri="{FF2B5EF4-FFF2-40B4-BE49-F238E27FC236}">
                    <a16:creationId xmlns:a16="http://schemas.microsoft.com/office/drawing/2014/main" id="{104FFB89-560C-75B3-3476-0D28CA4DB430}"/>
                  </a:ext>
                </a:extLst>
              </p:cNvPr>
              <p:cNvSpPr/>
              <p:nvPr/>
            </p:nvSpPr>
            <p:spPr>
              <a:xfrm>
                <a:off x="8331263"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841" name="Freeform 53">
                <a:extLst>
                  <a:ext uri="{FF2B5EF4-FFF2-40B4-BE49-F238E27FC236}">
                    <a16:creationId xmlns:a16="http://schemas.microsoft.com/office/drawing/2014/main" id="{22EC510F-AA8F-14B8-5BA1-07E16688D872}"/>
                  </a:ext>
                </a:extLst>
              </p:cNvPr>
              <p:cNvSpPr/>
              <p:nvPr/>
            </p:nvSpPr>
            <p:spPr>
              <a:xfrm>
                <a:off x="8544898"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842" name="Freeform 54">
                <a:extLst>
                  <a:ext uri="{FF2B5EF4-FFF2-40B4-BE49-F238E27FC236}">
                    <a16:creationId xmlns:a16="http://schemas.microsoft.com/office/drawing/2014/main" id="{F359BA97-0213-BA1C-F5EF-363E946F55C2}"/>
                  </a:ext>
                </a:extLst>
              </p:cNvPr>
              <p:cNvSpPr/>
              <p:nvPr/>
            </p:nvSpPr>
            <p:spPr>
              <a:xfrm>
                <a:off x="8758364"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843" name="Freeform 55">
                <a:extLst>
                  <a:ext uri="{FF2B5EF4-FFF2-40B4-BE49-F238E27FC236}">
                    <a16:creationId xmlns:a16="http://schemas.microsoft.com/office/drawing/2014/main" id="{1F515E7D-ED7C-9E4D-7039-90CFEB418485}"/>
                  </a:ext>
                </a:extLst>
              </p:cNvPr>
              <p:cNvSpPr/>
              <p:nvPr/>
            </p:nvSpPr>
            <p:spPr>
              <a:xfrm>
                <a:off x="8971999"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844" name="Freeform 56">
                <a:extLst>
                  <a:ext uri="{FF2B5EF4-FFF2-40B4-BE49-F238E27FC236}">
                    <a16:creationId xmlns:a16="http://schemas.microsoft.com/office/drawing/2014/main" id="{9FDF2B60-0FC8-DE56-A9F4-B8CA10DC278E}"/>
                  </a:ext>
                </a:extLst>
              </p:cNvPr>
              <p:cNvSpPr/>
              <p:nvPr/>
            </p:nvSpPr>
            <p:spPr>
              <a:xfrm>
                <a:off x="9185475"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845" name="Freeform 57">
                <a:extLst>
                  <a:ext uri="{FF2B5EF4-FFF2-40B4-BE49-F238E27FC236}">
                    <a16:creationId xmlns:a16="http://schemas.microsoft.com/office/drawing/2014/main" id="{9A911A2E-4836-2D2C-134E-7729C1DBAB26}"/>
                  </a:ext>
                </a:extLst>
              </p:cNvPr>
              <p:cNvSpPr/>
              <p:nvPr/>
            </p:nvSpPr>
            <p:spPr>
              <a:xfrm>
                <a:off x="9398941"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846" name="Freeform 58">
                <a:extLst>
                  <a:ext uri="{FF2B5EF4-FFF2-40B4-BE49-F238E27FC236}">
                    <a16:creationId xmlns:a16="http://schemas.microsoft.com/office/drawing/2014/main" id="{60534626-9ECE-03F0-CCFA-76B796E84B7A}"/>
                  </a:ext>
                </a:extLst>
              </p:cNvPr>
              <p:cNvSpPr/>
              <p:nvPr/>
            </p:nvSpPr>
            <p:spPr>
              <a:xfrm>
                <a:off x="9612576"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847" name="Freeform 59">
                <a:extLst>
                  <a:ext uri="{FF2B5EF4-FFF2-40B4-BE49-F238E27FC236}">
                    <a16:creationId xmlns:a16="http://schemas.microsoft.com/office/drawing/2014/main" id="{3656E499-0DCE-7EC2-D7C7-2D09AE0A2755}"/>
                  </a:ext>
                </a:extLst>
              </p:cNvPr>
              <p:cNvSpPr/>
              <p:nvPr/>
            </p:nvSpPr>
            <p:spPr>
              <a:xfrm>
                <a:off x="9826042"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848" name="Freeform 60">
                <a:extLst>
                  <a:ext uri="{FF2B5EF4-FFF2-40B4-BE49-F238E27FC236}">
                    <a16:creationId xmlns:a16="http://schemas.microsoft.com/office/drawing/2014/main" id="{187453BF-DF4B-EA98-5488-3ADF9B4D9964}"/>
                  </a:ext>
                </a:extLst>
              </p:cNvPr>
              <p:cNvSpPr/>
              <p:nvPr/>
            </p:nvSpPr>
            <p:spPr>
              <a:xfrm>
                <a:off x="10039677"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849" name="Freeform 61">
                <a:extLst>
                  <a:ext uri="{FF2B5EF4-FFF2-40B4-BE49-F238E27FC236}">
                    <a16:creationId xmlns:a16="http://schemas.microsoft.com/office/drawing/2014/main" id="{11910B20-C4BF-1DA3-483D-9451D47B7C8B}"/>
                  </a:ext>
                </a:extLst>
              </p:cNvPr>
              <p:cNvSpPr/>
              <p:nvPr/>
            </p:nvSpPr>
            <p:spPr>
              <a:xfrm>
                <a:off x="10253143"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850" name="Freeform 62">
                <a:extLst>
                  <a:ext uri="{FF2B5EF4-FFF2-40B4-BE49-F238E27FC236}">
                    <a16:creationId xmlns:a16="http://schemas.microsoft.com/office/drawing/2014/main" id="{66C89AF7-560B-FAAC-E519-4B2F908FEB14}"/>
                  </a:ext>
                </a:extLst>
              </p:cNvPr>
              <p:cNvSpPr/>
              <p:nvPr/>
            </p:nvSpPr>
            <p:spPr>
              <a:xfrm>
                <a:off x="10466609"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851" name="Freeform 63">
                <a:extLst>
                  <a:ext uri="{FF2B5EF4-FFF2-40B4-BE49-F238E27FC236}">
                    <a16:creationId xmlns:a16="http://schemas.microsoft.com/office/drawing/2014/main" id="{DE258F77-292C-6AC1-FABA-DAE5D6D7AB7D}"/>
                  </a:ext>
                </a:extLst>
              </p:cNvPr>
              <p:cNvSpPr/>
              <p:nvPr/>
            </p:nvSpPr>
            <p:spPr>
              <a:xfrm>
                <a:off x="10680276"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852" name="Freeform 64">
                <a:extLst>
                  <a:ext uri="{FF2B5EF4-FFF2-40B4-BE49-F238E27FC236}">
                    <a16:creationId xmlns:a16="http://schemas.microsoft.com/office/drawing/2014/main" id="{8214035D-8D94-D9A0-11F5-CB82903A11A7}"/>
                  </a:ext>
                </a:extLst>
              </p:cNvPr>
              <p:cNvSpPr/>
              <p:nvPr/>
            </p:nvSpPr>
            <p:spPr>
              <a:xfrm>
                <a:off x="10893742"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853" name="Freeform 65">
                <a:extLst>
                  <a:ext uri="{FF2B5EF4-FFF2-40B4-BE49-F238E27FC236}">
                    <a16:creationId xmlns:a16="http://schemas.microsoft.com/office/drawing/2014/main" id="{F17FFA74-FED9-67C0-4230-C0C06C665120}"/>
                  </a:ext>
                </a:extLst>
              </p:cNvPr>
              <p:cNvSpPr/>
              <p:nvPr/>
            </p:nvSpPr>
            <p:spPr>
              <a:xfrm>
                <a:off x="11107314"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854" name="Freeform 66">
                <a:extLst>
                  <a:ext uri="{FF2B5EF4-FFF2-40B4-BE49-F238E27FC236}">
                    <a16:creationId xmlns:a16="http://schemas.microsoft.com/office/drawing/2014/main" id="{93ECE428-2634-3EF2-89C3-4C44EBD5A06E}"/>
                  </a:ext>
                </a:extLst>
              </p:cNvPr>
              <p:cNvSpPr/>
              <p:nvPr/>
            </p:nvSpPr>
            <p:spPr>
              <a:xfrm>
                <a:off x="11320779" y="4904845"/>
                <a:ext cx="10583" cy="53975"/>
              </a:xfrm>
              <a:custGeom>
                <a:avLst/>
                <a:gdLst>
                  <a:gd name="connsiteX0" fmla="*/ 1 w 10583"/>
                  <a:gd name="connsiteY0" fmla="*/ 0 h 53975"/>
                  <a:gd name="connsiteX1" fmla="*/ 1 w 10583"/>
                  <a:gd name="connsiteY1" fmla="*/ 53975 h 53975"/>
                </a:gdLst>
                <a:ahLst/>
                <a:cxnLst>
                  <a:cxn ang="0">
                    <a:pos x="connsiteX0" y="connsiteY0"/>
                  </a:cxn>
                  <a:cxn ang="0">
                    <a:pos x="connsiteX1" y="connsiteY1"/>
                  </a:cxn>
                </a:cxnLst>
                <a:rect l="l" t="t" r="r" b="b"/>
                <a:pathLst>
                  <a:path w="10583" h="53975">
                    <a:moveTo>
                      <a:pt x="1" y="0"/>
                    </a:moveTo>
                    <a:lnTo>
                      <a:pt x="1" y="53975"/>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855" name="Freeform 67">
                <a:extLst>
                  <a:ext uri="{FF2B5EF4-FFF2-40B4-BE49-F238E27FC236}">
                    <a16:creationId xmlns:a16="http://schemas.microsoft.com/office/drawing/2014/main" id="{55403A49-D823-AD2B-1A19-6BEA06123212}"/>
                  </a:ext>
                </a:extLst>
              </p:cNvPr>
              <p:cNvSpPr/>
              <p:nvPr/>
            </p:nvSpPr>
            <p:spPr>
              <a:xfrm>
                <a:off x="11534245" y="4904845"/>
                <a:ext cx="10583" cy="53975"/>
              </a:xfrm>
              <a:custGeom>
                <a:avLst/>
                <a:gdLst>
                  <a:gd name="connsiteX0" fmla="*/ 0 w 10583"/>
                  <a:gd name="connsiteY0" fmla="*/ 0 h 53975"/>
                  <a:gd name="connsiteX1" fmla="*/ 0 w 10583"/>
                  <a:gd name="connsiteY1" fmla="*/ 53975 h 53975"/>
                </a:gdLst>
                <a:ahLst/>
                <a:cxnLst>
                  <a:cxn ang="0">
                    <a:pos x="connsiteX0" y="connsiteY0"/>
                  </a:cxn>
                  <a:cxn ang="0">
                    <a:pos x="connsiteX1" y="connsiteY1"/>
                  </a:cxn>
                </a:cxnLst>
                <a:rect l="l" t="t" r="r" b="b"/>
                <a:pathLst>
                  <a:path w="10583" h="53975">
                    <a:moveTo>
                      <a:pt x="0" y="0"/>
                    </a:moveTo>
                    <a:lnTo>
                      <a:pt x="0" y="53975"/>
                    </a:lnTo>
                  </a:path>
                </a:pathLst>
              </a:custGeom>
              <a:ln w="12700"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grpSp>
      </p:grpSp>
      <p:grpSp>
        <p:nvGrpSpPr>
          <p:cNvPr id="1911" name="Graphic 3">
            <a:extLst>
              <a:ext uri="{FF2B5EF4-FFF2-40B4-BE49-F238E27FC236}">
                <a16:creationId xmlns:a16="http://schemas.microsoft.com/office/drawing/2014/main" id="{DED689EF-042F-1A20-1947-A637D337F650}"/>
              </a:ext>
            </a:extLst>
          </p:cNvPr>
          <p:cNvGrpSpPr/>
          <p:nvPr/>
        </p:nvGrpSpPr>
        <p:grpSpPr>
          <a:xfrm>
            <a:off x="1429946" y="4619760"/>
            <a:ext cx="55448" cy="52692"/>
            <a:chOff x="1675563" y="4257124"/>
            <a:chExt cx="60960" cy="57583"/>
          </a:xfrm>
        </p:grpSpPr>
        <p:sp>
          <p:nvSpPr>
            <p:cNvPr id="2793" name="Freeform 70">
              <a:extLst>
                <a:ext uri="{FF2B5EF4-FFF2-40B4-BE49-F238E27FC236}">
                  <a16:creationId xmlns:a16="http://schemas.microsoft.com/office/drawing/2014/main" id="{A5ED136A-11D7-0653-03F3-6CDA34B0FBD3}"/>
                </a:ext>
              </a:extLst>
            </p:cNvPr>
            <p:cNvSpPr/>
            <p:nvPr/>
          </p:nvSpPr>
          <p:spPr>
            <a:xfrm>
              <a:off x="1706043" y="4257124"/>
              <a:ext cx="10583" cy="57583"/>
            </a:xfrm>
            <a:custGeom>
              <a:avLst/>
              <a:gdLst>
                <a:gd name="connsiteX0" fmla="*/ 0 w 10583"/>
                <a:gd name="connsiteY0" fmla="*/ 0 h 57583"/>
                <a:gd name="connsiteX1" fmla="*/ 0 w 10583"/>
                <a:gd name="connsiteY1" fmla="*/ 57584 h 57583"/>
              </a:gdLst>
              <a:ahLst/>
              <a:cxnLst>
                <a:cxn ang="0">
                  <a:pos x="connsiteX0" y="connsiteY0"/>
                </a:cxn>
                <a:cxn ang="0">
                  <a:pos x="connsiteX1" y="connsiteY1"/>
                </a:cxn>
              </a:cxnLst>
              <a:rect l="l" t="t" r="r" b="b"/>
              <a:pathLst>
                <a:path w="10583" h="57583">
                  <a:moveTo>
                    <a:pt x="0" y="0"/>
                  </a:moveTo>
                  <a:lnTo>
                    <a:pt x="0" y="57584"/>
                  </a:lnTo>
                </a:path>
              </a:pathLst>
            </a:custGeom>
            <a:ln w="9448"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94" name="Freeform 71">
              <a:extLst>
                <a:ext uri="{FF2B5EF4-FFF2-40B4-BE49-F238E27FC236}">
                  <a16:creationId xmlns:a16="http://schemas.microsoft.com/office/drawing/2014/main" id="{47E73A33-B092-B582-EDDB-D8E906344F4C}"/>
                </a:ext>
              </a:extLst>
            </p:cNvPr>
            <p:cNvSpPr/>
            <p:nvPr/>
          </p:nvSpPr>
          <p:spPr>
            <a:xfrm>
              <a:off x="1675563" y="4285921"/>
              <a:ext cx="60960" cy="10583"/>
            </a:xfrm>
            <a:custGeom>
              <a:avLst/>
              <a:gdLst>
                <a:gd name="connsiteX0" fmla="*/ 0 w 60960"/>
                <a:gd name="connsiteY0" fmla="*/ 0 h 10583"/>
                <a:gd name="connsiteX1" fmla="*/ 60960 w 60960"/>
                <a:gd name="connsiteY1" fmla="*/ 0 h 10583"/>
              </a:gdLst>
              <a:ahLst/>
              <a:cxnLst>
                <a:cxn ang="0">
                  <a:pos x="connsiteX0" y="connsiteY0"/>
                </a:cxn>
                <a:cxn ang="0">
                  <a:pos x="connsiteX1" y="connsiteY1"/>
                </a:cxn>
              </a:cxnLst>
              <a:rect l="l" t="t" r="r" b="b"/>
              <a:pathLst>
                <a:path w="60960" h="10583">
                  <a:moveTo>
                    <a:pt x="0" y="0"/>
                  </a:moveTo>
                  <a:lnTo>
                    <a:pt x="60960" y="0"/>
                  </a:lnTo>
                </a:path>
              </a:pathLst>
            </a:custGeom>
            <a:ln w="9448" cap="flat">
              <a:solidFill>
                <a:srgbClr val="23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grpSp>
      <p:grpSp>
        <p:nvGrpSpPr>
          <p:cNvPr id="1912" name="Graphic 3">
            <a:extLst>
              <a:ext uri="{FF2B5EF4-FFF2-40B4-BE49-F238E27FC236}">
                <a16:creationId xmlns:a16="http://schemas.microsoft.com/office/drawing/2014/main" id="{8D936B14-B9FD-A4A8-DE39-1BE2D4D11603}"/>
              </a:ext>
            </a:extLst>
          </p:cNvPr>
          <p:cNvGrpSpPr/>
          <p:nvPr/>
        </p:nvGrpSpPr>
        <p:grpSpPr>
          <a:xfrm>
            <a:off x="1429946" y="4833013"/>
            <a:ext cx="55448" cy="52692"/>
            <a:chOff x="1675563" y="4454312"/>
            <a:chExt cx="60960" cy="57583"/>
          </a:xfrm>
        </p:grpSpPr>
        <p:sp>
          <p:nvSpPr>
            <p:cNvPr id="2791" name="Freeform 73">
              <a:extLst>
                <a:ext uri="{FF2B5EF4-FFF2-40B4-BE49-F238E27FC236}">
                  <a16:creationId xmlns:a16="http://schemas.microsoft.com/office/drawing/2014/main" id="{0FB1EB6D-C1A5-F46E-25AA-08789EE1863C}"/>
                </a:ext>
              </a:extLst>
            </p:cNvPr>
            <p:cNvSpPr/>
            <p:nvPr/>
          </p:nvSpPr>
          <p:spPr>
            <a:xfrm>
              <a:off x="1706043" y="4454312"/>
              <a:ext cx="10583" cy="57583"/>
            </a:xfrm>
            <a:custGeom>
              <a:avLst/>
              <a:gdLst>
                <a:gd name="connsiteX0" fmla="*/ 0 w 10583"/>
                <a:gd name="connsiteY0" fmla="*/ 0 h 57583"/>
                <a:gd name="connsiteX1" fmla="*/ 0 w 10583"/>
                <a:gd name="connsiteY1" fmla="*/ 57584 h 57583"/>
              </a:gdLst>
              <a:ahLst/>
              <a:cxnLst>
                <a:cxn ang="0">
                  <a:pos x="connsiteX0" y="connsiteY0"/>
                </a:cxn>
                <a:cxn ang="0">
                  <a:pos x="connsiteX1" y="connsiteY1"/>
                </a:cxn>
              </a:cxnLst>
              <a:rect l="l" t="t" r="r" b="b"/>
              <a:pathLst>
                <a:path w="10583" h="57583">
                  <a:moveTo>
                    <a:pt x="0" y="0"/>
                  </a:moveTo>
                  <a:lnTo>
                    <a:pt x="0" y="57584"/>
                  </a:lnTo>
                </a:path>
              </a:pathLst>
            </a:custGeom>
            <a:ln w="9448" cap="flat">
              <a:solidFill>
                <a:srgbClr val="005BAA"/>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92" name="Freeform 74">
              <a:extLst>
                <a:ext uri="{FF2B5EF4-FFF2-40B4-BE49-F238E27FC236}">
                  <a16:creationId xmlns:a16="http://schemas.microsoft.com/office/drawing/2014/main" id="{EBF6D1C1-F0D0-8C12-53DA-4C2C171FEBF0}"/>
                </a:ext>
              </a:extLst>
            </p:cNvPr>
            <p:cNvSpPr/>
            <p:nvPr/>
          </p:nvSpPr>
          <p:spPr>
            <a:xfrm>
              <a:off x="1675563" y="4483110"/>
              <a:ext cx="60960" cy="10583"/>
            </a:xfrm>
            <a:custGeom>
              <a:avLst/>
              <a:gdLst>
                <a:gd name="connsiteX0" fmla="*/ 0 w 60960"/>
                <a:gd name="connsiteY0" fmla="*/ 0 h 10583"/>
                <a:gd name="connsiteX1" fmla="*/ 60960 w 60960"/>
                <a:gd name="connsiteY1" fmla="*/ 0 h 10583"/>
              </a:gdLst>
              <a:ahLst/>
              <a:cxnLst>
                <a:cxn ang="0">
                  <a:pos x="connsiteX0" y="connsiteY0"/>
                </a:cxn>
                <a:cxn ang="0">
                  <a:pos x="connsiteX1" y="connsiteY1"/>
                </a:cxn>
              </a:cxnLst>
              <a:rect l="l" t="t" r="r" b="b"/>
              <a:pathLst>
                <a:path w="60960" h="10583">
                  <a:moveTo>
                    <a:pt x="0" y="0"/>
                  </a:moveTo>
                  <a:lnTo>
                    <a:pt x="60960" y="0"/>
                  </a:lnTo>
                </a:path>
              </a:pathLst>
            </a:custGeom>
            <a:ln w="9448" cap="flat">
              <a:solidFill>
                <a:srgbClr val="005BAA"/>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grpSp>
      <p:sp>
        <p:nvSpPr>
          <p:cNvPr id="1913" name="Freeform 75">
            <a:extLst>
              <a:ext uri="{FF2B5EF4-FFF2-40B4-BE49-F238E27FC236}">
                <a16:creationId xmlns:a16="http://schemas.microsoft.com/office/drawing/2014/main" id="{28245286-ADA5-1E57-826A-EF306355B3D7}"/>
              </a:ext>
            </a:extLst>
          </p:cNvPr>
          <p:cNvSpPr/>
          <p:nvPr/>
        </p:nvSpPr>
        <p:spPr>
          <a:xfrm>
            <a:off x="1260474" y="4859365"/>
            <a:ext cx="394439" cy="9684"/>
          </a:xfrm>
          <a:custGeom>
            <a:avLst/>
            <a:gdLst>
              <a:gd name="connsiteX0" fmla="*/ 0 w 433652"/>
              <a:gd name="connsiteY0" fmla="*/ 0 h 10583"/>
              <a:gd name="connsiteX1" fmla="*/ 433652 w 433652"/>
              <a:gd name="connsiteY1" fmla="*/ 0 h 10583"/>
            </a:gdLst>
            <a:ahLst/>
            <a:cxnLst>
              <a:cxn ang="0">
                <a:pos x="connsiteX0" y="connsiteY0"/>
              </a:cxn>
              <a:cxn ang="0">
                <a:pos x="connsiteX1" y="connsiteY1"/>
              </a:cxn>
            </a:cxnLst>
            <a:rect l="l" t="t" r="r" b="b"/>
            <a:pathLst>
              <a:path w="433652" h="10583">
                <a:moveTo>
                  <a:pt x="0" y="0"/>
                </a:moveTo>
                <a:lnTo>
                  <a:pt x="433652" y="0"/>
                </a:lnTo>
              </a:path>
            </a:pathLst>
          </a:custGeom>
          <a:ln w="10583" cap="flat">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grpSp>
        <p:nvGrpSpPr>
          <p:cNvPr id="1914" name="Graphic 3">
            <a:extLst>
              <a:ext uri="{FF2B5EF4-FFF2-40B4-BE49-F238E27FC236}">
                <a16:creationId xmlns:a16="http://schemas.microsoft.com/office/drawing/2014/main" id="{6B65FC18-5FF9-98E0-20CC-7853CDBADB38}"/>
              </a:ext>
            </a:extLst>
          </p:cNvPr>
          <p:cNvGrpSpPr/>
          <p:nvPr/>
        </p:nvGrpSpPr>
        <p:grpSpPr>
          <a:xfrm>
            <a:off x="1429946" y="5021867"/>
            <a:ext cx="55448" cy="52692"/>
            <a:chOff x="1675563" y="4678626"/>
            <a:chExt cx="60960" cy="57583"/>
          </a:xfrm>
        </p:grpSpPr>
        <p:sp>
          <p:nvSpPr>
            <p:cNvPr id="2789" name="Freeform 77">
              <a:extLst>
                <a:ext uri="{FF2B5EF4-FFF2-40B4-BE49-F238E27FC236}">
                  <a16:creationId xmlns:a16="http://schemas.microsoft.com/office/drawing/2014/main" id="{3CC1363C-5C1B-2663-AE47-663A76D8FB5B}"/>
                </a:ext>
              </a:extLst>
            </p:cNvPr>
            <p:cNvSpPr/>
            <p:nvPr/>
          </p:nvSpPr>
          <p:spPr>
            <a:xfrm>
              <a:off x="1706043" y="4678626"/>
              <a:ext cx="10583" cy="57583"/>
            </a:xfrm>
            <a:custGeom>
              <a:avLst/>
              <a:gdLst>
                <a:gd name="connsiteX0" fmla="*/ 0 w 10583"/>
                <a:gd name="connsiteY0" fmla="*/ 0 h 57583"/>
                <a:gd name="connsiteX1" fmla="*/ 0 w 10583"/>
                <a:gd name="connsiteY1" fmla="*/ 57584 h 57583"/>
              </a:gdLst>
              <a:ahLst/>
              <a:cxnLst>
                <a:cxn ang="0">
                  <a:pos x="connsiteX0" y="connsiteY0"/>
                </a:cxn>
                <a:cxn ang="0">
                  <a:pos x="connsiteX1" y="connsiteY1"/>
                </a:cxn>
              </a:cxnLst>
              <a:rect l="l" t="t" r="r" b="b"/>
              <a:pathLst>
                <a:path w="10583" h="57583">
                  <a:moveTo>
                    <a:pt x="0" y="0"/>
                  </a:moveTo>
                  <a:lnTo>
                    <a:pt x="0" y="57584"/>
                  </a:lnTo>
                </a:path>
              </a:pathLst>
            </a:custGeom>
            <a:ln w="9448" cap="flat">
              <a:solidFill>
                <a:srgbClr val="9A9B9C"/>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90" name="Freeform 78">
              <a:extLst>
                <a:ext uri="{FF2B5EF4-FFF2-40B4-BE49-F238E27FC236}">
                  <a16:creationId xmlns:a16="http://schemas.microsoft.com/office/drawing/2014/main" id="{EFB15999-0C11-36FC-5593-728EDDE9F361}"/>
                </a:ext>
              </a:extLst>
            </p:cNvPr>
            <p:cNvSpPr/>
            <p:nvPr/>
          </p:nvSpPr>
          <p:spPr>
            <a:xfrm>
              <a:off x="1675563" y="4707424"/>
              <a:ext cx="60960" cy="10583"/>
            </a:xfrm>
            <a:custGeom>
              <a:avLst/>
              <a:gdLst>
                <a:gd name="connsiteX0" fmla="*/ 0 w 60960"/>
                <a:gd name="connsiteY0" fmla="*/ 0 h 10583"/>
                <a:gd name="connsiteX1" fmla="*/ 60960 w 60960"/>
                <a:gd name="connsiteY1" fmla="*/ 0 h 10583"/>
              </a:gdLst>
              <a:ahLst/>
              <a:cxnLst>
                <a:cxn ang="0">
                  <a:pos x="connsiteX0" y="connsiteY0"/>
                </a:cxn>
                <a:cxn ang="0">
                  <a:pos x="connsiteX1" y="connsiteY1"/>
                </a:cxn>
              </a:cxnLst>
              <a:rect l="l" t="t" r="r" b="b"/>
              <a:pathLst>
                <a:path w="60960" h="10583">
                  <a:moveTo>
                    <a:pt x="0" y="0"/>
                  </a:moveTo>
                  <a:lnTo>
                    <a:pt x="60960" y="0"/>
                  </a:lnTo>
                </a:path>
              </a:pathLst>
            </a:custGeom>
            <a:ln w="9448" cap="flat">
              <a:solidFill>
                <a:srgbClr val="9A9B9C"/>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grpSp>
      <p:sp>
        <p:nvSpPr>
          <p:cNvPr id="1915" name="Freeform 79">
            <a:extLst>
              <a:ext uri="{FF2B5EF4-FFF2-40B4-BE49-F238E27FC236}">
                <a16:creationId xmlns:a16="http://schemas.microsoft.com/office/drawing/2014/main" id="{5F8A9F94-FD99-F988-64D1-D3B59CDEF662}"/>
              </a:ext>
            </a:extLst>
          </p:cNvPr>
          <p:cNvSpPr/>
          <p:nvPr/>
        </p:nvSpPr>
        <p:spPr>
          <a:xfrm>
            <a:off x="1260474" y="5048219"/>
            <a:ext cx="394439" cy="9684"/>
          </a:xfrm>
          <a:custGeom>
            <a:avLst/>
            <a:gdLst>
              <a:gd name="connsiteX0" fmla="*/ 0 w 433652"/>
              <a:gd name="connsiteY0" fmla="*/ 0 h 10583"/>
              <a:gd name="connsiteX1" fmla="*/ 433652 w 433652"/>
              <a:gd name="connsiteY1" fmla="*/ 0 h 10583"/>
            </a:gdLst>
            <a:ahLst/>
            <a:cxnLst>
              <a:cxn ang="0">
                <a:pos x="connsiteX0" y="connsiteY0"/>
              </a:cxn>
              <a:cxn ang="0">
                <a:pos x="connsiteX1" y="connsiteY1"/>
              </a:cxn>
            </a:cxnLst>
            <a:rect l="l" t="t" r="r" b="b"/>
            <a:pathLst>
              <a:path w="433652" h="10583">
                <a:moveTo>
                  <a:pt x="0" y="0"/>
                </a:moveTo>
                <a:lnTo>
                  <a:pt x="433652" y="0"/>
                </a:lnTo>
              </a:path>
            </a:pathLst>
          </a:custGeom>
          <a:ln w="10583" cap="flat">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grpSp>
        <p:nvGrpSpPr>
          <p:cNvPr id="1916" name="Graphic 3">
            <a:extLst>
              <a:ext uri="{FF2B5EF4-FFF2-40B4-BE49-F238E27FC236}">
                <a16:creationId xmlns:a16="http://schemas.microsoft.com/office/drawing/2014/main" id="{B1BE7CB4-AC5B-AE44-BDAF-FAEF106C21AC}"/>
              </a:ext>
            </a:extLst>
          </p:cNvPr>
          <p:cNvGrpSpPr/>
          <p:nvPr/>
        </p:nvGrpSpPr>
        <p:grpSpPr>
          <a:xfrm>
            <a:off x="1240836" y="1807460"/>
            <a:ext cx="9161524" cy="1290047"/>
            <a:chOff x="1467653" y="1201704"/>
            <a:chExt cx="10072307" cy="1409795"/>
          </a:xfrm>
          <a:noFill/>
        </p:grpSpPr>
        <p:sp>
          <p:nvSpPr>
            <p:cNvPr id="2410" name="Freeform 81">
              <a:extLst>
                <a:ext uri="{FF2B5EF4-FFF2-40B4-BE49-F238E27FC236}">
                  <a16:creationId xmlns:a16="http://schemas.microsoft.com/office/drawing/2014/main" id="{57D8D935-B763-18B4-14AA-E851A6C8B94C}"/>
                </a:ext>
              </a:extLst>
            </p:cNvPr>
            <p:cNvSpPr/>
            <p:nvPr/>
          </p:nvSpPr>
          <p:spPr>
            <a:xfrm>
              <a:off x="1498218" y="1227009"/>
              <a:ext cx="10004171" cy="1359185"/>
            </a:xfrm>
            <a:custGeom>
              <a:avLst/>
              <a:gdLst>
                <a:gd name="connsiteX0" fmla="*/ 0 w 10004171"/>
                <a:gd name="connsiteY0" fmla="*/ 0 h 1359185"/>
                <a:gd name="connsiteX1" fmla="*/ 154337 w 10004171"/>
                <a:gd name="connsiteY1" fmla="*/ 0 h 1359185"/>
                <a:gd name="connsiteX2" fmla="*/ 154337 w 10004171"/>
                <a:gd name="connsiteY2" fmla="*/ 13938 h 1359185"/>
                <a:gd name="connsiteX3" fmla="*/ 505174 w 10004171"/>
                <a:gd name="connsiteY3" fmla="*/ 13938 h 1359185"/>
                <a:gd name="connsiteX4" fmla="*/ 505174 w 10004171"/>
                <a:gd name="connsiteY4" fmla="*/ 27993 h 1359185"/>
                <a:gd name="connsiteX5" fmla="*/ 799825 w 10004171"/>
                <a:gd name="connsiteY5" fmla="*/ 27993 h 1359185"/>
                <a:gd name="connsiteX6" fmla="*/ 799825 w 10004171"/>
                <a:gd name="connsiteY6" fmla="*/ 42048 h 1359185"/>
                <a:gd name="connsiteX7" fmla="*/ 1269852 w 10004171"/>
                <a:gd name="connsiteY7" fmla="*/ 42048 h 1359185"/>
                <a:gd name="connsiteX8" fmla="*/ 1269852 w 10004171"/>
                <a:gd name="connsiteY8" fmla="*/ 56335 h 1359185"/>
                <a:gd name="connsiteX9" fmla="*/ 1375082 w 10004171"/>
                <a:gd name="connsiteY9" fmla="*/ 56335 h 1359185"/>
                <a:gd name="connsiteX10" fmla="*/ 1375082 w 10004171"/>
                <a:gd name="connsiteY10" fmla="*/ 70612 h 1359185"/>
                <a:gd name="connsiteX11" fmla="*/ 1410155 w 10004171"/>
                <a:gd name="connsiteY11" fmla="*/ 70612 h 1359185"/>
                <a:gd name="connsiteX12" fmla="*/ 1410155 w 10004171"/>
                <a:gd name="connsiteY12" fmla="*/ 84889 h 1359185"/>
                <a:gd name="connsiteX13" fmla="*/ 1438222 w 10004171"/>
                <a:gd name="connsiteY13" fmla="*/ 84889 h 1359185"/>
                <a:gd name="connsiteX14" fmla="*/ 1438222 w 10004171"/>
                <a:gd name="connsiteY14" fmla="*/ 99176 h 1359185"/>
                <a:gd name="connsiteX15" fmla="*/ 1480312 w 10004171"/>
                <a:gd name="connsiteY15" fmla="*/ 99176 h 1359185"/>
                <a:gd name="connsiteX16" fmla="*/ 1480312 w 10004171"/>
                <a:gd name="connsiteY16" fmla="*/ 113453 h 1359185"/>
                <a:gd name="connsiteX17" fmla="*/ 1557486 w 10004171"/>
                <a:gd name="connsiteY17" fmla="*/ 113453 h 1359185"/>
                <a:gd name="connsiteX18" fmla="*/ 1557486 w 10004171"/>
                <a:gd name="connsiteY18" fmla="*/ 127847 h 1359185"/>
                <a:gd name="connsiteX19" fmla="*/ 1859143 w 10004171"/>
                <a:gd name="connsiteY19" fmla="*/ 127847 h 1359185"/>
                <a:gd name="connsiteX20" fmla="*/ 1859143 w 10004171"/>
                <a:gd name="connsiteY20" fmla="*/ 142240 h 1359185"/>
                <a:gd name="connsiteX21" fmla="*/ 1957356 w 10004171"/>
                <a:gd name="connsiteY21" fmla="*/ 142240 h 1359185"/>
                <a:gd name="connsiteX22" fmla="*/ 1957356 w 10004171"/>
                <a:gd name="connsiteY22" fmla="*/ 156633 h 1359185"/>
                <a:gd name="connsiteX23" fmla="*/ 2069603 w 10004171"/>
                <a:gd name="connsiteY23" fmla="*/ 156633 h 1359185"/>
                <a:gd name="connsiteX24" fmla="*/ 2069603 w 10004171"/>
                <a:gd name="connsiteY24" fmla="*/ 185409 h 1359185"/>
                <a:gd name="connsiteX25" fmla="*/ 2174833 w 10004171"/>
                <a:gd name="connsiteY25" fmla="*/ 185409 h 1359185"/>
                <a:gd name="connsiteX26" fmla="*/ 2174833 w 10004171"/>
                <a:gd name="connsiteY26" fmla="*/ 199803 h 1359185"/>
                <a:gd name="connsiteX27" fmla="*/ 2259024 w 10004171"/>
                <a:gd name="connsiteY27" fmla="*/ 199803 h 1359185"/>
                <a:gd name="connsiteX28" fmla="*/ 2259024 w 10004171"/>
                <a:gd name="connsiteY28" fmla="*/ 214196 h 1359185"/>
                <a:gd name="connsiteX29" fmla="*/ 2778157 w 10004171"/>
                <a:gd name="connsiteY29" fmla="*/ 214196 h 1359185"/>
                <a:gd name="connsiteX30" fmla="*/ 2778157 w 10004171"/>
                <a:gd name="connsiteY30" fmla="*/ 228589 h 1359185"/>
                <a:gd name="connsiteX31" fmla="*/ 2841297 w 10004171"/>
                <a:gd name="connsiteY31" fmla="*/ 228589 h 1359185"/>
                <a:gd name="connsiteX32" fmla="*/ 2841297 w 10004171"/>
                <a:gd name="connsiteY32" fmla="*/ 242983 h 1359185"/>
                <a:gd name="connsiteX33" fmla="*/ 2953544 w 10004171"/>
                <a:gd name="connsiteY33" fmla="*/ 242983 h 1359185"/>
                <a:gd name="connsiteX34" fmla="*/ 2953544 w 10004171"/>
                <a:gd name="connsiteY34" fmla="*/ 257493 h 1359185"/>
                <a:gd name="connsiteX35" fmla="*/ 3009667 w 10004171"/>
                <a:gd name="connsiteY35" fmla="*/ 257493 h 1359185"/>
                <a:gd name="connsiteX36" fmla="*/ 3009667 w 10004171"/>
                <a:gd name="connsiteY36" fmla="*/ 271992 h 1359185"/>
                <a:gd name="connsiteX37" fmla="*/ 3044741 w 10004171"/>
                <a:gd name="connsiteY37" fmla="*/ 271992 h 1359185"/>
                <a:gd name="connsiteX38" fmla="*/ 3044741 w 10004171"/>
                <a:gd name="connsiteY38" fmla="*/ 286607 h 1359185"/>
                <a:gd name="connsiteX39" fmla="*/ 3065791 w 10004171"/>
                <a:gd name="connsiteY39" fmla="*/ 286607 h 1359185"/>
                <a:gd name="connsiteX40" fmla="*/ 3065791 w 10004171"/>
                <a:gd name="connsiteY40" fmla="*/ 301117 h 1359185"/>
                <a:gd name="connsiteX41" fmla="*/ 3107881 w 10004171"/>
                <a:gd name="connsiteY41" fmla="*/ 301117 h 1359185"/>
                <a:gd name="connsiteX42" fmla="*/ 3107881 w 10004171"/>
                <a:gd name="connsiteY42" fmla="*/ 330242 h 1359185"/>
                <a:gd name="connsiteX43" fmla="*/ 3135948 w 10004171"/>
                <a:gd name="connsiteY43" fmla="*/ 330242 h 1359185"/>
                <a:gd name="connsiteX44" fmla="*/ 3135948 w 10004171"/>
                <a:gd name="connsiteY44" fmla="*/ 344858 h 1359185"/>
                <a:gd name="connsiteX45" fmla="*/ 3234161 w 10004171"/>
                <a:gd name="connsiteY45" fmla="*/ 344858 h 1359185"/>
                <a:gd name="connsiteX46" fmla="*/ 3234161 w 10004171"/>
                <a:gd name="connsiteY46" fmla="*/ 359474 h 1359185"/>
                <a:gd name="connsiteX47" fmla="*/ 3276251 w 10004171"/>
                <a:gd name="connsiteY47" fmla="*/ 359474 h 1359185"/>
                <a:gd name="connsiteX48" fmla="*/ 3276251 w 10004171"/>
                <a:gd name="connsiteY48" fmla="*/ 373973 h 1359185"/>
                <a:gd name="connsiteX49" fmla="*/ 3283268 w 10004171"/>
                <a:gd name="connsiteY49" fmla="*/ 373973 h 1359185"/>
                <a:gd name="connsiteX50" fmla="*/ 3283268 w 10004171"/>
                <a:gd name="connsiteY50" fmla="*/ 388599 h 1359185"/>
                <a:gd name="connsiteX51" fmla="*/ 3311324 w 10004171"/>
                <a:gd name="connsiteY51" fmla="*/ 388599 h 1359185"/>
                <a:gd name="connsiteX52" fmla="*/ 3311324 w 10004171"/>
                <a:gd name="connsiteY52" fmla="*/ 403214 h 1359185"/>
                <a:gd name="connsiteX53" fmla="*/ 3388498 w 10004171"/>
                <a:gd name="connsiteY53" fmla="*/ 403214 h 1359185"/>
                <a:gd name="connsiteX54" fmla="*/ 3388498 w 10004171"/>
                <a:gd name="connsiteY54" fmla="*/ 417714 h 1359185"/>
                <a:gd name="connsiteX55" fmla="*/ 3402531 w 10004171"/>
                <a:gd name="connsiteY55" fmla="*/ 417714 h 1359185"/>
                <a:gd name="connsiteX56" fmla="*/ 3402531 w 10004171"/>
                <a:gd name="connsiteY56" fmla="*/ 432340 h 1359185"/>
                <a:gd name="connsiteX57" fmla="*/ 3458655 w 10004171"/>
                <a:gd name="connsiteY57" fmla="*/ 432340 h 1359185"/>
                <a:gd name="connsiteX58" fmla="*/ 3458655 w 10004171"/>
                <a:gd name="connsiteY58" fmla="*/ 446955 h 1359185"/>
                <a:gd name="connsiteX59" fmla="*/ 3556868 w 10004171"/>
                <a:gd name="connsiteY59" fmla="*/ 446955 h 1359185"/>
                <a:gd name="connsiteX60" fmla="*/ 3556868 w 10004171"/>
                <a:gd name="connsiteY60" fmla="*/ 461571 h 1359185"/>
                <a:gd name="connsiteX61" fmla="*/ 3570891 w 10004171"/>
                <a:gd name="connsiteY61" fmla="*/ 461571 h 1359185"/>
                <a:gd name="connsiteX62" fmla="*/ 3570891 w 10004171"/>
                <a:gd name="connsiteY62" fmla="*/ 476187 h 1359185"/>
                <a:gd name="connsiteX63" fmla="*/ 3584925 w 10004171"/>
                <a:gd name="connsiteY63" fmla="*/ 476187 h 1359185"/>
                <a:gd name="connsiteX64" fmla="*/ 3584925 w 10004171"/>
                <a:gd name="connsiteY64" fmla="*/ 490919 h 1359185"/>
                <a:gd name="connsiteX65" fmla="*/ 3683138 w 10004171"/>
                <a:gd name="connsiteY65" fmla="*/ 490919 h 1359185"/>
                <a:gd name="connsiteX66" fmla="*/ 3683138 w 10004171"/>
                <a:gd name="connsiteY66" fmla="*/ 505534 h 1359185"/>
                <a:gd name="connsiteX67" fmla="*/ 3795385 w 10004171"/>
                <a:gd name="connsiteY67" fmla="*/ 505534 h 1359185"/>
                <a:gd name="connsiteX68" fmla="*/ 3795385 w 10004171"/>
                <a:gd name="connsiteY68" fmla="*/ 520150 h 1359185"/>
                <a:gd name="connsiteX69" fmla="*/ 3879575 w 10004171"/>
                <a:gd name="connsiteY69" fmla="*/ 520150 h 1359185"/>
                <a:gd name="connsiteX70" fmla="*/ 3879575 w 10004171"/>
                <a:gd name="connsiteY70" fmla="*/ 534765 h 1359185"/>
                <a:gd name="connsiteX71" fmla="*/ 3886592 w 10004171"/>
                <a:gd name="connsiteY71" fmla="*/ 534765 h 1359185"/>
                <a:gd name="connsiteX72" fmla="*/ 3886592 w 10004171"/>
                <a:gd name="connsiteY72" fmla="*/ 549497 h 1359185"/>
                <a:gd name="connsiteX73" fmla="*/ 4040929 w 10004171"/>
                <a:gd name="connsiteY73" fmla="*/ 549497 h 1359185"/>
                <a:gd name="connsiteX74" fmla="*/ 4040929 w 10004171"/>
                <a:gd name="connsiteY74" fmla="*/ 564113 h 1359185"/>
                <a:gd name="connsiteX75" fmla="*/ 4047946 w 10004171"/>
                <a:gd name="connsiteY75" fmla="*/ 564113 h 1359185"/>
                <a:gd name="connsiteX76" fmla="*/ 4047946 w 10004171"/>
                <a:gd name="connsiteY76" fmla="*/ 578845 h 1359185"/>
                <a:gd name="connsiteX77" fmla="*/ 4153176 w 10004171"/>
                <a:gd name="connsiteY77" fmla="*/ 578845 h 1359185"/>
                <a:gd name="connsiteX78" fmla="*/ 4153176 w 10004171"/>
                <a:gd name="connsiteY78" fmla="*/ 593577 h 1359185"/>
                <a:gd name="connsiteX79" fmla="*/ 4230339 w 10004171"/>
                <a:gd name="connsiteY79" fmla="*/ 593577 h 1359185"/>
                <a:gd name="connsiteX80" fmla="*/ 4230339 w 10004171"/>
                <a:gd name="connsiteY80" fmla="*/ 608309 h 1359185"/>
                <a:gd name="connsiteX81" fmla="*/ 4251389 w 10004171"/>
                <a:gd name="connsiteY81" fmla="*/ 608309 h 1359185"/>
                <a:gd name="connsiteX82" fmla="*/ 4251389 w 10004171"/>
                <a:gd name="connsiteY82" fmla="*/ 623030 h 1359185"/>
                <a:gd name="connsiteX83" fmla="*/ 4258406 w 10004171"/>
                <a:gd name="connsiteY83" fmla="*/ 623030 h 1359185"/>
                <a:gd name="connsiteX84" fmla="*/ 4258406 w 10004171"/>
                <a:gd name="connsiteY84" fmla="*/ 652494 h 1359185"/>
                <a:gd name="connsiteX85" fmla="*/ 4314530 w 10004171"/>
                <a:gd name="connsiteY85" fmla="*/ 652494 h 1359185"/>
                <a:gd name="connsiteX86" fmla="*/ 4314530 w 10004171"/>
                <a:gd name="connsiteY86" fmla="*/ 667226 h 1359185"/>
                <a:gd name="connsiteX87" fmla="*/ 4517973 w 10004171"/>
                <a:gd name="connsiteY87" fmla="*/ 667226 h 1359185"/>
                <a:gd name="connsiteX88" fmla="*/ 4517973 w 10004171"/>
                <a:gd name="connsiteY88" fmla="*/ 681958 h 1359185"/>
                <a:gd name="connsiteX89" fmla="*/ 4651270 w 10004171"/>
                <a:gd name="connsiteY89" fmla="*/ 681958 h 1359185"/>
                <a:gd name="connsiteX90" fmla="*/ 4651270 w 10004171"/>
                <a:gd name="connsiteY90" fmla="*/ 696796 h 1359185"/>
                <a:gd name="connsiteX91" fmla="*/ 4721416 w 10004171"/>
                <a:gd name="connsiteY91" fmla="*/ 696796 h 1359185"/>
                <a:gd name="connsiteX92" fmla="*/ 4721416 w 10004171"/>
                <a:gd name="connsiteY92" fmla="*/ 711750 h 1359185"/>
                <a:gd name="connsiteX93" fmla="*/ 4812623 w 10004171"/>
                <a:gd name="connsiteY93" fmla="*/ 711750 h 1359185"/>
                <a:gd name="connsiteX94" fmla="*/ 4812623 w 10004171"/>
                <a:gd name="connsiteY94" fmla="*/ 726588 h 1359185"/>
                <a:gd name="connsiteX95" fmla="*/ 4847697 w 10004171"/>
                <a:gd name="connsiteY95" fmla="*/ 726588 h 1359185"/>
                <a:gd name="connsiteX96" fmla="*/ 4847697 w 10004171"/>
                <a:gd name="connsiteY96" fmla="*/ 741437 h 1359185"/>
                <a:gd name="connsiteX97" fmla="*/ 5044123 w 10004171"/>
                <a:gd name="connsiteY97" fmla="*/ 741437 h 1359185"/>
                <a:gd name="connsiteX98" fmla="*/ 5044123 w 10004171"/>
                <a:gd name="connsiteY98" fmla="*/ 756275 h 1359185"/>
                <a:gd name="connsiteX99" fmla="*/ 5058157 w 10004171"/>
                <a:gd name="connsiteY99" fmla="*/ 756275 h 1359185"/>
                <a:gd name="connsiteX100" fmla="*/ 5058157 w 10004171"/>
                <a:gd name="connsiteY100" fmla="*/ 786183 h 1359185"/>
                <a:gd name="connsiteX101" fmla="*/ 5079207 w 10004171"/>
                <a:gd name="connsiteY101" fmla="*/ 786183 h 1359185"/>
                <a:gd name="connsiteX102" fmla="*/ 5079207 w 10004171"/>
                <a:gd name="connsiteY102" fmla="*/ 816091 h 1359185"/>
                <a:gd name="connsiteX103" fmla="*/ 5142336 w 10004171"/>
                <a:gd name="connsiteY103" fmla="*/ 816091 h 1359185"/>
                <a:gd name="connsiteX104" fmla="*/ 5142336 w 10004171"/>
                <a:gd name="connsiteY104" fmla="*/ 831056 h 1359185"/>
                <a:gd name="connsiteX105" fmla="*/ 5184437 w 10004171"/>
                <a:gd name="connsiteY105" fmla="*/ 831056 h 1359185"/>
                <a:gd name="connsiteX106" fmla="*/ 5184437 w 10004171"/>
                <a:gd name="connsiteY106" fmla="*/ 846011 h 1359185"/>
                <a:gd name="connsiteX107" fmla="*/ 5247566 w 10004171"/>
                <a:gd name="connsiteY107" fmla="*/ 846011 h 1359185"/>
                <a:gd name="connsiteX108" fmla="*/ 5247566 w 10004171"/>
                <a:gd name="connsiteY108" fmla="*/ 860848 h 1359185"/>
                <a:gd name="connsiteX109" fmla="*/ 5359813 w 10004171"/>
                <a:gd name="connsiteY109" fmla="*/ 860848 h 1359185"/>
                <a:gd name="connsiteX110" fmla="*/ 5359813 w 10004171"/>
                <a:gd name="connsiteY110" fmla="*/ 876141 h 1359185"/>
                <a:gd name="connsiteX111" fmla="*/ 5500127 w 10004171"/>
                <a:gd name="connsiteY111" fmla="*/ 876141 h 1359185"/>
                <a:gd name="connsiteX112" fmla="*/ 5500127 w 10004171"/>
                <a:gd name="connsiteY112" fmla="*/ 891540 h 1359185"/>
                <a:gd name="connsiteX113" fmla="*/ 5528184 w 10004171"/>
                <a:gd name="connsiteY113" fmla="*/ 891540 h 1359185"/>
                <a:gd name="connsiteX114" fmla="*/ 5528184 w 10004171"/>
                <a:gd name="connsiteY114" fmla="*/ 906949 h 1359185"/>
                <a:gd name="connsiteX115" fmla="*/ 5605357 w 10004171"/>
                <a:gd name="connsiteY115" fmla="*/ 906949 h 1359185"/>
                <a:gd name="connsiteX116" fmla="*/ 5605357 w 10004171"/>
                <a:gd name="connsiteY116" fmla="*/ 922920 h 1359185"/>
                <a:gd name="connsiteX117" fmla="*/ 5633414 w 10004171"/>
                <a:gd name="connsiteY117" fmla="*/ 922920 h 1359185"/>
                <a:gd name="connsiteX118" fmla="*/ 5633414 w 10004171"/>
                <a:gd name="connsiteY118" fmla="*/ 938774 h 1359185"/>
                <a:gd name="connsiteX119" fmla="*/ 5724621 w 10004171"/>
                <a:gd name="connsiteY119" fmla="*/ 938774 h 1359185"/>
                <a:gd name="connsiteX120" fmla="*/ 5724621 w 10004171"/>
                <a:gd name="connsiteY120" fmla="*/ 955527 h 1359185"/>
                <a:gd name="connsiteX121" fmla="*/ 5857908 w 10004171"/>
                <a:gd name="connsiteY121" fmla="*/ 955527 h 1359185"/>
                <a:gd name="connsiteX122" fmla="*/ 5857908 w 10004171"/>
                <a:gd name="connsiteY122" fmla="*/ 973064 h 1359185"/>
                <a:gd name="connsiteX123" fmla="*/ 6033294 w 10004171"/>
                <a:gd name="connsiteY123" fmla="*/ 973064 h 1359185"/>
                <a:gd name="connsiteX124" fmla="*/ 6033294 w 10004171"/>
                <a:gd name="connsiteY124" fmla="*/ 992632 h 1359185"/>
                <a:gd name="connsiteX125" fmla="*/ 6222705 w 10004171"/>
                <a:gd name="connsiteY125" fmla="*/ 992632 h 1359185"/>
                <a:gd name="connsiteX126" fmla="*/ 6222705 w 10004171"/>
                <a:gd name="connsiteY126" fmla="*/ 1014222 h 1359185"/>
                <a:gd name="connsiteX127" fmla="*/ 6454215 w 10004171"/>
                <a:gd name="connsiteY127" fmla="*/ 1014222 h 1359185"/>
                <a:gd name="connsiteX128" fmla="*/ 6454215 w 10004171"/>
                <a:gd name="connsiteY128" fmla="*/ 1038733 h 1359185"/>
                <a:gd name="connsiteX129" fmla="*/ 6671692 w 10004171"/>
                <a:gd name="connsiteY129" fmla="*/ 1038733 h 1359185"/>
                <a:gd name="connsiteX130" fmla="*/ 6671692 w 10004171"/>
                <a:gd name="connsiteY130" fmla="*/ 1068642 h 1359185"/>
                <a:gd name="connsiteX131" fmla="*/ 7064556 w 10004171"/>
                <a:gd name="connsiteY131" fmla="*/ 1068642 h 1359185"/>
                <a:gd name="connsiteX132" fmla="*/ 7064556 w 10004171"/>
                <a:gd name="connsiteY132" fmla="*/ 1109006 h 1359185"/>
                <a:gd name="connsiteX133" fmla="*/ 8650193 w 10004171"/>
                <a:gd name="connsiteY133" fmla="*/ 1109006 h 1359185"/>
                <a:gd name="connsiteX134" fmla="*/ 8650193 w 10004171"/>
                <a:gd name="connsiteY134" fmla="*/ 1359186 h 1359185"/>
                <a:gd name="connsiteX135" fmla="*/ 10004172 w 10004171"/>
                <a:gd name="connsiteY135" fmla="*/ 1359186 h 1359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10004171" h="1359185">
                  <a:moveTo>
                    <a:pt x="0" y="0"/>
                  </a:moveTo>
                  <a:lnTo>
                    <a:pt x="154337" y="0"/>
                  </a:lnTo>
                  <a:lnTo>
                    <a:pt x="154337" y="13938"/>
                  </a:lnTo>
                  <a:lnTo>
                    <a:pt x="505174" y="13938"/>
                  </a:lnTo>
                  <a:lnTo>
                    <a:pt x="505174" y="27993"/>
                  </a:lnTo>
                  <a:lnTo>
                    <a:pt x="799825" y="27993"/>
                  </a:lnTo>
                  <a:lnTo>
                    <a:pt x="799825" y="42048"/>
                  </a:lnTo>
                  <a:lnTo>
                    <a:pt x="1269852" y="42048"/>
                  </a:lnTo>
                  <a:lnTo>
                    <a:pt x="1269852" y="56335"/>
                  </a:lnTo>
                  <a:lnTo>
                    <a:pt x="1375082" y="56335"/>
                  </a:lnTo>
                  <a:lnTo>
                    <a:pt x="1375082" y="70612"/>
                  </a:lnTo>
                  <a:lnTo>
                    <a:pt x="1410155" y="70612"/>
                  </a:lnTo>
                  <a:lnTo>
                    <a:pt x="1410155" y="84889"/>
                  </a:lnTo>
                  <a:lnTo>
                    <a:pt x="1438222" y="84889"/>
                  </a:lnTo>
                  <a:lnTo>
                    <a:pt x="1438222" y="99176"/>
                  </a:lnTo>
                  <a:lnTo>
                    <a:pt x="1480312" y="99176"/>
                  </a:lnTo>
                  <a:lnTo>
                    <a:pt x="1480312" y="113453"/>
                  </a:lnTo>
                  <a:lnTo>
                    <a:pt x="1557486" y="113453"/>
                  </a:lnTo>
                  <a:lnTo>
                    <a:pt x="1557486" y="127847"/>
                  </a:lnTo>
                  <a:lnTo>
                    <a:pt x="1859143" y="127847"/>
                  </a:lnTo>
                  <a:lnTo>
                    <a:pt x="1859143" y="142240"/>
                  </a:lnTo>
                  <a:lnTo>
                    <a:pt x="1957356" y="142240"/>
                  </a:lnTo>
                  <a:lnTo>
                    <a:pt x="1957356" y="156633"/>
                  </a:lnTo>
                  <a:lnTo>
                    <a:pt x="2069603" y="156633"/>
                  </a:lnTo>
                  <a:lnTo>
                    <a:pt x="2069603" y="185409"/>
                  </a:lnTo>
                  <a:lnTo>
                    <a:pt x="2174833" y="185409"/>
                  </a:lnTo>
                  <a:lnTo>
                    <a:pt x="2174833" y="199803"/>
                  </a:lnTo>
                  <a:lnTo>
                    <a:pt x="2259024" y="199803"/>
                  </a:lnTo>
                  <a:lnTo>
                    <a:pt x="2259024" y="214196"/>
                  </a:lnTo>
                  <a:lnTo>
                    <a:pt x="2778157" y="214196"/>
                  </a:lnTo>
                  <a:lnTo>
                    <a:pt x="2778157" y="228589"/>
                  </a:lnTo>
                  <a:lnTo>
                    <a:pt x="2841297" y="228589"/>
                  </a:lnTo>
                  <a:lnTo>
                    <a:pt x="2841297" y="242983"/>
                  </a:lnTo>
                  <a:lnTo>
                    <a:pt x="2953544" y="242983"/>
                  </a:lnTo>
                  <a:lnTo>
                    <a:pt x="2953544" y="257493"/>
                  </a:lnTo>
                  <a:lnTo>
                    <a:pt x="3009667" y="257493"/>
                  </a:lnTo>
                  <a:lnTo>
                    <a:pt x="3009667" y="271992"/>
                  </a:lnTo>
                  <a:lnTo>
                    <a:pt x="3044741" y="271992"/>
                  </a:lnTo>
                  <a:lnTo>
                    <a:pt x="3044741" y="286607"/>
                  </a:lnTo>
                  <a:lnTo>
                    <a:pt x="3065791" y="286607"/>
                  </a:lnTo>
                  <a:lnTo>
                    <a:pt x="3065791" y="301117"/>
                  </a:lnTo>
                  <a:lnTo>
                    <a:pt x="3107881" y="301117"/>
                  </a:lnTo>
                  <a:lnTo>
                    <a:pt x="3107881" y="330242"/>
                  </a:lnTo>
                  <a:lnTo>
                    <a:pt x="3135948" y="330242"/>
                  </a:lnTo>
                  <a:lnTo>
                    <a:pt x="3135948" y="344858"/>
                  </a:lnTo>
                  <a:lnTo>
                    <a:pt x="3234161" y="344858"/>
                  </a:lnTo>
                  <a:lnTo>
                    <a:pt x="3234161" y="359474"/>
                  </a:lnTo>
                  <a:lnTo>
                    <a:pt x="3276251" y="359474"/>
                  </a:lnTo>
                  <a:lnTo>
                    <a:pt x="3276251" y="373973"/>
                  </a:lnTo>
                  <a:lnTo>
                    <a:pt x="3283268" y="373973"/>
                  </a:lnTo>
                  <a:lnTo>
                    <a:pt x="3283268" y="388599"/>
                  </a:lnTo>
                  <a:lnTo>
                    <a:pt x="3311324" y="388599"/>
                  </a:lnTo>
                  <a:lnTo>
                    <a:pt x="3311324" y="403214"/>
                  </a:lnTo>
                  <a:lnTo>
                    <a:pt x="3388498" y="403214"/>
                  </a:lnTo>
                  <a:lnTo>
                    <a:pt x="3388498" y="417714"/>
                  </a:lnTo>
                  <a:lnTo>
                    <a:pt x="3402531" y="417714"/>
                  </a:lnTo>
                  <a:lnTo>
                    <a:pt x="3402531" y="432340"/>
                  </a:lnTo>
                  <a:lnTo>
                    <a:pt x="3458655" y="432340"/>
                  </a:lnTo>
                  <a:lnTo>
                    <a:pt x="3458655" y="446955"/>
                  </a:lnTo>
                  <a:lnTo>
                    <a:pt x="3556868" y="446955"/>
                  </a:lnTo>
                  <a:lnTo>
                    <a:pt x="3556868" y="461571"/>
                  </a:lnTo>
                  <a:lnTo>
                    <a:pt x="3570891" y="461571"/>
                  </a:lnTo>
                  <a:lnTo>
                    <a:pt x="3570891" y="476187"/>
                  </a:lnTo>
                  <a:lnTo>
                    <a:pt x="3584925" y="476187"/>
                  </a:lnTo>
                  <a:lnTo>
                    <a:pt x="3584925" y="490919"/>
                  </a:lnTo>
                  <a:lnTo>
                    <a:pt x="3683138" y="490919"/>
                  </a:lnTo>
                  <a:lnTo>
                    <a:pt x="3683138" y="505534"/>
                  </a:lnTo>
                  <a:lnTo>
                    <a:pt x="3795385" y="505534"/>
                  </a:lnTo>
                  <a:lnTo>
                    <a:pt x="3795385" y="520150"/>
                  </a:lnTo>
                  <a:lnTo>
                    <a:pt x="3879575" y="520150"/>
                  </a:lnTo>
                  <a:lnTo>
                    <a:pt x="3879575" y="534765"/>
                  </a:lnTo>
                  <a:lnTo>
                    <a:pt x="3886592" y="534765"/>
                  </a:lnTo>
                  <a:lnTo>
                    <a:pt x="3886592" y="549497"/>
                  </a:lnTo>
                  <a:lnTo>
                    <a:pt x="4040929" y="549497"/>
                  </a:lnTo>
                  <a:lnTo>
                    <a:pt x="4040929" y="564113"/>
                  </a:lnTo>
                  <a:lnTo>
                    <a:pt x="4047946" y="564113"/>
                  </a:lnTo>
                  <a:lnTo>
                    <a:pt x="4047946" y="578845"/>
                  </a:lnTo>
                  <a:lnTo>
                    <a:pt x="4153176" y="578845"/>
                  </a:lnTo>
                  <a:lnTo>
                    <a:pt x="4153176" y="593577"/>
                  </a:lnTo>
                  <a:lnTo>
                    <a:pt x="4230339" y="593577"/>
                  </a:lnTo>
                  <a:lnTo>
                    <a:pt x="4230339" y="608309"/>
                  </a:lnTo>
                  <a:lnTo>
                    <a:pt x="4251389" y="608309"/>
                  </a:lnTo>
                  <a:lnTo>
                    <a:pt x="4251389" y="623030"/>
                  </a:lnTo>
                  <a:lnTo>
                    <a:pt x="4258406" y="623030"/>
                  </a:lnTo>
                  <a:lnTo>
                    <a:pt x="4258406" y="652494"/>
                  </a:lnTo>
                  <a:lnTo>
                    <a:pt x="4314530" y="652494"/>
                  </a:lnTo>
                  <a:lnTo>
                    <a:pt x="4314530" y="667226"/>
                  </a:lnTo>
                  <a:lnTo>
                    <a:pt x="4517973" y="667226"/>
                  </a:lnTo>
                  <a:lnTo>
                    <a:pt x="4517973" y="681958"/>
                  </a:lnTo>
                  <a:lnTo>
                    <a:pt x="4651270" y="681958"/>
                  </a:lnTo>
                  <a:lnTo>
                    <a:pt x="4651270" y="696796"/>
                  </a:lnTo>
                  <a:lnTo>
                    <a:pt x="4721416" y="696796"/>
                  </a:lnTo>
                  <a:lnTo>
                    <a:pt x="4721416" y="711750"/>
                  </a:lnTo>
                  <a:lnTo>
                    <a:pt x="4812623" y="711750"/>
                  </a:lnTo>
                  <a:lnTo>
                    <a:pt x="4812623" y="726588"/>
                  </a:lnTo>
                  <a:lnTo>
                    <a:pt x="4847697" y="726588"/>
                  </a:lnTo>
                  <a:lnTo>
                    <a:pt x="4847697" y="741437"/>
                  </a:lnTo>
                  <a:lnTo>
                    <a:pt x="5044123" y="741437"/>
                  </a:lnTo>
                  <a:lnTo>
                    <a:pt x="5044123" y="756275"/>
                  </a:lnTo>
                  <a:lnTo>
                    <a:pt x="5058157" y="756275"/>
                  </a:lnTo>
                  <a:lnTo>
                    <a:pt x="5058157" y="786183"/>
                  </a:lnTo>
                  <a:lnTo>
                    <a:pt x="5079207" y="786183"/>
                  </a:lnTo>
                  <a:lnTo>
                    <a:pt x="5079207" y="816091"/>
                  </a:lnTo>
                  <a:lnTo>
                    <a:pt x="5142336" y="816091"/>
                  </a:lnTo>
                  <a:lnTo>
                    <a:pt x="5142336" y="831056"/>
                  </a:lnTo>
                  <a:lnTo>
                    <a:pt x="5184437" y="831056"/>
                  </a:lnTo>
                  <a:lnTo>
                    <a:pt x="5184437" y="846011"/>
                  </a:lnTo>
                  <a:lnTo>
                    <a:pt x="5247566" y="846011"/>
                  </a:lnTo>
                  <a:lnTo>
                    <a:pt x="5247566" y="860848"/>
                  </a:lnTo>
                  <a:lnTo>
                    <a:pt x="5359813" y="860848"/>
                  </a:lnTo>
                  <a:lnTo>
                    <a:pt x="5359813" y="876141"/>
                  </a:lnTo>
                  <a:lnTo>
                    <a:pt x="5500127" y="876141"/>
                  </a:lnTo>
                  <a:lnTo>
                    <a:pt x="5500127" y="891540"/>
                  </a:lnTo>
                  <a:lnTo>
                    <a:pt x="5528184" y="891540"/>
                  </a:lnTo>
                  <a:lnTo>
                    <a:pt x="5528184" y="906949"/>
                  </a:lnTo>
                  <a:lnTo>
                    <a:pt x="5605357" y="906949"/>
                  </a:lnTo>
                  <a:lnTo>
                    <a:pt x="5605357" y="922920"/>
                  </a:lnTo>
                  <a:lnTo>
                    <a:pt x="5633414" y="922920"/>
                  </a:lnTo>
                  <a:lnTo>
                    <a:pt x="5633414" y="938774"/>
                  </a:lnTo>
                  <a:lnTo>
                    <a:pt x="5724621" y="938774"/>
                  </a:lnTo>
                  <a:lnTo>
                    <a:pt x="5724621" y="955527"/>
                  </a:lnTo>
                  <a:lnTo>
                    <a:pt x="5857908" y="955527"/>
                  </a:lnTo>
                  <a:lnTo>
                    <a:pt x="5857908" y="973064"/>
                  </a:lnTo>
                  <a:lnTo>
                    <a:pt x="6033294" y="973064"/>
                  </a:lnTo>
                  <a:lnTo>
                    <a:pt x="6033294" y="992632"/>
                  </a:lnTo>
                  <a:lnTo>
                    <a:pt x="6222705" y="992632"/>
                  </a:lnTo>
                  <a:lnTo>
                    <a:pt x="6222705" y="1014222"/>
                  </a:lnTo>
                  <a:lnTo>
                    <a:pt x="6454215" y="1014222"/>
                  </a:lnTo>
                  <a:lnTo>
                    <a:pt x="6454215" y="1038733"/>
                  </a:lnTo>
                  <a:lnTo>
                    <a:pt x="6671692" y="1038733"/>
                  </a:lnTo>
                  <a:lnTo>
                    <a:pt x="6671692" y="1068642"/>
                  </a:lnTo>
                  <a:lnTo>
                    <a:pt x="7064556" y="1068642"/>
                  </a:lnTo>
                  <a:lnTo>
                    <a:pt x="7064556" y="1109006"/>
                  </a:lnTo>
                  <a:lnTo>
                    <a:pt x="8650193" y="1109006"/>
                  </a:lnTo>
                  <a:lnTo>
                    <a:pt x="8650193" y="1359186"/>
                  </a:lnTo>
                  <a:lnTo>
                    <a:pt x="10004172" y="1359186"/>
                  </a:lnTo>
                </a:path>
              </a:pathLst>
            </a:custGeom>
            <a:noFill/>
            <a:ln w="12700" cap="flat">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11" name="Freeform 82">
              <a:extLst>
                <a:ext uri="{FF2B5EF4-FFF2-40B4-BE49-F238E27FC236}">
                  <a16:creationId xmlns:a16="http://schemas.microsoft.com/office/drawing/2014/main" id="{370AD8F3-27A9-2408-707A-393AFF7F4F3D}"/>
                </a:ext>
              </a:extLst>
            </p:cNvPr>
            <p:cNvSpPr/>
            <p:nvPr/>
          </p:nvSpPr>
          <p:spPr>
            <a:xfrm>
              <a:off x="1467653" y="1227009"/>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12" name="Freeform 83">
              <a:extLst>
                <a:ext uri="{FF2B5EF4-FFF2-40B4-BE49-F238E27FC236}">
                  <a16:creationId xmlns:a16="http://schemas.microsoft.com/office/drawing/2014/main" id="{DBC43090-7D81-A07A-EF8F-86AFFB089696}"/>
                </a:ext>
              </a:extLst>
            </p:cNvPr>
            <p:cNvSpPr/>
            <p:nvPr/>
          </p:nvSpPr>
          <p:spPr>
            <a:xfrm>
              <a:off x="1505234" y="1201704"/>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13" name="Freeform 84">
              <a:extLst>
                <a:ext uri="{FF2B5EF4-FFF2-40B4-BE49-F238E27FC236}">
                  <a16:creationId xmlns:a16="http://schemas.microsoft.com/office/drawing/2014/main" id="{6CD1D6D4-8DBE-B467-4774-A281248D21AD}"/>
                </a:ext>
              </a:extLst>
            </p:cNvPr>
            <p:cNvSpPr/>
            <p:nvPr/>
          </p:nvSpPr>
          <p:spPr>
            <a:xfrm>
              <a:off x="1474670" y="1227009"/>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14" name="Freeform 85">
              <a:extLst>
                <a:ext uri="{FF2B5EF4-FFF2-40B4-BE49-F238E27FC236}">
                  <a16:creationId xmlns:a16="http://schemas.microsoft.com/office/drawing/2014/main" id="{8653F6EE-AC08-BA67-E62B-84FCF59CF24F}"/>
                </a:ext>
              </a:extLst>
            </p:cNvPr>
            <p:cNvSpPr/>
            <p:nvPr/>
          </p:nvSpPr>
          <p:spPr>
            <a:xfrm>
              <a:off x="1512251" y="1201704"/>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15" name="Freeform 86">
              <a:extLst>
                <a:ext uri="{FF2B5EF4-FFF2-40B4-BE49-F238E27FC236}">
                  <a16:creationId xmlns:a16="http://schemas.microsoft.com/office/drawing/2014/main" id="{5093B733-62EE-BDFC-648E-BE90BB32D70A}"/>
                </a:ext>
              </a:extLst>
            </p:cNvPr>
            <p:cNvSpPr/>
            <p:nvPr/>
          </p:nvSpPr>
          <p:spPr>
            <a:xfrm>
              <a:off x="1593933" y="1227009"/>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16" name="Freeform 87">
              <a:extLst>
                <a:ext uri="{FF2B5EF4-FFF2-40B4-BE49-F238E27FC236}">
                  <a16:creationId xmlns:a16="http://schemas.microsoft.com/office/drawing/2014/main" id="{69D2853A-D071-9B03-EF99-9CB56EDA331D}"/>
                </a:ext>
              </a:extLst>
            </p:cNvPr>
            <p:cNvSpPr/>
            <p:nvPr/>
          </p:nvSpPr>
          <p:spPr>
            <a:xfrm>
              <a:off x="1631515" y="1201704"/>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17" name="Freeform 88">
              <a:extLst>
                <a:ext uri="{FF2B5EF4-FFF2-40B4-BE49-F238E27FC236}">
                  <a16:creationId xmlns:a16="http://schemas.microsoft.com/office/drawing/2014/main" id="{2712C8E5-0FF7-3DC8-F785-DA4F35C29BEF}"/>
                </a:ext>
              </a:extLst>
            </p:cNvPr>
            <p:cNvSpPr/>
            <p:nvPr/>
          </p:nvSpPr>
          <p:spPr>
            <a:xfrm>
              <a:off x="1614973" y="1240947"/>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18" name="Freeform 89">
              <a:extLst>
                <a:ext uri="{FF2B5EF4-FFF2-40B4-BE49-F238E27FC236}">
                  <a16:creationId xmlns:a16="http://schemas.microsoft.com/office/drawing/2014/main" id="{599715F9-D7EC-B698-F696-E7487F4931CA}"/>
                </a:ext>
              </a:extLst>
            </p:cNvPr>
            <p:cNvSpPr/>
            <p:nvPr/>
          </p:nvSpPr>
          <p:spPr>
            <a:xfrm>
              <a:off x="1652554" y="1215653"/>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19" name="Freeform 90">
              <a:extLst>
                <a:ext uri="{FF2B5EF4-FFF2-40B4-BE49-F238E27FC236}">
                  <a16:creationId xmlns:a16="http://schemas.microsoft.com/office/drawing/2014/main" id="{0BC8E657-2FD0-EDFA-1B95-C8D5050476A0}"/>
                </a:ext>
              </a:extLst>
            </p:cNvPr>
            <p:cNvSpPr/>
            <p:nvPr/>
          </p:nvSpPr>
          <p:spPr>
            <a:xfrm>
              <a:off x="2316585" y="1269057"/>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20" name="Freeform 91">
              <a:extLst>
                <a:ext uri="{FF2B5EF4-FFF2-40B4-BE49-F238E27FC236}">
                  <a16:creationId xmlns:a16="http://schemas.microsoft.com/office/drawing/2014/main" id="{D753CBE3-6A18-C648-BEC1-0EB33AB4C898}"/>
                </a:ext>
              </a:extLst>
            </p:cNvPr>
            <p:cNvSpPr/>
            <p:nvPr/>
          </p:nvSpPr>
          <p:spPr>
            <a:xfrm>
              <a:off x="2354166" y="1243763"/>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21" name="Freeform 92">
              <a:extLst>
                <a:ext uri="{FF2B5EF4-FFF2-40B4-BE49-F238E27FC236}">
                  <a16:creationId xmlns:a16="http://schemas.microsoft.com/office/drawing/2014/main" id="{313EC52E-DE31-9058-E582-88FF4BE23858}"/>
                </a:ext>
              </a:extLst>
            </p:cNvPr>
            <p:cNvSpPr/>
            <p:nvPr/>
          </p:nvSpPr>
          <p:spPr>
            <a:xfrm>
              <a:off x="2428831" y="1269057"/>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22" name="Freeform 93">
              <a:extLst>
                <a:ext uri="{FF2B5EF4-FFF2-40B4-BE49-F238E27FC236}">
                  <a16:creationId xmlns:a16="http://schemas.microsoft.com/office/drawing/2014/main" id="{F2F9A576-4375-26AB-81A4-E940F2EE168C}"/>
                </a:ext>
              </a:extLst>
            </p:cNvPr>
            <p:cNvSpPr/>
            <p:nvPr/>
          </p:nvSpPr>
          <p:spPr>
            <a:xfrm>
              <a:off x="2466413" y="1243763"/>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23" name="Freeform 94">
              <a:extLst>
                <a:ext uri="{FF2B5EF4-FFF2-40B4-BE49-F238E27FC236}">
                  <a16:creationId xmlns:a16="http://schemas.microsoft.com/office/drawing/2014/main" id="{BC5075F8-8EC3-DB67-F0C9-9E708DAE51D2}"/>
                </a:ext>
              </a:extLst>
            </p:cNvPr>
            <p:cNvSpPr/>
            <p:nvPr/>
          </p:nvSpPr>
          <p:spPr>
            <a:xfrm>
              <a:off x="2527045" y="1269057"/>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24" name="Freeform 95">
              <a:extLst>
                <a:ext uri="{FF2B5EF4-FFF2-40B4-BE49-F238E27FC236}">
                  <a16:creationId xmlns:a16="http://schemas.microsoft.com/office/drawing/2014/main" id="{E9D71BAE-B169-993C-6E4E-4D303EF6391E}"/>
                </a:ext>
              </a:extLst>
            </p:cNvPr>
            <p:cNvSpPr/>
            <p:nvPr/>
          </p:nvSpPr>
          <p:spPr>
            <a:xfrm>
              <a:off x="2564626" y="1243763"/>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25" name="Freeform 96">
              <a:extLst>
                <a:ext uri="{FF2B5EF4-FFF2-40B4-BE49-F238E27FC236}">
                  <a16:creationId xmlns:a16="http://schemas.microsoft.com/office/drawing/2014/main" id="{91A43A33-7967-CB8F-D0D1-0442BDEEE9E8}"/>
                </a:ext>
              </a:extLst>
            </p:cNvPr>
            <p:cNvSpPr/>
            <p:nvPr/>
          </p:nvSpPr>
          <p:spPr>
            <a:xfrm>
              <a:off x="2541068" y="1269057"/>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26" name="Freeform 97">
              <a:extLst>
                <a:ext uri="{FF2B5EF4-FFF2-40B4-BE49-F238E27FC236}">
                  <a16:creationId xmlns:a16="http://schemas.microsoft.com/office/drawing/2014/main" id="{16ABC3DB-5A00-C673-D1BD-B805FA2AF3FD}"/>
                </a:ext>
              </a:extLst>
            </p:cNvPr>
            <p:cNvSpPr/>
            <p:nvPr/>
          </p:nvSpPr>
          <p:spPr>
            <a:xfrm>
              <a:off x="2578660" y="1243763"/>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27" name="Freeform 98">
              <a:extLst>
                <a:ext uri="{FF2B5EF4-FFF2-40B4-BE49-F238E27FC236}">
                  <a16:creationId xmlns:a16="http://schemas.microsoft.com/office/drawing/2014/main" id="{9B137DCA-0ED8-CD8E-ABD1-05BA20B51F8C}"/>
                </a:ext>
              </a:extLst>
            </p:cNvPr>
            <p:cNvSpPr/>
            <p:nvPr/>
          </p:nvSpPr>
          <p:spPr>
            <a:xfrm>
              <a:off x="2898858" y="132618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28" name="Freeform 99">
              <a:extLst>
                <a:ext uri="{FF2B5EF4-FFF2-40B4-BE49-F238E27FC236}">
                  <a16:creationId xmlns:a16="http://schemas.microsoft.com/office/drawing/2014/main" id="{70A673B5-3F99-7278-6945-F55EFD097119}"/>
                </a:ext>
              </a:extLst>
            </p:cNvPr>
            <p:cNvSpPr/>
            <p:nvPr/>
          </p:nvSpPr>
          <p:spPr>
            <a:xfrm>
              <a:off x="2936440" y="130088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29" name="Freeform 100">
              <a:extLst>
                <a:ext uri="{FF2B5EF4-FFF2-40B4-BE49-F238E27FC236}">
                  <a16:creationId xmlns:a16="http://schemas.microsoft.com/office/drawing/2014/main" id="{4BD522DA-0152-41E5-C979-BDB3F33E38DF}"/>
                </a:ext>
              </a:extLst>
            </p:cNvPr>
            <p:cNvSpPr/>
            <p:nvPr/>
          </p:nvSpPr>
          <p:spPr>
            <a:xfrm>
              <a:off x="3249622" y="1354856"/>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30" name="Freeform 101">
              <a:extLst>
                <a:ext uri="{FF2B5EF4-FFF2-40B4-BE49-F238E27FC236}">
                  <a16:creationId xmlns:a16="http://schemas.microsoft.com/office/drawing/2014/main" id="{64C4506C-6FC4-B606-B57C-E94040C17079}"/>
                </a:ext>
              </a:extLst>
            </p:cNvPr>
            <p:cNvSpPr/>
            <p:nvPr/>
          </p:nvSpPr>
          <p:spPr>
            <a:xfrm>
              <a:off x="3287203" y="132955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31" name="Freeform 102">
              <a:extLst>
                <a:ext uri="{FF2B5EF4-FFF2-40B4-BE49-F238E27FC236}">
                  <a16:creationId xmlns:a16="http://schemas.microsoft.com/office/drawing/2014/main" id="{EFEA24C6-3D44-E6F6-07DE-18B147B5C343}"/>
                </a:ext>
              </a:extLst>
            </p:cNvPr>
            <p:cNvSpPr/>
            <p:nvPr/>
          </p:nvSpPr>
          <p:spPr>
            <a:xfrm>
              <a:off x="4238793" y="1455599"/>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32" name="Freeform 103">
              <a:extLst>
                <a:ext uri="{FF2B5EF4-FFF2-40B4-BE49-F238E27FC236}">
                  <a16:creationId xmlns:a16="http://schemas.microsoft.com/office/drawing/2014/main" id="{4362251B-9B35-15A3-E954-E6708E79044A}"/>
                </a:ext>
              </a:extLst>
            </p:cNvPr>
            <p:cNvSpPr/>
            <p:nvPr/>
          </p:nvSpPr>
          <p:spPr>
            <a:xfrm>
              <a:off x="4276375" y="1430304"/>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33" name="Freeform 104">
              <a:extLst>
                <a:ext uri="{FF2B5EF4-FFF2-40B4-BE49-F238E27FC236}">
                  <a16:creationId xmlns:a16="http://schemas.microsoft.com/office/drawing/2014/main" id="{D7DE9872-D734-45AC-DEAB-8DDB53473DB5}"/>
                </a:ext>
              </a:extLst>
            </p:cNvPr>
            <p:cNvSpPr/>
            <p:nvPr/>
          </p:nvSpPr>
          <p:spPr>
            <a:xfrm>
              <a:off x="4308950" y="146999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34" name="Freeform 105">
              <a:extLst>
                <a:ext uri="{FF2B5EF4-FFF2-40B4-BE49-F238E27FC236}">
                  <a16:creationId xmlns:a16="http://schemas.microsoft.com/office/drawing/2014/main" id="{121153F9-6851-8C00-8E77-DF91B2F2E637}"/>
                </a:ext>
              </a:extLst>
            </p:cNvPr>
            <p:cNvSpPr/>
            <p:nvPr/>
          </p:nvSpPr>
          <p:spPr>
            <a:xfrm>
              <a:off x="4346532" y="144469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35" name="Freeform 106">
              <a:extLst>
                <a:ext uri="{FF2B5EF4-FFF2-40B4-BE49-F238E27FC236}">
                  <a16:creationId xmlns:a16="http://schemas.microsoft.com/office/drawing/2014/main" id="{DE294819-2D49-10C9-848F-086EF39DBF2E}"/>
                </a:ext>
              </a:extLst>
            </p:cNvPr>
            <p:cNvSpPr/>
            <p:nvPr/>
          </p:nvSpPr>
          <p:spPr>
            <a:xfrm>
              <a:off x="4512394" y="15136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36" name="Freeform 107">
              <a:extLst>
                <a:ext uri="{FF2B5EF4-FFF2-40B4-BE49-F238E27FC236}">
                  <a16:creationId xmlns:a16="http://schemas.microsoft.com/office/drawing/2014/main" id="{0D501B8F-31E7-B918-2876-63AA3DA1C1B0}"/>
                </a:ext>
              </a:extLst>
            </p:cNvPr>
            <p:cNvSpPr/>
            <p:nvPr/>
          </p:nvSpPr>
          <p:spPr>
            <a:xfrm>
              <a:off x="4549975" y="1488322"/>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37" name="Freeform 108">
              <a:extLst>
                <a:ext uri="{FF2B5EF4-FFF2-40B4-BE49-F238E27FC236}">
                  <a16:creationId xmlns:a16="http://schemas.microsoft.com/office/drawing/2014/main" id="{39E5A313-6A87-A7BE-E0A3-5056441EE98B}"/>
                </a:ext>
              </a:extLst>
            </p:cNvPr>
            <p:cNvSpPr/>
            <p:nvPr/>
          </p:nvSpPr>
          <p:spPr>
            <a:xfrm>
              <a:off x="4982421" y="1673965"/>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38" name="Freeform 109">
              <a:extLst>
                <a:ext uri="{FF2B5EF4-FFF2-40B4-BE49-F238E27FC236}">
                  <a16:creationId xmlns:a16="http://schemas.microsoft.com/office/drawing/2014/main" id="{1FCB2D8B-FF49-D9E8-260A-96CA3A25E8CE}"/>
                </a:ext>
              </a:extLst>
            </p:cNvPr>
            <p:cNvSpPr/>
            <p:nvPr/>
          </p:nvSpPr>
          <p:spPr>
            <a:xfrm>
              <a:off x="5020002" y="16486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39" name="Freeform 110">
              <a:extLst>
                <a:ext uri="{FF2B5EF4-FFF2-40B4-BE49-F238E27FC236}">
                  <a16:creationId xmlns:a16="http://schemas.microsoft.com/office/drawing/2014/main" id="{666478DB-519D-66E6-65CA-6538C9080BCA}"/>
                </a:ext>
              </a:extLst>
            </p:cNvPr>
            <p:cNvSpPr/>
            <p:nvPr/>
          </p:nvSpPr>
          <p:spPr>
            <a:xfrm>
              <a:off x="5431408" y="1776507"/>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40" name="Freeform 111">
              <a:extLst>
                <a:ext uri="{FF2B5EF4-FFF2-40B4-BE49-F238E27FC236}">
                  <a16:creationId xmlns:a16="http://schemas.microsoft.com/office/drawing/2014/main" id="{F74CA73B-77B0-D700-74F0-A6EE2866CDF0}"/>
                </a:ext>
              </a:extLst>
            </p:cNvPr>
            <p:cNvSpPr/>
            <p:nvPr/>
          </p:nvSpPr>
          <p:spPr>
            <a:xfrm>
              <a:off x="5468989" y="1751212"/>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41" name="Freeform 112">
              <a:extLst>
                <a:ext uri="{FF2B5EF4-FFF2-40B4-BE49-F238E27FC236}">
                  <a16:creationId xmlns:a16="http://schemas.microsoft.com/office/drawing/2014/main" id="{AC72677B-1EA1-38C8-B990-C113F30F4470}"/>
                </a:ext>
              </a:extLst>
            </p:cNvPr>
            <p:cNvSpPr/>
            <p:nvPr/>
          </p:nvSpPr>
          <p:spPr>
            <a:xfrm>
              <a:off x="5950542" y="1894236"/>
              <a:ext cx="75173" cy="10583"/>
            </a:xfrm>
            <a:custGeom>
              <a:avLst/>
              <a:gdLst>
                <a:gd name="connsiteX0" fmla="*/ 0 w 75173"/>
                <a:gd name="connsiteY0" fmla="*/ 0 h 10583"/>
                <a:gd name="connsiteX1" fmla="*/ 75174 w 75173"/>
                <a:gd name="connsiteY1" fmla="*/ 0 h 10583"/>
              </a:gdLst>
              <a:ahLst/>
              <a:cxnLst>
                <a:cxn ang="0">
                  <a:pos x="connsiteX0" y="connsiteY0"/>
                </a:cxn>
                <a:cxn ang="0">
                  <a:pos x="connsiteX1" y="connsiteY1"/>
                </a:cxn>
              </a:cxnLst>
              <a:rect l="l" t="t" r="r" b="b"/>
              <a:pathLst>
                <a:path w="75173" h="10583">
                  <a:moveTo>
                    <a:pt x="0" y="0"/>
                  </a:moveTo>
                  <a:lnTo>
                    <a:pt x="75174"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42" name="Freeform 113">
              <a:extLst>
                <a:ext uri="{FF2B5EF4-FFF2-40B4-BE49-F238E27FC236}">
                  <a16:creationId xmlns:a16="http://schemas.microsoft.com/office/drawing/2014/main" id="{22B72010-C8C4-C1D2-A983-BDCDB4F07E1A}"/>
                </a:ext>
              </a:extLst>
            </p:cNvPr>
            <p:cNvSpPr/>
            <p:nvPr/>
          </p:nvSpPr>
          <p:spPr>
            <a:xfrm>
              <a:off x="5988123" y="186893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43" name="Freeform 114">
              <a:extLst>
                <a:ext uri="{FF2B5EF4-FFF2-40B4-BE49-F238E27FC236}">
                  <a16:creationId xmlns:a16="http://schemas.microsoft.com/office/drawing/2014/main" id="{1450C079-106F-B648-26F6-B3264765B364}"/>
                </a:ext>
              </a:extLst>
            </p:cNvPr>
            <p:cNvSpPr/>
            <p:nvPr/>
          </p:nvSpPr>
          <p:spPr>
            <a:xfrm>
              <a:off x="5978609" y="1908968"/>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44" name="Freeform 115">
              <a:extLst>
                <a:ext uri="{FF2B5EF4-FFF2-40B4-BE49-F238E27FC236}">
                  <a16:creationId xmlns:a16="http://schemas.microsoft.com/office/drawing/2014/main" id="{65C7A2D5-3A98-5298-DF3B-BA15BE9AF28D}"/>
                </a:ext>
              </a:extLst>
            </p:cNvPr>
            <p:cNvSpPr/>
            <p:nvPr/>
          </p:nvSpPr>
          <p:spPr>
            <a:xfrm>
              <a:off x="6016190" y="1883663"/>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45" name="Freeform 116">
              <a:extLst>
                <a:ext uri="{FF2B5EF4-FFF2-40B4-BE49-F238E27FC236}">
                  <a16:creationId xmlns:a16="http://schemas.microsoft.com/office/drawing/2014/main" id="{12AEF59A-151C-E2D8-85DD-2D722F306EFA}"/>
                </a:ext>
              </a:extLst>
            </p:cNvPr>
            <p:cNvSpPr/>
            <p:nvPr/>
          </p:nvSpPr>
          <p:spPr>
            <a:xfrm>
              <a:off x="6511776" y="1983284"/>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46" name="Freeform 117">
              <a:extLst>
                <a:ext uri="{FF2B5EF4-FFF2-40B4-BE49-F238E27FC236}">
                  <a16:creationId xmlns:a16="http://schemas.microsoft.com/office/drawing/2014/main" id="{A1B361C9-2899-E4EB-BC88-C66B129F63B9}"/>
                </a:ext>
              </a:extLst>
            </p:cNvPr>
            <p:cNvSpPr/>
            <p:nvPr/>
          </p:nvSpPr>
          <p:spPr>
            <a:xfrm>
              <a:off x="6549357" y="195799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47" name="Freeform 118">
              <a:extLst>
                <a:ext uri="{FF2B5EF4-FFF2-40B4-BE49-F238E27FC236}">
                  <a16:creationId xmlns:a16="http://schemas.microsoft.com/office/drawing/2014/main" id="{DFA8B923-B1E7-158A-ECA6-FB3F1A8D8F0F}"/>
                </a:ext>
              </a:extLst>
            </p:cNvPr>
            <p:cNvSpPr/>
            <p:nvPr/>
          </p:nvSpPr>
          <p:spPr>
            <a:xfrm>
              <a:off x="6757309" y="2087858"/>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48" name="Freeform 119">
              <a:extLst>
                <a:ext uri="{FF2B5EF4-FFF2-40B4-BE49-F238E27FC236}">
                  <a16:creationId xmlns:a16="http://schemas.microsoft.com/office/drawing/2014/main" id="{C9B509DD-8458-E439-A0B3-DAD8713E3AC4}"/>
                </a:ext>
              </a:extLst>
            </p:cNvPr>
            <p:cNvSpPr/>
            <p:nvPr/>
          </p:nvSpPr>
          <p:spPr>
            <a:xfrm>
              <a:off x="6794901" y="2062553"/>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49" name="Freeform 120">
              <a:extLst>
                <a:ext uri="{FF2B5EF4-FFF2-40B4-BE49-F238E27FC236}">
                  <a16:creationId xmlns:a16="http://schemas.microsoft.com/office/drawing/2014/main" id="{F2F0306F-AFF9-82DB-136C-ADAB4DD9646D}"/>
                </a:ext>
              </a:extLst>
            </p:cNvPr>
            <p:cNvSpPr/>
            <p:nvPr/>
          </p:nvSpPr>
          <p:spPr>
            <a:xfrm>
              <a:off x="6785376" y="2087858"/>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50" name="Freeform 121">
              <a:extLst>
                <a:ext uri="{FF2B5EF4-FFF2-40B4-BE49-F238E27FC236}">
                  <a16:creationId xmlns:a16="http://schemas.microsoft.com/office/drawing/2014/main" id="{932242B7-1AA6-DBAC-5BEA-BEDB619498B1}"/>
                </a:ext>
              </a:extLst>
            </p:cNvPr>
            <p:cNvSpPr/>
            <p:nvPr/>
          </p:nvSpPr>
          <p:spPr>
            <a:xfrm>
              <a:off x="6822958" y="2062553"/>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51" name="Freeform 122">
              <a:extLst>
                <a:ext uri="{FF2B5EF4-FFF2-40B4-BE49-F238E27FC236}">
                  <a16:creationId xmlns:a16="http://schemas.microsoft.com/office/drawing/2014/main" id="{67312674-D23E-C360-DDA8-2E7B458FC174}"/>
                </a:ext>
              </a:extLst>
            </p:cNvPr>
            <p:cNvSpPr/>
            <p:nvPr/>
          </p:nvSpPr>
          <p:spPr>
            <a:xfrm>
              <a:off x="6813433" y="2087858"/>
              <a:ext cx="75173" cy="10583"/>
            </a:xfrm>
            <a:custGeom>
              <a:avLst/>
              <a:gdLst>
                <a:gd name="connsiteX0" fmla="*/ 0 w 75173"/>
                <a:gd name="connsiteY0" fmla="*/ 0 h 10583"/>
                <a:gd name="connsiteX1" fmla="*/ 75174 w 75173"/>
                <a:gd name="connsiteY1" fmla="*/ 0 h 10583"/>
              </a:gdLst>
              <a:ahLst/>
              <a:cxnLst>
                <a:cxn ang="0">
                  <a:pos x="connsiteX0" y="connsiteY0"/>
                </a:cxn>
                <a:cxn ang="0">
                  <a:pos x="connsiteX1" y="connsiteY1"/>
                </a:cxn>
              </a:cxnLst>
              <a:rect l="l" t="t" r="r" b="b"/>
              <a:pathLst>
                <a:path w="75173" h="10583">
                  <a:moveTo>
                    <a:pt x="0" y="0"/>
                  </a:moveTo>
                  <a:lnTo>
                    <a:pt x="75174"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52" name="Freeform 123">
              <a:extLst>
                <a:ext uri="{FF2B5EF4-FFF2-40B4-BE49-F238E27FC236}">
                  <a16:creationId xmlns:a16="http://schemas.microsoft.com/office/drawing/2014/main" id="{12DF444E-683D-C856-8B3D-3A397C759ECF}"/>
                </a:ext>
              </a:extLst>
            </p:cNvPr>
            <p:cNvSpPr/>
            <p:nvPr/>
          </p:nvSpPr>
          <p:spPr>
            <a:xfrm>
              <a:off x="6851025" y="2062553"/>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53" name="Freeform 124">
              <a:extLst>
                <a:ext uri="{FF2B5EF4-FFF2-40B4-BE49-F238E27FC236}">
                  <a16:creationId xmlns:a16="http://schemas.microsoft.com/office/drawing/2014/main" id="{C0369D68-6AF1-7A6B-675E-207362AA73D2}"/>
                </a:ext>
              </a:extLst>
            </p:cNvPr>
            <p:cNvSpPr/>
            <p:nvPr/>
          </p:nvSpPr>
          <p:spPr>
            <a:xfrm>
              <a:off x="6820449" y="2103151"/>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54" name="Freeform 125">
              <a:extLst>
                <a:ext uri="{FF2B5EF4-FFF2-40B4-BE49-F238E27FC236}">
                  <a16:creationId xmlns:a16="http://schemas.microsoft.com/office/drawing/2014/main" id="{1AC89D5B-0274-A22E-C451-54C67E971C8D}"/>
                </a:ext>
              </a:extLst>
            </p:cNvPr>
            <p:cNvSpPr/>
            <p:nvPr/>
          </p:nvSpPr>
          <p:spPr>
            <a:xfrm>
              <a:off x="6858031" y="2077846"/>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55" name="Freeform 126">
              <a:extLst>
                <a:ext uri="{FF2B5EF4-FFF2-40B4-BE49-F238E27FC236}">
                  <a16:creationId xmlns:a16="http://schemas.microsoft.com/office/drawing/2014/main" id="{7967BFB0-B2BC-D402-91F9-E34B1A3ED9D4}"/>
                </a:ext>
              </a:extLst>
            </p:cNvPr>
            <p:cNvSpPr/>
            <p:nvPr/>
          </p:nvSpPr>
          <p:spPr>
            <a:xfrm>
              <a:off x="6834483" y="210315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56" name="Freeform 127">
              <a:extLst>
                <a:ext uri="{FF2B5EF4-FFF2-40B4-BE49-F238E27FC236}">
                  <a16:creationId xmlns:a16="http://schemas.microsoft.com/office/drawing/2014/main" id="{172F0C4B-130C-9D0A-7BB6-863B07068BC7}"/>
                </a:ext>
              </a:extLst>
            </p:cNvPr>
            <p:cNvSpPr/>
            <p:nvPr/>
          </p:nvSpPr>
          <p:spPr>
            <a:xfrm>
              <a:off x="6872064" y="2077846"/>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57" name="Freeform 128">
              <a:extLst>
                <a:ext uri="{FF2B5EF4-FFF2-40B4-BE49-F238E27FC236}">
                  <a16:creationId xmlns:a16="http://schemas.microsoft.com/office/drawing/2014/main" id="{7A4DDDB6-1A1F-F2D5-21B4-E68513B337C1}"/>
                </a:ext>
              </a:extLst>
            </p:cNvPr>
            <p:cNvSpPr/>
            <p:nvPr/>
          </p:nvSpPr>
          <p:spPr>
            <a:xfrm>
              <a:off x="6869556" y="2103151"/>
              <a:ext cx="75173" cy="10583"/>
            </a:xfrm>
            <a:custGeom>
              <a:avLst/>
              <a:gdLst>
                <a:gd name="connsiteX0" fmla="*/ 0 w 75173"/>
                <a:gd name="connsiteY0" fmla="*/ 0 h 10583"/>
                <a:gd name="connsiteX1" fmla="*/ 75174 w 75173"/>
                <a:gd name="connsiteY1" fmla="*/ 0 h 10583"/>
              </a:gdLst>
              <a:ahLst/>
              <a:cxnLst>
                <a:cxn ang="0">
                  <a:pos x="connsiteX0" y="connsiteY0"/>
                </a:cxn>
                <a:cxn ang="0">
                  <a:pos x="connsiteX1" y="connsiteY1"/>
                </a:cxn>
              </a:cxnLst>
              <a:rect l="l" t="t" r="r" b="b"/>
              <a:pathLst>
                <a:path w="75173" h="10583">
                  <a:moveTo>
                    <a:pt x="0" y="0"/>
                  </a:moveTo>
                  <a:lnTo>
                    <a:pt x="75174"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58" name="Freeform 129">
              <a:extLst>
                <a:ext uri="{FF2B5EF4-FFF2-40B4-BE49-F238E27FC236}">
                  <a16:creationId xmlns:a16="http://schemas.microsoft.com/office/drawing/2014/main" id="{FED5B428-6EA4-224B-B000-A173E0D909CA}"/>
                </a:ext>
              </a:extLst>
            </p:cNvPr>
            <p:cNvSpPr/>
            <p:nvPr/>
          </p:nvSpPr>
          <p:spPr>
            <a:xfrm>
              <a:off x="6907137" y="2077846"/>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59" name="Freeform 130">
              <a:extLst>
                <a:ext uri="{FF2B5EF4-FFF2-40B4-BE49-F238E27FC236}">
                  <a16:creationId xmlns:a16="http://schemas.microsoft.com/office/drawing/2014/main" id="{3CD3B959-BB34-EE58-AEBE-C5F7F00FC1C6}"/>
                </a:ext>
              </a:extLst>
            </p:cNvPr>
            <p:cNvSpPr/>
            <p:nvPr/>
          </p:nvSpPr>
          <p:spPr>
            <a:xfrm>
              <a:off x="7002853" y="2133959"/>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60" name="Freeform 131">
              <a:extLst>
                <a:ext uri="{FF2B5EF4-FFF2-40B4-BE49-F238E27FC236}">
                  <a16:creationId xmlns:a16="http://schemas.microsoft.com/office/drawing/2014/main" id="{1474BC58-72F5-6580-83C8-B5DA2018B8E9}"/>
                </a:ext>
              </a:extLst>
            </p:cNvPr>
            <p:cNvSpPr/>
            <p:nvPr/>
          </p:nvSpPr>
          <p:spPr>
            <a:xfrm>
              <a:off x="7040435" y="2108654"/>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61" name="Freeform 132">
              <a:extLst>
                <a:ext uri="{FF2B5EF4-FFF2-40B4-BE49-F238E27FC236}">
                  <a16:creationId xmlns:a16="http://schemas.microsoft.com/office/drawing/2014/main" id="{16A2C062-C36E-A0CE-4673-E97FAC7657E8}"/>
                </a:ext>
              </a:extLst>
            </p:cNvPr>
            <p:cNvSpPr/>
            <p:nvPr/>
          </p:nvSpPr>
          <p:spPr>
            <a:xfrm>
              <a:off x="7009870" y="2133959"/>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62" name="Freeform 133">
              <a:extLst>
                <a:ext uri="{FF2B5EF4-FFF2-40B4-BE49-F238E27FC236}">
                  <a16:creationId xmlns:a16="http://schemas.microsoft.com/office/drawing/2014/main" id="{0B06043F-C79E-4494-4196-A8C1044B4D90}"/>
                </a:ext>
              </a:extLst>
            </p:cNvPr>
            <p:cNvSpPr/>
            <p:nvPr/>
          </p:nvSpPr>
          <p:spPr>
            <a:xfrm>
              <a:off x="7047451" y="2108654"/>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63" name="Freeform 134">
              <a:extLst>
                <a:ext uri="{FF2B5EF4-FFF2-40B4-BE49-F238E27FC236}">
                  <a16:creationId xmlns:a16="http://schemas.microsoft.com/office/drawing/2014/main" id="{CDAA7A91-9E1B-0ECA-4DD0-90CBCA118D35}"/>
                </a:ext>
              </a:extLst>
            </p:cNvPr>
            <p:cNvSpPr/>
            <p:nvPr/>
          </p:nvSpPr>
          <p:spPr>
            <a:xfrm>
              <a:off x="7023903" y="2133959"/>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64" name="Freeform 135">
              <a:extLst>
                <a:ext uri="{FF2B5EF4-FFF2-40B4-BE49-F238E27FC236}">
                  <a16:creationId xmlns:a16="http://schemas.microsoft.com/office/drawing/2014/main" id="{84D6E0D4-C271-1D7C-BC78-150FC89B260C}"/>
                </a:ext>
              </a:extLst>
            </p:cNvPr>
            <p:cNvSpPr/>
            <p:nvPr/>
          </p:nvSpPr>
          <p:spPr>
            <a:xfrm>
              <a:off x="7061485" y="2108654"/>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65" name="Freeform 136">
              <a:extLst>
                <a:ext uri="{FF2B5EF4-FFF2-40B4-BE49-F238E27FC236}">
                  <a16:creationId xmlns:a16="http://schemas.microsoft.com/office/drawing/2014/main" id="{B5C6D14F-2D24-2622-E5C1-21E1E0E95C4B}"/>
                </a:ext>
              </a:extLst>
            </p:cNvPr>
            <p:cNvSpPr/>
            <p:nvPr/>
          </p:nvSpPr>
          <p:spPr>
            <a:xfrm>
              <a:off x="7023903" y="2133959"/>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66" name="Freeform 137">
              <a:extLst>
                <a:ext uri="{FF2B5EF4-FFF2-40B4-BE49-F238E27FC236}">
                  <a16:creationId xmlns:a16="http://schemas.microsoft.com/office/drawing/2014/main" id="{B6D70FA3-BDFF-259D-0244-1A73291326C8}"/>
                </a:ext>
              </a:extLst>
            </p:cNvPr>
            <p:cNvSpPr/>
            <p:nvPr/>
          </p:nvSpPr>
          <p:spPr>
            <a:xfrm>
              <a:off x="7061485" y="2108654"/>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67" name="Freeform 138">
              <a:extLst>
                <a:ext uri="{FF2B5EF4-FFF2-40B4-BE49-F238E27FC236}">
                  <a16:creationId xmlns:a16="http://schemas.microsoft.com/office/drawing/2014/main" id="{971931FB-959D-A548-17C7-D7FAA5B08405}"/>
                </a:ext>
              </a:extLst>
            </p:cNvPr>
            <p:cNvSpPr/>
            <p:nvPr/>
          </p:nvSpPr>
          <p:spPr>
            <a:xfrm>
              <a:off x="7030910" y="2133959"/>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68" name="Freeform 139">
              <a:extLst>
                <a:ext uri="{FF2B5EF4-FFF2-40B4-BE49-F238E27FC236}">
                  <a16:creationId xmlns:a16="http://schemas.microsoft.com/office/drawing/2014/main" id="{81F51CE0-514D-F840-11FA-B9450B7E53BA}"/>
                </a:ext>
              </a:extLst>
            </p:cNvPr>
            <p:cNvSpPr/>
            <p:nvPr/>
          </p:nvSpPr>
          <p:spPr>
            <a:xfrm>
              <a:off x="7068502" y="2108654"/>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69" name="Freeform 140">
              <a:extLst>
                <a:ext uri="{FF2B5EF4-FFF2-40B4-BE49-F238E27FC236}">
                  <a16:creationId xmlns:a16="http://schemas.microsoft.com/office/drawing/2014/main" id="{811154AD-6754-0C6A-CF96-89FD31AFEC02}"/>
                </a:ext>
              </a:extLst>
            </p:cNvPr>
            <p:cNvSpPr/>
            <p:nvPr/>
          </p:nvSpPr>
          <p:spPr>
            <a:xfrm>
              <a:off x="7094050" y="2165783"/>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70" name="Freeform 141">
              <a:extLst>
                <a:ext uri="{FF2B5EF4-FFF2-40B4-BE49-F238E27FC236}">
                  <a16:creationId xmlns:a16="http://schemas.microsoft.com/office/drawing/2014/main" id="{9AE5577D-D041-1956-7B0C-8AE88FEFC33C}"/>
                </a:ext>
              </a:extLst>
            </p:cNvPr>
            <p:cNvSpPr/>
            <p:nvPr/>
          </p:nvSpPr>
          <p:spPr>
            <a:xfrm>
              <a:off x="7131631" y="214047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71" name="Freeform 142">
              <a:extLst>
                <a:ext uri="{FF2B5EF4-FFF2-40B4-BE49-F238E27FC236}">
                  <a16:creationId xmlns:a16="http://schemas.microsoft.com/office/drawing/2014/main" id="{49AFF029-092B-F2F7-E488-C78C2FA76DAD}"/>
                </a:ext>
              </a:extLst>
            </p:cNvPr>
            <p:cNvSpPr/>
            <p:nvPr/>
          </p:nvSpPr>
          <p:spPr>
            <a:xfrm>
              <a:off x="7108083" y="2165783"/>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72" name="Freeform 143">
              <a:extLst>
                <a:ext uri="{FF2B5EF4-FFF2-40B4-BE49-F238E27FC236}">
                  <a16:creationId xmlns:a16="http://schemas.microsoft.com/office/drawing/2014/main" id="{AB8C2274-C45A-0B4B-BD14-1E3D31FDEACC}"/>
                </a:ext>
              </a:extLst>
            </p:cNvPr>
            <p:cNvSpPr/>
            <p:nvPr/>
          </p:nvSpPr>
          <p:spPr>
            <a:xfrm>
              <a:off x="7145665" y="214047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73" name="Freeform 144">
              <a:extLst>
                <a:ext uri="{FF2B5EF4-FFF2-40B4-BE49-F238E27FC236}">
                  <a16:creationId xmlns:a16="http://schemas.microsoft.com/office/drawing/2014/main" id="{B81B5D16-2C4A-AEB2-ED1A-9BFB31D186B9}"/>
                </a:ext>
              </a:extLst>
            </p:cNvPr>
            <p:cNvSpPr/>
            <p:nvPr/>
          </p:nvSpPr>
          <p:spPr>
            <a:xfrm>
              <a:off x="7129134" y="2165783"/>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74" name="Freeform 145">
              <a:extLst>
                <a:ext uri="{FF2B5EF4-FFF2-40B4-BE49-F238E27FC236}">
                  <a16:creationId xmlns:a16="http://schemas.microsoft.com/office/drawing/2014/main" id="{C5FF0BF7-3986-D681-CB2B-E666F346A37D}"/>
                </a:ext>
              </a:extLst>
            </p:cNvPr>
            <p:cNvSpPr/>
            <p:nvPr/>
          </p:nvSpPr>
          <p:spPr>
            <a:xfrm>
              <a:off x="7166715" y="214047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75" name="Freeform 146">
              <a:extLst>
                <a:ext uri="{FF2B5EF4-FFF2-40B4-BE49-F238E27FC236}">
                  <a16:creationId xmlns:a16="http://schemas.microsoft.com/office/drawing/2014/main" id="{7A26ACA5-7AB4-5B60-A847-CC7F231DC2CB}"/>
                </a:ext>
              </a:extLst>
            </p:cNvPr>
            <p:cNvSpPr/>
            <p:nvPr/>
          </p:nvSpPr>
          <p:spPr>
            <a:xfrm>
              <a:off x="7157190" y="2165783"/>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76" name="Freeform 147">
              <a:extLst>
                <a:ext uri="{FF2B5EF4-FFF2-40B4-BE49-F238E27FC236}">
                  <a16:creationId xmlns:a16="http://schemas.microsoft.com/office/drawing/2014/main" id="{50D2CD0C-5A2A-8318-F769-AF01A352AE9C}"/>
                </a:ext>
              </a:extLst>
            </p:cNvPr>
            <p:cNvSpPr/>
            <p:nvPr/>
          </p:nvSpPr>
          <p:spPr>
            <a:xfrm>
              <a:off x="7194771" y="214047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77" name="Freeform 148">
              <a:extLst>
                <a:ext uri="{FF2B5EF4-FFF2-40B4-BE49-F238E27FC236}">
                  <a16:creationId xmlns:a16="http://schemas.microsoft.com/office/drawing/2014/main" id="{005943B8-795F-DB33-0602-811B26A53016}"/>
                </a:ext>
              </a:extLst>
            </p:cNvPr>
            <p:cNvSpPr/>
            <p:nvPr/>
          </p:nvSpPr>
          <p:spPr>
            <a:xfrm>
              <a:off x="7157190" y="2165783"/>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78" name="Freeform 149">
              <a:extLst>
                <a:ext uri="{FF2B5EF4-FFF2-40B4-BE49-F238E27FC236}">
                  <a16:creationId xmlns:a16="http://schemas.microsoft.com/office/drawing/2014/main" id="{EC78C882-8428-CE27-2A8C-FDDE4B303A66}"/>
                </a:ext>
              </a:extLst>
            </p:cNvPr>
            <p:cNvSpPr/>
            <p:nvPr/>
          </p:nvSpPr>
          <p:spPr>
            <a:xfrm>
              <a:off x="7194771" y="214047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79" name="Freeform 150">
              <a:extLst>
                <a:ext uri="{FF2B5EF4-FFF2-40B4-BE49-F238E27FC236}">
                  <a16:creationId xmlns:a16="http://schemas.microsoft.com/office/drawing/2014/main" id="{2AE8C24E-2FCA-50C4-47E0-A858491F2474}"/>
                </a:ext>
              </a:extLst>
            </p:cNvPr>
            <p:cNvSpPr/>
            <p:nvPr/>
          </p:nvSpPr>
          <p:spPr>
            <a:xfrm>
              <a:off x="7164207" y="2165783"/>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80" name="Freeform 151">
              <a:extLst>
                <a:ext uri="{FF2B5EF4-FFF2-40B4-BE49-F238E27FC236}">
                  <a16:creationId xmlns:a16="http://schemas.microsoft.com/office/drawing/2014/main" id="{9E553186-18DF-FA81-CBC8-5D92C6AC0237}"/>
                </a:ext>
              </a:extLst>
            </p:cNvPr>
            <p:cNvSpPr/>
            <p:nvPr/>
          </p:nvSpPr>
          <p:spPr>
            <a:xfrm>
              <a:off x="7201788" y="214047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81" name="Freeform 152">
              <a:extLst>
                <a:ext uri="{FF2B5EF4-FFF2-40B4-BE49-F238E27FC236}">
                  <a16:creationId xmlns:a16="http://schemas.microsoft.com/office/drawing/2014/main" id="{ABA953E5-6F18-E251-0FAC-B4017FFACB3D}"/>
                </a:ext>
              </a:extLst>
            </p:cNvPr>
            <p:cNvSpPr/>
            <p:nvPr/>
          </p:nvSpPr>
          <p:spPr>
            <a:xfrm>
              <a:off x="7171223" y="2165783"/>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82" name="Freeform 153">
              <a:extLst>
                <a:ext uri="{FF2B5EF4-FFF2-40B4-BE49-F238E27FC236}">
                  <a16:creationId xmlns:a16="http://schemas.microsoft.com/office/drawing/2014/main" id="{577BAB69-0C20-0F8C-CDFD-5040DBF3EA73}"/>
                </a:ext>
              </a:extLst>
            </p:cNvPr>
            <p:cNvSpPr/>
            <p:nvPr/>
          </p:nvSpPr>
          <p:spPr>
            <a:xfrm>
              <a:off x="7208805" y="214047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83" name="Freeform 154">
              <a:extLst>
                <a:ext uri="{FF2B5EF4-FFF2-40B4-BE49-F238E27FC236}">
                  <a16:creationId xmlns:a16="http://schemas.microsoft.com/office/drawing/2014/main" id="{7C292911-F13C-B39A-6EF5-20E55B7C35EF}"/>
                </a:ext>
              </a:extLst>
            </p:cNvPr>
            <p:cNvSpPr/>
            <p:nvPr/>
          </p:nvSpPr>
          <p:spPr>
            <a:xfrm>
              <a:off x="7178240" y="2165783"/>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84" name="Freeform 155">
              <a:extLst>
                <a:ext uri="{FF2B5EF4-FFF2-40B4-BE49-F238E27FC236}">
                  <a16:creationId xmlns:a16="http://schemas.microsoft.com/office/drawing/2014/main" id="{2F8B3178-00B4-9F3D-45BD-919DEC7E3946}"/>
                </a:ext>
              </a:extLst>
            </p:cNvPr>
            <p:cNvSpPr/>
            <p:nvPr/>
          </p:nvSpPr>
          <p:spPr>
            <a:xfrm>
              <a:off x="7215822" y="214047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85" name="Freeform 156">
              <a:extLst>
                <a:ext uri="{FF2B5EF4-FFF2-40B4-BE49-F238E27FC236}">
                  <a16:creationId xmlns:a16="http://schemas.microsoft.com/office/drawing/2014/main" id="{811102C7-B290-B30C-0C5D-561F779B6F86}"/>
                </a:ext>
              </a:extLst>
            </p:cNvPr>
            <p:cNvSpPr/>
            <p:nvPr/>
          </p:nvSpPr>
          <p:spPr>
            <a:xfrm>
              <a:off x="7192263" y="2182536"/>
              <a:ext cx="75173" cy="10583"/>
            </a:xfrm>
            <a:custGeom>
              <a:avLst/>
              <a:gdLst>
                <a:gd name="connsiteX0" fmla="*/ 0 w 75173"/>
                <a:gd name="connsiteY0" fmla="*/ 0 h 10583"/>
                <a:gd name="connsiteX1" fmla="*/ 75174 w 75173"/>
                <a:gd name="connsiteY1" fmla="*/ 0 h 10583"/>
              </a:gdLst>
              <a:ahLst/>
              <a:cxnLst>
                <a:cxn ang="0">
                  <a:pos x="connsiteX0" y="connsiteY0"/>
                </a:cxn>
                <a:cxn ang="0">
                  <a:pos x="connsiteX1" y="connsiteY1"/>
                </a:cxn>
              </a:cxnLst>
              <a:rect l="l" t="t" r="r" b="b"/>
              <a:pathLst>
                <a:path w="75173" h="10583">
                  <a:moveTo>
                    <a:pt x="0" y="0"/>
                  </a:moveTo>
                  <a:lnTo>
                    <a:pt x="75174"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86" name="Freeform 157">
              <a:extLst>
                <a:ext uri="{FF2B5EF4-FFF2-40B4-BE49-F238E27FC236}">
                  <a16:creationId xmlns:a16="http://schemas.microsoft.com/office/drawing/2014/main" id="{2008A7D0-3A35-AF91-67BF-2B572889652C}"/>
                </a:ext>
              </a:extLst>
            </p:cNvPr>
            <p:cNvSpPr/>
            <p:nvPr/>
          </p:nvSpPr>
          <p:spPr>
            <a:xfrm>
              <a:off x="7229855" y="215723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87" name="Freeform 158">
              <a:extLst>
                <a:ext uri="{FF2B5EF4-FFF2-40B4-BE49-F238E27FC236}">
                  <a16:creationId xmlns:a16="http://schemas.microsoft.com/office/drawing/2014/main" id="{CFDC2229-7213-33E5-7161-E5170741475F}"/>
                </a:ext>
              </a:extLst>
            </p:cNvPr>
            <p:cNvSpPr/>
            <p:nvPr/>
          </p:nvSpPr>
          <p:spPr>
            <a:xfrm>
              <a:off x="7213313" y="218253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88" name="Freeform 159">
              <a:extLst>
                <a:ext uri="{FF2B5EF4-FFF2-40B4-BE49-F238E27FC236}">
                  <a16:creationId xmlns:a16="http://schemas.microsoft.com/office/drawing/2014/main" id="{8D9FF52D-27BE-7FA1-A98D-624AF71A238C}"/>
                </a:ext>
              </a:extLst>
            </p:cNvPr>
            <p:cNvSpPr/>
            <p:nvPr/>
          </p:nvSpPr>
          <p:spPr>
            <a:xfrm>
              <a:off x="7250895" y="215723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89" name="Freeform 160">
              <a:extLst>
                <a:ext uri="{FF2B5EF4-FFF2-40B4-BE49-F238E27FC236}">
                  <a16:creationId xmlns:a16="http://schemas.microsoft.com/office/drawing/2014/main" id="{74447007-F87C-832B-DB58-4F2C6D999F2B}"/>
                </a:ext>
              </a:extLst>
            </p:cNvPr>
            <p:cNvSpPr/>
            <p:nvPr/>
          </p:nvSpPr>
          <p:spPr>
            <a:xfrm>
              <a:off x="7220330" y="218253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90" name="Freeform 161">
              <a:extLst>
                <a:ext uri="{FF2B5EF4-FFF2-40B4-BE49-F238E27FC236}">
                  <a16:creationId xmlns:a16="http://schemas.microsoft.com/office/drawing/2014/main" id="{C1B0E2BE-77ED-2A46-4262-002BB5150615}"/>
                </a:ext>
              </a:extLst>
            </p:cNvPr>
            <p:cNvSpPr/>
            <p:nvPr/>
          </p:nvSpPr>
          <p:spPr>
            <a:xfrm>
              <a:off x="7257912" y="215723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91" name="Freeform 162">
              <a:extLst>
                <a:ext uri="{FF2B5EF4-FFF2-40B4-BE49-F238E27FC236}">
                  <a16:creationId xmlns:a16="http://schemas.microsoft.com/office/drawing/2014/main" id="{DECAD2BC-CB92-4862-6C3D-79AA04A8486C}"/>
                </a:ext>
              </a:extLst>
            </p:cNvPr>
            <p:cNvSpPr/>
            <p:nvPr/>
          </p:nvSpPr>
          <p:spPr>
            <a:xfrm>
              <a:off x="7241380" y="218253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92" name="Freeform 163">
              <a:extLst>
                <a:ext uri="{FF2B5EF4-FFF2-40B4-BE49-F238E27FC236}">
                  <a16:creationId xmlns:a16="http://schemas.microsoft.com/office/drawing/2014/main" id="{CF680B1C-BCAC-0663-C9E4-1B088C854B4D}"/>
                </a:ext>
              </a:extLst>
            </p:cNvPr>
            <p:cNvSpPr/>
            <p:nvPr/>
          </p:nvSpPr>
          <p:spPr>
            <a:xfrm>
              <a:off x="7278962" y="215723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93" name="Freeform 164">
              <a:extLst>
                <a:ext uri="{FF2B5EF4-FFF2-40B4-BE49-F238E27FC236}">
                  <a16:creationId xmlns:a16="http://schemas.microsoft.com/office/drawing/2014/main" id="{CC1F201D-64F6-7A94-A3B4-A972F6747109}"/>
                </a:ext>
              </a:extLst>
            </p:cNvPr>
            <p:cNvSpPr/>
            <p:nvPr/>
          </p:nvSpPr>
          <p:spPr>
            <a:xfrm>
              <a:off x="7262420" y="218253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94" name="Freeform 165">
              <a:extLst>
                <a:ext uri="{FF2B5EF4-FFF2-40B4-BE49-F238E27FC236}">
                  <a16:creationId xmlns:a16="http://schemas.microsoft.com/office/drawing/2014/main" id="{7EBD1D4E-3541-C3AB-5672-6A6746DD286F}"/>
                </a:ext>
              </a:extLst>
            </p:cNvPr>
            <p:cNvSpPr/>
            <p:nvPr/>
          </p:nvSpPr>
          <p:spPr>
            <a:xfrm>
              <a:off x="7300001" y="215723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95" name="Freeform 166">
              <a:extLst>
                <a:ext uri="{FF2B5EF4-FFF2-40B4-BE49-F238E27FC236}">
                  <a16:creationId xmlns:a16="http://schemas.microsoft.com/office/drawing/2014/main" id="{BF6024F1-B803-2138-D7EF-1890DFCCC87C}"/>
                </a:ext>
              </a:extLst>
            </p:cNvPr>
            <p:cNvSpPr/>
            <p:nvPr/>
          </p:nvSpPr>
          <p:spPr>
            <a:xfrm>
              <a:off x="7269437" y="218253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96" name="Freeform 167">
              <a:extLst>
                <a:ext uri="{FF2B5EF4-FFF2-40B4-BE49-F238E27FC236}">
                  <a16:creationId xmlns:a16="http://schemas.microsoft.com/office/drawing/2014/main" id="{BD5C540F-3A71-6948-DB72-B05F2F011AD1}"/>
                </a:ext>
              </a:extLst>
            </p:cNvPr>
            <p:cNvSpPr/>
            <p:nvPr/>
          </p:nvSpPr>
          <p:spPr>
            <a:xfrm>
              <a:off x="7307018" y="215723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97" name="Freeform 168">
              <a:extLst>
                <a:ext uri="{FF2B5EF4-FFF2-40B4-BE49-F238E27FC236}">
                  <a16:creationId xmlns:a16="http://schemas.microsoft.com/office/drawing/2014/main" id="{FBE7E5B8-FC0A-2541-208A-7D94380AEFBF}"/>
                </a:ext>
              </a:extLst>
            </p:cNvPr>
            <p:cNvSpPr/>
            <p:nvPr/>
          </p:nvSpPr>
          <p:spPr>
            <a:xfrm>
              <a:off x="7276454" y="218253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98" name="Freeform 169">
              <a:extLst>
                <a:ext uri="{FF2B5EF4-FFF2-40B4-BE49-F238E27FC236}">
                  <a16:creationId xmlns:a16="http://schemas.microsoft.com/office/drawing/2014/main" id="{B5161DC6-8B98-CD05-D08B-67488497AC6E}"/>
                </a:ext>
              </a:extLst>
            </p:cNvPr>
            <p:cNvSpPr/>
            <p:nvPr/>
          </p:nvSpPr>
          <p:spPr>
            <a:xfrm>
              <a:off x="7314035" y="215723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99" name="Freeform 170">
              <a:extLst>
                <a:ext uri="{FF2B5EF4-FFF2-40B4-BE49-F238E27FC236}">
                  <a16:creationId xmlns:a16="http://schemas.microsoft.com/office/drawing/2014/main" id="{0A977A90-AD7B-131B-1B1D-C4AB26E67A4E}"/>
                </a:ext>
              </a:extLst>
            </p:cNvPr>
            <p:cNvSpPr/>
            <p:nvPr/>
          </p:nvSpPr>
          <p:spPr>
            <a:xfrm>
              <a:off x="7304510" y="2182536"/>
              <a:ext cx="75173" cy="10583"/>
            </a:xfrm>
            <a:custGeom>
              <a:avLst/>
              <a:gdLst>
                <a:gd name="connsiteX0" fmla="*/ 0 w 75173"/>
                <a:gd name="connsiteY0" fmla="*/ 0 h 10583"/>
                <a:gd name="connsiteX1" fmla="*/ 75174 w 75173"/>
                <a:gd name="connsiteY1" fmla="*/ 0 h 10583"/>
              </a:gdLst>
              <a:ahLst/>
              <a:cxnLst>
                <a:cxn ang="0">
                  <a:pos x="connsiteX0" y="connsiteY0"/>
                </a:cxn>
                <a:cxn ang="0">
                  <a:pos x="connsiteX1" y="connsiteY1"/>
                </a:cxn>
              </a:cxnLst>
              <a:rect l="l" t="t" r="r" b="b"/>
              <a:pathLst>
                <a:path w="75173" h="10583">
                  <a:moveTo>
                    <a:pt x="0" y="0"/>
                  </a:moveTo>
                  <a:lnTo>
                    <a:pt x="75174"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00" name="Freeform 171">
              <a:extLst>
                <a:ext uri="{FF2B5EF4-FFF2-40B4-BE49-F238E27FC236}">
                  <a16:creationId xmlns:a16="http://schemas.microsoft.com/office/drawing/2014/main" id="{258D8EBC-1447-8384-DCB5-4F9DDA83576B}"/>
                </a:ext>
              </a:extLst>
            </p:cNvPr>
            <p:cNvSpPr/>
            <p:nvPr/>
          </p:nvSpPr>
          <p:spPr>
            <a:xfrm>
              <a:off x="7342091" y="215723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01" name="Freeform 172">
              <a:extLst>
                <a:ext uri="{FF2B5EF4-FFF2-40B4-BE49-F238E27FC236}">
                  <a16:creationId xmlns:a16="http://schemas.microsoft.com/office/drawing/2014/main" id="{D48DFF84-95B6-EAEB-0EA1-95183B046D17}"/>
                </a:ext>
              </a:extLst>
            </p:cNvPr>
            <p:cNvSpPr/>
            <p:nvPr/>
          </p:nvSpPr>
          <p:spPr>
            <a:xfrm>
              <a:off x="7332577" y="2200073"/>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02" name="Freeform 173">
              <a:extLst>
                <a:ext uri="{FF2B5EF4-FFF2-40B4-BE49-F238E27FC236}">
                  <a16:creationId xmlns:a16="http://schemas.microsoft.com/office/drawing/2014/main" id="{4512D7A1-0541-272E-9100-87109A952C80}"/>
                </a:ext>
              </a:extLst>
            </p:cNvPr>
            <p:cNvSpPr/>
            <p:nvPr/>
          </p:nvSpPr>
          <p:spPr>
            <a:xfrm>
              <a:off x="7370158" y="2174779"/>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03" name="Freeform 174">
              <a:extLst>
                <a:ext uri="{FF2B5EF4-FFF2-40B4-BE49-F238E27FC236}">
                  <a16:creationId xmlns:a16="http://schemas.microsoft.com/office/drawing/2014/main" id="{15DE3185-F972-01BB-8196-EAE919D742C4}"/>
                </a:ext>
              </a:extLst>
            </p:cNvPr>
            <p:cNvSpPr/>
            <p:nvPr/>
          </p:nvSpPr>
          <p:spPr>
            <a:xfrm>
              <a:off x="7374667" y="2200073"/>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04" name="Freeform 175">
              <a:extLst>
                <a:ext uri="{FF2B5EF4-FFF2-40B4-BE49-F238E27FC236}">
                  <a16:creationId xmlns:a16="http://schemas.microsoft.com/office/drawing/2014/main" id="{9ADC3FCD-4A81-1058-46ED-370E399BB21B}"/>
                </a:ext>
              </a:extLst>
            </p:cNvPr>
            <p:cNvSpPr/>
            <p:nvPr/>
          </p:nvSpPr>
          <p:spPr>
            <a:xfrm>
              <a:off x="7412248" y="2174779"/>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05" name="Freeform 176">
              <a:extLst>
                <a:ext uri="{FF2B5EF4-FFF2-40B4-BE49-F238E27FC236}">
                  <a16:creationId xmlns:a16="http://schemas.microsoft.com/office/drawing/2014/main" id="{F90E5B97-D3EB-A71D-F394-F5072ACC7FE4}"/>
                </a:ext>
              </a:extLst>
            </p:cNvPr>
            <p:cNvSpPr/>
            <p:nvPr/>
          </p:nvSpPr>
          <p:spPr>
            <a:xfrm>
              <a:off x="7381684" y="2200073"/>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06" name="Freeform 177">
              <a:extLst>
                <a:ext uri="{FF2B5EF4-FFF2-40B4-BE49-F238E27FC236}">
                  <a16:creationId xmlns:a16="http://schemas.microsoft.com/office/drawing/2014/main" id="{2752D12B-ECD4-F478-D116-550301C0CC8B}"/>
                </a:ext>
              </a:extLst>
            </p:cNvPr>
            <p:cNvSpPr/>
            <p:nvPr/>
          </p:nvSpPr>
          <p:spPr>
            <a:xfrm>
              <a:off x="7419265" y="2174779"/>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07" name="Freeform 178">
              <a:extLst>
                <a:ext uri="{FF2B5EF4-FFF2-40B4-BE49-F238E27FC236}">
                  <a16:creationId xmlns:a16="http://schemas.microsoft.com/office/drawing/2014/main" id="{72E62B2D-8A6C-EB10-8AC6-C91ABCDC1F8B}"/>
                </a:ext>
              </a:extLst>
            </p:cNvPr>
            <p:cNvSpPr/>
            <p:nvPr/>
          </p:nvSpPr>
          <p:spPr>
            <a:xfrm>
              <a:off x="7381684" y="2200073"/>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08" name="Freeform 179">
              <a:extLst>
                <a:ext uri="{FF2B5EF4-FFF2-40B4-BE49-F238E27FC236}">
                  <a16:creationId xmlns:a16="http://schemas.microsoft.com/office/drawing/2014/main" id="{6B1CFBF1-9975-1A94-2C75-E6D6A5942F53}"/>
                </a:ext>
              </a:extLst>
            </p:cNvPr>
            <p:cNvSpPr/>
            <p:nvPr/>
          </p:nvSpPr>
          <p:spPr>
            <a:xfrm>
              <a:off x="7419265" y="2174779"/>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09" name="Freeform 180">
              <a:extLst>
                <a:ext uri="{FF2B5EF4-FFF2-40B4-BE49-F238E27FC236}">
                  <a16:creationId xmlns:a16="http://schemas.microsoft.com/office/drawing/2014/main" id="{02863695-083A-ED72-EC52-DD6A459A77C9}"/>
                </a:ext>
              </a:extLst>
            </p:cNvPr>
            <p:cNvSpPr/>
            <p:nvPr/>
          </p:nvSpPr>
          <p:spPr>
            <a:xfrm>
              <a:off x="7402734" y="2200073"/>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10" name="Freeform 181">
              <a:extLst>
                <a:ext uri="{FF2B5EF4-FFF2-40B4-BE49-F238E27FC236}">
                  <a16:creationId xmlns:a16="http://schemas.microsoft.com/office/drawing/2014/main" id="{6D5EE119-1748-852A-81C9-8E61915DFC21}"/>
                </a:ext>
              </a:extLst>
            </p:cNvPr>
            <p:cNvSpPr/>
            <p:nvPr/>
          </p:nvSpPr>
          <p:spPr>
            <a:xfrm>
              <a:off x="7440315" y="2174779"/>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11" name="Freeform 182">
              <a:extLst>
                <a:ext uri="{FF2B5EF4-FFF2-40B4-BE49-F238E27FC236}">
                  <a16:creationId xmlns:a16="http://schemas.microsoft.com/office/drawing/2014/main" id="{4A290712-1F4B-2876-8AB3-B3E73F33E65B}"/>
                </a:ext>
              </a:extLst>
            </p:cNvPr>
            <p:cNvSpPr/>
            <p:nvPr/>
          </p:nvSpPr>
          <p:spPr>
            <a:xfrm>
              <a:off x="7402734" y="2200073"/>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12" name="Freeform 183">
              <a:extLst>
                <a:ext uri="{FF2B5EF4-FFF2-40B4-BE49-F238E27FC236}">
                  <a16:creationId xmlns:a16="http://schemas.microsoft.com/office/drawing/2014/main" id="{630F966D-A09F-6DF2-36A3-B573828A9AF9}"/>
                </a:ext>
              </a:extLst>
            </p:cNvPr>
            <p:cNvSpPr/>
            <p:nvPr/>
          </p:nvSpPr>
          <p:spPr>
            <a:xfrm>
              <a:off x="7440315" y="2174779"/>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13" name="Freeform 184">
              <a:extLst>
                <a:ext uri="{FF2B5EF4-FFF2-40B4-BE49-F238E27FC236}">
                  <a16:creationId xmlns:a16="http://schemas.microsoft.com/office/drawing/2014/main" id="{19B55ACA-8AD3-EBD0-70E9-3B91DEE7C8C7}"/>
                </a:ext>
              </a:extLst>
            </p:cNvPr>
            <p:cNvSpPr/>
            <p:nvPr/>
          </p:nvSpPr>
          <p:spPr>
            <a:xfrm>
              <a:off x="7430790" y="2200073"/>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14" name="Freeform 185">
              <a:extLst>
                <a:ext uri="{FF2B5EF4-FFF2-40B4-BE49-F238E27FC236}">
                  <a16:creationId xmlns:a16="http://schemas.microsoft.com/office/drawing/2014/main" id="{56DFF6FF-9BB5-9203-C724-037488BF6D93}"/>
                </a:ext>
              </a:extLst>
            </p:cNvPr>
            <p:cNvSpPr/>
            <p:nvPr/>
          </p:nvSpPr>
          <p:spPr>
            <a:xfrm>
              <a:off x="7468372" y="2174779"/>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15" name="Freeform 186">
              <a:extLst>
                <a:ext uri="{FF2B5EF4-FFF2-40B4-BE49-F238E27FC236}">
                  <a16:creationId xmlns:a16="http://schemas.microsoft.com/office/drawing/2014/main" id="{4D2BA160-5C92-F751-8867-567975998CE1}"/>
                </a:ext>
              </a:extLst>
            </p:cNvPr>
            <p:cNvSpPr/>
            <p:nvPr/>
          </p:nvSpPr>
          <p:spPr>
            <a:xfrm>
              <a:off x="7437807" y="2200073"/>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16" name="Freeform 187">
              <a:extLst>
                <a:ext uri="{FF2B5EF4-FFF2-40B4-BE49-F238E27FC236}">
                  <a16:creationId xmlns:a16="http://schemas.microsoft.com/office/drawing/2014/main" id="{68F9420C-7FED-FA1D-1625-67D646B818F8}"/>
                </a:ext>
              </a:extLst>
            </p:cNvPr>
            <p:cNvSpPr/>
            <p:nvPr/>
          </p:nvSpPr>
          <p:spPr>
            <a:xfrm>
              <a:off x="7475388" y="2174779"/>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17" name="Freeform 188">
              <a:extLst>
                <a:ext uri="{FF2B5EF4-FFF2-40B4-BE49-F238E27FC236}">
                  <a16:creationId xmlns:a16="http://schemas.microsoft.com/office/drawing/2014/main" id="{E72C7005-B66E-45B2-88D8-936AE0A7BB0B}"/>
                </a:ext>
              </a:extLst>
            </p:cNvPr>
            <p:cNvSpPr/>
            <p:nvPr/>
          </p:nvSpPr>
          <p:spPr>
            <a:xfrm>
              <a:off x="7444824" y="2200073"/>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18" name="Freeform 189">
              <a:extLst>
                <a:ext uri="{FF2B5EF4-FFF2-40B4-BE49-F238E27FC236}">
                  <a16:creationId xmlns:a16="http://schemas.microsoft.com/office/drawing/2014/main" id="{CF29E7FC-4BAF-9596-6BAF-E8F4A8002A9D}"/>
                </a:ext>
              </a:extLst>
            </p:cNvPr>
            <p:cNvSpPr/>
            <p:nvPr/>
          </p:nvSpPr>
          <p:spPr>
            <a:xfrm>
              <a:off x="7482405" y="2174779"/>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19" name="Freeform 190">
              <a:extLst>
                <a:ext uri="{FF2B5EF4-FFF2-40B4-BE49-F238E27FC236}">
                  <a16:creationId xmlns:a16="http://schemas.microsoft.com/office/drawing/2014/main" id="{656385D1-38CC-11FD-034D-852A101D82B6}"/>
                </a:ext>
              </a:extLst>
            </p:cNvPr>
            <p:cNvSpPr/>
            <p:nvPr/>
          </p:nvSpPr>
          <p:spPr>
            <a:xfrm>
              <a:off x="7444824" y="2200073"/>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20" name="Freeform 191">
              <a:extLst>
                <a:ext uri="{FF2B5EF4-FFF2-40B4-BE49-F238E27FC236}">
                  <a16:creationId xmlns:a16="http://schemas.microsoft.com/office/drawing/2014/main" id="{7610B1E8-B154-72AE-C5F3-674E8609DA39}"/>
                </a:ext>
              </a:extLst>
            </p:cNvPr>
            <p:cNvSpPr/>
            <p:nvPr/>
          </p:nvSpPr>
          <p:spPr>
            <a:xfrm>
              <a:off x="7482405" y="2174779"/>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21" name="Freeform 192">
              <a:extLst>
                <a:ext uri="{FF2B5EF4-FFF2-40B4-BE49-F238E27FC236}">
                  <a16:creationId xmlns:a16="http://schemas.microsoft.com/office/drawing/2014/main" id="{6AF743DF-DF58-FE68-AC26-40DA54C7BF14}"/>
                </a:ext>
              </a:extLst>
            </p:cNvPr>
            <p:cNvSpPr/>
            <p:nvPr/>
          </p:nvSpPr>
          <p:spPr>
            <a:xfrm>
              <a:off x="7444824" y="2200073"/>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22" name="Freeform 193">
              <a:extLst>
                <a:ext uri="{FF2B5EF4-FFF2-40B4-BE49-F238E27FC236}">
                  <a16:creationId xmlns:a16="http://schemas.microsoft.com/office/drawing/2014/main" id="{6AF1AC36-2325-5A14-32DF-A105788DEEAD}"/>
                </a:ext>
              </a:extLst>
            </p:cNvPr>
            <p:cNvSpPr/>
            <p:nvPr/>
          </p:nvSpPr>
          <p:spPr>
            <a:xfrm>
              <a:off x="7482405" y="2174779"/>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23" name="Freeform 194">
              <a:extLst>
                <a:ext uri="{FF2B5EF4-FFF2-40B4-BE49-F238E27FC236}">
                  <a16:creationId xmlns:a16="http://schemas.microsoft.com/office/drawing/2014/main" id="{93778A68-01C8-CF1A-DC5C-47C5404F0BB5}"/>
                </a:ext>
              </a:extLst>
            </p:cNvPr>
            <p:cNvSpPr/>
            <p:nvPr/>
          </p:nvSpPr>
          <p:spPr>
            <a:xfrm>
              <a:off x="7451841" y="2200073"/>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24" name="Freeform 195">
              <a:extLst>
                <a:ext uri="{FF2B5EF4-FFF2-40B4-BE49-F238E27FC236}">
                  <a16:creationId xmlns:a16="http://schemas.microsoft.com/office/drawing/2014/main" id="{A06CF71B-048D-44AD-2CA8-0B1B1FA0BE9E}"/>
                </a:ext>
              </a:extLst>
            </p:cNvPr>
            <p:cNvSpPr/>
            <p:nvPr/>
          </p:nvSpPr>
          <p:spPr>
            <a:xfrm>
              <a:off x="7489422" y="2174779"/>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25" name="Freeform 196">
              <a:extLst>
                <a:ext uri="{FF2B5EF4-FFF2-40B4-BE49-F238E27FC236}">
                  <a16:creationId xmlns:a16="http://schemas.microsoft.com/office/drawing/2014/main" id="{82CD195A-1FCF-84D6-C708-E0A8FE2E028C}"/>
                </a:ext>
              </a:extLst>
            </p:cNvPr>
            <p:cNvSpPr/>
            <p:nvPr/>
          </p:nvSpPr>
          <p:spPr>
            <a:xfrm>
              <a:off x="7458847" y="2200073"/>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26" name="Freeform 197">
              <a:extLst>
                <a:ext uri="{FF2B5EF4-FFF2-40B4-BE49-F238E27FC236}">
                  <a16:creationId xmlns:a16="http://schemas.microsoft.com/office/drawing/2014/main" id="{7B93D243-F246-8A8C-414F-EEBEBBF6B4A0}"/>
                </a:ext>
              </a:extLst>
            </p:cNvPr>
            <p:cNvSpPr/>
            <p:nvPr/>
          </p:nvSpPr>
          <p:spPr>
            <a:xfrm>
              <a:off x="7496439" y="2174779"/>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27" name="Freeform 198">
              <a:extLst>
                <a:ext uri="{FF2B5EF4-FFF2-40B4-BE49-F238E27FC236}">
                  <a16:creationId xmlns:a16="http://schemas.microsoft.com/office/drawing/2014/main" id="{2C9917C3-7A22-AD9D-F59D-15D446B80BD1}"/>
                </a:ext>
              </a:extLst>
            </p:cNvPr>
            <p:cNvSpPr/>
            <p:nvPr/>
          </p:nvSpPr>
          <p:spPr>
            <a:xfrm>
              <a:off x="7465863" y="2200073"/>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28" name="Freeform 199">
              <a:extLst>
                <a:ext uri="{FF2B5EF4-FFF2-40B4-BE49-F238E27FC236}">
                  <a16:creationId xmlns:a16="http://schemas.microsoft.com/office/drawing/2014/main" id="{B64C0E9E-CB54-989B-0AA7-3BA11BBFD879}"/>
                </a:ext>
              </a:extLst>
            </p:cNvPr>
            <p:cNvSpPr/>
            <p:nvPr/>
          </p:nvSpPr>
          <p:spPr>
            <a:xfrm>
              <a:off x="7503445" y="2174779"/>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29" name="Freeform 200">
              <a:extLst>
                <a:ext uri="{FF2B5EF4-FFF2-40B4-BE49-F238E27FC236}">
                  <a16:creationId xmlns:a16="http://schemas.microsoft.com/office/drawing/2014/main" id="{B041D138-3754-17CF-437D-209FAE60CBFE}"/>
                </a:ext>
              </a:extLst>
            </p:cNvPr>
            <p:cNvSpPr/>
            <p:nvPr/>
          </p:nvSpPr>
          <p:spPr>
            <a:xfrm>
              <a:off x="7486914" y="2200073"/>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30" name="Freeform 201">
              <a:extLst>
                <a:ext uri="{FF2B5EF4-FFF2-40B4-BE49-F238E27FC236}">
                  <a16:creationId xmlns:a16="http://schemas.microsoft.com/office/drawing/2014/main" id="{16245106-C468-F031-227F-E331A64B1BA3}"/>
                </a:ext>
              </a:extLst>
            </p:cNvPr>
            <p:cNvSpPr/>
            <p:nvPr/>
          </p:nvSpPr>
          <p:spPr>
            <a:xfrm>
              <a:off x="7524495" y="2174779"/>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31" name="Freeform 202">
              <a:extLst>
                <a:ext uri="{FF2B5EF4-FFF2-40B4-BE49-F238E27FC236}">
                  <a16:creationId xmlns:a16="http://schemas.microsoft.com/office/drawing/2014/main" id="{9F1E47CB-E9BB-2F7E-C709-632AA8CC4320}"/>
                </a:ext>
              </a:extLst>
            </p:cNvPr>
            <p:cNvSpPr/>
            <p:nvPr/>
          </p:nvSpPr>
          <p:spPr>
            <a:xfrm>
              <a:off x="7493930" y="221964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32" name="Freeform 203">
              <a:extLst>
                <a:ext uri="{FF2B5EF4-FFF2-40B4-BE49-F238E27FC236}">
                  <a16:creationId xmlns:a16="http://schemas.microsoft.com/office/drawing/2014/main" id="{55AD83B5-1C00-32BC-D7A0-C54A0C143768}"/>
                </a:ext>
              </a:extLst>
            </p:cNvPr>
            <p:cNvSpPr/>
            <p:nvPr/>
          </p:nvSpPr>
          <p:spPr>
            <a:xfrm>
              <a:off x="7531512" y="219433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33" name="Freeform 204">
              <a:extLst>
                <a:ext uri="{FF2B5EF4-FFF2-40B4-BE49-F238E27FC236}">
                  <a16:creationId xmlns:a16="http://schemas.microsoft.com/office/drawing/2014/main" id="{CD933734-FB72-6247-569A-A24B0B2E1FE7}"/>
                </a:ext>
              </a:extLst>
            </p:cNvPr>
            <p:cNvSpPr/>
            <p:nvPr/>
          </p:nvSpPr>
          <p:spPr>
            <a:xfrm>
              <a:off x="7507964" y="221964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34" name="Freeform 205">
              <a:extLst>
                <a:ext uri="{FF2B5EF4-FFF2-40B4-BE49-F238E27FC236}">
                  <a16:creationId xmlns:a16="http://schemas.microsoft.com/office/drawing/2014/main" id="{86146CBF-2931-30F1-3436-1BEE448B8036}"/>
                </a:ext>
              </a:extLst>
            </p:cNvPr>
            <p:cNvSpPr/>
            <p:nvPr/>
          </p:nvSpPr>
          <p:spPr>
            <a:xfrm>
              <a:off x="7545545" y="219433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35" name="Freeform 206">
              <a:extLst>
                <a:ext uri="{FF2B5EF4-FFF2-40B4-BE49-F238E27FC236}">
                  <a16:creationId xmlns:a16="http://schemas.microsoft.com/office/drawing/2014/main" id="{E6E6FE21-CB27-E192-94B2-CCB6802C0D24}"/>
                </a:ext>
              </a:extLst>
            </p:cNvPr>
            <p:cNvSpPr/>
            <p:nvPr/>
          </p:nvSpPr>
          <p:spPr>
            <a:xfrm>
              <a:off x="7514970" y="2219641"/>
              <a:ext cx="75173" cy="10583"/>
            </a:xfrm>
            <a:custGeom>
              <a:avLst/>
              <a:gdLst>
                <a:gd name="connsiteX0" fmla="*/ 0 w 75173"/>
                <a:gd name="connsiteY0" fmla="*/ 0 h 10583"/>
                <a:gd name="connsiteX1" fmla="*/ 75174 w 75173"/>
                <a:gd name="connsiteY1" fmla="*/ 0 h 10583"/>
              </a:gdLst>
              <a:ahLst/>
              <a:cxnLst>
                <a:cxn ang="0">
                  <a:pos x="connsiteX0" y="connsiteY0"/>
                </a:cxn>
                <a:cxn ang="0">
                  <a:pos x="connsiteX1" y="connsiteY1"/>
                </a:cxn>
              </a:cxnLst>
              <a:rect l="l" t="t" r="r" b="b"/>
              <a:pathLst>
                <a:path w="75173" h="10583">
                  <a:moveTo>
                    <a:pt x="0" y="0"/>
                  </a:moveTo>
                  <a:lnTo>
                    <a:pt x="75174"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36" name="Freeform 207">
              <a:extLst>
                <a:ext uri="{FF2B5EF4-FFF2-40B4-BE49-F238E27FC236}">
                  <a16:creationId xmlns:a16="http://schemas.microsoft.com/office/drawing/2014/main" id="{FE5E1BF2-EF18-CB27-827A-6032A32DF24F}"/>
                </a:ext>
              </a:extLst>
            </p:cNvPr>
            <p:cNvSpPr/>
            <p:nvPr/>
          </p:nvSpPr>
          <p:spPr>
            <a:xfrm>
              <a:off x="7552562" y="219433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37" name="Freeform 208">
              <a:extLst>
                <a:ext uri="{FF2B5EF4-FFF2-40B4-BE49-F238E27FC236}">
                  <a16:creationId xmlns:a16="http://schemas.microsoft.com/office/drawing/2014/main" id="{B906A6FD-9E50-A02B-CE84-7C1FCECEDB00}"/>
                </a:ext>
              </a:extLst>
            </p:cNvPr>
            <p:cNvSpPr/>
            <p:nvPr/>
          </p:nvSpPr>
          <p:spPr>
            <a:xfrm>
              <a:off x="7529004" y="221964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38" name="Freeform 209">
              <a:extLst>
                <a:ext uri="{FF2B5EF4-FFF2-40B4-BE49-F238E27FC236}">
                  <a16:creationId xmlns:a16="http://schemas.microsoft.com/office/drawing/2014/main" id="{CC7330C7-A1F5-72C5-1556-04C0E56525DA}"/>
                </a:ext>
              </a:extLst>
            </p:cNvPr>
            <p:cNvSpPr/>
            <p:nvPr/>
          </p:nvSpPr>
          <p:spPr>
            <a:xfrm>
              <a:off x="7566585" y="219433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39" name="Freeform 210">
              <a:extLst>
                <a:ext uri="{FF2B5EF4-FFF2-40B4-BE49-F238E27FC236}">
                  <a16:creationId xmlns:a16="http://schemas.microsoft.com/office/drawing/2014/main" id="{0402665E-FFF1-4913-F3CB-ABF824C67AAE}"/>
                </a:ext>
              </a:extLst>
            </p:cNvPr>
            <p:cNvSpPr/>
            <p:nvPr/>
          </p:nvSpPr>
          <p:spPr>
            <a:xfrm>
              <a:off x="7543037" y="221964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40" name="Freeform 211">
              <a:extLst>
                <a:ext uri="{FF2B5EF4-FFF2-40B4-BE49-F238E27FC236}">
                  <a16:creationId xmlns:a16="http://schemas.microsoft.com/office/drawing/2014/main" id="{0C1DB0B8-2A70-BF2D-1189-FF360C69B4E4}"/>
                </a:ext>
              </a:extLst>
            </p:cNvPr>
            <p:cNvSpPr/>
            <p:nvPr/>
          </p:nvSpPr>
          <p:spPr>
            <a:xfrm>
              <a:off x="7580619" y="219433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41" name="Freeform 212">
              <a:extLst>
                <a:ext uri="{FF2B5EF4-FFF2-40B4-BE49-F238E27FC236}">
                  <a16:creationId xmlns:a16="http://schemas.microsoft.com/office/drawing/2014/main" id="{E92C3057-C433-9422-DF1F-9DC420EBCD48}"/>
                </a:ext>
              </a:extLst>
            </p:cNvPr>
            <p:cNvSpPr/>
            <p:nvPr/>
          </p:nvSpPr>
          <p:spPr>
            <a:xfrm>
              <a:off x="7585127" y="221964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42" name="Freeform 213">
              <a:extLst>
                <a:ext uri="{FF2B5EF4-FFF2-40B4-BE49-F238E27FC236}">
                  <a16:creationId xmlns:a16="http://schemas.microsoft.com/office/drawing/2014/main" id="{3E218A7E-651E-6C8F-49F1-94B167995F34}"/>
                </a:ext>
              </a:extLst>
            </p:cNvPr>
            <p:cNvSpPr/>
            <p:nvPr/>
          </p:nvSpPr>
          <p:spPr>
            <a:xfrm>
              <a:off x="7622708" y="219433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43" name="Freeform 214">
              <a:extLst>
                <a:ext uri="{FF2B5EF4-FFF2-40B4-BE49-F238E27FC236}">
                  <a16:creationId xmlns:a16="http://schemas.microsoft.com/office/drawing/2014/main" id="{43D45FF6-6EAF-E500-2603-5D45D0CE71F5}"/>
                </a:ext>
              </a:extLst>
            </p:cNvPr>
            <p:cNvSpPr/>
            <p:nvPr/>
          </p:nvSpPr>
          <p:spPr>
            <a:xfrm>
              <a:off x="7599161" y="221964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44" name="Freeform 215">
              <a:extLst>
                <a:ext uri="{FF2B5EF4-FFF2-40B4-BE49-F238E27FC236}">
                  <a16:creationId xmlns:a16="http://schemas.microsoft.com/office/drawing/2014/main" id="{2B20B17C-CDD8-8D21-B9ED-04CC04B58FC8}"/>
                </a:ext>
              </a:extLst>
            </p:cNvPr>
            <p:cNvSpPr/>
            <p:nvPr/>
          </p:nvSpPr>
          <p:spPr>
            <a:xfrm>
              <a:off x="7636742" y="219433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45" name="Freeform 216">
              <a:extLst>
                <a:ext uri="{FF2B5EF4-FFF2-40B4-BE49-F238E27FC236}">
                  <a16:creationId xmlns:a16="http://schemas.microsoft.com/office/drawing/2014/main" id="{F9D2318A-78C4-FDD3-1952-C9D576F41929}"/>
                </a:ext>
              </a:extLst>
            </p:cNvPr>
            <p:cNvSpPr/>
            <p:nvPr/>
          </p:nvSpPr>
          <p:spPr>
            <a:xfrm>
              <a:off x="7599161" y="221964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46" name="Freeform 217">
              <a:extLst>
                <a:ext uri="{FF2B5EF4-FFF2-40B4-BE49-F238E27FC236}">
                  <a16:creationId xmlns:a16="http://schemas.microsoft.com/office/drawing/2014/main" id="{89DEB4B0-2C1D-5CC0-B892-341F63CDF9DC}"/>
                </a:ext>
              </a:extLst>
            </p:cNvPr>
            <p:cNvSpPr/>
            <p:nvPr/>
          </p:nvSpPr>
          <p:spPr>
            <a:xfrm>
              <a:off x="7636742" y="219433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47" name="Freeform 218">
              <a:extLst>
                <a:ext uri="{FF2B5EF4-FFF2-40B4-BE49-F238E27FC236}">
                  <a16:creationId xmlns:a16="http://schemas.microsoft.com/office/drawing/2014/main" id="{234758D7-7FF3-C2E5-F2DA-ADDFC5D9329D}"/>
                </a:ext>
              </a:extLst>
            </p:cNvPr>
            <p:cNvSpPr/>
            <p:nvPr/>
          </p:nvSpPr>
          <p:spPr>
            <a:xfrm>
              <a:off x="7641250" y="221964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48" name="Freeform 219">
              <a:extLst>
                <a:ext uri="{FF2B5EF4-FFF2-40B4-BE49-F238E27FC236}">
                  <a16:creationId xmlns:a16="http://schemas.microsoft.com/office/drawing/2014/main" id="{EFA2D832-AD58-8755-28A3-9F129C7BE4F1}"/>
                </a:ext>
              </a:extLst>
            </p:cNvPr>
            <p:cNvSpPr/>
            <p:nvPr/>
          </p:nvSpPr>
          <p:spPr>
            <a:xfrm>
              <a:off x="7678832" y="219433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49" name="Freeform 220">
              <a:extLst>
                <a:ext uri="{FF2B5EF4-FFF2-40B4-BE49-F238E27FC236}">
                  <a16:creationId xmlns:a16="http://schemas.microsoft.com/office/drawing/2014/main" id="{9CF07191-3ABD-E897-3B33-EEF465515D68}"/>
                </a:ext>
              </a:extLst>
            </p:cNvPr>
            <p:cNvSpPr/>
            <p:nvPr/>
          </p:nvSpPr>
          <p:spPr>
            <a:xfrm>
              <a:off x="7648267" y="221964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50" name="Freeform 221">
              <a:extLst>
                <a:ext uri="{FF2B5EF4-FFF2-40B4-BE49-F238E27FC236}">
                  <a16:creationId xmlns:a16="http://schemas.microsoft.com/office/drawing/2014/main" id="{D929AEC7-1343-2708-711B-D7DCBCC765CE}"/>
                </a:ext>
              </a:extLst>
            </p:cNvPr>
            <p:cNvSpPr/>
            <p:nvPr/>
          </p:nvSpPr>
          <p:spPr>
            <a:xfrm>
              <a:off x="7685849" y="219433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51" name="Freeform 222">
              <a:extLst>
                <a:ext uri="{FF2B5EF4-FFF2-40B4-BE49-F238E27FC236}">
                  <a16:creationId xmlns:a16="http://schemas.microsoft.com/office/drawing/2014/main" id="{A746C481-D19E-B50E-4819-DFB7E5A8DC5B}"/>
                </a:ext>
              </a:extLst>
            </p:cNvPr>
            <p:cNvSpPr/>
            <p:nvPr/>
          </p:nvSpPr>
          <p:spPr>
            <a:xfrm>
              <a:off x="7655284" y="221964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52" name="Freeform 223">
              <a:extLst>
                <a:ext uri="{FF2B5EF4-FFF2-40B4-BE49-F238E27FC236}">
                  <a16:creationId xmlns:a16="http://schemas.microsoft.com/office/drawing/2014/main" id="{8637C2AD-AEA8-0273-EB0E-F6BBB6964970}"/>
                </a:ext>
              </a:extLst>
            </p:cNvPr>
            <p:cNvSpPr/>
            <p:nvPr/>
          </p:nvSpPr>
          <p:spPr>
            <a:xfrm>
              <a:off x="7692865" y="219433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53" name="Freeform 224">
              <a:extLst>
                <a:ext uri="{FF2B5EF4-FFF2-40B4-BE49-F238E27FC236}">
                  <a16:creationId xmlns:a16="http://schemas.microsoft.com/office/drawing/2014/main" id="{BD3474D8-9312-A1DD-AA40-30189632C277}"/>
                </a:ext>
              </a:extLst>
            </p:cNvPr>
            <p:cNvSpPr/>
            <p:nvPr/>
          </p:nvSpPr>
          <p:spPr>
            <a:xfrm>
              <a:off x="7655284" y="221964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54" name="Freeform 225">
              <a:extLst>
                <a:ext uri="{FF2B5EF4-FFF2-40B4-BE49-F238E27FC236}">
                  <a16:creationId xmlns:a16="http://schemas.microsoft.com/office/drawing/2014/main" id="{04CF4CC2-ACAD-0E34-CD48-89736B5C7501}"/>
                </a:ext>
              </a:extLst>
            </p:cNvPr>
            <p:cNvSpPr/>
            <p:nvPr/>
          </p:nvSpPr>
          <p:spPr>
            <a:xfrm>
              <a:off x="7692865" y="219433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55" name="Freeform 226">
              <a:extLst>
                <a:ext uri="{FF2B5EF4-FFF2-40B4-BE49-F238E27FC236}">
                  <a16:creationId xmlns:a16="http://schemas.microsoft.com/office/drawing/2014/main" id="{ED3878F5-4A20-BC96-281A-11BE4455E063}"/>
                </a:ext>
              </a:extLst>
            </p:cNvPr>
            <p:cNvSpPr/>
            <p:nvPr/>
          </p:nvSpPr>
          <p:spPr>
            <a:xfrm>
              <a:off x="7662301" y="221964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56" name="Freeform 227">
              <a:extLst>
                <a:ext uri="{FF2B5EF4-FFF2-40B4-BE49-F238E27FC236}">
                  <a16:creationId xmlns:a16="http://schemas.microsoft.com/office/drawing/2014/main" id="{200E7811-47A5-1DEC-9417-1F995476B893}"/>
                </a:ext>
              </a:extLst>
            </p:cNvPr>
            <p:cNvSpPr/>
            <p:nvPr/>
          </p:nvSpPr>
          <p:spPr>
            <a:xfrm>
              <a:off x="7699882" y="219433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57" name="Freeform 228">
              <a:extLst>
                <a:ext uri="{FF2B5EF4-FFF2-40B4-BE49-F238E27FC236}">
                  <a16:creationId xmlns:a16="http://schemas.microsoft.com/office/drawing/2014/main" id="{80C008D0-4A3F-9ED7-81DC-B6286E6076C3}"/>
                </a:ext>
              </a:extLst>
            </p:cNvPr>
            <p:cNvSpPr/>
            <p:nvPr/>
          </p:nvSpPr>
          <p:spPr>
            <a:xfrm>
              <a:off x="7690357" y="224123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58" name="Freeform 229">
              <a:extLst>
                <a:ext uri="{FF2B5EF4-FFF2-40B4-BE49-F238E27FC236}">
                  <a16:creationId xmlns:a16="http://schemas.microsoft.com/office/drawing/2014/main" id="{319FC647-1BCF-2710-C36B-D5F5335427C7}"/>
                </a:ext>
              </a:extLst>
            </p:cNvPr>
            <p:cNvSpPr/>
            <p:nvPr/>
          </p:nvSpPr>
          <p:spPr>
            <a:xfrm>
              <a:off x="7727939" y="221592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59" name="Freeform 230">
              <a:extLst>
                <a:ext uri="{FF2B5EF4-FFF2-40B4-BE49-F238E27FC236}">
                  <a16:creationId xmlns:a16="http://schemas.microsoft.com/office/drawing/2014/main" id="{891416A5-EA8E-6A61-EDE2-F8CB52828125}"/>
                </a:ext>
              </a:extLst>
            </p:cNvPr>
            <p:cNvSpPr/>
            <p:nvPr/>
          </p:nvSpPr>
          <p:spPr>
            <a:xfrm>
              <a:off x="7690357" y="224123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60" name="Freeform 231">
              <a:extLst>
                <a:ext uri="{FF2B5EF4-FFF2-40B4-BE49-F238E27FC236}">
                  <a16:creationId xmlns:a16="http://schemas.microsoft.com/office/drawing/2014/main" id="{460820D6-0996-98B3-75EF-D890B31F5BB4}"/>
                </a:ext>
              </a:extLst>
            </p:cNvPr>
            <p:cNvSpPr/>
            <p:nvPr/>
          </p:nvSpPr>
          <p:spPr>
            <a:xfrm>
              <a:off x="7727939" y="221592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61" name="Freeform 232">
              <a:extLst>
                <a:ext uri="{FF2B5EF4-FFF2-40B4-BE49-F238E27FC236}">
                  <a16:creationId xmlns:a16="http://schemas.microsoft.com/office/drawing/2014/main" id="{64B718D6-1772-1795-6D85-F9D73220B510}"/>
                </a:ext>
              </a:extLst>
            </p:cNvPr>
            <p:cNvSpPr/>
            <p:nvPr/>
          </p:nvSpPr>
          <p:spPr>
            <a:xfrm>
              <a:off x="7739464" y="2241231"/>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62" name="Freeform 233">
              <a:extLst>
                <a:ext uri="{FF2B5EF4-FFF2-40B4-BE49-F238E27FC236}">
                  <a16:creationId xmlns:a16="http://schemas.microsoft.com/office/drawing/2014/main" id="{D22F2408-5E5E-6916-11F4-9E92C3616590}"/>
                </a:ext>
              </a:extLst>
            </p:cNvPr>
            <p:cNvSpPr/>
            <p:nvPr/>
          </p:nvSpPr>
          <p:spPr>
            <a:xfrm>
              <a:off x="7777045" y="221592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63" name="Freeform 234">
              <a:extLst>
                <a:ext uri="{FF2B5EF4-FFF2-40B4-BE49-F238E27FC236}">
                  <a16:creationId xmlns:a16="http://schemas.microsoft.com/office/drawing/2014/main" id="{B43B9371-20A6-2272-8D6F-2F2B4D0EAEBF}"/>
                </a:ext>
              </a:extLst>
            </p:cNvPr>
            <p:cNvSpPr/>
            <p:nvPr/>
          </p:nvSpPr>
          <p:spPr>
            <a:xfrm>
              <a:off x="7767531" y="224123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64" name="Freeform 235">
              <a:extLst>
                <a:ext uri="{FF2B5EF4-FFF2-40B4-BE49-F238E27FC236}">
                  <a16:creationId xmlns:a16="http://schemas.microsoft.com/office/drawing/2014/main" id="{23208ECE-64B8-2E78-86DA-C2B369D6F32A}"/>
                </a:ext>
              </a:extLst>
            </p:cNvPr>
            <p:cNvSpPr/>
            <p:nvPr/>
          </p:nvSpPr>
          <p:spPr>
            <a:xfrm>
              <a:off x="7805112" y="221592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65" name="Freeform 236">
              <a:extLst>
                <a:ext uri="{FF2B5EF4-FFF2-40B4-BE49-F238E27FC236}">
                  <a16:creationId xmlns:a16="http://schemas.microsoft.com/office/drawing/2014/main" id="{993CEEA5-B2DD-B412-433B-CE55FF753547}"/>
                </a:ext>
              </a:extLst>
            </p:cNvPr>
            <p:cNvSpPr/>
            <p:nvPr/>
          </p:nvSpPr>
          <p:spPr>
            <a:xfrm>
              <a:off x="7788570" y="2241231"/>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66" name="Freeform 237">
              <a:extLst>
                <a:ext uri="{FF2B5EF4-FFF2-40B4-BE49-F238E27FC236}">
                  <a16:creationId xmlns:a16="http://schemas.microsoft.com/office/drawing/2014/main" id="{4A0F9CC5-A3CF-D7E1-BB29-9FDC08BF6CA1}"/>
                </a:ext>
              </a:extLst>
            </p:cNvPr>
            <p:cNvSpPr/>
            <p:nvPr/>
          </p:nvSpPr>
          <p:spPr>
            <a:xfrm>
              <a:off x="7826162" y="221592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67" name="Freeform 238">
              <a:extLst>
                <a:ext uri="{FF2B5EF4-FFF2-40B4-BE49-F238E27FC236}">
                  <a16:creationId xmlns:a16="http://schemas.microsoft.com/office/drawing/2014/main" id="{86CE98CA-90BD-7019-186F-B6C167F80ED7}"/>
                </a:ext>
              </a:extLst>
            </p:cNvPr>
            <p:cNvSpPr/>
            <p:nvPr/>
          </p:nvSpPr>
          <p:spPr>
            <a:xfrm>
              <a:off x="7816637" y="224123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68" name="Freeform 239">
              <a:extLst>
                <a:ext uri="{FF2B5EF4-FFF2-40B4-BE49-F238E27FC236}">
                  <a16:creationId xmlns:a16="http://schemas.microsoft.com/office/drawing/2014/main" id="{B4E733DA-8991-636F-E0E7-2FCA75639870}"/>
                </a:ext>
              </a:extLst>
            </p:cNvPr>
            <p:cNvSpPr/>
            <p:nvPr/>
          </p:nvSpPr>
          <p:spPr>
            <a:xfrm>
              <a:off x="7854219" y="221592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69" name="Freeform 240">
              <a:extLst>
                <a:ext uri="{FF2B5EF4-FFF2-40B4-BE49-F238E27FC236}">
                  <a16:creationId xmlns:a16="http://schemas.microsoft.com/office/drawing/2014/main" id="{F91F14DA-6A27-ABA9-FDBD-F258F5C8ADB9}"/>
                </a:ext>
              </a:extLst>
            </p:cNvPr>
            <p:cNvSpPr/>
            <p:nvPr/>
          </p:nvSpPr>
          <p:spPr>
            <a:xfrm>
              <a:off x="7823654" y="224123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70" name="Freeform 241">
              <a:extLst>
                <a:ext uri="{FF2B5EF4-FFF2-40B4-BE49-F238E27FC236}">
                  <a16:creationId xmlns:a16="http://schemas.microsoft.com/office/drawing/2014/main" id="{970235F9-0968-3BCF-8977-C39741E69F53}"/>
                </a:ext>
              </a:extLst>
            </p:cNvPr>
            <p:cNvSpPr/>
            <p:nvPr/>
          </p:nvSpPr>
          <p:spPr>
            <a:xfrm>
              <a:off x="7861236" y="221592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71" name="Freeform 242">
              <a:extLst>
                <a:ext uri="{FF2B5EF4-FFF2-40B4-BE49-F238E27FC236}">
                  <a16:creationId xmlns:a16="http://schemas.microsoft.com/office/drawing/2014/main" id="{C5EAAD63-DA05-8983-B59C-E3B804340438}"/>
                </a:ext>
              </a:extLst>
            </p:cNvPr>
            <p:cNvSpPr/>
            <p:nvPr/>
          </p:nvSpPr>
          <p:spPr>
            <a:xfrm>
              <a:off x="7830671" y="224123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72" name="Freeform 243">
              <a:extLst>
                <a:ext uri="{FF2B5EF4-FFF2-40B4-BE49-F238E27FC236}">
                  <a16:creationId xmlns:a16="http://schemas.microsoft.com/office/drawing/2014/main" id="{1C684CAF-710B-2002-B85F-14F1FE8D6EF2}"/>
                </a:ext>
              </a:extLst>
            </p:cNvPr>
            <p:cNvSpPr/>
            <p:nvPr/>
          </p:nvSpPr>
          <p:spPr>
            <a:xfrm>
              <a:off x="7868252" y="221592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73" name="Freeform 244">
              <a:extLst>
                <a:ext uri="{FF2B5EF4-FFF2-40B4-BE49-F238E27FC236}">
                  <a16:creationId xmlns:a16="http://schemas.microsoft.com/office/drawing/2014/main" id="{C862C64C-6DB0-1926-C619-F89C92527EB5}"/>
                </a:ext>
              </a:extLst>
            </p:cNvPr>
            <p:cNvSpPr/>
            <p:nvPr/>
          </p:nvSpPr>
          <p:spPr>
            <a:xfrm>
              <a:off x="7837688" y="224123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74" name="Freeform 245">
              <a:extLst>
                <a:ext uri="{FF2B5EF4-FFF2-40B4-BE49-F238E27FC236}">
                  <a16:creationId xmlns:a16="http://schemas.microsoft.com/office/drawing/2014/main" id="{C341FCD9-8FEC-4CFE-A3F1-7E1F8F3A0C48}"/>
                </a:ext>
              </a:extLst>
            </p:cNvPr>
            <p:cNvSpPr/>
            <p:nvPr/>
          </p:nvSpPr>
          <p:spPr>
            <a:xfrm>
              <a:off x="7875269" y="221592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75" name="Freeform 246">
              <a:extLst>
                <a:ext uri="{FF2B5EF4-FFF2-40B4-BE49-F238E27FC236}">
                  <a16:creationId xmlns:a16="http://schemas.microsoft.com/office/drawing/2014/main" id="{52C05C2C-12D9-6E85-D49B-B06FD67596C7}"/>
                </a:ext>
              </a:extLst>
            </p:cNvPr>
            <p:cNvSpPr/>
            <p:nvPr/>
          </p:nvSpPr>
          <p:spPr>
            <a:xfrm>
              <a:off x="7851711" y="224123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76" name="Freeform 247">
              <a:extLst>
                <a:ext uri="{FF2B5EF4-FFF2-40B4-BE49-F238E27FC236}">
                  <a16:creationId xmlns:a16="http://schemas.microsoft.com/office/drawing/2014/main" id="{E97FF3B9-D92F-28E9-A318-304B86ACF35F}"/>
                </a:ext>
              </a:extLst>
            </p:cNvPr>
            <p:cNvSpPr/>
            <p:nvPr/>
          </p:nvSpPr>
          <p:spPr>
            <a:xfrm>
              <a:off x="7889292" y="221592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77" name="Freeform 248">
              <a:extLst>
                <a:ext uri="{FF2B5EF4-FFF2-40B4-BE49-F238E27FC236}">
                  <a16:creationId xmlns:a16="http://schemas.microsoft.com/office/drawing/2014/main" id="{E41AE578-64F5-2E0F-EC03-A122A5A7E873}"/>
                </a:ext>
              </a:extLst>
            </p:cNvPr>
            <p:cNvSpPr/>
            <p:nvPr/>
          </p:nvSpPr>
          <p:spPr>
            <a:xfrm>
              <a:off x="7858727" y="224123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78" name="Freeform 249">
              <a:extLst>
                <a:ext uri="{FF2B5EF4-FFF2-40B4-BE49-F238E27FC236}">
                  <a16:creationId xmlns:a16="http://schemas.microsoft.com/office/drawing/2014/main" id="{A34C4381-A704-A449-FB79-BB20DE8BDA71}"/>
                </a:ext>
              </a:extLst>
            </p:cNvPr>
            <p:cNvSpPr/>
            <p:nvPr/>
          </p:nvSpPr>
          <p:spPr>
            <a:xfrm>
              <a:off x="7896309" y="221592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79" name="Freeform 250">
              <a:extLst>
                <a:ext uri="{FF2B5EF4-FFF2-40B4-BE49-F238E27FC236}">
                  <a16:creationId xmlns:a16="http://schemas.microsoft.com/office/drawing/2014/main" id="{A7AA5395-6CE6-D436-8B0A-141B3C5C3267}"/>
                </a:ext>
              </a:extLst>
            </p:cNvPr>
            <p:cNvSpPr/>
            <p:nvPr/>
          </p:nvSpPr>
          <p:spPr>
            <a:xfrm>
              <a:off x="7886794" y="224123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80" name="Freeform 251">
              <a:extLst>
                <a:ext uri="{FF2B5EF4-FFF2-40B4-BE49-F238E27FC236}">
                  <a16:creationId xmlns:a16="http://schemas.microsoft.com/office/drawing/2014/main" id="{7C4BE42E-9B24-DDDF-5A99-DD44B70089ED}"/>
                </a:ext>
              </a:extLst>
            </p:cNvPr>
            <p:cNvSpPr/>
            <p:nvPr/>
          </p:nvSpPr>
          <p:spPr>
            <a:xfrm>
              <a:off x="7924376" y="221592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81" name="Freeform 252">
              <a:extLst>
                <a:ext uri="{FF2B5EF4-FFF2-40B4-BE49-F238E27FC236}">
                  <a16:creationId xmlns:a16="http://schemas.microsoft.com/office/drawing/2014/main" id="{ABCDFDD4-4E3B-4459-66A7-ACC4B79B0E78}"/>
                </a:ext>
              </a:extLst>
            </p:cNvPr>
            <p:cNvSpPr/>
            <p:nvPr/>
          </p:nvSpPr>
          <p:spPr>
            <a:xfrm>
              <a:off x="7900817" y="2241231"/>
              <a:ext cx="75173" cy="10583"/>
            </a:xfrm>
            <a:custGeom>
              <a:avLst/>
              <a:gdLst>
                <a:gd name="connsiteX0" fmla="*/ 0 w 75173"/>
                <a:gd name="connsiteY0" fmla="*/ 0 h 10583"/>
                <a:gd name="connsiteX1" fmla="*/ 75174 w 75173"/>
                <a:gd name="connsiteY1" fmla="*/ 0 h 10583"/>
              </a:gdLst>
              <a:ahLst/>
              <a:cxnLst>
                <a:cxn ang="0">
                  <a:pos x="connsiteX0" y="connsiteY0"/>
                </a:cxn>
                <a:cxn ang="0">
                  <a:pos x="connsiteX1" y="connsiteY1"/>
                </a:cxn>
              </a:cxnLst>
              <a:rect l="l" t="t" r="r" b="b"/>
              <a:pathLst>
                <a:path w="75173" h="10583">
                  <a:moveTo>
                    <a:pt x="0" y="0"/>
                  </a:moveTo>
                  <a:lnTo>
                    <a:pt x="75174"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82" name="Freeform 253">
              <a:extLst>
                <a:ext uri="{FF2B5EF4-FFF2-40B4-BE49-F238E27FC236}">
                  <a16:creationId xmlns:a16="http://schemas.microsoft.com/office/drawing/2014/main" id="{8837424D-2A3C-DB71-5560-89442C058B44}"/>
                </a:ext>
              </a:extLst>
            </p:cNvPr>
            <p:cNvSpPr/>
            <p:nvPr/>
          </p:nvSpPr>
          <p:spPr>
            <a:xfrm>
              <a:off x="7938399" y="221592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83" name="Freeform 254">
              <a:extLst>
                <a:ext uri="{FF2B5EF4-FFF2-40B4-BE49-F238E27FC236}">
                  <a16:creationId xmlns:a16="http://schemas.microsoft.com/office/drawing/2014/main" id="{BE981043-0FBF-8830-249D-A244312FF3B3}"/>
                </a:ext>
              </a:extLst>
            </p:cNvPr>
            <p:cNvSpPr/>
            <p:nvPr/>
          </p:nvSpPr>
          <p:spPr>
            <a:xfrm>
              <a:off x="7907834" y="224123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84" name="Freeform 255">
              <a:extLst>
                <a:ext uri="{FF2B5EF4-FFF2-40B4-BE49-F238E27FC236}">
                  <a16:creationId xmlns:a16="http://schemas.microsoft.com/office/drawing/2014/main" id="{DFE7FAB5-5E4C-7DD1-446E-034663593D87}"/>
                </a:ext>
              </a:extLst>
            </p:cNvPr>
            <p:cNvSpPr/>
            <p:nvPr/>
          </p:nvSpPr>
          <p:spPr>
            <a:xfrm>
              <a:off x="7945415" y="221592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85" name="Freeform 256">
              <a:extLst>
                <a:ext uri="{FF2B5EF4-FFF2-40B4-BE49-F238E27FC236}">
                  <a16:creationId xmlns:a16="http://schemas.microsoft.com/office/drawing/2014/main" id="{2E71075F-1F33-E0AA-1378-600AC939F206}"/>
                </a:ext>
              </a:extLst>
            </p:cNvPr>
            <p:cNvSpPr/>
            <p:nvPr/>
          </p:nvSpPr>
          <p:spPr>
            <a:xfrm>
              <a:off x="7942918" y="226574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86" name="Freeform 257">
              <a:extLst>
                <a:ext uri="{FF2B5EF4-FFF2-40B4-BE49-F238E27FC236}">
                  <a16:creationId xmlns:a16="http://schemas.microsoft.com/office/drawing/2014/main" id="{B0543B2D-95CC-125A-B408-22B1CD9AC547}"/>
                </a:ext>
              </a:extLst>
            </p:cNvPr>
            <p:cNvSpPr/>
            <p:nvPr/>
          </p:nvSpPr>
          <p:spPr>
            <a:xfrm>
              <a:off x="7980499" y="224043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87" name="Freeform 258">
              <a:extLst>
                <a:ext uri="{FF2B5EF4-FFF2-40B4-BE49-F238E27FC236}">
                  <a16:creationId xmlns:a16="http://schemas.microsoft.com/office/drawing/2014/main" id="{13927B15-A8BA-75C5-587A-912F03393E01}"/>
                </a:ext>
              </a:extLst>
            </p:cNvPr>
            <p:cNvSpPr/>
            <p:nvPr/>
          </p:nvSpPr>
          <p:spPr>
            <a:xfrm>
              <a:off x="7949924" y="2265742"/>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88" name="Freeform 259">
              <a:extLst>
                <a:ext uri="{FF2B5EF4-FFF2-40B4-BE49-F238E27FC236}">
                  <a16:creationId xmlns:a16="http://schemas.microsoft.com/office/drawing/2014/main" id="{10B4B8BA-5660-9E18-FD83-A8859BC654A7}"/>
                </a:ext>
              </a:extLst>
            </p:cNvPr>
            <p:cNvSpPr/>
            <p:nvPr/>
          </p:nvSpPr>
          <p:spPr>
            <a:xfrm>
              <a:off x="7987516" y="224043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89" name="Freeform 260">
              <a:extLst>
                <a:ext uri="{FF2B5EF4-FFF2-40B4-BE49-F238E27FC236}">
                  <a16:creationId xmlns:a16="http://schemas.microsoft.com/office/drawing/2014/main" id="{160F7DF4-ECCD-498A-F25C-00B964A81A97}"/>
                </a:ext>
              </a:extLst>
            </p:cNvPr>
            <p:cNvSpPr/>
            <p:nvPr/>
          </p:nvSpPr>
          <p:spPr>
            <a:xfrm>
              <a:off x="7956941" y="226574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90" name="Freeform 261">
              <a:extLst>
                <a:ext uri="{FF2B5EF4-FFF2-40B4-BE49-F238E27FC236}">
                  <a16:creationId xmlns:a16="http://schemas.microsoft.com/office/drawing/2014/main" id="{23F561D6-4D90-9660-3DBC-53428E68B1AE}"/>
                </a:ext>
              </a:extLst>
            </p:cNvPr>
            <p:cNvSpPr/>
            <p:nvPr/>
          </p:nvSpPr>
          <p:spPr>
            <a:xfrm>
              <a:off x="7994522" y="224043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91" name="Freeform 262">
              <a:extLst>
                <a:ext uri="{FF2B5EF4-FFF2-40B4-BE49-F238E27FC236}">
                  <a16:creationId xmlns:a16="http://schemas.microsoft.com/office/drawing/2014/main" id="{962BB943-8126-99AB-0878-FECEDD2259D3}"/>
                </a:ext>
              </a:extLst>
            </p:cNvPr>
            <p:cNvSpPr/>
            <p:nvPr/>
          </p:nvSpPr>
          <p:spPr>
            <a:xfrm>
              <a:off x="7963957" y="226574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92" name="Freeform 263">
              <a:extLst>
                <a:ext uri="{FF2B5EF4-FFF2-40B4-BE49-F238E27FC236}">
                  <a16:creationId xmlns:a16="http://schemas.microsoft.com/office/drawing/2014/main" id="{A7E359F5-470F-05E4-DF4C-2800D493A3CA}"/>
                </a:ext>
              </a:extLst>
            </p:cNvPr>
            <p:cNvSpPr/>
            <p:nvPr/>
          </p:nvSpPr>
          <p:spPr>
            <a:xfrm>
              <a:off x="8001539" y="224043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93" name="Freeform 264">
              <a:extLst>
                <a:ext uri="{FF2B5EF4-FFF2-40B4-BE49-F238E27FC236}">
                  <a16:creationId xmlns:a16="http://schemas.microsoft.com/office/drawing/2014/main" id="{0565EAF4-EB64-A583-C873-6A2D9CC3F199}"/>
                </a:ext>
              </a:extLst>
            </p:cNvPr>
            <p:cNvSpPr/>
            <p:nvPr/>
          </p:nvSpPr>
          <p:spPr>
            <a:xfrm>
              <a:off x="7977991" y="226574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94" name="Freeform 265">
              <a:extLst>
                <a:ext uri="{FF2B5EF4-FFF2-40B4-BE49-F238E27FC236}">
                  <a16:creationId xmlns:a16="http://schemas.microsoft.com/office/drawing/2014/main" id="{7F525F39-17B1-7887-1735-C8CD6A5C2501}"/>
                </a:ext>
              </a:extLst>
            </p:cNvPr>
            <p:cNvSpPr/>
            <p:nvPr/>
          </p:nvSpPr>
          <p:spPr>
            <a:xfrm>
              <a:off x="8015572" y="224043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95" name="Freeform 266">
              <a:extLst>
                <a:ext uri="{FF2B5EF4-FFF2-40B4-BE49-F238E27FC236}">
                  <a16:creationId xmlns:a16="http://schemas.microsoft.com/office/drawing/2014/main" id="{7B847C28-4D1C-D16B-7C21-D883D1F23D98}"/>
                </a:ext>
              </a:extLst>
            </p:cNvPr>
            <p:cNvSpPr/>
            <p:nvPr/>
          </p:nvSpPr>
          <p:spPr>
            <a:xfrm>
              <a:off x="8013064" y="226574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96" name="Freeform 267">
              <a:extLst>
                <a:ext uri="{FF2B5EF4-FFF2-40B4-BE49-F238E27FC236}">
                  <a16:creationId xmlns:a16="http://schemas.microsoft.com/office/drawing/2014/main" id="{05A0F36B-E5B2-F8BB-A5C8-C2B5AEDA33B1}"/>
                </a:ext>
              </a:extLst>
            </p:cNvPr>
            <p:cNvSpPr/>
            <p:nvPr/>
          </p:nvSpPr>
          <p:spPr>
            <a:xfrm>
              <a:off x="8050646" y="224043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97" name="Freeform 268">
              <a:extLst>
                <a:ext uri="{FF2B5EF4-FFF2-40B4-BE49-F238E27FC236}">
                  <a16:creationId xmlns:a16="http://schemas.microsoft.com/office/drawing/2014/main" id="{9C1789EF-0F8B-90E6-023E-BF72AB711425}"/>
                </a:ext>
              </a:extLst>
            </p:cNvPr>
            <p:cNvSpPr/>
            <p:nvPr/>
          </p:nvSpPr>
          <p:spPr>
            <a:xfrm>
              <a:off x="8020081" y="226574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98" name="Freeform 269">
              <a:extLst>
                <a:ext uri="{FF2B5EF4-FFF2-40B4-BE49-F238E27FC236}">
                  <a16:creationId xmlns:a16="http://schemas.microsoft.com/office/drawing/2014/main" id="{97E59B1D-08FB-109F-A74B-CA5C3216E58C}"/>
                </a:ext>
              </a:extLst>
            </p:cNvPr>
            <p:cNvSpPr/>
            <p:nvPr/>
          </p:nvSpPr>
          <p:spPr>
            <a:xfrm>
              <a:off x="8057662" y="224043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599" name="Freeform 270">
              <a:extLst>
                <a:ext uri="{FF2B5EF4-FFF2-40B4-BE49-F238E27FC236}">
                  <a16:creationId xmlns:a16="http://schemas.microsoft.com/office/drawing/2014/main" id="{98F2C84C-CAFC-EDFC-D785-BE8072F6E975}"/>
                </a:ext>
              </a:extLst>
            </p:cNvPr>
            <p:cNvSpPr/>
            <p:nvPr/>
          </p:nvSpPr>
          <p:spPr>
            <a:xfrm>
              <a:off x="8041131" y="226574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00" name="Freeform 271">
              <a:extLst>
                <a:ext uri="{FF2B5EF4-FFF2-40B4-BE49-F238E27FC236}">
                  <a16:creationId xmlns:a16="http://schemas.microsoft.com/office/drawing/2014/main" id="{22E93F30-0D95-4245-EB88-3EF8626FFE5C}"/>
                </a:ext>
              </a:extLst>
            </p:cNvPr>
            <p:cNvSpPr/>
            <p:nvPr/>
          </p:nvSpPr>
          <p:spPr>
            <a:xfrm>
              <a:off x="8078713" y="224043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01" name="Freeform 272">
              <a:extLst>
                <a:ext uri="{FF2B5EF4-FFF2-40B4-BE49-F238E27FC236}">
                  <a16:creationId xmlns:a16="http://schemas.microsoft.com/office/drawing/2014/main" id="{127E5755-F3DB-7E7F-3257-5C27345C8137}"/>
                </a:ext>
              </a:extLst>
            </p:cNvPr>
            <p:cNvSpPr/>
            <p:nvPr/>
          </p:nvSpPr>
          <p:spPr>
            <a:xfrm>
              <a:off x="8041131" y="226574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02" name="Freeform 273">
              <a:extLst>
                <a:ext uri="{FF2B5EF4-FFF2-40B4-BE49-F238E27FC236}">
                  <a16:creationId xmlns:a16="http://schemas.microsoft.com/office/drawing/2014/main" id="{A2FEF5A4-21DF-6C55-DDAA-896AC849AFD4}"/>
                </a:ext>
              </a:extLst>
            </p:cNvPr>
            <p:cNvSpPr/>
            <p:nvPr/>
          </p:nvSpPr>
          <p:spPr>
            <a:xfrm>
              <a:off x="8078713" y="224043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03" name="Freeform 274">
              <a:extLst>
                <a:ext uri="{FF2B5EF4-FFF2-40B4-BE49-F238E27FC236}">
                  <a16:creationId xmlns:a16="http://schemas.microsoft.com/office/drawing/2014/main" id="{0A10E76D-4EE8-15E6-EBAC-7549B6A46E58}"/>
                </a:ext>
              </a:extLst>
            </p:cNvPr>
            <p:cNvSpPr/>
            <p:nvPr/>
          </p:nvSpPr>
          <p:spPr>
            <a:xfrm>
              <a:off x="8048148" y="226574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04" name="Freeform 275">
              <a:extLst>
                <a:ext uri="{FF2B5EF4-FFF2-40B4-BE49-F238E27FC236}">
                  <a16:creationId xmlns:a16="http://schemas.microsoft.com/office/drawing/2014/main" id="{AE27C683-F567-D6D0-5BA8-7AF01F3BB14A}"/>
                </a:ext>
              </a:extLst>
            </p:cNvPr>
            <p:cNvSpPr/>
            <p:nvPr/>
          </p:nvSpPr>
          <p:spPr>
            <a:xfrm>
              <a:off x="8085729" y="224043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05" name="Freeform 276">
              <a:extLst>
                <a:ext uri="{FF2B5EF4-FFF2-40B4-BE49-F238E27FC236}">
                  <a16:creationId xmlns:a16="http://schemas.microsoft.com/office/drawing/2014/main" id="{1E0D40F4-9FAC-1426-6558-CE0E0C18B916}"/>
                </a:ext>
              </a:extLst>
            </p:cNvPr>
            <p:cNvSpPr/>
            <p:nvPr/>
          </p:nvSpPr>
          <p:spPr>
            <a:xfrm>
              <a:off x="8048148" y="226574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06" name="Freeform 277">
              <a:extLst>
                <a:ext uri="{FF2B5EF4-FFF2-40B4-BE49-F238E27FC236}">
                  <a16:creationId xmlns:a16="http://schemas.microsoft.com/office/drawing/2014/main" id="{F34683B6-4ADB-3A44-1CD0-0AA41E08FDAB}"/>
                </a:ext>
              </a:extLst>
            </p:cNvPr>
            <p:cNvSpPr/>
            <p:nvPr/>
          </p:nvSpPr>
          <p:spPr>
            <a:xfrm>
              <a:off x="8085729" y="224043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07" name="Freeform 278">
              <a:extLst>
                <a:ext uri="{FF2B5EF4-FFF2-40B4-BE49-F238E27FC236}">
                  <a16:creationId xmlns:a16="http://schemas.microsoft.com/office/drawing/2014/main" id="{A4D36A06-4AE0-27AB-677F-2DA5F8E5BDD5}"/>
                </a:ext>
              </a:extLst>
            </p:cNvPr>
            <p:cNvSpPr/>
            <p:nvPr/>
          </p:nvSpPr>
          <p:spPr>
            <a:xfrm>
              <a:off x="8062171" y="2265742"/>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08" name="Freeform 279">
              <a:extLst>
                <a:ext uri="{FF2B5EF4-FFF2-40B4-BE49-F238E27FC236}">
                  <a16:creationId xmlns:a16="http://schemas.microsoft.com/office/drawing/2014/main" id="{F22AD2F4-DB65-8663-32B1-AC5DC933C679}"/>
                </a:ext>
              </a:extLst>
            </p:cNvPr>
            <p:cNvSpPr/>
            <p:nvPr/>
          </p:nvSpPr>
          <p:spPr>
            <a:xfrm>
              <a:off x="8099752" y="224043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09" name="Freeform 280">
              <a:extLst>
                <a:ext uri="{FF2B5EF4-FFF2-40B4-BE49-F238E27FC236}">
                  <a16:creationId xmlns:a16="http://schemas.microsoft.com/office/drawing/2014/main" id="{C647CEAA-9F0B-C84D-A6DA-C30F1254E47C}"/>
                </a:ext>
              </a:extLst>
            </p:cNvPr>
            <p:cNvSpPr/>
            <p:nvPr/>
          </p:nvSpPr>
          <p:spPr>
            <a:xfrm>
              <a:off x="8069188" y="226574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10" name="Freeform 281">
              <a:extLst>
                <a:ext uri="{FF2B5EF4-FFF2-40B4-BE49-F238E27FC236}">
                  <a16:creationId xmlns:a16="http://schemas.microsoft.com/office/drawing/2014/main" id="{F6A3483C-624B-84D5-85B9-C7ED8FEAC3B7}"/>
                </a:ext>
              </a:extLst>
            </p:cNvPr>
            <p:cNvSpPr/>
            <p:nvPr/>
          </p:nvSpPr>
          <p:spPr>
            <a:xfrm>
              <a:off x="8106769" y="224043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11" name="Freeform 282">
              <a:extLst>
                <a:ext uri="{FF2B5EF4-FFF2-40B4-BE49-F238E27FC236}">
                  <a16:creationId xmlns:a16="http://schemas.microsoft.com/office/drawing/2014/main" id="{0187197F-24D6-FED7-7A2F-ED416DF8CA30}"/>
                </a:ext>
              </a:extLst>
            </p:cNvPr>
            <p:cNvSpPr/>
            <p:nvPr/>
          </p:nvSpPr>
          <p:spPr>
            <a:xfrm>
              <a:off x="8076204" y="226574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12" name="Freeform 283">
              <a:extLst>
                <a:ext uri="{FF2B5EF4-FFF2-40B4-BE49-F238E27FC236}">
                  <a16:creationId xmlns:a16="http://schemas.microsoft.com/office/drawing/2014/main" id="{5CF08FE9-B9F0-D03B-5145-17613B6D6CEC}"/>
                </a:ext>
              </a:extLst>
            </p:cNvPr>
            <p:cNvSpPr/>
            <p:nvPr/>
          </p:nvSpPr>
          <p:spPr>
            <a:xfrm>
              <a:off x="8113786" y="224043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13" name="Freeform 284">
              <a:extLst>
                <a:ext uri="{FF2B5EF4-FFF2-40B4-BE49-F238E27FC236}">
                  <a16:creationId xmlns:a16="http://schemas.microsoft.com/office/drawing/2014/main" id="{71823534-A838-C131-61F7-B7DBE144110C}"/>
                </a:ext>
              </a:extLst>
            </p:cNvPr>
            <p:cNvSpPr/>
            <p:nvPr/>
          </p:nvSpPr>
          <p:spPr>
            <a:xfrm>
              <a:off x="8097255" y="226574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14" name="Freeform 285">
              <a:extLst>
                <a:ext uri="{FF2B5EF4-FFF2-40B4-BE49-F238E27FC236}">
                  <a16:creationId xmlns:a16="http://schemas.microsoft.com/office/drawing/2014/main" id="{F74C5C71-CBCB-7331-7843-1172762F00DA}"/>
                </a:ext>
              </a:extLst>
            </p:cNvPr>
            <p:cNvSpPr/>
            <p:nvPr/>
          </p:nvSpPr>
          <p:spPr>
            <a:xfrm>
              <a:off x="8134836" y="224043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15" name="Freeform 286">
              <a:extLst>
                <a:ext uri="{FF2B5EF4-FFF2-40B4-BE49-F238E27FC236}">
                  <a16:creationId xmlns:a16="http://schemas.microsoft.com/office/drawing/2014/main" id="{F23024A5-1519-6CD3-8874-C3D6242D8381}"/>
                </a:ext>
              </a:extLst>
            </p:cNvPr>
            <p:cNvSpPr/>
            <p:nvPr/>
          </p:nvSpPr>
          <p:spPr>
            <a:xfrm>
              <a:off x="8104271" y="226574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16" name="Freeform 287">
              <a:extLst>
                <a:ext uri="{FF2B5EF4-FFF2-40B4-BE49-F238E27FC236}">
                  <a16:creationId xmlns:a16="http://schemas.microsoft.com/office/drawing/2014/main" id="{DCA97C83-5954-F220-12AB-9A5B35F67537}"/>
                </a:ext>
              </a:extLst>
            </p:cNvPr>
            <p:cNvSpPr/>
            <p:nvPr/>
          </p:nvSpPr>
          <p:spPr>
            <a:xfrm>
              <a:off x="8141853" y="224043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17" name="Freeform 288">
              <a:extLst>
                <a:ext uri="{FF2B5EF4-FFF2-40B4-BE49-F238E27FC236}">
                  <a16:creationId xmlns:a16="http://schemas.microsoft.com/office/drawing/2014/main" id="{ADDE2D42-BE16-A8C0-8D83-83CE445A7968}"/>
                </a:ext>
              </a:extLst>
            </p:cNvPr>
            <p:cNvSpPr/>
            <p:nvPr/>
          </p:nvSpPr>
          <p:spPr>
            <a:xfrm>
              <a:off x="8111277" y="2265742"/>
              <a:ext cx="75173" cy="10583"/>
            </a:xfrm>
            <a:custGeom>
              <a:avLst/>
              <a:gdLst>
                <a:gd name="connsiteX0" fmla="*/ 0 w 75173"/>
                <a:gd name="connsiteY0" fmla="*/ 0 h 10583"/>
                <a:gd name="connsiteX1" fmla="*/ 75174 w 75173"/>
                <a:gd name="connsiteY1" fmla="*/ 0 h 10583"/>
              </a:gdLst>
              <a:ahLst/>
              <a:cxnLst>
                <a:cxn ang="0">
                  <a:pos x="connsiteX0" y="connsiteY0"/>
                </a:cxn>
                <a:cxn ang="0">
                  <a:pos x="connsiteX1" y="connsiteY1"/>
                </a:cxn>
              </a:cxnLst>
              <a:rect l="l" t="t" r="r" b="b"/>
              <a:pathLst>
                <a:path w="75173" h="10583">
                  <a:moveTo>
                    <a:pt x="0" y="0"/>
                  </a:moveTo>
                  <a:lnTo>
                    <a:pt x="75174"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18" name="Freeform 289">
              <a:extLst>
                <a:ext uri="{FF2B5EF4-FFF2-40B4-BE49-F238E27FC236}">
                  <a16:creationId xmlns:a16="http://schemas.microsoft.com/office/drawing/2014/main" id="{7CBD4589-4B13-13E6-3DFD-6C2883DAE352}"/>
                </a:ext>
              </a:extLst>
            </p:cNvPr>
            <p:cNvSpPr/>
            <p:nvPr/>
          </p:nvSpPr>
          <p:spPr>
            <a:xfrm>
              <a:off x="8148859" y="224043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19" name="Freeform 290">
              <a:extLst>
                <a:ext uri="{FF2B5EF4-FFF2-40B4-BE49-F238E27FC236}">
                  <a16:creationId xmlns:a16="http://schemas.microsoft.com/office/drawing/2014/main" id="{7A0932C4-4938-BC80-FA9D-49CED5A1DB04}"/>
                </a:ext>
              </a:extLst>
            </p:cNvPr>
            <p:cNvSpPr/>
            <p:nvPr/>
          </p:nvSpPr>
          <p:spPr>
            <a:xfrm>
              <a:off x="8111277" y="2265742"/>
              <a:ext cx="75173" cy="10583"/>
            </a:xfrm>
            <a:custGeom>
              <a:avLst/>
              <a:gdLst>
                <a:gd name="connsiteX0" fmla="*/ 0 w 75173"/>
                <a:gd name="connsiteY0" fmla="*/ 0 h 10583"/>
                <a:gd name="connsiteX1" fmla="*/ 75174 w 75173"/>
                <a:gd name="connsiteY1" fmla="*/ 0 h 10583"/>
              </a:gdLst>
              <a:ahLst/>
              <a:cxnLst>
                <a:cxn ang="0">
                  <a:pos x="connsiteX0" y="connsiteY0"/>
                </a:cxn>
                <a:cxn ang="0">
                  <a:pos x="connsiteX1" y="connsiteY1"/>
                </a:cxn>
              </a:cxnLst>
              <a:rect l="l" t="t" r="r" b="b"/>
              <a:pathLst>
                <a:path w="75173" h="10583">
                  <a:moveTo>
                    <a:pt x="0" y="0"/>
                  </a:moveTo>
                  <a:lnTo>
                    <a:pt x="75174"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20" name="Freeform 291">
              <a:extLst>
                <a:ext uri="{FF2B5EF4-FFF2-40B4-BE49-F238E27FC236}">
                  <a16:creationId xmlns:a16="http://schemas.microsoft.com/office/drawing/2014/main" id="{0F49DB93-9CC7-DA4D-CA48-C5E51A878C90}"/>
                </a:ext>
              </a:extLst>
            </p:cNvPr>
            <p:cNvSpPr/>
            <p:nvPr/>
          </p:nvSpPr>
          <p:spPr>
            <a:xfrm>
              <a:off x="8148859" y="224043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21" name="Freeform 292">
              <a:extLst>
                <a:ext uri="{FF2B5EF4-FFF2-40B4-BE49-F238E27FC236}">
                  <a16:creationId xmlns:a16="http://schemas.microsoft.com/office/drawing/2014/main" id="{4105F15E-807A-008F-9142-F9DFE68C54AC}"/>
                </a:ext>
              </a:extLst>
            </p:cNvPr>
            <p:cNvSpPr/>
            <p:nvPr/>
          </p:nvSpPr>
          <p:spPr>
            <a:xfrm>
              <a:off x="8118294" y="226574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22" name="Freeform 293">
              <a:extLst>
                <a:ext uri="{FF2B5EF4-FFF2-40B4-BE49-F238E27FC236}">
                  <a16:creationId xmlns:a16="http://schemas.microsoft.com/office/drawing/2014/main" id="{78DE32BF-71A6-964F-68F0-B86830A85F4E}"/>
                </a:ext>
              </a:extLst>
            </p:cNvPr>
            <p:cNvSpPr/>
            <p:nvPr/>
          </p:nvSpPr>
          <p:spPr>
            <a:xfrm>
              <a:off x="8155876" y="224043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23" name="Freeform 294">
              <a:extLst>
                <a:ext uri="{FF2B5EF4-FFF2-40B4-BE49-F238E27FC236}">
                  <a16:creationId xmlns:a16="http://schemas.microsoft.com/office/drawing/2014/main" id="{BCA8188C-B5BF-E498-ADE9-F2E9BED4A9F2}"/>
                </a:ext>
              </a:extLst>
            </p:cNvPr>
            <p:cNvSpPr/>
            <p:nvPr/>
          </p:nvSpPr>
          <p:spPr>
            <a:xfrm>
              <a:off x="8146361" y="229565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24" name="Freeform 295">
              <a:extLst>
                <a:ext uri="{FF2B5EF4-FFF2-40B4-BE49-F238E27FC236}">
                  <a16:creationId xmlns:a16="http://schemas.microsoft.com/office/drawing/2014/main" id="{2A7D9040-7B49-B75C-67A6-5425D512551D}"/>
                </a:ext>
              </a:extLst>
            </p:cNvPr>
            <p:cNvSpPr/>
            <p:nvPr/>
          </p:nvSpPr>
          <p:spPr>
            <a:xfrm>
              <a:off x="8183943" y="2270346"/>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25" name="Freeform 296">
              <a:extLst>
                <a:ext uri="{FF2B5EF4-FFF2-40B4-BE49-F238E27FC236}">
                  <a16:creationId xmlns:a16="http://schemas.microsoft.com/office/drawing/2014/main" id="{DE229A29-FABE-39BB-2767-F79D643A0E74}"/>
                </a:ext>
              </a:extLst>
            </p:cNvPr>
            <p:cNvSpPr/>
            <p:nvPr/>
          </p:nvSpPr>
          <p:spPr>
            <a:xfrm>
              <a:off x="8146361" y="229565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26" name="Freeform 297">
              <a:extLst>
                <a:ext uri="{FF2B5EF4-FFF2-40B4-BE49-F238E27FC236}">
                  <a16:creationId xmlns:a16="http://schemas.microsoft.com/office/drawing/2014/main" id="{37815B92-C48D-9EDF-FB9C-756BC2522B01}"/>
                </a:ext>
              </a:extLst>
            </p:cNvPr>
            <p:cNvSpPr/>
            <p:nvPr/>
          </p:nvSpPr>
          <p:spPr>
            <a:xfrm>
              <a:off x="8183943" y="2270346"/>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27" name="Freeform 298">
              <a:extLst>
                <a:ext uri="{FF2B5EF4-FFF2-40B4-BE49-F238E27FC236}">
                  <a16:creationId xmlns:a16="http://schemas.microsoft.com/office/drawing/2014/main" id="{22943ABC-60B3-C0C1-D64B-D5528AA2BEF1}"/>
                </a:ext>
              </a:extLst>
            </p:cNvPr>
            <p:cNvSpPr/>
            <p:nvPr/>
          </p:nvSpPr>
          <p:spPr>
            <a:xfrm>
              <a:off x="8146361" y="229565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28" name="Freeform 299">
              <a:extLst>
                <a:ext uri="{FF2B5EF4-FFF2-40B4-BE49-F238E27FC236}">
                  <a16:creationId xmlns:a16="http://schemas.microsoft.com/office/drawing/2014/main" id="{F70A08FC-7257-54E6-A5EB-51BD5205AB75}"/>
                </a:ext>
              </a:extLst>
            </p:cNvPr>
            <p:cNvSpPr/>
            <p:nvPr/>
          </p:nvSpPr>
          <p:spPr>
            <a:xfrm>
              <a:off x="8183943" y="2270346"/>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29" name="Freeform 300">
              <a:extLst>
                <a:ext uri="{FF2B5EF4-FFF2-40B4-BE49-F238E27FC236}">
                  <a16:creationId xmlns:a16="http://schemas.microsoft.com/office/drawing/2014/main" id="{76224844-8987-8403-1C18-2A53A750A18A}"/>
                </a:ext>
              </a:extLst>
            </p:cNvPr>
            <p:cNvSpPr/>
            <p:nvPr/>
          </p:nvSpPr>
          <p:spPr>
            <a:xfrm>
              <a:off x="8153378" y="229565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30" name="Freeform 301">
              <a:extLst>
                <a:ext uri="{FF2B5EF4-FFF2-40B4-BE49-F238E27FC236}">
                  <a16:creationId xmlns:a16="http://schemas.microsoft.com/office/drawing/2014/main" id="{1E7ED000-BC54-6017-43A1-B743BCF25E4C}"/>
                </a:ext>
              </a:extLst>
            </p:cNvPr>
            <p:cNvSpPr/>
            <p:nvPr/>
          </p:nvSpPr>
          <p:spPr>
            <a:xfrm>
              <a:off x="8190959" y="2270346"/>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31" name="Freeform 302">
              <a:extLst>
                <a:ext uri="{FF2B5EF4-FFF2-40B4-BE49-F238E27FC236}">
                  <a16:creationId xmlns:a16="http://schemas.microsoft.com/office/drawing/2014/main" id="{40D6205E-30AD-ABEF-33B7-801A03D7CA3B}"/>
                </a:ext>
              </a:extLst>
            </p:cNvPr>
            <p:cNvSpPr/>
            <p:nvPr/>
          </p:nvSpPr>
          <p:spPr>
            <a:xfrm>
              <a:off x="8153378" y="229565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32" name="Freeform 303">
              <a:extLst>
                <a:ext uri="{FF2B5EF4-FFF2-40B4-BE49-F238E27FC236}">
                  <a16:creationId xmlns:a16="http://schemas.microsoft.com/office/drawing/2014/main" id="{D56A2595-C605-1F93-1AC5-C317F3306112}"/>
                </a:ext>
              </a:extLst>
            </p:cNvPr>
            <p:cNvSpPr/>
            <p:nvPr/>
          </p:nvSpPr>
          <p:spPr>
            <a:xfrm>
              <a:off x="8190959" y="2270346"/>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33" name="Freeform 304">
              <a:extLst>
                <a:ext uri="{FF2B5EF4-FFF2-40B4-BE49-F238E27FC236}">
                  <a16:creationId xmlns:a16="http://schemas.microsoft.com/office/drawing/2014/main" id="{00497F79-4A57-B944-5B1F-79AFBB91AC6E}"/>
                </a:ext>
              </a:extLst>
            </p:cNvPr>
            <p:cNvSpPr/>
            <p:nvPr/>
          </p:nvSpPr>
          <p:spPr>
            <a:xfrm>
              <a:off x="8160395" y="229565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34" name="Freeform 305">
              <a:extLst>
                <a:ext uri="{FF2B5EF4-FFF2-40B4-BE49-F238E27FC236}">
                  <a16:creationId xmlns:a16="http://schemas.microsoft.com/office/drawing/2014/main" id="{07162631-2B2D-0F49-8D67-421918EF31DE}"/>
                </a:ext>
              </a:extLst>
            </p:cNvPr>
            <p:cNvSpPr/>
            <p:nvPr/>
          </p:nvSpPr>
          <p:spPr>
            <a:xfrm>
              <a:off x="8197976" y="2270346"/>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35" name="Freeform 306">
              <a:extLst>
                <a:ext uri="{FF2B5EF4-FFF2-40B4-BE49-F238E27FC236}">
                  <a16:creationId xmlns:a16="http://schemas.microsoft.com/office/drawing/2014/main" id="{AF40F5FC-C43F-D9DC-0A44-D60A1AC3E645}"/>
                </a:ext>
              </a:extLst>
            </p:cNvPr>
            <p:cNvSpPr/>
            <p:nvPr/>
          </p:nvSpPr>
          <p:spPr>
            <a:xfrm>
              <a:off x="8174418" y="229565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36" name="Freeform 307">
              <a:extLst>
                <a:ext uri="{FF2B5EF4-FFF2-40B4-BE49-F238E27FC236}">
                  <a16:creationId xmlns:a16="http://schemas.microsoft.com/office/drawing/2014/main" id="{0EBF46E4-7F70-73DD-8998-95963504B26B}"/>
                </a:ext>
              </a:extLst>
            </p:cNvPr>
            <p:cNvSpPr/>
            <p:nvPr/>
          </p:nvSpPr>
          <p:spPr>
            <a:xfrm>
              <a:off x="8211999" y="2270346"/>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37" name="Freeform 308">
              <a:extLst>
                <a:ext uri="{FF2B5EF4-FFF2-40B4-BE49-F238E27FC236}">
                  <a16:creationId xmlns:a16="http://schemas.microsoft.com/office/drawing/2014/main" id="{4CBDEC48-FDA8-8384-1809-9CC86166CDC3}"/>
                </a:ext>
              </a:extLst>
            </p:cNvPr>
            <p:cNvSpPr/>
            <p:nvPr/>
          </p:nvSpPr>
          <p:spPr>
            <a:xfrm>
              <a:off x="8181434" y="229565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38" name="Freeform 309">
              <a:extLst>
                <a:ext uri="{FF2B5EF4-FFF2-40B4-BE49-F238E27FC236}">
                  <a16:creationId xmlns:a16="http://schemas.microsoft.com/office/drawing/2014/main" id="{3056DC20-CBC1-1AC5-774D-D69C3AA773BC}"/>
                </a:ext>
              </a:extLst>
            </p:cNvPr>
            <p:cNvSpPr/>
            <p:nvPr/>
          </p:nvSpPr>
          <p:spPr>
            <a:xfrm>
              <a:off x="8219016" y="2270346"/>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39" name="Freeform 310">
              <a:extLst>
                <a:ext uri="{FF2B5EF4-FFF2-40B4-BE49-F238E27FC236}">
                  <a16:creationId xmlns:a16="http://schemas.microsoft.com/office/drawing/2014/main" id="{AC573F3F-5620-861D-E542-5C07687CACAA}"/>
                </a:ext>
              </a:extLst>
            </p:cNvPr>
            <p:cNvSpPr/>
            <p:nvPr/>
          </p:nvSpPr>
          <p:spPr>
            <a:xfrm>
              <a:off x="8209501" y="229565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40" name="Freeform 311">
              <a:extLst>
                <a:ext uri="{FF2B5EF4-FFF2-40B4-BE49-F238E27FC236}">
                  <a16:creationId xmlns:a16="http://schemas.microsoft.com/office/drawing/2014/main" id="{AC6814BE-28D3-23DF-4689-0F1685286522}"/>
                </a:ext>
              </a:extLst>
            </p:cNvPr>
            <p:cNvSpPr/>
            <p:nvPr/>
          </p:nvSpPr>
          <p:spPr>
            <a:xfrm>
              <a:off x="8247083" y="2270346"/>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41" name="Freeform 312">
              <a:extLst>
                <a:ext uri="{FF2B5EF4-FFF2-40B4-BE49-F238E27FC236}">
                  <a16:creationId xmlns:a16="http://schemas.microsoft.com/office/drawing/2014/main" id="{BA731E83-DB42-ACD1-3517-1097AA70E00D}"/>
                </a:ext>
              </a:extLst>
            </p:cNvPr>
            <p:cNvSpPr/>
            <p:nvPr/>
          </p:nvSpPr>
          <p:spPr>
            <a:xfrm>
              <a:off x="8251591" y="229565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42" name="Freeform 313">
              <a:extLst>
                <a:ext uri="{FF2B5EF4-FFF2-40B4-BE49-F238E27FC236}">
                  <a16:creationId xmlns:a16="http://schemas.microsoft.com/office/drawing/2014/main" id="{D5750B35-DE14-45BB-528B-7BD767D66AF9}"/>
                </a:ext>
              </a:extLst>
            </p:cNvPr>
            <p:cNvSpPr/>
            <p:nvPr/>
          </p:nvSpPr>
          <p:spPr>
            <a:xfrm>
              <a:off x="8289173" y="2270346"/>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43" name="Freeform 314">
              <a:extLst>
                <a:ext uri="{FF2B5EF4-FFF2-40B4-BE49-F238E27FC236}">
                  <a16:creationId xmlns:a16="http://schemas.microsoft.com/office/drawing/2014/main" id="{9A00C82A-71F1-7FAD-0EFC-09A5C3C44650}"/>
                </a:ext>
              </a:extLst>
            </p:cNvPr>
            <p:cNvSpPr/>
            <p:nvPr/>
          </p:nvSpPr>
          <p:spPr>
            <a:xfrm>
              <a:off x="8279648" y="2295651"/>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44" name="Freeform 315">
              <a:extLst>
                <a:ext uri="{FF2B5EF4-FFF2-40B4-BE49-F238E27FC236}">
                  <a16:creationId xmlns:a16="http://schemas.microsoft.com/office/drawing/2014/main" id="{FF467F89-C51F-8272-69BC-1D77D77D3765}"/>
                </a:ext>
              </a:extLst>
            </p:cNvPr>
            <p:cNvSpPr/>
            <p:nvPr/>
          </p:nvSpPr>
          <p:spPr>
            <a:xfrm>
              <a:off x="8317229" y="2270346"/>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45" name="Freeform 316">
              <a:extLst>
                <a:ext uri="{FF2B5EF4-FFF2-40B4-BE49-F238E27FC236}">
                  <a16:creationId xmlns:a16="http://schemas.microsoft.com/office/drawing/2014/main" id="{7E714379-6981-B004-95BE-86ED0393BF5C}"/>
                </a:ext>
              </a:extLst>
            </p:cNvPr>
            <p:cNvSpPr/>
            <p:nvPr/>
          </p:nvSpPr>
          <p:spPr>
            <a:xfrm>
              <a:off x="8279648" y="2295651"/>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46" name="Freeform 317">
              <a:extLst>
                <a:ext uri="{FF2B5EF4-FFF2-40B4-BE49-F238E27FC236}">
                  <a16:creationId xmlns:a16="http://schemas.microsoft.com/office/drawing/2014/main" id="{9B99AF07-5618-0C54-EF89-5C39FA60E557}"/>
                </a:ext>
              </a:extLst>
            </p:cNvPr>
            <p:cNvSpPr/>
            <p:nvPr/>
          </p:nvSpPr>
          <p:spPr>
            <a:xfrm>
              <a:off x="8317229" y="2270346"/>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47" name="Freeform 318">
              <a:extLst>
                <a:ext uri="{FF2B5EF4-FFF2-40B4-BE49-F238E27FC236}">
                  <a16:creationId xmlns:a16="http://schemas.microsoft.com/office/drawing/2014/main" id="{56BD5D7C-2856-25F1-21A8-3CE806CD6477}"/>
                </a:ext>
              </a:extLst>
            </p:cNvPr>
            <p:cNvSpPr/>
            <p:nvPr/>
          </p:nvSpPr>
          <p:spPr>
            <a:xfrm>
              <a:off x="8314732" y="229565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48" name="Freeform 319">
              <a:extLst>
                <a:ext uri="{FF2B5EF4-FFF2-40B4-BE49-F238E27FC236}">
                  <a16:creationId xmlns:a16="http://schemas.microsoft.com/office/drawing/2014/main" id="{6560A268-1820-1FBE-DE16-5F3948C8BE4B}"/>
                </a:ext>
              </a:extLst>
            </p:cNvPr>
            <p:cNvSpPr/>
            <p:nvPr/>
          </p:nvSpPr>
          <p:spPr>
            <a:xfrm>
              <a:off x="8352313" y="2270346"/>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49" name="Freeform 320">
              <a:extLst>
                <a:ext uri="{FF2B5EF4-FFF2-40B4-BE49-F238E27FC236}">
                  <a16:creationId xmlns:a16="http://schemas.microsoft.com/office/drawing/2014/main" id="{C7409165-60D4-2EF1-BF54-51D870795E7D}"/>
                </a:ext>
              </a:extLst>
            </p:cNvPr>
            <p:cNvSpPr/>
            <p:nvPr/>
          </p:nvSpPr>
          <p:spPr>
            <a:xfrm>
              <a:off x="8342788" y="229565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50" name="Freeform 321">
              <a:extLst>
                <a:ext uri="{FF2B5EF4-FFF2-40B4-BE49-F238E27FC236}">
                  <a16:creationId xmlns:a16="http://schemas.microsoft.com/office/drawing/2014/main" id="{FD5FBA04-1AF1-6C75-DAAA-F3D91CE717C5}"/>
                </a:ext>
              </a:extLst>
            </p:cNvPr>
            <p:cNvSpPr/>
            <p:nvPr/>
          </p:nvSpPr>
          <p:spPr>
            <a:xfrm>
              <a:off x="8380369" y="2270346"/>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51" name="Freeform 322">
              <a:extLst>
                <a:ext uri="{FF2B5EF4-FFF2-40B4-BE49-F238E27FC236}">
                  <a16:creationId xmlns:a16="http://schemas.microsoft.com/office/drawing/2014/main" id="{EBA3288E-2CA1-FF72-8D1B-4EA6855AA14D}"/>
                </a:ext>
              </a:extLst>
            </p:cNvPr>
            <p:cNvSpPr/>
            <p:nvPr/>
          </p:nvSpPr>
          <p:spPr>
            <a:xfrm>
              <a:off x="8349805" y="229565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52" name="Freeform 323">
              <a:extLst>
                <a:ext uri="{FF2B5EF4-FFF2-40B4-BE49-F238E27FC236}">
                  <a16:creationId xmlns:a16="http://schemas.microsoft.com/office/drawing/2014/main" id="{2FF44375-07BD-4DC3-EC0B-89E9157962D9}"/>
                </a:ext>
              </a:extLst>
            </p:cNvPr>
            <p:cNvSpPr/>
            <p:nvPr/>
          </p:nvSpPr>
          <p:spPr>
            <a:xfrm>
              <a:off x="8387386" y="2270346"/>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53" name="Freeform 324">
              <a:extLst>
                <a:ext uri="{FF2B5EF4-FFF2-40B4-BE49-F238E27FC236}">
                  <a16:creationId xmlns:a16="http://schemas.microsoft.com/office/drawing/2014/main" id="{6F451F8C-6E0C-D08F-9556-B7ADE9C70705}"/>
                </a:ext>
              </a:extLst>
            </p:cNvPr>
            <p:cNvSpPr/>
            <p:nvPr/>
          </p:nvSpPr>
          <p:spPr>
            <a:xfrm>
              <a:off x="8363838" y="229565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54" name="Freeform 325">
              <a:extLst>
                <a:ext uri="{FF2B5EF4-FFF2-40B4-BE49-F238E27FC236}">
                  <a16:creationId xmlns:a16="http://schemas.microsoft.com/office/drawing/2014/main" id="{C98CF54B-1EBB-A2F1-D8BE-3E9080E69A17}"/>
                </a:ext>
              </a:extLst>
            </p:cNvPr>
            <p:cNvSpPr/>
            <p:nvPr/>
          </p:nvSpPr>
          <p:spPr>
            <a:xfrm>
              <a:off x="8401420" y="2270346"/>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55" name="Freeform 326">
              <a:extLst>
                <a:ext uri="{FF2B5EF4-FFF2-40B4-BE49-F238E27FC236}">
                  <a16:creationId xmlns:a16="http://schemas.microsoft.com/office/drawing/2014/main" id="{72391DA5-4A39-CC0A-A63D-283D594CC977}"/>
                </a:ext>
              </a:extLst>
            </p:cNvPr>
            <p:cNvSpPr/>
            <p:nvPr/>
          </p:nvSpPr>
          <p:spPr>
            <a:xfrm>
              <a:off x="8391895" y="229565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56" name="Freeform 327">
              <a:extLst>
                <a:ext uri="{FF2B5EF4-FFF2-40B4-BE49-F238E27FC236}">
                  <a16:creationId xmlns:a16="http://schemas.microsoft.com/office/drawing/2014/main" id="{7E0A3C27-F2A7-74AC-52D5-D765CA8B17DB}"/>
                </a:ext>
              </a:extLst>
            </p:cNvPr>
            <p:cNvSpPr/>
            <p:nvPr/>
          </p:nvSpPr>
          <p:spPr>
            <a:xfrm>
              <a:off x="8429476" y="2270346"/>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57" name="Freeform 328">
              <a:extLst>
                <a:ext uri="{FF2B5EF4-FFF2-40B4-BE49-F238E27FC236}">
                  <a16:creationId xmlns:a16="http://schemas.microsoft.com/office/drawing/2014/main" id="{F3482C4E-8B31-401A-B964-9C98D24C2F3F}"/>
                </a:ext>
              </a:extLst>
            </p:cNvPr>
            <p:cNvSpPr/>
            <p:nvPr/>
          </p:nvSpPr>
          <p:spPr>
            <a:xfrm>
              <a:off x="8391895" y="229565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58" name="Freeform 329">
              <a:extLst>
                <a:ext uri="{FF2B5EF4-FFF2-40B4-BE49-F238E27FC236}">
                  <a16:creationId xmlns:a16="http://schemas.microsoft.com/office/drawing/2014/main" id="{9DF04BC7-628E-EACA-6C7B-04AB345B8752}"/>
                </a:ext>
              </a:extLst>
            </p:cNvPr>
            <p:cNvSpPr/>
            <p:nvPr/>
          </p:nvSpPr>
          <p:spPr>
            <a:xfrm>
              <a:off x="8429476" y="2270346"/>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59" name="Freeform 330">
              <a:extLst>
                <a:ext uri="{FF2B5EF4-FFF2-40B4-BE49-F238E27FC236}">
                  <a16:creationId xmlns:a16="http://schemas.microsoft.com/office/drawing/2014/main" id="{55D6B687-1EB7-F0DD-969C-7F9B38337F67}"/>
                </a:ext>
              </a:extLst>
            </p:cNvPr>
            <p:cNvSpPr/>
            <p:nvPr/>
          </p:nvSpPr>
          <p:spPr>
            <a:xfrm>
              <a:off x="8419962" y="229565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60" name="Freeform 331">
              <a:extLst>
                <a:ext uri="{FF2B5EF4-FFF2-40B4-BE49-F238E27FC236}">
                  <a16:creationId xmlns:a16="http://schemas.microsoft.com/office/drawing/2014/main" id="{36041175-B98F-B658-CE31-E94FFCB5BA9F}"/>
                </a:ext>
              </a:extLst>
            </p:cNvPr>
            <p:cNvSpPr/>
            <p:nvPr/>
          </p:nvSpPr>
          <p:spPr>
            <a:xfrm>
              <a:off x="8457543" y="2270346"/>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61" name="Freeform 332">
              <a:extLst>
                <a:ext uri="{FF2B5EF4-FFF2-40B4-BE49-F238E27FC236}">
                  <a16:creationId xmlns:a16="http://schemas.microsoft.com/office/drawing/2014/main" id="{C2F23BC1-59C1-FFBD-6A67-92F67E24DA3F}"/>
                </a:ext>
              </a:extLst>
            </p:cNvPr>
            <p:cNvSpPr/>
            <p:nvPr/>
          </p:nvSpPr>
          <p:spPr>
            <a:xfrm>
              <a:off x="8490108" y="2295651"/>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62" name="Freeform 333">
              <a:extLst>
                <a:ext uri="{FF2B5EF4-FFF2-40B4-BE49-F238E27FC236}">
                  <a16:creationId xmlns:a16="http://schemas.microsoft.com/office/drawing/2014/main" id="{E6BD9A9B-7166-17EC-AE44-3B21C099BFE7}"/>
                </a:ext>
              </a:extLst>
            </p:cNvPr>
            <p:cNvSpPr/>
            <p:nvPr/>
          </p:nvSpPr>
          <p:spPr>
            <a:xfrm>
              <a:off x="8527700" y="2270346"/>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63" name="Freeform 334">
              <a:extLst>
                <a:ext uri="{FF2B5EF4-FFF2-40B4-BE49-F238E27FC236}">
                  <a16:creationId xmlns:a16="http://schemas.microsoft.com/office/drawing/2014/main" id="{82A8BAFD-D6FD-C353-BAF7-7BD523D5639E}"/>
                </a:ext>
              </a:extLst>
            </p:cNvPr>
            <p:cNvSpPr/>
            <p:nvPr/>
          </p:nvSpPr>
          <p:spPr>
            <a:xfrm>
              <a:off x="8504141" y="229565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64" name="Freeform 335">
              <a:extLst>
                <a:ext uri="{FF2B5EF4-FFF2-40B4-BE49-F238E27FC236}">
                  <a16:creationId xmlns:a16="http://schemas.microsoft.com/office/drawing/2014/main" id="{D9A4E4EB-9528-876D-0B7D-820E3BD77DCC}"/>
                </a:ext>
              </a:extLst>
            </p:cNvPr>
            <p:cNvSpPr/>
            <p:nvPr/>
          </p:nvSpPr>
          <p:spPr>
            <a:xfrm>
              <a:off x="8541723" y="2270346"/>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65" name="Freeform 336">
              <a:extLst>
                <a:ext uri="{FF2B5EF4-FFF2-40B4-BE49-F238E27FC236}">
                  <a16:creationId xmlns:a16="http://schemas.microsoft.com/office/drawing/2014/main" id="{658B2373-F24E-265E-9045-FD8F1DEF1B08}"/>
                </a:ext>
              </a:extLst>
            </p:cNvPr>
            <p:cNvSpPr/>
            <p:nvPr/>
          </p:nvSpPr>
          <p:spPr>
            <a:xfrm>
              <a:off x="8518175" y="229565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66" name="Freeform 337">
              <a:extLst>
                <a:ext uri="{FF2B5EF4-FFF2-40B4-BE49-F238E27FC236}">
                  <a16:creationId xmlns:a16="http://schemas.microsoft.com/office/drawing/2014/main" id="{9AB24488-EBA6-B6B2-60B7-033E57C4B847}"/>
                </a:ext>
              </a:extLst>
            </p:cNvPr>
            <p:cNvSpPr/>
            <p:nvPr/>
          </p:nvSpPr>
          <p:spPr>
            <a:xfrm>
              <a:off x="8555756" y="2270346"/>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67" name="Freeform 338">
              <a:extLst>
                <a:ext uri="{FF2B5EF4-FFF2-40B4-BE49-F238E27FC236}">
                  <a16:creationId xmlns:a16="http://schemas.microsoft.com/office/drawing/2014/main" id="{B10BC0E0-4E40-56BF-F02C-465F47D8C3AC}"/>
                </a:ext>
              </a:extLst>
            </p:cNvPr>
            <p:cNvSpPr/>
            <p:nvPr/>
          </p:nvSpPr>
          <p:spPr>
            <a:xfrm>
              <a:off x="8539225"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68" name="Freeform 339">
              <a:extLst>
                <a:ext uri="{FF2B5EF4-FFF2-40B4-BE49-F238E27FC236}">
                  <a16:creationId xmlns:a16="http://schemas.microsoft.com/office/drawing/2014/main" id="{F0C29110-6617-9FD3-C142-CDF0B945B4D4}"/>
                </a:ext>
              </a:extLst>
            </p:cNvPr>
            <p:cNvSpPr/>
            <p:nvPr/>
          </p:nvSpPr>
          <p:spPr>
            <a:xfrm>
              <a:off x="8576807"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69" name="Freeform 340">
              <a:extLst>
                <a:ext uri="{FF2B5EF4-FFF2-40B4-BE49-F238E27FC236}">
                  <a16:creationId xmlns:a16="http://schemas.microsoft.com/office/drawing/2014/main" id="{167E3360-0DE3-855C-A3DF-A35561207F32}"/>
                </a:ext>
              </a:extLst>
            </p:cNvPr>
            <p:cNvSpPr/>
            <p:nvPr/>
          </p:nvSpPr>
          <p:spPr>
            <a:xfrm>
              <a:off x="8560265"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70" name="Freeform 341">
              <a:extLst>
                <a:ext uri="{FF2B5EF4-FFF2-40B4-BE49-F238E27FC236}">
                  <a16:creationId xmlns:a16="http://schemas.microsoft.com/office/drawing/2014/main" id="{0A4AA365-8476-7AA5-B283-737EE1E6408A}"/>
                </a:ext>
              </a:extLst>
            </p:cNvPr>
            <p:cNvSpPr/>
            <p:nvPr/>
          </p:nvSpPr>
          <p:spPr>
            <a:xfrm>
              <a:off x="8597846"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71" name="Freeform 342">
              <a:extLst>
                <a:ext uri="{FF2B5EF4-FFF2-40B4-BE49-F238E27FC236}">
                  <a16:creationId xmlns:a16="http://schemas.microsoft.com/office/drawing/2014/main" id="{D06A2F89-CE90-7BD7-2031-B7C7397CF6FA}"/>
                </a:ext>
              </a:extLst>
            </p:cNvPr>
            <p:cNvSpPr/>
            <p:nvPr/>
          </p:nvSpPr>
          <p:spPr>
            <a:xfrm>
              <a:off x="8588332"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72" name="Freeform 343">
              <a:extLst>
                <a:ext uri="{FF2B5EF4-FFF2-40B4-BE49-F238E27FC236}">
                  <a16:creationId xmlns:a16="http://schemas.microsoft.com/office/drawing/2014/main" id="{F5BD1D47-7CEC-1369-05C3-AF261E0895C4}"/>
                </a:ext>
              </a:extLst>
            </p:cNvPr>
            <p:cNvSpPr/>
            <p:nvPr/>
          </p:nvSpPr>
          <p:spPr>
            <a:xfrm>
              <a:off x="8625913"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73" name="Freeform 344">
              <a:extLst>
                <a:ext uri="{FF2B5EF4-FFF2-40B4-BE49-F238E27FC236}">
                  <a16:creationId xmlns:a16="http://schemas.microsoft.com/office/drawing/2014/main" id="{EFA58CD5-93B4-BD41-AECF-04C99BD1142D}"/>
                </a:ext>
              </a:extLst>
            </p:cNvPr>
            <p:cNvSpPr/>
            <p:nvPr/>
          </p:nvSpPr>
          <p:spPr>
            <a:xfrm>
              <a:off x="8609372"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74" name="Freeform 345">
              <a:extLst>
                <a:ext uri="{FF2B5EF4-FFF2-40B4-BE49-F238E27FC236}">
                  <a16:creationId xmlns:a16="http://schemas.microsoft.com/office/drawing/2014/main" id="{FA33BCF8-7A0A-E000-5205-4C9D55B28830}"/>
                </a:ext>
              </a:extLst>
            </p:cNvPr>
            <p:cNvSpPr/>
            <p:nvPr/>
          </p:nvSpPr>
          <p:spPr>
            <a:xfrm>
              <a:off x="8646953"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75" name="Freeform 346">
              <a:extLst>
                <a:ext uri="{FF2B5EF4-FFF2-40B4-BE49-F238E27FC236}">
                  <a16:creationId xmlns:a16="http://schemas.microsoft.com/office/drawing/2014/main" id="{B48B2200-DEFF-CEF8-0627-AA79C3B92CAA}"/>
                </a:ext>
              </a:extLst>
            </p:cNvPr>
            <p:cNvSpPr/>
            <p:nvPr/>
          </p:nvSpPr>
          <p:spPr>
            <a:xfrm>
              <a:off x="8637439"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76" name="Freeform 347">
              <a:extLst>
                <a:ext uri="{FF2B5EF4-FFF2-40B4-BE49-F238E27FC236}">
                  <a16:creationId xmlns:a16="http://schemas.microsoft.com/office/drawing/2014/main" id="{B4530738-C01F-2303-BA11-B9FF01BDADB9}"/>
                </a:ext>
              </a:extLst>
            </p:cNvPr>
            <p:cNvSpPr/>
            <p:nvPr/>
          </p:nvSpPr>
          <p:spPr>
            <a:xfrm>
              <a:off x="8675020"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77" name="Freeform 348">
              <a:extLst>
                <a:ext uri="{FF2B5EF4-FFF2-40B4-BE49-F238E27FC236}">
                  <a16:creationId xmlns:a16="http://schemas.microsoft.com/office/drawing/2014/main" id="{4A32C4C5-1191-4D76-58AD-A906992C7316}"/>
                </a:ext>
              </a:extLst>
            </p:cNvPr>
            <p:cNvSpPr/>
            <p:nvPr/>
          </p:nvSpPr>
          <p:spPr>
            <a:xfrm>
              <a:off x="8644455"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78" name="Freeform 349">
              <a:extLst>
                <a:ext uri="{FF2B5EF4-FFF2-40B4-BE49-F238E27FC236}">
                  <a16:creationId xmlns:a16="http://schemas.microsoft.com/office/drawing/2014/main" id="{2EA8E4F5-5B65-F00D-704E-FF26F8609643}"/>
                </a:ext>
              </a:extLst>
            </p:cNvPr>
            <p:cNvSpPr/>
            <p:nvPr/>
          </p:nvSpPr>
          <p:spPr>
            <a:xfrm>
              <a:off x="8682037"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79" name="Freeform 350">
              <a:extLst>
                <a:ext uri="{FF2B5EF4-FFF2-40B4-BE49-F238E27FC236}">
                  <a16:creationId xmlns:a16="http://schemas.microsoft.com/office/drawing/2014/main" id="{E30120AB-48C2-59D5-DF2E-104B7CC1FF91}"/>
                </a:ext>
              </a:extLst>
            </p:cNvPr>
            <p:cNvSpPr/>
            <p:nvPr/>
          </p:nvSpPr>
          <p:spPr>
            <a:xfrm>
              <a:off x="8658478" y="2336016"/>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80" name="Freeform 351">
              <a:extLst>
                <a:ext uri="{FF2B5EF4-FFF2-40B4-BE49-F238E27FC236}">
                  <a16:creationId xmlns:a16="http://schemas.microsoft.com/office/drawing/2014/main" id="{DBAC3A5B-A33F-5241-C1CF-9D7A92383EBF}"/>
                </a:ext>
              </a:extLst>
            </p:cNvPr>
            <p:cNvSpPr/>
            <p:nvPr/>
          </p:nvSpPr>
          <p:spPr>
            <a:xfrm>
              <a:off x="8696060"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81" name="Freeform 352">
              <a:extLst>
                <a:ext uri="{FF2B5EF4-FFF2-40B4-BE49-F238E27FC236}">
                  <a16:creationId xmlns:a16="http://schemas.microsoft.com/office/drawing/2014/main" id="{CBF2C7C8-BBB4-827B-0CD8-E4D491345E9A}"/>
                </a:ext>
              </a:extLst>
            </p:cNvPr>
            <p:cNvSpPr/>
            <p:nvPr/>
          </p:nvSpPr>
          <p:spPr>
            <a:xfrm>
              <a:off x="8665495"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82" name="Freeform 353">
              <a:extLst>
                <a:ext uri="{FF2B5EF4-FFF2-40B4-BE49-F238E27FC236}">
                  <a16:creationId xmlns:a16="http://schemas.microsoft.com/office/drawing/2014/main" id="{08AAC2F4-6030-A449-D022-E4E5A66ABA25}"/>
                </a:ext>
              </a:extLst>
            </p:cNvPr>
            <p:cNvSpPr/>
            <p:nvPr/>
          </p:nvSpPr>
          <p:spPr>
            <a:xfrm>
              <a:off x="8703076"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83" name="Freeform 354">
              <a:extLst>
                <a:ext uri="{FF2B5EF4-FFF2-40B4-BE49-F238E27FC236}">
                  <a16:creationId xmlns:a16="http://schemas.microsoft.com/office/drawing/2014/main" id="{E6705E73-D180-F149-14CC-F1469D8AE563}"/>
                </a:ext>
              </a:extLst>
            </p:cNvPr>
            <p:cNvSpPr/>
            <p:nvPr/>
          </p:nvSpPr>
          <p:spPr>
            <a:xfrm>
              <a:off x="8693562"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84" name="Freeform 355">
              <a:extLst>
                <a:ext uri="{FF2B5EF4-FFF2-40B4-BE49-F238E27FC236}">
                  <a16:creationId xmlns:a16="http://schemas.microsoft.com/office/drawing/2014/main" id="{22B46834-4360-8527-D424-BC391AB8B966}"/>
                </a:ext>
              </a:extLst>
            </p:cNvPr>
            <p:cNvSpPr/>
            <p:nvPr/>
          </p:nvSpPr>
          <p:spPr>
            <a:xfrm>
              <a:off x="8731143"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85" name="Freeform 356">
              <a:extLst>
                <a:ext uri="{FF2B5EF4-FFF2-40B4-BE49-F238E27FC236}">
                  <a16:creationId xmlns:a16="http://schemas.microsoft.com/office/drawing/2014/main" id="{D054927F-B1DD-CCCC-B0D2-5F9AD33611E2}"/>
                </a:ext>
              </a:extLst>
            </p:cNvPr>
            <p:cNvSpPr/>
            <p:nvPr/>
          </p:nvSpPr>
          <p:spPr>
            <a:xfrm>
              <a:off x="8700579"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86" name="Freeform 357">
              <a:extLst>
                <a:ext uri="{FF2B5EF4-FFF2-40B4-BE49-F238E27FC236}">
                  <a16:creationId xmlns:a16="http://schemas.microsoft.com/office/drawing/2014/main" id="{089E2F39-B68D-B48F-DE65-B7838F9EE83B}"/>
                </a:ext>
              </a:extLst>
            </p:cNvPr>
            <p:cNvSpPr/>
            <p:nvPr/>
          </p:nvSpPr>
          <p:spPr>
            <a:xfrm>
              <a:off x="8738160"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87" name="Freeform 358">
              <a:extLst>
                <a:ext uri="{FF2B5EF4-FFF2-40B4-BE49-F238E27FC236}">
                  <a16:creationId xmlns:a16="http://schemas.microsoft.com/office/drawing/2014/main" id="{9EC1FFCA-6055-EB55-5DC5-102AE60BFBBB}"/>
                </a:ext>
              </a:extLst>
            </p:cNvPr>
            <p:cNvSpPr/>
            <p:nvPr/>
          </p:nvSpPr>
          <p:spPr>
            <a:xfrm>
              <a:off x="8700579"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88" name="Freeform 359">
              <a:extLst>
                <a:ext uri="{FF2B5EF4-FFF2-40B4-BE49-F238E27FC236}">
                  <a16:creationId xmlns:a16="http://schemas.microsoft.com/office/drawing/2014/main" id="{8873A481-EA74-43CB-0667-2EFDD56D646C}"/>
                </a:ext>
              </a:extLst>
            </p:cNvPr>
            <p:cNvSpPr/>
            <p:nvPr/>
          </p:nvSpPr>
          <p:spPr>
            <a:xfrm>
              <a:off x="8738160"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89" name="Freeform 360">
              <a:extLst>
                <a:ext uri="{FF2B5EF4-FFF2-40B4-BE49-F238E27FC236}">
                  <a16:creationId xmlns:a16="http://schemas.microsoft.com/office/drawing/2014/main" id="{57BA73C4-FB9E-F021-78B0-B447DCA3C8BB}"/>
                </a:ext>
              </a:extLst>
            </p:cNvPr>
            <p:cNvSpPr/>
            <p:nvPr/>
          </p:nvSpPr>
          <p:spPr>
            <a:xfrm>
              <a:off x="8728635"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90" name="Freeform 361">
              <a:extLst>
                <a:ext uri="{FF2B5EF4-FFF2-40B4-BE49-F238E27FC236}">
                  <a16:creationId xmlns:a16="http://schemas.microsoft.com/office/drawing/2014/main" id="{5D157B15-7F9E-BAED-D2F5-995ADCD1FAE5}"/>
                </a:ext>
              </a:extLst>
            </p:cNvPr>
            <p:cNvSpPr/>
            <p:nvPr/>
          </p:nvSpPr>
          <p:spPr>
            <a:xfrm>
              <a:off x="8766217"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91" name="Freeform 362">
              <a:extLst>
                <a:ext uri="{FF2B5EF4-FFF2-40B4-BE49-F238E27FC236}">
                  <a16:creationId xmlns:a16="http://schemas.microsoft.com/office/drawing/2014/main" id="{A85776A8-92BA-A427-7C03-AA3946E32EF7}"/>
                </a:ext>
              </a:extLst>
            </p:cNvPr>
            <p:cNvSpPr/>
            <p:nvPr/>
          </p:nvSpPr>
          <p:spPr>
            <a:xfrm>
              <a:off x="8749685"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92" name="Freeform 363">
              <a:extLst>
                <a:ext uri="{FF2B5EF4-FFF2-40B4-BE49-F238E27FC236}">
                  <a16:creationId xmlns:a16="http://schemas.microsoft.com/office/drawing/2014/main" id="{638FBAA7-D00F-29D0-941C-CF40DF750CB6}"/>
                </a:ext>
              </a:extLst>
            </p:cNvPr>
            <p:cNvSpPr/>
            <p:nvPr/>
          </p:nvSpPr>
          <p:spPr>
            <a:xfrm>
              <a:off x="8787267"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93" name="Freeform 364">
              <a:extLst>
                <a:ext uri="{FF2B5EF4-FFF2-40B4-BE49-F238E27FC236}">
                  <a16:creationId xmlns:a16="http://schemas.microsoft.com/office/drawing/2014/main" id="{85B38826-94B1-B37C-1E92-1D4A3E132FF1}"/>
                </a:ext>
              </a:extLst>
            </p:cNvPr>
            <p:cNvSpPr/>
            <p:nvPr/>
          </p:nvSpPr>
          <p:spPr>
            <a:xfrm>
              <a:off x="8749685"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94" name="Freeform 365">
              <a:extLst>
                <a:ext uri="{FF2B5EF4-FFF2-40B4-BE49-F238E27FC236}">
                  <a16:creationId xmlns:a16="http://schemas.microsoft.com/office/drawing/2014/main" id="{2121794F-EE97-FE01-54A9-F2DC91BA57FB}"/>
                </a:ext>
              </a:extLst>
            </p:cNvPr>
            <p:cNvSpPr/>
            <p:nvPr/>
          </p:nvSpPr>
          <p:spPr>
            <a:xfrm>
              <a:off x="8787267"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95" name="Freeform 366">
              <a:extLst>
                <a:ext uri="{FF2B5EF4-FFF2-40B4-BE49-F238E27FC236}">
                  <a16:creationId xmlns:a16="http://schemas.microsoft.com/office/drawing/2014/main" id="{561B3E5E-3394-695A-F367-A1FAC6F33095}"/>
                </a:ext>
              </a:extLst>
            </p:cNvPr>
            <p:cNvSpPr/>
            <p:nvPr/>
          </p:nvSpPr>
          <p:spPr>
            <a:xfrm>
              <a:off x="8812826"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96" name="Freeform 367">
              <a:extLst>
                <a:ext uri="{FF2B5EF4-FFF2-40B4-BE49-F238E27FC236}">
                  <a16:creationId xmlns:a16="http://schemas.microsoft.com/office/drawing/2014/main" id="{3203A1F8-1C1A-1392-9811-3D2552B3A0AF}"/>
                </a:ext>
              </a:extLst>
            </p:cNvPr>
            <p:cNvSpPr/>
            <p:nvPr/>
          </p:nvSpPr>
          <p:spPr>
            <a:xfrm>
              <a:off x="8850407"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97" name="Freeform 368">
              <a:extLst>
                <a:ext uri="{FF2B5EF4-FFF2-40B4-BE49-F238E27FC236}">
                  <a16:creationId xmlns:a16="http://schemas.microsoft.com/office/drawing/2014/main" id="{9FE9C98B-AB77-A012-0FAB-7393E8F180FC}"/>
                </a:ext>
              </a:extLst>
            </p:cNvPr>
            <p:cNvSpPr/>
            <p:nvPr/>
          </p:nvSpPr>
          <p:spPr>
            <a:xfrm>
              <a:off x="8889989"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98" name="Freeform 369">
              <a:extLst>
                <a:ext uri="{FF2B5EF4-FFF2-40B4-BE49-F238E27FC236}">
                  <a16:creationId xmlns:a16="http://schemas.microsoft.com/office/drawing/2014/main" id="{8E3A38DE-397B-6091-9224-25A5FA13969A}"/>
                </a:ext>
              </a:extLst>
            </p:cNvPr>
            <p:cNvSpPr/>
            <p:nvPr/>
          </p:nvSpPr>
          <p:spPr>
            <a:xfrm>
              <a:off x="8927570"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699" name="Freeform 370">
              <a:extLst>
                <a:ext uri="{FF2B5EF4-FFF2-40B4-BE49-F238E27FC236}">
                  <a16:creationId xmlns:a16="http://schemas.microsoft.com/office/drawing/2014/main" id="{A7089F40-068A-6ACA-3CB0-6DA24F43E67F}"/>
                </a:ext>
              </a:extLst>
            </p:cNvPr>
            <p:cNvSpPr/>
            <p:nvPr/>
          </p:nvSpPr>
          <p:spPr>
            <a:xfrm>
              <a:off x="8889989"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00" name="Freeform 371">
              <a:extLst>
                <a:ext uri="{FF2B5EF4-FFF2-40B4-BE49-F238E27FC236}">
                  <a16:creationId xmlns:a16="http://schemas.microsoft.com/office/drawing/2014/main" id="{F1872925-E57C-6CD5-E333-26DF04A7457D}"/>
                </a:ext>
              </a:extLst>
            </p:cNvPr>
            <p:cNvSpPr/>
            <p:nvPr/>
          </p:nvSpPr>
          <p:spPr>
            <a:xfrm>
              <a:off x="8927570"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01" name="Freeform 372">
              <a:extLst>
                <a:ext uri="{FF2B5EF4-FFF2-40B4-BE49-F238E27FC236}">
                  <a16:creationId xmlns:a16="http://schemas.microsoft.com/office/drawing/2014/main" id="{7921C0CC-C502-862C-A79B-FC7D7D12E59F}"/>
                </a:ext>
              </a:extLst>
            </p:cNvPr>
            <p:cNvSpPr/>
            <p:nvPr/>
          </p:nvSpPr>
          <p:spPr>
            <a:xfrm>
              <a:off x="8932079"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02" name="Freeform 373">
              <a:extLst>
                <a:ext uri="{FF2B5EF4-FFF2-40B4-BE49-F238E27FC236}">
                  <a16:creationId xmlns:a16="http://schemas.microsoft.com/office/drawing/2014/main" id="{5F3E6A5B-20AD-D31C-66C7-5956D8B722D8}"/>
                </a:ext>
              </a:extLst>
            </p:cNvPr>
            <p:cNvSpPr/>
            <p:nvPr/>
          </p:nvSpPr>
          <p:spPr>
            <a:xfrm>
              <a:off x="8969660"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03" name="Freeform 374">
              <a:extLst>
                <a:ext uri="{FF2B5EF4-FFF2-40B4-BE49-F238E27FC236}">
                  <a16:creationId xmlns:a16="http://schemas.microsoft.com/office/drawing/2014/main" id="{8E745DA9-AD28-711A-39C3-E044E2929C03}"/>
                </a:ext>
              </a:extLst>
            </p:cNvPr>
            <p:cNvSpPr/>
            <p:nvPr/>
          </p:nvSpPr>
          <p:spPr>
            <a:xfrm>
              <a:off x="8981185" y="2336016"/>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04" name="Freeform 375">
              <a:extLst>
                <a:ext uri="{FF2B5EF4-FFF2-40B4-BE49-F238E27FC236}">
                  <a16:creationId xmlns:a16="http://schemas.microsoft.com/office/drawing/2014/main" id="{9CD913E3-6325-E547-E613-248213602EC8}"/>
                </a:ext>
              </a:extLst>
            </p:cNvPr>
            <p:cNvSpPr/>
            <p:nvPr/>
          </p:nvSpPr>
          <p:spPr>
            <a:xfrm>
              <a:off x="9018767"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05" name="Freeform 376">
              <a:extLst>
                <a:ext uri="{FF2B5EF4-FFF2-40B4-BE49-F238E27FC236}">
                  <a16:creationId xmlns:a16="http://schemas.microsoft.com/office/drawing/2014/main" id="{541DB5F8-7A06-D3B5-B29B-29A09E13DAF9}"/>
                </a:ext>
              </a:extLst>
            </p:cNvPr>
            <p:cNvSpPr/>
            <p:nvPr/>
          </p:nvSpPr>
          <p:spPr>
            <a:xfrm>
              <a:off x="8988202"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06" name="Freeform 377">
              <a:extLst>
                <a:ext uri="{FF2B5EF4-FFF2-40B4-BE49-F238E27FC236}">
                  <a16:creationId xmlns:a16="http://schemas.microsoft.com/office/drawing/2014/main" id="{452EA8EA-91F6-6234-4B86-B8B5E058C3BA}"/>
                </a:ext>
              </a:extLst>
            </p:cNvPr>
            <p:cNvSpPr/>
            <p:nvPr/>
          </p:nvSpPr>
          <p:spPr>
            <a:xfrm>
              <a:off x="9025783"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07" name="Freeform 378">
              <a:extLst>
                <a:ext uri="{FF2B5EF4-FFF2-40B4-BE49-F238E27FC236}">
                  <a16:creationId xmlns:a16="http://schemas.microsoft.com/office/drawing/2014/main" id="{245665E9-C130-200F-4E95-E55FD406865E}"/>
                </a:ext>
              </a:extLst>
            </p:cNvPr>
            <p:cNvSpPr/>
            <p:nvPr/>
          </p:nvSpPr>
          <p:spPr>
            <a:xfrm>
              <a:off x="8988202"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08" name="Freeform 379">
              <a:extLst>
                <a:ext uri="{FF2B5EF4-FFF2-40B4-BE49-F238E27FC236}">
                  <a16:creationId xmlns:a16="http://schemas.microsoft.com/office/drawing/2014/main" id="{AAC0C4BA-A339-3691-DDF4-2EB4ED6C3B98}"/>
                </a:ext>
              </a:extLst>
            </p:cNvPr>
            <p:cNvSpPr/>
            <p:nvPr/>
          </p:nvSpPr>
          <p:spPr>
            <a:xfrm>
              <a:off x="9025783"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09" name="Freeform 380">
              <a:extLst>
                <a:ext uri="{FF2B5EF4-FFF2-40B4-BE49-F238E27FC236}">
                  <a16:creationId xmlns:a16="http://schemas.microsoft.com/office/drawing/2014/main" id="{2B734776-4123-B200-8A42-0EB88A0C358C}"/>
                </a:ext>
              </a:extLst>
            </p:cNvPr>
            <p:cNvSpPr/>
            <p:nvPr/>
          </p:nvSpPr>
          <p:spPr>
            <a:xfrm>
              <a:off x="9072392"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10" name="Freeform 381">
              <a:extLst>
                <a:ext uri="{FF2B5EF4-FFF2-40B4-BE49-F238E27FC236}">
                  <a16:creationId xmlns:a16="http://schemas.microsoft.com/office/drawing/2014/main" id="{43D5A04F-7135-47A1-3587-F3FF53227AEF}"/>
                </a:ext>
              </a:extLst>
            </p:cNvPr>
            <p:cNvSpPr/>
            <p:nvPr/>
          </p:nvSpPr>
          <p:spPr>
            <a:xfrm>
              <a:off x="9109974"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11" name="Freeform 382">
              <a:extLst>
                <a:ext uri="{FF2B5EF4-FFF2-40B4-BE49-F238E27FC236}">
                  <a16:creationId xmlns:a16="http://schemas.microsoft.com/office/drawing/2014/main" id="{3A7F3E03-79ED-8F7D-E0DC-9EEB7E8EEE2C}"/>
                </a:ext>
              </a:extLst>
            </p:cNvPr>
            <p:cNvSpPr/>
            <p:nvPr/>
          </p:nvSpPr>
          <p:spPr>
            <a:xfrm>
              <a:off x="9093432"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12" name="Freeform 383">
              <a:extLst>
                <a:ext uri="{FF2B5EF4-FFF2-40B4-BE49-F238E27FC236}">
                  <a16:creationId xmlns:a16="http://schemas.microsoft.com/office/drawing/2014/main" id="{DB722A2B-B714-ED66-1C65-AE1D2C86E510}"/>
                </a:ext>
              </a:extLst>
            </p:cNvPr>
            <p:cNvSpPr/>
            <p:nvPr/>
          </p:nvSpPr>
          <p:spPr>
            <a:xfrm>
              <a:off x="9131013"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13" name="Freeform 384">
              <a:extLst>
                <a:ext uri="{FF2B5EF4-FFF2-40B4-BE49-F238E27FC236}">
                  <a16:creationId xmlns:a16="http://schemas.microsoft.com/office/drawing/2014/main" id="{874C980F-8CB3-6F4F-20C9-1DF850EDBF54}"/>
                </a:ext>
              </a:extLst>
            </p:cNvPr>
            <p:cNvSpPr/>
            <p:nvPr/>
          </p:nvSpPr>
          <p:spPr>
            <a:xfrm>
              <a:off x="9114482"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14" name="Freeform 385">
              <a:extLst>
                <a:ext uri="{FF2B5EF4-FFF2-40B4-BE49-F238E27FC236}">
                  <a16:creationId xmlns:a16="http://schemas.microsoft.com/office/drawing/2014/main" id="{93CF795E-B72B-8E13-B7CA-2A069B73894C}"/>
                </a:ext>
              </a:extLst>
            </p:cNvPr>
            <p:cNvSpPr/>
            <p:nvPr/>
          </p:nvSpPr>
          <p:spPr>
            <a:xfrm>
              <a:off x="9152064"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15" name="Freeform 386">
              <a:extLst>
                <a:ext uri="{FF2B5EF4-FFF2-40B4-BE49-F238E27FC236}">
                  <a16:creationId xmlns:a16="http://schemas.microsoft.com/office/drawing/2014/main" id="{348C735E-1E7F-1007-6478-9BBC1E74FED0}"/>
                </a:ext>
              </a:extLst>
            </p:cNvPr>
            <p:cNvSpPr/>
            <p:nvPr/>
          </p:nvSpPr>
          <p:spPr>
            <a:xfrm>
              <a:off x="9163589"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16" name="Freeform 387">
              <a:extLst>
                <a:ext uri="{FF2B5EF4-FFF2-40B4-BE49-F238E27FC236}">
                  <a16:creationId xmlns:a16="http://schemas.microsoft.com/office/drawing/2014/main" id="{3801E79C-DF56-44D9-CE3F-D5D515B538C5}"/>
                </a:ext>
              </a:extLst>
            </p:cNvPr>
            <p:cNvSpPr/>
            <p:nvPr/>
          </p:nvSpPr>
          <p:spPr>
            <a:xfrm>
              <a:off x="9201170"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17" name="Freeform 388">
              <a:extLst>
                <a:ext uri="{FF2B5EF4-FFF2-40B4-BE49-F238E27FC236}">
                  <a16:creationId xmlns:a16="http://schemas.microsoft.com/office/drawing/2014/main" id="{CAE2D074-E39E-3F6E-C2A4-0D2E95CB1BD5}"/>
                </a:ext>
              </a:extLst>
            </p:cNvPr>
            <p:cNvSpPr/>
            <p:nvPr/>
          </p:nvSpPr>
          <p:spPr>
            <a:xfrm>
              <a:off x="9184639"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18" name="Freeform 389">
              <a:extLst>
                <a:ext uri="{FF2B5EF4-FFF2-40B4-BE49-F238E27FC236}">
                  <a16:creationId xmlns:a16="http://schemas.microsoft.com/office/drawing/2014/main" id="{49617952-AB55-A1EE-0184-D8E150BC8BCE}"/>
                </a:ext>
              </a:extLst>
            </p:cNvPr>
            <p:cNvSpPr/>
            <p:nvPr/>
          </p:nvSpPr>
          <p:spPr>
            <a:xfrm>
              <a:off x="9222221"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19" name="Freeform 390">
              <a:extLst>
                <a:ext uri="{FF2B5EF4-FFF2-40B4-BE49-F238E27FC236}">
                  <a16:creationId xmlns:a16="http://schemas.microsoft.com/office/drawing/2014/main" id="{77BCD956-F9AA-EAEE-245E-B76C0C9A8DF3}"/>
                </a:ext>
              </a:extLst>
            </p:cNvPr>
            <p:cNvSpPr/>
            <p:nvPr/>
          </p:nvSpPr>
          <p:spPr>
            <a:xfrm>
              <a:off x="9184639"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20" name="Freeform 391">
              <a:extLst>
                <a:ext uri="{FF2B5EF4-FFF2-40B4-BE49-F238E27FC236}">
                  <a16:creationId xmlns:a16="http://schemas.microsoft.com/office/drawing/2014/main" id="{943B4B51-49AC-B14F-F89D-733D514650FB}"/>
                </a:ext>
              </a:extLst>
            </p:cNvPr>
            <p:cNvSpPr/>
            <p:nvPr/>
          </p:nvSpPr>
          <p:spPr>
            <a:xfrm>
              <a:off x="9222221"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21" name="Freeform 392">
              <a:extLst>
                <a:ext uri="{FF2B5EF4-FFF2-40B4-BE49-F238E27FC236}">
                  <a16:creationId xmlns:a16="http://schemas.microsoft.com/office/drawing/2014/main" id="{D6C94AB4-0CAE-EA46-3B6F-4FBFDBAE06A1}"/>
                </a:ext>
              </a:extLst>
            </p:cNvPr>
            <p:cNvSpPr/>
            <p:nvPr/>
          </p:nvSpPr>
          <p:spPr>
            <a:xfrm>
              <a:off x="9191656"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22" name="Freeform 393">
              <a:extLst>
                <a:ext uri="{FF2B5EF4-FFF2-40B4-BE49-F238E27FC236}">
                  <a16:creationId xmlns:a16="http://schemas.microsoft.com/office/drawing/2014/main" id="{DEACF1C5-01C0-4F46-20DE-8A0C0AACE199}"/>
                </a:ext>
              </a:extLst>
            </p:cNvPr>
            <p:cNvSpPr/>
            <p:nvPr/>
          </p:nvSpPr>
          <p:spPr>
            <a:xfrm>
              <a:off x="9229237"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23" name="Freeform 394">
              <a:extLst>
                <a:ext uri="{FF2B5EF4-FFF2-40B4-BE49-F238E27FC236}">
                  <a16:creationId xmlns:a16="http://schemas.microsoft.com/office/drawing/2014/main" id="{A6A5E109-FE72-18F3-0429-31D1822E553B}"/>
                </a:ext>
              </a:extLst>
            </p:cNvPr>
            <p:cNvSpPr/>
            <p:nvPr/>
          </p:nvSpPr>
          <p:spPr>
            <a:xfrm>
              <a:off x="9226729"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24" name="Freeform 395">
              <a:extLst>
                <a:ext uri="{FF2B5EF4-FFF2-40B4-BE49-F238E27FC236}">
                  <a16:creationId xmlns:a16="http://schemas.microsoft.com/office/drawing/2014/main" id="{B0CFB777-C96C-1ADA-A335-9227FE3CF169}"/>
                </a:ext>
              </a:extLst>
            </p:cNvPr>
            <p:cNvSpPr/>
            <p:nvPr/>
          </p:nvSpPr>
          <p:spPr>
            <a:xfrm>
              <a:off x="9264311"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25" name="Freeform 396">
              <a:extLst>
                <a:ext uri="{FF2B5EF4-FFF2-40B4-BE49-F238E27FC236}">
                  <a16:creationId xmlns:a16="http://schemas.microsoft.com/office/drawing/2014/main" id="{19C2C97F-BAB0-36F2-F49E-07D492CBDD37}"/>
                </a:ext>
              </a:extLst>
            </p:cNvPr>
            <p:cNvSpPr/>
            <p:nvPr/>
          </p:nvSpPr>
          <p:spPr>
            <a:xfrm>
              <a:off x="9261802"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26" name="Freeform 397">
              <a:extLst>
                <a:ext uri="{FF2B5EF4-FFF2-40B4-BE49-F238E27FC236}">
                  <a16:creationId xmlns:a16="http://schemas.microsoft.com/office/drawing/2014/main" id="{F49D6889-ECBC-1623-88C2-A41FBBD681C3}"/>
                </a:ext>
              </a:extLst>
            </p:cNvPr>
            <p:cNvSpPr/>
            <p:nvPr/>
          </p:nvSpPr>
          <p:spPr>
            <a:xfrm>
              <a:off x="9299384"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27" name="Freeform 398">
              <a:extLst>
                <a:ext uri="{FF2B5EF4-FFF2-40B4-BE49-F238E27FC236}">
                  <a16:creationId xmlns:a16="http://schemas.microsoft.com/office/drawing/2014/main" id="{68566D18-17DE-C055-E67A-796A43796CE8}"/>
                </a:ext>
              </a:extLst>
            </p:cNvPr>
            <p:cNvSpPr/>
            <p:nvPr/>
          </p:nvSpPr>
          <p:spPr>
            <a:xfrm>
              <a:off x="9282853"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28" name="Freeform 399">
              <a:extLst>
                <a:ext uri="{FF2B5EF4-FFF2-40B4-BE49-F238E27FC236}">
                  <a16:creationId xmlns:a16="http://schemas.microsoft.com/office/drawing/2014/main" id="{37C097AB-EEF6-0D8C-C5A9-E8723C6B098B}"/>
                </a:ext>
              </a:extLst>
            </p:cNvPr>
            <p:cNvSpPr/>
            <p:nvPr/>
          </p:nvSpPr>
          <p:spPr>
            <a:xfrm>
              <a:off x="9320434"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29" name="Freeform 400">
              <a:extLst>
                <a:ext uri="{FF2B5EF4-FFF2-40B4-BE49-F238E27FC236}">
                  <a16:creationId xmlns:a16="http://schemas.microsoft.com/office/drawing/2014/main" id="{1FA330FA-B41F-3D2D-0FE6-26393076DA7E}"/>
                </a:ext>
              </a:extLst>
            </p:cNvPr>
            <p:cNvSpPr/>
            <p:nvPr/>
          </p:nvSpPr>
          <p:spPr>
            <a:xfrm>
              <a:off x="9338976"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30" name="Freeform 401">
              <a:extLst>
                <a:ext uri="{FF2B5EF4-FFF2-40B4-BE49-F238E27FC236}">
                  <a16:creationId xmlns:a16="http://schemas.microsoft.com/office/drawing/2014/main" id="{E5842C6F-B03B-6054-F4FD-1FD01AC93D3C}"/>
                </a:ext>
              </a:extLst>
            </p:cNvPr>
            <p:cNvSpPr/>
            <p:nvPr/>
          </p:nvSpPr>
          <p:spPr>
            <a:xfrm>
              <a:off x="9376557"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31" name="Freeform 402">
              <a:extLst>
                <a:ext uri="{FF2B5EF4-FFF2-40B4-BE49-F238E27FC236}">
                  <a16:creationId xmlns:a16="http://schemas.microsoft.com/office/drawing/2014/main" id="{AFD4B930-26E1-DFBC-EF1C-D8525478113B}"/>
                </a:ext>
              </a:extLst>
            </p:cNvPr>
            <p:cNvSpPr/>
            <p:nvPr/>
          </p:nvSpPr>
          <p:spPr>
            <a:xfrm>
              <a:off x="9381066"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32" name="Freeform 403">
              <a:extLst>
                <a:ext uri="{FF2B5EF4-FFF2-40B4-BE49-F238E27FC236}">
                  <a16:creationId xmlns:a16="http://schemas.microsoft.com/office/drawing/2014/main" id="{8366014F-AB52-5D44-E97B-69908F9D57E2}"/>
                </a:ext>
              </a:extLst>
            </p:cNvPr>
            <p:cNvSpPr/>
            <p:nvPr/>
          </p:nvSpPr>
          <p:spPr>
            <a:xfrm>
              <a:off x="9418647"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33" name="Freeform 404">
              <a:extLst>
                <a:ext uri="{FF2B5EF4-FFF2-40B4-BE49-F238E27FC236}">
                  <a16:creationId xmlns:a16="http://schemas.microsoft.com/office/drawing/2014/main" id="{A9088BC7-B6B7-1F9E-FD10-AA6D4200B9D3}"/>
                </a:ext>
              </a:extLst>
            </p:cNvPr>
            <p:cNvSpPr/>
            <p:nvPr/>
          </p:nvSpPr>
          <p:spPr>
            <a:xfrm>
              <a:off x="9388083"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34" name="Freeform 405">
              <a:extLst>
                <a:ext uri="{FF2B5EF4-FFF2-40B4-BE49-F238E27FC236}">
                  <a16:creationId xmlns:a16="http://schemas.microsoft.com/office/drawing/2014/main" id="{812571BD-3B6A-4ABD-82CD-4AF14A903371}"/>
                </a:ext>
              </a:extLst>
            </p:cNvPr>
            <p:cNvSpPr/>
            <p:nvPr/>
          </p:nvSpPr>
          <p:spPr>
            <a:xfrm>
              <a:off x="9425664"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35" name="Freeform 406">
              <a:extLst>
                <a:ext uri="{FF2B5EF4-FFF2-40B4-BE49-F238E27FC236}">
                  <a16:creationId xmlns:a16="http://schemas.microsoft.com/office/drawing/2014/main" id="{CD4F259C-0F99-F380-4248-C3CE93E6838B}"/>
                </a:ext>
              </a:extLst>
            </p:cNvPr>
            <p:cNvSpPr/>
            <p:nvPr/>
          </p:nvSpPr>
          <p:spPr>
            <a:xfrm>
              <a:off x="9451223"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36" name="Freeform 407">
              <a:extLst>
                <a:ext uri="{FF2B5EF4-FFF2-40B4-BE49-F238E27FC236}">
                  <a16:creationId xmlns:a16="http://schemas.microsoft.com/office/drawing/2014/main" id="{83F29244-D1E8-6EB4-8526-D163D112FE3E}"/>
                </a:ext>
              </a:extLst>
            </p:cNvPr>
            <p:cNvSpPr/>
            <p:nvPr/>
          </p:nvSpPr>
          <p:spPr>
            <a:xfrm>
              <a:off x="9488804"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37" name="Freeform 408">
              <a:extLst>
                <a:ext uri="{FF2B5EF4-FFF2-40B4-BE49-F238E27FC236}">
                  <a16:creationId xmlns:a16="http://schemas.microsoft.com/office/drawing/2014/main" id="{957255C5-F6D8-57B1-5F13-FE73FAA976C7}"/>
                </a:ext>
              </a:extLst>
            </p:cNvPr>
            <p:cNvSpPr/>
            <p:nvPr/>
          </p:nvSpPr>
          <p:spPr>
            <a:xfrm>
              <a:off x="9472263"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38" name="Freeform 409">
              <a:extLst>
                <a:ext uri="{FF2B5EF4-FFF2-40B4-BE49-F238E27FC236}">
                  <a16:creationId xmlns:a16="http://schemas.microsoft.com/office/drawing/2014/main" id="{809702BC-09E7-E688-EC08-1A16A56C08DA}"/>
                </a:ext>
              </a:extLst>
            </p:cNvPr>
            <p:cNvSpPr/>
            <p:nvPr/>
          </p:nvSpPr>
          <p:spPr>
            <a:xfrm>
              <a:off x="9509844"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39" name="Freeform 410">
              <a:extLst>
                <a:ext uri="{FF2B5EF4-FFF2-40B4-BE49-F238E27FC236}">
                  <a16:creationId xmlns:a16="http://schemas.microsoft.com/office/drawing/2014/main" id="{9A038189-A857-157C-B535-8FAE59831CB7}"/>
                </a:ext>
              </a:extLst>
            </p:cNvPr>
            <p:cNvSpPr/>
            <p:nvPr/>
          </p:nvSpPr>
          <p:spPr>
            <a:xfrm>
              <a:off x="9486296"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40" name="Freeform 411">
              <a:extLst>
                <a:ext uri="{FF2B5EF4-FFF2-40B4-BE49-F238E27FC236}">
                  <a16:creationId xmlns:a16="http://schemas.microsoft.com/office/drawing/2014/main" id="{6EFE3CFF-67E1-0011-A524-D0C70B86EEEE}"/>
                </a:ext>
              </a:extLst>
            </p:cNvPr>
            <p:cNvSpPr/>
            <p:nvPr/>
          </p:nvSpPr>
          <p:spPr>
            <a:xfrm>
              <a:off x="9523877"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41" name="Freeform 412">
              <a:extLst>
                <a:ext uri="{FF2B5EF4-FFF2-40B4-BE49-F238E27FC236}">
                  <a16:creationId xmlns:a16="http://schemas.microsoft.com/office/drawing/2014/main" id="{22B1EC79-686B-28ED-0E0A-4E2DC5455171}"/>
                </a:ext>
              </a:extLst>
            </p:cNvPr>
            <p:cNvSpPr/>
            <p:nvPr/>
          </p:nvSpPr>
          <p:spPr>
            <a:xfrm>
              <a:off x="9521369" y="2336016"/>
              <a:ext cx="75173" cy="10583"/>
            </a:xfrm>
            <a:custGeom>
              <a:avLst/>
              <a:gdLst>
                <a:gd name="connsiteX0" fmla="*/ 0 w 75173"/>
                <a:gd name="connsiteY0" fmla="*/ 0 h 10583"/>
                <a:gd name="connsiteX1" fmla="*/ 75174 w 75173"/>
                <a:gd name="connsiteY1" fmla="*/ 0 h 10583"/>
              </a:gdLst>
              <a:ahLst/>
              <a:cxnLst>
                <a:cxn ang="0">
                  <a:pos x="connsiteX0" y="connsiteY0"/>
                </a:cxn>
                <a:cxn ang="0">
                  <a:pos x="connsiteX1" y="connsiteY1"/>
                </a:cxn>
              </a:cxnLst>
              <a:rect l="l" t="t" r="r" b="b"/>
              <a:pathLst>
                <a:path w="75173" h="10583">
                  <a:moveTo>
                    <a:pt x="0" y="0"/>
                  </a:moveTo>
                  <a:lnTo>
                    <a:pt x="75174"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42" name="Freeform 413">
              <a:extLst>
                <a:ext uri="{FF2B5EF4-FFF2-40B4-BE49-F238E27FC236}">
                  <a16:creationId xmlns:a16="http://schemas.microsoft.com/office/drawing/2014/main" id="{FEABA088-3AB6-3821-494F-3B21D2C72DAA}"/>
                </a:ext>
              </a:extLst>
            </p:cNvPr>
            <p:cNvSpPr/>
            <p:nvPr/>
          </p:nvSpPr>
          <p:spPr>
            <a:xfrm>
              <a:off x="9558951"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43" name="Freeform 414">
              <a:extLst>
                <a:ext uri="{FF2B5EF4-FFF2-40B4-BE49-F238E27FC236}">
                  <a16:creationId xmlns:a16="http://schemas.microsoft.com/office/drawing/2014/main" id="{18B4DC67-341D-3B08-B60D-97CA7F7444D9}"/>
                </a:ext>
              </a:extLst>
            </p:cNvPr>
            <p:cNvSpPr/>
            <p:nvPr/>
          </p:nvSpPr>
          <p:spPr>
            <a:xfrm>
              <a:off x="9521369" y="2336016"/>
              <a:ext cx="75173" cy="10583"/>
            </a:xfrm>
            <a:custGeom>
              <a:avLst/>
              <a:gdLst>
                <a:gd name="connsiteX0" fmla="*/ 0 w 75173"/>
                <a:gd name="connsiteY0" fmla="*/ 0 h 10583"/>
                <a:gd name="connsiteX1" fmla="*/ 75174 w 75173"/>
                <a:gd name="connsiteY1" fmla="*/ 0 h 10583"/>
              </a:gdLst>
              <a:ahLst/>
              <a:cxnLst>
                <a:cxn ang="0">
                  <a:pos x="connsiteX0" y="connsiteY0"/>
                </a:cxn>
                <a:cxn ang="0">
                  <a:pos x="connsiteX1" y="connsiteY1"/>
                </a:cxn>
              </a:cxnLst>
              <a:rect l="l" t="t" r="r" b="b"/>
              <a:pathLst>
                <a:path w="75173" h="10583">
                  <a:moveTo>
                    <a:pt x="0" y="0"/>
                  </a:moveTo>
                  <a:lnTo>
                    <a:pt x="75174"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44" name="Freeform 415">
              <a:extLst>
                <a:ext uri="{FF2B5EF4-FFF2-40B4-BE49-F238E27FC236}">
                  <a16:creationId xmlns:a16="http://schemas.microsoft.com/office/drawing/2014/main" id="{CF66F52B-0064-31EF-5592-73F56BF2AB6F}"/>
                </a:ext>
              </a:extLst>
            </p:cNvPr>
            <p:cNvSpPr/>
            <p:nvPr/>
          </p:nvSpPr>
          <p:spPr>
            <a:xfrm>
              <a:off x="9558951"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45" name="Freeform 416">
              <a:extLst>
                <a:ext uri="{FF2B5EF4-FFF2-40B4-BE49-F238E27FC236}">
                  <a16:creationId xmlns:a16="http://schemas.microsoft.com/office/drawing/2014/main" id="{32D69AD1-2AFF-4C78-6FCA-BDC4E4E63779}"/>
                </a:ext>
              </a:extLst>
            </p:cNvPr>
            <p:cNvSpPr/>
            <p:nvPr/>
          </p:nvSpPr>
          <p:spPr>
            <a:xfrm>
              <a:off x="9570476" y="2336016"/>
              <a:ext cx="75173" cy="10583"/>
            </a:xfrm>
            <a:custGeom>
              <a:avLst/>
              <a:gdLst>
                <a:gd name="connsiteX0" fmla="*/ 0 w 75173"/>
                <a:gd name="connsiteY0" fmla="*/ 0 h 10583"/>
                <a:gd name="connsiteX1" fmla="*/ 75174 w 75173"/>
                <a:gd name="connsiteY1" fmla="*/ 0 h 10583"/>
              </a:gdLst>
              <a:ahLst/>
              <a:cxnLst>
                <a:cxn ang="0">
                  <a:pos x="connsiteX0" y="connsiteY0"/>
                </a:cxn>
                <a:cxn ang="0">
                  <a:pos x="connsiteX1" y="connsiteY1"/>
                </a:cxn>
              </a:cxnLst>
              <a:rect l="l" t="t" r="r" b="b"/>
              <a:pathLst>
                <a:path w="75173" h="10583">
                  <a:moveTo>
                    <a:pt x="0" y="0"/>
                  </a:moveTo>
                  <a:lnTo>
                    <a:pt x="75174"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46" name="Freeform 417">
              <a:extLst>
                <a:ext uri="{FF2B5EF4-FFF2-40B4-BE49-F238E27FC236}">
                  <a16:creationId xmlns:a16="http://schemas.microsoft.com/office/drawing/2014/main" id="{53307BF0-6943-89F3-FD09-D7CF39CF62BA}"/>
                </a:ext>
              </a:extLst>
            </p:cNvPr>
            <p:cNvSpPr/>
            <p:nvPr/>
          </p:nvSpPr>
          <p:spPr>
            <a:xfrm>
              <a:off x="9608068"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47" name="Freeform 418">
              <a:extLst>
                <a:ext uri="{FF2B5EF4-FFF2-40B4-BE49-F238E27FC236}">
                  <a16:creationId xmlns:a16="http://schemas.microsoft.com/office/drawing/2014/main" id="{1FDE8202-FB9C-5814-4C1F-EA903B9204A8}"/>
                </a:ext>
              </a:extLst>
            </p:cNvPr>
            <p:cNvSpPr/>
            <p:nvPr/>
          </p:nvSpPr>
          <p:spPr>
            <a:xfrm>
              <a:off x="9647650"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48" name="Freeform 419">
              <a:extLst>
                <a:ext uri="{FF2B5EF4-FFF2-40B4-BE49-F238E27FC236}">
                  <a16:creationId xmlns:a16="http://schemas.microsoft.com/office/drawing/2014/main" id="{E2522FCE-65C5-8270-54DE-4D6656FE7FAD}"/>
                </a:ext>
              </a:extLst>
            </p:cNvPr>
            <p:cNvSpPr/>
            <p:nvPr/>
          </p:nvSpPr>
          <p:spPr>
            <a:xfrm>
              <a:off x="9685231"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49" name="Freeform 420">
              <a:extLst>
                <a:ext uri="{FF2B5EF4-FFF2-40B4-BE49-F238E27FC236}">
                  <a16:creationId xmlns:a16="http://schemas.microsoft.com/office/drawing/2014/main" id="{BA19AB1E-342E-E944-E5C4-F5123AA11A21}"/>
                </a:ext>
              </a:extLst>
            </p:cNvPr>
            <p:cNvSpPr/>
            <p:nvPr/>
          </p:nvSpPr>
          <p:spPr>
            <a:xfrm>
              <a:off x="9661683"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50" name="Freeform 421">
              <a:extLst>
                <a:ext uri="{FF2B5EF4-FFF2-40B4-BE49-F238E27FC236}">
                  <a16:creationId xmlns:a16="http://schemas.microsoft.com/office/drawing/2014/main" id="{97001AAB-0524-A663-B26A-0F9B8ECA95C7}"/>
                </a:ext>
              </a:extLst>
            </p:cNvPr>
            <p:cNvSpPr/>
            <p:nvPr/>
          </p:nvSpPr>
          <p:spPr>
            <a:xfrm>
              <a:off x="9699264"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51" name="Freeform 422">
              <a:extLst>
                <a:ext uri="{FF2B5EF4-FFF2-40B4-BE49-F238E27FC236}">
                  <a16:creationId xmlns:a16="http://schemas.microsoft.com/office/drawing/2014/main" id="{89BF0042-70A4-B093-12F3-71771F16F874}"/>
                </a:ext>
              </a:extLst>
            </p:cNvPr>
            <p:cNvSpPr/>
            <p:nvPr/>
          </p:nvSpPr>
          <p:spPr>
            <a:xfrm>
              <a:off x="9689739"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52" name="Freeform 423">
              <a:extLst>
                <a:ext uri="{FF2B5EF4-FFF2-40B4-BE49-F238E27FC236}">
                  <a16:creationId xmlns:a16="http://schemas.microsoft.com/office/drawing/2014/main" id="{89D877AB-8363-8C71-5CD8-DD838A2207E4}"/>
                </a:ext>
              </a:extLst>
            </p:cNvPr>
            <p:cNvSpPr/>
            <p:nvPr/>
          </p:nvSpPr>
          <p:spPr>
            <a:xfrm>
              <a:off x="9727321"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53" name="Freeform 424">
              <a:extLst>
                <a:ext uri="{FF2B5EF4-FFF2-40B4-BE49-F238E27FC236}">
                  <a16:creationId xmlns:a16="http://schemas.microsoft.com/office/drawing/2014/main" id="{F3C89D26-EEC7-4303-DE67-E327AC3AA5C4}"/>
                </a:ext>
              </a:extLst>
            </p:cNvPr>
            <p:cNvSpPr/>
            <p:nvPr/>
          </p:nvSpPr>
          <p:spPr>
            <a:xfrm>
              <a:off x="9738846" y="2336016"/>
              <a:ext cx="75173" cy="10583"/>
            </a:xfrm>
            <a:custGeom>
              <a:avLst/>
              <a:gdLst>
                <a:gd name="connsiteX0" fmla="*/ 0 w 75173"/>
                <a:gd name="connsiteY0" fmla="*/ 0 h 10583"/>
                <a:gd name="connsiteX1" fmla="*/ 75174 w 75173"/>
                <a:gd name="connsiteY1" fmla="*/ 0 h 10583"/>
              </a:gdLst>
              <a:ahLst/>
              <a:cxnLst>
                <a:cxn ang="0">
                  <a:pos x="connsiteX0" y="connsiteY0"/>
                </a:cxn>
                <a:cxn ang="0">
                  <a:pos x="connsiteX1" y="connsiteY1"/>
                </a:cxn>
              </a:cxnLst>
              <a:rect l="l" t="t" r="r" b="b"/>
              <a:pathLst>
                <a:path w="75173" h="10583">
                  <a:moveTo>
                    <a:pt x="0" y="0"/>
                  </a:moveTo>
                  <a:lnTo>
                    <a:pt x="75174"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54" name="Freeform 425">
              <a:extLst>
                <a:ext uri="{FF2B5EF4-FFF2-40B4-BE49-F238E27FC236}">
                  <a16:creationId xmlns:a16="http://schemas.microsoft.com/office/drawing/2014/main" id="{560AAF28-43FF-9750-197F-6C2E3057ECE6}"/>
                </a:ext>
              </a:extLst>
            </p:cNvPr>
            <p:cNvSpPr/>
            <p:nvPr/>
          </p:nvSpPr>
          <p:spPr>
            <a:xfrm>
              <a:off x="9776438"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55" name="Freeform 426">
              <a:extLst>
                <a:ext uri="{FF2B5EF4-FFF2-40B4-BE49-F238E27FC236}">
                  <a16:creationId xmlns:a16="http://schemas.microsoft.com/office/drawing/2014/main" id="{A52FF8A5-A6DC-F9AB-42BE-E50E90472598}"/>
                </a:ext>
              </a:extLst>
            </p:cNvPr>
            <p:cNvSpPr/>
            <p:nvPr/>
          </p:nvSpPr>
          <p:spPr>
            <a:xfrm>
              <a:off x="9795139"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56" name="Freeform 427">
              <a:extLst>
                <a:ext uri="{FF2B5EF4-FFF2-40B4-BE49-F238E27FC236}">
                  <a16:creationId xmlns:a16="http://schemas.microsoft.com/office/drawing/2014/main" id="{2CE74286-85DD-39F1-0F5E-54690C16B9E3}"/>
                </a:ext>
              </a:extLst>
            </p:cNvPr>
            <p:cNvSpPr/>
            <p:nvPr/>
          </p:nvSpPr>
          <p:spPr>
            <a:xfrm>
              <a:off x="9832720"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57" name="Freeform 428">
              <a:extLst>
                <a:ext uri="{FF2B5EF4-FFF2-40B4-BE49-F238E27FC236}">
                  <a16:creationId xmlns:a16="http://schemas.microsoft.com/office/drawing/2014/main" id="{4ACAF0C5-070A-3850-C446-F1E0D2928672}"/>
                </a:ext>
              </a:extLst>
            </p:cNvPr>
            <p:cNvSpPr/>
            <p:nvPr/>
          </p:nvSpPr>
          <p:spPr>
            <a:xfrm>
              <a:off x="9816189"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58" name="Freeform 429">
              <a:extLst>
                <a:ext uri="{FF2B5EF4-FFF2-40B4-BE49-F238E27FC236}">
                  <a16:creationId xmlns:a16="http://schemas.microsoft.com/office/drawing/2014/main" id="{1B58C198-9604-AECA-32C1-0F516E9B42EF}"/>
                </a:ext>
              </a:extLst>
            </p:cNvPr>
            <p:cNvSpPr/>
            <p:nvPr/>
          </p:nvSpPr>
          <p:spPr>
            <a:xfrm>
              <a:off x="9853771"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59" name="Freeform 430">
              <a:extLst>
                <a:ext uri="{FF2B5EF4-FFF2-40B4-BE49-F238E27FC236}">
                  <a16:creationId xmlns:a16="http://schemas.microsoft.com/office/drawing/2014/main" id="{E8BDA42C-0940-CB8A-6C3B-86555A6B956A}"/>
                </a:ext>
              </a:extLst>
            </p:cNvPr>
            <p:cNvSpPr/>
            <p:nvPr/>
          </p:nvSpPr>
          <p:spPr>
            <a:xfrm>
              <a:off x="9879329"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60" name="Freeform 431">
              <a:extLst>
                <a:ext uri="{FF2B5EF4-FFF2-40B4-BE49-F238E27FC236}">
                  <a16:creationId xmlns:a16="http://schemas.microsoft.com/office/drawing/2014/main" id="{A729FAA0-3709-8B4D-2DED-C1068F9280F4}"/>
                </a:ext>
              </a:extLst>
            </p:cNvPr>
            <p:cNvSpPr/>
            <p:nvPr/>
          </p:nvSpPr>
          <p:spPr>
            <a:xfrm>
              <a:off x="9916911"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61" name="Freeform 432">
              <a:extLst>
                <a:ext uri="{FF2B5EF4-FFF2-40B4-BE49-F238E27FC236}">
                  <a16:creationId xmlns:a16="http://schemas.microsoft.com/office/drawing/2014/main" id="{50A53D20-8255-D985-20C7-3304B62E445F}"/>
                </a:ext>
              </a:extLst>
            </p:cNvPr>
            <p:cNvSpPr/>
            <p:nvPr/>
          </p:nvSpPr>
          <p:spPr>
            <a:xfrm>
              <a:off x="9907386"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62" name="Freeform 433">
              <a:extLst>
                <a:ext uri="{FF2B5EF4-FFF2-40B4-BE49-F238E27FC236}">
                  <a16:creationId xmlns:a16="http://schemas.microsoft.com/office/drawing/2014/main" id="{2AE26FA3-C659-1BFD-C4A4-23B0206BFD90}"/>
                </a:ext>
              </a:extLst>
            </p:cNvPr>
            <p:cNvSpPr/>
            <p:nvPr/>
          </p:nvSpPr>
          <p:spPr>
            <a:xfrm>
              <a:off x="9944967"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63" name="Freeform 434">
              <a:extLst>
                <a:ext uri="{FF2B5EF4-FFF2-40B4-BE49-F238E27FC236}">
                  <a16:creationId xmlns:a16="http://schemas.microsoft.com/office/drawing/2014/main" id="{A9E9EFD7-D7DD-E663-C4F8-74EFFCC24E05}"/>
                </a:ext>
              </a:extLst>
            </p:cNvPr>
            <p:cNvSpPr/>
            <p:nvPr/>
          </p:nvSpPr>
          <p:spPr>
            <a:xfrm>
              <a:off x="9956492"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64" name="Freeform 435">
              <a:extLst>
                <a:ext uri="{FF2B5EF4-FFF2-40B4-BE49-F238E27FC236}">
                  <a16:creationId xmlns:a16="http://schemas.microsoft.com/office/drawing/2014/main" id="{CBCE4C3D-E2C4-0D46-2B52-015526E47420}"/>
                </a:ext>
              </a:extLst>
            </p:cNvPr>
            <p:cNvSpPr/>
            <p:nvPr/>
          </p:nvSpPr>
          <p:spPr>
            <a:xfrm>
              <a:off x="9994074"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65" name="Freeform 436">
              <a:extLst>
                <a:ext uri="{FF2B5EF4-FFF2-40B4-BE49-F238E27FC236}">
                  <a16:creationId xmlns:a16="http://schemas.microsoft.com/office/drawing/2014/main" id="{1B33EDC5-D8CC-9F34-BBC9-9F264E363595}"/>
                </a:ext>
              </a:extLst>
            </p:cNvPr>
            <p:cNvSpPr/>
            <p:nvPr/>
          </p:nvSpPr>
          <p:spPr>
            <a:xfrm>
              <a:off x="9970526"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66" name="Freeform 437">
              <a:extLst>
                <a:ext uri="{FF2B5EF4-FFF2-40B4-BE49-F238E27FC236}">
                  <a16:creationId xmlns:a16="http://schemas.microsoft.com/office/drawing/2014/main" id="{51088D6A-05C5-E1E9-094D-F5980E70FD3E}"/>
                </a:ext>
              </a:extLst>
            </p:cNvPr>
            <p:cNvSpPr/>
            <p:nvPr/>
          </p:nvSpPr>
          <p:spPr>
            <a:xfrm>
              <a:off x="10008107"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67" name="Freeform 438">
              <a:extLst>
                <a:ext uri="{FF2B5EF4-FFF2-40B4-BE49-F238E27FC236}">
                  <a16:creationId xmlns:a16="http://schemas.microsoft.com/office/drawing/2014/main" id="{E6D8A8D8-71F0-7D96-E997-7F93705CA2B3}"/>
                </a:ext>
              </a:extLst>
            </p:cNvPr>
            <p:cNvSpPr/>
            <p:nvPr/>
          </p:nvSpPr>
          <p:spPr>
            <a:xfrm>
              <a:off x="9991576"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68" name="Freeform 439">
              <a:extLst>
                <a:ext uri="{FF2B5EF4-FFF2-40B4-BE49-F238E27FC236}">
                  <a16:creationId xmlns:a16="http://schemas.microsoft.com/office/drawing/2014/main" id="{209A0530-DED4-00B1-70BB-5060EC4AAFE3}"/>
                </a:ext>
              </a:extLst>
            </p:cNvPr>
            <p:cNvSpPr/>
            <p:nvPr/>
          </p:nvSpPr>
          <p:spPr>
            <a:xfrm>
              <a:off x="10029158"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69" name="Freeform 440">
              <a:extLst>
                <a:ext uri="{FF2B5EF4-FFF2-40B4-BE49-F238E27FC236}">
                  <a16:creationId xmlns:a16="http://schemas.microsoft.com/office/drawing/2014/main" id="{40B5F7AB-82C6-1EE8-9946-4F5F4394BD6B}"/>
                </a:ext>
              </a:extLst>
            </p:cNvPr>
            <p:cNvSpPr/>
            <p:nvPr/>
          </p:nvSpPr>
          <p:spPr>
            <a:xfrm>
              <a:off x="10033666" y="233601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70" name="Freeform 441">
              <a:extLst>
                <a:ext uri="{FF2B5EF4-FFF2-40B4-BE49-F238E27FC236}">
                  <a16:creationId xmlns:a16="http://schemas.microsoft.com/office/drawing/2014/main" id="{B52A444C-1F0F-4B22-BA52-EF5B8C8E53A3}"/>
                </a:ext>
              </a:extLst>
            </p:cNvPr>
            <p:cNvSpPr/>
            <p:nvPr/>
          </p:nvSpPr>
          <p:spPr>
            <a:xfrm>
              <a:off x="10071247" y="231071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71" name="Freeform 442">
              <a:extLst>
                <a:ext uri="{FF2B5EF4-FFF2-40B4-BE49-F238E27FC236}">
                  <a16:creationId xmlns:a16="http://schemas.microsoft.com/office/drawing/2014/main" id="{4A8846E9-308E-3FB8-79C0-596A15B4A074}"/>
                </a:ext>
              </a:extLst>
            </p:cNvPr>
            <p:cNvSpPr/>
            <p:nvPr/>
          </p:nvSpPr>
          <p:spPr>
            <a:xfrm>
              <a:off x="10230093" y="258619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72" name="Freeform 443">
              <a:extLst>
                <a:ext uri="{FF2B5EF4-FFF2-40B4-BE49-F238E27FC236}">
                  <a16:creationId xmlns:a16="http://schemas.microsoft.com/office/drawing/2014/main" id="{788549D6-3B9A-1472-3C64-64E659688A85}"/>
                </a:ext>
              </a:extLst>
            </p:cNvPr>
            <p:cNvSpPr/>
            <p:nvPr/>
          </p:nvSpPr>
          <p:spPr>
            <a:xfrm>
              <a:off x="10267674" y="256090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73" name="Freeform 444">
              <a:extLst>
                <a:ext uri="{FF2B5EF4-FFF2-40B4-BE49-F238E27FC236}">
                  <a16:creationId xmlns:a16="http://schemas.microsoft.com/office/drawing/2014/main" id="{D28F8A9E-B5D8-6021-8210-9E8D90A73A1D}"/>
                </a:ext>
              </a:extLst>
            </p:cNvPr>
            <p:cNvSpPr/>
            <p:nvPr/>
          </p:nvSpPr>
          <p:spPr>
            <a:xfrm>
              <a:off x="10363390" y="258619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74" name="Freeform 445">
              <a:extLst>
                <a:ext uri="{FF2B5EF4-FFF2-40B4-BE49-F238E27FC236}">
                  <a16:creationId xmlns:a16="http://schemas.microsoft.com/office/drawing/2014/main" id="{3152A418-A044-C639-5022-56B14BBACAD6}"/>
                </a:ext>
              </a:extLst>
            </p:cNvPr>
            <p:cNvSpPr/>
            <p:nvPr/>
          </p:nvSpPr>
          <p:spPr>
            <a:xfrm>
              <a:off x="10400971" y="256090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75" name="Freeform 446">
              <a:extLst>
                <a:ext uri="{FF2B5EF4-FFF2-40B4-BE49-F238E27FC236}">
                  <a16:creationId xmlns:a16="http://schemas.microsoft.com/office/drawing/2014/main" id="{59BCC818-7104-84F5-BE1D-49376608130E}"/>
                </a:ext>
              </a:extLst>
            </p:cNvPr>
            <p:cNvSpPr/>
            <p:nvPr/>
          </p:nvSpPr>
          <p:spPr>
            <a:xfrm>
              <a:off x="10454586" y="258619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76" name="Freeform 447">
              <a:extLst>
                <a:ext uri="{FF2B5EF4-FFF2-40B4-BE49-F238E27FC236}">
                  <a16:creationId xmlns:a16="http://schemas.microsoft.com/office/drawing/2014/main" id="{274A4F45-1883-97CA-C08A-9E854E5ACAE6}"/>
                </a:ext>
              </a:extLst>
            </p:cNvPr>
            <p:cNvSpPr/>
            <p:nvPr/>
          </p:nvSpPr>
          <p:spPr>
            <a:xfrm>
              <a:off x="10492168" y="256090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77" name="Freeform 448">
              <a:extLst>
                <a:ext uri="{FF2B5EF4-FFF2-40B4-BE49-F238E27FC236}">
                  <a16:creationId xmlns:a16="http://schemas.microsoft.com/office/drawing/2014/main" id="{0ABA5DC7-4AEC-8A3A-7ED4-3C4836E08164}"/>
                </a:ext>
              </a:extLst>
            </p:cNvPr>
            <p:cNvSpPr/>
            <p:nvPr/>
          </p:nvSpPr>
          <p:spPr>
            <a:xfrm>
              <a:off x="10650960" y="2586195"/>
              <a:ext cx="75247" cy="10583"/>
            </a:xfrm>
            <a:custGeom>
              <a:avLst/>
              <a:gdLst>
                <a:gd name="connsiteX0" fmla="*/ 0 w 75247"/>
                <a:gd name="connsiteY0" fmla="*/ 0 h 10583"/>
                <a:gd name="connsiteX1" fmla="*/ 75248 w 75247"/>
                <a:gd name="connsiteY1" fmla="*/ 0 h 10583"/>
              </a:gdLst>
              <a:ahLst/>
              <a:cxnLst>
                <a:cxn ang="0">
                  <a:pos x="connsiteX0" y="connsiteY0"/>
                </a:cxn>
                <a:cxn ang="0">
                  <a:pos x="connsiteX1" y="connsiteY1"/>
                </a:cxn>
              </a:cxnLst>
              <a:rect l="l" t="t" r="r" b="b"/>
              <a:pathLst>
                <a:path w="75247" h="10583">
                  <a:moveTo>
                    <a:pt x="0" y="0"/>
                  </a:moveTo>
                  <a:lnTo>
                    <a:pt x="75248"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78" name="Freeform 449">
              <a:extLst>
                <a:ext uri="{FF2B5EF4-FFF2-40B4-BE49-F238E27FC236}">
                  <a16:creationId xmlns:a16="http://schemas.microsoft.com/office/drawing/2014/main" id="{E6F2AFCC-BFDC-9F22-5A33-C543D495561A}"/>
                </a:ext>
              </a:extLst>
            </p:cNvPr>
            <p:cNvSpPr/>
            <p:nvPr/>
          </p:nvSpPr>
          <p:spPr>
            <a:xfrm>
              <a:off x="10688637" y="256090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79" name="Freeform 450">
              <a:extLst>
                <a:ext uri="{FF2B5EF4-FFF2-40B4-BE49-F238E27FC236}">
                  <a16:creationId xmlns:a16="http://schemas.microsoft.com/office/drawing/2014/main" id="{1420428E-871C-6088-0930-ADAB671EA65E}"/>
                </a:ext>
              </a:extLst>
            </p:cNvPr>
            <p:cNvSpPr/>
            <p:nvPr/>
          </p:nvSpPr>
          <p:spPr>
            <a:xfrm>
              <a:off x="10728219" y="2586195"/>
              <a:ext cx="75141" cy="10583"/>
            </a:xfrm>
            <a:custGeom>
              <a:avLst/>
              <a:gdLst>
                <a:gd name="connsiteX0" fmla="*/ 0 w 75141"/>
                <a:gd name="connsiteY0" fmla="*/ 0 h 10583"/>
                <a:gd name="connsiteX1" fmla="*/ 75141 w 75141"/>
                <a:gd name="connsiteY1" fmla="*/ 0 h 10583"/>
              </a:gdLst>
              <a:ahLst/>
              <a:cxnLst>
                <a:cxn ang="0">
                  <a:pos x="connsiteX0" y="connsiteY0"/>
                </a:cxn>
                <a:cxn ang="0">
                  <a:pos x="connsiteX1" y="connsiteY1"/>
                </a:cxn>
              </a:cxnLst>
              <a:rect l="l" t="t" r="r" b="b"/>
              <a:pathLst>
                <a:path w="75141" h="10583">
                  <a:moveTo>
                    <a:pt x="0" y="0"/>
                  </a:moveTo>
                  <a:lnTo>
                    <a:pt x="751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80" name="Freeform 451">
              <a:extLst>
                <a:ext uri="{FF2B5EF4-FFF2-40B4-BE49-F238E27FC236}">
                  <a16:creationId xmlns:a16="http://schemas.microsoft.com/office/drawing/2014/main" id="{8F6D968E-8172-719A-CA69-50519F902779}"/>
                </a:ext>
              </a:extLst>
            </p:cNvPr>
            <p:cNvSpPr/>
            <p:nvPr/>
          </p:nvSpPr>
          <p:spPr>
            <a:xfrm>
              <a:off x="10765789" y="256090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81" name="Freeform 452">
              <a:extLst>
                <a:ext uri="{FF2B5EF4-FFF2-40B4-BE49-F238E27FC236}">
                  <a16:creationId xmlns:a16="http://schemas.microsoft.com/office/drawing/2014/main" id="{14063DCD-D3AD-1069-99A3-3A1EC5D219AB}"/>
                </a:ext>
              </a:extLst>
            </p:cNvPr>
            <p:cNvSpPr/>
            <p:nvPr/>
          </p:nvSpPr>
          <p:spPr>
            <a:xfrm>
              <a:off x="10777325" y="2586195"/>
              <a:ext cx="75141" cy="10583"/>
            </a:xfrm>
            <a:custGeom>
              <a:avLst/>
              <a:gdLst>
                <a:gd name="connsiteX0" fmla="*/ 0 w 75141"/>
                <a:gd name="connsiteY0" fmla="*/ 0 h 10583"/>
                <a:gd name="connsiteX1" fmla="*/ 75142 w 75141"/>
                <a:gd name="connsiteY1" fmla="*/ 0 h 10583"/>
              </a:gdLst>
              <a:ahLst/>
              <a:cxnLst>
                <a:cxn ang="0">
                  <a:pos x="connsiteX0" y="connsiteY0"/>
                </a:cxn>
                <a:cxn ang="0">
                  <a:pos x="connsiteX1" y="connsiteY1"/>
                </a:cxn>
              </a:cxnLst>
              <a:rect l="l" t="t" r="r" b="b"/>
              <a:pathLst>
                <a:path w="75141" h="10583">
                  <a:moveTo>
                    <a:pt x="0" y="0"/>
                  </a:moveTo>
                  <a:lnTo>
                    <a:pt x="75142"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82" name="Freeform 453">
              <a:extLst>
                <a:ext uri="{FF2B5EF4-FFF2-40B4-BE49-F238E27FC236}">
                  <a16:creationId xmlns:a16="http://schemas.microsoft.com/office/drawing/2014/main" id="{097632A9-CCC9-5365-49B0-682CA14C6211}"/>
                </a:ext>
              </a:extLst>
            </p:cNvPr>
            <p:cNvSpPr/>
            <p:nvPr/>
          </p:nvSpPr>
          <p:spPr>
            <a:xfrm>
              <a:off x="10814896" y="256090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83" name="Freeform 454">
              <a:extLst>
                <a:ext uri="{FF2B5EF4-FFF2-40B4-BE49-F238E27FC236}">
                  <a16:creationId xmlns:a16="http://schemas.microsoft.com/office/drawing/2014/main" id="{3B003D01-62EF-E4F0-3FB2-D30E11C1CA60}"/>
                </a:ext>
              </a:extLst>
            </p:cNvPr>
            <p:cNvSpPr/>
            <p:nvPr/>
          </p:nvSpPr>
          <p:spPr>
            <a:xfrm>
              <a:off x="10798386" y="2586195"/>
              <a:ext cx="75141" cy="10583"/>
            </a:xfrm>
            <a:custGeom>
              <a:avLst/>
              <a:gdLst>
                <a:gd name="connsiteX0" fmla="*/ 0 w 75141"/>
                <a:gd name="connsiteY0" fmla="*/ 0 h 10583"/>
                <a:gd name="connsiteX1" fmla="*/ 75142 w 75141"/>
                <a:gd name="connsiteY1" fmla="*/ 0 h 10583"/>
              </a:gdLst>
              <a:ahLst/>
              <a:cxnLst>
                <a:cxn ang="0">
                  <a:pos x="connsiteX0" y="connsiteY0"/>
                </a:cxn>
                <a:cxn ang="0">
                  <a:pos x="connsiteX1" y="connsiteY1"/>
                </a:cxn>
              </a:cxnLst>
              <a:rect l="l" t="t" r="r" b="b"/>
              <a:pathLst>
                <a:path w="75141" h="10583">
                  <a:moveTo>
                    <a:pt x="0" y="0"/>
                  </a:moveTo>
                  <a:lnTo>
                    <a:pt x="75142"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84" name="Freeform 455">
              <a:extLst>
                <a:ext uri="{FF2B5EF4-FFF2-40B4-BE49-F238E27FC236}">
                  <a16:creationId xmlns:a16="http://schemas.microsoft.com/office/drawing/2014/main" id="{42720B30-59D8-3263-61ED-7D15A8446660}"/>
                </a:ext>
              </a:extLst>
            </p:cNvPr>
            <p:cNvSpPr/>
            <p:nvPr/>
          </p:nvSpPr>
          <p:spPr>
            <a:xfrm>
              <a:off x="10835957" y="256090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85" name="Freeform 456">
              <a:extLst>
                <a:ext uri="{FF2B5EF4-FFF2-40B4-BE49-F238E27FC236}">
                  <a16:creationId xmlns:a16="http://schemas.microsoft.com/office/drawing/2014/main" id="{8E7BC49A-4FEA-B247-6E7B-D6BDDA199D20}"/>
                </a:ext>
              </a:extLst>
            </p:cNvPr>
            <p:cNvSpPr/>
            <p:nvPr/>
          </p:nvSpPr>
          <p:spPr>
            <a:xfrm>
              <a:off x="10854478" y="2586195"/>
              <a:ext cx="75141" cy="10583"/>
            </a:xfrm>
            <a:custGeom>
              <a:avLst/>
              <a:gdLst>
                <a:gd name="connsiteX0" fmla="*/ 0 w 75141"/>
                <a:gd name="connsiteY0" fmla="*/ 0 h 10583"/>
                <a:gd name="connsiteX1" fmla="*/ 75141 w 75141"/>
                <a:gd name="connsiteY1" fmla="*/ 0 h 10583"/>
              </a:gdLst>
              <a:ahLst/>
              <a:cxnLst>
                <a:cxn ang="0">
                  <a:pos x="connsiteX0" y="connsiteY0"/>
                </a:cxn>
                <a:cxn ang="0">
                  <a:pos x="connsiteX1" y="connsiteY1"/>
                </a:cxn>
              </a:cxnLst>
              <a:rect l="l" t="t" r="r" b="b"/>
              <a:pathLst>
                <a:path w="75141" h="10583">
                  <a:moveTo>
                    <a:pt x="0" y="0"/>
                  </a:moveTo>
                  <a:lnTo>
                    <a:pt x="75141"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86" name="Freeform 457">
              <a:extLst>
                <a:ext uri="{FF2B5EF4-FFF2-40B4-BE49-F238E27FC236}">
                  <a16:creationId xmlns:a16="http://schemas.microsoft.com/office/drawing/2014/main" id="{4F669250-B61F-2110-55D3-ADAF69886CB9}"/>
                </a:ext>
              </a:extLst>
            </p:cNvPr>
            <p:cNvSpPr/>
            <p:nvPr/>
          </p:nvSpPr>
          <p:spPr>
            <a:xfrm>
              <a:off x="10892049" y="256090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87" name="Freeform 458">
              <a:extLst>
                <a:ext uri="{FF2B5EF4-FFF2-40B4-BE49-F238E27FC236}">
                  <a16:creationId xmlns:a16="http://schemas.microsoft.com/office/drawing/2014/main" id="{EC35ECA5-9A34-8AC9-FBEB-667AAA9B842E}"/>
                </a:ext>
              </a:extLst>
            </p:cNvPr>
            <p:cNvSpPr/>
            <p:nvPr/>
          </p:nvSpPr>
          <p:spPr>
            <a:xfrm>
              <a:off x="11464819" y="2586195"/>
              <a:ext cx="75141" cy="10583"/>
            </a:xfrm>
            <a:custGeom>
              <a:avLst/>
              <a:gdLst>
                <a:gd name="connsiteX0" fmla="*/ 0 w 75141"/>
                <a:gd name="connsiteY0" fmla="*/ 0 h 10583"/>
                <a:gd name="connsiteX1" fmla="*/ 75142 w 75141"/>
                <a:gd name="connsiteY1" fmla="*/ 0 h 10583"/>
              </a:gdLst>
              <a:ahLst/>
              <a:cxnLst>
                <a:cxn ang="0">
                  <a:pos x="connsiteX0" y="connsiteY0"/>
                </a:cxn>
                <a:cxn ang="0">
                  <a:pos x="connsiteX1" y="connsiteY1"/>
                </a:cxn>
              </a:cxnLst>
              <a:rect l="l" t="t" r="r" b="b"/>
              <a:pathLst>
                <a:path w="75141" h="10583">
                  <a:moveTo>
                    <a:pt x="0" y="0"/>
                  </a:moveTo>
                  <a:lnTo>
                    <a:pt x="75142" y="0"/>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788" name="Freeform 459">
              <a:extLst>
                <a:ext uri="{FF2B5EF4-FFF2-40B4-BE49-F238E27FC236}">
                  <a16:creationId xmlns:a16="http://schemas.microsoft.com/office/drawing/2014/main" id="{A0C5A977-23AF-9C2D-82F7-D8D15D473C56}"/>
                </a:ext>
              </a:extLst>
            </p:cNvPr>
            <p:cNvSpPr/>
            <p:nvPr/>
          </p:nvSpPr>
          <p:spPr>
            <a:xfrm>
              <a:off x="11502389" y="256090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00298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grpSp>
      <p:grpSp>
        <p:nvGrpSpPr>
          <p:cNvPr id="1917" name="Graphic 3">
            <a:extLst>
              <a:ext uri="{FF2B5EF4-FFF2-40B4-BE49-F238E27FC236}">
                <a16:creationId xmlns:a16="http://schemas.microsoft.com/office/drawing/2014/main" id="{83041294-589C-B5D4-368A-BC258ED23DA3}"/>
              </a:ext>
            </a:extLst>
          </p:cNvPr>
          <p:cNvGrpSpPr/>
          <p:nvPr/>
        </p:nvGrpSpPr>
        <p:grpSpPr>
          <a:xfrm>
            <a:off x="1240836" y="1807460"/>
            <a:ext cx="8804194" cy="1620731"/>
            <a:chOff x="1467653" y="1201704"/>
            <a:chExt cx="9679453" cy="1771174"/>
          </a:xfrm>
          <a:noFill/>
        </p:grpSpPr>
        <p:sp>
          <p:nvSpPr>
            <p:cNvPr id="2076" name="Freeform 461">
              <a:extLst>
                <a:ext uri="{FF2B5EF4-FFF2-40B4-BE49-F238E27FC236}">
                  <a16:creationId xmlns:a16="http://schemas.microsoft.com/office/drawing/2014/main" id="{19C3B685-D1C2-9B41-ABEF-44056AC34711}"/>
                </a:ext>
              </a:extLst>
            </p:cNvPr>
            <p:cNvSpPr/>
            <p:nvPr/>
          </p:nvSpPr>
          <p:spPr>
            <a:xfrm>
              <a:off x="1498218" y="1227009"/>
              <a:ext cx="9611318" cy="1720574"/>
            </a:xfrm>
            <a:custGeom>
              <a:avLst/>
              <a:gdLst>
                <a:gd name="connsiteX0" fmla="*/ 0 w 9611318"/>
                <a:gd name="connsiteY0" fmla="*/ 0 h 1720574"/>
                <a:gd name="connsiteX1" fmla="*/ 56124 w 9611318"/>
                <a:gd name="connsiteY1" fmla="*/ 0 h 1720574"/>
                <a:gd name="connsiteX2" fmla="*/ 56124 w 9611318"/>
                <a:gd name="connsiteY2" fmla="*/ 13832 h 1720574"/>
                <a:gd name="connsiteX3" fmla="*/ 224494 w 9611318"/>
                <a:gd name="connsiteY3" fmla="*/ 13832 h 1720574"/>
                <a:gd name="connsiteX4" fmla="*/ 224494 w 9611318"/>
                <a:gd name="connsiteY4" fmla="*/ 27771 h 1720574"/>
                <a:gd name="connsiteX5" fmla="*/ 273664 w 9611318"/>
                <a:gd name="connsiteY5" fmla="*/ 27771 h 1720574"/>
                <a:gd name="connsiteX6" fmla="*/ 273664 w 9611318"/>
                <a:gd name="connsiteY6" fmla="*/ 41825 h 1720574"/>
                <a:gd name="connsiteX7" fmla="*/ 308748 w 9611318"/>
                <a:gd name="connsiteY7" fmla="*/ 41825 h 1720574"/>
                <a:gd name="connsiteX8" fmla="*/ 308748 w 9611318"/>
                <a:gd name="connsiteY8" fmla="*/ 55880 h 1720574"/>
                <a:gd name="connsiteX9" fmla="*/ 498158 w 9611318"/>
                <a:gd name="connsiteY9" fmla="*/ 55880 h 1720574"/>
                <a:gd name="connsiteX10" fmla="*/ 498158 w 9611318"/>
                <a:gd name="connsiteY10" fmla="*/ 69935 h 1720574"/>
                <a:gd name="connsiteX11" fmla="*/ 582348 w 9611318"/>
                <a:gd name="connsiteY11" fmla="*/ 69935 h 1720574"/>
                <a:gd name="connsiteX12" fmla="*/ 582348 w 9611318"/>
                <a:gd name="connsiteY12" fmla="*/ 84106 h 1720574"/>
                <a:gd name="connsiteX13" fmla="*/ 617421 w 9611318"/>
                <a:gd name="connsiteY13" fmla="*/ 84106 h 1720574"/>
                <a:gd name="connsiteX14" fmla="*/ 617421 w 9611318"/>
                <a:gd name="connsiteY14" fmla="*/ 98160 h 1720574"/>
                <a:gd name="connsiteX15" fmla="*/ 631455 w 9611318"/>
                <a:gd name="connsiteY15" fmla="*/ 98160 h 1720574"/>
                <a:gd name="connsiteX16" fmla="*/ 631455 w 9611318"/>
                <a:gd name="connsiteY16" fmla="*/ 112215 h 1720574"/>
                <a:gd name="connsiteX17" fmla="*/ 750718 w 9611318"/>
                <a:gd name="connsiteY17" fmla="*/ 112215 h 1720574"/>
                <a:gd name="connsiteX18" fmla="*/ 750718 w 9611318"/>
                <a:gd name="connsiteY18" fmla="*/ 126492 h 1720574"/>
                <a:gd name="connsiteX19" fmla="*/ 1115515 w 9611318"/>
                <a:gd name="connsiteY19" fmla="*/ 126492 h 1720574"/>
                <a:gd name="connsiteX20" fmla="*/ 1115515 w 9611318"/>
                <a:gd name="connsiteY20" fmla="*/ 140885 h 1720574"/>
                <a:gd name="connsiteX21" fmla="*/ 1129549 w 9611318"/>
                <a:gd name="connsiteY21" fmla="*/ 140885 h 1720574"/>
                <a:gd name="connsiteX22" fmla="*/ 1129549 w 9611318"/>
                <a:gd name="connsiteY22" fmla="*/ 155279 h 1720574"/>
                <a:gd name="connsiteX23" fmla="*/ 1199695 w 9611318"/>
                <a:gd name="connsiteY23" fmla="*/ 155279 h 1720574"/>
                <a:gd name="connsiteX24" fmla="*/ 1199695 w 9611318"/>
                <a:gd name="connsiteY24" fmla="*/ 169672 h 1720574"/>
                <a:gd name="connsiteX25" fmla="*/ 1206712 w 9611318"/>
                <a:gd name="connsiteY25" fmla="*/ 169672 h 1720574"/>
                <a:gd name="connsiteX26" fmla="*/ 1206712 w 9611318"/>
                <a:gd name="connsiteY26" fmla="*/ 184065 h 1720574"/>
                <a:gd name="connsiteX27" fmla="*/ 1276869 w 9611318"/>
                <a:gd name="connsiteY27" fmla="*/ 184065 h 1720574"/>
                <a:gd name="connsiteX28" fmla="*/ 1276869 w 9611318"/>
                <a:gd name="connsiteY28" fmla="*/ 198459 h 1720574"/>
                <a:gd name="connsiteX29" fmla="*/ 1332992 w 9611318"/>
                <a:gd name="connsiteY29" fmla="*/ 198459 h 1720574"/>
                <a:gd name="connsiteX30" fmla="*/ 1332992 w 9611318"/>
                <a:gd name="connsiteY30" fmla="*/ 212852 h 1720574"/>
                <a:gd name="connsiteX31" fmla="*/ 1417172 w 9611318"/>
                <a:gd name="connsiteY31" fmla="*/ 212852 h 1720574"/>
                <a:gd name="connsiteX32" fmla="*/ 1417172 w 9611318"/>
                <a:gd name="connsiteY32" fmla="*/ 227245 h 1720574"/>
                <a:gd name="connsiteX33" fmla="*/ 1452256 w 9611318"/>
                <a:gd name="connsiteY33" fmla="*/ 227245 h 1720574"/>
                <a:gd name="connsiteX34" fmla="*/ 1452256 w 9611318"/>
                <a:gd name="connsiteY34" fmla="*/ 241639 h 1720574"/>
                <a:gd name="connsiteX35" fmla="*/ 1473296 w 9611318"/>
                <a:gd name="connsiteY35" fmla="*/ 241639 h 1720574"/>
                <a:gd name="connsiteX36" fmla="*/ 1473296 w 9611318"/>
                <a:gd name="connsiteY36" fmla="*/ 256032 h 1720574"/>
                <a:gd name="connsiteX37" fmla="*/ 1767946 w 9611318"/>
                <a:gd name="connsiteY37" fmla="*/ 256032 h 1720574"/>
                <a:gd name="connsiteX38" fmla="*/ 1767946 w 9611318"/>
                <a:gd name="connsiteY38" fmla="*/ 270531 h 1720574"/>
                <a:gd name="connsiteX39" fmla="*/ 1803019 w 9611318"/>
                <a:gd name="connsiteY39" fmla="*/ 270531 h 1720574"/>
                <a:gd name="connsiteX40" fmla="*/ 1803019 w 9611318"/>
                <a:gd name="connsiteY40" fmla="*/ 284925 h 1720574"/>
                <a:gd name="connsiteX41" fmla="*/ 1887210 w 9611318"/>
                <a:gd name="connsiteY41" fmla="*/ 284925 h 1720574"/>
                <a:gd name="connsiteX42" fmla="*/ 1887210 w 9611318"/>
                <a:gd name="connsiteY42" fmla="*/ 314050 h 1720574"/>
                <a:gd name="connsiteX43" fmla="*/ 1929299 w 9611318"/>
                <a:gd name="connsiteY43" fmla="*/ 314050 h 1720574"/>
                <a:gd name="connsiteX44" fmla="*/ 1929299 w 9611318"/>
                <a:gd name="connsiteY44" fmla="*/ 328549 h 1720574"/>
                <a:gd name="connsiteX45" fmla="*/ 1999457 w 9611318"/>
                <a:gd name="connsiteY45" fmla="*/ 328549 h 1720574"/>
                <a:gd name="connsiteX46" fmla="*/ 1999457 w 9611318"/>
                <a:gd name="connsiteY46" fmla="*/ 343059 h 1720574"/>
                <a:gd name="connsiteX47" fmla="*/ 2041546 w 9611318"/>
                <a:gd name="connsiteY47" fmla="*/ 343059 h 1720574"/>
                <a:gd name="connsiteX48" fmla="*/ 2041546 w 9611318"/>
                <a:gd name="connsiteY48" fmla="*/ 357558 h 1720574"/>
                <a:gd name="connsiteX49" fmla="*/ 2188866 w 9611318"/>
                <a:gd name="connsiteY49" fmla="*/ 357558 h 1720574"/>
                <a:gd name="connsiteX50" fmla="*/ 2188866 w 9611318"/>
                <a:gd name="connsiteY50" fmla="*/ 372068 h 1720574"/>
                <a:gd name="connsiteX51" fmla="*/ 2209917 w 9611318"/>
                <a:gd name="connsiteY51" fmla="*/ 372068 h 1720574"/>
                <a:gd name="connsiteX52" fmla="*/ 2209917 w 9611318"/>
                <a:gd name="connsiteY52" fmla="*/ 386683 h 1720574"/>
                <a:gd name="connsiteX53" fmla="*/ 2230957 w 9611318"/>
                <a:gd name="connsiteY53" fmla="*/ 386683 h 1720574"/>
                <a:gd name="connsiteX54" fmla="*/ 2230957 w 9611318"/>
                <a:gd name="connsiteY54" fmla="*/ 401193 h 1720574"/>
                <a:gd name="connsiteX55" fmla="*/ 2237973 w 9611318"/>
                <a:gd name="connsiteY55" fmla="*/ 401193 h 1720574"/>
                <a:gd name="connsiteX56" fmla="*/ 2237973 w 9611318"/>
                <a:gd name="connsiteY56" fmla="*/ 415809 h 1720574"/>
                <a:gd name="connsiteX57" fmla="*/ 2259024 w 9611318"/>
                <a:gd name="connsiteY57" fmla="*/ 415809 h 1720574"/>
                <a:gd name="connsiteX58" fmla="*/ 2259024 w 9611318"/>
                <a:gd name="connsiteY58" fmla="*/ 430424 h 1720574"/>
                <a:gd name="connsiteX59" fmla="*/ 2364254 w 9611318"/>
                <a:gd name="connsiteY59" fmla="*/ 430424 h 1720574"/>
                <a:gd name="connsiteX60" fmla="*/ 2364254 w 9611318"/>
                <a:gd name="connsiteY60" fmla="*/ 445040 h 1720574"/>
                <a:gd name="connsiteX61" fmla="*/ 2385293 w 9611318"/>
                <a:gd name="connsiteY61" fmla="*/ 445040 h 1720574"/>
                <a:gd name="connsiteX62" fmla="*/ 2385293 w 9611318"/>
                <a:gd name="connsiteY62" fmla="*/ 459655 h 1720574"/>
                <a:gd name="connsiteX63" fmla="*/ 2399327 w 9611318"/>
                <a:gd name="connsiteY63" fmla="*/ 459655 h 1720574"/>
                <a:gd name="connsiteX64" fmla="*/ 2399327 w 9611318"/>
                <a:gd name="connsiteY64" fmla="*/ 474387 h 1720574"/>
                <a:gd name="connsiteX65" fmla="*/ 2420377 w 9611318"/>
                <a:gd name="connsiteY65" fmla="*/ 474387 h 1720574"/>
                <a:gd name="connsiteX66" fmla="*/ 2420377 w 9611318"/>
                <a:gd name="connsiteY66" fmla="*/ 489003 h 1720574"/>
                <a:gd name="connsiteX67" fmla="*/ 2455450 w 9611318"/>
                <a:gd name="connsiteY67" fmla="*/ 489003 h 1720574"/>
                <a:gd name="connsiteX68" fmla="*/ 2455450 w 9611318"/>
                <a:gd name="connsiteY68" fmla="*/ 503735 h 1720574"/>
                <a:gd name="connsiteX69" fmla="*/ 2623820 w 9611318"/>
                <a:gd name="connsiteY69" fmla="*/ 503735 h 1720574"/>
                <a:gd name="connsiteX70" fmla="*/ 2623820 w 9611318"/>
                <a:gd name="connsiteY70" fmla="*/ 518467 h 1720574"/>
                <a:gd name="connsiteX71" fmla="*/ 2630837 w 9611318"/>
                <a:gd name="connsiteY71" fmla="*/ 518467 h 1720574"/>
                <a:gd name="connsiteX72" fmla="*/ 2630837 w 9611318"/>
                <a:gd name="connsiteY72" fmla="*/ 533199 h 1720574"/>
                <a:gd name="connsiteX73" fmla="*/ 2700994 w 9611318"/>
                <a:gd name="connsiteY73" fmla="*/ 533199 h 1720574"/>
                <a:gd name="connsiteX74" fmla="*/ 2700994 w 9611318"/>
                <a:gd name="connsiteY74" fmla="*/ 547920 h 1720574"/>
                <a:gd name="connsiteX75" fmla="*/ 2722034 w 9611318"/>
                <a:gd name="connsiteY75" fmla="*/ 547920 h 1720574"/>
                <a:gd name="connsiteX76" fmla="*/ 2722034 w 9611318"/>
                <a:gd name="connsiteY76" fmla="*/ 562652 h 1720574"/>
                <a:gd name="connsiteX77" fmla="*/ 2743084 w 9611318"/>
                <a:gd name="connsiteY77" fmla="*/ 562652 h 1720574"/>
                <a:gd name="connsiteX78" fmla="*/ 2743084 w 9611318"/>
                <a:gd name="connsiteY78" fmla="*/ 577384 h 1720574"/>
                <a:gd name="connsiteX79" fmla="*/ 2764124 w 9611318"/>
                <a:gd name="connsiteY79" fmla="*/ 577384 h 1720574"/>
                <a:gd name="connsiteX80" fmla="*/ 2764124 w 9611318"/>
                <a:gd name="connsiteY80" fmla="*/ 592116 h 1720574"/>
                <a:gd name="connsiteX81" fmla="*/ 2771140 w 9611318"/>
                <a:gd name="connsiteY81" fmla="*/ 592116 h 1720574"/>
                <a:gd name="connsiteX82" fmla="*/ 2771140 w 9611318"/>
                <a:gd name="connsiteY82" fmla="*/ 621570 h 1720574"/>
                <a:gd name="connsiteX83" fmla="*/ 2792191 w 9611318"/>
                <a:gd name="connsiteY83" fmla="*/ 621570 h 1720574"/>
                <a:gd name="connsiteX84" fmla="*/ 2792191 w 9611318"/>
                <a:gd name="connsiteY84" fmla="*/ 650917 h 1720574"/>
                <a:gd name="connsiteX85" fmla="*/ 2827264 w 9611318"/>
                <a:gd name="connsiteY85" fmla="*/ 650917 h 1720574"/>
                <a:gd name="connsiteX86" fmla="*/ 2827264 w 9611318"/>
                <a:gd name="connsiteY86" fmla="*/ 665649 h 1720574"/>
                <a:gd name="connsiteX87" fmla="*/ 2946528 w 9611318"/>
                <a:gd name="connsiteY87" fmla="*/ 665649 h 1720574"/>
                <a:gd name="connsiteX88" fmla="*/ 2946528 w 9611318"/>
                <a:gd name="connsiteY88" fmla="*/ 680381 h 1720574"/>
                <a:gd name="connsiteX89" fmla="*/ 3023701 w 9611318"/>
                <a:gd name="connsiteY89" fmla="*/ 680381 h 1720574"/>
                <a:gd name="connsiteX90" fmla="*/ 3023701 w 9611318"/>
                <a:gd name="connsiteY90" fmla="*/ 695113 h 1720574"/>
                <a:gd name="connsiteX91" fmla="*/ 3199077 w 9611318"/>
                <a:gd name="connsiteY91" fmla="*/ 695113 h 1720574"/>
                <a:gd name="connsiteX92" fmla="*/ 3199077 w 9611318"/>
                <a:gd name="connsiteY92" fmla="*/ 709835 h 1720574"/>
                <a:gd name="connsiteX93" fmla="*/ 3269234 w 9611318"/>
                <a:gd name="connsiteY93" fmla="*/ 709835 h 1720574"/>
                <a:gd name="connsiteX94" fmla="*/ 3269234 w 9611318"/>
                <a:gd name="connsiteY94" fmla="*/ 724683 h 1720574"/>
                <a:gd name="connsiteX95" fmla="*/ 3276251 w 9611318"/>
                <a:gd name="connsiteY95" fmla="*/ 724683 h 1720574"/>
                <a:gd name="connsiteX96" fmla="*/ 3276251 w 9611318"/>
                <a:gd name="connsiteY96" fmla="*/ 739415 h 1720574"/>
                <a:gd name="connsiteX97" fmla="*/ 3325358 w 9611318"/>
                <a:gd name="connsiteY97" fmla="*/ 739415 h 1720574"/>
                <a:gd name="connsiteX98" fmla="*/ 3325358 w 9611318"/>
                <a:gd name="connsiteY98" fmla="*/ 754253 h 1720574"/>
                <a:gd name="connsiteX99" fmla="*/ 3360431 w 9611318"/>
                <a:gd name="connsiteY99" fmla="*/ 754253 h 1720574"/>
                <a:gd name="connsiteX100" fmla="*/ 3360431 w 9611318"/>
                <a:gd name="connsiteY100" fmla="*/ 769101 h 1720574"/>
                <a:gd name="connsiteX101" fmla="*/ 3367448 w 9611318"/>
                <a:gd name="connsiteY101" fmla="*/ 769101 h 1720574"/>
                <a:gd name="connsiteX102" fmla="*/ 3367448 w 9611318"/>
                <a:gd name="connsiteY102" fmla="*/ 783823 h 1720574"/>
                <a:gd name="connsiteX103" fmla="*/ 3444622 w 9611318"/>
                <a:gd name="connsiteY103" fmla="*/ 783823 h 1720574"/>
                <a:gd name="connsiteX104" fmla="*/ 3444622 w 9611318"/>
                <a:gd name="connsiteY104" fmla="*/ 798777 h 1720574"/>
                <a:gd name="connsiteX105" fmla="*/ 3549852 w 9611318"/>
                <a:gd name="connsiteY105" fmla="*/ 798777 h 1720574"/>
                <a:gd name="connsiteX106" fmla="*/ 3549852 w 9611318"/>
                <a:gd name="connsiteY106" fmla="*/ 813848 h 1720574"/>
                <a:gd name="connsiteX107" fmla="*/ 3718222 w 9611318"/>
                <a:gd name="connsiteY107" fmla="*/ 813848 h 1720574"/>
                <a:gd name="connsiteX108" fmla="*/ 3718222 w 9611318"/>
                <a:gd name="connsiteY108" fmla="*/ 828919 h 1720574"/>
                <a:gd name="connsiteX109" fmla="*/ 3760312 w 9611318"/>
                <a:gd name="connsiteY109" fmla="*/ 828919 h 1720574"/>
                <a:gd name="connsiteX110" fmla="*/ 3760312 w 9611318"/>
                <a:gd name="connsiteY110" fmla="*/ 843873 h 1720574"/>
                <a:gd name="connsiteX111" fmla="*/ 3802402 w 9611318"/>
                <a:gd name="connsiteY111" fmla="*/ 843873 h 1720574"/>
                <a:gd name="connsiteX112" fmla="*/ 3802402 w 9611318"/>
                <a:gd name="connsiteY112" fmla="*/ 858933 h 1720574"/>
                <a:gd name="connsiteX113" fmla="*/ 3942716 w 9611318"/>
                <a:gd name="connsiteY113" fmla="*/ 858933 h 1720574"/>
                <a:gd name="connsiteX114" fmla="*/ 3942716 w 9611318"/>
                <a:gd name="connsiteY114" fmla="*/ 874120 h 1720574"/>
                <a:gd name="connsiteX115" fmla="*/ 3977789 w 9611318"/>
                <a:gd name="connsiteY115" fmla="*/ 874120 h 1720574"/>
                <a:gd name="connsiteX116" fmla="*/ 3977789 w 9611318"/>
                <a:gd name="connsiteY116" fmla="*/ 889180 h 1720574"/>
                <a:gd name="connsiteX117" fmla="*/ 4033912 w 9611318"/>
                <a:gd name="connsiteY117" fmla="*/ 889180 h 1720574"/>
                <a:gd name="connsiteX118" fmla="*/ 4033912 w 9611318"/>
                <a:gd name="connsiteY118" fmla="*/ 904367 h 1720574"/>
                <a:gd name="connsiteX119" fmla="*/ 4083019 w 9611318"/>
                <a:gd name="connsiteY119" fmla="*/ 904367 h 1720574"/>
                <a:gd name="connsiteX120" fmla="*/ 4083019 w 9611318"/>
                <a:gd name="connsiteY120" fmla="*/ 919427 h 1720574"/>
                <a:gd name="connsiteX121" fmla="*/ 4118092 w 9611318"/>
                <a:gd name="connsiteY121" fmla="*/ 919427 h 1720574"/>
                <a:gd name="connsiteX122" fmla="*/ 4118092 w 9611318"/>
                <a:gd name="connsiteY122" fmla="*/ 934498 h 1720574"/>
                <a:gd name="connsiteX123" fmla="*/ 4153176 w 9611318"/>
                <a:gd name="connsiteY123" fmla="*/ 934498 h 1720574"/>
                <a:gd name="connsiteX124" fmla="*/ 4153176 w 9611318"/>
                <a:gd name="connsiteY124" fmla="*/ 949674 h 1720574"/>
                <a:gd name="connsiteX125" fmla="*/ 4188249 w 9611318"/>
                <a:gd name="connsiteY125" fmla="*/ 949674 h 1720574"/>
                <a:gd name="connsiteX126" fmla="*/ 4188249 w 9611318"/>
                <a:gd name="connsiteY126" fmla="*/ 964851 h 1720574"/>
                <a:gd name="connsiteX127" fmla="*/ 4293479 w 9611318"/>
                <a:gd name="connsiteY127" fmla="*/ 964851 h 1720574"/>
                <a:gd name="connsiteX128" fmla="*/ 4293479 w 9611318"/>
                <a:gd name="connsiteY128" fmla="*/ 980260 h 1720574"/>
                <a:gd name="connsiteX129" fmla="*/ 4314530 w 9611318"/>
                <a:gd name="connsiteY129" fmla="*/ 980260 h 1720574"/>
                <a:gd name="connsiteX130" fmla="*/ 4314530 w 9611318"/>
                <a:gd name="connsiteY130" fmla="*/ 995670 h 1720574"/>
                <a:gd name="connsiteX131" fmla="*/ 4426776 w 9611318"/>
                <a:gd name="connsiteY131" fmla="*/ 995670 h 1720574"/>
                <a:gd name="connsiteX132" fmla="*/ 4426776 w 9611318"/>
                <a:gd name="connsiteY132" fmla="*/ 1011068 h 1720574"/>
                <a:gd name="connsiteX133" fmla="*/ 4539023 w 9611318"/>
                <a:gd name="connsiteY133" fmla="*/ 1011068 h 1720574"/>
                <a:gd name="connsiteX134" fmla="*/ 4539023 w 9611318"/>
                <a:gd name="connsiteY134" fmla="*/ 1026361 h 1720574"/>
                <a:gd name="connsiteX135" fmla="*/ 4672309 w 9611318"/>
                <a:gd name="connsiteY135" fmla="*/ 1026361 h 1720574"/>
                <a:gd name="connsiteX136" fmla="*/ 4672309 w 9611318"/>
                <a:gd name="connsiteY136" fmla="*/ 1041771 h 1720574"/>
                <a:gd name="connsiteX137" fmla="*/ 4854713 w 9611318"/>
                <a:gd name="connsiteY137" fmla="*/ 1041771 h 1720574"/>
                <a:gd name="connsiteX138" fmla="*/ 4854713 w 9611318"/>
                <a:gd name="connsiteY138" fmla="*/ 1057169 h 1720574"/>
                <a:gd name="connsiteX139" fmla="*/ 4868736 w 9611318"/>
                <a:gd name="connsiteY139" fmla="*/ 1057169 h 1720574"/>
                <a:gd name="connsiteX140" fmla="*/ 4868736 w 9611318"/>
                <a:gd name="connsiteY140" fmla="*/ 1072579 h 1720574"/>
                <a:gd name="connsiteX141" fmla="*/ 4875753 w 9611318"/>
                <a:gd name="connsiteY141" fmla="*/ 1072579 h 1720574"/>
                <a:gd name="connsiteX142" fmla="*/ 4875753 w 9611318"/>
                <a:gd name="connsiteY142" fmla="*/ 1087977 h 1720574"/>
                <a:gd name="connsiteX143" fmla="*/ 5212494 w 9611318"/>
                <a:gd name="connsiteY143" fmla="*/ 1087977 h 1720574"/>
                <a:gd name="connsiteX144" fmla="*/ 5212494 w 9611318"/>
                <a:gd name="connsiteY144" fmla="*/ 1103387 h 1720574"/>
                <a:gd name="connsiteX145" fmla="*/ 5331757 w 9611318"/>
                <a:gd name="connsiteY145" fmla="*/ 1103387 h 1720574"/>
                <a:gd name="connsiteX146" fmla="*/ 5331757 w 9611318"/>
                <a:gd name="connsiteY146" fmla="*/ 1119124 h 1720574"/>
                <a:gd name="connsiteX147" fmla="*/ 5345790 w 9611318"/>
                <a:gd name="connsiteY147" fmla="*/ 1119124 h 1720574"/>
                <a:gd name="connsiteX148" fmla="*/ 5345790 w 9611318"/>
                <a:gd name="connsiteY148" fmla="*/ 1134978 h 1720574"/>
                <a:gd name="connsiteX149" fmla="*/ 5359813 w 9611318"/>
                <a:gd name="connsiteY149" fmla="*/ 1134978 h 1720574"/>
                <a:gd name="connsiteX150" fmla="*/ 5359813 w 9611318"/>
                <a:gd name="connsiteY150" fmla="*/ 1150832 h 1720574"/>
                <a:gd name="connsiteX151" fmla="*/ 5366830 w 9611318"/>
                <a:gd name="connsiteY151" fmla="*/ 1150832 h 1720574"/>
                <a:gd name="connsiteX152" fmla="*/ 5366830 w 9611318"/>
                <a:gd name="connsiteY152" fmla="*/ 1166686 h 1720574"/>
                <a:gd name="connsiteX153" fmla="*/ 5401914 w 9611318"/>
                <a:gd name="connsiteY153" fmla="*/ 1166686 h 1720574"/>
                <a:gd name="connsiteX154" fmla="*/ 5401914 w 9611318"/>
                <a:gd name="connsiteY154" fmla="*/ 1182656 h 1720574"/>
                <a:gd name="connsiteX155" fmla="*/ 5493111 w 9611318"/>
                <a:gd name="connsiteY155" fmla="*/ 1182656 h 1720574"/>
                <a:gd name="connsiteX156" fmla="*/ 5493111 w 9611318"/>
                <a:gd name="connsiteY156" fmla="*/ 1199293 h 1720574"/>
                <a:gd name="connsiteX157" fmla="*/ 5500127 w 9611318"/>
                <a:gd name="connsiteY157" fmla="*/ 1199293 h 1720574"/>
                <a:gd name="connsiteX158" fmla="*/ 5500127 w 9611318"/>
                <a:gd name="connsiteY158" fmla="*/ 1215941 h 1720574"/>
                <a:gd name="connsiteX159" fmla="*/ 5528184 w 9611318"/>
                <a:gd name="connsiteY159" fmla="*/ 1215941 h 1720574"/>
                <a:gd name="connsiteX160" fmla="*/ 5528184 w 9611318"/>
                <a:gd name="connsiteY160" fmla="*/ 1232800 h 1720574"/>
                <a:gd name="connsiteX161" fmla="*/ 5640431 w 9611318"/>
                <a:gd name="connsiteY161" fmla="*/ 1232800 h 1720574"/>
                <a:gd name="connsiteX162" fmla="*/ 5640431 w 9611318"/>
                <a:gd name="connsiteY162" fmla="*/ 1250347 h 1720574"/>
                <a:gd name="connsiteX163" fmla="*/ 5710587 w 9611318"/>
                <a:gd name="connsiteY163" fmla="*/ 1250347 h 1720574"/>
                <a:gd name="connsiteX164" fmla="*/ 5710587 w 9611318"/>
                <a:gd name="connsiteY164" fmla="*/ 1268561 h 1720574"/>
                <a:gd name="connsiteX165" fmla="*/ 5766711 w 9611318"/>
                <a:gd name="connsiteY165" fmla="*/ 1268561 h 1720574"/>
                <a:gd name="connsiteX166" fmla="*/ 5766711 w 9611318"/>
                <a:gd name="connsiteY166" fmla="*/ 1286658 h 1720574"/>
                <a:gd name="connsiteX167" fmla="*/ 6082401 w 9611318"/>
                <a:gd name="connsiteY167" fmla="*/ 1286658 h 1720574"/>
                <a:gd name="connsiteX168" fmla="*/ 6082401 w 9611318"/>
                <a:gd name="connsiteY168" fmla="*/ 1307127 h 1720574"/>
                <a:gd name="connsiteX169" fmla="*/ 6145541 w 9611318"/>
                <a:gd name="connsiteY169" fmla="*/ 1307127 h 1720574"/>
                <a:gd name="connsiteX170" fmla="*/ 6145541 w 9611318"/>
                <a:gd name="connsiteY170" fmla="*/ 1328156 h 1720574"/>
                <a:gd name="connsiteX171" fmla="*/ 6391075 w 9611318"/>
                <a:gd name="connsiteY171" fmla="*/ 1328156 h 1720574"/>
                <a:gd name="connsiteX172" fmla="*/ 6391075 w 9611318"/>
                <a:gd name="connsiteY172" fmla="*/ 1353005 h 1720574"/>
                <a:gd name="connsiteX173" fmla="*/ 6440182 w 9611318"/>
                <a:gd name="connsiteY173" fmla="*/ 1353005 h 1720574"/>
                <a:gd name="connsiteX174" fmla="*/ 6440182 w 9611318"/>
                <a:gd name="connsiteY174" fmla="*/ 1378416 h 1720574"/>
                <a:gd name="connsiteX175" fmla="*/ 6461231 w 9611318"/>
                <a:gd name="connsiteY175" fmla="*/ 1378416 h 1720574"/>
                <a:gd name="connsiteX176" fmla="*/ 6461231 w 9611318"/>
                <a:gd name="connsiteY176" fmla="*/ 1404948 h 1720574"/>
                <a:gd name="connsiteX177" fmla="*/ 6545422 w 9611318"/>
                <a:gd name="connsiteY177" fmla="*/ 1404948 h 1720574"/>
                <a:gd name="connsiteX178" fmla="*/ 6545422 w 9611318"/>
                <a:gd name="connsiteY178" fmla="*/ 1432497 h 1720574"/>
                <a:gd name="connsiteX179" fmla="*/ 6552428 w 9611318"/>
                <a:gd name="connsiteY179" fmla="*/ 1432497 h 1720574"/>
                <a:gd name="connsiteX180" fmla="*/ 6552428 w 9611318"/>
                <a:gd name="connsiteY180" fmla="*/ 1460045 h 1720574"/>
                <a:gd name="connsiteX181" fmla="*/ 6720798 w 9611318"/>
                <a:gd name="connsiteY181" fmla="*/ 1460045 h 1720574"/>
                <a:gd name="connsiteX182" fmla="*/ 6720798 w 9611318"/>
                <a:gd name="connsiteY182" fmla="*/ 1493213 h 1720574"/>
                <a:gd name="connsiteX183" fmla="*/ 7267999 w 9611318"/>
                <a:gd name="connsiteY183" fmla="*/ 1493213 h 1720574"/>
                <a:gd name="connsiteX184" fmla="*/ 7267999 w 9611318"/>
                <a:gd name="connsiteY184" fmla="*/ 1544828 h 1720574"/>
                <a:gd name="connsiteX185" fmla="*/ 7555633 w 9611318"/>
                <a:gd name="connsiteY185" fmla="*/ 1544828 h 1720574"/>
                <a:gd name="connsiteX186" fmla="*/ 7555633 w 9611318"/>
                <a:gd name="connsiteY186" fmla="*/ 1609365 h 1720574"/>
                <a:gd name="connsiteX187" fmla="*/ 8046710 w 9611318"/>
                <a:gd name="connsiteY187" fmla="*/ 1609365 h 1720574"/>
                <a:gd name="connsiteX188" fmla="*/ 8046710 w 9611318"/>
                <a:gd name="connsiteY188" fmla="*/ 1720575 h 1720574"/>
                <a:gd name="connsiteX189" fmla="*/ 9611318 w 9611318"/>
                <a:gd name="connsiteY189" fmla="*/ 1720575 h 1720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Lst>
              <a:rect l="l" t="t" r="r" b="b"/>
              <a:pathLst>
                <a:path w="9611318" h="1720574">
                  <a:moveTo>
                    <a:pt x="0" y="0"/>
                  </a:moveTo>
                  <a:lnTo>
                    <a:pt x="56124" y="0"/>
                  </a:lnTo>
                  <a:lnTo>
                    <a:pt x="56124" y="13832"/>
                  </a:lnTo>
                  <a:lnTo>
                    <a:pt x="224494" y="13832"/>
                  </a:lnTo>
                  <a:lnTo>
                    <a:pt x="224494" y="27771"/>
                  </a:lnTo>
                  <a:lnTo>
                    <a:pt x="273664" y="27771"/>
                  </a:lnTo>
                  <a:lnTo>
                    <a:pt x="273664" y="41825"/>
                  </a:lnTo>
                  <a:lnTo>
                    <a:pt x="308748" y="41825"/>
                  </a:lnTo>
                  <a:lnTo>
                    <a:pt x="308748" y="55880"/>
                  </a:lnTo>
                  <a:lnTo>
                    <a:pt x="498158" y="55880"/>
                  </a:lnTo>
                  <a:lnTo>
                    <a:pt x="498158" y="69935"/>
                  </a:lnTo>
                  <a:lnTo>
                    <a:pt x="582348" y="69935"/>
                  </a:lnTo>
                  <a:lnTo>
                    <a:pt x="582348" y="84106"/>
                  </a:lnTo>
                  <a:lnTo>
                    <a:pt x="617421" y="84106"/>
                  </a:lnTo>
                  <a:lnTo>
                    <a:pt x="617421" y="98160"/>
                  </a:lnTo>
                  <a:lnTo>
                    <a:pt x="631455" y="98160"/>
                  </a:lnTo>
                  <a:lnTo>
                    <a:pt x="631455" y="112215"/>
                  </a:lnTo>
                  <a:lnTo>
                    <a:pt x="750718" y="112215"/>
                  </a:lnTo>
                  <a:lnTo>
                    <a:pt x="750718" y="126492"/>
                  </a:lnTo>
                  <a:lnTo>
                    <a:pt x="1115515" y="126492"/>
                  </a:lnTo>
                  <a:lnTo>
                    <a:pt x="1115515" y="140885"/>
                  </a:lnTo>
                  <a:lnTo>
                    <a:pt x="1129549" y="140885"/>
                  </a:lnTo>
                  <a:lnTo>
                    <a:pt x="1129549" y="155279"/>
                  </a:lnTo>
                  <a:lnTo>
                    <a:pt x="1199695" y="155279"/>
                  </a:lnTo>
                  <a:lnTo>
                    <a:pt x="1199695" y="169672"/>
                  </a:lnTo>
                  <a:lnTo>
                    <a:pt x="1206712" y="169672"/>
                  </a:lnTo>
                  <a:lnTo>
                    <a:pt x="1206712" y="184065"/>
                  </a:lnTo>
                  <a:lnTo>
                    <a:pt x="1276869" y="184065"/>
                  </a:lnTo>
                  <a:lnTo>
                    <a:pt x="1276869" y="198459"/>
                  </a:lnTo>
                  <a:lnTo>
                    <a:pt x="1332992" y="198459"/>
                  </a:lnTo>
                  <a:lnTo>
                    <a:pt x="1332992" y="212852"/>
                  </a:lnTo>
                  <a:lnTo>
                    <a:pt x="1417172" y="212852"/>
                  </a:lnTo>
                  <a:lnTo>
                    <a:pt x="1417172" y="227245"/>
                  </a:lnTo>
                  <a:lnTo>
                    <a:pt x="1452256" y="227245"/>
                  </a:lnTo>
                  <a:lnTo>
                    <a:pt x="1452256" y="241639"/>
                  </a:lnTo>
                  <a:lnTo>
                    <a:pt x="1473296" y="241639"/>
                  </a:lnTo>
                  <a:lnTo>
                    <a:pt x="1473296" y="256032"/>
                  </a:lnTo>
                  <a:lnTo>
                    <a:pt x="1767946" y="256032"/>
                  </a:lnTo>
                  <a:lnTo>
                    <a:pt x="1767946" y="270531"/>
                  </a:lnTo>
                  <a:lnTo>
                    <a:pt x="1803019" y="270531"/>
                  </a:lnTo>
                  <a:lnTo>
                    <a:pt x="1803019" y="284925"/>
                  </a:lnTo>
                  <a:lnTo>
                    <a:pt x="1887210" y="284925"/>
                  </a:lnTo>
                  <a:lnTo>
                    <a:pt x="1887210" y="314050"/>
                  </a:lnTo>
                  <a:lnTo>
                    <a:pt x="1929299" y="314050"/>
                  </a:lnTo>
                  <a:lnTo>
                    <a:pt x="1929299" y="328549"/>
                  </a:lnTo>
                  <a:lnTo>
                    <a:pt x="1999457" y="328549"/>
                  </a:lnTo>
                  <a:lnTo>
                    <a:pt x="1999457" y="343059"/>
                  </a:lnTo>
                  <a:lnTo>
                    <a:pt x="2041546" y="343059"/>
                  </a:lnTo>
                  <a:lnTo>
                    <a:pt x="2041546" y="357558"/>
                  </a:lnTo>
                  <a:lnTo>
                    <a:pt x="2188866" y="357558"/>
                  </a:lnTo>
                  <a:lnTo>
                    <a:pt x="2188866" y="372068"/>
                  </a:lnTo>
                  <a:lnTo>
                    <a:pt x="2209917" y="372068"/>
                  </a:lnTo>
                  <a:lnTo>
                    <a:pt x="2209917" y="386683"/>
                  </a:lnTo>
                  <a:lnTo>
                    <a:pt x="2230957" y="386683"/>
                  </a:lnTo>
                  <a:lnTo>
                    <a:pt x="2230957" y="401193"/>
                  </a:lnTo>
                  <a:lnTo>
                    <a:pt x="2237973" y="401193"/>
                  </a:lnTo>
                  <a:lnTo>
                    <a:pt x="2237973" y="415809"/>
                  </a:lnTo>
                  <a:lnTo>
                    <a:pt x="2259024" y="415809"/>
                  </a:lnTo>
                  <a:lnTo>
                    <a:pt x="2259024" y="430424"/>
                  </a:lnTo>
                  <a:lnTo>
                    <a:pt x="2364254" y="430424"/>
                  </a:lnTo>
                  <a:lnTo>
                    <a:pt x="2364254" y="445040"/>
                  </a:lnTo>
                  <a:lnTo>
                    <a:pt x="2385293" y="445040"/>
                  </a:lnTo>
                  <a:lnTo>
                    <a:pt x="2385293" y="459655"/>
                  </a:lnTo>
                  <a:lnTo>
                    <a:pt x="2399327" y="459655"/>
                  </a:lnTo>
                  <a:lnTo>
                    <a:pt x="2399327" y="474387"/>
                  </a:lnTo>
                  <a:lnTo>
                    <a:pt x="2420377" y="474387"/>
                  </a:lnTo>
                  <a:lnTo>
                    <a:pt x="2420377" y="489003"/>
                  </a:lnTo>
                  <a:lnTo>
                    <a:pt x="2455450" y="489003"/>
                  </a:lnTo>
                  <a:lnTo>
                    <a:pt x="2455450" y="503735"/>
                  </a:lnTo>
                  <a:lnTo>
                    <a:pt x="2623820" y="503735"/>
                  </a:lnTo>
                  <a:lnTo>
                    <a:pt x="2623820" y="518467"/>
                  </a:lnTo>
                  <a:lnTo>
                    <a:pt x="2630837" y="518467"/>
                  </a:lnTo>
                  <a:lnTo>
                    <a:pt x="2630837" y="533199"/>
                  </a:lnTo>
                  <a:lnTo>
                    <a:pt x="2700994" y="533199"/>
                  </a:lnTo>
                  <a:lnTo>
                    <a:pt x="2700994" y="547920"/>
                  </a:lnTo>
                  <a:lnTo>
                    <a:pt x="2722034" y="547920"/>
                  </a:lnTo>
                  <a:lnTo>
                    <a:pt x="2722034" y="562652"/>
                  </a:lnTo>
                  <a:lnTo>
                    <a:pt x="2743084" y="562652"/>
                  </a:lnTo>
                  <a:lnTo>
                    <a:pt x="2743084" y="577384"/>
                  </a:lnTo>
                  <a:lnTo>
                    <a:pt x="2764124" y="577384"/>
                  </a:lnTo>
                  <a:lnTo>
                    <a:pt x="2764124" y="592116"/>
                  </a:lnTo>
                  <a:lnTo>
                    <a:pt x="2771140" y="592116"/>
                  </a:lnTo>
                  <a:lnTo>
                    <a:pt x="2771140" y="621570"/>
                  </a:lnTo>
                  <a:lnTo>
                    <a:pt x="2792191" y="621570"/>
                  </a:lnTo>
                  <a:lnTo>
                    <a:pt x="2792191" y="650917"/>
                  </a:lnTo>
                  <a:lnTo>
                    <a:pt x="2827264" y="650917"/>
                  </a:lnTo>
                  <a:lnTo>
                    <a:pt x="2827264" y="665649"/>
                  </a:lnTo>
                  <a:lnTo>
                    <a:pt x="2946528" y="665649"/>
                  </a:lnTo>
                  <a:lnTo>
                    <a:pt x="2946528" y="680381"/>
                  </a:lnTo>
                  <a:lnTo>
                    <a:pt x="3023701" y="680381"/>
                  </a:lnTo>
                  <a:lnTo>
                    <a:pt x="3023701" y="695113"/>
                  </a:lnTo>
                  <a:lnTo>
                    <a:pt x="3199077" y="695113"/>
                  </a:lnTo>
                  <a:lnTo>
                    <a:pt x="3199077" y="709835"/>
                  </a:lnTo>
                  <a:lnTo>
                    <a:pt x="3269234" y="709835"/>
                  </a:lnTo>
                  <a:lnTo>
                    <a:pt x="3269234" y="724683"/>
                  </a:lnTo>
                  <a:lnTo>
                    <a:pt x="3276251" y="724683"/>
                  </a:lnTo>
                  <a:lnTo>
                    <a:pt x="3276251" y="739415"/>
                  </a:lnTo>
                  <a:lnTo>
                    <a:pt x="3325358" y="739415"/>
                  </a:lnTo>
                  <a:lnTo>
                    <a:pt x="3325358" y="754253"/>
                  </a:lnTo>
                  <a:lnTo>
                    <a:pt x="3360431" y="754253"/>
                  </a:lnTo>
                  <a:lnTo>
                    <a:pt x="3360431" y="769101"/>
                  </a:lnTo>
                  <a:lnTo>
                    <a:pt x="3367448" y="769101"/>
                  </a:lnTo>
                  <a:lnTo>
                    <a:pt x="3367448" y="783823"/>
                  </a:lnTo>
                  <a:lnTo>
                    <a:pt x="3444622" y="783823"/>
                  </a:lnTo>
                  <a:lnTo>
                    <a:pt x="3444622" y="798777"/>
                  </a:lnTo>
                  <a:lnTo>
                    <a:pt x="3549852" y="798777"/>
                  </a:lnTo>
                  <a:lnTo>
                    <a:pt x="3549852" y="813848"/>
                  </a:lnTo>
                  <a:lnTo>
                    <a:pt x="3718222" y="813848"/>
                  </a:lnTo>
                  <a:lnTo>
                    <a:pt x="3718222" y="828919"/>
                  </a:lnTo>
                  <a:lnTo>
                    <a:pt x="3760312" y="828919"/>
                  </a:lnTo>
                  <a:lnTo>
                    <a:pt x="3760312" y="843873"/>
                  </a:lnTo>
                  <a:lnTo>
                    <a:pt x="3802402" y="843873"/>
                  </a:lnTo>
                  <a:lnTo>
                    <a:pt x="3802402" y="858933"/>
                  </a:lnTo>
                  <a:lnTo>
                    <a:pt x="3942716" y="858933"/>
                  </a:lnTo>
                  <a:lnTo>
                    <a:pt x="3942716" y="874120"/>
                  </a:lnTo>
                  <a:lnTo>
                    <a:pt x="3977789" y="874120"/>
                  </a:lnTo>
                  <a:lnTo>
                    <a:pt x="3977789" y="889180"/>
                  </a:lnTo>
                  <a:lnTo>
                    <a:pt x="4033912" y="889180"/>
                  </a:lnTo>
                  <a:lnTo>
                    <a:pt x="4033912" y="904367"/>
                  </a:lnTo>
                  <a:lnTo>
                    <a:pt x="4083019" y="904367"/>
                  </a:lnTo>
                  <a:lnTo>
                    <a:pt x="4083019" y="919427"/>
                  </a:lnTo>
                  <a:lnTo>
                    <a:pt x="4118092" y="919427"/>
                  </a:lnTo>
                  <a:lnTo>
                    <a:pt x="4118092" y="934498"/>
                  </a:lnTo>
                  <a:lnTo>
                    <a:pt x="4153176" y="934498"/>
                  </a:lnTo>
                  <a:lnTo>
                    <a:pt x="4153176" y="949674"/>
                  </a:lnTo>
                  <a:lnTo>
                    <a:pt x="4188249" y="949674"/>
                  </a:lnTo>
                  <a:lnTo>
                    <a:pt x="4188249" y="964851"/>
                  </a:lnTo>
                  <a:lnTo>
                    <a:pt x="4293479" y="964851"/>
                  </a:lnTo>
                  <a:lnTo>
                    <a:pt x="4293479" y="980260"/>
                  </a:lnTo>
                  <a:lnTo>
                    <a:pt x="4314530" y="980260"/>
                  </a:lnTo>
                  <a:lnTo>
                    <a:pt x="4314530" y="995670"/>
                  </a:lnTo>
                  <a:lnTo>
                    <a:pt x="4426776" y="995670"/>
                  </a:lnTo>
                  <a:lnTo>
                    <a:pt x="4426776" y="1011068"/>
                  </a:lnTo>
                  <a:lnTo>
                    <a:pt x="4539023" y="1011068"/>
                  </a:lnTo>
                  <a:lnTo>
                    <a:pt x="4539023" y="1026361"/>
                  </a:lnTo>
                  <a:lnTo>
                    <a:pt x="4672309" y="1026361"/>
                  </a:lnTo>
                  <a:lnTo>
                    <a:pt x="4672309" y="1041771"/>
                  </a:lnTo>
                  <a:lnTo>
                    <a:pt x="4854713" y="1041771"/>
                  </a:lnTo>
                  <a:lnTo>
                    <a:pt x="4854713" y="1057169"/>
                  </a:lnTo>
                  <a:lnTo>
                    <a:pt x="4868736" y="1057169"/>
                  </a:lnTo>
                  <a:lnTo>
                    <a:pt x="4868736" y="1072579"/>
                  </a:lnTo>
                  <a:lnTo>
                    <a:pt x="4875753" y="1072579"/>
                  </a:lnTo>
                  <a:lnTo>
                    <a:pt x="4875753" y="1087977"/>
                  </a:lnTo>
                  <a:lnTo>
                    <a:pt x="5212494" y="1087977"/>
                  </a:lnTo>
                  <a:lnTo>
                    <a:pt x="5212494" y="1103387"/>
                  </a:lnTo>
                  <a:lnTo>
                    <a:pt x="5331757" y="1103387"/>
                  </a:lnTo>
                  <a:lnTo>
                    <a:pt x="5331757" y="1119124"/>
                  </a:lnTo>
                  <a:lnTo>
                    <a:pt x="5345790" y="1119124"/>
                  </a:lnTo>
                  <a:lnTo>
                    <a:pt x="5345790" y="1134978"/>
                  </a:lnTo>
                  <a:lnTo>
                    <a:pt x="5359813" y="1134978"/>
                  </a:lnTo>
                  <a:lnTo>
                    <a:pt x="5359813" y="1150832"/>
                  </a:lnTo>
                  <a:lnTo>
                    <a:pt x="5366830" y="1150832"/>
                  </a:lnTo>
                  <a:lnTo>
                    <a:pt x="5366830" y="1166686"/>
                  </a:lnTo>
                  <a:lnTo>
                    <a:pt x="5401914" y="1166686"/>
                  </a:lnTo>
                  <a:lnTo>
                    <a:pt x="5401914" y="1182656"/>
                  </a:lnTo>
                  <a:lnTo>
                    <a:pt x="5493111" y="1182656"/>
                  </a:lnTo>
                  <a:lnTo>
                    <a:pt x="5493111" y="1199293"/>
                  </a:lnTo>
                  <a:lnTo>
                    <a:pt x="5500127" y="1199293"/>
                  </a:lnTo>
                  <a:lnTo>
                    <a:pt x="5500127" y="1215941"/>
                  </a:lnTo>
                  <a:lnTo>
                    <a:pt x="5528184" y="1215941"/>
                  </a:lnTo>
                  <a:lnTo>
                    <a:pt x="5528184" y="1232800"/>
                  </a:lnTo>
                  <a:lnTo>
                    <a:pt x="5640431" y="1232800"/>
                  </a:lnTo>
                  <a:lnTo>
                    <a:pt x="5640431" y="1250347"/>
                  </a:lnTo>
                  <a:lnTo>
                    <a:pt x="5710587" y="1250347"/>
                  </a:lnTo>
                  <a:lnTo>
                    <a:pt x="5710587" y="1268561"/>
                  </a:lnTo>
                  <a:lnTo>
                    <a:pt x="5766711" y="1268561"/>
                  </a:lnTo>
                  <a:lnTo>
                    <a:pt x="5766711" y="1286658"/>
                  </a:lnTo>
                  <a:lnTo>
                    <a:pt x="6082401" y="1286658"/>
                  </a:lnTo>
                  <a:lnTo>
                    <a:pt x="6082401" y="1307127"/>
                  </a:lnTo>
                  <a:lnTo>
                    <a:pt x="6145541" y="1307127"/>
                  </a:lnTo>
                  <a:lnTo>
                    <a:pt x="6145541" y="1328156"/>
                  </a:lnTo>
                  <a:lnTo>
                    <a:pt x="6391075" y="1328156"/>
                  </a:lnTo>
                  <a:lnTo>
                    <a:pt x="6391075" y="1353005"/>
                  </a:lnTo>
                  <a:lnTo>
                    <a:pt x="6440182" y="1353005"/>
                  </a:lnTo>
                  <a:lnTo>
                    <a:pt x="6440182" y="1378416"/>
                  </a:lnTo>
                  <a:lnTo>
                    <a:pt x="6461231" y="1378416"/>
                  </a:lnTo>
                  <a:lnTo>
                    <a:pt x="6461231" y="1404948"/>
                  </a:lnTo>
                  <a:lnTo>
                    <a:pt x="6545422" y="1404948"/>
                  </a:lnTo>
                  <a:lnTo>
                    <a:pt x="6545422" y="1432497"/>
                  </a:lnTo>
                  <a:lnTo>
                    <a:pt x="6552428" y="1432497"/>
                  </a:lnTo>
                  <a:lnTo>
                    <a:pt x="6552428" y="1460045"/>
                  </a:lnTo>
                  <a:lnTo>
                    <a:pt x="6720798" y="1460045"/>
                  </a:lnTo>
                  <a:lnTo>
                    <a:pt x="6720798" y="1493213"/>
                  </a:lnTo>
                  <a:lnTo>
                    <a:pt x="7267999" y="1493213"/>
                  </a:lnTo>
                  <a:lnTo>
                    <a:pt x="7267999" y="1544828"/>
                  </a:lnTo>
                  <a:lnTo>
                    <a:pt x="7555633" y="1544828"/>
                  </a:lnTo>
                  <a:lnTo>
                    <a:pt x="7555633" y="1609365"/>
                  </a:lnTo>
                  <a:lnTo>
                    <a:pt x="8046710" y="1609365"/>
                  </a:lnTo>
                  <a:lnTo>
                    <a:pt x="8046710" y="1720575"/>
                  </a:lnTo>
                  <a:lnTo>
                    <a:pt x="9611318" y="1720575"/>
                  </a:lnTo>
                </a:path>
              </a:pathLst>
            </a:custGeom>
            <a:noFill/>
            <a:ln w="12700" cap="flat">
              <a:solidFill>
                <a:srgbClr val="929294"/>
              </a:solidFill>
              <a:custDash>
                <a:ds d="874065" sp="291352"/>
              </a:custDash>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077" name="Freeform 462">
              <a:extLst>
                <a:ext uri="{FF2B5EF4-FFF2-40B4-BE49-F238E27FC236}">
                  <a16:creationId xmlns:a16="http://schemas.microsoft.com/office/drawing/2014/main" id="{F1541553-A007-BA1B-4CED-10F6967BEB65}"/>
                </a:ext>
              </a:extLst>
            </p:cNvPr>
            <p:cNvSpPr/>
            <p:nvPr/>
          </p:nvSpPr>
          <p:spPr>
            <a:xfrm>
              <a:off x="11108160" y="2947468"/>
              <a:ext cx="1375" cy="116"/>
            </a:xfrm>
            <a:custGeom>
              <a:avLst/>
              <a:gdLst>
                <a:gd name="connsiteX0" fmla="*/ 0 w 1375"/>
                <a:gd name="connsiteY0" fmla="*/ 0 h 116"/>
                <a:gd name="connsiteX1" fmla="*/ 1376 w 1375"/>
                <a:gd name="connsiteY1" fmla="*/ 116 h 116"/>
              </a:gdLst>
              <a:ahLst/>
              <a:cxnLst>
                <a:cxn ang="0">
                  <a:pos x="connsiteX0" y="connsiteY0"/>
                </a:cxn>
                <a:cxn ang="0">
                  <a:pos x="connsiteX1" y="connsiteY1"/>
                </a:cxn>
              </a:cxnLst>
              <a:rect l="l" t="t" r="r" b="b"/>
              <a:pathLst>
                <a:path w="1375" h="116">
                  <a:moveTo>
                    <a:pt x="0" y="0"/>
                  </a:moveTo>
                  <a:lnTo>
                    <a:pt x="1376" y="116"/>
                  </a:lnTo>
                </a:path>
              </a:pathLst>
            </a:custGeom>
            <a:ln w="12700" cap="flat">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078" name="Freeform 463">
              <a:extLst>
                <a:ext uri="{FF2B5EF4-FFF2-40B4-BE49-F238E27FC236}">
                  <a16:creationId xmlns:a16="http://schemas.microsoft.com/office/drawing/2014/main" id="{52B4743F-F0EF-3D74-2B43-AD6ED66F3811}"/>
                </a:ext>
              </a:extLst>
            </p:cNvPr>
            <p:cNvSpPr/>
            <p:nvPr/>
          </p:nvSpPr>
          <p:spPr>
            <a:xfrm>
              <a:off x="1467653" y="1227009"/>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079" name="Freeform 464">
              <a:extLst>
                <a:ext uri="{FF2B5EF4-FFF2-40B4-BE49-F238E27FC236}">
                  <a16:creationId xmlns:a16="http://schemas.microsoft.com/office/drawing/2014/main" id="{728484DD-A282-160B-BED2-59507BE2834A}"/>
                </a:ext>
              </a:extLst>
            </p:cNvPr>
            <p:cNvSpPr/>
            <p:nvPr/>
          </p:nvSpPr>
          <p:spPr>
            <a:xfrm>
              <a:off x="1505234" y="1201704"/>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080" name="Freeform 465">
              <a:extLst>
                <a:ext uri="{FF2B5EF4-FFF2-40B4-BE49-F238E27FC236}">
                  <a16:creationId xmlns:a16="http://schemas.microsoft.com/office/drawing/2014/main" id="{146237CD-36A4-ECA2-A1B3-96C300A913C6}"/>
                </a:ext>
              </a:extLst>
            </p:cNvPr>
            <p:cNvSpPr/>
            <p:nvPr/>
          </p:nvSpPr>
          <p:spPr>
            <a:xfrm>
              <a:off x="1481686" y="1227009"/>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081" name="Freeform 466">
              <a:extLst>
                <a:ext uri="{FF2B5EF4-FFF2-40B4-BE49-F238E27FC236}">
                  <a16:creationId xmlns:a16="http://schemas.microsoft.com/office/drawing/2014/main" id="{4B08FA4B-6C64-A75D-3E14-291FA7B52D78}"/>
                </a:ext>
              </a:extLst>
            </p:cNvPr>
            <p:cNvSpPr/>
            <p:nvPr/>
          </p:nvSpPr>
          <p:spPr>
            <a:xfrm>
              <a:off x="1519268" y="1201704"/>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082" name="Freeform 467">
              <a:extLst>
                <a:ext uri="{FF2B5EF4-FFF2-40B4-BE49-F238E27FC236}">
                  <a16:creationId xmlns:a16="http://schemas.microsoft.com/office/drawing/2014/main" id="{8D2CAF71-37D0-C765-3D1D-EF29DF17D9AC}"/>
                </a:ext>
              </a:extLst>
            </p:cNvPr>
            <p:cNvSpPr/>
            <p:nvPr/>
          </p:nvSpPr>
          <p:spPr>
            <a:xfrm>
              <a:off x="1600950" y="124084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083" name="Freeform 468">
              <a:extLst>
                <a:ext uri="{FF2B5EF4-FFF2-40B4-BE49-F238E27FC236}">
                  <a16:creationId xmlns:a16="http://schemas.microsoft.com/office/drawing/2014/main" id="{9EC20C85-F396-1713-621A-796C90D988C2}"/>
                </a:ext>
              </a:extLst>
            </p:cNvPr>
            <p:cNvSpPr/>
            <p:nvPr/>
          </p:nvSpPr>
          <p:spPr>
            <a:xfrm>
              <a:off x="1638531" y="121553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084" name="Freeform 469">
              <a:extLst>
                <a:ext uri="{FF2B5EF4-FFF2-40B4-BE49-F238E27FC236}">
                  <a16:creationId xmlns:a16="http://schemas.microsoft.com/office/drawing/2014/main" id="{20017C03-70E9-24FE-5041-B99CAF94429F}"/>
                </a:ext>
              </a:extLst>
            </p:cNvPr>
            <p:cNvSpPr/>
            <p:nvPr/>
          </p:nvSpPr>
          <p:spPr>
            <a:xfrm>
              <a:off x="1650057" y="124084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085" name="Freeform 470">
              <a:extLst>
                <a:ext uri="{FF2B5EF4-FFF2-40B4-BE49-F238E27FC236}">
                  <a16:creationId xmlns:a16="http://schemas.microsoft.com/office/drawing/2014/main" id="{EB429709-6773-2DFB-A4BC-7FCCCC5F359D}"/>
                </a:ext>
              </a:extLst>
            </p:cNvPr>
            <p:cNvSpPr/>
            <p:nvPr/>
          </p:nvSpPr>
          <p:spPr>
            <a:xfrm>
              <a:off x="1687638" y="121553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086" name="Freeform 471">
              <a:extLst>
                <a:ext uri="{FF2B5EF4-FFF2-40B4-BE49-F238E27FC236}">
                  <a16:creationId xmlns:a16="http://schemas.microsoft.com/office/drawing/2014/main" id="{4A8A9C80-8A88-F070-0B8F-86ACC2C34BAF}"/>
                </a:ext>
              </a:extLst>
            </p:cNvPr>
            <p:cNvSpPr/>
            <p:nvPr/>
          </p:nvSpPr>
          <p:spPr>
            <a:xfrm>
              <a:off x="1671096" y="124084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087" name="Freeform 472">
              <a:extLst>
                <a:ext uri="{FF2B5EF4-FFF2-40B4-BE49-F238E27FC236}">
                  <a16:creationId xmlns:a16="http://schemas.microsoft.com/office/drawing/2014/main" id="{049593CE-B084-E7F4-D9A8-EDDE75FE5E96}"/>
                </a:ext>
              </a:extLst>
            </p:cNvPr>
            <p:cNvSpPr/>
            <p:nvPr/>
          </p:nvSpPr>
          <p:spPr>
            <a:xfrm>
              <a:off x="1708678" y="121553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088" name="Freeform 473">
              <a:extLst>
                <a:ext uri="{FF2B5EF4-FFF2-40B4-BE49-F238E27FC236}">
                  <a16:creationId xmlns:a16="http://schemas.microsoft.com/office/drawing/2014/main" id="{27CBC8F3-A9B3-F34E-2822-3EF5875A8438}"/>
                </a:ext>
              </a:extLst>
            </p:cNvPr>
            <p:cNvSpPr/>
            <p:nvPr/>
          </p:nvSpPr>
          <p:spPr>
            <a:xfrm>
              <a:off x="1762367" y="126883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089" name="Freeform 474">
              <a:extLst>
                <a:ext uri="{FF2B5EF4-FFF2-40B4-BE49-F238E27FC236}">
                  <a16:creationId xmlns:a16="http://schemas.microsoft.com/office/drawing/2014/main" id="{036C5B13-FBD2-D371-1620-4E8C1509182D}"/>
                </a:ext>
              </a:extLst>
            </p:cNvPr>
            <p:cNvSpPr/>
            <p:nvPr/>
          </p:nvSpPr>
          <p:spPr>
            <a:xfrm>
              <a:off x="1799948" y="124354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090" name="Freeform 475">
              <a:extLst>
                <a:ext uri="{FF2B5EF4-FFF2-40B4-BE49-F238E27FC236}">
                  <a16:creationId xmlns:a16="http://schemas.microsoft.com/office/drawing/2014/main" id="{F1ACA5D7-5A30-2293-9123-3AC9CE770A7F}"/>
                </a:ext>
              </a:extLst>
            </p:cNvPr>
            <p:cNvSpPr/>
            <p:nvPr/>
          </p:nvSpPr>
          <p:spPr>
            <a:xfrm>
              <a:off x="1846547" y="1282889"/>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091" name="Freeform 476">
              <a:extLst>
                <a:ext uri="{FF2B5EF4-FFF2-40B4-BE49-F238E27FC236}">
                  <a16:creationId xmlns:a16="http://schemas.microsoft.com/office/drawing/2014/main" id="{C35F0213-003A-5F14-B860-B55DDF47A6FF}"/>
                </a:ext>
              </a:extLst>
            </p:cNvPr>
            <p:cNvSpPr/>
            <p:nvPr/>
          </p:nvSpPr>
          <p:spPr>
            <a:xfrm>
              <a:off x="1884128" y="1257595"/>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092" name="Freeform 477">
              <a:extLst>
                <a:ext uri="{FF2B5EF4-FFF2-40B4-BE49-F238E27FC236}">
                  <a16:creationId xmlns:a16="http://schemas.microsoft.com/office/drawing/2014/main" id="{03130C96-77F7-4241-3785-A681EDD221C0}"/>
                </a:ext>
              </a:extLst>
            </p:cNvPr>
            <p:cNvSpPr/>
            <p:nvPr/>
          </p:nvSpPr>
          <p:spPr>
            <a:xfrm>
              <a:off x="2155231" y="1339224"/>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093" name="Freeform 478">
              <a:extLst>
                <a:ext uri="{FF2B5EF4-FFF2-40B4-BE49-F238E27FC236}">
                  <a16:creationId xmlns:a16="http://schemas.microsoft.com/office/drawing/2014/main" id="{CBD98E88-0EB3-8B0F-67D7-FDE03D6866CD}"/>
                </a:ext>
              </a:extLst>
            </p:cNvPr>
            <p:cNvSpPr/>
            <p:nvPr/>
          </p:nvSpPr>
          <p:spPr>
            <a:xfrm>
              <a:off x="2192812" y="131392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094" name="Freeform 479">
              <a:extLst>
                <a:ext uri="{FF2B5EF4-FFF2-40B4-BE49-F238E27FC236}">
                  <a16:creationId xmlns:a16="http://schemas.microsoft.com/office/drawing/2014/main" id="{B034D921-2BA3-585A-5222-33864A7E9567}"/>
                </a:ext>
              </a:extLst>
            </p:cNvPr>
            <p:cNvSpPr/>
            <p:nvPr/>
          </p:nvSpPr>
          <p:spPr>
            <a:xfrm>
              <a:off x="2169254" y="1339224"/>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095" name="Freeform 480">
              <a:extLst>
                <a:ext uri="{FF2B5EF4-FFF2-40B4-BE49-F238E27FC236}">
                  <a16:creationId xmlns:a16="http://schemas.microsoft.com/office/drawing/2014/main" id="{C7E6E78F-5265-0474-4307-B8049E9CB312}"/>
                </a:ext>
              </a:extLst>
            </p:cNvPr>
            <p:cNvSpPr/>
            <p:nvPr/>
          </p:nvSpPr>
          <p:spPr>
            <a:xfrm>
              <a:off x="2206835" y="131392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096" name="Freeform 481">
              <a:extLst>
                <a:ext uri="{FF2B5EF4-FFF2-40B4-BE49-F238E27FC236}">
                  <a16:creationId xmlns:a16="http://schemas.microsoft.com/office/drawing/2014/main" id="{91A27623-5FB5-48B0-6FF0-990CC1D38755}"/>
                </a:ext>
              </a:extLst>
            </p:cNvPr>
            <p:cNvSpPr/>
            <p:nvPr/>
          </p:nvSpPr>
          <p:spPr>
            <a:xfrm>
              <a:off x="2239411" y="135350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097" name="Freeform 482">
              <a:extLst>
                <a:ext uri="{FF2B5EF4-FFF2-40B4-BE49-F238E27FC236}">
                  <a16:creationId xmlns:a16="http://schemas.microsoft.com/office/drawing/2014/main" id="{E5A56A9C-5F9F-F751-4C7A-51D2C0C1C2DC}"/>
                </a:ext>
              </a:extLst>
            </p:cNvPr>
            <p:cNvSpPr/>
            <p:nvPr/>
          </p:nvSpPr>
          <p:spPr>
            <a:xfrm>
              <a:off x="2276992" y="132820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098" name="Freeform 483">
              <a:extLst>
                <a:ext uri="{FF2B5EF4-FFF2-40B4-BE49-F238E27FC236}">
                  <a16:creationId xmlns:a16="http://schemas.microsoft.com/office/drawing/2014/main" id="{8180554A-419F-8511-E17F-14974BBCE60C}"/>
                </a:ext>
              </a:extLst>
            </p:cNvPr>
            <p:cNvSpPr/>
            <p:nvPr/>
          </p:nvSpPr>
          <p:spPr>
            <a:xfrm>
              <a:off x="2302551" y="135350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099" name="Freeform 484">
              <a:extLst>
                <a:ext uri="{FF2B5EF4-FFF2-40B4-BE49-F238E27FC236}">
                  <a16:creationId xmlns:a16="http://schemas.microsoft.com/office/drawing/2014/main" id="{4E508447-FEB3-E5E6-6350-A50D27E45BB6}"/>
                </a:ext>
              </a:extLst>
            </p:cNvPr>
            <p:cNvSpPr/>
            <p:nvPr/>
          </p:nvSpPr>
          <p:spPr>
            <a:xfrm>
              <a:off x="2340132" y="132820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00" name="Freeform 485">
              <a:extLst>
                <a:ext uri="{FF2B5EF4-FFF2-40B4-BE49-F238E27FC236}">
                  <a16:creationId xmlns:a16="http://schemas.microsoft.com/office/drawing/2014/main" id="{02FD0D8B-E7F8-C533-BDCC-6D17CFFC13F1}"/>
                </a:ext>
              </a:extLst>
            </p:cNvPr>
            <p:cNvSpPr/>
            <p:nvPr/>
          </p:nvSpPr>
          <p:spPr>
            <a:xfrm>
              <a:off x="2365691" y="135350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01" name="Freeform 486">
              <a:extLst>
                <a:ext uri="{FF2B5EF4-FFF2-40B4-BE49-F238E27FC236}">
                  <a16:creationId xmlns:a16="http://schemas.microsoft.com/office/drawing/2014/main" id="{5F304838-57B4-CD5B-862A-350F1A1AAE85}"/>
                </a:ext>
              </a:extLst>
            </p:cNvPr>
            <p:cNvSpPr/>
            <p:nvPr/>
          </p:nvSpPr>
          <p:spPr>
            <a:xfrm>
              <a:off x="2403273" y="1328207"/>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02" name="Freeform 487">
              <a:extLst>
                <a:ext uri="{FF2B5EF4-FFF2-40B4-BE49-F238E27FC236}">
                  <a16:creationId xmlns:a16="http://schemas.microsoft.com/office/drawing/2014/main" id="{98EB0164-4D2F-2D37-144F-6DEF24A4F012}"/>
                </a:ext>
              </a:extLst>
            </p:cNvPr>
            <p:cNvSpPr/>
            <p:nvPr/>
          </p:nvSpPr>
          <p:spPr>
            <a:xfrm>
              <a:off x="2969015" y="1483041"/>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03" name="Freeform 488">
              <a:extLst>
                <a:ext uri="{FF2B5EF4-FFF2-40B4-BE49-F238E27FC236}">
                  <a16:creationId xmlns:a16="http://schemas.microsoft.com/office/drawing/2014/main" id="{9C54A353-E050-8A6B-47CC-6C763BCC6692}"/>
                </a:ext>
              </a:extLst>
            </p:cNvPr>
            <p:cNvSpPr/>
            <p:nvPr/>
          </p:nvSpPr>
          <p:spPr>
            <a:xfrm>
              <a:off x="3006597" y="1457736"/>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04" name="Freeform 489">
              <a:extLst>
                <a:ext uri="{FF2B5EF4-FFF2-40B4-BE49-F238E27FC236}">
                  <a16:creationId xmlns:a16="http://schemas.microsoft.com/office/drawing/2014/main" id="{5E1F81C5-AA29-17B9-5B6A-20026A1F23C2}"/>
                </a:ext>
              </a:extLst>
            </p:cNvPr>
            <p:cNvSpPr/>
            <p:nvPr/>
          </p:nvSpPr>
          <p:spPr>
            <a:xfrm>
              <a:off x="3284706" y="1511934"/>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05" name="Freeform 490">
              <a:extLst>
                <a:ext uri="{FF2B5EF4-FFF2-40B4-BE49-F238E27FC236}">
                  <a16:creationId xmlns:a16="http://schemas.microsoft.com/office/drawing/2014/main" id="{92350E0D-52D2-30C4-0C73-B616DF30DD03}"/>
                </a:ext>
              </a:extLst>
            </p:cNvPr>
            <p:cNvSpPr/>
            <p:nvPr/>
          </p:nvSpPr>
          <p:spPr>
            <a:xfrm>
              <a:off x="3322287" y="1486629"/>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06" name="Freeform 491">
              <a:extLst>
                <a:ext uri="{FF2B5EF4-FFF2-40B4-BE49-F238E27FC236}">
                  <a16:creationId xmlns:a16="http://schemas.microsoft.com/office/drawing/2014/main" id="{9E24E346-FF4E-94ED-B8F4-CFB2C557E4C8}"/>
                </a:ext>
              </a:extLst>
            </p:cNvPr>
            <p:cNvSpPr/>
            <p:nvPr/>
          </p:nvSpPr>
          <p:spPr>
            <a:xfrm>
              <a:off x="3684576" y="161369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07" name="Freeform 492">
              <a:extLst>
                <a:ext uri="{FF2B5EF4-FFF2-40B4-BE49-F238E27FC236}">
                  <a16:creationId xmlns:a16="http://schemas.microsoft.com/office/drawing/2014/main" id="{8DD34719-949B-60D7-66A9-4E68CFEE3CC8}"/>
                </a:ext>
              </a:extLst>
            </p:cNvPr>
            <p:cNvSpPr/>
            <p:nvPr/>
          </p:nvSpPr>
          <p:spPr>
            <a:xfrm>
              <a:off x="3722157" y="158839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08" name="Freeform 493">
              <a:extLst>
                <a:ext uri="{FF2B5EF4-FFF2-40B4-BE49-F238E27FC236}">
                  <a16:creationId xmlns:a16="http://schemas.microsoft.com/office/drawing/2014/main" id="{E3DEE1C9-47E2-03A3-9D78-4074CCB7EBC2}"/>
                </a:ext>
              </a:extLst>
            </p:cNvPr>
            <p:cNvSpPr/>
            <p:nvPr/>
          </p:nvSpPr>
          <p:spPr>
            <a:xfrm>
              <a:off x="3747716" y="1657433"/>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09" name="Freeform 494">
              <a:extLst>
                <a:ext uri="{FF2B5EF4-FFF2-40B4-BE49-F238E27FC236}">
                  <a16:creationId xmlns:a16="http://schemas.microsoft.com/office/drawing/2014/main" id="{18F3E315-6076-71C4-82C7-91CE7DAB9667}"/>
                </a:ext>
              </a:extLst>
            </p:cNvPr>
            <p:cNvSpPr/>
            <p:nvPr/>
          </p:nvSpPr>
          <p:spPr>
            <a:xfrm>
              <a:off x="3785297" y="1632129"/>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10" name="Freeform 495">
              <a:extLst>
                <a:ext uri="{FF2B5EF4-FFF2-40B4-BE49-F238E27FC236}">
                  <a16:creationId xmlns:a16="http://schemas.microsoft.com/office/drawing/2014/main" id="{C933A120-E52B-283F-158B-9FC8337875B2}"/>
                </a:ext>
              </a:extLst>
            </p:cNvPr>
            <p:cNvSpPr/>
            <p:nvPr/>
          </p:nvSpPr>
          <p:spPr>
            <a:xfrm>
              <a:off x="3895036" y="1716012"/>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11" name="Freeform 496">
              <a:extLst>
                <a:ext uri="{FF2B5EF4-FFF2-40B4-BE49-F238E27FC236}">
                  <a16:creationId xmlns:a16="http://schemas.microsoft.com/office/drawing/2014/main" id="{1788D9B1-4E57-73C7-01CA-252DA666D314}"/>
                </a:ext>
              </a:extLst>
            </p:cNvPr>
            <p:cNvSpPr/>
            <p:nvPr/>
          </p:nvSpPr>
          <p:spPr>
            <a:xfrm>
              <a:off x="3932628" y="169071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12" name="Freeform 497">
              <a:extLst>
                <a:ext uri="{FF2B5EF4-FFF2-40B4-BE49-F238E27FC236}">
                  <a16:creationId xmlns:a16="http://schemas.microsoft.com/office/drawing/2014/main" id="{49E691E2-249C-C01E-B95A-ED07CC3B35F8}"/>
                </a:ext>
              </a:extLst>
            </p:cNvPr>
            <p:cNvSpPr/>
            <p:nvPr/>
          </p:nvSpPr>
          <p:spPr>
            <a:xfrm>
              <a:off x="4701803" y="1936844"/>
              <a:ext cx="75173" cy="10583"/>
            </a:xfrm>
            <a:custGeom>
              <a:avLst/>
              <a:gdLst>
                <a:gd name="connsiteX0" fmla="*/ 0 w 75173"/>
                <a:gd name="connsiteY0" fmla="*/ 0 h 10583"/>
                <a:gd name="connsiteX1" fmla="*/ 75174 w 75173"/>
                <a:gd name="connsiteY1" fmla="*/ 0 h 10583"/>
              </a:gdLst>
              <a:ahLst/>
              <a:cxnLst>
                <a:cxn ang="0">
                  <a:pos x="connsiteX0" y="connsiteY0"/>
                </a:cxn>
                <a:cxn ang="0">
                  <a:pos x="connsiteX1" y="connsiteY1"/>
                </a:cxn>
              </a:cxnLst>
              <a:rect l="l" t="t" r="r" b="b"/>
              <a:pathLst>
                <a:path w="75173" h="10583">
                  <a:moveTo>
                    <a:pt x="0" y="0"/>
                  </a:moveTo>
                  <a:lnTo>
                    <a:pt x="75174"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13" name="Freeform 498">
              <a:extLst>
                <a:ext uri="{FF2B5EF4-FFF2-40B4-BE49-F238E27FC236}">
                  <a16:creationId xmlns:a16="http://schemas.microsoft.com/office/drawing/2014/main" id="{1604FB09-2A57-C078-0396-83173D6CF8BB}"/>
                </a:ext>
              </a:extLst>
            </p:cNvPr>
            <p:cNvSpPr/>
            <p:nvPr/>
          </p:nvSpPr>
          <p:spPr>
            <a:xfrm>
              <a:off x="4739395" y="191155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14" name="Freeform 499">
              <a:extLst>
                <a:ext uri="{FF2B5EF4-FFF2-40B4-BE49-F238E27FC236}">
                  <a16:creationId xmlns:a16="http://schemas.microsoft.com/office/drawing/2014/main" id="{1E8DD483-E2EE-A5A1-05E1-88E6D68B98C2}"/>
                </a:ext>
              </a:extLst>
            </p:cNvPr>
            <p:cNvSpPr/>
            <p:nvPr/>
          </p:nvSpPr>
          <p:spPr>
            <a:xfrm>
              <a:off x="4877190" y="201083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15" name="Freeform 500">
              <a:extLst>
                <a:ext uri="{FF2B5EF4-FFF2-40B4-BE49-F238E27FC236}">
                  <a16:creationId xmlns:a16="http://schemas.microsoft.com/office/drawing/2014/main" id="{FB6C3949-0A33-91D3-CF09-75133012EEF7}"/>
                </a:ext>
              </a:extLst>
            </p:cNvPr>
            <p:cNvSpPr/>
            <p:nvPr/>
          </p:nvSpPr>
          <p:spPr>
            <a:xfrm>
              <a:off x="4914772" y="198553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16" name="Freeform 501">
              <a:extLst>
                <a:ext uri="{FF2B5EF4-FFF2-40B4-BE49-F238E27FC236}">
                  <a16:creationId xmlns:a16="http://schemas.microsoft.com/office/drawing/2014/main" id="{07DA24B4-D1F0-621F-0854-F5A7D98303E1}"/>
                </a:ext>
              </a:extLst>
            </p:cNvPr>
            <p:cNvSpPr/>
            <p:nvPr/>
          </p:nvSpPr>
          <p:spPr>
            <a:xfrm>
              <a:off x="4898241" y="201083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17" name="Freeform 502">
              <a:extLst>
                <a:ext uri="{FF2B5EF4-FFF2-40B4-BE49-F238E27FC236}">
                  <a16:creationId xmlns:a16="http://schemas.microsoft.com/office/drawing/2014/main" id="{1344CC77-4E11-0EAB-ED62-ED945D37BE67}"/>
                </a:ext>
              </a:extLst>
            </p:cNvPr>
            <p:cNvSpPr/>
            <p:nvPr/>
          </p:nvSpPr>
          <p:spPr>
            <a:xfrm>
              <a:off x="4935822" y="198553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18" name="Freeform 503">
              <a:extLst>
                <a:ext uri="{FF2B5EF4-FFF2-40B4-BE49-F238E27FC236}">
                  <a16:creationId xmlns:a16="http://schemas.microsoft.com/office/drawing/2014/main" id="{6BCA19B1-9965-4727-0583-F230C60E8229}"/>
                </a:ext>
              </a:extLst>
            </p:cNvPr>
            <p:cNvSpPr/>
            <p:nvPr/>
          </p:nvSpPr>
          <p:spPr>
            <a:xfrm>
              <a:off x="4982421" y="2025786"/>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19" name="Freeform 504">
              <a:extLst>
                <a:ext uri="{FF2B5EF4-FFF2-40B4-BE49-F238E27FC236}">
                  <a16:creationId xmlns:a16="http://schemas.microsoft.com/office/drawing/2014/main" id="{F8A96465-5BF6-5A62-FA56-F05F18578E9C}"/>
                </a:ext>
              </a:extLst>
            </p:cNvPr>
            <p:cNvSpPr/>
            <p:nvPr/>
          </p:nvSpPr>
          <p:spPr>
            <a:xfrm>
              <a:off x="5020002" y="2000492"/>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20" name="Freeform 505">
              <a:extLst>
                <a:ext uri="{FF2B5EF4-FFF2-40B4-BE49-F238E27FC236}">
                  <a16:creationId xmlns:a16="http://schemas.microsoft.com/office/drawing/2014/main" id="{C0C3FF33-1D41-F47C-5636-603DF65E869F}"/>
                </a:ext>
              </a:extLst>
            </p:cNvPr>
            <p:cNvSpPr/>
            <p:nvPr/>
          </p:nvSpPr>
          <p:spPr>
            <a:xfrm>
              <a:off x="5375285" y="208594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21" name="Freeform 506">
              <a:extLst>
                <a:ext uri="{FF2B5EF4-FFF2-40B4-BE49-F238E27FC236}">
                  <a16:creationId xmlns:a16="http://schemas.microsoft.com/office/drawing/2014/main" id="{4157B7F2-F6AD-7924-75BA-BD256286235A}"/>
                </a:ext>
              </a:extLst>
            </p:cNvPr>
            <p:cNvSpPr/>
            <p:nvPr/>
          </p:nvSpPr>
          <p:spPr>
            <a:xfrm>
              <a:off x="5412866" y="206064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22" name="Freeform 507">
              <a:extLst>
                <a:ext uri="{FF2B5EF4-FFF2-40B4-BE49-F238E27FC236}">
                  <a16:creationId xmlns:a16="http://schemas.microsoft.com/office/drawing/2014/main" id="{41172C04-F240-30CE-9276-7D566BB4025B}"/>
                </a:ext>
              </a:extLst>
            </p:cNvPr>
            <p:cNvSpPr/>
            <p:nvPr/>
          </p:nvSpPr>
          <p:spPr>
            <a:xfrm>
              <a:off x="5641868" y="2176684"/>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23" name="Freeform 508">
              <a:extLst>
                <a:ext uri="{FF2B5EF4-FFF2-40B4-BE49-F238E27FC236}">
                  <a16:creationId xmlns:a16="http://schemas.microsoft.com/office/drawing/2014/main" id="{921BE085-2607-7CCE-3FC2-A391F2D71790}"/>
                </a:ext>
              </a:extLst>
            </p:cNvPr>
            <p:cNvSpPr/>
            <p:nvPr/>
          </p:nvSpPr>
          <p:spPr>
            <a:xfrm>
              <a:off x="5679450" y="2151389"/>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24" name="Freeform 509">
              <a:extLst>
                <a:ext uri="{FF2B5EF4-FFF2-40B4-BE49-F238E27FC236}">
                  <a16:creationId xmlns:a16="http://schemas.microsoft.com/office/drawing/2014/main" id="{77ACD3B2-5B88-4D7B-F152-153B3BD01705}"/>
                </a:ext>
              </a:extLst>
            </p:cNvPr>
            <p:cNvSpPr/>
            <p:nvPr/>
          </p:nvSpPr>
          <p:spPr>
            <a:xfrm>
              <a:off x="5648885" y="2191860"/>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25" name="Freeform 510">
              <a:extLst>
                <a:ext uri="{FF2B5EF4-FFF2-40B4-BE49-F238E27FC236}">
                  <a16:creationId xmlns:a16="http://schemas.microsoft.com/office/drawing/2014/main" id="{76C2A615-5916-DCF0-D2B6-747817532FEF}"/>
                </a:ext>
              </a:extLst>
            </p:cNvPr>
            <p:cNvSpPr/>
            <p:nvPr/>
          </p:nvSpPr>
          <p:spPr>
            <a:xfrm>
              <a:off x="5686466" y="2166566"/>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26" name="Freeform 511">
              <a:extLst>
                <a:ext uri="{FF2B5EF4-FFF2-40B4-BE49-F238E27FC236}">
                  <a16:creationId xmlns:a16="http://schemas.microsoft.com/office/drawing/2014/main" id="{8CD62928-9EC6-64C4-D54E-B597514E4C94}"/>
                </a:ext>
              </a:extLst>
            </p:cNvPr>
            <p:cNvSpPr/>
            <p:nvPr/>
          </p:nvSpPr>
          <p:spPr>
            <a:xfrm>
              <a:off x="5669935" y="2191860"/>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27" name="Freeform 512">
              <a:extLst>
                <a:ext uri="{FF2B5EF4-FFF2-40B4-BE49-F238E27FC236}">
                  <a16:creationId xmlns:a16="http://schemas.microsoft.com/office/drawing/2014/main" id="{4098FE75-2E9D-F000-20F5-B161FF213E9A}"/>
                </a:ext>
              </a:extLst>
            </p:cNvPr>
            <p:cNvSpPr/>
            <p:nvPr/>
          </p:nvSpPr>
          <p:spPr>
            <a:xfrm>
              <a:off x="5707517" y="2166566"/>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28" name="Freeform 513">
              <a:extLst>
                <a:ext uri="{FF2B5EF4-FFF2-40B4-BE49-F238E27FC236}">
                  <a16:creationId xmlns:a16="http://schemas.microsoft.com/office/drawing/2014/main" id="{E45C1FFF-E820-FFB7-6508-7DB6B47F486C}"/>
                </a:ext>
              </a:extLst>
            </p:cNvPr>
            <p:cNvSpPr/>
            <p:nvPr/>
          </p:nvSpPr>
          <p:spPr>
            <a:xfrm>
              <a:off x="6609989" y="2314987"/>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29" name="Freeform 514">
              <a:extLst>
                <a:ext uri="{FF2B5EF4-FFF2-40B4-BE49-F238E27FC236}">
                  <a16:creationId xmlns:a16="http://schemas.microsoft.com/office/drawing/2014/main" id="{382CCF29-83EF-D0E5-2A61-E62E127CDAAB}"/>
                </a:ext>
              </a:extLst>
            </p:cNvPr>
            <p:cNvSpPr/>
            <p:nvPr/>
          </p:nvSpPr>
          <p:spPr>
            <a:xfrm>
              <a:off x="6647571" y="2289692"/>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30" name="Freeform 515">
              <a:extLst>
                <a:ext uri="{FF2B5EF4-FFF2-40B4-BE49-F238E27FC236}">
                  <a16:creationId xmlns:a16="http://schemas.microsoft.com/office/drawing/2014/main" id="{F874FAE1-0BA1-9439-C74C-72190C3E5A7C}"/>
                </a:ext>
              </a:extLst>
            </p:cNvPr>
            <p:cNvSpPr/>
            <p:nvPr/>
          </p:nvSpPr>
          <p:spPr>
            <a:xfrm>
              <a:off x="6757309" y="2330396"/>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31" name="Freeform 516">
              <a:extLst>
                <a:ext uri="{FF2B5EF4-FFF2-40B4-BE49-F238E27FC236}">
                  <a16:creationId xmlns:a16="http://schemas.microsoft.com/office/drawing/2014/main" id="{4FE1BE06-1784-10CA-2ED9-F839A8400355}"/>
                </a:ext>
              </a:extLst>
            </p:cNvPr>
            <p:cNvSpPr/>
            <p:nvPr/>
          </p:nvSpPr>
          <p:spPr>
            <a:xfrm>
              <a:off x="6794901" y="230509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32" name="Freeform 517">
              <a:extLst>
                <a:ext uri="{FF2B5EF4-FFF2-40B4-BE49-F238E27FC236}">
                  <a16:creationId xmlns:a16="http://schemas.microsoft.com/office/drawing/2014/main" id="{FB07E434-BEF9-914C-2595-5E378BF6B32A}"/>
                </a:ext>
              </a:extLst>
            </p:cNvPr>
            <p:cNvSpPr/>
            <p:nvPr/>
          </p:nvSpPr>
          <p:spPr>
            <a:xfrm>
              <a:off x="6764326" y="2330396"/>
              <a:ext cx="75173" cy="10583"/>
            </a:xfrm>
            <a:custGeom>
              <a:avLst/>
              <a:gdLst>
                <a:gd name="connsiteX0" fmla="*/ 0 w 75173"/>
                <a:gd name="connsiteY0" fmla="*/ 0 h 10583"/>
                <a:gd name="connsiteX1" fmla="*/ 75174 w 75173"/>
                <a:gd name="connsiteY1" fmla="*/ 0 h 10583"/>
              </a:gdLst>
              <a:ahLst/>
              <a:cxnLst>
                <a:cxn ang="0">
                  <a:pos x="connsiteX0" y="connsiteY0"/>
                </a:cxn>
                <a:cxn ang="0">
                  <a:pos x="connsiteX1" y="connsiteY1"/>
                </a:cxn>
              </a:cxnLst>
              <a:rect l="l" t="t" r="r" b="b"/>
              <a:pathLst>
                <a:path w="75173" h="10583">
                  <a:moveTo>
                    <a:pt x="0" y="0"/>
                  </a:moveTo>
                  <a:lnTo>
                    <a:pt x="75174"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33" name="Freeform 518">
              <a:extLst>
                <a:ext uri="{FF2B5EF4-FFF2-40B4-BE49-F238E27FC236}">
                  <a16:creationId xmlns:a16="http://schemas.microsoft.com/office/drawing/2014/main" id="{33236306-79A3-4D13-7134-C0F4076BEBC3}"/>
                </a:ext>
              </a:extLst>
            </p:cNvPr>
            <p:cNvSpPr/>
            <p:nvPr/>
          </p:nvSpPr>
          <p:spPr>
            <a:xfrm>
              <a:off x="6801907" y="230509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34" name="Freeform 519">
              <a:extLst>
                <a:ext uri="{FF2B5EF4-FFF2-40B4-BE49-F238E27FC236}">
                  <a16:creationId xmlns:a16="http://schemas.microsoft.com/office/drawing/2014/main" id="{4EA76E61-6568-8C7D-853C-F679DBD08D4A}"/>
                </a:ext>
              </a:extLst>
            </p:cNvPr>
            <p:cNvSpPr/>
            <p:nvPr/>
          </p:nvSpPr>
          <p:spPr>
            <a:xfrm>
              <a:off x="6778359" y="233039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35" name="Freeform 520">
              <a:extLst>
                <a:ext uri="{FF2B5EF4-FFF2-40B4-BE49-F238E27FC236}">
                  <a16:creationId xmlns:a16="http://schemas.microsoft.com/office/drawing/2014/main" id="{D0C3AB2A-4299-B5DF-F39E-66487ADE97E1}"/>
                </a:ext>
              </a:extLst>
            </p:cNvPr>
            <p:cNvSpPr/>
            <p:nvPr/>
          </p:nvSpPr>
          <p:spPr>
            <a:xfrm>
              <a:off x="6815941" y="230509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36" name="Freeform 521">
              <a:extLst>
                <a:ext uri="{FF2B5EF4-FFF2-40B4-BE49-F238E27FC236}">
                  <a16:creationId xmlns:a16="http://schemas.microsoft.com/office/drawing/2014/main" id="{46ADB39C-FDA9-8AD3-0E8D-71F2CD9512EC}"/>
                </a:ext>
              </a:extLst>
            </p:cNvPr>
            <p:cNvSpPr/>
            <p:nvPr/>
          </p:nvSpPr>
          <p:spPr>
            <a:xfrm>
              <a:off x="6806426" y="2361987"/>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37" name="Freeform 522">
              <a:extLst>
                <a:ext uri="{FF2B5EF4-FFF2-40B4-BE49-F238E27FC236}">
                  <a16:creationId xmlns:a16="http://schemas.microsoft.com/office/drawing/2014/main" id="{24A6E34C-20C9-A53E-DC2E-A1211EDC03AA}"/>
                </a:ext>
              </a:extLst>
            </p:cNvPr>
            <p:cNvSpPr/>
            <p:nvPr/>
          </p:nvSpPr>
          <p:spPr>
            <a:xfrm>
              <a:off x="6844008" y="2336693"/>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38" name="Freeform 523">
              <a:extLst>
                <a:ext uri="{FF2B5EF4-FFF2-40B4-BE49-F238E27FC236}">
                  <a16:creationId xmlns:a16="http://schemas.microsoft.com/office/drawing/2014/main" id="{A3040103-94DA-2746-F1D9-FB9CC02F712C}"/>
                </a:ext>
              </a:extLst>
            </p:cNvPr>
            <p:cNvSpPr/>
            <p:nvPr/>
          </p:nvSpPr>
          <p:spPr>
            <a:xfrm>
              <a:off x="6841500" y="239369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39" name="Freeform 524">
              <a:extLst>
                <a:ext uri="{FF2B5EF4-FFF2-40B4-BE49-F238E27FC236}">
                  <a16:creationId xmlns:a16="http://schemas.microsoft.com/office/drawing/2014/main" id="{7F1B338C-B97E-2B0A-42C1-2C4809BE4848}"/>
                </a:ext>
              </a:extLst>
            </p:cNvPr>
            <p:cNvSpPr/>
            <p:nvPr/>
          </p:nvSpPr>
          <p:spPr>
            <a:xfrm>
              <a:off x="6879081" y="236840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40" name="Freeform 525">
              <a:extLst>
                <a:ext uri="{FF2B5EF4-FFF2-40B4-BE49-F238E27FC236}">
                  <a16:creationId xmlns:a16="http://schemas.microsoft.com/office/drawing/2014/main" id="{C86AFE3D-2754-9B99-B622-67C5A3EC9302}"/>
                </a:ext>
              </a:extLst>
            </p:cNvPr>
            <p:cNvSpPr/>
            <p:nvPr/>
          </p:nvSpPr>
          <p:spPr>
            <a:xfrm>
              <a:off x="6869556" y="2409665"/>
              <a:ext cx="75173" cy="10583"/>
            </a:xfrm>
            <a:custGeom>
              <a:avLst/>
              <a:gdLst>
                <a:gd name="connsiteX0" fmla="*/ 0 w 75173"/>
                <a:gd name="connsiteY0" fmla="*/ 0 h 10583"/>
                <a:gd name="connsiteX1" fmla="*/ 75174 w 75173"/>
                <a:gd name="connsiteY1" fmla="*/ 0 h 10583"/>
              </a:gdLst>
              <a:ahLst/>
              <a:cxnLst>
                <a:cxn ang="0">
                  <a:pos x="connsiteX0" y="connsiteY0"/>
                </a:cxn>
                <a:cxn ang="0">
                  <a:pos x="connsiteX1" y="connsiteY1"/>
                </a:cxn>
              </a:cxnLst>
              <a:rect l="l" t="t" r="r" b="b"/>
              <a:pathLst>
                <a:path w="75173" h="10583">
                  <a:moveTo>
                    <a:pt x="0" y="0"/>
                  </a:moveTo>
                  <a:lnTo>
                    <a:pt x="75174"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41" name="Freeform 526">
              <a:extLst>
                <a:ext uri="{FF2B5EF4-FFF2-40B4-BE49-F238E27FC236}">
                  <a16:creationId xmlns:a16="http://schemas.microsoft.com/office/drawing/2014/main" id="{786E1B54-2A67-B153-F33E-BCED892AA6F4}"/>
                </a:ext>
              </a:extLst>
            </p:cNvPr>
            <p:cNvSpPr/>
            <p:nvPr/>
          </p:nvSpPr>
          <p:spPr>
            <a:xfrm>
              <a:off x="6907137" y="23843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42" name="Freeform 527">
              <a:extLst>
                <a:ext uri="{FF2B5EF4-FFF2-40B4-BE49-F238E27FC236}">
                  <a16:creationId xmlns:a16="http://schemas.microsoft.com/office/drawing/2014/main" id="{093CA385-2D64-EBB7-F34F-00C5E959D24D}"/>
                </a:ext>
              </a:extLst>
            </p:cNvPr>
            <p:cNvSpPr/>
            <p:nvPr/>
          </p:nvSpPr>
          <p:spPr>
            <a:xfrm>
              <a:off x="6883590" y="240966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43" name="Freeform 528">
              <a:extLst>
                <a:ext uri="{FF2B5EF4-FFF2-40B4-BE49-F238E27FC236}">
                  <a16:creationId xmlns:a16="http://schemas.microsoft.com/office/drawing/2014/main" id="{F3C6941C-C1D3-738F-6825-8187B8E19CBB}"/>
                </a:ext>
              </a:extLst>
            </p:cNvPr>
            <p:cNvSpPr/>
            <p:nvPr/>
          </p:nvSpPr>
          <p:spPr>
            <a:xfrm>
              <a:off x="6921171" y="23843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44" name="Freeform 529">
              <a:extLst>
                <a:ext uri="{FF2B5EF4-FFF2-40B4-BE49-F238E27FC236}">
                  <a16:creationId xmlns:a16="http://schemas.microsoft.com/office/drawing/2014/main" id="{836CEECE-523F-CE76-DD74-4C01BD1ED9C5}"/>
                </a:ext>
              </a:extLst>
            </p:cNvPr>
            <p:cNvSpPr/>
            <p:nvPr/>
          </p:nvSpPr>
          <p:spPr>
            <a:xfrm>
              <a:off x="6883590" y="240966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45" name="Freeform 530">
              <a:extLst>
                <a:ext uri="{FF2B5EF4-FFF2-40B4-BE49-F238E27FC236}">
                  <a16:creationId xmlns:a16="http://schemas.microsoft.com/office/drawing/2014/main" id="{D7B427C1-B9C7-52EA-8697-9720D2BD9FE2}"/>
                </a:ext>
              </a:extLst>
            </p:cNvPr>
            <p:cNvSpPr/>
            <p:nvPr/>
          </p:nvSpPr>
          <p:spPr>
            <a:xfrm>
              <a:off x="6921171" y="23843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46" name="Freeform 531">
              <a:extLst>
                <a:ext uri="{FF2B5EF4-FFF2-40B4-BE49-F238E27FC236}">
                  <a16:creationId xmlns:a16="http://schemas.microsoft.com/office/drawing/2014/main" id="{50413C61-7FEF-051D-71F5-9BD8C1E774A1}"/>
                </a:ext>
              </a:extLst>
            </p:cNvPr>
            <p:cNvSpPr/>
            <p:nvPr/>
          </p:nvSpPr>
          <p:spPr>
            <a:xfrm>
              <a:off x="6918663" y="2409665"/>
              <a:ext cx="75173" cy="10583"/>
            </a:xfrm>
            <a:custGeom>
              <a:avLst/>
              <a:gdLst>
                <a:gd name="connsiteX0" fmla="*/ 0 w 75173"/>
                <a:gd name="connsiteY0" fmla="*/ 0 h 10583"/>
                <a:gd name="connsiteX1" fmla="*/ 75174 w 75173"/>
                <a:gd name="connsiteY1" fmla="*/ 0 h 10583"/>
              </a:gdLst>
              <a:ahLst/>
              <a:cxnLst>
                <a:cxn ang="0">
                  <a:pos x="connsiteX0" y="connsiteY0"/>
                </a:cxn>
                <a:cxn ang="0">
                  <a:pos x="connsiteX1" y="connsiteY1"/>
                </a:cxn>
              </a:cxnLst>
              <a:rect l="l" t="t" r="r" b="b"/>
              <a:pathLst>
                <a:path w="75173" h="10583">
                  <a:moveTo>
                    <a:pt x="0" y="0"/>
                  </a:moveTo>
                  <a:lnTo>
                    <a:pt x="75174"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47" name="Freeform 532">
              <a:extLst>
                <a:ext uri="{FF2B5EF4-FFF2-40B4-BE49-F238E27FC236}">
                  <a16:creationId xmlns:a16="http://schemas.microsoft.com/office/drawing/2014/main" id="{18986F92-5FB7-6273-5ECC-35DCC81933E6}"/>
                </a:ext>
              </a:extLst>
            </p:cNvPr>
            <p:cNvSpPr/>
            <p:nvPr/>
          </p:nvSpPr>
          <p:spPr>
            <a:xfrm>
              <a:off x="6956255" y="23843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48" name="Freeform 533">
              <a:extLst>
                <a:ext uri="{FF2B5EF4-FFF2-40B4-BE49-F238E27FC236}">
                  <a16:creationId xmlns:a16="http://schemas.microsoft.com/office/drawing/2014/main" id="{EE8ECD8F-D9C6-6BD3-3B7D-66A3054C90E6}"/>
                </a:ext>
              </a:extLst>
            </p:cNvPr>
            <p:cNvSpPr/>
            <p:nvPr/>
          </p:nvSpPr>
          <p:spPr>
            <a:xfrm>
              <a:off x="6932696" y="240966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49" name="Freeform 534">
              <a:extLst>
                <a:ext uri="{FF2B5EF4-FFF2-40B4-BE49-F238E27FC236}">
                  <a16:creationId xmlns:a16="http://schemas.microsoft.com/office/drawing/2014/main" id="{1BDBF2E4-350F-CD1C-A6F9-44B5C0C82085}"/>
                </a:ext>
              </a:extLst>
            </p:cNvPr>
            <p:cNvSpPr/>
            <p:nvPr/>
          </p:nvSpPr>
          <p:spPr>
            <a:xfrm>
              <a:off x="6970278" y="23843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50" name="Freeform 535">
              <a:extLst>
                <a:ext uri="{FF2B5EF4-FFF2-40B4-BE49-F238E27FC236}">
                  <a16:creationId xmlns:a16="http://schemas.microsoft.com/office/drawing/2014/main" id="{C841BBDF-18DE-017D-E55D-1A293092E5F8}"/>
                </a:ext>
              </a:extLst>
            </p:cNvPr>
            <p:cNvSpPr/>
            <p:nvPr/>
          </p:nvSpPr>
          <p:spPr>
            <a:xfrm>
              <a:off x="6939713" y="240966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51" name="Freeform 536">
              <a:extLst>
                <a:ext uri="{FF2B5EF4-FFF2-40B4-BE49-F238E27FC236}">
                  <a16:creationId xmlns:a16="http://schemas.microsoft.com/office/drawing/2014/main" id="{BBC747E4-383E-E838-3423-BA5B273048ED}"/>
                </a:ext>
              </a:extLst>
            </p:cNvPr>
            <p:cNvSpPr/>
            <p:nvPr/>
          </p:nvSpPr>
          <p:spPr>
            <a:xfrm>
              <a:off x="6977294" y="23843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52" name="Freeform 537">
              <a:extLst>
                <a:ext uri="{FF2B5EF4-FFF2-40B4-BE49-F238E27FC236}">
                  <a16:creationId xmlns:a16="http://schemas.microsoft.com/office/drawing/2014/main" id="{30E8BDA0-FC2D-5DE6-5D35-2D2FADC0292F}"/>
                </a:ext>
              </a:extLst>
            </p:cNvPr>
            <p:cNvSpPr/>
            <p:nvPr/>
          </p:nvSpPr>
          <p:spPr>
            <a:xfrm>
              <a:off x="6960763" y="2442950"/>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53" name="Freeform 538">
              <a:extLst>
                <a:ext uri="{FF2B5EF4-FFF2-40B4-BE49-F238E27FC236}">
                  <a16:creationId xmlns:a16="http://schemas.microsoft.com/office/drawing/2014/main" id="{6E4261D4-08FF-EFB4-CE55-7C329DC64D29}"/>
                </a:ext>
              </a:extLst>
            </p:cNvPr>
            <p:cNvSpPr/>
            <p:nvPr/>
          </p:nvSpPr>
          <p:spPr>
            <a:xfrm>
              <a:off x="6998345" y="2417645"/>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54" name="Freeform 539">
              <a:extLst>
                <a:ext uri="{FF2B5EF4-FFF2-40B4-BE49-F238E27FC236}">
                  <a16:creationId xmlns:a16="http://schemas.microsoft.com/office/drawing/2014/main" id="{DF9420FC-3A42-72AD-2EA1-9342E91EE2C9}"/>
                </a:ext>
              </a:extLst>
            </p:cNvPr>
            <p:cNvSpPr/>
            <p:nvPr/>
          </p:nvSpPr>
          <p:spPr>
            <a:xfrm>
              <a:off x="6960763" y="2442950"/>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55" name="Freeform 540">
              <a:extLst>
                <a:ext uri="{FF2B5EF4-FFF2-40B4-BE49-F238E27FC236}">
                  <a16:creationId xmlns:a16="http://schemas.microsoft.com/office/drawing/2014/main" id="{FBA0B6FD-190F-DDA4-84E4-36FFD984255B}"/>
                </a:ext>
              </a:extLst>
            </p:cNvPr>
            <p:cNvSpPr/>
            <p:nvPr/>
          </p:nvSpPr>
          <p:spPr>
            <a:xfrm>
              <a:off x="6998345" y="2417645"/>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56" name="Freeform 541">
              <a:extLst>
                <a:ext uri="{FF2B5EF4-FFF2-40B4-BE49-F238E27FC236}">
                  <a16:creationId xmlns:a16="http://schemas.microsoft.com/office/drawing/2014/main" id="{9780BC30-42E9-115A-FC4D-29A2449C023F}"/>
                </a:ext>
              </a:extLst>
            </p:cNvPr>
            <p:cNvSpPr/>
            <p:nvPr/>
          </p:nvSpPr>
          <p:spPr>
            <a:xfrm>
              <a:off x="6988820" y="2459809"/>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57" name="Freeform 542">
              <a:extLst>
                <a:ext uri="{FF2B5EF4-FFF2-40B4-BE49-F238E27FC236}">
                  <a16:creationId xmlns:a16="http://schemas.microsoft.com/office/drawing/2014/main" id="{A03A1A29-CDD7-A18A-3B14-DFD50C7B5172}"/>
                </a:ext>
              </a:extLst>
            </p:cNvPr>
            <p:cNvSpPr/>
            <p:nvPr/>
          </p:nvSpPr>
          <p:spPr>
            <a:xfrm>
              <a:off x="7026401" y="2434515"/>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58" name="Freeform 543">
              <a:extLst>
                <a:ext uri="{FF2B5EF4-FFF2-40B4-BE49-F238E27FC236}">
                  <a16:creationId xmlns:a16="http://schemas.microsoft.com/office/drawing/2014/main" id="{94C4EFBE-0E98-2C08-B686-078FA50B180E}"/>
                </a:ext>
              </a:extLst>
            </p:cNvPr>
            <p:cNvSpPr/>
            <p:nvPr/>
          </p:nvSpPr>
          <p:spPr>
            <a:xfrm>
              <a:off x="7037926" y="2459809"/>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59" name="Freeform 544">
              <a:extLst>
                <a:ext uri="{FF2B5EF4-FFF2-40B4-BE49-F238E27FC236}">
                  <a16:creationId xmlns:a16="http://schemas.microsoft.com/office/drawing/2014/main" id="{14AAC862-D340-C397-2FFF-A733DBEB0903}"/>
                </a:ext>
              </a:extLst>
            </p:cNvPr>
            <p:cNvSpPr/>
            <p:nvPr/>
          </p:nvSpPr>
          <p:spPr>
            <a:xfrm>
              <a:off x="7075508" y="2434515"/>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60" name="Freeform 545">
              <a:extLst>
                <a:ext uri="{FF2B5EF4-FFF2-40B4-BE49-F238E27FC236}">
                  <a16:creationId xmlns:a16="http://schemas.microsoft.com/office/drawing/2014/main" id="{D90D9E73-6210-3E21-DA62-740869204D4F}"/>
                </a:ext>
              </a:extLst>
            </p:cNvPr>
            <p:cNvSpPr/>
            <p:nvPr/>
          </p:nvSpPr>
          <p:spPr>
            <a:xfrm>
              <a:off x="7051960" y="2459809"/>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61" name="Freeform 546">
              <a:extLst>
                <a:ext uri="{FF2B5EF4-FFF2-40B4-BE49-F238E27FC236}">
                  <a16:creationId xmlns:a16="http://schemas.microsoft.com/office/drawing/2014/main" id="{AB251ACB-ABDE-17F2-E480-26A93F1A63D7}"/>
                </a:ext>
              </a:extLst>
            </p:cNvPr>
            <p:cNvSpPr/>
            <p:nvPr/>
          </p:nvSpPr>
          <p:spPr>
            <a:xfrm>
              <a:off x="7089541" y="2434515"/>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62" name="Freeform 547">
              <a:extLst>
                <a:ext uri="{FF2B5EF4-FFF2-40B4-BE49-F238E27FC236}">
                  <a16:creationId xmlns:a16="http://schemas.microsoft.com/office/drawing/2014/main" id="{D44B0638-3443-28A5-149E-ECD28683E997}"/>
                </a:ext>
              </a:extLst>
            </p:cNvPr>
            <p:cNvSpPr/>
            <p:nvPr/>
          </p:nvSpPr>
          <p:spPr>
            <a:xfrm>
              <a:off x="7051960" y="2459809"/>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63" name="Freeform 548">
              <a:extLst>
                <a:ext uri="{FF2B5EF4-FFF2-40B4-BE49-F238E27FC236}">
                  <a16:creationId xmlns:a16="http://schemas.microsoft.com/office/drawing/2014/main" id="{7DDEF630-AD80-0E0F-887D-05598EE2075C}"/>
                </a:ext>
              </a:extLst>
            </p:cNvPr>
            <p:cNvSpPr/>
            <p:nvPr/>
          </p:nvSpPr>
          <p:spPr>
            <a:xfrm>
              <a:off x="7089541" y="2434515"/>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64" name="Freeform 549">
              <a:extLst>
                <a:ext uri="{FF2B5EF4-FFF2-40B4-BE49-F238E27FC236}">
                  <a16:creationId xmlns:a16="http://schemas.microsoft.com/office/drawing/2014/main" id="{5ED51F9C-029C-03FF-FADE-32E9C64EE42F}"/>
                </a:ext>
              </a:extLst>
            </p:cNvPr>
            <p:cNvSpPr/>
            <p:nvPr/>
          </p:nvSpPr>
          <p:spPr>
            <a:xfrm>
              <a:off x="7058977" y="2459809"/>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65" name="Freeform 550">
              <a:extLst>
                <a:ext uri="{FF2B5EF4-FFF2-40B4-BE49-F238E27FC236}">
                  <a16:creationId xmlns:a16="http://schemas.microsoft.com/office/drawing/2014/main" id="{975E40B6-AEDB-A994-0D01-8053C15B0D33}"/>
                </a:ext>
              </a:extLst>
            </p:cNvPr>
            <p:cNvSpPr/>
            <p:nvPr/>
          </p:nvSpPr>
          <p:spPr>
            <a:xfrm>
              <a:off x="7096558" y="2434515"/>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66" name="Freeform 551">
              <a:extLst>
                <a:ext uri="{FF2B5EF4-FFF2-40B4-BE49-F238E27FC236}">
                  <a16:creationId xmlns:a16="http://schemas.microsoft.com/office/drawing/2014/main" id="{4BB965D7-6144-B0C4-63E1-C95C075F54CE}"/>
                </a:ext>
              </a:extLst>
            </p:cNvPr>
            <p:cNvSpPr/>
            <p:nvPr/>
          </p:nvSpPr>
          <p:spPr>
            <a:xfrm>
              <a:off x="7073010" y="2459809"/>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67" name="Freeform 552">
              <a:extLst>
                <a:ext uri="{FF2B5EF4-FFF2-40B4-BE49-F238E27FC236}">
                  <a16:creationId xmlns:a16="http://schemas.microsoft.com/office/drawing/2014/main" id="{E802DE75-5196-E5EC-1FFB-315064EE32B8}"/>
                </a:ext>
              </a:extLst>
            </p:cNvPr>
            <p:cNvSpPr/>
            <p:nvPr/>
          </p:nvSpPr>
          <p:spPr>
            <a:xfrm>
              <a:off x="7110591" y="2434515"/>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68" name="Freeform 553">
              <a:extLst>
                <a:ext uri="{FF2B5EF4-FFF2-40B4-BE49-F238E27FC236}">
                  <a16:creationId xmlns:a16="http://schemas.microsoft.com/office/drawing/2014/main" id="{780B83AC-169C-7502-A6A0-56052E1F6A8C}"/>
                </a:ext>
              </a:extLst>
            </p:cNvPr>
            <p:cNvSpPr/>
            <p:nvPr/>
          </p:nvSpPr>
          <p:spPr>
            <a:xfrm>
              <a:off x="7122117" y="247735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69" name="Freeform 554">
              <a:extLst>
                <a:ext uri="{FF2B5EF4-FFF2-40B4-BE49-F238E27FC236}">
                  <a16:creationId xmlns:a16="http://schemas.microsoft.com/office/drawing/2014/main" id="{33255D90-4961-AFD1-DC2A-2D518E4DD626}"/>
                </a:ext>
              </a:extLst>
            </p:cNvPr>
            <p:cNvSpPr/>
            <p:nvPr/>
          </p:nvSpPr>
          <p:spPr>
            <a:xfrm>
              <a:off x="7159698" y="245205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70" name="Freeform 555">
              <a:extLst>
                <a:ext uri="{FF2B5EF4-FFF2-40B4-BE49-F238E27FC236}">
                  <a16:creationId xmlns:a16="http://schemas.microsoft.com/office/drawing/2014/main" id="{1CA720A6-E758-4663-0C39-9BC6081CD843}"/>
                </a:ext>
              </a:extLst>
            </p:cNvPr>
            <p:cNvSpPr/>
            <p:nvPr/>
          </p:nvSpPr>
          <p:spPr>
            <a:xfrm>
              <a:off x="7129134" y="247735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71" name="Freeform 556">
              <a:extLst>
                <a:ext uri="{FF2B5EF4-FFF2-40B4-BE49-F238E27FC236}">
                  <a16:creationId xmlns:a16="http://schemas.microsoft.com/office/drawing/2014/main" id="{38A9DE1F-C2A8-6899-A9FD-AC5777AD2B74}"/>
                </a:ext>
              </a:extLst>
            </p:cNvPr>
            <p:cNvSpPr/>
            <p:nvPr/>
          </p:nvSpPr>
          <p:spPr>
            <a:xfrm>
              <a:off x="7166715" y="245205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72" name="Freeform 557">
              <a:extLst>
                <a:ext uri="{FF2B5EF4-FFF2-40B4-BE49-F238E27FC236}">
                  <a16:creationId xmlns:a16="http://schemas.microsoft.com/office/drawing/2014/main" id="{AE99DEE9-96DF-4F49-57DF-3D3D2E0B6D6B}"/>
                </a:ext>
              </a:extLst>
            </p:cNvPr>
            <p:cNvSpPr/>
            <p:nvPr/>
          </p:nvSpPr>
          <p:spPr>
            <a:xfrm>
              <a:off x="7157190" y="247735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73" name="Freeform 558">
              <a:extLst>
                <a:ext uri="{FF2B5EF4-FFF2-40B4-BE49-F238E27FC236}">
                  <a16:creationId xmlns:a16="http://schemas.microsoft.com/office/drawing/2014/main" id="{6E6237A1-2DED-BF0E-F791-E24B51982102}"/>
                </a:ext>
              </a:extLst>
            </p:cNvPr>
            <p:cNvSpPr/>
            <p:nvPr/>
          </p:nvSpPr>
          <p:spPr>
            <a:xfrm>
              <a:off x="7194771" y="245205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74" name="Freeform 559">
              <a:extLst>
                <a:ext uri="{FF2B5EF4-FFF2-40B4-BE49-F238E27FC236}">
                  <a16:creationId xmlns:a16="http://schemas.microsoft.com/office/drawing/2014/main" id="{7F887EB7-60EB-CCF1-3975-FCD79B217935}"/>
                </a:ext>
              </a:extLst>
            </p:cNvPr>
            <p:cNvSpPr/>
            <p:nvPr/>
          </p:nvSpPr>
          <p:spPr>
            <a:xfrm>
              <a:off x="7164207" y="247735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75" name="Freeform 560">
              <a:extLst>
                <a:ext uri="{FF2B5EF4-FFF2-40B4-BE49-F238E27FC236}">
                  <a16:creationId xmlns:a16="http://schemas.microsoft.com/office/drawing/2014/main" id="{0E3F50E1-EA4A-E3A1-00E4-351F60DA0115}"/>
                </a:ext>
              </a:extLst>
            </p:cNvPr>
            <p:cNvSpPr/>
            <p:nvPr/>
          </p:nvSpPr>
          <p:spPr>
            <a:xfrm>
              <a:off x="7201788" y="2452051"/>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76" name="Freeform 561">
              <a:extLst>
                <a:ext uri="{FF2B5EF4-FFF2-40B4-BE49-F238E27FC236}">
                  <a16:creationId xmlns:a16="http://schemas.microsoft.com/office/drawing/2014/main" id="{CB9B4032-5A54-4D91-9B5D-6CBCD422FDCB}"/>
                </a:ext>
              </a:extLst>
            </p:cNvPr>
            <p:cNvSpPr/>
            <p:nvPr/>
          </p:nvSpPr>
          <p:spPr>
            <a:xfrm>
              <a:off x="7262420" y="2513668"/>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77" name="Freeform 562">
              <a:extLst>
                <a:ext uri="{FF2B5EF4-FFF2-40B4-BE49-F238E27FC236}">
                  <a16:creationId xmlns:a16="http://schemas.microsoft.com/office/drawing/2014/main" id="{12545EED-707D-AB7D-27E1-10C87085BE7D}"/>
                </a:ext>
              </a:extLst>
            </p:cNvPr>
            <p:cNvSpPr/>
            <p:nvPr/>
          </p:nvSpPr>
          <p:spPr>
            <a:xfrm>
              <a:off x="7300001" y="2488373"/>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78" name="Freeform 563">
              <a:extLst>
                <a:ext uri="{FF2B5EF4-FFF2-40B4-BE49-F238E27FC236}">
                  <a16:creationId xmlns:a16="http://schemas.microsoft.com/office/drawing/2014/main" id="{592A1B2C-80EE-CFFE-B6B7-FB1538EDF790}"/>
                </a:ext>
              </a:extLst>
            </p:cNvPr>
            <p:cNvSpPr/>
            <p:nvPr/>
          </p:nvSpPr>
          <p:spPr>
            <a:xfrm>
              <a:off x="7290487" y="2513668"/>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79" name="Freeform 564">
              <a:extLst>
                <a:ext uri="{FF2B5EF4-FFF2-40B4-BE49-F238E27FC236}">
                  <a16:creationId xmlns:a16="http://schemas.microsoft.com/office/drawing/2014/main" id="{9E8B5188-E0A8-4193-D6B7-555F309A489A}"/>
                </a:ext>
              </a:extLst>
            </p:cNvPr>
            <p:cNvSpPr/>
            <p:nvPr/>
          </p:nvSpPr>
          <p:spPr>
            <a:xfrm>
              <a:off x="7328068" y="2488373"/>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80" name="Freeform 565">
              <a:extLst>
                <a:ext uri="{FF2B5EF4-FFF2-40B4-BE49-F238E27FC236}">
                  <a16:creationId xmlns:a16="http://schemas.microsoft.com/office/drawing/2014/main" id="{CCBD68D0-601F-AD9C-B860-E58506131254}"/>
                </a:ext>
              </a:extLst>
            </p:cNvPr>
            <p:cNvSpPr/>
            <p:nvPr/>
          </p:nvSpPr>
          <p:spPr>
            <a:xfrm>
              <a:off x="7290487" y="2513668"/>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81" name="Freeform 566">
              <a:extLst>
                <a:ext uri="{FF2B5EF4-FFF2-40B4-BE49-F238E27FC236}">
                  <a16:creationId xmlns:a16="http://schemas.microsoft.com/office/drawing/2014/main" id="{8DFF7519-79E1-D7E6-3266-3C7E247197CE}"/>
                </a:ext>
              </a:extLst>
            </p:cNvPr>
            <p:cNvSpPr/>
            <p:nvPr/>
          </p:nvSpPr>
          <p:spPr>
            <a:xfrm>
              <a:off x="7328068" y="2488373"/>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82" name="Freeform 567">
              <a:extLst>
                <a:ext uri="{FF2B5EF4-FFF2-40B4-BE49-F238E27FC236}">
                  <a16:creationId xmlns:a16="http://schemas.microsoft.com/office/drawing/2014/main" id="{4D67A23F-8C1B-21D0-C0D3-A59F6B648B4E}"/>
                </a:ext>
              </a:extLst>
            </p:cNvPr>
            <p:cNvSpPr/>
            <p:nvPr/>
          </p:nvSpPr>
          <p:spPr>
            <a:xfrm>
              <a:off x="7297493" y="2513668"/>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83" name="Freeform 568">
              <a:extLst>
                <a:ext uri="{FF2B5EF4-FFF2-40B4-BE49-F238E27FC236}">
                  <a16:creationId xmlns:a16="http://schemas.microsoft.com/office/drawing/2014/main" id="{B2599429-E58B-3BF6-6384-D24D8C2ECBD2}"/>
                </a:ext>
              </a:extLst>
            </p:cNvPr>
            <p:cNvSpPr/>
            <p:nvPr/>
          </p:nvSpPr>
          <p:spPr>
            <a:xfrm>
              <a:off x="7335085" y="2488373"/>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84" name="Freeform 569">
              <a:extLst>
                <a:ext uri="{FF2B5EF4-FFF2-40B4-BE49-F238E27FC236}">
                  <a16:creationId xmlns:a16="http://schemas.microsoft.com/office/drawing/2014/main" id="{F6DFF184-0B1E-25EB-1692-18603A93AA0D}"/>
                </a:ext>
              </a:extLst>
            </p:cNvPr>
            <p:cNvSpPr/>
            <p:nvPr/>
          </p:nvSpPr>
          <p:spPr>
            <a:xfrm>
              <a:off x="7304510" y="2513668"/>
              <a:ext cx="75173" cy="10583"/>
            </a:xfrm>
            <a:custGeom>
              <a:avLst/>
              <a:gdLst>
                <a:gd name="connsiteX0" fmla="*/ 0 w 75173"/>
                <a:gd name="connsiteY0" fmla="*/ 0 h 10583"/>
                <a:gd name="connsiteX1" fmla="*/ 75174 w 75173"/>
                <a:gd name="connsiteY1" fmla="*/ 0 h 10583"/>
              </a:gdLst>
              <a:ahLst/>
              <a:cxnLst>
                <a:cxn ang="0">
                  <a:pos x="connsiteX0" y="connsiteY0"/>
                </a:cxn>
                <a:cxn ang="0">
                  <a:pos x="connsiteX1" y="connsiteY1"/>
                </a:cxn>
              </a:cxnLst>
              <a:rect l="l" t="t" r="r" b="b"/>
              <a:pathLst>
                <a:path w="75173" h="10583">
                  <a:moveTo>
                    <a:pt x="0" y="0"/>
                  </a:moveTo>
                  <a:lnTo>
                    <a:pt x="75174"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85" name="Freeform 570">
              <a:extLst>
                <a:ext uri="{FF2B5EF4-FFF2-40B4-BE49-F238E27FC236}">
                  <a16:creationId xmlns:a16="http://schemas.microsoft.com/office/drawing/2014/main" id="{475E25B8-3DF1-279E-F1B3-F05A609D1C2A}"/>
                </a:ext>
              </a:extLst>
            </p:cNvPr>
            <p:cNvSpPr/>
            <p:nvPr/>
          </p:nvSpPr>
          <p:spPr>
            <a:xfrm>
              <a:off x="7342091" y="2488373"/>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86" name="Freeform 571">
              <a:extLst>
                <a:ext uri="{FF2B5EF4-FFF2-40B4-BE49-F238E27FC236}">
                  <a16:creationId xmlns:a16="http://schemas.microsoft.com/office/drawing/2014/main" id="{FFADE4C2-CA4D-975C-72EE-9DCF2F2C5446}"/>
                </a:ext>
              </a:extLst>
            </p:cNvPr>
            <p:cNvSpPr/>
            <p:nvPr/>
          </p:nvSpPr>
          <p:spPr>
            <a:xfrm>
              <a:off x="7360633" y="2513668"/>
              <a:ext cx="75173" cy="10583"/>
            </a:xfrm>
            <a:custGeom>
              <a:avLst/>
              <a:gdLst>
                <a:gd name="connsiteX0" fmla="*/ 0 w 75173"/>
                <a:gd name="connsiteY0" fmla="*/ 0 h 10583"/>
                <a:gd name="connsiteX1" fmla="*/ 75174 w 75173"/>
                <a:gd name="connsiteY1" fmla="*/ 0 h 10583"/>
              </a:gdLst>
              <a:ahLst/>
              <a:cxnLst>
                <a:cxn ang="0">
                  <a:pos x="connsiteX0" y="connsiteY0"/>
                </a:cxn>
                <a:cxn ang="0">
                  <a:pos x="connsiteX1" y="connsiteY1"/>
                </a:cxn>
              </a:cxnLst>
              <a:rect l="l" t="t" r="r" b="b"/>
              <a:pathLst>
                <a:path w="75173" h="10583">
                  <a:moveTo>
                    <a:pt x="0" y="0"/>
                  </a:moveTo>
                  <a:lnTo>
                    <a:pt x="75174"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87" name="Freeform 572">
              <a:extLst>
                <a:ext uri="{FF2B5EF4-FFF2-40B4-BE49-F238E27FC236}">
                  <a16:creationId xmlns:a16="http://schemas.microsoft.com/office/drawing/2014/main" id="{4EED9259-E70E-07EE-66C2-37ED38F26645}"/>
                </a:ext>
              </a:extLst>
            </p:cNvPr>
            <p:cNvSpPr/>
            <p:nvPr/>
          </p:nvSpPr>
          <p:spPr>
            <a:xfrm>
              <a:off x="7398215" y="2488373"/>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88" name="Freeform 573">
              <a:extLst>
                <a:ext uri="{FF2B5EF4-FFF2-40B4-BE49-F238E27FC236}">
                  <a16:creationId xmlns:a16="http://schemas.microsoft.com/office/drawing/2014/main" id="{46E3E28C-F92D-D2F4-7010-61E53C3A94C0}"/>
                </a:ext>
              </a:extLst>
            </p:cNvPr>
            <p:cNvSpPr/>
            <p:nvPr/>
          </p:nvSpPr>
          <p:spPr>
            <a:xfrm>
              <a:off x="7360633" y="2513668"/>
              <a:ext cx="75173" cy="10583"/>
            </a:xfrm>
            <a:custGeom>
              <a:avLst/>
              <a:gdLst>
                <a:gd name="connsiteX0" fmla="*/ 0 w 75173"/>
                <a:gd name="connsiteY0" fmla="*/ 0 h 10583"/>
                <a:gd name="connsiteX1" fmla="*/ 75174 w 75173"/>
                <a:gd name="connsiteY1" fmla="*/ 0 h 10583"/>
              </a:gdLst>
              <a:ahLst/>
              <a:cxnLst>
                <a:cxn ang="0">
                  <a:pos x="connsiteX0" y="connsiteY0"/>
                </a:cxn>
                <a:cxn ang="0">
                  <a:pos x="connsiteX1" y="connsiteY1"/>
                </a:cxn>
              </a:cxnLst>
              <a:rect l="l" t="t" r="r" b="b"/>
              <a:pathLst>
                <a:path w="75173" h="10583">
                  <a:moveTo>
                    <a:pt x="0" y="0"/>
                  </a:moveTo>
                  <a:lnTo>
                    <a:pt x="75174"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89" name="Freeform 574">
              <a:extLst>
                <a:ext uri="{FF2B5EF4-FFF2-40B4-BE49-F238E27FC236}">
                  <a16:creationId xmlns:a16="http://schemas.microsoft.com/office/drawing/2014/main" id="{FF383548-A36D-8C34-8556-CE9D5100DB03}"/>
                </a:ext>
              </a:extLst>
            </p:cNvPr>
            <p:cNvSpPr/>
            <p:nvPr/>
          </p:nvSpPr>
          <p:spPr>
            <a:xfrm>
              <a:off x="7398215" y="2488373"/>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90" name="Freeform 575">
              <a:extLst>
                <a:ext uri="{FF2B5EF4-FFF2-40B4-BE49-F238E27FC236}">
                  <a16:creationId xmlns:a16="http://schemas.microsoft.com/office/drawing/2014/main" id="{1511EEA2-451F-CEC1-DB19-1FF46521C529}"/>
                </a:ext>
              </a:extLst>
            </p:cNvPr>
            <p:cNvSpPr/>
            <p:nvPr/>
          </p:nvSpPr>
          <p:spPr>
            <a:xfrm>
              <a:off x="7367650" y="2513668"/>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91" name="Freeform 576">
              <a:extLst>
                <a:ext uri="{FF2B5EF4-FFF2-40B4-BE49-F238E27FC236}">
                  <a16:creationId xmlns:a16="http://schemas.microsoft.com/office/drawing/2014/main" id="{6EE473CE-D90F-F20C-7C59-9CC7FBCA20FE}"/>
                </a:ext>
              </a:extLst>
            </p:cNvPr>
            <p:cNvSpPr/>
            <p:nvPr/>
          </p:nvSpPr>
          <p:spPr>
            <a:xfrm>
              <a:off x="7405232" y="2488373"/>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92" name="Freeform 577">
              <a:extLst>
                <a:ext uri="{FF2B5EF4-FFF2-40B4-BE49-F238E27FC236}">
                  <a16:creationId xmlns:a16="http://schemas.microsoft.com/office/drawing/2014/main" id="{7EF58FEB-7C04-0D51-F8E5-3306DC81C72B}"/>
                </a:ext>
              </a:extLst>
            </p:cNvPr>
            <p:cNvSpPr/>
            <p:nvPr/>
          </p:nvSpPr>
          <p:spPr>
            <a:xfrm>
              <a:off x="7416757" y="2513668"/>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93" name="Freeform 578">
              <a:extLst>
                <a:ext uri="{FF2B5EF4-FFF2-40B4-BE49-F238E27FC236}">
                  <a16:creationId xmlns:a16="http://schemas.microsoft.com/office/drawing/2014/main" id="{F7E6E367-1AE0-87E2-3181-9C57DE45D2D4}"/>
                </a:ext>
              </a:extLst>
            </p:cNvPr>
            <p:cNvSpPr/>
            <p:nvPr/>
          </p:nvSpPr>
          <p:spPr>
            <a:xfrm>
              <a:off x="7454338" y="2488373"/>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94" name="Freeform 579">
              <a:extLst>
                <a:ext uri="{FF2B5EF4-FFF2-40B4-BE49-F238E27FC236}">
                  <a16:creationId xmlns:a16="http://schemas.microsoft.com/office/drawing/2014/main" id="{F4CD0475-C5D1-2060-1931-8B1D2C3D3F76}"/>
                </a:ext>
              </a:extLst>
            </p:cNvPr>
            <p:cNvSpPr/>
            <p:nvPr/>
          </p:nvSpPr>
          <p:spPr>
            <a:xfrm>
              <a:off x="7430790" y="2513668"/>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95" name="Freeform 580">
              <a:extLst>
                <a:ext uri="{FF2B5EF4-FFF2-40B4-BE49-F238E27FC236}">
                  <a16:creationId xmlns:a16="http://schemas.microsoft.com/office/drawing/2014/main" id="{2CC022FD-AACA-B63E-9C73-81BE5EBFCF6A}"/>
                </a:ext>
              </a:extLst>
            </p:cNvPr>
            <p:cNvSpPr/>
            <p:nvPr/>
          </p:nvSpPr>
          <p:spPr>
            <a:xfrm>
              <a:off x="7468372" y="2488373"/>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96" name="Freeform 581">
              <a:extLst>
                <a:ext uri="{FF2B5EF4-FFF2-40B4-BE49-F238E27FC236}">
                  <a16:creationId xmlns:a16="http://schemas.microsoft.com/office/drawing/2014/main" id="{C0200E38-36DE-B3DC-E618-6E1BF1F981E7}"/>
                </a:ext>
              </a:extLst>
            </p:cNvPr>
            <p:cNvSpPr/>
            <p:nvPr/>
          </p:nvSpPr>
          <p:spPr>
            <a:xfrm>
              <a:off x="7437807" y="2513668"/>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97" name="Freeform 582">
              <a:extLst>
                <a:ext uri="{FF2B5EF4-FFF2-40B4-BE49-F238E27FC236}">
                  <a16:creationId xmlns:a16="http://schemas.microsoft.com/office/drawing/2014/main" id="{BAF4C446-5C13-0FF9-A7C4-61987103AA5B}"/>
                </a:ext>
              </a:extLst>
            </p:cNvPr>
            <p:cNvSpPr/>
            <p:nvPr/>
          </p:nvSpPr>
          <p:spPr>
            <a:xfrm>
              <a:off x="7475388" y="2488373"/>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98" name="Freeform 583">
              <a:extLst>
                <a:ext uri="{FF2B5EF4-FFF2-40B4-BE49-F238E27FC236}">
                  <a16:creationId xmlns:a16="http://schemas.microsoft.com/office/drawing/2014/main" id="{0EF14285-66A8-DDDC-ABDA-22B847461484}"/>
                </a:ext>
              </a:extLst>
            </p:cNvPr>
            <p:cNvSpPr/>
            <p:nvPr/>
          </p:nvSpPr>
          <p:spPr>
            <a:xfrm>
              <a:off x="7458847" y="2513668"/>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199" name="Freeform 584">
              <a:extLst>
                <a:ext uri="{FF2B5EF4-FFF2-40B4-BE49-F238E27FC236}">
                  <a16:creationId xmlns:a16="http://schemas.microsoft.com/office/drawing/2014/main" id="{D400203C-D1E6-B70F-4122-5316E5832C81}"/>
                </a:ext>
              </a:extLst>
            </p:cNvPr>
            <p:cNvSpPr/>
            <p:nvPr/>
          </p:nvSpPr>
          <p:spPr>
            <a:xfrm>
              <a:off x="7496439" y="2488373"/>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00" name="Freeform 585">
              <a:extLst>
                <a:ext uri="{FF2B5EF4-FFF2-40B4-BE49-F238E27FC236}">
                  <a16:creationId xmlns:a16="http://schemas.microsoft.com/office/drawing/2014/main" id="{86879212-AB7C-6026-7D71-E0D99393C1CA}"/>
                </a:ext>
              </a:extLst>
            </p:cNvPr>
            <p:cNvSpPr/>
            <p:nvPr/>
          </p:nvSpPr>
          <p:spPr>
            <a:xfrm>
              <a:off x="7472880" y="2513668"/>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01" name="Freeform 586">
              <a:extLst>
                <a:ext uri="{FF2B5EF4-FFF2-40B4-BE49-F238E27FC236}">
                  <a16:creationId xmlns:a16="http://schemas.microsoft.com/office/drawing/2014/main" id="{E7DD9331-ED5F-7BBE-93C1-FD8E88C126A7}"/>
                </a:ext>
              </a:extLst>
            </p:cNvPr>
            <p:cNvSpPr/>
            <p:nvPr/>
          </p:nvSpPr>
          <p:spPr>
            <a:xfrm>
              <a:off x="7510462" y="2488373"/>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02" name="Freeform 587">
              <a:extLst>
                <a:ext uri="{FF2B5EF4-FFF2-40B4-BE49-F238E27FC236}">
                  <a16:creationId xmlns:a16="http://schemas.microsoft.com/office/drawing/2014/main" id="{AD7B40E2-4C63-14F5-A8B2-20A20C8EF287}"/>
                </a:ext>
              </a:extLst>
            </p:cNvPr>
            <p:cNvSpPr/>
            <p:nvPr/>
          </p:nvSpPr>
          <p:spPr>
            <a:xfrm>
              <a:off x="7521987" y="2513668"/>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03" name="Freeform 588">
              <a:extLst>
                <a:ext uri="{FF2B5EF4-FFF2-40B4-BE49-F238E27FC236}">
                  <a16:creationId xmlns:a16="http://schemas.microsoft.com/office/drawing/2014/main" id="{F148BA86-487F-1BFF-7C7B-F49571CEFCC3}"/>
                </a:ext>
              </a:extLst>
            </p:cNvPr>
            <p:cNvSpPr/>
            <p:nvPr/>
          </p:nvSpPr>
          <p:spPr>
            <a:xfrm>
              <a:off x="7559568" y="2488373"/>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04" name="Freeform 589">
              <a:extLst>
                <a:ext uri="{FF2B5EF4-FFF2-40B4-BE49-F238E27FC236}">
                  <a16:creationId xmlns:a16="http://schemas.microsoft.com/office/drawing/2014/main" id="{D4BA15BA-1979-0CC9-C386-25E85DA20C5C}"/>
                </a:ext>
              </a:extLst>
            </p:cNvPr>
            <p:cNvSpPr/>
            <p:nvPr/>
          </p:nvSpPr>
          <p:spPr>
            <a:xfrm>
              <a:off x="7564087" y="253413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05" name="Freeform 590">
              <a:extLst>
                <a:ext uri="{FF2B5EF4-FFF2-40B4-BE49-F238E27FC236}">
                  <a16:creationId xmlns:a16="http://schemas.microsoft.com/office/drawing/2014/main" id="{8AAF34B8-6B5F-7C3E-884F-E14153A4DE9A}"/>
                </a:ext>
              </a:extLst>
            </p:cNvPr>
            <p:cNvSpPr/>
            <p:nvPr/>
          </p:nvSpPr>
          <p:spPr>
            <a:xfrm>
              <a:off x="7601669" y="2508842"/>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06" name="Freeform 591">
              <a:extLst>
                <a:ext uri="{FF2B5EF4-FFF2-40B4-BE49-F238E27FC236}">
                  <a16:creationId xmlns:a16="http://schemas.microsoft.com/office/drawing/2014/main" id="{B908E998-EC9C-B1BE-03E7-3C4CDF351D2C}"/>
                </a:ext>
              </a:extLst>
            </p:cNvPr>
            <p:cNvSpPr/>
            <p:nvPr/>
          </p:nvSpPr>
          <p:spPr>
            <a:xfrm>
              <a:off x="7578110" y="253413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07" name="Freeform 592">
              <a:extLst>
                <a:ext uri="{FF2B5EF4-FFF2-40B4-BE49-F238E27FC236}">
                  <a16:creationId xmlns:a16="http://schemas.microsoft.com/office/drawing/2014/main" id="{E41260A7-99CA-F0C0-04DA-4F8A744BE80D}"/>
                </a:ext>
              </a:extLst>
            </p:cNvPr>
            <p:cNvSpPr/>
            <p:nvPr/>
          </p:nvSpPr>
          <p:spPr>
            <a:xfrm>
              <a:off x="7615692" y="2508842"/>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08" name="Freeform 593">
              <a:extLst>
                <a:ext uri="{FF2B5EF4-FFF2-40B4-BE49-F238E27FC236}">
                  <a16:creationId xmlns:a16="http://schemas.microsoft.com/office/drawing/2014/main" id="{3B3BCCE9-3022-B782-B0BE-ED13EA17E3D1}"/>
                </a:ext>
              </a:extLst>
            </p:cNvPr>
            <p:cNvSpPr/>
            <p:nvPr/>
          </p:nvSpPr>
          <p:spPr>
            <a:xfrm>
              <a:off x="7599161" y="253413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09" name="Freeform 594">
              <a:extLst>
                <a:ext uri="{FF2B5EF4-FFF2-40B4-BE49-F238E27FC236}">
                  <a16:creationId xmlns:a16="http://schemas.microsoft.com/office/drawing/2014/main" id="{8FC8B254-913F-D740-8514-51426493D1FB}"/>
                </a:ext>
              </a:extLst>
            </p:cNvPr>
            <p:cNvSpPr/>
            <p:nvPr/>
          </p:nvSpPr>
          <p:spPr>
            <a:xfrm>
              <a:off x="7636742" y="2508842"/>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10" name="Freeform 595">
              <a:extLst>
                <a:ext uri="{FF2B5EF4-FFF2-40B4-BE49-F238E27FC236}">
                  <a16:creationId xmlns:a16="http://schemas.microsoft.com/office/drawing/2014/main" id="{6D931C11-7FA9-876A-761E-4A0A47F23349}"/>
                </a:ext>
              </a:extLst>
            </p:cNvPr>
            <p:cNvSpPr/>
            <p:nvPr/>
          </p:nvSpPr>
          <p:spPr>
            <a:xfrm>
              <a:off x="7599161" y="2534136"/>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11" name="Freeform 596">
              <a:extLst>
                <a:ext uri="{FF2B5EF4-FFF2-40B4-BE49-F238E27FC236}">
                  <a16:creationId xmlns:a16="http://schemas.microsoft.com/office/drawing/2014/main" id="{7B7A9078-9B8F-DA1F-A754-E52854B3118F}"/>
                </a:ext>
              </a:extLst>
            </p:cNvPr>
            <p:cNvSpPr/>
            <p:nvPr/>
          </p:nvSpPr>
          <p:spPr>
            <a:xfrm>
              <a:off x="7636742" y="2508842"/>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12" name="Freeform 597">
              <a:extLst>
                <a:ext uri="{FF2B5EF4-FFF2-40B4-BE49-F238E27FC236}">
                  <a16:creationId xmlns:a16="http://schemas.microsoft.com/office/drawing/2014/main" id="{1E5D3FAC-F4A9-BD37-E2E3-50864D19B682}"/>
                </a:ext>
              </a:extLst>
            </p:cNvPr>
            <p:cNvSpPr/>
            <p:nvPr/>
          </p:nvSpPr>
          <p:spPr>
            <a:xfrm>
              <a:off x="7613194" y="255516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13" name="Freeform 598">
              <a:extLst>
                <a:ext uri="{FF2B5EF4-FFF2-40B4-BE49-F238E27FC236}">
                  <a16:creationId xmlns:a16="http://schemas.microsoft.com/office/drawing/2014/main" id="{A78F3320-8671-1F2D-41EC-076DF3060B72}"/>
                </a:ext>
              </a:extLst>
            </p:cNvPr>
            <p:cNvSpPr/>
            <p:nvPr/>
          </p:nvSpPr>
          <p:spPr>
            <a:xfrm>
              <a:off x="7650775" y="25298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14" name="Freeform 599">
              <a:extLst>
                <a:ext uri="{FF2B5EF4-FFF2-40B4-BE49-F238E27FC236}">
                  <a16:creationId xmlns:a16="http://schemas.microsoft.com/office/drawing/2014/main" id="{453F0221-5558-8D14-1842-D5411A3369A7}"/>
                </a:ext>
              </a:extLst>
            </p:cNvPr>
            <p:cNvSpPr/>
            <p:nvPr/>
          </p:nvSpPr>
          <p:spPr>
            <a:xfrm>
              <a:off x="7620211" y="255516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15" name="Freeform 600">
              <a:extLst>
                <a:ext uri="{FF2B5EF4-FFF2-40B4-BE49-F238E27FC236}">
                  <a16:creationId xmlns:a16="http://schemas.microsoft.com/office/drawing/2014/main" id="{58677CCE-0355-4AF0-6A03-947B211AF941}"/>
                </a:ext>
              </a:extLst>
            </p:cNvPr>
            <p:cNvSpPr/>
            <p:nvPr/>
          </p:nvSpPr>
          <p:spPr>
            <a:xfrm>
              <a:off x="7657792" y="25298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16" name="Freeform 601">
              <a:extLst>
                <a:ext uri="{FF2B5EF4-FFF2-40B4-BE49-F238E27FC236}">
                  <a16:creationId xmlns:a16="http://schemas.microsoft.com/office/drawing/2014/main" id="{B61423BC-C9F1-BE6F-B3A8-56F6CC3DBE78}"/>
                </a:ext>
              </a:extLst>
            </p:cNvPr>
            <p:cNvSpPr/>
            <p:nvPr/>
          </p:nvSpPr>
          <p:spPr>
            <a:xfrm>
              <a:off x="7655284" y="255516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17" name="Freeform 602">
              <a:extLst>
                <a:ext uri="{FF2B5EF4-FFF2-40B4-BE49-F238E27FC236}">
                  <a16:creationId xmlns:a16="http://schemas.microsoft.com/office/drawing/2014/main" id="{857BCD4A-AD01-02C3-CBFE-3E7868CD2A80}"/>
                </a:ext>
              </a:extLst>
            </p:cNvPr>
            <p:cNvSpPr/>
            <p:nvPr/>
          </p:nvSpPr>
          <p:spPr>
            <a:xfrm>
              <a:off x="7692865" y="25298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18" name="Freeform 603">
              <a:extLst>
                <a:ext uri="{FF2B5EF4-FFF2-40B4-BE49-F238E27FC236}">
                  <a16:creationId xmlns:a16="http://schemas.microsoft.com/office/drawing/2014/main" id="{6591C08F-2296-BFE9-E939-0B9C27C2110B}"/>
                </a:ext>
              </a:extLst>
            </p:cNvPr>
            <p:cNvSpPr/>
            <p:nvPr/>
          </p:nvSpPr>
          <p:spPr>
            <a:xfrm>
              <a:off x="7662301" y="255516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19" name="Freeform 604">
              <a:extLst>
                <a:ext uri="{FF2B5EF4-FFF2-40B4-BE49-F238E27FC236}">
                  <a16:creationId xmlns:a16="http://schemas.microsoft.com/office/drawing/2014/main" id="{AE689CFB-1A24-0A92-84E0-FFACB3CD54A5}"/>
                </a:ext>
              </a:extLst>
            </p:cNvPr>
            <p:cNvSpPr/>
            <p:nvPr/>
          </p:nvSpPr>
          <p:spPr>
            <a:xfrm>
              <a:off x="7699882" y="25298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20" name="Freeform 605">
              <a:extLst>
                <a:ext uri="{FF2B5EF4-FFF2-40B4-BE49-F238E27FC236}">
                  <a16:creationId xmlns:a16="http://schemas.microsoft.com/office/drawing/2014/main" id="{5CEED359-36AF-C46F-22BD-CB55CB47FBC8}"/>
                </a:ext>
              </a:extLst>
            </p:cNvPr>
            <p:cNvSpPr/>
            <p:nvPr/>
          </p:nvSpPr>
          <p:spPr>
            <a:xfrm>
              <a:off x="7662301" y="255516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21" name="Freeform 606">
              <a:extLst>
                <a:ext uri="{FF2B5EF4-FFF2-40B4-BE49-F238E27FC236}">
                  <a16:creationId xmlns:a16="http://schemas.microsoft.com/office/drawing/2014/main" id="{BA180E9D-636E-C0F3-62A2-F39660A08959}"/>
                </a:ext>
              </a:extLst>
            </p:cNvPr>
            <p:cNvSpPr/>
            <p:nvPr/>
          </p:nvSpPr>
          <p:spPr>
            <a:xfrm>
              <a:off x="7699882" y="25298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22" name="Freeform 607">
              <a:extLst>
                <a:ext uri="{FF2B5EF4-FFF2-40B4-BE49-F238E27FC236}">
                  <a16:creationId xmlns:a16="http://schemas.microsoft.com/office/drawing/2014/main" id="{2C858EDD-884E-1101-4EA1-0E1AB63A6B8D}"/>
                </a:ext>
              </a:extLst>
            </p:cNvPr>
            <p:cNvSpPr/>
            <p:nvPr/>
          </p:nvSpPr>
          <p:spPr>
            <a:xfrm>
              <a:off x="7669317" y="255516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23" name="Freeform 608">
              <a:extLst>
                <a:ext uri="{FF2B5EF4-FFF2-40B4-BE49-F238E27FC236}">
                  <a16:creationId xmlns:a16="http://schemas.microsoft.com/office/drawing/2014/main" id="{795CB344-6054-EF8F-E521-6B29FB2F8A94}"/>
                </a:ext>
              </a:extLst>
            </p:cNvPr>
            <p:cNvSpPr/>
            <p:nvPr/>
          </p:nvSpPr>
          <p:spPr>
            <a:xfrm>
              <a:off x="7706899" y="25298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24" name="Freeform 609">
              <a:extLst>
                <a:ext uri="{FF2B5EF4-FFF2-40B4-BE49-F238E27FC236}">
                  <a16:creationId xmlns:a16="http://schemas.microsoft.com/office/drawing/2014/main" id="{BD0D110B-BA46-A85E-2DD0-C5FE972541B6}"/>
                </a:ext>
              </a:extLst>
            </p:cNvPr>
            <p:cNvSpPr/>
            <p:nvPr/>
          </p:nvSpPr>
          <p:spPr>
            <a:xfrm>
              <a:off x="7676334" y="255516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25" name="Freeform 610">
              <a:extLst>
                <a:ext uri="{FF2B5EF4-FFF2-40B4-BE49-F238E27FC236}">
                  <a16:creationId xmlns:a16="http://schemas.microsoft.com/office/drawing/2014/main" id="{1D705372-0E50-6C07-B66F-1F8C81234D66}"/>
                </a:ext>
              </a:extLst>
            </p:cNvPr>
            <p:cNvSpPr/>
            <p:nvPr/>
          </p:nvSpPr>
          <p:spPr>
            <a:xfrm>
              <a:off x="7713916" y="25298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26" name="Freeform 611">
              <a:extLst>
                <a:ext uri="{FF2B5EF4-FFF2-40B4-BE49-F238E27FC236}">
                  <a16:creationId xmlns:a16="http://schemas.microsoft.com/office/drawing/2014/main" id="{AF0C3BFF-EFB4-418C-B68D-3D0F42BA09F4}"/>
                </a:ext>
              </a:extLst>
            </p:cNvPr>
            <p:cNvSpPr/>
            <p:nvPr/>
          </p:nvSpPr>
          <p:spPr>
            <a:xfrm>
              <a:off x="7683340" y="2555165"/>
              <a:ext cx="75173" cy="10583"/>
            </a:xfrm>
            <a:custGeom>
              <a:avLst/>
              <a:gdLst>
                <a:gd name="connsiteX0" fmla="*/ 0 w 75173"/>
                <a:gd name="connsiteY0" fmla="*/ 0 h 10583"/>
                <a:gd name="connsiteX1" fmla="*/ 75174 w 75173"/>
                <a:gd name="connsiteY1" fmla="*/ 0 h 10583"/>
              </a:gdLst>
              <a:ahLst/>
              <a:cxnLst>
                <a:cxn ang="0">
                  <a:pos x="connsiteX0" y="connsiteY0"/>
                </a:cxn>
                <a:cxn ang="0">
                  <a:pos x="connsiteX1" y="connsiteY1"/>
                </a:cxn>
              </a:cxnLst>
              <a:rect l="l" t="t" r="r" b="b"/>
              <a:pathLst>
                <a:path w="75173" h="10583">
                  <a:moveTo>
                    <a:pt x="0" y="0"/>
                  </a:moveTo>
                  <a:lnTo>
                    <a:pt x="75174"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27" name="Freeform 612">
              <a:extLst>
                <a:ext uri="{FF2B5EF4-FFF2-40B4-BE49-F238E27FC236}">
                  <a16:creationId xmlns:a16="http://schemas.microsoft.com/office/drawing/2014/main" id="{564E694F-D13D-695E-157C-35DBAC45C983}"/>
                </a:ext>
              </a:extLst>
            </p:cNvPr>
            <p:cNvSpPr/>
            <p:nvPr/>
          </p:nvSpPr>
          <p:spPr>
            <a:xfrm>
              <a:off x="7720922" y="25298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28" name="Freeform 613">
              <a:extLst>
                <a:ext uri="{FF2B5EF4-FFF2-40B4-BE49-F238E27FC236}">
                  <a16:creationId xmlns:a16="http://schemas.microsoft.com/office/drawing/2014/main" id="{5D333DBD-E399-63BF-7629-07CD4EE2D3EC}"/>
                </a:ext>
              </a:extLst>
            </p:cNvPr>
            <p:cNvSpPr/>
            <p:nvPr/>
          </p:nvSpPr>
          <p:spPr>
            <a:xfrm>
              <a:off x="7683340" y="2555165"/>
              <a:ext cx="75173" cy="10583"/>
            </a:xfrm>
            <a:custGeom>
              <a:avLst/>
              <a:gdLst>
                <a:gd name="connsiteX0" fmla="*/ 0 w 75173"/>
                <a:gd name="connsiteY0" fmla="*/ 0 h 10583"/>
                <a:gd name="connsiteX1" fmla="*/ 75174 w 75173"/>
                <a:gd name="connsiteY1" fmla="*/ 0 h 10583"/>
              </a:gdLst>
              <a:ahLst/>
              <a:cxnLst>
                <a:cxn ang="0">
                  <a:pos x="connsiteX0" y="connsiteY0"/>
                </a:cxn>
                <a:cxn ang="0">
                  <a:pos x="connsiteX1" y="connsiteY1"/>
                </a:cxn>
              </a:cxnLst>
              <a:rect l="l" t="t" r="r" b="b"/>
              <a:pathLst>
                <a:path w="75173" h="10583">
                  <a:moveTo>
                    <a:pt x="0" y="0"/>
                  </a:moveTo>
                  <a:lnTo>
                    <a:pt x="75174"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29" name="Freeform 614">
              <a:extLst>
                <a:ext uri="{FF2B5EF4-FFF2-40B4-BE49-F238E27FC236}">
                  <a16:creationId xmlns:a16="http://schemas.microsoft.com/office/drawing/2014/main" id="{C11E93FA-57B3-AB9F-7B25-BDAD15FD32E6}"/>
                </a:ext>
              </a:extLst>
            </p:cNvPr>
            <p:cNvSpPr/>
            <p:nvPr/>
          </p:nvSpPr>
          <p:spPr>
            <a:xfrm>
              <a:off x="7720922" y="25298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30" name="Freeform 615">
              <a:extLst>
                <a:ext uri="{FF2B5EF4-FFF2-40B4-BE49-F238E27FC236}">
                  <a16:creationId xmlns:a16="http://schemas.microsoft.com/office/drawing/2014/main" id="{9D8663AA-FDA0-A782-4980-B3D4019B97B9}"/>
                </a:ext>
              </a:extLst>
            </p:cNvPr>
            <p:cNvSpPr/>
            <p:nvPr/>
          </p:nvSpPr>
          <p:spPr>
            <a:xfrm>
              <a:off x="7704391" y="255516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31" name="Freeform 616">
              <a:extLst>
                <a:ext uri="{FF2B5EF4-FFF2-40B4-BE49-F238E27FC236}">
                  <a16:creationId xmlns:a16="http://schemas.microsoft.com/office/drawing/2014/main" id="{FA11CC92-39FF-31E1-2571-D65CE6F253D2}"/>
                </a:ext>
              </a:extLst>
            </p:cNvPr>
            <p:cNvSpPr/>
            <p:nvPr/>
          </p:nvSpPr>
          <p:spPr>
            <a:xfrm>
              <a:off x="7741972" y="25298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32" name="Freeform 617">
              <a:extLst>
                <a:ext uri="{FF2B5EF4-FFF2-40B4-BE49-F238E27FC236}">
                  <a16:creationId xmlns:a16="http://schemas.microsoft.com/office/drawing/2014/main" id="{83C07D4B-29B0-BC57-52C7-B73F533374AF}"/>
                </a:ext>
              </a:extLst>
            </p:cNvPr>
            <p:cNvSpPr/>
            <p:nvPr/>
          </p:nvSpPr>
          <p:spPr>
            <a:xfrm>
              <a:off x="7718424" y="255516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33" name="Freeform 618">
              <a:extLst>
                <a:ext uri="{FF2B5EF4-FFF2-40B4-BE49-F238E27FC236}">
                  <a16:creationId xmlns:a16="http://schemas.microsoft.com/office/drawing/2014/main" id="{49145752-52C8-0380-D4DC-F89A591BBB7E}"/>
                </a:ext>
              </a:extLst>
            </p:cNvPr>
            <p:cNvSpPr/>
            <p:nvPr/>
          </p:nvSpPr>
          <p:spPr>
            <a:xfrm>
              <a:off x="7756006" y="25298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34" name="Freeform 619">
              <a:extLst>
                <a:ext uri="{FF2B5EF4-FFF2-40B4-BE49-F238E27FC236}">
                  <a16:creationId xmlns:a16="http://schemas.microsoft.com/office/drawing/2014/main" id="{B92BC0CB-FECC-2FFF-28BE-8476144D81CD}"/>
                </a:ext>
              </a:extLst>
            </p:cNvPr>
            <p:cNvSpPr/>
            <p:nvPr/>
          </p:nvSpPr>
          <p:spPr>
            <a:xfrm>
              <a:off x="7725441" y="255516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35" name="Freeform 620">
              <a:extLst>
                <a:ext uri="{FF2B5EF4-FFF2-40B4-BE49-F238E27FC236}">
                  <a16:creationId xmlns:a16="http://schemas.microsoft.com/office/drawing/2014/main" id="{AFEB1D8A-7B00-F91F-F2B3-6E0BEB16B002}"/>
                </a:ext>
              </a:extLst>
            </p:cNvPr>
            <p:cNvSpPr/>
            <p:nvPr/>
          </p:nvSpPr>
          <p:spPr>
            <a:xfrm>
              <a:off x="7763022" y="25298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36" name="Freeform 621">
              <a:extLst>
                <a:ext uri="{FF2B5EF4-FFF2-40B4-BE49-F238E27FC236}">
                  <a16:creationId xmlns:a16="http://schemas.microsoft.com/office/drawing/2014/main" id="{1B9B305F-587B-840B-4339-665B4D8F8778}"/>
                </a:ext>
              </a:extLst>
            </p:cNvPr>
            <p:cNvSpPr/>
            <p:nvPr/>
          </p:nvSpPr>
          <p:spPr>
            <a:xfrm>
              <a:off x="7753497" y="255516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37" name="Freeform 622">
              <a:extLst>
                <a:ext uri="{FF2B5EF4-FFF2-40B4-BE49-F238E27FC236}">
                  <a16:creationId xmlns:a16="http://schemas.microsoft.com/office/drawing/2014/main" id="{9CE7EF33-ED64-EB3E-71CA-7AFE25175035}"/>
                </a:ext>
              </a:extLst>
            </p:cNvPr>
            <p:cNvSpPr/>
            <p:nvPr/>
          </p:nvSpPr>
          <p:spPr>
            <a:xfrm>
              <a:off x="7791079" y="25298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38" name="Freeform 623">
              <a:extLst>
                <a:ext uri="{FF2B5EF4-FFF2-40B4-BE49-F238E27FC236}">
                  <a16:creationId xmlns:a16="http://schemas.microsoft.com/office/drawing/2014/main" id="{95DDCD9D-DF76-DA96-008F-48A7B837795C}"/>
                </a:ext>
              </a:extLst>
            </p:cNvPr>
            <p:cNvSpPr/>
            <p:nvPr/>
          </p:nvSpPr>
          <p:spPr>
            <a:xfrm>
              <a:off x="7795587" y="255516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39" name="Freeform 624">
              <a:extLst>
                <a:ext uri="{FF2B5EF4-FFF2-40B4-BE49-F238E27FC236}">
                  <a16:creationId xmlns:a16="http://schemas.microsoft.com/office/drawing/2014/main" id="{982B87C0-AA7C-0C0B-28BA-2135519EE251}"/>
                </a:ext>
              </a:extLst>
            </p:cNvPr>
            <p:cNvSpPr/>
            <p:nvPr/>
          </p:nvSpPr>
          <p:spPr>
            <a:xfrm>
              <a:off x="7833169" y="25298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40" name="Freeform 625">
              <a:extLst>
                <a:ext uri="{FF2B5EF4-FFF2-40B4-BE49-F238E27FC236}">
                  <a16:creationId xmlns:a16="http://schemas.microsoft.com/office/drawing/2014/main" id="{1F56A1E3-17AF-45F3-8858-83C151B390A0}"/>
                </a:ext>
              </a:extLst>
            </p:cNvPr>
            <p:cNvSpPr/>
            <p:nvPr/>
          </p:nvSpPr>
          <p:spPr>
            <a:xfrm>
              <a:off x="7802604" y="255516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41" name="Freeform 626">
              <a:extLst>
                <a:ext uri="{FF2B5EF4-FFF2-40B4-BE49-F238E27FC236}">
                  <a16:creationId xmlns:a16="http://schemas.microsoft.com/office/drawing/2014/main" id="{94564350-8492-3626-0983-37F2425A73C5}"/>
                </a:ext>
              </a:extLst>
            </p:cNvPr>
            <p:cNvSpPr/>
            <p:nvPr/>
          </p:nvSpPr>
          <p:spPr>
            <a:xfrm>
              <a:off x="7840185" y="25298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42" name="Freeform 627">
              <a:extLst>
                <a:ext uri="{FF2B5EF4-FFF2-40B4-BE49-F238E27FC236}">
                  <a16:creationId xmlns:a16="http://schemas.microsoft.com/office/drawing/2014/main" id="{3E1C30B7-67B4-0350-6D4B-E8278E0E0D5E}"/>
                </a:ext>
              </a:extLst>
            </p:cNvPr>
            <p:cNvSpPr/>
            <p:nvPr/>
          </p:nvSpPr>
          <p:spPr>
            <a:xfrm>
              <a:off x="7816637" y="255516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43" name="Freeform 628">
              <a:extLst>
                <a:ext uri="{FF2B5EF4-FFF2-40B4-BE49-F238E27FC236}">
                  <a16:creationId xmlns:a16="http://schemas.microsoft.com/office/drawing/2014/main" id="{10DB17E5-A1EA-B10B-6772-2FC2167FDC79}"/>
                </a:ext>
              </a:extLst>
            </p:cNvPr>
            <p:cNvSpPr/>
            <p:nvPr/>
          </p:nvSpPr>
          <p:spPr>
            <a:xfrm>
              <a:off x="7854219" y="25298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44" name="Freeform 629">
              <a:extLst>
                <a:ext uri="{FF2B5EF4-FFF2-40B4-BE49-F238E27FC236}">
                  <a16:creationId xmlns:a16="http://schemas.microsoft.com/office/drawing/2014/main" id="{1EAB0923-F65C-69AA-538F-E54BD2A09E97}"/>
                </a:ext>
              </a:extLst>
            </p:cNvPr>
            <p:cNvSpPr/>
            <p:nvPr/>
          </p:nvSpPr>
          <p:spPr>
            <a:xfrm>
              <a:off x="7865744" y="2580014"/>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45" name="Freeform 630">
              <a:extLst>
                <a:ext uri="{FF2B5EF4-FFF2-40B4-BE49-F238E27FC236}">
                  <a16:creationId xmlns:a16="http://schemas.microsoft.com/office/drawing/2014/main" id="{19013D93-50F0-52D2-6A8F-A385CD1985BB}"/>
                </a:ext>
              </a:extLst>
            </p:cNvPr>
            <p:cNvSpPr/>
            <p:nvPr/>
          </p:nvSpPr>
          <p:spPr>
            <a:xfrm>
              <a:off x="7903326" y="255471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46" name="Freeform 631">
              <a:extLst>
                <a:ext uri="{FF2B5EF4-FFF2-40B4-BE49-F238E27FC236}">
                  <a16:creationId xmlns:a16="http://schemas.microsoft.com/office/drawing/2014/main" id="{7D04296B-333E-4C3A-4B2E-A3414429C610}"/>
                </a:ext>
              </a:extLst>
            </p:cNvPr>
            <p:cNvSpPr/>
            <p:nvPr/>
          </p:nvSpPr>
          <p:spPr>
            <a:xfrm>
              <a:off x="7893801" y="2580014"/>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47" name="Freeform 632">
              <a:extLst>
                <a:ext uri="{FF2B5EF4-FFF2-40B4-BE49-F238E27FC236}">
                  <a16:creationId xmlns:a16="http://schemas.microsoft.com/office/drawing/2014/main" id="{B3AAFA42-50CC-4F04-BB79-EE4F0D4BFE8F}"/>
                </a:ext>
              </a:extLst>
            </p:cNvPr>
            <p:cNvSpPr/>
            <p:nvPr/>
          </p:nvSpPr>
          <p:spPr>
            <a:xfrm>
              <a:off x="7931393" y="255471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48" name="Freeform 633">
              <a:extLst>
                <a:ext uri="{FF2B5EF4-FFF2-40B4-BE49-F238E27FC236}">
                  <a16:creationId xmlns:a16="http://schemas.microsoft.com/office/drawing/2014/main" id="{7744CB71-2DB7-AC7E-0211-3584A014CE25}"/>
                </a:ext>
              </a:extLst>
            </p:cNvPr>
            <p:cNvSpPr/>
            <p:nvPr/>
          </p:nvSpPr>
          <p:spPr>
            <a:xfrm>
              <a:off x="7900817" y="2605425"/>
              <a:ext cx="75173" cy="10583"/>
            </a:xfrm>
            <a:custGeom>
              <a:avLst/>
              <a:gdLst>
                <a:gd name="connsiteX0" fmla="*/ 0 w 75173"/>
                <a:gd name="connsiteY0" fmla="*/ 0 h 10583"/>
                <a:gd name="connsiteX1" fmla="*/ 75174 w 75173"/>
                <a:gd name="connsiteY1" fmla="*/ 0 h 10583"/>
              </a:gdLst>
              <a:ahLst/>
              <a:cxnLst>
                <a:cxn ang="0">
                  <a:pos x="connsiteX0" y="connsiteY0"/>
                </a:cxn>
                <a:cxn ang="0">
                  <a:pos x="connsiteX1" y="connsiteY1"/>
                </a:cxn>
              </a:cxnLst>
              <a:rect l="l" t="t" r="r" b="b"/>
              <a:pathLst>
                <a:path w="75173" h="10583">
                  <a:moveTo>
                    <a:pt x="0" y="0"/>
                  </a:moveTo>
                  <a:lnTo>
                    <a:pt x="75174"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49" name="Freeform 634">
              <a:extLst>
                <a:ext uri="{FF2B5EF4-FFF2-40B4-BE49-F238E27FC236}">
                  <a16:creationId xmlns:a16="http://schemas.microsoft.com/office/drawing/2014/main" id="{886C19AA-1F1B-8B15-4CDA-931AEDF33CBB}"/>
                </a:ext>
              </a:extLst>
            </p:cNvPr>
            <p:cNvSpPr/>
            <p:nvPr/>
          </p:nvSpPr>
          <p:spPr>
            <a:xfrm>
              <a:off x="7938399" y="258012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50" name="Freeform 635">
              <a:extLst>
                <a:ext uri="{FF2B5EF4-FFF2-40B4-BE49-F238E27FC236}">
                  <a16:creationId xmlns:a16="http://schemas.microsoft.com/office/drawing/2014/main" id="{B6F7F837-19DC-0A9F-7E44-F6FD4FA63C9D}"/>
                </a:ext>
              </a:extLst>
            </p:cNvPr>
            <p:cNvSpPr/>
            <p:nvPr/>
          </p:nvSpPr>
          <p:spPr>
            <a:xfrm>
              <a:off x="7900817" y="2605425"/>
              <a:ext cx="75173" cy="10583"/>
            </a:xfrm>
            <a:custGeom>
              <a:avLst/>
              <a:gdLst>
                <a:gd name="connsiteX0" fmla="*/ 0 w 75173"/>
                <a:gd name="connsiteY0" fmla="*/ 0 h 10583"/>
                <a:gd name="connsiteX1" fmla="*/ 75174 w 75173"/>
                <a:gd name="connsiteY1" fmla="*/ 0 h 10583"/>
              </a:gdLst>
              <a:ahLst/>
              <a:cxnLst>
                <a:cxn ang="0">
                  <a:pos x="connsiteX0" y="connsiteY0"/>
                </a:cxn>
                <a:cxn ang="0">
                  <a:pos x="connsiteX1" y="connsiteY1"/>
                </a:cxn>
              </a:cxnLst>
              <a:rect l="l" t="t" r="r" b="b"/>
              <a:pathLst>
                <a:path w="75173" h="10583">
                  <a:moveTo>
                    <a:pt x="0" y="0"/>
                  </a:moveTo>
                  <a:lnTo>
                    <a:pt x="75174"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51" name="Freeform 636">
              <a:extLst>
                <a:ext uri="{FF2B5EF4-FFF2-40B4-BE49-F238E27FC236}">
                  <a16:creationId xmlns:a16="http://schemas.microsoft.com/office/drawing/2014/main" id="{1D8C2ADF-72F6-C93D-50E6-469C13849CDB}"/>
                </a:ext>
              </a:extLst>
            </p:cNvPr>
            <p:cNvSpPr/>
            <p:nvPr/>
          </p:nvSpPr>
          <p:spPr>
            <a:xfrm>
              <a:off x="7938399" y="258012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52" name="Freeform 637">
              <a:extLst>
                <a:ext uri="{FF2B5EF4-FFF2-40B4-BE49-F238E27FC236}">
                  <a16:creationId xmlns:a16="http://schemas.microsoft.com/office/drawing/2014/main" id="{34565E31-EF4E-904E-87FC-E26342DB4E78}"/>
                </a:ext>
              </a:extLst>
            </p:cNvPr>
            <p:cNvSpPr/>
            <p:nvPr/>
          </p:nvSpPr>
          <p:spPr>
            <a:xfrm>
              <a:off x="7900817" y="2605425"/>
              <a:ext cx="75173" cy="10583"/>
            </a:xfrm>
            <a:custGeom>
              <a:avLst/>
              <a:gdLst>
                <a:gd name="connsiteX0" fmla="*/ 0 w 75173"/>
                <a:gd name="connsiteY0" fmla="*/ 0 h 10583"/>
                <a:gd name="connsiteX1" fmla="*/ 75174 w 75173"/>
                <a:gd name="connsiteY1" fmla="*/ 0 h 10583"/>
              </a:gdLst>
              <a:ahLst/>
              <a:cxnLst>
                <a:cxn ang="0">
                  <a:pos x="connsiteX0" y="connsiteY0"/>
                </a:cxn>
                <a:cxn ang="0">
                  <a:pos x="connsiteX1" y="connsiteY1"/>
                </a:cxn>
              </a:cxnLst>
              <a:rect l="l" t="t" r="r" b="b"/>
              <a:pathLst>
                <a:path w="75173" h="10583">
                  <a:moveTo>
                    <a:pt x="0" y="0"/>
                  </a:moveTo>
                  <a:lnTo>
                    <a:pt x="75174"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53" name="Freeform 638">
              <a:extLst>
                <a:ext uri="{FF2B5EF4-FFF2-40B4-BE49-F238E27FC236}">
                  <a16:creationId xmlns:a16="http://schemas.microsoft.com/office/drawing/2014/main" id="{669B6FA6-BC3A-38E5-325E-28C1D0D685BB}"/>
                </a:ext>
              </a:extLst>
            </p:cNvPr>
            <p:cNvSpPr/>
            <p:nvPr/>
          </p:nvSpPr>
          <p:spPr>
            <a:xfrm>
              <a:off x="7938399" y="258012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54" name="Freeform 639">
              <a:extLst>
                <a:ext uri="{FF2B5EF4-FFF2-40B4-BE49-F238E27FC236}">
                  <a16:creationId xmlns:a16="http://schemas.microsoft.com/office/drawing/2014/main" id="{CEFEA507-3B40-E430-108E-6C8182EAB0CE}"/>
                </a:ext>
              </a:extLst>
            </p:cNvPr>
            <p:cNvSpPr/>
            <p:nvPr/>
          </p:nvSpPr>
          <p:spPr>
            <a:xfrm>
              <a:off x="7907834" y="260542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55" name="Freeform 640">
              <a:extLst>
                <a:ext uri="{FF2B5EF4-FFF2-40B4-BE49-F238E27FC236}">
                  <a16:creationId xmlns:a16="http://schemas.microsoft.com/office/drawing/2014/main" id="{7B0F6197-2D05-647D-1798-CA599AB26236}"/>
                </a:ext>
              </a:extLst>
            </p:cNvPr>
            <p:cNvSpPr/>
            <p:nvPr/>
          </p:nvSpPr>
          <p:spPr>
            <a:xfrm>
              <a:off x="7945415" y="258012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56" name="Freeform 641">
              <a:extLst>
                <a:ext uri="{FF2B5EF4-FFF2-40B4-BE49-F238E27FC236}">
                  <a16:creationId xmlns:a16="http://schemas.microsoft.com/office/drawing/2014/main" id="{CE8AB5D3-4752-5A27-D421-B1149FFEA7A7}"/>
                </a:ext>
              </a:extLst>
            </p:cNvPr>
            <p:cNvSpPr/>
            <p:nvPr/>
          </p:nvSpPr>
          <p:spPr>
            <a:xfrm>
              <a:off x="7942918" y="2631957"/>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57" name="Freeform 642">
              <a:extLst>
                <a:ext uri="{FF2B5EF4-FFF2-40B4-BE49-F238E27FC236}">
                  <a16:creationId xmlns:a16="http://schemas.microsoft.com/office/drawing/2014/main" id="{883AB887-A38D-198C-DCDF-B7308DF24E0F}"/>
                </a:ext>
              </a:extLst>
            </p:cNvPr>
            <p:cNvSpPr/>
            <p:nvPr/>
          </p:nvSpPr>
          <p:spPr>
            <a:xfrm>
              <a:off x="7980499" y="2606663"/>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58" name="Freeform 643">
              <a:extLst>
                <a:ext uri="{FF2B5EF4-FFF2-40B4-BE49-F238E27FC236}">
                  <a16:creationId xmlns:a16="http://schemas.microsoft.com/office/drawing/2014/main" id="{597E2809-17B6-ECCA-5446-47083D527944}"/>
                </a:ext>
              </a:extLst>
            </p:cNvPr>
            <p:cNvSpPr/>
            <p:nvPr/>
          </p:nvSpPr>
          <p:spPr>
            <a:xfrm>
              <a:off x="7956941" y="2631957"/>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59" name="Freeform 644">
              <a:extLst>
                <a:ext uri="{FF2B5EF4-FFF2-40B4-BE49-F238E27FC236}">
                  <a16:creationId xmlns:a16="http://schemas.microsoft.com/office/drawing/2014/main" id="{6B221442-9D08-0A05-47D7-2D479229D9DD}"/>
                </a:ext>
              </a:extLst>
            </p:cNvPr>
            <p:cNvSpPr/>
            <p:nvPr/>
          </p:nvSpPr>
          <p:spPr>
            <a:xfrm>
              <a:off x="7994522" y="2606663"/>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60" name="Freeform 645">
              <a:extLst>
                <a:ext uri="{FF2B5EF4-FFF2-40B4-BE49-F238E27FC236}">
                  <a16:creationId xmlns:a16="http://schemas.microsoft.com/office/drawing/2014/main" id="{B02FBBF2-8803-C152-BB7F-23B76976B2AD}"/>
                </a:ext>
              </a:extLst>
            </p:cNvPr>
            <p:cNvSpPr/>
            <p:nvPr/>
          </p:nvSpPr>
          <p:spPr>
            <a:xfrm>
              <a:off x="7985008" y="2631957"/>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61" name="Freeform 646">
              <a:extLst>
                <a:ext uri="{FF2B5EF4-FFF2-40B4-BE49-F238E27FC236}">
                  <a16:creationId xmlns:a16="http://schemas.microsoft.com/office/drawing/2014/main" id="{3AF67358-6940-DF72-576A-DDEABA4A140C}"/>
                </a:ext>
              </a:extLst>
            </p:cNvPr>
            <p:cNvSpPr/>
            <p:nvPr/>
          </p:nvSpPr>
          <p:spPr>
            <a:xfrm>
              <a:off x="8022589" y="2606663"/>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62" name="Freeform 647">
              <a:extLst>
                <a:ext uri="{FF2B5EF4-FFF2-40B4-BE49-F238E27FC236}">
                  <a16:creationId xmlns:a16="http://schemas.microsoft.com/office/drawing/2014/main" id="{6285E2F6-7155-975F-25E3-675347242646}"/>
                </a:ext>
              </a:extLst>
            </p:cNvPr>
            <p:cNvSpPr/>
            <p:nvPr/>
          </p:nvSpPr>
          <p:spPr>
            <a:xfrm>
              <a:off x="8020081" y="2687054"/>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63" name="Freeform 648">
              <a:extLst>
                <a:ext uri="{FF2B5EF4-FFF2-40B4-BE49-F238E27FC236}">
                  <a16:creationId xmlns:a16="http://schemas.microsoft.com/office/drawing/2014/main" id="{8828B97C-6B33-0A57-6D05-AFE980AFF81D}"/>
                </a:ext>
              </a:extLst>
            </p:cNvPr>
            <p:cNvSpPr/>
            <p:nvPr/>
          </p:nvSpPr>
          <p:spPr>
            <a:xfrm>
              <a:off x="8057662" y="26617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64" name="Freeform 649">
              <a:extLst>
                <a:ext uri="{FF2B5EF4-FFF2-40B4-BE49-F238E27FC236}">
                  <a16:creationId xmlns:a16="http://schemas.microsoft.com/office/drawing/2014/main" id="{0676A5AE-7EFB-F64A-121C-CD0F452F44B0}"/>
                </a:ext>
              </a:extLst>
            </p:cNvPr>
            <p:cNvSpPr/>
            <p:nvPr/>
          </p:nvSpPr>
          <p:spPr>
            <a:xfrm>
              <a:off x="8020081" y="2687054"/>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65" name="Freeform 650">
              <a:extLst>
                <a:ext uri="{FF2B5EF4-FFF2-40B4-BE49-F238E27FC236}">
                  <a16:creationId xmlns:a16="http://schemas.microsoft.com/office/drawing/2014/main" id="{C3F2E0A1-B28F-3D80-543C-3D28EFD7AB87}"/>
                </a:ext>
              </a:extLst>
            </p:cNvPr>
            <p:cNvSpPr/>
            <p:nvPr/>
          </p:nvSpPr>
          <p:spPr>
            <a:xfrm>
              <a:off x="8057662" y="26617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66" name="Freeform 651">
              <a:extLst>
                <a:ext uri="{FF2B5EF4-FFF2-40B4-BE49-F238E27FC236}">
                  <a16:creationId xmlns:a16="http://schemas.microsoft.com/office/drawing/2014/main" id="{A674BD19-8FD1-56E7-69C0-A7E3FB10F5B5}"/>
                </a:ext>
              </a:extLst>
            </p:cNvPr>
            <p:cNvSpPr/>
            <p:nvPr/>
          </p:nvSpPr>
          <p:spPr>
            <a:xfrm>
              <a:off x="8020081" y="2687054"/>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67" name="Freeform 652">
              <a:extLst>
                <a:ext uri="{FF2B5EF4-FFF2-40B4-BE49-F238E27FC236}">
                  <a16:creationId xmlns:a16="http://schemas.microsoft.com/office/drawing/2014/main" id="{52321647-F18B-40D4-0272-5FC721E752BC}"/>
                </a:ext>
              </a:extLst>
            </p:cNvPr>
            <p:cNvSpPr/>
            <p:nvPr/>
          </p:nvSpPr>
          <p:spPr>
            <a:xfrm>
              <a:off x="8057662" y="26617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68" name="Freeform 653">
              <a:extLst>
                <a:ext uri="{FF2B5EF4-FFF2-40B4-BE49-F238E27FC236}">
                  <a16:creationId xmlns:a16="http://schemas.microsoft.com/office/drawing/2014/main" id="{D1EA75D4-EB19-0434-C4A3-E3CE71C76D57}"/>
                </a:ext>
              </a:extLst>
            </p:cNvPr>
            <p:cNvSpPr/>
            <p:nvPr/>
          </p:nvSpPr>
          <p:spPr>
            <a:xfrm>
              <a:off x="8027098" y="2687054"/>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69" name="Freeform 654">
              <a:extLst>
                <a:ext uri="{FF2B5EF4-FFF2-40B4-BE49-F238E27FC236}">
                  <a16:creationId xmlns:a16="http://schemas.microsoft.com/office/drawing/2014/main" id="{D6DA43C9-138B-D2E2-AC2E-1342AC07E9A0}"/>
                </a:ext>
              </a:extLst>
            </p:cNvPr>
            <p:cNvSpPr/>
            <p:nvPr/>
          </p:nvSpPr>
          <p:spPr>
            <a:xfrm>
              <a:off x="8064679" y="26617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70" name="Freeform 655">
              <a:extLst>
                <a:ext uri="{FF2B5EF4-FFF2-40B4-BE49-F238E27FC236}">
                  <a16:creationId xmlns:a16="http://schemas.microsoft.com/office/drawing/2014/main" id="{C774D3E5-C137-E067-2E78-8B8D00C4CA37}"/>
                </a:ext>
              </a:extLst>
            </p:cNvPr>
            <p:cNvSpPr/>
            <p:nvPr/>
          </p:nvSpPr>
          <p:spPr>
            <a:xfrm>
              <a:off x="8034114" y="2687054"/>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71" name="Freeform 656">
              <a:extLst>
                <a:ext uri="{FF2B5EF4-FFF2-40B4-BE49-F238E27FC236}">
                  <a16:creationId xmlns:a16="http://schemas.microsoft.com/office/drawing/2014/main" id="{15C6F5B8-6881-14A1-9CE0-9507CA2B9D4A}"/>
                </a:ext>
              </a:extLst>
            </p:cNvPr>
            <p:cNvSpPr/>
            <p:nvPr/>
          </p:nvSpPr>
          <p:spPr>
            <a:xfrm>
              <a:off x="8071696" y="26617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72" name="Freeform 657">
              <a:extLst>
                <a:ext uri="{FF2B5EF4-FFF2-40B4-BE49-F238E27FC236}">
                  <a16:creationId xmlns:a16="http://schemas.microsoft.com/office/drawing/2014/main" id="{B0945EE1-C4D1-211B-634E-BF5994152E7A}"/>
                </a:ext>
              </a:extLst>
            </p:cNvPr>
            <p:cNvSpPr/>
            <p:nvPr/>
          </p:nvSpPr>
          <p:spPr>
            <a:xfrm>
              <a:off x="8048148" y="2687054"/>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73" name="Freeform 658">
              <a:extLst>
                <a:ext uri="{FF2B5EF4-FFF2-40B4-BE49-F238E27FC236}">
                  <a16:creationId xmlns:a16="http://schemas.microsoft.com/office/drawing/2014/main" id="{753C67C5-1E9A-CF26-82B3-1186DB81F6D6}"/>
                </a:ext>
              </a:extLst>
            </p:cNvPr>
            <p:cNvSpPr/>
            <p:nvPr/>
          </p:nvSpPr>
          <p:spPr>
            <a:xfrm>
              <a:off x="8085729" y="26617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74" name="Freeform 659">
              <a:extLst>
                <a:ext uri="{FF2B5EF4-FFF2-40B4-BE49-F238E27FC236}">
                  <a16:creationId xmlns:a16="http://schemas.microsoft.com/office/drawing/2014/main" id="{00E1FA2A-484D-B3A5-7452-E1EC61E407A3}"/>
                </a:ext>
              </a:extLst>
            </p:cNvPr>
            <p:cNvSpPr/>
            <p:nvPr/>
          </p:nvSpPr>
          <p:spPr>
            <a:xfrm>
              <a:off x="8055154" y="2687054"/>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75" name="Freeform 660">
              <a:extLst>
                <a:ext uri="{FF2B5EF4-FFF2-40B4-BE49-F238E27FC236}">
                  <a16:creationId xmlns:a16="http://schemas.microsoft.com/office/drawing/2014/main" id="{03D395CF-F10C-EEF0-4958-87951600ADBE}"/>
                </a:ext>
              </a:extLst>
            </p:cNvPr>
            <p:cNvSpPr/>
            <p:nvPr/>
          </p:nvSpPr>
          <p:spPr>
            <a:xfrm>
              <a:off x="8092746" y="26617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76" name="Freeform 661">
              <a:extLst>
                <a:ext uri="{FF2B5EF4-FFF2-40B4-BE49-F238E27FC236}">
                  <a16:creationId xmlns:a16="http://schemas.microsoft.com/office/drawing/2014/main" id="{BA1060A5-6ABC-EF42-7D03-5E72374B2B90}"/>
                </a:ext>
              </a:extLst>
            </p:cNvPr>
            <p:cNvSpPr/>
            <p:nvPr/>
          </p:nvSpPr>
          <p:spPr>
            <a:xfrm>
              <a:off x="8062171" y="2687054"/>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77" name="Freeform 662">
              <a:extLst>
                <a:ext uri="{FF2B5EF4-FFF2-40B4-BE49-F238E27FC236}">
                  <a16:creationId xmlns:a16="http://schemas.microsoft.com/office/drawing/2014/main" id="{80595659-5C1B-B2EF-3D9A-F687C602BD9D}"/>
                </a:ext>
              </a:extLst>
            </p:cNvPr>
            <p:cNvSpPr/>
            <p:nvPr/>
          </p:nvSpPr>
          <p:spPr>
            <a:xfrm>
              <a:off x="8099752" y="26617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78" name="Freeform 663">
              <a:extLst>
                <a:ext uri="{FF2B5EF4-FFF2-40B4-BE49-F238E27FC236}">
                  <a16:creationId xmlns:a16="http://schemas.microsoft.com/office/drawing/2014/main" id="{F92C6167-9838-201E-859A-F4753403246B}"/>
                </a:ext>
              </a:extLst>
            </p:cNvPr>
            <p:cNvSpPr/>
            <p:nvPr/>
          </p:nvSpPr>
          <p:spPr>
            <a:xfrm>
              <a:off x="8090238" y="2687054"/>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79" name="Freeform 664">
              <a:extLst>
                <a:ext uri="{FF2B5EF4-FFF2-40B4-BE49-F238E27FC236}">
                  <a16:creationId xmlns:a16="http://schemas.microsoft.com/office/drawing/2014/main" id="{9FB053C6-CD96-E3D8-8AD5-700FC61BE3E8}"/>
                </a:ext>
              </a:extLst>
            </p:cNvPr>
            <p:cNvSpPr/>
            <p:nvPr/>
          </p:nvSpPr>
          <p:spPr>
            <a:xfrm>
              <a:off x="8127819" y="26617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80" name="Freeform 665">
              <a:extLst>
                <a:ext uri="{FF2B5EF4-FFF2-40B4-BE49-F238E27FC236}">
                  <a16:creationId xmlns:a16="http://schemas.microsoft.com/office/drawing/2014/main" id="{65DEE219-4AA7-3DDD-26B1-13C52511D0F6}"/>
                </a:ext>
              </a:extLst>
            </p:cNvPr>
            <p:cNvSpPr/>
            <p:nvPr/>
          </p:nvSpPr>
          <p:spPr>
            <a:xfrm>
              <a:off x="8097255" y="2687054"/>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81" name="Freeform 666">
              <a:extLst>
                <a:ext uri="{FF2B5EF4-FFF2-40B4-BE49-F238E27FC236}">
                  <a16:creationId xmlns:a16="http://schemas.microsoft.com/office/drawing/2014/main" id="{959B8913-8908-7E50-62ED-AF90CA398087}"/>
                </a:ext>
              </a:extLst>
            </p:cNvPr>
            <p:cNvSpPr/>
            <p:nvPr/>
          </p:nvSpPr>
          <p:spPr>
            <a:xfrm>
              <a:off x="8134836" y="26617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82" name="Freeform 667">
              <a:extLst>
                <a:ext uri="{FF2B5EF4-FFF2-40B4-BE49-F238E27FC236}">
                  <a16:creationId xmlns:a16="http://schemas.microsoft.com/office/drawing/2014/main" id="{D7E5DFD3-4F49-818D-7CB9-4D5E731B1FDF}"/>
                </a:ext>
              </a:extLst>
            </p:cNvPr>
            <p:cNvSpPr/>
            <p:nvPr/>
          </p:nvSpPr>
          <p:spPr>
            <a:xfrm>
              <a:off x="8132328" y="2687054"/>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83" name="Freeform 668">
              <a:extLst>
                <a:ext uri="{FF2B5EF4-FFF2-40B4-BE49-F238E27FC236}">
                  <a16:creationId xmlns:a16="http://schemas.microsoft.com/office/drawing/2014/main" id="{F7FE7B83-7EF1-BBB4-C9A0-5A3B01B5E732}"/>
                </a:ext>
              </a:extLst>
            </p:cNvPr>
            <p:cNvSpPr/>
            <p:nvPr/>
          </p:nvSpPr>
          <p:spPr>
            <a:xfrm>
              <a:off x="8169909" y="26617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84" name="Freeform 669">
              <a:extLst>
                <a:ext uri="{FF2B5EF4-FFF2-40B4-BE49-F238E27FC236}">
                  <a16:creationId xmlns:a16="http://schemas.microsoft.com/office/drawing/2014/main" id="{A8EA1DDD-02A8-7924-7634-48DED9B09151}"/>
                </a:ext>
              </a:extLst>
            </p:cNvPr>
            <p:cNvSpPr/>
            <p:nvPr/>
          </p:nvSpPr>
          <p:spPr>
            <a:xfrm>
              <a:off x="8132328" y="2687054"/>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85" name="Freeform 670">
              <a:extLst>
                <a:ext uri="{FF2B5EF4-FFF2-40B4-BE49-F238E27FC236}">
                  <a16:creationId xmlns:a16="http://schemas.microsoft.com/office/drawing/2014/main" id="{E244D71A-C341-8380-19A6-67DE5FEDDCCF}"/>
                </a:ext>
              </a:extLst>
            </p:cNvPr>
            <p:cNvSpPr/>
            <p:nvPr/>
          </p:nvSpPr>
          <p:spPr>
            <a:xfrm>
              <a:off x="8169909" y="26617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86" name="Freeform 671">
              <a:extLst>
                <a:ext uri="{FF2B5EF4-FFF2-40B4-BE49-F238E27FC236}">
                  <a16:creationId xmlns:a16="http://schemas.microsoft.com/office/drawing/2014/main" id="{DD6C68D8-9F87-A075-B4A5-45306EA73C9B}"/>
                </a:ext>
              </a:extLst>
            </p:cNvPr>
            <p:cNvSpPr/>
            <p:nvPr/>
          </p:nvSpPr>
          <p:spPr>
            <a:xfrm>
              <a:off x="8146361" y="2687054"/>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87" name="Freeform 672">
              <a:extLst>
                <a:ext uri="{FF2B5EF4-FFF2-40B4-BE49-F238E27FC236}">
                  <a16:creationId xmlns:a16="http://schemas.microsoft.com/office/drawing/2014/main" id="{8C9E0714-6984-68C7-3CD1-2D04F8803B15}"/>
                </a:ext>
              </a:extLst>
            </p:cNvPr>
            <p:cNvSpPr/>
            <p:nvPr/>
          </p:nvSpPr>
          <p:spPr>
            <a:xfrm>
              <a:off x="8183943" y="266176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88" name="Freeform 673">
              <a:extLst>
                <a:ext uri="{FF2B5EF4-FFF2-40B4-BE49-F238E27FC236}">
                  <a16:creationId xmlns:a16="http://schemas.microsoft.com/office/drawing/2014/main" id="{223297FD-54B9-F828-6239-BF213803833F}"/>
                </a:ext>
              </a:extLst>
            </p:cNvPr>
            <p:cNvSpPr/>
            <p:nvPr/>
          </p:nvSpPr>
          <p:spPr>
            <a:xfrm>
              <a:off x="8202485" y="272022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89" name="Freeform 674">
              <a:extLst>
                <a:ext uri="{FF2B5EF4-FFF2-40B4-BE49-F238E27FC236}">
                  <a16:creationId xmlns:a16="http://schemas.microsoft.com/office/drawing/2014/main" id="{2A58B6EC-773E-9E0D-FCE1-5D4478CE481F}"/>
                </a:ext>
              </a:extLst>
            </p:cNvPr>
            <p:cNvSpPr/>
            <p:nvPr/>
          </p:nvSpPr>
          <p:spPr>
            <a:xfrm>
              <a:off x="8240066" y="269492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90" name="Freeform 675">
              <a:extLst>
                <a:ext uri="{FF2B5EF4-FFF2-40B4-BE49-F238E27FC236}">
                  <a16:creationId xmlns:a16="http://schemas.microsoft.com/office/drawing/2014/main" id="{60D9FD4F-E68A-D6E9-D2D9-802A633724D8}"/>
                </a:ext>
              </a:extLst>
            </p:cNvPr>
            <p:cNvSpPr/>
            <p:nvPr/>
          </p:nvSpPr>
          <p:spPr>
            <a:xfrm>
              <a:off x="8202485" y="272022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91" name="Freeform 676">
              <a:extLst>
                <a:ext uri="{FF2B5EF4-FFF2-40B4-BE49-F238E27FC236}">
                  <a16:creationId xmlns:a16="http://schemas.microsoft.com/office/drawing/2014/main" id="{9BDC6CFA-3D2E-2CD5-A076-4E4C78ADCCB5}"/>
                </a:ext>
              </a:extLst>
            </p:cNvPr>
            <p:cNvSpPr/>
            <p:nvPr/>
          </p:nvSpPr>
          <p:spPr>
            <a:xfrm>
              <a:off x="8240066" y="269492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92" name="Freeform 677">
              <a:extLst>
                <a:ext uri="{FF2B5EF4-FFF2-40B4-BE49-F238E27FC236}">
                  <a16:creationId xmlns:a16="http://schemas.microsoft.com/office/drawing/2014/main" id="{EBD9C5EB-8143-7656-A4CD-7D9E3458AA96}"/>
                </a:ext>
              </a:extLst>
            </p:cNvPr>
            <p:cNvSpPr/>
            <p:nvPr/>
          </p:nvSpPr>
          <p:spPr>
            <a:xfrm>
              <a:off x="8202485" y="272022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93" name="Freeform 678">
              <a:extLst>
                <a:ext uri="{FF2B5EF4-FFF2-40B4-BE49-F238E27FC236}">
                  <a16:creationId xmlns:a16="http://schemas.microsoft.com/office/drawing/2014/main" id="{E277AC2B-44B7-4CFD-1973-F65E76FC2149}"/>
                </a:ext>
              </a:extLst>
            </p:cNvPr>
            <p:cNvSpPr/>
            <p:nvPr/>
          </p:nvSpPr>
          <p:spPr>
            <a:xfrm>
              <a:off x="8240066" y="269492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94" name="Freeform 679">
              <a:extLst>
                <a:ext uri="{FF2B5EF4-FFF2-40B4-BE49-F238E27FC236}">
                  <a16:creationId xmlns:a16="http://schemas.microsoft.com/office/drawing/2014/main" id="{3AF43686-798E-353B-4F15-6B75871733AC}"/>
                </a:ext>
              </a:extLst>
            </p:cNvPr>
            <p:cNvSpPr/>
            <p:nvPr/>
          </p:nvSpPr>
          <p:spPr>
            <a:xfrm>
              <a:off x="8251591" y="272022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95" name="Freeform 680">
              <a:extLst>
                <a:ext uri="{FF2B5EF4-FFF2-40B4-BE49-F238E27FC236}">
                  <a16:creationId xmlns:a16="http://schemas.microsoft.com/office/drawing/2014/main" id="{1B9658C0-490A-2A20-CB9C-998F2E08C567}"/>
                </a:ext>
              </a:extLst>
            </p:cNvPr>
            <p:cNvSpPr/>
            <p:nvPr/>
          </p:nvSpPr>
          <p:spPr>
            <a:xfrm>
              <a:off x="8289173" y="269492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96" name="Freeform 681">
              <a:extLst>
                <a:ext uri="{FF2B5EF4-FFF2-40B4-BE49-F238E27FC236}">
                  <a16:creationId xmlns:a16="http://schemas.microsoft.com/office/drawing/2014/main" id="{D10CB1A1-8515-C613-4650-8B643A1C007D}"/>
                </a:ext>
              </a:extLst>
            </p:cNvPr>
            <p:cNvSpPr/>
            <p:nvPr/>
          </p:nvSpPr>
          <p:spPr>
            <a:xfrm>
              <a:off x="8251591" y="272022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97" name="Freeform 682">
              <a:extLst>
                <a:ext uri="{FF2B5EF4-FFF2-40B4-BE49-F238E27FC236}">
                  <a16:creationId xmlns:a16="http://schemas.microsoft.com/office/drawing/2014/main" id="{4535D569-6B48-C34F-E01D-ED8186F4C56A}"/>
                </a:ext>
              </a:extLst>
            </p:cNvPr>
            <p:cNvSpPr/>
            <p:nvPr/>
          </p:nvSpPr>
          <p:spPr>
            <a:xfrm>
              <a:off x="8289173" y="269492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98" name="Freeform 683">
              <a:extLst>
                <a:ext uri="{FF2B5EF4-FFF2-40B4-BE49-F238E27FC236}">
                  <a16:creationId xmlns:a16="http://schemas.microsoft.com/office/drawing/2014/main" id="{CFA392C6-B90C-C116-888F-13CC62ECF01D}"/>
                </a:ext>
              </a:extLst>
            </p:cNvPr>
            <p:cNvSpPr/>
            <p:nvPr/>
          </p:nvSpPr>
          <p:spPr>
            <a:xfrm>
              <a:off x="8307715" y="272022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299" name="Freeform 684">
              <a:extLst>
                <a:ext uri="{FF2B5EF4-FFF2-40B4-BE49-F238E27FC236}">
                  <a16:creationId xmlns:a16="http://schemas.microsoft.com/office/drawing/2014/main" id="{C1A22D84-563B-9C34-D90D-729407E0FFFF}"/>
                </a:ext>
              </a:extLst>
            </p:cNvPr>
            <p:cNvSpPr/>
            <p:nvPr/>
          </p:nvSpPr>
          <p:spPr>
            <a:xfrm>
              <a:off x="8345296" y="269492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00" name="Freeform 685">
              <a:extLst>
                <a:ext uri="{FF2B5EF4-FFF2-40B4-BE49-F238E27FC236}">
                  <a16:creationId xmlns:a16="http://schemas.microsoft.com/office/drawing/2014/main" id="{F0599533-604F-0293-51DE-CB185D9EC330}"/>
                </a:ext>
              </a:extLst>
            </p:cNvPr>
            <p:cNvSpPr/>
            <p:nvPr/>
          </p:nvSpPr>
          <p:spPr>
            <a:xfrm>
              <a:off x="8342788" y="272022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01" name="Freeform 686">
              <a:extLst>
                <a:ext uri="{FF2B5EF4-FFF2-40B4-BE49-F238E27FC236}">
                  <a16:creationId xmlns:a16="http://schemas.microsoft.com/office/drawing/2014/main" id="{A8475BB7-9CAE-BBDD-7E49-3B3EC5310100}"/>
                </a:ext>
              </a:extLst>
            </p:cNvPr>
            <p:cNvSpPr/>
            <p:nvPr/>
          </p:nvSpPr>
          <p:spPr>
            <a:xfrm>
              <a:off x="8380369" y="269492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02" name="Freeform 687">
              <a:extLst>
                <a:ext uri="{FF2B5EF4-FFF2-40B4-BE49-F238E27FC236}">
                  <a16:creationId xmlns:a16="http://schemas.microsoft.com/office/drawing/2014/main" id="{EEC7475B-32E7-68E3-56F5-AE1D75BE7841}"/>
                </a:ext>
              </a:extLst>
            </p:cNvPr>
            <p:cNvSpPr/>
            <p:nvPr/>
          </p:nvSpPr>
          <p:spPr>
            <a:xfrm>
              <a:off x="8349805" y="272022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03" name="Freeform 688">
              <a:extLst>
                <a:ext uri="{FF2B5EF4-FFF2-40B4-BE49-F238E27FC236}">
                  <a16:creationId xmlns:a16="http://schemas.microsoft.com/office/drawing/2014/main" id="{15C9ADD9-7A94-5D55-8924-6CF6B64F7F6E}"/>
                </a:ext>
              </a:extLst>
            </p:cNvPr>
            <p:cNvSpPr/>
            <p:nvPr/>
          </p:nvSpPr>
          <p:spPr>
            <a:xfrm>
              <a:off x="8387386" y="269492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04" name="Freeform 689">
              <a:extLst>
                <a:ext uri="{FF2B5EF4-FFF2-40B4-BE49-F238E27FC236}">
                  <a16:creationId xmlns:a16="http://schemas.microsoft.com/office/drawing/2014/main" id="{3DAA368E-9EC5-A1CC-94B8-FD8DFA98459F}"/>
                </a:ext>
              </a:extLst>
            </p:cNvPr>
            <p:cNvSpPr/>
            <p:nvPr/>
          </p:nvSpPr>
          <p:spPr>
            <a:xfrm>
              <a:off x="8384878" y="2720222"/>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05" name="Freeform 690">
              <a:extLst>
                <a:ext uri="{FF2B5EF4-FFF2-40B4-BE49-F238E27FC236}">
                  <a16:creationId xmlns:a16="http://schemas.microsoft.com/office/drawing/2014/main" id="{1B3BA952-2341-4C1A-01C8-DC28EB4E102B}"/>
                </a:ext>
              </a:extLst>
            </p:cNvPr>
            <p:cNvSpPr/>
            <p:nvPr/>
          </p:nvSpPr>
          <p:spPr>
            <a:xfrm>
              <a:off x="8422459" y="269492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06" name="Freeform 691">
              <a:extLst>
                <a:ext uri="{FF2B5EF4-FFF2-40B4-BE49-F238E27FC236}">
                  <a16:creationId xmlns:a16="http://schemas.microsoft.com/office/drawing/2014/main" id="{8C57646D-4908-E14A-92FF-BF1CE37EDD91}"/>
                </a:ext>
              </a:extLst>
            </p:cNvPr>
            <p:cNvSpPr/>
            <p:nvPr/>
          </p:nvSpPr>
          <p:spPr>
            <a:xfrm>
              <a:off x="8391895" y="272022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07" name="Freeform 692">
              <a:extLst>
                <a:ext uri="{FF2B5EF4-FFF2-40B4-BE49-F238E27FC236}">
                  <a16:creationId xmlns:a16="http://schemas.microsoft.com/office/drawing/2014/main" id="{B891DA95-EFD1-CA65-BEC1-2E36F4DD9FBB}"/>
                </a:ext>
              </a:extLst>
            </p:cNvPr>
            <p:cNvSpPr/>
            <p:nvPr/>
          </p:nvSpPr>
          <p:spPr>
            <a:xfrm>
              <a:off x="8429476" y="269492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08" name="Freeform 693">
              <a:extLst>
                <a:ext uri="{FF2B5EF4-FFF2-40B4-BE49-F238E27FC236}">
                  <a16:creationId xmlns:a16="http://schemas.microsoft.com/office/drawing/2014/main" id="{2E0FCE90-5C0F-AE94-06D2-D4321C4CE023}"/>
                </a:ext>
              </a:extLst>
            </p:cNvPr>
            <p:cNvSpPr/>
            <p:nvPr/>
          </p:nvSpPr>
          <p:spPr>
            <a:xfrm>
              <a:off x="8441001" y="2720222"/>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09" name="Freeform 694">
              <a:extLst>
                <a:ext uri="{FF2B5EF4-FFF2-40B4-BE49-F238E27FC236}">
                  <a16:creationId xmlns:a16="http://schemas.microsoft.com/office/drawing/2014/main" id="{5BC7E6A8-0E07-C8BC-C647-41B0EEE5CA3D}"/>
                </a:ext>
              </a:extLst>
            </p:cNvPr>
            <p:cNvSpPr/>
            <p:nvPr/>
          </p:nvSpPr>
          <p:spPr>
            <a:xfrm>
              <a:off x="8478583" y="269492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10" name="Freeform 695">
              <a:extLst>
                <a:ext uri="{FF2B5EF4-FFF2-40B4-BE49-F238E27FC236}">
                  <a16:creationId xmlns:a16="http://schemas.microsoft.com/office/drawing/2014/main" id="{42451075-4182-C60F-B944-28A23FE81686}"/>
                </a:ext>
              </a:extLst>
            </p:cNvPr>
            <p:cNvSpPr/>
            <p:nvPr/>
          </p:nvSpPr>
          <p:spPr>
            <a:xfrm>
              <a:off x="8448018" y="272022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11" name="Freeform 696">
              <a:extLst>
                <a:ext uri="{FF2B5EF4-FFF2-40B4-BE49-F238E27FC236}">
                  <a16:creationId xmlns:a16="http://schemas.microsoft.com/office/drawing/2014/main" id="{62637E8F-BB39-8BB0-9704-B58BF7A6A9FA}"/>
                </a:ext>
              </a:extLst>
            </p:cNvPr>
            <p:cNvSpPr/>
            <p:nvPr/>
          </p:nvSpPr>
          <p:spPr>
            <a:xfrm>
              <a:off x="8485599" y="269492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12" name="Freeform 697">
              <a:extLst>
                <a:ext uri="{FF2B5EF4-FFF2-40B4-BE49-F238E27FC236}">
                  <a16:creationId xmlns:a16="http://schemas.microsoft.com/office/drawing/2014/main" id="{96DB749A-0A9C-62CF-A3A4-19F478528721}"/>
                </a:ext>
              </a:extLst>
            </p:cNvPr>
            <p:cNvSpPr/>
            <p:nvPr/>
          </p:nvSpPr>
          <p:spPr>
            <a:xfrm>
              <a:off x="8455035" y="272022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13" name="Freeform 698">
              <a:extLst>
                <a:ext uri="{FF2B5EF4-FFF2-40B4-BE49-F238E27FC236}">
                  <a16:creationId xmlns:a16="http://schemas.microsoft.com/office/drawing/2014/main" id="{C7C71774-D94D-9D66-A957-DB69507C3756}"/>
                </a:ext>
              </a:extLst>
            </p:cNvPr>
            <p:cNvSpPr/>
            <p:nvPr/>
          </p:nvSpPr>
          <p:spPr>
            <a:xfrm>
              <a:off x="8492616" y="269492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14" name="Freeform 699">
              <a:extLst>
                <a:ext uri="{FF2B5EF4-FFF2-40B4-BE49-F238E27FC236}">
                  <a16:creationId xmlns:a16="http://schemas.microsoft.com/office/drawing/2014/main" id="{6B63DC12-7530-EC0B-68C1-2EE5DC3F4AF5}"/>
                </a:ext>
              </a:extLst>
            </p:cNvPr>
            <p:cNvSpPr/>
            <p:nvPr/>
          </p:nvSpPr>
          <p:spPr>
            <a:xfrm>
              <a:off x="8462052" y="272022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15" name="Freeform 700">
              <a:extLst>
                <a:ext uri="{FF2B5EF4-FFF2-40B4-BE49-F238E27FC236}">
                  <a16:creationId xmlns:a16="http://schemas.microsoft.com/office/drawing/2014/main" id="{F5665EE7-020F-DF70-0735-313D1551EF45}"/>
                </a:ext>
              </a:extLst>
            </p:cNvPr>
            <p:cNvSpPr/>
            <p:nvPr/>
          </p:nvSpPr>
          <p:spPr>
            <a:xfrm>
              <a:off x="8499633" y="269492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16" name="Freeform 701">
              <a:extLst>
                <a:ext uri="{FF2B5EF4-FFF2-40B4-BE49-F238E27FC236}">
                  <a16:creationId xmlns:a16="http://schemas.microsoft.com/office/drawing/2014/main" id="{54C87496-27CD-BEEA-FBC8-A49344EA8A19}"/>
                </a:ext>
              </a:extLst>
            </p:cNvPr>
            <p:cNvSpPr/>
            <p:nvPr/>
          </p:nvSpPr>
          <p:spPr>
            <a:xfrm>
              <a:off x="8462052" y="272022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17" name="Freeform 702">
              <a:extLst>
                <a:ext uri="{FF2B5EF4-FFF2-40B4-BE49-F238E27FC236}">
                  <a16:creationId xmlns:a16="http://schemas.microsoft.com/office/drawing/2014/main" id="{75D33B24-6E4A-5898-30BA-5918FBAD546C}"/>
                </a:ext>
              </a:extLst>
            </p:cNvPr>
            <p:cNvSpPr/>
            <p:nvPr/>
          </p:nvSpPr>
          <p:spPr>
            <a:xfrm>
              <a:off x="8499633" y="269492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18" name="Freeform 703">
              <a:extLst>
                <a:ext uri="{FF2B5EF4-FFF2-40B4-BE49-F238E27FC236}">
                  <a16:creationId xmlns:a16="http://schemas.microsoft.com/office/drawing/2014/main" id="{767287F0-FA0B-8916-E468-51A8FFA10EE2}"/>
                </a:ext>
              </a:extLst>
            </p:cNvPr>
            <p:cNvSpPr/>
            <p:nvPr/>
          </p:nvSpPr>
          <p:spPr>
            <a:xfrm>
              <a:off x="8462052" y="272022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19" name="Freeform 704">
              <a:extLst>
                <a:ext uri="{FF2B5EF4-FFF2-40B4-BE49-F238E27FC236}">
                  <a16:creationId xmlns:a16="http://schemas.microsoft.com/office/drawing/2014/main" id="{B25658F6-B244-857B-F024-9803F6F469BE}"/>
                </a:ext>
              </a:extLst>
            </p:cNvPr>
            <p:cNvSpPr/>
            <p:nvPr/>
          </p:nvSpPr>
          <p:spPr>
            <a:xfrm>
              <a:off x="8499633" y="269492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20" name="Freeform 705">
              <a:extLst>
                <a:ext uri="{FF2B5EF4-FFF2-40B4-BE49-F238E27FC236}">
                  <a16:creationId xmlns:a16="http://schemas.microsoft.com/office/drawing/2014/main" id="{D030E614-E172-B304-AB0A-7DFFDE40A53A}"/>
                </a:ext>
              </a:extLst>
            </p:cNvPr>
            <p:cNvSpPr/>
            <p:nvPr/>
          </p:nvSpPr>
          <p:spPr>
            <a:xfrm>
              <a:off x="8490108" y="2720222"/>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21" name="Freeform 706">
              <a:extLst>
                <a:ext uri="{FF2B5EF4-FFF2-40B4-BE49-F238E27FC236}">
                  <a16:creationId xmlns:a16="http://schemas.microsoft.com/office/drawing/2014/main" id="{F0DEAEE3-1D3D-31A4-534C-C6EACA3647D1}"/>
                </a:ext>
              </a:extLst>
            </p:cNvPr>
            <p:cNvSpPr/>
            <p:nvPr/>
          </p:nvSpPr>
          <p:spPr>
            <a:xfrm>
              <a:off x="8527700" y="269492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22" name="Freeform 707">
              <a:extLst>
                <a:ext uri="{FF2B5EF4-FFF2-40B4-BE49-F238E27FC236}">
                  <a16:creationId xmlns:a16="http://schemas.microsoft.com/office/drawing/2014/main" id="{64207644-EC4A-9D13-05C7-6B34DD6D3D46}"/>
                </a:ext>
              </a:extLst>
            </p:cNvPr>
            <p:cNvSpPr/>
            <p:nvPr/>
          </p:nvSpPr>
          <p:spPr>
            <a:xfrm>
              <a:off x="8490108" y="2720222"/>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23" name="Freeform 708">
              <a:extLst>
                <a:ext uri="{FF2B5EF4-FFF2-40B4-BE49-F238E27FC236}">
                  <a16:creationId xmlns:a16="http://schemas.microsoft.com/office/drawing/2014/main" id="{82D3911F-7F11-0463-6903-235B13314B85}"/>
                </a:ext>
              </a:extLst>
            </p:cNvPr>
            <p:cNvSpPr/>
            <p:nvPr/>
          </p:nvSpPr>
          <p:spPr>
            <a:xfrm>
              <a:off x="8527700" y="269492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24" name="Freeform 709">
              <a:extLst>
                <a:ext uri="{FF2B5EF4-FFF2-40B4-BE49-F238E27FC236}">
                  <a16:creationId xmlns:a16="http://schemas.microsoft.com/office/drawing/2014/main" id="{B68EDC94-B880-E8E1-ABB6-9C58DA2FF2F9}"/>
                </a:ext>
              </a:extLst>
            </p:cNvPr>
            <p:cNvSpPr/>
            <p:nvPr/>
          </p:nvSpPr>
          <p:spPr>
            <a:xfrm>
              <a:off x="8504141" y="272022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25" name="Freeform 710">
              <a:extLst>
                <a:ext uri="{FF2B5EF4-FFF2-40B4-BE49-F238E27FC236}">
                  <a16:creationId xmlns:a16="http://schemas.microsoft.com/office/drawing/2014/main" id="{FDA56D38-5037-2EB6-F1AC-7B9E86D4C67E}"/>
                </a:ext>
              </a:extLst>
            </p:cNvPr>
            <p:cNvSpPr/>
            <p:nvPr/>
          </p:nvSpPr>
          <p:spPr>
            <a:xfrm>
              <a:off x="8541723" y="269492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26" name="Freeform 711">
              <a:extLst>
                <a:ext uri="{FF2B5EF4-FFF2-40B4-BE49-F238E27FC236}">
                  <a16:creationId xmlns:a16="http://schemas.microsoft.com/office/drawing/2014/main" id="{ABFE88B8-0F49-FB83-31F5-2BFC356AB0CC}"/>
                </a:ext>
              </a:extLst>
            </p:cNvPr>
            <p:cNvSpPr/>
            <p:nvPr/>
          </p:nvSpPr>
          <p:spPr>
            <a:xfrm>
              <a:off x="8525192" y="272022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27" name="Freeform 712">
              <a:extLst>
                <a:ext uri="{FF2B5EF4-FFF2-40B4-BE49-F238E27FC236}">
                  <a16:creationId xmlns:a16="http://schemas.microsoft.com/office/drawing/2014/main" id="{3162B0E1-6D6E-B9B8-8CB2-6F6B8F3D1195}"/>
                </a:ext>
              </a:extLst>
            </p:cNvPr>
            <p:cNvSpPr/>
            <p:nvPr/>
          </p:nvSpPr>
          <p:spPr>
            <a:xfrm>
              <a:off x="8562773" y="269492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28" name="Freeform 713">
              <a:extLst>
                <a:ext uri="{FF2B5EF4-FFF2-40B4-BE49-F238E27FC236}">
                  <a16:creationId xmlns:a16="http://schemas.microsoft.com/office/drawing/2014/main" id="{07E28FCE-597F-0CDC-E0F9-1AE52B573BCB}"/>
                </a:ext>
              </a:extLst>
            </p:cNvPr>
            <p:cNvSpPr/>
            <p:nvPr/>
          </p:nvSpPr>
          <p:spPr>
            <a:xfrm>
              <a:off x="8581315" y="272022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29" name="Freeform 714">
              <a:extLst>
                <a:ext uri="{FF2B5EF4-FFF2-40B4-BE49-F238E27FC236}">
                  <a16:creationId xmlns:a16="http://schemas.microsoft.com/office/drawing/2014/main" id="{F53F37BA-6E0D-54C2-E132-2A804FD8C755}"/>
                </a:ext>
              </a:extLst>
            </p:cNvPr>
            <p:cNvSpPr/>
            <p:nvPr/>
          </p:nvSpPr>
          <p:spPr>
            <a:xfrm>
              <a:off x="8618897" y="269492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30" name="Freeform 715">
              <a:extLst>
                <a:ext uri="{FF2B5EF4-FFF2-40B4-BE49-F238E27FC236}">
                  <a16:creationId xmlns:a16="http://schemas.microsoft.com/office/drawing/2014/main" id="{91D2B46F-0939-8470-3982-1EE2432C7CE1}"/>
                </a:ext>
              </a:extLst>
            </p:cNvPr>
            <p:cNvSpPr/>
            <p:nvPr/>
          </p:nvSpPr>
          <p:spPr>
            <a:xfrm>
              <a:off x="8651461" y="2720222"/>
              <a:ext cx="75173" cy="10583"/>
            </a:xfrm>
            <a:custGeom>
              <a:avLst/>
              <a:gdLst>
                <a:gd name="connsiteX0" fmla="*/ 0 w 75173"/>
                <a:gd name="connsiteY0" fmla="*/ 0 h 10583"/>
                <a:gd name="connsiteX1" fmla="*/ 75174 w 75173"/>
                <a:gd name="connsiteY1" fmla="*/ 0 h 10583"/>
              </a:gdLst>
              <a:ahLst/>
              <a:cxnLst>
                <a:cxn ang="0">
                  <a:pos x="connsiteX0" y="connsiteY0"/>
                </a:cxn>
                <a:cxn ang="0">
                  <a:pos x="connsiteX1" y="connsiteY1"/>
                </a:cxn>
              </a:cxnLst>
              <a:rect l="l" t="t" r="r" b="b"/>
              <a:pathLst>
                <a:path w="75173" h="10583">
                  <a:moveTo>
                    <a:pt x="0" y="0"/>
                  </a:moveTo>
                  <a:lnTo>
                    <a:pt x="75174"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31" name="Freeform 716">
              <a:extLst>
                <a:ext uri="{FF2B5EF4-FFF2-40B4-BE49-F238E27FC236}">
                  <a16:creationId xmlns:a16="http://schemas.microsoft.com/office/drawing/2014/main" id="{2B403661-9A7C-E53A-2F79-BB3FA27D9456}"/>
                </a:ext>
              </a:extLst>
            </p:cNvPr>
            <p:cNvSpPr/>
            <p:nvPr/>
          </p:nvSpPr>
          <p:spPr>
            <a:xfrm>
              <a:off x="8689053" y="269492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32" name="Freeform 717">
              <a:extLst>
                <a:ext uri="{FF2B5EF4-FFF2-40B4-BE49-F238E27FC236}">
                  <a16:creationId xmlns:a16="http://schemas.microsoft.com/office/drawing/2014/main" id="{A4A8471D-1679-68D8-80A4-604223293D52}"/>
                </a:ext>
              </a:extLst>
            </p:cNvPr>
            <p:cNvSpPr/>
            <p:nvPr/>
          </p:nvSpPr>
          <p:spPr>
            <a:xfrm>
              <a:off x="8700579" y="2720222"/>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33" name="Freeform 718">
              <a:extLst>
                <a:ext uri="{FF2B5EF4-FFF2-40B4-BE49-F238E27FC236}">
                  <a16:creationId xmlns:a16="http://schemas.microsoft.com/office/drawing/2014/main" id="{5CB89289-3808-8086-A373-7BBA28A00874}"/>
                </a:ext>
              </a:extLst>
            </p:cNvPr>
            <p:cNvSpPr/>
            <p:nvPr/>
          </p:nvSpPr>
          <p:spPr>
            <a:xfrm>
              <a:off x="8738160" y="2694928"/>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34" name="Freeform 719">
              <a:extLst>
                <a:ext uri="{FF2B5EF4-FFF2-40B4-BE49-F238E27FC236}">
                  <a16:creationId xmlns:a16="http://schemas.microsoft.com/office/drawing/2014/main" id="{5E1667C0-56C7-B348-AADC-F3BD26035E3B}"/>
                </a:ext>
              </a:extLst>
            </p:cNvPr>
            <p:cNvSpPr/>
            <p:nvPr/>
          </p:nvSpPr>
          <p:spPr>
            <a:xfrm>
              <a:off x="8749685" y="2771837"/>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35" name="Freeform 720">
              <a:extLst>
                <a:ext uri="{FF2B5EF4-FFF2-40B4-BE49-F238E27FC236}">
                  <a16:creationId xmlns:a16="http://schemas.microsoft.com/office/drawing/2014/main" id="{EA244361-F889-6B8D-CB09-9DC2D70F4725}"/>
                </a:ext>
              </a:extLst>
            </p:cNvPr>
            <p:cNvSpPr/>
            <p:nvPr/>
          </p:nvSpPr>
          <p:spPr>
            <a:xfrm>
              <a:off x="8787267" y="274654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36" name="Freeform 721">
              <a:extLst>
                <a:ext uri="{FF2B5EF4-FFF2-40B4-BE49-F238E27FC236}">
                  <a16:creationId xmlns:a16="http://schemas.microsoft.com/office/drawing/2014/main" id="{09C8AF38-A762-99D0-03B9-B8ADE5F07D3B}"/>
                </a:ext>
              </a:extLst>
            </p:cNvPr>
            <p:cNvSpPr/>
            <p:nvPr/>
          </p:nvSpPr>
          <p:spPr>
            <a:xfrm>
              <a:off x="8791775" y="2771837"/>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37" name="Freeform 722">
              <a:extLst>
                <a:ext uri="{FF2B5EF4-FFF2-40B4-BE49-F238E27FC236}">
                  <a16:creationId xmlns:a16="http://schemas.microsoft.com/office/drawing/2014/main" id="{FE22C140-86BC-911C-3CEA-1329EEC93232}"/>
                </a:ext>
              </a:extLst>
            </p:cNvPr>
            <p:cNvSpPr/>
            <p:nvPr/>
          </p:nvSpPr>
          <p:spPr>
            <a:xfrm>
              <a:off x="8829357" y="274654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38" name="Freeform 723">
              <a:extLst>
                <a:ext uri="{FF2B5EF4-FFF2-40B4-BE49-F238E27FC236}">
                  <a16:creationId xmlns:a16="http://schemas.microsoft.com/office/drawing/2014/main" id="{5AEAA277-F298-F3AA-A40A-5D9FD26D142B}"/>
                </a:ext>
              </a:extLst>
            </p:cNvPr>
            <p:cNvSpPr/>
            <p:nvPr/>
          </p:nvSpPr>
          <p:spPr>
            <a:xfrm>
              <a:off x="8946112" y="2771837"/>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39" name="Freeform 724">
              <a:extLst>
                <a:ext uri="{FF2B5EF4-FFF2-40B4-BE49-F238E27FC236}">
                  <a16:creationId xmlns:a16="http://schemas.microsoft.com/office/drawing/2014/main" id="{815BA303-80F8-BCF9-B51B-3859D672008E}"/>
                </a:ext>
              </a:extLst>
            </p:cNvPr>
            <p:cNvSpPr/>
            <p:nvPr/>
          </p:nvSpPr>
          <p:spPr>
            <a:xfrm>
              <a:off x="8983693" y="274654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40" name="Freeform 725">
              <a:extLst>
                <a:ext uri="{FF2B5EF4-FFF2-40B4-BE49-F238E27FC236}">
                  <a16:creationId xmlns:a16="http://schemas.microsoft.com/office/drawing/2014/main" id="{BBA77778-CEB9-B4A7-79EC-4666D6CC81DB}"/>
                </a:ext>
              </a:extLst>
            </p:cNvPr>
            <p:cNvSpPr/>
            <p:nvPr/>
          </p:nvSpPr>
          <p:spPr>
            <a:xfrm>
              <a:off x="8967162" y="2771837"/>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41" name="Freeform 726">
              <a:extLst>
                <a:ext uri="{FF2B5EF4-FFF2-40B4-BE49-F238E27FC236}">
                  <a16:creationId xmlns:a16="http://schemas.microsoft.com/office/drawing/2014/main" id="{0745D784-0D76-2981-D831-1D08603B4823}"/>
                </a:ext>
              </a:extLst>
            </p:cNvPr>
            <p:cNvSpPr/>
            <p:nvPr/>
          </p:nvSpPr>
          <p:spPr>
            <a:xfrm>
              <a:off x="9004744" y="274654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42" name="Freeform 727">
              <a:extLst>
                <a:ext uri="{FF2B5EF4-FFF2-40B4-BE49-F238E27FC236}">
                  <a16:creationId xmlns:a16="http://schemas.microsoft.com/office/drawing/2014/main" id="{68C9551C-1BE6-C886-B749-FF18AE41B207}"/>
                </a:ext>
              </a:extLst>
            </p:cNvPr>
            <p:cNvSpPr/>
            <p:nvPr/>
          </p:nvSpPr>
          <p:spPr>
            <a:xfrm>
              <a:off x="8981185" y="2771837"/>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43" name="Freeform 728">
              <a:extLst>
                <a:ext uri="{FF2B5EF4-FFF2-40B4-BE49-F238E27FC236}">
                  <a16:creationId xmlns:a16="http://schemas.microsoft.com/office/drawing/2014/main" id="{81B46141-7E45-2FDB-4322-4B21C504D782}"/>
                </a:ext>
              </a:extLst>
            </p:cNvPr>
            <p:cNvSpPr/>
            <p:nvPr/>
          </p:nvSpPr>
          <p:spPr>
            <a:xfrm>
              <a:off x="9018767" y="274654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44" name="Freeform 729">
              <a:extLst>
                <a:ext uri="{FF2B5EF4-FFF2-40B4-BE49-F238E27FC236}">
                  <a16:creationId xmlns:a16="http://schemas.microsoft.com/office/drawing/2014/main" id="{4AD16197-CE5A-D860-BFE8-779D3531A230}"/>
                </a:ext>
              </a:extLst>
            </p:cNvPr>
            <p:cNvSpPr/>
            <p:nvPr/>
          </p:nvSpPr>
          <p:spPr>
            <a:xfrm>
              <a:off x="8988202" y="2771837"/>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45" name="Freeform 730">
              <a:extLst>
                <a:ext uri="{FF2B5EF4-FFF2-40B4-BE49-F238E27FC236}">
                  <a16:creationId xmlns:a16="http://schemas.microsoft.com/office/drawing/2014/main" id="{12EA8874-80A8-94A3-5A37-C383FBA48AD9}"/>
                </a:ext>
              </a:extLst>
            </p:cNvPr>
            <p:cNvSpPr/>
            <p:nvPr/>
          </p:nvSpPr>
          <p:spPr>
            <a:xfrm>
              <a:off x="9025783" y="274654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46" name="Freeform 731">
              <a:extLst>
                <a:ext uri="{FF2B5EF4-FFF2-40B4-BE49-F238E27FC236}">
                  <a16:creationId xmlns:a16="http://schemas.microsoft.com/office/drawing/2014/main" id="{98CA1C4A-C184-2367-CB7D-B25274D56890}"/>
                </a:ext>
              </a:extLst>
            </p:cNvPr>
            <p:cNvSpPr/>
            <p:nvPr/>
          </p:nvSpPr>
          <p:spPr>
            <a:xfrm>
              <a:off x="9002235" y="2771837"/>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47" name="Freeform 732">
              <a:extLst>
                <a:ext uri="{FF2B5EF4-FFF2-40B4-BE49-F238E27FC236}">
                  <a16:creationId xmlns:a16="http://schemas.microsoft.com/office/drawing/2014/main" id="{7BBC283E-0111-1E46-0C28-7734B83EDF39}"/>
                </a:ext>
              </a:extLst>
            </p:cNvPr>
            <p:cNvSpPr/>
            <p:nvPr/>
          </p:nvSpPr>
          <p:spPr>
            <a:xfrm>
              <a:off x="9039817" y="274654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48" name="Freeform 733">
              <a:extLst>
                <a:ext uri="{FF2B5EF4-FFF2-40B4-BE49-F238E27FC236}">
                  <a16:creationId xmlns:a16="http://schemas.microsoft.com/office/drawing/2014/main" id="{62BCEB4B-DE91-E594-C753-C3C9C7AF0847}"/>
                </a:ext>
              </a:extLst>
            </p:cNvPr>
            <p:cNvSpPr/>
            <p:nvPr/>
          </p:nvSpPr>
          <p:spPr>
            <a:xfrm>
              <a:off x="9002235" y="2771837"/>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49" name="Freeform 734">
              <a:extLst>
                <a:ext uri="{FF2B5EF4-FFF2-40B4-BE49-F238E27FC236}">
                  <a16:creationId xmlns:a16="http://schemas.microsoft.com/office/drawing/2014/main" id="{B01F4959-3A5B-0555-6B79-22A20B1961D6}"/>
                </a:ext>
              </a:extLst>
            </p:cNvPr>
            <p:cNvSpPr/>
            <p:nvPr/>
          </p:nvSpPr>
          <p:spPr>
            <a:xfrm>
              <a:off x="9039817" y="2746543"/>
              <a:ext cx="10583" cy="50588"/>
            </a:xfrm>
            <a:custGeom>
              <a:avLst/>
              <a:gdLst>
                <a:gd name="connsiteX0" fmla="*/ 0 w 10583"/>
                <a:gd name="connsiteY0" fmla="*/ 0 h 50588"/>
                <a:gd name="connsiteX1" fmla="*/ 0 w 10583"/>
                <a:gd name="connsiteY1" fmla="*/ 50588 h 50588"/>
              </a:gdLst>
              <a:ahLst/>
              <a:cxnLst>
                <a:cxn ang="0">
                  <a:pos x="connsiteX0" y="connsiteY0"/>
                </a:cxn>
                <a:cxn ang="0">
                  <a:pos x="connsiteX1" y="connsiteY1"/>
                </a:cxn>
              </a:cxnLst>
              <a:rect l="l" t="t" r="r" b="b"/>
              <a:pathLst>
                <a:path w="10583" h="50588">
                  <a:moveTo>
                    <a:pt x="0" y="0"/>
                  </a:moveTo>
                  <a:lnTo>
                    <a:pt x="0" y="50588"/>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50" name="Freeform 735">
              <a:extLst>
                <a:ext uri="{FF2B5EF4-FFF2-40B4-BE49-F238E27FC236}">
                  <a16:creationId xmlns:a16="http://schemas.microsoft.com/office/drawing/2014/main" id="{FAC77765-A65E-66EE-E5CA-01F5259EAB35}"/>
                </a:ext>
              </a:extLst>
            </p:cNvPr>
            <p:cNvSpPr/>
            <p:nvPr/>
          </p:nvSpPr>
          <p:spPr>
            <a:xfrm>
              <a:off x="9072392" y="283637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51" name="Freeform 736">
              <a:extLst>
                <a:ext uri="{FF2B5EF4-FFF2-40B4-BE49-F238E27FC236}">
                  <a16:creationId xmlns:a16="http://schemas.microsoft.com/office/drawing/2014/main" id="{4FB625E3-7E81-6200-4DA2-D67C79CDA9F9}"/>
                </a:ext>
              </a:extLst>
            </p:cNvPr>
            <p:cNvSpPr/>
            <p:nvPr/>
          </p:nvSpPr>
          <p:spPr>
            <a:xfrm>
              <a:off x="9109974" y="281108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52" name="Freeform 737">
              <a:extLst>
                <a:ext uri="{FF2B5EF4-FFF2-40B4-BE49-F238E27FC236}">
                  <a16:creationId xmlns:a16="http://schemas.microsoft.com/office/drawing/2014/main" id="{87C07F21-B404-CC55-2335-CE1BEA8CEC82}"/>
                </a:ext>
              </a:extLst>
            </p:cNvPr>
            <p:cNvSpPr/>
            <p:nvPr/>
          </p:nvSpPr>
          <p:spPr>
            <a:xfrm>
              <a:off x="9093432" y="283637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53" name="Freeform 738">
              <a:extLst>
                <a:ext uri="{FF2B5EF4-FFF2-40B4-BE49-F238E27FC236}">
                  <a16:creationId xmlns:a16="http://schemas.microsoft.com/office/drawing/2014/main" id="{788AD15A-0614-F8B8-E583-BAC7C9FA4625}"/>
                </a:ext>
              </a:extLst>
            </p:cNvPr>
            <p:cNvSpPr/>
            <p:nvPr/>
          </p:nvSpPr>
          <p:spPr>
            <a:xfrm>
              <a:off x="9131013" y="281108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54" name="Freeform 739">
              <a:extLst>
                <a:ext uri="{FF2B5EF4-FFF2-40B4-BE49-F238E27FC236}">
                  <a16:creationId xmlns:a16="http://schemas.microsoft.com/office/drawing/2014/main" id="{97C1CE30-04FE-420B-F77D-90823855CA13}"/>
                </a:ext>
              </a:extLst>
            </p:cNvPr>
            <p:cNvSpPr/>
            <p:nvPr/>
          </p:nvSpPr>
          <p:spPr>
            <a:xfrm>
              <a:off x="9121499" y="283637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55" name="Freeform 740">
              <a:extLst>
                <a:ext uri="{FF2B5EF4-FFF2-40B4-BE49-F238E27FC236}">
                  <a16:creationId xmlns:a16="http://schemas.microsoft.com/office/drawing/2014/main" id="{C43747E3-FC14-2CAE-E115-FFACC46F68BE}"/>
                </a:ext>
              </a:extLst>
            </p:cNvPr>
            <p:cNvSpPr/>
            <p:nvPr/>
          </p:nvSpPr>
          <p:spPr>
            <a:xfrm>
              <a:off x="9159081" y="281108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56" name="Freeform 741">
              <a:extLst>
                <a:ext uri="{FF2B5EF4-FFF2-40B4-BE49-F238E27FC236}">
                  <a16:creationId xmlns:a16="http://schemas.microsoft.com/office/drawing/2014/main" id="{62B49A87-05FE-1865-7F0F-D72EBA0406D4}"/>
                </a:ext>
              </a:extLst>
            </p:cNvPr>
            <p:cNvSpPr/>
            <p:nvPr/>
          </p:nvSpPr>
          <p:spPr>
            <a:xfrm>
              <a:off x="9121499" y="283637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57" name="Freeform 742">
              <a:extLst>
                <a:ext uri="{FF2B5EF4-FFF2-40B4-BE49-F238E27FC236}">
                  <a16:creationId xmlns:a16="http://schemas.microsoft.com/office/drawing/2014/main" id="{E2EC3931-91B6-D0B2-3327-41D1022BD8D9}"/>
                </a:ext>
              </a:extLst>
            </p:cNvPr>
            <p:cNvSpPr/>
            <p:nvPr/>
          </p:nvSpPr>
          <p:spPr>
            <a:xfrm>
              <a:off x="9159081" y="281108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58" name="Freeform 743">
              <a:extLst>
                <a:ext uri="{FF2B5EF4-FFF2-40B4-BE49-F238E27FC236}">
                  <a16:creationId xmlns:a16="http://schemas.microsoft.com/office/drawing/2014/main" id="{3F665803-EC28-6407-D35E-80CAEA679DAE}"/>
                </a:ext>
              </a:extLst>
            </p:cNvPr>
            <p:cNvSpPr/>
            <p:nvPr/>
          </p:nvSpPr>
          <p:spPr>
            <a:xfrm>
              <a:off x="9191656" y="283637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59" name="Freeform 744">
              <a:extLst>
                <a:ext uri="{FF2B5EF4-FFF2-40B4-BE49-F238E27FC236}">
                  <a16:creationId xmlns:a16="http://schemas.microsoft.com/office/drawing/2014/main" id="{7AAB97C8-0062-ECE2-1A0E-BF440E68C4E8}"/>
                </a:ext>
              </a:extLst>
            </p:cNvPr>
            <p:cNvSpPr/>
            <p:nvPr/>
          </p:nvSpPr>
          <p:spPr>
            <a:xfrm>
              <a:off x="9229237" y="281108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60" name="Freeform 745">
              <a:extLst>
                <a:ext uri="{FF2B5EF4-FFF2-40B4-BE49-F238E27FC236}">
                  <a16:creationId xmlns:a16="http://schemas.microsoft.com/office/drawing/2014/main" id="{B3364C09-5EF5-6F94-5A89-AA5236EEDD3C}"/>
                </a:ext>
              </a:extLst>
            </p:cNvPr>
            <p:cNvSpPr/>
            <p:nvPr/>
          </p:nvSpPr>
          <p:spPr>
            <a:xfrm>
              <a:off x="9212696" y="283637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61" name="Freeform 746">
              <a:extLst>
                <a:ext uri="{FF2B5EF4-FFF2-40B4-BE49-F238E27FC236}">
                  <a16:creationId xmlns:a16="http://schemas.microsoft.com/office/drawing/2014/main" id="{354DDD67-CFFD-4C5C-FA90-92AA8221FEAF}"/>
                </a:ext>
              </a:extLst>
            </p:cNvPr>
            <p:cNvSpPr/>
            <p:nvPr/>
          </p:nvSpPr>
          <p:spPr>
            <a:xfrm>
              <a:off x="9250277" y="281108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62" name="Freeform 747">
              <a:extLst>
                <a:ext uri="{FF2B5EF4-FFF2-40B4-BE49-F238E27FC236}">
                  <a16:creationId xmlns:a16="http://schemas.microsoft.com/office/drawing/2014/main" id="{8510AD17-EEAF-A091-98D4-56192712A354}"/>
                </a:ext>
              </a:extLst>
            </p:cNvPr>
            <p:cNvSpPr/>
            <p:nvPr/>
          </p:nvSpPr>
          <p:spPr>
            <a:xfrm>
              <a:off x="9240763" y="283637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63" name="Freeform 748">
              <a:extLst>
                <a:ext uri="{FF2B5EF4-FFF2-40B4-BE49-F238E27FC236}">
                  <a16:creationId xmlns:a16="http://schemas.microsoft.com/office/drawing/2014/main" id="{0D55A672-BDE3-5C73-2F40-4C7611157036}"/>
                </a:ext>
              </a:extLst>
            </p:cNvPr>
            <p:cNvSpPr/>
            <p:nvPr/>
          </p:nvSpPr>
          <p:spPr>
            <a:xfrm>
              <a:off x="9278344" y="281108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64" name="Freeform 749">
              <a:extLst>
                <a:ext uri="{FF2B5EF4-FFF2-40B4-BE49-F238E27FC236}">
                  <a16:creationId xmlns:a16="http://schemas.microsoft.com/office/drawing/2014/main" id="{B7CB3D69-28A2-793E-5436-9981C8077758}"/>
                </a:ext>
              </a:extLst>
            </p:cNvPr>
            <p:cNvSpPr/>
            <p:nvPr/>
          </p:nvSpPr>
          <p:spPr>
            <a:xfrm>
              <a:off x="9317926" y="283637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65" name="Freeform 750">
              <a:extLst>
                <a:ext uri="{FF2B5EF4-FFF2-40B4-BE49-F238E27FC236}">
                  <a16:creationId xmlns:a16="http://schemas.microsoft.com/office/drawing/2014/main" id="{F9F0772C-7F17-C38A-4FE5-5BF08E99A19E}"/>
                </a:ext>
              </a:extLst>
            </p:cNvPr>
            <p:cNvSpPr/>
            <p:nvPr/>
          </p:nvSpPr>
          <p:spPr>
            <a:xfrm>
              <a:off x="9355507" y="281108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66" name="Freeform 751">
              <a:extLst>
                <a:ext uri="{FF2B5EF4-FFF2-40B4-BE49-F238E27FC236}">
                  <a16:creationId xmlns:a16="http://schemas.microsoft.com/office/drawing/2014/main" id="{52C54892-D554-7CF8-4F75-065CC204B743}"/>
                </a:ext>
              </a:extLst>
            </p:cNvPr>
            <p:cNvSpPr/>
            <p:nvPr/>
          </p:nvSpPr>
          <p:spPr>
            <a:xfrm>
              <a:off x="9324943" y="283637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67" name="Freeform 752">
              <a:extLst>
                <a:ext uri="{FF2B5EF4-FFF2-40B4-BE49-F238E27FC236}">
                  <a16:creationId xmlns:a16="http://schemas.microsoft.com/office/drawing/2014/main" id="{22589480-8ABD-D618-7620-1DC962D4F23C}"/>
                </a:ext>
              </a:extLst>
            </p:cNvPr>
            <p:cNvSpPr/>
            <p:nvPr/>
          </p:nvSpPr>
          <p:spPr>
            <a:xfrm>
              <a:off x="9362524" y="281108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68" name="Freeform 753">
              <a:extLst>
                <a:ext uri="{FF2B5EF4-FFF2-40B4-BE49-F238E27FC236}">
                  <a16:creationId xmlns:a16="http://schemas.microsoft.com/office/drawing/2014/main" id="{174B587C-FBFD-A68D-B999-5E037EFDD3AE}"/>
                </a:ext>
              </a:extLst>
            </p:cNvPr>
            <p:cNvSpPr/>
            <p:nvPr/>
          </p:nvSpPr>
          <p:spPr>
            <a:xfrm>
              <a:off x="9331959" y="283637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69" name="Freeform 754">
              <a:extLst>
                <a:ext uri="{FF2B5EF4-FFF2-40B4-BE49-F238E27FC236}">
                  <a16:creationId xmlns:a16="http://schemas.microsoft.com/office/drawing/2014/main" id="{5B6F5B6C-3759-EB5D-42CF-370110999851}"/>
                </a:ext>
              </a:extLst>
            </p:cNvPr>
            <p:cNvSpPr/>
            <p:nvPr/>
          </p:nvSpPr>
          <p:spPr>
            <a:xfrm>
              <a:off x="9369541" y="281108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70" name="Freeform 755">
              <a:extLst>
                <a:ext uri="{FF2B5EF4-FFF2-40B4-BE49-F238E27FC236}">
                  <a16:creationId xmlns:a16="http://schemas.microsoft.com/office/drawing/2014/main" id="{EAC6B32F-2F57-D31B-9BE7-0F9A87D924E6}"/>
                </a:ext>
              </a:extLst>
            </p:cNvPr>
            <p:cNvSpPr/>
            <p:nvPr/>
          </p:nvSpPr>
          <p:spPr>
            <a:xfrm>
              <a:off x="9345993" y="283637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71" name="Freeform 756">
              <a:extLst>
                <a:ext uri="{FF2B5EF4-FFF2-40B4-BE49-F238E27FC236}">
                  <a16:creationId xmlns:a16="http://schemas.microsoft.com/office/drawing/2014/main" id="{EF933053-02DE-F96C-10FF-E5FD90815735}"/>
                </a:ext>
              </a:extLst>
            </p:cNvPr>
            <p:cNvSpPr/>
            <p:nvPr/>
          </p:nvSpPr>
          <p:spPr>
            <a:xfrm>
              <a:off x="9383574" y="281108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72" name="Freeform 757">
              <a:extLst>
                <a:ext uri="{FF2B5EF4-FFF2-40B4-BE49-F238E27FC236}">
                  <a16:creationId xmlns:a16="http://schemas.microsoft.com/office/drawing/2014/main" id="{67B00185-1E7D-B9EE-A8E3-4B1634902727}"/>
                </a:ext>
              </a:extLst>
            </p:cNvPr>
            <p:cNvSpPr/>
            <p:nvPr/>
          </p:nvSpPr>
          <p:spPr>
            <a:xfrm>
              <a:off x="9388083" y="283637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73" name="Freeform 758">
              <a:extLst>
                <a:ext uri="{FF2B5EF4-FFF2-40B4-BE49-F238E27FC236}">
                  <a16:creationId xmlns:a16="http://schemas.microsoft.com/office/drawing/2014/main" id="{B79E63C5-3FF5-FFDA-F0AE-A94D116EBE75}"/>
                </a:ext>
              </a:extLst>
            </p:cNvPr>
            <p:cNvSpPr/>
            <p:nvPr/>
          </p:nvSpPr>
          <p:spPr>
            <a:xfrm>
              <a:off x="9425664" y="281108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74" name="Freeform 759">
              <a:extLst>
                <a:ext uri="{FF2B5EF4-FFF2-40B4-BE49-F238E27FC236}">
                  <a16:creationId xmlns:a16="http://schemas.microsoft.com/office/drawing/2014/main" id="{BEB84F5B-504F-87BB-DAC8-4DC19F362678}"/>
                </a:ext>
              </a:extLst>
            </p:cNvPr>
            <p:cNvSpPr/>
            <p:nvPr/>
          </p:nvSpPr>
          <p:spPr>
            <a:xfrm>
              <a:off x="9479279" y="2836375"/>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75" name="Freeform 760">
              <a:extLst>
                <a:ext uri="{FF2B5EF4-FFF2-40B4-BE49-F238E27FC236}">
                  <a16:creationId xmlns:a16="http://schemas.microsoft.com/office/drawing/2014/main" id="{80FBFA37-1380-3D88-4475-488118D27F62}"/>
                </a:ext>
              </a:extLst>
            </p:cNvPr>
            <p:cNvSpPr/>
            <p:nvPr/>
          </p:nvSpPr>
          <p:spPr>
            <a:xfrm>
              <a:off x="9516861" y="281108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76" name="Freeform 761">
              <a:extLst>
                <a:ext uri="{FF2B5EF4-FFF2-40B4-BE49-F238E27FC236}">
                  <a16:creationId xmlns:a16="http://schemas.microsoft.com/office/drawing/2014/main" id="{F21A559C-16A1-F485-0516-BAF2B7798394}"/>
                </a:ext>
              </a:extLst>
            </p:cNvPr>
            <p:cNvSpPr/>
            <p:nvPr/>
          </p:nvSpPr>
          <p:spPr>
            <a:xfrm>
              <a:off x="9507346" y="2947584"/>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77" name="Freeform 762">
              <a:extLst>
                <a:ext uri="{FF2B5EF4-FFF2-40B4-BE49-F238E27FC236}">
                  <a16:creationId xmlns:a16="http://schemas.microsoft.com/office/drawing/2014/main" id="{5E215BBF-9306-0CDF-C85B-CC9A19F67C53}"/>
                </a:ext>
              </a:extLst>
            </p:cNvPr>
            <p:cNvSpPr/>
            <p:nvPr/>
          </p:nvSpPr>
          <p:spPr>
            <a:xfrm>
              <a:off x="9544928" y="292228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78" name="Freeform 763">
              <a:extLst>
                <a:ext uri="{FF2B5EF4-FFF2-40B4-BE49-F238E27FC236}">
                  <a16:creationId xmlns:a16="http://schemas.microsoft.com/office/drawing/2014/main" id="{5EE74B6F-5F84-6883-1B16-920231272D2F}"/>
                </a:ext>
              </a:extLst>
            </p:cNvPr>
            <p:cNvSpPr/>
            <p:nvPr/>
          </p:nvSpPr>
          <p:spPr>
            <a:xfrm>
              <a:off x="9549436" y="2947584"/>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79" name="Freeform 764">
              <a:extLst>
                <a:ext uri="{FF2B5EF4-FFF2-40B4-BE49-F238E27FC236}">
                  <a16:creationId xmlns:a16="http://schemas.microsoft.com/office/drawing/2014/main" id="{B1FE2018-E896-E780-B002-4AC35213F403}"/>
                </a:ext>
              </a:extLst>
            </p:cNvPr>
            <p:cNvSpPr/>
            <p:nvPr/>
          </p:nvSpPr>
          <p:spPr>
            <a:xfrm>
              <a:off x="9587018" y="292228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80" name="Freeform 765">
              <a:extLst>
                <a:ext uri="{FF2B5EF4-FFF2-40B4-BE49-F238E27FC236}">
                  <a16:creationId xmlns:a16="http://schemas.microsoft.com/office/drawing/2014/main" id="{17449D61-10C4-A394-6353-E5AA715E1312}"/>
                </a:ext>
              </a:extLst>
            </p:cNvPr>
            <p:cNvSpPr/>
            <p:nvPr/>
          </p:nvSpPr>
          <p:spPr>
            <a:xfrm>
              <a:off x="9682723" y="2947584"/>
              <a:ext cx="75173" cy="10583"/>
            </a:xfrm>
            <a:custGeom>
              <a:avLst/>
              <a:gdLst>
                <a:gd name="connsiteX0" fmla="*/ 0 w 75173"/>
                <a:gd name="connsiteY0" fmla="*/ 0 h 10583"/>
                <a:gd name="connsiteX1" fmla="*/ 75173 w 75173"/>
                <a:gd name="connsiteY1" fmla="*/ 0 h 10583"/>
              </a:gdLst>
              <a:ahLst/>
              <a:cxnLst>
                <a:cxn ang="0">
                  <a:pos x="connsiteX0" y="connsiteY0"/>
                </a:cxn>
                <a:cxn ang="0">
                  <a:pos x="connsiteX1" y="connsiteY1"/>
                </a:cxn>
              </a:cxnLst>
              <a:rect l="l" t="t" r="r" b="b"/>
              <a:pathLst>
                <a:path w="75173" h="10583">
                  <a:moveTo>
                    <a:pt x="0" y="0"/>
                  </a:moveTo>
                  <a:lnTo>
                    <a:pt x="7517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81" name="Freeform 766">
              <a:extLst>
                <a:ext uri="{FF2B5EF4-FFF2-40B4-BE49-F238E27FC236}">
                  <a16:creationId xmlns:a16="http://schemas.microsoft.com/office/drawing/2014/main" id="{DAF0277E-E59C-FEE2-C9F7-977D512D8045}"/>
                </a:ext>
              </a:extLst>
            </p:cNvPr>
            <p:cNvSpPr/>
            <p:nvPr/>
          </p:nvSpPr>
          <p:spPr>
            <a:xfrm>
              <a:off x="9720304" y="292228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82" name="Freeform 767">
              <a:extLst>
                <a:ext uri="{FF2B5EF4-FFF2-40B4-BE49-F238E27FC236}">
                  <a16:creationId xmlns:a16="http://schemas.microsoft.com/office/drawing/2014/main" id="{B8541472-C31C-E62A-EA12-2F66B5C5444C}"/>
                </a:ext>
              </a:extLst>
            </p:cNvPr>
            <p:cNvSpPr/>
            <p:nvPr/>
          </p:nvSpPr>
          <p:spPr>
            <a:xfrm>
              <a:off x="9703773" y="2947584"/>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83" name="Freeform 768">
              <a:extLst>
                <a:ext uri="{FF2B5EF4-FFF2-40B4-BE49-F238E27FC236}">
                  <a16:creationId xmlns:a16="http://schemas.microsoft.com/office/drawing/2014/main" id="{D34AC504-787D-0328-C50F-2C5598BDB6DD}"/>
                </a:ext>
              </a:extLst>
            </p:cNvPr>
            <p:cNvSpPr/>
            <p:nvPr/>
          </p:nvSpPr>
          <p:spPr>
            <a:xfrm>
              <a:off x="9741354" y="292228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84" name="Freeform 769">
              <a:extLst>
                <a:ext uri="{FF2B5EF4-FFF2-40B4-BE49-F238E27FC236}">
                  <a16:creationId xmlns:a16="http://schemas.microsoft.com/office/drawing/2014/main" id="{367D3C7C-A326-DF89-FD65-2991DE5380AA}"/>
                </a:ext>
              </a:extLst>
            </p:cNvPr>
            <p:cNvSpPr/>
            <p:nvPr/>
          </p:nvSpPr>
          <p:spPr>
            <a:xfrm>
              <a:off x="9717806" y="2947584"/>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85" name="Freeform 770">
              <a:extLst>
                <a:ext uri="{FF2B5EF4-FFF2-40B4-BE49-F238E27FC236}">
                  <a16:creationId xmlns:a16="http://schemas.microsoft.com/office/drawing/2014/main" id="{146AC48F-95A7-3B75-ADCD-01242E84C1AD}"/>
                </a:ext>
              </a:extLst>
            </p:cNvPr>
            <p:cNvSpPr/>
            <p:nvPr/>
          </p:nvSpPr>
          <p:spPr>
            <a:xfrm>
              <a:off x="9755388" y="292228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86" name="Freeform 771">
              <a:extLst>
                <a:ext uri="{FF2B5EF4-FFF2-40B4-BE49-F238E27FC236}">
                  <a16:creationId xmlns:a16="http://schemas.microsoft.com/office/drawing/2014/main" id="{5ADA5070-1A43-4989-C93A-05A8A3FAECEA}"/>
                </a:ext>
              </a:extLst>
            </p:cNvPr>
            <p:cNvSpPr/>
            <p:nvPr/>
          </p:nvSpPr>
          <p:spPr>
            <a:xfrm>
              <a:off x="9717806" y="2947584"/>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87" name="Freeform 772">
              <a:extLst>
                <a:ext uri="{FF2B5EF4-FFF2-40B4-BE49-F238E27FC236}">
                  <a16:creationId xmlns:a16="http://schemas.microsoft.com/office/drawing/2014/main" id="{72E2B75E-0134-7819-459D-3D4220C27F9F}"/>
                </a:ext>
              </a:extLst>
            </p:cNvPr>
            <p:cNvSpPr/>
            <p:nvPr/>
          </p:nvSpPr>
          <p:spPr>
            <a:xfrm>
              <a:off x="9755388" y="292228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88" name="Freeform 773">
              <a:extLst>
                <a:ext uri="{FF2B5EF4-FFF2-40B4-BE49-F238E27FC236}">
                  <a16:creationId xmlns:a16="http://schemas.microsoft.com/office/drawing/2014/main" id="{CB970404-CE74-5D18-256C-50A7BC12006C}"/>
                </a:ext>
              </a:extLst>
            </p:cNvPr>
            <p:cNvSpPr/>
            <p:nvPr/>
          </p:nvSpPr>
          <p:spPr>
            <a:xfrm>
              <a:off x="9738846" y="2947584"/>
              <a:ext cx="75173" cy="10583"/>
            </a:xfrm>
            <a:custGeom>
              <a:avLst/>
              <a:gdLst>
                <a:gd name="connsiteX0" fmla="*/ 0 w 75173"/>
                <a:gd name="connsiteY0" fmla="*/ 0 h 10583"/>
                <a:gd name="connsiteX1" fmla="*/ 75174 w 75173"/>
                <a:gd name="connsiteY1" fmla="*/ 0 h 10583"/>
              </a:gdLst>
              <a:ahLst/>
              <a:cxnLst>
                <a:cxn ang="0">
                  <a:pos x="connsiteX0" y="connsiteY0"/>
                </a:cxn>
                <a:cxn ang="0">
                  <a:pos x="connsiteX1" y="connsiteY1"/>
                </a:cxn>
              </a:cxnLst>
              <a:rect l="l" t="t" r="r" b="b"/>
              <a:pathLst>
                <a:path w="75173" h="10583">
                  <a:moveTo>
                    <a:pt x="0" y="0"/>
                  </a:moveTo>
                  <a:lnTo>
                    <a:pt x="75174"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89" name="Freeform 774">
              <a:extLst>
                <a:ext uri="{FF2B5EF4-FFF2-40B4-BE49-F238E27FC236}">
                  <a16:creationId xmlns:a16="http://schemas.microsoft.com/office/drawing/2014/main" id="{EC90BE17-611F-ACE7-E234-5426F225C0B3}"/>
                </a:ext>
              </a:extLst>
            </p:cNvPr>
            <p:cNvSpPr/>
            <p:nvPr/>
          </p:nvSpPr>
          <p:spPr>
            <a:xfrm>
              <a:off x="9776438" y="292228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90" name="Freeform 775">
              <a:extLst>
                <a:ext uri="{FF2B5EF4-FFF2-40B4-BE49-F238E27FC236}">
                  <a16:creationId xmlns:a16="http://schemas.microsoft.com/office/drawing/2014/main" id="{D3805D5F-75EA-0A0B-EED5-E4C474A187A2}"/>
                </a:ext>
              </a:extLst>
            </p:cNvPr>
            <p:cNvSpPr/>
            <p:nvPr/>
          </p:nvSpPr>
          <p:spPr>
            <a:xfrm>
              <a:off x="9738846" y="2947584"/>
              <a:ext cx="75173" cy="10583"/>
            </a:xfrm>
            <a:custGeom>
              <a:avLst/>
              <a:gdLst>
                <a:gd name="connsiteX0" fmla="*/ 0 w 75173"/>
                <a:gd name="connsiteY0" fmla="*/ 0 h 10583"/>
                <a:gd name="connsiteX1" fmla="*/ 75174 w 75173"/>
                <a:gd name="connsiteY1" fmla="*/ 0 h 10583"/>
              </a:gdLst>
              <a:ahLst/>
              <a:cxnLst>
                <a:cxn ang="0">
                  <a:pos x="connsiteX0" y="connsiteY0"/>
                </a:cxn>
                <a:cxn ang="0">
                  <a:pos x="connsiteX1" y="connsiteY1"/>
                </a:cxn>
              </a:cxnLst>
              <a:rect l="l" t="t" r="r" b="b"/>
              <a:pathLst>
                <a:path w="75173" h="10583">
                  <a:moveTo>
                    <a:pt x="0" y="0"/>
                  </a:moveTo>
                  <a:lnTo>
                    <a:pt x="75174"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91" name="Freeform 776">
              <a:extLst>
                <a:ext uri="{FF2B5EF4-FFF2-40B4-BE49-F238E27FC236}">
                  <a16:creationId xmlns:a16="http://schemas.microsoft.com/office/drawing/2014/main" id="{B8878193-7342-D24A-6569-E32E60D7DB5D}"/>
                </a:ext>
              </a:extLst>
            </p:cNvPr>
            <p:cNvSpPr/>
            <p:nvPr/>
          </p:nvSpPr>
          <p:spPr>
            <a:xfrm>
              <a:off x="9776438" y="292228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92" name="Freeform 777">
              <a:extLst>
                <a:ext uri="{FF2B5EF4-FFF2-40B4-BE49-F238E27FC236}">
                  <a16:creationId xmlns:a16="http://schemas.microsoft.com/office/drawing/2014/main" id="{43E10C29-BFB9-C939-B93F-D95ECC2B8960}"/>
                </a:ext>
              </a:extLst>
            </p:cNvPr>
            <p:cNvSpPr/>
            <p:nvPr/>
          </p:nvSpPr>
          <p:spPr>
            <a:xfrm>
              <a:off x="9773930" y="2947584"/>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93" name="Freeform 778">
              <a:extLst>
                <a:ext uri="{FF2B5EF4-FFF2-40B4-BE49-F238E27FC236}">
                  <a16:creationId xmlns:a16="http://schemas.microsoft.com/office/drawing/2014/main" id="{80108E41-059F-0D33-C101-6235A7E049BF}"/>
                </a:ext>
              </a:extLst>
            </p:cNvPr>
            <p:cNvSpPr/>
            <p:nvPr/>
          </p:nvSpPr>
          <p:spPr>
            <a:xfrm>
              <a:off x="9811511" y="292228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94" name="Freeform 779">
              <a:extLst>
                <a:ext uri="{FF2B5EF4-FFF2-40B4-BE49-F238E27FC236}">
                  <a16:creationId xmlns:a16="http://schemas.microsoft.com/office/drawing/2014/main" id="{32F58CFE-F405-AA52-8BF9-656CC87534CF}"/>
                </a:ext>
              </a:extLst>
            </p:cNvPr>
            <p:cNvSpPr/>
            <p:nvPr/>
          </p:nvSpPr>
          <p:spPr>
            <a:xfrm>
              <a:off x="9879329" y="2947584"/>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95" name="Freeform 780">
              <a:extLst>
                <a:ext uri="{FF2B5EF4-FFF2-40B4-BE49-F238E27FC236}">
                  <a16:creationId xmlns:a16="http://schemas.microsoft.com/office/drawing/2014/main" id="{1ABEDE22-19E2-EF1E-6079-0F33AAFD64C6}"/>
                </a:ext>
              </a:extLst>
            </p:cNvPr>
            <p:cNvSpPr/>
            <p:nvPr/>
          </p:nvSpPr>
          <p:spPr>
            <a:xfrm>
              <a:off x="9916911" y="292228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96" name="Freeform 781">
              <a:extLst>
                <a:ext uri="{FF2B5EF4-FFF2-40B4-BE49-F238E27FC236}">
                  <a16:creationId xmlns:a16="http://schemas.microsoft.com/office/drawing/2014/main" id="{D0956290-DFD2-60C7-AE6F-1DDAD7955410}"/>
                </a:ext>
              </a:extLst>
            </p:cNvPr>
            <p:cNvSpPr/>
            <p:nvPr/>
          </p:nvSpPr>
          <p:spPr>
            <a:xfrm>
              <a:off x="10005599" y="2947584"/>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97" name="Freeform 782">
              <a:extLst>
                <a:ext uri="{FF2B5EF4-FFF2-40B4-BE49-F238E27FC236}">
                  <a16:creationId xmlns:a16="http://schemas.microsoft.com/office/drawing/2014/main" id="{891F9732-6A07-0A06-939B-EA66DDB19269}"/>
                </a:ext>
              </a:extLst>
            </p:cNvPr>
            <p:cNvSpPr/>
            <p:nvPr/>
          </p:nvSpPr>
          <p:spPr>
            <a:xfrm>
              <a:off x="10043180" y="292228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98" name="Freeform 783">
              <a:extLst>
                <a:ext uri="{FF2B5EF4-FFF2-40B4-BE49-F238E27FC236}">
                  <a16:creationId xmlns:a16="http://schemas.microsoft.com/office/drawing/2014/main" id="{FB0294E4-2326-F9CE-5272-991F849D125D}"/>
                </a:ext>
              </a:extLst>
            </p:cNvPr>
            <p:cNvSpPr/>
            <p:nvPr/>
          </p:nvSpPr>
          <p:spPr>
            <a:xfrm>
              <a:off x="10040683" y="2947584"/>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399" name="Freeform 784">
              <a:extLst>
                <a:ext uri="{FF2B5EF4-FFF2-40B4-BE49-F238E27FC236}">
                  <a16:creationId xmlns:a16="http://schemas.microsoft.com/office/drawing/2014/main" id="{178A4D5E-8803-1C4C-8E89-04C7813B6E25}"/>
                </a:ext>
              </a:extLst>
            </p:cNvPr>
            <p:cNvSpPr/>
            <p:nvPr/>
          </p:nvSpPr>
          <p:spPr>
            <a:xfrm>
              <a:off x="10078264" y="292228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00" name="Freeform 785">
              <a:extLst>
                <a:ext uri="{FF2B5EF4-FFF2-40B4-BE49-F238E27FC236}">
                  <a16:creationId xmlns:a16="http://schemas.microsoft.com/office/drawing/2014/main" id="{09F95971-D97E-95FD-D67A-E42FA4820ECF}"/>
                </a:ext>
              </a:extLst>
            </p:cNvPr>
            <p:cNvSpPr/>
            <p:nvPr/>
          </p:nvSpPr>
          <p:spPr>
            <a:xfrm>
              <a:off x="10117846" y="2947584"/>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01" name="Freeform 786">
              <a:extLst>
                <a:ext uri="{FF2B5EF4-FFF2-40B4-BE49-F238E27FC236}">
                  <a16:creationId xmlns:a16="http://schemas.microsoft.com/office/drawing/2014/main" id="{9E69A50E-F507-DC1C-AF26-9014133A8D88}"/>
                </a:ext>
              </a:extLst>
            </p:cNvPr>
            <p:cNvSpPr/>
            <p:nvPr/>
          </p:nvSpPr>
          <p:spPr>
            <a:xfrm>
              <a:off x="10155427" y="292228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02" name="Freeform 787">
              <a:extLst>
                <a:ext uri="{FF2B5EF4-FFF2-40B4-BE49-F238E27FC236}">
                  <a16:creationId xmlns:a16="http://schemas.microsoft.com/office/drawing/2014/main" id="{B8779845-6D94-3EE7-B5C3-B80638FCC7E1}"/>
                </a:ext>
              </a:extLst>
            </p:cNvPr>
            <p:cNvSpPr/>
            <p:nvPr/>
          </p:nvSpPr>
          <p:spPr>
            <a:xfrm>
              <a:off x="10412497" y="2947584"/>
              <a:ext cx="75162" cy="10583"/>
            </a:xfrm>
            <a:custGeom>
              <a:avLst/>
              <a:gdLst>
                <a:gd name="connsiteX0" fmla="*/ 0 w 75162"/>
                <a:gd name="connsiteY0" fmla="*/ 0 h 10583"/>
                <a:gd name="connsiteX1" fmla="*/ 75163 w 75162"/>
                <a:gd name="connsiteY1" fmla="*/ 0 h 10583"/>
              </a:gdLst>
              <a:ahLst/>
              <a:cxnLst>
                <a:cxn ang="0">
                  <a:pos x="connsiteX0" y="connsiteY0"/>
                </a:cxn>
                <a:cxn ang="0">
                  <a:pos x="connsiteX1" y="connsiteY1"/>
                </a:cxn>
              </a:cxnLst>
              <a:rect l="l" t="t" r="r" b="b"/>
              <a:pathLst>
                <a:path w="75162" h="10583">
                  <a:moveTo>
                    <a:pt x="0" y="0"/>
                  </a:moveTo>
                  <a:lnTo>
                    <a:pt x="75163"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03" name="Freeform 788">
              <a:extLst>
                <a:ext uri="{FF2B5EF4-FFF2-40B4-BE49-F238E27FC236}">
                  <a16:creationId xmlns:a16="http://schemas.microsoft.com/office/drawing/2014/main" id="{64F1D0E8-8F1C-6C9B-A092-1A5343CB9FE2}"/>
                </a:ext>
              </a:extLst>
            </p:cNvPr>
            <p:cNvSpPr/>
            <p:nvPr/>
          </p:nvSpPr>
          <p:spPr>
            <a:xfrm>
              <a:off x="10450078" y="292228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04" name="Freeform 789">
              <a:extLst>
                <a:ext uri="{FF2B5EF4-FFF2-40B4-BE49-F238E27FC236}">
                  <a16:creationId xmlns:a16="http://schemas.microsoft.com/office/drawing/2014/main" id="{41F4878C-67D9-3B34-A457-8C35ADC557F7}"/>
                </a:ext>
              </a:extLst>
            </p:cNvPr>
            <p:cNvSpPr/>
            <p:nvPr/>
          </p:nvSpPr>
          <p:spPr>
            <a:xfrm>
              <a:off x="10756264" y="2947584"/>
              <a:ext cx="75141" cy="10583"/>
            </a:xfrm>
            <a:custGeom>
              <a:avLst/>
              <a:gdLst>
                <a:gd name="connsiteX0" fmla="*/ 0 w 75141"/>
                <a:gd name="connsiteY0" fmla="*/ 0 h 10583"/>
                <a:gd name="connsiteX1" fmla="*/ 75142 w 75141"/>
                <a:gd name="connsiteY1" fmla="*/ 0 h 10583"/>
              </a:gdLst>
              <a:ahLst/>
              <a:cxnLst>
                <a:cxn ang="0">
                  <a:pos x="connsiteX0" y="connsiteY0"/>
                </a:cxn>
                <a:cxn ang="0">
                  <a:pos x="connsiteX1" y="connsiteY1"/>
                </a:cxn>
              </a:cxnLst>
              <a:rect l="l" t="t" r="r" b="b"/>
              <a:pathLst>
                <a:path w="75141" h="10583">
                  <a:moveTo>
                    <a:pt x="0" y="0"/>
                  </a:moveTo>
                  <a:lnTo>
                    <a:pt x="75142"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05" name="Freeform 790">
              <a:extLst>
                <a:ext uri="{FF2B5EF4-FFF2-40B4-BE49-F238E27FC236}">
                  <a16:creationId xmlns:a16="http://schemas.microsoft.com/office/drawing/2014/main" id="{72E3312D-FB75-E20E-D28D-294D96EC169F}"/>
                </a:ext>
              </a:extLst>
            </p:cNvPr>
            <p:cNvSpPr/>
            <p:nvPr/>
          </p:nvSpPr>
          <p:spPr>
            <a:xfrm>
              <a:off x="10793835" y="292228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06" name="Freeform 791">
              <a:extLst>
                <a:ext uri="{FF2B5EF4-FFF2-40B4-BE49-F238E27FC236}">
                  <a16:creationId xmlns:a16="http://schemas.microsoft.com/office/drawing/2014/main" id="{68A2E292-D3D6-C1C5-2EBD-A9D32EDA5A21}"/>
                </a:ext>
              </a:extLst>
            </p:cNvPr>
            <p:cNvSpPr/>
            <p:nvPr/>
          </p:nvSpPr>
          <p:spPr>
            <a:xfrm>
              <a:off x="10756264" y="2947584"/>
              <a:ext cx="75141" cy="10583"/>
            </a:xfrm>
            <a:custGeom>
              <a:avLst/>
              <a:gdLst>
                <a:gd name="connsiteX0" fmla="*/ 0 w 75141"/>
                <a:gd name="connsiteY0" fmla="*/ 0 h 10583"/>
                <a:gd name="connsiteX1" fmla="*/ 75142 w 75141"/>
                <a:gd name="connsiteY1" fmla="*/ 0 h 10583"/>
              </a:gdLst>
              <a:ahLst/>
              <a:cxnLst>
                <a:cxn ang="0">
                  <a:pos x="connsiteX0" y="connsiteY0"/>
                </a:cxn>
                <a:cxn ang="0">
                  <a:pos x="connsiteX1" y="connsiteY1"/>
                </a:cxn>
              </a:cxnLst>
              <a:rect l="l" t="t" r="r" b="b"/>
              <a:pathLst>
                <a:path w="75141" h="10583">
                  <a:moveTo>
                    <a:pt x="0" y="0"/>
                  </a:moveTo>
                  <a:lnTo>
                    <a:pt x="75142"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07" name="Freeform 792">
              <a:extLst>
                <a:ext uri="{FF2B5EF4-FFF2-40B4-BE49-F238E27FC236}">
                  <a16:creationId xmlns:a16="http://schemas.microsoft.com/office/drawing/2014/main" id="{C64CD5AC-21BC-10CC-CE54-11E2CF98F7BE}"/>
                </a:ext>
              </a:extLst>
            </p:cNvPr>
            <p:cNvSpPr/>
            <p:nvPr/>
          </p:nvSpPr>
          <p:spPr>
            <a:xfrm>
              <a:off x="10793835" y="292228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08" name="Freeform 793">
              <a:extLst>
                <a:ext uri="{FF2B5EF4-FFF2-40B4-BE49-F238E27FC236}">
                  <a16:creationId xmlns:a16="http://schemas.microsoft.com/office/drawing/2014/main" id="{EDF7C7F1-4FFC-7609-6186-C552B97BC1F2}"/>
                </a:ext>
              </a:extLst>
            </p:cNvPr>
            <p:cNvSpPr/>
            <p:nvPr/>
          </p:nvSpPr>
          <p:spPr>
            <a:xfrm>
              <a:off x="11071965" y="2947584"/>
              <a:ext cx="75141" cy="10583"/>
            </a:xfrm>
            <a:custGeom>
              <a:avLst/>
              <a:gdLst>
                <a:gd name="connsiteX0" fmla="*/ 0 w 75141"/>
                <a:gd name="connsiteY0" fmla="*/ 0 h 10583"/>
                <a:gd name="connsiteX1" fmla="*/ 75142 w 75141"/>
                <a:gd name="connsiteY1" fmla="*/ 0 h 10583"/>
              </a:gdLst>
              <a:ahLst/>
              <a:cxnLst>
                <a:cxn ang="0">
                  <a:pos x="connsiteX0" y="connsiteY0"/>
                </a:cxn>
                <a:cxn ang="0">
                  <a:pos x="connsiteX1" y="connsiteY1"/>
                </a:cxn>
              </a:cxnLst>
              <a:rect l="l" t="t" r="r" b="b"/>
              <a:pathLst>
                <a:path w="75141" h="10583">
                  <a:moveTo>
                    <a:pt x="0" y="0"/>
                  </a:moveTo>
                  <a:lnTo>
                    <a:pt x="75142" y="0"/>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2409" name="Freeform 794">
              <a:extLst>
                <a:ext uri="{FF2B5EF4-FFF2-40B4-BE49-F238E27FC236}">
                  <a16:creationId xmlns:a16="http://schemas.microsoft.com/office/drawing/2014/main" id="{88332512-9D80-2ACE-729F-6A7E6A0BA0FE}"/>
                </a:ext>
              </a:extLst>
            </p:cNvPr>
            <p:cNvSpPr/>
            <p:nvPr/>
          </p:nvSpPr>
          <p:spPr>
            <a:xfrm>
              <a:off x="11109536" y="2922280"/>
              <a:ext cx="10583" cy="50598"/>
            </a:xfrm>
            <a:custGeom>
              <a:avLst/>
              <a:gdLst>
                <a:gd name="connsiteX0" fmla="*/ 0 w 10583"/>
                <a:gd name="connsiteY0" fmla="*/ 0 h 50598"/>
                <a:gd name="connsiteX1" fmla="*/ 0 w 10583"/>
                <a:gd name="connsiteY1" fmla="*/ 50599 h 50598"/>
              </a:gdLst>
              <a:ahLst/>
              <a:cxnLst>
                <a:cxn ang="0">
                  <a:pos x="connsiteX0" y="connsiteY0"/>
                </a:cxn>
                <a:cxn ang="0">
                  <a:pos x="connsiteX1" y="connsiteY1"/>
                </a:cxn>
              </a:cxnLst>
              <a:rect l="l" t="t" r="r" b="b"/>
              <a:pathLst>
                <a:path w="10583" h="50598">
                  <a:moveTo>
                    <a:pt x="0" y="0"/>
                  </a:moveTo>
                  <a:lnTo>
                    <a:pt x="0" y="50599"/>
                  </a:lnTo>
                </a:path>
              </a:pathLst>
            </a:custGeom>
            <a:ln w="12700" cap="sq">
              <a:solidFill>
                <a:srgbClr val="92929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grpSp>
      <p:sp>
        <p:nvSpPr>
          <p:cNvPr id="1918" name="TextBox 1917">
            <a:extLst>
              <a:ext uri="{FF2B5EF4-FFF2-40B4-BE49-F238E27FC236}">
                <a16:creationId xmlns:a16="http://schemas.microsoft.com/office/drawing/2014/main" id="{53065C94-8C38-C19D-6493-05D063DD2E2A}"/>
              </a:ext>
            </a:extLst>
          </p:cNvPr>
          <p:cNvSpPr txBox="1"/>
          <p:nvPr/>
        </p:nvSpPr>
        <p:spPr>
          <a:xfrm rot="1719">
            <a:off x="807352" y="4976899"/>
            <a:ext cx="263213" cy="261610"/>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0</a:t>
            </a:r>
          </a:p>
        </p:txBody>
      </p:sp>
      <p:sp>
        <p:nvSpPr>
          <p:cNvPr id="1919" name="TextBox 1918">
            <a:extLst>
              <a:ext uri="{FF2B5EF4-FFF2-40B4-BE49-F238E27FC236}">
                <a16:creationId xmlns:a16="http://schemas.microsoft.com/office/drawing/2014/main" id="{D460A304-9C23-C5E0-8EC9-7EF6EB52B672}"/>
              </a:ext>
            </a:extLst>
          </p:cNvPr>
          <p:cNvSpPr txBox="1"/>
          <p:nvPr/>
        </p:nvSpPr>
        <p:spPr>
          <a:xfrm>
            <a:off x="719885" y="4333788"/>
            <a:ext cx="341760" cy="261610"/>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20</a:t>
            </a:r>
          </a:p>
        </p:txBody>
      </p:sp>
      <p:sp>
        <p:nvSpPr>
          <p:cNvPr id="1920" name="TextBox 1919">
            <a:extLst>
              <a:ext uri="{FF2B5EF4-FFF2-40B4-BE49-F238E27FC236}">
                <a16:creationId xmlns:a16="http://schemas.microsoft.com/office/drawing/2014/main" id="{4602C5FE-7F41-A661-907B-827F9F76889B}"/>
              </a:ext>
            </a:extLst>
          </p:cNvPr>
          <p:cNvSpPr txBox="1"/>
          <p:nvPr/>
        </p:nvSpPr>
        <p:spPr>
          <a:xfrm>
            <a:off x="719885" y="3675540"/>
            <a:ext cx="341760" cy="261610"/>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40</a:t>
            </a:r>
          </a:p>
        </p:txBody>
      </p:sp>
      <p:sp>
        <p:nvSpPr>
          <p:cNvPr id="1921" name="TextBox 1920">
            <a:extLst>
              <a:ext uri="{FF2B5EF4-FFF2-40B4-BE49-F238E27FC236}">
                <a16:creationId xmlns:a16="http://schemas.microsoft.com/office/drawing/2014/main" id="{B7FAC056-E7AF-9596-67E6-02785E0458EF}"/>
              </a:ext>
            </a:extLst>
          </p:cNvPr>
          <p:cNvSpPr txBox="1"/>
          <p:nvPr/>
        </p:nvSpPr>
        <p:spPr>
          <a:xfrm>
            <a:off x="719885" y="3017311"/>
            <a:ext cx="341760" cy="261610"/>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60</a:t>
            </a:r>
          </a:p>
        </p:txBody>
      </p:sp>
      <p:sp>
        <p:nvSpPr>
          <p:cNvPr id="1922" name="TextBox 1921">
            <a:extLst>
              <a:ext uri="{FF2B5EF4-FFF2-40B4-BE49-F238E27FC236}">
                <a16:creationId xmlns:a16="http://schemas.microsoft.com/office/drawing/2014/main" id="{EF97F1BD-FDEE-F20B-8D84-12778F92A444}"/>
              </a:ext>
            </a:extLst>
          </p:cNvPr>
          <p:cNvSpPr txBox="1"/>
          <p:nvPr/>
        </p:nvSpPr>
        <p:spPr>
          <a:xfrm>
            <a:off x="719885" y="2359064"/>
            <a:ext cx="341760" cy="261610"/>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80</a:t>
            </a:r>
          </a:p>
        </p:txBody>
      </p:sp>
      <p:sp>
        <p:nvSpPr>
          <p:cNvPr id="1923" name="TextBox 1922">
            <a:extLst>
              <a:ext uri="{FF2B5EF4-FFF2-40B4-BE49-F238E27FC236}">
                <a16:creationId xmlns:a16="http://schemas.microsoft.com/office/drawing/2014/main" id="{4354B07B-45B3-A372-7E69-FB47B6D26EF3}"/>
              </a:ext>
            </a:extLst>
          </p:cNvPr>
          <p:cNvSpPr txBox="1"/>
          <p:nvPr/>
        </p:nvSpPr>
        <p:spPr>
          <a:xfrm>
            <a:off x="641337" y="1700825"/>
            <a:ext cx="420308" cy="261610"/>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100</a:t>
            </a:r>
          </a:p>
        </p:txBody>
      </p:sp>
      <p:sp>
        <p:nvSpPr>
          <p:cNvPr id="1924" name="TextBox 1923">
            <a:extLst>
              <a:ext uri="{FF2B5EF4-FFF2-40B4-BE49-F238E27FC236}">
                <a16:creationId xmlns:a16="http://schemas.microsoft.com/office/drawing/2014/main" id="{0EE1D840-ED9A-4A56-C2E2-2489666C839B}"/>
              </a:ext>
            </a:extLst>
          </p:cNvPr>
          <p:cNvSpPr txBox="1"/>
          <p:nvPr/>
        </p:nvSpPr>
        <p:spPr>
          <a:xfrm rot="16200000">
            <a:off x="-979738" y="3318713"/>
            <a:ext cx="2930610" cy="338554"/>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Bd"/>
                <a:rtl val="0"/>
              </a:rPr>
              <a:t>Overall Survival Probability ,%</a:t>
            </a:r>
          </a:p>
        </p:txBody>
      </p:sp>
      <p:sp>
        <p:nvSpPr>
          <p:cNvPr id="1925" name="TextBox 1924">
            <a:extLst>
              <a:ext uri="{FF2B5EF4-FFF2-40B4-BE49-F238E27FC236}">
                <a16:creationId xmlns:a16="http://schemas.microsoft.com/office/drawing/2014/main" id="{DC2CA656-990C-4107-FEBB-4CA1DDB030F7}"/>
              </a:ext>
            </a:extLst>
          </p:cNvPr>
          <p:cNvSpPr txBox="1"/>
          <p:nvPr/>
        </p:nvSpPr>
        <p:spPr>
          <a:xfrm>
            <a:off x="1630289" y="4523854"/>
            <a:ext cx="678391"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Censor</a:t>
            </a:r>
          </a:p>
        </p:txBody>
      </p:sp>
      <p:sp>
        <p:nvSpPr>
          <p:cNvPr id="1926" name="TextBox 1925">
            <a:extLst>
              <a:ext uri="{FF2B5EF4-FFF2-40B4-BE49-F238E27FC236}">
                <a16:creationId xmlns:a16="http://schemas.microsoft.com/office/drawing/2014/main" id="{88E1B1F1-97DA-A5A2-80E9-158C65630CDB}"/>
              </a:ext>
            </a:extLst>
          </p:cNvPr>
          <p:cNvSpPr txBox="1"/>
          <p:nvPr/>
        </p:nvSpPr>
        <p:spPr>
          <a:xfrm>
            <a:off x="1630289" y="4717648"/>
            <a:ext cx="1282274"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T-</a:t>
            </a:r>
            <a:r>
              <a:rPr kumimoji="0" lang="en-US" sz="1200" b="0" i="0" u="none" strike="noStrike" kern="1200" cap="none" spc="0" normalizeH="0" baseline="0" noProof="0" dirty="0" err="1">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DXd</a:t>
            </a:r>
            <a:r>
              <a:rPr kumimoji="0" lang="en-US" sz="12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 (n = 261)</a:t>
            </a:r>
          </a:p>
        </p:txBody>
      </p:sp>
      <p:sp>
        <p:nvSpPr>
          <p:cNvPr id="1927" name="TextBox 1926">
            <a:extLst>
              <a:ext uri="{FF2B5EF4-FFF2-40B4-BE49-F238E27FC236}">
                <a16:creationId xmlns:a16="http://schemas.microsoft.com/office/drawing/2014/main" id="{E156533C-94A0-A0CE-FE08-2064934DE35A}"/>
              </a:ext>
            </a:extLst>
          </p:cNvPr>
          <p:cNvSpPr txBox="1"/>
          <p:nvPr/>
        </p:nvSpPr>
        <p:spPr>
          <a:xfrm>
            <a:off x="1630289" y="4917157"/>
            <a:ext cx="1307922"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T-DM1 (n = 263)</a:t>
            </a:r>
          </a:p>
        </p:txBody>
      </p:sp>
      <p:sp>
        <p:nvSpPr>
          <p:cNvPr id="1928" name="TextBox 1927">
            <a:extLst>
              <a:ext uri="{FF2B5EF4-FFF2-40B4-BE49-F238E27FC236}">
                <a16:creationId xmlns:a16="http://schemas.microsoft.com/office/drawing/2014/main" id="{70F6F178-70E8-6B6F-E574-04E546237D59}"/>
              </a:ext>
            </a:extLst>
          </p:cNvPr>
          <p:cNvSpPr txBox="1"/>
          <p:nvPr/>
        </p:nvSpPr>
        <p:spPr>
          <a:xfrm>
            <a:off x="720437" y="5785907"/>
            <a:ext cx="510076"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T-</a:t>
            </a:r>
            <a:r>
              <a:rPr kumimoji="0" lang="en-US" sz="800" b="0" i="0" u="none" strike="noStrike" kern="1200" cap="none" spc="0" normalizeH="0" baseline="0" noProof="0" dirty="0" err="1">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DXd</a:t>
            </a:r>
            <a:r>
              <a:rPr kumimoji="0" lang="en-US" sz="8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 </a:t>
            </a:r>
          </a:p>
        </p:txBody>
      </p:sp>
      <p:sp>
        <p:nvSpPr>
          <p:cNvPr id="1929" name="TextBox 1928">
            <a:extLst>
              <a:ext uri="{FF2B5EF4-FFF2-40B4-BE49-F238E27FC236}">
                <a16:creationId xmlns:a16="http://schemas.microsoft.com/office/drawing/2014/main" id="{687ADCD9-533F-DC50-71AB-3192FBAB8B77}"/>
              </a:ext>
            </a:extLst>
          </p:cNvPr>
          <p:cNvSpPr txBox="1"/>
          <p:nvPr/>
        </p:nvSpPr>
        <p:spPr>
          <a:xfrm rot="1788">
            <a:off x="127454" y="5542835"/>
            <a:ext cx="1500732"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Bd"/>
                <a:rtl val="0"/>
              </a:rPr>
              <a:t>Patients still at risk:</a:t>
            </a:r>
          </a:p>
        </p:txBody>
      </p:sp>
      <p:sp>
        <p:nvSpPr>
          <p:cNvPr id="1930" name="TextBox 1929">
            <a:extLst>
              <a:ext uri="{FF2B5EF4-FFF2-40B4-BE49-F238E27FC236}">
                <a16:creationId xmlns:a16="http://schemas.microsoft.com/office/drawing/2014/main" id="{5EDCDD5D-21CD-1056-BF9B-E4A309A38251}"/>
              </a:ext>
            </a:extLst>
          </p:cNvPr>
          <p:cNvSpPr txBox="1"/>
          <p:nvPr/>
        </p:nvSpPr>
        <p:spPr>
          <a:xfrm>
            <a:off x="720437" y="6013532"/>
            <a:ext cx="526106"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T-DM1 </a:t>
            </a:r>
          </a:p>
        </p:txBody>
      </p:sp>
      <p:sp>
        <p:nvSpPr>
          <p:cNvPr id="1931" name="TextBox 1930">
            <a:extLst>
              <a:ext uri="{FF2B5EF4-FFF2-40B4-BE49-F238E27FC236}">
                <a16:creationId xmlns:a16="http://schemas.microsoft.com/office/drawing/2014/main" id="{1795D420-8CE8-A7B6-6D1D-480BDFBC97D4}"/>
              </a:ext>
            </a:extLst>
          </p:cNvPr>
          <p:cNvSpPr txBox="1"/>
          <p:nvPr/>
        </p:nvSpPr>
        <p:spPr>
          <a:xfrm rot="1788">
            <a:off x="1133048" y="5211106"/>
            <a:ext cx="263214"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0</a:t>
            </a:r>
          </a:p>
        </p:txBody>
      </p:sp>
      <p:sp>
        <p:nvSpPr>
          <p:cNvPr id="1932" name="TextBox 1931">
            <a:extLst>
              <a:ext uri="{FF2B5EF4-FFF2-40B4-BE49-F238E27FC236}">
                <a16:creationId xmlns:a16="http://schemas.microsoft.com/office/drawing/2014/main" id="{27C604E5-9EE9-738C-4FD6-A95BABAA9FF7}"/>
              </a:ext>
            </a:extLst>
          </p:cNvPr>
          <p:cNvSpPr txBox="1"/>
          <p:nvPr/>
        </p:nvSpPr>
        <p:spPr>
          <a:xfrm rot="1788">
            <a:off x="1319501" y="5211106"/>
            <a:ext cx="263214"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a:t>
            </a:r>
          </a:p>
        </p:txBody>
      </p:sp>
      <p:sp>
        <p:nvSpPr>
          <p:cNvPr id="1933" name="TextBox 1932">
            <a:extLst>
              <a:ext uri="{FF2B5EF4-FFF2-40B4-BE49-F238E27FC236}">
                <a16:creationId xmlns:a16="http://schemas.microsoft.com/office/drawing/2014/main" id="{704C17A1-CC8D-F818-97E1-CC5868969845}"/>
              </a:ext>
            </a:extLst>
          </p:cNvPr>
          <p:cNvSpPr txBox="1"/>
          <p:nvPr/>
        </p:nvSpPr>
        <p:spPr>
          <a:xfrm rot="1788">
            <a:off x="1518612" y="5211106"/>
            <a:ext cx="263214"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a:t>
            </a:r>
          </a:p>
        </p:txBody>
      </p:sp>
      <p:sp>
        <p:nvSpPr>
          <p:cNvPr id="1934" name="TextBox 1933">
            <a:extLst>
              <a:ext uri="{FF2B5EF4-FFF2-40B4-BE49-F238E27FC236}">
                <a16:creationId xmlns:a16="http://schemas.microsoft.com/office/drawing/2014/main" id="{E13CF9E3-7170-EC73-7FF2-5B4EA31B50CC}"/>
              </a:ext>
            </a:extLst>
          </p:cNvPr>
          <p:cNvSpPr txBox="1"/>
          <p:nvPr/>
        </p:nvSpPr>
        <p:spPr>
          <a:xfrm rot="1788">
            <a:off x="1705066" y="5211106"/>
            <a:ext cx="263214"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3</a:t>
            </a:r>
          </a:p>
        </p:txBody>
      </p:sp>
      <p:sp>
        <p:nvSpPr>
          <p:cNvPr id="1935" name="TextBox 1934">
            <a:extLst>
              <a:ext uri="{FF2B5EF4-FFF2-40B4-BE49-F238E27FC236}">
                <a16:creationId xmlns:a16="http://schemas.microsoft.com/office/drawing/2014/main" id="{9A4FD948-6CFC-4142-7750-28030E5B0FE4}"/>
              </a:ext>
            </a:extLst>
          </p:cNvPr>
          <p:cNvSpPr txBox="1"/>
          <p:nvPr/>
        </p:nvSpPr>
        <p:spPr>
          <a:xfrm rot="1788">
            <a:off x="1913630" y="5211106"/>
            <a:ext cx="263214"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4</a:t>
            </a:r>
          </a:p>
        </p:txBody>
      </p:sp>
      <p:sp>
        <p:nvSpPr>
          <p:cNvPr id="1936" name="TextBox 1935">
            <a:extLst>
              <a:ext uri="{FF2B5EF4-FFF2-40B4-BE49-F238E27FC236}">
                <a16:creationId xmlns:a16="http://schemas.microsoft.com/office/drawing/2014/main" id="{E9C6B4ED-5786-1554-3C2C-4B78A36E325D}"/>
              </a:ext>
            </a:extLst>
          </p:cNvPr>
          <p:cNvSpPr txBox="1"/>
          <p:nvPr/>
        </p:nvSpPr>
        <p:spPr>
          <a:xfrm rot="1788">
            <a:off x="2100063" y="5211106"/>
            <a:ext cx="263214"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5</a:t>
            </a:r>
          </a:p>
        </p:txBody>
      </p:sp>
      <p:sp>
        <p:nvSpPr>
          <p:cNvPr id="1937" name="TextBox 1936">
            <a:extLst>
              <a:ext uri="{FF2B5EF4-FFF2-40B4-BE49-F238E27FC236}">
                <a16:creationId xmlns:a16="http://schemas.microsoft.com/office/drawing/2014/main" id="{FF6B8424-B558-7274-9D89-503BB4D6AF42}"/>
              </a:ext>
            </a:extLst>
          </p:cNvPr>
          <p:cNvSpPr txBox="1"/>
          <p:nvPr/>
        </p:nvSpPr>
        <p:spPr>
          <a:xfrm rot="1788">
            <a:off x="2299164" y="5211106"/>
            <a:ext cx="263214"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6</a:t>
            </a:r>
          </a:p>
        </p:txBody>
      </p:sp>
      <p:sp>
        <p:nvSpPr>
          <p:cNvPr id="1938" name="TextBox 1937">
            <a:extLst>
              <a:ext uri="{FF2B5EF4-FFF2-40B4-BE49-F238E27FC236}">
                <a16:creationId xmlns:a16="http://schemas.microsoft.com/office/drawing/2014/main" id="{B280E4F0-6DB6-C367-1C64-C75C34BA19AE}"/>
              </a:ext>
            </a:extLst>
          </p:cNvPr>
          <p:cNvSpPr txBox="1"/>
          <p:nvPr/>
        </p:nvSpPr>
        <p:spPr>
          <a:xfrm rot="1788">
            <a:off x="2485618" y="5211106"/>
            <a:ext cx="263214"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7</a:t>
            </a:r>
          </a:p>
        </p:txBody>
      </p:sp>
      <p:sp>
        <p:nvSpPr>
          <p:cNvPr id="1939" name="TextBox 1938">
            <a:extLst>
              <a:ext uri="{FF2B5EF4-FFF2-40B4-BE49-F238E27FC236}">
                <a16:creationId xmlns:a16="http://schemas.microsoft.com/office/drawing/2014/main" id="{2E6393CD-B22F-CE9E-8A6E-E198A2DF04D1}"/>
              </a:ext>
            </a:extLst>
          </p:cNvPr>
          <p:cNvSpPr txBox="1"/>
          <p:nvPr/>
        </p:nvSpPr>
        <p:spPr>
          <a:xfrm rot="1788">
            <a:off x="2677730" y="5211106"/>
            <a:ext cx="263214"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8</a:t>
            </a:r>
          </a:p>
        </p:txBody>
      </p:sp>
      <p:sp>
        <p:nvSpPr>
          <p:cNvPr id="1940" name="TextBox 1939">
            <a:extLst>
              <a:ext uri="{FF2B5EF4-FFF2-40B4-BE49-F238E27FC236}">
                <a16:creationId xmlns:a16="http://schemas.microsoft.com/office/drawing/2014/main" id="{C72EDD13-EF74-F3DF-B18A-C3826A85A63E}"/>
              </a:ext>
            </a:extLst>
          </p:cNvPr>
          <p:cNvSpPr txBox="1"/>
          <p:nvPr/>
        </p:nvSpPr>
        <p:spPr>
          <a:xfrm rot="1788">
            <a:off x="2864145" y="5211106"/>
            <a:ext cx="263214"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9</a:t>
            </a:r>
          </a:p>
        </p:txBody>
      </p:sp>
      <p:sp>
        <p:nvSpPr>
          <p:cNvPr id="1941" name="TextBox 1940">
            <a:extLst>
              <a:ext uri="{FF2B5EF4-FFF2-40B4-BE49-F238E27FC236}">
                <a16:creationId xmlns:a16="http://schemas.microsoft.com/office/drawing/2014/main" id="{1C0335F4-79DB-48B6-F92A-F291738CE149}"/>
              </a:ext>
            </a:extLst>
          </p:cNvPr>
          <p:cNvSpPr txBox="1"/>
          <p:nvPr/>
        </p:nvSpPr>
        <p:spPr>
          <a:xfrm rot="1788">
            <a:off x="3025551" y="5211126"/>
            <a:ext cx="34176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10</a:t>
            </a:r>
          </a:p>
        </p:txBody>
      </p:sp>
      <p:sp>
        <p:nvSpPr>
          <p:cNvPr id="1942" name="TextBox 1941">
            <a:extLst>
              <a:ext uri="{FF2B5EF4-FFF2-40B4-BE49-F238E27FC236}">
                <a16:creationId xmlns:a16="http://schemas.microsoft.com/office/drawing/2014/main" id="{C1B768AB-A726-68D1-0878-527E818B4CD6}"/>
              </a:ext>
            </a:extLst>
          </p:cNvPr>
          <p:cNvSpPr txBox="1"/>
          <p:nvPr/>
        </p:nvSpPr>
        <p:spPr>
          <a:xfrm rot="1788">
            <a:off x="3212003" y="5211126"/>
            <a:ext cx="34176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11</a:t>
            </a:r>
          </a:p>
        </p:txBody>
      </p:sp>
      <p:sp>
        <p:nvSpPr>
          <p:cNvPr id="1943" name="TextBox 1942">
            <a:extLst>
              <a:ext uri="{FF2B5EF4-FFF2-40B4-BE49-F238E27FC236}">
                <a16:creationId xmlns:a16="http://schemas.microsoft.com/office/drawing/2014/main" id="{7AC9028C-19B8-9A76-1EB6-7F479B4BF10C}"/>
              </a:ext>
            </a:extLst>
          </p:cNvPr>
          <p:cNvSpPr txBox="1"/>
          <p:nvPr/>
        </p:nvSpPr>
        <p:spPr>
          <a:xfrm rot="1788">
            <a:off x="3420597" y="5211126"/>
            <a:ext cx="34176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12</a:t>
            </a:r>
          </a:p>
        </p:txBody>
      </p:sp>
      <p:sp>
        <p:nvSpPr>
          <p:cNvPr id="1944" name="TextBox 1943">
            <a:extLst>
              <a:ext uri="{FF2B5EF4-FFF2-40B4-BE49-F238E27FC236}">
                <a16:creationId xmlns:a16="http://schemas.microsoft.com/office/drawing/2014/main" id="{ECB91BBB-0CA1-F412-3EB9-4698B761EE67}"/>
              </a:ext>
            </a:extLst>
          </p:cNvPr>
          <p:cNvSpPr txBox="1"/>
          <p:nvPr/>
        </p:nvSpPr>
        <p:spPr>
          <a:xfrm rot="1788">
            <a:off x="3607001" y="5211126"/>
            <a:ext cx="34176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13</a:t>
            </a:r>
          </a:p>
        </p:txBody>
      </p:sp>
      <p:sp>
        <p:nvSpPr>
          <p:cNvPr id="1945" name="TextBox 1944">
            <a:extLst>
              <a:ext uri="{FF2B5EF4-FFF2-40B4-BE49-F238E27FC236}">
                <a16:creationId xmlns:a16="http://schemas.microsoft.com/office/drawing/2014/main" id="{77F63AD4-C76B-80AC-46E8-F30F0F87AA92}"/>
              </a:ext>
            </a:extLst>
          </p:cNvPr>
          <p:cNvSpPr txBox="1"/>
          <p:nvPr/>
        </p:nvSpPr>
        <p:spPr>
          <a:xfrm rot="1788">
            <a:off x="3806113" y="5211126"/>
            <a:ext cx="34176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14</a:t>
            </a:r>
          </a:p>
        </p:txBody>
      </p:sp>
      <p:sp>
        <p:nvSpPr>
          <p:cNvPr id="1946" name="TextBox 1945">
            <a:extLst>
              <a:ext uri="{FF2B5EF4-FFF2-40B4-BE49-F238E27FC236}">
                <a16:creationId xmlns:a16="http://schemas.microsoft.com/office/drawing/2014/main" id="{153E04FF-BEDC-14B4-F75F-9A6F3F3B0A23}"/>
              </a:ext>
            </a:extLst>
          </p:cNvPr>
          <p:cNvSpPr txBox="1"/>
          <p:nvPr/>
        </p:nvSpPr>
        <p:spPr>
          <a:xfrm rot="1788">
            <a:off x="3992556" y="5211126"/>
            <a:ext cx="34176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15</a:t>
            </a:r>
          </a:p>
        </p:txBody>
      </p:sp>
      <p:sp>
        <p:nvSpPr>
          <p:cNvPr id="1947" name="TextBox 1946">
            <a:extLst>
              <a:ext uri="{FF2B5EF4-FFF2-40B4-BE49-F238E27FC236}">
                <a16:creationId xmlns:a16="http://schemas.microsoft.com/office/drawing/2014/main" id="{FE8C26CF-AF20-1094-F3FC-DFCCF518C9D2}"/>
              </a:ext>
            </a:extLst>
          </p:cNvPr>
          <p:cNvSpPr txBox="1"/>
          <p:nvPr/>
        </p:nvSpPr>
        <p:spPr>
          <a:xfrm>
            <a:off x="4219650" y="5211037"/>
            <a:ext cx="34176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16</a:t>
            </a:r>
          </a:p>
        </p:txBody>
      </p:sp>
      <p:sp>
        <p:nvSpPr>
          <p:cNvPr id="1948" name="TextBox 1947">
            <a:extLst>
              <a:ext uri="{FF2B5EF4-FFF2-40B4-BE49-F238E27FC236}">
                <a16:creationId xmlns:a16="http://schemas.microsoft.com/office/drawing/2014/main" id="{7DC06BF3-B387-1740-4838-1914EDBA5481}"/>
              </a:ext>
            </a:extLst>
          </p:cNvPr>
          <p:cNvSpPr txBox="1"/>
          <p:nvPr/>
        </p:nvSpPr>
        <p:spPr>
          <a:xfrm>
            <a:off x="4406093" y="5211037"/>
            <a:ext cx="34176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17</a:t>
            </a:r>
          </a:p>
        </p:txBody>
      </p:sp>
      <p:sp>
        <p:nvSpPr>
          <p:cNvPr id="1949" name="TextBox 1948">
            <a:extLst>
              <a:ext uri="{FF2B5EF4-FFF2-40B4-BE49-F238E27FC236}">
                <a16:creationId xmlns:a16="http://schemas.microsoft.com/office/drawing/2014/main" id="{D1AFB831-9C0B-72C0-774D-6FDA49D6B05A}"/>
              </a:ext>
            </a:extLst>
          </p:cNvPr>
          <p:cNvSpPr txBox="1"/>
          <p:nvPr/>
        </p:nvSpPr>
        <p:spPr>
          <a:xfrm>
            <a:off x="4605176" y="5211037"/>
            <a:ext cx="34176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18</a:t>
            </a:r>
          </a:p>
        </p:txBody>
      </p:sp>
      <p:sp>
        <p:nvSpPr>
          <p:cNvPr id="1950" name="TextBox 1949">
            <a:extLst>
              <a:ext uri="{FF2B5EF4-FFF2-40B4-BE49-F238E27FC236}">
                <a16:creationId xmlns:a16="http://schemas.microsoft.com/office/drawing/2014/main" id="{D05FB861-3E6C-55F0-8CDC-BEA06D656B1F}"/>
              </a:ext>
            </a:extLst>
          </p:cNvPr>
          <p:cNvSpPr txBox="1"/>
          <p:nvPr/>
        </p:nvSpPr>
        <p:spPr>
          <a:xfrm>
            <a:off x="4791627" y="5211037"/>
            <a:ext cx="34176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19</a:t>
            </a:r>
          </a:p>
        </p:txBody>
      </p:sp>
      <p:sp>
        <p:nvSpPr>
          <p:cNvPr id="1951" name="TextBox 1950">
            <a:extLst>
              <a:ext uri="{FF2B5EF4-FFF2-40B4-BE49-F238E27FC236}">
                <a16:creationId xmlns:a16="http://schemas.microsoft.com/office/drawing/2014/main" id="{88ED029C-1256-EFB4-BA47-B82D560E056B}"/>
              </a:ext>
            </a:extLst>
          </p:cNvPr>
          <p:cNvSpPr txBox="1"/>
          <p:nvPr/>
        </p:nvSpPr>
        <p:spPr>
          <a:xfrm>
            <a:off x="5000202" y="5211037"/>
            <a:ext cx="34176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20</a:t>
            </a:r>
          </a:p>
        </p:txBody>
      </p:sp>
      <p:sp>
        <p:nvSpPr>
          <p:cNvPr id="1952" name="TextBox 1951">
            <a:extLst>
              <a:ext uri="{FF2B5EF4-FFF2-40B4-BE49-F238E27FC236}">
                <a16:creationId xmlns:a16="http://schemas.microsoft.com/office/drawing/2014/main" id="{0A704FA6-7661-0A70-7D2E-76A8D4EF53DF}"/>
              </a:ext>
            </a:extLst>
          </p:cNvPr>
          <p:cNvSpPr txBox="1"/>
          <p:nvPr/>
        </p:nvSpPr>
        <p:spPr>
          <a:xfrm>
            <a:off x="5186644" y="5211037"/>
            <a:ext cx="34176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21</a:t>
            </a:r>
          </a:p>
        </p:txBody>
      </p:sp>
      <p:sp>
        <p:nvSpPr>
          <p:cNvPr id="1953" name="TextBox 1952">
            <a:extLst>
              <a:ext uri="{FF2B5EF4-FFF2-40B4-BE49-F238E27FC236}">
                <a16:creationId xmlns:a16="http://schemas.microsoft.com/office/drawing/2014/main" id="{3F93851D-16FA-EBF1-D7DC-D4E4F4B5965E}"/>
              </a:ext>
            </a:extLst>
          </p:cNvPr>
          <p:cNvSpPr txBox="1"/>
          <p:nvPr/>
        </p:nvSpPr>
        <p:spPr>
          <a:xfrm>
            <a:off x="5385737" y="5211037"/>
            <a:ext cx="34176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22</a:t>
            </a:r>
          </a:p>
        </p:txBody>
      </p:sp>
      <p:sp>
        <p:nvSpPr>
          <p:cNvPr id="1954" name="TextBox 1953">
            <a:extLst>
              <a:ext uri="{FF2B5EF4-FFF2-40B4-BE49-F238E27FC236}">
                <a16:creationId xmlns:a16="http://schemas.microsoft.com/office/drawing/2014/main" id="{7FFA9D43-DD76-BE04-37A6-D54B96F45920}"/>
              </a:ext>
            </a:extLst>
          </p:cNvPr>
          <p:cNvSpPr txBox="1"/>
          <p:nvPr/>
        </p:nvSpPr>
        <p:spPr>
          <a:xfrm>
            <a:off x="5572161" y="5211037"/>
            <a:ext cx="34176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23</a:t>
            </a:r>
          </a:p>
        </p:txBody>
      </p:sp>
      <p:sp>
        <p:nvSpPr>
          <p:cNvPr id="1955" name="TextBox 1954">
            <a:extLst>
              <a:ext uri="{FF2B5EF4-FFF2-40B4-BE49-F238E27FC236}">
                <a16:creationId xmlns:a16="http://schemas.microsoft.com/office/drawing/2014/main" id="{59247CCB-0EE9-DBAB-C26F-581DC3515E36}"/>
              </a:ext>
            </a:extLst>
          </p:cNvPr>
          <p:cNvSpPr txBox="1"/>
          <p:nvPr/>
        </p:nvSpPr>
        <p:spPr>
          <a:xfrm>
            <a:off x="5764292" y="5211037"/>
            <a:ext cx="34176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24</a:t>
            </a:r>
          </a:p>
        </p:txBody>
      </p:sp>
      <p:sp>
        <p:nvSpPr>
          <p:cNvPr id="1956" name="TextBox 1955">
            <a:extLst>
              <a:ext uri="{FF2B5EF4-FFF2-40B4-BE49-F238E27FC236}">
                <a16:creationId xmlns:a16="http://schemas.microsoft.com/office/drawing/2014/main" id="{823E14CE-F82F-FE58-465F-0BF8670A6D8D}"/>
              </a:ext>
            </a:extLst>
          </p:cNvPr>
          <p:cNvSpPr txBox="1"/>
          <p:nvPr/>
        </p:nvSpPr>
        <p:spPr>
          <a:xfrm>
            <a:off x="5950755" y="5211037"/>
            <a:ext cx="34176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25</a:t>
            </a:r>
          </a:p>
        </p:txBody>
      </p:sp>
      <p:sp>
        <p:nvSpPr>
          <p:cNvPr id="1957" name="TextBox 1956">
            <a:extLst>
              <a:ext uri="{FF2B5EF4-FFF2-40B4-BE49-F238E27FC236}">
                <a16:creationId xmlns:a16="http://schemas.microsoft.com/office/drawing/2014/main" id="{B8568BED-A370-F053-6AA9-397CE9CF8426}"/>
              </a:ext>
            </a:extLst>
          </p:cNvPr>
          <p:cNvSpPr txBox="1"/>
          <p:nvPr/>
        </p:nvSpPr>
        <p:spPr>
          <a:xfrm>
            <a:off x="6149828" y="5211037"/>
            <a:ext cx="34176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26</a:t>
            </a:r>
          </a:p>
        </p:txBody>
      </p:sp>
      <p:sp>
        <p:nvSpPr>
          <p:cNvPr id="1958" name="TextBox 1957">
            <a:extLst>
              <a:ext uri="{FF2B5EF4-FFF2-40B4-BE49-F238E27FC236}">
                <a16:creationId xmlns:a16="http://schemas.microsoft.com/office/drawing/2014/main" id="{470E1DB9-6A00-71F8-6A75-983A4532D8B7}"/>
              </a:ext>
            </a:extLst>
          </p:cNvPr>
          <p:cNvSpPr txBox="1"/>
          <p:nvPr/>
        </p:nvSpPr>
        <p:spPr>
          <a:xfrm>
            <a:off x="6336280" y="5211037"/>
            <a:ext cx="34176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27</a:t>
            </a:r>
          </a:p>
        </p:txBody>
      </p:sp>
      <p:sp>
        <p:nvSpPr>
          <p:cNvPr id="1959" name="TextBox 1958">
            <a:extLst>
              <a:ext uri="{FF2B5EF4-FFF2-40B4-BE49-F238E27FC236}">
                <a16:creationId xmlns:a16="http://schemas.microsoft.com/office/drawing/2014/main" id="{95CC2D37-C963-29D1-71A9-688B5123F51B}"/>
              </a:ext>
            </a:extLst>
          </p:cNvPr>
          <p:cNvSpPr txBox="1"/>
          <p:nvPr/>
        </p:nvSpPr>
        <p:spPr>
          <a:xfrm>
            <a:off x="6544855" y="5211037"/>
            <a:ext cx="34176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28</a:t>
            </a:r>
          </a:p>
        </p:txBody>
      </p:sp>
      <p:sp>
        <p:nvSpPr>
          <p:cNvPr id="1960" name="TextBox 1959">
            <a:extLst>
              <a:ext uri="{FF2B5EF4-FFF2-40B4-BE49-F238E27FC236}">
                <a16:creationId xmlns:a16="http://schemas.microsoft.com/office/drawing/2014/main" id="{2CB54860-376A-F221-CA6A-E77D5DB4A0CD}"/>
              </a:ext>
            </a:extLst>
          </p:cNvPr>
          <p:cNvSpPr txBox="1"/>
          <p:nvPr/>
        </p:nvSpPr>
        <p:spPr>
          <a:xfrm>
            <a:off x="6731249" y="5211037"/>
            <a:ext cx="34176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29</a:t>
            </a:r>
          </a:p>
        </p:txBody>
      </p:sp>
      <p:sp>
        <p:nvSpPr>
          <p:cNvPr id="1961" name="TextBox 1960">
            <a:extLst>
              <a:ext uri="{FF2B5EF4-FFF2-40B4-BE49-F238E27FC236}">
                <a16:creationId xmlns:a16="http://schemas.microsoft.com/office/drawing/2014/main" id="{B7BDA578-37AB-C942-A0B2-1EC173B49341}"/>
              </a:ext>
            </a:extLst>
          </p:cNvPr>
          <p:cNvSpPr txBox="1"/>
          <p:nvPr/>
        </p:nvSpPr>
        <p:spPr>
          <a:xfrm>
            <a:off x="6930408" y="5211037"/>
            <a:ext cx="34176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30</a:t>
            </a:r>
          </a:p>
        </p:txBody>
      </p:sp>
      <p:sp>
        <p:nvSpPr>
          <p:cNvPr id="1962" name="TextBox 1961">
            <a:extLst>
              <a:ext uri="{FF2B5EF4-FFF2-40B4-BE49-F238E27FC236}">
                <a16:creationId xmlns:a16="http://schemas.microsoft.com/office/drawing/2014/main" id="{C04851FB-D02C-0DBF-9169-3F08101FCD58}"/>
              </a:ext>
            </a:extLst>
          </p:cNvPr>
          <p:cNvSpPr txBox="1"/>
          <p:nvPr/>
        </p:nvSpPr>
        <p:spPr>
          <a:xfrm>
            <a:off x="7116842" y="5211037"/>
            <a:ext cx="34176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31</a:t>
            </a:r>
          </a:p>
        </p:txBody>
      </p:sp>
      <p:sp>
        <p:nvSpPr>
          <p:cNvPr id="1963" name="TextBox 1962">
            <a:extLst>
              <a:ext uri="{FF2B5EF4-FFF2-40B4-BE49-F238E27FC236}">
                <a16:creationId xmlns:a16="http://schemas.microsoft.com/office/drawing/2014/main" id="{9B5340D6-BA8E-B1DA-4F69-BCDA56B4B45C}"/>
              </a:ext>
            </a:extLst>
          </p:cNvPr>
          <p:cNvSpPr txBox="1"/>
          <p:nvPr/>
        </p:nvSpPr>
        <p:spPr>
          <a:xfrm>
            <a:off x="7316290" y="5211037"/>
            <a:ext cx="34176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32</a:t>
            </a:r>
          </a:p>
        </p:txBody>
      </p:sp>
      <p:sp>
        <p:nvSpPr>
          <p:cNvPr id="1964" name="TextBox 1963">
            <a:extLst>
              <a:ext uri="{FF2B5EF4-FFF2-40B4-BE49-F238E27FC236}">
                <a16:creationId xmlns:a16="http://schemas.microsoft.com/office/drawing/2014/main" id="{0FC72661-233B-DCEC-2724-1ED857049636}"/>
              </a:ext>
            </a:extLst>
          </p:cNvPr>
          <p:cNvSpPr txBox="1"/>
          <p:nvPr/>
        </p:nvSpPr>
        <p:spPr>
          <a:xfrm>
            <a:off x="7502752" y="5211037"/>
            <a:ext cx="34176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33</a:t>
            </a:r>
          </a:p>
        </p:txBody>
      </p:sp>
      <p:sp>
        <p:nvSpPr>
          <p:cNvPr id="1965" name="TextBox 1964">
            <a:extLst>
              <a:ext uri="{FF2B5EF4-FFF2-40B4-BE49-F238E27FC236}">
                <a16:creationId xmlns:a16="http://schemas.microsoft.com/office/drawing/2014/main" id="{BBE41BB1-03B9-E462-D61B-67C742A305E1}"/>
              </a:ext>
            </a:extLst>
          </p:cNvPr>
          <p:cNvSpPr txBox="1"/>
          <p:nvPr/>
        </p:nvSpPr>
        <p:spPr>
          <a:xfrm>
            <a:off x="7701796" y="5211037"/>
            <a:ext cx="34176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34</a:t>
            </a:r>
          </a:p>
        </p:txBody>
      </p:sp>
      <p:sp>
        <p:nvSpPr>
          <p:cNvPr id="1966" name="TextBox 1965">
            <a:extLst>
              <a:ext uri="{FF2B5EF4-FFF2-40B4-BE49-F238E27FC236}">
                <a16:creationId xmlns:a16="http://schemas.microsoft.com/office/drawing/2014/main" id="{FCCF20A4-D88F-6890-49FD-87235FDEE95E}"/>
              </a:ext>
            </a:extLst>
          </p:cNvPr>
          <p:cNvSpPr txBox="1"/>
          <p:nvPr/>
        </p:nvSpPr>
        <p:spPr>
          <a:xfrm>
            <a:off x="7888268" y="5211037"/>
            <a:ext cx="34176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35</a:t>
            </a:r>
          </a:p>
        </p:txBody>
      </p:sp>
      <p:sp>
        <p:nvSpPr>
          <p:cNvPr id="1967" name="TextBox 1966">
            <a:extLst>
              <a:ext uri="{FF2B5EF4-FFF2-40B4-BE49-F238E27FC236}">
                <a16:creationId xmlns:a16="http://schemas.microsoft.com/office/drawing/2014/main" id="{9AEF50A2-BC09-87C7-D0E1-A0BCB0E53E10}"/>
              </a:ext>
            </a:extLst>
          </p:cNvPr>
          <p:cNvSpPr txBox="1"/>
          <p:nvPr/>
        </p:nvSpPr>
        <p:spPr>
          <a:xfrm>
            <a:off x="8096870" y="5211037"/>
            <a:ext cx="34176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36</a:t>
            </a:r>
          </a:p>
        </p:txBody>
      </p:sp>
      <p:sp>
        <p:nvSpPr>
          <p:cNvPr id="1968" name="TextBox 1967">
            <a:extLst>
              <a:ext uri="{FF2B5EF4-FFF2-40B4-BE49-F238E27FC236}">
                <a16:creationId xmlns:a16="http://schemas.microsoft.com/office/drawing/2014/main" id="{E29F883E-FD7D-8C4B-024B-23B11213B5BD}"/>
              </a:ext>
            </a:extLst>
          </p:cNvPr>
          <p:cNvSpPr txBox="1"/>
          <p:nvPr/>
        </p:nvSpPr>
        <p:spPr>
          <a:xfrm>
            <a:off x="8283324" y="5211037"/>
            <a:ext cx="34176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37</a:t>
            </a:r>
          </a:p>
        </p:txBody>
      </p:sp>
      <p:sp>
        <p:nvSpPr>
          <p:cNvPr id="1969" name="TextBox 1968">
            <a:extLst>
              <a:ext uri="{FF2B5EF4-FFF2-40B4-BE49-F238E27FC236}">
                <a16:creationId xmlns:a16="http://schemas.microsoft.com/office/drawing/2014/main" id="{5A0274FA-E45D-BAD7-A153-145E77A57803}"/>
              </a:ext>
            </a:extLst>
          </p:cNvPr>
          <p:cNvSpPr txBox="1"/>
          <p:nvPr/>
        </p:nvSpPr>
        <p:spPr>
          <a:xfrm>
            <a:off x="8482406" y="5211037"/>
            <a:ext cx="34176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38</a:t>
            </a:r>
          </a:p>
        </p:txBody>
      </p:sp>
      <p:sp>
        <p:nvSpPr>
          <p:cNvPr id="1970" name="TextBox 1969">
            <a:extLst>
              <a:ext uri="{FF2B5EF4-FFF2-40B4-BE49-F238E27FC236}">
                <a16:creationId xmlns:a16="http://schemas.microsoft.com/office/drawing/2014/main" id="{82C524DB-D481-85DF-5EB6-D306D8BEDA2E}"/>
              </a:ext>
            </a:extLst>
          </p:cNvPr>
          <p:cNvSpPr txBox="1"/>
          <p:nvPr/>
        </p:nvSpPr>
        <p:spPr>
          <a:xfrm>
            <a:off x="8668858" y="5211037"/>
            <a:ext cx="34176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39</a:t>
            </a:r>
          </a:p>
        </p:txBody>
      </p:sp>
      <p:sp>
        <p:nvSpPr>
          <p:cNvPr id="1971" name="TextBox 1970">
            <a:extLst>
              <a:ext uri="{FF2B5EF4-FFF2-40B4-BE49-F238E27FC236}">
                <a16:creationId xmlns:a16="http://schemas.microsoft.com/office/drawing/2014/main" id="{CA89E6E1-6AF9-0481-ABEA-E8EAAF0D8525}"/>
              </a:ext>
            </a:extLst>
          </p:cNvPr>
          <p:cNvSpPr txBox="1"/>
          <p:nvPr/>
        </p:nvSpPr>
        <p:spPr>
          <a:xfrm>
            <a:off x="8860981" y="5211037"/>
            <a:ext cx="34176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40</a:t>
            </a:r>
          </a:p>
        </p:txBody>
      </p:sp>
      <p:sp>
        <p:nvSpPr>
          <p:cNvPr id="1972" name="TextBox 1971">
            <a:extLst>
              <a:ext uri="{FF2B5EF4-FFF2-40B4-BE49-F238E27FC236}">
                <a16:creationId xmlns:a16="http://schemas.microsoft.com/office/drawing/2014/main" id="{42419030-13C2-B4BA-BD9B-6796E234F3B1}"/>
              </a:ext>
            </a:extLst>
          </p:cNvPr>
          <p:cNvSpPr txBox="1"/>
          <p:nvPr/>
        </p:nvSpPr>
        <p:spPr>
          <a:xfrm>
            <a:off x="9047433" y="5211037"/>
            <a:ext cx="34176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41</a:t>
            </a:r>
          </a:p>
        </p:txBody>
      </p:sp>
      <p:sp>
        <p:nvSpPr>
          <p:cNvPr id="1973" name="TextBox 1972">
            <a:extLst>
              <a:ext uri="{FF2B5EF4-FFF2-40B4-BE49-F238E27FC236}">
                <a16:creationId xmlns:a16="http://schemas.microsoft.com/office/drawing/2014/main" id="{D247DE67-71A3-902D-8BD4-A74D728C3077}"/>
              </a:ext>
            </a:extLst>
          </p:cNvPr>
          <p:cNvSpPr txBox="1"/>
          <p:nvPr/>
        </p:nvSpPr>
        <p:spPr>
          <a:xfrm>
            <a:off x="9246487" y="5211037"/>
            <a:ext cx="34176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42</a:t>
            </a:r>
          </a:p>
        </p:txBody>
      </p:sp>
      <p:sp>
        <p:nvSpPr>
          <p:cNvPr id="1974" name="TextBox 1973">
            <a:extLst>
              <a:ext uri="{FF2B5EF4-FFF2-40B4-BE49-F238E27FC236}">
                <a16:creationId xmlns:a16="http://schemas.microsoft.com/office/drawing/2014/main" id="{133DA8EE-859E-5D2F-9870-6650A5F18F35}"/>
              </a:ext>
            </a:extLst>
          </p:cNvPr>
          <p:cNvSpPr txBox="1"/>
          <p:nvPr/>
        </p:nvSpPr>
        <p:spPr>
          <a:xfrm>
            <a:off x="9432901" y="5211037"/>
            <a:ext cx="34176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43</a:t>
            </a:r>
          </a:p>
        </p:txBody>
      </p:sp>
      <p:sp>
        <p:nvSpPr>
          <p:cNvPr id="1975" name="TextBox 1974">
            <a:extLst>
              <a:ext uri="{FF2B5EF4-FFF2-40B4-BE49-F238E27FC236}">
                <a16:creationId xmlns:a16="http://schemas.microsoft.com/office/drawing/2014/main" id="{7E23E12A-42E1-0BC1-AF70-A6461941B1F4}"/>
              </a:ext>
            </a:extLst>
          </p:cNvPr>
          <p:cNvSpPr txBox="1"/>
          <p:nvPr/>
        </p:nvSpPr>
        <p:spPr>
          <a:xfrm>
            <a:off x="9641504" y="5211037"/>
            <a:ext cx="34176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44</a:t>
            </a:r>
          </a:p>
        </p:txBody>
      </p:sp>
      <p:sp>
        <p:nvSpPr>
          <p:cNvPr id="1976" name="TextBox 1975">
            <a:extLst>
              <a:ext uri="{FF2B5EF4-FFF2-40B4-BE49-F238E27FC236}">
                <a16:creationId xmlns:a16="http://schemas.microsoft.com/office/drawing/2014/main" id="{3A7E391E-7EB5-0F0C-52F1-EE3341FBF5D6}"/>
              </a:ext>
            </a:extLst>
          </p:cNvPr>
          <p:cNvSpPr txBox="1"/>
          <p:nvPr/>
        </p:nvSpPr>
        <p:spPr>
          <a:xfrm>
            <a:off x="9827966" y="5211037"/>
            <a:ext cx="34176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45</a:t>
            </a:r>
          </a:p>
        </p:txBody>
      </p:sp>
      <p:sp>
        <p:nvSpPr>
          <p:cNvPr id="1977" name="TextBox 1976">
            <a:extLst>
              <a:ext uri="{FF2B5EF4-FFF2-40B4-BE49-F238E27FC236}">
                <a16:creationId xmlns:a16="http://schemas.microsoft.com/office/drawing/2014/main" id="{3815F20F-4C59-6FC5-F676-ABC0E3B40511}"/>
              </a:ext>
            </a:extLst>
          </p:cNvPr>
          <p:cNvSpPr txBox="1"/>
          <p:nvPr/>
        </p:nvSpPr>
        <p:spPr>
          <a:xfrm>
            <a:off x="10035125" y="5211037"/>
            <a:ext cx="34176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46</a:t>
            </a:r>
          </a:p>
        </p:txBody>
      </p:sp>
      <p:sp>
        <p:nvSpPr>
          <p:cNvPr id="1978" name="TextBox 1977">
            <a:extLst>
              <a:ext uri="{FF2B5EF4-FFF2-40B4-BE49-F238E27FC236}">
                <a16:creationId xmlns:a16="http://schemas.microsoft.com/office/drawing/2014/main" id="{89A1C446-FBD9-4CB0-DD18-2D70B71FEA32}"/>
              </a:ext>
            </a:extLst>
          </p:cNvPr>
          <p:cNvSpPr txBox="1"/>
          <p:nvPr/>
        </p:nvSpPr>
        <p:spPr>
          <a:xfrm>
            <a:off x="10225726" y="5211037"/>
            <a:ext cx="341760" cy="2616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47</a:t>
            </a:r>
          </a:p>
        </p:txBody>
      </p:sp>
      <p:sp>
        <p:nvSpPr>
          <p:cNvPr id="1981" name="TextBox 1980">
            <a:extLst>
              <a:ext uri="{FF2B5EF4-FFF2-40B4-BE49-F238E27FC236}">
                <a16:creationId xmlns:a16="http://schemas.microsoft.com/office/drawing/2014/main" id="{3635A17B-FB2A-8D20-628F-2C3FFFD4137E}"/>
              </a:ext>
            </a:extLst>
          </p:cNvPr>
          <p:cNvSpPr txBox="1"/>
          <p:nvPr/>
        </p:nvSpPr>
        <p:spPr>
          <a:xfrm rot="1788">
            <a:off x="1104782" y="5786001"/>
            <a:ext cx="35779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261</a:t>
            </a:r>
          </a:p>
        </p:txBody>
      </p:sp>
      <p:sp>
        <p:nvSpPr>
          <p:cNvPr id="1982" name="TextBox 1981">
            <a:extLst>
              <a:ext uri="{FF2B5EF4-FFF2-40B4-BE49-F238E27FC236}">
                <a16:creationId xmlns:a16="http://schemas.microsoft.com/office/drawing/2014/main" id="{8C497368-7C70-651F-D0C1-0EF3C38FFA2B}"/>
              </a:ext>
            </a:extLst>
          </p:cNvPr>
          <p:cNvSpPr txBox="1"/>
          <p:nvPr/>
        </p:nvSpPr>
        <p:spPr>
          <a:xfrm rot="1788">
            <a:off x="1291235" y="5786001"/>
            <a:ext cx="35779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256</a:t>
            </a:r>
          </a:p>
        </p:txBody>
      </p:sp>
      <p:sp>
        <p:nvSpPr>
          <p:cNvPr id="1983" name="TextBox 1982">
            <a:extLst>
              <a:ext uri="{FF2B5EF4-FFF2-40B4-BE49-F238E27FC236}">
                <a16:creationId xmlns:a16="http://schemas.microsoft.com/office/drawing/2014/main" id="{49204904-2AE7-9640-C186-B3DE135A5E05}"/>
              </a:ext>
            </a:extLst>
          </p:cNvPr>
          <p:cNvSpPr txBox="1"/>
          <p:nvPr/>
        </p:nvSpPr>
        <p:spPr>
          <a:xfrm rot="1788">
            <a:off x="1490345" y="5786001"/>
            <a:ext cx="35779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256</a:t>
            </a:r>
          </a:p>
        </p:txBody>
      </p:sp>
      <p:sp>
        <p:nvSpPr>
          <p:cNvPr id="1984" name="TextBox 1983">
            <a:extLst>
              <a:ext uri="{FF2B5EF4-FFF2-40B4-BE49-F238E27FC236}">
                <a16:creationId xmlns:a16="http://schemas.microsoft.com/office/drawing/2014/main" id="{2478888E-9E11-2D46-97B4-4A5A02A16218}"/>
              </a:ext>
            </a:extLst>
          </p:cNvPr>
          <p:cNvSpPr txBox="1"/>
          <p:nvPr/>
        </p:nvSpPr>
        <p:spPr>
          <a:xfrm rot="1788">
            <a:off x="1676799" y="5786001"/>
            <a:ext cx="35779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255</a:t>
            </a:r>
          </a:p>
        </p:txBody>
      </p:sp>
      <p:sp>
        <p:nvSpPr>
          <p:cNvPr id="1985" name="TextBox 1984">
            <a:extLst>
              <a:ext uri="{FF2B5EF4-FFF2-40B4-BE49-F238E27FC236}">
                <a16:creationId xmlns:a16="http://schemas.microsoft.com/office/drawing/2014/main" id="{A9B29C73-B64F-72A4-D509-C6A477DDDDA9}"/>
              </a:ext>
            </a:extLst>
          </p:cNvPr>
          <p:cNvSpPr txBox="1"/>
          <p:nvPr/>
        </p:nvSpPr>
        <p:spPr>
          <a:xfrm rot="1788">
            <a:off x="1885367" y="5786001"/>
            <a:ext cx="35779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254</a:t>
            </a:r>
          </a:p>
        </p:txBody>
      </p:sp>
      <p:sp>
        <p:nvSpPr>
          <p:cNvPr id="1986" name="TextBox 1985">
            <a:extLst>
              <a:ext uri="{FF2B5EF4-FFF2-40B4-BE49-F238E27FC236}">
                <a16:creationId xmlns:a16="http://schemas.microsoft.com/office/drawing/2014/main" id="{D412FDE3-856E-D70C-CACE-1D4385EF7D54}"/>
              </a:ext>
            </a:extLst>
          </p:cNvPr>
          <p:cNvSpPr txBox="1"/>
          <p:nvPr/>
        </p:nvSpPr>
        <p:spPr>
          <a:xfrm rot="1788">
            <a:off x="2071796" y="5786001"/>
            <a:ext cx="35779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251</a:t>
            </a:r>
          </a:p>
        </p:txBody>
      </p:sp>
      <p:sp>
        <p:nvSpPr>
          <p:cNvPr id="1987" name="TextBox 1986">
            <a:extLst>
              <a:ext uri="{FF2B5EF4-FFF2-40B4-BE49-F238E27FC236}">
                <a16:creationId xmlns:a16="http://schemas.microsoft.com/office/drawing/2014/main" id="{7041CB80-0A09-CB40-D2AA-E1EB666DDFCE}"/>
              </a:ext>
            </a:extLst>
          </p:cNvPr>
          <p:cNvSpPr txBox="1"/>
          <p:nvPr/>
        </p:nvSpPr>
        <p:spPr>
          <a:xfrm rot="1788">
            <a:off x="2270898" y="5786001"/>
            <a:ext cx="35779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249</a:t>
            </a:r>
          </a:p>
        </p:txBody>
      </p:sp>
      <p:sp>
        <p:nvSpPr>
          <p:cNvPr id="1988" name="TextBox 1987">
            <a:extLst>
              <a:ext uri="{FF2B5EF4-FFF2-40B4-BE49-F238E27FC236}">
                <a16:creationId xmlns:a16="http://schemas.microsoft.com/office/drawing/2014/main" id="{8AD66C35-7148-7727-C404-F457FFDA4C5C}"/>
              </a:ext>
            </a:extLst>
          </p:cNvPr>
          <p:cNvSpPr txBox="1"/>
          <p:nvPr/>
        </p:nvSpPr>
        <p:spPr>
          <a:xfrm rot="1788">
            <a:off x="2457341" y="5786001"/>
            <a:ext cx="35779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244</a:t>
            </a:r>
          </a:p>
        </p:txBody>
      </p:sp>
      <p:sp>
        <p:nvSpPr>
          <p:cNvPr id="1989" name="TextBox 1988">
            <a:extLst>
              <a:ext uri="{FF2B5EF4-FFF2-40B4-BE49-F238E27FC236}">
                <a16:creationId xmlns:a16="http://schemas.microsoft.com/office/drawing/2014/main" id="{FF3686B0-FE7B-30C7-200C-55DD436A3151}"/>
              </a:ext>
            </a:extLst>
          </p:cNvPr>
          <p:cNvSpPr txBox="1"/>
          <p:nvPr/>
        </p:nvSpPr>
        <p:spPr>
          <a:xfrm rot="1788">
            <a:off x="2649464" y="5786001"/>
            <a:ext cx="35779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243</a:t>
            </a:r>
          </a:p>
        </p:txBody>
      </p:sp>
      <p:sp>
        <p:nvSpPr>
          <p:cNvPr id="1990" name="TextBox 1989">
            <a:extLst>
              <a:ext uri="{FF2B5EF4-FFF2-40B4-BE49-F238E27FC236}">
                <a16:creationId xmlns:a16="http://schemas.microsoft.com/office/drawing/2014/main" id="{765DAB3E-8C6A-469B-E42D-45B1A797B95E}"/>
              </a:ext>
            </a:extLst>
          </p:cNvPr>
          <p:cNvSpPr txBox="1"/>
          <p:nvPr/>
        </p:nvSpPr>
        <p:spPr>
          <a:xfrm rot="1788">
            <a:off x="2835863" y="5786001"/>
            <a:ext cx="35779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241</a:t>
            </a:r>
          </a:p>
        </p:txBody>
      </p:sp>
      <p:sp>
        <p:nvSpPr>
          <p:cNvPr id="1991" name="TextBox 1990">
            <a:extLst>
              <a:ext uri="{FF2B5EF4-FFF2-40B4-BE49-F238E27FC236}">
                <a16:creationId xmlns:a16="http://schemas.microsoft.com/office/drawing/2014/main" id="{624BFDEA-6E8B-2EC9-AE11-D7DE3598D115}"/>
              </a:ext>
            </a:extLst>
          </p:cNvPr>
          <p:cNvSpPr txBox="1"/>
          <p:nvPr/>
        </p:nvSpPr>
        <p:spPr>
          <a:xfrm rot="1788">
            <a:off x="3034968" y="5786001"/>
            <a:ext cx="35779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238</a:t>
            </a:r>
          </a:p>
        </p:txBody>
      </p:sp>
      <p:sp>
        <p:nvSpPr>
          <p:cNvPr id="1992" name="TextBox 1991">
            <a:extLst>
              <a:ext uri="{FF2B5EF4-FFF2-40B4-BE49-F238E27FC236}">
                <a16:creationId xmlns:a16="http://schemas.microsoft.com/office/drawing/2014/main" id="{1FF7ADEB-2976-3969-8A85-87967E3F5779}"/>
              </a:ext>
            </a:extLst>
          </p:cNvPr>
          <p:cNvSpPr txBox="1"/>
          <p:nvPr/>
        </p:nvSpPr>
        <p:spPr>
          <a:xfrm rot="1788">
            <a:off x="3221432" y="5786001"/>
            <a:ext cx="35779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236</a:t>
            </a:r>
          </a:p>
        </p:txBody>
      </p:sp>
      <p:sp>
        <p:nvSpPr>
          <p:cNvPr id="1993" name="TextBox 1992">
            <a:extLst>
              <a:ext uri="{FF2B5EF4-FFF2-40B4-BE49-F238E27FC236}">
                <a16:creationId xmlns:a16="http://schemas.microsoft.com/office/drawing/2014/main" id="{51F30033-9C95-0A24-2615-B8A797623287}"/>
              </a:ext>
            </a:extLst>
          </p:cNvPr>
          <p:cNvSpPr txBox="1"/>
          <p:nvPr/>
        </p:nvSpPr>
        <p:spPr>
          <a:xfrm rot="1788">
            <a:off x="3430024" y="5786001"/>
            <a:ext cx="35779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236</a:t>
            </a:r>
          </a:p>
        </p:txBody>
      </p:sp>
      <p:sp>
        <p:nvSpPr>
          <p:cNvPr id="1994" name="TextBox 1993">
            <a:extLst>
              <a:ext uri="{FF2B5EF4-FFF2-40B4-BE49-F238E27FC236}">
                <a16:creationId xmlns:a16="http://schemas.microsoft.com/office/drawing/2014/main" id="{0C734C4B-35AC-6CB4-7987-03BA52A2A5F9}"/>
              </a:ext>
            </a:extLst>
          </p:cNvPr>
          <p:cNvSpPr txBox="1"/>
          <p:nvPr/>
        </p:nvSpPr>
        <p:spPr>
          <a:xfrm rot="1788">
            <a:off x="3616419" y="5786001"/>
            <a:ext cx="35779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236</a:t>
            </a:r>
          </a:p>
        </p:txBody>
      </p:sp>
      <p:sp>
        <p:nvSpPr>
          <p:cNvPr id="1995" name="TextBox 1994">
            <a:extLst>
              <a:ext uri="{FF2B5EF4-FFF2-40B4-BE49-F238E27FC236}">
                <a16:creationId xmlns:a16="http://schemas.microsoft.com/office/drawing/2014/main" id="{36E25DE6-0083-4EEA-3BF4-2753676215C8}"/>
              </a:ext>
            </a:extLst>
          </p:cNvPr>
          <p:cNvSpPr txBox="1"/>
          <p:nvPr/>
        </p:nvSpPr>
        <p:spPr>
          <a:xfrm rot="1788">
            <a:off x="3815521" y="5786001"/>
            <a:ext cx="35779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231</a:t>
            </a:r>
          </a:p>
        </p:txBody>
      </p:sp>
      <p:sp>
        <p:nvSpPr>
          <p:cNvPr id="1996" name="TextBox 1995">
            <a:extLst>
              <a:ext uri="{FF2B5EF4-FFF2-40B4-BE49-F238E27FC236}">
                <a16:creationId xmlns:a16="http://schemas.microsoft.com/office/drawing/2014/main" id="{D9976723-C323-FC99-D383-2D9C4AF3F867}"/>
              </a:ext>
            </a:extLst>
          </p:cNvPr>
          <p:cNvSpPr txBox="1"/>
          <p:nvPr/>
        </p:nvSpPr>
        <p:spPr>
          <a:xfrm rot="1788">
            <a:off x="4001979" y="5786001"/>
            <a:ext cx="35779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224</a:t>
            </a:r>
          </a:p>
        </p:txBody>
      </p:sp>
      <p:sp>
        <p:nvSpPr>
          <p:cNvPr id="1997" name="TextBox 1996">
            <a:extLst>
              <a:ext uri="{FF2B5EF4-FFF2-40B4-BE49-F238E27FC236}">
                <a16:creationId xmlns:a16="http://schemas.microsoft.com/office/drawing/2014/main" id="{F24E741E-06F4-5E5A-666B-F3987FFA1986}"/>
              </a:ext>
            </a:extLst>
          </p:cNvPr>
          <p:cNvSpPr txBox="1"/>
          <p:nvPr/>
        </p:nvSpPr>
        <p:spPr>
          <a:xfrm>
            <a:off x="4213934" y="5785907"/>
            <a:ext cx="35779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218</a:t>
            </a:r>
          </a:p>
        </p:txBody>
      </p:sp>
      <p:sp>
        <p:nvSpPr>
          <p:cNvPr id="1998" name="TextBox 1997">
            <a:extLst>
              <a:ext uri="{FF2B5EF4-FFF2-40B4-BE49-F238E27FC236}">
                <a16:creationId xmlns:a16="http://schemas.microsoft.com/office/drawing/2014/main" id="{D7A29F27-C9A2-31BB-A8C9-47ADAD9CDD9F}"/>
              </a:ext>
            </a:extLst>
          </p:cNvPr>
          <p:cNvSpPr txBox="1"/>
          <p:nvPr/>
        </p:nvSpPr>
        <p:spPr>
          <a:xfrm>
            <a:off x="4409086" y="5785907"/>
            <a:ext cx="35779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213</a:t>
            </a:r>
          </a:p>
        </p:txBody>
      </p:sp>
      <p:sp>
        <p:nvSpPr>
          <p:cNvPr id="1999" name="TextBox 1998">
            <a:extLst>
              <a:ext uri="{FF2B5EF4-FFF2-40B4-BE49-F238E27FC236}">
                <a16:creationId xmlns:a16="http://schemas.microsoft.com/office/drawing/2014/main" id="{268016AA-C82B-F196-531C-5C3853A1E7E2}"/>
              </a:ext>
            </a:extLst>
          </p:cNvPr>
          <p:cNvSpPr txBox="1"/>
          <p:nvPr/>
        </p:nvSpPr>
        <p:spPr>
          <a:xfrm>
            <a:off x="4608169" y="5785907"/>
            <a:ext cx="35779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211</a:t>
            </a:r>
          </a:p>
        </p:txBody>
      </p:sp>
      <p:sp>
        <p:nvSpPr>
          <p:cNvPr id="2000" name="TextBox 1999">
            <a:extLst>
              <a:ext uri="{FF2B5EF4-FFF2-40B4-BE49-F238E27FC236}">
                <a16:creationId xmlns:a16="http://schemas.microsoft.com/office/drawing/2014/main" id="{EA27AAFD-67DC-BF12-D9FB-C321BD7B12A7}"/>
              </a:ext>
            </a:extLst>
          </p:cNvPr>
          <p:cNvSpPr txBox="1"/>
          <p:nvPr/>
        </p:nvSpPr>
        <p:spPr>
          <a:xfrm>
            <a:off x="4794621" y="5785907"/>
            <a:ext cx="35779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206</a:t>
            </a:r>
          </a:p>
        </p:txBody>
      </p:sp>
      <p:sp>
        <p:nvSpPr>
          <p:cNvPr id="2001" name="TextBox 2000">
            <a:extLst>
              <a:ext uri="{FF2B5EF4-FFF2-40B4-BE49-F238E27FC236}">
                <a16:creationId xmlns:a16="http://schemas.microsoft.com/office/drawing/2014/main" id="{45F3E903-3248-D8E3-91C7-800920B72C0F}"/>
              </a:ext>
            </a:extLst>
          </p:cNvPr>
          <p:cNvSpPr txBox="1"/>
          <p:nvPr/>
        </p:nvSpPr>
        <p:spPr>
          <a:xfrm>
            <a:off x="5003195" y="5785907"/>
            <a:ext cx="35779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201</a:t>
            </a:r>
          </a:p>
        </p:txBody>
      </p:sp>
      <p:sp>
        <p:nvSpPr>
          <p:cNvPr id="2002" name="TextBox 2001">
            <a:extLst>
              <a:ext uri="{FF2B5EF4-FFF2-40B4-BE49-F238E27FC236}">
                <a16:creationId xmlns:a16="http://schemas.microsoft.com/office/drawing/2014/main" id="{7F79BBB9-C7C3-AEE2-90BE-C02C93DA5E1C}"/>
              </a:ext>
            </a:extLst>
          </p:cNvPr>
          <p:cNvSpPr txBox="1"/>
          <p:nvPr/>
        </p:nvSpPr>
        <p:spPr>
          <a:xfrm>
            <a:off x="5189638" y="5785907"/>
            <a:ext cx="35779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200</a:t>
            </a:r>
          </a:p>
        </p:txBody>
      </p:sp>
      <p:sp>
        <p:nvSpPr>
          <p:cNvPr id="2003" name="TextBox 2002">
            <a:extLst>
              <a:ext uri="{FF2B5EF4-FFF2-40B4-BE49-F238E27FC236}">
                <a16:creationId xmlns:a16="http://schemas.microsoft.com/office/drawing/2014/main" id="{3B2AB27D-D0B6-7642-906F-41C8851B0458}"/>
              </a:ext>
            </a:extLst>
          </p:cNvPr>
          <p:cNvSpPr txBox="1"/>
          <p:nvPr/>
        </p:nvSpPr>
        <p:spPr>
          <a:xfrm>
            <a:off x="5388730" y="5785907"/>
            <a:ext cx="35779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196</a:t>
            </a:r>
          </a:p>
        </p:txBody>
      </p:sp>
      <p:sp>
        <p:nvSpPr>
          <p:cNvPr id="2004" name="TextBox 2003">
            <a:extLst>
              <a:ext uri="{FF2B5EF4-FFF2-40B4-BE49-F238E27FC236}">
                <a16:creationId xmlns:a16="http://schemas.microsoft.com/office/drawing/2014/main" id="{27E2B2A4-4C27-6821-435D-3ADE18594D3F}"/>
              </a:ext>
            </a:extLst>
          </p:cNvPr>
          <p:cNvSpPr txBox="1"/>
          <p:nvPr/>
        </p:nvSpPr>
        <p:spPr>
          <a:xfrm>
            <a:off x="5575153" y="5785907"/>
            <a:ext cx="35779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193</a:t>
            </a:r>
          </a:p>
        </p:txBody>
      </p:sp>
      <p:sp>
        <p:nvSpPr>
          <p:cNvPr id="2005" name="TextBox 2004">
            <a:extLst>
              <a:ext uri="{FF2B5EF4-FFF2-40B4-BE49-F238E27FC236}">
                <a16:creationId xmlns:a16="http://schemas.microsoft.com/office/drawing/2014/main" id="{17F4DCD1-1975-15FD-E4FF-F36331E7A724}"/>
              </a:ext>
            </a:extLst>
          </p:cNvPr>
          <p:cNvSpPr txBox="1"/>
          <p:nvPr/>
        </p:nvSpPr>
        <p:spPr>
          <a:xfrm>
            <a:off x="5767285" y="5785907"/>
            <a:ext cx="35779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187</a:t>
            </a:r>
          </a:p>
        </p:txBody>
      </p:sp>
      <p:sp>
        <p:nvSpPr>
          <p:cNvPr id="2006" name="TextBox 2005">
            <a:extLst>
              <a:ext uri="{FF2B5EF4-FFF2-40B4-BE49-F238E27FC236}">
                <a16:creationId xmlns:a16="http://schemas.microsoft.com/office/drawing/2014/main" id="{7424D77D-37DB-FB52-9D52-2747F937BBDD}"/>
              </a:ext>
            </a:extLst>
          </p:cNvPr>
          <p:cNvSpPr txBox="1"/>
          <p:nvPr/>
        </p:nvSpPr>
        <p:spPr>
          <a:xfrm>
            <a:off x="5953749" y="5785907"/>
            <a:ext cx="35779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182</a:t>
            </a:r>
          </a:p>
        </p:txBody>
      </p:sp>
      <p:sp>
        <p:nvSpPr>
          <p:cNvPr id="2007" name="TextBox 2006">
            <a:extLst>
              <a:ext uri="{FF2B5EF4-FFF2-40B4-BE49-F238E27FC236}">
                <a16:creationId xmlns:a16="http://schemas.microsoft.com/office/drawing/2014/main" id="{50B42169-7E45-E282-ED0B-B1A6D6B28983}"/>
              </a:ext>
            </a:extLst>
          </p:cNvPr>
          <p:cNvSpPr txBox="1"/>
          <p:nvPr/>
        </p:nvSpPr>
        <p:spPr>
          <a:xfrm>
            <a:off x="6152821" y="5785907"/>
            <a:ext cx="35779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173</a:t>
            </a:r>
          </a:p>
        </p:txBody>
      </p:sp>
      <p:sp>
        <p:nvSpPr>
          <p:cNvPr id="2008" name="TextBox 2007">
            <a:extLst>
              <a:ext uri="{FF2B5EF4-FFF2-40B4-BE49-F238E27FC236}">
                <a16:creationId xmlns:a16="http://schemas.microsoft.com/office/drawing/2014/main" id="{2D727E05-0AC0-19F8-EB0E-731EA473797A}"/>
              </a:ext>
            </a:extLst>
          </p:cNvPr>
          <p:cNvSpPr txBox="1"/>
          <p:nvPr/>
        </p:nvSpPr>
        <p:spPr>
          <a:xfrm>
            <a:off x="6339274" y="5785907"/>
            <a:ext cx="35779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156</a:t>
            </a:r>
          </a:p>
        </p:txBody>
      </p:sp>
      <p:sp>
        <p:nvSpPr>
          <p:cNvPr id="2009" name="TextBox 2008">
            <a:extLst>
              <a:ext uri="{FF2B5EF4-FFF2-40B4-BE49-F238E27FC236}">
                <a16:creationId xmlns:a16="http://schemas.microsoft.com/office/drawing/2014/main" id="{AD26C5BC-606A-3E64-A74E-67EB7AD18897}"/>
              </a:ext>
            </a:extLst>
          </p:cNvPr>
          <p:cNvSpPr txBox="1"/>
          <p:nvPr/>
        </p:nvSpPr>
        <p:spPr>
          <a:xfrm>
            <a:off x="6547848" y="5785907"/>
            <a:ext cx="35779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142</a:t>
            </a:r>
          </a:p>
        </p:txBody>
      </p:sp>
      <p:sp>
        <p:nvSpPr>
          <p:cNvPr id="2010" name="TextBox 2009">
            <a:extLst>
              <a:ext uri="{FF2B5EF4-FFF2-40B4-BE49-F238E27FC236}">
                <a16:creationId xmlns:a16="http://schemas.microsoft.com/office/drawing/2014/main" id="{ACA48EBC-DFE0-D974-09F8-59311F2E9AEA}"/>
              </a:ext>
            </a:extLst>
          </p:cNvPr>
          <p:cNvSpPr txBox="1"/>
          <p:nvPr/>
        </p:nvSpPr>
        <p:spPr>
          <a:xfrm>
            <a:off x="6734243" y="5785907"/>
            <a:ext cx="35779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124</a:t>
            </a:r>
          </a:p>
        </p:txBody>
      </p:sp>
      <p:sp>
        <p:nvSpPr>
          <p:cNvPr id="2011" name="TextBox 2010">
            <a:extLst>
              <a:ext uri="{FF2B5EF4-FFF2-40B4-BE49-F238E27FC236}">
                <a16:creationId xmlns:a16="http://schemas.microsoft.com/office/drawing/2014/main" id="{7BDFBCB9-2D3E-28FF-A09C-FBD0C98DEA2C}"/>
              </a:ext>
            </a:extLst>
          </p:cNvPr>
          <p:cNvSpPr txBox="1"/>
          <p:nvPr/>
        </p:nvSpPr>
        <p:spPr>
          <a:xfrm>
            <a:off x="6933392" y="5785907"/>
            <a:ext cx="35779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109</a:t>
            </a:r>
          </a:p>
        </p:txBody>
      </p:sp>
      <p:sp>
        <p:nvSpPr>
          <p:cNvPr id="2012" name="TextBox 2011">
            <a:extLst>
              <a:ext uri="{FF2B5EF4-FFF2-40B4-BE49-F238E27FC236}">
                <a16:creationId xmlns:a16="http://schemas.microsoft.com/office/drawing/2014/main" id="{F32F767F-6DC7-8FE4-2906-006C56A6C186}"/>
              </a:ext>
            </a:extLst>
          </p:cNvPr>
          <p:cNvSpPr txBox="1"/>
          <p:nvPr/>
        </p:nvSpPr>
        <p:spPr>
          <a:xfrm>
            <a:off x="7146596" y="5785907"/>
            <a:ext cx="300082"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91</a:t>
            </a:r>
          </a:p>
        </p:txBody>
      </p:sp>
      <p:sp>
        <p:nvSpPr>
          <p:cNvPr id="2013" name="TextBox 2012">
            <a:extLst>
              <a:ext uri="{FF2B5EF4-FFF2-40B4-BE49-F238E27FC236}">
                <a16:creationId xmlns:a16="http://schemas.microsoft.com/office/drawing/2014/main" id="{039B7E63-C5E8-3DC9-5C55-36F01FCF1B61}"/>
              </a:ext>
            </a:extLst>
          </p:cNvPr>
          <p:cNvSpPr txBox="1"/>
          <p:nvPr/>
        </p:nvSpPr>
        <p:spPr>
          <a:xfrm>
            <a:off x="7346054" y="5785907"/>
            <a:ext cx="300082"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73</a:t>
            </a:r>
          </a:p>
        </p:txBody>
      </p:sp>
      <p:sp>
        <p:nvSpPr>
          <p:cNvPr id="2014" name="TextBox 2013">
            <a:extLst>
              <a:ext uri="{FF2B5EF4-FFF2-40B4-BE49-F238E27FC236}">
                <a16:creationId xmlns:a16="http://schemas.microsoft.com/office/drawing/2014/main" id="{FAB6FCA6-0854-88B3-7BDE-6932B2311932}"/>
              </a:ext>
            </a:extLst>
          </p:cNvPr>
          <p:cNvSpPr txBox="1"/>
          <p:nvPr/>
        </p:nvSpPr>
        <p:spPr>
          <a:xfrm>
            <a:off x="7532507" y="5785907"/>
            <a:ext cx="300082"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64</a:t>
            </a:r>
          </a:p>
        </p:txBody>
      </p:sp>
      <p:sp>
        <p:nvSpPr>
          <p:cNvPr id="2015" name="TextBox 2014">
            <a:extLst>
              <a:ext uri="{FF2B5EF4-FFF2-40B4-BE49-F238E27FC236}">
                <a16:creationId xmlns:a16="http://schemas.microsoft.com/office/drawing/2014/main" id="{4EFBEB77-27C3-FFF7-2850-854DDEC9C1B0}"/>
              </a:ext>
            </a:extLst>
          </p:cNvPr>
          <p:cNvSpPr txBox="1"/>
          <p:nvPr/>
        </p:nvSpPr>
        <p:spPr>
          <a:xfrm>
            <a:off x="7731560" y="5785907"/>
            <a:ext cx="300082"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51</a:t>
            </a:r>
          </a:p>
        </p:txBody>
      </p:sp>
      <p:sp>
        <p:nvSpPr>
          <p:cNvPr id="2016" name="TextBox 2015">
            <a:extLst>
              <a:ext uri="{FF2B5EF4-FFF2-40B4-BE49-F238E27FC236}">
                <a16:creationId xmlns:a16="http://schemas.microsoft.com/office/drawing/2014/main" id="{124D54C9-6ABB-6B0F-9B43-50F0E0462371}"/>
              </a:ext>
            </a:extLst>
          </p:cNvPr>
          <p:cNvSpPr txBox="1"/>
          <p:nvPr/>
        </p:nvSpPr>
        <p:spPr>
          <a:xfrm>
            <a:off x="7918032" y="5785907"/>
            <a:ext cx="300082"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44</a:t>
            </a:r>
          </a:p>
        </p:txBody>
      </p:sp>
      <p:sp>
        <p:nvSpPr>
          <p:cNvPr id="2017" name="TextBox 2016">
            <a:extLst>
              <a:ext uri="{FF2B5EF4-FFF2-40B4-BE49-F238E27FC236}">
                <a16:creationId xmlns:a16="http://schemas.microsoft.com/office/drawing/2014/main" id="{38BA7DFE-54A6-22B9-6D41-662BC4E679AB}"/>
              </a:ext>
            </a:extLst>
          </p:cNvPr>
          <p:cNvSpPr txBox="1"/>
          <p:nvPr/>
        </p:nvSpPr>
        <p:spPr>
          <a:xfrm>
            <a:off x="8126635" y="5785907"/>
            <a:ext cx="300082"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38</a:t>
            </a:r>
          </a:p>
        </p:txBody>
      </p:sp>
      <p:sp>
        <p:nvSpPr>
          <p:cNvPr id="2018" name="TextBox 2017">
            <a:extLst>
              <a:ext uri="{FF2B5EF4-FFF2-40B4-BE49-F238E27FC236}">
                <a16:creationId xmlns:a16="http://schemas.microsoft.com/office/drawing/2014/main" id="{C392A7A3-4750-6155-3B67-02D986914A5B}"/>
              </a:ext>
            </a:extLst>
          </p:cNvPr>
          <p:cNvSpPr txBox="1"/>
          <p:nvPr/>
        </p:nvSpPr>
        <p:spPr>
          <a:xfrm>
            <a:off x="8313087" y="5785907"/>
            <a:ext cx="300082"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30</a:t>
            </a:r>
          </a:p>
        </p:txBody>
      </p:sp>
      <p:sp>
        <p:nvSpPr>
          <p:cNvPr id="2019" name="TextBox 2018">
            <a:extLst>
              <a:ext uri="{FF2B5EF4-FFF2-40B4-BE49-F238E27FC236}">
                <a16:creationId xmlns:a16="http://schemas.microsoft.com/office/drawing/2014/main" id="{07B3A54D-6B72-4BC3-A435-DCCF1A022E95}"/>
              </a:ext>
            </a:extLst>
          </p:cNvPr>
          <p:cNvSpPr txBox="1"/>
          <p:nvPr/>
        </p:nvSpPr>
        <p:spPr>
          <a:xfrm>
            <a:off x="8512160" y="5785907"/>
            <a:ext cx="300082"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22</a:t>
            </a:r>
          </a:p>
        </p:txBody>
      </p:sp>
      <p:sp>
        <p:nvSpPr>
          <p:cNvPr id="2020" name="TextBox 2019">
            <a:extLst>
              <a:ext uri="{FF2B5EF4-FFF2-40B4-BE49-F238E27FC236}">
                <a16:creationId xmlns:a16="http://schemas.microsoft.com/office/drawing/2014/main" id="{05511E96-B03C-2F02-AFC8-7FF3B553EAD6}"/>
              </a:ext>
            </a:extLst>
          </p:cNvPr>
          <p:cNvSpPr txBox="1"/>
          <p:nvPr/>
        </p:nvSpPr>
        <p:spPr>
          <a:xfrm>
            <a:off x="8698623" y="5785907"/>
            <a:ext cx="300082"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18</a:t>
            </a:r>
          </a:p>
        </p:txBody>
      </p:sp>
      <p:sp>
        <p:nvSpPr>
          <p:cNvPr id="2021" name="TextBox 2020">
            <a:extLst>
              <a:ext uri="{FF2B5EF4-FFF2-40B4-BE49-F238E27FC236}">
                <a16:creationId xmlns:a16="http://schemas.microsoft.com/office/drawing/2014/main" id="{C379B18C-A67C-5729-E2D1-2677C8A749A5}"/>
              </a:ext>
            </a:extLst>
          </p:cNvPr>
          <p:cNvSpPr txBox="1"/>
          <p:nvPr/>
        </p:nvSpPr>
        <p:spPr>
          <a:xfrm>
            <a:off x="9103949" y="5785907"/>
            <a:ext cx="242374"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9</a:t>
            </a:r>
          </a:p>
        </p:txBody>
      </p:sp>
      <p:sp>
        <p:nvSpPr>
          <p:cNvPr id="2022" name="TextBox 2021">
            <a:extLst>
              <a:ext uri="{FF2B5EF4-FFF2-40B4-BE49-F238E27FC236}">
                <a16:creationId xmlns:a16="http://schemas.microsoft.com/office/drawing/2014/main" id="{2DFF2599-F056-63E5-536E-C889649CC4F3}"/>
              </a:ext>
            </a:extLst>
          </p:cNvPr>
          <p:cNvSpPr txBox="1"/>
          <p:nvPr/>
        </p:nvSpPr>
        <p:spPr>
          <a:xfrm>
            <a:off x="9303003" y="5785907"/>
            <a:ext cx="242374"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7</a:t>
            </a:r>
          </a:p>
        </p:txBody>
      </p:sp>
      <p:sp>
        <p:nvSpPr>
          <p:cNvPr id="2023" name="TextBox 2022">
            <a:extLst>
              <a:ext uri="{FF2B5EF4-FFF2-40B4-BE49-F238E27FC236}">
                <a16:creationId xmlns:a16="http://schemas.microsoft.com/office/drawing/2014/main" id="{186E7AEA-A1C4-F048-BB2E-B672F1DF89D3}"/>
              </a:ext>
            </a:extLst>
          </p:cNvPr>
          <p:cNvSpPr txBox="1"/>
          <p:nvPr/>
        </p:nvSpPr>
        <p:spPr>
          <a:xfrm>
            <a:off x="9489494" y="5785907"/>
            <a:ext cx="242374"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6</a:t>
            </a:r>
          </a:p>
        </p:txBody>
      </p:sp>
      <p:sp>
        <p:nvSpPr>
          <p:cNvPr id="2024" name="TextBox 2023">
            <a:extLst>
              <a:ext uri="{FF2B5EF4-FFF2-40B4-BE49-F238E27FC236}">
                <a16:creationId xmlns:a16="http://schemas.microsoft.com/office/drawing/2014/main" id="{C4231FCB-25A4-9A86-D7DF-0250540FB49D}"/>
              </a:ext>
            </a:extLst>
          </p:cNvPr>
          <p:cNvSpPr txBox="1"/>
          <p:nvPr/>
        </p:nvSpPr>
        <p:spPr>
          <a:xfrm>
            <a:off x="9698001" y="5785907"/>
            <a:ext cx="242374"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a:t>
            </a:r>
          </a:p>
        </p:txBody>
      </p:sp>
      <p:sp>
        <p:nvSpPr>
          <p:cNvPr id="2025" name="TextBox 2024">
            <a:extLst>
              <a:ext uri="{FF2B5EF4-FFF2-40B4-BE49-F238E27FC236}">
                <a16:creationId xmlns:a16="http://schemas.microsoft.com/office/drawing/2014/main" id="{4083D6B5-2E88-326B-30FB-CA47223C0F92}"/>
              </a:ext>
            </a:extLst>
          </p:cNvPr>
          <p:cNvSpPr txBox="1"/>
          <p:nvPr/>
        </p:nvSpPr>
        <p:spPr>
          <a:xfrm>
            <a:off x="9884463" y="5785907"/>
            <a:ext cx="242374"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a:t>
            </a:r>
          </a:p>
        </p:txBody>
      </p:sp>
      <p:sp>
        <p:nvSpPr>
          <p:cNvPr id="2026" name="TextBox 2025">
            <a:extLst>
              <a:ext uri="{FF2B5EF4-FFF2-40B4-BE49-F238E27FC236}">
                <a16:creationId xmlns:a16="http://schemas.microsoft.com/office/drawing/2014/main" id="{220132CC-16C9-F457-69BF-FBE3C9373E54}"/>
              </a:ext>
            </a:extLst>
          </p:cNvPr>
          <p:cNvSpPr txBox="1"/>
          <p:nvPr/>
        </p:nvSpPr>
        <p:spPr>
          <a:xfrm>
            <a:off x="10091621" y="5785907"/>
            <a:ext cx="242374"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a:t>
            </a:r>
          </a:p>
        </p:txBody>
      </p:sp>
      <p:sp>
        <p:nvSpPr>
          <p:cNvPr id="2027" name="TextBox 2026">
            <a:extLst>
              <a:ext uri="{FF2B5EF4-FFF2-40B4-BE49-F238E27FC236}">
                <a16:creationId xmlns:a16="http://schemas.microsoft.com/office/drawing/2014/main" id="{6077AE40-6650-6C71-4972-D66286B2E802}"/>
              </a:ext>
            </a:extLst>
          </p:cNvPr>
          <p:cNvSpPr txBox="1"/>
          <p:nvPr/>
        </p:nvSpPr>
        <p:spPr>
          <a:xfrm>
            <a:off x="10282223" y="5785907"/>
            <a:ext cx="242374"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0</a:t>
            </a:r>
          </a:p>
        </p:txBody>
      </p:sp>
      <p:sp>
        <p:nvSpPr>
          <p:cNvPr id="2028" name="TextBox 2027">
            <a:extLst>
              <a:ext uri="{FF2B5EF4-FFF2-40B4-BE49-F238E27FC236}">
                <a16:creationId xmlns:a16="http://schemas.microsoft.com/office/drawing/2014/main" id="{4429B6F5-4D63-CE12-093C-ECFA45156A92}"/>
              </a:ext>
            </a:extLst>
          </p:cNvPr>
          <p:cNvSpPr txBox="1"/>
          <p:nvPr/>
        </p:nvSpPr>
        <p:spPr>
          <a:xfrm rot="1788">
            <a:off x="1104782" y="6015201"/>
            <a:ext cx="35779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263</a:t>
            </a:r>
          </a:p>
        </p:txBody>
      </p:sp>
      <p:sp>
        <p:nvSpPr>
          <p:cNvPr id="2029" name="TextBox 2028">
            <a:extLst>
              <a:ext uri="{FF2B5EF4-FFF2-40B4-BE49-F238E27FC236}">
                <a16:creationId xmlns:a16="http://schemas.microsoft.com/office/drawing/2014/main" id="{8116F3AE-6C7D-EF49-32B0-973A740AD5C3}"/>
              </a:ext>
            </a:extLst>
          </p:cNvPr>
          <p:cNvSpPr txBox="1"/>
          <p:nvPr/>
        </p:nvSpPr>
        <p:spPr>
          <a:xfrm rot="1788">
            <a:off x="1291235" y="6015298"/>
            <a:ext cx="35779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257</a:t>
            </a:r>
          </a:p>
        </p:txBody>
      </p:sp>
      <p:sp>
        <p:nvSpPr>
          <p:cNvPr id="2030" name="TextBox 2029">
            <a:extLst>
              <a:ext uri="{FF2B5EF4-FFF2-40B4-BE49-F238E27FC236}">
                <a16:creationId xmlns:a16="http://schemas.microsoft.com/office/drawing/2014/main" id="{83AB116B-1425-CDDF-1FF3-BF3C688142D2}"/>
              </a:ext>
            </a:extLst>
          </p:cNvPr>
          <p:cNvSpPr txBox="1"/>
          <p:nvPr/>
        </p:nvSpPr>
        <p:spPr>
          <a:xfrm rot="1788">
            <a:off x="1490345" y="6015298"/>
            <a:ext cx="35779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252</a:t>
            </a:r>
          </a:p>
        </p:txBody>
      </p:sp>
      <p:sp>
        <p:nvSpPr>
          <p:cNvPr id="2031" name="TextBox 2030">
            <a:extLst>
              <a:ext uri="{FF2B5EF4-FFF2-40B4-BE49-F238E27FC236}">
                <a16:creationId xmlns:a16="http://schemas.microsoft.com/office/drawing/2014/main" id="{BB965B60-C6AC-3ECF-FB30-83117C5769AF}"/>
              </a:ext>
            </a:extLst>
          </p:cNvPr>
          <p:cNvSpPr txBox="1"/>
          <p:nvPr/>
        </p:nvSpPr>
        <p:spPr>
          <a:xfrm rot="1788">
            <a:off x="1676799" y="6015298"/>
            <a:ext cx="35779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248</a:t>
            </a:r>
          </a:p>
        </p:txBody>
      </p:sp>
      <p:sp>
        <p:nvSpPr>
          <p:cNvPr id="2032" name="TextBox 2031">
            <a:extLst>
              <a:ext uri="{FF2B5EF4-FFF2-40B4-BE49-F238E27FC236}">
                <a16:creationId xmlns:a16="http://schemas.microsoft.com/office/drawing/2014/main" id="{0DA831C1-0C65-0C70-9699-DD393A8EA296}"/>
              </a:ext>
            </a:extLst>
          </p:cNvPr>
          <p:cNvSpPr txBox="1"/>
          <p:nvPr/>
        </p:nvSpPr>
        <p:spPr>
          <a:xfrm rot="1788">
            <a:off x="1885367" y="6015298"/>
            <a:ext cx="35779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243</a:t>
            </a:r>
          </a:p>
        </p:txBody>
      </p:sp>
      <p:sp>
        <p:nvSpPr>
          <p:cNvPr id="2033" name="TextBox 2032">
            <a:extLst>
              <a:ext uri="{FF2B5EF4-FFF2-40B4-BE49-F238E27FC236}">
                <a16:creationId xmlns:a16="http://schemas.microsoft.com/office/drawing/2014/main" id="{54E16BC2-7051-46A5-C50C-282323990159}"/>
              </a:ext>
            </a:extLst>
          </p:cNvPr>
          <p:cNvSpPr txBox="1"/>
          <p:nvPr/>
        </p:nvSpPr>
        <p:spPr>
          <a:xfrm rot="1788">
            <a:off x="2071796" y="6015298"/>
            <a:ext cx="35779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242</a:t>
            </a:r>
          </a:p>
        </p:txBody>
      </p:sp>
      <p:sp>
        <p:nvSpPr>
          <p:cNvPr id="2034" name="TextBox 2033">
            <a:extLst>
              <a:ext uri="{FF2B5EF4-FFF2-40B4-BE49-F238E27FC236}">
                <a16:creationId xmlns:a16="http://schemas.microsoft.com/office/drawing/2014/main" id="{6BE4DC30-DE08-8913-523F-7BADD0CF8F07}"/>
              </a:ext>
            </a:extLst>
          </p:cNvPr>
          <p:cNvSpPr txBox="1"/>
          <p:nvPr/>
        </p:nvSpPr>
        <p:spPr>
          <a:xfrm rot="1788">
            <a:off x="2270898" y="6015298"/>
            <a:ext cx="35779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237</a:t>
            </a:r>
          </a:p>
        </p:txBody>
      </p:sp>
      <p:sp>
        <p:nvSpPr>
          <p:cNvPr id="2035" name="TextBox 2034">
            <a:extLst>
              <a:ext uri="{FF2B5EF4-FFF2-40B4-BE49-F238E27FC236}">
                <a16:creationId xmlns:a16="http://schemas.microsoft.com/office/drawing/2014/main" id="{E172A60B-4F56-986A-9834-4623A021E6C6}"/>
              </a:ext>
            </a:extLst>
          </p:cNvPr>
          <p:cNvSpPr txBox="1"/>
          <p:nvPr/>
        </p:nvSpPr>
        <p:spPr>
          <a:xfrm rot="1788">
            <a:off x="2457351" y="6015298"/>
            <a:ext cx="35779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233</a:t>
            </a:r>
          </a:p>
        </p:txBody>
      </p:sp>
      <p:sp>
        <p:nvSpPr>
          <p:cNvPr id="2036" name="TextBox 2035">
            <a:extLst>
              <a:ext uri="{FF2B5EF4-FFF2-40B4-BE49-F238E27FC236}">
                <a16:creationId xmlns:a16="http://schemas.microsoft.com/office/drawing/2014/main" id="{C785B9AE-DFB3-AE3C-7D61-CB8778808F61}"/>
              </a:ext>
            </a:extLst>
          </p:cNvPr>
          <p:cNvSpPr txBox="1"/>
          <p:nvPr/>
        </p:nvSpPr>
        <p:spPr>
          <a:xfrm rot="1788">
            <a:off x="2649464" y="6015298"/>
            <a:ext cx="35779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232</a:t>
            </a:r>
          </a:p>
        </p:txBody>
      </p:sp>
      <p:sp>
        <p:nvSpPr>
          <p:cNvPr id="2037" name="TextBox 2036">
            <a:extLst>
              <a:ext uri="{FF2B5EF4-FFF2-40B4-BE49-F238E27FC236}">
                <a16:creationId xmlns:a16="http://schemas.microsoft.com/office/drawing/2014/main" id="{FFA3C823-88CE-32A0-8EAA-48023E4C7C59}"/>
              </a:ext>
            </a:extLst>
          </p:cNvPr>
          <p:cNvSpPr txBox="1"/>
          <p:nvPr/>
        </p:nvSpPr>
        <p:spPr>
          <a:xfrm rot="1788">
            <a:off x="2835863" y="6015298"/>
            <a:ext cx="35779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227</a:t>
            </a:r>
          </a:p>
        </p:txBody>
      </p:sp>
      <p:sp>
        <p:nvSpPr>
          <p:cNvPr id="2038" name="TextBox 2037">
            <a:extLst>
              <a:ext uri="{FF2B5EF4-FFF2-40B4-BE49-F238E27FC236}">
                <a16:creationId xmlns:a16="http://schemas.microsoft.com/office/drawing/2014/main" id="{891EFD71-AEBC-038D-962E-843153EBCC56}"/>
              </a:ext>
            </a:extLst>
          </p:cNvPr>
          <p:cNvSpPr txBox="1"/>
          <p:nvPr/>
        </p:nvSpPr>
        <p:spPr>
          <a:xfrm rot="1788">
            <a:off x="3034968" y="6015298"/>
            <a:ext cx="35779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224</a:t>
            </a:r>
          </a:p>
        </p:txBody>
      </p:sp>
      <p:sp>
        <p:nvSpPr>
          <p:cNvPr id="2039" name="TextBox 2038">
            <a:extLst>
              <a:ext uri="{FF2B5EF4-FFF2-40B4-BE49-F238E27FC236}">
                <a16:creationId xmlns:a16="http://schemas.microsoft.com/office/drawing/2014/main" id="{67385F23-2018-9CA2-C783-49A9AE74EDCB}"/>
              </a:ext>
            </a:extLst>
          </p:cNvPr>
          <p:cNvSpPr txBox="1"/>
          <p:nvPr/>
        </p:nvSpPr>
        <p:spPr>
          <a:xfrm rot="1788">
            <a:off x="3221432" y="6015298"/>
            <a:ext cx="35779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217</a:t>
            </a:r>
          </a:p>
        </p:txBody>
      </p:sp>
      <p:sp>
        <p:nvSpPr>
          <p:cNvPr id="2040" name="TextBox 2039">
            <a:extLst>
              <a:ext uri="{FF2B5EF4-FFF2-40B4-BE49-F238E27FC236}">
                <a16:creationId xmlns:a16="http://schemas.microsoft.com/office/drawing/2014/main" id="{050CFD76-31F3-CB01-84A4-0D439F013857}"/>
              </a:ext>
            </a:extLst>
          </p:cNvPr>
          <p:cNvSpPr txBox="1"/>
          <p:nvPr/>
        </p:nvSpPr>
        <p:spPr>
          <a:xfrm rot="1788">
            <a:off x="3430024" y="6015298"/>
            <a:ext cx="35779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211</a:t>
            </a:r>
          </a:p>
        </p:txBody>
      </p:sp>
      <p:sp>
        <p:nvSpPr>
          <p:cNvPr id="2041" name="TextBox 2040">
            <a:extLst>
              <a:ext uri="{FF2B5EF4-FFF2-40B4-BE49-F238E27FC236}">
                <a16:creationId xmlns:a16="http://schemas.microsoft.com/office/drawing/2014/main" id="{9DC5102F-6DA5-2AD2-2E4D-4642F23BE011}"/>
              </a:ext>
            </a:extLst>
          </p:cNvPr>
          <p:cNvSpPr txBox="1"/>
          <p:nvPr/>
        </p:nvSpPr>
        <p:spPr>
          <a:xfrm rot="1788">
            <a:off x="3616430" y="6015298"/>
            <a:ext cx="35779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203</a:t>
            </a:r>
          </a:p>
        </p:txBody>
      </p:sp>
      <p:sp>
        <p:nvSpPr>
          <p:cNvPr id="2042" name="TextBox 2041">
            <a:extLst>
              <a:ext uri="{FF2B5EF4-FFF2-40B4-BE49-F238E27FC236}">
                <a16:creationId xmlns:a16="http://schemas.microsoft.com/office/drawing/2014/main" id="{E8E73D9C-5696-4F64-3BBE-7FD3556A96C0}"/>
              </a:ext>
            </a:extLst>
          </p:cNvPr>
          <p:cNvSpPr txBox="1"/>
          <p:nvPr/>
        </p:nvSpPr>
        <p:spPr>
          <a:xfrm rot="1788">
            <a:off x="3815531" y="6015298"/>
            <a:ext cx="35779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199</a:t>
            </a:r>
          </a:p>
        </p:txBody>
      </p:sp>
      <p:sp>
        <p:nvSpPr>
          <p:cNvPr id="2043" name="TextBox 2042">
            <a:extLst>
              <a:ext uri="{FF2B5EF4-FFF2-40B4-BE49-F238E27FC236}">
                <a16:creationId xmlns:a16="http://schemas.microsoft.com/office/drawing/2014/main" id="{D6F17A87-D69C-20A8-8F83-3457FDDE2990}"/>
              </a:ext>
            </a:extLst>
          </p:cNvPr>
          <p:cNvSpPr txBox="1"/>
          <p:nvPr/>
        </p:nvSpPr>
        <p:spPr>
          <a:xfrm rot="1788">
            <a:off x="4001979" y="6015298"/>
            <a:ext cx="35779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197</a:t>
            </a:r>
          </a:p>
        </p:txBody>
      </p:sp>
      <p:sp>
        <p:nvSpPr>
          <p:cNvPr id="2044" name="TextBox 2043">
            <a:extLst>
              <a:ext uri="{FF2B5EF4-FFF2-40B4-BE49-F238E27FC236}">
                <a16:creationId xmlns:a16="http://schemas.microsoft.com/office/drawing/2014/main" id="{D2EF4F30-081B-89AC-0605-D2606EC4FFD2}"/>
              </a:ext>
            </a:extLst>
          </p:cNvPr>
          <p:cNvSpPr txBox="1"/>
          <p:nvPr/>
        </p:nvSpPr>
        <p:spPr>
          <a:xfrm>
            <a:off x="4213934" y="6007505"/>
            <a:ext cx="35779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191</a:t>
            </a:r>
          </a:p>
        </p:txBody>
      </p:sp>
      <p:sp>
        <p:nvSpPr>
          <p:cNvPr id="2045" name="TextBox 2044">
            <a:extLst>
              <a:ext uri="{FF2B5EF4-FFF2-40B4-BE49-F238E27FC236}">
                <a16:creationId xmlns:a16="http://schemas.microsoft.com/office/drawing/2014/main" id="{24B70F1E-9FD9-12B7-6221-401E5A265A04}"/>
              </a:ext>
            </a:extLst>
          </p:cNvPr>
          <p:cNvSpPr txBox="1"/>
          <p:nvPr/>
        </p:nvSpPr>
        <p:spPr>
          <a:xfrm>
            <a:off x="4409086" y="6007505"/>
            <a:ext cx="35779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186</a:t>
            </a:r>
          </a:p>
        </p:txBody>
      </p:sp>
      <p:sp>
        <p:nvSpPr>
          <p:cNvPr id="2046" name="TextBox 2045">
            <a:extLst>
              <a:ext uri="{FF2B5EF4-FFF2-40B4-BE49-F238E27FC236}">
                <a16:creationId xmlns:a16="http://schemas.microsoft.com/office/drawing/2014/main" id="{3493C711-04F0-49DB-0359-AB41E1B16A3A}"/>
              </a:ext>
            </a:extLst>
          </p:cNvPr>
          <p:cNvSpPr txBox="1"/>
          <p:nvPr/>
        </p:nvSpPr>
        <p:spPr>
          <a:xfrm>
            <a:off x="4608169" y="6007505"/>
            <a:ext cx="35779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183</a:t>
            </a:r>
          </a:p>
        </p:txBody>
      </p:sp>
      <p:sp>
        <p:nvSpPr>
          <p:cNvPr id="2047" name="TextBox 2046">
            <a:extLst>
              <a:ext uri="{FF2B5EF4-FFF2-40B4-BE49-F238E27FC236}">
                <a16:creationId xmlns:a16="http://schemas.microsoft.com/office/drawing/2014/main" id="{A77511E0-74B5-1588-FDE6-8B0C3314A60C}"/>
              </a:ext>
            </a:extLst>
          </p:cNvPr>
          <p:cNvSpPr txBox="1"/>
          <p:nvPr/>
        </p:nvSpPr>
        <p:spPr>
          <a:xfrm>
            <a:off x="4794621" y="6007505"/>
            <a:ext cx="35779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179</a:t>
            </a:r>
          </a:p>
        </p:txBody>
      </p:sp>
      <p:sp>
        <p:nvSpPr>
          <p:cNvPr id="2048" name="TextBox 2047">
            <a:extLst>
              <a:ext uri="{FF2B5EF4-FFF2-40B4-BE49-F238E27FC236}">
                <a16:creationId xmlns:a16="http://schemas.microsoft.com/office/drawing/2014/main" id="{206B3724-FD53-E0B4-1BDF-9E3A8A142D86}"/>
              </a:ext>
            </a:extLst>
          </p:cNvPr>
          <p:cNvSpPr txBox="1"/>
          <p:nvPr/>
        </p:nvSpPr>
        <p:spPr>
          <a:xfrm>
            <a:off x="5003195" y="6007505"/>
            <a:ext cx="35779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172</a:t>
            </a:r>
          </a:p>
        </p:txBody>
      </p:sp>
      <p:sp>
        <p:nvSpPr>
          <p:cNvPr id="2049" name="TextBox 2048">
            <a:extLst>
              <a:ext uri="{FF2B5EF4-FFF2-40B4-BE49-F238E27FC236}">
                <a16:creationId xmlns:a16="http://schemas.microsoft.com/office/drawing/2014/main" id="{298FDC11-14AD-D727-5284-F68B4F3EC89C}"/>
              </a:ext>
            </a:extLst>
          </p:cNvPr>
          <p:cNvSpPr txBox="1"/>
          <p:nvPr/>
        </p:nvSpPr>
        <p:spPr>
          <a:xfrm>
            <a:off x="5189638" y="6007505"/>
            <a:ext cx="35779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169</a:t>
            </a:r>
          </a:p>
        </p:txBody>
      </p:sp>
      <p:sp>
        <p:nvSpPr>
          <p:cNvPr id="2050" name="TextBox 2049">
            <a:extLst>
              <a:ext uri="{FF2B5EF4-FFF2-40B4-BE49-F238E27FC236}">
                <a16:creationId xmlns:a16="http://schemas.microsoft.com/office/drawing/2014/main" id="{7D448DFC-87CE-8BF2-1B85-2B6AF400C708}"/>
              </a:ext>
            </a:extLst>
          </p:cNvPr>
          <p:cNvSpPr txBox="1"/>
          <p:nvPr/>
        </p:nvSpPr>
        <p:spPr>
          <a:xfrm>
            <a:off x="5388730" y="6007505"/>
            <a:ext cx="35779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167</a:t>
            </a:r>
          </a:p>
        </p:txBody>
      </p:sp>
      <p:sp>
        <p:nvSpPr>
          <p:cNvPr id="2051" name="TextBox 2050">
            <a:extLst>
              <a:ext uri="{FF2B5EF4-FFF2-40B4-BE49-F238E27FC236}">
                <a16:creationId xmlns:a16="http://schemas.microsoft.com/office/drawing/2014/main" id="{56F05F36-6CA4-2C40-4489-4EC8DF35940C}"/>
              </a:ext>
            </a:extLst>
          </p:cNvPr>
          <p:cNvSpPr txBox="1"/>
          <p:nvPr/>
        </p:nvSpPr>
        <p:spPr>
          <a:xfrm>
            <a:off x="5575153" y="6007505"/>
            <a:ext cx="35779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164</a:t>
            </a:r>
          </a:p>
        </p:txBody>
      </p:sp>
      <p:sp>
        <p:nvSpPr>
          <p:cNvPr id="2052" name="TextBox 2051">
            <a:extLst>
              <a:ext uri="{FF2B5EF4-FFF2-40B4-BE49-F238E27FC236}">
                <a16:creationId xmlns:a16="http://schemas.microsoft.com/office/drawing/2014/main" id="{FC6E7AC5-E4E5-9D83-1ABC-5732241407DF}"/>
              </a:ext>
            </a:extLst>
          </p:cNvPr>
          <p:cNvSpPr txBox="1"/>
          <p:nvPr/>
        </p:nvSpPr>
        <p:spPr>
          <a:xfrm>
            <a:off x="5767285" y="6007505"/>
            <a:ext cx="35779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164</a:t>
            </a:r>
          </a:p>
        </p:txBody>
      </p:sp>
      <p:sp>
        <p:nvSpPr>
          <p:cNvPr id="2053" name="TextBox 2052">
            <a:extLst>
              <a:ext uri="{FF2B5EF4-FFF2-40B4-BE49-F238E27FC236}">
                <a16:creationId xmlns:a16="http://schemas.microsoft.com/office/drawing/2014/main" id="{31892D82-6A63-77AF-DB4F-08C7DCA42E7D}"/>
              </a:ext>
            </a:extLst>
          </p:cNvPr>
          <p:cNvSpPr txBox="1"/>
          <p:nvPr/>
        </p:nvSpPr>
        <p:spPr>
          <a:xfrm>
            <a:off x="5953749" y="6007505"/>
            <a:ext cx="35779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158</a:t>
            </a:r>
          </a:p>
        </p:txBody>
      </p:sp>
      <p:sp>
        <p:nvSpPr>
          <p:cNvPr id="2054" name="TextBox 2053">
            <a:extLst>
              <a:ext uri="{FF2B5EF4-FFF2-40B4-BE49-F238E27FC236}">
                <a16:creationId xmlns:a16="http://schemas.microsoft.com/office/drawing/2014/main" id="{E3E57B23-6E4C-AD86-DBC3-9F8E3ED8887B}"/>
              </a:ext>
            </a:extLst>
          </p:cNvPr>
          <p:cNvSpPr txBox="1"/>
          <p:nvPr/>
        </p:nvSpPr>
        <p:spPr>
          <a:xfrm>
            <a:off x="6152821" y="6007505"/>
            <a:ext cx="35779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140</a:t>
            </a:r>
          </a:p>
        </p:txBody>
      </p:sp>
      <p:sp>
        <p:nvSpPr>
          <p:cNvPr id="2055" name="TextBox 2054">
            <a:extLst>
              <a:ext uri="{FF2B5EF4-FFF2-40B4-BE49-F238E27FC236}">
                <a16:creationId xmlns:a16="http://schemas.microsoft.com/office/drawing/2014/main" id="{1CFB578D-E7EF-BAE2-719E-95157283EE1E}"/>
              </a:ext>
            </a:extLst>
          </p:cNvPr>
          <p:cNvSpPr txBox="1"/>
          <p:nvPr/>
        </p:nvSpPr>
        <p:spPr>
          <a:xfrm>
            <a:off x="6339274" y="6007505"/>
            <a:ext cx="35779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129</a:t>
            </a:r>
          </a:p>
        </p:txBody>
      </p:sp>
      <p:sp>
        <p:nvSpPr>
          <p:cNvPr id="2056" name="TextBox 2055">
            <a:extLst>
              <a:ext uri="{FF2B5EF4-FFF2-40B4-BE49-F238E27FC236}">
                <a16:creationId xmlns:a16="http://schemas.microsoft.com/office/drawing/2014/main" id="{4D4334FB-8447-4A9A-2EFE-292E2608D9BA}"/>
              </a:ext>
            </a:extLst>
          </p:cNvPr>
          <p:cNvSpPr txBox="1"/>
          <p:nvPr/>
        </p:nvSpPr>
        <p:spPr>
          <a:xfrm>
            <a:off x="6547848" y="6007505"/>
            <a:ext cx="35779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117</a:t>
            </a:r>
          </a:p>
        </p:txBody>
      </p:sp>
      <p:sp>
        <p:nvSpPr>
          <p:cNvPr id="2057" name="TextBox 2056">
            <a:extLst>
              <a:ext uri="{FF2B5EF4-FFF2-40B4-BE49-F238E27FC236}">
                <a16:creationId xmlns:a16="http://schemas.microsoft.com/office/drawing/2014/main" id="{6BDAE239-C36A-B660-C9A4-83CDF622351B}"/>
              </a:ext>
            </a:extLst>
          </p:cNvPr>
          <p:cNvSpPr txBox="1"/>
          <p:nvPr/>
        </p:nvSpPr>
        <p:spPr>
          <a:xfrm>
            <a:off x="6734243" y="6007505"/>
            <a:ext cx="357790"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106</a:t>
            </a:r>
          </a:p>
        </p:txBody>
      </p:sp>
      <p:sp>
        <p:nvSpPr>
          <p:cNvPr id="2058" name="TextBox 2057">
            <a:extLst>
              <a:ext uri="{FF2B5EF4-FFF2-40B4-BE49-F238E27FC236}">
                <a16:creationId xmlns:a16="http://schemas.microsoft.com/office/drawing/2014/main" id="{7402B690-C5A7-C149-A342-AAC192036198}"/>
              </a:ext>
            </a:extLst>
          </p:cNvPr>
          <p:cNvSpPr txBox="1"/>
          <p:nvPr/>
        </p:nvSpPr>
        <p:spPr>
          <a:xfrm>
            <a:off x="6962246" y="6007505"/>
            <a:ext cx="300082"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90</a:t>
            </a:r>
          </a:p>
        </p:txBody>
      </p:sp>
      <p:sp>
        <p:nvSpPr>
          <p:cNvPr id="2059" name="TextBox 2058">
            <a:extLst>
              <a:ext uri="{FF2B5EF4-FFF2-40B4-BE49-F238E27FC236}">
                <a16:creationId xmlns:a16="http://schemas.microsoft.com/office/drawing/2014/main" id="{4D8A1A21-0486-BA66-4911-E2F18DE2EF25}"/>
              </a:ext>
            </a:extLst>
          </p:cNvPr>
          <p:cNvSpPr txBox="1"/>
          <p:nvPr/>
        </p:nvSpPr>
        <p:spPr>
          <a:xfrm>
            <a:off x="7146596" y="6007505"/>
            <a:ext cx="300082"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70</a:t>
            </a:r>
          </a:p>
        </p:txBody>
      </p:sp>
      <p:sp>
        <p:nvSpPr>
          <p:cNvPr id="2060" name="TextBox 2059">
            <a:extLst>
              <a:ext uri="{FF2B5EF4-FFF2-40B4-BE49-F238E27FC236}">
                <a16:creationId xmlns:a16="http://schemas.microsoft.com/office/drawing/2014/main" id="{91AA99C4-5561-39FD-6D21-B6FFFD88511D}"/>
              </a:ext>
            </a:extLst>
          </p:cNvPr>
          <p:cNvSpPr txBox="1"/>
          <p:nvPr/>
        </p:nvSpPr>
        <p:spPr>
          <a:xfrm>
            <a:off x="7346054" y="6007505"/>
            <a:ext cx="300082"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59</a:t>
            </a:r>
          </a:p>
        </p:txBody>
      </p:sp>
      <p:sp>
        <p:nvSpPr>
          <p:cNvPr id="2061" name="TextBox 2060">
            <a:extLst>
              <a:ext uri="{FF2B5EF4-FFF2-40B4-BE49-F238E27FC236}">
                <a16:creationId xmlns:a16="http://schemas.microsoft.com/office/drawing/2014/main" id="{7CA69B84-B8DA-DC38-7CBF-D4443E95DABA}"/>
              </a:ext>
            </a:extLst>
          </p:cNvPr>
          <p:cNvSpPr txBox="1"/>
          <p:nvPr/>
        </p:nvSpPr>
        <p:spPr>
          <a:xfrm>
            <a:off x="7532507" y="6007505"/>
            <a:ext cx="300082"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45</a:t>
            </a:r>
          </a:p>
        </p:txBody>
      </p:sp>
      <p:sp>
        <p:nvSpPr>
          <p:cNvPr id="2062" name="TextBox 2061">
            <a:extLst>
              <a:ext uri="{FF2B5EF4-FFF2-40B4-BE49-F238E27FC236}">
                <a16:creationId xmlns:a16="http://schemas.microsoft.com/office/drawing/2014/main" id="{0504ADB8-40A8-CF78-9692-FC87D22EB452}"/>
              </a:ext>
            </a:extLst>
          </p:cNvPr>
          <p:cNvSpPr txBox="1"/>
          <p:nvPr/>
        </p:nvSpPr>
        <p:spPr>
          <a:xfrm>
            <a:off x="7731560" y="6007505"/>
            <a:ext cx="300082"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41</a:t>
            </a:r>
          </a:p>
        </p:txBody>
      </p:sp>
      <p:sp>
        <p:nvSpPr>
          <p:cNvPr id="2063" name="TextBox 2062">
            <a:extLst>
              <a:ext uri="{FF2B5EF4-FFF2-40B4-BE49-F238E27FC236}">
                <a16:creationId xmlns:a16="http://schemas.microsoft.com/office/drawing/2014/main" id="{22C79669-30D5-03BD-E584-5FB6033463E1}"/>
              </a:ext>
            </a:extLst>
          </p:cNvPr>
          <p:cNvSpPr txBox="1"/>
          <p:nvPr/>
        </p:nvSpPr>
        <p:spPr>
          <a:xfrm>
            <a:off x="7918032" y="6007505"/>
            <a:ext cx="300082"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38</a:t>
            </a:r>
          </a:p>
        </p:txBody>
      </p:sp>
      <p:sp>
        <p:nvSpPr>
          <p:cNvPr id="2064" name="TextBox 2063">
            <a:extLst>
              <a:ext uri="{FF2B5EF4-FFF2-40B4-BE49-F238E27FC236}">
                <a16:creationId xmlns:a16="http://schemas.microsoft.com/office/drawing/2014/main" id="{9EF9F158-56CA-921F-739E-340A2E5B7C8D}"/>
              </a:ext>
            </a:extLst>
          </p:cNvPr>
          <p:cNvSpPr txBox="1"/>
          <p:nvPr/>
        </p:nvSpPr>
        <p:spPr>
          <a:xfrm>
            <a:off x="8126635" y="6007505"/>
            <a:ext cx="300082"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27</a:t>
            </a:r>
          </a:p>
        </p:txBody>
      </p:sp>
      <p:sp>
        <p:nvSpPr>
          <p:cNvPr id="2065" name="TextBox 2064">
            <a:extLst>
              <a:ext uri="{FF2B5EF4-FFF2-40B4-BE49-F238E27FC236}">
                <a16:creationId xmlns:a16="http://schemas.microsoft.com/office/drawing/2014/main" id="{15D898B2-FFDA-4696-88C5-FDD783FD2353}"/>
              </a:ext>
            </a:extLst>
          </p:cNvPr>
          <p:cNvSpPr txBox="1"/>
          <p:nvPr/>
        </p:nvSpPr>
        <p:spPr>
          <a:xfrm>
            <a:off x="8313087" y="6007505"/>
            <a:ext cx="300082"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20</a:t>
            </a:r>
          </a:p>
        </p:txBody>
      </p:sp>
      <p:sp>
        <p:nvSpPr>
          <p:cNvPr id="2066" name="TextBox 2065">
            <a:extLst>
              <a:ext uri="{FF2B5EF4-FFF2-40B4-BE49-F238E27FC236}">
                <a16:creationId xmlns:a16="http://schemas.microsoft.com/office/drawing/2014/main" id="{2DB02EBF-E453-A9AA-FE51-F10BC7DF33EB}"/>
              </a:ext>
            </a:extLst>
          </p:cNvPr>
          <p:cNvSpPr txBox="1"/>
          <p:nvPr/>
        </p:nvSpPr>
        <p:spPr>
          <a:xfrm>
            <a:off x="8512160" y="6007505"/>
            <a:ext cx="300082"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15</a:t>
            </a:r>
          </a:p>
        </p:txBody>
      </p:sp>
      <p:sp>
        <p:nvSpPr>
          <p:cNvPr id="2067" name="TextBox 2066">
            <a:extLst>
              <a:ext uri="{FF2B5EF4-FFF2-40B4-BE49-F238E27FC236}">
                <a16:creationId xmlns:a16="http://schemas.microsoft.com/office/drawing/2014/main" id="{0B34580A-61DC-2153-A161-B48F2EB8366B}"/>
              </a:ext>
            </a:extLst>
          </p:cNvPr>
          <p:cNvSpPr txBox="1"/>
          <p:nvPr/>
        </p:nvSpPr>
        <p:spPr>
          <a:xfrm>
            <a:off x="8727477" y="6007505"/>
            <a:ext cx="242374"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8</a:t>
            </a:r>
          </a:p>
        </p:txBody>
      </p:sp>
      <p:sp>
        <p:nvSpPr>
          <p:cNvPr id="2068" name="TextBox 2067">
            <a:extLst>
              <a:ext uri="{FF2B5EF4-FFF2-40B4-BE49-F238E27FC236}">
                <a16:creationId xmlns:a16="http://schemas.microsoft.com/office/drawing/2014/main" id="{362C2BD0-A536-5AF2-DE45-5683239A9B6C}"/>
              </a:ext>
            </a:extLst>
          </p:cNvPr>
          <p:cNvSpPr txBox="1"/>
          <p:nvPr/>
        </p:nvSpPr>
        <p:spPr>
          <a:xfrm>
            <a:off x="8919589" y="6007505"/>
            <a:ext cx="242374"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7</a:t>
            </a:r>
          </a:p>
        </p:txBody>
      </p:sp>
      <p:sp>
        <p:nvSpPr>
          <p:cNvPr id="2069" name="TextBox 2068">
            <a:extLst>
              <a:ext uri="{FF2B5EF4-FFF2-40B4-BE49-F238E27FC236}">
                <a16:creationId xmlns:a16="http://schemas.microsoft.com/office/drawing/2014/main" id="{AF8DD638-0933-B134-267A-91DE0519F62F}"/>
              </a:ext>
            </a:extLst>
          </p:cNvPr>
          <p:cNvSpPr txBox="1"/>
          <p:nvPr/>
        </p:nvSpPr>
        <p:spPr>
          <a:xfrm>
            <a:off x="9103949" y="6007505"/>
            <a:ext cx="242374"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4</a:t>
            </a:r>
          </a:p>
        </p:txBody>
      </p:sp>
      <p:sp>
        <p:nvSpPr>
          <p:cNvPr id="2070" name="TextBox 2069">
            <a:extLst>
              <a:ext uri="{FF2B5EF4-FFF2-40B4-BE49-F238E27FC236}">
                <a16:creationId xmlns:a16="http://schemas.microsoft.com/office/drawing/2014/main" id="{DACBD9E4-54A7-898F-C79B-319D1C2A359E}"/>
              </a:ext>
            </a:extLst>
          </p:cNvPr>
          <p:cNvSpPr txBox="1"/>
          <p:nvPr/>
        </p:nvSpPr>
        <p:spPr>
          <a:xfrm>
            <a:off x="9303003" y="6007505"/>
            <a:ext cx="242374"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3</a:t>
            </a:r>
          </a:p>
        </p:txBody>
      </p:sp>
      <p:sp>
        <p:nvSpPr>
          <p:cNvPr id="2071" name="TextBox 2070">
            <a:extLst>
              <a:ext uri="{FF2B5EF4-FFF2-40B4-BE49-F238E27FC236}">
                <a16:creationId xmlns:a16="http://schemas.microsoft.com/office/drawing/2014/main" id="{478AB1D9-8D42-33DC-C539-957732D9AD65}"/>
              </a:ext>
            </a:extLst>
          </p:cNvPr>
          <p:cNvSpPr txBox="1"/>
          <p:nvPr/>
        </p:nvSpPr>
        <p:spPr>
          <a:xfrm>
            <a:off x="9489494" y="6007505"/>
            <a:ext cx="242374"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3</a:t>
            </a:r>
          </a:p>
        </p:txBody>
      </p:sp>
      <p:sp>
        <p:nvSpPr>
          <p:cNvPr id="2072" name="TextBox 2071">
            <a:extLst>
              <a:ext uri="{FF2B5EF4-FFF2-40B4-BE49-F238E27FC236}">
                <a16:creationId xmlns:a16="http://schemas.microsoft.com/office/drawing/2014/main" id="{ADA38327-D920-2F3A-4B54-4AAA0A72EC13}"/>
              </a:ext>
            </a:extLst>
          </p:cNvPr>
          <p:cNvSpPr txBox="1"/>
          <p:nvPr/>
        </p:nvSpPr>
        <p:spPr>
          <a:xfrm>
            <a:off x="9698001" y="6007505"/>
            <a:ext cx="242374"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a:t>
            </a:r>
          </a:p>
        </p:txBody>
      </p:sp>
      <p:sp>
        <p:nvSpPr>
          <p:cNvPr id="2073" name="TextBox 2072">
            <a:extLst>
              <a:ext uri="{FF2B5EF4-FFF2-40B4-BE49-F238E27FC236}">
                <a16:creationId xmlns:a16="http://schemas.microsoft.com/office/drawing/2014/main" id="{73D354BC-16C3-C37B-CB12-921ECF4B17B4}"/>
              </a:ext>
            </a:extLst>
          </p:cNvPr>
          <p:cNvSpPr txBox="1"/>
          <p:nvPr/>
        </p:nvSpPr>
        <p:spPr>
          <a:xfrm>
            <a:off x="9884463" y="6007505"/>
            <a:ext cx="242374"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a:t>
            </a:r>
          </a:p>
        </p:txBody>
      </p:sp>
      <p:sp>
        <p:nvSpPr>
          <p:cNvPr id="2074" name="TextBox 2073">
            <a:extLst>
              <a:ext uri="{FF2B5EF4-FFF2-40B4-BE49-F238E27FC236}">
                <a16:creationId xmlns:a16="http://schemas.microsoft.com/office/drawing/2014/main" id="{761FFD5E-B02B-2DAC-2CBB-BA0B05918910}"/>
              </a:ext>
            </a:extLst>
          </p:cNvPr>
          <p:cNvSpPr txBox="1"/>
          <p:nvPr/>
        </p:nvSpPr>
        <p:spPr>
          <a:xfrm>
            <a:off x="10091621" y="6007505"/>
            <a:ext cx="242374"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0</a:t>
            </a:r>
          </a:p>
        </p:txBody>
      </p:sp>
      <p:sp>
        <p:nvSpPr>
          <p:cNvPr id="2075" name="TextBox 2074">
            <a:extLst>
              <a:ext uri="{FF2B5EF4-FFF2-40B4-BE49-F238E27FC236}">
                <a16:creationId xmlns:a16="http://schemas.microsoft.com/office/drawing/2014/main" id="{49C97952-6988-6EC8-14F4-3D6E08049D22}"/>
              </a:ext>
            </a:extLst>
          </p:cNvPr>
          <p:cNvSpPr txBox="1"/>
          <p:nvPr/>
        </p:nvSpPr>
        <p:spPr>
          <a:xfrm>
            <a:off x="8890735" y="5785907"/>
            <a:ext cx="300082" cy="2154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solidFill>
                  <a:srgbClr val="000000"/>
                </a:solidFill>
                <a:effectLst/>
                <a:uLnTx/>
                <a:uFillTx/>
                <a:latin typeface="Arial" panose="020B0604020202020204" pitchFamily="34" charset="0"/>
                <a:ea typeface="+mn-ea"/>
                <a:cs typeface="Arial" panose="020B0604020202020204" pitchFamily="34" charset="0"/>
                <a:sym typeface="HelveticaNeueLTStd-Roman"/>
                <a:rtl val="0"/>
              </a:rPr>
              <a:t>11</a:t>
            </a:r>
          </a:p>
        </p:txBody>
      </p:sp>
      <p:sp>
        <p:nvSpPr>
          <p:cNvPr id="1980" name="TextBox 1979">
            <a:extLst>
              <a:ext uri="{FF2B5EF4-FFF2-40B4-BE49-F238E27FC236}">
                <a16:creationId xmlns:a16="http://schemas.microsoft.com/office/drawing/2014/main" id="{122C64B4-F689-D780-9445-E2F76ED7A571}"/>
              </a:ext>
            </a:extLst>
          </p:cNvPr>
          <p:cNvSpPr txBox="1"/>
          <p:nvPr/>
        </p:nvSpPr>
        <p:spPr>
          <a:xfrm>
            <a:off x="5102682" y="5431310"/>
            <a:ext cx="1420966" cy="338554"/>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solidFill>
                  <a:srgbClr val="000000"/>
                </a:solidFill>
                <a:effectLst/>
                <a:uLnTx/>
                <a:uFillTx/>
                <a:latin typeface="Arial" panose="020B0604020202020204" pitchFamily="34" charset="0"/>
                <a:ea typeface="+mn-ea"/>
                <a:cs typeface="Arial" panose="020B0604020202020204" pitchFamily="34" charset="0"/>
                <a:sym typeface="HelveticaNeueLTStd-Bd"/>
                <a:rtl val="0"/>
              </a:rPr>
              <a:t>Time, months</a:t>
            </a:r>
          </a:p>
        </p:txBody>
      </p:sp>
      <p:graphicFrame>
        <p:nvGraphicFramePr>
          <p:cNvPr id="3" name="Table 10">
            <a:extLst>
              <a:ext uri="{FF2B5EF4-FFF2-40B4-BE49-F238E27FC236}">
                <a16:creationId xmlns:a16="http://schemas.microsoft.com/office/drawing/2014/main" id="{B56E735E-8956-B9A1-8869-F131945EBC8D}"/>
              </a:ext>
            </a:extLst>
          </p:cNvPr>
          <p:cNvGraphicFramePr>
            <a:graphicFrameLocks noGrp="1"/>
          </p:cNvGraphicFramePr>
          <p:nvPr/>
        </p:nvGraphicFramePr>
        <p:xfrm>
          <a:off x="8230027" y="1075503"/>
          <a:ext cx="3667434" cy="1676400"/>
        </p:xfrm>
        <a:graphic>
          <a:graphicData uri="http://schemas.openxmlformats.org/drawingml/2006/table">
            <a:tbl>
              <a:tblPr firstRow="1" bandRow="1">
                <a:tableStyleId>{5C22544A-7EE6-4342-B048-85BDC9FD1C3A}</a:tableStyleId>
              </a:tblPr>
              <a:tblGrid>
                <a:gridCol w="1222478">
                  <a:extLst>
                    <a:ext uri="{9D8B030D-6E8A-4147-A177-3AD203B41FA5}">
                      <a16:colId xmlns:a16="http://schemas.microsoft.com/office/drawing/2014/main" val="4170772947"/>
                    </a:ext>
                  </a:extLst>
                </a:gridCol>
                <a:gridCol w="1222478">
                  <a:extLst>
                    <a:ext uri="{9D8B030D-6E8A-4147-A177-3AD203B41FA5}">
                      <a16:colId xmlns:a16="http://schemas.microsoft.com/office/drawing/2014/main" val="230439153"/>
                    </a:ext>
                  </a:extLst>
                </a:gridCol>
                <a:gridCol w="1222478">
                  <a:extLst>
                    <a:ext uri="{9D8B030D-6E8A-4147-A177-3AD203B41FA5}">
                      <a16:colId xmlns:a16="http://schemas.microsoft.com/office/drawing/2014/main" val="2280158204"/>
                    </a:ext>
                  </a:extLst>
                </a:gridCol>
              </a:tblGrid>
              <a:tr h="0">
                <a:tc>
                  <a:txBody>
                    <a:bodyPr/>
                    <a:lstStyle/>
                    <a:p>
                      <a:pPr algn="ctr"/>
                      <a:endParaRPr lang="en-US" sz="1600" dirty="0">
                        <a:latin typeface="Arial" panose="020B0604020202020204" pitchFamily="34" charset="0"/>
                        <a:cs typeface="Arial" panose="020B0604020202020204" pitchFamily="34" charset="0"/>
                      </a:endParaRPr>
                    </a:p>
                  </a:txBody>
                  <a:tcPr>
                    <a:lnL w="12700" cmpd="sng">
                      <a:noFill/>
                    </a:lnL>
                    <a:lnR w="12700" cmpd="sng">
                      <a:noFill/>
                    </a:lnR>
                    <a:lnT w="12700" cmpd="sng">
                      <a:noFill/>
                    </a:lnT>
                    <a:lnB w="38100" cmpd="sng">
                      <a:noFill/>
                    </a:lnB>
                    <a:lnTlToBr w="12700" cmpd="sng">
                      <a:noFill/>
                      <a:prstDash val="solid"/>
                    </a:lnTlToBr>
                    <a:lnBlToTr w="12700" cmpd="sng">
                      <a:noFill/>
                      <a:prstDash val="solid"/>
                    </a:lnBlToTr>
                    <a:noFill/>
                  </a:tcPr>
                </a:tc>
                <a:tc>
                  <a:txBody>
                    <a:bodyPr/>
                    <a:lstStyle/>
                    <a:p>
                      <a:pPr algn="ctr"/>
                      <a:r>
                        <a:rPr lang="en-US" sz="1600" dirty="0">
                          <a:latin typeface="Arial" panose="020B0604020202020204" pitchFamily="34" charset="0"/>
                          <a:cs typeface="Arial" panose="020B0604020202020204" pitchFamily="34" charset="0"/>
                        </a:rPr>
                        <a:t>T-DXd</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tcPr>
                </a:tc>
                <a:tc>
                  <a:txBody>
                    <a:bodyPr/>
                    <a:lstStyle/>
                    <a:p>
                      <a:pPr algn="ctr"/>
                      <a:r>
                        <a:rPr lang="en-US" sz="1600" dirty="0">
                          <a:latin typeface="Arial" panose="020B0604020202020204" pitchFamily="34" charset="0"/>
                          <a:cs typeface="Arial" panose="020B0604020202020204" pitchFamily="34" charset="0"/>
                        </a:rPr>
                        <a:t>T-DM1</a:t>
                      </a:r>
                    </a:p>
                  </a:txBody>
                  <a:tcPr>
                    <a:lnL w="12700" cmpd="sng">
                      <a:noFill/>
                    </a:lnL>
                    <a:lnR w="12700" cmpd="sng">
                      <a:noFill/>
                    </a:lnR>
                    <a:lnT w="12700" cmpd="sng">
                      <a:noFill/>
                    </a:lnT>
                    <a:lnB w="38100" cmpd="sng">
                      <a:noFill/>
                    </a:lnB>
                    <a:lnTlToBr w="12700" cmpd="sng">
                      <a:noFill/>
                      <a:prstDash val="solid"/>
                    </a:lnTlToBr>
                    <a:lnBlToTr w="12700" cmpd="sng">
                      <a:noFill/>
                      <a:prstDash val="solid"/>
                    </a:lnBlToTr>
                    <a:solidFill>
                      <a:srgbClr val="828283"/>
                    </a:solidFill>
                  </a:tcPr>
                </a:tc>
                <a:extLst>
                  <a:ext uri="{0D108BD9-81ED-4DB2-BD59-A6C34878D82A}">
                    <a16:rowId xmlns:a16="http://schemas.microsoft.com/office/drawing/2014/main" val="2896536547"/>
                  </a:ext>
                </a:extLst>
              </a:tr>
              <a:tr h="0">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dirty="0">
                          <a:latin typeface="Arial" panose="020B0604020202020204" pitchFamily="34" charset="0"/>
                          <a:cs typeface="Arial" panose="020B0604020202020204" pitchFamily="34" charset="0"/>
                        </a:rPr>
                        <a:t>Median </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dirty="0">
                          <a:latin typeface="Arial" panose="020B0604020202020204" pitchFamily="34" charset="0"/>
                          <a:cs typeface="Arial" panose="020B0604020202020204" pitchFamily="34" charset="0"/>
                        </a:rPr>
                        <a:t>(95% CI), months</a:t>
                      </a:r>
                    </a:p>
                  </a:txBody>
                  <a:tcPr>
                    <a:lnL w="12700" cmpd="sng">
                      <a:noFill/>
                    </a:lnL>
                    <a:lnR w="12700" cmpd="sng">
                      <a:noFill/>
                    </a:lnR>
                    <a:lnT w="38100" cmpd="sng">
                      <a:noFill/>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1400" b="1" dirty="0">
                          <a:latin typeface="Arial" panose="020B0604020202020204" pitchFamily="34" charset="0"/>
                          <a:cs typeface="Arial" panose="020B0604020202020204" pitchFamily="34" charset="0"/>
                        </a:rPr>
                        <a:t>NR </a:t>
                      </a:r>
                    </a:p>
                    <a:p>
                      <a:pPr algn="ctr"/>
                      <a:r>
                        <a:rPr lang="en-US" sz="1400" b="0" dirty="0">
                          <a:latin typeface="Arial" panose="020B0604020202020204" pitchFamily="34" charset="0"/>
                          <a:cs typeface="Arial" panose="020B0604020202020204" pitchFamily="34" charset="0"/>
                        </a:rPr>
                        <a:t>(40.5-NE)</a:t>
                      </a:r>
                    </a:p>
                  </a:txBody>
                  <a:tcPr>
                    <a:lnL w="12700" cmpd="sng">
                      <a:noFill/>
                    </a:lnL>
                    <a:lnR w="12700" cmpd="sng">
                      <a:noFill/>
                    </a:lnR>
                    <a:lnT w="38100" cmpd="sng">
                      <a:noFill/>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E6ECF9"/>
                    </a:solidFill>
                  </a:tcPr>
                </a:tc>
                <a:tc>
                  <a:txBody>
                    <a:bodyPr/>
                    <a:lstStyle/>
                    <a:p>
                      <a:pPr algn="ctr"/>
                      <a:r>
                        <a:rPr lang="en-US" sz="1400" b="1" dirty="0">
                          <a:latin typeface="Arial" panose="020B0604020202020204" pitchFamily="34" charset="0"/>
                          <a:cs typeface="Arial" panose="020B0604020202020204" pitchFamily="34" charset="0"/>
                        </a:rPr>
                        <a:t>NR </a:t>
                      </a:r>
                    </a:p>
                    <a:p>
                      <a:pPr algn="ctr"/>
                      <a:r>
                        <a:rPr lang="en-US" sz="1400" b="0" dirty="0">
                          <a:latin typeface="Arial" panose="020B0604020202020204" pitchFamily="34" charset="0"/>
                          <a:cs typeface="Arial" panose="020B0604020202020204" pitchFamily="34" charset="0"/>
                        </a:rPr>
                        <a:t>(34.0-NE)</a:t>
                      </a:r>
                    </a:p>
                  </a:txBody>
                  <a:tcPr>
                    <a:lnL w="12700" cmpd="sng">
                      <a:noFill/>
                    </a:lnL>
                    <a:lnR w="12700" cmpd="sng">
                      <a:noFill/>
                    </a:lnR>
                    <a:lnT w="38100" cmpd="sng">
                      <a:noFill/>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F7F7F7"/>
                    </a:solidFill>
                  </a:tcPr>
                </a:tc>
                <a:extLst>
                  <a:ext uri="{0D108BD9-81ED-4DB2-BD59-A6C34878D82A}">
                    <a16:rowId xmlns:a16="http://schemas.microsoft.com/office/drawing/2014/main" val="3079423255"/>
                  </a:ext>
                </a:extLst>
              </a:tr>
              <a:tr h="0">
                <a:tc>
                  <a:txBody>
                    <a:bodyPr/>
                    <a:lstStyle/>
                    <a:p>
                      <a:pPr algn="ctr"/>
                      <a:r>
                        <a:rPr lang="en-US" sz="1400" b="1">
                          <a:solidFill>
                            <a:srgbClr val="742455"/>
                          </a:solidFill>
                          <a:latin typeface="Arial" panose="020B0604020202020204" pitchFamily="34" charset="0"/>
                          <a:cs typeface="Arial" panose="020B0604020202020204" pitchFamily="34" charset="0"/>
                        </a:rPr>
                        <a:t>HR</a:t>
                      </a:r>
                      <a:endParaRPr lang="en-US" sz="1400" b="1" baseline="30000" dirty="0">
                        <a:solidFill>
                          <a:srgbClr val="742455"/>
                        </a:solidFill>
                        <a:latin typeface="Arial" panose="020B0604020202020204" pitchFamily="34" charset="0"/>
                        <a:cs typeface="Arial" panose="020B0604020202020204" pitchFamily="34" charset="0"/>
                      </a:endParaRPr>
                    </a:p>
                  </a:txBody>
                  <a:tcPr>
                    <a:lnL w="12700" cmpd="sng">
                      <a:noFill/>
                    </a:lnL>
                    <a:lnR w="12700" cmpd="sng">
                      <a:noFill/>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US" sz="1400" b="1" dirty="0">
                          <a:solidFill>
                            <a:srgbClr val="742455"/>
                          </a:solidFill>
                          <a:latin typeface="Arial" panose="020B0604020202020204" pitchFamily="34" charset="0"/>
                          <a:cs typeface="Arial" panose="020B0604020202020204" pitchFamily="34" charset="0"/>
                        </a:rPr>
                        <a:t>0.64 </a:t>
                      </a:r>
                      <a:r>
                        <a:rPr lang="en-US" sz="1400" b="0" dirty="0">
                          <a:solidFill>
                            <a:srgbClr val="742455"/>
                          </a:solidFill>
                          <a:latin typeface="Arial" panose="020B0604020202020204" pitchFamily="34" charset="0"/>
                          <a:cs typeface="Arial" panose="020B0604020202020204" pitchFamily="34" charset="0"/>
                        </a:rPr>
                        <a:t>(95% CI, 0.47-0.87)</a:t>
                      </a:r>
                    </a:p>
                  </a:txBody>
                  <a:tcPr>
                    <a:lnL w="12700" cmpd="sng">
                      <a:noFill/>
                    </a:lnL>
                    <a:lnR w="12700" cmpd="sng">
                      <a:noFill/>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US" sz="1600" dirty="0">
                        <a:latin typeface="Arial" panose="020B0604020202020204" pitchFamily="34" charset="0"/>
                        <a:cs typeface="Arial" panose="020B0604020202020204" pitchFamily="34" charset="0"/>
                      </a:endParaRPr>
                    </a:p>
                  </a:txBody>
                  <a:tcPr>
                    <a:solidFill>
                      <a:srgbClr val="F7F7F7"/>
                    </a:solidFill>
                  </a:tcPr>
                </a:tc>
                <a:extLst>
                  <a:ext uri="{0D108BD9-81ED-4DB2-BD59-A6C34878D82A}">
                    <a16:rowId xmlns:a16="http://schemas.microsoft.com/office/drawing/2014/main" val="1088208777"/>
                  </a:ext>
                </a:extLst>
              </a:tr>
              <a:tr h="0">
                <a:tc>
                  <a:txBody>
                    <a:bodyPr/>
                    <a:lstStyle/>
                    <a:p>
                      <a:pPr algn="ctr"/>
                      <a:r>
                        <a:rPr lang="en-US" sz="1400" b="1" i="1" dirty="0">
                          <a:solidFill>
                            <a:srgbClr val="742455"/>
                          </a:solidFill>
                          <a:latin typeface="Arial" panose="020B0604020202020204" pitchFamily="34" charset="0"/>
                          <a:cs typeface="Arial" panose="020B0604020202020204" pitchFamily="34" charset="0"/>
                        </a:rPr>
                        <a:t>P</a:t>
                      </a:r>
                      <a:endParaRPr lang="en-US" sz="1400" b="1" baseline="30000" dirty="0">
                        <a:solidFill>
                          <a:srgbClr val="742455"/>
                        </a:solidFill>
                        <a:latin typeface="Arial" panose="020B0604020202020204" pitchFamily="34" charset="0"/>
                        <a:cs typeface="Arial" panose="020B0604020202020204" pitchFamily="34" charset="0"/>
                      </a:endParaRPr>
                    </a:p>
                  </a:txBody>
                  <a:tcPr>
                    <a:lnL w="12700" cmpd="sng">
                      <a:noFill/>
                    </a:lnL>
                    <a:lnR w="12700" cmpd="sng">
                      <a:noFill/>
                    </a:lnR>
                    <a:lnT w="12700" cap="flat" cmpd="sng" algn="ctr">
                      <a:solidFill>
                        <a:srgbClr val="002060"/>
                      </a:solidFill>
                      <a:prstDash val="solid"/>
                      <a:round/>
                      <a:headEnd type="none" w="med" len="med"/>
                      <a:tailEnd type="none" w="med" len="med"/>
                    </a:lnT>
                    <a:lnB w="12700" cap="flat" cmpd="sng" algn="ctr">
                      <a:solidFill>
                        <a:srgbClr val="00447C"/>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dirty="0">
                          <a:solidFill>
                            <a:srgbClr val="742455"/>
                          </a:solidFill>
                          <a:latin typeface="Arial" panose="020B0604020202020204" pitchFamily="34" charset="0"/>
                          <a:cs typeface="Arial" panose="020B0604020202020204" pitchFamily="34" charset="0"/>
                        </a:rPr>
                        <a:t>0.0037</a:t>
                      </a:r>
                      <a:r>
                        <a:rPr lang="en-US" sz="1400" b="1" baseline="30000" dirty="0">
                          <a:solidFill>
                            <a:srgbClr val="742455"/>
                          </a:solidFill>
                          <a:latin typeface="Arial" panose="020B0604020202020204" pitchFamily="34" charset="0"/>
                          <a:cs typeface="Arial" panose="020B0604020202020204" pitchFamily="34" charset="0"/>
                        </a:rPr>
                        <a:t>a,b</a:t>
                      </a:r>
                    </a:p>
                  </a:txBody>
                  <a:tcPr>
                    <a:lnL w="12700" cmpd="sng">
                      <a:noFill/>
                    </a:lnL>
                    <a:lnR w="12700" cmpd="sng">
                      <a:noFill/>
                    </a:lnR>
                    <a:lnT w="12700" cap="flat" cmpd="sng" algn="ctr">
                      <a:solidFill>
                        <a:srgbClr val="002060"/>
                      </a:solidFill>
                      <a:prstDash val="solid"/>
                      <a:round/>
                      <a:headEnd type="none" w="med" len="med"/>
                      <a:tailEnd type="none" w="med" len="med"/>
                    </a:lnT>
                    <a:lnB w="12700" cap="flat" cmpd="sng" algn="ctr">
                      <a:solidFill>
                        <a:srgbClr val="00447C"/>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US"/>
                    </a:p>
                  </a:txBody>
                  <a:tcPr/>
                </a:tc>
                <a:extLst>
                  <a:ext uri="{0D108BD9-81ED-4DB2-BD59-A6C34878D82A}">
                    <a16:rowId xmlns:a16="http://schemas.microsoft.com/office/drawing/2014/main" val="3570503468"/>
                  </a:ext>
                </a:extLst>
              </a:tr>
            </a:tbl>
          </a:graphicData>
        </a:graphic>
      </p:graphicFrame>
      <p:sp>
        <p:nvSpPr>
          <p:cNvPr id="4" name="Rectangle 3">
            <a:extLst>
              <a:ext uri="{FF2B5EF4-FFF2-40B4-BE49-F238E27FC236}">
                <a16:creationId xmlns:a16="http://schemas.microsoft.com/office/drawing/2014/main" id="{50EA383F-A452-8B77-0AEF-D4192FBE6953}"/>
              </a:ext>
            </a:extLst>
          </p:cNvPr>
          <p:cNvSpPr/>
          <p:nvPr/>
        </p:nvSpPr>
        <p:spPr>
          <a:xfrm>
            <a:off x="8438630" y="1083439"/>
            <a:ext cx="3525003" cy="1674617"/>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sng" strike="noStrike" kern="1200" cap="none" spc="0" normalizeH="0" baseline="0" noProof="0">
              <a:ln>
                <a:noFill/>
              </a:ln>
              <a:solidFill>
                <a:srgbClr val="FFFFFF"/>
              </a:solidFill>
              <a:effectLst/>
              <a:uLnTx/>
              <a:uFillTx/>
              <a:latin typeface="Arial"/>
              <a:ea typeface="+mn-ea"/>
              <a:cs typeface="+mn-cs"/>
            </a:endParaRPr>
          </a:p>
        </p:txBody>
      </p:sp>
      <p:sp>
        <p:nvSpPr>
          <p:cNvPr id="8" name="TextBox 7">
            <a:extLst>
              <a:ext uri="{FF2B5EF4-FFF2-40B4-BE49-F238E27FC236}">
                <a16:creationId xmlns:a16="http://schemas.microsoft.com/office/drawing/2014/main" id="{98894B6B-4686-1022-BE4D-1B40B8261DF9}"/>
              </a:ext>
            </a:extLst>
          </p:cNvPr>
          <p:cNvSpPr txBox="1"/>
          <p:nvPr/>
        </p:nvSpPr>
        <p:spPr>
          <a:xfrm>
            <a:off x="203200" y="6553200"/>
            <a:ext cx="7534435"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Hurvitz</a:t>
            </a: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Sa et al. SABCS 2022;Abstract GS2-02. </a:t>
            </a:r>
            <a:r>
              <a:rPr kumimoji="0" lang="en-US" sz="1600" b="0"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Hurvitz</a:t>
            </a: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SA et al. </a:t>
            </a:r>
            <a:r>
              <a:rPr kumimoji="0" lang="en-US" sz="1600" b="0" i="1"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Lancet </a:t>
            </a: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2023;401:105-17.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p>
        </p:txBody>
      </p:sp>
    </p:spTree>
    <p:extLst>
      <p:ext uri="{BB962C8B-B14F-4D97-AF65-F5344CB8AC3E}">
        <p14:creationId xmlns:p14="http://schemas.microsoft.com/office/powerpoint/2010/main" val="22652107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9550249-8DE9-429C-A09D-26BD28670C0B}"/>
              </a:ext>
            </a:extLst>
          </p:cNvPr>
          <p:cNvSpPr>
            <a:spLocks noGrp="1"/>
          </p:cNvSpPr>
          <p:nvPr>
            <p:ph type="ctrTitle"/>
          </p:nvPr>
        </p:nvSpPr>
        <p:spPr>
          <a:xfrm>
            <a:off x="479999" y="645343"/>
            <a:ext cx="11213020" cy="576000"/>
          </a:xfrm>
        </p:spPr>
        <p:txBody>
          <a:bodyPr/>
          <a:lstStyle/>
          <a:p>
            <a:r>
              <a:rPr lang="en-US" sz="2800" dirty="0">
                <a:solidFill>
                  <a:schemeClr val="tx1"/>
                </a:solidFill>
              </a:rPr>
              <a:t>Adjudicated Drug-Related Interstitial Lung Disease/Pneumonitis</a:t>
            </a:r>
          </a:p>
        </p:txBody>
      </p:sp>
      <p:sp>
        <p:nvSpPr>
          <p:cNvPr id="8" name="TextBox 7">
            <a:extLst>
              <a:ext uri="{FF2B5EF4-FFF2-40B4-BE49-F238E27FC236}">
                <a16:creationId xmlns:a16="http://schemas.microsoft.com/office/drawing/2014/main" id="{B1B37609-010E-40AD-AC74-CA26DA8259E4}"/>
              </a:ext>
            </a:extLst>
          </p:cNvPr>
          <p:cNvSpPr txBox="1"/>
          <p:nvPr/>
        </p:nvSpPr>
        <p:spPr>
          <a:xfrm>
            <a:off x="237608" y="6166452"/>
            <a:ext cx="11482707" cy="461665"/>
          </a:xfrm>
          <a:prstGeom prst="rect">
            <a:avLst/>
          </a:prstGeom>
          <a:noFill/>
        </p:spPr>
        <p:txBody>
          <a:bodyPr wrap="square"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sym typeface="Arial"/>
              </a:rPr>
              <a:t>ILD, interstitial lung disease; mBC, metastatic breast cancer; </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T-DM1, t</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Narrow"/>
              </a:rPr>
              <a:t>rastuzumab emtansine; </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T-DXd, </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Narrow"/>
              </a:rPr>
              <a:t>trastuzumab </a:t>
            </a:r>
            <a:r>
              <a:rPr kumimoji="0" lang="en-US" sz="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sym typeface="Arial Narrow"/>
              </a:rPr>
              <a:t>deruxtecan</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1. Modi S et al. </a:t>
            </a:r>
            <a:r>
              <a:rPr kumimoji="0" lang="en-US" sz="800" b="0"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N </a:t>
            </a:r>
            <a:r>
              <a:rPr kumimoji="0" lang="en-US" sz="800" b="0" i="1"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Engl</a:t>
            </a:r>
            <a:r>
              <a:rPr kumimoji="0" lang="en-US" sz="800" b="0"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J Med </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2020; 382(7): 610-21. 2. Powell CA et al. </a:t>
            </a:r>
            <a:r>
              <a:rPr kumimoji="0" lang="en-US" sz="800" b="0"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ESMO Open </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2022; 7(4): 100554. 3. </a:t>
            </a:r>
            <a:r>
              <a:rPr kumimoji="0" lang="da-DK"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Cortes J et al. </a:t>
            </a:r>
            <a:r>
              <a:rPr kumimoji="0" lang="da-DK" sz="800" b="0" i="1"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N Engl J Med. </a:t>
            </a:r>
            <a:r>
              <a:rPr kumimoji="0" lang="da-DK"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2022;386:1143-1154.</a:t>
            </a:r>
            <a:endPar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endPar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graphicFrame>
        <p:nvGraphicFramePr>
          <p:cNvPr id="10" name="Table 8">
            <a:extLst>
              <a:ext uri="{FF2B5EF4-FFF2-40B4-BE49-F238E27FC236}">
                <a16:creationId xmlns:a16="http://schemas.microsoft.com/office/drawing/2014/main" id="{28B389BA-A63D-4487-8475-FFACDFBD2E3C}"/>
              </a:ext>
            </a:extLst>
          </p:cNvPr>
          <p:cNvGraphicFramePr>
            <a:graphicFrameLocks noGrp="1"/>
          </p:cNvGraphicFramePr>
          <p:nvPr/>
        </p:nvGraphicFramePr>
        <p:xfrm>
          <a:off x="774915" y="1537851"/>
          <a:ext cx="10323388" cy="1737360"/>
        </p:xfrm>
        <a:graphic>
          <a:graphicData uri="http://schemas.openxmlformats.org/drawingml/2006/table">
            <a:tbl>
              <a:tblPr firstRow="1" bandRow="1"/>
              <a:tblGrid>
                <a:gridCol w="1797956">
                  <a:extLst>
                    <a:ext uri="{9D8B030D-6E8A-4147-A177-3AD203B41FA5}">
                      <a16:colId xmlns:a16="http://schemas.microsoft.com/office/drawing/2014/main" val="360769673"/>
                    </a:ext>
                  </a:extLst>
                </a:gridCol>
                <a:gridCol w="1434353">
                  <a:extLst>
                    <a:ext uri="{9D8B030D-6E8A-4147-A177-3AD203B41FA5}">
                      <a16:colId xmlns:a16="http://schemas.microsoft.com/office/drawing/2014/main" val="4243042729"/>
                    </a:ext>
                  </a:extLst>
                </a:gridCol>
                <a:gridCol w="1398494">
                  <a:extLst>
                    <a:ext uri="{9D8B030D-6E8A-4147-A177-3AD203B41FA5}">
                      <a16:colId xmlns:a16="http://schemas.microsoft.com/office/drawing/2014/main" val="2100143693"/>
                    </a:ext>
                  </a:extLst>
                </a:gridCol>
                <a:gridCol w="1416423">
                  <a:extLst>
                    <a:ext uri="{9D8B030D-6E8A-4147-A177-3AD203B41FA5}">
                      <a16:colId xmlns:a16="http://schemas.microsoft.com/office/drawing/2014/main" val="2841808380"/>
                    </a:ext>
                  </a:extLst>
                </a:gridCol>
                <a:gridCol w="1308847">
                  <a:extLst>
                    <a:ext uri="{9D8B030D-6E8A-4147-A177-3AD203B41FA5}">
                      <a16:colId xmlns:a16="http://schemas.microsoft.com/office/drawing/2014/main" val="19540246"/>
                    </a:ext>
                  </a:extLst>
                </a:gridCol>
                <a:gridCol w="1434353">
                  <a:extLst>
                    <a:ext uri="{9D8B030D-6E8A-4147-A177-3AD203B41FA5}">
                      <a16:colId xmlns:a16="http://schemas.microsoft.com/office/drawing/2014/main" val="2519174289"/>
                    </a:ext>
                  </a:extLst>
                </a:gridCol>
                <a:gridCol w="1532962">
                  <a:extLst>
                    <a:ext uri="{9D8B030D-6E8A-4147-A177-3AD203B41FA5}">
                      <a16:colId xmlns:a16="http://schemas.microsoft.com/office/drawing/2014/main" val="3535413775"/>
                    </a:ext>
                  </a:extLst>
                </a:gridCol>
              </a:tblGrid>
              <a:tr h="311529">
                <a:tc>
                  <a:txBody>
                    <a:bodyPr/>
                    <a:lstStyle>
                      <a:lvl1pPr marL="0" algn="l" defTabSz="914400" rtl="0" eaLnBrk="1" latinLnBrk="0" hangingPunct="1">
                        <a:defRPr sz="1800" b="1" kern="1200">
                          <a:solidFill>
                            <a:schemeClr val="lt1"/>
                          </a:solidFill>
                          <a:latin typeface="Calibri" panose="020F0502020204030204"/>
                        </a:defRPr>
                      </a:lvl1pPr>
                      <a:lvl2pPr marL="457200" algn="l" defTabSz="914400" rtl="0" eaLnBrk="1" latinLnBrk="0" hangingPunct="1">
                        <a:defRPr sz="1800" b="1" kern="1200">
                          <a:solidFill>
                            <a:schemeClr val="lt1"/>
                          </a:solidFill>
                          <a:latin typeface="Calibri" panose="020F0502020204030204"/>
                        </a:defRPr>
                      </a:lvl2pPr>
                      <a:lvl3pPr marL="914400" algn="l" defTabSz="914400" rtl="0" eaLnBrk="1" latinLnBrk="0" hangingPunct="1">
                        <a:defRPr sz="1800" b="1" kern="1200">
                          <a:solidFill>
                            <a:schemeClr val="lt1"/>
                          </a:solidFill>
                          <a:latin typeface="Calibri" panose="020F0502020204030204"/>
                        </a:defRPr>
                      </a:lvl3pPr>
                      <a:lvl4pPr marL="1371600" algn="l" defTabSz="914400" rtl="0" eaLnBrk="1" latinLnBrk="0" hangingPunct="1">
                        <a:defRPr sz="1800" b="1" kern="1200">
                          <a:solidFill>
                            <a:schemeClr val="lt1"/>
                          </a:solidFill>
                          <a:latin typeface="Calibri" panose="020F0502020204030204"/>
                        </a:defRPr>
                      </a:lvl4pPr>
                      <a:lvl5pPr marL="1828800" algn="l" defTabSz="914400" rtl="0" eaLnBrk="1" latinLnBrk="0" hangingPunct="1">
                        <a:defRPr sz="1800" b="1" kern="1200">
                          <a:solidFill>
                            <a:schemeClr val="lt1"/>
                          </a:solidFill>
                          <a:latin typeface="Calibri" panose="020F0502020204030204"/>
                        </a:defRPr>
                      </a:lvl5pPr>
                      <a:lvl6pPr marL="2286000" algn="l" defTabSz="914400" rtl="0" eaLnBrk="1" latinLnBrk="0" hangingPunct="1">
                        <a:defRPr sz="1800" b="1" kern="1200">
                          <a:solidFill>
                            <a:schemeClr val="lt1"/>
                          </a:solidFill>
                          <a:latin typeface="Calibri" panose="020F0502020204030204"/>
                        </a:defRPr>
                      </a:lvl6pPr>
                      <a:lvl7pPr marL="2743200" algn="l" defTabSz="914400" rtl="0" eaLnBrk="1" latinLnBrk="0" hangingPunct="1">
                        <a:defRPr sz="1800" b="1" kern="1200">
                          <a:solidFill>
                            <a:schemeClr val="lt1"/>
                          </a:solidFill>
                          <a:latin typeface="Calibri" panose="020F0502020204030204"/>
                        </a:defRPr>
                      </a:lvl7pPr>
                      <a:lvl8pPr marL="3200400" algn="l" defTabSz="914400" rtl="0" eaLnBrk="1" latinLnBrk="0" hangingPunct="1">
                        <a:defRPr sz="1800" b="1" kern="1200">
                          <a:solidFill>
                            <a:schemeClr val="lt1"/>
                          </a:solidFill>
                          <a:latin typeface="Calibri" panose="020F0502020204030204"/>
                        </a:defRPr>
                      </a:lvl8pPr>
                      <a:lvl9pPr marL="3657600" algn="l" defTabSz="914400" rtl="0" eaLnBrk="1" latinLnBrk="0" hangingPunct="1">
                        <a:defRPr sz="1800" b="1" kern="1200">
                          <a:solidFill>
                            <a:schemeClr val="lt1"/>
                          </a:solidFill>
                          <a:latin typeface="Calibri" panose="020F0502020204030204"/>
                        </a:defRPr>
                      </a:lvl9pPr>
                    </a:lstStyle>
                    <a:p>
                      <a:pPr marL="0" marR="0" lvl="0" indent="0" algn="l" defTabSz="1828800" rtl="0" eaLnBrk="1" fontAlgn="auto" latinLnBrk="0" hangingPunct="1">
                        <a:lnSpc>
                          <a:spcPct val="100000"/>
                        </a:lnSpc>
                        <a:spcBef>
                          <a:spcPts val="0"/>
                        </a:spcBef>
                        <a:spcAft>
                          <a:spcPts val="0"/>
                        </a:spcAft>
                        <a:buClrTx/>
                        <a:buSzTx/>
                        <a:buFontTx/>
                        <a:buNone/>
                        <a:tabLst/>
                        <a:defRPr/>
                      </a:pPr>
                      <a:endParaRPr lang="en-US" sz="1800" b="1" i="0" dirty="0">
                        <a:latin typeface="Arial" panose="020B0604020202020204" pitchFamily="34" charset="0"/>
                        <a:cs typeface="Arial" panose="020B0604020202020204" pitchFamily="34" charset="0"/>
                      </a:endParaRPr>
                    </a:p>
                  </a:txBody>
                  <a:tcPr marL="121920" marR="121920" marT="60960" marB="60960" anchor="b">
                    <a:lnL w="12700" cap="flat" cmpd="sng" algn="ctr">
                      <a:solidFill>
                        <a:schemeClr val="bg1"/>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00447C"/>
                      </a:solidFill>
                      <a:prstDash val="solid"/>
                      <a:round/>
                      <a:headEnd type="none" w="med" len="med"/>
                      <a:tailEnd type="none" w="med" len="med"/>
                    </a:lnB>
                    <a:lnTlToBr w="12700" cmpd="sng">
                      <a:noFill/>
                      <a:prstDash val="solid"/>
                    </a:lnTlToBr>
                    <a:lnBlToTr w="12700" cmpd="sng">
                      <a:noFill/>
                      <a:prstDash val="solid"/>
                    </a:lnBlToTr>
                    <a:solidFill>
                      <a:srgbClr val="002985"/>
                    </a:solidFill>
                  </a:tcPr>
                </a:tc>
                <a:tc>
                  <a:txBody>
                    <a:bodyPr/>
                    <a:lstStyle>
                      <a:lvl1pPr marL="0" algn="l" defTabSz="914400" rtl="0" eaLnBrk="1" latinLnBrk="0" hangingPunct="1">
                        <a:defRPr sz="1800" b="1" kern="1200">
                          <a:solidFill>
                            <a:schemeClr val="lt1"/>
                          </a:solidFill>
                          <a:latin typeface="Calibri" panose="020F0502020204030204"/>
                        </a:defRPr>
                      </a:lvl1pPr>
                      <a:lvl2pPr marL="457200" algn="l" defTabSz="914400" rtl="0" eaLnBrk="1" latinLnBrk="0" hangingPunct="1">
                        <a:defRPr sz="1800" b="1" kern="1200">
                          <a:solidFill>
                            <a:schemeClr val="lt1"/>
                          </a:solidFill>
                          <a:latin typeface="Calibri" panose="020F0502020204030204"/>
                        </a:defRPr>
                      </a:lvl2pPr>
                      <a:lvl3pPr marL="914400" algn="l" defTabSz="914400" rtl="0" eaLnBrk="1" latinLnBrk="0" hangingPunct="1">
                        <a:defRPr sz="1800" b="1" kern="1200">
                          <a:solidFill>
                            <a:schemeClr val="lt1"/>
                          </a:solidFill>
                          <a:latin typeface="Calibri" panose="020F0502020204030204"/>
                        </a:defRPr>
                      </a:lvl3pPr>
                      <a:lvl4pPr marL="1371600" algn="l" defTabSz="914400" rtl="0" eaLnBrk="1" latinLnBrk="0" hangingPunct="1">
                        <a:defRPr sz="1800" b="1" kern="1200">
                          <a:solidFill>
                            <a:schemeClr val="lt1"/>
                          </a:solidFill>
                          <a:latin typeface="Calibri" panose="020F0502020204030204"/>
                        </a:defRPr>
                      </a:lvl4pPr>
                      <a:lvl5pPr marL="1828800" algn="l" defTabSz="914400" rtl="0" eaLnBrk="1" latinLnBrk="0" hangingPunct="1">
                        <a:defRPr sz="1800" b="1" kern="1200">
                          <a:solidFill>
                            <a:schemeClr val="lt1"/>
                          </a:solidFill>
                          <a:latin typeface="Calibri" panose="020F0502020204030204"/>
                        </a:defRPr>
                      </a:lvl5pPr>
                      <a:lvl6pPr marL="2286000" algn="l" defTabSz="914400" rtl="0" eaLnBrk="1" latinLnBrk="0" hangingPunct="1">
                        <a:defRPr sz="1800" b="1" kern="1200">
                          <a:solidFill>
                            <a:schemeClr val="lt1"/>
                          </a:solidFill>
                          <a:latin typeface="Calibri" panose="020F0502020204030204"/>
                        </a:defRPr>
                      </a:lvl6pPr>
                      <a:lvl7pPr marL="2743200" algn="l" defTabSz="914400" rtl="0" eaLnBrk="1" latinLnBrk="0" hangingPunct="1">
                        <a:defRPr sz="1800" b="1" kern="1200">
                          <a:solidFill>
                            <a:schemeClr val="lt1"/>
                          </a:solidFill>
                          <a:latin typeface="Calibri" panose="020F0502020204030204"/>
                        </a:defRPr>
                      </a:lvl7pPr>
                      <a:lvl8pPr marL="3200400" algn="l" defTabSz="914400" rtl="0" eaLnBrk="1" latinLnBrk="0" hangingPunct="1">
                        <a:defRPr sz="1800" b="1" kern="1200">
                          <a:solidFill>
                            <a:schemeClr val="lt1"/>
                          </a:solidFill>
                          <a:latin typeface="Calibri" panose="020F0502020204030204"/>
                        </a:defRPr>
                      </a:lvl8pPr>
                      <a:lvl9pPr marL="3657600" algn="l" defTabSz="914400" rtl="0" eaLnBrk="1" latinLnBrk="0" hangingPunct="1">
                        <a:defRPr sz="1800" b="1" kern="1200">
                          <a:solidFill>
                            <a:schemeClr val="lt1"/>
                          </a:solidFill>
                          <a:latin typeface="Calibri" panose="020F0502020204030204"/>
                        </a:defRPr>
                      </a:lvl9pPr>
                    </a:lstStyle>
                    <a:p>
                      <a:pPr marL="0" marR="0" lvl="0" indent="0" algn="ctr" defTabSz="1828800" rtl="0" eaLnBrk="1" fontAlgn="auto" latinLnBrk="0" hangingPunct="1">
                        <a:lnSpc>
                          <a:spcPct val="100000"/>
                        </a:lnSpc>
                        <a:spcBef>
                          <a:spcPts val="0"/>
                        </a:spcBef>
                        <a:spcAft>
                          <a:spcPts val="0"/>
                        </a:spcAft>
                        <a:buClrTx/>
                        <a:buSzTx/>
                        <a:buFontTx/>
                        <a:buNone/>
                        <a:tabLst/>
                        <a:defRPr/>
                      </a:pPr>
                      <a:r>
                        <a:rPr lang="en-NZ" sz="1800" b="1" i="0" dirty="0">
                          <a:effectLst/>
                          <a:latin typeface="Arial" panose="020B0604020202020204" pitchFamily="34" charset="0"/>
                          <a:cs typeface="Arial" panose="020B0604020202020204" pitchFamily="34" charset="0"/>
                        </a:rPr>
                        <a:t>Grade 1</a:t>
                      </a:r>
                    </a:p>
                  </a:txBody>
                  <a:tcPr marL="121920" marR="121920" marT="60960" marB="6096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00447C"/>
                      </a:solidFill>
                      <a:prstDash val="solid"/>
                      <a:round/>
                      <a:headEnd type="none" w="med" len="med"/>
                      <a:tailEnd type="none" w="med" len="med"/>
                    </a:lnB>
                    <a:lnTlToBr w="12700" cmpd="sng">
                      <a:noFill/>
                      <a:prstDash val="solid"/>
                    </a:lnTlToBr>
                    <a:lnBlToTr w="12700" cmpd="sng">
                      <a:noFill/>
                      <a:prstDash val="solid"/>
                    </a:lnBlToTr>
                    <a:solidFill>
                      <a:srgbClr val="002985"/>
                    </a:solidFill>
                  </a:tcPr>
                </a:tc>
                <a:tc>
                  <a:txBody>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lang="en-NZ" sz="1800" b="1" i="0" dirty="0">
                          <a:solidFill>
                            <a:schemeClr val="bg1"/>
                          </a:solidFill>
                          <a:effectLst/>
                          <a:latin typeface="Arial" panose="020B0604020202020204" pitchFamily="34" charset="0"/>
                          <a:cs typeface="Arial" panose="020B0604020202020204" pitchFamily="34" charset="0"/>
                        </a:rPr>
                        <a:t>Grade 2</a:t>
                      </a:r>
                    </a:p>
                  </a:txBody>
                  <a:tcPr marL="121920" marR="121920" marT="60960" marB="6096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00447C"/>
                      </a:solidFill>
                      <a:prstDash val="solid"/>
                      <a:round/>
                      <a:headEnd type="none" w="med" len="med"/>
                      <a:tailEnd type="none" w="med" len="med"/>
                    </a:lnB>
                    <a:lnTlToBr w="12700" cmpd="sng">
                      <a:noFill/>
                      <a:prstDash val="solid"/>
                    </a:lnTlToBr>
                    <a:lnBlToTr w="12700" cmpd="sng">
                      <a:noFill/>
                      <a:prstDash val="solid"/>
                    </a:lnBlToTr>
                    <a:solidFill>
                      <a:srgbClr val="002985"/>
                    </a:solidFill>
                  </a:tcPr>
                </a:tc>
                <a:tc>
                  <a:txBody>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lang="en-NZ" sz="1800" b="1" i="0" dirty="0">
                          <a:solidFill>
                            <a:schemeClr val="bg1"/>
                          </a:solidFill>
                          <a:effectLst/>
                          <a:latin typeface="Arial" panose="020B0604020202020204" pitchFamily="34" charset="0"/>
                          <a:cs typeface="Arial" panose="020B0604020202020204" pitchFamily="34" charset="0"/>
                        </a:rPr>
                        <a:t>Grade 3</a:t>
                      </a:r>
                    </a:p>
                  </a:txBody>
                  <a:tcPr marL="121920" marR="121920" marT="60960" marB="6096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00447C"/>
                      </a:solidFill>
                      <a:prstDash val="solid"/>
                      <a:round/>
                      <a:headEnd type="none" w="med" len="med"/>
                      <a:tailEnd type="none" w="med" len="med"/>
                    </a:lnB>
                    <a:lnTlToBr w="12700" cmpd="sng">
                      <a:noFill/>
                      <a:prstDash val="solid"/>
                    </a:lnTlToBr>
                    <a:lnBlToTr w="12700" cmpd="sng">
                      <a:noFill/>
                      <a:prstDash val="solid"/>
                    </a:lnBlToTr>
                    <a:solidFill>
                      <a:srgbClr val="002985"/>
                    </a:solidFill>
                  </a:tcPr>
                </a:tc>
                <a:tc>
                  <a:txBody>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lang="en-NZ" sz="1800" b="1" i="0" dirty="0">
                          <a:solidFill>
                            <a:schemeClr val="bg1"/>
                          </a:solidFill>
                          <a:effectLst/>
                          <a:latin typeface="Arial" panose="020B0604020202020204" pitchFamily="34" charset="0"/>
                          <a:cs typeface="Arial" panose="020B0604020202020204" pitchFamily="34" charset="0"/>
                        </a:rPr>
                        <a:t>Grade 4</a:t>
                      </a:r>
                    </a:p>
                  </a:txBody>
                  <a:tcPr marL="121920" marR="121920" marT="60960" marB="6096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00447C"/>
                      </a:solidFill>
                      <a:prstDash val="solid"/>
                      <a:round/>
                      <a:headEnd type="none" w="med" len="med"/>
                      <a:tailEnd type="none" w="med" len="med"/>
                    </a:lnB>
                    <a:lnTlToBr w="12700" cmpd="sng">
                      <a:noFill/>
                      <a:prstDash val="solid"/>
                    </a:lnTlToBr>
                    <a:lnBlToTr w="12700" cmpd="sng">
                      <a:noFill/>
                      <a:prstDash val="solid"/>
                    </a:lnBlToTr>
                    <a:solidFill>
                      <a:srgbClr val="002985"/>
                    </a:solidFill>
                  </a:tcPr>
                </a:tc>
                <a:tc>
                  <a:txBody>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lang="en-NZ" sz="1800" b="1" i="0" dirty="0">
                          <a:solidFill>
                            <a:schemeClr val="bg1"/>
                          </a:solidFill>
                          <a:effectLst/>
                          <a:latin typeface="Arial" panose="020B0604020202020204" pitchFamily="34" charset="0"/>
                          <a:cs typeface="Arial" panose="020B0604020202020204" pitchFamily="34" charset="0"/>
                        </a:rPr>
                        <a:t>Grade 5</a:t>
                      </a:r>
                    </a:p>
                  </a:txBody>
                  <a:tcPr marL="121920" marR="121920" marT="60960" marB="60960" anchor="b">
                    <a:lnL w="12700" cap="flat" cmpd="sng" algn="ctr">
                      <a:solidFill>
                        <a:sysClr val="window" lastClr="FFFFFF"/>
                      </a:solidFill>
                      <a:prstDash val="solid"/>
                      <a:round/>
                      <a:headEnd type="none" w="med" len="med"/>
                      <a:tailEnd type="none" w="med" len="med"/>
                    </a:lnL>
                    <a:lnR w="12700" cap="flat" cmpd="sng" algn="ctr">
                      <a:solidFill>
                        <a:sysClr val="window" lastClr="FFFFFF"/>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00447C"/>
                      </a:solidFill>
                      <a:prstDash val="solid"/>
                      <a:round/>
                      <a:headEnd type="none" w="med" len="med"/>
                      <a:tailEnd type="none" w="med" len="med"/>
                    </a:lnB>
                    <a:lnTlToBr w="12700" cmpd="sng">
                      <a:noFill/>
                      <a:prstDash val="solid"/>
                    </a:lnTlToBr>
                    <a:lnBlToTr w="12700" cmpd="sng">
                      <a:noFill/>
                      <a:prstDash val="solid"/>
                    </a:lnBlToTr>
                    <a:solidFill>
                      <a:srgbClr val="002985"/>
                    </a:solidFill>
                  </a:tcPr>
                </a:tc>
                <a:tc>
                  <a:txBody>
                    <a:bodyPr/>
                    <a:lstStyle/>
                    <a:p>
                      <a:pPr marL="0" marR="0" lvl="0" indent="0" algn="ctr" defTabSz="1828800" rtl="0" eaLnBrk="1" fontAlgn="auto" latinLnBrk="0" hangingPunct="1">
                        <a:lnSpc>
                          <a:spcPct val="100000"/>
                        </a:lnSpc>
                        <a:spcBef>
                          <a:spcPts val="0"/>
                        </a:spcBef>
                        <a:spcAft>
                          <a:spcPts val="0"/>
                        </a:spcAft>
                        <a:buClrTx/>
                        <a:buSzTx/>
                        <a:buFontTx/>
                        <a:buNone/>
                        <a:tabLst/>
                        <a:defRPr/>
                      </a:pPr>
                      <a:r>
                        <a:rPr lang="en-NZ" sz="1800" b="1" i="0" dirty="0">
                          <a:solidFill>
                            <a:schemeClr val="bg1"/>
                          </a:solidFill>
                          <a:effectLst/>
                          <a:latin typeface="Arial" panose="020B0604020202020204" pitchFamily="34" charset="0"/>
                          <a:cs typeface="Arial" panose="020B0604020202020204" pitchFamily="34" charset="0"/>
                        </a:rPr>
                        <a:t>Any grade</a:t>
                      </a:r>
                    </a:p>
                  </a:txBody>
                  <a:tcPr marL="121920" marR="121920" marT="60960" marB="60960" anchor="b">
                    <a:lnL w="12700" cap="flat" cmpd="sng" algn="ctr">
                      <a:solidFill>
                        <a:sysClr val="window" lastClr="FFFFFF"/>
                      </a:solidFill>
                      <a:prstDash val="solid"/>
                      <a:round/>
                      <a:headEnd type="none" w="med" len="med"/>
                      <a:tailEnd type="none" w="med" len="med"/>
                    </a:lnL>
                    <a:lnR w="12700" cmpd="sng">
                      <a:solidFill>
                        <a:sysClr val="window" lastClr="FFFFFF"/>
                      </a:solidFill>
                    </a:lnR>
                    <a:lnT w="12700" cap="flat" cmpd="sng" algn="ctr">
                      <a:solidFill>
                        <a:schemeClr val="bg1"/>
                      </a:solidFill>
                      <a:prstDash val="solid"/>
                      <a:round/>
                      <a:headEnd type="none" w="med" len="med"/>
                      <a:tailEnd type="none" w="med" len="med"/>
                    </a:lnT>
                    <a:lnB w="12700" cap="flat" cmpd="sng" algn="ctr">
                      <a:solidFill>
                        <a:srgbClr val="00447C"/>
                      </a:solidFill>
                      <a:prstDash val="solid"/>
                      <a:round/>
                      <a:headEnd type="none" w="med" len="med"/>
                      <a:tailEnd type="none" w="med" len="med"/>
                    </a:lnB>
                    <a:lnTlToBr w="12700" cmpd="sng">
                      <a:noFill/>
                      <a:prstDash val="solid"/>
                    </a:lnTlToBr>
                    <a:lnBlToTr w="12700" cmpd="sng">
                      <a:noFill/>
                      <a:prstDash val="solid"/>
                    </a:lnBlToTr>
                    <a:solidFill>
                      <a:srgbClr val="002985"/>
                    </a:solidFill>
                  </a:tcPr>
                </a:tc>
                <a:extLst>
                  <a:ext uri="{0D108BD9-81ED-4DB2-BD59-A6C34878D82A}">
                    <a16:rowId xmlns:a16="http://schemas.microsoft.com/office/drawing/2014/main" val="1434102208"/>
                  </a:ext>
                </a:extLst>
              </a:tr>
              <a:tr h="31152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231775" indent="0"/>
                      <a:r>
                        <a:rPr lang="en-US" sz="1800" b="1" i="0" dirty="0">
                          <a:solidFill>
                            <a:schemeClr val="tx1"/>
                          </a:solidFill>
                          <a:latin typeface="Arial" panose="020B0604020202020204" pitchFamily="34" charset="0"/>
                          <a:cs typeface="Arial" panose="020B0604020202020204" pitchFamily="34" charset="0"/>
                        </a:rPr>
                        <a:t>T-DXd</a:t>
                      </a:r>
                      <a:r>
                        <a:rPr lang="en-US" sz="1800" b="0" i="0" dirty="0">
                          <a:solidFill>
                            <a:schemeClr val="tx1"/>
                          </a:solidFill>
                          <a:latin typeface="Arial" panose="020B0604020202020204" pitchFamily="34" charset="0"/>
                          <a:cs typeface="Arial" panose="020B0604020202020204" pitchFamily="34" charset="0"/>
                        </a:rPr>
                        <a:t> </a:t>
                      </a:r>
                    </a:p>
                    <a:p>
                      <a:pPr marL="231775" indent="0"/>
                      <a:r>
                        <a:rPr lang="en-US" sz="1800" b="0" i="0" dirty="0">
                          <a:solidFill>
                            <a:schemeClr val="tx1"/>
                          </a:solidFill>
                          <a:latin typeface="Arial" panose="020B0604020202020204" pitchFamily="34" charset="0"/>
                          <a:cs typeface="Arial" panose="020B0604020202020204" pitchFamily="34" charset="0"/>
                        </a:rPr>
                        <a:t>(n = 257)</a:t>
                      </a:r>
                    </a:p>
                  </a:txBody>
                  <a:tcPr marL="121920" marR="121920" marT="60960" marB="6096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447C"/>
                      </a:solidFill>
                      <a:prstDash val="solid"/>
                      <a:round/>
                      <a:headEnd type="none" w="med" len="med"/>
                      <a:tailEnd type="none" w="med" len="med"/>
                    </a:lnT>
                    <a:lnB w="12700" cap="flat" cmpd="sng" algn="ctr">
                      <a:solidFill>
                        <a:srgbClr val="00447C"/>
                      </a:solidFill>
                      <a:prstDash val="solid"/>
                      <a:round/>
                      <a:headEnd type="none" w="med" len="med"/>
                      <a:tailEnd type="none" w="med" len="med"/>
                    </a:lnB>
                    <a:lnTlToBr w="12700" cmpd="sng">
                      <a:noFill/>
                      <a:prstDash val="solid"/>
                    </a:lnTlToBr>
                    <a:lnBlToTr w="12700" cmpd="sng">
                      <a:noFill/>
                      <a:prstDash val="solid"/>
                    </a:lnBlToTr>
                    <a:solidFill>
                      <a:srgbClr val="EDF1FB"/>
                    </a:solidFill>
                  </a:tcPr>
                </a:tc>
                <a:tc>
                  <a:txBody>
                    <a:bodyPr/>
                    <a:lstStyle/>
                    <a:p>
                      <a:pPr marL="0" marR="0" algn="ctr">
                        <a:lnSpc>
                          <a:spcPct val="107000"/>
                        </a:lnSpc>
                        <a:spcBef>
                          <a:spcPts val="0"/>
                        </a:spcBef>
                        <a:spcAft>
                          <a:spcPts val="0"/>
                        </a:spcAft>
                      </a:pPr>
                      <a:r>
                        <a:rPr kumimoji="1" lang="en-US" sz="1800" b="0" kern="1200" dirty="0">
                          <a:solidFill>
                            <a:schemeClr val="dk1"/>
                          </a:solidFill>
                          <a:effectLst/>
                          <a:latin typeface="Arial" panose="020B0604020202020204" pitchFamily="34" charset="0"/>
                          <a:ea typeface="Yu Mincho" panose="02020400000000000000" pitchFamily="18" charset="-128"/>
                          <a:cs typeface="Arial" panose="020B0604020202020204" pitchFamily="34" charset="0"/>
                        </a:rPr>
                        <a:t>11 (4.3)</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447C"/>
                      </a:solidFill>
                      <a:prstDash val="solid"/>
                      <a:round/>
                      <a:headEnd type="none" w="med" len="med"/>
                      <a:tailEnd type="none" w="med" len="med"/>
                    </a:lnT>
                    <a:lnB w="12700" cap="flat" cmpd="sng" algn="ctr">
                      <a:solidFill>
                        <a:srgbClr val="00447C"/>
                      </a:solidFill>
                      <a:prstDash val="solid"/>
                      <a:round/>
                      <a:headEnd type="none" w="med" len="med"/>
                      <a:tailEnd type="none" w="med" len="med"/>
                    </a:lnB>
                    <a:lnTlToBr w="12700" cmpd="sng">
                      <a:noFill/>
                      <a:prstDash val="solid"/>
                    </a:lnTlToBr>
                    <a:lnBlToTr w="12700" cmpd="sng">
                      <a:noFill/>
                      <a:prstDash val="solid"/>
                    </a:lnBlToTr>
                    <a:solidFill>
                      <a:srgbClr val="EDF1FB"/>
                    </a:solidFill>
                  </a:tcPr>
                </a:tc>
                <a:tc>
                  <a:txBody>
                    <a:bodyPr/>
                    <a:lstStyle/>
                    <a:p>
                      <a:pPr marL="0" marR="0" algn="ctr">
                        <a:lnSpc>
                          <a:spcPct val="107000"/>
                        </a:lnSpc>
                        <a:spcBef>
                          <a:spcPts val="0"/>
                        </a:spcBef>
                        <a:spcAft>
                          <a:spcPts val="0"/>
                        </a:spcAft>
                      </a:pPr>
                      <a:r>
                        <a:rPr kumimoji="1" lang="en-US" sz="1800" b="0" kern="1200" dirty="0">
                          <a:solidFill>
                            <a:schemeClr val="dk1"/>
                          </a:solidFill>
                          <a:effectLst/>
                          <a:latin typeface="Arial" panose="020B0604020202020204" pitchFamily="34" charset="0"/>
                          <a:ea typeface="Yu Mincho" panose="02020400000000000000" pitchFamily="18" charset="-128"/>
                          <a:cs typeface="Arial" panose="020B0604020202020204" pitchFamily="34" charset="0"/>
                        </a:rPr>
                        <a:t>26 (10.1)</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447C"/>
                      </a:solidFill>
                      <a:prstDash val="solid"/>
                      <a:round/>
                      <a:headEnd type="none" w="med" len="med"/>
                      <a:tailEnd type="none" w="med" len="med"/>
                    </a:lnT>
                    <a:lnB w="12700" cap="flat" cmpd="sng" algn="ctr">
                      <a:solidFill>
                        <a:srgbClr val="00447C"/>
                      </a:solidFill>
                      <a:prstDash val="solid"/>
                      <a:round/>
                      <a:headEnd type="none" w="med" len="med"/>
                      <a:tailEnd type="none" w="med" len="med"/>
                    </a:lnB>
                    <a:lnTlToBr w="12700" cmpd="sng">
                      <a:noFill/>
                      <a:prstDash val="solid"/>
                    </a:lnTlToBr>
                    <a:lnBlToTr w="12700" cmpd="sng">
                      <a:noFill/>
                      <a:prstDash val="solid"/>
                    </a:lnBlToTr>
                    <a:solidFill>
                      <a:srgbClr val="EDF1FB"/>
                    </a:solidFill>
                  </a:tcPr>
                </a:tc>
                <a:tc>
                  <a:txBody>
                    <a:bodyPr/>
                    <a:lstStyle/>
                    <a:p>
                      <a:pPr marL="0" marR="0" algn="ctr">
                        <a:lnSpc>
                          <a:spcPct val="107000"/>
                        </a:lnSpc>
                        <a:spcBef>
                          <a:spcPts val="0"/>
                        </a:spcBef>
                        <a:spcAft>
                          <a:spcPts val="0"/>
                        </a:spcAft>
                      </a:pPr>
                      <a:r>
                        <a:rPr kumimoji="1" lang="en-US" sz="1800" b="0" kern="1200" dirty="0">
                          <a:solidFill>
                            <a:schemeClr val="dk1"/>
                          </a:solidFill>
                          <a:effectLst/>
                          <a:latin typeface="Arial" panose="020B0604020202020204" pitchFamily="34" charset="0"/>
                          <a:ea typeface="Yu Mincho" panose="02020400000000000000" pitchFamily="18" charset="-128"/>
                          <a:cs typeface="Arial" panose="020B0604020202020204" pitchFamily="34" charset="0"/>
                        </a:rPr>
                        <a:t>2 (0.8)</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447C"/>
                      </a:solidFill>
                      <a:prstDash val="solid"/>
                      <a:round/>
                      <a:headEnd type="none" w="med" len="med"/>
                      <a:tailEnd type="none" w="med" len="med"/>
                    </a:lnT>
                    <a:lnB w="12700" cap="flat" cmpd="sng" algn="ctr">
                      <a:solidFill>
                        <a:srgbClr val="00447C"/>
                      </a:solidFill>
                      <a:prstDash val="solid"/>
                      <a:round/>
                      <a:headEnd type="none" w="med" len="med"/>
                      <a:tailEnd type="none" w="med" len="med"/>
                    </a:lnB>
                    <a:lnTlToBr w="12700" cmpd="sng">
                      <a:noFill/>
                      <a:prstDash val="solid"/>
                    </a:lnTlToBr>
                    <a:lnBlToTr w="12700" cmpd="sng">
                      <a:noFill/>
                      <a:prstDash val="solid"/>
                    </a:lnBlToTr>
                    <a:solidFill>
                      <a:srgbClr val="EDF1FB"/>
                    </a:solidFill>
                  </a:tcPr>
                </a:tc>
                <a:tc>
                  <a:txBody>
                    <a:bodyPr/>
                    <a:lstStyle/>
                    <a:p>
                      <a:pPr marL="0" marR="0" algn="ctr">
                        <a:lnSpc>
                          <a:spcPct val="107000"/>
                        </a:lnSpc>
                        <a:spcBef>
                          <a:spcPts val="0"/>
                        </a:spcBef>
                        <a:spcAft>
                          <a:spcPts val="0"/>
                        </a:spcAft>
                      </a:pPr>
                      <a:r>
                        <a:rPr kumimoji="1" lang="en-US" sz="1800" b="0" kern="1200" dirty="0">
                          <a:solidFill>
                            <a:schemeClr val="dk1"/>
                          </a:solidFill>
                          <a:effectLst/>
                          <a:latin typeface="Arial" panose="020B0604020202020204" pitchFamily="34" charset="0"/>
                          <a:ea typeface="Yu Mincho" panose="02020400000000000000" pitchFamily="18" charset="-128"/>
                          <a:cs typeface="Arial" panose="020B0604020202020204" pitchFamily="34" charset="0"/>
                        </a:rPr>
                        <a:t>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447C"/>
                      </a:solidFill>
                      <a:prstDash val="solid"/>
                      <a:round/>
                      <a:headEnd type="none" w="med" len="med"/>
                      <a:tailEnd type="none" w="med" len="med"/>
                    </a:lnT>
                    <a:lnB w="12700" cap="flat" cmpd="sng" algn="ctr">
                      <a:solidFill>
                        <a:srgbClr val="00447C"/>
                      </a:solidFill>
                      <a:prstDash val="solid"/>
                      <a:round/>
                      <a:headEnd type="none" w="med" len="med"/>
                      <a:tailEnd type="none" w="med" len="med"/>
                    </a:lnB>
                    <a:lnTlToBr w="12700" cmpd="sng">
                      <a:noFill/>
                      <a:prstDash val="solid"/>
                    </a:lnTlToBr>
                    <a:lnBlToTr w="12700" cmpd="sng">
                      <a:noFill/>
                      <a:prstDash val="solid"/>
                    </a:lnBlToTr>
                    <a:solidFill>
                      <a:srgbClr val="EDF1FB"/>
                    </a:solidFill>
                  </a:tcPr>
                </a:tc>
                <a:tc>
                  <a:txBody>
                    <a:bodyPr/>
                    <a:lstStyle/>
                    <a:p>
                      <a:pPr marL="0" marR="0" algn="ctr">
                        <a:lnSpc>
                          <a:spcPct val="107000"/>
                        </a:lnSpc>
                        <a:spcBef>
                          <a:spcPts val="0"/>
                        </a:spcBef>
                        <a:spcAft>
                          <a:spcPts val="0"/>
                        </a:spcAft>
                      </a:pPr>
                      <a:r>
                        <a:rPr kumimoji="1" lang="en-US" sz="1800" b="0" kern="1200" dirty="0">
                          <a:solidFill>
                            <a:schemeClr val="dk1"/>
                          </a:solidFill>
                          <a:effectLst/>
                          <a:latin typeface="Arial" panose="020B0604020202020204" pitchFamily="34" charset="0"/>
                          <a:ea typeface="Yu Mincho" panose="02020400000000000000" pitchFamily="18" charset="-128"/>
                          <a:cs typeface="Arial" panose="020B0604020202020204" pitchFamily="34" charset="0"/>
                        </a:rPr>
                        <a:t>0</a:t>
                      </a:r>
                    </a:p>
                  </a:txBody>
                  <a:tcPr marL="0" marR="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447C"/>
                      </a:solidFill>
                      <a:prstDash val="solid"/>
                      <a:round/>
                      <a:headEnd type="none" w="med" len="med"/>
                      <a:tailEnd type="none" w="med" len="med"/>
                    </a:lnT>
                    <a:lnB w="12700" cap="flat" cmpd="sng" algn="ctr">
                      <a:solidFill>
                        <a:srgbClr val="00447C"/>
                      </a:solidFill>
                      <a:prstDash val="solid"/>
                      <a:round/>
                      <a:headEnd type="none" w="med" len="med"/>
                      <a:tailEnd type="none" w="med" len="med"/>
                    </a:lnB>
                    <a:lnTlToBr w="12700" cmpd="sng">
                      <a:noFill/>
                      <a:prstDash val="solid"/>
                    </a:lnTlToBr>
                    <a:lnBlToTr w="12700" cmpd="sng">
                      <a:noFill/>
                      <a:prstDash val="solid"/>
                    </a:lnBlToTr>
                    <a:solidFill>
                      <a:srgbClr val="EDF1FB"/>
                    </a:solidFill>
                  </a:tcPr>
                </a:tc>
                <a:tc>
                  <a:txBody>
                    <a:bodyPr/>
                    <a:lstStyle/>
                    <a:p>
                      <a:pPr marL="0" marR="0" lvl="0" indent="0" algn="ctr" defTabSz="457200" rtl="0" eaLnBrk="1" fontAlgn="auto" latinLnBrk="0" hangingPunct="1">
                        <a:lnSpc>
                          <a:spcPct val="105000"/>
                        </a:lnSpc>
                        <a:spcBef>
                          <a:spcPts val="0"/>
                        </a:spcBef>
                        <a:spcAft>
                          <a:spcPts val="800"/>
                        </a:spcAft>
                        <a:buClrTx/>
                        <a:buSzTx/>
                        <a:buFontTx/>
                        <a:buNone/>
                        <a:tabLst/>
                        <a:defRPr/>
                      </a:pPr>
                      <a:r>
                        <a:rPr kumimoji="1" lang="en-US" sz="1800" b="0" kern="1200" dirty="0">
                          <a:solidFill>
                            <a:schemeClr val="dk1"/>
                          </a:solidFill>
                          <a:effectLst/>
                          <a:latin typeface="Arial" panose="020B0604020202020204" pitchFamily="34" charset="0"/>
                          <a:ea typeface="Yu Mincho" panose="02020400000000000000" pitchFamily="18" charset="-128"/>
                          <a:cs typeface="Arial" panose="020B0604020202020204" pitchFamily="34" charset="0"/>
                        </a:rPr>
                        <a:t>39 (15.2)</a:t>
                      </a:r>
                    </a:p>
                  </a:txBody>
                  <a:tcPr marL="0" marR="0" marT="0" marB="0" anchor="ctr">
                    <a:lnL w="12700" cap="flat" cmpd="sng" algn="ctr">
                      <a:noFill/>
                      <a:prstDash val="solid"/>
                      <a:round/>
                      <a:headEnd type="none" w="med" len="med"/>
                      <a:tailEnd type="none" w="med" len="med"/>
                    </a:lnL>
                    <a:lnR w="12700" cmpd="sng">
                      <a:noFill/>
                    </a:lnR>
                    <a:lnT w="12700" cap="flat" cmpd="sng" algn="ctr">
                      <a:solidFill>
                        <a:srgbClr val="00447C"/>
                      </a:solidFill>
                      <a:prstDash val="solid"/>
                      <a:round/>
                      <a:headEnd type="none" w="med" len="med"/>
                      <a:tailEnd type="none" w="med" len="med"/>
                    </a:lnT>
                    <a:lnB w="12700" cap="flat" cmpd="sng" algn="ctr">
                      <a:solidFill>
                        <a:srgbClr val="00447C"/>
                      </a:solidFill>
                      <a:prstDash val="solid"/>
                      <a:round/>
                      <a:headEnd type="none" w="med" len="med"/>
                      <a:tailEnd type="none" w="med" len="med"/>
                    </a:lnB>
                    <a:lnTlToBr w="12700" cmpd="sng">
                      <a:noFill/>
                      <a:prstDash val="solid"/>
                    </a:lnTlToBr>
                    <a:lnBlToTr w="12700" cmpd="sng">
                      <a:noFill/>
                      <a:prstDash val="solid"/>
                    </a:lnBlToTr>
                    <a:solidFill>
                      <a:srgbClr val="EDF1FB"/>
                    </a:solidFill>
                  </a:tcPr>
                </a:tc>
                <a:extLst>
                  <a:ext uri="{0D108BD9-81ED-4DB2-BD59-A6C34878D82A}">
                    <a16:rowId xmlns:a16="http://schemas.microsoft.com/office/drawing/2014/main" val="529406288"/>
                  </a:ext>
                </a:extLst>
              </a:tr>
              <a:tr h="31152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231775" indent="0"/>
                      <a:r>
                        <a:rPr lang="en-US" sz="1800" b="1" i="0" dirty="0">
                          <a:solidFill>
                            <a:schemeClr val="tx1"/>
                          </a:solidFill>
                          <a:latin typeface="Arial" panose="020B0604020202020204" pitchFamily="34" charset="0"/>
                          <a:cs typeface="Arial" panose="020B0604020202020204" pitchFamily="34" charset="0"/>
                        </a:rPr>
                        <a:t>T-DM1</a:t>
                      </a:r>
                      <a:r>
                        <a:rPr lang="en-US" sz="1800" b="0" i="0" dirty="0">
                          <a:solidFill>
                            <a:schemeClr val="tx1"/>
                          </a:solidFill>
                          <a:latin typeface="Arial" panose="020B0604020202020204" pitchFamily="34" charset="0"/>
                          <a:cs typeface="Arial" panose="020B0604020202020204" pitchFamily="34" charset="0"/>
                        </a:rPr>
                        <a:t> </a:t>
                      </a:r>
                    </a:p>
                    <a:p>
                      <a:pPr marL="231775" indent="0"/>
                      <a:r>
                        <a:rPr lang="en-US" sz="1800" b="0" i="0" dirty="0">
                          <a:solidFill>
                            <a:schemeClr val="tx1"/>
                          </a:solidFill>
                          <a:latin typeface="Arial" panose="020B0604020202020204" pitchFamily="34" charset="0"/>
                          <a:cs typeface="Arial" panose="020B0604020202020204" pitchFamily="34" charset="0"/>
                        </a:rPr>
                        <a:t>(n = 261)</a:t>
                      </a:r>
                    </a:p>
                  </a:txBody>
                  <a:tcPr marL="121920" marR="121920" marT="60960" marB="60960" anchor="ctr">
                    <a:lnL w="12700" cap="flat" cmpd="sng" algn="ctr">
                      <a:solidFill>
                        <a:sysClr val="window" lastClr="FFFFFF"/>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447C"/>
                      </a:solidFill>
                      <a:prstDash val="solid"/>
                      <a:round/>
                      <a:headEnd type="none" w="med" len="med"/>
                      <a:tailEnd type="none" w="med" len="med"/>
                    </a:lnT>
                    <a:lnB w="12700" cap="flat" cmpd="sng" algn="ctr">
                      <a:solidFill>
                        <a:srgbClr val="00447C"/>
                      </a:solidFill>
                      <a:prstDash val="solid"/>
                      <a:round/>
                      <a:headEnd type="none" w="med" len="med"/>
                      <a:tailEnd type="none" w="med" len="med"/>
                    </a:lnB>
                    <a:lnTlToBr w="12700" cmpd="sng">
                      <a:noFill/>
                      <a:prstDash val="solid"/>
                    </a:lnTlToBr>
                    <a:lnBlToTr w="12700" cmpd="sng">
                      <a:noFill/>
                      <a:prstDash val="solid"/>
                    </a:lnBlToTr>
                    <a:solidFill>
                      <a:srgbClr val="F7F7F7"/>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chemeClr val="tx1"/>
                          </a:solidFill>
                          <a:effectLst/>
                          <a:uLnTx/>
                          <a:uFillTx/>
                          <a:latin typeface="Arial" panose="020B0604020202020204" pitchFamily="34" charset="0"/>
                          <a:ea typeface="+mn-ea"/>
                          <a:cs typeface="Arial" panose="020B0604020202020204" pitchFamily="34" charset="0"/>
                        </a:rPr>
                        <a:t>4 (1.5)</a:t>
                      </a:r>
                    </a:p>
                  </a:txBody>
                  <a:tcPr marL="121920" marR="121920" marT="60960" marB="6096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447C"/>
                      </a:solidFill>
                      <a:prstDash val="solid"/>
                      <a:round/>
                      <a:headEnd type="none" w="med" len="med"/>
                      <a:tailEnd type="none" w="med" len="med"/>
                    </a:lnT>
                    <a:lnB w="12700" cap="flat" cmpd="sng" algn="ctr">
                      <a:solidFill>
                        <a:srgbClr val="00447C"/>
                      </a:solidFill>
                      <a:prstDash val="solid"/>
                      <a:round/>
                      <a:headEnd type="none" w="med" len="med"/>
                      <a:tailEnd type="none" w="med" len="med"/>
                    </a:lnB>
                    <a:lnTlToBr w="12700" cmpd="sng">
                      <a:noFill/>
                      <a:prstDash val="solid"/>
                    </a:lnTlToBr>
                    <a:lnBlToTr w="12700" cmpd="sng">
                      <a:noFill/>
                      <a:prstDash val="solid"/>
                    </a:lnBlToTr>
                    <a:solidFill>
                      <a:srgbClr val="F7F7F7"/>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marR="0" algn="ctr">
                        <a:spcBef>
                          <a:spcPts val="0"/>
                        </a:spcBef>
                        <a:spcAft>
                          <a:spcPts val="0"/>
                        </a:spcAft>
                      </a:pPr>
                      <a:r>
                        <a:rPr lang="en-US" sz="1800" dirty="0">
                          <a:solidFill>
                            <a:schemeClr val="tx1"/>
                          </a:solidFill>
                          <a:effectLst/>
                          <a:latin typeface="Arial" panose="020B0604020202020204" pitchFamily="34" charset="0"/>
                          <a:ea typeface="Calibri" panose="020F0502020204030204" pitchFamily="34" charset="0"/>
                          <a:cs typeface="Arial" panose="020B0604020202020204" pitchFamily="34" charset="0"/>
                        </a:rPr>
                        <a:t>3 (1.1)</a:t>
                      </a:r>
                    </a:p>
                  </a:txBody>
                  <a:tcPr marL="121920" marR="121920" marT="60960" marB="6096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447C"/>
                      </a:solidFill>
                      <a:prstDash val="solid"/>
                      <a:round/>
                      <a:headEnd type="none" w="med" len="med"/>
                      <a:tailEnd type="none" w="med" len="med"/>
                    </a:lnT>
                    <a:lnB w="12700" cap="flat" cmpd="sng" algn="ctr">
                      <a:solidFill>
                        <a:srgbClr val="00447C"/>
                      </a:solidFill>
                      <a:prstDash val="solid"/>
                      <a:round/>
                      <a:headEnd type="none" w="med" len="med"/>
                      <a:tailEnd type="none" w="med" len="med"/>
                    </a:lnB>
                    <a:lnTlToBr w="12700" cmpd="sng">
                      <a:noFill/>
                      <a:prstDash val="solid"/>
                    </a:lnTlToBr>
                    <a:lnBlToTr w="12700" cmpd="sng">
                      <a:noFill/>
                      <a:prstDash val="solid"/>
                    </a:lnBlToTr>
                    <a:solidFill>
                      <a:srgbClr val="F7F7F7"/>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marR="0" algn="ctr">
                        <a:spcBef>
                          <a:spcPts val="0"/>
                        </a:spcBef>
                        <a:spcAft>
                          <a:spcPts val="0"/>
                        </a:spcAft>
                      </a:pPr>
                      <a:r>
                        <a:rPr lang="en-US" sz="1800" dirty="0">
                          <a:solidFill>
                            <a:schemeClr val="tx1"/>
                          </a:solidFill>
                          <a:effectLst/>
                          <a:latin typeface="Arial" panose="020B0604020202020204" pitchFamily="34" charset="0"/>
                          <a:ea typeface="Calibri" panose="020F0502020204030204" pitchFamily="34" charset="0"/>
                          <a:cs typeface="Arial" panose="020B0604020202020204" pitchFamily="34" charset="0"/>
                        </a:rPr>
                        <a:t>1 (0.4)</a:t>
                      </a:r>
                    </a:p>
                  </a:txBody>
                  <a:tcPr marL="121920" marR="121920" marT="60960" marB="6096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447C"/>
                      </a:solidFill>
                      <a:prstDash val="solid"/>
                      <a:round/>
                      <a:headEnd type="none" w="med" len="med"/>
                      <a:tailEnd type="none" w="med" len="med"/>
                    </a:lnT>
                    <a:lnB w="12700" cap="flat" cmpd="sng" algn="ctr">
                      <a:solidFill>
                        <a:srgbClr val="00447C"/>
                      </a:solidFill>
                      <a:prstDash val="solid"/>
                      <a:round/>
                      <a:headEnd type="none" w="med" len="med"/>
                      <a:tailEnd type="none" w="med" len="med"/>
                    </a:lnB>
                    <a:lnTlToBr w="12700" cmpd="sng">
                      <a:noFill/>
                      <a:prstDash val="solid"/>
                    </a:lnTlToBr>
                    <a:lnBlToTr w="12700" cmpd="sng">
                      <a:noFill/>
                      <a:prstDash val="solid"/>
                    </a:lnBlToTr>
                    <a:solidFill>
                      <a:srgbClr val="F7F7F7"/>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marR="0" algn="ctr">
                        <a:spcBef>
                          <a:spcPts val="0"/>
                        </a:spcBef>
                        <a:spcAft>
                          <a:spcPts val="0"/>
                        </a:spcAft>
                      </a:pPr>
                      <a:r>
                        <a:rPr lang="en-US" sz="1800" dirty="0">
                          <a:solidFill>
                            <a:schemeClr val="tx1"/>
                          </a:solidFill>
                          <a:effectLst/>
                          <a:latin typeface="Arial" panose="020B0604020202020204" pitchFamily="34" charset="0"/>
                          <a:ea typeface="Calibri" panose="020F0502020204030204" pitchFamily="34" charset="0"/>
                          <a:cs typeface="Arial" panose="020B0604020202020204" pitchFamily="34" charset="0"/>
                        </a:rPr>
                        <a:t>0</a:t>
                      </a:r>
                    </a:p>
                  </a:txBody>
                  <a:tcPr marL="121920" marR="121920" marT="60960" marB="6096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447C"/>
                      </a:solidFill>
                      <a:prstDash val="solid"/>
                      <a:round/>
                      <a:headEnd type="none" w="med" len="med"/>
                      <a:tailEnd type="none" w="med" len="med"/>
                    </a:lnT>
                    <a:lnB w="12700" cap="flat" cmpd="sng" algn="ctr">
                      <a:solidFill>
                        <a:srgbClr val="00447C"/>
                      </a:solidFill>
                      <a:prstDash val="solid"/>
                      <a:round/>
                      <a:headEnd type="none" w="med" len="med"/>
                      <a:tailEnd type="none" w="med" len="med"/>
                    </a:lnB>
                    <a:lnTlToBr w="12700" cmpd="sng">
                      <a:noFill/>
                      <a:prstDash val="solid"/>
                    </a:lnTlToBr>
                    <a:lnBlToTr w="12700" cmpd="sng">
                      <a:noFill/>
                      <a:prstDash val="solid"/>
                    </a:lnBlToTr>
                    <a:solidFill>
                      <a:srgbClr val="F7F7F7"/>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marR="0" algn="ctr">
                        <a:spcBef>
                          <a:spcPts val="0"/>
                        </a:spcBef>
                        <a:spcAft>
                          <a:spcPts val="0"/>
                        </a:spcAft>
                      </a:pPr>
                      <a:r>
                        <a:rPr lang="en-US" sz="1800" dirty="0">
                          <a:solidFill>
                            <a:schemeClr val="tx1"/>
                          </a:solidFill>
                          <a:effectLst/>
                          <a:latin typeface="Arial" panose="020B0604020202020204" pitchFamily="34" charset="0"/>
                          <a:ea typeface="Calibri" panose="020F0502020204030204" pitchFamily="34" charset="0"/>
                          <a:cs typeface="Arial" panose="020B0604020202020204" pitchFamily="34" charset="0"/>
                        </a:rPr>
                        <a:t>0</a:t>
                      </a:r>
                    </a:p>
                  </a:txBody>
                  <a:tcPr marL="121920" marR="121920" marT="60960" marB="6096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447C"/>
                      </a:solidFill>
                      <a:prstDash val="solid"/>
                      <a:round/>
                      <a:headEnd type="none" w="med" len="med"/>
                      <a:tailEnd type="none" w="med" len="med"/>
                    </a:lnT>
                    <a:lnB w="12700" cap="flat" cmpd="sng" algn="ctr">
                      <a:solidFill>
                        <a:srgbClr val="00447C"/>
                      </a:solidFill>
                      <a:prstDash val="solid"/>
                      <a:round/>
                      <a:headEnd type="none" w="med" len="med"/>
                      <a:tailEnd type="none" w="med" len="med"/>
                    </a:lnB>
                    <a:lnTlToBr w="12700" cmpd="sng">
                      <a:noFill/>
                      <a:prstDash val="solid"/>
                    </a:lnTlToBr>
                    <a:lnBlToTr w="12700" cmpd="sng">
                      <a:noFill/>
                      <a:prstDash val="solid"/>
                    </a:lnBlToTr>
                    <a:solidFill>
                      <a:srgbClr val="F7F7F7"/>
                    </a:solidFill>
                  </a:tcPr>
                </a:tc>
                <a:tc>
                  <a:txBody>
                    <a:bodyPr/>
                    <a:lstStyle/>
                    <a:p>
                      <a:pPr marL="0" marR="0" algn="ctr">
                        <a:spcBef>
                          <a:spcPts val="0"/>
                        </a:spcBef>
                        <a:spcAft>
                          <a:spcPts val="0"/>
                        </a:spcAft>
                      </a:pPr>
                      <a:r>
                        <a:rPr lang="en-US" sz="1800" dirty="0">
                          <a:solidFill>
                            <a:schemeClr val="tx1"/>
                          </a:solidFill>
                          <a:effectLst/>
                          <a:latin typeface="Arial" panose="020B0604020202020204" pitchFamily="34" charset="0"/>
                          <a:ea typeface="Calibri" panose="020F0502020204030204" pitchFamily="34" charset="0"/>
                          <a:cs typeface="Arial" panose="020B0604020202020204" pitchFamily="34" charset="0"/>
                        </a:rPr>
                        <a:t>8 (3.1)</a:t>
                      </a:r>
                    </a:p>
                  </a:txBody>
                  <a:tcPr marL="121920" marR="121920" marT="60960" marB="60960" anchor="ctr">
                    <a:lnL w="12700" cap="flat" cmpd="sng" algn="ctr">
                      <a:noFill/>
                      <a:prstDash val="solid"/>
                      <a:round/>
                      <a:headEnd type="none" w="med" len="med"/>
                      <a:tailEnd type="none" w="med" len="med"/>
                    </a:lnL>
                    <a:lnR w="12700" cmpd="sng">
                      <a:noFill/>
                    </a:lnR>
                    <a:lnT w="12700" cap="flat" cmpd="sng" algn="ctr">
                      <a:solidFill>
                        <a:srgbClr val="00447C"/>
                      </a:solidFill>
                      <a:prstDash val="solid"/>
                      <a:round/>
                      <a:headEnd type="none" w="med" len="med"/>
                      <a:tailEnd type="none" w="med" len="med"/>
                    </a:lnT>
                    <a:lnB w="12700" cap="flat" cmpd="sng" algn="ctr">
                      <a:solidFill>
                        <a:srgbClr val="00447C"/>
                      </a:solidFill>
                      <a:prstDash val="solid"/>
                      <a:round/>
                      <a:headEnd type="none" w="med" len="med"/>
                      <a:tailEnd type="none" w="med" len="med"/>
                    </a:lnB>
                    <a:lnTlToBr w="12700" cmpd="sng">
                      <a:noFill/>
                      <a:prstDash val="solid"/>
                    </a:lnTlToBr>
                    <a:lnBlToTr w="12700" cmpd="sng">
                      <a:noFill/>
                      <a:prstDash val="solid"/>
                    </a:lnBlToTr>
                    <a:solidFill>
                      <a:srgbClr val="F7F7F7"/>
                    </a:solidFill>
                  </a:tcPr>
                </a:tc>
                <a:extLst>
                  <a:ext uri="{0D108BD9-81ED-4DB2-BD59-A6C34878D82A}">
                    <a16:rowId xmlns:a16="http://schemas.microsoft.com/office/drawing/2014/main" val="1092692037"/>
                  </a:ext>
                </a:extLst>
              </a:tr>
            </a:tbl>
          </a:graphicData>
        </a:graphic>
      </p:graphicFrame>
      <p:sp>
        <p:nvSpPr>
          <p:cNvPr id="4" name="TextBox 3">
            <a:extLst>
              <a:ext uri="{FF2B5EF4-FFF2-40B4-BE49-F238E27FC236}">
                <a16:creationId xmlns:a16="http://schemas.microsoft.com/office/drawing/2014/main" id="{96891E8D-6BA1-CAD4-84F8-92954FCB18B3}"/>
              </a:ext>
            </a:extLst>
          </p:cNvPr>
          <p:cNvSpPr txBox="1"/>
          <p:nvPr/>
        </p:nvSpPr>
        <p:spPr>
          <a:xfrm>
            <a:off x="959243" y="3534636"/>
            <a:ext cx="9860223" cy="2185214"/>
          </a:xfrm>
          <a:prstGeom prst="rect">
            <a:avLst/>
          </a:prstGeom>
          <a:noFill/>
        </p:spPr>
        <p:txBody>
          <a:bodyPr wrap="square">
            <a:spAutoFit/>
          </a:bodyPr>
          <a:lstStyle/>
          <a:p>
            <a:pPr marL="380990" marR="0" lvl="0" indent="-380990" algn="l" defTabSz="1219170" rtl="0" eaLnBrk="1" fontAlgn="auto" latinLnBrk="0" hangingPunct="1">
              <a:lnSpc>
                <a:spcPct val="100000"/>
              </a:lnSpc>
              <a:spcBef>
                <a:spcPts val="600"/>
              </a:spcBef>
              <a:spcAft>
                <a:spcPts val="600"/>
              </a:spcAft>
              <a:buClr>
                <a:srgbClr val="05416B"/>
              </a:buClr>
              <a:buSzTx/>
              <a:buFont typeface="Arial" panose="020B0604020202020204" pitchFamily="34" charset="0"/>
              <a:buChar char="•"/>
              <a:tabLst/>
              <a:defRPr/>
            </a:pPr>
            <a:r>
              <a:rPr kumimoji="0" lang="en-US" sz="16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Narrow"/>
              </a:rPr>
              <a:t>Adjudicated drug-related ILD/pneumonitis rates were similar to other mBC trials with T-DXd</a:t>
            </a:r>
            <a:r>
              <a:rPr kumimoji="0" lang="en-US" sz="1600" b="0" i="0" u="none" strike="noStrike" kern="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sym typeface="Arial Narrow"/>
              </a:rPr>
              <a:t>1,2</a:t>
            </a:r>
          </a:p>
          <a:p>
            <a:pPr marL="380990" marR="0" lvl="0" indent="-380990" algn="l" defTabSz="1219170" rtl="0" eaLnBrk="1" fontAlgn="auto" latinLnBrk="0" hangingPunct="1">
              <a:lnSpc>
                <a:spcPct val="100000"/>
              </a:lnSpc>
              <a:spcBef>
                <a:spcPts val="600"/>
              </a:spcBef>
              <a:spcAft>
                <a:spcPts val="600"/>
              </a:spcAft>
              <a:buClr>
                <a:srgbClr val="05416B"/>
              </a:buClr>
              <a:buSzTx/>
              <a:buFont typeface="Arial" panose="020B0604020202020204" pitchFamily="34" charset="0"/>
              <a:buChar char="•"/>
              <a:tabLst/>
              <a:defRPr/>
            </a:pPr>
            <a:r>
              <a:rPr kumimoji="0" lang="en-US" sz="16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Narrow"/>
              </a:rPr>
              <a:t>With longer treatment exposure and follow-up, the ILD/pneumonitis rate increased from 10.5% in the PFS interim analysis</a:t>
            </a:r>
            <a:r>
              <a:rPr kumimoji="0" lang="en-US" sz="1600" b="0" i="0" u="none" strike="noStrike" kern="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sym typeface="Arial Narrow"/>
              </a:rPr>
              <a:t>3</a:t>
            </a:r>
            <a:r>
              <a:rPr kumimoji="0" lang="en-US" sz="16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Narrow"/>
              </a:rPr>
              <a:t> to 15.2%</a:t>
            </a:r>
            <a:endParaRPr kumimoji="0" lang="en-US" sz="1600" b="0" i="0" u="none" strike="noStrike" kern="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sym typeface="Arial Narrow"/>
            </a:endParaRPr>
          </a:p>
          <a:p>
            <a:pPr marL="838190" marR="0" lvl="1" indent="-380990" algn="l" defTabSz="1219170" rtl="0" eaLnBrk="1" fontAlgn="auto" latinLnBrk="0" hangingPunct="1">
              <a:lnSpc>
                <a:spcPct val="100000"/>
              </a:lnSpc>
              <a:spcBef>
                <a:spcPts val="600"/>
              </a:spcBef>
              <a:spcAft>
                <a:spcPts val="600"/>
              </a:spcAft>
              <a:buClr>
                <a:srgbClr val="05416B"/>
              </a:buClr>
              <a:buSzTx/>
              <a:buFont typeface="Arial" panose="020B0604020202020204" pitchFamily="34" charset="0"/>
              <a:buChar char="•"/>
              <a:tabLst/>
              <a:defRPr/>
            </a:pPr>
            <a:r>
              <a:rPr kumimoji="0" lang="en-US" sz="16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Narrow"/>
              </a:rPr>
              <a:t>There were 4 additional grade 1, 8 additional grade 2, and no additional grade 3 events</a:t>
            </a:r>
          </a:p>
          <a:p>
            <a:pPr marL="380990" marR="0" lvl="0" indent="-380990" algn="l" defTabSz="1219170" rtl="0" eaLnBrk="1" fontAlgn="auto" latinLnBrk="0" hangingPunct="1">
              <a:lnSpc>
                <a:spcPct val="100000"/>
              </a:lnSpc>
              <a:spcBef>
                <a:spcPts val="600"/>
              </a:spcBef>
              <a:spcAft>
                <a:spcPts val="600"/>
              </a:spcAft>
              <a:buClr>
                <a:srgbClr val="05416B"/>
              </a:buClr>
              <a:buSzTx/>
              <a:buFont typeface="Arial" panose="020B0604020202020204" pitchFamily="34" charset="0"/>
              <a:buChar char="•"/>
              <a:tabLst/>
              <a:defRPr/>
            </a:pPr>
            <a:r>
              <a:rPr kumimoji="0" lang="en-US" sz="16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Narrow"/>
              </a:rPr>
              <a:t>The overall incidence of grade 3 events (0.8%) was the same as in the PFS interim analysis</a:t>
            </a:r>
            <a:r>
              <a:rPr kumimoji="0" lang="en-US" sz="1600" b="0" i="0" u="none" strike="noStrike" kern="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sym typeface="Arial Narrow"/>
              </a:rPr>
              <a:t>3</a:t>
            </a:r>
            <a:endParaRPr kumimoji="0" lang="en-US" sz="1600" b="0" i="0" u="none" strike="sng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Narrow"/>
            </a:endParaRPr>
          </a:p>
          <a:p>
            <a:pPr marL="380990" marR="0" lvl="0" indent="-380990" algn="l" defTabSz="1219170" rtl="0" eaLnBrk="1" fontAlgn="auto" latinLnBrk="0" hangingPunct="1">
              <a:lnSpc>
                <a:spcPct val="100000"/>
              </a:lnSpc>
              <a:spcBef>
                <a:spcPts val="600"/>
              </a:spcBef>
              <a:spcAft>
                <a:spcPts val="600"/>
              </a:spcAft>
              <a:buClr>
                <a:srgbClr val="05416B"/>
              </a:buClr>
              <a:buSzTx/>
              <a:buFont typeface="Arial" panose="020B0604020202020204" pitchFamily="34" charset="0"/>
              <a:buChar char="•"/>
              <a:tabLst/>
              <a:defRPr/>
            </a:pPr>
            <a:r>
              <a:rPr kumimoji="0" lang="en-US" sz="1600" b="0" i="0" u="none" strike="noStrike" kern="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Narrow"/>
              </a:rPr>
              <a:t>There were no adjudicated drug-related grade 4 or 5 events</a:t>
            </a:r>
          </a:p>
        </p:txBody>
      </p:sp>
      <p:sp>
        <p:nvSpPr>
          <p:cNvPr id="3" name="Rectangle 2">
            <a:extLst>
              <a:ext uri="{FF2B5EF4-FFF2-40B4-BE49-F238E27FC236}">
                <a16:creationId xmlns:a16="http://schemas.microsoft.com/office/drawing/2014/main" id="{C509EDED-8013-D245-5A28-37F58B99AD28}"/>
              </a:ext>
            </a:extLst>
          </p:cNvPr>
          <p:cNvSpPr/>
          <p:nvPr/>
        </p:nvSpPr>
        <p:spPr>
          <a:xfrm>
            <a:off x="7987852" y="1480768"/>
            <a:ext cx="3429233" cy="107879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sng" strike="noStrike" kern="1200" cap="none" spc="0" normalizeH="0" baseline="0" noProof="0">
              <a:ln>
                <a:noFill/>
              </a:ln>
              <a:solidFill>
                <a:srgbClr val="FFFFFF"/>
              </a:solidFill>
              <a:effectLst/>
              <a:uLnTx/>
              <a:uFillTx/>
              <a:latin typeface="Arial"/>
              <a:ea typeface="+mn-ea"/>
              <a:cs typeface="+mn-cs"/>
            </a:endParaRPr>
          </a:p>
        </p:txBody>
      </p:sp>
      <p:sp>
        <p:nvSpPr>
          <p:cNvPr id="6" name="TextBox 5">
            <a:extLst>
              <a:ext uri="{FF2B5EF4-FFF2-40B4-BE49-F238E27FC236}">
                <a16:creationId xmlns:a16="http://schemas.microsoft.com/office/drawing/2014/main" id="{5A905553-2E8F-9D0C-8745-DEFAE25AB8D5}"/>
              </a:ext>
            </a:extLst>
          </p:cNvPr>
          <p:cNvSpPr txBox="1"/>
          <p:nvPr/>
        </p:nvSpPr>
        <p:spPr>
          <a:xfrm>
            <a:off x="203200" y="6553200"/>
            <a:ext cx="7534435"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Hurvitz</a:t>
            </a: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Sa et al. SABCS 2022;Abstract GS2-02. </a:t>
            </a:r>
            <a:r>
              <a:rPr kumimoji="0" lang="en-US" sz="1600" b="0"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Hurvitz</a:t>
            </a: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SA et al. </a:t>
            </a:r>
            <a:r>
              <a:rPr kumimoji="0" lang="en-US" sz="1600" b="0" i="1"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Lancet </a:t>
            </a: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2023;401:105-17.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a:t>
            </a:r>
          </a:p>
        </p:txBody>
      </p:sp>
    </p:spTree>
    <p:extLst>
      <p:ext uri="{BB962C8B-B14F-4D97-AF65-F5344CB8AC3E}">
        <p14:creationId xmlns:p14="http://schemas.microsoft.com/office/powerpoint/2010/main" val="40149290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774D9DD4-0357-2949-B92B-B0E00E261657}"/>
              </a:ext>
            </a:extLst>
          </p:cNvPr>
          <p:cNvSpPr>
            <a:spLocks noGrp="1"/>
          </p:cNvSpPr>
          <p:nvPr>
            <p:ph type="ctrTitle"/>
          </p:nvPr>
        </p:nvSpPr>
        <p:spPr>
          <a:xfrm>
            <a:off x="479999" y="607309"/>
            <a:ext cx="11486715" cy="446204"/>
          </a:xfrm>
        </p:spPr>
        <p:txBody>
          <a:bodyPr/>
          <a:lstStyle/>
          <a:p>
            <a:r>
              <a:rPr lang="en-US" sz="2800" dirty="0">
                <a:solidFill>
                  <a:schemeClr val="tx1"/>
                </a:solidFill>
              </a:rPr>
              <a:t>DESTINY-Breast02</a:t>
            </a:r>
          </a:p>
        </p:txBody>
      </p:sp>
      <p:sp>
        <p:nvSpPr>
          <p:cNvPr id="4" name="Subtitle 3">
            <a:extLst>
              <a:ext uri="{FF2B5EF4-FFF2-40B4-BE49-F238E27FC236}">
                <a16:creationId xmlns:a16="http://schemas.microsoft.com/office/drawing/2014/main" id="{8CABB62F-CC59-7C4D-9942-14C0F638EAE1}"/>
              </a:ext>
            </a:extLst>
          </p:cNvPr>
          <p:cNvSpPr>
            <a:spLocks noGrp="1"/>
          </p:cNvSpPr>
          <p:nvPr>
            <p:ph type="subTitle" idx="2"/>
          </p:nvPr>
        </p:nvSpPr>
        <p:spPr>
          <a:xfrm>
            <a:off x="498801" y="920871"/>
            <a:ext cx="11213200" cy="450729"/>
          </a:xfrm>
        </p:spPr>
        <p:txBody>
          <a:bodyPr/>
          <a:lstStyle/>
          <a:p>
            <a:r>
              <a:rPr lang="en-US" sz="2400" dirty="0">
                <a:solidFill>
                  <a:schemeClr val="tx1"/>
                </a:solidFill>
              </a:rPr>
              <a:t>Randomized phase 3, open-label, multicenter study (NCT03523585)</a:t>
            </a:r>
          </a:p>
          <a:p>
            <a:endParaRPr lang="en-US" sz="2400" dirty="0">
              <a:solidFill>
                <a:schemeClr val="accent6">
                  <a:lumMod val="75000"/>
                </a:schemeClr>
              </a:solidFill>
            </a:endParaRPr>
          </a:p>
        </p:txBody>
      </p:sp>
      <p:sp>
        <p:nvSpPr>
          <p:cNvPr id="24" name="TextBox 23">
            <a:extLst>
              <a:ext uri="{FF2B5EF4-FFF2-40B4-BE49-F238E27FC236}">
                <a16:creationId xmlns:a16="http://schemas.microsoft.com/office/drawing/2014/main" id="{16A006B4-6CED-074D-88E4-5BFE52A4DC1A}"/>
              </a:ext>
            </a:extLst>
          </p:cNvPr>
          <p:cNvSpPr txBox="1"/>
          <p:nvPr/>
        </p:nvSpPr>
        <p:spPr>
          <a:xfrm>
            <a:off x="233017" y="5638800"/>
            <a:ext cx="11486715" cy="830997"/>
          </a:xfrm>
          <a:prstGeom prst="rect">
            <a:avLst/>
          </a:prstGeom>
          <a:noFill/>
        </p:spPr>
        <p:txBody>
          <a:bodyPr wrap="square"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BICR, blinded independent central review; CBR, clinical benefit rate; DoR, duration of response; HER2, human epidermal growth factor receptor 2; IHC, immunohistochemistry; ISH, in situ hybridization; mRECIST, modified Response Evaluation Criteria in Solid Tumors version 1.1; ORR, objective response rate; OS, overall survival; PFS, progression-free survival; PFS2; progression-free survival on the next line of therapy</a:t>
            </a:r>
            <a:r>
              <a:rPr kumimoji="0" lang="en-GB"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Q3W, every 3 weeks; R, randomization, T-DM1, t</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Narrow"/>
              </a:rPr>
              <a:t>rastuzumab emtansine; </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T-DXd, </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Narrow"/>
              </a:rPr>
              <a:t>trastuzumab deruxtecan; TPC, treatment of physician’s choice.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Patients with clinically inactive brain metastases and patients with treated brain metastases that were no longer symptomatic and who require no treatment with corticosteroids or anticonvulsants could be included. </a:t>
            </a:r>
            <a:r>
              <a:rPr kumimoji="0" lang="en-GB" sz="800" b="0" i="0" u="none" strike="noStrike" kern="1200" cap="none" spc="0" normalizeH="0" baseline="30000" noProof="0" dirty="0" err="1">
                <a:ln>
                  <a:noFill/>
                </a:ln>
                <a:solidFill>
                  <a:prstClr val="black"/>
                </a:solidFill>
                <a:effectLst/>
                <a:uLnTx/>
                <a:uFillTx/>
                <a:latin typeface="Arial" panose="020B0604020202020204" pitchFamily="34" charset="0"/>
                <a:ea typeface="+mn-ea"/>
                <a:cs typeface="Arial" panose="020B0604020202020204" pitchFamily="34" charset="0"/>
              </a:rPr>
              <a:t>b</a:t>
            </a:r>
            <a:r>
              <a:rPr kumimoji="0" lang="en-GB" sz="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BICR</a:t>
            </a:r>
            <a:r>
              <a:rPr kumimoji="0" lang="en-GB"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assessed per mRECIST 1.1. </a:t>
            </a:r>
            <a:br>
              <a:rPr kumimoji="0" lang="en-GB"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br>
            <a:r>
              <a:rPr kumimoji="0" lang="en-GB" sz="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c</a:t>
            </a:r>
            <a:r>
              <a:rPr kumimoji="0" lang="en-GB"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PFS2 was defined as the time from date of randomization to the first documented progression on the next line of therapy or death due to any cause, whichever came first. </a:t>
            </a:r>
            <a:r>
              <a:rPr kumimoji="0" lang="en-US" sz="800" b="0" i="0" u="none" strike="noStrike" kern="1200" cap="none" spc="0" normalizeH="0" baseline="30000" noProof="0" dirty="0" err="1">
                <a:ln>
                  <a:noFill/>
                </a:ln>
                <a:solidFill>
                  <a:prstClr val="black"/>
                </a:solidFill>
                <a:effectLst/>
                <a:uLnTx/>
                <a:uFillTx/>
                <a:latin typeface="Arial" panose="020B0604020202020204" pitchFamily="34" charset="0"/>
                <a:ea typeface="+mn-ea"/>
                <a:cs typeface="Arial" panose="020B0604020202020204" pitchFamily="34" charset="0"/>
              </a:rPr>
              <a:t>d</a:t>
            </a:r>
            <a:r>
              <a:rPr kumimoji="0" lang="en-US" sz="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Duration</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of follow up is defined as study duration = the date last known alive minus date of randomization plus 1.</a:t>
            </a:r>
          </a:p>
        </p:txBody>
      </p:sp>
      <p:sp>
        <p:nvSpPr>
          <p:cNvPr id="16" name="TextBox 15">
            <a:extLst>
              <a:ext uri="{FF2B5EF4-FFF2-40B4-BE49-F238E27FC236}">
                <a16:creationId xmlns:a16="http://schemas.microsoft.com/office/drawing/2014/main" id="{99D83670-9AF4-454E-ACAC-C6182D1930FF}"/>
              </a:ext>
            </a:extLst>
          </p:cNvPr>
          <p:cNvSpPr txBox="1"/>
          <p:nvPr/>
        </p:nvSpPr>
        <p:spPr>
          <a:xfrm>
            <a:off x="613658" y="4545997"/>
            <a:ext cx="5515051" cy="692497"/>
          </a:xfrm>
          <a:prstGeom prst="rect">
            <a:avLst/>
          </a:prstGeom>
          <a:noFill/>
        </p:spPr>
        <p:txBody>
          <a:bodyPr wrap="square">
            <a:spAutoFit/>
          </a:bodyPr>
          <a:lstStyle/>
          <a:p>
            <a:pPr marL="0" marR="0" lvl="0" indent="0" algn="l" defTabSz="914354" rtl="0" eaLnBrk="1" fontAlgn="base" latinLnBrk="0" hangingPunct="1">
              <a:lnSpc>
                <a:spcPct val="100000"/>
              </a:lnSpc>
              <a:spcBef>
                <a:spcPct val="0"/>
              </a:spcBef>
              <a:spcAft>
                <a:spcPct val="0"/>
              </a:spcAft>
              <a:buClrTx/>
              <a:buSzTx/>
              <a:buFontTx/>
              <a:buNone/>
              <a:tabLst/>
              <a:defRPr/>
            </a:pPr>
            <a:r>
              <a:rPr kumimoji="0" lang="en-US" sz="1300" b="0" i="0" u="none" strike="noStrike" kern="1200" cap="none" spc="0" normalizeH="0" baseline="0" noProof="0" dirty="0">
                <a:ln>
                  <a:noFill/>
                </a:ln>
                <a:solidFill>
                  <a:srgbClr val="0070C0"/>
                </a:solidFill>
                <a:effectLst/>
                <a:uLnTx/>
                <a:uFillTx/>
                <a:latin typeface="Arial" panose="020B0604020202020204" pitchFamily="34" charset="0"/>
                <a:ea typeface="+mn-ea"/>
                <a:cs typeface="Arial" panose="020B0604020202020204" pitchFamily="34" charset="0"/>
              </a:rPr>
              <a:t>At data cutoff (June 30, 2022), the median duration of follow-</a:t>
            </a:r>
            <a:r>
              <a:rPr kumimoji="0" lang="en-US" sz="1300" b="0" i="0" u="none" strike="noStrike" kern="1200" cap="none" spc="0" normalizeH="0" baseline="0" noProof="0" dirty="0" err="1">
                <a:ln>
                  <a:noFill/>
                </a:ln>
                <a:solidFill>
                  <a:srgbClr val="0070C0"/>
                </a:solidFill>
                <a:effectLst/>
                <a:uLnTx/>
                <a:uFillTx/>
                <a:latin typeface="Arial" panose="020B0604020202020204" pitchFamily="34" charset="0"/>
                <a:ea typeface="+mn-ea"/>
                <a:cs typeface="Arial" panose="020B0604020202020204" pitchFamily="34" charset="0"/>
              </a:rPr>
              <a:t>up</a:t>
            </a:r>
            <a:r>
              <a:rPr kumimoji="0" lang="en-US" sz="1300" b="0" i="0" u="none" strike="noStrike" kern="1200" cap="none" spc="0" normalizeH="0" baseline="30000" noProof="0" dirty="0" err="1">
                <a:ln>
                  <a:noFill/>
                </a:ln>
                <a:solidFill>
                  <a:srgbClr val="0070C0"/>
                </a:solidFill>
                <a:effectLst/>
                <a:uLnTx/>
                <a:uFillTx/>
                <a:latin typeface="Arial" panose="020B0604020202020204" pitchFamily="34" charset="0"/>
                <a:ea typeface="+mn-ea"/>
                <a:cs typeface="Arial" panose="020B0604020202020204" pitchFamily="34" charset="0"/>
              </a:rPr>
              <a:t>d</a:t>
            </a:r>
            <a:r>
              <a:rPr kumimoji="0" lang="en-US" sz="1300" b="0" i="0" u="none" strike="noStrike" kern="1200" cap="none" spc="0" normalizeH="0" baseline="0" noProof="0" dirty="0">
                <a:ln>
                  <a:noFill/>
                </a:ln>
                <a:solidFill>
                  <a:srgbClr val="0070C0"/>
                </a:solidFill>
                <a:effectLst/>
                <a:uLnTx/>
                <a:uFillTx/>
                <a:latin typeface="Arial" panose="020B0604020202020204" pitchFamily="34" charset="0"/>
                <a:ea typeface="+mn-ea"/>
                <a:cs typeface="Arial" panose="020B0604020202020204" pitchFamily="34" charset="0"/>
              </a:rPr>
              <a:t> was:</a:t>
            </a:r>
          </a:p>
          <a:p>
            <a:pPr marL="171450" marR="0" lvl="0" indent="-171450" algn="l" defTabSz="914354"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1300" b="1" i="0" u="none" strike="noStrike" kern="1200" cap="none" spc="0" normalizeH="0" baseline="0" noProof="0" dirty="0">
                <a:ln>
                  <a:noFill/>
                </a:ln>
                <a:solidFill>
                  <a:srgbClr val="0070C0"/>
                </a:solidFill>
                <a:effectLst/>
                <a:uLnTx/>
                <a:uFillTx/>
                <a:latin typeface="Arial" panose="020B0604020202020204" pitchFamily="34" charset="0"/>
                <a:ea typeface="+mn-ea"/>
                <a:cs typeface="Arial" panose="020B0604020202020204" pitchFamily="34" charset="0"/>
              </a:rPr>
              <a:t>21.5 months </a:t>
            </a:r>
            <a:r>
              <a:rPr kumimoji="0" lang="en-US" sz="1300" b="0" i="0" u="none" strike="noStrike" kern="1200" cap="none" spc="0" normalizeH="0" baseline="0" noProof="0" dirty="0">
                <a:ln>
                  <a:noFill/>
                </a:ln>
                <a:solidFill>
                  <a:srgbClr val="0070C0"/>
                </a:solidFill>
                <a:effectLst/>
                <a:uLnTx/>
                <a:uFillTx/>
                <a:latin typeface="Arial" panose="020B0604020202020204" pitchFamily="34" charset="0"/>
                <a:ea typeface="+mn-ea"/>
                <a:cs typeface="Arial" panose="020B0604020202020204" pitchFamily="34" charset="0"/>
              </a:rPr>
              <a:t>(range, 0.1-45.6 months) in the T-DXd arm</a:t>
            </a:r>
          </a:p>
          <a:p>
            <a:pPr marL="171450" marR="0" lvl="0" indent="-171450" algn="l" defTabSz="914354"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1300" b="1" i="0" u="none" strike="noStrike" kern="1200" cap="none" spc="0" normalizeH="0" baseline="0" noProof="0" dirty="0">
                <a:ln>
                  <a:noFill/>
                </a:ln>
                <a:solidFill>
                  <a:srgbClr val="0070C0"/>
                </a:solidFill>
                <a:effectLst/>
                <a:uLnTx/>
                <a:uFillTx/>
                <a:latin typeface="Arial" panose="020B0604020202020204" pitchFamily="34" charset="0"/>
                <a:ea typeface="+mn-ea"/>
                <a:cs typeface="Arial" panose="020B0604020202020204" pitchFamily="34" charset="0"/>
              </a:rPr>
              <a:t>18.6 months </a:t>
            </a:r>
            <a:r>
              <a:rPr kumimoji="0" lang="en-US" sz="1300" b="0" i="0" u="none" strike="noStrike" kern="1200" cap="none" spc="0" normalizeH="0" baseline="0" noProof="0" dirty="0">
                <a:ln>
                  <a:noFill/>
                </a:ln>
                <a:solidFill>
                  <a:srgbClr val="0070C0"/>
                </a:solidFill>
                <a:effectLst/>
                <a:uLnTx/>
                <a:uFillTx/>
                <a:latin typeface="Arial" panose="020B0604020202020204" pitchFamily="34" charset="0"/>
                <a:ea typeface="+mn-ea"/>
                <a:cs typeface="Arial" panose="020B0604020202020204" pitchFamily="34" charset="0"/>
              </a:rPr>
              <a:t>(range, 0-45.7 months) in the TPC arm</a:t>
            </a:r>
            <a:endParaRPr kumimoji="0" lang="en-US" sz="1300" b="0" i="0" u="none" strike="sngStrike" kern="1200" cap="none" spc="0" normalizeH="0" baseline="0" noProof="0" dirty="0">
              <a:ln>
                <a:noFill/>
              </a:ln>
              <a:solidFill>
                <a:srgbClr val="0070C0"/>
              </a:solidFill>
              <a:effectLst/>
              <a:uLnTx/>
              <a:uFillTx/>
              <a:latin typeface="Arial" panose="020B0604020202020204" pitchFamily="34" charset="0"/>
              <a:ea typeface="+mn-ea"/>
              <a:cs typeface="Arial" panose="020B0604020202020204" pitchFamily="34" charset="0"/>
            </a:endParaRPr>
          </a:p>
        </p:txBody>
      </p:sp>
      <p:sp>
        <p:nvSpPr>
          <p:cNvPr id="25" name="Rectangle 24">
            <a:extLst>
              <a:ext uri="{FF2B5EF4-FFF2-40B4-BE49-F238E27FC236}">
                <a16:creationId xmlns:a16="http://schemas.microsoft.com/office/drawing/2014/main" id="{1C5F4546-8A07-47C7-BE3D-F59B1F285AFB}"/>
              </a:ext>
            </a:extLst>
          </p:cNvPr>
          <p:cNvSpPr/>
          <p:nvPr/>
        </p:nvSpPr>
        <p:spPr>
          <a:xfrm flipV="1">
            <a:off x="691596" y="368615"/>
            <a:ext cx="11332763" cy="45719"/>
          </a:xfrm>
          <a:prstGeom prst="rect">
            <a:avLst/>
          </a:prstGeom>
          <a:solidFill>
            <a:srgbClr val="0029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Tahoma"/>
              <a:ea typeface="+mn-ea"/>
              <a:cs typeface="+mn-cs"/>
            </a:endParaRPr>
          </a:p>
        </p:txBody>
      </p:sp>
      <p:grpSp>
        <p:nvGrpSpPr>
          <p:cNvPr id="37" name="Group 36">
            <a:extLst>
              <a:ext uri="{FF2B5EF4-FFF2-40B4-BE49-F238E27FC236}">
                <a16:creationId xmlns:a16="http://schemas.microsoft.com/office/drawing/2014/main" id="{B1674D5B-42ED-A17B-1A4F-D5E483FBBE41}"/>
              </a:ext>
            </a:extLst>
          </p:cNvPr>
          <p:cNvGrpSpPr/>
          <p:nvPr/>
        </p:nvGrpSpPr>
        <p:grpSpPr>
          <a:xfrm>
            <a:off x="6290897" y="4314746"/>
            <a:ext cx="5225835" cy="1113065"/>
            <a:chOff x="6292727" y="4361234"/>
            <a:chExt cx="5225835" cy="1185388"/>
          </a:xfrm>
        </p:grpSpPr>
        <p:sp>
          <p:nvSpPr>
            <p:cNvPr id="10" name="TextBox 9">
              <a:extLst>
                <a:ext uri="{FF2B5EF4-FFF2-40B4-BE49-F238E27FC236}">
                  <a16:creationId xmlns:a16="http://schemas.microsoft.com/office/drawing/2014/main" id="{9F8A5323-F51E-5297-AD62-A11F5A8A987A}"/>
                </a:ext>
              </a:extLst>
            </p:cNvPr>
            <p:cNvSpPr txBox="1"/>
            <p:nvPr/>
          </p:nvSpPr>
          <p:spPr>
            <a:xfrm>
              <a:off x="6292728" y="4361234"/>
              <a:ext cx="5225834" cy="276999"/>
            </a:xfrm>
            <a:prstGeom prst="rect">
              <a:avLst/>
            </a:prstGeom>
            <a:solidFill>
              <a:schemeClr val="tx1"/>
            </a:solidFill>
            <a:ln>
              <a:solidFill>
                <a:schemeClr val="accent6">
                  <a:lumMod val="75000"/>
                </a:schemeClr>
              </a:solidFill>
            </a:ln>
          </p:spPr>
          <p:style>
            <a:lnRef idx="2">
              <a:schemeClr val="accent2"/>
            </a:lnRef>
            <a:fillRef idx="1">
              <a:schemeClr val="lt1"/>
            </a:fillRef>
            <a:effectRef idx="0">
              <a:schemeClr val="accent2"/>
            </a:effectRef>
            <a:fontRef idx="minor">
              <a:schemeClr val="dk1"/>
            </a:fontRef>
          </p:style>
          <p:txBody>
            <a:bodyPr wrap="square">
              <a:spAutoFit/>
            </a:bodyPr>
            <a:lstStyle/>
            <a:p>
              <a:pPr marL="0" marR="0" lvl="0" indent="0" algn="ctr" defTabSz="914354"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rPr>
                <a:t>Protocol-prespecified statistical analysis plan</a:t>
              </a:r>
            </a:p>
          </p:txBody>
        </p:sp>
        <p:sp>
          <p:nvSpPr>
            <p:cNvPr id="35" name="Rectangle 34">
              <a:extLst>
                <a:ext uri="{FF2B5EF4-FFF2-40B4-BE49-F238E27FC236}">
                  <a16:creationId xmlns:a16="http://schemas.microsoft.com/office/drawing/2014/main" id="{18E0CC08-B960-5F6A-A33A-B8C160198AFD}"/>
                </a:ext>
              </a:extLst>
            </p:cNvPr>
            <p:cNvSpPr/>
            <p:nvPr/>
          </p:nvSpPr>
          <p:spPr>
            <a:xfrm>
              <a:off x="6292727" y="4643949"/>
              <a:ext cx="5225834" cy="902673"/>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marR="0" lvl="2"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05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Primary analysis planned for ~372 BICR PFS events observed or 18 months from the last patient randomized, whichever came first</a:t>
              </a:r>
            </a:p>
            <a:p>
              <a:pPr marL="171450" marR="0" lvl="2"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GB" sz="105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Group sequential testing was used to compare OS between treatment groups hierarchically, provided PFS was significant</a:t>
              </a:r>
            </a:p>
          </p:txBody>
        </p:sp>
      </p:grpSp>
      <p:sp>
        <p:nvSpPr>
          <p:cNvPr id="28" name="Subtitle 2">
            <a:extLst>
              <a:ext uri="{FF2B5EF4-FFF2-40B4-BE49-F238E27FC236}">
                <a16:creationId xmlns:a16="http://schemas.microsoft.com/office/drawing/2014/main" id="{9C7FDF18-5DF2-8943-B989-48C332DFA9C8}"/>
              </a:ext>
            </a:extLst>
          </p:cNvPr>
          <p:cNvSpPr txBox="1">
            <a:spLocks/>
          </p:cNvSpPr>
          <p:nvPr/>
        </p:nvSpPr>
        <p:spPr>
          <a:xfrm>
            <a:off x="666167" y="1835849"/>
            <a:ext cx="4251067" cy="1334733"/>
          </a:xfrm>
          <a:prstGeom prst="rect">
            <a:avLst/>
          </a:prstGeom>
          <a:solidFill>
            <a:schemeClr val="tx2">
              <a:lumMod val="20000"/>
              <a:lumOff val="80000"/>
            </a:schemeClr>
          </a:solidFill>
          <a:ln w="31750">
            <a:noFill/>
          </a:ln>
        </p:spPr>
        <p:txBody>
          <a:bodyPr anchor="ctr">
            <a:noAutofit/>
          </a:bodyPr>
          <a:lstStyle>
            <a:lvl1pPr marL="342900" marR="0" indent="-34290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1pPr>
            <a:lvl2pPr marL="342900" marR="0" indent="-3810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2pPr>
            <a:lvl3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3pPr>
            <a:lvl4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4pPr>
            <a:lvl5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5pPr>
            <a:lvl6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6pPr>
            <a:lvl7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7pPr>
            <a:lvl8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8pPr>
            <a:lvl9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9pPr>
          </a:lstStyle>
          <a:p>
            <a:pPr marL="0" marR="0" lvl="0" indent="0" algn="l" defTabSz="1625519" rtl="0" eaLnBrk="1" fontAlgn="auto" latinLnBrk="0" hangingPunct="1">
              <a:lnSpc>
                <a:spcPct val="100000"/>
              </a:lnSpc>
              <a:spcBef>
                <a:spcPts val="800"/>
              </a:spcBef>
              <a:spcAft>
                <a:spcPts val="0"/>
              </a:spcAft>
              <a:buClrTx/>
              <a:buSzTx/>
              <a:buFontTx/>
              <a:buNone/>
              <a:tabLst/>
              <a:defRPr/>
            </a:pPr>
            <a:r>
              <a:rPr kumimoji="0" lang="en-GB" sz="1400" b="1" i="0" u="none" strike="noStrike" kern="0" cap="none" spc="0" normalizeH="0" baseline="0" noProof="0" dirty="0">
                <a:ln>
                  <a:noFill/>
                </a:ln>
                <a:solidFill>
                  <a:srgbClr val="0070C0"/>
                </a:solidFill>
                <a:effectLst/>
                <a:uLnTx/>
                <a:uFillTx/>
                <a:latin typeface="Arial" panose="020B0604020202020204" pitchFamily="34" charset="0"/>
                <a:cs typeface="Arial" panose="020B0604020202020204" pitchFamily="34" charset="0"/>
                <a:sym typeface="Calibri"/>
              </a:rPr>
              <a:t>Key eligibility </a:t>
            </a:r>
            <a:r>
              <a:rPr kumimoji="0" lang="en-GB" sz="1400" b="1" i="0" u="none" strike="noStrike" kern="0" cap="none" spc="0" normalizeH="0" baseline="0" noProof="0" dirty="0" err="1">
                <a:ln>
                  <a:noFill/>
                </a:ln>
                <a:solidFill>
                  <a:srgbClr val="0070C0"/>
                </a:solidFill>
                <a:effectLst/>
                <a:uLnTx/>
                <a:uFillTx/>
                <a:latin typeface="Arial" panose="020B0604020202020204" pitchFamily="34" charset="0"/>
                <a:cs typeface="Arial" panose="020B0604020202020204" pitchFamily="34" charset="0"/>
                <a:sym typeface="Calibri"/>
              </a:rPr>
              <a:t>criteria</a:t>
            </a:r>
            <a:r>
              <a:rPr kumimoji="0" lang="en-GB" sz="1400" b="1" i="0" u="none" strike="noStrike" kern="0" cap="none" spc="0" normalizeH="0" baseline="30000" noProof="0" dirty="0" err="1">
                <a:ln>
                  <a:noFill/>
                </a:ln>
                <a:solidFill>
                  <a:srgbClr val="0070C0"/>
                </a:solidFill>
                <a:effectLst/>
                <a:uLnTx/>
                <a:uFillTx/>
                <a:latin typeface="Arial" panose="020B0604020202020204" pitchFamily="34" charset="0"/>
                <a:cs typeface="Arial" panose="020B0604020202020204" pitchFamily="34" charset="0"/>
                <a:sym typeface="Calibri"/>
              </a:rPr>
              <a:t>a</a:t>
            </a:r>
            <a:endParaRPr kumimoji="0" lang="en-GB" sz="1400" b="1" i="0" u="none" strike="noStrike" kern="0" cap="none" spc="0" normalizeH="0" baseline="30000" noProof="0" dirty="0">
              <a:ln>
                <a:noFill/>
              </a:ln>
              <a:solidFill>
                <a:srgbClr val="0070C0"/>
              </a:solidFill>
              <a:effectLst/>
              <a:uLnTx/>
              <a:uFillTx/>
              <a:latin typeface="Arial" panose="020B0604020202020204" pitchFamily="34" charset="0"/>
              <a:cs typeface="Arial" panose="020B0604020202020204" pitchFamily="34" charset="0"/>
              <a:sym typeface="Calibri"/>
            </a:endParaRPr>
          </a:p>
          <a:p>
            <a:pPr marL="285750" marR="0" lvl="0" indent="-285750" algn="l" defTabSz="1625519" rtl="0" eaLnBrk="1" fontAlgn="auto" latinLnBrk="0" hangingPunct="1">
              <a:lnSpc>
                <a:spcPct val="100000"/>
              </a:lnSpc>
              <a:spcBef>
                <a:spcPts val="0"/>
              </a:spcBef>
              <a:spcAft>
                <a:spcPts val="0"/>
              </a:spcAft>
              <a:buClr>
                <a:srgbClr val="0070C0"/>
              </a:buClr>
              <a:buSzTx/>
              <a:buFont typeface="Arial" panose="020B0604020202020204" pitchFamily="34" charset="0"/>
              <a:buChar char="•"/>
              <a:tabLst/>
              <a:defRPr/>
            </a:pPr>
            <a:r>
              <a:rPr kumimoji="0" lang="en-GB"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Calibri"/>
              </a:rPr>
              <a:t>Centrally confirmed HER2-positive (</a:t>
            </a:r>
            <a:r>
              <a:rPr kumimoji="0" lang="en-US" sz="1200" b="0" i="0"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Calibri"/>
              </a:rPr>
              <a:t>IHC 3+ or IHC 2+/ISH+)</a:t>
            </a:r>
            <a:r>
              <a:rPr kumimoji="0" lang="en-GB" sz="1200" b="0" i="0" u="none" strike="noStrike" kern="0" cap="none" spc="0" normalizeH="0" baseline="30000" noProof="0" dirty="0">
                <a:ln>
                  <a:noFill/>
                </a:ln>
                <a:solidFill>
                  <a:prstClr val="black"/>
                </a:solidFill>
                <a:effectLst/>
                <a:uLnTx/>
                <a:uFillTx/>
                <a:latin typeface="Arial" panose="020B0604020202020204" pitchFamily="34" charset="0"/>
                <a:cs typeface="Arial" panose="020B0604020202020204" pitchFamily="34" charset="0"/>
                <a:sym typeface="Calibri"/>
              </a:rPr>
              <a:t> </a:t>
            </a:r>
            <a:r>
              <a:rPr kumimoji="0" lang="en-GB"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Calibri"/>
              </a:rPr>
              <a:t>unresectable or metastatic breast cancer </a:t>
            </a:r>
          </a:p>
          <a:p>
            <a:pPr marL="285750" marR="0" lvl="0" indent="-285750" algn="l" defTabSz="1625519" rtl="0" eaLnBrk="1" fontAlgn="auto" latinLnBrk="0" hangingPunct="1">
              <a:lnSpc>
                <a:spcPct val="100000"/>
              </a:lnSpc>
              <a:spcBef>
                <a:spcPts val="0"/>
              </a:spcBef>
              <a:spcAft>
                <a:spcPts val="0"/>
              </a:spcAft>
              <a:buClr>
                <a:srgbClr val="0070C0"/>
              </a:buClr>
              <a:buSzTx/>
              <a:buFont typeface="Arial" panose="020B0604020202020204" pitchFamily="34" charset="0"/>
              <a:buChar char="•"/>
              <a:tabLst/>
              <a:defRPr/>
            </a:pPr>
            <a:r>
              <a:rPr kumimoji="0" lang="en-GB"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Calibri"/>
              </a:rPr>
              <a:t>Documented radiographic progression after most recent treatment</a:t>
            </a:r>
          </a:p>
          <a:p>
            <a:pPr marL="285750" marR="0" lvl="0" indent="-285750" algn="l" defTabSz="1625519" rtl="0" eaLnBrk="1" fontAlgn="auto" latinLnBrk="0" hangingPunct="1">
              <a:lnSpc>
                <a:spcPct val="100000"/>
              </a:lnSpc>
              <a:spcBef>
                <a:spcPts val="0"/>
              </a:spcBef>
              <a:spcAft>
                <a:spcPts val="0"/>
              </a:spcAft>
              <a:buClr>
                <a:srgbClr val="0070C0"/>
              </a:buClr>
              <a:buSzTx/>
              <a:buFont typeface="Arial" panose="020B0604020202020204" pitchFamily="34" charset="0"/>
              <a:buChar char="•"/>
              <a:tabLst/>
              <a:defRPr/>
            </a:pPr>
            <a:r>
              <a:rPr kumimoji="0" lang="en-GB"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Calibri"/>
              </a:rPr>
              <a:t>Previously treated with T-DM1</a:t>
            </a:r>
            <a:endParaRPr kumimoji="0" lang="en-US" sz="1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alibri"/>
            </a:endParaRPr>
          </a:p>
        </p:txBody>
      </p:sp>
      <p:cxnSp>
        <p:nvCxnSpPr>
          <p:cNvPr id="18" name="Straight Connector 17">
            <a:extLst>
              <a:ext uri="{FF2B5EF4-FFF2-40B4-BE49-F238E27FC236}">
                <a16:creationId xmlns:a16="http://schemas.microsoft.com/office/drawing/2014/main" id="{44F11091-0809-9140-AE1F-CA92987BDB83}"/>
              </a:ext>
            </a:extLst>
          </p:cNvPr>
          <p:cNvCxnSpPr>
            <a:cxnSpLocks/>
          </p:cNvCxnSpPr>
          <p:nvPr/>
        </p:nvCxnSpPr>
        <p:spPr>
          <a:xfrm>
            <a:off x="5643747" y="1873574"/>
            <a:ext cx="0" cy="1548855"/>
          </a:xfrm>
          <a:prstGeom prst="line">
            <a:avLst/>
          </a:prstGeom>
          <a:noFill/>
          <a:ln w="22225" cap="flat" cmpd="sng" algn="ctr">
            <a:solidFill>
              <a:srgbClr val="000000"/>
            </a:solidFill>
            <a:prstDash val="solid"/>
          </a:ln>
          <a:effectLst/>
        </p:spPr>
      </p:cxnSp>
      <p:cxnSp>
        <p:nvCxnSpPr>
          <p:cNvPr id="19" name="Straight Arrow Connector 18">
            <a:extLst>
              <a:ext uri="{FF2B5EF4-FFF2-40B4-BE49-F238E27FC236}">
                <a16:creationId xmlns:a16="http://schemas.microsoft.com/office/drawing/2014/main" id="{8A3CC4FD-EB10-9D4E-9614-0E7E65C53A68}"/>
              </a:ext>
            </a:extLst>
          </p:cNvPr>
          <p:cNvCxnSpPr>
            <a:cxnSpLocks/>
          </p:cNvCxnSpPr>
          <p:nvPr/>
        </p:nvCxnSpPr>
        <p:spPr>
          <a:xfrm>
            <a:off x="5643746" y="3411455"/>
            <a:ext cx="651754" cy="1"/>
          </a:xfrm>
          <a:prstGeom prst="straightConnector1">
            <a:avLst/>
          </a:prstGeom>
          <a:noFill/>
          <a:ln w="22225" cap="flat" cmpd="sng" algn="ctr">
            <a:solidFill>
              <a:srgbClr val="000000"/>
            </a:solidFill>
            <a:prstDash val="solid"/>
            <a:tailEnd type="triangle"/>
          </a:ln>
          <a:effectLst/>
        </p:spPr>
      </p:cxnSp>
      <p:cxnSp>
        <p:nvCxnSpPr>
          <p:cNvPr id="20" name="Straight Arrow Connector 19">
            <a:extLst>
              <a:ext uri="{FF2B5EF4-FFF2-40B4-BE49-F238E27FC236}">
                <a16:creationId xmlns:a16="http://schemas.microsoft.com/office/drawing/2014/main" id="{862195E0-3576-7F48-9BB1-52A90B27AD2D}"/>
              </a:ext>
            </a:extLst>
          </p:cNvPr>
          <p:cNvCxnSpPr>
            <a:cxnSpLocks/>
          </p:cNvCxnSpPr>
          <p:nvPr/>
        </p:nvCxnSpPr>
        <p:spPr>
          <a:xfrm>
            <a:off x="5643747" y="1883376"/>
            <a:ext cx="651754" cy="0"/>
          </a:xfrm>
          <a:prstGeom prst="straightConnector1">
            <a:avLst/>
          </a:prstGeom>
          <a:noFill/>
          <a:ln w="22225" cap="flat" cmpd="sng" algn="ctr">
            <a:solidFill>
              <a:srgbClr val="000000"/>
            </a:solidFill>
            <a:prstDash val="solid"/>
            <a:tailEnd type="triangle"/>
          </a:ln>
          <a:effectLst/>
        </p:spPr>
      </p:cxnSp>
      <p:sp>
        <p:nvSpPr>
          <p:cNvPr id="21" name="Oval 20">
            <a:extLst>
              <a:ext uri="{FF2B5EF4-FFF2-40B4-BE49-F238E27FC236}">
                <a16:creationId xmlns:a16="http://schemas.microsoft.com/office/drawing/2014/main" id="{62A10A69-A2C8-C645-BD82-A7936ECD6F00}"/>
              </a:ext>
            </a:extLst>
          </p:cNvPr>
          <p:cNvSpPr/>
          <p:nvPr/>
        </p:nvSpPr>
        <p:spPr>
          <a:xfrm>
            <a:off x="5191812" y="2209200"/>
            <a:ext cx="936897" cy="892277"/>
          </a:xfrm>
          <a:prstGeom prst="ellipse">
            <a:avLst/>
          </a:prstGeom>
          <a:solidFill>
            <a:schemeClr val="tx1"/>
          </a:solidFill>
          <a:ln w="25400" cap="flat" cmpd="sng" algn="ctr">
            <a:noFill/>
            <a:prstDash val="solid"/>
          </a:ln>
          <a:effectLst/>
        </p:spPr>
        <p:txBody>
          <a:bodyPr lIns="48000" tIns="48000" rIns="48000" bIns="48000" rtlCol="0" anchor="ctr"/>
          <a:lstStyle/>
          <a:p>
            <a:pPr marL="0" marR="0" lvl="0" indent="0" algn="ctr" defTabSz="914354"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a:ea typeface="+mn-ea"/>
                <a:cs typeface="+mn-cs"/>
              </a:rPr>
              <a:t>R</a:t>
            </a:r>
          </a:p>
          <a:p>
            <a:pPr marL="0" marR="0" lvl="0" indent="0" algn="ctr" defTabSz="914354" rtl="0" eaLnBrk="1" fontAlgn="base" latinLnBrk="0" hangingPunct="1">
              <a:lnSpc>
                <a:spcPct val="100000"/>
              </a:lnSpc>
              <a:spcBef>
                <a:spcPct val="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a:ea typeface="+mn-ea"/>
                <a:cs typeface="+mn-cs"/>
              </a:rPr>
              <a:t>2:1</a:t>
            </a:r>
          </a:p>
        </p:txBody>
      </p:sp>
      <p:sp>
        <p:nvSpPr>
          <p:cNvPr id="22" name="Rectangle 21">
            <a:extLst>
              <a:ext uri="{FF2B5EF4-FFF2-40B4-BE49-F238E27FC236}">
                <a16:creationId xmlns:a16="http://schemas.microsoft.com/office/drawing/2014/main" id="{025B87AD-058B-DE49-A6EA-B699602755C8}"/>
              </a:ext>
            </a:extLst>
          </p:cNvPr>
          <p:cNvSpPr/>
          <p:nvPr/>
        </p:nvSpPr>
        <p:spPr>
          <a:xfrm>
            <a:off x="6301806" y="1557860"/>
            <a:ext cx="2724465" cy="740526"/>
          </a:xfrm>
          <a:prstGeom prst="rect">
            <a:avLst/>
          </a:prstGeom>
          <a:solidFill>
            <a:srgbClr val="002985"/>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1" i="0" u="none" strike="noStrike" kern="1200" cap="none" spc="0" normalizeH="0" baseline="0" noProof="0" dirty="0">
                <a:ln>
                  <a:noFill/>
                </a:ln>
                <a:solidFill>
                  <a:prstClr val="white"/>
                </a:solidFill>
                <a:effectLst/>
                <a:uLnTx/>
                <a:uFillTx/>
                <a:latin typeface="Arial" panose="020B0604020202020204" pitchFamily="34" charset="0"/>
                <a:ea typeface="Meiryo UI" pitchFamily="50" charset="-128"/>
                <a:cs typeface="Arial" panose="020B0604020202020204" pitchFamily="34" charset="0"/>
              </a:rPr>
              <a:t>T-DXd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1" i="0" u="none" strike="noStrike" kern="1200" cap="none" spc="0" normalizeH="0" baseline="0" noProof="0" dirty="0">
                <a:ln>
                  <a:noFill/>
                </a:ln>
                <a:solidFill>
                  <a:prstClr val="white"/>
                </a:solidFill>
                <a:effectLst/>
                <a:uLnTx/>
                <a:uFillTx/>
                <a:latin typeface="Arial" panose="020B0604020202020204" pitchFamily="34" charset="0"/>
                <a:ea typeface="Meiryo UI" pitchFamily="50" charset="-128"/>
                <a:cs typeface="Arial" panose="020B0604020202020204" pitchFamily="34" charset="0"/>
              </a:rPr>
              <a:t>5.4 mg/kg Q3W</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1" i="0" u="none" strike="noStrike" kern="1200" cap="none" spc="0" normalizeH="0" baseline="0" noProof="0" dirty="0">
                <a:ln>
                  <a:noFill/>
                </a:ln>
                <a:solidFill>
                  <a:prstClr val="white"/>
                </a:solidFill>
                <a:effectLst/>
                <a:uLnTx/>
                <a:uFillTx/>
                <a:latin typeface="Arial" panose="020B0604020202020204" pitchFamily="34" charset="0"/>
                <a:ea typeface="Meiryo UI" pitchFamily="50" charset="-128"/>
                <a:cs typeface="Arial" panose="020B0604020202020204" pitchFamily="34" charset="0"/>
              </a:rPr>
              <a:t>(n = 406)</a:t>
            </a:r>
            <a:endParaRPr kumimoji="0" lang="en-US" altLang="ja-JP" sz="1400" b="0" i="0" u="none" strike="noStrike" kern="1200" cap="none" spc="0" normalizeH="0" baseline="30000" noProof="0" dirty="0">
              <a:ln>
                <a:noFill/>
              </a:ln>
              <a:solidFill>
                <a:prstClr val="white"/>
              </a:solidFill>
              <a:effectLst/>
              <a:uLnTx/>
              <a:uFillTx/>
              <a:latin typeface="Arial" panose="020B0604020202020204" pitchFamily="34" charset="0"/>
              <a:ea typeface="Meiryo UI" pitchFamily="50" charset="-128"/>
              <a:cs typeface="Arial" panose="020B0604020202020204" pitchFamily="34" charset="0"/>
            </a:endParaRPr>
          </a:p>
        </p:txBody>
      </p:sp>
      <p:sp>
        <p:nvSpPr>
          <p:cNvPr id="23" name="Rectangle 22">
            <a:extLst>
              <a:ext uri="{FF2B5EF4-FFF2-40B4-BE49-F238E27FC236}">
                <a16:creationId xmlns:a16="http://schemas.microsoft.com/office/drawing/2014/main" id="{CFCF67F2-BEBF-1D49-8446-7E547746D4D7}"/>
              </a:ext>
            </a:extLst>
          </p:cNvPr>
          <p:cNvSpPr/>
          <p:nvPr/>
        </p:nvSpPr>
        <p:spPr>
          <a:xfrm>
            <a:off x="6292726" y="2856036"/>
            <a:ext cx="2724467" cy="1312176"/>
          </a:xfrm>
          <a:prstGeom prst="rect">
            <a:avLst/>
          </a:prstGeom>
          <a:solidFill>
            <a:srgbClr val="6E6E6E"/>
          </a:solidFill>
          <a:ln>
            <a:noFill/>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1" i="0" u="none" strike="noStrike" kern="1200" cap="none" spc="0" normalizeH="0" baseline="0" noProof="0" dirty="0">
                <a:ln>
                  <a:noFill/>
                </a:ln>
                <a:solidFill>
                  <a:srgbClr val="FFFFFF"/>
                </a:solidFill>
                <a:effectLst/>
                <a:uLnTx/>
                <a:uFillTx/>
                <a:latin typeface="Arial" panose="020B0604020202020204" pitchFamily="34" charset="0"/>
                <a:ea typeface="Meiryo UI" pitchFamily="50" charset="-128"/>
                <a:cs typeface="Arial" panose="020B0604020202020204" pitchFamily="34" charset="0"/>
              </a:rPr>
              <a:t>TPC</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ja-JP" sz="1400" b="1" i="0" u="none" strike="noStrike" kern="1200" cap="none" spc="0" normalizeH="0" baseline="0" noProof="0" dirty="0">
                <a:ln>
                  <a:noFill/>
                </a:ln>
                <a:solidFill>
                  <a:srgbClr val="FFFFFF"/>
                </a:solidFill>
                <a:effectLst/>
                <a:uLnTx/>
                <a:uFillTx/>
                <a:latin typeface="Arial" panose="020B0604020202020204" pitchFamily="34" charset="0"/>
                <a:ea typeface="Meiryo UI" pitchFamily="50" charset="-128"/>
                <a:cs typeface="Arial" panose="020B0604020202020204" pitchFamily="34" charset="0"/>
              </a:rPr>
              <a:t>Per label (n = 202)</a:t>
            </a:r>
          </a:p>
          <a:p>
            <a:pPr marL="228584" marR="0" lvl="0" indent="-228584" algn="ctr" defTabSz="914332"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FFFFFF"/>
                </a:solidFill>
                <a:effectLst/>
                <a:uLnTx/>
                <a:uFillTx/>
                <a:latin typeface="Arial"/>
                <a:ea typeface="+mn-ea"/>
                <a:cs typeface="+mn-cs"/>
              </a:rPr>
              <a:t>Trastuzumab / Capecitabine or</a:t>
            </a:r>
          </a:p>
          <a:p>
            <a:pPr marL="228584" marR="0" lvl="0" indent="-228584" algn="ctr" defTabSz="914332"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FFFFFF"/>
                </a:solidFill>
                <a:effectLst/>
                <a:uLnTx/>
                <a:uFillTx/>
                <a:latin typeface="Arial"/>
                <a:ea typeface="+mn-ea"/>
                <a:cs typeface="+mn-cs"/>
              </a:rPr>
              <a:t>Lapatinib / Capecitabine</a:t>
            </a:r>
          </a:p>
        </p:txBody>
      </p:sp>
      <p:sp>
        <p:nvSpPr>
          <p:cNvPr id="29" name="Subtitle 2">
            <a:extLst>
              <a:ext uri="{FF2B5EF4-FFF2-40B4-BE49-F238E27FC236}">
                <a16:creationId xmlns:a16="http://schemas.microsoft.com/office/drawing/2014/main" id="{8D4243D1-AB1C-E449-A139-D6E1D77175A0}"/>
              </a:ext>
            </a:extLst>
          </p:cNvPr>
          <p:cNvSpPr txBox="1">
            <a:spLocks/>
          </p:cNvSpPr>
          <p:nvPr/>
        </p:nvSpPr>
        <p:spPr>
          <a:xfrm>
            <a:off x="9190109" y="1557861"/>
            <a:ext cx="2328454" cy="2617112"/>
          </a:xfrm>
          <a:prstGeom prst="rect">
            <a:avLst/>
          </a:prstGeom>
          <a:solidFill>
            <a:schemeClr val="tx2">
              <a:lumMod val="20000"/>
              <a:lumOff val="80000"/>
            </a:schemeClr>
          </a:solidFill>
          <a:ln w="31750">
            <a:noFill/>
          </a:ln>
        </p:spPr>
        <p:txBody>
          <a:bodyPr anchor="ctr">
            <a:noAutofit/>
          </a:bodyPr>
          <a:lstStyle>
            <a:lvl1pPr marL="342900" marR="0" indent="-34290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1pPr>
            <a:lvl2pPr marL="342900" marR="0" indent="-3810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2pPr>
            <a:lvl3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3pPr>
            <a:lvl4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4pPr>
            <a:lvl5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5pPr>
            <a:lvl6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6pPr>
            <a:lvl7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7pPr>
            <a:lvl8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8pPr>
            <a:lvl9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9pPr>
          </a:lstStyle>
          <a:p>
            <a:pPr marL="0" marR="0" lvl="0" indent="0" algn="l" defTabSz="1625519" rtl="0" eaLnBrk="1" fontAlgn="auto" latinLnBrk="0" hangingPunct="1">
              <a:lnSpc>
                <a:spcPct val="100000"/>
              </a:lnSpc>
              <a:spcBef>
                <a:spcPts val="800"/>
              </a:spcBef>
              <a:spcAft>
                <a:spcPts val="0"/>
              </a:spcAft>
              <a:buClrTx/>
              <a:buSzTx/>
              <a:buFontTx/>
              <a:buNone/>
              <a:tabLst/>
              <a:defRPr/>
            </a:pPr>
            <a:r>
              <a:rPr kumimoji="0" lang="en-US" sz="1400" b="1" i="0" u="none" strike="noStrike" kern="0" cap="none" spc="0" normalizeH="0" baseline="0" noProof="0" dirty="0">
                <a:ln>
                  <a:noFill/>
                </a:ln>
                <a:solidFill>
                  <a:srgbClr val="0070C0"/>
                </a:solidFill>
                <a:effectLst/>
                <a:uLnTx/>
                <a:uFillTx/>
                <a:latin typeface="Arial" panose="020B0604020202020204" pitchFamily="34" charset="0"/>
                <a:cs typeface="Arial" panose="020B0604020202020204" pitchFamily="34" charset="0"/>
                <a:sym typeface="Calibri"/>
              </a:rPr>
              <a:t>Primary endpoint</a:t>
            </a:r>
          </a:p>
          <a:p>
            <a:pPr marL="228594" marR="0" lvl="0" indent="-228594" algn="l" defTabSz="1625519" rtl="0" eaLnBrk="1" fontAlgn="auto" latinLnBrk="0" hangingPunct="1">
              <a:lnSpc>
                <a:spcPct val="100000"/>
              </a:lnSpc>
              <a:spcBef>
                <a:spcPts val="0"/>
              </a:spcBef>
              <a:spcAft>
                <a:spcPts val="0"/>
              </a:spcAft>
              <a:buClr>
                <a:srgbClr val="0070C0"/>
              </a:buClr>
              <a:buSzTx/>
              <a:buFont typeface="Arial" panose="020B0604020202020204" pitchFamily="34" charset="0"/>
              <a:buChar char="•"/>
              <a:tabLst/>
              <a:defRPr/>
            </a:pP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alibri"/>
              </a:rPr>
              <a:t>PFS (BICR</a:t>
            </a:r>
            <a:r>
              <a:rPr kumimoji="0" lang="en-US" sz="1200" b="0" i="0" u="none" strike="noStrike" kern="0" cap="none" spc="0" normalizeH="0" baseline="30000" noProof="0" dirty="0">
                <a:ln>
                  <a:noFill/>
                </a:ln>
                <a:solidFill>
                  <a:srgbClr val="000000"/>
                </a:solidFill>
                <a:effectLst/>
                <a:uLnTx/>
                <a:uFillTx/>
                <a:latin typeface="Arial" panose="020B0604020202020204" pitchFamily="34" charset="0"/>
                <a:cs typeface="Arial" panose="020B0604020202020204" pitchFamily="34" charset="0"/>
                <a:sym typeface="Calibri"/>
              </a:rPr>
              <a:t>b</a:t>
            </a: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alibri"/>
              </a:rPr>
              <a:t>)</a:t>
            </a:r>
            <a:endParaRPr kumimoji="0" lang="en-US" sz="1200" b="1" i="0" u="none" strike="noStrike" kern="0" cap="none" spc="0" normalizeH="0" baseline="0" noProof="0" dirty="0">
              <a:ln>
                <a:noFill/>
              </a:ln>
              <a:solidFill>
                <a:srgbClr val="4472C4"/>
              </a:solidFill>
              <a:effectLst/>
              <a:uLnTx/>
              <a:uFillTx/>
              <a:latin typeface="Arial" panose="020B0604020202020204" pitchFamily="34" charset="0"/>
              <a:cs typeface="Arial" panose="020B0604020202020204" pitchFamily="34" charset="0"/>
              <a:sym typeface="Calibri"/>
            </a:endParaRPr>
          </a:p>
          <a:p>
            <a:pPr marL="0" marR="0" lvl="0" indent="0" algn="l" defTabSz="1625519"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dirty="0">
                <a:ln>
                  <a:noFill/>
                </a:ln>
                <a:solidFill>
                  <a:srgbClr val="0070C0"/>
                </a:solidFill>
                <a:effectLst/>
                <a:uLnTx/>
                <a:uFillTx/>
                <a:latin typeface="Arial" panose="020B0604020202020204" pitchFamily="34" charset="0"/>
                <a:cs typeface="Arial" panose="020B0604020202020204" pitchFamily="34" charset="0"/>
                <a:sym typeface="Calibri"/>
              </a:rPr>
              <a:t>Key secondary endpoint</a:t>
            </a:r>
          </a:p>
          <a:p>
            <a:pPr marL="228594" marR="0" lvl="0" indent="-228594" algn="l" defTabSz="1625519" rtl="0" eaLnBrk="1" fontAlgn="auto" latinLnBrk="0" hangingPunct="1">
              <a:lnSpc>
                <a:spcPct val="100000"/>
              </a:lnSpc>
              <a:spcBef>
                <a:spcPts val="0"/>
              </a:spcBef>
              <a:spcAft>
                <a:spcPts val="0"/>
              </a:spcAft>
              <a:buClr>
                <a:srgbClr val="0070C0"/>
              </a:buClr>
              <a:buSzTx/>
              <a:buFont typeface="Arial" panose="020B0604020202020204" pitchFamily="34" charset="0"/>
              <a:buChar char="•"/>
              <a:tabLst/>
              <a:defRPr/>
            </a:pP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alibri"/>
              </a:rPr>
              <a:t>OS</a:t>
            </a:r>
            <a:r>
              <a:rPr kumimoji="0" lang="en-US" sz="14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alibri"/>
              </a:rPr>
              <a:t> </a:t>
            </a:r>
            <a:endParaRPr kumimoji="0" lang="en-US" sz="1400" b="1" i="0" u="none" strike="noStrike" kern="0" cap="none" spc="0" normalizeH="0" baseline="0" noProof="0" dirty="0">
              <a:ln>
                <a:noFill/>
              </a:ln>
              <a:solidFill>
                <a:srgbClr val="113468"/>
              </a:solidFill>
              <a:effectLst/>
              <a:uLnTx/>
              <a:uFillTx/>
              <a:latin typeface="Arial" panose="020B0604020202020204" pitchFamily="34" charset="0"/>
              <a:cs typeface="Arial" panose="020B0604020202020204" pitchFamily="34" charset="0"/>
              <a:sym typeface="Calibri"/>
            </a:endParaRPr>
          </a:p>
          <a:p>
            <a:pPr marL="0" marR="0" lvl="0" indent="0" algn="l" defTabSz="1625519" rtl="0" eaLnBrk="1" fontAlgn="auto" latinLnBrk="0" hangingPunct="1">
              <a:lnSpc>
                <a:spcPct val="100000"/>
              </a:lnSpc>
              <a:spcBef>
                <a:spcPts val="0"/>
              </a:spcBef>
              <a:spcAft>
                <a:spcPts val="0"/>
              </a:spcAft>
              <a:buClr>
                <a:srgbClr val="333399"/>
              </a:buClr>
              <a:buSzTx/>
              <a:buFontTx/>
              <a:buNone/>
              <a:tabLst/>
              <a:defRPr/>
            </a:pPr>
            <a:r>
              <a:rPr kumimoji="0" lang="en-US" sz="1400" b="1" i="0" u="none" strike="noStrike" kern="0" cap="none" spc="0" normalizeH="0" baseline="0" noProof="0" dirty="0">
                <a:ln>
                  <a:noFill/>
                </a:ln>
                <a:solidFill>
                  <a:srgbClr val="0070C0"/>
                </a:solidFill>
                <a:effectLst/>
                <a:uLnTx/>
                <a:uFillTx/>
                <a:latin typeface="Arial" panose="020B0604020202020204" pitchFamily="34" charset="0"/>
                <a:cs typeface="Arial" panose="020B0604020202020204" pitchFamily="34" charset="0"/>
                <a:sym typeface="Calibri"/>
              </a:rPr>
              <a:t>Secondary endpoints</a:t>
            </a:r>
          </a:p>
          <a:p>
            <a:pPr marL="234945" marR="0" lvl="0" indent="-234945" algn="l" defTabSz="1625519" rtl="0" eaLnBrk="1" fontAlgn="auto" latinLnBrk="0" hangingPunct="1">
              <a:lnSpc>
                <a:spcPct val="100000"/>
              </a:lnSpc>
              <a:spcBef>
                <a:spcPts val="0"/>
              </a:spcBef>
              <a:spcAft>
                <a:spcPts val="0"/>
              </a:spcAft>
              <a:buClr>
                <a:srgbClr val="4472C4"/>
              </a:buClr>
              <a:buSzTx/>
              <a:buFont typeface="Arial" panose="020B0604020202020204" pitchFamily="34" charset="0"/>
              <a:buChar char="•"/>
              <a:tabLst/>
              <a:defRPr/>
            </a:pP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alibri"/>
              </a:rPr>
              <a:t>ORR (BICR</a:t>
            </a:r>
            <a:r>
              <a:rPr kumimoji="0" lang="en-US" sz="1200" b="0" i="0" u="none" strike="noStrike" kern="0" cap="none" spc="0" normalizeH="0" baseline="30000" noProof="0" dirty="0">
                <a:ln>
                  <a:noFill/>
                </a:ln>
                <a:solidFill>
                  <a:srgbClr val="000000"/>
                </a:solidFill>
                <a:effectLst/>
                <a:uLnTx/>
                <a:uFillTx/>
                <a:latin typeface="Arial" panose="020B0604020202020204" pitchFamily="34" charset="0"/>
                <a:cs typeface="Arial" panose="020B0604020202020204" pitchFamily="34" charset="0"/>
                <a:sym typeface="Calibri"/>
              </a:rPr>
              <a:t>b</a:t>
            </a: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alibri"/>
              </a:rPr>
              <a:t>)</a:t>
            </a:r>
          </a:p>
          <a:p>
            <a:pPr marL="234945" marR="0" lvl="0" indent="-234945" algn="l" defTabSz="1625519" rtl="0" eaLnBrk="1" fontAlgn="auto" latinLnBrk="0" hangingPunct="1">
              <a:lnSpc>
                <a:spcPct val="100000"/>
              </a:lnSpc>
              <a:spcBef>
                <a:spcPts val="0"/>
              </a:spcBef>
              <a:spcAft>
                <a:spcPts val="0"/>
              </a:spcAft>
              <a:buClr>
                <a:srgbClr val="4472C4"/>
              </a:buClr>
              <a:buSzTx/>
              <a:buFont typeface="Arial" panose="020B0604020202020204" pitchFamily="34" charset="0"/>
              <a:buChar char="•"/>
              <a:tabLst/>
              <a:defRPr/>
            </a:pP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alibri"/>
              </a:rPr>
              <a:t>DoR (BICR</a:t>
            </a:r>
            <a:r>
              <a:rPr kumimoji="0" lang="en-US" sz="1200" b="0" i="0" u="none" strike="noStrike" kern="0" cap="none" spc="0" normalizeH="0" baseline="30000" noProof="0" dirty="0">
                <a:ln>
                  <a:noFill/>
                </a:ln>
                <a:solidFill>
                  <a:srgbClr val="000000"/>
                </a:solidFill>
                <a:effectLst/>
                <a:uLnTx/>
                <a:uFillTx/>
                <a:latin typeface="Arial" panose="020B0604020202020204" pitchFamily="34" charset="0"/>
                <a:cs typeface="Arial" panose="020B0604020202020204" pitchFamily="34" charset="0"/>
                <a:sym typeface="Calibri"/>
              </a:rPr>
              <a:t>b</a:t>
            </a: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alibri"/>
              </a:rPr>
              <a:t>)</a:t>
            </a:r>
          </a:p>
          <a:p>
            <a:pPr marL="234945" marR="0" lvl="0" indent="-234945" algn="l" defTabSz="1625519" rtl="0" eaLnBrk="1" fontAlgn="auto" latinLnBrk="0" hangingPunct="1">
              <a:lnSpc>
                <a:spcPct val="100000"/>
              </a:lnSpc>
              <a:spcBef>
                <a:spcPts val="0"/>
              </a:spcBef>
              <a:spcAft>
                <a:spcPts val="0"/>
              </a:spcAft>
              <a:buClr>
                <a:srgbClr val="4472C4"/>
              </a:buClr>
              <a:buSzTx/>
              <a:buFont typeface="Arial" panose="020B0604020202020204" pitchFamily="34" charset="0"/>
              <a:buChar char="•"/>
              <a:tabLst/>
              <a:defRPr/>
            </a:pP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alibri"/>
              </a:rPr>
              <a:t>PFS (investigator)</a:t>
            </a:r>
          </a:p>
          <a:p>
            <a:pPr marL="234945" marR="0" lvl="0" indent="-234945" algn="l" defTabSz="1625519" rtl="0" eaLnBrk="1" fontAlgn="auto" latinLnBrk="0" hangingPunct="1">
              <a:lnSpc>
                <a:spcPct val="100000"/>
              </a:lnSpc>
              <a:spcBef>
                <a:spcPts val="0"/>
              </a:spcBef>
              <a:spcAft>
                <a:spcPts val="0"/>
              </a:spcAft>
              <a:buClr>
                <a:srgbClr val="4472C4"/>
              </a:buClr>
              <a:buSzTx/>
              <a:buFont typeface="Arial" panose="020B0604020202020204" pitchFamily="34" charset="0"/>
              <a:buChar char="•"/>
              <a:tabLst/>
              <a:defRPr/>
            </a:pPr>
            <a:r>
              <a:rPr kumimoji="0" lang="en-US" sz="1200" b="0" i="0"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alibri"/>
              </a:rPr>
              <a:t>Safety</a:t>
            </a:r>
          </a:p>
          <a:p>
            <a:pPr marL="0" marR="0" lvl="0" indent="0" algn="l" defTabSz="1625519" rtl="0" eaLnBrk="1" fontAlgn="auto" latinLnBrk="0" hangingPunct="1">
              <a:lnSpc>
                <a:spcPct val="100000"/>
              </a:lnSpc>
              <a:spcBef>
                <a:spcPts val="0"/>
              </a:spcBef>
              <a:spcAft>
                <a:spcPts val="0"/>
              </a:spcAft>
              <a:buClr>
                <a:srgbClr val="4472C4"/>
              </a:buClr>
              <a:buSzTx/>
              <a:buFontTx/>
              <a:buNone/>
              <a:tabLst/>
              <a:defRPr/>
            </a:pPr>
            <a:r>
              <a:rPr kumimoji="0" lang="en-US" sz="1400" b="1" i="0" u="none" strike="noStrike" kern="0" cap="none" spc="0" normalizeH="0" baseline="0" noProof="0" dirty="0">
                <a:ln>
                  <a:noFill/>
                </a:ln>
                <a:solidFill>
                  <a:srgbClr val="0070C0"/>
                </a:solidFill>
                <a:effectLst/>
                <a:uLnTx/>
                <a:uFillTx/>
                <a:latin typeface="Arial" panose="020B0604020202020204" pitchFamily="34" charset="0"/>
                <a:cs typeface="Arial" panose="020B0604020202020204" pitchFamily="34" charset="0"/>
                <a:sym typeface="Calibri"/>
              </a:rPr>
              <a:t>Exploratory endpoints</a:t>
            </a:r>
          </a:p>
          <a:p>
            <a:pPr marL="234945" marR="0" lvl="0" indent="-234945" algn="l" defTabSz="1625519" rtl="0" eaLnBrk="1" fontAlgn="auto" latinLnBrk="0" hangingPunct="1">
              <a:lnSpc>
                <a:spcPct val="100000"/>
              </a:lnSpc>
              <a:spcBef>
                <a:spcPts val="0"/>
              </a:spcBef>
              <a:spcAft>
                <a:spcPts val="0"/>
              </a:spcAft>
              <a:buClr>
                <a:srgbClr val="4472C4"/>
              </a:buClr>
              <a:buSzTx/>
              <a:buFont typeface="Arial" panose="020B0604020202020204" pitchFamily="34" charset="0"/>
              <a:buChar char="•"/>
              <a:tabLst/>
              <a:defRPr/>
            </a:pPr>
            <a:r>
              <a:rPr kumimoji="0" lang="en-US"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Calibri"/>
              </a:rPr>
              <a:t>CBR (BICR</a:t>
            </a:r>
            <a:r>
              <a:rPr kumimoji="0" lang="en-US" sz="1200" b="0" i="0" u="none" strike="noStrike" kern="0" cap="none" spc="0" normalizeH="0" baseline="30000" noProof="0" dirty="0">
                <a:ln>
                  <a:noFill/>
                </a:ln>
                <a:solidFill>
                  <a:prstClr val="black"/>
                </a:solidFill>
                <a:effectLst/>
                <a:uLnTx/>
                <a:uFillTx/>
                <a:latin typeface="Arial" panose="020B0604020202020204" pitchFamily="34" charset="0"/>
                <a:cs typeface="Arial" panose="020B0604020202020204" pitchFamily="34" charset="0"/>
                <a:sym typeface="Calibri"/>
              </a:rPr>
              <a:t>b</a:t>
            </a:r>
            <a:r>
              <a:rPr kumimoji="0" lang="en-US"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Calibri"/>
              </a:rPr>
              <a:t>)</a:t>
            </a:r>
          </a:p>
          <a:p>
            <a:pPr marL="234945" marR="0" lvl="0" indent="-234945" algn="l" defTabSz="1625519" rtl="0" eaLnBrk="1" fontAlgn="auto" latinLnBrk="0" hangingPunct="1">
              <a:lnSpc>
                <a:spcPct val="100000"/>
              </a:lnSpc>
              <a:spcBef>
                <a:spcPts val="0"/>
              </a:spcBef>
              <a:spcAft>
                <a:spcPts val="0"/>
              </a:spcAft>
              <a:buClr>
                <a:srgbClr val="4472C4"/>
              </a:buClr>
              <a:buSzTx/>
              <a:buFont typeface="Arial" panose="020B0604020202020204" pitchFamily="34" charset="0"/>
              <a:buChar char="•"/>
              <a:tabLst/>
              <a:defRPr/>
            </a:pPr>
            <a:r>
              <a:rPr kumimoji="0" lang="en-US"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Calibri"/>
              </a:rPr>
              <a:t>PFS2</a:t>
            </a:r>
            <a:r>
              <a:rPr kumimoji="0" lang="en-US" sz="1200" b="0" i="0" u="none" strike="noStrike" kern="0" cap="none" spc="0" normalizeH="0" baseline="30000" noProof="0" dirty="0">
                <a:ln>
                  <a:noFill/>
                </a:ln>
                <a:solidFill>
                  <a:prstClr val="black"/>
                </a:solidFill>
                <a:effectLst/>
                <a:uLnTx/>
                <a:uFillTx/>
                <a:latin typeface="Arial" panose="020B0604020202020204" pitchFamily="34" charset="0"/>
                <a:cs typeface="Arial" panose="020B0604020202020204" pitchFamily="34" charset="0"/>
                <a:sym typeface="Calibri"/>
              </a:rPr>
              <a:t>c</a:t>
            </a:r>
            <a:r>
              <a:rPr kumimoji="0" lang="en-US" sz="1200" b="0" i="0" u="none" strike="noStrike" kern="0" cap="none" spc="0" normalizeH="0" baseline="0" noProof="0" dirty="0">
                <a:ln>
                  <a:noFill/>
                </a:ln>
                <a:solidFill>
                  <a:prstClr val="black"/>
                </a:solidFill>
                <a:effectLst/>
                <a:uLnTx/>
                <a:uFillTx/>
                <a:latin typeface="Arial" panose="020B0604020202020204" pitchFamily="34" charset="0"/>
                <a:cs typeface="Arial" panose="020B0604020202020204" pitchFamily="34" charset="0"/>
                <a:sym typeface="Calibri"/>
              </a:rPr>
              <a:t> (investigator)</a:t>
            </a:r>
          </a:p>
        </p:txBody>
      </p:sp>
      <p:cxnSp>
        <p:nvCxnSpPr>
          <p:cNvPr id="7" name="Straight Connector 6">
            <a:extLst>
              <a:ext uri="{FF2B5EF4-FFF2-40B4-BE49-F238E27FC236}">
                <a16:creationId xmlns:a16="http://schemas.microsoft.com/office/drawing/2014/main" id="{BBC18B24-26DB-1DAF-FB1C-C6A077695410}"/>
              </a:ext>
            </a:extLst>
          </p:cNvPr>
          <p:cNvCxnSpPr>
            <a:cxnSpLocks/>
            <a:endCxn id="21" idx="2"/>
          </p:cNvCxnSpPr>
          <p:nvPr/>
        </p:nvCxnSpPr>
        <p:spPr>
          <a:xfrm>
            <a:off x="4924503" y="2655338"/>
            <a:ext cx="267309"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 name="Subtitle 2">
            <a:extLst>
              <a:ext uri="{FF2B5EF4-FFF2-40B4-BE49-F238E27FC236}">
                <a16:creationId xmlns:a16="http://schemas.microsoft.com/office/drawing/2014/main" id="{46C36426-BD31-9C19-D166-3C6CC92F5FE5}"/>
              </a:ext>
            </a:extLst>
          </p:cNvPr>
          <p:cNvSpPr txBox="1">
            <a:spLocks/>
          </p:cNvSpPr>
          <p:nvPr/>
        </p:nvSpPr>
        <p:spPr>
          <a:xfrm>
            <a:off x="673437" y="3429000"/>
            <a:ext cx="4251067" cy="865364"/>
          </a:xfrm>
          <a:prstGeom prst="rect">
            <a:avLst/>
          </a:prstGeom>
          <a:solidFill>
            <a:schemeClr val="tx2">
              <a:lumMod val="20000"/>
              <a:lumOff val="80000"/>
            </a:schemeClr>
          </a:solidFill>
          <a:ln w="31750">
            <a:noFill/>
          </a:ln>
        </p:spPr>
        <p:txBody>
          <a:bodyPr anchor="ctr">
            <a:noAutofit/>
          </a:bodyPr>
          <a:lstStyle>
            <a:lvl1pPr marL="342900" marR="0" indent="-34290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1pPr>
            <a:lvl2pPr marL="342900" marR="0" indent="-3810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2pPr>
            <a:lvl3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3pPr>
            <a:lvl4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4pPr>
            <a:lvl5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5pPr>
            <a:lvl6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6pPr>
            <a:lvl7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7pPr>
            <a:lvl8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8pPr>
            <a:lvl9pPr marL="342900" marR="0" indent="0" algn="ctr" defTabSz="914400" rtl="0" latinLnBrk="0">
              <a:lnSpc>
                <a:spcPct val="100000"/>
              </a:lnSpc>
              <a:spcBef>
                <a:spcPts val="800"/>
              </a:spcBef>
              <a:spcAft>
                <a:spcPts val="0"/>
              </a:spcAft>
              <a:buClrTx/>
              <a:buSzTx/>
              <a:buFontTx/>
              <a:buNone/>
              <a:tabLst/>
              <a:defRPr sz="3200" b="0" i="0" u="none" strike="noStrike" cap="none" spc="0" baseline="0">
                <a:ln>
                  <a:noFill/>
                </a:ln>
                <a:solidFill>
                  <a:srgbClr val="878787"/>
                </a:solidFill>
                <a:uFillTx/>
                <a:latin typeface="Calibri"/>
                <a:ea typeface="Calibri"/>
                <a:cs typeface="Calibri"/>
                <a:sym typeface="Calibri"/>
              </a:defRPr>
            </a:lvl9pPr>
          </a:lstStyle>
          <a:p>
            <a:pPr marL="0" marR="0" lvl="0" indent="0" algn="l" defTabSz="1625519" rtl="0" eaLnBrk="1" fontAlgn="auto" latinLnBrk="0" hangingPunct="1">
              <a:lnSpc>
                <a:spcPct val="100000"/>
              </a:lnSpc>
              <a:spcBef>
                <a:spcPts val="800"/>
              </a:spcBef>
              <a:spcAft>
                <a:spcPts val="0"/>
              </a:spcAft>
              <a:buClrTx/>
              <a:buSzTx/>
              <a:buFontTx/>
              <a:buNone/>
              <a:tabLst/>
              <a:defRPr/>
            </a:pPr>
            <a:endParaRPr kumimoji="0" lang="en-GB" sz="1400" b="1" i="0" u="none" strike="noStrike" kern="0" cap="none" spc="0" normalizeH="0" baseline="0" noProof="0" dirty="0">
              <a:ln>
                <a:noFill/>
              </a:ln>
              <a:solidFill>
                <a:srgbClr val="0070C0"/>
              </a:solidFill>
              <a:effectLst/>
              <a:uLnTx/>
              <a:uFillTx/>
              <a:latin typeface="Arial" panose="020B0604020202020204" pitchFamily="34" charset="0"/>
              <a:cs typeface="Arial" panose="020B0604020202020204" pitchFamily="34" charset="0"/>
              <a:sym typeface="Calibri"/>
            </a:endParaRPr>
          </a:p>
          <a:p>
            <a:pPr marL="0" marR="0" lvl="0" indent="0" algn="l" defTabSz="1625519" rtl="0" eaLnBrk="1" fontAlgn="auto" latinLnBrk="0" hangingPunct="1">
              <a:lnSpc>
                <a:spcPct val="100000"/>
              </a:lnSpc>
              <a:spcBef>
                <a:spcPts val="800"/>
              </a:spcBef>
              <a:spcAft>
                <a:spcPts val="0"/>
              </a:spcAft>
              <a:buClrTx/>
              <a:buSzTx/>
              <a:buFontTx/>
              <a:buNone/>
              <a:tabLst/>
              <a:defRPr/>
            </a:pPr>
            <a:endParaRPr kumimoji="0" lang="en-GB" sz="1400" b="1" i="0" u="none" strike="noStrike" kern="0" cap="none" spc="0" normalizeH="0" baseline="0" noProof="0" dirty="0">
              <a:ln>
                <a:noFill/>
              </a:ln>
              <a:solidFill>
                <a:srgbClr val="0070C0"/>
              </a:solidFill>
              <a:effectLst/>
              <a:uLnTx/>
              <a:uFillTx/>
              <a:latin typeface="Arial" panose="020B0604020202020204" pitchFamily="34" charset="0"/>
              <a:cs typeface="Arial" panose="020B0604020202020204" pitchFamily="34" charset="0"/>
              <a:sym typeface="Calibri"/>
            </a:endParaRPr>
          </a:p>
          <a:p>
            <a:pPr marL="0" marR="0" lvl="0" indent="0" algn="l" defTabSz="1625519" rtl="0" eaLnBrk="1" fontAlgn="auto" latinLnBrk="0" hangingPunct="1">
              <a:lnSpc>
                <a:spcPct val="100000"/>
              </a:lnSpc>
              <a:spcBef>
                <a:spcPts val="0"/>
              </a:spcBef>
              <a:spcAft>
                <a:spcPts val="0"/>
              </a:spcAft>
              <a:buClr>
                <a:srgbClr val="113468"/>
              </a:buClr>
              <a:buSzTx/>
              <a:buFontTx/>
              <a:buNone/>
              <a:tabLst/>
              <a:defRPr/>
            </a:pPr>
            <a:endParaRPr kumimoji="0" lang="en-US" sz="1400" b="1" i="0" u="none" strike="noStrike" kern="0" cap="none" spc="0" normalizeH="0" baseline="0" noProof="0" dirty="0">
              <a:ln>
                <a:noFill/>
              </a:ln>
              <a:solidFill>
                <a:srgbClr val="0070C0"/>
              </a:solidFill>
              <a:effectLst/>
              <a:uLnTx/>
              <a:uFillTx/>
              <a:latin typeface="Arial" panose="020B0604020202020204" pitchFamily="34" charset="0"/>
              <a:cs typeface="Arial" panose="020B0604020202020204" pitchFamily="34" charset="0"/>
              <a:sym typeface="Calibri"/>
            </a:endParaRPr>
          </a:p>
          <a:p>
            <a:pPr marL="0" marR="0" lvl="0" indent="0" algn="l" defTabSz="1625519" rtl="0" eaLnBrk="1" fontAlgn="auto" latinLnBrk="0" hangingPunct="1">
              <a:lnSpc>
                <a:spcPct val="100000"/>
              </a:lnSpc>
              <a:spcBef>
                <a:spcPts val="0"/>
              </a:spcBef>
              <a:spcAft>
                <a:spcPts val="0"/>
              </a:spcAft>
              <a:buClr>
                <a:srgbClr val="113468"/>
              </a:buClr>
              <a:buSzTx/>
              <a:buFontTx/>
              <a:buNone/>
              <a:tabLst/>
              <a:defRPr/>
            </a:pPr>
            <a:r>
              <a:rPr kumimoji="0" lang="en-US" sz="1400" b="1" i="0" u="none" strike="noStrike" kern="0" cap="none" spc="0" normalizeH="0" baseline="0" noProof="0" dirty="0">
                <a:ln>
                  <a:noFill/>
                </a:ln>
                <a:solidFill>
                  <a:srgbClr val="0070C0"/>
                </a:solidFill>
                <a:effectLst/>
                <a:uLnTx/>
                <a:uFillTx/>
                <a:latin typeface="Arial" panose="020B0604020202020204" pitchFamily="34" charset="0"/>
                <a:cs typeface="Arial" panose="020B0604020202020204" pitchFamily="34" charset="0"/>
                <a:sym typeface="Calibri"/>
              </a:rPr>
              <a:t>Stratification factors</a:t>
            </a:r>
          </a:p>
          <a:p>
            <a:pPr marL="285750" marR="0" lvl="0" indent="-285750" algn="l" defTabSz="1625519" rtl="0" eaLnBrk="1" fontAlgn="auto" latinLnBrk="0" hangingPunct="1">
              <a:lnSpc>
                <a:spcPct val="100000"/>
              </a:lnSpc>
              <a:spcBef>
                <a:spcPts val="0"/>
              </a:spcBef>
              <a:spcAft>
                <a:spcPts val="0"/>
              </a:spcAft>
              <a:buClr>
                <a:srgbClr val="4472C4"/>
              </a:buClr>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alibri"/>
              </a:rPr>
              <a:t>Hormone receptor status </a:t>
            </a:r>
          </a:p>
          <a:p>
            <a:pPr marL="285750" marR="0" lvl="0" indent="-285750" algn="l" defTabSz="1625519" rtl="0" eaLnBrk="1" fontAlgn="auto" latinLnBrk="0" hangingPunct="1">
              <a:lnSpc>
                <a:spcPct val="100000"/>
              </a:lnSpc>
              <a:spcBef>
                <a:spcPts val="0"/>
              </a:spcBef>
              <a:spcAft>
                <a:spcPts val="0"/>
              </a:spcAft>
              <a:buClr>
                <a:srgbClr val="4472C4"/>
              </a:buClr>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alibri"/>
              </a:rPr>
              <a:t>Prior treatment with pertuzumab </a:t>
            </a:r>
          </a:p>
          <a:p>
            <a:pPr marL="285750" marR="0" lvl="0" indent="-285750" algn="l" defTabSz="1625519" rtl="0" eaLnBrk="1" fontAlgn="auto" latinLnBrk="0" hangingPunct="1">
              <a:lnSpc>
                <a:spcPct val="100000"/>
              </a:lnSpc>
              <a:spcBef>
                <a:spcPts val="0"/>
              </a:spcBef>
              <a:spcAft>
                <a:spcPts val="0"/>
              </a:spcAft>
              <a:buClr>
                <a:srgbClr val="4472C4"/>
              </a:buClr>
              <a:buSzTx/>
              <a:buFont typeface="Arial" panose="020B0604020202020204" pitchFamily="34" charset="0"/>
              <a:buChar char="•"/>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alibri"/>
              </a:rPr>
              <a:t>History of visceral disease</a:t>
            </a:r>
          </a:p>
          <a:p>
            <a:pPr marL="0" marR="0" lvl="0" indent="0" algn="l" defTabSz="1625519" rtl="0" eaLnBrk="1" fontAlgn="auto" latinLnBrk="0" hangingPunct="1">
              <a:lnSpc>
                <a:spcPct val="100000"/>
              </a:lnSpc>
              <a:spcBef>
                <a:spcPts val="0"/>
              </a:spcBef>
              <a:spcAft>
                <a:spcPts val="0"/>
              </a:spcAft>
              <a:buClr>
                <a:srgbClr val="4472C4"/>
              </a:buClr>
              <a:buSzTx/>
              <a:buFontTx/>
              <a:buNone/>
              <a:tabLst/>
              <a:defRPr/>
            </a:pPr>
            <a:endParaRPr kumimoji="0" lang="en-US" sz="1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alibri"/>
            </a:endParaRPr>
          </a:p>
          <a:p>
            <a:pPr marL="0" marR="0" lvl="0" indent="0" algn="l" defTabSz="1625519" rtl="0" eaLnBrk="1" fontAlgn="auto" latinLnBrk="0" hangingPunct="1">
              <a:lnSpc>
                <a:spcPct val="100000"/>
              </a:lnSpc>
              <a:spcBef>
                <a:spcPts val="0"/>
              </a:spcBef>
              <a:spcAft>
                <a:spcPts val="0"/>
              </a:spcAft>
              <a:buClr>
                <a:srgbClr val="4472C4"/>
              </a:buClr>
              <a:buSzTx/>
              <a:buFontTx/>
              <a:buNone/>
              <a:tabLst/>
              <a:defRPr/>
            </a:pPr>
            <a:endParaRPr kumimoji="0" lang="en-US" sz="1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alibri"/>
            </a:endParaRPr>
          </a:p>
          <a:p>
            <a:pPr marL="0" marR="0" lvl="0" indent="0" algn="l" defTabSz="1625519" rtl="0" eaLnBrk="1" fontAlgn="auto" latinLnBrk="0" hangingPunct="1">
              <a:lnSpc>
                <a:spcPct val="100000"/>
              </a:lnSpc>
              <a:spcBef>
                <a:spcPts val="0"/>
              </a:spcBef>
              <a:spcAft>
                <a:spcPts val="0"/>
              </a:spcAft>
              <a:buClr>
                <a:srgbClr val="4472C4"/>
              </a:buClr>
              <a:buSzTx/>
              <a:buFontTx/>
              <a:buNone/>
              <a:tabLst/>
              <a:defRPr/>
            </a:pPr>
            <a:endParaRPr kumimoji="0" lang="en-US" sz="1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alibri"/>
            </a:endParaRPr>
          </a:p>
          <a:p>
            <a:pPr marL="0" marR="0" lvl="0" indent="0" algn="l" defTabSz="1625519" rtl="0" eaLnBrk="1" fontAlgn="auto" latinLnBrk="0" hangingPunct="1">
              <a:lnSpc>
                <a:spcPct val="100000"/>
              </a:lnSpc>
              <a:spcBef>
                <a:spcPts val="0"/>
              </a:spcBef>
              <a:spcAft>
                <a:spcPts val="0"/>
              </a:spcAft>
              <a:buClr>
                <a:srgbClr val="4472C4"/>
              </a:buClr>
              <a:buSzTx/>
              <a:buFontTx/>
              <a:buNone/>
              <a:tabLst/>
              <a:defRPr/>
            </a:pPr>
            <a:endParaRPr kumimoji="0" lang="en-US" sz="1200" b="0" i="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sym typeface="Calibri"/>
            </a:endParaRPr>
          </a:p>
        </p:txBody>
      </p:sp>
      <p:sp>
        <p:nvSpPr>
          <p:cNvPr id="6" name="TextBox 5">
            <a:extLst>
              <a:ext uri="{FF2B5EF4-FFF2-40B4-BE49-F238E27FC236}">
                <a16:creationId xmlns:a16="http://schemas.microsoft.com/office/drawing/2014/main" id="{B8209D36-101E-5285-BF58-09CE199FCDC7}"/>
              </a:ext>
            </a:extLst>
          </p:cNvPr>
          <p:cNvSpPr txBox="1"/>
          <p:nvPr/>
        </p:nvSpPr>
        <p:spPr>
          <a:xfrm>
            <a:off x="203200" y="6553200"/>
            <a:ext cx="365933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Krop</a:t>
            </a: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I et al. SABCS 2022;Abstract GS2-01.</a:t>
            </a: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a:t>
            </a:r>
          </a:p>
        </p:txBody>
      </p:sp>
    </p:spTree>
    <p:extLst>
      <p:ext uri="{BB962C8B-B14F-4D97-AF65-F5344CB8AC3E}">
        <p14:creationId xmlns:p14="http://schemas.microsoft.com/office/powerpoint/2010/main" val="3393289638"/>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44D58C1-2463-42D7-99E4-0465364458E2}"/>
              </a:ext>
            </a:extLst>
          </p:cNvPr>
          <p:cNvSpPr>
            <a:spLocks noGrp="1"/>
          </p:cNvSpPr>
          <p:nvPr>
            <p:ph type="ctrTitle"/>
          </p:nvPr>
        </p:nvSpPr>
        <p:spPr>
          <a:xfrm>
            <a:off x="479999" y="603347"/>
            <a:ext cx="11213020" cy="576000"/>
          </a:xfrm>
        </p:spPr>
        <p:txBody>
          <a:bodyPr/>
          <a:lstStyle/>
          <a:p>
            <a:r>
              <a:rPr lang="en-US" sz="2800" dirty="0">
                <a:solidFill>
                  <a:schemeClr val="tx1"/>
                </a:solidFill>
              </a:rPr>
              <a:t>Key Secondary Endpoint: OS</a:t>
            </a:r>
          </a:p>
        </p:txBody>
      </p:sp>
      <p:sp>
        <p:nvSpPr>
          <p:cNvPr id="11" name="TextBox 10">
            <a:extLst>
              <a:ext uri="{FF2B5EF4-FFF2-40B4-BE49-F238E27FC236}">
                <a16:creationId xmlns:a16="http://schemas.microsoft.com/office/drawing/2014/main" id="{7B6E8756-906B-FF71-47F2-8ED8C052F9EC}"/>
              </a:ext>
            </a:extLst>
          </p:cNvPr>
          <p:cNvSpPr txBox="1"/>
          <p:nvPr/>
        </p:nvSpPr>
        <p:spPr>
          <a:xfrm>
            <a:off x="233180" y="6330759"/>
            <a:ext cx="11476528" cy="215444"/>
          </a:xfrm>
          <a:prstGeom prst="rect">
            <a:avLst/>
          </a:prstGeom>
          <a:noFill/>
        </p:spPr>
        <p:txBody>
          <a:bodyPr wrap="square" rtlCol="0" anchor="b">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30000" noProof="0" dirty="0">
                <a:ln>
                  <a:noFill/>
                </a:ln>
                <a:solidFill>
                  <a:prstClr val="black"/>
                </a:solidFill>
                <a:effectLst/>
                <a:uLnTx/>
                <a:uFillTx/>
                <a:latin typeface="Arial" panose="020B0604020202020204" pitchFamily="34" charset="0"/>
                <a:ea typeface="+mn-ea"/>
                <a:cs typeface="Arial" panose="020B0604020202020204" pitchFamily="34" charset="0"/>
              </a:rPr>
              <a:t>a</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T</a:t>
            </a:r>
            <a:r>
              <a:rPr kumimoji="0" lang="en-US" sz="800" b="0" i="0" u="none" strike="noStrike" kern="1200" cap="none" spc="0" normalizeH="0" baseline="0" noProof="0" dirty="0">
                <a:ln>
                  <a:noFill/>
                </a:ln>
                <a:solidFill>
                  <a:prstClr val="black"/>
                </a:solidFill>
                <a:effectLst/>
                <a:uLnTx/>
                <a:uFillTx/>
                <a:latin typeface="Tahoma"/>
                <a:ea typeface="+mn-ea"/>
                <a:cs typeface="+mn-cs"/>
              </a:rPr>
              <a:t>he boundary for statistical significance is 0.0040</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HR, hazard ratio; mo, month; NE, not estimable; OS, overall survival; T-DXd, </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Narrow"/>
              </a:rPr>
              <a:t>trastuzumab deruxtecan; TPC, treatment of physician’s choice.</a:t>
            </a:r>
            <a:endPar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grpSp>
        <p:nvGrpSpPr>
          <p:cNvPr id="996" name="Group 995">
            <a:extLst>
              <a:ext uri="{FF2B5EF4-FFF2-40B4-BE49-F238E27FC236}">
                <a16:creationId xmlns:a16="http://schemas.microsoft.com/office/drawing/2014/main" id="{CA3E7F10-AF88-5B42-D4E4-A38AF896AF7C}"/>
              </a:ext>
            </a:extLst>
          </p:cNvPr>
          <p:cNvGrpSpPr/>
          <p:nvPr/>
        </p:nvGrpSpPr>
        <p:grpSpPr>
          <a:xfrm>
            <a:off x="1525953" y="1015409"/>
            <a:ext cx="8985715" cy="4464824"/>
            <a:chOff x="1525953" y="1015409"/>
            <a:chExt cx="8985715" cy="4464824"/>
          </a:xfrm>
        </p:grpSpPr>
        <p:sp>
          <p:nvSpPr>
            <p:cNvPr id="9" name="Rectangle 8">
              <a:extLst>
                <a:ext uri="{FF2B5EF4-FFF2-40B4-BE49-F238E27FC236}">
                  <a16:creationId xmlns:a16="http://schemas.microsoft.com/office/drawing/2014/main" id="{E34838CC-9BCA-58F5-BF61-9B094B15D0F0}"/>
                </a:ext>
              </a:extLst>
            </p:cNvPr>
            <p:cNvSpPr/>
            <p:nvPr/>
          </p:nvSpPr>
          <p:spPr>
            <a:xfrm>
              <a:off x="3587780" y="3806869"/>
              <a:ext cx="1200012" cy="46329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ZA" sz="1800" b="0" i="0" u="none" strike="noStrike" kern="1200" cap="none" spc="0" normalizeH="0" baseline="0" noProof="0" dirty="0">
                <a:ln>
                  <a:noFill/>
                </a:ln>
                <a:solidFill>
                  <a:srgbClr val="FFFFFF"/>
                </a:solidFill>
                <a:effectLst/>
                <a:uLnTx/>
                <a:uFillTx/>
                <a:latin typeface="Tahoma"/>
                <a:ea typeface="+mn-ea"/>
                <a:cs typeface="+mn-cs"/>
              </a:endParaRPr>
            </a:p>
          </p:txBody>
        </p:sp>
        <p:grpSp>
          <p:nvGrpSpPr>
            <p:cNvPr id="3" name="Graphic 4">
              <a:extLst>
                <a:ext uri="{FF2B5EF4-FFF2-40B4-BE49-F238E27FC236}">
                  <a16:creationId xmlns:a16="http://schemas.microsoft.com/office/drawing/2014/main" id="{7C67BA77-9F78-50A4-DE4C-883DFD23A147}"/>
                </a:ext>
              </a:extLst>
            </p:cNvPr>
            <p:cNvGrpSpPr/>
            <p:nvPr/>
          </p:nvGrpSpPr>
          <p:grpSpPr>
            <a:xfrm>
              <a:off x="2379989" y="1103841"/>
              <a:ext cx="7924020" cy="1811256"/>
              <a:chOff x="2379988" y="1138833"/>
              <a:chExt cx="8199391" cy="1929631"/>
            </a:xfrm>
            <a:noFill/>
          </p:grpSpPr>
          <p:sp>
            <p:nvSpPr>
              <p:cNvPr id="4" name="Freeform 5">
                <a:extLst>
                  <a:ext uri="{FF2B5EF4-FFF2-40B4-BE49-F238E27FC236}">
                    <a16:creationId xmlns:a16="http://schemas.microsoft.com/office/drawing/2014/main" id="{8F969AE4-8660-C755-FD4D-5A5577377B88}"/>
                  </a:ext>
                </a:extLst>
              </p:cNvPr>
              <p:cNvSpPr/>
              <p:nvPr/>
            </p:nvSpPr>
            <p:spPr>
              <a:xfrm>
                <a:off x="2385829" y="1167315"/>
                <a:ext cx="8164168" cy="1872667"/>
              </a:xfrm>
              <a:custGeom>
                <a:avLst/>
                <a:gdLst>
                  <a:gd name="connsiteX0" fmla="*/ 0 w 8164168"/>
                  <a:gd name="connsiteY0" fmla="*/ 0 h 1872667"/>
                  <a:gd name="connsiteX1" fmla="*/ 335505 w 8164168"/>
                  <a:gd name="connsiteY1" fmla="*/ 0 h 1872667"/>
                  <a:gd name="connsiteX2" fmla="*/ 335505 w 8164168"/>
                  <a:gd name="connsiteY2" fmla="*/ 8612 h 1872667"/>
                  <a:gd name="connsiteX3" fmla="*/ 359064 w 8164168"/>
                  <a:gd name="connsiteY3" fmla="*/ 8612 h 1872667"/>
                  <a:gd name="connsiteX4" fmla="*/ 359064 w 8164168"/>
                  <a:gd name="connsiteY4" fmla="*/ 17223 h 1872667"/>
                  <a:gd name="connsiteX5" fmla="*/ 435511 w 8164168"/>
                  <a:gd name="connsiteY5" fmla="*/ 17223 h 1872667"/>
                  <a:gd name="connsiteX6" fmla="*/ 435511 w 8164168"/>
                  <a:gd name="connsiteY6" fmla="*/ 25818 h 1872667"/>
                  <a:gd name="connsiteX7" fmla="*/ 500311 w 8164168"/>
                  <a:gd name="connsiteY7" fmla="*/ 25818 h 1872667"/>
                  <a:gd name="connsiteX8" fmla="*/ 500311 w 8164168"/>
                  <a:gd name="connsiteY8" fmla="*/ 43288 h 1872667"/>
                  <a:gd name="connsiteX9" fmla="*/ 682834 w 8164168"/>
                  <a:gd name="connsiteY9" fmla="*/ 43288 h 1872667"/>
                  <a:gd name="connsiteX10" fmla="*/ 682834 w 8164168"/>
                  <a:gd name="connsiteY10" fmla="*/ 52023 h 1872667"/>
                  <a:gd name="connsiteX11" fmla="*/ 706340 w 8164168"/>
                  <a:gd name="connsiteY11" fmla="*/ 52023 h 1872667"/>
                  <a:gd name="connsiteX12" fmla="*/ 706340 w 8164168"/>
                  <a:gd name="connsiteY12" fmla="*/ 60882 h 1872667"/>
                  <a:gd name="connsiteX13" fmla="*/ 712216 w 8164168"/>
                  <a:gd name="connsiteY13" fmla="*/ 60882 h 1872667"/>
                  <a:gd name="connsiteX14" fmla="*/ 712216 w 8164168"/>
                  <a:gd name="connsiteY14" fmla="*/ 69618 h 1872667"/>
                  <a:gd name="connsiteX15" fmla="*/ 794663 w 8164168"/>
                  <a:gd name="connsiteY15" fmla="*/ 69618 h 1872667"/>
                  <a:gd name="connsiteX16" fmla="*/ 794663 w 8164168"/>
                  <a:gd name="connsiteY16" fmla="*/ 78476 h 1872667"/>
                  <a:gd name="connsiteX17" fmla="*/ 812293 w 8164168"/>
                  <a:gd name="connsiteY17" fmla="*/ 78476 h 1872667"/>
                  <a:gd name="connsiteX18" fmla="*/ 812293 w 8164168"/>
                  <a:gd name="connsiteY18" fmla="*/ 87212 h 1872667"/>
                  <a:gd name="connsiteX19" fmla="*/ 841693 w 8164168"/>
                  <a:gd name="connsiteY19" fmla="*/ 87212 h 1872667"/>
                  <a:gd name="connsiteX20" fmla="*/ 841693 w 8164168"/>
                  <a:gd name="connsiteY20" fmla="*/ 96070 h 1872667"/>
                  <a:gd name="connsiteX21" fmla="*/ 929998 w 8164168"/>
                  <a:gd name="connsiteY21" fmla="*/ 96070 h 1872667"/>
                  <a:gd name="connsiteX22" fmla="*/ 929998 w 8164168"/>
                  <a:gd name="connsiteY22" fmla="*/ 104806 h 1872667"/>
                  <a:gd name="connsiteX23" fmla="*/ 965275 w 8164168"/>
                  <a:gd name="connsiteY23" fmla="*/ 104806 h 1872667"/>
                  <a:gd name="connsiteX24" fmla="*/ 965275 w 8164168"/>
                  <a:gd name="connsiteY24" fmla="*/ 113664 h 1872667"/>
                  <a:gd name="connsiteX25" fmla="*/ 1000692 w 8164168"/>
                  <a:gd name="connsiteY25" fmla="*/ 113664 h 1872667"/>
                  <a:gd name="connsiteX26" fmla="*/ 1000692 w 8164168"/>
                  <a:gd name="connsiteY26" fmla="*/ 122523 h 1872667"/>
                  <a:gd name="connsiteX27" fmla="*/ 1024198 w 8164168"/>
                  <a:gd name="connsiteY27" fmla="*/ 122523 h 1872667"/>
                  <a:gd name="connsiteX28" fmla="*/ 1024198 w 8164168"/>
                  <a:gd name="connsiteY28" fmla="*/ 140117 h 1872667"/>
                  <a:gd name="connsiteX29" fmla="*/ 1071228 w 8164168"/>
                  <a:gd name="connsiteY29" fmla="*/ 140117 h 1872667"/>
                  <a:gd name="connsiteX30" fmla="*/ 1071228 w 8164168"/>
                  <a:gd name="connsiteY30" fmla="*/ 148976 h 1872667"/>
                  <a:gd name="connsiteX31" fmla="*/ 1100751 w 8164168"/>
                  <a:gd name="connsiteY31" fmla="*/ 148976 h 1872667"/>
                  <a:gd name="connsiteX32" fmla="*/ 1100751 w 8164168"/>
                  <a:gd name="connsiteY32" fmla="*/ 157835 h 1872667"/>
                  <a:gd name="connsiteX33" fmla="*/ 1112522 w 8164168"/>
                  <a:gd name="connsiteY33" fmla="*/ 157835 h 1872667"/>
                  <a:gd name="connsiteX34" fmla="*/ 1112522 w 8164168"/>
                  <a:gd name="connsiteY34" fmla="*/ 166694 h 1872667"/>
                  <a:gd name="connsiteX35" fmla="*/ 1183057 w 8164168"/>
                  <a:gd name="connsiteY35" fmla="*/ 166694 h 1872667"/>
                  <a:gd name="connsiteX36" fmla="*/ 1183057 w 8164168"/>
                  <a:gd name="connsiteY36" fmla="*/ 175553 h 1872667"/>
                  <a:gd name="connsiteX37" fmla="*/ 1236104 w 8164168"/>
                  <a:gd name="connsiteY37" fmla="*/ 175553 h 1872667"/>
                  <a:gd name="connsiteX38" fmla="*/ 1236104 w 8164168"/>
                  <a:gd name="connsiteY38" fmla="*/ 184553 h 1872667"/>
                  <a:gd name="connsiteX39" fmla="*/ 1247857 w 8164168"/>
                  <a:gd name="connsiteY39" fmla="*/ 184553 h 1872667"/>
                  <a:gd name="connsiteX40" fmla="*/ 1247857 w 8164168"/>
                  <a:gd name="connsiteY40" fmla="*/ 193412 h 1872667"/>
                  <a:gd name="connsiteX41" fmla="*/ 1259627 w 8164168"/>
                  <a:gd name="connsiteY41" fmla="*/ 193412 h 1872667"/>
                  <a:gd name="connsiteX42" fmla="*/ 1259627 w 8164168"/>
                  <a:gd name="connsiteY42" fmla="*/ 202394 h 1872667"/>
                  <a:gd name="connsiteX43" fmla="*/ 1277257 w 8164168"/>
                  <a:gd name="connsiteY43" fmla="*/ 202394 h 1872667"/>
                  <a:gd name="connsiteX44" fmla="*/ 1277257 w 8164168"/>
                  <a:gd name="connsiteY44" fmla="*/ 211252 h 1872667"/>
                  <a:gd name="connsiteX45" fmla="*/ 1312656 w 8164168"/>
                  <a:gd name="connsiteY45" fmla="*/ 211252 h 1872667"/>
                  <a:gd name="connsiteX46" fmla="*/ 1312656 w 8164168"/>
                  <a:gd name="connsiteY46" fmla="*/ 220235 h 1872667"/>
                  <a:gd name="connsiteX47" fmla="*/ 1324427 w 8164168"/>
                  <a:gd name="connsiteY47" fmla="*/ 220235 h 1872667"/>
                  <a:gd name="connsiteX48" fmla="*/ 1324427 w 8164168"/>
                  <a:gd name="connsiteY48" fmla="*/ 229094 h 1872667"/>
                  <a:gd name="connsiteX49" fmla="*/ 1394962 w 8164168"/>
                  <a:gd name="connsiteY49" fmla="*/ 229094 h 1872667"/>
                  <a:gd name="connsiteX50" fmla="*/ 1394962 w 8164168"/>
                  <a:gd name="connsiteY50" fmla="*/ 246953 h 1872667"/>
                  <a:gd name="connsiteX51" fmla="*/ 1495039 w 8164168"/>
                  <a:gd name="connsiteY51" fmla="*/ 246953 h 1872667"/>
                  <a:gd name="connsiteX52" fmla="*/ 1495039 w 8164168"/>
                  <a:gd name="connsiteY52" fmla="*/ 255935 h 1872667"/>
                  <a:gd name="connsiteX53" fmla="*/ 1542209 w 8164168"/>
                  <a:gd name="connsiteY53" fmla="*/ 255935 h 1872667"/>
                  <a:gd name="connsiteX54" fmla="*/ 1542209 w 8164168"/>
                  <a:gd name="connsiteY54" fmla="*/ 264917 h 1872667"/>
                  <a:gd name="connsiteX55" fmla="*/ 1577486 w 8164168"/>
                  <a:gd name="connsiteY55" fmla="*/ 264917 h 1872667"/>
                  <a:gd name="connsiteX56" fmla="*/ 1577486 w 8164168"/>
                  <a:gd name="connsiteY56" fmla="*/ 274041 h 1872667"/>
                  <a:gd name="connsiteX57" fmla="*/ 1583362 w 8164168"/>
                  <a:gd name="connsiteY57" fmla="*/ 274041 h 1872667"/>
                  <a:gd name="connsiteX58" fmla="*/ 1583362 w 8164168"/>
                  <a:gd name="connsiteY58" fmla="*/ 283023 h 1872667"/>
                  <a:gd name="connsiteX59" fmla="*/ 1618762 w 8164168"/>
                  <a:gd name="connsiteY59" fmla="*/ 283023 h 1872667"/>
                  <a:gd name="connsiteX60" fmla="*/ 1618762 w 8164168"/>
                  <a:gd name="connsiteY60" fmla="*/ 292005 h 1872667"/>
                  <a:gd name="connsiteX61" fmla="*/ 1836544 w 8164168"/>
                  <a:gd name="connsiteY61" fmla="*/ 292005 h 1872667"/>
                  <a:gd name="connsiteX62" fmla="*/ 1836544 w 8164168"/>
                  <a:gd name="connsiteY62" fmla="*/ 300988 h 1872667"/>
                  <a:gd name="connsiteX63" fmla="*/ 1860067 w 8164168"/>
                  <a:gd name="connsiteY63" fmla="*/ 300988 h 1872667"/>
                  <a:gd name="connsiteX64" fmla="*/ 1860067 w 8164168"/>
                  <a:gd name="connsiteY64" fmla="*/ 310111 h 1872667"/>
                  <a:gd name="connsiteX65" fmla="*/ 1995403 w 8164168"/>
                  <a:gd name="connsiteY65" fmla="*/ 310111 h 1872667"/>
                  <a:gd name="connsiteX66" fmla="*/ 1995403 w 8164168"/>
                  <a:gd name="connsiteY66" fmla="*/ 319217 h 1872667"/>
                  <a:gd name="connsiteX67" fmla="*/ 2024802 w 8164168"/>
                  <a:gd name="connsiteY67" fmla="*/ 319217 h 1872667"/>
                  <a:gd name="connsiteX68" fmla="*/ 2024802 w 8164168"/>
                  <a:gd name="connsiteY68" fmla="*/ 328341 h 1872667"/>
                  <a:gd name="connsiteX69" fmla="*/ 2036555 w 8164168"/>
                  <a:gd name="connsiteY69" fmla="*/ 328341 h 1872667"/>
                  <a:gd name="connsiteX70" fmla="*/ 2036555 w 8164168"/>
                  <a:gd name="connsiteY70" fmla="*/ 337446 h 1872667"/>
                  <a:gd name="connsiteX71" fmla="*/ 2054326 w 8164168"/>
                  <a:gd name="connsiteY71" fmla="*/ 337446 h 1872667"/>
                  <a:gd name="connsiteX72" fmla="*/ 2054326 w 8164168"/>
                  <a:gd name="connsiteY72" fmla="*/ 346570 h 1872667"/>
                  <a:gd name="connsiteX73" fmla="*/ 2060202 w 8164168"/>
                  <a:gd name="connsiteY73" fmla="*/ 346570 h 1872667"/>
                  <a:gd name="connsiteX74" fmla="*/ 2060202 w 8164168"/>
                  <a:gd name="connsiteY74" fmla="*/ 355676 h 1872667"/>
                  <a:gd name="connsiteX75" fmla="*/ 2124879 w 8164168"/>
                  <a:gd name="connsiteY75" fmla="*/ 355676 h 1872667"/>
                  <a:gd name="connsiteX76" fmla="*/ 2124879 w 8164168"/>
                  <a:gd name="connsiteY76" fmla="*/ 364782 h 1872667"/>
                  <a:gd name="connsiteX77" fmla="*/ 2195555 w 8164168"/>
                  <a:gd name="connsiteY77" fmla="*/ 364782 h 1872667"/>
                  <a:gd name="connsiteX78" fmla="*/ 2195555 w 8164168"/>
                  <a:gd name="connsiteY78" fmla="*/ 383011 h 1872667"/>
                  <a:gd name="connsiteX79" fmla="*/ 2201432 w 8164168"/>
                  <a:gd name="connsiteY79" fmla="*/ 383011 h 1872667"/>
                  <a:gd name="connsiteX80" fmla="*/ 2201432 w 8164168"/>
                  <a:gd name="connsiteY80" fmla="*/ 392134 h 1872667"/>
                  <a:gd name="connsiteX81" fmla="*/ 2283879 w 8164168"/>
                  <a:gd name="connsiteY81" fmla="*/ 392134 h 1872667"/>
                  <a:gd name="connsiteX82" fmla="*/ 2283879 w 8164168"/>
                  <a:gd name="connsiteY82" fmla="*/ 401364 h 1872667"/>
                  <a:gd name="connsiteX83" fmla="*/ 2289755 w 8164168"/>
                  <a:gd name="connsiteY83" fmla="*/ 401364 h 1872667"/>
                  <a:gd name="connsiteX84" fmla="*/ 2289755 w 8164168"/>
                  <a:gd name="connsiteY84" fmla="*/ 410611 h 1872667"/>
                  <a:gd name="connsiteX85" fmla="*/ 2342661 w 8164168"/>
                  <a:gd name="connsiteY85" fmla="*/ 410611 h 1872667"/>
                  <a:gd name="connsiteX86" fmla="*/ 2342661 w 8164168"/>
                  <a:gd name="connsiteY86" fmla="*/ 419840 h 1872667"/>
                  <a:gd name="connsiteX87" fmla="*/ 2360431 w 8164168"/>
                  <a:gd name="connsiteY87" fmla="*/ 419840 h 1872667"/>
                  <a:gd name="connsiteX88" fmla="*/ 2360431 w 8164168"/>
                  <a:gd name="connsiteY88" fmla="*/ 447440 h 1872667"/>
                  <a:gd name="connsiteX89" fmla="*/ 2389831 w 8164168"/>
                  <a:gd name="connsiteY89" fmla="*/ 447440 h 1872667"/>
                  <a:gd name="connsiteX90" fmla="*/ 2389831 w 8164168"/>
                  <a:gd name="connsiteY90" fmla="*/ 456546 h 1872667"/>
                  <a:gd name="connsiteX91" fmla="*/ 2413337 w 8164168"/>
                  <a:gd name="connsiteY91" fmla="*/ 456546 h 1872667"/>
                  <a:gd name="connsiteX92" fmla="*/ 2413337 w 8164168"/>
                  <a:gd name="connsiteY92" fmla="*/ 465793 h 1872667"/>
                  <a:gd name="connsiteX93" fmla="*/ 2436860 w 8164168"/>
                  <a:gd name="connsiteY93" fmla="*/ 465793 h 1872667"/>
                  <a:gd name="connsiteX94" fmla="*/ 2436860 w 8164168"/>
                  <a:gd name="connsiteY94" fmla="*/ 484270 h 1872667"/>
                  <a:gd name="connsiteX95" fmla="*/ 2442737 w 8164168"/>
                  <a:gd name="connsiteY95" fmla="*/ 484270 h 1872667"/>
                  <a:gd name="connsiteX96" fmla="*/ 2442737 w 8164168"/>
                  <a:gd name="connsiteY96" fmla="*/ 502623 h 1872667"/>
                  <a:gd name="connsiteX97" fmla="*/ 2448613 w 8164168"/>
                  <a:gd name="connsiteY97" fmla="*/ 502623 h 1872667"/>
                  <a:gd name="connsiteX98" fmla="*/ 2448613 w 8164168"/>
                  <a:gd name="connsiteY98" fmla="*/ 511870 h 1872667"/>
                  <a:gd name="connsiteX99" fmla="*/ 2484014 w 8164168"/>
                  <a:gd name="connsiteY99" fmla="*/ 511870 h 1872667"/>
                  <a:gd name="connsiteX100" fmla="*/ 2484014 w 8164168"/>
                  <a:gd name="connsiteY100" fmla="*/ 521099 h 1872667"/>
                  <a:gd name="connsiteX101" fmla="*/ 2566319 w 8164168"/>
                  <a:gd name="connsiteY101" fmla="*/ 521099 h 1872667"/>
                  <a:gd name="connsiteX102" fmla="*/ 2566319 w 8164168"/>
                  <a:gd name="connsiteY102" fmla="*/ 530346 h 1872667"/>
                  <a:gd name="connsiteX103" fmla="*/ 2595843 w 8164168"/>
                  <a:gd name="connsiteY103" fmla="*/ 530346 h 1872667"/>
                  <a:gd name="connsiteX104" fmla="*/ 2595843 w 8164168"/>
                  <a:gd name="connsiteY104" fmla="*/ 539717 h 1872667"/>
                  <a:gd name="connsiteX105" fmla="*/ 2607613 w 8164168"/>
                  <a:gd name="connsiteY105" fmla="*/ 539717 h 1872667"/>
                  <a:gd name="connsiteX106" fmla="*/ 2607613 w 8164168"/>
                  <a:gd name="connsiteY106" fmla="*/ 549087 h 1872667"/>
                  <a:gd name="connsiteX107" fmla="*/ 2642890 w 8164168"/>
                  <a:gd name="connsiteY107" fmla="*/ 549087 h 1872667"/>
                  <a:gd name="connsiteX108" fmla="*/ 2642890 w 8164168"/>
                  <a:gd name="connsiteY108" fmla="*/ 558317 h 1872667"/>
                  <a:gd name="connsiteX109" fmla="*/ 2648766 w 8164168"/>
                  <a:gd name="connsiteY109" fmla="*/ 558317 h 1872667"/>
                  <a:gd name="connsiteX110" fmla="*/ 2648766 w 8164168"/>
                  <a:gd name="connsiteY110" fmla="*/ 577058 h 1872667"/>
                  <a:gd name="connsiteX111" fmla="*/ 2678148 w 8164168"/>
                  <a:gd name="connsiteY111" fmla="*/ 577058 h 1872667"/>
                  <a:gd name="connsiteX112" fmla="*/ 2678148 w 8164168"/>
                  <a:gd name="connsiteY112" fmla="*/ 586428 h 1872667"/>
                  <a:gd name="connsiteX113" fmla="*/ 2684166 w 8164168"/>
                  <a:gd name="connsiteY113" fmla="*/ 586428 h 1872667"/>
                  <a:gd name="connsiteX114" fmla="*/ 2684166 w 8164168"/>
                  <a:gd name="connsiteY114" fmla="*/ 595781 h 1872667"/>
                  <a:gd name="connsiteX115" fmla="*/ 2725319 w 8164168"/>
                  <a:gd name="connsiteY115" fmla="*/ 595781 h 1872667"/>
                  <a:gd name="connsiteX116" fmla="*/ 2725319 w 8164168"/>
                  <a:gd name="connsiteY116" fmla="*/ 605152 h 1872667"/>
                  <a:gd name="connsiteX117" fmla="*/ 2737072 w 8164168"/>
                  <a:gd name="connsiteY117" fmla="*/ 605152 h 1872667"/>
                  <a:gd name="connsiteX118" fmla="*/ 2737072 w 8164168"/>
                  <a:gd name="connsiteY118" fmla="*/ 623893 h 1872667"/>
                  <a:gd name="connsiteX119" fmla="*/ 2778225 w 8164168"/>
                  <a:gd name="connsiteY119" fmla="*/ 623893 h 1872667"/>
                  <a:gd name="connsiteX120" fmla="*/ 2778225 w 8164168"/>
                  <a:gd name="connsiteY120" fmla="*/ 633387 h 1872667"/>
                  <a:gd name="connsiteX121" fmla="*/ 2801872 w 8164168"/>
                  <a:gd name="connsiteY121" fmla="*/ 633387 h 1872667"/>
                  <a:gd name="connsiteX122" fmla="*/ 2801872 w 8164168"/>
                  <a:gd name="connsiteY122" fmla="*/ 642740 h 1872667"/>
                  <a:gd name="connsiteX123" fmla="*/ 2819519 w 8164168"/>
                  <a:gd name="connsiteY123" fmla="*/ 642740 h 1872667"/>
                  <a:gd name="connsiteX124" fmla="*/ 2819519 w 8164168"/>
                  <a:gd name="connsiteY124" fmla="*/ 652111 h 1872667"/>
                  <a:gd name="connsiteX125" fmla="*/ 2843025 w 8164168"/>
                  <a:gd name="connsiteY125" fmla="*/ 652111 h 1872667"/>
                  <a:gd name="connsiteX126" fmla="*/ 2843025 w 8164168"/>
                  <a:gd name="connsiteY126" fmla="*/ 661605 h 1872667"/>
                  <a:gd name="connsiteX127" fmla="*/ 2854795 w 8164168"/>
                  <a:gd name="connsiteY127" fmla="*/ 661605 h 1872667"/>
                  <a:gd name="connsiteX128" fmla="*/ 2854795 w 8164168"/>
                  <a:gd name="connsiteY128" fmla="*/ 671099 h 1872667"/>
                  <a:gd name="connsiteX129" fmla="*/ 2878301 w 8164168"/>
                  <a:gd name="connsiteY129" fmla="*/ 671099 h 1872667"/>
                  <a:gd name="connsiteX130" fmla="*/ 2878301 w 8164168"/>
                  <a:gd name="connsiteY130" fmla="*/ 680469 h 1872667"/>
                  <a:gd name="connsiteX131" fmla="*/ 2896072 w 8164168"/>
                  <a:gd name="connsiteY131" fmla="*/ 680469 h 1872667"/>
                  <a:gd name="connsiteX132" fmla="*/ 2896072 w 8164168"/>
                  <a:gd name="connsiteY132" fmla="*/ 689964 h 1872667"/>
                  <a:gd name="connsiteX133" fmla="*/ 2901948 w 8164168"/>
                  <a:gd name="connsiteY133" fmla="*/ 689964 h 1872667"/>
                  <a:gd name="connsiteX134" fmla="*/ 2901948 w 8164168"/>
                  <a:gd name="connsiteY134" fmla="*/ 699458 h 1872667"/>
                  <a:gd name="connsiteX135" fmla="*/ 2943101 w 8164168"/>
                  <a:gd name="connsiteY135" fmla="*/ 699458 h 1872667"/>
                  <a:gd name="connsiteX136" fmla="*/ 2943101 w 8164168"/>
                  <a:gd name="connsiteY136" fmla="*/ 708952 h 1872667"/>
                  <a:gd name="connsiteX137" fmla="*/ 2948977 w 8164168"/>
                  <a:gd name="connsiteY137" fmla="*/ 708952 h 1872667"/>
                  <a:gd name="connsiteX138" fmla="*/ 2948977 w 8164168"/>
                  <a:gd name="connsiteY138" fmla="*/ 718446 h 1872667"/>
                  <a:gd name="connsiteX139" fmla="*/ 2966624 w 8164168"/>
                  <a:gd name="connsiteY139" fmla="*/ 718446 h 1872667"/>
                  <a:gd name="connsiteX140" fmla="*/ 2966624 w 8164168"/>
                  <a:gd name="connsiteY140" fmla="*/ 727799 h 1872667"/>
                  <a:gd name="connsiteX141" fmla="*/ 3007901 w 8164168"/>
                  <a:gd name="connsiteY141" fmla="*/ 727799 h 1872667"/>
                  <a:gd name="connsiteX142" fmla="*/ 3007901 w 8164168"/>
                  <a:gd name="connsiteY142" fmla="*/ 737416 h 1872667"/>
                  <a:gd name="connsiteX143" fmla="*/ 3025530 w 8164168"/>
                  <a:gd name="connsiteY143" fmla="*/ 737416 h 1872667"/>
                  <a:gd name="connsiteX144" fmla="*/ 3025530 w 8164168"/>
                  <a:gd name="connsiteY144" fmla="*/ 756405 h 1872667"/>
                  <a:gd name="connsiteX145" fmla="*/ 3037301 w 8164168"/>
                  <a:gd name="connsiteY145" fmla="*/ 756405 h 1872667"/>
                  <a:gd name="connsiteX146" fmla="*/ 3037301 w 8164168"/>
                  <a:gd name="connsiteY146" fmla="*/ 765899 h 1872667"/>
                  <a:gd name="connsiteX147" fmla="*/ 3207912 w 8164168"/>
                  <a:gd name="connsiteY147" fmla="*/ 765899 h 1872667"/>
                  <a:gd name="connsiteX148" fmla="*/ 3207912 w 8164168"/>
                  <a:gd name="connsiteY148" fmla="*/ 775516 h 1872667"/>
                  <a:gd name="connsiteX149" fmla="*/ 3225683 w 8164168"/>
                  <a:gd name="connsiteY149" fmla="*/ 775516 h 1872667"/>
                  <a:gd name="connsiteX150" fmla="*/ 3225683 w 8164168"/>
                  <a:gd name="connsiteY150" fmla="*/ 785275 h 1872667"/>
                  <a:gd name="connsiteX151" fmla="*/ 3266835 w 8164168"/>
                  <a:gd name="connsiteY151" fmla="*/ 785275 h 1872667"/>
                  <a:gd name="connsiteX152" fmla="*/ 3266835 w 8164168"/>
                  <a:gd name="connsiteY152" fmla="*/ 795016 h 1872667"/>
                  <a:gd name="connsiteX153" fmla="*/ 3272712 w 8164168"/>
                  <a:gd name="connsiteY153" fmla="*/ 795016 h 1872667"/>
                  <a:gd name="connsiteX154" fmla="*/ 3272712 w 8164168"/>
                  <a:gd name="connsiteY154" fmla="*/ 804757 h 1872667"/>
                  <a:gd name="connsiteX155" fmla="*/ 3290359 w 8164168"/>
                  <a:gd name="connsiteY155" fmla="*/ 804757 h 1872667"/>
                  <a:gd name="connsiteX156" fmla="*/ 3290359 w 8164168"/>
                  <a:gd name="connsiteY156" fmla="*/ 814640 h 1872667"/>
                  <a:gd name="connsiteX157" fmla="*/ 3302112 w 8164168"/>
                  <a:gd name="connsiteY157" fmla="*/ 814640 h 1872667"/>
                  <a:gd name="connsiteX158" fmla="*/ 3302112 w 8164168"/>
                  <a:gd name="connsiteY158" fmla="*/ 824381 h 1872667"/>
                  <a:gd name="connsiteX159" fmla="*/ 3325759 w 8164168"/>
                  <a:gd name="connsiteY159" fmla="*/ 824381 h 1872667"/>
                  <a:gd name="connsiteX160" fmla="*/ 3325759 w 8164168"/>
                  <a:gd name="connsiteY160" fmla="*/ 844004 h 1872667"/>
                  <a:gd name="connsiteX161" fmla="*/ 3337512 w 8164168"/>
                  <a:gd name="connsiteY161" fmla="*/ 844004 h 1872667"/>
                  <a:gd name="connsiteX162" fmla="*/ 3337512 w 8164168"/>
                  <a:gd name="connsiteY162" fmla="*/ 853869 h 1872667"/>
                  <a:gd name="connsiteX163" fmla="*/ 3349283 w 8164168"/>
                  <a:gd name="connsiteY163" fmla="*/ 853869 h 1872667"/>
                  <a:gd name="connsiteX164" fmla="*/ 3349283 w 8164168"/>
                  <a:gd name="connsiteY164" fmla="*/ 863751 h 1872667"/>
                  <a:gd name="connsiteX165" fmla="*/ 3361036 w 8164168"/>
                  <a:gd name="connsiteY165" fmla="*/ 863751 h 1872667"/>
                  <a:gd name="connsiteX166" fmla="*/ 3361036 w 8164168"/>
                  <a:gd name="connsiteY166" fmla="*/ 873740 h 1872667"/>
                  <a:gd name="connsiteX167" fmla="*/ 3402188 w 8164168"/>
                  <a:gd name="connsiteY167" fmla="*/ 873740 h 1872667"/>
                  <a:gd name="connsiteX168" fmla="*/ 3402188 w 8164168"/>
                  <a:gd name="connsiteY168" fmla="*/ 883745 h 1872667"/>
                  <a:gd name="connsiteX169" fmla="*/ 3437588 w 8164168"/>
                  <a:gd name="connsiteY169" fmla="*/ 883745 h 1872667"/>
                  <a:gd name="connsiteX170" fmla="*/ 3437588 w 8164168"/>
                  <a:gd name="connsiteY170" fmla="*/ 903987 h 1872667"/>
                  <a:gd name="connsiteX171" fmla="*/ 3461112 w 8164168"/>
                  <a:gd name="connsiteY171" fmla="*/ 903987 h 1872667"/>
                  <a:gd name="connsiteX172" fmla="*/ 3461112 w 8164168"/>
                  <a:gd name="connsiteY172" fmla="*/ 914240 h 1872667"/>
                  <a:gd name="connsiteX173" fmla="*/ 3514017 w 8164168"/>
                  <a:gd name="connsiteY173" fmla="*/ 914240 h 1872667"/>
                  <a:gd name="connsiteX174" fmla="*/ 3514017 w 8164168"/>
                  <a:gd name="connsiteY174" fmla="*/ 924634 h 1872667"/>
                  <a:gd name="connsiteX175" fmla="*/ 3555294 w 8164168"/>
                  <a:gd name="connsiteY175" fmla="*/ 924634 h 1872667"/>
                  <a:gd name="connsiteX176" fmla="*/ 3555294 w 8164168"/>
                  <a:gd name="connsiteY176" fmla="*/ 935257 h 1872667"/>
                  <a:gd name="connsiteX177" fmla="*/ 3578817 w 8164168"/>
                  <a:gd name="connsiteY177" fmla="*/ 935257 h 1872667"/>
                  <a:gd name="connsiteX178" fmla="*/ 3578817 w 8164168"/>
                  <a:gd name="connsiteY178" fmla="*/ 946022 h 1872667"/>
                  <a:gd name="connsiteX179" fmla="*/ 3608218 w 8164168"/>
                  <a:gd name="connsiteY179" fmla="*/ 946022 h 1872667"/>
                  <a:gd name="connsiteX180" fmla="*/ 3608218 w 8164168"/>
                  <a:gd name="connsiteY180" fmla="*/ 956769 h 1872667"/>
                  <a:gd name="connsiteX181" fmla="*/ 3614094 w 8164168"/>
                  <a:gd name="connsiteY181" fmla="*/ 956769 h 1872667"/>
                  <a:gd name="connsiteX182" fmla="*/ 3614094 w 8164168"/>
                  <a:gd name="connsiteY182" fmla="*/ 967534 h 1872667"/>
                  <a:gd name="connsiteX183" fmla="*/ 3643617 w 8164168"/>
                  <a:gd name="connsiteY183" fmla="*/ 967534 h 1872667"/>
                  <a:gd name="connsiteX184" fmla="*/ 3643617 w 8164168"/>
                  <a:gd name="connsiteY184" fmla="*/ 978422 h 1872667"/>
                  <a:gd name="connsiteX185" fmla="*/ 3649494 w 8164168"/>
                  <a:gd name="connsiteY185" fmla="*/ 978422 h 1872667"/>
                  <a:gd name="connsiteX186" fmla="*/ 3649494 w 8164168"/>
                  <a:gd name="connsiteY186" fmla="*/ 989310 h 1872667"/>
                  <a:gd name="connsiteX187" fmla="*/ 3655370 w 8164168"/>
                  <a:gd name="connsiteY187" fmla="*/ 989310 h 1872667"/>
                  <a:gd name="connsiteX188" fmla="*/ 3655370 w 8164168"/>
                  <a:gd name="connsiteY188" fmla="*/ 1000198 h 1872667"/>
                  <a:gd name="connsiteX189" fmla="*/ 3673017 w 8164168"/>
                  <a:gd name="connsiteY189" fmla="*/ 1000198 h 1872667"/>
                  <a:gd name="connsiteX190" fmla="*/ 3673017 w 8164168"/>
                  <a:gd name="connsiteY190" fmla="*/ 1011210 h 1872667"/>
                  <a:gd name="connsiteX191" fmla="*/ 3714170 w 8164168"/>
                  <a:gd name="connsiteY191" fmla="*/ 1011210 h 1872667"/>
                  <a:gd name="connsiteX192" fmla="*/ 3714170 w 8164168"/>
                  <a:gd name="connsiteY192" fmla="*/ 1022222 h 1872667"/>
                  <a:gd name="connsiteX193" fmla="*/ 3725923 w 8164168"/>
                  <a:gd name="connsiteY193" fmla="*/ 1022222 h 1872667"/>
                  <a:gd name="connsiteX194" fmla="*/ 3725923 w 8164168"/>
                  <a:gd name="connsiteY194" fmla="*/ 1033357 h 1872667"/>
                  <a:gd name="connsiteX195" fmla="*/ 3778970 w 8164168"/>
                  <a:gd name="connsiteY195" fmla="*/ 1033357 h 1872667"/>
                  <a:gd name="connsiteX196" fmla="*/ 3778970 w 8164168"/>
                  <a:gd name="connsiteY196" fmla="*/ 1044616 h 1872667"/>
                  <a:gd name="connsiteX197" fmla="*/ 3790723 w 8164168"/>
                  <a:gd name="connsiteY197" fmla="*/ 1044616 h 1872667"/>
                  <a:gd name="connsiteX198" fmla="*/ 3790723 w 8164168"/>
                  <a:gd name="connsiteY198" fmla="*/ 1067522 h 1872667"/>
                  <a:gd name="connsiteX199" fmla="*/ 3814229 w 8164168"/>
                  <a:gd name="connsiteY199" fmla="*/ 1067522 h 1872667"/>
                  <a:gd name="connsiteX200" fmla="*/ 3814229 w 8164168"/>
                  <a:gd name="connsiteY200" fmla="*/ 1079045 h 1872667"/>
                  <a:gd name="connsiteX201" fmla="*/ 3826000 w 8164168"/>
                  <a:gd name="connsiteY201" fmla="*/ 1079045 h 1872667"/>
                  <a:gd name="connsiteX202" fmla="*/ 3826000 w 8164168"/>
                  <a:gd name="connsiteY202" fmla="*/ 1090569 h 1872667"/>
                  <a:gd name="connsiteX203" fmla="*/ 3884923 w 8164168"/>
                  <a:gd name="connsiteY203" fmla="*/ 1090569 h 1872667"/>
                  <a:gd name="connsiteX204" fmla="*/ 3884923 w 8164168"/>
                  <a:gd name="connsiteY204" fmla="*/ 1102339 h 1872667"/>
                  <a:gd name="connsiteX205" fmla="*/ 3908429 w 8164168"/>
                  <a:gd name="connsiteY205" fmla="*/ 1102339 h 1872667"/>
                  <a:gd name="connsiteX206" fmla="*/ 3908429 w 8164168"/>
                  <a:gd name="connsiteY206" fmla="*/ 1114110 h 1872667"/>
                  <a:gd name="connsiteX207" fmla="*/ 3990875 w 8164168"/>
                  <a:gd name="connsiteY207" fmla="*/ 1114110 h 1872667"/>
                  <a:gd name="connsiteX208" fmla="*/ 3990875 w 8164168"/>
                  <a:gd name="connsiteY208" fmla="*/ 1126392 h 1872667"/>
                  <a:gd name="connsiteX209" fmla="*/ 4002628 w 8164168"/>
                  <a:gd name="connsiteY209" fmla="*/ 1126392 h 1872667"/>
                  <a:gd name="connsiteX210" fmla="*/ 4002628 w 8164168"/>
                  <a:gd name="connsiteY210" fmla="*/ 1138657 h 1872667"/>
                  <a:gd name="connsiteX211" fmla="*/ 4202781 w 8164168"/>
                  <a:gd name="connsiteY211" fmla="*/ 1138657 h 1872667"/>
                  <a:gd name="connsiteX212" fmla="*/ 4202781 w 8164168"/>
                  <a:gd name="connsiteY212" fmla="*/ 1151574 h 1872667"/>
                  <a:gd name="connsiteX213" fmla="*/ 4208658 w 8164168"/>
                  <a:gd name="connsiteY213" fmla="*/ 1151574 h 1872667"/>
                  <a:gd name="connsiteX214" fmla="*/ 4208658 w 8164168"/>
                  <a:gd name="connsiteY214" fmla="*/ 1164616 h 1872667"/>
                  <a:gd name="connsiteX215" fmla="*/ 4226287 w 8164168"/>
                  <a:gd name="connsiteY215" fmla="*/ 1164616 h 1872667"/>
                  <a:gd name="connsiteX216" fmla="*/ 4226287 w 8164168"/>
                  <a:gd name="connsiteY216" fmla="*/ 1177780 h 1872667"/>
                  <a:gd name="connsiteX217" fmla="*/ 4361640 w 8164168"/>
                  <a:gd name="connsiteY217" fmla="*/ 1177780 h 1872667"/>
                  <a:gd name="connsiteX218" fmla="*/ 4361640 w 8164168"/>
                  <a:gd name="connsiteY218" fmla="*/ 1192463 h 1872667"/>
                  <a:gd name="connsiteX219" fmla="*/ 4679498 w 8164168"/>
                  <a:gd name="connsiteY219" fmla="*/ 1192463 h 1872667"/>
                  <a:gd name="connsiteX220" fmla="*/ 4679498 w 8164168"/>
                  <a:gd name="connsiteY220" fmla="*/ 1208786 h 1872667"/>
                  <a:gd name="connsiteX221" fmla="*/ 4685375 w 8164168"/>
                  <a:gd name="connsiteY221" fmla="*/ 1208786 h 1872667"/>
                  <a:gd name="connsiteX222" fmla="*/ 4685375 w 8164168"/>
                  <a:gd name="connsiteY222" fmla="*/ 1224986 h 1872667"/>
                  <a:gd name="connsiteX223" fmla="*/ 4744298 w 8164168"/>
                  <a:gd name="connsiteY223" fmla="*/ 1224986 h 1872667"/>
                  <a:gd name="connsiteX224" fmla="*/ 4744298 w 8164168"/>
                  <a:gd name="connsiteY224" fmla="*/ 1241698 h 1872667"/>
                  <a:gd name="connsiteX225" fmla="*/ 4767804 w 8164168"/>
                  <a:gd name="connsiteY225" fmla="*/ 1241698 h 1872667"/>
                  <a:gd name="connsiteX226" fmla="*/ 4767804 w 8164168"/>
                  <a:gd name="connsiteY226" fmla="*/ 1258904 h 1872667"/>
                  <a:gd name="connsiteX227" fmla="*/ 4797203 w 8164168"/>
                  <a:gd name="connsiteY227" fmla="*/ 1258904 h 1872667"/>
                  <a:gd name="connsiteX228" fmla="*/ 4797203 w 8164168"/>
                  <a:gd name="connsiteY228" fmla="*/ 1276374 h 1872667"/>
                  <a:gd name="connsiteX229" fmla="*/ 4820851 w 8164168"/>
                  <a:gd name="connsiteY229" fmla="*/ 1276374 h 1872667"/>
                  <a:gd name="connsiteX230" fmla="*/ 4820851 w 8164168"/>
                  <a:gd name="connsiteY230" fmla="*/ 1293968 h 1872667"/>
                  <a:gd name="connsiteX231" fmla="*/ 4838480 w 8164168"/>
                  <a:gd name="connsiteY231" fmla="*/ 1293968 h 1872667"/>
                  <a:gd name="connsiteX232" fmla="*/ 4838480 w 8164168"/>
                  <a:gd name="connsiteY232" fmla="*/ 1311686 h 1872667"/>
                  <a:gd name="connsiteX233" fmla="*/ 4844374 w 8164168"/>
                  <a:gd name="connsiteY233" fmla="*/ 1311686 h 1872667"/>
                  <a:gd name="connsiteX234" fmla="*/ 4844374 w 8164168"/>
                  <a:gd name="connsiteY234" fmla="*/ 1329404 h 1872667"/>
                  <a:gd name="connsiteX235" fmla="*/ 4985586 w 8164168"/>
                  <a:gd name="connsiteY235" fmla="*/ 1329404 h 1872667"/>
                  <a:gd name="connsiteX236" fmla="*/ 4985586 w 8164168"/>
                  <a:gd name="connsiteY236" fmla="*/ 1348780 h 1872667"/>
                  <a:gd name="connsiteX237" fmla="*/ 5085662 w 8164168"/>
                  <a:gd name="connsiteY237" fmla="*/ 1348780 h 1872667"/>
                  <a:gd name="connsiteX238" fmla="*/ 5085662 w 8164168"/>
                  <a:gd name="connsiteY238" fmla="*/ 1369533 h 1872667"/>
                  <a:gd name="connsiteX239" fmla="*/ 5226891 w 8164168"/>
                  <a:gd name="connsiteY239" fmla="*/ 1369533 h 1872667"/>
                  <a:gd name="connsiteX240" fmla="*/ 5226891 w 8164168"/>
                  <a:gd name="connsiteY240" fmla="*/ 1392703 h 1872667"/>
                  <a:gd name="connsiteX241" fmla="*/ 5326967 w 8164168"/>
                  <a:gd name="connsiteY241" fmla="*/ 1392703 h 1872667"/>
                  <a:gd name="connsiteX242" fmla="*/ 5326967 w 8164168"/>
                  <a:gd name="connsiteY242" fmla="*/ 1416615 h 1872667"/>
                  <a:gd name="connsiteX243" fmla="*/ 5409397 w 8164168"/>
                  <a:gd name="connsiteY243" fmla="*/ 1416615 h 1872667"/>
                  <a:gd name="connsiteX244" fmla="*/ 5409397 w 8164168"/>
                  <a:gd name="connsiteY244" fmla="*/ 1441551 h 1872667"/>
                  <a:gd name="connsiteX245" fmla="*/ 5415273 w 8164168"/>
                  <a:gd name="connsiteY245" fmla="*/ 1441551 h 1872667"/>
                  <a:gd name="connsiteX246" fmla="*/ 5415273 w 8164168"/>
                  <a:gd name="connsiteY246" fmla="*/ 1466486 h 1872667"/>
                  <a:gd name="connsiteX247" fmla="*/ 5503597 w 8164168"/>
                  <a:gd name="connsiteY247" fmla="*/ 1466486 h 1872667"/>
                  <a:gd name="connsiteX248" fmla="*/ 5503597 w 8164168"/>
                  <a:gd name="connsiteY248" fmla="*/ 1493327 h 1872667"/>
                  <a:gd name="connsiteX249" fmla="*/ 5856731 w 8164168"/>
                  <a:gd name="connsiteY249" fmla="*/ 1493327 h 1872667"/>
                  <a:gd name="connsiteX250" fmla="*/ 5856731 w 8164168"/>
                  <a:gd name="connsiteY250" fmla="*/ 1529027 h 1872667"/>
                  <a:gd name="connsiteX251" fmla="*/ 6145190 w 8164168"/>
                  <a:gd name="connsiteY251" fmla="*/ 1529027 h 1872667"/>
                  <a:gd name="connsiteX252" fmla="*/ 6145190 w 8164168"/>
                  <a:gd name="connsiteY252" fmla="*/ 1577238 h 1872667"/>
                  <a:gd name="connsiteX253" fmla="*/ 6357095 w 8164168"/>
                  <a:gd name="connsiteY253" fmla="*/ 1577238 h 1872667"/>
                  <a:gd name="connsiteX254" fmla="*/ 6357095 w 8164168"/>
                  <a:gd name="connsiteY254" fmla="*/ 1635968 h 1872667"/>
                  <a:gd name="connsiteX255" fmla="*/ 6421895 w 8164168"/>
                  <a:gd name="connsiteY255" fmla="*/ 1635968 h 1872667"/>
                  <a:gd name="connsiteX256" fmla="*/ 6421895 w 8164168"/>
                  <a:gd name="connsiteY256" fmla="*/ 1696726 h 1872667"/>
                  <a:gd name="connsiteX257" fmla="*/ 7028088 w 8164168"/>
                  <a:gd name="connsiteY257" fmla="*/ 1696726 h 1872667"/>
                  <a:gd name="connsiteX258" fmla="*/ 7028088 w 8164168"/>
                  <a:gd name="connsiteY258" fmla="*/ 1872667 h 1872667"/>
                  <a:gd name="connsiteX259" fmla="*/ 8164169 w 8164168"/>
                  <a:gd name="connsiteY259" fmla="*/ 1872667 h 1872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Lst>
                <a:rect l="l" t="t" r="r" b="b"/>
                <a:pathLst>
                  <a:path w="8164168" h="1872667">
                    <a:moveTo>
                      <a:pt x="0" y="0"/>
                    </a:moveTo>
                    <a:lnTo>
                      <a:pt x="335505" y="0"/>
                    </a:lnTo>
                    <a:lnTo>
                      <a:pt x="335505" y="8612"/>
                    </a:lnTo>
                    <a:lnTo>
                      <a:pt x="359064" y="8612"/>
                    </a:lnTo>
                    <a:lnTo>
                      <a:pt x="359064" y="17223"/>
                    </a:lnTo>
                    <a:lnTo>
                      <a:pt x="435511" y="17223"/>
                    </a:lnTo>
                    <a:lnTo>
                      <a:pt x="435511" y="25818"/>
                    </a:lnTo>
                    <a:lnTo>
                      <a:pt x="500311" y="25818"/>
                    </a:lnTo>
                    <a:lnTo>
                      <a:pt x="500311" y="43288"/>
                    </a:lnTo>
                    <a:lnTo>
                      <a:pt x="682834" y="43288"/>
                    </a:lnTo>
                    <a:lnTo>
                      <a:pt x="682834" y="52023"/>
                    </a:lnTo>
                    <a:lnTo>
                      <a:pt x="706340" y="52023"/>
                    </a:lnTo>
                    <a:lnTo>
                      <a:pt x="706340" y="60882"/>
                    </a:lnTo>
                    <a:lnTo>
                      <a:pt x="712216" y="60882"/>
                    </a:lnTo>
                    <a:lnTo>
                      <a:pt x="712216" y="69618"/>
                    </a:lnTo>
                    <a:lnTo>
                      <a:pt x="794663" y="69618"/>
                    </a:lnTo>
                    <a:lnTo>
                      <a:pt x="794663" y="78476"/>
                    </a:lnTo>
                    <a:lnTo>
                      <a:pt x="812293" y="78476"/>
                    </a:lnTo>
                    <a:lnTo>
                      <a:pt x="812293" y="87212"/>
                    </a:lnTo>
                    <a:lnTo>
                      <a:pt x="841693" y="87212"/>
                    </a:lnTo>
                    <a:lnTo>
                      <a:pt x="841693" y="96070"/>
                    </a:lnTo>
                    <a:lnTo>
                      <a:pt x="929998" y="96070"/>
                    </a:lnTo>
                    <a:lnTo>
                      <a:pt x="929998" y="104806"/>
                    </a:lnTo>
                    <a:lnTo>
                      <a:pt x="965275" y="104806"/>
                    </a:lnTo>
                    <a:lnTo>
                      <a:pt x="965275" y="113664"/>
                    </a:lnTo>
                    <a:lnTo>
                      <a:pt x="1000692" y="113664"/>
                    </a:lnTo>
                    <a:lnTo>
                      <a:pt x="1000692" y="122523"/>
                    </a:lnTo>
                    <a:lnTo>
                      <a:pt x="1024198" y="122523"/>
                    </a:lnTo>
                    <a:lnTo>
                      <a:pt x="1024198" y="140117"/>
                    </a:lnTo>
                    <a:lnTo>
                      <a:pt x="1071228" y="140117"/>
                    </a:lnTo>
                    <a:lnTo>
                      <a:pt x="1071228" y="148976"/>
                    </a:lnTo>
                    <a:lnTo>
                      <a:pt x="1100751" y="148976"/>
                    </a:lnTo>
                    <a:lnTo>
                      <a:pt x="1100751" y="157835"/>
                    </a:lnTo>
                    <a:lnTo>
                      <a:pt x="1112522" y="157835"/>
                    </a:lnTo>
                    <a:lnTo>
                      <a:pt x="1112522" y="166694"/>
                    </a:lnTo>
                    <a:lnTo>
                      <a:pt x="1183057" y="166694"/>
                    </a:lnTo>
                    <a:lnTo>
                      <a:pt x="1183057" y="175553"/>
                    </a:lnTo>
                    <a:lnTo>
                      <a:pt x="1236104" y="175553"/>
                    </a:lnTo>
                    <a:lnTo>
                      <a:pt x="1236104" y="184553"/>
                    </a:lnTo>
                    <a:lnTo>
                      <a:pt x="1247857" y="184553"/>
                    </a:lnTo>
                    <a:lnTo>
                      <a:pt x="1247857" y="193412"/>
                    </a:lnTo>
                    <a:lnTo>
                      <a:pt x="1259627" y="193412"/>
                    </a:lnTo>
                    <a:lnTo>
                      <a:pt x="1259627" y="202394"/>
                    </a:lnTo>
                    <a:lnTo>
                      <a:pt x="1277257" y="202394"/>
                    </a:lnTo>
                    <a:lnTo>
                      <a:pt x="1277257" y="211252"/>
                    </a:lnTo>
                    <a:lnTo>
                      <a:pt x="1312656" y="211252"/>
                    </a:lnTo>
                    <a:lnTo>
                      <a:pt x="1312656" y="220235"/>
                    </a:lnTo>
                    <a:lnTo>
                      <a:pt x="1324427" y="220235"/>
                    </a:lnTo>
                    <a:lnTo>
                      <a:pt x="1324427" y="229094"/>
                    </a:lnTo>
                    <a:lnTo>
                      <a:pt x="1394962" y="229094"/>
                    </a:lnTo>
                    <a:lnTo>
                      <a:pt x="1394962" y="246953"/>
                    </a:lnTo>
                    <a:lnTo>
                      <a:pt x="1495039" y="246953"/>
                    </a:lnTo>
                    <a:lnTo>
                      <a:pt x="1495039" y="255935"/>
                    </a:lnTo>
                    <a:lnTo>
                      <a:pt x="1542209" y="255935"/>
                    </a:lnTo>
                    <a:lnTo>
                      <a:pt x="1542209" y="264917"/>
                    </a:lnTo>
                    <a:lnTo>
                      <a:pt x="1577486" y="264917"/>
                    </a:lnTo>
                    <a:lnTo>
                      <a:pt x="1577486" y="274041"/>
                    </a:lnTo>
                    <a:lnTo>
                      <a:pt x="1583362" y="274041"/>
                    </a:lnTo>
                    <a:lnTo>
                      <a:pt x="1583362" y="283023"/>
                    </a:lnTo>
                    <a:lnTo>
                      <a:pt x="1618762" y="283023"/>
                    </a:lnTo>
                    <a:lnTo>
                      <a:pt x="1618762" y="292005"/>
                    </a:lnTo>
                    <a:lnTo>
                      <a:pt x="1836544" y="292005"/>
                    </a:lnTo>
                    <a:lnTo>
                      <a:pt x="1836544" y="300988"/>
                    </a:lnTo>
                    <a:lnTo>
                      <a:pt x="1860067" y="300988"/>
                    </a:lnTo>
                    <a:lnTo>
                      <a:pt x="1860067" y="310111"/>
                    </a:lnTo>
                    <a:lnTo>
                      <a:pt x="1995403" y="310111"/>
                    </a:lnTo>
                    <a:lnTo>
                      <a:pt x="1995403" y="319217"/>
                    </a:lnTo>
                    <a:lnTo>
                      <a:pt x="2024802" y="319217"/>
                    </a:lnTo>
                    <a:lnTo>
                      <a:pt x="2024802" y="328341"/>
                    </a:lnTo>
                    <a:lnTo>
                      <a:pt x="2036555" y="328341"/>
                    </a:lnTo>
                    <a:lnTo>
                      <a:pt x="2036555" y="337446"/>
                    </a:lnTo>
                    <a:lnTo>
                      <a:pt x="2054326" y="337446"/>
                    </a:lnTo>
                    <a:lnTo>
                      <a:pt x="2054326" y="346570"/>
                    </a:lnTo>
                    <a:lnTo>
                      <a:pt x="2060202" y="346570"/>
                    </a:lnTo>
                    <a:lnTo>
                      <a:pt x="2060202" y="355676"/>
                    </a:lnTo>
                    <a:lnTo>
                      <a:pt x="2124879" y="355676"/>
                    </a:lnTo>
                    <a:lnTo>
                      <a:pt x="2124879" y="364782"/>
                    </a:lnTo>
                    <a:lnTo>
                      <a:pt x="2195555" y="364782"/>
                    </a:lnTo>
                    <a:lnTo>
                      <a:pt x="2195555" y="383011"/>
                    </a:lnTo>
                    <a:lnTo>
                      <a:pt x="2201432" y="383011"/>
                    </a:lnTo>
                    <a:lnTo>
                      <a:pt x="2201432" y="392134"/>
                    </a:lnTo>
                    <a:lnTo>
                      <a:pt x="2283879" y="392134"/>
                    </a:lnTo>
                    <a:lnTo>
                      <a:pt x="2283879" y="401364"/>
                    </a:lnTo>
                    <a:lnTo>
                      <a:pt x="2289755" y="401364"/>
                    </a:lnTo>
                    <a:lnTo>
                      <a:pt x="2289755" y="410611"/>
                    </a:lnTo>
                    <a:lnTo>
                      <a:pt x="2342661" y="410611"/>
                    </a:lnTo>
                    <a:lnTo>
                      <a:pt x="2342661" y="419840"/>
                    </a:lnTo>
                    <a:lnTo>
                      <a:pt x="2360431" y="419840"/>
                    </a:lnTo>
                    <a:lnTo>
                      <a:pt x="2360431" y="447440"/>
                    </a:lnTo>
                    <a:lnTo>
                      <a:pt x="2389831" y="447440"/>
                    </a:lnTo>
                    <a:lnTo>
                      <a:pt x="2389831" y="456546"/>
                    </a:lnTo>
                    <a:lnTo>
                      <a:pt x="2413337" y="456546"/>
                    </a:lnTo>
                    <a:lnTo>
                      <a:pt x="2413337" y="465793"/>
                    </a:lnTo>
                    <a:lnTo>
                      <a:pt x="2436860" y="465793"/>
                    </a:lnTo>
                    <a:lnTo>
                      <a:pt x="2436860" y="484270"/>
                    </a:lnTo>
                    <a:lnTo>
                      <a:pt x="2442737" y="484270"/>
                    </a:lnTo>
                    <a:lnTo>
                      <a:pt x="2442737" y="502623"/>
                    </a:lnTo>
                    <a:lnTo>
                      <a:pt x="2448613" y="502623"/>
                    </a:lnTo>
                    <a:lnTo>
                      <a:pt x="2448613" y="511870"/>
                    </a:lnTo>
                    <a:lnTo>
                      <a:pt x="2484014" y="511870"/>
                    </a:lnTo>
                    <a:lnTo>
                      <a:pt x="2484014" y="521099"/>
                    </a:lnTo>
                    <a:lnTo>
                      <a:pt x="2566319" y="521099"/>
                    </a:lnTo>
                    <a:lnTo>
                      <a:pt x="2566319" y="530346"/>
                    </a:lnTo>
                    <a:lnTo>
                      <a:pt x="2595843" y="530346"/>
                    </a:lnTo>
                    <a:lnTo>
                      <a:pt x="2595843" y="539717"/>
                    </a:lnTo>
                    <a:lnTo>
                      <a:pt x="2607613" y="539717"/>
                    </a:lnTo>
                    <a:lnTo>
                      <a:pt x="2607613" y="549087"/>
                    </a:lnTo>
                    <a:lnTo>
                      <a:pt x="2642890" y="549087"/>
                    </a:lnTo>
                    <a:lnTo>
                      <a:pt x="2642890" y="558317"/>
                    </a:lnTo>
                    <a:lnTo>
                      <a:pt x="2648766" y="558317"/>
                    </a:lnTo>
                    <a:lnTo>
                      <a:pt x="2648766" y="577058"/>
                    </a:lnTo>
                    <a:lnTo>
                      <a:pt x="2678148" y="577058"/>
                    </a:lnTo>
                    <a:lnTo>
                      <a:pt x="2678148" y="586428"/>
                    </a:lnTo>
                    <a:lnTo>
                      <a:pt x="2684166" y="586428"/>
                    </a:lnTo>
                    <a:lnTo>
                      <a:pt x="2684166" y="595781"/>
                    </a:lnTo>
                    <a:lnTo>
                      <a:pt x="2725319" y="595781"/>
                    </a:lnTo>
                    <a:lnTo>
                      <a:pt x="2725319" y="605152"/>
                    </a:lnTo>
                    <a:lnTo>
                      <a:pt x="2737072" y="605152"/>
                    </a:lnTo>
                    <a:lnTo>
                      <a:pt x="2737072" y="623893"/>
                    </a:lnTo>
                    <a:lnTo>
                      <a:pt x="2778225" y="623893"/>
                    </a:lnTo>
                    <a:lnTo>
                      <a:pt x="2778225" y="633387"/>
                    </a:lnTo>
                    <a:lnTo>
                      <a:pt x="2801872" y="633387"/>
                    </a:lnTo>
                    <a:lnTo>
                      <a:pt x="2801872" y="642740"/>
                    </a:lnTo>
                    <a:lnTo>
                      <a:pt x="2819519" y="642740"/>
                    </a:lnTo>
                    <a:lnTo>
                      <a:pt x="2819519" y="652111"/>
                    </a:lnTo>
                    <a:lnTo>
                      <a:pt x="2843025" y="652111"/>
                    </a:lnTo>
                    <a:lnTo>
                      <a:pt x="2843025" y="661605"/>
                    </a:lnTo>
                    <a:lnTo>
                      <a:pt x="2854795" y="661605"/>
                    </a:lnTo>
                    <a:lnTo>
                      <a:pt x="2854795" y="671099"/>
                    </a:lnTo>
                    <a:lnTo>
                      <a:pt x="2878301" y="671099"/>
                    </a:lnTo>
                    <a:lnTo>
                      <a:pt x="2878301" y="680469"/>
                    </a:lnTo>
                    <a:lnTo>
                      <a:pt x="2896072" y="680469"/>
                    </a:lnTo>
                    <a:lnTo>
                      <a:pt x="2896072" y="689964"/>
                    </a:lnTo>
                    <a:lnTo>
                      <a:pt x="2901948" y="689964"/>
                    </a:lnTo>
                    <a:lnTo>
                      <a:pt x="2901948" y="699458"/>
                    </a:lnTo>
                    <a:lnTo>
                      <a:pt x="2943101" y="699458"/>
                    </a:lnTo>
                    <a:lnTo>
                      <a:pt x="2943101" y="708952"/>
                    </a:lnTo>
                    <a:lnTo>
                      <a:pt x="2948977" y="708952"/>
                    </a:lnTo>
                    <a:lnTo>
                      <a:pt x="2948977" y="718446"/>
                    </a:lnTo>
                    <a:lnTo>
                      <a:pt x="2966624" y="718446"/>
                    </a:lnTo>
                    <a:lnTo>
                      <a:pt x="2966624" y="727799"/>
                    </a:lnTo>
                    <a:lnTo>
                      <a:pt x="3007901" y="727799"/>
                    </a:lnTo>
                    <a:lnTo>
                      <a:pt x="3007901" y="737416"/>
                    </a:lnTo>
                    <a:lnTo>
                      <a:pt x="3025530" y="737416"/>
                    </a:lnTo>
                    <a:lnTo>
                      <a:pt x="3025530" y="756405"/>
                    </a:lnTo>
                    <a:lnTo>
                      <a:pt x="3037301" y="756405"/>
                    </a:lnTo>
                    <a:lnTo>
                      <a:pt x="3037301" y="765899"/>
                    </a:lnTo>
                    <a:lnTo>
                      <a:pt x="3207912" y="765899"/>
                    </a:lnTo>
                    <a:lnTo>
                      <a:pt x="3207912" y="775516"/>
                    </a:lnTo>
                    <a:lnTo>
                      <a:pt x="3225683" y="775516"/>
                    </a:lnTo>
                    <a:lnTo>
                      <a:pt x="3225683" y="785275"/>
                    </a:lnTo>
                    <a:lnTo>
                      <a:pt x="3266835" y="785275"/>
                    </a:lnTo>
                    <a:lnTo>
                      <a:pt x="3266835" y="795016"/>
                    </a:lnTo>
                    <a:lnTo>
                      <a:pt x="3272712" y="795016"/>
                    </a:lnTo>
                    <a:lnTo>
                      <a:pt x="3272712" y="804757"/>
                    </a:lnTo>
                    <a:lnTo>
                      <a:pt x="3290359" y="804757"/>
                    </a:lnTo>
                    <a:lnTo>
                      <a:pt x="3290359" y="814640"/>
                    </a:lnTo>
                    <a:lnTo>
                      <a:pt x="3302112" y="814640"/>
                    </a:lnTo>
                    <a:lnTo>
                      <a:pt x="3302112" y="824381"/>
                    </a:lnTo>
                    <a:lnTo>
                      <a:pt x="3325759" y="824381"/>
                    </a:lnTo>
                    <a:lnTo>
                      <a:pt x="3325759" y="844004"/>
                    </a:lnTo>
                    <a:lnTo>
                      <a:pt x="3337512" y="844004"/>
                    </a:lnTo>
                    <a:lnTo>
                      <a:pt x="3337512" y="853869"/>
                    </a:lnTo>
                    <a:lnTo>
                      <a:pt x="3349283" y="853869"/>
                    </a:lnTo>
                    <a:lnTo>
                      <a:pt x="3349283" y="863751"/>
                    </a:lnTo>
                    <a:lnTo>
                      <a:pt x="3361036" y="863751"/>
                    </a:lnTo>
                    <a:lnTo>
                      <a:pt x="3361036" y="873740"/>
                    </a:lnTo>
                    <a:lnTo>
                      <a:pt x="3402188" y="873740"/>
                    </a:lnTo>
                    <a:lnTo>
                      <a:pt x="3402188" y="883745"/>
                    </a:lnTo>
                    <a:lnTo>
                      <a:pt x="3437588" y="883745"/>
                    </a:lnTo>
                    <a:lnTo>
                      <a:pt x="3437588" y="903987"/>
                    </a:lnTo>
                    <a:lnTo>
                      <a:pt x="3461112" y="903987"/>
                    </a:lnTo>
                    <a:lnTo>
                      <a:pt x="3461112" y="914240"/>
                    </a:lnTo>
                    <a:lnTo>
                      <a:pt x="3514017" y="914240"/>
                    </a:lnTo>
                    <a:lnTo>
                      <a:pt x="3514017" y="924634"/>
                    </a:lnTo>
                    <a:lnTo>
                      <a:pt x="3555294" y="924634"/>
                    </a:lnTo>
                    <a:lnTo>
                      <a:pt x="3555294" y="935257"/>
                    </a:lnTo>
                    <a:lnTo>
                      <a:pt x="3578817" y="935257"/>
                    </a:lnTo>
                    <a:lnTo>
                      <a:pt x="3578817" y="946022"/>
                    </a:lnTo>
                    <a:lnTo>
                      <a:pt x="3608218" y="946022"/>
                    </a:lnTo>
                    <a:lnTo>
                      <a:pt x="3608218" y="956769"/>
                    </a:lnTo>
                    <a:lnTo>
                      <a:pt x="3614094" y="956769"/>
                    </a:lnTo>
                    <a:lnTo>
                      <a:pt x="3614094" y="967534"/>
                    </a:lnTo>
                    <a:lnTo>
                      <a:pt x="3643617" y="967534"/>
                    </a:lnTo>
                    <a:lnTo>
                      <a:pt x="3643617" y="978422"/>
                    </a:lnTo>
                    <a:lnTo>
                      <a:pt x="3649494" y="978422"/>
                    </a:lnTo>
                    <a:lnTo>
                      <a:pt x="3649494" y="989310"/>
                    </a:lnTo>
                    <a:lnTo>
                      <a:pt x="3655370" y="989310"/>
                    </a:lnTo>
                    <a:lnTo>
                      <a:pt x="3655370" y="1000198"/>
                    </a:lnTo>
                    <a:lnTo>
                      <a:pt x="3673017" y="1000198"/>
                    </a:lnTo>
                    <a:lnTo>
                      <a:pt x="3673017" y="1011210"/>
                    </a:lnTo>
                    <a:lnTo>
                      <a:pt x="3714170" y="1011210"/>
                    </a:lnTo>
                    <a:lnTo>
                      <a:pt x="3714170" y="1022222"/>
                    </a:lnTo>
                    <a:lnTo>
                      <a:pt x="3725923" y="1022222"/>
                    </a:lnTo>
                    <a:lnTo>
                      <a:pt x="3725923" y="1033357"/>
                    </a:lnTo>
                    <a:lnTo>
                      <a:pt x="3778970" y="1033357"/>
                    </a:lnTo>
                    <a:lnTo>
                      <a:pt x="3778970" y="1044616"/>
                    </a:lnTo>
                    <a:lnTo>
                      <a:pt x="3790723" y="1044616"/>
                    </a:lnTo>
                    <a:lnTo>
                      <a:pt x="3790723" y="1067522"/>
                    </a:lnTo>
                    <a:lnTo>
                      <a:pt x="3814229" y="1067522"/>
                    </a:lnTo>
                    <a:lnTo>
                      <a:pt x="3814229" y="1079045"/>
                    </a:lnTo>
                    <a:lnTo>
                      <a:pt x="3826000" y="1079045"/>
                    </a:lnTo>
                    <a:lnTo>
                      <a:pt x="3826000" y="1090569"/>
                    </a:lnTo>
                    <a:lnTo>
                      <a:pt x="3884923" y="1090569"/>
                    </a:lnTo>
                    <a:lnTo>
                      <a:pt x="3884923" y="1102339"/>
                    </a:lnTo>
                    <a:lnTo>
                      <a:pt x="3908429" y="1102339"/>
                    </a:lnTo>
                    <a:lnTo>
                      <a:pt x="3908429" y="1114110"/>
                    </a:lnTo>
                    <a:lnTo>
                      <a:pt x="3990875" y="1114110"/>
                    </a:lnTo>
                    <a:lnTo>
                      <a:pt x="3990875" y="1126392"/>
                    </a:lnTo>
                    <a:lnTo>
                      <a:pt x="4002628" y="1126392"/>
                    </a:lnTo>
                    <a:lnTo>
                      <a:pt x="4002628" y="1138657"/>
                    </a:lnTo>
                    <a:lnTo>
                      <a:pt x="4202781" y="1138657"/>
                    </a:lnTo>
                    <a:lnTo>
                      <a:pt x="4202781" y="1151574"/>
                    </a:lnTo>
                    <a:lnTo>
                      <a:pt x="4208658" y="1151574"/>
                    </a:lnTo>
                    <a:lnTo>
                      <a:pt x="4208658" y="1164616"/>
                    </a:lnTo>
                    <a:lnTo>
                      <a:pt x="4226287" y="1164616"/>
                    </a:lnTo>
                    <a:lnTo>
                      <a:pt x="4226287" y="1177780"/>
                    </a:lnTo>
                    <a:lnTo>
                      <a:pt x="4361640" y="1177780"/>
                    </a:lnTo>
                    <a:lnTo>
                      <a:pt x="4361640" y="1192463"/>
                    </a:lnTo>
                    <a:lnTo>
                      <a:pt x="4679498" y="1192463"/>
                    </a:lnTo>
                    <a:lnTo>
                      <a:pt x="4679498" y="1208786"/>
                    </a:lnTo>
                    <a:lnTo>
                      <a:pt x="4685375" y="1208786"/>
                    </a:lnTo>
                    <a:lnTo>
                      <a:pt x="4685375" y="1224986"/>
                    </a:lnTo>
                    <a:lnTo>
                      <a:pt x="4744298" y="1224986"/>
                    </a:lnTo>
                    <a:lnTo>
                      <a:pt x="4744298" y="1241698"/>
                    </a:lnTo>
                    <a:lnTo>
                      <a:pt x="4767804" y="1241698"/>
                    </a:lnTo>
                    <a:lnTo>
                      <a:pt x="4767804" y="1258904"/>
                    </a:lnTo>
                    <a:lnTo>
                      <a:pt x="4797203" y="1258904"/>
                    </a:lnTo>
                    <a:lnTo>
                      <a:pt x="4797203" y="1276374"/>
                    </a:lnTo>
                    <a:lnTo>
                      <a:pt x="4820851" y="1276374"/>
                    </a:lnTo>
                    <a:lnTo>
                      <a:pt x="4820851" y="1293968"/>
                    </a:lnTo>
                    <a:lnTo>
                      <a:pt x="4838480" y="1293968"/>
                    </a:lnTo>
                    <a:lnTo>
                      <a:pt x="4838480" y="1311686"/>
                    </a:lnTo>
                    <a:lnTo>
                      <a:pt x="4844374" y="1311686"/>
                    </a:lnTo>
                    <a:lnTo>
                      <a:pt x="4844374" y="1329404"/>
                    </a:lnTo>
                    <a:lnTo>
                      <a:pt x="4985586" y="1329404"/>
                    </a:lnTo>
                    <a:lnTo>
                      <a:pt x="4985586" y="1348780"/>
                    </a:lnTo>
                    <a:lnTo>
                      <a:pt x="5085662" y="1348780"/>
                    </a:lnTo>
                    <a:lnTo>
                      <a:pt x="5085662" y="1369533"/>
                    </a:lnTo>
                    <a:lnTo>
                      <a:pt x="5226891" y="1369533"/>
                    </a:lnTo>
                    <a:lnTo>
                      <a:pt x="5226891" y="1392703"/>
                    </a:lnTo>
                    <a:lnTo>
                      <a:pt x="5326967" y="1392703"/>
                    </a:lnTo>
                    <a:lnTo>
                      <a:pt x="5326967" y="1416615"/>
                    </a:lnTo>
                    <a:lnTo>
                      <a:pt x="5409397" y="1416615"/>
                    </a:lnTo>
                    <a:lnTo>
                      <a:pt x="5409397" y="1441551"/>
                    </a:lnTo>
                    <a:lnTo>
                      <a:pt x="5415273" y="1441551"/>
                    </a:lnTo>
                    <a:lnTo>
                      <a:pt x="5415273" y="1466486"/>
                    </a:lnTo>
                    <a:lnTo>
                      <a:pt x="5503597" y="1466486"/>
                    </a:lnTo>
                    <a:lnTo>
                      <a:pt x="5503597" y="1493327"/>
                    </a:lnTo>
                    <a:lnTo>
                      <a:pt x="5856731" y="1493327"/>
                    </a:lnTo>
                    <a:lnTo>
                      <a:pt x="5856731" y="1529027"/>
                    </a:lnTo>
                    <a:lnTo>
                      <a:pt x="6145190" y="1529027"/>
                    </a:lnTo>
                    <a:lnTo>
                      <a:pt x="6145190" y="1577238"/>
                    </a:lnTo>
                    <a:lnTo>
                      <a:pt x="6357095" y="1577238"/>
                    </a:lnTo>
                    <a:lnTo>
                      <a:pt x="6357095" y="1635968"/>
                    </a:lnTo>
                    <a:lnTo>
                      <a:pt x="6421895" y="1635968"/>
                    </a:lnTo>
                    <a:lnTo>
                      <a:pt x="6421895" y="1696726"/>
                    </a:lnTo>
                    <a:lnTo>
                      <a:pt x="7028088" y="1696726"/>
                    </a:lnTo>
                    <a:lnTo>
                      <a:pt x="7028088" y="1872667"/>
                    </a:lnTo>
                    <a:lnTo>
                      <a:pt x="8164169" y="1872667"/>
                    </a:lnTo>
                  </a:path>
                </a:pathLst>
              </a:custGeom>
              <a:noFill/>
              <a:ln w="9638" cap="flat">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 name="Freeform 6">
                <a:extLst>
                  <a:ext uri="{FF2B5EF4-FFF2-40B4-BE49-F238E27FC236}">
                    <a16:creationId xmlns:a16="http://schemas.microsoft.com/office/drawing/2014/main" id="{82A19E24-4D25-24B2-B283-92B6257406AE}"/>
                  </a:ext>
                </a:extLst>
              </p:cNvPr>
              <p:cNvSpPr/>
              <p:nvPr/>
            </p:nvSpPr>
            <p:spPr>
              <a:xfrm>
                <a:off x="2379988" y="1167315"/>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 name="Freeform 7">
                <a:extLst>
                  <a:ext uri="{FF2B5EF4-FFF2-40B4-BE49-F238E27FC236}">
                    <a16:creationId xmlns:a16="http://schemas.microsoft.com/office/drawing/2014/main" id="{151EC329-7F8B-EEF6-5354-4D244D72D8B7}"/>
                  </a:ext>
                </a:extLst>
              </p:cNvPr>
              <p:cNvSpPr/>
              <p:nvPr/>
            </p:nvSpPr>
            <p:spPr>
              <a:xfrm>
                <a:off x="2409370" y="1138833"/>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 name="Freeform 8">
                <a:extLst>
                  <a:ext uri="{FF2B5EF4-FFF2-40B4-BE49-F238E27FC236}">
                    <a16:creationId xmlns:a16="http://schemas.microsoft.com/office/drawing/2014/main" id="{E7381394-83F7-4CBF-848C-A7634F0C4B01}"/>
                  </a:ext>
                </a:extLst>
              </p:cNvPr>
              <p:cNvSpPr/>
              <p:nvPr/>
            </p:nvSpPr>
            <p:spPr>
              <a:xfrm>
                <a:off x="2491817" y="1167315"/>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8" name="Freeform 9">
                <a:extLst>
                  <a:ext uri="{FF2B5EF4-FFF2-40B4-BE49-F238E27FC236}">
                    <a16:creationId xmlns:a16="http://schemas.microsoft.com/office/drawing/2014/main" id="{413A6B89-439C-920E-FB5C-EE1361AB8AF2}"/>
                  </a:ext>
                </a:extLst>
              </p:cNvPr>
              <p:cNvSpPr/>
              <p:nvPr/>
            </p:nvSpPr>
            <p:spPr>
              <a:xfrm>
                <a:off x="2521217" y="1138833"/>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0" name="Freeform 10">
                <a:extLst>
                  <a:ext uri="{FF2B5EF4-FFF2-40B4-BE49-F238E27FC236}">
                    <a16:creationId xmlns:a16="http://schemas.microsoft.com/office/drawing/2014/main" id="{FC5D16C3-A30D-B723-26CF-C949410604AB}"/>
                  </a:ext>
                </a:extLst>
              </p:cNvPr>
              <p:cNvSpPr/>
              <p:nvPr/>
            </p:nvSpPr>
            <p:spPr>
              <a:xfrm>
                <a:off x="2556564" y="1167315"/>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2" name="Freeform 11">
                <a:extLst>
                  <a:ext uri="{FF2B5EF4-FFF2-40B4-BE49-F238E27FC236}">
                    <a16:creationId xmlns:a16="http://schemas.microsoft.com/office/drawing/2014/main" id="{4244087E-035D-883E-04C8-3BF793D0DB67}"/>
                  </a:ext>
                </a:extLst>
              </p:cNvPr>
              <p:cNvSpPr/>
              <p:nvPr/>
            </p:nvSpPr>
            <p:spPr>
              <a:xfrm>
                <a:off x="2585964" y="1138833"/>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3" name="Freeform 12">
                <a:extLst>
                  <a:ext uri="{FF2B5EF4-FFF2-40B4-BE49-F238E27FC236}">
                    <a16:creationId xmlns:a16="http://schemas.microsoft.com/office/drawing/2014/main" id="{4437323F-EFA6-8CFC-C50F-5AB83D547F0E}"/>
                  </a:ext>
                </a:extLst>
              </p:cNvPr>
              <p:cNvSpPr/>
              <p:nvPr/>
            </p:nvSpPr>
            <p:spPr>
              <a:xfrm>
                <a:off x="2633082" y="1167315"/>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4" name="Freeform 13">
                <a:extLst>
                  <a:ext uri="{FF2B5EF4-FFF2-40B4-BE49-F238E27FC236}">
                    <a16:creationId xmlns:a16="http://schemas.microsoft.com/office/drawing/2014/main" id="{356850CA-F011-6C91-D9F1-5339CADA1563}"/>
                  </a:ext>
                </a:extLst>
              </p:cNvPr>
              <p:cNvSpPr/>
              <p:nvPr/>
            </p:nvSpPr>
            <p:spPr>
              <a:xfrm>
                <a:off x="2662482" y="1138833"/>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5" name="Freeform 14">
                <a:extLst>
                  <a:ext uri="{FF2B5EF4-FFF2-40B4-BE49-F238E27FC236}">
                    <a16:creationId xmlns:a16="http://schemas.microsoft.com/office/drawing/2014/main" id="{1513E006-3994-0245-6D9B-E319F8F6B05E}"/>
                  </a:ext>
                </a:extLst>
              </p:cNvPr>
              <p:cNvSpPr/>
              <p:nvPr/>
            </p:nvSpPr>
            <p:spPr>
              <a:xfrm>
                <a:off x="2691952" y="1175927"/>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6" name="Freeform 15">
                <a:extLst>
                  <a:ext uri="{FF2B5EF4-FFF2-40B4-BE49-F238E27FC236}">
                    <a16:creationId xmlns:a16="http://schemas.microsoft.com/office/drawing/2014/main" id="{F1BBAA28-12A2-5615-1510-2E4DBF49D0EB}"/>
                  </a:ext>
                </a:extLst>
              </p:cNvPr>
              <p:cNvSpPr/>
              <p:nvPr/>
            </p:nvSpPr>
            <p:spPr>
              <a:xfrm>
                <a:off x="2721334" y="1147444"/>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7" name="Freeform 16">
                <a:extLst>
                  <a:ext uri="{FF2B5EF4-FFF2-40B4-BE49-F238E27FC236}">
                    <a16:creationId xmlns:a16="http://schemas.microsoft.com/office/drawing/2014/main" id="{10CA7016-44E9-B58D-AB4C-1CFEC5B11107}"/>
                  </a:ext>
                </a:extLst>
              </p:cNvPr>
              <p:cNvSpPr/>
              <p:nvPr/>
            </p:nvSpPr>
            <p:spPr>
              <a:xfrm>
                <a:off x="2739034" y="1184538"/>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8" name="Freeform 17">
                <a:extLst>
                  <a:ext uri="{FF2B5EF4-FFF2-40B4-BE49-F238E27FC236}">
                    <a16:creationId xmlns:a16="http://schemas.microsoft.com/office/drawing/2014/main" id="{7E4BF9B6-FC8B-619C-86BC-9E29BE90B192}"/>
                  </a:ext>
                </a:extLst>
              </p:cNvPr>
              <p:cNvSpPr/>
              <p:nvPr/>
            </p:nvSpPr>
            <p:spPr>
              <a:xfrm>
                <a:off x="2768434" y="1156056"/>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9" name="Freeform 18">
                <a:extLst>
                  <a:ext uri="{FF2B5EF4-FFF2-40B4-BE49-F238E27FC236}">
                    <a16:creationId xmlns:a16="http://schemas.microsoft.com/office/drawing/2014/main" id="{AF02609D-498D-9AF5-F182-1CDD6FB0A698}"/>
                  </a:ext>
                </a:extLst>
              </p:cNvPr>
              <p:cNvSpPr/>
              <p:nvPr/>
            </p:nvSpPr>
            <p:spPr>
              <a:xfrm>
                <a:off x="2774364" y="1184538"/>
                <a:ext cx="58746" cy="17647"/>
              </a:xfrm>
              <a:custGeom>
                <a:avLst/>
                <a:gdLst>
                  <a:gd name="connsiteX0" fmla="*/ 0 w 58746"/>
                  <a:gd name="connsiteY0" fmla="*/ 0 h 17647"/>
                  <a:gd name="connsiteX1" fmla="*/ 58747 w 58746"/>
                  <a:gd name="connsiteY1" fmla="*/ 0 h 17647"/>
                </a:gdLst>
                <a:ahLst/>
                <a:cxnLst>
                  <a:cxn ang="0">
                    <a:pos x="connsiteX0" y="connsiteY0"/>
                  </a:cxn>
                  <a:cxn ang="0">
                    <a:pos x="connsiteX1" y="connsiteY1"/>
                  </a:cxn>
                </a:cxnLst>
                <a:rect l="l" t="t" r="r" b="b"/>
                <a:pathLst>
                  <a:path w="58746" h="17647">
                    <a:moveTo>
                      <a:pt x="0" y="0"/>
                    </a:moveTo>
                    <a:lnTo>
                      <a:pt x="58747"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0" name="Freeform 19">
                <a:extLst>
                  <a:ext uri="{FF2B5EF4-FFF2-40B4-BE49-F238E27FC236}">
                    <a16:creationId xmlns:a16="http://schemas.microsoft.com/office/drawing/2014/main" id="{3043D157-FDA8-4977-A03F-8F73FD2C6510}"/>
                  </a:ext>
                </a:extLst>
              </p:cNvPr>
              <p:cNvSpPr/>
              <p:nvPr/>
            </p:nvSpPr>
            <p:spPr>
              <a:xfrm>
                <a:off x="2803711" y="1156056"/>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1" name="Freeform 20">
                <a:extLst>
                  <a:ext uri="{FF2B5EF4-FFF2-40B4-BE49-F238E27FC236}">
                    <a16:creationId xmlns:a16="http://schemas.microsoft.com/office/drawing/2014/main" id="{1C71F592-E4E2-BC2C-4179-AB63A280A76F}"/>
                  </a:ext>
                </a:extLst>
              </p:cNvPr>
              <p:cNvSpPr/>
              <p:nvPr/>
            </p:nvSpPr>
            <p:spPr>
              <a:xfrm>
                <a:off x="2797958" y="1193132"/>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2" name="Freeform 21">
                <a:extLst>
                  <a:ext uri="{FF2B5EF4-FFF2-40B4-BE49-F238E27FC236}">
                    <a16:creationId xmlns:a16="http://schemas.microsoft.com/office/drawing/2014/main" id="{D215032F-40B2-9B57-C96F-87537ECC1F06}"/>
                  </a:ext>
                </a:extLst>
              </p:cNvPr>
              <p:cNvSpPr/>
              <p:nvPr/>
            </p:nvSpPr>
            <p:spPr>
              <a:xfrm>
                <a:off x="2827358" y="1164650"/>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3" name="Freeform 22">
                <a:extLst>
                  <a:ext uri="{FF2B5EF4-FFF2-40B4-BE49-F238E27FC236}">
                    <a16:creationId xmlns:a16="http://schemas.microsoft.com/office/drawing/2014/main" id="{16A58A94-6217-A6DB-071C-E32C07952482}"/>
                  </a:ext>
                </a:extLst>
              </p:cNvPr>
              <p:cNvSpPr/>
              <p:nvPr/>
            </p:nvSpPr>
            <p:spPr>
              <a:xfrm>
                <a:off x="2815605" y="1193132"/>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4" name="Freeform 23">
                <a:extLst>
                  <a:ext uri="{FF2B5EF4-FFF2-40B4-BE49-F238E27FC236}">
                    <a16:creationId xmlns:a16="http://schemas.microsoft.com/office/drawing/2014/main" id="{9422D557-E8E8-DFEA-50FA-9ABCC59B78D0}"/>
                  </a:ext>
                </a:extLst>
              </p:cNvPr>
              <p:cNvSpPr/>
              <p:nvPr/>
            </p:nvSpPr>
            <p:spPr>
              <a:xfrm>
                <a:off x="2844987" y="1164650"/>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5" name="Freeform 24">
                <a:extLst>
                  <a:ext uri="{FF2B5EF4-FFF2-40B4-BE49-F238E27FC236}">
                    <a16:creationId xmlns:a16="http://schemas.microsoft.com/office/drawing/2014/main" id="{051CE601-15C3-B3F2-C03E-32841ADE530B}"/>
                  </a:ext>
                </a:extLst>
              </p:cNvPr>
              <p:cNvSpPr/>
              <p:nvPr/>
            </p:nvSpPr>
            <p:spPr>
              <a:xfrm>
                <a:off x="2856758" y="1210603"/>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6" name="Freeform 25">
                <a:extLst>
                  <a:ext uri="{FF2B5EF4-FFF2-40B4-BE49-F238E27FC236}">
                    <a16:creationId xmlns:a16="http://schemas.microsoft.com/office/drawing/2014/main" id="{3EC9C348-221B-633F-AF24-58406DFC8E11}"/>
                  </a:ext>
                </a:extLst>
              </p:cNvPr>
              <p:cNvSpPr/>
              <p:nvPr/>
            </p:nvSpPr>
            <p:spPr>
              <a:xfrm>
                <a:off x="2886140" y="1182121"/>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7" name="Freeform 26">
                <a:extLst>
                  <a:ext uri="{FF2B5EF4-FFF2-40B4-BE49-F238E27FC236}">
                    <a16:creationId xmlns:a16="http://schemas.microsoft.com/office/drawing/2014/main" id="{C01DFE43-302B-AFE4-7311-CACA89F2F0B2}"/>
                  </a:ext>
                </a:extLst>
              </p:cNvPr>
              <p:cNvSpPr/>
              <p:nvPr/>
            </p:nvSpPr>
            <p:spPr>
              <a:xfrm>
                <a:off x="2862634" y="1210603"/>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8" name="Freeform 27">
                <a:extLst>
                  <a:ext uri="{FF2B5EF4-FFF2-40B4-BE49-F238E27FC236}">
                    <a16:creationId xmlns:a16="http://schemas.microsoft.com/office/drawing/2014/main" id="{DACD44C1-0D0A-5BC8-9974-809176DBCEA9}"/>
                  </a:ext>
                </a:extLst>
              </p:cNvPr>
              <p:cNvSpPr/>
              <p:nvPr/>
            </p:nvSpPr>
            <p:spPr>
              <a:xfrm>
                <a:off x="2892034" y="1182121"/>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9" name="Freeform 28">
                <a:extLst>
                  <a:ext uri="{FF2B5EF4-FFF2-40B4-BE49-F238E27FC236}">
                    <a16:creationId xmlns:a16="http://schemas.microsoft.com/office/drawing/2014/main" id="{AC2DAC13-B00F-72A1-119C-A6A63B304F9C}"/>
                  </a:ext>
                </a:extLst>
              </p:cNvPr>
              <p:cNvSpPr/>
              <p:nvPr/>
            </p:nvSpPr>
            <p:spPr>
              <a:xfrm>
                <a:off x="2903911" y="1210603"/>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0" name="Freeform 29">
                <a:extLst>
                  <a:ext uri="{FF2B5EF4-FFF2-40B4-BE49-F238E27FC236}">
                    <a16:creationId xmlns:a16="http://schemas.microsoft.com/office/drawing/2014/main" id="{5B268313-0277-670D-6B1B-62ACBAF3332E}"/>
                  </a:ext>
                </a:extLst>
              </p:cNvPr>
              <p:cNvSpPr/>
              <p:nvPr/>
            </p:nvSpPr>
            <p:spPr>
              <a:xfrm>
                <a:off x="2933311" y="1182121"/>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1" name="Freeform 30">
                <a:extLst>
                  <a:ext uri="{FF2B5EF4-FFF2-40B4-BE49-F238E27FC236}">
                    <a16:creationId xmlns:a16="http://schemas.microsoft.com/office/drawing/2014/main" id="{23939226-B9D0-80EC-8B4E-557E0D00339D}"/>
                  </a:ext>
                </a:extLst>
              </p:cNvPr>
              <p:cNvSpPr/>
              <p:nvPr/>
            </p:nvSpPr>
            <p:spPr>
              <a:xfrm>
                <a:off x="2933311" y="1210603"/>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2" name="Freeform 31">
                <a:extLst>
                  <a:ext uri="{FF2B5EF4-FFF2-40B4-BE49-F238E27FC236}">
                    <a16:creationId xmlns:a16="http://schemas.microsoft.com/office/drawing/2014/main" id="{C6634BC2-BB58-432F-977D-B60A9E1CC777}"/>
                  </a:ext>
                </a:extLst>
              </p:cNvPr>
              <p:cNvSpPr/>
              <p:nvPr/>
            </p:nvSpPr>
            <p:spPr>
              <a:xfrm>
                <a:off x="2962711" y="1182121"/>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3" name="Freeform 32">
                <a:extLst>
                  <a:ext uri="{FF2B5EF4-FFF2-40B4-BE49-F238E27FC236}">
                    <a16:creationId xmlns:a16="http://schemas.microsoft.com/office/drawing/2014/main" id="{1E7202AE-B41D-0A66-E635-E5411692AD32}"/>
                  </a:ext>
                </a:extLst>
              </p:cNvPr>
              <p:cNvSpPr/>
              <p:nvPr/>
            </p:nvSpPr>
            <p:spPr>
              <a:xfrm>
                <a:off x="3280569" y="1263385"/>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4" name="Freeform 33">
                <a:extLst>
                  <a:ext uri="{FF2B5EF4-FFF2-40B4-BE49-F238E27FC236}">
                    <a16:creationId xmlns:a16="http://schemas.microsoft.com/office/drawing/2014/main" id="{925FF01C-9EE0-AE8A-1DB3-003EAFA229CC}"/>
                  </a:ext>
                </a:extLst>
              </p:cNvPr>
              <p:cNvSpPr/>
              <p:nvPr/>
            </p:nvSpPr>
            <p:spPr>
              <a:xfrm>
                <a:off x="3309951" y="1234903"/>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5" name="Freeform 34">
                <a:extLst>
                  <a:ext uri="{FF2B5EF4-FFF2-40B4-BE49-F238E27FC236}">
                    <a16:creationId xmlns:a16="http://schemas.microsoft.com/office/drawing/2014/main" id="{7B5B49E1-89C8-A8BB-5395-E903AFC5DF5A}"/>
                  </a:ext>
                </a:extLst>
              </p:cNvPr>
              <p:cNvSpPr/>
              <p:nvPr/>
            </p:nvSpPr>
            <p:spPr>
              <a:xfrm>
                <a:off x="3392398" y="1307432"/>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6" name="Freeform 35">
                <a:extLst>
                  <a:ext uri="{FF2B5EF4-FFF2-40B4-BE49-F238E27FC236}">
                    <a16:creationId xmlns:a16="http://schemas.microsoft.com/office/drawing/2014/main" id="{83CC0600-E89E-90F9-EA2C-87149804F8CF}"/>
                  </a:ext>
                </a:extLst>
              </p:cNvPr>
              <p:cNvSpPr/>
              <p:nvPr/>
            </p:nvSpPr>
            <p:spPr>
              <a:xfrm>
                <a:off x="3421780" y="1278950"/>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7" name="Freeform 36">
                <a:extLst>
                  <a:ext uri="{FF2B5EF4-FFF2-40B4-BE49-F238E27FC236}">
                    <a16:creationId xmlns:a16="http://schemas.microsoft.com/office/drawing/2014/main" id="{23A0FCF4-DD15-7461-D809-2197E28C3B64}"/>
                  </a:ext>
                </a:extLst>
              </p:cNvPr>
              <p:cNvSpPr/>
              <p:nvPr/>
            </p:nvSpPr>
            <p:spPr>
              <a:xfrm>
                <a:off x="3433551" y="1316291"/>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8" name="Freeform 37">
                <a:extLst>
                  <a:ext uri="{FF2B5EF4-FFF2-40B4-BE49-F238E27FC236}">
                    <a16:creationId xmlns:a16="http://schemas.microsoft.com/office/drawing/2014/main" id="{380E5EC6-73A5-9996-09B6-0BF55729E412}"/>
                  </a:ext>
                </a:extLst>
              </p:cNvPr>
              <p:cNvSpPr/>
              <p:nvPr/>
            </p:nvSpPr>
            <p:spPr>
              <a:xfrm>
                <a:off x="3462933" y="1287809"/>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9" name="Freeform 38">
                <a:extLst>
                  <a:ext uri="{FF2B5EF4-FFF2-40B4-BE49-F238E27FC236}">
                    <a16:creationId xmlns:a16="http://schemas.microsoft.com/office/drawing/2014/main" id="{164E2E3B-AB1A-6A45-45C5-C1C2F1834AD4}"/>
                  </a:ext>
                </a:extLst>
              </p:cNvPr>
              <p:cNvSpPr/>
              <p:nvPr/>
            </p:nvSpPr>
            <p:spPr>
              <a:xfrm>
                <a:off x="3515980" y="1334009"/>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0" name="Freeform 39">
                <a:extLst>
                  <a:ext uri="{FF2B5EF4-FFF2-40B4-BE49-F238E27FC236}">
                    <a16:creationId xmlns:a16="http://schemas.microsoft.com/office/drawing/2014/main" id="{7281D963-FDEA-14C4-B085-19701105E0BD}"/>
                  </a:ext>
                </a:extLst>
              </p:cNvPr>
              <p:cNvSpPr/>
              <p:nvPr/>
            </p:nvSpPr>
            <p:spPr>
              <a:xfrm>
                <a:off x="3545380" y="1305526"/>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1" name="Freeform 40">
                <a:extLst>
                  <a:ext uri="{FF2B5EF4-FFF2-40B4-BE49-F238E27FC236}">
                    <a16:creationId xmlns:a16="http://schemas.microsoft.com/office/drawing/2014/main" id="{38E7BB5A-3B16-46AD-8C3E-225F2750A1DB}"/>
                  </a:ext>
                </a:extLst>
              </p:cNvPr>
              <p:cNvSpPr/>
              <p:nvPr/>
            </p:nvSpPr>
            <p:spPr>
              <a:xfrm>
                <a:off x="3551380" y="1342868"/>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2" name="Freeform 41">
                <a:extLst>
                  <a:ext uri="{FF2B5EF4-FFF2-40B4-BE49-F238E27FC236}">
                    <a16:creationId xmlns:a16="http://schemas.microsoft.com/office/drawing/2014/main" id="{35BE1704-3B3F-1234-04C7-71521F11DE4F}"/>
                  </a:ext>
                </a:extLst>
              </p:cNvPr>
              <p:cNvSpPr/>
              <p:nvPr/>
            </p:nvSpPr>
            <p:spPr>
              <a:xfrm>
                <a:off x="3580780" y="1314403"/>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3" name="Freeform 42">
                <a:extLst>
                  <a:ext uri="{FF2B5EF4-FFF2-40B4-BE49-F238E27FC236}">
                    <a16:creationId xmlns:a16="http://schemas.microsoft.com/office/drawing/2014/main" id="{C1ADA753-227D-A9F8-A126-89ABFBB50B51}"/>
                  </a:ext>
                </a:extLst>
              </p:cNvPr>
              <p:cNvSpPr/>
              <p:nvPr/>
            </p:nvSpPr>
            <p:spPr>
              <a:xfrm>
                <a:off x="3710256" y="1396409"/>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4" name="Freeform 43">
                <a:extLst>
                  <a:ext uri="{FF2B5EF4-FFF2-40B4-BE49-F238E27FC236}">
                    <a16:creationId xmlns:a16="http://schemas.microsoft.com/office/drawing/2014/main" id="{FFEF0FBD-EB11-CAF2-2E15-1956D3B6937B}"/>
                  </a:ext>
                </a:extLst>
              </p:cNvPr>
              <p:cNvSpPr/>
              <p:nvPr/>
            </p:nvSpPr>
            <p:spPr>
              <a:xfrm>
                <a:off x="3739639" y="1367944"/>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5" name="Freeform 44">
                <a:extLst>
                  <a:ext uri="{FF2B5EF4-FFF2-40B4-BE49-F238E27FC236}">
                    <a16:creationId xmlns:a16="http://schemas.microsoft.com/office/drawing/2014/main" id="{D2DF643B-D306-CCCD-FB88-38451A125F6A}"/>
                  </a:ext>
                </a:extLst>
              </p:cNvPr>
              <p:cNvSpPr/>
              <p:nvPr/>
            </p:nvSpPr>
            <p:spPr>
              <a:xfrm>
                <a:off x="3786809" y="1414267"/>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6" name="Freeform 45">
                <a:extLst>
                  <a:ext uri="{FF2B5EF4-FFF2-40B4-BE49-F238E27FC236}">
                    <a16:creationId xmlns:a16="http://schemas.microsoft.com/office/drawing/2014/main" id="{CC2F8D47-7CC5-8B49-27EA-A370F8B594FE}"/>
                  </a:ext>
                </a:extLst>
              </p:cNvPr>
              <p:cNvSpPr/>
              <p:nvPr/>
            </p:nvSpPr>
            <p:spPr>
              <a:xfrm>
                <a:off x="3816209" y="1385785"/>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7" name="Freeform 46">
                <a:extLst>
                  <a:ext uri="{FF2B5EF4-FFF2-40B4-BE49-F238E27FC236}">
                    <a16:creationId xmlns:a16="http://schemas.microsoft.com/office/drawing/2014/main" id="{AB0B34EF-2C30-C893-6CD1-ED93C92C3855}"/>
                  </a:ext>
                </a:extLst>
              </p:cNvPr>
              <p:cNvSpPr/>
              <p:nvPr/>
            </p:nvSpPr>
            <p:spPr>
              <a:xfrm>
                <a:off x="3786809" y="1414267"/>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8" name="Freeform 47">
                <a:extLst>
                  <a:ext uri="{FF2B5EF4-FFF2-40B4-BE49-F238E27FC236}">
                    <a16:creationId xmlns:a16="http://schemas.microsoft.com/office/drawing/2014/main" id="{68370534-B9BE-81BC-7919-EBB57E424DFC}"/>
                  </a:ext>
                </a:extLst>
              </p:cNvPr>
              <p:cNvSpPr/>
              <p:nvPr/>
            </p:nvSpPr>
            <p:spPr>
              <a:xfrm>
                <a:off x="3816209" y="1385785"/>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9" name="Freeform 48">
                <a:extLst>
                  <a:ext uri="{FF2B5EF4-FFF2-40B4-BE49-F238E27FC236}">
                    <a16:creationId xmlns:a16="http://schemas.microsoft.com/office/drawing/2014/main" id="{1E84F47B-711C-14D4-3771-C123B304DCA8}"/>
                  </a:ext>
                </a:extLst>
              </p:cNvPr>
              <p:cNvSpPr/>
              <p:nvPr/>
            </p:nvSpPr>
            <p:spPr>
              <a:xfrm>
                <a:off x="3945668" y="1450338"/>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0" name="Freeform 49">
                <a:extLst>
                  <a:ext uri="{FF2B5EF4-FFF2-40B4-BE49-F238E27FC236}">
                    <a16:creationId xmlns:a16="http://schemas.microsoft.com/office/drawing/2014/main" id="{1B31B9E4-B107-F43A-4014-6A1FDF6E8593}"/>
                  </a:ext>
                </a:extLst>
              </p:cNvPr>
              <p:cNvSpPr/>
              <p:nvPr/>
            </p:nvSpPr>
            <p:spPr>
              <a:xfrm>
                <a:off x="3975068" y="1421856"/>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1" name="Freeform 50">
                <a:extLst>
                  <a:ext uri="{FF2B5EF4-FFF2-40B4-BE49-F238E27FC236}">
                    <a16:creationId xmlns:a16="http://schemas.microsoft.com/office/drawing/2014/main" id="{2AE472E9-0BE2-7AA8-CF2B-F048712AED42}"/>
                  </a:ext>
                </a:extLst>
              </p:cNvPr>
              <p:cNvSpPr/>
              <p:nvPr/>
            </p:nvSpPr>
            <p:spPr>
              <a:xfrm>
                <a:off x="4087020" y="1459320"/>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2" name="Freeform 51">
                <a:extLst>
                  <a:ext uri="{FF2B5EF4-FFF2-40B4-BE49-F238E27FC236}">
                    <a16:creationId xmlns:a16="http://schemas.microsoft.com/office/drawing/2014/main" id="{625794F6-EABD-418B-430C-E01354454541}"/>
                  </a:ext>
                </a:extLst>
              </p:cNvPr>
              <p:cNvSpPr/>
              <p:nvPr/>
            </p:nvSpPr>
            <p:spPr>
              <a:xfrm>
                <a:off x="4116420" y="1430838"/>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3" name="Freeform 52">
                <a:extLst>
                  <a:ext uri="{FF2B5EF4-FFF2-40B4-BE49-F238E27FC236}">
                    <a16:creationId xmlns:a16="http://schemas.microsoft.com/office/drawing/2014/main" id="{551FC0AF-983F-A789-F132-D22C26C5A1C3}"/>
                  </a:ext>
                </a:extLst>
              </p:cNvPr>
              <p:cNvSpPr/>
              <p:nvPr/>
            </p:nvSpPr>
            <p:spPr>
              <a:xfrm>
                <a:off x="4198867" y="1468303"/>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4" name="Freeform 53">
                <a:extLst>
                  <a:ext uri="{FF2B5EF4-FFF2-40B4-BE49-F238E27FC236}">
                    <a16:creationId xmlns:a16="http://schemas.microsoft.com/office/drawing/2014/main" id="{20DB7737-BCBB-F5BF-93CC-1BAEB1AC2AD9}"/>
                  </a:ext>
                </a:extLst>
              </p:cNvPr>
              <p:cNvSpPr/>
              <p:nvPr/>
            </p:nvSpPr>
            <p:spPr>
              <a:xfrm>
                <a:off x="4228249" y="1439838"/>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5" name="Freeform 54">
                <a:extLst>
                  <a:ext uri="{FF2B5EF4-FFF2-40B4-BE49-F238E27FC236}">
                    <a16:creationId xmlns:a16="http://schemas.microsoft.com/office/drawing/2014/main" id="{39863BD0-7605-2943-B1D9-F28975268666}"/>
                  </a:ext>
                </a:extLst>
              </p:cNvPr>
              <p:cNvSpPr/>
              <p:nvPr/>
            </p:nvSpPr>
            <p:spPr>
              <a:xfrm>
                <a:off x="4222373" y="1477426"/>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6" name="Freeform 55">
                <a:extLst>
                  <a:ext uri="{FF2B5EF4-FFF2-40B4-BE49-F238E27FC236}">
                    <a16:creationId xmlns:a16="http://schemas.microsoft.com/office/drawing/2014/main" id="{409FF8AA-B370-5517-F962-4AB7F7C1FB8F}"/>
                  </a:ext>
                </a:extLst>
              </p:cNvPr>
              <p:cNvSpPr/>
              <p:nvPr/>
            </p:nvSpPr>
            <p:spPr>
              <a:xfrm>
                <a:off x="4251773" y="1448944"/>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7" name="Freeform 56">
                <a:extLst>
                  <a:ext uri="{FF2B5EF4-FFF2-40B4-BE49-F238E27FC236}">
                    <a16:creationId xmlns:a16="http://schemas.microsoft.com/office/drawing/2014/main" id="{AF1E7AD5-6874-57C8-6F44-4AF94315F9F3}"/>
                  </a:ext>
                </a:extLst>
              </p:cNvPr>
              <p:cNvSpPr/>
              <p:nvPr/>
            </p:nvSpPr>
            <p:spPr>
              <a:xfrm>
                <a:off x="4369479" y="1486532"/>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8" name="Freeform 57">
                <a:extLst>
                  <a:ext uri="{FF2B5EF4-FFF2-40B4-BE49-F238E27FC236}">
                    <a16:creationId xmlns:a16="http://schemas.microsoft.com/office/drawing/2014/main" id="{22EAC880-EA10-4053-256E-E5C2E2CAE52C}"/>
                  </a:ext>
                </a:extLst>
              </p:cNvPr>
              <p:cNvSpPr/>
              <p:nvPr/>
            </p:nvSpPr>
            <p:spPr>
              <a:xfrm>
                <a:off x="4398879" y="1458050"/>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9" name="Freeform 58">
                <a:extLst>
                  <a:ext uri="{FF2B5EF4-FFF2-40B4-BE49-F238E27FC236}">
                    <a16:creationId xmlns:a16="http://schemas.microsoft.com/office/drawing/2014/main" id="{BFBC5BF6-9211-F5CD-A130-3A81DAD512BB}"/>
                  </a:ext>
                </a:extLst>
              </p:cNvPr>
              <p:cNvSpPr/>
              <p:nvPr/>
            </p:nvSpPr>
            <p:spPr>
              <a:xfrm>
                <a:off x="4551984" y="1550326"/>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0" name="Freeform 59">
                <a:extLst>
                  <a:ext uri="{FF2B5EF4-FFF2-40B4-BE49-F238E27FC236}">
                    <a16:creationId xmlns:a16="http://schemas.microsoft.com/office/drawing/2014/main" id="{95F003DA-F2E0-CE37-6A77-EC7B387AC519}"/>
                  </a:ext>
                </a:extLst>
              </p:cNvPr>
              <p:cNvSpPr/>
              <p:nvPr/>
            </p:nvSpPr>
            <p:spPr>
              <a:xfrm>
                <a:off x="4581384" y="1521844"/>
                <a:ext cx="17647" cy="56964"/>
              </a:xfrm>
              <a:custGeom>
                <a:avLst/>
                <a:gdLst>
                  <a:gd name="connsiteX0" fmla="*/ 0 w 17647"/>
                  <a:gd name="connsiteY0" fmla="*/ 0 h 56964"/>
                  <a:gd name="connsiteX1" fmla="*/ 0 w 17647"/>
                  <a:gd name="connsiteY1" fmla="*/ 56964 h 56964"/>
                </a:gdLst>
                <a:ahLst/>
                <a:cxnLst>
                  <a:cxn ang="0">
                    <a:pos x="connsiteX0" y="connsiteY0"/>
                  </a:cxn>
                  <a:cxn ang="0">
                    <a:pos x="connsiteX1" y="connsiteY1"/>
                  </a:cxn>
                </a:cxnLst>
                <a:rect l="l" t="t" r="r" b="b"/>
                <a:pathLst>
                  <a:path w="17647" h="56964">
                    <a:moveTo>
                      <a:pt x="0" y="0"/>
                    </a:moveTo>
                    <a:lnTo>
                      <a:pt x="0" y="56964"/>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1" name="Freeform 60">
                <a:extLst>
                  <a:ext uri="{FF2B5EF4-FFF2-40B4-BE49-F238E27FC236}">
                    <a16:creationId xmlns:a16="http://schemas.microsoft.com/office/drawing/2014/main" id="{625E57A0-1FC3-6D51-124D-35A183CA9C04}"/>
                  </a:ext>
                </a:extLst>
              </p:cNvPr>
              <p:cNvSpPr/>
              <p:nvPr/>
            </p:nvSpPr>
            <p:spPr>
              <a:xfrm>
                <a:off x="4599014" y="1559449"/>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2" name="Freeform 61">
                <a:extLst>
                  <a:ext uri="{FF2B5EF4-FFF2-40B4-BE49-F238E27FC236}">
                    <a16:creationId xmlns:a16="http://schemas.microsoft.com/office/drawing/2014/main" id="{FC3750F6-5B5B-0E49-5342-71306068E714}"/>
                  </a:ext>
                </a:extLst>
              </p:cNvPr>
              <p:cNvSpPr/>
              <p:nvPr/>
            </p:nvSpPr>
            <p:spPr>
              <a:xfrm>
                <a:off x="4628413" y="1530967"/>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3" name="Freeform 62">
                <a:extLst>
                  <a:ext uri="{FF2B5EF4-FFF2-40B4-BE49-F238E27FC236}">
                    <a16:creationId xmlns:a16="http://schemas.microsoft.com/office/drawing/2014/main" id="{E02A9341-EB8B-3B63-077C-1BCCFF1D5C73}"/>
                  </a:ext>
                </a:extLst>
              </p:cNvPr>
              <p:cNvSpPr/>
              <p:nvPr/>
            </p:nvSpPr>
            <p:spPr>
              <a:xfrm>
                <a:off x="4604908" y="1559449"/>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4" name="Freeform 63">
                <a:extLst>
                  <a:ext uri="{FF2B5EF4-FFF2-40B4-BE49-F238E27FC236}">
                    <a16:creationId xmlns:a16="http://schemas.microsoft.com/office/drawing/2014/main" id="{144C17EC-A116-E0E3-4A07-80D8C0DFBC09}"/>
                  </a:ext>
                </a:extLst>
              </p:cNvPr>
              <p:cNvSpPr/>
              <p:nvPr/>
            </p:nvSpPr>
            <p:spPr>
              <a:xfrm>
                <a:off x="4634290" y="1530967"/>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5" name="Freeform 64">
                <a:extLst>
                  <a:ext uri="{FF2B5EF4-FFF2-40B4-BE49-F238E27FC236}">
                    <a16:creationId xmlns:a16="http://schemas.microsoft.com/office/drawing/2014/main" id="{B949CDF4-C899-44AD-2E01-15AC5F979393}"/>
                  </a:ext>
                </a:extLst>
              </p:cNvPr>
              <p:cNvSpPr/>
              <p:nvPr/>
            </p:nvSpPr>
            <p:spPr>
              <a:xfrm>
                <a:off x="4805043" y="1679185"/>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6" name="Freeform 65">
                <a:extLst>
                  <a:ext uri="{FF2B5EF4-FFF2-40B4-BE49-F238E27FC236}">
                    <a16:creationId xmlns:a16="http://schemas.microsoft.com/office/drawing/2014/main" id="{596DEEF3-386D-5CF1-D115-9D7442E3C2F0}"/>
                  </a:ext>
                </a:extLst>
              </p:cNvPr>
              <p:cNvSpPr/>
              <p:nvPr/>
            </p:nvSpPr>
            <p:spPr>
              <a:xfrm>
                <a:off x="4834443" y="1650702"/>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7" name="Freeform 66">
                <a:extLst>
                  <a:ext uri="{FF2B5EF4-FFF2-40B4-BE49-F238E27FC236}">
                    <a16:creationId xmlns:a16="http://schemas.microsoft.com/office/drawing/2014/main" id="{89F28C6D-C12C-FD9A-7B9F-F96DC3868314}"/>
                  </a:ext>
                </a:extLst>
              </p:cNvPr>
              <p:cNvSpPr/>
              <p:nvPr/>
            </p:nvSpPr>
            <p:spPr>
              <a:xfrm>
                <a:off x="4840460" y="1688414"/>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8" name="Freeform 67">
                <a:extLst>
                  <a:ext uri="{FF2B5EF4-FFF2-40B4-BE49-F238E27FC236}">
                    <a16:creationId xmlns:a16="http://schemas.microsoft.com/office/drawing/2014/main" id="{9F07994B-6CE6-93EB-9D64-587B03BB3764}"/>
                  </a:ext>
                </a:extLst>
              </p:cNvPr>
              <p:cNvSpPr/>
              <p:nvPr/>
            </p:nvSpPr>
            <p:spPr>
              <a:xfrm>
                <a:off x="4869842" y="1659949"/>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9" name="Freeform 68">
                <a:extLst>
                  <a:ext uri="{FF2B5EF4-FFF2-40B4-BE49-F238E27FC236}">
                    <a16:creationId xmlns:a16="http://schemas.microsoft.com/office/drawing/2014/main" id="{D29B6A39-8077-06DF-8AC0-AD5420A74C14}"/>
                  </a:ext>
                </a:extLst>
              </p:cNvPr>
              <p:cNvSpPr/>
              <p:nvPr/>
            </p:nvSpPr>
            <p:spPr>
              <a:xfrm>
                <a:off x="4875719" y="1688414"/>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0" name="Freeform 69">
                <a:extLst>
                  <a:ext uri="{FF2B5EF4-FFF2-40B4-BE49-F238E27FC236}">
                    <a16:creationId xmlns:a16="http://schemas.microsoft.com/office/drawing/2014/main" id="{1C3F7B8E-5D0E-C81C-2468-649EDA34A800}"/>
                  </a:ext>
                </a:extLst>
              </p:cNvPr>
              <p:cNvSpPr/>
              <p:nvPr/>
            </p:nvSpPr>
            <p:spPr>
              <a:xfrm>
                <a:off x="4905119" y="1659949"/>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1" name="Freeform 70">
                <a:extLst>
                  <a:ext uri="{FF2B5EF4-FFF2-40B4-BE49-F238E27FC236}">
                    <a16:creationId xmlns:a16="http://schemas.microsoft.com/office/drawing/2014/main" id="{9B5048CC-A05E-D761-FBE9-91771131D1B2}"/>
                  </a:ext>
                </a:extLst>
              </p:cNvPr>
              <p:cNvSpPr/>
              <p:nvPr/>
            </p:nvSpPr>
            <p:spPr>
              <a:xfrm>
                <a:off x="4893366" y="1688414"/>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2" name="Freeform 71">
                <a:extLst>
                  <a:ext uri="{FF2B5EF4-FFF2-40B4-BE49-F238E27FC236}">
                    <a16:creationId xmlns:a16="http://schemas.microsoft.com/office/drawing/2014/main" id="{E16E90C9-148A-763E-A972-6C5ED82AACBE}"/>
                  </a:ext>
                </a:extLst>
              </p:cNvPr>
              <p:cNvSpPr/>
              <p:nvPr/>
            </p:nvSpPr>
            <p:spPr>
              <a:xfrm>
                <a:off x="4922766" y="1659949"/>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3" name="Freeform 72">
                <a:extLst>
                  <a:ext uri="{FF2B5EF4-FFF2-40B4-BE49-F238E27FC236}">
                    <a16:creationId xmlns:a16="http://schemas.microsoft.com/office/drawing/2014/main" id="{EEE19470-CE20-72B1-2BB7-C13DD2D4DB2F}"/>
                  </a:ext>
                </a:extLst>
              </p:cNvPr>
              <p:cNvSpPr/>
              <p:nvPr/>
            </p:nvSpPr>
            <p:spPr>
              <a:xfrm>
                <a:off x="4981672" y="1716402"/>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4" name="Freeform 73">
                <a:extLst>
                  <a:ext uri="{FF2B5EF4-FFF2-40B4-BE49-F238E27FC236}">
                    <a16:creationId xmlns:a16="http://schemas.microsoft.com/office/drawing/2014/main" id="{875DE735-05C0-5F5C-5457-048AFB267C68}"/>
                  </a:ext>
                </a:extLst>
              </p:cNvPr>
              <p:cNvSpPr/>
              <p:nvPr/>
            </p:nvSpPr>
            <p:spPr>
              <a:xfrm>
                <a:off x="5011072" y="1687920"/>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5" name="Freeform 74">
                <a:extLst>
                  <a:ext uri="{FF2B5EF4-FFF2-40B4-BE49-F238E27FC236}">
                    <a16:creationId xmlns:a16="http://schemas.microsoft.com/office/drawing/2014/main" id="{2A07FF93-6DEF-0056-EB0F-512A6BA6397A}"/>
                  </a:ext>
                </a:extLst>
              </p:cNvPr>
              <p:cNvSpPr/>
              <p:nvPr/>
            </p:nvSpPr>
            <p:spPr>
              <a:xfrm>
                <a:off x="5064119" y="1763096"/>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6" name="Freeform 75">
                <a:extLst>
                  <a:ext uri="{FF2B5EF4-FFF2-40B4-BE49-F238E27FC236}">
                    <a16:creationId xmlns:a16="http://schemas.microsoft.com/office/drawing/2014/main" id="{329376B6-0A59-8F80-E128-A03F1072790B}"/>
                  </a:ext>
                </a:extLst>
              </p:cNvPr>
              <p:cNvSpPr/>
              <p:nvPr/>
            </p:nvSpPr>
            <p:spPr>
              <a:xfrm>
                <a:off x="5093519" y="1734614"/>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7" name="Freeform 76">
                <a:extLst>
                  <a:ext uri="{FF2B5EF4-FFF2-40B4-BE49-F238E27FC236}">
                    <a16:creationId xmlns:a16="http://schemas.microsoft.com/office/drawing/2014/main" id="{7C70F246-29DC-8526-C200-1899B1DBECA2}"/>
                  </a:ext>
                </a:extLst>
              </p:cNvPr>
              <p:cNvSpPr/>
              <p:nvPr/>
            </p:nvSpPr>
            <p:spPr>
              <a:xfrm>
                <a:off x="5093519" y="1791208"/>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8" name="Freeform 77">
                <a:extLst>
                  <a:ext uri="{FF2B5EF4-FFF2-40B4-BE49-F238E27FC236}">
                    <a16:creationId xmlns:a16="http://schemas.microsoft.com/office/drawing/2014/main" id="{2545F1F4-1AB6-917E-B16A-BC341DFCF8C7}"/>
                  </a:ext>
                </a:extLst>
              </p:cNvPr>
              <p:cNvSpPr/>
              <p:nvPr/>
            </p:nvSpPr>
            <p:spPr>
              <a:xfrm>
                <a:off x="5122901" y="1762726"/>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9" name="Freeform 78">
                <a:extLst>
                  <a:ext uri="{FF2B5EF4-FFF2-40B4-BE49-F238E27FC236}">
                    <a16:creationId xmlns:a16="http://schemas.microsoft.com/office/drawing/2014/main" id="{9C0616B7-02D5-2E94-5EC9-0190421C3351}"/>
                  </a:ext>
                </a:extLst>
              </p:cNvPr>
              <p:cNvSpPr/>
              <p:nvPr/>
            </p:nvSpPr>
            <p:spPr>
              <a:xfrm>
                <a:off x="5181824" y="1819425"/>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80" name="Freeform 79">
                <a:extLst>
                  <a:ext uri="{FF2B5EF4-FFF2-40B4-BE49-F238E27FC236}">
                    <a16:creationId xmlns:a16="http://schemas.microsoft.com/office/drawing/2014/main" id="{87396E59-639C-E245-9CFB-41A669A2D0C4}"/>
                  </a:ext>
                </a:extLst>
              </p:cNvPr>
              <p:cNvSpPr/>
              <p:nvPr/>
            </p:nvSpPr>
            <p:spPr>
              <a:xfrm>
                <a:off x="5211224" y="1790943"/>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81" name="Freeform 80">
                <a:extLst>
                  <a:ext uri="{FF2B5EF4-FFF2-40B4-BE49-F238E27FC236}">
                    <a16:creationId xmlns:a16="http://schemas.microsoft.com/office/drawing/2014/main" id="{38AB64B1-D078-5773-7153-A0C72A35B9FB}"/>
                  </a:ext>
                </a:extLst>
              </p:cNvPr>
              <p:cNvSpPr/>
              <p:nvPr/>
            </p:nvSpPr>
            <p:spPr>
              <a:xfrm>
                <a:off x="5246501" y="1847784"/>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82" name="Freeform 81">
                <a:extLst>
                  <a:ext uri="{FF2B5EF4-FFF2-40B4-BE49-F238E27FC236}">
                    <a16:creationId xmlns:a16="http://schemas.microsoft.com/office/drawing/2014/main" id="{D856A337-FBD4-6C2E-7347-FC1BFDE6FCBB}"/>
                  </a:ext>
                </a:extLst>
              </p:cNvPr>
              <p:cNvSpPr/>
              <p:nvPr/>
            </p:nvSpPr>
            <p:spPr>
              <a:xfrm>
                <a:off x="5275883" y="1819302"/>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83" name="Freeform 82">
                <a:extLst>
                  <a:ext uri="{FF2B5EF4-FFF2-40B4-BE49-F238E27FC236}">
                    <a16:creationId xmlns:a16="http://schemas.microsoft.com/office/drawing/2014/main" id="{B5FD25F1-DCA2-9210-1ECD-B770D0966006}"/>
                  </a:ext>
                </a:extLst>
              </p:cNvPr>
              <p:cNvSpPr/>
              <p:nvPr/>
            </p:nvSpPr>
            <p:spPr>
              <a:xfrm>
                <a:off x="5323053" y="1895114"/>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84" name="Freeform 83">
                <a:extLst>
                  <a:ext uri="{FF2B5EF4-FFF2-40B4-BE49-F238E27FC236}">
                    <a16:creationId xmlns:a16="http://schemas.microsoft.com/office/drawing/2014/main" id="{29C86CA6-42EE-F2E9-D47C-3D19C0C4C067}"/>
                  </a:ext>
                </a:extLst>
              </p:cNvPr>
              <p:cNvSpPr/>
              <p:nvPr/>
            </p:nvSpPr>
            <p:spPr>
              <a:xfrm>
                <a:off x="5352453" y="1866631"/>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85" name="Freeform 84">
                <a:extLst>
                  <a:ext uri="{FF2B5EF4-FFF2-40B4-BE49-F238E27FC236}">
                    <a16:creationId xmlns:a16="http://schemas.microsoft.com/office/drawing/2014/main" id="{E645D536-FC09-7664-9953-16504E2E7569}"/>
                  </a:ext>
                </a:extLst>
              </p:cNvPr>
              <p:cNvSpPr/>
              <p:nvPr/>
            </p:nvSpPr>
            <p:spPr>
              <a:xfrm>
                <a:off x="5381977" y="1923719"/>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86" name="Freeform 85">
                <a:extLst>
                  <a:ext uri="{FF2B5EF4-FFF2-40B4-BE49-F238E27FC236}">
                    <a16:creationId xmlns:a16="http://schemas.microsoft.com/office/drawing/2014/main" id="{EBD229A3-7A31-2692-BBE2-93444F7FC742}"/>
                  </a:ext>
                </a:extLst>
              </p:cNvPr>
              <p:cNvSpPr/>
              <p:nvPr/>
            </p:nvSpPr>
            <p:spPr>
              <a:xfrm>
                <a:off x="5411359" y="1895237"/>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87" name="Freeform 86">
                <a:extLst>
                  <a:ext uri="{FF2B5EF4-FFF2-40B4-BE49-F238E27FC236}">
                    <a16:creationId xmlns:a16="http://schemas.microsoft.com/office/drawing/2014/main" id="{CAFD3F88-0C15-A6B2-0906-48026A24C76B}"/>
                  </a:ext>
                </a:extLst>
              </p:cNvPr>
              <p:cNvSpPr/>
              <p:nvPr/>
            </p:nvSpPr>
            <p:spPr>
              <a:xfrm>
                <a:off x="5493806" y="1933214"/>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88" name="Freeform 87">
                <a:extLst>
                  <a:ext uri="{FF2B5EF4-FFF2-40B4-BE49-F238E27FC236}">
                    <a16:creationId xmlns:a16="http://schemas.microsoft.com/office/drawing/2014/main" id="{AD74D4F7-5E8D-314F-3374-52206B8EB28F}"/>
                  </a:ext>
                </a:extLst>
              </p:cNvPr>
              <p:cNvSpPr/>
              <p:nvPr/>
            </p:nvSpPr>
            <p:spPr>
              <a:xfrm>
                <a:off x="5523206" y="1904731"/>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89" name="Freeform 88">
                <a:extLst>
                  <a:ext uri="{FF2B5EF4-FFF2-40B4-BE49-F238E27FC236}">
                    <a16:creationId xmlns:a16="http://schemas.microsoft.com/office/drawing/2014/main" id="{5EB42348-3820-935F-7F95-B55AB55CB7EB}"/>
                  </a:ext>
                </a:extLst>
              </p:cNvPr>
              <p:cNvSpPr/>
              <p:nvPr/>
            </p:nvSpPr>
            <p:spPr>
              <a:xfrm>
                <a:off x="5558465" y="1933214"/>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90" name="Freeform 89">
                <a:extLst>
                  <a:ext uri="{FF2B5EF4-FFF2-40B4-BE49-F238E27FC236}">
                    <a16:creationId xmlns:a16="http://schemas.microsoft.com/office/drawing/2014/main" id="{7C501ECC-386F-0A54-6BF5-BB8A7A8F2E77}"/>
                  </a:ext>
                </a:extLst>
              </p:cNvPr>
              <p:cNvSpPr/>
              <p:nvPr/>
            </p:nvSpPr>
            <p:spPr>
              <a:xfrm>
                <a:off x="5587865" y="1904731"/>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91" name="Freeform 90">
                <a:extLst>
                  <a:ext uri="{FF2B5EF4-FFF2-40B4-BE49-F238E27FC236}">
                    <a16:creationId xmlns:a16="http://schemas.microsoft.com/office/drawing/2014/main" id="{231BC373-1284-62A3-9829-30125482CF64}"/>
                  </a:ext>
                </a:extLst>
              </p:cNvPr>
              <p:cNvSpPr/>
              <p:nvPr/>
            </p:nvSpPr>
            <p:spPr>
              <a:xfrm>
                <a:off x="5564359" y="1942831"/>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92" name="Freeform 91">
                <a:extLst>
                  <a:ext uri="{FF2B5EF4-FFF2-40B4-BE49-F238E27FC236}">
                    <a16:creationId xmlns:a16="http://schemas.microsoft.com/office/drawing/2014/main" id="{89F80B39-370E-4086-3C34-506F1C51BD9F}"/>
                  </a:ext>
                </a:extLst>
              </p:cNvPr>
              <p:cNvSpPr/>
              <p:nvPr/>
            </p:nvSpPr>
            <p:spPr>
              <a:xfrm>
                <a:off x="5593741" y="1914367"/>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93" name="Freeform 92">
                <a:extLst>
                  <a:ext uri="{FF2B5EF4-FFF2-40B4-BE49-F238E27FC236}">
                    <a16:creationId xmlns:a16="http://schemas.microsoft.com/office/drawing/2014/main" id="{404E1CBE-E61C-43F4-15B9-ED375564C209}"/>
                  </a:ext>
                </a:extLst>
              </p:cNvPr>
              <p:cNvSpPr/>
              <p:nvPr/>
            </p:nvSpPr>
            <p:spPr>
              <a:xfrm>
                <a:off x="5564359" y="1942831"/>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94" name="Freeform 93">
                <a:extLst>
                  <a:ext uri="{FF2B5EF4-FFF2-40B4-BE49-F238E27FC236}">
                    <a16:creationId xmlns:a16="http://schemas.microsoft.com/office/drawing/2014/main" id="{999186CB-EF38-692F-1FE0-CC83DAF2724D}"/>
                  </a:ext>
                </a:extLst>
              </p:cNvPr>
              <p:cNvSpPr/>
              <p:nvPr/>
            </p:nvSpPr>
            <p:spPr>
              <a:xfrm>
                <a:off x="5593741" y="1914367"/>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95" name="Freeform 94">
                <a:extLst>
                  <a:ext uri="{FF2B5EF4-FFF2-40B4-BE49-F238E27FC236}">
                    <a16:creationId xmlns:a16="http://schemas.microsoft.com/office/drawing/2014/main" id="{6D5889A5-2B1D-B50E-EFA5-9DF25BFF7A13}"/>
                  </a:ext>
                </a:extLst>
              </p:cNvPr>
              <p:cNvSpPr/>
              <p:nvPr/>
            </p:nvSpPr>
            <p:spPr>
              <a:xfrm>
                <a:off x="5599759" y="1952590"/>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96" name="Freeform 95">
                <a:extLst>
                  <a:ext uri="{FF2B5EF4-FFF2-40B4-BE49-F238E27FC236}">
                    <a16:creationId xmlns:a16="http://schemas.microsoft.com/office/drawing/2014/main" id="{028C7D07-F77A-667B-970D-BA3331A2E831}"/>
                  </a:ext>
                </a:extLst>
              </p:cNvPr>
              <p:cNvSpPr/>
              <p:nvPr/>
            </p:nvSpPr>
            <p:spPr>
              <a:xfrm>
                <a:off x="5629159" y="1924108"/>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97" name="Freeform 96">
                <a:extLst>
                  <a:ext uri="{FF2B5EF4-FFF2-40B4-BE49-F238E27FC236}">
                    <a16:creationId xmlns:a16="http://schemas.microsoft.com/office/drawing/2014/main" id="{69E71152-D913-9F66-4F87-01F693E34349}"/>
                  </a:ext>
                </a:extLst>
              </p:cNvPr>
              <p:cNvSpPr/>
              <p:nvPr/>
            </p:nvSpPr>
            <p:spPr>
              <a:xfrm>
                <a:off x="5605635" y="1952590"/>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98" name="Freeform 97">
                <a:extLst>
                  <a:ext uri="{FF2B5EF4-FFF2-40B4-BE49-F238E27FC236}">
                    <a16:creationId xmlns:a16="http://schemas.microsoft.com/office/drawing/2014/main" id="{45E1916A-B2CD-D2FE-9D09-97E83FE5E568}"/>
                  </a:ext>
                </a:extLst>
              </p:cNvPr>
              <p:cNvSpPr/>
              <p:nvPr/>
            </p:nvSpPr>
            <p:spPr>
              <a:xfrm>
                <a:off x="5635035" y="1924108"/>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99" name="Freeform 98">
                <a:extLst>
                  <a:ext uri="{FF2B5EF4-FFF2-40B4-BE49-F238E27FC236}">
                    <a16:creationId xmlns:a16="http://schemas.microsoft.com/office/drawing/2014/main" id="{5EF5A4AA-952F-B392-E021-A51E1C6C75C8}"/>
                  </a:ext>
                </a:extLst>
              </p:cNvPr>
              <p:cNvSpPr/>
              <p:nvPr/>
            </p:nvSpPr>
            <p:spPr>
              <a:xfrm>
                <a:off x="5617388" y="1952590"/>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00" name="Freeform 99">
                <a:extLst>
                  <a:ext uri="{FF2B5EF4-FFF2-40B4-BE49-F238E27FC236}">
                    <a16:creationId xmlns:a16="http://schemas.microsoft.com/office/drawing/2014/main" id="{FAF18C9F-3854-D02F-731B-A001FC1F2653}"/>
                  </a:ext>
                </a:extLst>
              </p:cNvPr>
              <p:cNvSpPr/>
              <p:nvPr/>
            </p:nvSpPr>
            <p:spPr>
              <a:xfrm>
                <a:off x="5646788" y="1924108"/>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01" name="Freeform 100">
                <a:extLst>
                  <a:ext uri="{FF2B5EF4-FFF2-40B4-BE49-F238E27FC236}">
                    <a16:creationId xmlns:a16="http://schemas.microsoft.com/office/drawing/2014/main" id="{55D77854-297C-0741-C992-3D38B7B200E0}"/>
                  </a:ext>
                </a:extLst>
              </p:cNvPr>
              <p:cNvSpPr/>
              <p:nvPr/>
            </p:nvSpPr>
            <p:spPr>
              <a:xfrm>
                <a:off x="5676312" y="1991696"/>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02" name="Freeform 101">
                <a:extLst>
                  <a:ext uri="{FF2B5EF4-FFF2-40B4-BE49-F238E27FC236}">
                    <a16:creationId xmlns:a16="http://schemas.microsoft.com/office/drawing/2014/main" id="{E133DACF-1800-21EE-F411-5CC04D6C865E}"/>
                  </a:ext>
                </a:extLst>
              </p:cNvPr>
              <p:cNvSpPr/>
              <p:nvPr/>
            </p:nvSpPr>
            <p:spPr>
              <a:xfrm>
                <a:off x="5705712" y="1963213"/>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03" name="Freeform 102">
                <a:extLst>
                  <a:ext uri="{FF2B5EF4-FFF2-40B4-BE49-F238E27FC236}">
                    <a16:creationId xmlns:a16="http://schemas.microsoft.com/office/drawing/2014/main" id="{2C2BB867-EB37-0553-6BA2-DA64745F85D1}"/>
                  </a:ext>
                </a:extLst>
              </p:cNvPr>
              <p:cNvSpPr/>
              <p:nvPr/>
            </p:nvSpPr>
            <p:spPr>
              <a:xfrm>
                <a:off x="5682188" y="2011319"/>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04" name="Freeform 103">
                <a:extLst>
                  <a:ext uri="{FF2B5EF4-FFF2-40B4-BE49-F238E27FC236}">
                    <a16:creationId xmlns:a16="http://schemas.microsoft.com/office/drawing/2014/main" id="{FB702C37-47B1-E125-1988-404D05AABC13}"/>
                  </a:ext>
                </a:extLst>
              </p:cNvPr>
              <p:cNvSpPr/>
              <p:nvPr/>
            </p:nvSpPr>
            <p:spPr>
              <a:xfrm>
                <a:off x="5711588" y="1982837"/>
                <a:ext cx="17647" cy="56964"/>
              </a:xfrm>
              <a:custGeom>
                <a:avLst/>
                <a:gdLst>
                  <a:gd name="connsiteX0" fmla="*/ 0 w 17647"/>
                  <a:gd name="connsiteY0" fmla="*/ 0 h 56964"/>
                  <a:gd name="connsiteX1" fmla="*/ 0 w 17647"/>
                  <a:gd name="connsiteY1" fmla="*/ 56964 h 56964"/>
                </a:gdLst>
                <a:ahLst/>
                <a:cxnLst>
                  <a:cxn ang="0">
                    <a:pos x="connsiteX0" y="connsiteY0"/>
                  </a:cxn>
                  <a:cxn ang="0">
                    <a:pos x="connsiteX1" y="connsiteY1"/>
                  </a:cxn>
                </a:cxnLst>
                <a:rect l="l" t="t" r="r" b="b"/>
                <a:pathLst>
                  <a:path w="17647" h="56964">
                    <a:moveTo>
                      <a:pt x="0" y="0"/>
                    </a:moveTo>
                    <a:lnTo>
                      <a:pt x="0" y="56964"/>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05" name="Freeform 104">
                <a:extLst>
                  <a:ext uri="{FF2B5EF4-FFF2-40B4-BE49-F238E27FC236}">
                    <a16:creationId xmlns:a16="http://schemas.microsoft.com/office/drawing/2014/main" id="{0678AF1C-E7F5-B6AE-3BCF-C2FB3765ED05}"/>
                  </a:ext>
                </a:extLst>
              </p:cNvPr>
              <p:cNvSpPr/>
              <p:nvPr/>
            </p:nvSpPr>
            <p:spPr>
              <a:xfrm>
                <a:off x="5688065" y="2011319"/>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06" name="Freeform 105">
                <a:extLst>
                  <a:ext uri="{FF2B5EF4-FFF2-40B4-BE49-F238E27FC236}">
                    <a16:creationId xmlns:a16="http://schemas.microsoft.com/office/drawing/2014/main" id="{203DBFC9-0BBE-D16A-2845-EE25456A47C3}"/>
                  </a:ext>
                </a:extLst>
              </p:cNvPr>
              <p:cNvSpPr/>
              <p:nvPr/>
            </p:nvSpPr>
            <p:spPr>
              <a:xfrm>
                <a:off x="5717465" y="1982837"/>
                <a:ext cx="17647" cy="56964"/>
              </a:xfrm>
              <a:custGeom>
                <a:avLst/>
                <a:gdLst>
                  <a:gd name="connsiteX0" fmla="*/ 0 w 17647"/>
                  <a:gd name="connsiteY0" fmla="*/ 0 h 56964"/>
                  <a:gd name="connsiteX1" fmla="*/ 0 w 17647"/>
                  <a:gd name="connsiteY1" fmla="*/ 56964 h 56964"/>
                </a:gdLst>
                <a:ahLst/>
                <a:cxnLst>
                  <a:cxn ang="0">
                    <a:pos x="connsiteX0" y="connsiteY0"/>
                  </a:cxn>
                  <a:cxn ang="0">
                    <a:pos x="connsiteX1" y="connsiteY1"/>
                  </a:cxn>
                </a:cxnLst>
                <a:rect l="l" t="t" r="r" b="b"/>
                <a:pathLst>
                  <a:path w="17647" h="56964">
                    <a:moveTo>
                      <a:pt x="0" y="0"/>
                    </a:moveTo>
                    <a:lnTo>
                      <a:pt x="0" y="56964"/>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07" name="Freeform 106">
                <a:extLst>
                  <a:ext uri="{FF2B5EF4-FFF2-40B4-BE49-F238E27FC236}">
                    <a16:creationId xmlns:a16="http://schemas.microsoft.com/office/drawing/2014/main" id="{EC0FD91B-2DDF-848F-0114-939EB5CE2895}"/>
                  </a:ext>
                </a:extLst>
              </p:cNvPr>
              <p:cNvSpPr/>
              <p:nvPr/>
            </p:nvSpPr>
            <p:spPr>
              <a:xfrm>
                <a:off x="5705712" y="2031066"/>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08" name="Freeform 107">
                <a:extLst>
                  <a:ext uri="{FF2B5EF4-FFF2-40B4-BE49-F238E27FC236}">
                    <a16:creationId xmlns:a16="http://schemas.microsoft.com/office/drawing/2014/main" id="{DFD87261-82B6-A53D-E5F1-251A77A2369E}"/>
                  </a:ext>
                </a:extLst>
              </p:cNvPr>
              <p:cNvSpPr/>
              <p:nvPr/>
            </p:nvSpPr>
            <p:spPr>
              <a:xfrm>
                <a:off x="5735112" y="2002584"/>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09" name="Freeform 108">
                <a:extLst>
                  <a:ext uri="{FF2B5EF4-FFF2-40B4-BE49-F238E27FC236}">
                    <a16:creationId xmlns:a16="http://schemas.microsoft.com/office/drawing/2014/main" id="{D7AB153E-EDFC-3C9D-3DCA-2A8DD9E4634D}"/>
                  </a:ext>
                </a:extLst>
              </p:cNvPr>
              <p:cNvSpPr/>
              <p:nvPr/>
            </p:nvSpPr>
            <p:spPr>
              <a:xfrm>
                <a:off x="5729217" y="2041055"/>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10" name="Freeform 109">
                <a:extLst>
                  <a:ext uri="{FF2B5EF4-FFF2-40B4-BE49-F238E27FC236}">
                    <a16:creationId xmlns:a16="http://schemas.microsoft.com/office/drawing/2014/main" id="{A556E70D-78A0-A714-C9F2-F8F0E6E2C366}"/>
                  </a:ext>
                </a:extLst>
              </p:cNvPr>
              <p:cNvSpPr/>
              <p:nvPr/>
            </p:nvSpPr>
            <p:spPr>
              <a:xfrm>
                <a:off x="5758617" y="2012572"/>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11" name="Freeform 110">
                <a:extLst>
                  <a:ext uri="{FF2B5EF4-FFF2-40B4-BE49-F238E27FC236}">
                    <a16:creationId xmlns:a16="http://schemas.microsoft.com/office/drawing/2014/main" id="{D2B212D0-83BB-33B9-BBE2-D34EA6AE3EA9}"/>
                  </a:ext>
                </a:extLst>
              </p:cNvPr>
              <p:cNvSpPr/>
              <p:nvPr/>
            </p:nvSpPr>
            <p:spPr>
              <a:xfrm>
                <a:off x="5746864" y="2041055"/>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12" name="Freeform 111">
                <a:extLst>
                  <a:ext uri="{FF2B5EF4-FFF2-40B4-BE49-F238E27FC236}">
                    <a16:creationId xmlns:a16="http://schemas.microsoft.com/office/drawing/2014/main" id="{EE55FE59-06BF-184B-76EC-4BAEF81C0228}"/>
                  </a:ext>
                </a:extLst>
              </p:cNvPr>
              <p:cNvSpPr/>
              <p:nvPr/>
            </p:nvSpPr>
            <p:spPr>
              <a:xfrm>
                <a:off x="5776264" y="2012572"/>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13" name="Freeform 112">
                <a:extLst>
                  <a:ext uri="{FF2B5EF4-FFF2-40B4-BE49-F238E27FC236}">
                    <a16:creationId xmlns:a16="http://schemas.microsoft.com/office/drawing/2014/main" id="{C7CE6589-66A9-93D1-44C4-E7FF62CCB3FA}"/>
                  </a:ext>
                </a:extLst>
              </p:cNvPr>
              <p:cNvSpPr/>
              <p:nvPr/>
            </p:nvSpPr>
            <p:spPr>
              <a:xfrm>
                <a:off x="5764494" y="2051060"/>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14" name="Freeform 113">
                <a:extLst>
                  <a:ext uri="{FF2B5EF4-FFF2-40B4-BE49-F238E27FC236}">
                    <a16:creationId xmlns:a16="http://schemas.microsoft.com/office/drawing/2014/main" id="{66FE9B1C-66C1-458E-5BC8-BE8974AA5C2B}"/>
                  </a:ext>
                </a:extLst>
              </p:cNvPr>
              <p:cNvSpPr/>
              <p:nvPr/>
            </p:nvSpPr>
            <p:spPr>
              <a:xfrm>
                <a:off x="5793894" y="2022578"/>
                <a:ext cx="17647" cy="56964"/>
              </a:xfrm>
              <a:custGeom>
                <a:avLst/>
                <a:gdLst>
                  <a:gd name="connsiteX0" fmla="*/ 0 w 17647"/>
                  <a:gd name="connsiteY0" fmla="*/ 0 h 56964"/>
                  <a:gd name="connsiteX1" fmla="*/ 0 w 17647"/>
                  <a:gd name="connsiteY1" fmla="*/ 56964 h 56964"/>
                </a:gdLst>
                <a:ahLst/>
                <a:cxnLst>
                  <a:cxn ang="0">
                    <a:pos x="connsiteX0" y="connsiteY0"/>
                  </a:cxn>
                  <a:cxn ang="0">
                    <a:pos x="connsiteX1" y="connsiteY1"/>
                  </a:cxn>
                </a:cxnLst>
                <a:rect l="l" t="t" r="r" b="b"/>
                <a:pathLst>
                  <a:path w="17647" h="56964">
                    <a:moveTo>
                      <a:pt x="0" y="0"/>
                    </a:moveTo>
                    <a:lnTo>
                      <a:pt x="0" y="56964"/>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15" name="Freeform 114">
                <a:extLst>
                  <a:ext uri="{FF2B5EF4-FFF2-40B4-BE49-F238E27FC236}">
                    <a16:creationId xmlns:a16="http://schemas.microsoft.com/office/drawing/2014/main" id="{61F74EE2-052E-B5F2-5F77-21FC86A68374}"/>
                  </a:ext>
                </a:extLst>
              </p:cNvPr>
              <p:cNvSpPr/>
              <p:nvPr/>
            </p:nvSpPr>
            <p:spPr>
              <a:xfrm>
                <a:off x="5770370" y="2051060"/>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16" name="Freeform 115">
                <a:extLst>
                  <a:ext uri="{FF2B5EF4-FFF2-40B4-BE49-F238E27FC236}">
                    <a16:creationId xmlns:a16="http://schemas.microsoft.com/office/drawing/2014/main" id="{1288750C-EC88-7046-A110-AB40C5B35EA0}"/>
                  </a:ext>
                </a:extLst>
              </p:cNvPr>
              <p:cNvSpPr/>
              <p:nvPr/>
            </p:nvSpPr>
            <p:spPr>
              <a:xfrm>
                <a:off x="5799770" y="2022578"/>
                <a:ext cx="17647" cy="56964"/>
              </a:xfrm>
              <a:custGeom>
                <a:avLst/>
                <a:gdLst>
                  <a:gd name="connsiteX0" fmla="*/ 0 w 17647"/>
                  <a:gd name="connsiteY0" fmla="*/ 0 h 56964"/>
                  <a:gd name="connsiteX1" fmla="*/ 0 w 17647"/>
                  <a:gd name="connsiteY1" fmla="*/ 56964 h 56964"/>
                </a:gdLst>
                <a:ahLst/>
                <a:cxnLst>
                  <a:cxn ang="0">
                    <a:pos x="connsiteX0" y="connsiteY0"/>
                  </a:cxn>
                  <a:cxn ang="0">
                    <a:pos x="connsiteX1" y="connsiteY1"/>
                  </a:cxn>
                </a:cxnLst>
                <a:rect l="l" t="t" r="r" b="b"/>
                <a:pathLst>
                  <a:path w="17647" h="56964">
                    <a:moveTo>
                      <a:pt x="0" y="0"/>
                    </a:moveTo>
                    <a:lnTo>
                      <a:pt x="0" y="56964"/>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17" name="Freeform 116">
                <a:extLst>
                  <a:ext uri="{FF2B5EF4-FFF2-40B4-BE49-F238E27FC236}">
                    <a16:creationId xmlns:a16="http://schemas.microsoft.com/office/drawing/2014/main" id="{F0E7C6EF-DE40-E33A-279C-7C715735DFD0}"/>
                  </a:ext>
                </a:extLst>
              </p:cNvPr>
              <p:cNvSpPr/>
              <p:nvPr/>
            </p:nvSpPr>
            <p:spPr>
              <a:xfrm>
                <a:off x="5788141" y="2051060"/>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18" name="Freeform 117">
                <a:extLst>
                  <a:ext uri="{FF2B5EF4-FFF2-40B4-BE49-F238E27FC236}">
                    <a16:creationId xmlns:a16="http://schemas.microsoft.com/office/drawing/2014/main" id="{E8C20D25-1865-D35B-E7B4-88A75E658DB7}"/>
                  </a:ext>
                </a:extLst>
              </p:cNvPr>
              <p:cNvSpPr/>
              <p:nvPr/>
            </p:nvSpPr>
            <p:spPr>
              <a:xfrm>
                <a:off x="5817541" y="2022578"/>
                <a:ext cx="17647" cy="56964"/>
              </a:xfrm>
              <a:custGeom>
                <a:avLst/>
                <a:gdLst>
                  <a:gd name="connsiteX0" fmla="*/ 0 w 17647"/>
                  <a:gd name="connsiteY0" fmla="*/ 0 h 56964"/>
                  <a:gd name="connsiteX1" fmla="*/ 0 w 17647"/>
                  <a:gd name="connsiteY1" fmla="*/ 56964 h 56964"/>
                </a:gdLst>
                <a:ahLst/>
                <a:cxnLst>
                  <a:cxn ang="0">
                    <a:pos x="connsiteX0" y="connsiteY0"/>
                  </a:cxn>
                  <a:cxn ang="0">
                    <a:pos x="connsiteX1" y="connsiteY1"/>
                  </a:cxn>
                </a:cxnLst>
                <a:rect l="l" t="t" r="r" b="b"/>
                <a:pathLst>
                  <a:path w="17647" h="56964">
                    <a:moveTo>
                      <a:pt x="0" y="0"/>
                    </a:moveTo>
                    <a:lnTo>
                      <a:pt x="0" y="56964"/>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19" name="Freeform 118">
                <a:extLst>
                  <a:ext uri="{FF2B5EF4-FFF2-40B4-BE49-F238E27FC236}">
                    <a16:creationId xmlns:a16="http://schemas.microsoft.com/office/drawing/2014/main" id="{C37016AC-0A48-4CA3-E6CB-CA7E77EB0131}"/>
                  </a:ext>
                </a:extLst>
              </p:cNvPr>
              <p:cNvSpPr/>
              <p:nvPr/>
            </p:nvSpPr>
            <p:spPr>
              <a:xfrm>
                <a:off x="5794017" y="2071302"/>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20" name="Freeform 119">
                <a:extLst>
                  <a:ext uri="{FF2B5EF4-FFF2-40B4-BE49-F238E27FC236}">
                    <a16:creationId xmlns:a16="http://schemas.microsoft.com/office/drawing/2014/main" id="{6A25C340-1B8D-DFFA-3890-2B82341E04CF}"/>
                  </a:ext>
                </a:extLst>
              </p:cNvPr>
              <p:cNvSpPr/>
              <p:nvPr/>
            </p:nvSpPr>
            <p:spPr>
              <a:xfrm>
                <a:off x="5823417" y="2042837"/>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21" name="Freeform 120">
                <a:extLst>
                  <a:ext uri="{FF2B5EF4-FFF2-40B4-BE49-F238E27FC236}">
                    <a16:creationId xmlns:a16="http://schemas.microsoft.com/office/drawing/2014/main" id="{7BCBD789-8866-300F-1B9C-4EE7EA1293EA}"/>
                  </a:ext>
                </a:extLst>
              </p:cNvPr>
              <p:cNvSpPr/>
              <p:nvPr/>
            </p:nvSpPr>
            <p:spPr>
              <a:xfrm>
                <a:off x="5811664" y="2071302"/>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22" name="Freeform 121">
                <a:extLst>
                  <a:ext uri="{FF2B5EF4-FFF2-40B4-BE49-F238E27FC236}">
                    <a16:creationId xmlns:a16="http://schemas.microsoft.com/office/drawing/2014/main" id="{BCBDB7DC-9454-586E-A524-D941374E624F}"/>
                  </a:ext>
                </a:extLst>
              </p:cNvPr>
              <p:cNvSpPr/>
              <p:nvPr/>
            </p:nvSpPr>
            <p:spPr>
              <a:xfrm>
                <a:off x="5841064" y="2042837"/>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23" name="Freeform 122">
                <a:extLst>
                  <a:ext uri="{FF2B5EF4-FFF2-40B4-BE49-F238E27FC236}">
                    <a16:creationId xmlns:a16="http://schemas.microsoft.com/office/drawing/2014/main" id="{61612B28-0F87-F449-5A2E-F42F2A1E7A8D}"/>
                  </a:ext>
                </a:extLst>
              </p:cNvPr>
              <p:cNvSpPr/>
              <p:nvPr/>
            </p:nvSpPr>
            <p:spPr>
              <a:xfrm>
                <a:off x="5817541" y="2081554"/>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24" name="Freeform 123">
                <a:extLst>
                  <a:ext uri="{FF2B5EF4-FFF2-40B4-BE49-F238E27FC236}">
                    <a16:creationId xmlns:a16="http://schemas.microsoft.com/office/drawing/2014/main" id="{09176484-3B8D-76CF-EE79-D70050E70040}"/>
                  </a:ext>
                </a:extLst>
              </p:cNvPr>
              <p:cNvSpPr/>
              <p:nvPr/>
            </p:nvSpPr>
            <p:spPr>
              <a:xfrm>
                <a:off x="5846941" y="2053090"/>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25" name="Freeform 124">
                <a:extLst>
                  <a:ext uri="{FF2B5EF4-FFF2-40B4-BE49-F238E27FC236}">
                    <a16:creationId xmlns:a16="http://schemas.microsoft.com/office/drawing/2014/main" id="{A3FD712F-BFE7-187A-0101-ED9AF52743AF}"/>
                  </a:ext>
                </a:extLst>
              </p:cNvPr>
              <p:cNvSpPr/>
              <p:nvPr/>
            </p:nvSpPr>
            <p:spPr>
              <a:xfrm>
                <a:off x="5823417" y="2081554"/>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26" name="Freeform 125">
                <a:extLst>
                  <a:ext uri="{FF2B5EF4-FFF2-40B4-BE49-F238E27FC236}">
                    <a16:creationId xmlns:a16="http://schemas.microsoft.com/office/drawing/2014/main" id="{1CA64FB3-4ACB-0CA9-F1CB-14212D7C8E36}"/>
                  </a:ext>
                </a:extLst>
              </p:cNvPr>
              <p:cNvSpPr/>
              <p:nvPr/>
            </p:nvSpPr>
            <p:spPr>
              <a:xfrm>
                <a:off x="5852817" y="2053090"/>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27" name="Freeform 126">
                <a:extLst>
                  <a:ext uri="{FF2B5EF4-FFF2-40B4-BE49-F238E27FC236}">
                    <a16:creationId xmlns:a16="http://schemas.microsoft.com/office/drawing/2014/main" id="{6914075E-50F6-E94C-6B0C-CF5C4B8A436F}"/>
                  </a:ext>
                </a:extLst>
              </p:cNvPr>
              <p:cNvSpPr/>
              <p:nvPr/>
            </p:nvSpPr>
            <p:spPr>
              <a:xfrm>
                <a:off x="5829294" y="2081554"/>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28" name="Freeform 127">
                <a:extLst>
                  <a:ext uri="{FF2B5EF4-FFF2-40B4-BE49-F238E27FC236}">
                    <a16:creationId xmlns:a16="http://schemas.microsoft.com/office/drawing/2014/main" id="{72866605-B1E5-0DDC-9F4D-4C386B9936EE}"/>
                  </a:ext>
                </a:extLst>
              </p:cNvPr>
              <p:cNvSpPr/>
              <p:nvPr/>
            </p:nvSpPr>
            <p:spPr>
              <a:xfrm>
                <a:off x="5858694" y="2053090"/>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29" name="Freeform 128">
                <a:extLst>
                  <a:ext uri="{FF2B5EF4-FFF2-40B4-BE49-F238E27FC236}">
                    <a16:creationId xmlns:a16="http://schemas.microsoft.com/office/drawing/2014/main" id="{E2CD6B46-68C4-471A-BE8B-48F09175DB3C}"/>
                  </a:ext>
                </a:extLst>
              </p:cNvPr>
              <p:cNvSpPr/>
              <p:nvPr/>
            </p:nvSpPr>
            <p:spPr>
              <a:xfrm>
                <a:off x="5829294" y="2081554"/>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30" name="Freeform 129">
                <a:extLst>
                  <a:ext uri="{FF2B5EF4-FFF2-40B4-BE49-F238E27FC236}">
                    <a16:creationId xmlns:a16="http://schemas.microsoft.com/office/drawing/2014/main" id="{C47DFFA1-89D3-4853-FAAA-DA6002D1A825}"/>
                  </a:ext>
                </a:extLst>
              </p:cNvPr>
              <p:cNvSpPr/>
              <p:nvPr/>
            </p:nvSpPr>
            <p:spPr>
              <a:xfrm>
                <a:off x="5858694" y="2053090"/>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31" name="Freeform 130">
                <a:extLst>
                  <a:ext uri="{FF2B5EF4-FFF2-40B4-BE49-F238E27FC236}">
                    <a16:creationId xmlns:a16="http://schemas.microsoft.com/office/drawing/2014/main" id="{20277B46-69A5-ED86-4AF5-D2FCB5B0A6DF}"/>
                  </a:ext>
                </a:extLst>
              </p:cNvPr>
              <p:cNvSpPr/>
              <p:nvPr/>
            </p:nvSpPr>
            <p:spPr>
              <a:xfrm>
                <a:off x="5841064" y="2081554"/>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32" name="Freeform 131">
                <a:extLst>
                  <a:ext uri="{FF2B5EF4-FFF2-40B4-BE49-F238E27FC236}">
                    <a16:creationId xmlns:a16="http://schemas.microsoft.com/office/drawing/2014/main" id="{A5C1D00F-7C34-BB37-FCCF-67C0FEE48481}"/>
                  </a:ext>
                </a:extLst>
              </p:cNvPr>
              <p:cNvSpPr/>
              <p:nvPr/>
            </p:nvSpPr>
            <p:spPr>
              <a:xfrm>
                <a:off x="5870447" y="2053090"/>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33" name="Freeform 132">
                <a:extLst>
                  <a:ext uri="{FF2B5EF4-FFF2-40B4-BE49-F238E27FC236}">
                    <a16:creationId xmlns:a16="http://schemas.microsoft.com/office/drawing/2014/main" id="{AE7BA1F2-9752-E8F7-5146-84CDA94354C9}"/>
                  </a:ext>
                </a:extLst>
              </p:cNvPr>
              <p:cNvSpPr/>
              <p:nvPr/>
            </p:nvSpPr>
            <p:spPr>
              <a:xfrm>
                <a:off x="5858694" y="2081554"/>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34" name="Freeform 133">
                <a:extLst>
                  <a:ext uri="{FF2B5EF4-FFF2-40B4-BE49-F238E27FC236}">
                    <a16:creationId xmlns:a16="http://schemas.microsoft.com/office/drawing/2014/main" id="{6D6A08E4-17B2-6E94-F08B-31977B90723D}"/>
                  </a:ext>
                </a:extLst>
              </p:cNvPr>
              <p:cNvSpPr/>
              <p:nvPr/>
            </p:nvSpPr>
            <p:spPr>
              <a:xfrm>
                <a:off x="5888094" y="2053090"/>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35" name="Freeform 134">
                <a:extLst>
                  <a:ext uri="{FF2B5EF4-FFF2-40B4-BE49-F238E27FC236}">
                    <a16:creationId xmlns:a16="http://schemas.microsoft.com/office/drawing/2014/main" id="{2F8C5F18-B1FC-26EC-99CC-16F06141A92B}"/>
                  </a:ext>
                </a:extLst>
              </p:cNvPr>
              <p:cNvSpPr/>
              <p:nvPr/>
            </p:nvSpPr>
            <p:spPr>
              <a:xfrm>
                <a:off x="5870447" y="2091949"/>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36" name="Freeform 135">
                <a:extLst>
                  <a:ext uri="{FF2B5EF4-FFF2-40B4-BE49-F238E27FC236}">
                    <a16:creationId xmlns:a16="http://schemas.microsoft.com/office/drawing/2014/main" id="{3243F5B3-AEF0-5BD7-8F02-33910BFAF6E0}"/>
                  </a:ext>
                </a:extLst>
              </p:cNvPr>
              <p:cNvSpPr/>
              <p:nvPr/>
            </p:nvSpPr>
            <p:spPr>
              <a:xfrm>
                <a:off x="5899847" y="2063466"/>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37" name="Freeform 136">
                <a:extLst>
                  <a:ext uri="{FF2B5EF4-FFF2-40B4-BE49-F238E27FC236}">
                    <a16:creationId xmlns:a16="http://schemas.microsoft.com/office/drawing/2014/main" id="{59646687-D43A-A9F7-695C-48DF937B0B5A}"/>
                  </a:ext>
                </a:extLst>
              </p:cNvPr>
              <p:cNvSpPr/>
              <p:nvPr/>
            </p:nvSpPr>
            <p:spPr>
              <a:xfrm>
                <a:off x="5876323" y="2091949"/>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38" name="Freeform 137">
                <a:extLst>
                  <a:ext uri="{FF2B5EF4-FFF2-40B4-BE49-F238E27FC236}">
                    <a16:creationId xmlns:a16="http://schemas.microsoft.com/office/drawing/2014/main" id="{A07F885A-1F2A-B66A-F423-650D036D9295}"/>
                  </a:ext>
                </a:extLst>
              </p:cNvPr>
              <p:cNvSpPr/>
              <p:nvPr/>
            </p:nvSpPr>
            <p:spPr>
              <a:xfrm>
                <a:off x="5905723" y="2063466"/>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39" name="Freeform 138">
                <a:extLst>
                  <a:ext uri="{FF2B5EF4-FFF2-40B4-BE49-F238E27FC236}">
                    <a16:creationId xmlns:a16="http://schemas.microsoft.com/office/drawing/2014/main" id="{24C3EBDD-84AF-C909-56A9-D2B6A5D2EE40}"/>
                  </a:ext>
                </a:extLst>
              </p:cNvPr>
              <p:cNvSpPr/>
              <p:nvPr/>
            </p:nvSpPr>
            <p:spPr>
              <a:xfrm>
                <a:off x="5905864" y="2091949"/>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40" name="Freeform 139">
                <a:extLst>
                  <a:ext uri="{FF2B5EF4-FFF2-40B4-BE49-F238E27FC236}">
                    <a16:creationId xmlns:a16="http://schemas.microsoft.com/office/drawing/2014/main" id="{3A23D10B-4270-2712-4C04-C1A551E13909}"/>
                  </a:ext>
                </a:extLst>
              </p:cNvPr>
              <p:cNvSpPr/>
              <p:nvPr/>
            </p:nvSpPr>
            <p:spPr>
              <a:xfrm>
                <a:off x="5935246" y="2063466"/>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41" name="Freeform 140">
                <a:extLst>
                  <a:ext uri="{FF2B5EF4-FFF2-40B4-BE49-F238E27FC236}">
                    <a16:creationId xmlns:a16="http://schemas.microsoft.com/office/drawing/2014/main" id="{5508B143-F385-AAD2-396E-2D8B07816D72}"/>
                  </a:ext>
                </a:extLst>
              </p:cNvPr>
              <p:cNvSpPr/>
              <p:nvPr/>
            </p:nvSpPr>
            <p:spPr>
              <a:xfrm>
                <a:off x="5911741" y="2102572"/>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42" name="Freeform 141">
                <a:extLst>
                  <a:ext uri="{FF2B5EF4-FFF2-40B4-BE49-F238E27FC236}">
                    <a16:creationId xmlns:a16="http://schemas.microsoft.com/office/drawing/2014/main" id="{81C09029-7395-770B-276A-77A5CFAB71BA}"/>
                  </a:ext>
                </a:extLst>
              </p:cNvPr>
              <p:cNvSpPr/>
              <p:nvPr/>
            </p:nvSpPr>
            <p:spPr>
              <a:xfrm>
                <a:off x="5941123" y="2074090"/>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43" name="Freeform 142">
                <a:extLst>
                  <a:ext uri="{FF2B5EF4-FFF2-40B4-BE49-F238E27FC236}">
                    <a16:creationId xmlns:a16="http://schemas.microsoft.com/office/drawing/2014/main" id="{31FA76C0-7C07-9599-A601-E47130E58533}"/>
                  </a:ext>
                </a:extLst>
              </p:cNvPr>
              <p:cNvSpPr/>
              <p:nvPr/>
            </p:nvSpPr>
            <p:spPr>
              <a:xfrm>
                <a:off x="5929370" y="2102572"/>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44" name="Freeform 143">
                <a:extLst>
                  <a:ext uri="{FF2B5EF4-FFF2-40B4-BE49-F238E27FC236}">
                    <a16:creationId xmlns:a16="http://schemas.microsoft.com/office/drawing/2014/main" id="{38753E83-5C23-8B02-C7B1-5635F1E1519C}"/>
                  </a:ext>
                </a:extLst>
              </p:cNvPr>
              <p:cNvSpPr/>
              <p:nvPr/>
            </p:nvSpPr>
            <p:spPr>
              <a:xfrm>
                <a:off x="5958770" y="2074090"/>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45" name="Freeform 144">
                <a:extLst>
                  <a:ext uri="{FF2B5EF4-FFF2-40B4-BE49-F238E27FC236}">
                    <a16:creationId xmlns:a16="http://schemas.microsoft.com/office/drawing/2014/main" id="{4896D238-C3C4-FCF7-F541-35DC8446BA6F}"/>
                  </a:ext>
                </a:extLst>
              </p:cNvPr>
              <p:cNvSpPr/>
              <p:nvPr/>
            </p:nvSpPr>
            <p:spPr>
              <a:xfrm>
                <a:off x="5929370" y="2102572"/>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46" name="Freeform 145">
                <a:extLst>
                  <a:ext uri="{FF2B5EF4-FFF2-40B4-BE49-F238E27FC236}">
                    <a16:creationId xmlns:a16="http://schemas.microsoft.com/office/drawing/2014/main" id="{D3F70354-FB5D-E5BB-493D-8B2C7E38BD77}"/>
                  </a:ext>
                </a:extLst>
              </p:cNvPr>
              <p:cNvSpPr/>
              <p:nvPr/>
            </p:nvSpPr>
            <p:spPr>
              <a:xfrm>
                <a:off x="5958770" y="2074090"/>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47" name="Freeform 146">
                <a:extLst>
                  <a:ext uri="{FF2B5EF4-FFF2-40B4-BE49-F238E27FC236}">
                    <a16:creationId xmlns:a16="http://schemas.microsoft.com/office/drawing/2014/main" id="{09AFD1E9-6C88-DD55-4E9D-01F6A21D9C59}"/>
                  </a:ext>
                </a:extLst>
              </p:cNvPr>
              <p:cNvSpPr/>
              <p:nvPr/>
            </p:nvSpPr>
            <p:spPr>
              <a:xfrm>
                <a:off x="5958770" y="2113337"/>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48" name="Freeform 147">
                <a:extLst>
                  <a:ext uri="{FF2B5EF4-FFF2-40B4-BE49-F238E27FC236}">
                    <a16:creationId xmlns:a16="http://schemas.microsoft.com/office/drawing/2014/main" id="{99B332BD-03D6-A519-71C9-8610AE008445}"/>
                  </a:ext>
                </a:extLst>
              </p:cNvPr>
              <p:cNvSpPr/>
              <p:nvPr/>
            </p:nvSpPr>
            <p:spPr>
              <a:xfrm>
                <a:off x="5988170" y="2084854"/>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49" name="Freeform 148">
                <a:extLst>
                  <a:ext uri="{FF2B5EF4-FFF2-40B4-BE49-F238E27FC236}">
                    <a16:creationId xmlns:a16="http://schemas.microsoft.com/office/drawing/2014/main" id="{5AF80C16-61FF-D5DD-5A8F-3D4DB5207FF6}"/>
                  </a:ext>
                </a:extLst>
              </p:cNvPr>
              <p:cNvSpPr/>
              <p:nvPr/>
            </p:nvSpPr>
            <p:spPr>
              <a:xfrm>
                <a:off x="5994046" y="2134848"/>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50" name="Freeform 149">
                <a:extLst>
                  <a:ext uri="{FF2B5EF4-FFF2-40B4-BE49-F238E27FC236}">
                    <a16:creationId xmlns:a16="http://schemas.microsoft.com/office/drawing/2014/main" id="{1FC19A05-1537-28CB-2814-4E32DEE13F32}"/>
                  </a:ext>
                </a:extLst>
              </p:cNvPr>
              <p:cNvSpPr/>
              <p:nvPr/>
            </p:nvSpPr>
            <p:spPr>
              <a:xfrm>
                <a:off x="6023429" y="2106366"/>
                <a:ext cx="17647" cy="56964"/>
              </a:xfrm>
              <a:custGeom>
                <a:avLst/>
                <a:gdLst>
                  <a:gd name="connsiteX0" fmla="*/ 0 w 17647"/>
                  <a:gd name="connsiteY0" fmla="*/ 0 h 56964"/>
                  <a:gd name="connsiteX1" fmla="*/ 0 w 17647"/>
                  <a:gd name="connsiteY1" fmla="*/ 56964 h 56964"/>
                </a:gdLst>
                <a:ahLst/>
                <a:cxnLst>
                  <a:cxn ang="0">
                    <a:pos x="connsiteX0" y="connsiteY0"/>
                  </a:cxn>
                  <a:cxn ang="0">
                    <a:pos x="connsiteX1" y="connsiteY1"/>
                  </a:cxn>
                </a:cxnLst>
                <a:rect l="l" t="t" r="r" b="b"/>
                <a:pathLst>
                  <a:path w="17647" h="56964">
                    <a:moveTo>
                      <a:pt x="0" y="0"/>
                    </a:moveTo>
                    <a:lnTo>
                      <a:pt x="0" y="56964"/>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51" name="Freeform 150">
                <a:extLst>
                  <a:ext uri="{FF2B5EF4-FFF2-40B4-BE49-F238E27FC236}">
                    <a16:creationId xmlns:a16="http://schemas.microsoft.com/office/drawing/2014/main" id="{8CAB9381-5D47-2E0C-42F3-34B5F2456973}"/>
                  </a:ext>
                </a:extLst>
              </p:cNvPr>
              <p:cNvSpPr/>
              <p:nvPr/>
            </p:nvSpPr>
            <p:spPr>
              <a:xfrm>
                <a:off x="6000046" y="2145737"/>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52" name="Freeform 151">
                <a:extLst>
                  <a:ext uri="{FF2B5EF4-FFF2-40B4-BE49-F238E27FC236}">
                    <a16:creationId xmlns:a16="http://schemas.microsoft.com/office/drawing/2014/main" id="{1646119D-3B3B-B745-4E88-070E36995330}"/>
                  </a:ext>
                </a:extLst>
              </p:cNvPr>
              <p:cNvSpPr/>
              <p:nvPr/>
            </p:nvSpPr>
            <p:spPr>
              <a:xfrm>
                <a:off x="6029446" y="2117254"/>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53" name="Freeform 152">
                <a:extLst>
                  <a:ext uri="{FF2B5EF4-FFF2-40B4-BE49-F238E27FC236}">
                    <a16:creationId xmlns:a16="http://schemas.microsoft.com/office/drawing/2014/main" id="{4AAA7E21-79BD-69CE-5855-5BCEC091A7A3}"/>
                  </a:ext>
                </a:extLst>
              </p:cNvPr>
              <p:cNvSpPr/>
              <p:nvPr/>
            </p:nvSpPr>
            <p:spPr>
              <a:xfrm>
                <a:off x="6000046" y="2145737"/>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54" name="Freeform 153">
                <a:extLst>
                  <a:ext uri="{FF2B5EF4-FFF2-40B4-BE49-F238E27FC236}">
                    <a16:creationId xmlns:a16="http://schemas.microsoft.com/office/drawing/2014/main" id="{6140B03D-F422-79C9-10B2-D16497F07EC8}"/>
                  </a:ext>
                </a:extLst>
              </p:cNvPr>
              <p:cNvSpPr/>
              <p:nvPr/>
            </p:nvSpPr>
            <p:spPr>
              <a:xfrm>
                <a:off x="6029446" y="2117254"/>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55" name="Freeform 154">
                <a:extLst>
                  <a:ext uri="{FF2B5EF4-FFF2-40B4-BE49-F238E27FC236}">
                    <a16:creationId xmlns:a16="http://schemas.microsoft.com/office/drawing/2014/main" id="{296A102A-2BF2-04A8-1838-062B25573485}"/>
                  </a:ext>
                </a:extLst>
              </p:cNvPr>
              <p:cNvSpPr/>
              <p:nvPr/>
            </p:nvSpPr>
            <p:spPr>
              <a:xfrm>
                <a:off x="6035323" y="2178525"/>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56" name="Freeform 155">
                <a:extLst>
                  <a:ext uri="{FF2B5EF4-FFF2-40B4-BE49-F238E27FC236}">
                    <a16:creationId xmlns:a16="http://schemas.microsoft.com/office/drawing/2014/main" id="{A8849028-E7E9-6136-7526-B263FE14A55C}"/>
                  </a:ext>
                </a:extLst>
              </p:cNvPr>
              <p:cNvSpPr/>
              <p:nvPr/>
            </p:nvSpPr>
            <p:spPr>
              <a:xfrm>
                <a:off x="6064723" y="2150043"/>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57" name="Freeform 156">
                <a:extLst>
                  <a:ext uri="{FF2B5EF4-FFF2-40B4-BE49-F238E27FC236}">
                    <a16:creationId xmlns:a16="http://schemas.microsoft.com/office/drawing/2014/main" id="{DF918C81-8D5A-2B58-6F03-100C0FDFE91C}"/>
                  </a:ext>
                </a:extLst>
              </p:cNvPr>
              <p:cNvSpPr/>
              <p:nvPr/>
            </p:nvSpPr>
            <p:spPr>
              <a:xfrm>
                <a:off x="6047076" y="2178525"/>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58" name="Freeform 157">
                <a:extLst>
                  <a:ext uri="{FF2B5EF4-FFF2-40B4-BE49-F238E27FC236}">
                    <a16:creationId xmlns:a16="http://schemas.microsoft.com/office/drawing/2014/main" id="{1E6F2556-4240-88E3-4D59-1CA2825E187A}"/>
                  </a:ext>
                </a:extLst>
              </p:cNvPr>
              <p:cNvSpPr/>
              <p:nvPr/>
            </p:nvSpPr>
            <p:spPr>
              <a:xfrm>
                <a:off x="6076476" y="2150043"/>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59" name="Freeform 158">
                <a:extLst>
                  <a:ext uri="{FF2B5EF4-FFF2-40B4-BE49-F238E27FC236}">
                    <a16:creationId xmlns:a16="http://schemas.microsoft.com/office/drawing/2014/main" id="{8D5EAC68-0CA3-2B5B-7B35-AACDD7EA0743}"/>
                  </a:ext>
                </a:extLst>
              </p:cNvPr>
              <p:cNvSpPr/>
              <p:nvPr/>
            </p:nvSpPr>
            <p:spPr>
              <a:xfrm>
                <a:off x="6058846" y="2178525"/>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60" name="Freeform 159">
                <a:extLst>
                  <a:ext uri="{FF2B5EF4-FFF2-40B4-BE49-F238E27FC236}">
                    <a16:creationId xmlns:a16="http://schemas.microsoft.com/office/drawing/2014/main" id="{1AD47252-4E4C-9CA9-804E-FFE16185729B}"/>
                  </a:ext>
                </a:extLst>
              </p:cNvPr>
              <p:cNvSpPr/>
              <p:nvPr/>
            </p:nvSpPr>
            <p:spPr>
              <a:xfrm>
                <a:off x="6088229" y="2150043"/>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61" name="Freeform 160">
                <a:extLst>
                  <a:ext uri="{FF2B5EF4-FFF2-40B4-BE49-F238E27FC236}">
                    <a16:creationId xmlns:a16="http://schemas.microsoft.com/office/drawing/2014/main" id="{072A7F22-FACF-47E4-27C4-FBF8197BAEB1}"/>
                  </a:ext>
                </a:extLst>
              </p:cNvPr>
              <p:cNvSpPr/>
              <p:nvPr/>
            </p:nvSpPr>
            <p:spPr>
              <a:xfrm>
                <a:off x="6076476" y="2189537"/>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62" name="Freeform 161">
                <a:extLst>
                  <a:ext uri="{FF2B5EF4-FFF2-40B4-BE49-F238E27FC236}">
                    <a16:creationId xmlns:a16="http://schemas.microsoft.com/office/drawing/2014/main" id="{FE6E4467-20C1-1E6D-6737-324F4B252237}"/>
                  </a:ext>
                </a:extLst>
              </p:cNvPr>
              <p:cNvSpPr/>
              <p:nvPr/>
            </p:nvSpPr>
            <p:spPr>
              <a:xfrm>
                <a:off x="6105876" y="2161054"/>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63" name="Freeform 162">
                <a:extLst>
                  <a:ext uri="{FF2B5EF4-FFF2-40B4-BE49-F238E27FC236}">
                    <a16:creationId xmlns:a16="http://schemas.microsoft.com/office/drawing/2014/main" id="{208FA8BC-37B4-3587-4EF9-5AF015BFED0C}"/>
                  </a:ext>
                </a:extLst>
              </p:cNvPr>
              <p:cNvSpPr/>
              <p:nvPr/>
            </p:nvSpPr>
            <p:spPr>
              <a:xfrm>
                <a:off x="6082352" y="2200672"/>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64" name="Freeform 163">
                <a:extLst>
                  <a:ext uri="{FF2B5EF4-FFF2-40B4-BE49-F238E27FC236}">
                    <a16:creationId xmlns:a16="http://schemas.microsoft.com/office/drawing/2014/main" id="{ECEB65F3-EE75-099C-96C2-09417BBBA1EB}"/>
                  </a:ext>
                </a:extLst>
              </p:cNvPr>
              <p:cNvSpPr/>
              <p:nvPr/>
            </p:nvSpPr>
            <p:spPr>
              <a:xfrm>
                <a:off x="6111752" y="2172190"/>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65" name="Freeform 164">
                <a:extLst>
                  <a:ext uri="{FF2B5EF4-FFF2-40B4-BE49-F238E27FC236}">
                    <a16:creationId xmlns:a16="http://schemas.microsoft.com/office/drawing/2014/main" id="{EF1DE55A-073A-199E-5687-C7E1E14642A3}"/>
                  </a:ext>
                </a:extLst>
              </p:cNvPr>
              <p:cNvSpPr/>
              <p:nvPr/>
            </p:nvSpPr>
            <p:spPr>
              <a:xfrm>
                <a:off x="6082352" y="2200672"/>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66" name="Freeform 165">
                <a:extLst>
                  <a:ext uri="{FF2B5EF4-FFF2-40B4-BE49-F238E27FC236}">
                    <a16:creationId xmlns:a16="http://schemas.microsoft.com/office/drawing/2014/main" id="{A3DADBFD-DEDC-F106-9A98-5A30ED975279}"/>
                  </a:ext>
                </a:extLst>
              </p:cNvPr>
              <p:cNvSpPr/>
              <p:nvPr/>
            </p:nvSpPr>
            <p:spPr>
              <a:xfrm>
                <a:off x="6111752" y="2172190"/>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67" name="Freeform 166">
                <a:extLst>
                  <a:ext uri="{FF2B5EF4-FFF2-40B4-BE49-F238E27FC236}">
                    <a16:creationId xmlns:a16="http://schemas.microsoft.com/office/drawing/2014/main" id="{6CB19EAC-7922-4943-BBB0-E3DDD8EC663A}"/>
                  </a:ext>
                </a:extLst>
              </p:cNvPr>
              <p:cNvSpPr/>
              <p:nvPr/>
            </p:nvSpPr>
            <p:spPr>
              <a:xfrm>
                <a:off x="6117752" y="2200672"/>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68" name="Freeform 167">
                <a:extLst>
                  <a:ext uri="{FF2B5EF4-FFF2-40B4-BE49-F238E27FC236}">
                    <a16:creationId xmlns:a16="http://schemas.microsoft.com/office/drawing/2014/main" id="{3B3DC05C-4424-82F3-1031-B758079C5CFB}"/>
                  </a:ext>
                </a:extLst>
              </p:cNvPr>
              <p:cNvSpPr/>
              <p:nvPr/>
            </p:nvSpPr>
            <p:spPr>
              <a:xfrm>
                <a:off x="6147152" y="2172190"/>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69" name="Freeform 168">
                <a:extLst>
                  <a:ext uri="{FF2B5EF4-FFF2-40B4-BE49-F238E27FC236}">
                    <a16:creationId xmlns:a16="http://schemas.microsoft.com/office/drawing/2014/main" id="{62355503-BA11-B229-A15C-0E9E95886FD4}"/>
                  </a:ext>
                </a:extLst>
              </p:cNvPr>
              <p:cNvSpPr/>
              <p:nvPr/>
            </p:nvSpPr>
            <p:spPr>
              <a:xfrm>
                <a:off x="6123646" y="2200672"/>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70" name="Freeform 169">
                <a:extLst>
                  <a:ext uri="{FF2B5EF4-FFF2-40B4-BE49-F238E27FC236}">
                    <a16:creationId xmlns:a16="http://schemas.microsoft.com/office/drawing/2014/main" id="{47F2D60B-DE55-D931-8368-A6B84266A472}"/>
                  </a:ext>
                </a:extLst>
              </p:cNvPr>
              <p:cNvSpPr/>
              <p:nvPr/>
            </p:nvSpPr>
            <p:spPr>
              <a:xfrm>
                <a:off x="6153028" y="2172190"/>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71" name="Freeform 170">
                <a:extLst>
                  <a:ext uri="{FF2B5EF4-FFF2-40B4-BE49-F238E27FC236}">
                    <a16:creationId xmlns:a16="http://schemas.microsoft.com/office/drawing/2014/main" id="{BDCFE9BE-C2A8-282E-C34A-1455F6CABC8C}"/>
                  </a:ext>
                </a:extLst>
              </p:cNvPr>
              <p:cNvSpPr/>
              <p:nvPr/>
            </p:nvSpPr>
            <p:spPr>
              <a:xfrm>
                <a:off x="6135399" y="2211931"/>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72" name="Freeform 171">
                <a:extLst>
                  <a:ext uri="{FF2B5EF4-FFF2-40B4-BE49-F238E27FC236}">
                    <a16:creationId xmlns:a16="http://schemas.microsoft.com/office/drawing/2014/main" id="{86C33BD0-9FDC-06C8-56F9-F4E1FA36B8C9}"/>
                  </a:ext>
                </a:extLst>
              </p:cNvPr>
              <p:cNvSpPr/>
              <p:nvPr/>
            </p:nvSpPr>
            <p:spPr>
              <a:xfrm>
                <a:off x="6164799" y="2183448"/>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73" name="Freeform 172">
                <a:extLst>
                  <a:ext uri="{FF2B5EF4-FFF2-40B4-BE49-F238E27FC236}">
                    <a16:creationId xmlns:a16="http://schemas.microsoft.com/office/drawing/2014/main" id="{0CEF77FE-091F-B85F-582A-81D44E2EDEA9}"/>
                  </a:ext>
                </a:extLst>
              </p:cNvPr>
              <p:cNvSpPr/>
              <p:nvPr/>
            </p:nvSpPr>
            <p:spPr>
              <a:xfrm>
                <a:off x="6141276" y="2211931"/>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74" name="Freeform 173">
                <a:extLst>
                  <a:ext uri="{FF2B5EF4-FFF2-40B4-BE49-F238E27FC236}">
                    <a16:creationId xmlns:a16="http://schemas.microsoft.com/office/drawing/2014/main" id="{66A048EC-5F8E-BC40-B72C-B75B2631063D}"/>
                  </a:ext>
                </a:extLst>
              </p:cNvPr>
              <p:cNvSpPr/>
              <p:nvPr/>
            </p:nvSpPr>
            <p:spPr>
              <a:xfrm>
                <a:off x="6170675" y="2183448"/>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75" name="Freeform 174">
                <a:extLst>
                  <a:ext uri="{FF2B5EF4-FFF2-40B4-BE49-F238E27FC236}">
                    <a16:creationId xmlns:a16="http://schemas.microsoft.com/office/drawing/2014/main" id="{BFF90062-A347-4E10-13B3-475361DCE2ED}"/>
                  </a:ext>
                </a:extLst>
              </p:cNvPr>
              <p:cNvSpPr/>
              <p:nvPr/>
            </p:nvSpPr>
            <p:spPr>
              <a:xfrm>
                <a:off x="6153028" y="2234837"/>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76" name="Freeform 175">
                <a:extLst>
                  <a:ext uri="{FF2B5EF4-FFF2-40B4-BE49-F238E27FC236}">
                    <a16:creationId xmlns:a16="http://schemas.microsoft.com/office/drawing/2014/main" id="{40EA6F33-E975-F8EF-7A07-1472A2C2395A}"/>
                  </a:ext>
                </a:extLst>
              </p:cNvPr>
              <p:cNvSpPr/>
              <p:nvPr/>
            </p:nvSpPr>
            <p:spPr>
              <a:xfrm>
                <a:off x="6182428" y="2206372"/>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77" name="Freeform 176">
                <a:extLst>
                  <a:ext uri="{FF2B5EF4-FFF2-40B4-BE49-F238E27FC236}">
                    <a16:creationId xmlns:a16="http://schemas.microsoft.com/office/drawing/2014/main" id="{4DFF6FD5-9CCA-641B-ACF6-13E510B4B8F1}"/>
                  </a:ext>
                </a:extLst>
              </p:cNvPr>
              <p:cNvSpPr/>
              <p:nvPr/>
            </p:nvSpPr>
            <p:spPr>
              <a:xfrm>
                <a:off x="6153028" y="2234837"/>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78" name="Freeform 177">
                <a:extLst>
                  <a:ext uri="{FF2B5EF4-FFF2-40B4-BE49-F238E27FC236}">
                    <a16:creationId xmlns:a16="http://schemas.microsoft.com/office/drawing/2014/main" id="{188A108E-8956-946C-2CA8-948EEFF4F5C9}"/>
                  </a:ext>
                </a:extLst>
              </p:cNvPr>
              <p:cNvSpPr/>
              <p:nvPr/>
            </p:nvSpPr>
            <p:spPr>
              <a:xfrm>
                <a:off x="6182428" y="2206372"/>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79" name="Freeform 178">
                <a:extLst>
                  <a:ext uri="{FF2B5EF4-FFF2-40B4-BE49-F238E27FC236}">
                    <a16:creationId xmlns:a16="http://schemas.microsoft.com/office/drawing/2014/main" id="{03AAAFD9-A715-B0BF-8FD8-6B1F26EC5FB1}"/>
                  </a:ext>
                </a:extLst>
              </p:cNvPr>
              <p:cNvSpPr/>
              <p:nvPr/>
            </p:nvSpPr>
            <p:spPr>
              <a:xfrm>
                <a:off x="6200058" y="2257884"/>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80" name="Freeform 179">
                <a:extLst>
                  <a:ext uri="{FF2B5EF4-FFF2-40B4-BE49-F238E27FC236}">
                    <a16:creationId xmlns:a16="http://schemas.microsoft.com/office/drawing/2014/main" id="{BA74F252-AFC5-1F31-EF66-BBDBC5174E40}"/>
                  </a:ext>
                </a:extLst>
              </p:cNvPr>
              <p:cNvSpPr/>
              <p:nvPr/>
            </p:nvSpPr>
            <p:spPr>
              <a:xfrm>
                <a:off x="6229458" y="2229401"/>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81" name="Freeform 180">
                <a:extLst>
                  <a:ext uri="{FF2B5EF4-FFF2-40B4-BE49-F238E27FC236}">
                    <a16:creationId xmlns:a16="http://schemas.microsoft.com/office/drawing/2014/main" id="{B64CE02A-5D4F-1D65-A8E1-D3E59AE3D794}"/>
                  </a:ext>
                </a:extLst>
              </p:cNvPr>
              <p:cNvSpPr/>
              <p:nvPr/>
            </p:nvSpPr>
            <p:spPr>
              <a:xfrm>
                <a:off x="6205952" y="2257884"/>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82" name="Freeform 181">
                <a:extLst>
                  <a:ext uri="{FF2B5EF4-FFF2-40B4-BE49-F238E27FC236}">
                    <a16:creationId xmlns:a16="http://schemas.microsoft.com/office/drawing/2014/main" id="{C6E2B5D7-6B0B-C23D-A2C6-F9AC12743E28}"/>
                  </a:ext>
                </a:extLst>
              </p:cNvPr>
              <p:cNvSpPr/>
              <p:nvPr/>
            </p:nvSpPr>
            <p:spPr>
              <a:xfrm>
                <a:off x="6235334" y="2229401"/>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83" name="Freeform 182">
                <a:extLst>
                  <a:ext uri="{FF2B5EF4-FFF2-40B4-BE49-F238E27FC236}">
                    <a16:creationId xmlns:a16="http://schemas.microsoft.com/office/drawing/2014/main" id="{B1F3A8E3-55A7-CE31-C7E6-F2FE299EEBB2}"/>
                  </a:ext>
                </a:extLst>
              </p:cNvPr>
              <p:cNvSpPr/>
              <p:nvPr/>
            </p:nvSpPr>
            <p:spPr>
              <a:xfrm>
                <a:off x="6205952" y="2257884"/>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84" name="Freeform 183">
                <a:extLst>
                  <a:ext uri="{FF2B5EF4-FFF2-40B4-BE49-F238E27FC236}">
                    <a16:creationId xmlns:a16="http://schemas.microsoft.com/office/drawing/2014/main" id="{91512307-67A3-233B-98A6-439D8C04E80E}"/>
                  </a:ext>
                </a:extLst>
              </p:cNvPr>
              <p:cNvSpPr/>
              <p:nvPr/>
            </p:nvSpPr>
            <p:spPr>
              <a:xfrm>
                <a:off x="6235334" y="2229401"/>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85" name="Freeform 184">
                <a:extLst>
                  <a:ext uri="{FF2B5EF4-FFF2-40B4-BE49-F238E27FC236}">
                    <a16:creationId xmlns:a16="http://schemas.microsoft.com/office/drawing/2014/main" id="{8DC225B8-1AB6-ACBD-A57F-B879B268FD55}"/>
                  </a:ext>
                </a:extLst>
              </p:cNvPr>
              <p:cNvSpPr/>
              <p:nvPr/>
            </p:nvSpPr>
            <p:spPr>
              <a:xfrm>
                <a:off x="6217828" y="2257884"/>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86" name="Freeform 185">
                <a:extLst>
                  <a:ext uri="{FF2B5EF4-FFF2-40B4-BE49-F238E27FC236}">
                    <a16:creationId xmlns:a16="http://schemas.microsoft.com/office/drawing/2014/main" id="{1D9B7B89-14C6-DEC7-996C-2FEFD390B70E}"/>
                  </a:ext>
                </a:extLst>
              </p:cNvPr>
              <p:cNvSpPr/>
              <p:nvPr/>
            </p:nvSpPr>
            <p:spPr>
              <a:xfrm>
                <a:off x="6247228" y="2229401"/>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87" name="Freeform 186">
                <a:extLst>
                  <a:ext uri="{FF2B5EF4-FFF2-40B4-BE49-F238E27FC236}">
                    <a16:creationId xmlns:a16="http://schemas.microsoft.com/office/drawing/2014/main" id="{260CA808-CD7F-EDC3-A5F1-DA462C3FA5C5}"/>
                  </a:ext>
                </a:extLst>
              </p:cNvPr>
              <p:cNvSpPr/>
              <p:nvPr/>
            </p:nvSpPr>
            <p:spPr>
              <a:xfrm>
                <a:off x="6264858" y="2281425"/>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88" name="Freeform 187">
                <a:extLst>
                  <a:ext uri="{FF2B5EF4-FFF2-40B4-BE49-F238E27FC236}">
                    <a16:creationId xmlns:a16="http://schemas.microsoft.com/office/drawing/2014/main" id="{91A00541-D405-0236-56E6-7983D6ACEBDC}"/>
                  </a:ext>
                </a:extLst>
              </p:cNvPr>
              <p:cNvSpPr/>
              <p:nvPr/>
            </p:nvSpPr>
            <p:spPr>
              <a:xfrm>
                <a:off x="6294258" y="2252942"/>
                <a:ext cx="17647" cy="56964"/>
              </a:xfrm>
              <a:custGeom>
                <a:avLst/>
                <a:gdLst>
                  <a:gd name="connsiteX0" fmla="*/ 0 w 17647"/>
                  <a:gd name="connsiteY0" fmla="*/ 0 h 56964"/>
                  <a:gd name="connsiteX1" fmla="*/ 0 w 17647"/>
                  <a:gd name="connsiteY1" fmla="*/ 56964 h 56964"/>
                </a:gdLst>
                <a:ahLst/>
                <a:cxnLst>
                  <a:cxn ang="0">
                    <a:pos x="connsiteX0" y="connsiteY0"/>
                  </a:cxn>
                  <a:cxn ang="0">
                    <a:pos x="connsiteX1" y="connsiteY1"/>
                  </a:cxn>
                </a:cxnLst>
                <a:rect l="l" t="t" r="r" b="b"/>
                <a:pathLst>
                  <a:path w="17647" h="56964">
                    <a:moveTo>
                      <a:pt x="0" y="0"/>
                    </a:moveTo>
                    <a:lnTo>
                      <a:pt x="0" y="56964"/>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89" name="Freeform 188">
                <a:extLst>
                  <a:ext uri="{FF2B5EF4-FFF2-40B4-BE49-F238E27FC236}">
                    <a16:creationId xmlns:a16="http://schemas.microsoft.com/office/drawing/2014/main" id="{5A15CA24-E780-CF5D-998B-C7E784B4E902}"/>
                  </a:ext>
                </a:extLst>
              </p:cNvPr>
              <p:cNvSpPr/>
              <p:nvPr/>
            </p:nvSpPr>
            <p:spPr>
              <a:xfrm>
                <a:off x="6276628" y="2281425"/>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90" name="Freeform 189">
                <a:extLst>
                  <a:ext uri="{FF2B5EF4-FFF2-40B4-BE49-F238E27FC236}">
                    <a16:creationId xmlns:a16="http://schemas.microsoft.com/office/drawing/2014/main" id="{5F4BBB44-A841-BFC8-681F-A89CD806A52A}"/>
                  </a:ext>
                </a:extLst>
              </p:cNvPr>
              <p:cNvSpPr/>
              <p:nvPr/>
            </p:nvSpPr>
            <p:spPr>
              <a:xfrm>
                <a:off x="6306011" y="2252942"/>
                <a:ext cx="17647" cy="56964"/>
              </a:xfrm>
              <a:custGeom>
                <a:avLst/>
                <a:gdLst>
                  <a:gd name="connsiteX0" fmla="*/ 0 w 17647"/>
                  <a:gd name="connsiteY0" fmla="*/ 0 h 56964"/>
                  <a:gd name="connsiteX1" fmla="*/ 0 w 17647"/>
                  <a:gd name="connsiteY1" fmla="*/ 56964 h 56964"/>
                </a:gdLst>
                <a:ahLst/>
                <a:cxnLst>
                  <a:cxn ang="0">
                    <a:pos x="connsiteX0" y="connsiteY0"/>
                  </a:cxn>
                  <a:cxn ang="0">
                    <a:pos x="connsiteX1" y="connsiteY1"/>
                  </a:cxn>
                </a:cxnLst>
                <a:rect l="l" t="t" r="r" b="b"/>
                <a:pathLst>
                  <a:path w="17647" h="56964">
                    <a:moveTo>
                      <a:pt x="0" y="0"/>
                    </a:moveTo>
                    <a:lnTo>
                      <a:pt x="0" y="56964"/>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91" name="Freeform 190">
                <a:extLst>
                  <a:ext uri="{FF2B5EF4-FFF2-40B4-BE49-F238E27FC236}">
                    <a16:creationId xmlns:a16="http://schemas.microsoft.com/office/drawing/2014/main" id="{144DA200-5141-5913-93D7-351CF572D160}"/>
                  </a:ext>
                </a:extLst>
              </p:cNvPr>
              <p:cNvSpPr/>
              <p:nvPr/>
            </p:nvSpPr>
            <p:spPr>
              <a:xfrm>
                <a:off x="6276628" y="2281425"/>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92" name="Freeform 191">
                <a:extLst>
                  <a:ext uri="{FF2B5EF4-FFF2-40B4-BE49-F238E27FC236}">
                    <a16:creationId xmlns:a16="http://schemas.microsoft.com/office/drawing/2014/main" id="{1AB70B0C-3784-EDDD-7634-4D46C9B2510F}"/>
                  </a:ext>
                </a:extLst>
              </p:cNvPr>
              <p:cNvSpPr/>
              <p:nvPr/>
            </p:nvSpPr>
            <p:spPr>
              <a:xfrm>
                <a:off x="6306011" y="2252942"/>
                <a:ext cx="17647" cy="56964"/>
              </a:xfrm>
              <a:custGeom>
                <a:avLst/>
                <a:gdLst>
                  <a:gd name="connsiteX0" fmla="*/ 0 w 17647"/>
                  <a:gd name="connsiteY0" fmla="*/ 0 h 56964"/>
                  <a:gd name="connsiteX1" fmla="*/ 0 w 17647"/>
                  <a:gd name="connsiteY1" fmla="*/ 56964 h 56964"/>
                </a:gdLst>
                <a:ahLst/>
                <a:cxnLst>
                  <a:cxn ang="0">
                    <a:pos x="connsiteX0" y="connsiteY0"/>
                  </a:cxn>
                  <a:cxn ang="0">
                    <a:pos x="connsiteX1" y="connsiteY1"/>
                  </a:cxn>
                </a:cxnLst>
                <a:rect l="l" t="t" r="r" b="b"/>
                <a:pathLst>
                  <a:path w="17647" h="56964">
                    <a:moveTo>
                      <a:pt x="0" y="0"/>
                    </a:moveTo>
                    <a:lnTo>
                      <a:pt x="0" y="56964"/>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93" name="Freeform 192">
                <a:extLst>
                  <a:ext uri="{FF2B5EF4-FFF2-40B4-BE49-F238E27FC236}">
                    <a16:creationId xmlns:a16="http://schemas.microsoft.com/office/drawing/2014/main" id="{B276494F-B594-6C80-E041-2B3A9CE4CCB7}"/>
                  </a:ext>
                </a:extLst>
              </p:cNvPr>
              <p:cNvSpPr/>
              <p:nvPr/>
            </p:nvSpPr>
            <p:spPr>
              <a:xfrm>
                <a:off x="6306011" y="2281425"/>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94" name="Freeform 193">
                <a:extLst>
                  <a:ext uri="{FF2B5EF4-FFF2-40B4-BE49-F238E27FC236}">
                    <a16:creationId xmlns:a16="http://schemas.microsoft.com/office/drawing/2014/main" id="{F2708D96-AABE-4151-DE06-4EB664A7ADD0}"/>
                  </a:ext>
                </a:extLst>
              </p:cNvPr>
              <p:cNvSpPr/>
              <p:nvPr/>
            </p:nvSpPr>
            <p:spPr>
              <a:xfrm>
                <a:off x="6335410" y="2252942"/>
                <a:ext cx="17647" cy="56964"/>
              </a:xfrm>
              <a:custGeom>
                <a:avLst/>
                <a:gdLst>
                  <a:gd name="connsiteX0" fmla="*/ 0 w 17647"/>
                  <a:gd name="connsiteY0" fmla="*/ 0 h 56964"/>
                  <a:gd name="connsiteX1" fmla="*/ 0 w 17647"/>
                  <a:gd name="connsiteY1" fmla="*/ 56964 h 56964"/>
                </a:gdLst>
                <a:ahLst/>
                <a:cxnLst>
                  <a:cxn ang="0">
                    <a:pos x="connsiteX0" y="connsiteY0"/>
                  </a:cxn>
                  <a:cxn ang="0">
                    <a:pos x="connsiteX1" y="connsiteY1"/>
                  </a:cxn>
                </a:cxnLst>
                <a:rect l="l" t="t" r="r" b="b"/>
                <a:pathLst>
                  <a:path w="17647" h="56964">
                    <a:moveTo>
                      <a:pt x="0" y="0"/>
                    </a:moveTo>
                    <a:lnTo>
                      <a:pt x="0" y="56964"/>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95" name="Freeform 194">
                <a:extLst>
                  <a:ext uri="{FF2B5EF4-FFF2-40B4-BE49-F238E27FC236}">
                    <a16:creationId xmlns:a16="http://schemas.microsoft.com/office/drawing/2014/main" id="{FC727DC5-6E19-6587-E120-701C95C4D002}"/>
                  </a:ext>
                </a:extLst>
              </p:cNvPr>
              <p:cNvSpPr/>
              <p:nvPr/>
            </p:nvSpPr>
            <p:spPr>
              <a:xfrm>
                <a:off x="6311905" y="2281425"/>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96" name="Freeform 195">
                <a:extLst>
                  <a:ext uri="{FF2B5EF4-FFF2-40B4-BE49-F238E27FC236}">
                    <a16:creationId xmlns:a16="http://schemas.microsoft.com/office/drawing/2014/main" id="{5609F51F-F160-5888-68A9-A56AD7C50FA8}"/>
                  </a:ext>
                </a:extLst>
              </p:cNvPr>
              <p:cNvSpPr/>
              <p:nvPr/>
            </p:nvSpPr>
            <p:spPr>
              <a:xfrm>
                <a:off x="6341287" y="2252942"/>
                <a:ext cx="17647" cy="56964"/>
              </a:xfrm>
              <a:custGeom>
                <a:avLst/>
                <a:gdLst>
                  <a:gd name="connsiteX0" fmla="*/ 0 w 17647"/>
                  <a:gd name="connsiteY0" fmla="*/ 0 h 56964"/>
                  <a:gd name="connsiteX1" fmla="*/ 0 w 17647"/>
                  <a:gd name="connsiteY1" fmla="*/ 56964 h 56964"/>
                </a:gdLst>
                <a:ahLst/>
                <a:cxnLst>
                  <a:cxn ang="0">
                    <a:pos x="connsiteX0" y="connsiteY0"/>
                  </a:cxn>
                  <a:cxn ang="0">
                    <a:pos x="connsiteX1" y="connsiteY1"/>
                  </a:cxn>
                </a:cxnLst>
                <a:rect l="l" t="t" r="r" b="b"/>
                <a:pathLst>
                  <a:path w="17647" h="56964">
                    <a:moveTo>
                      <a:pt x="0" y="0"/>
                    </a:moveTo>
                    <a:lnTo>
                      <a:pt x="0" y="56964"/>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97" name="Freeform 196">
                <a:extLst>
                  <a:ext uri="{FF2B5EF4-FFF2-40B4-BE49-F238E27FC236}">
                    <a16:creationId xmlns:a16="http://schemas.microsoft.com/office/drawing/2014/main" id="{A80D24E8-387C-118B-8684-A7495D317373}"/>
                  </a:ext>
                </a:extLst>
              </p:cNvPr>
              <p:cNvSpPr/>
              <p:nvPr/>
            </p:nvSpPr>
            <p:spPr>
              <a:xfrm>
                <a:off x="6317905" y="2281425"/>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98" name="Freeform 197">
                <a:extLst>
                  <a:ext uri="{FF2B5EF4-FFF2-40B4-BE49-F238E27FC236}">
                    <a16:creationId xmlns:a16="http://schemas.microsoft.com/office/drawing/2014/main" id="{9DF1FF42-83CE-10A1-5FF3-9DFCDF1BE29C}"/>
                  </a:ext>
                </a:extLst>
              </p:cNvPr>
              <p:cNvSpPr/>
              <p:nvPr/>
            </p:nvSpPr>
            <p:spPr>
              <a:xfrm>
                <a:off x="6347305" y="2252942"/>
                <a:ext cx="17647" cy="56964"/>
              </a:xfrm>
              <a:custGeom>
                <a:avLst/>
                <a:gdLst>
                  <a:gd name="connsiteX0" fmla="*/ 0 w 17647"/>
                  <a:gd name="connsiteY0" fmla="*/ 0 h 56964"/>
                  <a:gd name="connsiteX1" fmla="*/ 0 w 17647"/>
                  <a:gd name="connsiteY1" fmla="*/ 56964 h 56964"/>
                </a:gdLst>
                <a:ahLst/>
                <a:cxnLst>
                  <a:cxn ang="0">
                    <a:pos x="connsiteX0" y="connsiteY0"/>
                  </a:cxn>
                  <a:cxn ang="0">
                    <a:pos x="connsiteX1" y="connsiteY1"/>
                  </a:cxn>
                </a:cxnLst>
                <a:rect l="l" t="t" r="r" b="b"/>
                <a:pathLst>
                  <a:path w="17647" h="56964">
                    <a:moveTo>
                      <a:pt x="0" y="0"/>
                    </a:moveTo>
                    <a:lnTo>
                      <a:pt x="0" y="56964"/>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199" name="Freeform 198">
                <a:extLst>
                  <a:ext uri="{FF2B5EF4-FFF2-40B4-BE49-F238E27FC236}">
                    <a16:creationId xmlns:a16="http://schemas.microsoft.com/office/drawing/2014/main" id="{1D030566-675D-1E8A-A793-E1AA6ACC9DE7}"/>
                  </a:ext>
                </a:extLst>
              </p:cNvPr>
              <p:cNvSpPr/>
              <p:nvPr/>
            </p:nvSpPr>
            <p:spPr>
              <a:xfrm>
                <a:off x="6329658" y="2281425"/>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00" name="Freeform 199">
                <a:extLst>
                  <a:ext uri="{FF2B5EF4-FFF2-40B4-BE49-F238E27FC236}">
                    <a16:creationId xmlns:a16="http://schemas.microsoft.com/office/drawing/2014/main" id="{5877F1D1-91A6-830D-D836-FE364B963F0B}"/>
                  </a:ext>
                </a:extLst>
              </p:cNvPr>
              <p:cNvSpPr/>
              <p:nvPr/>
            </p:nvSpPr>
            <p:spPr>
              <a:xfrm>
                <a:off x="6359057" y="2252942"/>
                <a:ext cx="17647" cy="56964"/>
              </a:xfrm>
              <a:custGeom>
                <a:avLst/>
                <a:gdLst>
                  <a:gd name="connsiteX0" fmla="*/ 0 w 17647"/>
                  <a:gd name="connsiteY0" fmla="*/ 0 h 56964"/>
                  <a:gd name="connsiteX1" fmla="*/ 0 w 17647"/>
                  <a:gd name="connsiteY1" fmla="*/ 56964 h 56964"/>
                </a:gdLst>
                <a:ahLst/>
                <a:cxnLst>
                  <a:cxn ang="0">
                    <a:pos x="connsiteX0" y="connsiteY0"/>
                  </a:cxn>
                  <a:cxn ang="0">
                    <a:pos x="connsiteX1" y="connsiteY1"/>
                  </a:cxn>
                </a:cxnLst>
                <a:rect l="l" t="t" r="r" b="b"/>
                <a:pathLst>
                  <a:path w="17647" h="56964">
                    <a:moveTo>
                      <a:pt x="0" y="0"/>
                    </a:moveTo>
                    <a:lnTo>
                      <a:pt x="0" y="56964"/>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01" name="Freeform 200">
                <a:extLst>
                  <a:ext uri="{FF2B5EF4-FFF2-40B4-BE49-F238E27FC236}">
                    <a16:creationId xmlns:a16="http://schemas.microsoft.com/office/drawing/2014/main" id="{D18E327A-7935-7B7B-713F-4B7C1083CA67}"/>
                  </a:ext>
                </a:extLst>
              </p:cNvPr>
              <p:cNvSpPr/>
              <p:nvPr/>
            </p:nvSpPr>
            <p:spPr>
              <a:xfrm>
                <a:off x="6347305" y="2293707"/>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02" name="Freeform 201">
                <a:extLst>
                  <a:ext uri="{FF2B5EF4-FFF2-40B4-BE49-F238E27FC236}">
                    <a16:creationId xmlns:a16="http://schemas.microsoft.com/office/drawing/2014/main" id="{9FB74EC0-D83B-73F4-B44B-0F3C687C6079}"/>
                  </a:ext>
                </a:extLst>
              </p:cNvPr>
              <p:cNvSpPr/>
              <p:nvPr/>
            </p:nvSpPr>
            <p:spPr>
              <a:xfrm>
                <a:off x="6376705" y="2265225"/>
                <a:ext cx="17647" cy="56964"/>
              </a:xfrm>
              <a:custGeom>
                <a:avLst/>
                <a:gdLst>
                  <a:gd name="connsiteX0" fmla="*/ 0 w 17647"/>
                  <a:gd name="connsiteY0" fmla="*/ 0 h 56964"/>
                  <a:gd name="connsiteX1" fmla="*/ 0 w 17647"/>
                  <a:gd name="connsiteY1" fmla="*/ 56964 h 56964"/>
                </a:gdLst>
                <a:ahLst/>
                <a:cxnLst>
                  <a:cxn ang="0">
                    <a:pos x="connsiteX0" y="connsiteY0"/>
                  </a:cxn>
                  <a:cxn ang="0">
                    <a:pos x="connsiteX1" y="connsiteY1"/>
                  </a:cxn>
                </a:cxnLst>
                <a:rect l="l" t="t" r="r" b="b"/>
                <a:pathLst>
                  <a:path w="17647" h="56964">
                    <a:moveTo>
                      <a:pt x="0" y="0"/>
                    </a:moveTo>
                    <a:lnTo>
                      <a:pt x="0" y="56964"/>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03" name="Freeform 202">
                <a:extLst>
                  <a:ext uri="{FF2B5EF4-FFF2-40B4-BE49-F238E27FC236}">
                    <a16:creationId xmlns:a16="http://schemas.microsoft.com/office/drawing/2014/main" id="{20FBFCE6-6C2C-EC32-EF1E-34575C1732F7}"/>
                  </a:ext>
                </a:extLst>
              </p:cNvPr>
              <p:cNvSpPr/>
              <p:nvPr/>
            </p:nvSpPr>
            <p:spPr>
              <a:xfrm>
                <a:off x="6353181" y="2293707"/>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04" name="Freeform 203">
                <a:extLst>
                  <a:ext uri="{FF2B5EF4-FFF2-40B4-BE49-F238E27FC236}">
                    <a16:creationId xmlns:a16="http://schemas.microsoft.com/office/drawing/2014/main" id="{6A60DCB3-524E-8117-7B19-836B4A578DA2}"/>
                  </a:ext>
                </a:extLst>
              </p:cNvPr>
              <p:cNvSpPr/>
              <p:nvPr/>
            </p:nvSpPr>
            <p:spPr>
              <a:xfrm>
                <a:off x="6382581" y="2265225"/>
                <a:ext cx="17647" cy="56964"/>
              </a:xfrm>
              <a:custGeom>
                <a:avLst/>
                <a:gdLst>
                  <a:gd name="connsiteX0" fmla="*/ 0 w 17647"/>
                  <a:gd name="connsiteY0" fmla="*/ 0 h 56964"/>
                  <a:gd name="connsiteX1" fmla="*/ 0 w 17647"/>
                  <a:gd name="connsiteY1" fmla="*/ 56964 h 56964"/>
                </a:gdLst>
                <a:ahLst/>
                <a:cxnLst>
                  <a:cxn ang="0">
                    <a:pos x="connsiteX0" y="connsiteY0"/>
                  </a:cxn>
                  <a:cxn ang="0">
                    <a:pos x="connsiteX1" y="connsiteY1"/>
                  </a:cxn>
                </a:cxnLst>
                <a:rect l="l" t="t" r="r" b="b"/>
                <a:pathLst>
                  <a:path w="17647" h="56964">
                    <a:moveTo>
                      <a:pt x="0" y="0"/>
                    </a:moveTo>
                    <a:lnTo>
                      <a:pt x="0" y="56964"/>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05" name="Freeform 204">
                <a:extLst>
                  <a:ext uri="{FF2B5EF4-FFF2-40B4-BE49-F238E27FC236}">
                    <a16:creationId xmlns:a16="http://schemas.microsoft.com/office/drawing/2014/main" id="{050E4219-D96A-C112-1DBE-40AF895B11AB}"/>
                  </a:ext>
                </a:extLst>
              </p:cNvPr>
              <p:cNvSpPr/>
              <p:nvPr/>
            </p:nvSpPr>
            <p:spPr>
              <a:xfrm>
                <a:off x="6423857" y="2305972"/>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06" name="Freeform 205">
                <a:extLst>
                  <a:ext uri="{FF2B5EF4-FFF2-40B4-BE49-F238E27FC236}">
                    <a16:creationId xmlns:a16="http://schemas.microsoft.com/office/drawing/2014/main" id="{B42F8622-937B-6404-4708-BB7765BDC07D}"/>
                  </a:ext>
                </a:extLst>
              </p:cNvPr>
              <p:cNvSpPr/>
              <p:nvPr/>
            </p:nvSpPr>
            <p:spPr>
              <a:xfrm>
                <a:off x="6453257" y="2277507"/>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07" name="Freeform 206">
                <a:extLst>
                  <a:ext uri="{FF2B5EF4-FFF2-40B4-BE49-F238E27FC236}">
                    <a16:creationId xmlns:a16="http://schemas.microsoft.com/office/drawing/2014/main" id="{1D6F46C8-5A8A-CC7E-E9B2-3B9EC4E178F0}"/>
                  </a:ext>
                </a:extLst>
              </p:cNvPr>
              <p:cNvSpPr/>
              <p:nvPr/>
            </p:nvSpPr>
            <p:spPr>
              <a:xfrm>
                <a:off x="6441504" y="2305972"/>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08" name="Freeform 207">
                <a:extLst>
                  <a:ext uri="{FF2B5EF4-FFF2-40B4-BE49-F238E27FC236}">
                    <a16:creationId xmlns:a16="http://schemas.microsoft.com/office/drawing/2014/main" id="{5B3B2235-EBB5-996B-FEE3-4E59E70DFB78}"/>
                  </a:ext>
                </a:extLst>
              </p:cNvPr>
              <p:cNvSpPr/>
              <p:nvPr/>
            </p:nvSpPr>
            <p:spPr>
              <a:xfrm>
                <a:off x="6470887" y="2277507"/>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09" name="Freeform 208">
                <a:extLst>
                  <a:ext uri="{FF2B5EF4-FFF2-40B4-BE49-F238E27FC236}">
                    <a16:creationId xmlns:a16="http://schemas.microsoft.com/office/drawing/2014/main" id="{AD0BC280-93FE-95E3-9B29-1BC7B218D9A1}"/>
                  </a:ext>
                </a:extLst>
              </p:cNvPr>
              <p:cNvSpPr/>
              <p:nvPr/>
            </p:nvSpPr>
            <p:spPr>
              <a:xfrm>
                <a:off x="6447381" y="2305972"/>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10" name="Freeform 209">
                <a:extLst>
                  <a:ext uri="{FF2B5EF4-FFF2-40B4-BE49-F238E27FC236}">
                    <a16:creationId xmlns:a16="http://schemas.microsoft.com/office/drawing/2014/main" id="{3DEE0EDA-895D-3639-BEC5-642914E91460}"/>
                  </a:ext>
                </a:extLst>
              </p:cNvPr>
              <p:cNvSpPr/>
              <p:nvPr/>
            </p:nvSpPr>
            <p:spPr>
              <a:xfrm>
                <a:off x="6476763" y="2277507"/>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11" name="Freeform 210">
                <a:extLst>
                  <a:ext uri="{FF2B5EF4-FFF2-40B4-BE49-F238E27FC236}">
                    <a16:creationId xmlns:a16="http://schemas.microsoft.com/office/drawing/2014/main" id="{D808F99D-0ED7-D5C5-BE3C-67C020158E69}"/>
                  </a:ext>
                </a:extLst>
              </p:cNvPr>
              <p:cNvSpPr/>
              <p:nvPr/>
            </p:nvSpPr>
            <p:spPr>
              <a:xfrm>
                <a:off x="6470887" y="2305972"/>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12" name="Freeform 211">
                <a:extLst>
                  <a:ext uri="{FF2B5EF4-FFF2-40B4-BE49-F238E27FC236}">
                    <a16:creationId xmlns:a16="http://schemas.microsoft.com/office/drawing/2014/main" id="{C3F22910-6941-DB6A-A6B6-78A69A5ED665}"/>
                  </a:ext>
                </a:extLst>
              </p:cNvPr>
              <p:cNvSpPr/>
              <p:nvPr/>
            </p:nvSpPr>
            <p:spPr>
              <a:xfrm>
                <a:off x="6500287" y="2277507"/>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13" name="Freeform 212">
                <a:extLst>
                  <a:ext uri="{FF2B5EF4-FFF2-40B4-BE49-F238E27FC236}">
                    <a16:creationId xmlns:a16="http://schemas.microsoft.com/office/drawing/2014/main" id="{076C9634-6260-5113-1C18-071CE9CB0F22}"/>
                  </a:ext>
                </a:extLst>
              </p:cNvPr>
              <p:cNvSpPr/>
              <p:nvPr/>
            </p:nvSpPr>
            <p:spPr>
              <a:xfrm>
                <a:off x="6476763" y="2305972"/>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14" name="Freeform 213">
                <a:extLst>
                  <a:ext uri="{FF2B5EF4-FFF2-40B4-BE49-F238E27FC236}">
                    <a16:creationId xmlns:a16="http://schemas.microsoft.com/office/drawing/2014/main" id="{AD3852EB-4C17-7A92-1BD8-26417FA6B146}"/>
                  </a:ext>
                </a:extLst>
              </p:cNvPr>
              <p:cNvSpPr/>
              <p:nvPr/>
            </p:nvSpPr>
            <p:spPr>
              <a:xfrm>
                <a:off x="6506163" y="2277507"/>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15" name="Freeform 214">
                <a:extLst>
                  <a:ext uri="{FF2B5EF4-FFF2-40B4-BE49-F238E27FC236}">
                    <a16:creationId xmlns:a16="http://schemas.microsoft.com/office/drawing/2014/main" id="{8FF2E0D5-39E0-0547-9733-8A494872808A}"/>
                  </a:ext>
                </a:extLst>
              </p:cNvPr>
              <p:cNvSpPr/>
              <p:nvPr/>
            </p:nvSpPr>
            <p:spPr>
              <a:xfrm>
                <a:off x="6523810" y="2305972"/>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16" name="Freeform 215">
                <a:extLst>
                  <a:ext uri="{FF2B5EF4-FFF2-40B4-BE49-F238E27FC236}">
                    <a16:creationId xmlns:a16="http://schemas.microsoft.com/office/drawing/2014/main" id="{11BB8C65-4D37-8819-C9D8-74CEE9225A16}"/>
                  </a:ext>
                </a:extLst>
              </p:cNvPr>
              <p:cNvSpPr/>
              <p:nvPr/>
            </p:nvSpPr>
            <p:spPr>
              <a:xfrm>
                <a:off x="6553192" y="2277507"/>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17" name="Freeform 216">
                <a:extLst>
                  <a:ext uri="{FF2B5EF4-FFF2-40B4-BE49-F238E27FC236}">
                    <a16:creationId xmlns:a16="http://schemas.microsoft.com/office/drawing/2014/main" id="{1AA8297C-D029-0430-1F07-6B80597C97C2}"/>
                  </a:ext>
                </a:extLst>
              </p:cNvPr>
              <p:cNvSpPr/>
              <p:nvPr/>
            </p:nvSpPr>
            <p:spPr>
              <a:xfrm>
                <a:off x="6529810" y="2305972"/>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18" name="Freeform 217">
                <a:extLst>
                  <a:ext uri="{FF2B5EF4-FFF2-40B4-BE49-F238E27FC236}">
                    <a16:creationId xmlns:a16="http://schemas.microsoft.com/office/drawing/2014/main" id="{0035BA76-82D0-62C9-BAA3-8B62EF28DF30}"/>
                  </a:ext>
                </a:extLst>
              </p:cNvPr>
              <p:cNvSpPr/>
              <p:nvPr/>
            </p:nvSpPr>
            <p:spPr>
              <a:xfrm>
                <a:off x="6559210" y="2277507"/>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19" name="Freeform 218">
                <a:extLst>
                  <a:ext uri="{FF2B5EF4-FFF2-40B4-BE49-F238E27FC236}">
                    <a16:creationId xmlns:a16="http://schemas.microsoft.com/office/drawing/2014/main" id="{F0E883DF-DD84-1655-7017-3F9281B6B2FD}"/>
                  </a:ext>
                </a:extLst>
              </p:cNvPr>
              <p:cNvSpPr/>
              <p:nvPr/>
            </p:nvSpPr>
            <p:spPr>
              <a:xfrm>
                <a:off x="6541563" y="2305972"/>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20" name="Freeform 219">
                <a:extLst>
                  <a:ext uri="{FF2B5EF4-FFF2-40B4-BE49-F238E27FC236}">
                    <a16:creationId xmlns:a16="http://schemas.microsoft.com/office/drawing/2014/main" id="{3CF07D60-B840-E592-2205-B163861D3419}"/>
                  </a:ext>
                </a:extLst>
              </p:cNvPr>
              <p:cNvSpPr/>
              <p:nvPr/>
            </p:nvSpPr>
            <p:spPr>
              <a:xfrm>
                <a:off x="6570963" y="2277507"/>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21" name="Freeform 220">
                <a:extLst>
                  <a:ext uri="{FF2B5EF4-FFF2-40B4-BE49-F238E27FC236}">
                    <a16:creationId xmlns:a16="http://schemas.microsoft.com/office/drawing/2014/main" id="{A5B4D43E-541D-0E44-CDF3-6D622AB97C18}"/>
                  </a:ext>
                </a:extLst>
              </p:cNvPr>
              <p:cNvSpPr/>
              <p:nvPr/>
            </p:nvSpPr>
            <p:spPr>
              <a:xfrm>
                <a:off x="6547457" y="2305972"/>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22" name="Freeform 221">
                <a:extLst>
                  <a:ext uri="{FF2B5EF4-FFF2-40B4-BE49-F238E27FC236}">
                    <a16:creationId xmlns:a16="http://schemas.microsoft.com/office/drawing/2014/main" id="{5CAF9E19-3E06-8349-4C6F-7035799A1C8C}"/>
                  </a:ext>
                </a:extLst>
              </p:cNvPr>
              <p:cNvSpPr/>
              <p:nvPr/>
            </p:nvSpPr>
            <p:spPr>
              <a:xfrm>
                <a:off x="6576839" y="2277507"/>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23" name="Freeform 222">
                <a:extLst>
                  <a:ext uri="{FF2B5EF4-FFF2-40B4-BE49-F238E27FC236}">
                    <a16:creationId xmlns:a16="http://schemas.microsoft.com/office/drawing/2014/main" id="{8974818C-A9F3-F8E9-138B-73F1523A82D1}"/>
                  </a:ext>
                </a:extLst>
              </p:cNvPr>
              <p:cNvSpPr/>
              <p:nvPr/>
            </p:nvSpPr>
            <p:spPr>
              <a:xfrm>
                <a:off x="6559210" y="2318889"/>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24" name="Freeform 223">
                <a:extLst>
                  <a:ext uri="{FF2B5EF4-FFF2-40B4-BE49-F238E27FC236}">
                    <a16:creationId xmlns:a16="http://schemas.microsoft.com/office/drawing/2014/main" id="{0424EFDB-AEA4-8E93-D480-66BBACB7826A}"/>
                  </a:ext>
                </a:extLst>
              </p:cNvPr>
              <p:cNvSpPr/>
              <p:nvPr/>
            </p:nvSpPr>
            <p:spPr>
              <a:xfrm>
                <a:off x="6588610" y="2290407"/>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25" name="Freeform 224">
                <a:extLst>
                  <a:ext uri="{FF2B5EF4-FFF2-40B4-BE49-F238E27FC236}">
                    <a16:creationId xmlns:a16="http://schemas.microsoft.com/office/drawing/2014/main" id="{71694EB5-FD94-8D6B-5033-8168631692B6}"/>
                  </a:ext>
                </a:extLst>
              </p:cNvPr>
              <p:cNvSpPr/>
              <p:nvPr/>
            </p:nvSpPr>
            <p:spPr>
              <a:xfrm>
                <a:off x="6565087" y="2331930"/>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26" name="Freeform 225">
                <a:extLst>
                  <a:ext uri="{FF2B5EF4-FFF2-40B4-BE49-F238E27FC236}">
                    <a16:creationId xmlns:a16="http://schemas.microsoft.com/office/drawing/2014/main" id="{A27F6CCC-E6D9-57DD-7406-371284181F85}"/>
                  </a:ext>
                </a:extLst>
              </p:cNvPr>
              <p:cNvSpPr/>
              <p:nvPr/>
            </p:nvSpPr>
            <p:spPr>
              <a:xfrm>
                <a:off x="6594486" y="2303448"/>
                <a:ext cx="17647" cy="56964"/>
              </a:xfrm>
              <a:custGeom>
                <a:avLst/>
                <a:gdLst>
                  <a:gd name="connsiteX0" fmla="*/ 0 w 17647"/>
                  <a:gd name="connsiteY0" fmla="*/ 0 h 56964"/>
                  <a:gd name="connsiteX1" fmla="*/ 0 w 17647"/>
                  <a:gd name="connsiteY1" fmla="*/ 56964 h 56964"/>
                </a:gdLst>
                <a:ahLst/>
                <a:cxnLst>
                  <a:cxn ang="0">
                    <a:pos x="connsiteX0" y="connsiteY0"/>
                  </a:cxn>
                  <a:cxn ang="0">
                    <a:pos x="connsiteX1" y="connsiteY1"/>
                  </a:cxn>
                </a:cxnLst>
                <a:rect l="l" t="t" r="r" b="b"/>
                <a:pathLst>
                  <a:path w="17647" h="56964">
                    <a:moveTo>
                      <a:pt x="0" y="0"/>
                    </a:moveTo>
                    <a:lnTo>
                      <a:pt x="0" y="56964"/>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27" name="Freeform 226">
                <a:extLst>
                  <a:ext uri="{FF2B5EF4-FFF2-40B4-BE49-F238E27FC236}">
                    <a16:creationId xmlns:a16="http://schemas.microsoft.com/office/drawing/2014/main" id="{38981223-1F3B-F447-919B-4457C178044A}"/>
                  </a:ext>
                </a:extLst>
              </p:cNvPr>
              <p:cNvSpPr/>
              <p:nvPr/>
            </p:nvSpPr>
            <p:spPr>
              <a:xfrm>
                <a:off x="6565087" y="2331930"/>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28" name="Freeform 227">
                <a:extLst>
                  <a:ext uri="{FF2B5EF4-FFF2-40B4-BE49-F238E27FC236}">
                    <a16:creationId xmlns:a16="http://schemas.microsoft.com/office/drawing/2014/main" id="{6F37DDDD-A677-AFDC-0104-5873938E6C73}"/>
                  </a:ext>
                </a:extLst>
              </p:cNvPr>
              <p:cNvSpPr/>
              <p:nvPr/>
            </p:nvSpPr>
            <p:spPr>
              <a:xfrm>
                <a:off x="6594486" y="2303448"/>
                <a:ext cx="17647" cy="56964"/>
              </a:xfrm>
              <a:custGeom>
                <a:avLst/>
                <a:gdLst>
                  <a:gd name="connsiteX0" fmla="*/ 0 w 17647"/>
                  <a:gd name="connsiteY0" fmla="*/ 0 h 56964"/>
                  <a:gd name="connsiteX1" fmla="*/ 0 w 17647"/>
                  <a:gd name="connsiteY1" fmla="*/ 56964 h 56964"/>
                </a:gdLst>
                <a:ahLst/>
                <a:cxnLst>
                  <a:cxn ang="0">
                    <a:pos x="connsiteX0" y="connsiteY0"/>
                  </a:cxn>
                  <a:cxn ang="0">
                    <a:pos x="connsiteX1" y="connsiteY1"/>
                  </a:cxn>
                </a:cxnLst>
                <a:rect l="l" t="t" r="r" b="b"/>
                <a:pathLst>
                  <a:path w="17647" h="56964">
                    <a:moveTo>
                      <a:pt x="0" y="0"/>
                    </a:moveTo>
                    <a:lnTo>
                      <a:pt x="0" y="56964"/>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29" name="Freeform 228">
                <a:extLst>
                  <a:ext uri="{FF2B5EF4-FFF2-40B4-BE49-F238E27FC236}">
                    <a16:creationId xmlns:a16="http://schemas.microsoft.com/office/drawing/2014/main" id="{4FFCF474-64BC-048D-4C28-59FF11F0065E}"/>
                  </a:ext>
                </a:extLst>
              </p:cNvPr>
              <p:cNvSpPr/>
              <p:nvPr/>
            </p:nvSpPr>
            <p:spPr>
              <a:xfrm>
                <a:off x="6594486" y="2345095"/>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30" name="Freeform 229">
                <a:extLst>
                  <a:ext uri="{FF2B5EF4-FFF2-40B4-BE49-F238E27FC236}">
                    <a16:creationId xmlns:a16="http://schemas.microsoft.com/office/drawing/2014/main" id="{6AF04A0F-7DBB-0A29-8306-C193F3EA9223}"/>
                  </a:ext>
                </a:extLst>
              </p:cNvPr>
              <p:cNvSpPr/>
              <p:nvPr/>
            </p:nvSpPr>
            <p:spPr>
              <a:xfrm>
                <a:off x="6623869" y="2316613"/>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31" name="Freeform 230">
                <a:extLst>
                  <a:ext uri="{FF2B5EF4-FFF2-40B4-BE49-F238E27FC236}">
                    <a16:creationId xmlns:a16="http://schemas.microsoft.com/office/drawing/2014/main" id="{4871984C-2435-F2DC-1921-CDBADC6D6C20}"/>
                  </a:ext>
                </a:extLst>
              </p:cNvPr>
              <p:cNvSpPr/>
              <p:nvPr/>
            </p:nvSpPr>
            <p:spPr>
              <a:xfrm>
                <a:off x="6600363" y="2345095"/>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32" name="Freeform 231">
                <a:extLst>
                  <a:ext uri="{FF2B5EF4-FFF2-40B4-BE49-F238E27FC236}">
                    <a16:creationId xmlns:a16="http://schemas.microsoft.com/office/drawing/2014/main" id="{A9858220-AED0-9063-A65E-F07C0F97FCD3}"/>
                  </a:ext>
                </a:extLst>
              </p:cNvPr>
              <p:cNvSpPr/>
              <p:nvPr/>
            </p:nvSpPr>
            <p:spPr>
              <a:xfrm>
                <a:off x="6629763" y="2316613"/>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33" name="Freeform 232">
                <a:extLst>
                  <a:ext uri="{FF2B5EF4-FFF2-40B4-BE49-F238E27FC236}">
                    <a16:creationId xmlns:a16="http://schemas.microsoft.com/office/drawing/2014/main" id="{F4CDD587-3A9B-68A2-0B6E-A990DFA0B69C}"/>
                  </a:ext>
                </a:extLst>
              </p:cNvPr>
              <p:cNvSpPr/>
              <p:nvPr/>
            </p:nvSpPr>
            <p:spPr>
              <a:xfrm>
                <a:off x="6600363" y="2345095"/>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34" name="Freeform 233">
                <a:extLst>
                  <a:ext uri="{FF2B5EF4-FFF2-40B4-BE49-F238E27FC236}">
                    <a16:creationId xmlns:a16="http://schemas.microsoft.com/office/drawing/2014/main" id="{3D56027A-472A-AEF8-2A36-1C7EDC3366BB}"/>
                  </a:ext>
                </a:extLst>
              </p:cNvPr>
              <p:cNvSpPr/>
              <p:nvPr/>
            </p:nvSpPr>
            <p:spPr>
              <a:xfrm>
                <a:off x="6629763" y="2316613"/>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35" name="Freeform 234">
                <a:extLst>
                  <a:ext uri="{FF2B5EF4-FFF2-40B4-BE49-F238E27FC236}">
                    <a16:creationId xmlns:a16="http://schemas.microsoft.com/office/drawing/2014/main" id="{FAED1321-49F0-2254-2D11-7D4C12CE8849}"/>
                  </a:ext>
                </a:extLst>
              </p:cNvPr>
              <p:cNvSpPr/>
              <p:nvPr/>
            </p:nvSpPr>
            <p:spPr>
              <a:xfrm>
                <a:off x="6600363" y="2345095"/>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36" name="Freeform 235">
                <a:extLst>
                  <a:ext uri="{FF2B5EF4-FFF2-40B4-BE49-F238E27FC236}">
                    <a16:creationId xmlns:a16="http://schemas.microsoft.com/office/drawing/2014/main" id="{4D5D7602-F2C0-7004-8799-E2252224F66F}"/>
                  </a:ext>
                </a:extLst>
              </p:cNvPr>
              <p:cNvSpPr/>
              <p:nvPr/>
            </p:nvSpPr>
            <p:spPr>
              <a:xfrm>
                <a:off x="6629763" y="2316613"/>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37" name="Freeform 236">
                <a:extLst>
                  <a:ext uri="{FF2B5EF4-FFF2-40B4-BE49-F238E27FC236}">
                    <a16:creationId xmlns:a16="http://schemas.microsoft.com/office/drawing/2014/main" id="{23BAC54A-43EA-1C69-519C-03383DB713F0}"/>
                  </a:ext>
                </a:extLst>
              </p:cNvPr>
              <p:cNvSpPr/>
              <p:nvPr/>
            </p:nvSpPr>
            <p:spPr>
              <a:xfrm>
                <a:off x="6606239" y="2345095"/>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38" name="Freeform 237">
                <a:extLst>
                  <a:ext uri="{FF2B5EF4-FFF2-40B4-BE49-F238E27FC236}">
                    <a16:creationId xmlns:a16="http://schemas.microsoft.com/office/drawing/2014/main" id="{7D5C77E5-67FD-0D9B-D4C1-F9A8B7BC7631}"/>
                  </a:ext>
                </a:extLst>
              </p:cNvPr>
              <p:cNvSpPr/>
              <p:nvPr/>
            </p:nvSpPr>
            <p:spPr>
              <a:xfrm>
                <a:off x="6635639" y="2316613"/>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39" name="Freeform 238">
                <a:extLst>
                  <a:ext uri="{FF2B5EF4-FFF2-40B4-BE49-F238E27FC236}">
                    <a16:creationId xmlns:a16="http://schemas.microsoft.com/office/drawing/2014/main" id="{309A19FB-80C7-21ED-894C-C05E8152988B}"/>
                  </a:ext>
                </a:extLst>
              </p:cNvPr>
              <p:cNvSpPr/>
              <p:nvPr/>
            </p:nvSpPr>
            <p:spPr>
              <a:xfrm>
                <a:off x="6606239" y="2345095"/>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40" name="Freeform 239">
                <a:extLst>
                  <a:ext uri="{FF2B5EF4-FFF2-40B4-BE49-F238E27FC236}">
                    <a16:creationId xmlns:a16="http://schemas.microsoft.com/office/drawing/2014/main" id="{793A2C57-61E1-5870-85F5-36951BBAD84F}"/>
                  </a:ext>
                </a:extLst>
              </p:cNvPr>
              <p:cNvSpPr/>
              <p:nvPr/>
            </p:nvSpPr>
            <p:spPr>
              <a:xfrm>
                <a:off x="6635639" y="2316613"/>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41" name="Freeform 240">
                <a:extLst>
                  <a:ext uri="{FF2B5EF4-FFF2-40B4-BE49-F238E27FC236}">
                    <a16:creationId xmlns:a16="http://schemas.microsoft.com/office/drawing/2014/main" id="{99A6D446-9B81-0869-4AD9-C858858E754A}"/>
                  </a:ext>
                </a:extLst>
              </p:cNvPr>
              <p:cNvSpPr/>
              <p:nvPr/>
            </p:nvSpPr>
            <p:spPr>
              <a:xfrm>
                <a:off x="6612116" y="2345095"/>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42" name="Freeform 241">
                <a:extLst>
                  <a:ext uri="{FF2B5EF4-FFF2-40B4-BE49-F238E27FC236}">
                    <a16:creationId xmlns:a16="http://schemas.microsoft.com/office/drawing/2014/main" id="{D675BA6A-57D1-EB8F-E5D9-D0892ADCBA1B}"/>
                  </a:ext>
                </a:extLst>
              </p:cNvPr>
              <p:cNvSpPr/>
              <p:nvPr/>
            </p:nvSpPr>
            <p:spPr>
              <a:xfrm>
                <a:off x="6641516" y="2316613"/>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43" name="Freeform 242">
                <a:extLst>
                  <a:ext uri="{FF2B5EF4-FFF2-40B4-BE49-F238E27FC236}">
                    <a16:creationId xmlns:a16="http://schemas.microsoft.com/office/drawing/2014/main" id="{4E8DB503-6F46-BB34-86B2-9FFB804BD153}"/>
                  </a:ext>
                </a:extLst>
              </p:cNvPr>
              <p:cNvSpPr/>
              <p:nvPr/>
            </p:nvSpPr>
            <p:spPr>
              <a:xfrm>
                <a:off x="6612116" y="2345095"/>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44" name="Freeform 243">
                <a:extLst>
                  <a:ext uri="{FF2B5EF4-FFF2-40B4-BE49-F238E27FC236}">
                    <a16:creationId xmlns:a16="http://schemas.microsoft.com/office/drawing/2014/main" id="{9A5D0CEC-C132-CE6F-A2B6-40CA5621E39A}"/>
                  </a:ext>
                </a:extLst>
              </p:cNvPr>
              <p:cNvSpPr/>
              <p:nvPr/>
            </p:nvSpPr>
            <p:spPr>
              <a:xfrm>
                <a:off x="6641516" y="2316613"/>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45" name="Freeform 244">
                <a:extLst>
                  <a:ext uri="{FF2B5EF4-FFF2-40B4-BE49-F238E27FC236}">
                    <a16:creationId xmlns:a16="http://schemas.microsoft.com/office/drawing/2014/main" id="{8FA957C8-54B5-8DE6-D3FC-1354E6559EFA}"/>
                  </a:ext>
                </a:extLst>
              </p:cNvPr>
              <p:cNvSpPr/>
              <p:nvPr/>
            </p:nvSpPr>
            <p:spPr>
              <a:xfrm>
                <a:off x="6617992" y="2345095"/>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46" name="Freeform 245">
                <a:extLst>
                  <a:ext uri="{FF2B5EF4-FFF2-40B4-BE49-F238E27FC236}">
                    <a16:creationId xmlns:a16="http://schemas.microsoft.com/office/drawing/2014/main" id="{4B906D38-0805-F799-7B91-E5692810743C}"/>
                  </a:ext>
                </a:extLst>
              </p:cNvPr>
              <p:cNvSpPr/>
              <p:nvPr/>
            </p:nvSpPr>
            <p:spPr>
              <a:xfrm>
                <a:off x="6647392" y="2316613"/>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47" name="Freeform 246">
                <a:extLst>
                  <a:ext uri="{FF2B5EF4-FFF2-40B4-BE49-F238E27FC236}">
                    <a16:creationId xmlns:a16="http://schemas.microsoft.com/office/drawing/2014/main" id="{AB6E3564-A9BC-6B66-07BA-4B2B194F0EFC}"/>
                  </a:ext>
                </a:extLst>
              </p:cNvPr>
              <p:cNvSpPr/>
              <p:nvPr/>
            </p:nvSpPr>
            <p:spPr>
              <a:xfrm>
                <a:off x="6629763" y="2345095"/>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48" name="Freeform 247">
                <a:extLst>
                  <a:ext uri="{FF2B5EF4-FFF2-40B4-BE49-F238E27FC236}">
                    <a16:creationId xmlns:a16="http://schemas.microsoft.com/office/drawing/2014/main" id="{2C8C8391-7914-B8BF-15B8-3E0CD099ADA3}"/>
                  </a:ext>
                </a:extLst>
              </p:cNvPr>
              <p:cNvSpPr/>
              <p:nvPr/>
            </p:nvSpPr>
            <p:spPr>
              <a:xfrm>
                <a:off x="6659145" y="2316613"/>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49" name="Freeform 248">
                <a:extLst>
                  <a:ext uri="{FF2B5EF4-FFF2-40B4-BE49-F238E27FC236}">
                    <a16:creationId xmlns:a16="http://schemas.microsoft.com/office/drawing/2014/main" id="{77A97446-0285-61FB-3028-A33525E2D931}"/>
                  </a:ext>
                </a:extLst>
              </p:cNvPr>
              <p:cNvSpPr/>
              <p:nvPr/>
            </p:nvSpPr>
            <p:spPr>
              <a:xfrm>
                <a:off x="6641639" y="2345095"/>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50" name="Freeform 249">
                <a:extLst>
                  <a:ext uri="{FF2B5EF4-FFF2-40B4-BE49-F238E27FC236}">
                    <a16:creationId xmlns:a16="http://schemas.microsoft.com/office/drawing/2014/main" id="{167AEE7C-759F-C0E8-C26E-AC13BF1D62C4}"/>
                  </a:ext>
                </a:extLst>
              </p:cNvPr>
              <p:cNvSpPr/>
              <p:nvPr/>
            </p:nvSpPr>
            <p:spPr>
              <a:xfrm>
                <a:off x="6671039" y="2316613"/>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51" name="Freeform 250">
                <a:extLst>
                  <a:ext uri="{FF2B5EF4-FFF2-40B4-BE49-F238E27FC236}">
                    <a16:creationId xmlns:a16="http://schemas.microsoft.com/office/drawing/2014/main" id="{523ABA8E-82E3-18B9-E798-776AAABA12EF}"/>
                  </a:ext>
                </a:extLst>
              </p:cNvPr>
              <p:cNvSpPr/>
              <p:nvPr/>
            </p:nvSpPr>
            <p:spPr>
              <a:xfrm>
                <a:off x="6647516" y="2345095"/>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52" name="Freeform 251">
                <a:extLst>
                  <a:ext uri="{FF2B5EF4-FFF2-40B4-BE49-F238E27FC236}">
                    <a16:creationId xmlns:a16="http://schemas.microsoft.com/office/drawing/2014/main" id="{AB2A7691-7704-A7E9-DB7F-94740AEB03B9}"/>
                  </a:ext>
                </a:extLst>
              </p:cNvPr>
              <p:cNvSpPr/>
              <p:nvPr/>
            </p:nvSpPr>
            <p:spPr>
              <a:xfrm>
                <a:off x="6676916" y="2316613"/>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53" name="Freeform 252">
                <a:extLst>
                  <a:ext uri="{FF2B5EF4-FFF2-40B4-BE49-F238E27FC236}">
                    <a16:creationId xmlns:a16="http://schemas.microsoft.com/office/drawing/2014/main" id="{E5F9C56E-5DCE-8363-1193-99F85153E58B}"/>
                  </a:ext>
                </a:extLst>
              </p:cNvPr>
              <p:cNvSpPr/>
              <p:nvPr/>
            </p:nvSpPr>
            <p:spPr>
              <a:xfrm>
                <a:off x="6647516" y="2345095"/>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54" name="Freeform 253">
                <a:extLst>
                  <a:ext uri="{FF2B5EF4-FFF2-40B4-BE49-F238E27FC236}">
                    <a16:creationId xmlns:a16="http://schemas.microsoft.com/office/drawing/2014/main" id="{87B26B01-DC05-A166-52D3-B01F4FB4A27E}"/>
                  </a:ext>
                </a:extLst>
              </p:cNvPr>
              <p:cNvSpPr/>
              <p:nvPr/>
            </p:nvSpPr>
            <p:spPr>
              <a:xfrm>
                <a:off x="6676916" y="2316613"/>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55" name="Freeform 254">
                <a:extLst>
                  <a:ext uri="{FF2B5EF4-FFF2-40B4-BE49-F238E27FC236}">
                    <a16:creationId xmlns:a16="http://schemas.microsoft.com/office/drawing/2014/main" id="{EFE056DA-9454-4746-7D0F-A430A85C07F5}"/>
                  </a:ext>
                </a:extLst>
              </p:cNvPr>
              <p:cNvSpPr/>
              <p:nvPr/>
            </p:nvSpPr>
            <p:spPr>
              <a:xfrm>
                <a:off x="6676916" y="2345095"/>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56" name="Freeform 255">
                <a:extLst>
                  <a:ext uri="{FF2B5EF4-FFF2-40B4-BE49-F238E27FC236}">
                    <a16:creationId xmlns:a16="http://schemas.microsoft.com/office/drawing/2014/main" id="{962C9BED-AF5E-97EE-4928-0E1FB0596627}"/>
                  </a:ext>
                </a:extLst>
              </p:cNvPr>
              <p:cNvSpPr/>
              <p:nvPr/>
            </p:nvSpPr>
            <p:spPr>
              <a:xfrm>
                <a:off x="6706316" y="2316613"/>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57" name="Freeform 256">
                <a:extLst>
                  <a:ext uri="{FF2B5EF4-FFF2-40B4-BE49-F238E27FC236}">
                    <a16:creationId xmlns:a16="http://schemas.microsoft.com/office/drawing/2014/main" id="{95AFA609-8297-FDA6-04A5-2E52D17F5AEE}"/>
                  </a:ext>
                </a:extLst>
              </p:cNvPr>
              <p:cNvSpPr/>
              <p:nvPr/>
            </p:nvSpPr>
            <p:spPr>
              <a:xfrm>
                <a:off x="6688669" y="2345095"/>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58" name="Freeform 257">
                <a:extLst>
                  <a:ext uri="{FF2B5EF4-FFF2-40B4-BE49-F238E27FC236}">
                    <a16:creationId xmlns:a16="http://schemas.microsoft.com/office/drawing/2014/main" id="{EFB3BAAD-EAD6-EF10-79DD-4689892F41D2}"/>
                  </a:ext>
                </a:extLst>
              </p:cNvPr>
              <p:cNvSpPr/>
              <p:nvPr/>
            </p:nvSpPr>
            <p:spPr>
              <a:xfrm>
                <a:off x="6718069" y="2316613"/>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59" name="Freeform 258">
                <a:extLst>
                  <a:ext uri="{FF2B5EF4-FFF2-40B4-BE49-F238E27FC236}">
                    <a16:creationId xmlns:a16="http://schemas.microsoft.com/office/drawing/2014/main" id="{3BA6B3E5-CEBF-8D2A-5EE4-1A6A04BD80DB}"/>
                  </a:ext>
                </a:extLst>
              </p:cNvPr>
              <p:cNvSpPr/>
              <p:nvPr/>
            </p:nvSpPr>
            <p:spPr>
              <a:xfrm>
                <a:off x="6694563" y="2345095"/>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60" name="Freeform 259">
                <a:extLst>
                  <a:ext uri="{FF2B5EF4-FFF2-40B4-BE49-F238E27FC236}">
                    <a16:creationId xmlns:a16="http://schemas.microsoft.com/office/drawing/2014/main" id="{9CF16E44-CEFE-FCE8-C306-F9034910BDB0}"/>
                  </a:ext>
                </a:extLst>
              </p:cNvPr>
              <p:cNvSpPr/>
              <p:nvPr/>
            </p:nvSpPr>
            <p:spPr>
              <a:xfrm>
                <a:off x="6723945" y="2316613"/>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61" name="Freeform 260">
                <a:extLst>
                  <a:ext uri="{FF2B5EF4-FFF2-40B4-BE49-F238E27FC236}">
                    <a16:creationId xmlns:a16="http://schemas.microsoft.com/office/drawing/2014/main" id="{096DCC01-44F1-BE3B-CFED-5CB7C40D4885}"/>
                  </a:ext>
                </a:extLst>
              </p:cNvPr>
              <p:cNvSpPr/>
              <p:nvPr/>
            </p:nvSpPr>
            <p:spPr>
              <a:xfrm>
                <a:off x="6694563" y="2345095"/>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62" name="Freeform 261">
                <a:extLst>
                  <a:ext uri="{FF2B5EF4-FFF2-40B4-BE49-F238E27FC236}">
                    <a16:creationId xmlns:a16="http://schemas.microsoft.com/office/drawing/2014/main" id="{8FA090F5-7F8B-B83F-17AD-B58DE627D3DF}"/>
                  </a:ext>
                </a:extLst>
              </p:cNvPr>
              <p:cNvSpPr/>
              <p:nvPr/>
            </p:nvSpPr>
            <p:spPr>
              <a:xfrm>
                <a:off x="6723945" y="2316613"/>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63" name="Freeform 262">
                <a:extLst>
                  <a:ext uri="{FF2B5EF4-FFF2-40B4-BE49-F238E27FC236}">
                    <a16:creationId xmlns:a16="http://schemas.microsoft.com/office/drawing/2014/main" id="{BEF33F31-0CA5-52ED-8162-5A91BF87D8DC}"/>
                  </a:ext>
                </a:extLst>
              </p:cNvPr>
              <p:cNvSpPr/>
              <p:nvPr/>
            </p:nvSpPr>
            <p:spPr>
              <a:xfrm>
                <a:off x="6729822" y="2359777"/>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64" name="Freeform 263">
                <a:extLst>
                  <a:ext uri="{FF2B5EF4-FFF2-40B4-BE49-F238E27FC236}">
                    <a16:creationId xmlns:a16="http://schemas.microsoft.com/office/drawing/2014/main" id="{E5A260B3-AF45-AE7D-2704-FAD3ADFBFC0F}"/>
                  </a:ext>
                </a:extLst>
              </p:cNvPr>
              <p:cNvSpPr/>
              <p:nvPr/>
            </p:nvSpPr>
            <p:spPr>
              <a:xfrm>
                <a:off x="6759222" y="2331295"/>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65" name="Freeform 264">
                <a:extLst>
                  <a:ext uri="{FF2B5EF4-FFF2-40B4-BE49-F238E27FC236}">
                    <a16:creationId xmlns:a16="http://schemas.microsoft.com/office/drawing/2014/main" id="{EE686CEC-AA7E-3BDE-1ADD-5987795E67FF}"/>
                  </a:ext>
                </a:extLst>
              </p:cNvPr>
              <p:cNvSpPr/>
              <p:nvPr/>
            </p:nvSpPr>
            <p:spPr>
              <a:xfrm>
                <a:off x="6735716" y="2359777"/>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66" name="Freeform 265">
                <a:extLst>
                  <a:ext uri="{FF2B5EF4-FFF2-40B4-BE49-F238E27FC236}">
                    <a16:creationId xmlns:a16="http://schemas.microsoft.com/office/drawing/2014/main" id="{0E2672B9-B80C-4990-606F-4618A710F34B}"/>
                  </a:ext>
                </a:extLst>
              </p:cNvPr>
              <p:cNvSpPr/>
              <p:nvPr/>
            </p:nvSpPr>
            <p:spPr>
              <a:xfrm>
                <a:off x="6765098" y="2331295"/>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67" name="Freeform 266">
                <a:extLst>
                  <a:ext uri="{FF2B5EF4-FFF2-40B4-BE49-F238E27FC236}">
                    <a16:creationId xmlns:a16="http://schemas.microsoft.com/office/drawing/2014/main" id="{0E8ECF78-0604-370A-37CE-A33E08E92B02}"/>
                  </a:ext>
                </a:extLst>
              </p:cNvPr>
              <p:cNvSpPr/>
              <p:nvPr/>
            </p:nvSpPr>
            <p:spPr>
              <a:xfrm>
                <a:off x="6753469" y="2359777"/>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68" name="Freeform 267">
                <a:extLst>
                  <a:ext uri="{FF2B5EF4-FFF2-40B4-BE49-F238E27FC236}">
                    <a16:creationId xmlns:a16="http://schemas.microsoft.com/office/drawing/2014/main" id="{19216E55-D5CD-D881-4604-1BF49B7FEF71}"/>
                  </a:ext>
                </a:extLst>
              </p:cNvPr>
              <p:cNvSpPr/>
              <p:nvPr/>
            </p:nvSpPr>
            <p:spPr>
              <a:xfrm>
                <a:off x="6782869" y="2331295"/>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69" name="Freeform 268">
                <a:extLst>
                  <a:ext uri="{FF2B5EF4-FFF2-40B4-BE49-F238E27FC236}">
                    <a16:creationId xmlns:a16="http://schemas.microsoft.com/office/drawing/2014/main" id="{520D3D07-7224-9414-A034-E54C2DDCB863}"/>
                  </a:ext>
                </a:extLst>
              </p:cNvPr>
              <p:cNvSpPr/>
              <p:nvPr/>
            </p:nvSpPr>
            <p:spPr>
              <a:xfrm>
                <a:off x="6771116" y="2359777"/>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70" name="Freeform 269">
                <a:extLst>
                  <a:ext uri="{FF2B5EF4-FFF2-40B4-BE49-F238E27FC236}">
                    <a16:creationId xmlns:a16="http://schemas.microsoft.com/office/drawing/2014/main" id="{7D04BAFB-ABFE-CE31-EADE-BBB803A5AF1D}"/>
                  </a:ext>
                </a:extLst>
              </p:cNvPr>
              <p:cNvSpPr/>
              <p:nvPr/>
            </p:nvSpPr>
            <p:spPr>
              <a:xfrm>
                <a:off x="6800516" y="2331295"/>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71" name="Freeform 270">
                <a:extLst>
                  <a:ext uri="{FF2B5EF4-FFF2-40B4-BE49-F238E27FC236}">
                    <a16:creationId xmlns:a16="http://schemas.microsoft.com/office/drawing/2014/main" id="{B8C60F94-F185-BAAC-D5B1-407C530EB295}"/>
                  </a:ext>
                </a:extLst>
              </p:cNvPr>
              <p:cNvSpPr/>
              <p:nvPr/>
            </p:nvSpPr>
            <p:spPr>
              <a:xfrm>
                <a:off x="6782869" y="2359777"/>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72" name="Freeform 271">
                <a:extLst>
                  <a:ext uri="{FF2B5EF4-FFF2-40B4-BE49-F238E27FC236}">
                    <a16:creationId xmlns:a16="http://schemas.microsoft.com/office/drawing/2014/main" id="{53835F1A-3E9A-CC97-81E7-5040A778C0C5}"/>
                  </a:ext>
                </a:extLst>
              </p:cNvPr>
              <p:cNvSpPr/>
              <p:nvPr/>
            </p:nvSpPr>
            <p:spPr>
              <a:xfrm>
                <a:off x="6812268" y="2331295"/>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73" name="Freeform 272">
                <a:extLst>
                  <a:ext uri="{FF2B5EF4-FFF2-40B4-BE49-F238E27FC236}">
                    <a16:creationId xmlns:a16="http://schemas.microsoft.com/office/drawing/2014/main" id="{3FEF6281-81D1-DAC8-D0C4-C6B54C3554AA}"/>
                  </a:ext>
                </a:extLst>
              </p:cNvPr>
              <p:cNvSpPr/>
              <p:nvPr/>
            </p:nvSpPr>
            <p:spPr>
              <a:xfrm>
                <a:off x="6794621" y="2359777"/>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74" name="Freeform 273">
                <a:extLst>
                  <a:ext uri="{FF2B5EF4-FFF2-40B4-BE49-F238E27FC236}">
                    <a16:creationId xmlns:a16="http://schemas.microsoft.com/office/drawing/2014/main" id="{3DE8255D-E424-CCE6-A783-D7A79EAC448E}"/>
                  </a:ext>
                </a:extLst>
              </p:cNvPr>
              <p:cNvSpPr/>
              <p:nvPr/>
            </p:nvSpPr>
            <p:spPr>
              <a:xfrm>
                <a:off x="6824021" y="2331295"/>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75" name="Freeform 274">
                <a:extLst>
                  <a:ext uri="{FF2B5EF4-FFF2-40B4-BE49-F238E27FC236}">
                    <a16:creationId xmlns:a16="http://schemas.microsoft.com/office/drawing/2014/main" id="{176CFE3B-E6AF-21C5-7272-240BF263A63D}"/>
                  </a:ext>
                </a:extLst>
              </p:cNvPr>
              <p:cNvSpPr/>
              <p:nvPr/>
            </p:nvSpPr>
            <p:spPr>
              <a:xfrm>
                <a:off x="6794621" y="2359777"/>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76" name="Freeform 275">
                <a:extLst>
                  <a:ext uri="{FF2B5EF4-FFF2-40B4-BE49-F238E27FC236}">
                    <a16:creationId xmlns:a16="http://schemas.microsoft.com/office/drawing/2014/main" id="{34C2B55E-DB35-87E9-8616-D8D3A8FACA43}"/>
                  </a:ext>
                </a:extLst>
              </p:cNvPr>
              <p:cNvSpPr/>
              <p:nvPr/>
            </p:nvSpPr>
            <p:spPr>
              <a:xfrm>
                <a:off x="6824021" y="2331295"/>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77" name="Freeform 276">
                <a:extLst>
                  <a:ext uri="{FF2B5EF4-FFF2-40B4-BE49-F238E27FC236}">
                    <a16:creationId xmlns:a16="http://schemas.microsoft.com/office/drawing/2014/main" id="{6AE0D081-85B5-5034-B571-1A8635C9356F}"/>
                  </a:ext>
                </a:extLst>
              </p:cNvPr>
              <p:cNvSpPr/>
              <p:nvPr/>
            </p:nvSpPr>
            <p:spPr>
              <a:xfrm>
                <a:off x="6800516" y="2359777"/>
                <a:ext cx="58782" cy="17647"/>
              </a:xfrm>
              <a:custGeom>
                <a:avLst/>
                <a:gdLst>
                  <a:gd name="connsiteX0" fmla="*/ 0 w 58782"/>
                  <a:gd name="connsiteY0" fmla="*/ 0 h 17647"/>
                  <a:gd name="connsiteX1" fmla="*/ 58783 w 58782"/>
                  <a:gd name="connsiteY1" fmla="*/ 0 h 17647"/>
                </a:gdLst>
                <a:ahLst/>
                <a:cxnLst>
                  <a:cxn ang="0">
                    <a:pos x="connsiteX0" y="connsiteY0"/>
                  </a:cxn>
                  <a:cxn ang="0">
                    <a:pos x="connsiteX1" y="connsiteY1"/>
                  </a:cxn>
                </a:cxnLst>
                <a:rect l="l" t="t" r="r" b="b"/>
                <a:pathLst>
                  <a:path w="58782" h="17647">
                    <a:moveTo>
                      <a:pt x="0" y="0"/>
                    </a:moveTo>
                    <a:lnTo>
                      <a:pt x="58783"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78" name="Freeform 277">
                <a:extLst>
                  <a:ext uri="{FF2B5EF4-FFF2-40B4-BE49-F238E27FC236}">
                    <a16:creationId xmlns:a16="http://schemas.microsoft.com/office/drawing/2014/main" id="{D3DFFD1A-B298-DD33-C59D-210B698743CB}"/>
                  </a:ext>
                </a:extLst>
              </p:cNvPr>
              <p:cNvSpPr/>
              <p:nvPr/>
            </p:nvSpPr>
            <p:spPr>
              <a:xfrm>
                <a:off x="6829898" y="2331295"/>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79" name="Freeform 278">
                <a:extLst>
                  <a:ext uri="{FF2B5EF4-FFF2-40B4-BE49-F238E27FC236}">
                    <a16:creationId xmlns:a16="http://schemas.microsoft.com/office/drawing/2014/main" id="{808BFD90-C806-C9C8-8FEA-0D8301E32F0F}"/>
                  </a:ext>
                </a:extLst>
              </p:cNvPr>
              <p:cNvSpPr/>
              <p:nvPr/>
            </p:nvSpPr>
            <p:spPr>
              <a:xfrm>
                <a:off x="6806392" y="2359777"/>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80" name="Freeform 279">
                <a:extLst>
                  <a:ext uri="{FF2B5EF4-FFF2-40B4-BE49-F238E27FC236}">
                    <a16:creationId xmlns:a16="http://schemas.microsoft.com/office/drawing/2014/main" id="{92558F8A-BBCC-BB7E-644B-A8CBB16CF625}"/>
                  </a:ext>
                </a:extLst>
              </p:cNvPr>
              <p:cNvSpPr/>
              <p:nvPr/>
            </p:nvSpPr>
            <p:spPr>
              <a:xfrm>
                <a:off x="6835774" y="2331295"/>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81" name="Freeform 280">
                <a:extLst>
                  <a:ext uri="{FF2B5EF4-FFF2-40B4-BE49-F238E27FC236}">
                    <a16:creationId xmlns:a16="http://schemas.microsoft.com/office/drawing/2014/main" id="{83B8EF7F-7ADB-B4DF-BF3C-A7DEA458F8BF}"/>
                  </a:ext>
                </a:extLst>
              </p:cNvPr>
              <p:cNvSpPr/>
              <p:nvPr/>
            </p:nvSpPr>
            <p:spPr>
              <a:xfrm>
                <a:off x="6812268" y="2359777"/>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82" name="Freeform 281">
                <a:extLst>
                  <a:ext uri="{FF2B5EF4-FFF2-40B4-BE49-F238E27FC236}">
                    <a16:creationId xmlns:a16="http://schemas.microsoft.com/office/drawing/2014/main" id="{82C2568A-124A-8B59-7D50-663CB2B402E9}"/>
                  </a:ext>
                </a:extLst>
              </p:cNvPr>
              <p:cNvSpPr/>
              <p:nvPr/>
            </p:nvSpPr>
            <p:spPr>
              <a:xfrm>
                <a:off x="6841668" y="2331295"/>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83" name="Freeform 282">
                <a:extLst>
                  <a:ext uri="{FF2B5EF4-FFF2-40B4-BE49-F238E27FC236}">
                    <a16:creationId xmlns:a16="http://schemas.microsoft.com/office/drawing/2014/main" id="{F27BE975-416A-E5F2-5D4E-51EB4156D4F6}"/>
                  </a:ext>
                </a:extLst>
              </p:cNvPr>
              <p:cNvSpPr/>
              <p:nvPr/>
            </p:nvSpPr>
            <p:spPr>
              <a:xfrm>
                <a:off x="6829898" y="2359777"/>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84" name="Freeform 283">
                <a:extLst>
                  <a:ext uri="{FF2B5EF4-FFF2-40B4-BE49-F238E27FC236}">
                    <a16:creationId xmlns:a16="http://schemas.microsoft.com/office/drawing/2014/main" id="{A09A9EA0-CFCD-C4D9-B362-923000C73778}"/>
                  </a:ext>
                </a:extLst>
              </p:cNvPr>
              <p:cNvSpPr/>
              <p:nvPr/>
            </p:nvSpPr>
            <p:spPr>
              <a:xfrm>
                <a:off x="6859298" y="2331295"/>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85" name="Freeform 284">
                <a:extLst>
                  <a:ext uri="{FF2B5EF4-FFF2-40B4-BE49-F238E27FC236}">
                    <a16:creationId xmlns:a16="http://schemas.microsoft.com/office/drawing/2014/main" id="{9F95FF8C-2AC0-CDEB-0AFC-25DC5A388FC8}"/>
                  </a:ext>
                </a:extLst>
              </p:cNvPr>
              <p:cNvSpPr/>
              <p:nvPr/>
            </p:nvSpPr>
            <p:spPr>
              <a:xfrm>
                <a:off x="6835774" y="2359777"/>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86" name="Freeform 285">
                <a:extLst>
                  <a:ext uri="{FF2B5EF4-FFF2-40B4-BE49-F238E27FC236}">
                    <a16:creationId xmlns:a16="http://schemas.microsoft.com/office/drawing/2014/main" id="{8DB482D7-359C-D188-AD69-3AE7F2E441EA}"/>
                  </a:ext>
                </a:extLst>
              </p:cNvPr>
              <p:cNvSpPr/>
              <p:nvPr/>
            </p:nvSpPr>
            <p:spPr>
              <a:xfrm>
                <a:off x="6865174" y="2331295"/>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87" name="Freeform 286">
                <a:extLst>
                  <a:ext uri="{FF2B5EF4-FFF2-40B4-BE49-F238E27FC236}">
                    <a16:creationId xmlns:a16="http://schemas.microsoft.com/office/drawing/2014/main" id="{BE9E02F2-29A4-9AAA-7152-671072391074}"/>
                  </a:ext>
                </a:extLst>
              </p:cNvPr>
              <p:cNvSpPr/>
              <p:nvPr/>
            </p:nvSpPr>
            <p:spPr>
              <a:xfrm>
                <a:off x="6841668" y="2359777"/>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88" name="Freeform 287">
                <a:extLst>
                  <a:ext uri="{FF2B5EF4-FFF2-40B4-BE49-F238E27FC236}">
                    <a16:creationId xmlns:a16="http://schemas.microsoft.com/office/drawing/2014/main" id="{83F6A407-AAB9-B091-4ECB-4DC7D2E109DF}"/>
                  </a:ext>
                </a:extLst>
              </p:cNvPr>
              <p:cNvSpPr/>
              <p:nvPr/>
            </p:nvSpPr>
            <p:spPr>
              <a:xfrm>
                <a:off x="6871051" y="2331295"/>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89" name="Freeform 288">
                <a:extLst>
                  <a:ext uri="{FF2B5EF4-FFF2-40B4-BE49-F238E27FC236}">
                    <a16:creationId xmlns:a16="http://schemas.microsoft.com/office/drawing/2014/main" id="{D1A08059-DFCC-C2E0-DFDE-6398055FD6F0}"/>
                  </a:ext>
                </a:extLst>
              </p:cNvPr>
              <p:cNvSpPr/>
              <p:nvPr/>
            </p:nvSpPr>
            <p:spPr>
              <a:xfrm>
                <a:off x="6935851" y="2359777"/>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90" name="Freeform 289">
                <a:extLst>
                  <a:ext uri="{FF2B5EF4-FFF2-40B4-BE49-F238E27FC236}">
                    <a16:creationId xmlns:a16="http://schemas.microsoft.com/office/drawing/2014/main" id="{37F98421-6F9C-9663-DF9C-9691EEB0BD7E}"/>
                  </a:ext>
                </a:extLst>
              </p:cNvPr>
              <p:cNvSpPr/>
              <p:nvPr/>
            </p:nvSpPr>
            <p:spPr>
              <a:xfrm>
                <a:off x="6965251" y="2331295"/>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91" name="Freeform 290">
                <a:extLst>
                  <a:ext uri="{FF2B5EF4-FFF2-40B4-BE49-F238E27FC236}">
                    <a16:creationId xmlns:a16="http://schemas.microsoft.com/office/drawing/2014/main" id="{8CDD81EA-0579-307E-9701-0C46F8AC9E78}"/>
                  </a:ext>
                </a:extLst>
              </p:cNvPr>
              <p:cNvSpPr/>
              <p:nvPr/>
            </p:nvSpPr>
            <p:spPr>
              <a:xfrm>
                <a:off x="6959498" y="2359777"/>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92" name="Freeform 291">
                <a:extLst>
                  <a:ext uri="{FF2B5EF4-FFF2-40B4-BE49-F238E27FC236}">
                    <a16:creationId xmlns:a16="http://schemas.microsoft.com/office/drawing/2014/main" id="{088D3875-94A6-D78B-EBE3-6D93CDF90969}"/>
                  </a:ext>
                </a:extLst>
              </p:cNvPr>
              <p:cNvSpPr/>
              <p:nvPr/>
            </p:nvSpPr>
            <p:spPr>
              <a:xfrm>
                <a:off x="6988898" y="2331295"/>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93" name="Freeform 292">
                <a:extLst>
                  <a:ext uri="{FF2B5EF4-FFF2-40B4-BE49-F238E27FC236}">
                    <a16:creationId xmlns:a16="http://schemas.microsoft.com/office/drawing/2014/main" id="{98C40EDD-8E7D-F38C-B1B9-F3A29D109AFD}"/>
                  </a:ext>
                </a:extLst>
              </p:cNvPr>
              <p:cNvSpPr/>
              <p:nvPr/>
            </p:nvSpPr>
            <p:spPr>
              <a:xfrm>
                <a:off x="6988898" y="2359777"/>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94" name="Freeform 293">
                <a:extLst>
                  <a:ext uri="{FF2B5EF4-FFF2-40B4-BE49-F238E27FC236}">
                    <a16:creationId xmlns:a16="http://schemas.microsoft.com/office/drawing/2014/main" id="{E0BB9870-76BD-90DA-AD13-C1EE03C2C7D7}"/>
                  </a:ext>
                </a:extLst>
              </p:cNvPr>
              <p:cNvSpPr/>
              <p:nvPr/>
            </p:nvSpPr>
            <p:spPr>
              <a:xfrm>
                <a:off x="7018298" y="2331295"/>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95" name="Freeform 294">
                <a:extLst>
                  <a:ext uri="{FF2B5EF4-FFF2-40B4-BE49-F238E27FC236}">
                    <a16:creationId xmlns:a16="http://schemas.microsoft.com/office/drawing/2014/main" id="{DCDF8D78-B6C3-49B3-9ECD-9DB85A0F2D47}"/>
                  </a:ext>
                </a:extLst>
              </p:cNvPr>
              <p:cNvSpPr/>
              <p:nvPr/>
            </p:nvSpPr>
            <p:spPr>
              <a:xfrm>
                <a:off x="7059450" y="2392301"/>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96" name="Freeform 295">
                <a:extLst>
                  <a:ext uri="{FF2B5EF4-FFF2-40B4-BE49-F238E27FC236}">
                    <a16:creationId xmlns:a16="http://schemas.microsoft.com/office/drawing/2014/main" id="{90BB771A-2988-2C46-ACEB-224106D0F89A}"/>
                  </a:ext>
                </a:extLst>
              </p:cNvPr>
              <p:cNvSpPr/>
              <p:nvPr/>
            </p:nvSpPr>
            <p:spPr>
              <a:xfrm>
                <a:off x="7088833" y="2363819"/>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97" name="Freeform 296">
                <a:extLst>
                  <a:ext uri="{FF2B5EF4-FFF2-40B4-BE49-F238E27FC236}">
                    <a16:creationId xmlns:a16="http://schemas.microsoft.com/office/drawing/2014/main" id="{916CEEB3-504D-2633-FB72-1DD533F9B98B}"/>
                  </a:ext>
                </a:extLst>
              </p:cNvPr>
              <p:cNvSpPr/>
              <p:nvPr/>
            </p:nvSpPr>
            <p:spPr>
              <a:xfrm>
                <a:off x="7065450" y="2392301"/>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98" name="Freeform 297">
                <a:extLst>
                  <a:ext uri="{FF2B5EF4-FFF2-40B4-BE49-F238E27FC236}">
                    <a16:creationId xmlns:a16="http://schemas.microsoft.com/office/drawing/2014/main" id="{440259F9-E985-6C0C-CEAB-8D7E7FBE4035}"/>
                  </a:ext>
                </a:extLst>
              </p:cNvPr>
              <p:cNvSpPr/>
              <p:nvPr/>
            </p:nvSpPr>
            <p:spPr>
              <a:xfrm>
                <a:off x="7094850" y="2363819"/>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299" name="Freeform 298">
                <a:extLst>
                  <a:ext uri="{FF2B5EF4-FFF2-40B4-BE49-F238E27FC236}">
                    <a16:creationId xmlns:a16="http://schemas.microsoft.com/office/drawing/2014/main" id="{F69AF115-FBCC-A1D8-41D9-A627012D3588}"/>
                  </a:ext>
                </a:extLst>
              </p:cNvPr>
              <p:cNvSpPr/>
              <p:nvPr/>
            </p:nvSpPr>
            <p:spPr>
              <a:xfrm>
                <a:off x="7077203" y="2392301"/>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00" name="Freeform 299">
                <a:extLst>
                  <a:ext uri="{FF2B5EF4-FFF2-40B4-BE49-F238E27FC236}">
                    <a16:creationId xmlns:a16="http://schemas.microsoft.com/office/drawing/2014/main" id="{338D1E25-F7FB-4E8F-94F6-9F12D40F5C3A}"/>
                  </a:ext>
                </a:extLst>
              </p:cNvPr>
              <p:cNvSpPr/>
              <p:nvPr/>
            </p:nvSpPr>
            <p:spPr>
              <a:xfrm>
                <a:off x="7106603" y="2363819"/>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01" name="Freeform 300">
                <a:extLst>
                  <a:ext uri="{FF2B5EF4-FFF2-40B4-BE49-F238E27FC236}">
                    <a16:creationId xmlns:a16="http://schemas.microsoft.com/office/drawing/2014/main" id="{33C9C3D7-60DB-8416-BDCC-0A647CDFCF39}"/>
                  </a:ext>
                </a:extLst>
              </p:cNvPr>
              <p:cNvSpPr/>
              <p:nvPr/>
            </p:nvSpPr>
            <p:spPr>
              <a:xfrm>
                <a:off x="7100727" y="2409013"/>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02" name="Freeform 301">
                <a:extLst>
                  <a:ext uri="{FF2B5EF4-FFF2-40B4-BE49-F238E27FC236}">
                    <a16:creationId xmlns:a16="http://schemas.microsoft.com/office/drawing/2014/main" id="{2CBEBD4D-D021-5021-E2B5-F1CC142EA129}"/>
                  </a:ext>
                </a:extLst>
              </p:cNvPr>
              <p:cNvSpPr/>
              <p:nvPr/>
            </p:nvSpPr>
            <p:spPr>
              <a:xfrm>
                <a:off x="7130127" y="2380530"/>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03" name="Freeform 302">
                <a:extLst>
                  <a:ext uri="{FF2B5EF4-FFF2-40B4-BE49-F238E27FC236}">
                    <a16:creationId xmlns:a16="http://schemas.microsoft.com/office/drawing/2014/main" id="{B5BB1517-3722-D0AC-53DD-D695923390ED}"/>
                  </a:ext>
                </a:extLst>
              </p:cNvPr>
              <p:cNvSpPr/>
              <p:nvPr/>
            </p:nvSpPr>
            <p:spPr>
              <a:xfrm>
                <a:off x="7100727" y="2409013"/>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04" name="Freeform 303">
                <a:extLst>
                  <a:ext uri="{FF2B5EF4-FFF2-40B4-BE49-F238E27FC236}">
                    <a16:creationId xmlns:a16="http://schemas.microsoft.com/office/drawing/2014/main" id="{F63A30C2-F3EF-77D9-437E-1EF7D0712B1A}"/>
                  </a:ext>
                </a:extLst>
              </p:cNvPr>
              <p:cNvSpPr/>
              <p:nvPr/>
            </p:nvSpPr>
            <p:spPr>
              <a:xfrm>
                <a:off x="7130127" y="2380530"/>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05" name="Freeform 304">
                <a:extLst>
                  <a:ext uri="{FF2B5EF4-FFF2-40B4-BE49-F238E27FC236}">
                    <a16:creationId xmlns:a16="http://schemas.microsoft.com/office/drawing/2014/main" id="{FEFD2141-6A78-5972-D857-D4DBF2C67A0D}"/>
                  </a:ext>
                </a:extLst>
              </p:cNvPr>
              <p:cNvSpPr/>
              <p:nvPr/>
            </p:nvSpPr>
            <p:spPr>
              <a:xfrm>
                <a:off x="7100727" y="2409013"/>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06" name="Freeform 305">
                <a:extLst>
                  <a:ext uri="{FF2B5EF4-FFF2-40B4-BE49-F238E27FC236}">
                    <a16:creationId xmlns:a16="http://schemas.microsoft.com/office/drawing/2014/main" id="{A9D0B027-D126-F5D4-6D66-6955BB4CB3C4}"/>
                  </a:ext>
                </a:extLst>
              </p:cNvPr>
              <p:cNvSpPr/>
              <p:nvPr/>
            </p:nvSpPr>
            <p:spPr>
              <a:xfrm>
                <a:off x="7130127" y="2380530"/>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07" name="Freeform 306">
                <a:extLst>
                  <a:ext uri="{FF2B5EF4-FFF2-40B4-BE49-F238E27FC236}">
                    <a16:creationId xmlns:a16="http://schemas.microsoft.com/office/drawing/2014/main" id="{B322D3F2-EA12-7F39-A9DB-55F51123E81A}"/>
                  </a:ext>
                </a:extLst>
              </p:cNvPr>
              <p:cNvSpPr/>
              <p:nvPr/>
            </p:nvSpPr>
            <p:spPr>
              <a:xfrm>
                <a:off x="7106603" y="2409013"/>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08" name="Freeform 307">
                <a:extLst>
                  <a:ext uri="{FF2B5EF4-FFF2-40B4-BE49-F238E27FC236}">
                    <a16:creationId xmlns:a16="http://schemas.microsoft.com/office/drawing/2014/main" id="{4F40E3A6-8CB6-40B0-7A3D-699EAE4C376A}"/>
                  </a:ext>
                </a:extLst>
              </p:cNvPr>
              <p:cNvSpPr/>
              <p:nvPr/>
            </p:nvSpPr>
            <p:spPr>
              <a:xfrm>
                <a:off x="7136003" y="2380530"/>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09" name="Freeform 308">
                <a:extLst>
                  <a:ext uri="{FF2B5EF4-FFF2-40B4-BE49-F238E27FC236}">
                    <a16:creationId xmlns:a16="http://schemas.microsoft.com/office/drawing/2014/main" id="{C0F956CE-7AD3-E0A9-5F96-E340E10BE253}"/>
                  </a:ext>
                </a:extLst>
              </p:cNvPr>
              <p:cNvSpPr/>
              <p:nvPr/>
            </p:nvSpPr>
            <p:spPr>
              <a:xfrm>
                <a:off x="7124250" y="2426219"/>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10" name="Freeform 309">
                <a:extLst>
                  <a:ext uri="{FF2B5EF4-FFF2-40B4-BE49-F238E27FC236}">
                    <a16:creationId xmlns:a16="http://schemas.microsoft.com/office/drawing/2014/main" id="{45FAFE63-01DC-760A-BFEB-7681DAB6D3B3}"/>
                  </a:ext>
                </a:extLst>
              </p:cNvPr>
              <p:cNvSpPr/>
              <p:nvPr/>
            </p:nvSpPr>
            <p:spPr>
              <a:xfrm>
                <a:off x="7153633" y="2397754"/>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11" name="Freeform 310">
                <a:extLst>
                  <a:ext uri="{FF2B5EF4-FFF2-40B4-BE49-F238E27FC236}">
                    <a16:creationId xmlns:a16="http://schemas.microsoft.com/office/drawing/2014/main" id="{BC39326A-EEC8-D7D9-681A-06965E7F7023}"/>
                  </a:ext>
                </a:extLst>
              </p:cNvPr>
              <p:cNvSpPr/>
              <p:nvPr/>
            </p:nvSpPr>
            <p:spPr>
              <a:xfrm>
                <a:off x="7124250" y="2426219"/>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12" name="Freeform 311">
                <a:extLst>
                  <a:ext uri="{FF2B5EF4-FFF2-40B4-BE49-F238E27FC236}">
                    <a16:creationId xmlns:a16="http://schemas.microsoft.com/office/drawing/2014/main" id="{CA7D7EA6-CCCE-F4E8-6A85-AE7D4D8A0D3D}"/>
                  </a:ext>
                </a:extLst>
              </p:cNvPr>
              <p:cNvSpPr/>
              <p:nvPr/>
            </p:nvSpPr>
            <p:spPr>
              <a:xfrm>
                <a:off x="7153633" y="2397754"/>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13" name="Freeform 312">
                <a:extLst>
                  <a:ext uri="{FF2B5EF4-FFF2-40B4-BE49-F238E27FC236}">
                    <a16:creationId xmlns:a16="http://schemas.microsoft.com/office/drawing/2014/main" id="{FBA7212F-FBDB-90C1-879F-735DBFD2A2C1}"/>
                  </a:ext>
                </a:extLst>
              </p:cNvPr>
              <p:cNvSpPr/>
              <p:nvPr/>
            </p:nvSpPr>
            <p:spPr>
              <a:xfrm>
                <a:off x="7136003" y="2426219"/>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14" name="Freeform 313">
                <a:extLst>
                  <a:ext uri="{FF2B5EF4-FFF2-40B4-BE49-F238E27FC236}">
                    <a16:creationId xmlns:a16="http://schemas.microsoft.com/office/drawing/2014/main" id="{9AE07BEB-C0C2-2D06-1765-A4A42344BD8B}"/>
                  </a:ext>
                </a:extLst>
              </p:cNvPr>
              <p:cNvSpPr/>
              <p:nvPr/>
            </p:nvSpPr>
            <p:spPr>
              <a:xfrm>
                <a:off x="7165403" y="2397754"/>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15" name="Freeform 314">
                <a:extLst>
                  <a:ext uri="{FF2B5EF4-FFF2-40B4-BE49-F238E27FC236}">
                    <a16:creationId xmlns:a16="http://schemas.microsoft.com/office/drawing/2014/main" id="{F7AC4882-F38D-F6F3-9945-DB3418B3FC8C}"/>
                  </a:ext>
                </a:extLst>
              </p:cNvPr>
              <p:cNvSpPr/>
              <p:nvPr/>
            </p:nvSpPr>
            <p:spPr>
              <a:xfrm>
                <a:off x="7183156" y="2461283"/>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16" name="Freeform 315">
                <a:extLst>
                  <a:ext uri="{FF2B5EF4-FFF2-40B4-BE49-F238E27FC236}">
                    <a16:creationId xmlns:a16="http://schemas.microsoft.com/office/drawing/2014/main" id="{69011F29-D4B7-3B82-3595-59BB8178BDFF}"/>
                  </a:ext>
                </a:extLst>
              </p:cNvPr>
              <p:cNvSpPr/>
              <p:nvPr/>
            </p:nvSpPr>
            <p:spPr>
              <a:xfrm>
                <a:off x="7212556" y="2432801"/>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17" name="Freeform 316">
                <a:extLst>
                  <a:ext uri="{FF2B5EF4-FFF2-40B4-BE49-F238E27FC236}">
                    <a16:creationId xmlns:a16="http://schemas.microsoft.com/office/drawing/2014/main" id="{505AC104-DEC6-CA20-B9B3-EA650C79E4F8}"/>
                  </a:ext>
                </a:extLst>
              </p:cNvPr>
              <p:cNvSpPr/>
              <p:nvPr/>
            </p:nvSpPr>
            <p:spPr>
              <a:xfrm>
                <a:off x="7224309" y="2496718"/>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18" name="Freeform 317">
                <a:extLst>
                  <a:ext uri="{FF2B5EF4-FFF2-40B4-BE49-F238E27FC236}">
                    <a16:creationId xmlns:a16="http://schemas.microsoft.com/office/drawing/2014/main" id="{F0609602-07B6-B191-D090-E868F384970E}"/>
                  </a:ext>
                </a:extLst>
              </p:cNvPr>
              <p:cNvSpPr/>
              <p:nvPr/>
            </p:nvSpPr>
            <p:spPr>
              <a:xfrm>
                <a:off x="7253709" y="2468254"/>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19" name="Freeform 318">
                <a:extLst>
                  <a:ext uri="{FF2B5EF4-FFF2-40B4-BE49-F238E27FC236}">
                    <a16:creationId xmlns:a16="http://schemas.microsoft.com/office/drawing/2014/main" id="{3539F1CE-C3FC-A412-251F-5AABAF021DD7}"/>
                  </a:ext>
                </a:extLst>
              </p:cNvPr>
              <p:cNvSpPr/>
              <p:nvPr/>
            </p:nvSpPr>
            <p:spPr>
              <a:xfrm>
                <a:off x="7230203" y="2496718"/>
                <a:ext cx="58782" cy="17647"/>
              </a:xfrm>
              <a:custGeom>
                <a:avLst/>
                <a:gdLst>
                  <a:gd name="connsiteX0" fmla="*/ 0 w 58782"/>
                  <a:gd name="connsiteY0" fmla="*/ 0 h 17647"/>
                  <a:gd name="connsiteX1" fmla="*/ 58783 w 58782"/>
                  <a:gd name="connsiteY1" fmla="*/ 0 h 17647"/>
                </a:gdLst>
                <a:ahLst/>
                <a:cxnLst>
                  <a:cxn ang="0">
                    <a:pos x="connsiteX0" y="connsiteY0"/>
                  </a:cxn>
                  <a:cxn ang="0">
                    <a:pos x="connsiteX1" y="connsiteY1"/>
                  </a:cxn>
                </a:cxnLst>
                <a:rect l="l" t="t" r="r" b="b"/>
                <a:pathLst>
                  <a:path w="58782" h="17647">
                    <a:moveTo>
                      <a:pt x="0" y="0"/>
                    </a:moveTo>
                    <a:lnTo>
                      <a:pt x="58783"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20" name="Freeform 319">
                <a:extLst>
                  <a:ext uri="{FF2B5EF4-FFF2-40B4-BE49-F238E27FC236}">
                    <a16:creationId xmlns:a16="http://schemas.microsoft.com/office/drawing/2014/main" id="{3CA1F99B-1669-00C4-1E47-CEAF071A65A4}"/>
                  </a:ext>
                </a:extLst>
              </p:cNvPr>
              <p:cNvSpPr/>
              <p:nvPr/>
            </p:nvSpPr>
            <p:spPr>
              <a:xfrm>
                <a:off x="7259585" y="2468254"/>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21" name="Freeform 320">
                <a:extLst>
                  <a:ext uri="{FF2B5EF4-FFF2-40B4-BE49-F238E27FC236}">
                    <a16:creationId xmlns:a16="http://schemas.microsoft.com/office/drawing/2014/main" id="{E5D5F96D-2B65-5BC2-6652-168DF2A6366E}"/>
                  </a:ext>
                </a:extLst>
              </p:cNvPr>
              <p:cNvSpPr/>
              <p:nvPr/>
            </p:nvSpPr>
            <p:spPr>
              <a:xfrm>
                <a:off x="7230203" y="2496718"/>
                <a:ext cx="58782" cy="17647"/>
              </a:xfrm>
              <a:custGeom>
                <a:avLst/>
                <a:gdLst>
                  <a:gd name="connsiteX0" fmla="*/ 0 w 58782"/>
                  <a:gd name="connsiteY0" fmla="*/ 0 h 17647"/>
                  <a:gd name="connsiteX1" fmla="*/ 58783 w 58782"/>
                  <a:gd name="connsiteY1" fmla="*/ 0 h 17647"/>
                </a:gdLst>
                <a:ahLst/>
                <a:cxnLst>
                  <a:cxn ang="0">
                    <a:pos x="connsiteX0" y="connsiteY0"/>
                  </a:cxn>
                  <a:cxn ang="0">
                    <a:pos x="connsiteX1" y="connsiteY1"/>
                  </a:cxn>
                </a:cxnLst>
                <a:rect l="l" t="t" r="r" b="b"/>
                <a:pathLst>
                  <a:path w="58782" h="17647">
                    <a:moveTo>
                      <a:pt x="0" y="0"/>
                    </a:moveTo>
                    <a:lnTo>
                      <a:pt x="58783"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22" name="Freeform 321">
                <a:extLst>
                  <a:ext uri="{FF2B5EF4-FFF2-40B4-BE49-F238E27FC236}">
                    <a16:creationId xmlns:a16="http://schemas.microsoft.com/office/drawing/2014/main" id="{B55EE302-BC34-B0E2-487B-BE016EF8F9AC}"/>
                  </a:ext>
                </a:extLst>
              </p:cNvPr>
              <p:cNvSpPr/>
              <p:nvPr/>
            </p:nvSpPr>
            <p:spPr>
              <a:xfrm>
                <a:off x="7259585" y="2468254"/>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23" name="Freeform 322">
                <a:extLst>
                  <a:ext uri="{FF2B5EF4-FFF2-40B4-BE49-F238E27FC236}">
                    <a16:creationId xmlns:a16="http://schemas.microsoft.com/office/drawing/2014/main" id="{6D8876CB-580D-8AC5-22BE-F67E0743546F}"/>
                  </a:ext>
                </a:extLst>
              </p:cNvPr>
              <p:cNvSpPr/>
              <p:nvPr/>
            </p:nvSpPr>
            <p:spPr>
              <a:xfrm>
                <a:off x="7236079" y="2496718"/>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24" name="Freeform 323">
                <a:extLst>
                  <a:ext uri="{FF2B5EF4-FFF2-40B4-BE49-F238E27FC236}">
                    <a16:creationId xmlns:a16="http://schemas.microsoft.com/office/drawing/2014/main" id="{8FEF3F69-5A2B-A953-834A-0ACBEDCD202C}"/>
                  </a:ext>
                </a:extLst>
              </p:cNvPr>
              <p:cNvSpPr/>
              <p:nvPr/>
            </p:nvSpPr>
            <p:spPr>
              <a:xfrm>
                <a:off x="7265462" y="2468254"/>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25" name="Freeform 324">
                <a:extLst>
                  <a:ext uri="{FF2B5EF4-FFF2-40B4-BE49-F238E27FC236}">
                    <a16:creationId xmlns:a16="http://schemas.microsoft.com/office/drawing/2014/main" id="{853F3428-1557-8DBB-D210-3087A8F604A5}"/>
                  </a:ext>
                </a:extLst>
              </p:cNvPr>
              <p:cNvSpPr/>
              <p:nvPr/>
            </p:nvSpPr>
            <p:spPr>
              <a:xfrm>
                <a:off x="7236079" y="2496718"/>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26" name="Freeform 325">
                <a:extLst>
                  <a:ext uri="{FF2B5EF4-FFF2-40B4-BE49-F238E27FC236}">
                    <a16:creationId xmlns:a16="http://schemas.microsoft.com/office/drawing/2014/main" id="{04B78EE3-C371-7354-A71D-014BECA413BB}"/>
                  </a:ext>
                </a:extLst>
              </p:cNvPr>
              <p:cNvSpPr/>
              <p:nvPr/>
            </p:nvSpPr>
            <p:spPr>
              <a:xfrm>
                <a:off x="7265462" y="2468254"/>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27" name="Freeform 326">
                <a:extLst>
                  <a:ext uri="{FF2B5EF4-FFF2-40B4-BE49-F238E27FC236}">
                    <a16:creationId xmlns:a16="http://schemas.microsoft.com/office/drawing/2014/main" id="{14373357-0B3B-AF7F-F9CC-1C1823CC6BC9}"/>
                  </a:ext>
                </a:extLst>
              </p:cNvPr>
              <p:cNvSpPr/>
              <p:nvPr/>
            </p:nvSpPr>
            <p:spPr>
              <a:xfrm>
                <a:off x="7247832" y="2496718"/>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28" name="Freeform 327">
                <a:extLst>
                  <a:ext uri="{FF2B5EF4-FFF2-40B4-BE49-F238E27FC236}">
                    <a16:creationId xmlns:a16="http://schemas.microsoft.com/office/drawing/2014/main" id="{C904EE2C-9EEF-73D0-9FAE-A69BB36BCDA5}"/>
                  </a:ext>
                </a:extLst>
              </p:cNvPr>
              <p:cNvSpPr/>
              <p:nvPr/>
            </p:nvSpPr>
            <p:spPr>
              <a:xfrm>
                <a:off x="7277232" y="2468254"/>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29" name="Freeform 328">
                <a:extLst>
                  <a:ext uri="{FF2B5EF4-FFF2-40B4-BE49-F238E27FC236}">
                    <a16:creationId xmlns:a16="http://schemas.microsoft.com/office/drawing/2014/main" id="{5AF98D15-F46A-AC07-A715-75AA599493C0}"/>
                  </a:ext>
                </a:extLst>
              </p:cNvPr>
              <p:cNvSpPr/>
              <p:nvPr/>
            </p:nvSpPr>
            <p:spPr>
              <a:xfrm>
                <a:off x="7312632" y="2496718"/>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30" name="Freeform 329">
                <a:extLst>
                  <a:ext uri="{FF2B5EF4-FFF2-40B4-BE49-F238E27FC236}">
                    <a16:creationId xmlns:a16="http://schemas.microsoft.com/office/drawing/2014/main" id="{AF8298DF-35E7-44BD-FF79-128767CD8CFE}"/>
                  </a:ext>
                </a:extLst>
              </p:cNvPr>
              <p:cNvSpPr/>
              <p:nvPr/>
            </p:nvSpPr>
            <p:spPr>
              <a:xfrm>
                <a:off x="7342032" y="2468254"/>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31" name="Freeform 330">
                <a:extLst>
                  <a:ext uri="{FF2B5EF4-FFF2-40B4-BE49-F238E27FC236}">
                    <a16:creationId xmlns:a16="http://schemas.microsoft.com/office/drawing/2014/main" id="{8CA1A504-48B7-1F10-932A-5D1895FAE177}"/>
                  </a:ext>
                </a:extLst>
              </p:cNvPr>
              <p:cNvSpPr/>
              <p:nvPr/>
            </p:nvSpPr>
            <p:spPr>
              <a:xfrm>
                <a:off x="7318509" y="2496718"/>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32" name="Freeform 331">
                <a:extLst>
                  <a:ext uri="{FF2B5EF4-FFF2-40B4-BE49-F238E27FC236}">
                    <a16:creationId xmlns:a16="http://schemas.microsoft.com/office/drawing/2014/main" id="{AB4D433B-6213-5CB0-12FD-9016B1B29E0B}"/>
                  </a:ext>
                </a:extLst>
              </p:cNvPr>
              <p:cNvSpPr/>
              <p:nvPr/>
            </p:nvSpPr>
            <p:spPr>
              <a:xfrm>
                <a:off x="7347909" y="2468254"/>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33" name="Freeform 332">
                <a:extLst>
                  <a:ext uri="{FF2B5EF4-FFF2-40B4-BE49-F238E27FC236}">
                    <a16:creationId xmlns:a16="http://schemas.microsoft.com/office/drawing/2014/main" id="{8C76930C-7949-5DE2-1C2F-B4A15B5C88F3}"/>
                  </a:ext>
                </a:extLst>
              </p:cNvPr>
              <p:cNvSpPr/>
              <p:nvPr/>
            </p:nvSpPr>
            <p:spPr>
              <a:xfrm>
                <a:off x="7330262" y="2496718"/>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34" name="Freeform 333">
                <a:extLst>
                  <a:ext uri="{FF2B5EF4-FFF2-40B4-BE49-F238E27FC236}">
                    <a16:creationId xmlns:a16="http://schemas.microsoft.com/office/drawing/2014/main" id="{CE1FD291-2033-77BB-59A9-918516569ABF}"/>
                  </a:ext>
                </a:extLst>
              </p:cNvPr>
              <p:cNvSpPr/>
              <p:nvPr/>
            </p:nvSpPr>
            <p:spPr>
              <a:xfrm>
                <a:off x="7359662" y="2468254"/>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35" name="Freeform 334">
                <a:extLst>
                  <a:ext uri="{FF2B5EF4-FFF2-40B4-BE49-F238E27FC236}">
                    <a16:creationId xmlns:a16="http://schemas.microsoft.com/office/drawing/2014/main" id="{130E5491-B4C0-D7BC-23C6-CBCB9EE7AA46}"/>
                  </a:ext>
                </a:extLst>
              </p:cNvPr>
              <p:cNvSpPr/>
              <p:nvPr/>
            </p:nvSpPr>
            <p:spPr>
              <a:xfrm>
                <a:off x="7336156" y="2496718"/>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36" name="Freeform 335">
                <a:extLst>
                  <a:ext uri="{FF2B5EF4-FFF2-40B4-BE49-F238E27FC236}">
                    <a16:creationId xmlns:a16="http://schemas.microsoft.com/office/drawing/2014/main" id="{6533C184-506F-68DB-8725-5654FDE36B45}"/>
                  </a:ext>
                </a:extLst>
              </p:cNvPr>
              <p:cNvSpPr/>
              <p:nvPr/>
            </p:nvSpPr>
            <p:spPr>
              <a:xfrm>
                <a:off x="7365538" y="2468254"/>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37" name="Freeform 336">
                <a:extLst>
                  <a:ext uri="{FF2B5EF4-FFF2-40B4-BE49-F238E27FC236}">
                    <a16:creationId xmlns:a16="http://schemas.microsoft.com/office/drawing/2014/main" id="{C2E2CB87-4B4C-36DC-7259-DC301975C466}"/>
                  </a:ext>
                </a:extLst>
              </p:cNvPr>
              <p:cNvSpPr/>
              <p:nvPr/>
            </p:nvSpPr>
            <p:spPr>
              <a:xfrm>
                <a:off x="7347909" y="2516095"/>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38" name="Freeform 337">
                <a:extLst>
                  <a:ext uri="{FF2B5EF4-FFF2-40B4-BE49-F238E27FC236}">
                    <a16:creationId xmlns:a16="http://schemas.microsoft.com/office/drawing/2014/main" id="{785E829E-533D-CF81-21F8-1527CECAB1CD}"/>
                  </a:ext>
                </a:extLst>
              </p:cNvPr>
              <p:cNvSpPr/>
              <p:nvPr/>
            </p:nvSpPr>
            <p:spPr>
              <a:xfrm>
                <a:off x="7377309" y="2487613"/>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39" name="Freeform 338">
                <a:extLst>
                  <a:ext uri="{FF2B5EF4-FFF2-40B4-BE49-F238E27FC236}">
                    <a16:creationId xmlns:a16="http://schemas.microsoft.com/office/drawing/2014/main" id="{170E9C2E-3082-70EC-54A3-5F71714797F8}"/>
                  </a:ext>
                </a:extLst>
              </p:cNvPr>
              <p:cNvSpPr/>
              <p:nvPr/>
            </p:nvSpPr>
            <p:spPr>
              <a:xfrm>
                <a:off x="7353785" y="2516095"/>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40" name="Freeform 339">
                <a:extLst>
                  <a:ext uri="{FF2B5EF4-FFF2-40B4-BE49-F238E27FC236}">
                    <a16:creationId xmlns:a16="http://schemas.microsoft.com/office/drawing/2014/main" id="{B9F7D089-B5E0-9C76-07A9-97DCBA3E1825}"/>
                  </a:ext>
                </a:extLst>
              </p:cNvPr>
              <p:cNvSpPr/>
              <p:nvPr/>
            </p:nvSpPr>
            <p:spPr>
              <a:xfrm>
                <a:off x="7383185" y="2487613"/>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41" name="Freeform 340">
                <a:extLst>
                  <a:ext uri="{FF2B5EF4-FFF2-40B4-BE49-F238E27FC236}">
                    <a16:creationId xmlns:a16="http://schemas.microsoft.com/office/drawing/2014/main" id="{5FBB82F7-76E7-101B-70DA-B174F49E6EE2}"/>
                  </a:ext>
                </a:extLst>
              </p:cNvPr>
              <p:cNvSpPr/>
              <p:nvPr/>
            </p:nvSpPr>
            <p:spPr>
              <a:xfrm>
                <a:off x="7353785" y="2516095"/>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42" name="Freeform 341">
                <a:extLst>
                  <a:ext uri="{FF2B5EF4-FFF2-40B4-BE49-F238E27FC236}">
                    <a16:creationId xmlns:a16="http://schemas.microsoft.com/office/drawing/2014/main" id="{434314AF-25DC-1C5E-97D4-F817247F12A9}"/>
                  </a:ext>
                </a:extLst>
              </p:cNvPr>
              <p:cNvSpPr/>
              <p:nvPr/>
            </p:nvSpPr>
            <p:spPr>
              <a:xfrm>
                <a:off x="7383185" y="2487613"/>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43" name="Freeform 342">
                <a:extLst>
                  <a:ext uri="{FF2B5EF4-FFF2-40B4-BE49-F238E27FC236}">
                    <a16:creationId xmlns:a16="http://schemas.microsoft.com/office/drawing/2014/main" id="{C4184764-F66B-8D38-F94C-AAB507B9DA98}"/>
                  </a:ext>
                </a:extLst>
              </p:cNvPr>
              <p:cNvSpPr/>
              <p:nvPr/>
            </p:nvSpPr>
            <p:spPr>
              <a:xfrm>
                <a:off x="7359662" y="2516095"/>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44" name="Freeform 343">
                <a:extLst>
                  <a:ext uri="{FF2B5EF4-FFF2-40B4-BE49-F238E27FC236}">
                    <a16:creationId xmlns:a16="http://schemas.microsoft.com/office/drawing/2014/main" id="{DB0C0585-5BED-CFA8-3BD3-83031EAA4D87}"/>
                  </a:ext>
                </a:extLst>
              </p:cNvPr>
              <p:cNvSpPr/>
              <p:nvPr/>
            </p:nvSpPr>
            <p:spPr>
              <a:xfrm>
                <a:off x="7389062" y="2487613"/>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45" name="Freeform 344">
                <a:extLst>
                  <a:ext uri="{FF2B5EF4-FFF2-40B4-BE49-F238E27FC236}">
                    <a16:creationId xmlns:a16="http://schemas.microsoft.com/office/drawing/2014/main" id="{3408C138-53CD-5DA6-3D92-B46E6610304C}"/>
                  </a:ext>
                </a:extLst>
              </p:cNvPr>
              <p:cNvSpPr/>
              <p:nvPr/>
            </p:nvSpPr>
            <p:spPr>
              <a:xfrm>
                <a:off x="7371415" y="2516095"/>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46" name="Freeform 345">
                <a:extLst>
                  <a:ext uri="{FF2B5EF4-FFF2-40B4-BE49-F238E27FC236}">
                    <a16:creationId xmlns:a16="http://schemas.microsoft.com/office/drawing/2014/main" id="{85E43945-4F20-EAB2-9AF1-8EF4B2B158AC}"/>
                  </a:ext>
                </a:extLst>
              </p:cNvPr>
              <p:cNvSpPr/>
              <p:nvPr/>
            </p:nvSpPr>
            <p:spPr>
              <a:xfrm>
                <a:off x="7400814" y="2487613"/>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47" name="Freeform 346">
                <a:extLst>
                  <a:ext uri="{FF2B5EF4-FFF2-40B4-BE49-F238E27FC236}">
                    <a16:creationId xmlns:a16="http://schemas.microsoft.com/office/drawing/2014/main" id="{5E1843B7-3104-F436-F80D-88564841EDF2}"/>
                  </a:ext>
                </a:extLst>
              </p:cNvPr>
              <p:cNvSpPr/>
              <p:nvPr/>
            </p:nvSpPr>
            <p:spPr>
              <a:xfrm>
                <a:off x="7412709" y="2516095"/>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48" name="Freeform 347">
                <a:extLst>
                  <a:ext uri="{FF2B5EF4-FFF2-40B4-BE49-F238E27FC236}">
                    <a16:creationId xmlns:a16="http://schemas.microsoft.com/office/drawing/2014/main" id="{33FD51FE-6AE2-103A-E210-BE38872BF2E8}"/>
                  </a:ext>
                </a:extLst>
              </p:cNvPr>
              <p:cNvSpPr/>
              <p:nvPr/>
            </p:nvSpPr>
            <p:spPr>
              <a:xfrm>
                <a:off x="7442091" y="2487613"/>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49" name="Freeform 348">
                <a:extLst>
                  <a:ext uri="{FF2B5EF4-FFF2-40B4-BE49-F238E27FC236}">
                    <a16:creationId xmlns:a16="http://schemas.microsoft.com/office/drawing/2014/main" id="{F2E04B62-FDF4-62DA-0192-0634F99DB5DC}"/>
                  </a:ext>
                </a:extLst>
              </p:cNvPr>
              <p:cNvSpPr/>
              <p:nvPr/>
            </p:nvSpPr>
            <p:spPr>
              <a:xfrm>
                <a:off x="7412709" y="2516095"/>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50" name="Freeform 349">
                <a:extLst>
                  <a:ext uri="{FF2B5EF4-FFF2-40B4-BE49-F238E27FC236}">
                    <a16:creationId xmlns:a16="http://schemas.microsoft.com/office/drawing/2014/main" id="{B8AF6067-6932-B438-6445-0B4B68E38479}"/>
                  </a:ext>
                </a:extLst>
              </p:cNvPr>
              <p:cNvSpPr/>
              <p:nvPr/>
            </p:nvSpPr>
            <p:spPr>
              <a:xfrm>
                <a:off x="7442091" y="2487613"/>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51" name="Freeform 350">
                <a:extLst>
                  <a:ext uri="{FF2B5EF4-FFF2-40B4-BE49-F238E27FC236}">
                    <a16:creationId xmlns:a16="http://schemas.microsoft.com/office/drawing/2014/main" id="{3DB171AE-D8F8-9704-B72F-6F50676063B8}"/>
                  </a:ext>
                </a:extLst>
              </p:cNvPr>
              <p:cNvSpPr/>
              <p:nvPr/>
            </p:nvSpPr>
            <p:spPr>
              <a:xfrm>
                <a:off x="7471491" y="2536848"/>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52" name="Freeform 351">
                <a:extLst>
                  <a:ext uri="{FF2B5EF4-FFF2-40B4-BE49-F238E27FC236}">
                    <a16:creationId xmlns:a16="http://schemas.microsoft.com/office/drawing/2014/main" id="{07B7747D-E6A7-9618-2244-2EC417AFE72F}"/>
                  </a:ext>
                </a:extLst>
              </p:cNvPr>
              <p:cNvSpPr/>
              <p:nvPr/>
            </p:nvSpPr>
            <p:spPr>
              <a:xfrm>
                <a:off x="7500891" y="2508365"/>
                <a:ext cx="17647" cy="56964"/>
              </a:xfrm>
              <a:custGeom>
                <a:avLst/>
                <a:gdLst>
                  <a:gd name="connsiteX0" fmla="*/ 0 w 17647"/>
                  <a:gd name="connsiteY0" fmla="*/ 0 h 56964"/>
                  <a:gd name="connsiteX1" fmla="*/ 0 w 17647"/>
                  <a:gd name="connsiteY1" fmla="*/ 56964 h 56964"/>
                </a:gdLst>
                <a:ahLst/>
                <a:cxnLst>
                  <a:cxn ang="0">
                    <a:pos x="connsiteX0" y="connsiteY0"/>
                  </a:cxn>
                  <a:cxn ang="0">
                    <a:pos x="connsiteX1" y="connsiteY1"/>
                  </a:cxn>
                </a:cxnLst>
                <a:rect l="l" t="t" r="r" b="b"/>
                <a:pathLst>
                  <a:path w="17647" h="56964">
                    <a:moveTo>
                      <a:pt x="0" y="0"/>
                    </a:moveTo>
                    <a:lnTo>
                      <a:pt x="0" y="56964"/>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53" name="Freeform 352">
                <a:extLst>
                  <a:ext uri="{FF2B5EF4-FFF2-40B4-BE49-F238E27FC236}">
                    <a16:creationId xmlns:a16="http://schemas.microsoft.com/office/drawing/2014/main" id="{D8E2A786-1218-0678-D369-FFD98B248769}"/>
                  </a:ext>
                </a:extLst>
              </p:cNvPr>
              <p:cNvSpPr/>
              <p:nvPr/>
            </p:nvSpPr>
            <p:spPr>
              <a:xfrm>
                <a:off x="7477367" y="2536848"/>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54" name="Freeform 353">
                <a:extLst>
                  <a:ext uri="{FF2B5EF4-FFF2-40B4-BE49-F238E27FC236}">
                    <a16:creationId xmlns:a16="http://schemas.microsoft.com/office/drawing/2014/main" id="{155AED1D-F03D-60B2-559B-327A709649FB}"/>
                  </a:ext>
                </a:extLst>
              </p:cNvPr>
              <p:cNvSpPr/>
              <p:nvPr/>
            </p:nvSpPr>
            <p:spPr>
              <a:xfrm>
                <a:off x="7506767" y="2508365"/>
                <a:ext cx="17647" cy="56964"/>
              </a:xfrm>
              <a:custGeom>
                <a:avLst/>
                <a:gdLst>
                  <a:gd name="connsiteX0" fmla="*/ 0 w 17647"/>
                  <a:gd name="connsiteY0" fmla="*/ 0 h 56964"/>
                  <a:gd name="connsiteX1" fmla="*/ 0 w 17647"/>
                  <a:gd name="connsiteY1" fmla="*/ 56964 h 56964"/>
                </a:gdLst>
                <a:ahLst/>
                <a:cxnLst>
                  <a:cxn ang="0">
                    <a:pos x="connsiteX0" y="connsiteY0"/>
                  </a:cxn>
                  <a:cxn ang="0">
                    <a:pos x="connsiteX1" y="connsiteY1"/>
                  </a:cxn>
                </a:cxnLst>
                <a:rect l="l" t="t" r="r" b="b"/>
                <a:pathLst>
                  <a:path w="17647" h="56964">
                    <a:moveTo>
                      <a:pt x="0" y="0"/>
                    </a:moveTo>
                    <a:lnTo>
                      <a:pt x="0" y="56964"/>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55" name="Freeform 354">
                <a:extLst>
                  <a:ext uri="{FF2B5EF4-FFF2-40B4-BE49-F238E27FC236}">
                    <a16:creationId xmlns:a16="http://schemas.microsoft.com/office/drawing/2014/main" id="{25916650-09D4-CB9F-4007-11FC7DB19C84}"/>
                  </a:ext>
                </a:extLst>
              </p:cNvPr>
              <p:cNvSpPr/>
              <p:nvPr/>
            </p:nvSpPr>
            <p:spPr>
              <a:xfrm>
                <a:off x="7501014" y="2536848"/>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56" name="Freeform 355">
                <a:extLst>
                  <a:ext uri="{FF2B5EF4-FFF2-40B4-BE49-F238E27FC236}">
                    <a16:creationId xmlns:a16="http://schemas.microsoft.com/office/drawing/2014/main" id="{A757A3BA-8F96-7FF4-BB0A-B7E2F2A27279}"/>
                  </a:ext>
                </a:extLst>
              </p:cNvPr>
              <p:cNvSpPr/>
              <p:nvPr/>
            </p:nvSpPr>
            <p:spPr>
              <a:xfrm>
                <a:off x="7530414" y="2508365"/>
                <a:ext cx="17647" cy="56964"/>
              </a:xfrm>
              <a:custGeom>
                <a:avLst/>
                <a:gdLst>
                  <a:gd name="connsiteX0" fmla="*/ 0 w 17647"/>
                  <a:gd name="connsiteY0" fmla="*/ 0 h 56964"/>
                  <a:gd name="connsiteX1" fmla="*/ 0 w 17647"/>
                  <a:gd name="connsiteY1" fmla="*/ 56964 h 56964"/>
                </a:gdLst>
                <a:ahLst/>
                <a:cxnLst>
                  <a:cxn ang="0">
                    <a:pos x="connsiteX0" y="connsiteY0"/>
                  </a:cxn>
                  <a:cxn ang="0">
                    <a:pos x="connsiteX1" y="connsiteY1"/>
                  </a:cxn>
                </a:cxnLst>
                <a:rect l="l" t="t" r="r" b="b"/>
                <a:pathLst>
                  <a:path w="17647" h="56964">
                    <a:moveTo>
                      <a:pt x="0" y="0"/>
                    </a:moveTo>
                    <a:lnTo>
                      <a:pt x="0" y="56964"/>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57" name="Freeform 356">
                <a:extLst>
                  <a:ext uri="{FF2B5EF4-FFF2-40B4-BE49-F238E27FC236}">
                    <a16:creationId xmlns:a16="http://schemas.microsoft.com/office/drawing/2014/main" id="{DA69B475-8503-5427-DD69-B9B173C57162}"/>
                  </a:ext>
                </a:extLst>
              </p:cNvPr>
              <p:cNvSpPr/>
              <p:nvPr/>
            </p:nvSpPr>
            <p:spPr>
              <a:xfrm>
                <a:off x="7506891" y="2536848"/>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58" name="Freeform 357">
                <a:extLst>
                  <a:ext uri="{FF2B5EF4-FFF2-40B4-BE49-F238E27FC236}">
                    <a16:creationId xmlns:a16="http://schemas.microsoft.com/office/drawing/2014/main" id="{B68E5B13-149D-3650-3686-7197F9F459E6}"/>
                  </a:ext>
                </a:extLst>
              </p:cNvPr>
              <p:cNvSpPr/>
              <p:nvPr/>
            </p:nvSpPr>
            <p:spPr>
              <a:xfrm>
                <a:off x="7536291" y="2508365"/>
                <a:ext cx="17647" cy="56964"/>
              </a:xfrm>
              <a:custGeom>
                <a:avLst/>
                <a:gdLst>
                  <a:gd name="connsiteX0" fmla="*/ 0 w 17647"/>
                  <a:gd name="connsiteY0" fmla="*/ 0 h 56964"/>
                  <a:gd name="connsiteX1" fmla="*/ 0 w 17647"/>
                  <a:gd name="connsiteY1" fmla="*/ 56964 h 56964"/>
                </a:gdLst>
                <a:ahLst/>
                <a:cxnLst>
                  <a:cxn ang="0">
                    <a:pos x="connsiteX0" y="connsiteY0"/>
                  </a:cxn>
                  <a:cxn ang="0">
                    <a:pos x="connsiteX1" y="connsiteY1"/>
                  </a:cxn>
                </a:cxnLst>
                <a:rect l="l" t="t" r="r" b="b"/>
                <a:pathLst>
                  <a:path w="17647" h="56964">
                    <a:moveTo>
                      <a:pt x="0" y="0"/>
                    </a:moveTo>
                    <a:lnTo>
                      <a:pt x="0" y="56964"/>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59" name="Freeform 358">
                <a:extLst>
                  <a:ext uri="{FF2B5EF4-FFF2-40B4-BE49-F238E27FC236}">
                    <a16:creationId xmlns:a16="http://schemas.microsoft.com/office/drawing/2014/main" id="{B9882266-A09A-4F62-CCEE-636756AA9519}"/>
                  </a:ext>
                </a:extLst>
              </p:cNvPr>
              <p:cNvSpPr/>
              <p:nvPr/>
            </p:nvSpPr>
            <p:spPr>
              <a:xfrm>
                <a:off x="7518661" y="2536848"/>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60" name="Freeform 359">
                <a:extLst>
                  <a:ext uri="{FF2B5EF4-FFF2-40B4-BE49-F238E27FC236}">
                    <a16:creationId xmlns:a16="http://schemas.microsoft.com/office/drawing/2014/main" id="{3DF79F33-05C1-A847-A51C-0B4A1E13308E}"/>
                  </a:ext>
                </a:extLst>
              </p:cNvPr>
              <p:cNvSpPr/>
              <p:nvPr/>
            </p:nvSpPr>
            <p:spPr>
              <a:xfrm>
                <a:off x="7548044" y="2508365"/>
                <a:ext cx="17647" cy="56964"/>
              </a:xfrm>
              <a:custGeom>
                <a:avLst/>
                <a:gdLst>
                  <a:gd name="connsiteX0" fmla="*/ 0 w 17647"/>
                  <a:gd name="connsiteY0" fmla="*/ 0 h 56964"/>
                  <a:gd name="connsiteX1" fmla="*/ 0 w 17647"/>
                  <a:gd name="connsiteY1" fmla="*/ 56964 h 56964"/>
                </a:gdLst>
                <a:ahLst/>
                <a:cxnLst>
                  <a:cxn ang="0">
                    <a:pos x="connsiteX0" y="connsiteY0"/>
                  </a:cxn>
                  <a:cxn ang="0">
                    <a:pos x="connsiteX1" y="connsiteY1"/>
                  </a:cxn>
                </a:cxnLst>
                <a:rect l="l" t="t" r="r" b="b"/>
                <a:pathLst>
                  <a:path w="17647" h="56964">
                    <a:moveTo>
                      <a:pt x="0" y="0"/>
                    </a:moveTo>
                    <a:lnTo>
                      <a:pt x="0" y="56964"/>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61" name="Freeform 360">
                <a:extLst>
                  <a:ext uri="{FF2B5EF4-FFF2-40B4-BE49-F238E27FC236}">
                    <a16:creationId xmlns:a16="http://schemas.microsoft.com/office/drawing/2014/main" id="{0F50451F-FDDC-C2BB-547F-C24E92ECA254}"/>
                  </a:ext>
                </a:extLst>
              </p:cNvPr>
              <p:cNvSpPr/>
              <p:nvPr/>
            </p:nvSpPr>
            <p:spPr>
              <a:xfrm>
                <a:off x="7530414" y="2536848"/>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62" name="Freeform 361">
                <a:extLst>
                  <a:ext uri="{FF2B5EF4-FFF2-40B4-BE49-F238E27FC236}">
                    <a16:creationId xmlns:a16="http://schemas.microsoft.com/office/drawing/2014/main" id="{AC2E1E2A-E715-BD2E-7872-BCB17DA5F0B7}"/>
                  </a:ext>
                </a:extLst>
              </p:cNvPr>
              <p:cNvSpPr/>
              <p:nvPr/>
            </p:nvSpPr>
            <p:spPr>
              <a:xfrm>
                <a:off x="7559814" y="2508365"/>
                <a:ext cx="17647" cy="56964"/>
              </a:xfrm>
              <a:custGeom>
                <a:avLst/>
                <a:gdLst>
                  <a:gd name="connsiteX0" fmla="*/ 0 w 17647"/>
                  <a:gd name="connsiteY0" fmla="*/ 0 h 56964"/>
                  <a:gd name="connsiteX1" fmla="*/ 0 w 17647"/>
                  <a:gd name="connsiteY1" fmla="*/ 56964 h 56964"/>
                </a:gdLst>
                <a:ahLst/>
                <a:cxnLst>
                  <a:cxn ang="0">
                    <a:pos x="connsiteX0" y="connsiteY0"/>
                  </a:cxn>
                  <a:cxn ang="0">
                    <a:pos x="connsiteX1" y="connsiteY1"/>
                  </a:cxn>
                </a:cxnLst>
                <a:rect l="l" t="t" r="r" b="b"/>
                <a:pathLst>
                  <a:path w="17647" h="56964">
                    <a:moveTo>
                      <a:pt x="0" y="0"/>
                    </a:moveTo>
                    <a:lnTo>
                      <a:pt x="0" y="56964"/>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63" name="Freeform 362">
                <a:extLst>
                  <a:ext uri="{FF2B5EF4-FFF2-40B4-BE49-F238E27FC236}">
                    <a16:creationId xmlns:a16="http://schemas.microsoft.com/office/drawing/2014/main" id="{5719E752-FD97-D162-54E8-F30F299999EC}"/>
                  </a:ext>
                </a:extLst>
              </p:cNvPr>
              <p:cNvSpPr/>
              <p:nvPr/>
            </p:nvSpPr>
            <p:spPr>
              <a:xfrm>
                <a:off x="7530414" y="2536848"/>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64" name="Freeform 363">
                <a:extLst>
                  <a:ext uri="{FF2B5EF4-FFF2-40B4-BE49-F238E27FC236}">
                    <a16:creationId xmlns:a16="http://schemas.microsoft.com/office/drawing/2014/main" id="{2BF1BD5D-1C92-87FB-3219-84A411BA633C}"/>
                  </a:ext>
                </a:extLst>
              </p:cNvPr>
              <p:cNvSpPr/>
              <p:nvPr/>
            </p:nvSpPr>
            <p:spPr>
              <a:xfrm>
                <a:off x="7559814" y="2508365"/>
                <a:ext cx="17647" cy="56964"/>
              </a:xfrm>
              <a:custGeom>
                <a:avLst/>
                <a:gdLst>
                  <a:gd name="connsiteX0" fmla="*/ 0 w 17647"/>
                  <a:gd name="connsiteY0" fmla="*/ 0 h 56964"/>
                  <a:gd name="connsiteX1" fmla="*/ 0 w 17647"/>
                  <a:gd name="connsiteY1" fmla="*/ 56964 h 56964"/>
                </a:gdLst>
                <a:ahLst/>
                <a:cxnLst>
                  <a:cxn ang="0">
                    <a:pos x="connsiteX0" y="connsiteY0"/>
                  </a:cxn>
                  <a:cxn ang="0">
                    <a:pos x="connsiteX1" y="connsiteY1"/>
                  </a:cxn>
                </a:cxnLst>
                <a:rect l="l" t="t" r="r" b="b"/>
                <a:pathLst>
                  <a:path w="17647" h="56964">
                    <a:moveTo>
                      <a:pt x="0" y="0"/>
                    </a:moveTo>
                    <a:lnTo>
                      <a:pt x="0" y="56964"/>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65" name="Freeform 364">
                <a:extLst>
                  <a:ext uri="{FF2B5EF4-FFF2-40B4-BE49-F238E27FC236}">
                    <a16:creationId xmlns:a16="http://schemas.microsoft.com/office/drawing/2014/main" id="{48B4E274-2FA3-F136-6AA4-8A0C2B1FE56C}"/>
                  </a:ext>
                </a:extLst>
              </p:cNvPr>
              <p:cNvSpPr/>
              <p:nvPr/>
            </p:nvSpPr>
            <p:spPr>
              <a:xfrm>
                <a:off x="7548044" y="2536848"/>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66" name="Freeform 365">
                <a:extLst>
                  <a:ext uri="{FF2B5EF4-FFF2-40B4-BE49-F238E27FC236}">
                    <a16:creationId xmlns:a16="http://schemas.microsoft.com/office/drawing/2014/main" id="{8CD736D0-EECD-3B60-FFDF-945A02F2B116}"/>
                  </a:ext>
                </a:extLst>
              </p:cNvPr>
              <p:cNvSpPr/>
              <p:nvPr/>
            </p:nvSpPr>
            <p:spPr>
              <a:xfrm>
                <a:off x="7577444" y="2508365"/>
                <a:ext cx="17647" cy="56964"/>
              </a:xfrm>
              <a:custGeom>
                <a:avLst/>
                <a:gdLst>
                  <a:gd name="connsiteX0" fmla="*/ 0 w 17647"/>
                  <a:gd name="connsiteY0" fmla="*/ 0 h 56964"/>
                  <a:gd name="connsiteX1" fmla="*/ 0 w 17647"/>
                  <a:gd name="connsiteY1" fmla="*/ 56964 h 56964"/>
                </a:gdLst>
                <a:ahLst/>
                <a:cxnLst>
                  <a:cxn ang="0">
                    <a:pos x="connsiteX0" y="connsiteY0"/>
                  </a:cxn>
                  <a:cxn ang="0">
                    <a:pos x="connsiteX1" y="connsiteY1"/>
                  </a:cxn>
                </a:cxnLst>
                <a:rect l="l" t="t" r="r" b="b"/>
                <a:pathLst>
                  <a:path w="17647" h="56964">
                    <a:moveTo>
                      <a:pt x="0" y="0"/>
                    </a:moveTo>
                    <a:lnTo>
                      <a:pt x="0" y="56964"/>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67" name="Freeform 366">
                <a:extLst>
                  <a:ext uri="{FF2B5EF4-FFF2-40B4-BE49-F238E27FC236}">
                    <a16:creationId xmlns:a16="http://schemas.microsoft.com/office/drawing/2014/main" id="{9CE40509-D47F-692C-7152-F44038D6DDE1}"/>
                  </a:ext>
                </a:extLst>
              </p:cNvPr>
              <p:cNvSpPr/>
              <p:nvPr/>
            </p:nvSpPr>
            <p:spPr>
              <a:xfrm>
                <a:off x="7553938" y="2536848"/>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68" name="Freeform 367">
                <a:extLst>
                  <a:ext uri="{FF2B5EF4-FFF2-40B4-BE49-F238E27FC236}">
                    <a16:creationId xmlns:a16="http://schemas.microsoft.com/office/drawing/2014/main" id="{FECBF801-D06A-06B3-37C6-5C8BC9107792}"/>
                  </a:ext>
                </a:extLst>
              </p:cNvPr>
              <p:cNvSpPr/>
              <p:nvPr/>
            </p:nvSpPr>
            <p:spPr>
              <a:xfrm>
                <a:off x="7583320" y="2508365"/>
                <a:ext cx="17647" cy="56964"/>
              </a:xfrm>
              <a:custGeom>
                <a:avLst/>
                <a:gdLst>
                  <a:gd name="connsiteX0" fmla="*/ 0 w 17647"/>
                  <a:gd name="connsiteY0" fmla="*/ 0 h 56964"/>
                  <a:gd name="connsiteX1" fmla="*/ 0 w 17647"/>
                  <a:gd name="connsiteY1" fmla="*/ 56964 h 56964"/>
                </a:gdLst>
                <a:ahLst/>
                <a:cxnLst>
                  <a:cxn ang="0">
                    <a:pos x="connsiteX0" y="connsiteY0"/>
                  </a:cxn>
                  <a:cxn ang="0">
                    <a:pos x="connsiteX1" y="connsiteY1"/>
                  </a:cxn>
                </a:cxnLst>
                <a:rect l="l" t="t" r="r" b="b"/>
                <a:pathLst>
                  <a:path w="17647" h="56964">
                    <a:moveTo>
                      <a:pt x="0" y="0"/>
                    </a:moveTo>
                    <a:lnTo>
                      <a:pt x="0" y="56964"/>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69" name="Freeform 368">
                <a:extLst>
                  <a:ext uri="{FF2B5EF4-FFF2-40B4-BE49-F238E27FC236}">
                    <a16:creationId xmlns:a16="http://schemas.microsoft.com/office/drawing/2014/main" id="{2EAD38D4-A475-11E9-4F06-150BCA749C30}"/>
                  </a:ext>
                </a:extLst>
              </p:cNvPr>
              <p:cNvSpPr/>
              <p:nvPr/>
            </p:nvSpPr>
            <p:spPr>
              <a:xfrm>
                <a:off x="7565691" y="2536848"/>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70" name="Freeform 369">
                <a:extLst>
                  <a:ext uri="{FF2B5EF4-FFF2-40B4-BE49-F238E27FC236}">
                    <a16:creationId xmlns:a16="http://schemas.microsoft.com/office/drawing/2014/main" id="{530ACFE6-76B8-66BD-271A-AE1B1715AD1F}"/>
                  </a:ext>
                </a:extLst>
              </p:cNvPr>
              <p:cNvSpPr/>
              <p:nvPr/>
            </p:nvSpPr>
            <p:spPr>
              <a:xfrm>
                <a:off x="7595091" y="2508365"/>
                <a:ext cx="17647" cy="56964"/>
              </a:xfrm>
              <a:custGeom>
                <a:avLst/>
                <a:gdLst>
                  <a:gd name="connsiteX0" fmla="*/ 0 w 17647"/>
                  <a:gd name="connsiteY0" fmla="*/ 0 h 56964"/>
                  <a:gd name="connsiteX1" fmla="*/ 0 w 17647"/>
                  <a:gd name="connsiteY1" fmla="*/ 56964 h 56964"/>
                </a:gdLst>
                <a:ahLst/>
                <a:cxnLst>
                  <a:cxn ang="0">
                    <a:pos x="connsiteX0" y="connsiteY0"/>
                  </a:cxn>
                  <a:cxn ang="0">
                    <a:pos x="connsiteX1" y="connsiteY1"/>
                  </a:cxn>
                </a:cxnLst>
                <a:rect l="l" t="t" r="r" b="b"/>
                <a:pathLst>
                  <a:path w="17647" h="56964">
                    <a:moveTo>
                      <a:pt x="0" y="0"/>
                    </a:moveTo>
                    <a:lnTo>
                      <a:pt x="0" y="56964"/>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71" name="Freeform 370">
                <a:extLst>
                  <a:ext uri="{FF2B5EF4-FFF2-40B4-BE49-F238E27FC236}">
                    <a16:creationId xmlns:a16="http://schemas.microsoft.com/office/drawing/2014/main" id="{955B0F5F-88FD-D629-68D7-AA97C025BCB5}"/>
                  </a:ext>
                </a:extLst>
              </p:cNvPr>
              <p:cNvSpPr/>
              <p:nvPr/>
            </p:nvSpPr>
            <p:spPr>
              <a:xfrm>
                <a:off x="7577444" y="2536848"/>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72" name="Freeform 371">
                <a:extLst>
                  <a:ext uri="{FF2B5EF4-FFF2-40B4-BE49-F238E27FC236}">
                    <a16:creationId xmlns:a16="http://schemas.microsoft.com/office/drawing/2014/main" id="{A92BA0E9-9D43-9BFC-85B8-875FE9237C47}"/>
                  </a:ext>
                </a:extLst>
              </p:cNvPr>
              <p:cNvSpPr/>
              <p:nvPr/>
            </p:nvSpPr>
            <p:spPr>
              <a:xfrm>
                <a:off x="7606844" y="2508365"/>
                <a:ext cx="17647" cy="56964"/>
              </a:xfrm>
              <a:custGeom>
                <a:avLst/>
                <a:gdLst>
                  <a:gd name="connsiteX0" fmla="*/ 0 w 17647"/>
                  <a:gd name="connsiteY0" fmla="*/ 0 h 56964"/>
                  <a:gd name="connsiteX1" fmla="*/ 0 w 17647"/>
                  <a:gd name="connsiteY1" fmla="*/ 56964 h 56964"/>
                </a:gdLst>
                <a:ahLst/>
                <a:cxnLst>
                  <a:cxn ang="0">
                    <a:pos x="connsiteX0" y="connsiteY0"/>
                  </a:cxn>
                  <a:cxn ang="0">
                    <a:pos x="connsiteX1" y="connsiteY1"/>
                  </a:cxn>
                </a:cxnLst>
                <a:rect l="l" t="t" r="r" b="b"/>
                <a:pathLst>
                  <a:path w="17647" h="56964">
                    <a:moveTo>
                      <a:pt x="0" y="0"/>
                    </a:moveTo>
                    <a:lnTo>
                      <a:pt x="0" y="56964"/>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73" name="Freeform 372">
                <a:extLst>
                  <a:ext uri="{FF2B5EF4-FFF2-40B4-BE49-F238E27FC236}">
                    <a16:creationId xmlns:a16="http://schemas.microsoft.com/office/drawing/2014/main" id="{2DDDDCEC-80D1-2185-673E-D8C04B477A17}"/>
                  </a:ext>
                </a:extLst>
              </p:cNvPr>
              <p:cNvSpPr/>
              <p:nvPr/>
            </p:nvSpPr>
            <p:spPr>
              <a:xfrm>
                <a:off x="7589197" y="2560018"/>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74" name="Freeform 373">
                <a:extLst>
                  <a:ext uri="{FF2B5EF4-FFF2-40B4-BE49-F238E27FC236}">
                    <a16:creationId xmlns:a16="http://schemas.microsoft.com/office/drawing/2014/main" id="{434D4ACC-CA3F-4E60-02C8-E332AE35B6D5}"/>
                  </a:ext>
                </a:extLst>
              </p:cNvPr>
              <p:cNvSpPr/>
              <p:nvPr/>
            </p:nvSpPr>
            <p:spPr>
              <a:xfrm>
                <a:off x="7618596" y="2531536"/>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75" name="Freeform 374">
                <a:extLst>
                  <a:ext uri="{FF2B5EF4-FFF2-40B4-BE49-F238E27FC236}">
                    <a16:creationId xmlns:a16="http://schemas.microsoft.com/office/drawing/2014/main" id="{9399E3B9-04AD-65AA-5A5F-7F21484DBBBA}"/>
                  </a:ext>
                </a:extLst>
              </p:cNvPr>
              <p:cNvSpPr/>
              <p:nvPr/>
            </p:nvSpPr>
            <p:spPr>
              <a:xfrm>
                <a:off x="7595091" y="2560018"/>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76" name="Freeform 375">
                <a:extLst>
                  <a:ext uri="{FF2B5EF4-FFF2-40B4-BE49-F238E27FC236}">
                    <a16:creationId xmlns:a16="http://schemas.microsoft.com/office/drawing/2014/main" id="{1E17C0BD-6DC5-F14C-A570-24B7619B7119}"/>
                  </a:ext>
                </a:extLst>
              </p:cNvPr>
              <p:cNvSpPr/>
              <p:nvPr/>
            </p:nvSpPr>
            <p:spPr>
              <a:xfrm>
                <a:off x="7624473" y="2531536"/>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77" name="Freeform 376">
                <a:extLst>
                  <a:ext uri="{FF2B5EF4-FFF2-40B4-BE49-F238E27FC236}">
                    <a16:creationId xmlns:a16="http://schemas.microsoft.com/office/drawing/2014/main" id="{E207612E-E2BA-1E4A-1F63-91C6D84FEE37}"/>
                  </a:ext>
                </a:extLst>
              </p:cNvPr>
              <p:cNvSpPr/>
              <p:nvPr/>
            </p:nvSpPr>
            <p:spPr>
              <a:xfrm>
                <a:off x="7677520" y="2560018"/>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78" name="Freeform 377">
                <a:extLst>
                  <a:ext uri="{FF2B5EF4-FFF2-40B4-BE49-F238E27FC236}">
                    <a16:creationId xmlns:a16="http://schemas.microsoft.com/office/drawing/2014/main" id="{CF53ABCA-3DA3-0C0E-EEC9-1FB8F2ED9395}"/>
                  </a:ext>
                </a:extLst>
              </p:cNvPr>
              <p:cNvSpPr/>
              <p:nvPr/>
            </p:nvSpPr>
            <p:spPr>
              <a:xfrm>
                <a:off x="7706920" y="2531536"/>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79" name="Freeform 378">
                <a:extLst>
                  <a:ext uri="{FF2B5EF4-FFF2-40B4-BE49-F238E27FC236}">
                    <a16:creationId xmlns:a16="http://schemas.microsoft.com/office/drawing/2014/main" id="{425F0031-6C51-AFC1-DDF5-3C47FA60013B}"/>
                  </a:ext>
                </a:extLst>
              </p:cNvPr>
              <p:cNvSpPr/>
              <p:nvPr/>
            </p:nvSpPr>
            <p:spPr>
              <a:xfrm>
                <a:off x="7712920" y="2583930"/>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80" name="Freeform 379">
                <a:extLst>
                  <a:ext uri="{FF2B5EF4-FFF2-40B4-BE49-F238E27FC236}">
                    <a16:creationId xmlns:a16="http://schemas.microsoft.com/office/drawing/2014/main" id="{568CE8CA-71A6-6F3F-C03A-BDBC233B536D}"/>
                  </a:ext>
                </a:extLst>
              </p:cNvPr>
              <p:cNvSpPr/>
              <p:nvPr/>
            </p:nvSpPr>
            <p:spPr>
              <a:xfrm>
                <a:off x="7742320" y="2555465"/>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81" name="Freeform 380">
                <a:extLst>
                  <a:ext uri="{FF2B5EF4-FFF2-40B4-BE49-F238E27FC236}">
                    <a16:creationId xmlns:a16="http://schemas.microsoft.com/office/drawing/2014/main" id="{8984E593-73AE-F2F5-9108-DCAD4316F6C9}"/>
                  </a:ext>
                </a:extLst>
              </p:cNvPr>
              <p:cNvSpPr/>
              <p:nvPr/>
            </p:nvSpPr>
            <p:spPr>
              <a:xfrm>
                <a:off x="7718796" y="2583930"/>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82" name="Freeform 381">
                <a:extLst>
                  <a:ext uri="{FF2B5EF4-FFF2-40B4-BE49-F238E27FC236}">
                    <a16:creationId xmlns:a16="http://schemas.microsoft.com/office/drawing/2014/main" id="{B17ED213-B705-8664-4D9F-EAF6C9D527BD}"/>
                  </a:ext>
                </a:extLst>
              </p:cNvPr>
              <p:cNvSpPr/>
              <p:nvPr/>
            </p:nvSpPr>
            <p:spPr>
              <a:xfrm>
                <a:off x="7748196" y="2555465"/>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83" name="Freeform 382">
                <a:extLst>
                  <a:ext uri="{FF2B5EF4-FFF2-40B4-BE49-F238E27FC236}">
                    <a16:creationId xmlns:a16="http://schemas.microsoft.com/office/drawing/2014/main" id="{D96C41AE-BCE7-A75E-6459-FE10BF9FC9EA}"/>
                  </a:ext>
                </a:extLst>
              </p:cNvPr>
              <p:cNvSpPr/>
              <p:nvPr/>
            </p:nvSpPr>
            <p:spPr>
              <a:xfrm>
                <a:off x="7730567" y="2583930"/>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84" name="Freeform 383">
                <a:extLst>
                  <a:ext uri="{FF2B5EF4-FFF2-40B4-BE49-F238E27FC236}">
                    <a16:creationId xmlns:a16="http://schemas.microsoft.com/office/drawing/2014/main" id="{FF4ED557-06EF-DD58-0D88-FAF1799B6304}"/>
                  </a:ext>
                </a:extLst>
              </p:cNvPr>
              <p:cNvSpPr/>
              <p:nvPr/>
            </p:nvSpPr>
            <p:spPr>
              <a:xfrm>
                <a:off x="7759949" y="2555465"/>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85" name="Freeform 384">
                <a:extLst>
                  <a:ext uri="{FF2B5EF4-FFF2-40B4-BE49-F238E27FC236}">
                    <a16:creationId xmlns:a16="http://schemas.microsoft.com/office/drawing/2014/main" id="{E283C7C0-7C40-4047-D520-36E22EDD7143}"/>
                  </a:ext>
                </a:extLst>
              </p:cNvPr>
              <p:cNvSpPr/>
              <p:nvPr/>
            </p:nvSpPr>
            <p:spPr>
              <a:xfrm>
                <a:off x="7795226" y="2633801"/>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86" name="Freeform 385">
                <a:extLst>
                  <a:ext uri="{FF2B5EF4-FFF2-40B4-BE49-F238E27FC236}">
                    <a16:creationId xmlns:a16="http://schemas.microsoft.com/office/drawing/2014/main" id="{FF96C785-C82C-605D-8593-34E06CD8EFD4}"/>
                  </a:ext>
                </a:extLst>
              </p:cNvPr>
              <p:cNvSpPr/>
              <p:nvPr/>
            </p:nvSpPr>
            <p:spPr>
              <a:xfrm>
                <a:off x="7824626" y="2605336"/>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87" name="Freeform 386">
                <a:extLst>
                  <a:ext uri="{FF2B5EF4-FFF2-40B4-BE49-F238E27FC236}">
                    <a16:creationId xmlns:a16="http://schemas.microsoft.com/office/drawing/2014/main" id="{15D32B07-FF0F-6C63-2D06-5E275B94B43E}"/>
                  </a:ext>
                </a:extLst>
              </p:cNvPr>
              <p:cNvSpPr/>
              <p:nvPr/>
            </p:nvSpPr>
            <p:spPr>
              <a:xfrm>
                <a:off x="7812996" y="2633801"/>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88" name="Freeform 387">
                <a:extLst>
                  <a:ext uri="{FF2B5EF4-FFF2-40B4-BE49-F238E27FC236}">
                    <a16:creationId xmlns:a16="http://schemas.microsoft.com/office/drawing/2014/main" id="{E7311907-0D3A-4142-9069-DCF36427D6F1}"/>
                  </a:ext>
                </a:extLst>
              </p:cNvPr>
              <p:cNvSpPr/>
              <p:nvPr/>
            </p:nvSpPr>
            <p:spPr>
              <a:xfrm>
                <a:off x="7842396" y="2605336"/>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89" name="Freeform 388">
                <a:extLst>
                  <a:ext uri="{FF2B5EF4-FFF2-40B4-BE49-F238E27FC236}">
                    <a16:creationId xmlns:a16="http://schemas.microsoft.com/office/drawing/2014/main" id="{88A15B98-4357-9FB9-8B36-84C0985BAF32}"/>
                  </a:ext>
                </a:extLst>
              </p:cNvPr>
              <p:cNvSpPr/>
              <p:nvPr/>
            </p:nvSpPr>
            <p:spPr>
              <a:xfrm>
                <a:off x="7824749" y="2633801"/>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90" name="Freeform 389">
                <a:extLst>
                  <a:ext uri="{FF2B5EF4-FFF2-40B4-BE49-F238E27FC236}">
                    <a16:creationId xmlns:a16="http://schemas.microsoft.com/office/drawing/2014/main" id="{D5DD4E37-C0FC-B08E-80AA-39A092B1350B}"/>
                  </a:ext>
                </a:extLst>
              </p:cNvPr>
              <p:cNvSpPr/>
              <p:nvPr/>
            </p:nvSpPr>
            <p:spPr>
              <a:xfrm>
                <a:off x="7854149" y="2605336"/>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91" name="Freeform 390">
                <a:extLst>
                  <a:ext uri="{FF2B5EF4-FFF2-40B4-BE49-F238E27FC236}">
                    <a16:creationId xmlns:a16="http://schemas.microsoft.com/office/drawing/2014/main" id="{6CCC43B6-CD5B-6306-C5B0-BE9686038696}"/>
                  </a:ext>
                </a:extLst>
              </p:cNvPr>
              <p:cNvSpPr/>
              <p:nvPr/>
            </p:nvSpPr>
            <p:spPr>
              <a:xfrm>
                <a:off x="7824749" y="2633801"/>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92" name="Freeform 391">
                <a:extLst>
                  <a:ext uri="{FF2B5EF4-FFF2-40B4-BE49-F238E27FC236}">
                    <a16:creationId xmlns:a16="http://schemas.microsoft.com/office/drawing/2014/main" id="{1049336B-E7DF-452E-2633-587BDBC1B788}"/>
                  </a:ext>
                </a:extLst>
              </p:cNvPr>
              <p:cNvSpPr/>
              <p:nvPr/>
            </p:nvSpPr>
            <p:spPr>
              <a:xfrm>
                <a:off x="7854149" y="2605336"/>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93" name="Freeform 392">
                <a:extLst>
                  <a:ext uri="{FF2B5EF4-FFF2-40B4-BE49-F238E27FC236}">
                    <a16:creationId xmlns:a16="http://schemas.microsoft.com/office/drawing/2014/main" id="{9060584E-8C29-CC99-7B01-E5AE37B3F905}"/>
                  </a:ext>
                </a:extLst>
              </p:cNvPr>
              <p:cNvSpPr/>
              <p:nvPr/>
            </p:nvSpPr>
            <p:spPr>
              <a:xfrm>
                <a:off x="7836520" y="2633801"/>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94" name="Freeform 393">
                <a:extLst>
                  <a:ext uri="{FF2B5EF4-FFF2-40B4-BE49-F238E27FC236}">
                    <a16:creationId xmlns:a16="http://schemas.microsoft.com/office/drawing/2014/main" id="{88AB5754-E7CF-EF52-32C4-3E56E169EC48}"/>
                  </a:ext>
                </a:extLst>
              </p:cNvPr>
              <p:cNvSpPr/>
              <p:nvPr/>
            </p:nvSpPr>
            <p:spPr>
              <a:xfrm>
                <a:off x="7865902" y="2605336"/>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95" name="Freeform 394">
                <a:extLst>
                  <a:ext uri="{FF2B5EF4-FFF2-40B4-BE49-F238E27FC236}">
                    <a16:creationId xmlns:a16="http://schemas.microsoft.com/office/drawing/2014/main" id="{D6FECE79-B0AA-D65F-5A54-A4A91BD0D8C0}"/>
                  </a:ext>
                </a:extLst>
              </p:cNvPr>
              <p:cNvSpPr/>
              <p:nvPr/>
            </p:nvSpPr>
            <p:spPr>
              <a:xfrm>
                <a:off x="7842396" y="2633801"/>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96" name="Freeform 395">
                <a:extLst>
                  <a:ext uri="{FF2B5EF4-FFF2-40B4-BE49-F238E27FC236}">
                    <a16:creationId xmlns:a16="http://schemas.microsoft.com/office/drawing/2014/main" id="{0390BAA2-B0B1-FBB9-3B76-44AB0E4473A3}"/>
                  </a:ext>
                </a:extLst>
              </p:cNvPr>
              <p:cNvSpPr/>
              <p:nvPr/>
            </p:nvSpPr>
            <p:spPr>
              <a:xfrm>
                <a:off x="7871796" y="2605336"/>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97" name="Freeform 396">
                <a:extLst>
                  <a:ext uri="{FF2B5EF4-FFF2-40B4-BE49-F238E27FC236}">
                    <a16:creationId xmlns:a16="http://schemas.microsoft.com/office/drawing/2014/main" id="{D2242887-467D-B97E-3468-46DC52D2A1E3}"/>
                  </a:ext>
                </a:extLst>
              </p:cNvPr>
              <p:cNvSpPr/>
              <p:nvPr/>
            </p:nvSpPr>
            <p:spPr>
              <a:xfrm>
                <a:off x="7901178" y="2660642"/>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98" name="Freeform 397">
                <a:extLst>
                  <a:ext uri="{FF2B5EF4-FFF2-40B4-BE49-F238E27FC236}">
                    <a16:creationId xmlns:a16="http://schemas.microsoft.com/office/drawing/2014/main" id="{C41454F9-8019-8FA3-0B24-E9CE84F9C2FE}"/>
                  </a:ext>
                </a:extLst>
              </p:cNvPr>
              <p:cNvSpPr/>
              <p:nvPr/>
            </p:nvSpPr>
            <p:spPr>
              <a:xfrm>
                <a:off x="7930578" y="2632159"/>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399" name="Freeform 398">
                <a:extLst>
                  <a:ext uri="{FF2B5EF4-FFF2-40B4-BE49-F238E27FC236}">
                    <a16:creationId xmlns:a16="http://schemas.microsoft.com/office/drawing/2014/main" id="{98ECD2DA-D5C1-C0AE-1584-6FDBAB5235C5}"/>
                  </a:ext>
                </a:extLst>
              </p:cNvPr>
              <p:cNvSpPr/>
              <p:nvPr/>
            </p:nvSpPr>
            <p:spPr>
              <a:xfrm>
                <a:off x="7930702" y="2660642"/>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00" name="Freeform 399">
                <a:extLst>
                  <a:ext uri="{FF2B5EF4-FFF2-40B4-BE49-F238E27FC236}">
                    <a16:creationId xmlns:a16="http://schemas.microsoft.com/office/drawing/2014/main" id="{BE2C00CB-1E90-07D1-0D02-45BC5F702B93}"/>
                  </a:ext>
                </a:extLst>
              </p:cNvPr>
              <p:cNvSpPr/>
              <p:nvPr/>
            </p:nvSpPr>
            <p:spPr>
              <a:xfrm>
                <a:off x="7960102" y="2632159"/>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01" name="Freeform 400">
                <a:extLst>
                  <a:ext uri="{FF2B5EF4-FFF2-40B4-BE49-F238E27FC236}">
                    <a16:creationId xmlns:a16="http://schemas.microsoft.com/office/drawing/2014/main" id="{DE63E501-BA8B-153B-AC1A-FCD83D9B64C1}"/>
                  </a:ext>
                </a:extLst>
              </p:cNvPr>
              <p:cNvSpPr/>
              <p:nvPr/>
            </p:nvSpPr>
            <p:spPr>
              <a:xfrm>
                <a:off x="7936596" y="2660642"/>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02" name="Freeform 401">
                <a:extLst>
                  <a:ext uri="{FF2B5EF4-FFF2-40B4-BE49-F238E27FC236}">
                    <a16:creationId xmlns:a16="http://schemas.microsoft.com/office/drawing/2014/main" id="{4411B982-1A86-A2A7-EE18-78262A89A074}"/>
                  </a:ext>
                </a:extLst>
              </p:cNvPr>
              <p:cNvSpPr/>
              <p:nvPr/>
            </p:nvSpPr>
            <p:spPr>
              <a:xfrm>
                <a:off x="7965978" y="2632159"/>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03" name="Freeform 402">
                <a:extLst>
                  <a:ext uri="{FF2B5EF4-FFF2-40B4-BE49-F238E27FC236}">
                    <a16:creationId xmlns:a16="http://schemas.microsoft.com/office/drawing/2014/main" id="{3832B030-9184-FD79-5CEF-9B98F315DF45}"/>
                  </a:ext>
                </a:extLst>
              </p:cNvPr>
              <p:cNvSpPr/>
              <p:nvPr/>
            </p:nvSpPr>
            <p:spPr>
              <a:xfrm>
                <a:off x="7977749" y="2660642"/>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04" name="Freeform 403">
                <a:extLst>
                  <a:ext uri="{FF2B5EF4-FFF2-40B4-BE49-F238E27FC236}">
                    <a16:creationId xmlns:a16="http://schemas.microsoft.com/office/drawing/2014/main" id="{F293567C-3C46-2BCF-D1C7-E9AABBAF8B00}"/>
                  </a:ext>
                </a:extLst>
              </p:cNvPr>
              <p:cNvSpPr/>
              <p:nvPr/>
            </p:nvSpPr>
            <p:spPr>
              <a:xfrm>
                <a:off x="8007131" y="2632159"/>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05" name="Freeform 404">
                <a:extLst>
                  <a:ext uri="{FF2B5EF4-FFF2-40B4-BE49-F238E27FC236}">
                    <a16:creationId xmlns:a16="http://schemas.microsoft.com/office/drawing/2014/main" id="{A2CA8A0B-86D9-79D0-AF37-7A27D13CFCEC}"/>
                  </a:ext>
                </a:extLst>
              </p:cNvPr>
              <p:cNvSpPr/>
              <p:nvPr/>
            </p:nvSpPr>
            <p:spPr>
              <a:xfrm>
                <a:off x="7977749" y="2660642"/>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06" name="Freeform 405">
                <a:extLst>
                  <a:ext uri="{FF2B5EF4-FFF2-40B4-BE49-F238E27FC236}">
                    <a16:creationId xmlns:a16="http://schemas.microsoft.com/office/drawing/2014/main" id="{DC84C8BF-376A-AA2D-AB51-075153B91CA2}"/>
                  </a:ext>
                </a:extLst>
              </p:cNvPr>
              <p:cNvSpPr/>
              <p:nvPr/>
            </p:nvSpPr>
            <p:spPr>
              <a:xfrm>
                <a:off x="8007131" y="2632159"/>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07" name="Freeform 406">
                <a:extLst>
                  <a:ext uri="{FF2B5EF4-FFF2-40B4-BE49-F238E27FC236}">
                    <a16:creationId xmlns:a16="http://schemas.microsoft.com/office/drawing/2014/main" id="{945B7972-8DC4-BD12-0B9E-95D6F1C2CBE8}"/>
                  </a:ext>
                </a:extLst>
              </p:cNvPr>
              <p:cNvSpPr/>
              <p:nvPr/>
            </p:nvSpPr>
            <p:spPr>
              <a:xfrm>
                <a:off x="7983625" y="2660642"/>
                <a:ext cx="58782" cy="17647"/>
              </a:xfrm>
              <a:custGeom>
                <a:avLst/>
                <a:gdLst>
                  <a:gd name="connsiteX0" fmla="*/ 0 w 58782"/>
                  <a:gd name="connsiteY0" fmla="*/ 0 h 17647"/>
                  <a:gd name="connsiteX1" fmla="*/ 58783 w 58782"/>
                  <a:gd name="connsiteY1" fmla="*/ 0 h 17647"/>
                </a:gdLst>
                <a:ahLst/>
                <a:cxnLst>
                  <a:cxn ang="0">
                    <a:pos x="connsiteX0" y="connsiteY0"/>
                  </a:cxn>
                  <a:cxn ang="0">
                    <a:pos x="connsiteX1" y="connsiteY1"/>
                  </a:cxn>
                </a:cxnLst>
                <a:rect l="l" t="t" r="r" b="b"/>
                <a:pathLst>
                  <a:path w="58782" h="17647">
                    <a:moveTo>
                      <a:pt x="0" y="0"/>
                    </a:moveTo>
                    <a:lnTo>
                      <a:pt x="58783"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08" name="Freeform 407">
                <a:extLst>
                  <a:ext uri="{FF2B5EF4-FFF2-40B4-BE49-F238E27FC236}">
                    <a16:creationId xmlns:a16="http://schemas.microsoft.com/office/drawing/2014/main" id="{EF48FF30-71FA-2D42-D5D5-E979AB8B9A44}"/>
                  </a:ext>
                </a:extLst>
              </p:cNvPr>
              <p:cNvSpPr/>
              <p:nvPr/>
            </p:nvSpPr>
            <p:spPr>
              <a:xfrm>
                <a:off x="8013008" y="2632159"/>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09" name="Freeform 408">
                <a:extLst>
                  <a:ext uri="{FF2B5EF4-FFF2-40B4-BE49-F238E27FC236}">
                    <a16:creationId xmlns:a16="http://schemas.microsoft.com/office/drawing/2014/main" id="{3BC30CF2-543A-55AD-0830-DF686253008F}"/>
                  </a:ext>
                </a:extLst>
              </p:cNvPr>
              <p:cNvSpPr/>
              <p:nvPr/>
            </p:nvSpPr>
            <p:spPr>
              <a:xfrm>
                <a:off x="8048425" y="2660642"/>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10" name="Freeform 409">
                <a:extLst>
                  <a:ext uri="{FF2B5EF4-FFF2-40B4-BE49-F238E27FC236}">
                    <a16:creationId xmlns:a16="http://schemas.microsoft.com/office/drawing/2014/main" id="{B82D5732-58F1-C8C7-516D-1C1A49F4421E}"/>
                  </a:ext>
                </a:extLst>
              </p:cNvPr>
              <p:cNvSpPr/>
              <p:nvPr/>
            </p:nvSpPr>
            <p:spPr>
              <a:xfrm>
                <a:off x="8077807" y="2632159"/>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11" name="Freeform 410">
                <a:extLst>
                  <a:ext uri="{FF2B5EF4-FFF2-40B4-BE49-F238E27FC236}">
                    <a16:creationId xmlns:a16="http://schemas.microsoft.com/office/drawing/2014/main" id="{E7F21B17-A441-C4B0-EC12-F167DF25035D}"/>
                  </a:ext>
                </a:extLst>
              </p:cNvPr>
              <p:cNvSpPr/>
              <p:nvPr/>
            </p:nvSpPr>
            <p:spPr>
              <a:xfrm>
                <a:off x="8054302" y="2660642"/>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12" name="Freeform 411">
                <a:extLst>
                  <a:ext uri="{FF2B5EF4-FFF2-40B4-BE49-F238E27FC236}">
                    <a16:creationId xmlns:a16="http://schemas.microsoft.com/office/drawing/2014/main" id="{FAD0B77F-FC5B-9E5F-C86D-482BB7A4F4DB}"/>
                  </a:ext>
                </a:extLst>
              </p:cNvPr>
              <p:cNvSpPr/>
              <p:nvPr/>
            </p:nvSpPr>
            <p:spPr>
              <a:xfrm>
                <a:off x="8083702" y="2632159"/>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13" name="Freeform 412">
                <a:extLst>
                  <a:ext uri="{FF2B5EF4-FFF2-40B4-BE49-F238E27FC236}">
                    <a16:creationId xmlns:a16="http://schemas.microsoft.com/office/drawing/2014/main" id="{1D8CA102-15F2-7E59-CC36-735CD0831682}"/>
                  </a:ext>
                </a:extLst>
              </p:cNvPr>
              <p:cNvSpPr/>
              <p:nvPr/>
            </p:nvSpPr>
            <p:spPr>
              <a:xfrm>
                <a:off x="8060178" y="2660642"/>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14" name="Freeform 413">
                <a:extLst>
                  <a:ext uri="{FF2B5EF4-FFF2-40B4-BE49-F238E27FC236}">
                    <a16:creationId xmlns:a16="http://schemas.microsoft.com/office/drawing/2014/main" id="{5A6A685E-F852-303E-B617-4D26968A1EB4}"/>
                  </a:ext>
                </a:extLst>
              </p:cNvPr>
              <p:cNvSpPr/>
              <p:nvPr/>
            </p:nvSpPr>
            <p:spPr>
              <a:xfrm>
                <a:off x="8089578" y="2632159"/>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15" name="Freeform 414">
                <a:extLst>
                  <a:ext uri="{FF2B5EF4-FFF2-40B4-BE49-F238E27FC236}">
                    <a16:creationId xmlns:a16="http://schemas.microsoft.com/office/drawing/2014/main" id="{F4146140-E1C7-7141-788F-79D4A78CA789}"/>
                  </a:ext>
                </a:extLst>
              </p:cNvPr>
              <p:cNvSpPr/>
              <p:nvPr/>
            </p:nvSpPr>
            <p:spPr>
              <a:xfrm>
                <a:off x="8071931" y="2660642"/>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16" name="Freeform 415">
                <a:extLst>
                  <a:ext uri="{FF2B5EF4-FFF2-40B4-BE49-F238E27FC236}">
                    <a16:creationId xmlns:a16="http://schemas.microsoft.com/office/drawing/2014/main" id="{82922B3E-FBD2-5EF9-9F3B-057AC99E4E6E}"/>
                  </a:ext>
                </a:extLst>
              </p:cNvPr>
              <p:cNvSpPr/>
              <p:nvPr/>
            </p:nvSpPr>
            <p:spPr>
              <a:xfrm>
                <a:off x="8101331" y="2632159"/>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17" name="Freeform 416">
                <a:extLst>
                  <a:ext uri="{FF2B5EF4-FFF2-40B4-BE49-F238E27FC236}">
                    <a16:creationId xmlns:a16="http://schemas.microsoft.com/office/drawing/2014/main" id="{D18EAC3C-BDBA-2D39-BFCE-6B701F3FA211}"/>
                  </a:ext>
                </a:extLst>
              </p:cNvPr>
              <p:cNvSpPr/>
              <p:nvPr/>
            </p:nvSpPr>
            <p:spPr>
              <a:xfrm>
                <a:off x="8089578" y="2660642"/>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18" name="Freeform 417">
                <a:extLst>
                  <a:ext uri="{FF2B5EF4-FFF2-40B4-BE49-F238E27FC236}">
                    <a16:creationId xmlns:a16="http://schemas.microsoft.com/office/drawing/2014/main" id="{35A041F4-D76E-2C73-E6EB-FD305044F239}"/>
                  </a:ext>
                </a:extLst>
              </p:cNvPr>
              <p:cNvSpPr/>
              <p:nvPr/>
            </p:nvSpPr>
            <p:spPr>
              <a:xfrm>
                <a:off x="8118960" y="2632159"/>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19" name="Freeform 418">
                <a:extLst>
                  <a:ext uri="{FF2B5EF4-FFF2-40B4-BE49-F238E27FC236}">
                    <a16:creationId xmlns:a16="http://schemas.microsoft.com/office/drawing/2014/main" id="{AC4E6C07-02AE-EA4F-13ED-CBFB6BF6F755}"/>
                  </a:ext>
                </a:extLst>
              </p:cNvPr>
              <p:cNvSpPr/>
              <p:nvPr/>
            </p:nvSpPr>
            <p:spPr>
              <a:xfrm>
                <a:off x="8095454" y="2660642"/>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20" name="Freeform 419">
                <a:extLst>
                  <a:ext uri="{FF2B5EF4-FFF2-40B4-BE49-F238E27FC236}">
                    <a16:creationId xmlns:a16="http://schemas.microsoft.com/office/drawing/2014/main" id="{F42FAFE1-6857-50A9-AF3B-742E5813F13A}"/>
                  </a:ext>
                </a:extLst>
              </p:cNvPr>
              <p:cNvSpPr/>
              <p:nvPr/>
            </p:nvSpPr>
            <p:spPr>
              <a:xfrm>
                <a:off x="8124854" y="2632159"/>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21" name="Freeform 420">
                <a:extLst>
                  <a:ext uri="{FF2B5EF4-FFF2-40B4-BE49-F238E27FC236}">
                    <a16:creationId xmlns:a16="http://schemas.microsoft.com/office/drawing/2014/main" id="{500DA8D9-8FC3-93DD-042D-FEDDB80BE6BC}"/>
                  </a:ext>
                </a:extLst>
              </p:cNvPr>
              <p:cNvSpPr/>
              <p:nvPr/>
            </p:nvSpPr>
            <p:spPr>
              <a:xfrm>
                <a:off x="8130854" y="2660642"/>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22" name="Freeform 421">
                <a:extLst>
                  <a:ext uri="{FF2B5EF4-FFF2-40B4-BE49-F238E27FC236}">
                    <a16:creationId xmlns:a16="http://schemas.microsoft.com/office/drawing/2014/main" id="{9180F446-1153-69A7-CE74-18715D8ED874}"/>
                  </a:ext>
                </a:extLst>
              </p:cNvPr>
              <p:cNvSpPr/>
              <p:nvPr/>
            </p:nvSpPr>
            <p:spPr>
              <a:xfrm>
                <a:off x="8160254" y="2632159"/>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23" name="Freeform 422">
                <a:extLst>
                  <a:ext uri="{FF2B5EF4-FFF2-40B4-BE49-F238E27FC236}">
                    <a16:creationId xmlns:a16="http://schemas.microsoft.com/office/drawing/2014/main" id="{0921233E-EE27-9463-42C2-CCC2D7F23060}"/>
                  </a:ext>
                </a:extLst>
              </p:cNvPr>
              <p:cNvSpPr/>
              <p:nvPr/>
            </p:nvSpPr>
            <p:spPr>
              <a:xfrm>
                <a:off x="8142607" y="2660642"/>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24" name="Freeform 423">
                <a:extLst>
                  <a:ext uri="{FF2B5EF4-FFF2-40B4-BE49-F238E27FC236}">
                    <a16:creationId xmlns:a16="http://schemas.microsoft.com/office/drawing/2014/main" id="{1CCCB687-E9DB-D1B9-DD29-A61CDA0501FD}"/>
                  </a:ext>
                </a:extLst>
              </p:cNvPr>
              <p:cNvSpPr/>
              <p:nvPr/>
            </p:nvSpPr>
            <p:spPr>
              <a:xfrm>
                <a:off x="8172007" y="2632159"/>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25" name="Freeform 424">
                <a:extLst>
                  <a:ext uri="{FF2B5EF4-FFF2-40B4-BE49-F238E27FC236}">
                    <a16:creationId xmlns:a16="http://schemas.microsoft.com/office/drawing/2014/main" id="{0212D5E3-6631-D192-61DF-13E0F4F30C60}"/>
                  </a:ext>
                </a:extLst>
              </p:cNvPr>
              <p:cNvSpPr/>
              <p:nvPr/>
            </p:nvSpPr>
            <p:spPr>
              <a:xfrm>
                <a:off x="8172007" y="2660642"/>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26" name="Freeform 425">
                <a:extLst>
                  <a:ext uri="{FF2B5EF4-FFF2-40B4-BE49-F238E27FC236}">
                    <a16:creationId xmlns:a16="http://schemas.microsoft.com/office/drawing/2014/main" id="{02C1E71A-B1CC-0653-5FAC-C721D5EA940D}"/>
                  </a:ext>
                </a:extLst>
              </p:cNvPr>
              <p:cNvSpPr/>
              <p:nvPr/>
            </p:nvSpPr>
            <p:spPr>
              <a:xfrm>
                <a:off x="8201407" y="2632159"/>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27" name="Freeform 426">
                <a:extLst>
                  <a:ext uri="{FF2B5EF4-FFF2-40B4-BE49-F238E27FC236}">
                    <a16:creationId xmlns:a16="http://schemas.microsoft.com/office/drawing/2014/main" id="{A521AA57-B594-2713-6D75-AD72215B0EA9}"/>
                  </a:ext>
                </a:extLst>
              </p:cNvPr>
              <p:cNvSpPr/>
              <p:nvPr/>
            </p:nvSpPr>
            <p:spPr>
              <a:xfrm>
                <a:off x="8172007" y="2660642"/>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28" name="Freeform 427">
                <a:extLst>
                  <a:ext uri="{FF2B5EF4-FFF2-40B4-BE49-F238E27FC236}">
                    <a16:creationId xmlns:a16="http://schemas.microsoft.com/office/drawing/2014/main" id="{7452638C-7A8E-FA9D-7CC0-EC8F71B1BDE7}"/>
                  </a:ext>
                </a:extLst>
              </p:cNvPr>
              <p:cNvSpPr/>
              <p:nvPr/>
            </p:nvSpPr>
            <p:spPr>
              <a:xfrm>
                <a:off x="8201407" y="2632159"/>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29" name="Freeform 428">
                <a:extLst>
                  <a:ext uri="{FF2B5EF4-FFF2-40B4-BE49-F238E27FC236}">
                    <a16:creationId xmlns:a16="http://schemas.microsoft.com/office/drawing/2014/main" id="{B796038A-E261-987F-71E9-E2D404DCEAD4}"/>
                  </a:ext>
                </a:extLst>
              </p:cNvPr>
              <p:cNvSpPr/>
              <p:nvPr/>
            </p:nvSpPr>
            <p:spPr>
              <a:xfrm>
                <a:off x="8177884" y="2660642"/>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30" name="Freeform 429">
                <a:extLst>
                  <a:ext uri="{FF2B5EF4-FFF2-40B4-BE49-F238E27FC236}">
                    <a16:creationId xmlns:a16="http://schemas.microsoft.com/office/drawing/2014/main" id="{668C4F72-FE94-8965-A3D5-707E175B3A7F}"/>
                  </a:ext>
                </a:extLst>
              </p:cNvPr>
              <p:cNvSpPr/>
              <p:nvPr/>
            </p:nvSpPr>
            <p:spPr>
              <a:xfrm>
                <a:off x="8207284" y="2632159"/>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31" name="Freeform 430">
                <a:extLst>
                  <a:ext uri="{FF2B5EF4-FFF2-40B4-BE49-F238E27FC236}">
                    <a16:creationId xmlns:a16="http://schemas.microsoft.com/office/drawing/2014/main" id="{26DB694A-5E13-CE72-0424-8687F9C81AB9}"/>
                  </a:ext>
                </a:extLst>
              </p:cNvPr>
              <p:cNvSpPr/>
              <p:nvPr/>
            </p:nvSpPr>
            <p:spPr>
              <a:xfrm>
                <a:off x="8177884" y="2660642"/>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32" name="Freeform 431">
                <a:extLst>
                  <a:ext uri="{FF2B5EF4-FFF2-40B4-BE49-F238E27FC236}">
                    <a16:creationId xmlns:a16="http://schemas.microsoft.com/office/drawing/2014/main" id="{E75FC2DB-C4FC-830A-84D7-454A4BA59965}"/>
                  </a:ext>
                </a:extLst>
              </p:cNvPr>
              <p:cNvSpPr/>
              <p:nvPr/>
            </p:nvSpPr>
            <p:spPr>
              <a:xfrm>
                <a:off x="8207284" y="2632159"/>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33" name="Freeform 432">
                <a:extLst>
                  <a:ext uri="{FF2B5EF4-FFF2-40B4-BE49-F238E27FC236}">
                    <a16:creationId xmlns:a16="http://schemas.microsoft.com/office/drawing/2014/main" id="{74818ACA-EE5A-5EF1-D90E-D08BE68CEDE4}"/>
                  </a:ext>
                </a:extLst>
              </p:cNvPr>
              <p:cNvSpPr/>
              <p:nvPr/>
            </p:nvSpPr>
            <p:spPr>
              <a:xfrm>
                <a:off x="8219037" y="2696342"/>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34" name="Freeform 433">
                <a:extLst>
                  <a:ext uri="{FF2B5EF4-FFF2-40B4-BE49-F238E27FC236}">
                    <a16:creationId xmlns:a16="http://schemas.microsoft.com/office/drawing/2014/main" id="{5143326E-48EF-7A97-4825-3EB13F64DA0C}"/>
                  </a:ext>
                </a:extLst>
              </p:cNvPr>
              <p:cNvSpPr/>
              <p:nvPr/>
            </p:nvSpPr>
            <p:spPr>
              <a:xfrm>
                <a:off x="8248437" y="2667859"/>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35" name="Freeform 434">
                <a:extLst>
                  <a:ext uri="{FF2B5EF4-FFF2-40B4-BE49-F238E27FC236}">
                    <a16:creationId xmlns:a16="http://schemas.microsoft.com/office/drawing/2014/main" id="{570DC654-CA1C-6AD1-A083-1C906B80AD3A}"/>
                  </a:ext>
                </a:extLst>
              </p:cNvPr>
              <p:cNvSpPr/>
              <p:nvPr/>
            </p:nvSpPr>
            <p:spPr>
              <a:xfrm>
                <a:off x="8248560" y="2696342"/>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36" name="Freeform 435">
                <a:extLst>
                  <a:ext uri="{FF2B5EF4-FFF2-40B4-BE49-F238E27FC236}">
                    <a16:creationId xmlns:a16="http://schemas.microsoft.com/office/drawing/2014/main" id="{79A82A1D-DD62-F435-19E7-21D592139F01}"/>
                  </a:ext>
                </a:extLst>
              </p:cNvPr>
              <p:cNvSpPr/>
              <p:nvPr/>
            </p:nvSpPr>
            <p:spPr>
              <a:xfrm>
                <a:off x="8277960" y="2667859"/>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37" name="Freeform 436">
                <a:extLst>
                  <a:ext uri="{FF2B5EF4-FFF2-40B4-BE49-F238E27FC236}">
                    <a16:creationId xmlns:a16="http://schemas.microsoft.com/office/drawing/2014/main" id="{420AA2AC-9241-03A0-8119-E45863C28ED6}"/>
                  </a:ext>
                </a:extLst>
              </p:cNvPr>
              <p:cNvSpPr/>
              <p:nvPr/>
            </p:nvSpPr>
            <p:spPr>
              <a:xfrm>
                <a:off x="8260331" y="2696342"/>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38" name="Freeform 437">
                <a:extLst>
                  <a:ext uri="{FF2B5EF4-FFF2-40B4-BE49-F238E27FC236}">
                    <a16:creationId xmlns:a16="http://schemas.microsoft.com/office/drawing/2014/main" id="{8620614C-476E-C1CB-A0C6-414782B4DE9B}"/>
                  </a:ext>
                </a:extLst>
              </p:cNvPr>
              <p:cNvSpPr/>
              <p:nvPr/>
            </p:nvSpPr>
            <p:spPr>
              <a:xfrm>
                <a:off x="8289713" y="2667859"/>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39" name="Freeform 438">
                <a:extLst>
                  <a:ext uri="{FF2B5EF4-FFF2-40B4-BE49-F238E27FC236}">
                    <a16:creationId xmlns:a16="http://schemas.microsoft.com/office/drawing/2014/main" id="{2C2E8E12-6AC1-FC7F-BB63-2DC59861082E}"/>
                  </a:ext>
                </a:extLst>
              </p:cNvPr>
              <p:cNvSpPr/>
              <p:nvPr/>
            </p:nvSpPr>
            <p:spPr>
              <a:xfrm>
                <a:off x="8272084" y="2696342"/>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40" name="Freeform 439">
                <a:extLst>
                  <a:ext uri="{FF2B5EF4-FFF2-40B4-BE49-F238E27FC236}">
                    <a16:creationId xmlns:a16="http://schemas.microsoft.com/office/drawing/2014/main" id="{DA9211EC-8504-C3AE-5E12-9C108A3D138E}"/>
                  </a:ext>
                </a:extLst>
              </p:cNvPr>
              <p:cNvSpPr/>
              <p:nvPr/>
            </p:nvSpPr>
            <p:spPr>
              <a:xfrm>
                <a:off x="8301483" y="2667859"/>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41" name="Freeform 440">
                <a:extLst>
                  <a:ext uri="{FF2B5EF4-FFF2-40B4-BE49-F238E27FC236}">
                    <a16:creationId xmlns:a16="http://schemas.microsoft.com/office/drawing/2014/main" id="{39C04742-C6EF-AB53-A747-9139694DB12B}"/>
                  </a:ext>
                </a:extLst>
              </p:cNvPr>
              <p:cNvSpPr/>
              <p:nvPr/>
            </p:nvSpPr>
            <p:spPr>
              <a:xfrm>
                <a:off x="8295589" y="2696342"/>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42" name="Freeform 441">
                <a:extLst>
                  <a:ext uri="{FF2B5EF4-FFF2-40B4-BE49-F238E27FC236}">
                    <a16:creationId xmlns:a16="http://schemas.microsoft.com/office/drawing/2014/main" id="{E26C0A2B-D257-AC61-C900-B572F190D6D7}"/>
                  </a:ext>
                </a:extLst>
              </p:cNvPr>
              <p:cNvSpPr/>
              <p:nvPr/>
            </p:nvSpPr>
            <p:spPr>
              <a:xfrm>
                <a:off x="8324989" y="2667859"/>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43" name="Freeform 442">
                <a:extLst>
                  <a:ext uri="{FF2B5EF4-FFF2-40B4-BE49-F238E27FC236}">
                    <a16:creationId xmlns:a16="http://schemas.microsoft.com/office/drawing/2014/main" id="{10DFC44F-00D0-D2E6-104E-FC77A727DE70}"/>
                  </a:ext>
                </a:extLst>
              </p:cNvPr>
              <p:cNvSpPr/>
              <p:nvPr/>
            </p:nvSpPr>
            <p:spPr>
              <a:xfrm>
                <a:off x="8301483" y="2696342"/>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44" name="Freeform 443">
                <a:extLst>
                  <a:ext uri="{FF2B5EF4-FFF2-40B4-BE49-F238E27FC236}">
                    <a16:creationId xmlns:a16="http://schemas.microsoft.com/office/drawing/2014/main" id="{03FBE274-B228-E68C-EAC1-6519AC381250}"/>
                  </a:ext>
                </a:extLst>
              </p:cNvPr>
              <p:cNvSpPr/>
              <p:nvPr/>
            </p:nvSpPr>
            <p:spPr>
              <a:xfrm>
                <a:off x="8330866" y="2667859"/>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45" name="Freeform 444">
                <a:extLst>
                  <a:ext uri="{FF2B5EF4-FFF2-40B4-BE49-F238E27FC236}">
                    <a16:creationId xmlns:a16="http://schemas.microsoft.com/office/drawing/2014/main" id="{DB279532-2931-55FF-219A-7E2EAF5D41C2}"/>
                  </a:ext>
                </a:extLst>
              </p:cNvPr>
              <p:cNvSpPr/>
              <p:nvPr/>
            </p:nvSpPr>
            <p:spPr>
              <a:xfrm>
                <a:off x="8313236" y="2696342"/>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46" name="Freeform 445">
                <a:extLst>
                  <a:ext uri="{FF2B5EF4-FFF2-40B4-BE49-F238E27FC236}">
                    <a16:creationId xmlns:a16="http://schemas.microsoft.com/office/drawing/2014/main" id="{04A9BC75-2943-E4B4-7338-16AC738C55D5}"/>
                  </a:ext>
                </a:extLst>
              </p:cNvPr>
              <p:cNvSpPr/>
              <p:nvPr/>
            </p:nvSpPr>
            <p:spPr>
              <a:xfrm>
                <a:off x="8342636" y="2667859"/>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47" name="Freeform 446">
                <a:extLst>
                  <a:ext uri="{FF2B5EF4-FFF2-40B4-BE49-F238E27FC236}">
                    <a16:creationId xmlns:a16="http://schemas.microsoft.com/office/drawing/2014/main" id="{BA7F4CA8-101D-A1FC-797B-A3C6285E8209}"/>
                  </a:ext>
                </a:extLst>
              </p:cNvPr>
              <p:cNvSpPr/>
              <p:nvPr/>
            </p:nvSpPr>
            <p:spPr>
              <a:xfrm>
                <a:off x="8319113" y="2696342"/>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48" name="Freeform 447">
                <a:extLst>
                  <a:ext uri="{FF2B5EF4-FFF2-40B4-BE49-F238E27FC236}">
                    <a16:creationId xmlns:a16="http://schemas.microsoft.com/office/drawing/2014/main" id="{DCF5D1C3-0955-86AB-1771-783EA232C1DD}"/>
                  </a:ext>
                </a:extLst>
              </p:cNvPr>
              <p:cNvSpPr/>
              <p:nvPr/>
            </p:nvSpPr>
            <p:spPr>
              <a:xfrm>
                <a:off x="8348513" y="2667859"/>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49" name="Freeform 448">
                <a:extLst>
                  <a:ext uri="{FF2B5EF4-FFF2-40B4-BE49-F238E27FC236}">
                    <a16:creationId xmlns:a16="http://schemas.microsoft.com/office/drawing/2014/main" id="{DC88595A-283B-E5D6-331A-9FB6DDC086C2}"/>
                  </a:ext>
                </a:extLst>
              </p:cNvPr>
              <p:cNvSpPr/>
              <p:nvPr/>
            </p:nvSpPr>
            <p:spPr>
              <a:xfrm>
                <a:off x="8383913" y="2696342"/>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50" name="Freeform 449">
                <a:extLst>
                  <a:ext uri="{FF2B5EF4-FFF2-40B4-BE49-F238E27FC236}">
                    <a16:creationId xmlns:a16="http://schemas.microsoft.com/office/drawing/2014/main" id="{1BA1EBA4-66B3-4987-81D2-BDE13AE5BA19}"/>
                  </a:ext>
                </a:extLst>
              </p:cNvPr>
              <p:cNvSpPr/>
              <p:nvPr/>
            </p:nvSpPr>
            <p:spPr>
              <a:xfrm>
                <a:off x="8413313" y="2667859"/>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51" name="Freeform 450">
                <a:extLst>
                  <a:ext uri="{FF2B5EF4-FFF2-40B4-BE49-F238E27FC236}">
                    <a16:creationId xmlns:a16="http://schemas.microsoft.com/office/drawing/2014/main" id="{DC2A0BD7-A930-26AA-8186-03716A4CFEFE}"/>
                  </a:ext>
                </a:extLst>
              </p:cNvPr>
              <p:cNvSpPr/>
              <p:nvPr/>
            </p:nvSpPr>
            <p:spPr>
              <a:xfrm>
                <a:off x="8383913" y="2696342"/>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52" name="Freeform 451">
                <a:extLst>
                  <a:ext uri="{FF2B5EF4-FFF2-40B4-BE49-F238E27FC236}">
                    <a16:creationId xmlns:a16="http://schemas.microsoft.com/office/drawing/2014/main" id="{8CBA8C87-64E7-5077-2360-B35E9A9DBAB4}"/>
                  </a:ext>
                </a:extLst>
              </p:cNvPr>
              <p:cNvSpPr/>
              <p:nvPr/>
            </p:nvSpPr>
            <p:spPr>
              <a:xfrm>
                <a:off x="8413313" y="2667859"/>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53" name="Freeform 452">
                <a:extLst>
                  <a:ext uri="{FF2B5EF4-FFF2-40B4-BE49-F238E27FC236}">
                    <a16:creationId xmlns:a16="http://schemas.microsoft.com/office/drawing/2014/main" id="{E1DF7D7F-71C4-2F50-537C-86EB4A184C23}"/>
                  </a:ext>
                </a:extLst>
              </p:cNvPr>
              <p:cNvSpPr/>
              <p:nvPr/>
            </p:nvSpPr>
            <p:spPr>
              <a:xfrm>
                <a:off x="8395666" y="2696342"/>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54" name="Freeform 453">
                <a:extLst>
                  <a:ext uri="{FF2B5EF4-FFF2-40B4-BE49-F238E27FC236}">
                    <a16:creationId xmlns:a16="http://schemas.microsoft.com/office/drawing/2014/main" id="{1CDCF710-67D6-D482-BE2D-9AC7C8FC0F81}"/>
                  </a:ext>
                </a:extLst>
              </p:cNvPr>
              <p:cNvSpPr/>
              <p:nvPr/>
            </p:nvSpPr>
            <p:spPr>
              <a:xfrm>
                <a:off x="8425066" y="2667859"/>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55" name="Freeform 454">
                <a:extLst>
                  <a:ext uri="{FF2B5EF4-FFF2-40B4-BE49-F238E27FC236}">
                    <a16:creationId xmlns:a16="http://schemas.microsoft.com/office/drawing/2014/main" id="{884BC9EF-6282-8A40-BF46-904B2B3DC66A}"/>
                  </a:ext>
                </a:extLst>
              </p:cNvPr>
              <p:cNvSpPr/>
              <p:nvPr/>
            </p:nvSpPr>
            <p:spPr>
              <a:xfrm>
                <a:off x="8413313" y="2696342"/>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56" name="Freeform 455">
                <a:extLst>
                  <a:ext uri="{FF2B5EF4-FFF2-40B4-BE49-F238E27FC236}">
                    <a16:creationId xmlns:a16="http://schemas.microsoft.com/office/drawing/2014/main" id="{3D21B452-7F7A-E212-69E9-54A434065FEE}"/>
                  </a:ext>
                </a:extLst>
              </p:cNvPr>
              <p:cNvSpPr/>
              <p:nvPr/>
            </p:nvSpPr>
            <p:spPr>
              <a:xfrm>
                <a:off x="8442695" y="2667859"/>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57" name="Freeform 456">
                <a:extLst>
                  <a:ext uri="{FF2B5EF4-FFF2-40B4-BE49-F238E27FC236}">
                    <a16:creationId xmlns:a16="http://schemas.microsoft.com/office/drawing/2014/main" id="{C9324306-1DA4-B252-4EF7-9987A484D820}"/>
                  </a:ext>
                </a:extLst>
              </p:cNvPr>
              <p:cNvSpPr/>
              <p:nvPr/>
            </p:nvSpPr>
            <p:spPr>
              <a:xfrm>
                <a:off x="8425066" y="2696342"/>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58" name="Freeform 457">
                <a:extLst>
                  <a:ext uri="{FF2B5EF4-FFF2-40B4-BE49-F238E27FC236}">
                    <a16:creationId xmlns:a16="http://schemas.microsoft.com/office/drawing/2014/main" id="{8DCD301F-98EB-704A-7697-D61E94F5087C}"/>
                  </a:ext>
                </a:extLst>
              </p:cNvPr>
              <p:cNvSpPr/>
              <p:nvPr/>
            </p:nvSpPr>
            <p:spPr>
              <a:xfrm>
                <a:off x="8454466" y="2667859"/>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59" name="Freeform 458">
                <a:extLst>
                  <a:ext uri="{FF2B5EF4-FFF2-40B4-BE49-F238E27FC236}">
                    <a16:creationId xmlns:a16="http://schemas.microsoft.com/office/drawing/2014/main" id="{6FEDCAE8-DECB-3F8F-3A47-C3E517D1475C}"/>
                  </a:ext>
                </a:extLst>
              </p:cNvPr>
              <p:cNvSpPr/>
              <p:nvPr/>
            </p:nvSpPr>
            <p:spPr>
              <a:xfrm>
                <a:off x="8436819" y="2696342"/>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60" name="Freeform 459">
                <a:extLst>
                  <a:ext uri="{FF2B5EF4-FFF2-40B4-BE49-F238E27FC236}">
                    <a16:creationId xmlns:a16="http://schemas.microsoft.com/office/drawing/2014/main" id="{53AEB179-BE74-822C-AB7E-3F6EB56BD0C0}"/>
                  </a:ext>
                </a:extLst>
              </p:cNvPr>
              <p:cNvSpPr/>
              <p:nvPr/>
            </p:nvSpPr>
            <p:spPr>
              <a:xfrm>
                <a:off x="8466219" y="2667859"/>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61" name="Freeform 460">
                <a:extLst>
                  <a:ext uri="{FF2B5EF4-FFF2-40B4-BE49-F238E27FC236}">
                    <a16:creationId xmlns:a16="http://schemas.microsoft.com/office/drawing/2014/main" id="{5EF48061-0E68-A442-6D65-E2FBBBFF822D}"/>
                  </a:ext>
                </a:extLst>
              </p:cNvPr>
              <p:cNvSpPr/>
              <p:nvPr/>
            </p:nvSpPr>
            <p:spPr>
              <a:xfrm>
                <a:off x="8536895" y="2744553"/>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62" name="Freeform 461">
                <a:extLst>
                  <a:ext uri="{FF2B5EF4-FFF2-40B4-BE49-F238E27FC236}">
                    <a16:creationId xmlns:a16="http://schemas.microsoft.com/office/drawing/2014/main" id="{2F69103A-6F37-1CD4-28ED-463BBFA2FBC9}"/>
                  </a:ext>
                </a:extLst>
              </p:cNvPr>
              <p:cNvSpPr/>
              <p:nvPr/>
            </p:nvSpPr>
            <p:spPr>
              <a:xfrm>
                <a:off x="8566295" y="2716089"/>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63" name="Freeform 462">
                <a:extLst>
                  <a:ext uri="{FF2B5EF4-FFF2-40B4-BE49-F238E27FC236}">
                    <a16:creationId xmlns:a16="http://schemas.microsoft.com/office/drawing/2014/main" id="{94ECFFA3-D49B-6F58-6B00-539838AC07B0}"/>
                  </a:ext>
                </a:extLst>
              </p:cNvPr>
              <p:cNvSpPr/>
              <p:nvPr/>
            </p:nvSpPr>
            <p:spPr>
              <a:xfrm>
                <a:off x="8566418" y="2744553"/>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64" name="Freeform 463">
                <a:extLst>
                  <a:ext uri="{FF2B5EF4-FFF2-40B4-BE49-F238E27FC236}">
                    <a16:creationId xmlns:a16="http://schemas.microsoft.com/office/drawing/2014/main" id="{73CEF679-F962-254E-A358-EA8CB3DBE626}"/>
                  </a:ext>
                </a:extLst>
              </p:cNvPr>
              <p:cNvSpPr/>
              <p:nvPr/>
            </p:nvSpPr>
            <p:spPr>
              <a:xfrm>
                <a:off x="8595818" y="2716089"/>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65" name="Freeform 464">
                <a:extLst>
                  <a:ext uri="{FF2B5EF4-FFF2-40B4-BE49-F238E27FC236}">
                    <a16:creationId xmlns:a16="http://schemas.microsoft.com/office/drawing/2014/main" id="{4A3FA273-D9DF-FB2E-8560-2EE93906B7A8}"/>
                  </a:ext>
                </a:extLst>
              </p:cNvPr>
              <p:cNvSpPr/>
              <p:nvPr/>
            </p:nvSpPr>
            <p:spPr>
              <a:xfrm>
                <a:off x="8572295" y="2744553"/>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66" name="Freeform 465">
                <a:extLst>
                  <a:ext uri="{FF2B5EF4-FFF2-40B4-BE49-F238E27FC236}">
                    <a16:creationId xmlns:a16="http://schemas.microsoft.com/office/drawing/2014/main" id="{9CD801CB-6CA6-AA56-6202-0BBB4F80D624}"/>
                  </a:ext>
                </a:extLst>
              </p:cNvPr>
              <p:cNvSpPr/>
              <p:nvPr/>
            </p:nvSpPr>
            <p:spPr>
              <a:xfrm>
                <a:off x="8601695" y="2716089"/>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67" name="Freeform 466">
                <a:extLst>
                  <a:ext uri="{FF2B5EF4-FFF2-40B4-BE49-F238E27FC236}">
                    <a16:creationId xmlns:a16="http://schemas.microsoft.com/office/drawing/2014/main" id="{3809A64E-D4B1-C3A6-5E6A-9259AFAFFCC4}"/>
                  </a:ext>
                </a:extLst>
              </p:cNvPr>
              <p:cNvSpPr/>
              <p:nvPr/>
            </p:nvSpPr>
            <p:spPr>
              <a:xfrm>
                <a:off x="8578189" y="2744553"/>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68" name="Freeform 467">
                <a:extLst>
                  <a:ext uri="{FF2B5EF4-FFF2-40B4-BE49-F238E27FC236}">
                    <a16:creationId xmlns:a16="http://schemas.microsoft.com/office/drawing/2014/main" id="{D4E0EAA1-04C9-0692-C78E-CDBDCBFEF2D1}"/>
                  </a:ext>
                </a:extLst>
              </p:cNvPr>
              <p:cNvSpPr/>
              <p:nvPr/>
            </p:nvSpPr>
            <p:spPr>
              <a:xfrm>
                <a:off x="8607571" y="2716089"/>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69" name="Freeform 468">
                <a:extLst>
                  <a:ext uri="{FF2B5EF4-FFF2-40B4-BE49-F238E27FC236}">
                    <a16:creationId xmlns:a16="http://schemas.microsoft.com/office/drawing/2014/main" id="{4D1805AB-7C6F-3A3E-E103-B377E5817748}"/>
                  </a:ext>
                </a:extLst>
              </p:cNvPr>
              <p:cNvSpPr/>
              <p:nvPr/>
            </p:nvSpPr>
            <p:spPr>
              <a:xfrm>
                <a:off x="8584065" y="2744553"/>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70" name="Freeform 469">
                <a:extLst>
                  <a:ext uri="{FF2B5EF4-FFF2-40B4-BE49-F238E27FC236}">
                    <a16:creationId xmlns:a16="http://schemas.microsoft.com/office/drawing/2014/main" id="{6697FEA8-6910-CFE5-A0D0-E088EAAF7468}"/>
                  </a:ext>
                </a:extLst>
              </p:cNvPr>
              <p:cNvSpPr/>
              <p:nvPr/>
            </p:nvSpPr>
            <p:spPr>
              <a:xfrm>
                <a:off x="8613448" y="2716089"/>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71" name="Freeform 470">
                <a:extLst>
                  <a:ext uri="{FF2B5EF4-FFF2-40B4-BE49-F238E27FC236}">
                    <a16:creationId xmlns:a16="http://schemas.microsoft.com/office/drawing/2014/main" id="{78B53182-51D8-C324-D864-9E3553026CFB}"/>
                  </a:ext>
                </a:extLst>
              </p:cNvPr>
              <p:cNvSpPr/>
              <p:nvPr/>
            </p:nvSpPr>
            <p:spPr>
              <a:xfrm>
                <a:off x="8631095" y="2744553"/>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72" name="Freeform 471">
                <a:extLst>
                  <a:ext uri="{FF2B5EF4-FFF2-40B4-BE49-F238E27FC236}">
                    <a16:creationId xmlns:a16="http://schemas.microsoft.com/office/drawing/2014/main" id="{820750A8-CC03-251D-401E-1351A7A43D54}"/>
                  </a:ext>
                </a:extLst>
              </p:cNvPr>
              <p:cNvSpPr/>
              <p:nvPr/>
            </p:nvSpPr>
            <p:spPr>
              <a:xfrm>
                <a:off x="8660495" y="2716089"/>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73" name="Freeform 472">
                <a:extLst>
                  <a:ext uri="{FF2B5EF4-FFF2-40B4-BE49-F238E27FC236}">
                    <a16:creationId xmlns:a16="http://schemas.microsoft.com/office/drawing/2014/main" id="{60BBC74C-C268-3611-EDCF-6F660C28B044}"/>
                  </a:ext>
                </a:extLst>
              </p:cNvPr>
              <p:cNvSpPr/>
              <p:nvPr/>
            </p:nvSpPr>
            <p:spPr>
              <a:xfrm>
                <a:off x="8666495" y="2744553"/>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74" name="Freeform 473">
                <a:extLst>
                  <a:ext uri="{FF2B5EF4-FFF2-40B4-BE49-F238E27FC236}">
                    <a16:creationId xmlns:a16="http://schemas.microsoft.com/office/drawing/2014/main" id="{D7B1D06F-EFD6-4E91-B600-2863E2E62988}"/>
                  </a:ext>
                </a:extLst>
              </p:cNvPr>
              <p:cNvSpPr/>
              <p:nvPr/>
            </p:nvSpPr>
            <p:spPr>
              <a:xfrm>
                <a:off x="8695895" y="2716089"/>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75" name="Freeform 474">
                <a:extLst>
                  <a:ext uri="{FF2B5EF4-FFF2-40B4-BE49-F238E27FC236}">
                    <a16:creationId xmlns:a16="http://schemas.microsoft.com/office/drawing/2014/main" id="{4CFF87EA-6561-5F7C-1333-FB75AF4DEEEE}"/>
                  </a:ext>
                </a:extLst>
              </p:cNvPr>
              <p:cNvSpPr/>
              <p:nvPr/>
            </p:nvSpPr>
            <p:spPr>
              <a:xfrm>
                <a:off x="8719400" y="2803283"/>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76" name="Freeform 475">
                <a:extLst>
                  <a:ext uri="{FF2B5EF4-FFF2-40B4-BE49-F238E27FC236}">
                    <a16:creationId xmlns:a16="http://schemas.microsoft.com/office/drawing/2014/main" id="{1F55C1CE-6176-5209-07EF-ECA6CB535FE6}"/>
                  </a:ext>
                </a:extLst>
              </p:cNvPr>
              <p:cNvSpPr/>
              <p:nvPr/>
            </p:nvSpPr>
            <p:spPr>
              <a:xfrm>
                <a:off x="8748800" y="2774818"/>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77" name="Freeform 476">
                <a:extLst>
                  <a:ext uri="{FF2B5EF4-FFF2-40B4-BE49-F238E27FC236}">
                    <a16:creationId xmlns:a16="http://schemas.microsoft.com/office/drawing/2014/main" id="{CD1842BB-1D3B-778A-18D0-A5F570E53B24}"/>
                  </a:ext>
                </a:extLst>
              </p:cNvPr>
              <p:cNvSpPr/>
              <p:nvPr/>
            </p:nvSpPr>
            <p:spPr>
              <a:xfrm>
                <a:off x="8872400" y="2864041"/>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78" name="Freeform 477">
                <a:extLst>
                  <a:ext uri="{FF2B5EF4-FFF2-40B4-BE49-F238E27FC236}">
                    <a16:creationId xmlns:a16="http://schemas.microsoft.com/office/drawing/2014/main" id="{50C41D88-744E-3C87-8E9F-73BD495CD618}"/>
                  </a:ext>
                </a:extLst>
              </p:cNvPr>
              <p:cNvSpPr/>
              <p:nvPr/>
            </p:nvSpPr>
            <p:spPr>
              <a:xfrm>
                <a:off x="8901782" y="2835559"/>
                <a:ext cx="17647" cy="56964"/>
              </a:xfrm>
              <a:custGeom>
                <a:avLst/>
                <a:gdLst>
                  <a:gd name="connsiteX0" fmla="*/ 0 w 17647"/>
                  <a:gd name="connsiteY0" fmla="*/ 0 h 56964"/>
                  <a:gd name="connsiteX1" fmla="*/ 0 w 17647"/>
                  <a:gd name="connsiteY1" fmla="*/ 56964 h 56964"/>
                </a:gdLst>
                <a:ahLst/>
                <a:cxnLst>
                  <a:cxn ang="0">
                    <a:pos x="connsiteX0" y="connsiteY0"/>
                  </a:cxn>
                  <a:cxn ang="0">
                    <a:pos x="connsiteX1" y="connsiteY1"/>
                  </a:cxn>
                </a:cxnLst>
                <a:rect l="l" t="t" r="r" b="b"/>
                <a:pathLst>
                  <a:path w="17647" h="56964">
                    <a:moveTo>
                      <a:pt x="0" y="0"/>
                    </a:moveTo>
                    <a:lnTo>
                      <a:pt x="0" y="56964"/>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79" name="Freeform 478">
                <a:extLst>
                  <a:ext uri="{FF2B5EF4-FFF2-40B4-BE49-F238E27FC236}">
                    <a16:creationId xmlns:a16="http://schemas.microsoft.com/office/drawing/2014/main" id="{30B7BC8A-56E0-0B23-90C7-DA7BC546CE71}"/>
                  </a:ext>
                </a:extLst>
              </p:cNvPr>
              <p:cNvSpPr/>
              <p:nvPr/>
            </p:nvSpPr>
            <p:spPr>
              <a:xfrm>
                <a:off x="8884277" y="2864041"/>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80" name="Freeform 479">
                <a:extLst>
                  <a:ext uri="{FF2B5EF4-FFF2-40B4-BE49-F238E27FC236}">
                    <a16:creationId xmlns:a16="http://schemas.microsoft.com/office/drawing/2014/main" id="{53EB26B6-8926-FF35-F861-492CBA2BED16}"/>
                  </a:ext>
                </a:extLst>
              </p:cNvPr>
              <p:cNvSpPr/>
              <p:nvPr/>
            </p:nvSpPr>
            <p:spPr>
              <a:xfrm>
                <a:off x="8913677" y="2835559"/>
                <a:ext cx="17647" cy="56964"/>
              </a:xfrm>
              <a:custGeom>
                <a:avLst/>
                <a:gdLst>
                  <a:gd name="connsiteX0" fmla="*/ 0 w 17647"/>
                  <a:gd name="connsiteY0" fmla="*/ 0 h 56964"/>
                  <a:gd name="connsiteX1" fmla="*/ 0 w 17647"/>
                  <a:gd name="connsiteY1" fmla="*/ 56964 h 56964"/>
                </a:gdLst>
                <a:ahLst/>
                <a:cxnLst>
                  <a:cxn ang="0">
                    <a:pos x="connsiteX0" y="connsiteY0"/>
                  </a:cxn>
                  <a:cxn ang="0">
                    <a:pos x="connsiteX1" y="connsiteY1"/>
                  </a:cxn>
                </a:cxnLst>
                <a:rect l="l" t="t" r="r" b="b"/>
                <a:pathLst>
                  <a:path w="17647" h="56964">
                    <a:moveTo>
                      <a:pt x="0" y="0"/>
                    </a:moveTo>
                    <a:lnTo>
                      <a:pt x="0" y="56964"/>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81" name="Freeform 480">
                <a:extLst>
                  <a:ext uri="{FF2B5EF4-FFF2-40B4-BE49-F238E27FC236}">
                    <a16:creationId xmlns:a16="http://schemas.microsoft.com/office/drawing/2014/main" id="{93B62EB6-377A-600B-F606-AC59A5542C45}"/>
                  </a:ext>
                </a:extLst>
              </p:cNvPr>
              <p:cNvSpPr/>
              <p:nvPr/>
            </p:nvSpPr>
            <p:spPr>
              <a:xfrm>
                <a:off x="8919553" y="2864041"/>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82" name="Freeform 481">
                <a:extLst>
                  <a:ext uri="{FF2B5EF4-FFF2-40B4-BE49-F238E27FC236}">
                    <a16:creationId xmlns:a16="http://schemas.microsoft.com/office/drawing/2014/main" id="{A9FD6539-B788-3D9F-5038-3BF9FE9C7EBA}"/>
                  </a:ext>
                </a:extLst>
              </p:cNvPr>
              <p:cNvSpPr/>
              <p:nvPr/>
            </p:nvSpPr>
            <p:spPr>
              <a:xfrm>
                <a:off x="8948953" y="2835559"/>
                <a:ext cx="17647" cy="56964"/>
              </a:xfrm>
              <a:custGeom>
                <a:avLst/>
                <a:gdLst>
                  <a:gd name="connsiteX0" fmla="*/ 0 w 17647"/>
                  <a:gd name="connsiteY0" fmla="*/ 0 h 56964"/>
                  <a:gd name="connsiteX1" fmla="*/ 0 w 17647"/>
                  <a:gd name="connsiteY1" fmla="*/ 56964 h 56964"/>
                </a:gdLst>
                <a:ahLst/>
                <a:cxnLst>
                  <a:cxn ang="0">
                    <a:pos x="connsiteX0" y="connsiteY0"/>
                  </a:cxn>
                  <a:cxn ang="0">
                    <a:pos x="connsiteX1" y="connsiteY1"/>
                  </a:cxn>
                </a:cxnLst>
                <a:rect l="l" t="t" r="r" b="b"/>
                <a:pathLst>
                  <a:path w="17647" h="56964">
                    <a:moveTo>
                      <a:pt x="0" y="0"/>
                    </a:moveTo>
                    <a:lnTo>
                      <a:pt x="0" y="56964"/>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83" name="Freeform 482">
                <a:extLst>
                  <a:ext uri="{FF2B5EF4-FFF2-40B4-BE49-F238E27FC236}">
                    <a16:creationId xmlns:a16="http://schemas.microsoft.com/office/drawing/2014/main" id="{6764E0FC-DCF5-491E-9476-BFEC2AC46680}"/>
                  </a:ext>
                </a:extLst>
              </p:cNvPr>
              <p:cNvSpPr/>
              <p:nvPr/>
            </p:nvSpPr>
            <p:spPr>
              <a:xfrm>
                <a:off x="8960706" y="2864041"/>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84" name="Freeform 483">
                <a:extLst>
                  <a:ext uri="{FF2B5EF4-FFF2-40B4-BE49-F238E27FC236}">
                    <a16:creationId xmlns:a16="http://schemas.microsoft.com/office/drawing/2014/main" id="{EEA382E6-E002-D824-B921-143425C8FBC5}"/>
                  </a:ext>
                </a:extLst>
              </p:cNvPr>
              <p:cNvSpPr/>
              <p:nvPr/>
            </p:nvSpPr>
            <p:spPr>
              <a:xfrm>
                <a:off x="8990106" y="2835559"/>
                <a:ext cx="17647" cy="56964"/>
              </a:xfrm>
              <a:custGeom>
                <a:avLst/>
                <a:gdLst>
                  <a:gd name="connsiteX0" fmla="*/ 0 w 17647"/>
                  <a:gd name="connsiteY0" fmla="*/ 0 h 56964"/>
                  <a:gd name="connsiteX1" fmla="*/ 0 w 17647"/>
                  <a:gd name="connsiteY1" fmla="*/ 56964 h 56964"/>
                </a:gdLst>
                <a:ahLst/>
                <a:cxnLst>
                  <a:cxn ang="0">
                    <a:pos x="connsiteX0" y="connsiteY0"/>
                  </a:cxn>
                  <a:cxn ang="0">
                    <a:pos x="connsiteX1" y="connsiteY1"/>
                  </a:cxn>
                </a:cxnLst>
                <a:rect l="l" t="t" r="r" b="b"/>
                <a:pathLst>
                  <a:path w="17647" h="56964">
                    <a:moveTo>
                      <a:pt x="0" y="0"/>
                    </a:moveTo>
                    <a:lnTo>
                      <a:pt x="0" y="56964"/>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85" name="Freeform 484">
                <a:extLst>
                  <a:ext uri="{FF2B5EF4-FFF2-40B4-BE49-F238E27FC236}">
                    <a16:creationId xmlns:a16="http://schemas.microsoft.com/office/drawing/2014/main" id="{4D313F08-9508-6B3C-69CF-510585BE0D59}"/>
                  </a:ext>
                </a:extLst>
              </p:cNvPr>
              <p:cNvSpPr/>
              <p:nvPr/>
            </p:nvSpPr>
            <p:spPr>
              <a:xfrm>
                <a:off x="9001982" y="2864041"/>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86" name="Freeform 485">
                <a:extLst>
                  <a:ext uri="{FF2B5EF4-FFF2-40B4-BE49-F238E27FC236}">
                    <a16:creationId xmlns:a16="http://schemas.microsoft.com/office/drawing/2014/main" id="{A6E68031-B16A-8489-8F4B-433DD057C0B2}"/>
                  </a:ext>
                </a:extLst>
              </p:cNvPr>
              <p:cNvSpPr/>
              <p:nvPr/>
            </p:nvSpPr>
            <p:spPr>
              <a:xfrm>
                <a:off x="9031382" y="2835559"/>
                <a:ext cx="17647" cy="56964"/>
              </a:xfrm>
              <a:custGeom>
                <a:avLst/>
                <a:gdLst>
                  <a:gd name="connsiteX0" fmla="*/ 0 w 17647"/>
                  <a:gd name="connsiteY0" fmla="*/ 0 h 56964"/>
                  <a:gd name="connsiteX1" fmla="*/ 0 w 17647"/>
                  <a:gd name="connsiteY1" fmla="*/ 56964 h 56964"/>
                </a:gdLst>
                <a:ahLst/>
                <a:cxnLst>
                  <a:cxn ang="0">
                    <a:pos x="connsiteX0" y="connsiteY0"/>
                  </a:cxn>
                  <a:cxn ang="0">
                    <a:pos x="connsiteX1" y="connsiteY1"/>
                  </a:cxn>
                </a:cxnLst>
                <a:rect l="l" t="t" r="r" b="b"/>
                <a:pathLst>
                  <a:path w="17647" h="56964">
                    <a:moveTo>
                      <a:pt x="0" y="0"/>
                    </a:moveTo>
                    <a:lnTo>
                      <a:pt x="0" y="56964"/>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87" name="Freeform 486">
                <a:extLst>
                  <a:ext uri="{FF2B5EF4-FFF2-40B4-BE49-F238E27FC236}">
                    <a16:creationId xmlns:a16="http://schemas.microsoft.com/office/drawing/2014/main" id="{D3276EE2-7457-4184-AC34-3E10F1AC9185}"/>
                  </a:ext>
                </a:extLst>
              </p:cNvPr>
              <p:cNvSpPr/>
              <p:nvPr/>
            </p:nvSpPr>
            <p:spPr>
              <a:xfrm>
                <a:off x="9007876" y="2864041"/>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88" name="Freeform 487">
                <a:extLst>
                  <a:ext uri="{FF2B5EF4-FFF2-40B4-BE49-F238E27FC236}">
                    <a16:creationId xmlns:a16="http://schemas.microsoft.com/office/drawing/2014/main" id="{A93B65D2-19F4-70B2-F66E-17A166F1F72F}"/>
                  </a:ext>
                </a:extLst>
              </p:cNvPr>
              <p:cNvSpPr/>
              <p:nvPr/>
            </p:nvSpPr>
            <p:spPr>
              <a:xfrm>
                <a:off x="9037259" y="2835559"/>
                <a:ext cx="17647" cy="56964"/>
              </a:xfrm>
              <a:custGeom>
                <a:avLst/>
                <a:gdLst>
                  <a:gd name="connsiteX0" fmla="*/ 0 w 17647"/>
                  <a:gd name="connsiteY0" fmla="*/ 0 h 56964"/>
                  <a:gd name="connsiteX1" fmla="*/ 0 w 17647"/>
                  <a:gd name="connsiteY1" fmla="*/ 56964 h 56964"/>
                </a:gdLst>
                <a:ahLst/>
                <a:cxnLst>
                  <a:cxn ang="0">
                    <a:pos x="connsiteX0" y="connsiteY0"/>
                  </a:cxn>
                  <a:cxn ang="0">
                    <a:pos x="connsiteX1" y="connsiteY1"/>
                  </a:cxn>
                </a:cxnLst>
                <a:rect l="l" t="t" r="r" b="b"/>
                <a:pathLst>
                  <a:path w="17647" h="56964">
                    <a:moveTo>
                      <a:pt x="0" y="0"/>
                    </a:moveTo>
                    <a:lnTo>
                      <a:pt x="0" y="56964"/>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89" name="Freeform 488">
                <a:extLst>
                  <a:ext uri="{FF2B5EF4-FFF2-40B4-BE49-F238E27FC236}">
                    <a16:creationId xmlns:a16="http://schemas.microsoft.com/office/drawing/2014/main" id="{B8AB89E5-66D6-C652-2765-DB16B6153874}"/>
                  </a:ext>
                </a:extLst>
              </p:cNvPr>
              <p:cNvSpPr/>
              <p:nvPr/>
            </p:nvSpPr>
            <p:spPr>
              <a:xfrm>
                <a:off x="9019629" y="2864041"/>
                <a:ext cx="58782" cy="17647"/>
              </a:xfrm>
              <a:custGeom>
                <a:avLst/>
                <a:gdLst>
                  <a:gd name="connsiteX0" fmla="*/ 0 w 58782"/>
                  <a:gd name="connsiteY0" fmla="*/ 0 h 17647"/>
                  <a:gd name="connsiteX1" fmla="*/ 58783 w 58782"/>
                  <a:gd name="connsiteY1" fmla="*/ 0 h 17647"/>
                </a:gdLst>
                <a:ahLst/>
                <a:cxnLst>
                  <a:cxn ang="0">
                    <a:pos x="connsiteX0" y="connsiteY0"/>
                  </a:cxn>
                  <a:cxn ang="0">
                    <a:pos x="connsiteX1" y="connsiteY1"/>
                  </a:cxn>
                </a:cxnLst>
                <a:rect l="l" t="t" r="r" b="b"/>
                <a:pathLst>
                  <a:path w="58782" h="17647">
                    <a:moveTo>
                      <a:pt x="0" y="0"/>
                    </a:moveTo>
                    <a:lnTo>
                      <a:pt x="58783"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90" name="Freeform 489">
                <a:extLst>
                  <a:ext uri="{FF2B5EF4-FFF2-40B4-BE49-F238E27FC236}">
                    <a16:creationId xmlns:a16="http://schemas.microsoft.com/office/drawing/2014/main" id="{FB445312-A3C4-2582-DC7D-2C3E79D07EEF}"/>
                  </a:ext>
                </a:extLst>
              </p:cNvPr>
              <p:cNvSpPr/>
              <p:nvPr/>
            </p:nvSpPr>
            <p:spPr>
              <a:xfrm>
                <a:off x="9049029" y="2835559"/>
                <a:ext cx="17647" cy="56964"/>
              </a:xfrm>
              <a:custGeom>
                <a:avLst/>
                <a:gdLst>
                  <a:gd name="connsiteX0" fmla="*/ 0 w 17647"/>
                  <a:gd name="connsiteY0" fmla="*/ 0 h 56964"/>
                  <a:gd name="connsiteX1" fmla="*/ 0 w 17647"/>
                  <a:gd name="connsiteY1" fmla="*/ 56964 h 56964"/>
                </a:gdLst>
                <a:ahLst/>
                <a:cxnLst>
                  <a:cxn ang="0">
                    <a:pos x="connsiteX0" y="connsiteY0"/>
                  </a:cxn>
                  <a:cxn ang="0">
                    <a:pos x="connsiteX1" y="connsiteY1"/>
                  </a:cxn>
                </a:cxnLst>
                <a:rect l="l" t="t" r="r" b="b"/>
                <a:pathLst>
                  <a:path w="17647" h="56964">
                    <a:moveTo>
                      <a:pt x="0" y="0"/>
                    </a:moveTo>
                    <a:lnTo>
                      <a:pt x="0" y="56964"/>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91" name="Freeform 490">
                <a:extLst>
                  <a:ext uri="{FF2B5EF4-FFF2-40B4-BE49-F238E27FC236}">
                    <a16:creationId xmlns:a16="http://schemas.microsoft.com/office/drawing/2014/main" id="{07D9A15B-2A29-0032-04B7-1BF77A41C192}"/>
                  </a:ext>
                </a:extLst>
              </p:cNvPr>
              <p:cNvSpPr/>
              <p:nvPr/>
            </p:nvSpPr>
            <p:spPr>
              <a:xfrm>
                <a:off x="9043135" y="2864041"/>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92" name="Freeform 491">
                <a:extLst>
                  <a:ext uri="{FF2B5EF4-FFF2-40B4-BE49-F238E27FC236}">
                    <a16:creationId xmlns:a16="http://schemas.microsoft.com/office/drawing/2014/main" id="{C6802DE8-2268-23D3-3753-EC9BB4E95247}"/>
                  </a:ext>
                </a:extLst>
              </p:cNvPr>
              <p:cNvSpPr/>
              <p:nvPr/>
            </p:nvSpPr>
            <p:spPr>
              <a:xfrm>
                <a:off x="9072535" y="2835559"/>
                <a:ext cx="17647" cy="56964"/>
              </a:xfrm>
              <a:custGeom>
                <a:avLst/>
                <a:gdLst>
                  <a:gd name="connsiteX0" fmla="*/ 0 w 17647"/>
                  <a:gd name="connsiteY0" fmla="*/ 0 h 56964"/>
                  <a:gd name="connsiteX1" fmla="*/ 0 w 17647"/>
                  <a:gd name="connsiteY1" fmla="*/ 56964 h 56964"/>
                </a:gdLst>
                <a:ahLst/>
                <a:cxnLst>
                  <a:cxn ang="0">
                    <a:pos x="connsiteX0" y="connsiteY0"/>
                  </a:cxn>
                  <a:cxn ang="0">
                    <a:pos x="connsiteX1" y="connsiteY1"/>
                  </a:cxn>
                </a:cxnLst>
                <a:rect l="l" t="t" r="r" b="b"/>
                <a:pathLst>
                  <a:path w="17647" h="56964">
                    <a:moveTo>
                      <a:pt x="0" y="0"/>
                    </a:moveTo>
                    <a:lnTo>
                      <a:pt x="0" y="56964"/>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93" name="Freeform 492">
                <a:extLst>
                  <a:ext uri="{FF2B5EF4-FFF2-40B4-BE49-F238E27FC236}">
                    <a16:creationId xmlns:a16="http://schemas.microsoft.com/office/drawing/2014/main" id="{4951944D-CFBB-24CB-CBF2-15A5CF01EEBA}"/>
                  </a:ext>
                </a:extLst>
              </p:cNvPr>
              <p:cNvSpPr/>
              <p:nvPr/>
            </p:nvSpPr>
            <p:spPr>
              <a:xfrm>
                <a:off x="9043135" y="2864041"/>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94" name="Freeform 493">
                <a:extLst>
                  <a:ext uri="{FF2B5EF4-FFF2-40B4-BE49-F238E27FC236}">
                    <a16:creationId xmlns:a16="http://schemas.microsoft.com/office/drawing/2014/main" id="{2CFB1A56-4FC3-995C-943B-FA78D7B85805}"/>
                  </a:ext>
                </a:extLst>
              </p:cNvPr>
              <p:cNvSpPr/>
              <p:nvPr/>
            </p:nvSpPr>
            <p:spPr>
              <a:xfrm>
                <a:off x="9072535" y="2835559"/>
                <a:ext cx="17647" cy="56964"/>
              </a:xfrm>
              <a:custGeom>
                <a:avLst/>
                <a:gdLst>
                  <a:gd name="connsiteX0" fmla="*/ 0 w 17647"/>
                  <a:gd name="connsiteY0" fmla="*/ 0 h 56964"/>
                  <a:gd name="connsiteX1" fmla="*/ 0 w 17647"/>
                  <a:gd name="connsiteY1" fmla="*/ 56964 h 56964"/>
                </a:gdLst>
                <a:ahLst/>
                <a:cxnLst>
                  <a:cxn ang="0">
                    <a:pos x="connsiteX0" y="connsiteY0"/>
                  </a:cxn>
                  <a:cxn ang="0">
                    <a:pos x="connsiteX1" y="connsiteY1"/>
                  </a:cxn>
                </a:cxnLst>
                <a:rect l="l" t="t" r="r" b="b"/>
                <a:pathLst>
                  <a:path w="17647" h="56964">
                    <a:moveTo>
                      <a:pt x="0" y="0"/>
                    </a:moveTo>
                    <a:lnTo>
                      <a:pt x="0" y="56964"/>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95" name="Freeform 494">
                <a:extLst>
                  <a:ext uri="{FF2B5EF4-FFF2-40B4-BE49-F238E27FC236}">
                    <a16:creationId xmlns:a16="http://schemas.microsoft.com/office/drawing/2014/main" id="{5F916D32-C2A9-5307-FB62-5DEBB5F89544}"/>
                  </a:ext>
                </a:extLst>
              </p:cNvPr>
              <p:cNvSpPr/>
              <p:nvPr/>
            </p:nvSpPr>
            <p:spPr>
              <a:xfrm>
                <a:off x="9084288" y="2864041"/>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96" name="Freeform 495">
                <a:extLst>
                  <a:ext uri="{FF2B5EF4-FFF2-40B4-BE49-F238E27FC236}">
                    <a16:creationId xmlns:a16="http://schemas.microsoft.com/office/drawing/2014/main" id="{EE55AD27-1196-326A-A5D9-539335957D4B}"/>
                  </a:ext>
                </a:extLst>
              </p:cNvPr>
              <p:cNvSpPr/>
              <p:nvPr/>
            </p:nvSpPr>
            <p:spPr>
              <a:xfrm>
                <a:off x="9113688" y="2835559"/>
                <a:ext cx="17647" cy="56964"/>
              </a:xfrm>
              <a:custGeom>
                <a:avLst/>
                <a:gdLst>
                  <a:gd name="connsiteX0" fmla="*/ 0 w 17647"/>
                  <a:gd name="connsiteY0" fmla="*/ 0 h 56964"/>
                  <a:gd name="connsiteX1" fmla="*/ 0 w 17647"/>
                  <a:gd name="connsiteY1" fmla="*/ 56964 h 56964"/>
                </a:gdLst>
                <a:ahLst/>
                <a:cxnLst>
                  <a:cxn ang="0">
                    <a:pos x="connsiteX0" y="connsiteY0"/>
                  </a:cxn>
                  <a:cxn ang="0">
                    <a:pos x="connsiteX1" y="connsiteY1"/>
                  </a:cxn>
                </a:cxnLst>
                <a:rect l="l" t="t" r="r" b="b"/>
                <a:pathLst>
                  <a:path w="17647" h="56964">
                    <a:moveTo>
                      <a:pt x="0" y="0"/>
                    </a:moveTo>
                    <a:lnTo>
                      <a:pt x="0" y="56964"/>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97" name="Freeform 496">
                <a:extLst>
                  <a:ext uri="{FF2B5EF4-FFF2-40B4-BE49-F238E27FC236}">
                    <a16:creationId xmlns:a16="http://schemas.microsoft.com/office/drawing/2014/main" id="{40727A68-D67F-EE39-2CC6-1FE2BCEBE10D}"/>
                  </a:ext>
                </a:extLst>
              </p:cNvPr>
              <p:cNvSpPr/>
              <p:nvPr/>
            </p:nvSpPr>
            <p:spPr>
              <a:xfrm>
                <a:off x="9178488" y="2864041"/>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98" name="Freeform 497">
                <a:extLst>
                  <a:ext uri="{FF2B5EF4-FFF2-40B4-BE49-F238E27FC236}">
                    <a16:creationId xmlns:a16="http://schemas.microsoft.com/office/drawing/2014/main" id="{C4707D27-2C56-530B-8AAA-F5F8A0AF9BFA}"/>
                  </a:ext>
                </a:extLst>
              </p:cNvPr>
              <p:cNvSpPr/>
              <p:nvPr/>
            </p:nvSpPr>
            <p:spPr>
              <a:xfrm>
                <a:off x="9207888" y="2835559"/>
                <a:ext cx="17647" cy="56964"/>
              </a:xfrm>
              <a:custGeom>
                <a:avLst/>
                <a:gdLst>
                  <a:gd name="connsiteX0" fmla="*/ 0 w 17647"/>
                  <a:gd name="connsiteY0" fmla="*/ 0 h 56964"/>
                  <a:gd name="connsiteX1" fmla="*/ 0 w 17647"/>
                  <a:gd name="connsiteY1" fmla="*/ 56964 h 56964"/>
                </a:gdLst>
                <a:ahLst/>
                <a:cxnLst>
                  <a:cxn ang="0">
                    <a:pos x="connsiteX0" y="connsiteY0"/>
                  </a:cxn>
                  <a:cxn ang="0">
                    <a:pos x="connsiteX1" y="connsiteY1"/>
                  </a:cxn>
                </a:cxnLst>
                <a:rect l="l" t="t" r="r" b="b"/>
                <a:pathLst>
                  <a:path w="17647" h="56964">
                    <a:moveTo>
                      <a:pt x="0" y="0"/>
                    </a:moveTo>
                    <a:lnTo>
                      <a:pt x="0" y="56964"/>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499" name="Freeform 498">
                <a:extLst>
                  <a:ext uri="{FF2B5EF4-FFF2-40B4-BE49-F238E27FC236}">
                    <a16:creationId xmlns:a16="http://schemas.microsoft.com/office/drawing/2014/main" id="{D7A426D5-B7BB-AB32-D9D0-244AE0993F71}"/>
                  </a:ext>
                </a:extLst>
              </p:cNvPr>
              <p:cNvSpPr/>
              <p:nvPr/>
            </p:nvSpPr>
            <p:spPr>
              <a:xfrm>
                <a:off x="9190241" y="2864041"/>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00" name="Freeform 499">
                <a:extLst>
                  <a:ext uri="{FF2B5EF4-FFF2-40B4-BE49-F238E27FC236}">
                    <a16:creationId xmlns:a16="http://schemas.microsoft.com/office/drawing/2014/main" id="{D1C5CB81-D654-706B-4410-7C2E3E5D4D4B}"/>
                  </a:ext>
                </a:extLst>
              </p:cNvPr>
              <p:cNvSpPr/>
              <p:nvPr/>
            </p:nvSpPr>
            <p:spPr>
              <a:xfrm>
                <a:off x="9219641" y="2835559"/>
                <a:ext cx="17647" cy="56964"/>
              </a:xfrm>
              <a:custGeom>
                <a:avLst/>
                <a:gdLst>
                  <a:gd name="connsiteX0" fmla="*/ 0 w 17647"/>
                  <a:gd name="connsiteY0" fmla="*/ 0 h 56964"/>
                  <a:gd name="connsiteX1" fmla="*/ 0 w 17647"/>
                  <a:gd name="connsiteY1" fmla="*/ 56964 h 56964"/>
                </a:gdLst>
                <a:ahLst/>
                <a:cxnLst>
                  <a:cxn ang="0">
                    <a:pos x="connsiteX0" y="connsiteY0"/>
                  </a:cxn>
                  <a:cxn ang="0">
                    <a:pos x="connsiteX1" y="connsiteY1"/>
                  </a:cxn>
                </a:cxnLst>
                <a:rect l="l" t="t" r="r" b="b"/>
                <a:pathLst>
                  <a:path w="17647" h="56964">
                    <a:moveTo>
                      <a:pt x="0" y="0"/>
                    </a:moveTo>
                    <a:lnTo>
                      <a:pt x="0" y="56964"/>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01" name="Freeform 500">
                <a:extLst>
                  <a:ext uri="{FF2B5EF4-FFF2-40B4-BE49-F238E27FC236}">
                    <a16:creationId xmlns:a16="http://schemas.microsoft.com/office/drawing/2014/main" id="{AA7548CA-3BC4-B8E3-0E94-ED2F5BC665B6}"/>
                  </a:ext>
                </a:extLst>
              </p:cNvPr>
              <p:cNvSpPr/>
              <p:nvPr/>
            </p:nvSpPr>
            <p:spPr>
              <a:xfrm>
                <a:off x="9208011" y="2864041"/>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02" name="Freeform 501">
                <a:extLst>
                  <a:ext uri="{FF2B5EF4-FFF2-40B4-BE49-F238E27FC236}">
                    <a16:creationId xmlns:a16="http://schemas.microsoft.com/office/drawing/2014/main" id="{D910F1FE-5B02-A98D-035D-4094497C43EA}"/>
                  </a:ext>
                </a:extLst>
              </p:cNvPr>
              <p:cNvSpPr/>
              <p:nvPr/>
            </p:nvSpPr>
            <p:spPr>
              <a:xfrm>
                <a:off x="9237411" y="2835559"/>
                <a:ext cx="17647" cy="56964"/>
              </a:xfrm>
              <a:custGeom>
                <a:avLst/>
                <a:gdLst>
                  <a:gd name="connsiteX0" fmla="*/ 0 w 17647"/>
                  <a:gd name="connsiteY0" fmla="*/ 0 h 56964"/>
                  <a:gd name="connsiteX1" fmla="*/ 0 w 17647"/>
                  <a:gd name="connsiteY1" fmla="*/ 56964 h 56964"/>
                </a:gdLst>
                <a:ahLst/>
                <a:cxnLst>
                  <a:cxn ang="0">
                    <a:pos x="connsiteX0" y="connsiteY0"/>
                  </a:cxn>
                  <a:cxn ang="0">
                    <a:pos x="connsiteX1" y="connsiteY1"/>
                  </a:cxn>
                </a:cxnLst>
                <a:rect l="l" t="t" r="r" b="b"/>
                <a:pathLst>
                  <a:path w="17647" h="56964">
                    <a:moveTo>
                      <a:pt x="0" y="0"/>
                    </a:moveTo>
                    <a:lnTo>
                      <a:pt x="0" y="56964"/>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03" name="Freeform 502">
                <a:extLst>
                  <a:ext uri="{FF2B5EF4-FFF2-40B4-BE49-F238E27FC236}">
                    <a16:creationId xmlns:a16="http://schemas.microsoft.com/office/drawing/2014/main" id="{2487E706-AD13-D8A7-CB44-F5A79A9B47CF}"/>
                  </a:ext>
                </a:extLst>
              </p:cNvPr>
              <p:cNvSpPr/>
              <p:nvPr/>
            </p:nvSpPr>
            <p:spPr>
              <a:xfrm>
                <a:off x="9237411" y="2864041"/>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04" name="Freeform 503">
                <a:extLst>
                  <a:ext uri="{FF2B5EF4-FFF2-40B4-BE49-F238E27FC236}">
                    <a16:creationId xmlns:a16="http://schemas.microsoft.com/office/drawing/2014/main" id="{CD2DBA38-7521-2271-4100-D006D7E3C6F2}"/>
                  </a:ext>
                </a:extLst>
              </p:cNvPr>
              <p:cNvSpPr/>
              <p:nvPr/>
            </p:nvSpPr>
            <p:spPr>
              <a:xfrm>
                <a:off x="9266811" y="2835559"/>
                <a:ext cx="17647" cy="56964"/>
              </a:xfrm>
              <a:custGeom>
                <a:avLst/>
                <a:gdLst>
                  <a:gd name="connsiteX0" fmla="*/ 0 w 17647"/>
                  <a:gd name="connsiteY0" fmla="*/ 0 h 56964"/>
                  <a:gd name="connsiteX1" fmla="*/ 0 w 17647"/>
                  <a:gd name="connsiteY1" fmla="*/ 56964 h 56964"/>
                </a:gdLst>
                <a:ahLst/>
                <a:cxnLst>
                  <a:cxn ang="0">
                    <a:pos x="connsiteX0" y="connsiteY0"/>
                  </a:cxn>
                  <a:cxn ang="0">
                    <a:pos x="connsiteX1" y="connsiteY1"/>
                  </a:cxn>
                </a:cxnLst>
                <a:rect l="l" t="t" r="r" b="b"/>
                <a:pathLst>
                  <a:path w="17647" h="56964">
                    <a:moveTo>
                      <a:pt x="0" y="0"/>
                    </a:moveTo>
                    <a:lnTo>
                      <a:pt x="0" y="56964"/>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05" name="Freeform 504">
                <a:extLst>
                  <a:ext uri="{FF2B5EF4-FFF2-40B4-BE49-F238E27FC236}">
                    <a16:creationId xmlns:a16="http://schemas.microsoft.com/office/drawing/2014/main" id="{1544198D-11A0-FCB1-B5E1-B43D5A3B9CB2}"/>
                  </a:ext>
                </a:extLst>
              </p:cNvPr>
              <p:cNvSpPr/>
              <p:nvPr/>
            </p:nvSpPr>
            <p:spPr>
              <a:xfrm>
                <a:off x="9243288" y="2864041"/>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06" name="Freeform 505">
                <a:extLst>
                  <a:ext uri="{FF2B5EF4-FFF2-40B4-BE49-F238E27FC236}">
                    <a16:creationId xmlns:a16="http://schemas.microsoft.com/office/drawing/2014/main" id="{4D5E5710-C15A-FBCF-48BC-DF4F4C16E85E}"/>
                  </a:ext>
                </a:extLst>
              </p:cNvPr>
              <p:cNvSpPr/>
              <p:nvPr/>
            </p:nvSpPr>
            <p:spPr>
              <a:xfrm>
                <a:off x="9272688" y="2835559"/>
                <a:ext cx="17647" cy="56964"/>
              </a:xfrm>
              <a:custGeom>
                <a:avLst/>
                <a:gdLst>
                  <a:gd name="connsiteX0" fmla="*/ 0 w 17647"/>
                  <a:gd name="connsiteY0" fmla="*/ 0 h 56964"/>
                  <a:gd name="connsiteX1" fmla="*/ 0 w 17647"/>
                  <a:gd name="connsiteY1" fmla="*/ 56964 h 56964"/>
                </a:gdLst>
                <a:ahLst/>
                <a:cxnLst>
                  <a:cxn ang="0">
                    <a:pos x="connsiteX0" y="connsiteY0"/>
                  </a:cxn>
                  <a:cxn ang="0">
                    <a:pos x="connsiteX1" y="connsiteY1"/>
                  </a:cxn>
                </a:cxnLst>
                <a:rect l="l" t="t" r="r" b="b"/>
                <a:pathLst>
                  <a:path w="17647" h="56964">
                    <a:moveTo>
                      <a:pt x="0" y="0"/>
                    </a:moveTo>
                    <a:lnTo>
                      <a:pt x="0" y="56964"/>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07" name="Freeform 506">
                <a:extLst>
                  <a:ext uri="{FF2B5EF4-FFF2-40B4-BE49-F238E27FC236}">
                    <a16:creationId xmlns:a16="http://schemas.microsoft.com/office/drawing/2014/main" id="{E38C2CEC-7AE3-9B6D-0414-C664AA3FA835}"/>
                  </a:ext>
                </a:extLst>
              </p:cNvPr>
              <p:cNvSpPr/>
              <p:nvPr/>
            </p:nvSpPr>
            <p:spPr>
              <a:xfrm>
                <a:off x="9249164" y="2864041"/>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08" name="Freeform 507">
                <a:extLst>
                  <a:ext uri="{FF2B5EF4-FFF2-40B4-BE49-F238E27FC236}">
                    <a16:creationId xmlns:a16="http://schemas.microsoft.com/office/drawing/2014/main" id="{F8D26796-771B-E398-A488-FCD3ECD7E878}"/>
                  </a:ext>
                </a:extLst>
              </p:cNvPr>
              <p:cNvSpPr/>
              <p:nvPr/>
            </p:nvSpPr>
            <p:spPr>
              <a:xfrm>
                <a:off x="9278564" y="2835559"/>
                <a:ext cx="17647" cy="56964"/>
              </a:xfrm>
              <a:custGeom>
                <a:avLst/>
                <a:gdLst>
                  <a:gd name="connsiteX0" fmla="*/ 0 w 17647"/>
                  <a:gd name="connsiteY0" fmla="*/ 0 h 56964"/>
                  <a:gd name="connsiteX1" fmla="*/ 0 w 17647"/>
                  <a:gd name="connsiteY1" fmla="*/ 56964 h 56964"/>
                </a:gdLst>
                <a:ahLst/>
                <a:cxnLst>
                  <a:cxn ang="0">
                    <a:pos x="connsiteX0" y="connsiteY0"/>
                  </a:cxn>
                  <a:cxn ang="0">
                    <a:pos x="connsiteX1" y="connsiteY1"/>
                  </a:cxn>
                </a:cxnLst>
                <a:rect l="l" t="t" r="r" b="b"/>
                <a:pathLst>
                  <a:path w="17647" h="56964">
                    <a:moveTo>
                      <a:pt x="0" y="0"/>
                    </a:moveTo>
                    <a:lnTo>
                      <a:pt x="0" y="56964"/>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09" name="Freeform 508">
                <a:extLst>
                  <a:ext uri="{FF2B5EF4-FFF2-40B4-BE49-F238E27FC236}">
                    <a16:creationId xmlns:a16="http://schemas.microsoft.com/office/drawing/2014/main" id="{1CE11B70-688D-428A-D0A2-4AD034E814E5}"/>
                  </a:ext>
                </a:extLst>
              </p:cNvPr>
              <p:cNvSpPr/>
              <p:nvPr/>
            </p:nvSpPr>
            <p:spPr>
              <a:xfrm>
                <a:off x="9284441" y="2864041"/>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10" name="Freeform 509">
                <a:extLst>
                  <a:ext uri="{FF2B5EF4-FFF2-40B4-BE49-F238E27FC236}">
                    <a16:creationId xmlns:a16="http://schemas.microsoft.com/office/drawing/2014/main" id="{20CFC104-04CC-93AF-11E4-DFED797EB570}"/>
                  </a:ext>
                </a:extLst>
              </p:cNvPr>
              <p:cNvSpPr/>
              <p:nvPr/>
            </p:nvSpPr>
            <p:spPr>
              <a:xfrm>
                <a:off x="9313841" y="2835559"/>
                <a:ext cx="17647" cy="56964"/>
              </a:xfrm>
              <a:custGeom>
                <a:avLst/>
                <a:gdLst>
                  <a:gd name="connsiteX0" fmla="*/ 0 w 17647"/>
                  <a:gd name="connsiteY0" fmla="*/ 0 h 56964"/>
                  <a:gd name="connsiteX1" fmla="*/ 0 w 17647"/>
                  <a:gd name="connsiteY1" fmla="*/ 56964 h 56964"/>
                </a:gdLst>
                <a:ahLst/>
                <a:cxnLst>
                  <a:cxn ang="0">
                    <a:pos x="connsiteX0" y="connsiteY0"/>
                  </a:cxn>
                  <a:cxn ang="0">
                    <a:pos x="connsiteX1" y="connsiteY1"/>
                  </a:cxn>
                </a:cxnLst>
                <a:rect l="l" t="t" r="r" b="b"/>
                <a:pathLst>
                  <a:path w="17647" h="56964">
                    <a:moveTo>
                      <a:pt x="0" y="0"/>
                    </a:moveTo>
                    <a:lnTo>
                      <a:pt x="0" y="56964"/>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11" name="Freeform 510">
                <a:extLst>
                  <a:ext uri="{FF2B5EF4-FFF2-40B4-BE49-F238E27FC236}">
                    <a16:creationId xmlns:a16="http://schemas.microsoft.com/office/drawing/2014/main" id="{369601CD-52E0-A6FA-7D36-44DBDC78A0AA}"/>
                  </a:ext>
                </a:extLst>
              </p:cNvPr>
              <p:cNvSpPr/>
              <p:nvPr/>
            </p:nvSpPr>
            <p:spPr>
              <a:xfrm>
                <a:off x="9290317" y="2864041"/>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12" name="Freeform 511">
                <a:extLst>
                  <a:ext uri="{FF2B5EF4-FFF2-40B4-BE49-F238E27FC236}">
                    <a16:creationId xmlns:a16="http://schemas.microsoft.com/office/drawing/2014/main" id="{01F45404-4893-3F4F-464C-571E5909EB77}"/>
                  </a:ext>
                </a:extLst>
              </p:cNvPr>
              <p:cNvSpPr/>
              <p:nvPr/>
            </p:nvSpPr>
            <p:spPr>
              <a:xfrm>
                <a:off x="9319717" y="2835559"/>
                <a:ext cx="17647" cy="56964"/>
              </a:xfrm>
              <a:custGeom>
                <a:avLst/>
                <a:gdLst>
                  <a:gd name="connsiteX0" fmla="*/ 0 w 17647"/>
                  <a:gd name="connsiteY0" fmla="*/ 0 h 56964"/>
                  <a:gd name="connsiteX1" fmla="*/ 0 w 17647"/>
                  <a:gd name="connsiteY1" fmla="*/ 56964 h 56964"/>
                </a:gdLst>
                <a:ahLst/>
                <a:cxnLst>
                  <a:cxn ang="0">
                    <a:pos x="connsiteX0" y="connsiteY0"/>
                  </a:cxn>
                  <a:cxn ang="0">
                    <a:pos x="connsiteX1" y="connsiteY1"/>
                  </a:cxn>
                </a:cxnLst>
                <a:rect l="l" t="t" r="r" b="b"/>
                <a:pathLst>
                  <a:path w="17647" h="56964">
                    <a:moveTo>
                      <a:pt x="0" y="0"/>
                    </a:moveTo>
                    <a:lnTo>
                      <a:pt x="0" y="56964"/>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13" name="Freeform 512">
                <a:extLst>
                  <a:ext uri="{FF2B5EF4-FFF2-40B4-BE49-F238E27FC236}">
                    <a16:creationId xmlns:a16="http://schemas.microsoft.com/office/drawing/2014/main" id="{0CC21209-8C8C-DA9C-6422-2DAC1CA17451}"/>
                  </a:ext>
                </a:extLst>
              </p:cNvPr>
              <p:cNvSpPr/>
              <p:nvPr/>
            </p:nvSpPr>
            <p:spPr>
              <a:xfrm>
                <a:off x="9290317" y="2864041"/>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14" name="Freeform 513">
                <a:extLst>
                  <a:ext uri="{FF2B5EF4-FFF2-40B4-BE49-F238E27FC236}">
                    <a16:creationId xmlns:a16="http://schemas.microsoft.com/office/drawing/2014/main" id="{E5202AA0-BA18-A6DC-FCBA-F05AA985A3FB}"/>
                  </a:ext>
                </a:extLst>
              </p:cNvPr>
              <p:cNvSpPr/>
              <p:nvPr/>
            </p:nvSpPr>
            <p:spPr>
              <a:xfrm>
                <a:off x="9319717" y="2835559"/>
                <a:ext cx="17647" cy="56964"/>
              </a:xfrm>
              <a:custGeom>
                <a:avLst/>
                <a:gdLst>
                  <a:gd name="connsiteX0" fmla="*/ 0 w 17647"/>
                  <a:gd name="connsiteY0" fmla="*/ 0 h 56964"/>
                  <a:gd name="connsiteX1" fmla="*/ 0 w 17647"/>
                  <a:gd name="connsiteY1" fmla="*/ 56964 h 56964"/>
                </a:gdLst>
                <a:ahLst/>
                <a:cxnLst>
                  <a:cxn ang="0">
                    <a:pos x="connsiteX0" y="connsiteY0"/>
                  </a:cxn>
                  <a:cxn ang="0">
                    <a:pos x="connsiteX1" y="connsiteY1"/>
                  </a:cxn>
                </a:cxnLst>
                <a:rect l="l" t="t" r="r" b="b"/>
                <a:pathLst>
                  <a:path w="17647" h="56964">
                    <a:moveTo>
                      <a:pt x="0" y="0"/>
                    </a:moveTo>
                    <a:lnTo>
                      <a:pt x="0" y="56964"/>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15" name="Freeform 514">
                <a:extLst>
                  <a:ext uri="{FF2B5EF4-FFF2-40B4-BE49-F238E27FC236}">
                    <a16:creationId xmlns:a16="http://schemas.microsoft.com/office/drawing/2014/main" id="{8BA16F4B-EADA-E9EF-0791-7486BFE98F7F}"/>
                  </a:ext>
                </a:extLst>
              </p:cNvPr>
              <p:cNvSpPr/>
              <p:nvPr/>
            </p:nvSpPr>
            <p:spPr>
              <a:xfrm>
                <a:off x="9396270" y="3039982"/>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16" name="Freeform 515">
                <a:extLst>
                  <a:ext uri="{FF2B5EF4-FFF2-40B4-BE49-F238E27FC236}">
                    <a16:creationId xmlns:a16="http://schemas.microsoft.com/office/drawing/2014/main" id="{DDA7683D-21D5-3D2C-2D26-428D5BB07560}"/>
                  </a:ext>
                </a:extLst>
              </p:cNvPr>
              <p:cNvSpPr/>
              <p:nvPr/>
            </p:nvSpPr>
            <p:spPr>
              <a:xfrm>
                <a:off x="9425670" y="3011500"/>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17" name="Freeform 516">
                <a:extLst>
                  <a:ext uri="{FF2B5EF4-FFF2-40B4-BE49-F238E27FC236}">
                    <a16:creationId xmlns:a16="http://schemas.microsoft.com/office/drawing/2014/main" id="{A1C1BA05-8F8C-E72D-E9B4-FC8878A505F8}"/>
                  </a:ext>
                </a:extLst>
              </p:cNvPr>
              <p:cNvSpPr/>
              <p:nvPr/>
            </p:nvSpPr>
            <p:spPr>
              <a:xfrm>
                <a:off x="9619946" y="3039982"/>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18" name="Freeform 517">
                <a:extLst>
                  <a:ext uri="{FF2B5EF4-FFF2-40B4-BE49-F238E27FC236}">
                    <a16:creationId xmlns:a16="http://schemas.microsoft.com/office/drawing/2014/main" id="{711D97EE-9875-D435-6D70-8E9BEBBAD9D1}"/>
                  </a:ext>
                </a:extLst>
              </p:cNvPr>
              <p:cNvSpPr/>
              <p:nvPr/>
            </p:nvSpPr>
            <p:spPr>
              <a:xfrm>
                <a:off x="9649328" y="3011500"/>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19" name="Freeform 518">
                <a:extLst>
                  <a:ext uri="{FF2B5EF4-FFF2-40B4-BE49-F238E27FC236}">
                    <a16:creationId xmlns:a16="http://schemas.microsoft.com/office/drawing/2014/main" id="{8820F32C-711A-64A5-8FAC-249F706FC336}"/>
                  </a:ext>
                </a:extLst>
              </p:cNvPr>
              <p:cNvSpPr/>
              <p:nvPr/>
            </p:nvSpPr>
            <p:spPr>
              <a:xfrm>
                <a:off x="9643575" y="3039982"/>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20" name="Freeform 519">
                <a:extLst>
                  <a:ext uri="{FF2B5EF4-FFF2-40B4-BE49-F238E27FC236}">
                    <a16:creationId xmlns:a16="http://schemas.microsoft.com/office/drawing/2014/main" id="{5CC39763-7B83-C8CD-7813-6962D4F16645}"/>
                  </a:ext>
                </a:extLst>
              </p:cNvPr>
              <p:cNvSpPr/>
              <p:nvPr/>
            </p:nvSpPr>
            <p:spPr>
              <a:xfrm>
                <a:off x="9672975" y="3011500"/>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21" name="Freeform 520">
                <a:extLst>
                  <a:ext uri="{FF2B5EF4-FFF2-40B4-BE49-F238E27FC236}">
                    <a16:creationId xmlns:a16="http://schemas.microsoft.com/office/drawing/2014/main" id="{A68772ED-1188-5EAA-A149-FDEC2CCC59B1}"/>
                  </a:ext>
                </a:extLst>
              </p:cNvPr>
              <p:cNvSpPr/>
              <p:nvPr/>
            </p:nvSpPr>
            <p:spPr>
              <a:xfrm>
                <a:off x="9784804" y="3039982"/>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22" name="Freeform 521">
                <a:extLst>
                  <a:ext uri="{FF2B5EF4-FFF2-40B4-BE49-F238E27FC236}">
                    <a16:creationId xmlns:a16="http://schemas.microsoft.com/office/drawing/2014/main" id="{AEC82372-6276-3823-9E69-FC71C4D4E6E7}"/>
                  </a:ext>
                </a:extLst>
              </p:cNvPr>
              <p:cNvSpPr/>
              <p:nvPr/>
            </p:nvSpPr>
            <p:spPr>
              <a:xfrm>
                <a:off x="9814204" y="3011500"/>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23" name="Freeform 522">
                <a:extLst>
                  <a:ext uri="{FF2B5EF4-FFF2-40B4-BE49-F238E27FC236}">
                    <a16:creationId xmlns:a16="http://schemas.microsoft.com/office/drawing/2014/main" id="{C9BF9FD7-CCFA-3EE6-769C-AB3C6ADC5928}"/>
                  </a:ext>
                </a:extLst>
              </p:cNvPr>
              <p:cNvSpPr/>
              <p:nvPr/>
            </p:nvSpPr>
            <p:spPr>
              <a:xfrm>
                <a:off x="9825957" y="3039982"/>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24" name="Freeform 523">
                <a:extLst>
                  <a:ext uri="{FF2B5EF4-FFF2-40B4-BE49-F238E27FC236}">
                    <a16:creationId xmlns:a16="http://schemas.microsoft.com/office/drawing/2014/main" id="{5417DA83-F5F2-2003-F68C-E53CA8C04F72}"/>
                  </a:ext>
                </a:extLst>
              </p:cNvPr>
              <p:cNvSpPr/>
              <p:nvPr/>
            </p:nvSpPr>
            <p:spPr>
              <a:xfrm>
                <a:off x="9855357" y="3011500"/>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25" name="Freeform 524">
                <a:extLst>
                  <a:ext uri="{FF2B5EF4-FFF2-40B4-BE49-F238E27FC236}">
                    <a16:creationId xmlns:a16="http://schemas.microsoft.com/office/drawing/2014/main" id="{64513960-0DAD-1964-1D8D-874D9A9F34EC}"/>
                  </a:ext>
                </a:extLst>
              </p:cNvPr>
              <p:cNvSpPr/>
              <p:nvPr/>
            </p:nvSpPr>
            <p:spPr>
              <a:xfrm>
                <a:off x="9843728" y="3039982"/>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26" name="Freeform 525">
                <a:extLst>
                  <a:ext uri="{FF2B5EF4-FFF2-40B4-BE49-F238E27FC236}">
                    <a16:creationId xmlns:a16="http://schemas.microsoft.com/office/drawing/2014/main" id="{B8190748-A934-6FAC-CEDE-F4F70F76E94D}"/>
                  </a:ext>
                </a:extLst>
              </p:cNvPr>
              <p:cNvSpPr/>
              <p:nvPr/>
            </p:nvSpPr>
            <p:spPr>
              <a:xfrm>
                <a:off x="9873128" y="3011500"/>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27" name="Freeform 526">
                <a:extLst>
                  <a:ext uri="{FF2B5EF4-FFF2-40B4-BE49-F238E27FC236}">
                    <a16:creationId xmlns:a16="http://schemas.microsoft.com/office/drawing/2014/main" id="{5C955EFB-8E10-B29F-4858-9F37B902588B}"/>
                  </a:ext>
                </a:extLst>
              </p:cNvPr>
              <p:cNvSpPr/>
              <p:nvPr/>
            </p:nvSpPr>
            <p:spPr>
              <a:xfrm>
                <a:off x="9902528" y="3039982"/>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28" name="Freeform 527">
                <a:extLst>
                  <a:ext uri="{FF2B5EF4-FFF2-40B4-BE49-F238E27FC236}">
                    <a16:creationId xmlns:a16="http://schemas.microsoft.com/office/drawing/2014/main" id="{00E92310-6958-62AE-708D-2ABE88074A33}"/>
                  </a:ext>
                </a:extLst>
              </p:cNvPr>
              <p:cNvSpPr/>
              <p:nvPr/>
            </p:nvSpPr>
            <p:spPr>
              <a:xfrm>
                <a:off x="9931910" y="3011500"/>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29" name="Freeform 528">
                <a:extLst>
                  <a:ext uri="{FF2B5EF4-FFF2-40B4-BE49-F238E27FC236}">
                    <a16:creationId xmlns:a16="http://schemas.microsoft.com/office/drawing/2014/main" id="{04773BBD-67B7-B1B5-6DD2-FF78654CD2DA}"/>
                  </a:ext>
                </a:extLst>
              </p:cNvPr>
              <p:cNvSpPr/>
              <p:nvPr/>
            </p:nvSpPr>
            <p:spPr>
              <a:xfrm>
                <a:off x="10008481" y="3039982"/>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30" name="Freeform 529">
                <a:extLst>
                  <a:ext uri="{FF2B5EF4-FFF2-40B4-BE49-F238E27FC236}">
                    <a16:creationId xmlns:a16="http://schemas.microsoft.com/office/drawing/2014/main" id="{742C7C44-A1D1-2ED5-C66A-8DFD64B35E78}"/>
                  </a:ext>
                </a:extLst>
              </p:cNvPr>
              <p:cNvSpPr/>
              <p:nvPr/>
            </p:nvSpPr>
            <p:spPr>
              <a:xfrm>
                <a:off x="10037863" y="3011500"/>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31" name="Freeform 530">
                <a:extLst>
                  <a:ext uri="{FF2B5EF4-FFF2-40B4-BE49-F238E27FC236}">
                    <a16:creationId xmlns:a16="http://schemas.microsoft.com/office/drawing/2014/main" id="{53D3DB93-8225-4BB9-2DE3-416E9692D524}"/>
                  </a:ext>
                </a:extLst>
              </p:cNvPr>
              <p:cNvSpPr/>
              <p:nvPr/>
            </p:nvSpPr>
            <p:spPr>
              <a:xfrm>
                <a:off x="10520597" y="3039982"/>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32" name="Freeform 531">
                <a:extLst>
                  <a:ext uri="{FF2B5EF4-FFF2-40B4-BE49-F238E27FC236}">
                    <a16:creationId xmlns:a16="http://schemas.microsoft.com/office/drawing/2014/main" id="{5F8E80E3-000D-8849-4D31-682945DE097C}"/>
                  </a:ext>
                </a:extLst>
              </p:cNvPr>
              <p:cNvSpPr/>
              <p:nvPr/>
            </p:nvSpPr>
            <p:spPr>
              <a:xfrm>
                <a:off x="10549997" y="3011500"/>
                <a:ext cx="17647" cy="56964"/>
              </a:xfrm>
              <a:custGeom>
                <a:avLst/>
                <a:gdLst>
                  <a:gd name="connsiteX0" fmla="*/ 1 w 17647"/>
                  <a:gd name="connsiteY0" fmla="*/ 0 h 56964"/>
                  <a:gd name="connsiteX1" fmla="*/ 1 w 17647"/>
                  <a:gd name="connsiteY1" fmla="*/ 56965 h 56964"/>
                </a:gdLst>
                <a:ahLst/>
                <a:cxnLst>
                  <a:cxn ang="0">
                    <a:pos x="connsiteX0" y="connsiteY0"/>
                  </a:cxn>
                  <a:cxn ang="0">
                    <a:pos x="connsiteX1" y="connsiteY1"/>
                  </a:cxn>
                </a:cxnLst>
                <a:rect l="l" t="t" r="r" b="b"/>
                <a:pathLst>
                  <a:path w="17647" h="56964">
                    <a:moveTo>
                      <a:pt x="1" y="0"/>
                    </a:moveTo>
                    <a:lnTo>
                      <a:pt x="1" y="56965"/>
                    </a:lnTo>
                  </a:path>
                </a:pathLst>
              </a:custGeom>
              <a:ln w="9638"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grpSp>
        <p:grpSp>
          <p:nvGrpSpPr>
            <p:cNvPr id="533" name="Graphic 4">
              <a:extLst>
                <a:ext uri="{FF2B5EF4-FFF2-40B4-BE49-F238E27FC236}">
                  <a16:creationId xmlns:a16="http://schemas.microsoft.com/office/drawing/2014/main" id="{896915B4-33A0-ACEA-8E96-06F79AE16245}"/>
                </a:ext>
              </a:extLst>
            </p:cNvPr>
            <p:cNvGrpSpPr/>
            <p:nvPr/>
          </p:nvGrpSpPr>
          <p:grpSpPr>
            <a:xfrm>
              <a:off x="2362324" y="1103840"/>
              <a:ext cx="7958146" cy="1922105"/>
              <a:chOff x="2362323" y="1138833"/>
              <a:chExt cx="8234703" cy="2047725"/>
            </a:xfrm>
            <a:noFill/>
          </p:grpSpPr>
          <p:sp>
            <p:nvSpPr>
              <p:cNvPr id="534" name="Freeform 533">
                <a:extLst>
                  <a:ext uri="{FF2B5EF4-FFF2-40B4-BE49-F238E27FC236}">
                    <a16:creationId xmlns:a16="http://schemas.microsoft.com/office/drawing/2014/main" id="{0786CCB4-DDB4-19B9-0D83-6E7405AB7640}"/>
                  </a:ext>
                </a:extLst>
              </p:cNvPr>
              <p:cNvSpPr/>
              <p:nvPr/>
            </p:nvSpPr>
            <p:spPr>
              <a:xfrm>
                <a:off x="2385829" y="1167315"/>
                <a:ext cx="8181797" cy="1990761"/>
              </a:xfrm>
              <a:custGeom>
                <a:avLst/>
                <a:gdLst>
                  <a:gd name="connsiteX0" fmla="*/ 0 w 8181797"/>
                  <a:gd name="connsiteY0" fmla="*/ 0 h 1990761"/>
                  <a:gd name="connsiteX1" fmla="*/ 382605 w 8181797"/>
                  <a:gd name="connsiteY1" fmla="*/ 0 h 1990761"/>
                  <a:gd name="connsiteX2" fmla="*/ 382605 w 8181797"/>
                  <a:gd name="connsiteY2" fmla="*/ 18476 h 1990761"/>
                  <a:gd name="connsiteX3" fmla="*/ 412005 w 8181797"/>
                  <a:gd name="connsiteY3" fmla="*/ 18476 h 1990761"/>
                  <a:gd name="connsiteX4" fmla="*/ 412005 w 8181797"/>
                  <a:gd name="connsiteY4" fmla="*/ 37094 h 1990761"/>
                  <a:gd name="connsiteX5" fmla="*/ 459158 w 8181797"/>
                  <a:gd name="connsiteY5" fmla="*/ 37094 h 1990761"/>
                  <a:gd name="connsiteX6" fmla="*/ 459158 w 8181797"/>
                  <a:gd name="connsiteY6" fmla="*/ 55694 h 1990761"/>
                  <a:gd name="connsiteX7" fmla="*/ 553358 w 8181797"/>
                  <a:gd name="connsiteY7" fmla="*/ 55694 h 1990761"/>
                  <a:gd name="connsiteX8" fmla="*/ 553358 w 8181797"/>
                  <a:gd name="connsiteY8" fmla="*/ 74559 h 1990761"/>
                  <a:gd name="connsiteX9" fmla="*/ 582758 w 8181797"/>
                  <a:gd name="connsiteY9" fmla="*/ 74559 h 1990761"/>
                  <a:gd name="connsiteX10" fmla="*/ 582758 w 8181797"/>
                  <a:gd name="connsiteY10" fmla="*/ 93547 h 1990761"/>
                  <a:gd name="connsiteX11" fmla="*/ 865199 w 8181797"/>
                  <a:gd name="connsiteY11" fmla="*/ 93547 h 1990761"/>
                  <a:gd name="connsiteX12" fmla="*/ 865199 w 8181797"/>
                  <a:gd name="connsiteY12" fmla="*/ 112659 h 1990761"/>
                  <a:gd name="connsiteX13" fmla="*/ 894740 w 8181797"/>
                  <a:gd name="connsiteY13" fmla="*/ 112659 h 1990761"/>
                  <a:gd name="connsiteX14" fmla="*/ 894740 w 8181797"/>
                  <a:gd name="connsiteY14" fmla="*/ 131894 h 1990761"/>
                  <a:gd name="connsiteX15" fmla="*/ 900616 w 8181797"/>
                  <a:gd name="connsiteY15" fmla="*/ 131894 h 1990761"/>
                  <a:gd name="connsiteX16" fmla="*/ 900616 w 8181797"/>
                  <a:gd name="connsiteY16" fmla="*/ 151006 h 1990761"/>
                  <a:gd name="connsiteX17" fmla="*/ 1000692 w 8181797"/>
                  <a:gd name="connsiteY17" fmla="*/ 151006 h 1990761"/>
                  <a:gd name="connsiteX18" fmla="*/ 1000692 w 8181797"/>
                  <a:gd name="connsiteY18" fmla="*/ 170365 h 1990761"/>
                  <a:gd name="connsiteX19" fmla="*/ 1024198 w 8181797"/>
                  <a:gd name="connsiteY19" fmla="*/ 170365 h 1990761"/>
                  <a:gd name="connsiteX20" fmla="*/ 1024198 w 8181797"/>
                  <a:gd name="connsiteY20" fmla="*/ 209100 h 1990761"/>
                  <a:gd name="connsiteX21" fmla="*/ 1041845 w 8181797"/>
                  <a:gd name="connsiteY21" fmla="*/ 209100 h 1990761"/>
                  <a:gd name="connsiteX22" fmla="*/ 1041845 w 8181797"/>
                  <a:gd name="connsiteY22" fmla="*/ 228335 h 1990761"/>
                  <a:gd name="connsiteX23" fmla="*/ 1077104 w 8181797"/>
                  <a:gd name="connsiteY23" fmla="*/ 228335 h 1990761"/>
                  <a:gd name="connsiteX24" fmla="*/ 1077104 w 8181797"/>
                  <a:gd name="connsiteY24" fmla="*/ 247711 h 1990761"/>
                  <a:gd name="connsiteX25" fmla="*/ 1088998 w 8181797"/>
                  <a:gd name="connsiteY25" fmla="*/ 247711 h 1990761"/>
                  <a:gd name="connsiteX26" fmla="*/ 1088998 w 8181797"/>
                  <a:gd name="connsiteY26" fmla="*/ 267070 h 1990761"/>
                  <a:gd name="connsiteX27" fmla="*/ 1153675 w 8181797"/>
                  <a:gd name="connsiteY27" fmla="*/ 267070 h 1990761"/>
                  <a:gd name="connsiteX28" fmla="*/ 1153675 w 8181797"/>
                  <a:gd name="connsiteY28" fmla="*/ 305929 h 1990761"/>
                  <a:gd name="connsiteX29" fmla="*/ 1247857 w 8181797"/>
                  <a:gd name="connsiteY29" fmla="*/ 305929 h 1990761"/>
                  <a:gd name="connsiteX30" fmla="*/ 1247857 w 8181797"/>
                  <a:gd name="connsiteY30" fmla="*/ 325429 h 1990761"/>
                  <a:gd name="connsiteX31" fmla="*/ 1265504 w 8181797"/>
                  <a:gd name="connsiteY31" fmla="*/ 325429 h 1990761"/>
                  <a:gd name="connsiteX32" fmla="*/ 1265504 w 8181797"/>
                  <a:gd name="connsiteY32" fmla="*/ 344788 h 1990761"/>
                  <a:gd name="connsiteX33" fmla="*/ 1295027 w 8181797"/>
                  <a:gd name="connsiteY33" fmla="*/ 344788 h 1990761"/>
                  <a:gd name="connsiteX34" fmla="*/ 1295027 w 8181797"/>
                  <a:gd name="connsiteY34" fmla="*/ 364288 h 1990761"/>
                  <a:gd name="connsiteX35" fmla="*/ 1406857 w 8181797"/>
                  <a:gd name="connsiteY35" fmla="*/ 364288 h 1990761"/>
                  <a:gd name="connsiteX36" fmla="*/ 1406857 w 8181797"/>
                  <a:gd name="connsiteY36" fmla="*/ 383770 h 1990761"/>
                  <a:gd name="connsiteX37" fmla="*/ 1430380 w 8181797"/>
                  <a:gd name="connsiteY37" fmla="*/ 383770 h 1990761"/>
                  <a:gd name="connsiteX38" fmla="*/ 1430380 w 8181797"/>
                  <a:gd name="connsiteY38" fmla="*/ 403146 h 1990761"/>
                  <a:gd name="connsiteX39" fmla="*/ 1453886 w 8181797"/>
                  <a:gd name="connsiteY39" fmla="*/ 403146 h 1990761"/>
                  <a:gd name="connsiteX40" fmla="*/ 1453886 w 8181797"/>
                  <a:gd name="connsiteY40" fmla="*/ 422629 h 1990761"/>
                  <a:gd name="connsiteX41" fmla="*/ 1471533 w 8181797"/>
                  <a:gd name="connsiteY41" fmla="*/ 422629 h 1990761"/>
                  <a:gd name="connsiteX42" fmla="*/ 1471533 w 8181797"/>
                  <a:gd name="connsiteY42" fmla="*/ 442252 h 1990761"/>
                  <a:gd name="connsiteX43" fmla="*/ 1559838 w 8181797"/>
                  <a:gd name="connsiteY43" fmla="*/ 442252 h 1990761"/>
                  <a:gd name="connsiteX44" fmla="*/ 1559838 w 8181797"/>
                  <a:gd name="connsiteY44" fmla="*/ 461752 h 1990761"/>
                  <a:gd name="connsiteX45" fmla="*/ 1583362 w 8181797"/>
                  <a:gd name="connsiteY45" fmla="*/ 461752 h 1990761"/>
                  <a:gd name="connsiteX46" fmla="*/ 1583362 w 8181797"/>
                  <a:gd name="connsiteY46" fmla="*/ 500982 h 1990761"/>
                  <a:gd name="connsiteX47" fmla="*/ 1665791 w 8181797"/>
                  <a:gd name="connsiteY47" fmla="*/ 500982 h 1990761"/>
                  <a:gd name="connsiteX48" fmla="*/ 1665791 w 8181797"/>
                  <a:gd name="connsiteY48" fmla="*/ 520482 h 1990761"/>
                  <a:gd name="connsiteX49" fmla="*/ 1712821 w 8181797"/>
                  <a:gd name="connsiteY49" fmla="*/ 520482 h 1990761"/>
                  <a:gd name="connsiteX50" fmla="*/ 1712821 w 8181797"/>
                  <a:gd name="connsiteY50" fmla="*/ 540229 h 1990761"/>
                  <a:gd name="connsiteX51" fmla="*/ 1718838 w 8181797"/>
                  <a:gd name="connsiteY51" fmla="*/ 540229 h 1990761"/>
                  <a:gd name="connsiteX52" fmla="*/ 1718838 w 8181797"/>
                  <a:gd name="connsiteY52" fmla="*/ 579581 h 1990761"/>
                  <a:gd name="connsiteX53" fmla="*/ 1736468 w 8181797"/>
                  <a:gd name="connsiteY53" fmla="*/ 579581 h 1990761"/>
                  <a:gd name="connsiteX54" fmla="*/ 1736468 w 8181797"/>
                  <a:gd name="connsiteY54" fmla="*/ 599328 h 1990761"/>
                  <a:gd name="connsiteX55" fmla="*/ 1742344 w 8181797"/>
                  <a:gd name="connsiteY55" fmla="*/ 599328 h 1990761"/>
                  <a:gd name="connsiteX56" fmla="*/ 1742344 w 8181797"/>
                  <a:gd name="connsiteY56" fmla="*/ 619075 h 1990761"/>
                  <a:gd name="connsiteX57" fmla="*/ 1754115 w 8181797"/>
                  <a:gd name="connsiteY57" fmla="*/ 619075 h 1990761"/>
                  <a:gd name="connsiteX58" fmla="*/ 1754115 w 8181797"/>
                  <a:gd name="connsiteY58" fmla="*/ 638822 h 1990761"/>
                  <a:gd name="connsiteX59" fmla="*/ 1777621 w 8181797"/>
                  <a:gd name="connsiteY59" fmla="*/ 638822 h 1990761"/>
                  <a:gd name="connsiteX60" fmla="*/ 1777621 w 8181797"/>
                  <a:gd name="connsiteY60" fmla="*/ 658446 h 1990761"/>
                  <a:gd name="connsiteX61" fmla="*/ 1824650 w 8181797"/>
                  <a:gd name="connsiteY61" fmla="*/ 658446 h 1990761"/>
                  <a:gd name="connsiteX62" fmla="*/ 1824650 w 8181797"/>
                  <a:gd name="connsiteY62" fmla="*/ 678193 h 1990761"/>
                  <a:gd name="connsiteX63" fmla="*/ 1830667 w 8181797"/>
                  <a:gd name="connsiteY63" fmla="*/ 678193 h 1990761"/>
                  <a:gd name="connsiteX64" fmla="*/ 1830667 w 8181797"/>
                  <a:gd name="connsiteY64" fmla="*/ 697940 h 1990761"/>
                  <a:gd name="connsiteX65" fmla="*/ 1836544 w 8181797"/>
                  <a:gd name="connsiteY65" fmla="*/ 697940 h 1990761"/>
                  <a:gd name="connsiteX66" fmla="*/ 1836544 w 8181797"/>
                  <a:gd name="connsiteY66" fmla="*/ 717546 h 1990761"/>
                  <a:gd name="connsiteX67" fmla="*/ 1842420 w 8181797"/>
                  <a:gd name="connsiteY67" fmla="*/ 717546 h 1990761"/>
                  <a:gd name="connsiteX68" fmla="*/ 1842420 w 8181797"/>
                  <a:gd name="connsiteY68" fmla="*/ 737293 h 1990761"/>
                  <a:gd name="connsiteX69" fmla="*/ 1901220 w 8181797"/>
                  <a:gd name="connsiteY69" fmla="*/ 737293 h 1990761"/>
                  <a:gd name="connsiteX70" fmla="*/ 1901220 w 8181797"/>
                  <a:gd name="connsiteY70" fmla="*/ 757040 h 1990761"/>
                  <a:gd name="connsiteX71" fmla="*/ 1954250 w 8181797"/>
                  <a:gd name="connsiteY71" fmla="*/ 757040 h 1990761"/>
                  <a:gd name="connsiteX72" fmla="*/ 1954250 w 8181797"/>
                  <a:gd name="connsiteY72" fmla="*/ 776663 h 1990761"/>
                  <a:gd name="connsiteX73" fmla="*/ 2024802 w 8181797"/>
                  <a:gd name="connsiteY73" fmla="*/ 776663 h 1990761"/>
                  <a:gd name="connsiteX74" fmla="*/ 2024802 w 8181797"/>
                  <a:gd name="connsiteY74" fmla="*/ 796410 h 1990761"/>
                  <a:gd name="connsiteX75" fmla="*/ 2030679 w 8181797"/>
                  <a:gd name="connsiteY75" fmla="*/ 796410 h 1990761"/>
                  <a:gd name="connsiteX76" fmla="*/ 2030679 w 8181797"/>
                  <a:gd name="connsiteY76" fmla="*/ 816157 h 1990761"/>
                  <a:gd name="connsiteX77" fmla="*/ 2077849 w 8181797"/>
                  <a:gd name="connsiteY77" fmla="*/ 816157 h 1990761"/>
                  <a:gd name="connsiteX78" fmla="*/ 2077849 w 8181797"/>
                  <a:gd name="connsiteY78" fmla="*/ 835904 h 1990761"/>
                  <a:gd name="connsiteX79" fmla="*/ 2083726 w 8181797"/>
                  <a:gd name="connsiteY79" fmla="*/ 835904 h 1990761"/>
                  <a:gd name="connsiteX80" fmla="*/ 2083726 w 8181797"/>
                  <a:gd name="connsiteY80" fmla="*/ 855510 h 1990761"/>
                  <a:gd name="connsiteX81" fmla="*/ 2136632 w 8181797"/>
                  <a:gd name="connsiteY81" fmla="*/ 855510 h 1990761"/>
                  <a:gd name="connsiteX82" fmla="*/ 2136632 w 8181797"/>
                  <a:gd name="connsiteY82" fmla="*/ 875381 h 1990761"/>
                  <a:gd name="connsiteX83" fmla="*/ 2172032 w 8181797"/>
                  <a:gd name="connsiteY83" fmla="*/ 875381 h 1990761"/>
                  <a:gd name="connsiteX84" fmla="*/ 2172032 w 8181797"/>
                  <a:gd name="connsiteY84" fmla="*/ 895516 h 1990761"/>
                  <a:gd name="connsiteX85" fmla="*/ 2277984 w 8181797"/>
                  <a:gd name="connsiteY85" fmla="*/ 895516 h 1990761"/>
                  <a:gd name="connsiteX86" fmla="*/ 2277984 w 8181797"/>
                  <a:gd name="connsiteY86" fmla="*/ 915775 h 1990761"/>
                  <a:gd name="connsiteX87" fmla="*/ 2283879 w 8181797"/>
                  <a:gd name="connsiteY87" fmla="*/ 915775 h 1990761"/>
                  <a:gd name="connsiteX88" fmla="*/ 2283879 w 8181797"/>
                  <a:gd name="connsiteY88" fmla="*/ 935892 h 1990761"/>
                  <a:gd name="connsiteX89" fmla="*/ 2330908 w 8181797"/>
                  <a:gd name="connsiteY89" fmla="*/ 935892 h 1990761"/>
                  <a:gd name="connsiteX90" fmla="*/ 2330908 w 8181797"/>
                  <a:gd name="connsiteY90" fmla="*/ 956275 h 1990761"/>
                  <a:gd name="connsiteX91" fmla="*/ 2336784 w 8181797"/>
                  <a:gd name="connsiteY91" fmla="*/ 956275 h 1990761"/>
                  <a:gd name="connsiteX92" fmla="*/ 2336784 w 8181797"/>
                  <a:gd name="connsiteY92" fmla="*/ 1017281 h 1990761"/>
                  <a:gd name="connsiteX93" fmla="*/ 2348537 w 8181797"/>
                  <a:gd name="connsiteY93" fmla="*/ 1017281 h 1990761"/>
                  <a:gd name="connsiteX94" fmla="*/ 2348537 w 8181797"/>
                  <a:gd name="connsiteY94" fmla="*/ 1037539 h 1990761"/>
                  <a:gd name="connsiteX95" fmla="*/ 2366308 w 8181797"/>
                  <a:gd name="connsiteY95" fmla="*/ 1037539 h 1990761"/>
                  <a:gd name="connsiteX96" fmla="*/ 2366308 w 8181797"/>
                  <a:gd name="connsiteY96" fmla="*/ 1057904 h 1990761"/>
                  <a:gd name="connsiteX97" fmla="*/ 2613490 w 8181797"/>
                  <a:gd name="connsiteY97" fmla="*/ 1057904 h 1990761"/>
                  <a:gd name="connsiteX98" fmla="*/ 2613490 w 8181797"/>
                  <a:gd name="connsiteY98" fmla="*/ 1078163 h 1990761"/>
                  <a:gd name="connsiteX99" fmla="*/ 2636995 w 8181797"/>
                  <a:gd name="connsiteY99" fmla="*/ 1078163 h 1990761"/>
                  <a:gd name="connsiteX100" fmla="*/ 2636995 w 8181797"/>
                  <a:gd name="connsiteY100" fmla="*/ 1098545 h 1990761"/>
                  <a:gd name="connsiteX101" fmla="*/ 2642890 w 8181797"/>
                  <a:gd name="connsiteY101" fmla="*/ 1098545 h 1990761"/>
                  <a:gd name="connsiteX102" fmla="*/ 2642890 w 8181797"/>
                  <a:gd name="connsiteY102" fmla="*/ 1118910 h 1990761"/>
                  <a:gd name="connsiteX103" fmla="*/ 2725319 w 8181797"/>
                  <a:gd name="connsiteY103" fmla="*/ 1118910 h 1990761"/>
                  <a:gd name="connsiteX104" fmla="*/ 2725319 w 8181797"/>
                  <a:gd name="connsiteY104" fmla="*/ 1139416 h 1990761"/>
                  <a:gd name="connsiteX105" fmla="*/ 2748842 w 8181797"/>
                  <a:gd name="connsiteY105" fmla="*/ 1139416 h 1990761"/>
                  <a:gd name="connsiteX106" fmla="*/ 2748842 w 8181797"/>
                  <a:gd name="connsiteY106" fmla="*/ 1159922 h 1990761"/>
                  <a:gd name="connsiteX107" fmla="*/ 2848901 w 8181797"/>
                  <a:gd name="connsiteY107" fmla="*/ 1159922 h 1990761"/>
                  <a:gd name="connsiteX108" fmla="*/ 2848901 w 8181797"/>
                  <a:gd name="connsiteY108" fmla="*/ 1180428 h 1990761"/>
                  <a:gd name="connsiteX109" fmla="*/ 3084330 w 8181797"/>
                  <a:gd name="connsiteY109" fmla="*/ 1180428 h 1990761"/>
                  <a:gd name="connsiteX110" fmla="*/ 3084330 w 8181797"/>
                  <a:gd name="connsiteY110" fmla="*/ 1201321 h 1990761"/>
                  <a:gd name="connsiteX111" fmla="*/ 3125606 w 8181797"/>
                  <a:gd name="connsiteY111" fmla="*/ 1201321 h 1990761"/>
                  <a:gd name="connsiteX112" fmla="*/ 3125606 w 8181797"/>
                  <a:gd name="connsiteY112" fmla="*/ 1222198 h 1990761"/>
                  <a:gd name="connsiteX113" fmla="*/ 3207912 w 8181797"/>
                  <a:gd name="connsiteY113" fmla="*/ 1222198 h 1990761"/>
                  <a:gd name="connsiteX114" fmla="*/ 3207912 w 8181797"/>
                  <a:gd name="connsiteY114" fmla="*/ 1243092 h 1990761"/>
                  <a:gd name="connsiteX115" fmla="*/ 3237436 w 8181797"/>
                  <a:gd name="connsiteY115" fmla="*/ 1243092 h 1990761"/>
                  <a:gd name="connsiteX116" fmla="*/ 3237436 w 8181797"/>
                  <a:gd name="connsiteY116" fmla="*/ 1263968 h 1990761"/>
                  <a:gd name="connsiteX117" fmla="*/ 3272712 w 8181797"/>
                  <a:gd name="connsiteY117" fmla="*/ 1263968 h 1990761"/>
                  <a:gd name="connsiteX118" fmla="*/ 3272712 w 8181797"/>
                  <a:gd name="connsiteY118" fmla="*/ 1284863 h 1990761"/>
                  <a:gd name="connsiteX119" fmla="*/ 3307988 w 8181797"/>
                  <a:gd name="connsiteY119" fmla="*/ 1284863 h 1990761"/>
                  <a:gd name="connsiteX120" fmla="*/ 3307988 w 8181797"/>
                  <a:gd name="connsiteY120" fmla="*/ 1305739 h 1990761"/>
                  <a:gd name="connsiteX121" fmla="*/ 3361036 w 8181797"/>
                  <a:gd name="connsiteY121" fmla="*/ 1305739 h 1990761"/>
                  <a:gd name="connsiteX122" fmla="*/ 3361036 w 8181797"/>
                  <a:gd name="connsiteY122" fmla="*/ 1327268 h 1990761"/>
                  <a:gd name="connsiteX123" fmla="*/ 3419818 w 8181797"/>
                  <a:gd name="connsiteY123" fmla="*/ 1327268 h 1990761"/>
                  <a:gd name="connsiteX124" fmla="*/ 3419818 w 8181797"/>
                  <a:gd name="connsiteY124" fmla="*/ 1349662 h 1990761"/>
                  <a:gd name="connsiteX125" fmla="*/ 3490494 w 8181797"/>
                  <a:gd name="connsiteY125" fmla="*/ 1349662 h 1990761"/>
                  <a:gd name="connsiteX126" fmla="*/ 3490494 w 8181797"/>
                  <a:gd name="connsiteY126" fmla="*/ 1372321 h 1990761"/>
                  <a:gd name="connsiteX127" fmla="*/ 3602341 w 8181797"/>
                  <a:gd name="connsiteY127" fmla="*/ 1372321 h 1990761"/>
                  <a:gd name="connsiteX128" fmla="*/ 3602341 w 8181797"/>
                  <a:gd name="connsiteY128" fmla="*/ 1395986 h 1990761"/>
                  <a:gd name="connsiteX129" fmla="*/ 3655370 w 8181797"/>
                  <a:gd name="connsiteY129" fmla="*/ 1395986 h 1990761"/>
                  <a:gd name="connsiteX130" fmla="*/ 3655370 w 8181797"/>
                  <a:gd name="connsiteY130" fmla="*/ 1419915 h 1990761"/>
                  <a:gd name="connsiteX131" fmla="*/ 3690647 w 8181797"/>
                  <a:gd name="connsiteY131" fmla="*/ 1419915 h 1990761"/>
                  <a:gd name="connsiteX132" fmla="*/ 3690647 w 8181797"/>
                  <a:gd name="connsiteY132" fmla="*/ 1443968 h 1990761"/>
                  <a:gd name="connsiteX133" fmla="*/ 3755446 w 8181797"/>
                  <a:gd name="connsiteY133" fmla="*/ 1443968 h 1990761"/>
                  <a:gd name="connsiteX134" fmla="*/ 3755446 w 8181797"/>
                  <a:gd name="connsiteY134" fmla="*/ 1468762 h 1990761"/>
                  <a:gd name="connsiteX135" fmla="*/ 3926076 w 8181797"/>
                  <a:gd name="connsiteY135" fmla="*/ 1468762 h 1990761"/>
                  <a:gd name="connsiteX136" fmla="*/ 3926076 w 8181797"/>
                  <a:gd name="connsiteY136" fmla="*/ 1494597 h 1990761"/>
                  <a:gd name="connsiteX137" fmla="*/ 4126211 w 8181797"/>
                  <a:gd name="connsiteY137" fmla="*/ 1494597 h 1990761"/>
                  <a:gd name="connsiteX138" fmla="*/ 4126211 w 8181797"/>
                  <a:gd name="connsiteY138" fmla="*/ 1521809 h 1990761"/>
                  <a:gd name="connsiteX139" fmla="*/ 4167364 w 8181797"/>
                  <a:gd name="connsiteY139" fmla="*/ 1521809 h 1990761"/>
                  <a:gd name="connsiteX140" fmla="*/ 4167364 w 8181797"/>
                  <a:gd name="connsiteY140" fmla="*/ 1550292 h 1990761"/>
                  <a:gd name="connsiteX141" fmla="*/ 4279334 w 8181797"/>
                  <a:gd name="connsiteY141" fmla="*/ 1550292 h 1990761"/>
                  <a:gd name="connsiteX142" fmla="*/ 4279334 w 8181797"/>
                  <a:gd name="connsiteY142" fmla="*/ 1580538 h 1990761"/>
                  <a:gd name="connsiteX143" fmla="*/ 4338116 w 8181797"/>
                  <a:gd name="connsiteY143" fmla="*/ 1580538 h 1990761"/>
                  <a:gd name="connsiteX144" fmla="*/ 4338116 w 8181797"/>
                  <a:gd name="connsiteY144" fmla="*/ 1611791 h 1990761"/>
                  <a:gd name="connsiteX145" fmla="*/ 4402916 w 8181797"/>
                  <a:gd name="connsiteY145" fmla="*/ 1611791 h 1990761"/>
                  <a:gd name="connsiteX146" fmla="*/ 4402916 w 8181797"/>
                  <a:gd name="connsiteY146" fmla="*/ 1677738 h 1990761"/>
                  <a:gd name="connsiteX147" fmla="*/ 4655974 w 8181797"/>
                  <a:gd name="connsiteY147" fmla="*/ 1677738 h 1990761"/>
                  <a:gd name="connsiteX148" fmla="*/ 4655974 w 8181797"/>
                  <a:gd name="connsiteY148" fmla="*/ 1712679 h 1990761"/>
                  <a:gd name="connsiteX149" fmla="*/ 4756050 w 8181797"/>
                  <a:gd name="connsiteY149" fmla="*/ 1712679 h 1990761"/>
                  <a:gd name="connsiteX150" fmla="*/ 4756050 w 8181797"/>
                  <a:gd name="connsiteY150" fmla="*/ 1747479 h 1990761"/>
                  <a:gd name="connsiteX151" fmla="*/ 5103309 w 8181797"/>
                  <a:gd name="connsiteY151" fmla="*/ 1747479 h 1990761"/>
                  <a:gd name="connsiteX152" fmla="*/ 5103309 w 8181797"/>
                  <a:gd name="connsiteY152" fmla="*/ 1793679 h 1990761"/>
                  <a:gd name="connsiteX153" fmla="*/ 5173985 w 8181797"/>
                  <a:gd name="connsiteY153" fmla="*/ 1793679 h 1990761"/>
                  <a:gd name="connsiteX154" fmla="*/ 5173985 w 8181797"/>
                  <a:gd name="connsiteY154" fmla="*/ 1842667 h 1990761"/>
                  <a:gd name="connsiteX155" fmla="*/ 5268168 w 8181797"/>
                  <a:gd name="connsiteY155" fmla="*/ 1842667 h 1990761"/>
                  <a:gd name="connsiteX156" fmla="*/ 5268168 w 8181797"/>
                  <a:gd name="connsiteY156" fmla="*/ 1893050 h 1990761"/>
                  <a:gd name="connsiteX157" fmla="*/ 6427771 w 8181797"/>
                  <a:gd name="connsiteY157" fmla="*/ 1893050 h 1990761"/>
                  <a:gd name="connsiteX158" fmla="*/ 6427771 w 8181797"/>
                  <a:gd name="connsiteY158" fmla="*/ 1990761 h 1990761"/>
                  <a:gd name="connsiteX159" fmla="*/ 8181798 w 8181797"/>
                  <a:gd name="connsiteY159" fmla="*/ 1990761 h 1990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Lst>
                <a:rect l="l" t="t" r="r" b="b"/>
                <a:pathLst>
                  <a:path w="8181797" h="1990761">
                    <a:moveTo>
                      <a:pt x="0" y="0"/>
                    </a:moveTo>
                    <a:lnTo>
                      <a:pt x="382605" y="0"/>
                    </a:lnTo>
                    <a:lnTo>
                      <a:pt x="382605" y="18476"/>
                    </a:lnTo>
                    <a:lnTo>
                      <a:pt x="412005" y="18476"/>
                    </a:lnTo>
                    <a:lnTo>
                      <a:pt x="412005" y="37094"/>
                    </a:lnTo>
                    <a:lnTo>
                      <a:pt x="459158" y="37094"/>
                    </a:lnTo>
                    <a:lnTo>
                      <a:pt x="459158" y="55694"/>
                    </a:lnTo>
                    <a:lnTo>
                      <a:pt x="553358" y="55694"/>
                    </a:lnTo>
                    <a:lnTo>
                      <a:pt x="553358" y="74559"/>
                    </a:lnTo>
                    <a:lnTo>
                      <a:pt x="582758" y="74559"/>
                    </a:lnTo>
                    <a:lnTo>
                      <a:pt x="582758" y="93547"/>
                    </a:lnTo>
                    <a:lnTo>
                      <a:pt x="865199" y="93547"/>
                    </a:lnTo>
                    <a:lnTo>
                      <a:pt x="865199" y="112659"/>
                    </a:lnTo>
                    <a:lnTo>
                      <a:pt x="894740" y="112659"/>
                    </a:lnTo>
                    <a:lnTo>
                      <a:pt x="894740" y="131894"/>
                    </a:lnTo>
                    <a:lnTo>
                      <a:pt x="900616" y="131894"/>
                    </a:lnTo>
                    <a:lnTo>
                      <a:pt x="900616" y="151006"/>
                    </a:lnTo>
                    <a:lnTo>
                      <a:pt x="1000692" y="151006"/>
                    </a:lnTo>
                    <a:lnTo>
                      <a:pt x="1000692" y="170365"/>
                    </a:lnTo>
                    <a:lnTo>
                      <a:pt x="1024198" y="170365"/>
                    </a:lnTo>
                    <a:lnTo>
                      <a:pt x="1024198" y="209100"/>
                    </a:lnTo>
                    <a:lnTo>
                      <a:pt x="1041845" y="209100"/>
                    </a:lnTo>
                    <a:lnTo>
                      <a:pt x="1041845" y="228335"/>
                    </a:lnTo>
                    <a:lnTo>
                      <a:pt x="1077104" y="228335"/>
                    </a:lnTo>
                    <a:lnTo>
                      <a:pt x="1077104" y="247711"/>
                    </a:lnTo>
                    <a:lnTo>
                      <a:pt x="1088998" y="247711"/>
                    </a:lnTo>
                    <a:lnTo>
                      <a:pt x="1088998" y="267070"/>
                    </a:lnTo>
                    <a:lnTo>
                      <a:pt x="1153675" y="267070"/>
                    </a:lnTo>
                    <a:lnTo>
                      <a:pt x="1153675" y="305929"/>
                    </a:lnTo>
                    <a:lnTo>
                      <a:pt x="1247857" y="305929"/>
                    </a:lnTo>
                    <a:lnTo>
                      <a:pt x="1247857" y="325429"/>
                    </a:lnTo>
                    <a:lnTo>
                      <a:pt x="1265504" y="325429"/>
                    </a:lnTo>
                    <a:lnTo>
                      <a:pt x="1265504" y="344788"/>
                    </a:lnTo>
                    <a:lnTo>
                      <a:pt x="1295027" y="344788"/>
                    </a:lnTo>
                    <a:lnTo>
                      <a:pt x="1295027" y="364288"/>
                    </a:lnTo>
                    <a:lnTo>
                      <a:pt x="1406857" y="364288"/>
                    </a:lnTo>
                    <a:lnTo>
                      <a:pt x="1406857" y="383770"/>
                    </a:lnTo>
                    <a:lnTo>
                      <a:pt x="1430380" y="383770"/>
                    </a:lnTo>
                    <a:lnTo>
                      <a:pt x="1430380" y="403146"/>
                    </a:lnTo>
                    <a:lnTo>
                      <a:pt x="1453886" y="403146"/>
                    </a:lnTo>
                    <a:lnTo>
                      <a:pt x="1453886" y="422629"/>
                    </a:lnTo>
                    <a:lnTo>
                      <a:pt x="1471533" y="422629"/>
                    </a:lnTo>
                    <a:lnTo>
                      <a:pt x="1471533" y="442252"/>
                    </a:lnTo>
                    <a:lnTo>
                      <a:pt x="1559838" y="442252"/>
                    </a:lnTo>
                    <a:lnTo>
                      <a:pt x="1559838" y="461752"/>
                    </a:lnTo>
                    <a:lnTo>
                      <a:pt x="1583362" y="461752"/>
                    </a:lnTo>
                    <a:lnTo>
                      <a:pt x="1583362" y="500982"/>
                    </a:lnTo>
                    <a:lnTo>
                      <a:pt x="1665791" y="500982"/>
                    </a:lnTo>
                    <a:lnTo>
                      <a:pt x="1665791" y="520482"/>
                    </a:lnTo>
                    <a:lnTo>
                      <a:pt x="1712821" y="520482"/>
                    </a:lnTo>
                    <a:lnTo>
                      <a:pt x="1712821" y="540229"/>
                    </a:lnTo>
                    <a:lnTo>
                      <a:pt x="1718838" y="540229"/>
                    </a:lnTo>
                    <a:lnTo>
                      <a:pt x="1718838" y="579581"/>
                    </a:lnTo>
                    <a:lnTo>
                      <a:pt x="1736468" y="579581"/>
                    </a:lnTo>
                    <a:lnTo>
                      <a:pt x="1736468" y="599328"/>
                    </a:lnTo>
                    <a:lnTo>
                      <a:pt x="1742344" y="599328"/>
                    </a:lnTo>
                    <a:lnTo>
                      <a:pt x="1742344" y="619075"/>
                    </a:lnTo>
                    <a:lnTo>
                      <a:pt x="1754115" y="619075"/>
                    </a:lnTo>
                    <a:lnTo>
                      <a:pt x="1754115" y="638822"/>
                    </a:lnTo>
                    <a:lnTo>
                      <a:pt x="1777621" y="638822"/>
                    </a:lnTo>
                    <a:lnTo>
                      <a:pt x="1777621" y="658446"/>
                    </a:lnTo>
                    <a:lnTo>
                      <a:pt x="1824650" y="658446"/>
                    </a:lnTo>
                    <a:lnTo>
                      <a:pt x="1824650" y="678193"/>
                    </a:lnTo>
                    <a:lnTo>
                      <a:pt x="1830667" y="678193"/>
                    </a:lnTo>
                    <a:lnTo>
                      <a:pt x="1830667" y="697940"/>
                    </a:lnTo>
                    <a:lnTo>
                      <a:pt x="1836544" y="697940"/>
                    </a:lnTo>
                    <a:lnTo>
                      <a:pt x="1836544" y="717546"/>
                    </a:lnTo>
                    <a:lnTo>
                      <a:pt x="1842420" y="717546"/>
                    </a:lnTo>
                    <a:lnTo>
                      <a:pt x="1842420" y="737293"/>
                    </a:lnTo>
                    <a:lnTo>
                      <a:pt x="1901220" y="737293"/>
                    </a:lnTo>
                    <a:lnTo>
                      <a:pt x="1901220" y="757040"/>
                    </a:lnTo>
                    <a:lnTo>
                      <a:pt x="1954250" y="757040"/>
                    </a:lnTo>
                    <a:lnTo>
                      <a:pt x="1954250" y="776663"/>
                    </a:lnTo>
                    <a:lnTo>
                      <a:pt x="2024802" y="776663"/>
                    </a:lnTo>
                    <a:lnTo>
                      <a:pt x="2024802" y="796410"/>
                    </a:lnTo>
                    <a:lnTo>
                      <a:pt x="2030679" y="796410"/>
                    </a:lnTo>
                    <a:lnTo>
                      <a:pt x="2030679" y="816157"/>
                    </a:lnTo>
                    <a:lnTo>
                      <a:pt x="2077849" y="816157"/>
                    </a:lnTo>
                    <a:lnTo>
                      <a:pt x="2077849" y="835904"/>
                    </a:lnTo>
                    <a:lnTo>
                      <a:pt x="2083726" y="835904"/>
                    </a:lnTo>
                    <a:lnTo>
                      <a:pt x="2083726" y="855510"/>
                    </a:lnTo>
                    <a:lnTo>
                      <a:pt x="2136632" y="855510"/>
                    </a:lnTo>
                    <a:lnTo>
                      <a:pt x="2136632" y="875381"/>
                    </a:lnTo>
                    <a:lnTo>
                      <a:pt x="2172032" y="875381"/>
                    </a:lnTo>
                    <a:lnTo>
                      <a:pt x="2172032" y="895516"/>
                    </a:lnTo>
                    <a:lnTo>
                      <a:pt x="2277984" y="895516"/>
                    </a:lnTo>
                    <a:lnTo>
                      <a:pt x="2277984" y="915775"/>
                    </a:lnTo>
                    <a:lnTo>
                      <a:pt x="2283879" y="915775"/>
                    </a:lnTo>
                    <a:lnTo>
                      <a:pt x="2283879" y="935892"/>
                    </a:lnTo>
                    <a:lnTo>
                      <a:pt x="2330908" y="935892"/>
                    </a:lnTo>
                    <a:lnTo>
                      <a:pt x="2330908" y="956275"/>
                    </a:lnTo>
                    <a:lnTo>
                      <a:pt x="2336784" y="956275"/>
                    </a:lnTo>
                    <a:lnTo>
                      <a:pt x="2336784" y="1017281"/>
                    </a:lnTo>
                    <a:lnTo>
                      <a:pt x="2348537" y="1017281"/>
                    </a:lnTo>
                    <a:lnTo>
                      <a:pt x="2348537" y="1037539"/>
                    </a:lnTo>
                    <a:lnTo>
                      <a:pt x="2366308" y="1037539"/>
                    </a:lnTo>
                    <a:lnTo>
                      <a:pt x="2366308" y="1057904"/>
                    </a:lnTo>
                    <a:lnTo>
                      <a:pt x="2613490" y="1057904"/>
                    </a:lnTo>
                    <a:lnTo>
                      <a:pt x="2613490" y="1078163"/>
                    </a:lnTo>
                    <a:lnTo>
                      <a:pt x="2636995" y="1078163"/>
                    </a:lnTo>
                    <a:lnTo>
                      <a:pt x="2636995" y="1098545"/>
                    </a:lnTo>
                    <a:lnTo>
                      <a:pt x="2642890" y="1098545"/>
                    </a:lnTo>
                    <a:lnTo>
                      <a:pt x="2642890" y="1118910"/>
                    </a:lnTo>
                    <a:lnTo>
                      <a:pt x="2725319" y="1118910"/>
                    </a:lnTo>
                    <a:lnTo>
                      <a:pt x="2725319" y="1139416"/>
                    </a:lnTo>
                    <a:lnTo>
                      <a:pt x="2748842" y="1139416"/>
                    </a:lnTo>
                    <a:lnTo>
                      <a:pt x="2748842" y="1159922"/>
                    </a:lnTo>
                    <a:lnTo>
                      <a:pt x="2848901" y="1159922"/>
                    </a:lnTo>
                    <a:lnTo>
                      <a:pt x="2848901" y="1180428"/>
                    </a:lnTo>
                    <a:lnTo>
                      <a:pt x="3084330" y="1180428"/>
                    </a:lnTo>
                    <a:lnTo>
                      <a:pt x="3084330" y="1201321"/>
                    </a:lnTo>
                    <a:lnTo>
                      <a:pt x="3125606" y="1201321"/>
                    </a:lnTo>
                    <a:lnTo>
                      <a:pt x="3125606" y="1222198"/>
                    </a:lnTo>
                    <a:lnTo>
                      <a:pt x="3207912" y="1222198"/>
                    </a:lnTo>
                    <a:lnTo>
                      <a:pt x="3207912" y="1243092"/>
                    </a:lnTo>
                    <a:lnTo>
                      <a:pt x="3237436" y="1243092"/>
                    </a:lnTo>
                    <a:lnTo>
                      <a:pt x="3237436" y="1263968"/>
                    </a:lnTo>
                    <a:lnTo>
                      <a:pt x="3272712" y="1263968"/>
                    </a:lnTo>
                    <a:lnTo>
                      <a:pt x="3272712" y="1284863"/>
                    </a:lnTo>
                    <a:lnTo>
                      <a:pt x="3307988" y="1284863"/>
                    </a:lnTo>
                    <a:lnTo>
                      <a:pt x="3307988" y="1305739"/>
                    </a:lnTo>
                    <a:lnTo>
                      <a:pt x="3361036" y="1305739"/>
                    </a:lnTo>
                    <a:lnTo>
                      <a:pt x="3361036" y="1327268"/>
                    </a:lnTo>
                    <a:lnTo>
                      <a:pt x="3419818" y="1327268"/>
                    </a:lnTo>
                    <a:lnTo>
                      <a:pt x="3419818" y="1349662"/>
                    </a:lnTo>
                    <a:lnTo>
                      <a:pt x="3490494" y="1349662"/>
                    </a:lnTo>
                    <a:lnTo>
                      <a:pt x="3490494" y="1372321"/>
                    </a:lnTo>
                    <a:lnTo>
                      <a:pt x="3602341" y="1372321"/>
                    </a:lnTo>
                    <a:lnTo>
                      <a:pt x="3602341" y="1395986"/>
                    </a:lnTo>
                    <a:lnTo>
                      <a:pt x="3655370" y="1395986"/>
                    </a:lnTo>
                    <a:lnTo>
                      <a:pt x="3655370" y="1419915"/>
                    </a:lnTo>
                    <a:lnTo>
                      <a:pt x="3690647" y="1419915"/>
                    </a:lnTo>
                    <a:lnTo>
                      <a:pt x="3690647" y="1443968"/>
                    </a:lnTo>
                    <a:lnTo>
                      <a:pt x="3755446" y="1443968"/>
                    </a:lnTo>
                    <a:lnTo>
                      <a:pt x="3755446" y="1468762"/>
                    </a:lnTo>
                    <a:lnTo>
                      <a:pt x="3926076" y="1468762"/>
                    </a:lnTo>
                    <a:lnTo>
                      <a:pt x="3926076" y="1494597"/>
                    </a:lnTo>
                    <a:lnTo>
                      <a:pt x="4126211" y="1494597"/>
                    </a:lnTo>
                    <a:lnTo>
                      <a:pt x="4126211" y="1521809"/>
                    </a:lnTo>
                    <a:lnTo>
                      <a:pt x="4167364" y="1521809"/>
                    </a:lnTo>
                    <a:lnTo>
                      <a:pt x="4167364" y="1550292"/>
                    </a:lnTo>
                    <a:lnTo>
                      <a:pt x="4279334" y="1550292"/>
                    </a:lnTo>
                    <a:lnTo>
                      <a:pt x="4279334" y="1580538"/>
                    </a:lnTo>
                    <a:lnTo>
                      <a:pt x="4338116" y="1580538"/>
                    </a:lnTo>
                    <a:lnTo>
                      <a:pt x="4338116" y="1611791"/>
                    </a:lnTo>
                    <a:lnTo>
                      <a:pt x="4402916" y="1611791"/>
                    </a:lnTo>
                    <a:lnTo>
                      <a:pt x="4402916" y="1677738"/>
                    </a:lnTo>
                    <a:lnTo>
                      <a:pt x="4655974" y="1677738"/>
                    </a:lnTo>
                    <a:lnTo>
                      <a:pt x="4655974" y="1712679"/>
                    </a:lnTo>
                    <a:lnTo>
                      <a:pt x="4756050" y="1712679"/>
                    </a:lnTo>
                    <a:lnTo>
                      <a:pt x="4756050" y="1747479"/>
                    </a:lnTo>
                    <a:lnTo>
                      <a:pt x="5103309" y="1747479"/>
                    </a:lnTo>
                    <a:lnTo>
                      <a:pt x="5103309" y="1793679"/>
                    </a:lnTo>
                    <a:lnTo>
                      <a:pt x="5173985" y="1793679"/>
                    </a:lnTo>
                    <a:lnTo>
                      <a:pt x="5173985" y="1842667"/>
                    </a:lnTo>
                    <a:lnTo>
                      <a:pt x="5268168" y="1842667"/>
                    </a:lnTo>
                    <a:lnTo>
                      <a:pt x="5268168" y="1893050"/>
                    </a:lnTo>
                    <a:lnTo>
                      <a:pt x="6427771" y="1893050"/>
                    </a:lnTo>
                    <a:lnTo>
                      <a:pt x="6427771" y="1990761"/>
                    </a:lnTo>
                    <a:lnTo>
                      <a:pt x="8181798" y="1990761"/>
                    </a:lnTo>
                  </a:path>
                </a:pathLst>
              </a:custGeom>
              <a:noFill/>
              <a:ln w="9638" cap="flat">
                <a:solidFill>
                  <a:srgbClr val="787878"/>
                </a:solidFill>
                <a:custDash>
                  <a:ds d="491873" sp="163958"/>
                </a:custDash>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35" name="Freeform 534">
                <a:extLst>
                  <a:ext uri="{FF2B5EF4-FFF2-40B4-BE49-F238E27FC236}">
                    <a16:creationId xmlns:a16="http://schemas.microsoft.com/office/drawing/2014/main" id="{C5F727B0-0C78-6CCE-EF40-9A2C75892A3B}"/>
                  </a:ext>
                </a:extLst>
              </p:cNvPr>
              <p:cNvSpPr/>
              <p:nvPr/>
            </p:nvSpPr>
            <p:spPr>
              <a:xfrm>
                <a:off x="10567627" y="3158076"/>
                <a:ext cx="652" cy="2911"/>
              </a:xfrm>
              <a:custGeom>
                <a:avLst/>
                <a:gdLst>
                  <a:gd name="connsiteX0" fmla="*/ 653 w 652"/>
                  <a:gd name="connsiteY0" fmla="*/ 2912 h 2911"/>
                  <a:gd name="connsiteX1" fmla="*/ 0 w 652"/>
                  <a:gd name="connsiteY1" fmla="*/ 0 h 2911"/>
                </a:gdLst>
                <a:ahLst/>
                <a:cxnLst>
                  <a:cxn ang="0">
                    <a:pos x="connsiteX0" y="connsiteY0"/>
                  </a:cxn>
                  <a:cxn ang="0">
                    <a:pos x="connsiteX1" y="connsiteY1"/>
                  </a:cxn>
                </a:cxnLst>
                <a:rect l="l" t="t" r="r" b="b"/>
                <a:pathLst>
                  <a:path w="652" h="2911">
                    <a:moveTo>
                      <a:pt x="653" y="2912"/>
                    </a:moveTo>
                    <a:lnTo>
                      <a:pt x="0" y="0"/>
                    </a:lnTo>
                  </a:path>
                </a:pathLst>
              </a:custGeom>
              <a:ln w="9638" cap="flat">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36" name="Freeform 535">
                <a:extLst>
                  <a:ext uri="{FF2B5EF4-FFF2-40B4-BE49-F238E27FC236}">
                    <a16:creationId xmlns:a16="http://schemas.microsoft.com/office/drawing/2014/main" id="{A6A76C59-C480-7CEC-0CAC-ACF5401D1445}"/>
                  </a:ext>
                </a:extLst>
              </p:cNvPr>
              <p:cNvSpPr/>
              <p:nvPr/>
            </p:nvSpPr>
            <p:spPr>
              <a:xfrm>
                <a:off x="2362323" y="1167315"/>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37" name="Freeform 536">
                <a:extLst>
                  <a:ext uri="{FF2B5EF4-FFF2-40B4-BE49-F238E27FC236}">
                    <a16:creationId xmlns:a16="http://schemas.microsoft.com/office/drawing/2014/main" id="{F383FC75-4496-CC06-DF71-D20722F1B80C}"/>
                  </a:ext>
                </a:extLst>
              </p:cNvPr>
              <p:cNvSpPr/>
              <p:nvPr/>
            </p:nvSpPr>
            <p:spPr>
              <a:xfrm>
                <a:off x="2391706" y="1138833"/>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38" name="Freeform 537">
                <a:extLst>
                  <a:ext uri="{FF2B5EF4-FFF2-40B4-BE49-F238E27FC236}">
                    <a16:creationId xmlns:a16="http://schemas.microsoft.com/office/drawing/2014/main" id="{405D26FB-9D3C-7B0B-422D-182241173A82}"/>
                  </a:ext>
                </a:extLst>
              </p:cNvPr>
              <p:cNvSpPr/>
              <p:nvPr/>
            </p:nvSpPr>
            <p:spPr>
              <a:xfrm>
                <a:off x="2362323" y="1167315"/>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39" name="Freeform 538">
                <a:extLst>
                  <a:ext uri="{FF2B5EF4-FFF2-40B4-BE49-F238E27FC236}">
                    <a16:creationId xmlns:a16="http://schemas.microsoft.com/office/drawing/2014/main" id="{67F069C4-93AA-CE11-A8C6-5EEBB986FBA1}"/>
                  </a:ext>
                </a:extLst>
              </p:cNvPr>
              <p:cNvSpPr/>
              <p:nvPr/>
            </p:nvSpPr>
            <p:spPr>
              <a:xfrm>
                <a:off x="2391706" y="1138833"/>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40" name="Freeform 539">
                <a:extLst>
                  <a:ext uri="{FF2B5EF4-FFF2-40B4-BE49-F238E27FC236}">
                    <a16:creationId xmlns:a16="http://schemas.microsoft.com/office/drawing/2014/main" id="{4F3AA71D-AE7D-80F8-9C19-D0BE43B2D007}"/>
                  </a:ext>
                </a:extLst>
              </p:cNvPr>
              <p:cNvSpPr/>
              <p:nvPr/>
            </p:nvSpPr>
            <p:spPr>
              <a:xfrm>
                <a:off x="2368217" y="1167315"/>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41" name="Freeform 540">
                <a:extLst>
                  <a:ext uri="{FF2B5EF4-FFF2-40B4-BE49-F238E27FC236}">
                    <a16:creationId xmlns:a16="http://schemas.microsoft.com/office/drawing/2014/main" id="{4D3DEC25-A8C7-ED8E-D6B5-AE017C8E1101}"/>
                  </a:ext>
                </a:extLst>
              </p:cNvPr>
              <p:cNvSpPr/>
              <p:nvPr/>
            </p:nvSpPr>
            <p:spPr>
              <a:xfrm>
                <a:off x="2397600" y="1138833"/>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42" name="Freeform 541">
                <a:extLst>
                  <a:ext uri="{FF2B5EF4-FFF2-40B4-BE49-F238E27FC236}">
                    <a16:creationId xmlns:a16="http://schemas.microsoft.com/office/drawing/2014/main" id="{25485295-E79C-124B-CA74-A444686C649E}"/>
                  </a:ext>
                </a:extLst>
              </p:cNvPr>
              <p:cNvSpPr/>
              <p:nvPr/>
            </p:nvSpPr>
            <p:spPr>
              <a:xfrm>
                <a:off x="2374094" y="1167315"/>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43" name="Freeform 542">
                <a:extLst>
                  <a:ext uri="{FF2B5EF4-FFF2-40B4-BE49-F238E27FC236}">
                    <a16:creationId xmlns:a16="http://schemas.microsoft.com/office/drawing/2014/main" id="{BFC764F3-40D9-B159-23F3-55903510BCAC}"/>
                  </a:ext>
                </a:extLst>
              </p:cNvPr>
              <p:cNvSpPr/>
              <p:nvPr/>
            </p:nvSpPr>
            <p:spPr>
              <a:xfrm>
                <a:off x="2403494" y="1138833"/>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44" name="Freeform 543">
                <a:extLst>
                  <a:ext uri="{FF2B5EF4-FFF2-40B4-BE49-F238E27FC236}">
                    <a16:creationId xmlns:a16="http://schemas.microsoft.com/office/drawing/2014/main" id="{2EB1F6EE-78F3-86B7-F32E-B051D27077EF}"/>
                  </a:ext>
                </a:extLst>
              </p:cNvPr>
              <p:cNvSpPr/>
              <p:nvPr/>
            </p:nvSpPr>
            <p:spPr>
              <a:xfrm>
                <a:off x="2374094" y="1167315"/>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45" name="Freeform 544">
                <a:extLst>
                  <a:ext uri="{FF2B5EF4-FFF2-40B4-BE49-F238E27FC236}">
                    <a16:creationId xmlns:a16="http://schemas.microsoft.com/office/drawing/2014/main" id="{BE6FB21A-009F-FF8D-7402-00CD6E73D27A}"/>
                  </a:ext>
                </a:extLst>
              </p:cNvPr>
              <p:cNvSpPr/>
              <p:nvPr/>
            </p:nvSpPr>
            <p:spPr>
              <a:xfrm>
                <a:off x="2403494" y="1138833"/>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46" name="Freeform 545">
                <a:extLst>
                  <a:ext uri="{FF2B5EF4-FFF2-40B4-BE49-F238E27FC236}">
                    <a16:creationId xmlns:a16="http://schemas.microsoft.com/office/drawing/2014/main" id="{824DCDC8-3733-20EA-88E2-A230E364DA50}"/>
                  </a:ext>
                </a:extLst>
              </p:cNvPr>
              <p:cNvSpPr/>
              <p:nvPr/>
            </p:nvSpPr>
            <p:spPr>
              <a:xfrm>
                <a:off x="2421176" y="1167315"/>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47" name="Freeform 546">
                <a:extLst>
                  <a:ext uri="{FF2B5EF4-FFF2-40B4-BE49-F238E27FC236}">
                    <a16:creationId xmlns:a16="http://schemas.microsoft.com/office/drawing/2014/main" id="{B04D4231-01B6-AA5E-FAAC-2BE68C36E513}"/>
                  </a:ext>
                </a:extLst>
              </p:cNvPr>
              <p:cNvSpPr/>
              <p:nvPr/>
            </p:nvSpPr>
            <p:spPr>
              <a:xfrm>
                <a:off x="2450576" y="1138833"/>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48" name="Freeform 547">
                <a:extLst>
                  <a:ext uri="{FF2B5EF4-FFF2-40B4-BE49-F238E27FC236}">
                    <a16:creationId xmlns:a16="http://schemas.microsoft.com/office/drawing/2014/main" id="{DF2318D6-4D73-AB35-C64E-AA539C72884B}"/>
                  </a:ext>
                </a:extLst>
              </p:cNvPr>
              <p:cNvSpPr/>
              <p:nvPr/>
            </p:nvSpPr>
            <p:spPr>
              <a:xfrm>
                <a:off x="2450611" y="1167315"/>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49" name="Freeform 548">
                <a:extLst>
                  <a:ext uri="{FF2B5EF4-FFF2-40B4-BE49-F238E27FC236}">
                    <a16:creationId xmlns:a16="http://schemas.microsoft.com/office/drawing/2014/main" id="{30F795A1-CDC2-DA39-E2B0-A4D5B15BEEB7}"/>
                  </a:ext>
                </a:extLst>
              </p:cNvPr>
              <p:cNvSpPr/>
              <p:nvPr/>
            </p:nvSpPr>
            <p:spPr>
              <a:xfrm>
                <a:off x="2480011" y="1138833"/>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50" name="Freeform 549">
                <a:extLst>
                  <a:ext uri="{FF2B5EF4-FFF2-40B4-BE49-F238E27FC236}">
                    <a16:creationId xmlns:a16="http://schemas.microsoft.com/office/drawing/2014/main" id="{347739DC-388F-59C7-4C9E-CA45A7DD1C80}"/>
                  </a:ext>
                </a:extLst>
              </p:cNvPr>
              <p:cNvSpPr/>
              <p:nvPr/>
            </p:nvSpPr>
            <p:spPr>
              <a:xfrm>
                <a:off x="2474153" y="1167315"/>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51" name="Freeform 550">
                <a:extLst>
                  <a:ext uri="{FF2B5EF4-FFF2-40B4-BE49-F238E27FC236}">
                    <a16:creationId xmlns:a16="http://schemas.microsoft.com/office/drawing/2014/main" id="{EF416AFC-C88B-3530-F657-ED4F175CD1D4}"/>
                  </a:ext>
                </a:extLst>
              </p:cNvPr>
              <p:cNvSpPr/>
              <p:nvPr/>
            </p:nvSpPr>
            <p:spPr>
              <a:xfrm>
                <a:off x="2503553" y="1138833"/>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52" name="Freeform 551">
                <a:extLst>
                  <a:ext uri="{FF2B5EF4-FFF2-40B4-BE49-F238E27FC236}">
                    <a16:creationId xmlns:a16="http://schemas.microsoft.com/office/drawing/2014/main" id="{77D6D78F-0FEA-1CF0-E78D-01806D5102AC}"/>
                  </a:ext>
                </a:extLst>
              </p:cNvPr>
              <p:cNvSpPr/>
              <p:nvPr/>
            </p:nvSpPr>
            <p:spPr>
              <a:xfrm>
                <a:off x="2480047" y="1167315"/>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53" name="Freeform 552">
                <a:extLst>
                  <a:ext uri="{FF2B5EF4-FFF2-40B4-BE49-F238E27FC236}">
                    <a16:creationId xmlns:a16="http://schemas.microsoft.com/office/drawing/2014/main" id="{4DE67274-DCA9-B275-5B19-A8205E0CBAA8}"/>
                  </a:ext>
                </a:extLst>
              </p:cNvPr>
              <p:cNvSpPr/>
              <p:nvPr/>
            </p:nvSpPr>
            <p:spPr>
              <a:xfrm>
                <a:off x="2509429" y="1138833"/>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54" name="Freeform 553">
                <a:extLst>
                  <a:ext uri="{FF2B5EF4-FFF2-40B4-BE49-F238E27FC236}">
                    <a16:creationId xmlns:a16="http://schemas.microsoft.com/office/drawing/2014/main" id="{B78B283A-0472-9D9B-2EE0-C09F96988D1A}"/>
                  </a:ext>
                </a:extLst>
              </p:cNvPr>
              <p:cNvSpPr/>
              <p:nvPr/>
            </p:nvSpPr>
            <p:spPr>
              <a:xfrm>
                <a:off x="2491817" y="1167315"/>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55" name="Freeform 554">
                <a:extLst>
                  <a:ext uri="{FF2B5EF4-FFF2-40B4-BE49-F238E27FC236}">
                    <a16:creationId xmlns:a16="http://schemas.microsoft.com/office/drawing/2014/main" id="{A8ED486C-6374-D8F1-3E6F-519E5CE25C24}"/>
                  </a:ext>
                </a:extLst>
              </p:cNvPr>
              <p:cNvSpPr/>
              <p:nvPr/>
            </p:nvSpPr>
            <p:spPr>
              <a:xfrm>
                <a:off x="2521217" y="1138833"/>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56" name="Freeform 555">
                <a:extLst>
                  <a:ext uri="{FF2B5EF4-FFF2-40B4-BE49-F238E27FC236}">
                    <a16:creationId xmlns:a16="http://schemas.microsoft.com/office/drawing/2014/main" id="{0CBBC684-D681-649B-E1D1-CE9F30792F91}"/>
                  </a:ext>
                </a:extLst>
              </p:cNvPr>
              <p:cNvSpPr/>
              <p:nvPr/>
            </p:nvSpPr>
            <p:spPr>
              <a:xfrm>
                <a:off x="2544794" y="1167315"/>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57" name="Freeform 556">
                <a:extLst>
                  <a:ext uri="{FF2B5EF4-FFF2-40B4-BE49-F238E27FC236}">
                    <a16:creationId xmlns:a16="http://schemas.microsoft.com/office/drawing/2014/main" id="{C8D647C7-DC57-80F7-A6C9-842725D0C641}"/>
                  </a:ext>
                </a:extLst>
              </p:cNvPr>
              <p:cNvSpPr/>
              <p:nvPr/>
            </p:nvSpPr>
            <p:spPr>
              <a:xfrm>
                <a:off x="2574194" y="1138833"/>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58" name="Freeform 557">
                <a:extLst>
                  <a:ext uri="{FF2B5EF4-FFF2-40B4-BE49-F238E27FC236}">
                    <a16:creationId xmlns:a16="http://schemas.microsoft.com/office/drawing/2014/main" id="{4801618F-E929-FA29-15C6-300E3D4C020E}"/>
                  </a:ext>
                </a:extLst>
              </p:cNvPr>
              <p:cNvSpPr/>
              <p:nvPr/>
            </p:nvSpPr>
            <p:spPr>
              <a:xfrm>
                <a:off x="2609541" y="1167315"/>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59" name="Freeform 558">
                <a:extLst>
                  <a:ext uri="{FF2B5EF4-FFF2-40B4-BE49-F238E27FC236}">
                    <a16:creationId xmlns:a16="http://schemas.microsoft.com/office/drawing/2014/main" id="{1F9C90D4-F868-2D72-A7EC-4B1A8A999876}"/>
                  </a:ext>
                </a:extLst>
              </p:cNvPr>
              <p:cNvSpPr/>
              <p:nvPr/>
            </p:nvSpPr>
            <p:spPr>
              <a:xfrm>
                <a:off x="2638941" y="1138833"/>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60" name="Freeform 559">
                <a:extLst>
                  <a:ext uri="{FF2B5EF4-FFF2-40B4-BE49-F238E27FC236}">
                    <a16:creationId xmlns:a16="http://schemas.microsoft.com/office/drawing/2014/main" id="{3FEA3122-E618-612E-FFC5-2D4D6FF6C265}"/>
                  </a:ext>
                </a:extLst>
              </p:cNvPr>
              <p:cNvSpPr/>
              <p:nvPr/>
            </p:nvSpPr>
            <p:spPr>
              <a:xfrm>
                <a:off x="2615435" y="1167315"/>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61" name="Freeform 560">
                <a:extLst>
                  <a:ext uri="{FF2B5EF4-FFF2-40B4-BE49-F238E27FC236}">
                    <a16:creationId xmlns:a16="http://schemas.microsoft.com/office/drawing/2014/main" id="{96F7B014-0B9A-3F4C-E3D6-B7015EC6EBE7}"/>
                  </a:ext>
                </a:extLst>
              </p:cNvPr>
              <p:cNvSpPr/>
              <p:nvPr/>
            </p:nvSpPr>
            <p:spPr>
              <a:xfrm>
                <a:off x="2644817" y="1138833"/>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62" name="Freeform 561">
                <a:extLst>
                  <a:ext uri="{FF2B5EF4-FFF2-40B4-BE49-F238E27FC236}">
                    <a16:creationId xmlns:a16="http://schemas.microsoft.com/office/drawing/2014/main" id="{576C0DB8-26AD-E809-7B4E-5A73CC8D69CD}"/>
                  </a:ext>
                </a:extLst>
              </p:cNvPr>
              <p:cNvSpPr/>
              <p:nvPr/>
            </p:nvSpPr>
            <p:spPr>
              <a:xfrm>
                <a:off x="2627205" y="1167315"/>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63" name="Freeform 562">
                <a:extLst>
                  <a:ext uri="{FF2B5EF4-FFF2-40B4-BE49-F238E27FC236}">
                    <a16:creationId xmlns:a16="http://schemas.microsoft.com/office/drawing/2014/main" id="{0F9F9842-6AA0-8DC1-9255-D65AE1809074}"/>
                  </a:ext>
                </a:extLst>
              </p:cNvPr>
              <p:cNvSpPr/>
              <p:nvPr/>
            </p:nvSpPr>
            <p:spPr>
              <a:xfrm>
                <a:off x="2656588" y="1138833"/>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64" name="Freeform 563">
                <a:extLst>
                  <a:ext uri="{FF2B5EF4-FFF2-40B4-BE49-F238E27FC236}">
                    <a16:creationId xmlns:a16="http://schemas.microsoft.com/office/drawing/2014/main" id="{3270C97B-BE7A-EA16-2E56-4013433DE4D8}"/>
                  </a:ext>
                </a:extLst>
              </p:cNvPr>
              <p:cNvSpPr/>
              <p:nvPr/>
            </p:nvSpPr>
            <p:spPr>
              <a:xfrm>
                <a:off x="2638976" y="1167315"/>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65" name="Freeform 564">
                <a:extLst>
                  <a:ext uri="{FF2B5EF4-FFF2-40B4-BE49-F238E27FC236}">
                    <a16:creationId xmlns:a16="http://schemas.microsoft.com/office/drawing/2014/main" id="{223D7CF2-4CFE-B7A5-D348-7EEA96E0FC93}"/>
                  </a:ext>
                </a:extLst>
              </p:cNvPr>
              <p:cNvSpPr/>
              <p:nvPr/>
            </p:nvSpPr>
            <p:spPr>
              <a:xfrm>
                <a:off x="2668358" y="1138833"/>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66" name="Freeform 565">
                <a:extLst>
                  <a:ext uri="{FF2B5EF4-FFF2-40B4-BE49-F238E27FC236}">
                    <a16:creationId xmlns:a16="http://schemas.microsoft.com/office/drawing/2014/main" id="{D3AC4715-7ECA-28D8-6528-118E03E6652F}"/>
                  </a:ext>
                </a:extLst>
              </p:cNvPr>
              <p:cNvSpPr/>
              <p:nvPr/>
            </p:nvSpPr>
            <p:spPr>
              <a:xfrm>
                <a:off x="2733158" y="1167315"/>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67" name="Freeform 566">
                <a:extLst>
                  <a:ext uri="{FF2B5EF4-FFF2-40B4-BE49-F238E27FC236}">
                    <a16:creationId xmlns:a16="http://schemas.microsoft.com/office/drawing/2014/main" id="{85A7D068-0822-596B-026D-8676C18D3E32}"/>
                  </a:ext>
                </a:extLst>
              </p:cNvPr>
              <p:cNvSpPr/>
              <p:nvPr/>
            </p:nvSpPr>
            <p:spPr>
              <a:xfrm>
                <a:off x="2762540" y="1138833"/>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68" name="Freeform 567">
                <a:extLst>
                  <a:ext uri="{FF2B5EF4-FFF2-40B4-BE49-F238E27FC236}">
                    <a16:creationId xmlns:a16="http://schemas.microsoft.com/office/drawing/2014/main" id="{3C820F7C-57D9-1E30-8818-535CBFD7BECB}"/>
                  </a:ext>
                </a:extLst>
              </p:cNvPr>
              <p:cNvSpPr/>
              <p:nvPr/>
            </p:nvSpPr>
            <p:spPr>
              <a:xfrm>
                <a:off x="2886140" y="1223009"/>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69" name="Freeform 568">
                <a:extLst>
                  <a:ext uri="{FF2B5EF4-FFF2-40B4-BE49-F238E27FC236}">
                    <a16:creationId xmlns:a16="http://schemas.microsoft.com/office/drawing/2014/main" id="{66B25698-4C7F-89CA-00FB-A264862BB8BD}"/>
                  </a:ext>
                </a:extLst>
              </p:cNvPr>
              <p:cNvSpPr/>
              <p:nvPr/>
            </p:nvSpPr>
            <p:spPr>
              <a:xfrm>
                <a:off x="2915540" y="1194527"/>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70" name="Freeform 569">
                <a:extLst>
                  <a:ext uri="{FF2B5EF4-FFF2-40B4-BE49-F238E27FC236}">
                    <a16:creationId xmlns:a16="http://schemas.microsoft.com/office/drawing/2014/main" id="{704A381C-31F4-81E2-8F38-564F846187B3}"/>
                  </a:ext>
                </a:extLst>
              </p:cNvPr>
              <p:cNvSpPr/>
              <p:nvPr/>
            </p:nvSpPr>
            <p:spPr>
              <a:xfrm>
                <a:off x="2897911" y="1223009"/>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71" name="Freeform 570">
                <a:extLst>
                  <a:ext uri="{FF2B5EF4-FFF2-40B4-BE49-F238E27FC236}">
                    <a16:creationId xmlns:a16="http://schemas.microsoft.com/office/drawing/2014/main" id="{4141D544-6A25-DD37-9706-3E83D24AB9DE}"/>
                  </a:ext>
                </a:extLst>
              </p:cNvPr>
              <p:cNvSpPr/>
              <p:nvPr/>
            </p:nvSpPr>
            <p:spPr>
              <a:xfrm>
                <a:off x="2927293" y="1194527"/>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72" name="Freeform 571">
                <a:extLst>
                  <a:ext uri="{FF2B5EF4-FFF2-40B4-BE49-F238E27FC236}">
                    <a16:creationId xmlns:a16="http://schemas.microsoft.com/office/drawing/2014/main" id="{AB3F4604-AA64-0B4F-2520-169167FE9252}"/>
                  </a:ext>
                </a:extLst>
              </p:cNvPr>
              <p:cNvSpPr/>
              <p:nvPr/>
            </p:nvSpPr>
            <p:spPr>
              <a:xfrm>
                <a:off x="2903911" y="1223009"/>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73" name="Freeform 572">
                <a:extLst>
                  <a:ext uri="{FF2B5EF4-FFF2-40B4-BE49-F238E27FC236}">
                    <a16:creationId xmlns:a16="http://schemas.microsoft.com/office/drawing/2014/main" id="{DDBE269D-748E-5943-5102-6DA8E88AC55E}"/>
                  </a:ext>
                </a:extLst>
              </p:cNvPr>
              <p:cNvSpPr/>
              <p:nvPr/>
            </p:nvSpPr>
            <p:spPr>
              <a:xfrm>
                <a:off x="2933311" y="1194527"/>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74" name="Freeform 573">
                <a:extLst>
                  <a:ext uri="{FF2B5EF4-FFF2-40B4-BE49-F238E27FC236}">
                    <a16:creationId xmlns:a16="http://schemas.microsoft.com/office/drawing/2014/main" id="{AFE8B7C8-2AF8-7F5E-8FDA-DF9E9E2CE41B}"/>
                  </a:ext>
                </a:extLst>
              </p:cNvPr>
              <p:cNvSpPr/>
              <p:nvPr/>
            </p:nvSpPr>
            <p:spPr>
              <a:xfrm>
                <a:off x="3109816" y="1260862"/>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75" name="Freeform 574">
                <a:extLst>
                  <a:ext uri="{FF2B5EF4-FFF2-40B4-BE49-F238E27FC236}">
                    <a16:creationId xmlns:a16="http://schemas.microsoft.com/office/drawing/2014/main" id="{20C9904A-E613-2A6B-746A-C0D9E943C749}"/>
                  </a:ext>
                </a:extLst>
              </p:cNvPr>
              <p:cNvSpPr/>
              <p:nvPr/>
            </p:nvSpPr>
            <p:spPr>
              <a:xfrm>
                <a:off x="3139198" y="1232379"/>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76" name="Freeform 575">
                <a:extLst>
                  <a:ext uri="{FF2B5EF4-FFF2-40B4-BE49-F238E27FC236}">
                    <a16:creationId xmlns:a16="http://schemas.microsoft.com/office/drawing/2014/main" id="{CC9D9215-25E9-A942-26E6-130E4CB5C27E}"/>
                  </a:ext>
                </a:extLst>
              </p:cNvPr>
              <p:cNvSpPr/>
              <p:nvPr/>
            </p:nvSpPr>
            <p:spPr>
              <a:xfrm>
                <a:off x="3209875" y="1260862"/>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77" name="Freeform 576">
                <a:extLst>
                  <a:ext uri="{FF2B5EF4-FFF2-40B4-BE49-F238E27FC236}">
                    <a16:creationId xmlns:a16="http://schemas.microsoft.com/office/drawing/2014/main" id="{EA23ACB0-8127-A3FC-ED72-548AEDA3A361}"/>
                  </a:ext>
                </a:extLst>
              </p:cNvPr>
              <p:cNvSpPr/>
              <p:nvPr/>
            </p:nvSpPr>
            <p:spPr>
              <a:xfrm>
                <a:off x="3239275" y="1232379"/>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78" name="Freeform 577">
                <a:extLst>
                  <a:ext uri="{FF2B5EF4-FFF2-40B4-BE49-F238E27FC236}">
                    <a16:creationId xmlns:a16="http://schemas.microsoft.com/office/drawing/2014/main" id="{6218A0A4-9205-BABB-8D22-C27D69F804AA}"/>
                  </a:ext>
                </a:extLst>
              </p:cNvPr>
              <p:cNvSpPr/>
              <p:nvPr/>
            </p:nvSpPr>
            <p:spPr>
              <a:xfrm>
                <a:off x="3245292" y="1279973"/>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79" name="Freeform 578">
                <a:extLst>
                  <a:ext uri="{FF2B5EF4-FFF2-40B4-BE49-F238E27FC236}">
                    <a16:creationId xmlns:a16="http://schemas.microsoft.com/office/drawing/2014/main" id="{52C2FA7C-DB7F-C933-A896-A9DEDE79219A}"/>
                  </a:ext>
                </a:extLst>
              </p:cNvPr>
              <p:cNvSpPr/>
              <p:nvPr/>
            </p:nvSpPr>
            <p:spPr>
              <a:xfrm>
                <a:off x="3274675" y="1251491"/>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80" name="Freeform 579">
                <a:extLst>
                  <a:ext uri="{FF2B5EF4-FFF2-40B4-BE49-F238E27FC236}">
                    <a16:creationId xmlns:a16="http://schemas.microsoft.com/office/drawing/2014/main" id="{EFED4299-2DFB-F0A1-05F9-00A2E5A9C090}"/>
                  </a:ext>
                </a:extLst>
              </p:cNvPr>
              <p:cNvSpPr/>
              <p:nvPr/>
            </p:nvSpPr>
            <p:spPr>
              <a:xfrm>
                <a:off x="3304075" y="1318320"/>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81" name="Freeform 580">
                <a:extLst>
                  <a:ext uri="{FF2B5EF4-FFF2-40B4-BE49-F238E27FC236}">
                    <a16:creationId xmlns:a16="http://schemas.microsoft.com/office/drawing/2014/main" id="{FFF9C834-6C29-000C-7990-863F572A1F61}"/>
                  </a:ext>
                </a:extLst>
              </p:cNvPr>
              <p:cNvSpPr/>
              <p:nvPr/>
            </p:nvSpPr>
            <p:spPr>
              <a:xfrm>
                <a:off x="3333475" y="1289838"/>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82" name="Freeform 581">
                <a:extLst>
                  <a:ext uri="{FF2B5EF4-FFF2-40B4-BE49-F238E27FC236}">
                    <a16:creationId xmlns:a16="http://schemas.microsoft.com/office/drawing/2014/main" id="{07784283-E316-EF84-5DFB-0789B157B3F6}"/>
                  </a:ext>
                </a:extLst>
              </p:cNvPr>
              <p:cNvSpPr/>
              <p:nvPr/>
            </p:nvSpPr>
            <p:spPr>
              <a:xfrm>
                <a:off x="3457198" y="1434385"/>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83" name="Freeform 582">
                <a:extLst>
                  <a:ext uri="{FF2B5EF4-FFF2-40B4-BE49-F238E27FC236}">
                    <a16:creationId xmlns:a16="http://schemas.microsoft.com/office/drawing/2014/main" id="{7ECC0660-03A1-B681-3F98-5EFA04ACB4AA}"/>
                  </a:ext>
                </a:extLst>
              </p:cNvPr>
              <p:cNvSpPr/>
              <p:nvPr/>
            </p:nvSpPr>
            <p:spPr>
              <a:xfrm>
                <a:off x="3486580" y="1405903"/>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84" name="Freeform 583">
                <a:extLst>
                  <a:ext uri="{FF2B5EF4-FFF2-40B4-BE49-F238E27FC236}">
                    <a16:creationId xmlns:a16="http://schemas.microsoft.com/office/drawing/2014/main" id="{1A3A0CED-89C1-46ED-3A1A-16D536078840}"/>
                  </a:ext>
                </a:extLst>
              </p:cNvPr>
              <p:cNvSpPr/>
              <p:nvPr/>
            </p:nvSpPr>
            <p:spPr>
              <a:xfrm>
                <a:off x="3810333" y="1589944"/>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85" name="Freeform 584">
                <a:extLst>
                  <a:ext uri="{FF2B5EF4-FFF2-40B4-BE49-F238E27FC236}">
                    <a16:creationId xmlns:a16="http://schemas.microsoft.com/office/drawing/2014/main" id="{0ECDFD25-E22C-3F0A-DACB-41AC03786316}"/>
                  </a:ext>
                </a:extLst>
              </p:cNvPr>
              <p:cNvSpPr/>
              <p:nvPr/>
            </p:nvSpPr>
            <p:spPr>
              <a:xfrm>
                <a:off x="3839715" y="1561461"/>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86" name="Freeform 585">
                <a:extLst>
                  <a:ext uri="{FF2B5EF4-FFF2-40B4-BE49-F238E27FC236}">
                    <a16:creationId xmlns:a16="http://schemas.microsoft.com/office/drawing/2014/main" id="{DC7000F8-E711-065E-6816-C6EF9EA1EDEE}"/>
                  </a:ext>
                </a:extLst>
              </p:cNvPr>
              <p:cNvSpPr/>
              <p:nvPr/>
            </p:nvSpPr>
            <p:spPr>
              <a:xfrm>
                <a:off x="4045744" y="1687796"/>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87" name="Freeform 586">
                <a:extLst>
                  <a:ext uri="{FF2B5EF4-FFF2-40B4-BE49-F238E27FC236}">
                    <a16:creationId xmlns:a16="http://schemas.microsoft.com/office/drawing/2014/main" id="{6975EF59-014B-E63D-8EC4-60EA3B645009}"/>
                  </a:ext>
                </a:extLst>
              </p:cNvPr>
              <p:cNvSpPr/>
              <p:nvPr/>
            </p:nvSpPr>
            <p:spPr>
              <a:xfrm>
                <a:off x="4075144" y="1659314"/>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88" name="Freeform 587">
                <a:extLst>
                  <a:ext uri="{FF2B5EF4-FFF2-40B4-BE49-F238E27FC236}">
                    <a16:creationId xmlns:a16="http://schemas.microsoft.com/office/drawing/2014/main" id="{42BF27DB-241B-D29E-154E-4F1C596375DC}"/>
                  </a:ext>
                </a:extLst>
              </p:cNvPr>
              <p:cNvSpPr/>
              <p:nvPr/>
            </p:nvSpPr>
            <p:spPr>
              <a:xfrm>
                <a:off x="4440155" y="2022825"/>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89" name="Freeform 588">
                <a:extLst>
                  <a:ext uri="{FF2B5EF4-FFF2-40B4-BE49-F238E27FC236}">
                    <a16:creationId xmlns:a16="http://schemas.microsoft.com/office/drawing/2014/main" id="{178CAC6D-B94C-8790-5012-7B5DADEDADAF}"/>
                  </a:ext>
                </a:extLst>
              </p:cNvPr>
              <p:cNvSpPr/>
              <p:nvPr/>
            </p:nvSpPr>
            <p:spPr>
              <a:xfrm>
                <a:off x="4469555" y="1994360"/>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90" name="Freeform 589">
                <a:extLst>
                  <a:ext uri="{FF2B5EF4-FFF2-40B4-BE49-F238E27FC236}">
                    <a16:creationId xmlns:a16="http://schemas.microsoft.com/office/drawing/2014/main" id="{4B32FC39-886A-CD6F-4F33-3803B39552C3}"/>
                  </a:ext>
                </a:extLst>
              </p:cNvPr>
              <p:cNvSpPr/>
              <p:nvPr/>
            </p:nvSpPr>
            <p:spPr>
              <a:xfrm>
                <a:off x="4522602" y="2042696"/>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91" name="Freeform 590">
                <a:extLst>
                  <a:ext uri="{FF2B5EF4-FFF2-40B4-BE49-F238E27FC236}">
                    <a16:creationId xmlns:a16="http://schemas.microsoft.com/office/drawing/2014/main" id="{E62B050C-343F-CD00-8CC7-B6DA03CC994C}"/>
                  </a:ext>
                </a:extLst>
              </p:cNvPr>
              <p:cNvSpPr/>
              <p:nvPr/>
            </p:nvSpPr>
            <p:spPr>
              <a:xfrm>
                <a:off x="4551984" y="2014231"/>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92" name="Freeform 591">
                <a:extLst>
                  <a:ext uri="{FF2B5EF4-FFF2-40B4-BE49-F238E27FC236}">
                    <a16:creationId xmlns:a16="http://schemas.microsoft.com/office/drawing/2014/main" id="{8D6218DD-3A15-C412-A591-A251ABD031E6}"/>
                  </a:ext>
                </a:extLst>
              </p:cNvPr>
              <p:cNvSpPr/>
              <p:nvPr/>
            </p:nvSpPr>
            <p:spPr>
              <a:xfrm>
                <a:off x="4522602" y="2042696"/>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93" name="Freeform 592">
                <a:extLst>
                  <a:ext uri="{FF2B5EF4-FFF2-40B4-BE49-F238E27FC236}">
                    <a16:creationId xmlns:a16="http://schemas.microsoft.com/office/drawing/2014/main" id="{9445B1D4-7CF1-0406-7D98-4C711D50EB4B}"/>
                  </a:ext>
                </a:extLst>
              </p:cNvPr>
              <p:cNvSpPr/>
              <p:nvPr/>
            </p:nvSpPr>
            <p:spPr>
              <a:xfrm>
                <a:off x="4551984" y="2014231"/>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94" name="Freeform 593">
                <a:extLst>
                  <a:ext uri="{FF2B5EF4-FFF2-40B4-BE49-F238E27FC236}">
                    <a16:creationId xmlns:a16="http://schemas.microsoft.com/office/drawing/2014/main" id="{AF631BA7-B65D-EA08-1FB4-5061F1FFF9EA}"/>
                  </a:ext>
                </a:extLst>
              </p:cNvPr>
              <p:cNvSpPr/>
              <p:nvPr/>
            </p:nvSpPr>
            <p:spPr>
              <a:xfrm>
                <a:off x="4640308" y="2103207"/>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95" name="Freeform 594">
                <a:extLst>
                  <a:ext uri="{FF2B5EF4-FFF2-40B4-BE49-F238E27FC236}">
                    <a16:creationId xmlns:a16="http://schemas.microsoft.com/office/drawing/2014/main" id="{323DBF70-4B92-16E6-A5B0-5894218038EC}"/>
                  </a:ext>
                </a:extLst>
              </p:cNvPr>
              <p:cNvSpPr/>
              <p:nvPr/>
            </p:nvSpPr>
            <p:spPr>
              <a:xfrm>
                <a:off x="4669708" y="2074725"/>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96" name="Freeform 595">
                <a:extLst>
                  <a:ext uri="{FF2B5EF4-FFF2-40B4-BE49-F238E27FC236}">
                    <a16:creationId xmlns:a16="http://schemas.microsoft.com/office/drawing/2014/main" id="{A9AE53F9-3600-A415-4E06-6B46CA9EBC18}"/>
                  </a:ext>
                </a:extLst>
              </p:cNvPr>
              <p:cNvSpPr/>
              <p:nvPr/>
            </p:nvSpPr>
            <p:spPr>
              <a:xfrm>
                <a:off x="5040595" y="2286225"/>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97" name="Freeform 596">
                <a:extLst>
                  <a:ext uri="{FF2B5EF4-FFF2-40B4-BE49-F238E27FC236}">
                    <a16:creationId xmlns:a16="http://schemas.microsoft.com/office/drawing/2014/main" id="{2C23C911-B4BF-7E38-C696-671FFB5F1BD0}"/>
                  </a:ext>
                </a:extLst>
              </p:cNvPr>
              <p:cNvSpPr/>
              <p:nvPr/>
            </p:nvSpPr>
            <p:spPr>
              <a:xfrm>
                <a:off x="5069995" y="2257760"/>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98" name="Freeform 597">
                <a:extLst>
                  <a:ext uri="{FF2B5EF4-FFF2-40B4-BE49-F238E27FC236}">
                    <a16:creationId xmlns:a16="http://schemas.microsoft.com/office/drawing/2014/main" id="{F3A1966F-8847-F876-4417-1385C1262BD6}"/>
                  </a:ext>
                </a:extLst>
              </p:cNvPr>
              <p:cNvSpPr/>
              <p:nvPr/>
            </p:nvSpPr>
            <p:spPr>
              <a:xfrm>
                <a:off x="5240624" y="2347742"/>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599" name="Freeform 598">
                <a:extLst>
                  <a:ext uri="{FF2B5EF4-FFF2-40B4-BE49-F238E27FC236}">
                    <a16:creationId xmlns:a16="http://schemas.microsoft.com/office/drawing/2014/main" id="{CB908AFF-89E8-3319-2E54-386FB01E9560}"/>
                  </a:ext>
                </a:extLst>
              </p:cNvPr>
              <p:cNvSpPr/>
              <p:nvPr/>
            </p:nvSpPr>
            <p:spPr>
              <a:xfrm>
                <a:off x="5270006" y="2319278"/>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00" name="Freeform 599">
                <a:extLst>
                  <a:ext uri="{FF2B5EF4-FFF2-40B4-BE49-F238E27FC236}">
                    <a16:creationId xmlns:a16="http://schemas.microsoft.com/office/drawing/2014/main" id="{01F95519-88BF-1C27-1248-8F07F3456265}"/>
                  </a:ext>
                </a:extLst>
              </p:cNvPr>
              <p:cNvSpPr/>
              <p:nvPr/>
            </p:nvSpPr>
            <p:spPr>
              <a:xfrm>
                <a:off x="5434883" y="2347742"/>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01" name="Freeform 600">
                <a:extLst>
                  <a:ext uri="{FF2B5EF4-FFF2-40B4-BE49-F238E27FC236}">
                    <a16:creationId xmlns:a16="http://schemas.microsoft.com/office/drawing/2014/main" id="{CAE75A8A-65D1-A425-011C-BBF17E828BA9}"/>
                  </a:ext>
                </a:extLst>
              </p:cNvPr>
              <p:cNvSpPr/>
              <p:nvPr/>
            </p:nvSpPr>
            <p:spPr>
              <a:xfrm>
                <a:off x="5464283" y="2319278"/>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02" name="Freeform 601">
                <a:extLst>
                  <a:ext uri="{FF2B5EF4-FFF2-40B4-BE49-F238E27FC236}">
                    <a16:creationId xmlns:a16="http://schemas.microsoft.com/office/drawing/2014/main" id="{42069513-2ED9-5940-E516-68EDD7D22003}"/>
                  </a:ext>
                </a:extLst>
              </p:cNvPr>
              <p:cNvSpPr/>
              <p:nvPr/>
            </p:nvSpPr>
            <p:spPr>
              <a:xfrm>
                <a:off x="5676312" y="2473054"/>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03" name="Freeform 602">
                <a:extLst>
                  <a:ext uri="{FF2B5EF4-FFF2-40B4-BE49-F238E27FC236}">
                    <a16:creationId xmlns:a16="http://schemas.microsoft.com/office/drawing/2014/main" id="{23236F8D-7900-2BBF-C307-284E5372B2BD}"/>
                  </a:ext>
                </a:extLst>
              </p:cNvPr>
              <p:cNvSpPr/>
              <p:nvPr/>
            </p:nvSpPr>
            <p:spPr>
              <a:xfrm>
                <a:off x="5705712" y="2444571"/>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04" name="Freeform 603">
                <a:extLst>
                  <a:ext uri="{FF2B5EF4-FFF2-40B4-BE49-F238E27FC236}">
                    <a16:creationId xmlns:a16="http://schemas.microsoft.com/office/drawing/2014/main" id="{830262DA-C612-D342-52D6-08AB2E70D021}"/>
                  </a:ext>
                </a:extLst>
              </p:cNvPr>
              <p:cNvSpPr/>
              <p:nvPr/>
            </p:nvSpPr>
            <p:spPr>
              <a:xfrm>
                <a:off x="5693959" y="2473054"/>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05" name="Freeform 604">
                <a:extLst>
                  <a:ext uri="{FF2B5EF4-FFF2-40B4-BE49-F238E27FC236}">
                    <a16:creationId xmlns:a16="http://schemas.microsoft.com/office/drawing/2014/main" id="{03C604CD-FFBE-CA57-3444-1B11B772F6A7}"/>
                  </a:ext>
                </a:extLst>
              </p:cNvPr>
              <p:cNvSpPr/>
              <p:nvPr/>
            </p:nvSpPr>
            <p:spPr>
              <a:xfrm>
                <a:off x="5723341" y="2444571"/>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06" name="Freeform 605">
                <a:extLst>
                  <a:ext uri="{FF2B5EF4-FFF2-40B4-BE49-F238E27FC236}">
                    <a16:creationId xmlns:a16="http://schemas.microsoft.com/office/drawing/2014/main" id="{1762F39B-9552-1999-DD57-8D23CF2FAB46}"/>
                  </a:ext>
                </a:extLst>
              </p:cNvPr>
              <p:cNvSpPr/>
              <p:nvPr/>
            </p:nvSpPr>
            <p:spPr>
              <a:xfrm>
                <a:off x="5693959" y="2473054"/>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07" name="Freeform 606">
                <a:extLst>
                  <a:ext uri="{FF2B5EF4-FFF2-40B4-BE49-F238E27FC236}">
                    <a16:creationId xmlns:a16="http://schemas.microsoft.com/office/drawing/2014/main" id="{38883231-DFF9-E2CD-5ADF-C1BC8AE25A8A}"/>
                  </a:ext>
                </a:extLst>
              </p:cNvPr>
              <p:cNvSpPr/>
              <p:nvPr/>
            </p:nvSpPr>
            <p:spPr>
              <a:xfrm>
                <a:off x="5723341" y="2444571"/>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08" name="Freeform 607">
                <a:extLst>
                  <a:ext uri="{FF2B5EF4-FFF2-40B4-BE49-F238E27FC236}">
                    <a16:creationId xmlns:a16="http://schemas.microsoft.com/office/drawing/2014/main" id="{01D4EB21-7DD6-530F-AEEE-51CB724CC2DA}"/>
                  </a:ext>
                </a:extLst>
              </p:cNvPr>
              <p:cNvSpPr/>
              <p:nvPr/>
            </p:nvSpPr>
            <p:spPr>
              <a:xfrm>
                <a:off x="5746864" y="2494583"/>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09" name="Freeform 608">
                <a:extLst>
                  <a:ext uri="{FF2B5EF4-FFF2-40B4-BE49-F238E27FC236}">
                    <a16:creationId xmlns:a16="http://schemas.microsoft.com/office/drawing/2014/main" id="{DBBBDF23-964E-4E71-EF43-3546BA2193F1}"/>
                  </a:ext>
                </a:extLst>
              </p:cNvPr>
              <p:cNvSpPr/>
              <p:nvPr/>
            </p:nvSpPr>
            <p:spPr>
              <a:xfrm>
                <a:off x="5776264" y="2466101"/>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10" name="Freeform 609">
                <a:extLst>
                  <a:ext uri="{FF2B5EF4-FFF2-40B4-BE49-F238E27FC236}">
                    <a16:creationId xmlns:a16="http://schemas.microsoft.com/office/drawing/2014/main" id="{93D0D5F1-3316-14E0-DB7D-21553510063D}"/>
                  </a:ext>
                </a:extLst>
              </p:cNvPr>
              <p:cNvSpPr/>
              <p:nvPr/>
            </p:nvSpPr>
            <p:spPr>
              <a:xfrm>
                <a:off x="5746864" y="2494583"/>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11" name="Freeform 610">
                <a:extLst>
                  <a:ext uri="{FF2B5EF4-FFF2-40B4-BE49-F238E27FC236}">
                    <a16:creationId xmlns:a16="http://schemas.microsoft.com/office/drawing/2014/main" id="{ADA69A90-7CCA-4CE1-A53E-398A0E99C6F5}"/>
                  </a:ext>
                </a:extLst>
              </p:cNvPr>
              <p:cNvSpPr/>
              <p:nvPr/>
            </p:nvSpPr>
            <p:spPr>
              <a:xfrm>
                <a:off x="5776264" y="2466101"/>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12" name="Freeform 611">
                <a:extLst>
                  <a:ext uri="{FF2B5EF4-FFF2-40B4-BE49-F238E27FC236}">
                    <a16:creationId xmlns:a16="http://schemas.microsoft.com/office/drawing/2014/main" id="{15FD5993-005C-C78D-A3A0-A0AA5D37F290}"/>
                  </a:ext>
                </a:extLst>
              </p:cNvPr>
              <p:cNvSpPr/>
              <p:nvPr/>
            </p:nvSpPr>
            <p:spPr>
              <a:xfrm>
                <a:off x="5746864" y="2494583"/>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13" name="Freeform 612">
                <a:extLst>
                  <a:ext uri="{FF2B5EF4-FFF2-40B4-BE49-F238E27FC236}">
                    <a16:creationId xmlns:a16="http://schemas.microsoft.com/office/drawing/2014/main" id="{E3A817EE-98D9-364B-BD2C-F8AC14ADF781}"/>
                  </a:ext>
                </a:extLst>
              </p:cNvPr>
              <p:cNvSpPr/>
              <p:nvPr/>
            </p:nvSpPr>
            <p:spPr>
              <a:xfrm>
                <a:off x="5776264" y="2466101"/>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14" name="Freeform 613">
                <a:extLst>
                  <a:ext uri="{FF2B5EF4-FFF2-40B4-BE49-F238E27FC236}">
                    <a16:creationId xmlns:a16="http://schemas.microsoft.com/office/drawing/2014/main" id="{3153740A-B8CD-496E-6A11-B0A8C2924933}"/>
                  </a:ext>
                </a:extLst>
              </p:cNvPr>
              <p:cNvSpPr/>
              <p:nvPr/>
            </p:nvSpPr>
            <p:spPr>
              <a:xfrm>
                <a:off x="5752741" y="2494583"/>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15" name="Freeform 614">
                <a:extLst>
                  <a:ext uri="{FF2B5EF4-FFF2-40B4-BE49-F238E27FC236}">
                    <a16:creationId xmlns:a16="http://schemas.microsoft.com/office/drawing/2014/main" id="{6D4628BF-D8CB-5C06-477C-F16FD09D6FB4}"/>
                  </a:ext>
                </a:extLst>
              </p:cNvPr>
              <p:cNvSpPr/>
              <p:nvPr/>
            </p:nvSpPr>
            <p:spPr>
              <a:xfrm>
                <a:off x="5782141" y="2466101"/>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16" name="Freeform 615">
                <a:extLst>
                  <a:ext uri="{FF2B5EF4-FFF2-40B4-BE49-F238E27FC236}">
                    <a16:creationId xmlns:a16="http://schemas.microsoft.com/office/drawing/2014/main" id="{559414AE-491C-69C9-9442-2ABAF413464A}"/>
                  </a:ext>
                </a:extLst>
              </p:cNvPr>
              <p:cNvSpPr/>
              <p:nvPr/>
            </p:nvSpPr>
            <p:spPr>
              <a:xfrm>
                <a:off x="5811664" y="2516977"/>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17" name="Freeform 616">
                <a:extLst>
                  <a:ext uri="{FF2B5EF4-FFF2-40B4-BE49-F238E27FC236}">
                    <a16:creationId xmlns:a16="http://schemas.microsoft.com/office/drawing/2014/main" id="{8AD14BC7-9D86-B0C7-2109-B5CFD4755487}"/>
                  </a:ext>
                </a:extLst>
              </p:cNvPr>
              <p:cNvSpPr/>
              <p:nvPr/>
            </p:nvSpPr>
            <p:spPr>
              <a:xfrm>
                <a:off x="5841064" y="2488495"/>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18" name="Freeform 617">
                <a:extLst>
                  <a:ext uri="{FF2B5EF4-FFF2-40B4-BE49-F238E27FC236}">
                    <a16:creationId xmlns:a16="http://schemas.microsoft.com/office/drawing/2014/main" id="{81959DEE-8080-0798-F44D-ACF358AD75DC}"/>
                  </a:ext>
                </a:extLst>
              </p:cNvPr>
              <p:cNvSpPr/>
              <p:nvPr/>
            </p:nvSpPr>
            <p:spPr>
              <a:xfrm>
                <a:off x="5905864" y="2539636"/>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19" name="Freeform 618">
                <a:extLst>
                  <a:ext uri="{FF2B5EF4-FFF2-40B4-BE49-F238E27FC236}">
                    <a16:creationId xmlns:a16="http://schemas.microsoft.com/office/drawing/2014/main" id="{A5F91826-9F35-DD28-D752-E23281DD4948}"/>
                  </a:ext>
                </a:extLst>
              </p:cNvPr>
              <p:cNvSpPr/>
              <p:nvPr/>
            </p:nvSpPr>
            <p:spPr>
              <a:xfrm>
                <a:off x="5935246" y="2511154"/>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20" name="Freeform 619">
                <a:extLst>
                  <a:ext uri="{FF2B5EF4-FFF2-40B4-BE49-F238E27FC236}">
                    <a16:creationId xmlns:a16="http://schemas.microsoft.com/office/drawing/2014/main" id="{33339535-044D-12FE-AB44-19C053C37124}"/>
                  </a:ext>
                </a:extLst>
              </p:cNvPr>
              <p:cNvSpPr/>
              <p:nvPr/>
            </p:nvSpPr>
            <p:spPr>
              <a:xfrm>
                <a:off x="5911741" y="2539636"/>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21" name="Freeform 620">
                <a:extLst>
                  <a:ext uri="{FF2B5EF4-FFF2-40B4-BE49-F238E27FC236}">
                    <a16:creationId xmlns:a16="http://schemas.microsoft.com/office/drawing/2014/main" id="{CFCE90A0-8E01-5749-ECAF-C2F07494679F}"/>
                  </a:ext>
                </a:extLst>
              </p:cNvPr>
              <p:cNvSpPr/>
              <p:nvPr/>
            </p:nvSpPr>
            <p:spPr>
              <a:xfrm>
                <a:off x="5941123" y="2511154"/>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22" name="Freeform 621">
                <a:extLst>
                  <a:ext uri="{FF2B5EF4-FFF2-40B4-BE49-F238E27FC236}">
                    <a16:creationId xmlns:a16="http://schemas.microsoft.com/office/drawing/2014/main" id="{1B0546DB-725D-6312-BCB2-364ABB55EFA2}"/>
                  </a:ext>
                </a:extLst>
              </p:cNvPr>
              <p:cNvSpPr/>
              <p:nvPr/>
            </p:nvSpPr>
            <p:spPr>
              <a:xfrm>
                <a:off x="5917617" y="2539636"/>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23" name="Freeform 622">
                <a:extLst>
                  <a:ext uri="{FF2B5EF4-FFF2-40B4-BE49-F238E27FC236}">
                    <a16:creationId xmlns:a16="http://schemas.microsoft.com/office/drawing/2014/main" id="{3F8436AE-19CB-14A8-FFE5-65930F13831D}"/>
                  </a:ext>
                </a:extLst>
              </p:cNvPr>
              <p:cNvSpPr/>
              <p:nvPr/>
            </p:nvSpPr>
            <p:spPr>
              <a:xfrm>
                <a:off x="5946999" y="2511154"/>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24" name="Freeform 623">
                <a:extLst>
                  <a:ext uri="{FF2B5EF4-FFF2-40B4-BE49-F238E27FC236}">
                    <a16:creationId xmlns:a16="http://schemas.microsoft.com/office/drawing/2014/main" id="{1D568F74-8E11-A46C-9139-156A4C8D13FE}"/>
                  </a:ext>
                </a:extLst>
              </p:cNvPr>
              <p:cNvSpPr/>
              <p:nvPr/>
            </p:nvSpPr>
            <p:spPr>
              <a:xfrm>
                <a:off x="5952894" y="2539636"/>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25" name="Freeform 624">
                <a:extLst>
                  <a:ext uri="{FF2B5EF4-FFF2-40B4-BE49-F238E27FC236}">
                    <a16:creationId xmlns:a16="http://schemas.microsoft.com/office/drawing/2014/main" id="{BC6038A2-D47B-83AB-F59A-92D33DC919D6}"/>
                  </a:ext>
                </a:extLst>
              </p:cNvPr>
              <p:cNvSpPr/>
              <p:nvPr/>
            </p:nvSpPr>
            <p:spPr>
              <a:xfrm>
                <a:off x="5982276" y="2511154"/>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26" name="Freeform 625">
                <a:extLst>
                  <a:ext uri="{FF2B5EF4-FFF2-40B4-BE49-F238E27FC236}">
                    <a16:creationId xmlns:a16="http://schemas.microsoft.com/office/drawing/2014/main" id="{415721AE-8589-C9E6-28D3-CE28CC3E2AA0}"/>
                  </a:ext>
                </a:extLst>
              </p:cNvPr>
              <p:cNvSpPr/>
              <p:nvPr/>
            </p:nvSpPr>
            <p:spPr>
              <a:xfrm>
                <a:off x="6000046" y="2563301"/>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27" name="Freeform 626">
                <a:extLst>
                  <a:ext uri="{FF2B5EF4-FFF2-40B4-BE49-F238E27FC236}">
                    <a16:creationId xmlns:a16="http://schemas.microsoft.com/office/drawing/2014/main" id="{C3631BCF-3501-1E1F-4DC6-8E846D466E1E}"/>
                  </a:ext>
                </a:extLst>
              </p:cNvPr>
              <p:cNvSpPr/>
              <p:nvPr/>
            </p:nvSpPr>
            <p:spPr>
              <a:xfrm>
                <a:off x="6029446" y="2534818"/>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28" name="Freeform 627">
                <a:extLst>
                  <a:ext uri="{FF2B5EF4-FFF2-40B4-BE49-F238E27FC236}">
                    <a16:creationId xmlns:a16="http://schemas.microsoft.com/office/drawing/2014/main" id="{3425942E-6E5D-4540-DF22-68BF4AF12DFE}"/>
                  </a:ext>
                </a:extLst>
              </p:cNvPr>
              <p:cNvSpPr/>
              <p:nvPr/>
            </p:nvSpPr>
            <p:spPr>
              <a:xfrm>
                <a:off x="6052952" y="2611283"/>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29" name="Freeform 628">
                <a:extLst>
                  <a:ext uri="{FF2B5EF4-FFF2-40B4-BE49-F238E27FC236}">
                    <a16:creationId xmlns:a16="http://schemas.microsoft.com/office/drawing/2014/main" id="{F1A522B9-CCC1-3661-C121-F217F279C4B5}"/>
                  </a:ext>
                </a:extLst>
              </p:cNvPr>
              <p:cNvSpPr/>
              <p:nvPr/>
            </p:nvSpPr>
            <p:spPr>
              <a:xfrm>
                <a:off x="6082352" y="2582801"/>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30" name="Freeform 629">
                <a:extLst>
                  <a:ext uri="{FF2B5EF4-FFF2-40B4-BE49-F238E27FC236}">
                    <a16:creationId xmlns:a16="http://schemas.microsoft.com/office/drawing/2014/main" id="{22D27786-F245-5F81-C45A-7083FEC86B6B}"/>
                  </a:ext>
                </a:extLst>
              </p:cNvPr>
              <p:cNvSpPr/>
              <p:nvPr/>
            </p:nvSpPr>
            <p:spPr>
              <a:xfrm>
                <a:off x="6082352" y="2611283"/>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31" name="Freeform 630">
                <a:extLst>
                  <a:ext uri="{FF2B5EF4-FFF2-40B4-BE49-F238E27FC236}">
                    <a16:creationId xmlns:a16="http://schemas.microsoft.com/office/drawing/2014/main" id="{A279230E-EC0A-F34C-AE7D-707A847A53AD}"/>
                  </a:ext>
                </a:extLst>
              </p:cNvPr>
              <p:cNvSpPr/>
              <p:nvPr/>
            </p:nvSpPr>
            <p:spPr>
              <a:xfrm>
                <a:off x="6111752" y="2582801"/>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32" name="Freeform 631">
                <a:extLst>
                  <a:ext uri="{FF2B5EF4-FFF2-40B4-BE49-F238E27FC236}">
                    <a16:creationId xmlns:a16="http://schemas.microsoft.com/office/drawing/2014/main" id="{324DE226-4BDA-8D6B-CE28-5D14AC86CA3F}"/>
                  </a:ext>
                </a:extLst>
              </p:cNvPr>
              <p:cNvSpPr/>
              <p:nvPr/>
            </p:nvSpPr>
            <p:spPr>
              <a:xfrm>
                <a:off x="6105999" y="2611283"/>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33" name="Freeform 632">
                <a:extLst>
                  <a:ext uri="{FF2B5EF4-FFF2-40B4-BE49-F238E27FC236}">
                    <a16:creationId xmlns:a16="http://schemas.microsoft.com/office/drawing/2014/main" id="{0BF1B3F5-992A-B992-680B-508012FA4436}"/>
                  </a:ext>
                </a:extLst>
              </p:cNvPr>
              <p:cNvSpPr/>
              <p:nvPr/>
            </p:nvSpPr>
            <p:spPr>
              <a:xfrm>
                <a:off x="6135399" y="2582801"/>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34" name="Freeform 633">
                <a:extLst>
                  <a:ext uri="{FF2B5EF4-FFF2-40B4-BE49-F238E27FC236}">
                    <a16:creationId xmlns:a16="http://schemas.microsoft.com/office/drawing/2014/main" id="{DAB227A7-4795-C076-F89E-24032C6D3073}"/>
                  </a:ext>
                </a:extLst>
              </p:cNvPr>
              <p:cNvSpPr/>
              <p:nvPr/>
            </p:nvSpPr>
            <p:spPr>
              <a:xfrm>
                <a:off x="6117752" y="2636077"/>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35" name="Freeform 634">
                <a:extLst>
                  <a:ext uri="{FF2B5EF4-FFF2-40B4-BE49-F238E27FC236}">
                    <a16:creationId xmlns:a16="http://schemas.microsoft.com/office/drawing/2014/main" id="{A74E5F13-B009-EFC8-BCB2-F11716CBCF14}"/>
                  </a:ext>
                </a:extLst>
              </p:cNvPr>
              <p:cNvSpPr/>
              <p:nvPr/>
            </p:nvSpPr>
            <p:spPr>
              <a:xfrm>
                <a:off x="6147152" y="2607612"/>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36" name="Freeform 635">
                <a:extLst>
                  <a:ext uri="{FF2B5EF4-FFF2-40B4-BE49-F238E27FC236}">
                    <a16:creationId xmlns:a16="http://schemas.microsoft.com/office/drawing/2014/main" id="{A383B698-A019-82B2-7C0F-836A5BF77F1E}"/>
                  </a:ext>
                </a:extLst>
              </p:cNvPr>
              <p:cNvSpPr/>
              <p:nvPr/>
            </p:nvSpPr>
            <p:spPr>
              <a:xfrm>
                <a:off x="6123646" y="2636077"/>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37" name="Freeform 636">
                <a:extLst>
                  <a:ext uri="{FF2B5EF4-FFF2-40B4-BE49-F238E27FC236}">
                    <a16:creationId xmlns:a16="http://schemas.microsoft.com/office/drawing/2014/main" id="{E84383DA-1717-AB9C-4AD0-B3AF23B220D3}"/>
                  </a:ext>
                </a:extLst>
              </p:cNvPr>
              <p:cNvSpPr/>
              <p:nvPr/>
            </p:nvSpPr>
            <p:spPr>
              <a:xfrm>
                <a:off x="6153028" y="2607612"/>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38" name="Freeform 637">
                <a:extLst>
                  <a:ext uri="{FF2B5EF4-FFF2-40B4-BE49-F238E27FC236}">
                    <a16:creationId xmlns:a16="http://schemas.microsoft.com/office/drawing/2014/main" id="{F866AC53-F9EF-553A-0096-B8E5AE885959}"/>
                  </a:ext>
                </a:extLst>
              </p:cNvPr>
              <p:cNvSpPr/>
              <p:nvPr/>
            </p:nvSpPr>
            <p:spPr>
              <a:xfrm>
                <a:off x="6194181" y="2636077"/>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39" name="Freeform 638">
                <a:extLst>
                  <a:ext uri="{FF2B5EF4-FFF2-40B4-BE49-F238E27FC236}">
                    <a16:creationId xmlns:a16="http://schemas.microsoft.com/office/drawing/2014/main" id="{50EE1BA0-4D4F-2EA4-0169-71BA15E669C5}"/>
                  </a:ext>
                </a:extLst>
              </p:cNvPr>
              <p:cNvSpPr/>
              <p:nvPr/>
            </p:nvSpPr>
            <p:spPr>
              <a:xfrm>
                <a:off x="6223581" y="2607612"/>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40" name="Freeform 639">
                <a:extLst>
                  <a:ext uri="{FF2B5EF4-FFF2-40B4-BE49-F238E27FC236}">
                    <a16:creationId xmlns:a16="http://schemas.microsoft.com/office/drawing/2014/main" id="{714B088B-CFAA-D590-EAFA-5C7090233CDF}"/>
                  </a:ext>
                </a:extLst>
              </p:cNvPr>
              <p:cNvSpPr/>
              <p:nvPr/>
            </p:nvSpPr>
            <p:spPr>
              <a:xfrm>
                <a:off x="6323781" y="2661912"/>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41" name="Freeform 640">
                <a:extLst>
                  <a:ext uri="{FF2B5EF4-FFF2-40B4-BE49-F238E27FC236}">
                    <a16:creationId xmlns:a16="http://schemas.microsoft.com/office/drawing/2014/main" id="{E95A6A82-006B-225A-F4D0-56BDDF6D1E8D}"/>
                  </a:ext>
                </a:extLst>
              </p:cNvPr>
              <p:cNvSpPr/>
              <p:nvPr/>
            </p:nvSpPr>
            <p:spPr>
              <a:xfrm>
                <a:off x="6353181" y="2633430"/>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42" name="Freeform 641">
                <a:extLst>
                  <a:ext uri="{FF2B5EF4-FFF2-40B4-BE49-F238E27FC236}">
                    <a16:creationId xmlns:a16="http://schemas.microsoft.com/office/drawing/2014/main" id="{1F194F77-51EF-3DF1-D0FA-91CADDA54A32}"/>
                  </a:ext>
                </a:extLst>
              </p:cNvPr>
              <p:cNvSpPr/>
              <p:nvPr/>
            </p:nvSpPr>
            <p:spPr>
              <a:xfrm>
                <a:off x="6335552" y="2661912"/>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43" name="Freeform 642">
                <a:extLst>
                  <a:ext uri="{FF2B5EF4-FFF2-40B4-BE49-F238E27FC236}">
                    <a16:creationId xmlns:a16="http://schemas.microsoft.com/office/drawing/2014/main" id="{94F13FC9-0625-42FA-10F4-EB5D606EAC8F}"/>
                  </a:ext>
                </a:extLst>
              </p:cNvPr>
              <p:cNvSpPr/>
              <p:nvPr/>
            </p:nvSpPr>
            <p:spPr>
              <a:xfrm>
                <a:off x="6364934" y="2633430"/>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44" name="Freeform 643">
                <a:extLst>
                  <a:ext uri="{FF2B5EF4-FFF2-40B4-BE49-F238E27FC236}">
                    <a16:creationId xmlns:a16="http://schemas.microsoft.com/office/drawing/2014/main" id="{310674E5-372F-8C4F-C524-0C67C2260475}"/>
                  </a:ext>
                </a:extLst>
              </p:cNvPr>
              <p:cNvSpPr/>
              <p:nvPr/>
            </p:nvSpPr>
            <p:spPr>
              <a:xfrm>
                <a:off x="6429734" y="2661912"/>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45" name="Freeform 644">
                <a:extLst>
                  <a:ext uri="{FF2B5EF4-FFF2-40B4-BE49-F238E27FC236}">
                    <a16:creationId xmlns:a16="http://schemas.microsoft.com/office/drawing/2014/main" id="{3F15CE9A-2DB5-DE14-D48C-E3AEB7BBBB48}"/>
                  </a:ext>
                </a:extLst>
              </p:cNvPr>
              <p:cNvSpPr/>
              <p:nvPr/>
            </p:nvSpPr>
            <p:spPr>
              <a:xfrm>
                <a:off x="6459134" y="2633430"/>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46" name="Freeform 645">
                <a:extLst>
                  <a:ext uri="{FF2B5EF4-FFF2-40B4-BE49-F238E27FC236}">
                    <a16:creationId xmlns:a16="http://schemas.microsoft.com/office/drawing/2014/main" id="{01B55900-6D39-A735-C8A4-E55CA5A406DF}"/>
                  </a:ext>
                </a:extLst>
              </p:cNvPr>
              <p:cNvSpPr/>
              <p:nvPr/>
            </p:nvSpPr>
            <p:spPr>
              <a:xfrm>
                <a:off x="6465010" y="2661912"/>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47" name="Freeform 646">
                <a:extLst>
                  <a:ext uri="{FF2B5EF4-FFF2-40B4-BE49-F238E27FC236}">
                    <a16:creationId xmlns:a16="http://schemas.microsoft.com/office/drawing/2014/main" id="{CA35ECAC-0FBB-2363-7F1B-5295F5AF6780}"/>
                  </a:ext>
                </a:extLst>
              </p:cNvPr>
              <p:cNvSpPr/>
              <p:nvPr/>
            </p:nvSpPr>
            <p:spPr>
              <a:xfrm>
                <a:off x="6494410" y="2633430"/>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48" name="Freeform 647">
                <a:extLst>
                  <a:ext uri="{FF2B5EF4-FFF2-40B4-BE49-F238E27FC236}">
                    <a16:creationId xmlns:a16="http://schemas.microsoft.com/office/drawing/2014/main" id="{FA15239F-FC7B-F0FC-D765-391BC9A9BFBA}"/>
                  </a:ext>
                </a:extLst>
              </p:cNvPr>
              <p:cNvSpPr/>
              <p:nvPr/>
            </p:nvSpPr>
            <p:spPr>
              <a:xfrm>
                <a:off x="6482657" y="2689124"/>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49" name="Freeform 648">
                <a:extLst>
                  <a:ext uri="{FF2B5EF4-FFF2-40B4-BE49-F238E27FC236}">
                    <a16:creationId xmlns:a16="http://schemas.microsoft.com/office/drawing/2014/main" id="{4127DD2C-606F-9176-650D-997B49F2B8B1}"/>
                  </a:ext>
                </a:extLst>
              </p:cNvPr>
              <p:cNvSpPr/>
              <p:nvPr/>
            </p:nvSpPr>
            <p:spPr>
              <a:xfrm>
                <a:off x="6512040" y="2660642"/>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50" name="Freeform 649">
                <a:extLst>
                  <a:ext uri="{FF2B5EF4-FFF2-40B4-BE49-F238E27FC236}">
                    <a16:creationId xmlns:a16="http://schemas.microsoft.com/office/drawing/2014/main" id="{E5D79AE8-1DE0-09DE-0C02-B9CFCA33AD6B}"/>
                  </a:ext>
                </a:extLst>
              </p:cNvPr>
              <p:cNvSpPr/>
              <p:nvPr/>
            </p:nvSpPr>
            <p:spPr>
              <a:xfrm>
                <a:off x="6488534" y="2689124"/>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51" name="Freeform 650">
                <a:extLst>
                  <a:ext uri="{FF2B5EF4-FFF2-40B4-BE49-F238E27FC236}">
                    <a16:creationId xmlns:a16="http://schemas.microsoft.com/office/drawing/2014/main" id="{03A48185-EF37-3884-B076-A100B1449F3B}"/>
                  </a:ext>
                </a:extLst>
              </p:cNvPr>
              <p:cNvSpPr/>
              <p:nvPr/>
            </p:nvSpPr>
            <p:spPr>
              <a:xfrm>
                <a:off x="6517916" y="2660642"/>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52" name="Freeform 651">
                <a:extLst>
                  <a:ext uri="{FF2B5EF4-FFF2-40B4-BE49-F238E27FC236}">
                    <a16:creationId xmlns:a16="http://schemas.microsoft.com/office/drawing/2014/main" id="{B211E2A1-3E69-C949-F975-CFE68EEC7E75}"/>
                  </a:ext>
                </a:extLst>
              </p:cNvPr>
              <p:cNvSpPr/>
              <p:nvPr/>
            </p:nvSpPr>
            <p:spPr>
              <a:xfrm>
                <a:off x="6506163" y="2689124"/>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53" name="Freeform 652">
                <a:extLst>
                  <a:ext uri="{FF2B5EF4-FFF2-40B4-BE49-F238E27FC236}">
                    <a16:creationId xmlns:a16="http://schemas.microsoft.com/office/drawing/2014/main" id="{47B0F178-5A25-B64D-0045-1E2591DF2A8B}"/>
                  </a:ext>
                </a:extLst>
              </p:cNvPr>
              <p:cNvSpPr/>
              <p:nvPr/>
            </p:nvSpPr>
            <p:spPr>
              <a:xfrm>
                <a:off x="6535563" y="2660642"/>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54" name="Freeform 653">
                <a:extLst>
                  <a:ext uri="{FF2B5EF4-FFF2-40B4-BE49-F238E27FC236}">
                    <a16:creationId xmlns:a16="http://schemas.microsoft.com/office/drawing/2014/main" id="{A982B954-9D5B-4A66-F797-283FD2147710}"/>
                  </a:ext>
                </a:extLst>
              </p:cNvPr>
              <p:cNvSpPr/>
              <p:nvPr/>
            </p:nvSpPr>
            <p:spPr>
              <a:xfrm>
                <a:off x="6547457" y="2717606"/>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55" name="Freeform 654">
                <a:extLst>
                  <a:ext uri="{FF2B5EF4-FFF2-40B4-BE49-F238E27FC236}">
                    <a16:creationId xmlns:a16="http://schemas.microsoft.com/office/drawing/2014/main" id="{3EEC0F9E-A441-1721-1253-935EB2E5D875}"/>
                  </a:ext>
                </a:extLst>
              </p:cNvPr>
              <p:cNvSpPr/>
              <p:nvPr/>
            </p:nvSpPr>
            <p:spPr>
              <a:xfrm>
                <a:off x="6576839" y="2689124"/>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56" name="Freeform 655">
                <a:extLst>
                  <a:ext uri="{FF2B5EF4-FFF2-40B4-BE49-F238E27FC236}">
                    <a16:creationId xmlns:a16="http://schemas.microsoft.com/office/drawing/2014/main" id="{221E4695-060A-5EDA-A066-75BDE51A6512}"/>
                  </a:ext>
                </a:extLst>
              </p:cNvPr>
              <p:cNvSpPr/>
              <p:nvPr/>
            </p:nvSpPr>
            <p:spPr>
              <a:xfrm>
                <a:off x="6547457" y="2717606"/>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57" name="Freeform 656">
                <a:extLst>
                  <a:ext uri="{FF2B5EF4-FFF2-40B4-BE49-F238E27FC236}">
                    <a16:creationId xmlns:a16="http://schemas.microsoft.com/office/drawing/2014/main" id="{50C1D8CD-7834-0229-97E8-7E1CA03B18F7}"/>
                  </a:ext>
                </a:extLst>
              </p:cNvPr>
              <p:cNvSpPr/>
              <p:nvPr/>
            </p:nvSpPr>
            <p:spPr>
              <a:xfrm>
                <a:off x="6576839" y="2689124"/>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58" name="Freeform 657">
                <a:extLst>
                  <a:ext uri="{FF2B5EF4-FFF2-40B4-BE49-F238E27FC236}">
                    <a16:creationId xmlns:a16="http://schemas.microsoft.com/office/drawing/2014/main" id="{F016ACA4-A2EF-8E71-2314-DFB5DC0DD172}"/>
                  </a:ext>
                </a:extLst>
              </p:cNvPr>
              <p:cNvSpPr/>
              <p:nvPr/>
            </p:nvSpPr>
            <p:spPr>
              <a:xfrm>
                <a:off x="6606239" y="2717606"/>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59" name="Freeform 658">
                <a:extLst>
                  <a:ext uri="{FF2B5EF4-FFF2-40B4-BE49-F238E27FC236}">
                    <a16:creationId xmlns:a16="http://schemas.microsoft.com/office/drawing/2014/main" id="{8AAA1697-4BF2-6E4D-17BE-EBD99A9B3BD6}"/>
                  </a:ext>
                </a:extLst>
              </p:cNvPr>
              <p:cNvSpPr/>
              <p:nvPr/>
            </p:nvSpPr>
            <p:spPr>
              <a:xfrm>
                <a:off x="6635639" y="2689124"/>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60" name="Freeform 659">
                <a:extLst>
                  <a:ext uri="{FF2B5EF4-FFF2-40B4-BE49-F238E27FC236}">
                    <a16:creationId xmlns:a16="http://schemas.microsoft.com/office/drawing/2014/main" id="{E3C37A29-3B35-DAE2-C3D9-A9047C42368F}"/>
                  </a:ext>
                </a:extLst>
              </p:cNvPr>
              <p:cNvSpPr/>
              <p:nvPr/>
            </p:nvSpPr>
            <p:spPr>
              <a:xfrm>
                <a:off x="6617992" y="2717606"/>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61" name="Freeform 660">
                <a:extLst>
                  <a:ext uri="{FF2B5EF4-FFF2-40B4-BE49-F238E27FC236}">
                    <a16:creationId xmlns:a16="http://schemas.microsoft.com/office/drawing/2014/main" id="{A34B0446-584D-DB8E-416F-E107C34C34D3}"/>
                  </a:ext>
                </a:extLst>
              </p:cNvPr>
              <p:cNvSpPr/>
              <p:nvPr/>
            </p:nvSpPr>
            <p:spPr>
              <a:xfrm>
                <a:off x="6647392" y="2689124"/>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62" name="Freeform 661">
                <a:extLst>
                  <a:ext uri="{FF2B5EF4-FFF2-40B4-BE49-F238E27FC236}">
                    <a16:creationId xmlns:a16="http://schemas.microsoft.com/office/drawing/2014/main" id="{848D475F-E238-C076-930E-66057B2D2537}"/>
                  </a:ext>
                </a:extLst>
              </p:cNvPr>
              <p:cNvSpPr/>
              <p:nvPr/>
            </p:nvSpPr>
            <p:spPr>
              <a:xfrm>
                <a:off x="6635763" y="2747853"/>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63" name="Freeform 662">
                <a:extLst>
                  <a:ext uri="{FF2B5EF4-FFF2-40B4-BE49-F238E27FC236}">
                    <a16:creationId xmlns:a16="http://schemas.microsoft.com/office/drawing/2014/main" id="{E439294B-B37A-A94F-AE1C-FE4E5526DE5C}"/>
                  </a:ext>
                </a:extLst>
              </p:cNvPr>
              <p:cNvSpPr/>
              <p:nvPr/>
            </p:nvSpPr>
            <p:spPr>
              <a:xfrm>
                <a:off x="6665163" y="2719371"/>
                <a:ext cx="17647" cy="56964"/>
              </a:xfrm>
              <a:custGeom>
                <a:avLst/>
                <a:gdLst>
                  <a:gd name="connsiteX0" fmla="*/ 0 w 17647"/>
                  <a:gd name="connsiteY0" fmla="*/ 0 h 56964"/>
                  <a:gd name="connsiteX1" fmla="*/ 0 w 17647"/>
                  <a:gd name="connsiteY1" fmla="*/ 56964 h 56964"/>
                </a:gdLst>
                <a:ahLst/>
                <a:cxnLst>
                  <a:cxn ang="0">
                    <a:pos x="connsiteX0" y="connsiteY0"/>
                  </a:cxn>
                  <a:cxn ang="0">
                    <a:pos x="connsiteX1" y="connsiteY1"/>
                  </a:cxn>
                </a:cxnLst>
                <a:rect l="l" t="t" r="r" b="b"/>
                <a:pathLst>
                  <a:path w="17647" h="56964">
                    <a:moveTo>
                      <a:pt x="0" y="0"/>
                    </a:moveTo>
                    <a:lnTo>
                      <a:pt x="0" y="56964"/>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64" name="Freeform 663">
                <a:extLst>
                  <a:ext uri="{FF2B5EF4-FFF2-40B4-BE49-F238E27FC236}">
                    <a16:creationId xmlns:a16="http://schemas.microsoft.com/office/drawing/2014/main" id="{20C7AFD9-635E-9D8F-CFD0-3E3763BAA1B7}"/>
                  </a:ext>
                </a:extLst>
              </p:cNvPr>
              <p:cNvSpPr/>
              <p:nvPr/>
            </p:nvSpPr>
            <p:spPr>
              <a:xfrm>
                <a:off x="6676916" y="2747853"/>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65" name="Freeform 664">
                <a:extLst>
                  <a:ext uri="{FF2B5EF4-FFF2-40B4-BE49-F238E27FC236}">
                    <a16:creationId xmlns:a16="http://schemas.microsoft.com/office/drawing/2014/main" id="{6616285F-B0FC-C603-04E4-FACD58A7131A}"/>
                  </a:ext>
                </a:extLst>
              </p:cNvPr>
              <p:cNvSpPr/>
              <p:nvPr/>
            </p:nvSpPr>
            <p:spPr>
              <a:xfrm>
                <a:off x="6706316" y="2719371"/>
                <a:ext cx="17647" cy="56964"/>
              </a:xfrm>
              <a:custGeom>
                <a:avLst/>
                <a:gdLst>
                  <a:gd name="connsiteX0" fmla="*/ 0 w 17647"/>
                  <a:gd name="connsiteY0" fmla="*/ 0 h 56964"/>
                  <a:gd name="connsiteX1" fmla="*/ 0 w 17647"/>
                  <a:gd name="connsiteY1" fmla="*/ 56964 h 56964"/>
                </a:gdLst>
                <a:ahLst/>
                <a:cxnLst>
                  <a:cxn ang="0">
                    <a:pos x="connsiteX0" y="connsiteY0"/>
                  </a:cxn>
                  <a:cxn ang="0">
                    <a:pos x="connsiteX1" y="connsiteY1"/>
                  </a:cxn>
                </a:cxnLst>
                <a:rect l="l" t="t" r="r" b="b"/>
                <a:pathLst>
                  <a:path w="17647" h="56964">
                    <a:moveTo>
                      <a:pt x="0" y="0"/>
                    </a:moveTo>
                    <a:lnTo>
                      <a:pt x="0" y="56964"/>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66" name="Freeform 665">
                <a:extLst>
                  <a:ext uri="{FF2B5EF4-FFF2-40B4-BE49-F238E27FC236}">
                    <a16:creationId xmlns:a16="http://schemas.microsoft.com/office/drawing/2014/main" id="{2159B3EC-16FC-0B7F-4034-4DE3335699FB}"/>
                  </a:ext>
                </a:extLst>
              </p:cNvPr>
              <p:cNvSpPr/>
              <p:nvPr/>
            </p:nvSpPr>
            <p:spPr>
              <a:xfrm>
                <a:off x="6706316" y="2779106"/>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67" name="Freeform 666">
                <a:extLst>
                  <a:ext uri="{FF2B5EF4-FFF2-40B4-BE49-F238E27FC236}">
                    <a16:creationId xmlns:a16="http://schemas.microsoft.com/office/drawing/2014/main" id="{E9E2A183-359D-6128-D6E1-E16802CF645C}"/>
                  </a:ext>
                </a:extLst>
              </p:cNvPr>
              <p:cNvSpPr/>
              <p:nvPr/>
            </p:nvSpPr>
            <p:spPr>
              <a:xfrm>
                <a:off x="6735716" y="2750642"/>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68" name="Freeform 667">
                <a:extLst>
                  <a:ext uri="{FF2B5EF4-FFF2-40B4-BE49-F238E27FC236}">
                    <a16:creationId xmlns:a16="http://schemas.microsoft.com/office/drawing/2014/main" id="{B44B2665-24F5-CBAD-680E-C11E55AAE9F1}"/>
                  </a:ext>
                </a:extLst>
              </p:cNvPr>
              <p:cNvSpPr/>
              <p:nvPr/>
            </p:nvSpPr>
            <p:spPr>
              <a:xfrm>
                <a:off x="6712192" y="2779106"/>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69" name="Freeform 668">
                <a:extLst>
                  <a:ext uri="{FF2B5EF4-FFF2-40B4-BE49-F238E27FC236}">
                    <a16:creationId xmlns:a16="http://schemas.microsoft.com/office/drawing/2014/main" id="{0CFAB455-D595-BD67-7C9E-6499B5C0DDEC}"/>
                  </a:ext>
                </a:extLst>
              </p:cNvPr>
              <p:cNvSpPr/>
              <p:nvPr/>
            </p:nvSpPr>
            <p:spPr>
              <a:xfrm>
                <a:off x="6741592" y="2750642"/>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70" name="Freeform 669">
                <a:extLst>
                  <a:ext uri="{FF2B5EF4-FFF2-40B4-BE49-F238E27FC236}">
                    <a16:creationId xmlns:a16="http://schemas.microsoft.com/office/drawing/2014/main" id="{AA9C37DE-947D-2DFB-85B2-D5A49CD93D7E}"/>
                  </a:ext>
                </a:extLst>
              </p:cNvPr>
              <p:cNvSpPr/>
              <p:nvPr/>
            </p:nvSpPr>
            <p:spPr>
              <a:xfrm>
                <a:off x="6729822" y="2779106"/>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71" name="Freeform 670">
                <a:extLst>
                  <a:ext uri="{FF2B5EF4-FFF2-40B4-BE49-F238E27FC236}">
                    <a16:creationId xmlns:a16="http://schemas.microsoft.com/office/drawing/2014/main" id="{F31611D8-C6BD-1A7A-E867-9F88941DC057}"/>
                  </a:ext>
                </a:extLst>
              </p:cNvPr>
              <p:cNvSpPr/>
              <p:nvPr/>
            </p:nvSpPr>
            <p:spPr>
              <a:xfrm>
                <a:off x="6759222" y="2750642"/>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72" name="Freeform 671">
                <a:extLst>
                  <a:ext uri="{FF2B5EF4-FFF2-40B4-BE49-F238E27FC236}">
                    <a16:creationId xmlns:a16="http://schemas.microsoft.com/office/drawing/2014/main" id="{DF5E46B1-92F8-E300-C31E-38B54F8C0641}"/>
                  </a:ext>
                </a:extLst>
              </p:cNvPr>
              <p:cNvSpPr/>
              <p:nvPr/>
            </p:nvSpPr>
            <p:spPr>
              <a:xfrm>
                <a:off x="6818145" y="2845053"/>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73" name="Freeform 672">
                <a:extLst>
                  <a:ext uri="{FF2B5EF4-FFF2-40B4-BE49-F238E27FC236}">
                    <a16:creationId xmlns:a16="http://schemas.microsoft.com/office/drawing/2014/main" id="{5A3220C8-B2FD-9560-19EA-3C3A3D723751}"/>
                  </a:ext>
                </a:extLst>
              </p:cNvPr>
              <p:cNvSpPr/>
              <p:nvPr/>
            </p:nvSpPr>
            <p:spPr>
              <a:xfrm>
                <a:off x="6847545" y="2816588"/>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74" name="Freeform 673">
                <a:extLst>
                  <a:ext uri="{FF2B5EF4-FFF2-40B4-BE49-F238E27FC236}">
                    <a16:creationId xmlns:a16="http://schemas.microsoft.com/office/drawing/2014/main" id="{A27ACB20-6B55-4488-95AC-D8C5E2D91EAD}"/>
                  </a:ext>
                </a:extLst>
              </p:cNvPr>
              <p:cNvSpPr/>
              <p:nvPr/>
            </p:nvSpPr>
            <p:spPr>
              <a:xfrm>
                <a:off x="6859421" y="2845053"/>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75" name="Freeform 674">
                <a:extLst>
                  <a:ext uri="{FF2B5EF4-FFF2-40B4-BE49-F238E27FC236}">
                    <a16:creationId xmlns:a16="http://schemas.microsoft.com/office/drawing/2014/main" id="{AF4E1ACA-0E1E-18AF-0C8D-C83CD60EEE7A}"/>
                  </a:ext>
                </a:extLst>
              </p:cNvPr>
              <p:cNvSpPr/>
              <p:nvPr/>
            </p:nvSpPr>
            <p:spPr>
              <a:xfrm>
                <a:off x="6888821" y="2816588"/>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76" name="Freeform 675">
                <a:extLst>
                  <a:ext uri="{FF2B5EF4-FFF2-40B4-BE49-F238E27FC236}">
                    <a16:creationId xmlns:a16="http://schemas.microsoft.com/office/drawing/2014/main" id="{7D36AF41-0C96-8D14-D9B7-FCD72A1CCA2A}"/>
                  </a:ext>
                </a:extLst>
              </p:cNvPr>
              <p:cNvSpPr/>
              <p:nvPr/>
            </p:nvSpPr>
            <p:spPr>
              <a:xfrm>
                <a:off x="6865298" y="2845053"/>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77" name="Freeform 676">
                <a:extLst>
                  <a:ext uri="{FF2B5EF4-FFF2-40B4-BE49-F238E27FC236}">
                    <a16:creationId xmlns:a16="http://schemas.microsoft.com/office/drawing/2014/main" id="{8952CD50-6F1D-A4DE-9CF7-5B9315B3411D}"/>
                  </a:ext>
                </a:extLst>
              </p:cNvPr>
              <p:cNvSpPr/>
              <p:nvPr/>
            </p:nvSpPr>
            <p:spPr>
              <a:xfrm>
                <a:off x="6894698" y="2816588"/>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78" name="Freeform 677">
                <a:extLst>
                  <a:ext uri="{FF2B5EF4-FFF2-40B4-BE49-F238E27FC236}">
                    <a16:creationId xmlns:a16="http://schemas.microsoft.com/office/drawing/2014/main" id="{75D75571-A684-A844-909B-DF9537CD86BA}"/>
                  </a:ext>
                </a:extLst>
              </p:cNvPr>
              <p:cNvSpPr/>
              <p:nvPr/>
            </p:nvSpPr>
            <p:spPr>
              <a:xfrm>
                <a:off x="7112480" y="2914794"/>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79" name="Freeform 678">
                <a:extLst>
                  <a:ext uri="{FF2B5EF4-FFF2-40B4-BE49-F238E27FC236}">
                    <a16:creationId xmlns:a16="http://schemas.microsoft.com/office/drawing/2014/main" id="{B42FD59A-5283-30A9-B52E-E81A9A6133E4}"/>
                  </a:ext>
                </a:extLst>
              </p:cNvPr>
              <p:cNvSpPr/>
              <p:nvPr/>
            </p:nvSpPr>
            <p:spPr>
              <a:xfrm>
                <a:off x="7141880" y="2886330"/>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80" name="Freeform 679">
                <a:extLst>
                  <a:ext uri="{FF2B5EF4-FFF2-40B4-BE49-F238E27FC236}">
                    <a16:creationId xmlns:a16="http://schemas.microsoft.com/office/drawing/2014/main" id="{1AA56648-804E-E603-6006-307D6512BE86}"/>
                  </a:ext>
                </a:extLst>
              </p:cNvPr>
              <p:cNvSpPr/>
              <p:nvPr/>
            </p:nvSpPr>
            <p:spPr>
              <a:xfrm>
                <a:off x="7159509" y="2914794"/>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81" name="Freeform 680">
                <a:extLst>
                  <a:ext uri="{FF2B5EF4-FFF2-40B4-BE49-F238E27FC236}">
                    <a16:creationId xmlns:a16="http://schemas.microsoft.com/office/drawing/2014/main" id="{D45C55B6-9FCD-6F3A-9525-0E2C7FE621D2}"/>
                  </a:ext>
                </a:extLst>
              </p:cNvPr>
              <p:cNvSpPr/>
              <p:nvPr/>
            </p:nvSpPr>
            <p:spPr>
              <a:xfrm>
                <a:off x="7188909" y="2886330"/>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82" name="Freeform 681">
                <a:extLst>
                  <a:ext uri="{FF2B5EF4-FFF2-40B4-BE49-F238E27FC236}">
                    <a16:creationId xmlns:a16="http://schemas.microsoft.com/office/drawing/2014/main" id="{98EC2CE3-272C-0C89-E0CD-201BB0B75C53}"/>
                  </a:ext>
                </a:extLst>
              </p:cNvPr>
              <p:cNvSpPr/>
              <p:nvPr/>
            </p:nvSpPr>
            <p:spPr>
              <a:xfrm>
                <a:off x="7165403" y="2914794"/>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83" name="Freeform 682">
                <a:extLst>
                  <a:ext uri="{FF2B5EF4-FFF2-40B4-BE49-F238E27FC236}">
                    <a16:creationId xmlns:a16="http://schemas.microsoft.com/office/drawing/2014/main" id="{0DE94D6A-C2ED-B702-BBB1-2F41E19B3CAF}"/>
                  </a:ext>
                </a:extLst>
              </p:cNvPr>
              <p:cNvSpPr/>
              <p:nvPr/>
            </p:nvSpPr>
            <p:spPr>
              <a:xfrm>
                <a:off x="7194785" y="2886330"/>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84" name="Freeform 683">
                <a:extLst>
                  <a:ext uri="{FF2B5EF4-FFF2-40B4-BE49-F238E27FC236}">
                    <a16:creationId xmlns:a16="http://schemas.microsoft.com/office/drawing/2014/main" id="{54874464-17D0-AF55-1666-DFA068CB9E01}"/>
                  </a:ext>
                </a:extLst>
              </p:cNvPr>
              <p:cNvSpPr/>
              <p:nvPr/>
            </p:nvSpPr>
            <p:spPr>
              <a:xfrm>
                <a:off x="7200803" y="2914794"/>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85" name="Freeform 684">
                <a:extLst>
                  <a:ext uri="{FF2B5EF4-FFF2-40B4-BE49-F238E27FC236}">
                    <a16:creationId xmlns:a16="http://schemas.microsoft.com/office/drawing/2014/main" id="{B88E0A0D-E0CD-9E60-56DD-A079C84E68FE}"/>
                  </a:ext>
                </a:extLst>
              </p:cNvPr>
              <p:cNvSpPr/>
              <p:nvPr/>
            </p:nvSpPr>
            <p:spPr>
              <a:xfrm>
                <a:off x="7230203" y="2886330"/>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86" name="Freeform 685">
                <a:extLst>
                  <a:ext uri="{FF2B5EF4-FFF2-40B4-BE49-F238E27FC236}">
                    <a16:creationId xmlns:a16="http://schemas.microsoft.com/office/drawing/2014/main" id="{B81F264E-3E6F-3A8E-3C40-CD2F93E773F4}"/>
                  </a:ext>
                </a:extLst>
              </p:cNvPr>
              <p:cNvSpPr/>
              <p:nvPr/>
            </p:nvSpPr>
            <p:spPr>
              <a:xfrm>
                <a:off x="7200803" y="2914794"/>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87" name="Freeform 686">
                <a:extLst>
                  <a:ext uri="{FF2B5EF4-FFF2-40B4-BE49-F238E27FC236}">
                    <a16:creationId xmlns:a16="http://schemas.microsoft.com/office/drawing/2014/main" id="{A4B315E1-A731-440F-2385-2155C6C1CE6A}"/>
                  </a:ext>
                </a:extLst>
              </p:cNvPr>
              <p:cNvSpPr/>
              <p:nvPr/>
            </p:nvSpPr>
            <p:spPr>
              <a:xfrm>
                <a:off x="7230203" y="2886330"/>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88" name="Freeform 687">
                <a:extLst>
                  <a:ext uri="{FF2B5EF4-FFF2-40B4-BE49-F238E27FC236}">
                    <a16:creationId xmlns:a16="http://schemas.microsoft.com/office/drawing/2014/main" id="{F19F769E-AC21-D1B6-AEE1-F61007F1BC2C}"/>
                  </a:ext>
                </a:extLst>
              </p:cNvPr>
              <p:cNvSpPr/>
              <p:nvPr/>
            </p:nvSpPr>
            <p:spPr>
              <a:xfrm>
                <a:off x="7230203" y="2914794"/>
                <a:ext cx="58782" cy="17647"/>
              </a:xfrm>
              <a:custGeom>
                <a:avLst/>
                <a:gdLst>
                  <a:gd name="connsiteX0" fmla="*/ 0 w 58782"/>
                  <a:gd name="connsiteY0" fmla="*/ 0 h 17647"/>
                  <a:gd name="connsiteX1" fmla="*/ 58783 w 58782"/>
                  <a:gd name="connsiteY1" fmla="*/ 0 h 17647"/>
                </a:gdLst>
                <a:ahLst/>
                <a:cxnLst>
                  <a:cxn ang="0">
                    <a:pos x="connsiteX0" y="connsiteY0"/>
                  </a:cxn>
                  <a:cxn ang="0">
                    <a:pos x="connsiteX1" y="connsiteY1"/>
                  </a:cxn>
                </a:cxnLst>
                <a:rect l="l" t="t" r="r" b="b"/>
                <a:pathLst>
                  <a:path w="58782" h="17647">
                    <a:moveTo>
                      <a:pt x="0" y="0"/>
                    </a:moveTo>
                    <a:lnTo>
                      <a:pt x="58783"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89" name="Freeform 688">
                <a:extLst>
                  <a:ext uri="{FF2B5EF4-FFF2-40B4-BE49-F238E27FC236}">
                    <a16:creationId xmlns:a16="http://schemas.microsoft.com/office/drawing/2014/main" id="{63940133-4678-2BF8-9FA6-AB58922AABC7}"/>
                  </a:ext>
                </a:extLst>
              </p:cNvPr>
              <p:cNvSpPr/>
              <p:nvPr/>
            </p:nvSpPr>
            <p:spPr>
              <a:xfrm>
                <a:off x="7259585" y="2886330"/>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90" name="Freeform 689">
                <a:extLst>
                  <a:ext uri="{FF2B5EF4-FFF2-40B4-BE49-F238E27FC236}">
                    <a16:creationId xmlns:a16="http://schemas.microsoft.com/office/drawing/2014/main" id="{F258C908-CBBE-180B-A303-E4349B4BD686}"/>
                  </a:ext>
                </a:extLst>
              </p:cNvPr>
              <p:cNvSpPr/>
              <p:nvPr/>
            </p:nvSpPr>
            <p:spPr>
              <a:xfrm>
                <a:off x="7271356" y="2914794"/>
                <a:ext cx="58782" cy="17647"/>
              </a:xfrm>
              <a:custGeom>
                <a:avLst/>
                <a:gdLst>
                  <a:gd name="connsiteX0" fmla="*/ 0 w 58782"/>
                  <a:gd name="connsiteY0" fmla="*/ 0 h 17647"/>
                  <a:gd name="connsiteX1" fmla="*/ 58783 w 58782"/>
                  <a:gd name="connsiteY1" fmla="*/ 0 h 17647"/>
                </a:gdLst>
                <a:ahLst/>
                <a:cxnLst>
                  <a:cxn ang="0">
                    <a:pos x="connsiteX0" y="connsiteY0"/>
                  </a:cxn>
                  <a:cxn ang="0">
                    <a:pos x="connsiteX1" y="connsiteY1"/>
                  </a:cxn>
                </a:cxnLst>
                <a:rect l="l" t="t" r="r" b="b"/>
                <a:pathLst>
                  <a:path w="58782" h="17647">
                    <a:moveTo>
                      <a:pt x="0" y="0"/>
                    </a:moveTo>
                    <a:lnTo>
                      <a:pt x="58783"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91" name="Freeform 690">
                <a:extLst>
                  <a:ext uri="{FF2B5EF4-FFF2-40B4-BE49-F238E27FC236}">
                    <a16:creationId xmlns:a16="http://schemas.microsoft.com/office/drawing/2014/main" id="{4908DDD8-0E9A-9555-2FEC-02BF70B02FB2}"/>
                  </a:ext>
                </a:extLst>
              </p:cNvPr>
              <p:cNvSpPr/>
              <p:nvPr/>
            </p:nvSpPr>
            <p:spPr>
              <a:xfrm>
                <a:off x="7300738" y="2886330"/>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92" name="Freeform 691">
                <a:extLst>
                  <a:ext uri="{FF2B5EF4-FFF2-40B4-BE49-F238E27FC236}">
                    <a16:creationId xmlns:a16="http://schemas.microsoft.com/office/drawing/2014/main" id="{65A4F11C-0ED5-3C06-72E4-04F07C8637D0}"/>
                  </a:ext>
                </a:extLst>
              </p:cNvPr>
              <p:cNvSpPr/>
              <p:nvPr/>
            </p:nvSpPr>
            <p:spPr>
              <a:xfrm>
                <a:off x="7271356" y="2914794"/>
                <a:ext cx="58782" cy="17647"/>
              </a:xfrm>
              <a:custGeom>
                <a:avLst/>
                <a:gdLst>
                  <a:gd name="connsiteX0" fmla="*/ 0 w 58782"/>
                  <a:gd name="connsiteY0" fmla="*/ 0 h 17647"/>
                  <a:gd name="connsiteX1" fmla="*/ 58783 w 58782"/>
                  <a:gd name="connsiteY1" fmla="*/ 0 h 17647"/>
                </a:gdLst>
                <a:ahLst/>
                <a:cxnLst>
                  <a:cxn ang="0">
                    <a:pos x="connsiteX0" y="connsiteY0"/>
                  </a:cxn>
                  <a:cxn ang="0">
                    <a:pos x="connsiteX1" y="connsiteY1"/>
                  </a:cxn>
                </a:cxnLst>
                <a:rect l="l" t="t" r="r" b="b"/>
                <a:pathLst>
                  <a:path w="58782" h="17647">
                    <a:moveTo>
                      <a:pt x="0" y="0"/>
                    </a:moveTo>
                    <a:lnTo>
                      <a:pt x="58783"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93" name="Freeform 692">
                <a:extLst>
                  <a:ext uri="{FF2B5EF4-FFF2-40B4-BE49-F238E27FC236}">
                    <a16:creationId xmlns:a16="http://schemas.microsoft.com/office/drawing/2014/main" id="{F2E3C57B-81D7-42E5-142A-281E3A461A8E}"/>
                  </a:ext>
                </a:extLst>
              </p:cNvPr>
              <p:cNvSpPr/>
              <p:nvPr/>
            </p:nvSpPr>
            <p:spPr>
              <a:xfrm>
                <a:off x="7300738" y="2886330"/>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94" name="Freeform 693">
                <a:extLst>
                  <a:ext uri="{FF2B5EF4-FFF2-40B4-BE49-F238E27FC236}">
                    <a16:creationId xmlns:a16="http://schemas.microsoft.com/office/drawing/2014/main" id="{5D9ADF0E-695A-1BB7-FBF6-0DDF06ACF622}"/>
                  </a:ext>
                </a:extLst>
              </p:cNvPr>
              <p:cNvSpPr/>
              <p:nvPr/>
            </p:nvSpPr>
            <p:spPr>
              <a:xfrm>
                <a:off x="7295003" y="2914794"/>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95" name="Freeform 694">
                <a:extLst>
                  <a:ext uri="{FF2B5EF4-FFF2-40B4-BE49-F238E27FC236}">
                    <a16:creationId xmlns:a16="http://schemas.microsoft.com/office/drawing/2014/main" id="{3D7392A3-CDD2-183D-ABEC-70C7F36B55D0}"/>
                  </a:ext>
                </a:extLst>
              </p:cNvPr>
              <p:cNvSpPr/>
              <p:nvPr/>
            </p:nvSpPr>
            <p:spPr>
              <a:xfrm>
                <a:off x="7324385" y="2886330"/>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96" name="Freeform 695">
                <a:extLst>
                  <a:ext uri="{FF2B5EF4-FFF2-40B4-BE49-F238E27FC236}">
                    <a16:creationId xmlns:a16="http://schemas.microsoft.com/office/drawing/2014/main" id="{23E55220-F73B-C7CC-6C7F-D02BEFC2F828}"/>
                  </a:ext>
                </a:extLst>
              </p:cNvPr>
              <p:cNvSpPr/>
              <p:nvPr/>
            </p:nvSpPr>
            <p:spPr>
              <a:xfrm>
                <a:off x="7312632" y="2914794"/>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97" name="Freeform 696">
                <a:extLst>
                  <a:ext uri="{FF2B5EF4-FFF2-40B4-BE49-F238E27FC236}">
                    <a16:creationId xmlns:a16="http://schemas.microsoft.com/office/drawing/2014/main" id="{93E9B4EA-F540-0597-8705-DBB057A4A614}"/>
                  </a:ext>
                </a:extLst>
              </p:cNvPr>
              <p:cNvSpPr/>
              <p:nvPr/>
            </p:nvSpPr>
            <p:spPr>
              <a:xfrm>
                <a:off x="7342032" y="2886330"/>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98" name="Freeform 697">
                <a:extLst>
                  <a:ext uri="{FF2B5EF4-FFF2-40B4-BE49-F238E27FC236}">
                    <a16:creationId xmlns:a16="http://schemas.microsoft.com/office/drawing/2014/main" id="{F4F3E9BD-DB7F-B1F5-6BC2-ED44F03B5A4B}"/>
                  </a:ext>
                </a:extLst>
              </p:cNvPr>
              <p:cNvSpPr/>
              <p:nvPr/>
            </p:nvSpPr>
            <p:spPr>
              <a:xfrm>
                <a:off x="7359662" y="2914794"/>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699" name="Freeform 698">
                <a:extLst>
                  <a:ext uri="{FF2B5EF4-FFF2-40B4-BE49-F238E27FC236}">
                    <a16:creationId xmlns:a16="http://schemas.microsoft.com/office/drawing/2014/main" id="{35E9CE63-B83B-40FA-3CF4-9919B9B7CD98}"/>
                  </a:ext>
                </a:extLst>
              </p:cNvPr>
              <p:cNvSpPr/>
              <p:nvPr/>
            </p:nvSpPr>
            <p:spPr>
              <a:xfrm>
                <a:off x="7389062" y="2886330"/>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00" name="Freeform 699">
                <a:extLst>
                  <a:ext uri="{FF2B5EF4-FFF2-40B4-BE49-F238E27FC236}">
                    <a16:creationId xmlns:a16="http://schemas.microsoft.com/office/drawing/2014/main" id="{47642BF4-FEC5-6E42-03A7-339BF1DA5441}"/>
                  </a:ext>
                </a:extLst>
              </p:cNvPr>
              <p:cNvSpPr/>
              <p:nvPr/>
            </p:nvSpPr>
            <p:spPr>
              <a:xfrm>
                <a:off x="7389185" y="2914794"/>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01" name="Freeform 700">
                <a:extLst>
                  <a:ext uri="{FF2B5EF4-FFF2-40B4-BE49-F238E27FC236}">
                    <a16:creationId xmlns:a16="http://schemas.microsoft.com/office/drawing/2014/main" id="{7A0A0932-33EC-5A0C-F7D8-2F91297B263A}"/>
                  </a:ext>
                </a:extLst>
              </p:cNvPr>
              <p:cNvSpPr/>
              <p:nvPr/>
            </p:nvSpPr>
            <p:spPr>
              <a:xfrm>
                <a:off x="7418585" y="2886330"/>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02" name="Freeform 701">
                <a:extLst>
                  <a:ext uri="{FF2B5EF4-FFF2-40B4-BE49-F238E27FC236}">
                    <a16:creationId xmlns:a16="http://schemas.microsoft.com/office/drawing/2014/main" id="{226EB576-F2EC-1E23-8A65-40A5B94B52C7}"/>
                  </a:ext>
                </a:extLst>
              </p:cNvPr>
              <p:cNvSpPr/>
              <p:nvPr/>
            </p:nvSpPr>
            <p:spPr>
              <a:xfrm>
                <a:off x="7483244" y="2960994"/>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03" name="Freeform 702">
                <a:extLst>
                  <a:ext uri="{FF2B5EF4-FFF2-40B4-BE49-F238E27FC236}">
                    <a16:creationId xmlns:a16="http://schemas.microsoft.com/office/drawing/2014/main" id="{189ED121-CB9C-E687-EDA7-A31CACD79944}"/>
                  </a:ext>
                </a:extLst>
              </p:cNvPr>
              <p:cNvSpPr/>
              <p:nvPr/>
            </p:nvSpPr>
            <p:spPr>
              <a:xfrm>
                <a:off x="7512644" y="2932529"/>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04" name="Freeform 703">
                <a:extLst>
                  <a:ext uri="{FF2B5EF4-FFF2-40B4-BE49-F238E27FC236}">
                    <a16:creationId xmlns:a16="http://schemas.microsoft.com/office/drawing/2014/main" id="{AA6C9C4A-F91B-F3CC-BCD8-8396D07F81E3}"/>
                  </a:ext>
                </a:extLst>
              </p:cNvPr>
              <p:cNvSpPr/>
              <p:nvPr/>
            </p:nvSpPr>
            <p:spPr>
              <a:xfrm>
                <a:off x="7489261" y="2960994"/>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05" name="Freeform 704">
                <a:extLst>
                  <a:ext uri="{FF2B5EF4-FFF2-40B4-BE49-F238E27FC236}">
                    <a16:creationId xmlns:a16="http://schemas.microsoft.com/office/drawing/2014/main" id="{7362F2C9-1C40-EDB4-35B1-5A43AE5A4975}"/>
                  </a:ext>
                </a:extLst>
              </p:cNvPr>
              <p:cNvSpPr/>
              <p:nvPr/>
            </p:nvSpPr>
            <p:spPr>
              <a:xfrm>
                <a:off x="7518661" y="2932529"/>
                <a:ext cx="17647" cy="56946"/>
              </a:xfrm>
              <a:custGeom>
                <a:avLst/>
                <a:gdLst>
                  <a:gd name="connsiteX0" fmla="*/ 0 w 17647"/>
                  <a:gd name="connsiteY0" fmla="*/ 0 h 56946"/>
                  <a:gd name="connsiteX1" fmla="*/ 0 w 17647"/>
                  <a:gd name="connsiteY1" fmla="*/ 56947 h 56946"/>
                </a:gdLst>
                <a:ahLst/>
                <a:cxnLst>
                  <a:cxn ang="0">
                    <a:pos x="connsiteX0" y="connsiteY0"/>
                  </a:cxn>
                  <a:cxn ang="0">
                    <a:pos x="connsiteX1" y="connsiteY1"/>
                  </a:cxn>
                </a:cxnLst>
                <a:rect l="l" t="t" r="r" b="b"/>
                <a:pathLst>
                  <a:path w="17647" h="56946">
                    <a:moveTo>
                      <a:pt x="0" y="0"/>
                    </a:moveTo>
                    <a:lnTo>
                      <a:pt x="0" y="56947"/>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06" name="Freeform 705">
                <a:extLst>
                  <a:ext uri="{FF2B5EF4-FFF2-40B4-BE49-F238E27FC236}">
                    <a16:creationId xmlns:a16="http://schemas.microsoft.com/office/drawing/2014/main" id="{3081CB98-75D4-B394-08D9-3DC910FF6B62}"/>
                  </a:ext>
                </a:extLst>
              </p:cNvPr>
              <p:cNvSpPr/>
              <p:nvPr/>
            </p:nvSpPr>
            <p:spPr>
              <a:xfrm>
                <a:off x="7601091" y="3009982"/>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07" name="Freeform 706">
                <a:extLst>
                  <a:ext uri="{FF2B5EF4-FFF2-40B4-BE49-F238E27FC236}">
                    <a16:creationId xmlns:a16="http://schemas.microsoft.com/office/drawing/2014/main" id="{BAE8403E-4BF5-6318-AE2A-FEB0C3995F00}"/>
                  </a:ext>
                </a:extLst>
              </p:cNvPr>
              <p:cNvSpPr/>
              <p:nvPr/>
            </p:nvSpPr>
            <p:spPr>
              <a:xfrm>
                <a:off x="7630491" y="2981500"/>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08" name="Freeform 707">
                <a:extLst>
                  <a:ext uri="{FF2B5EF4-FFF2-40B4-BE49-F238E27FC236}">
                    <a16:creationId xmlns:a16="http://schemas.microsoft.com/office/drawing/2014/main" id="{39502E88-09DE-CC75-FB14-16E94793318F}"/>
                  </a:ext>
                </a:extLst>
              </p:cNvPr>
              <p:cNvSpPr/>
              <p:nvPr/>
            </p:nvSpPr>
            <p:spPr>
              <a:xfrm>
                <a:off x="7689273" y="3060364"/>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09" name="Freeform 708">
                <a:extLst>
                  <a:ext uri="{FF2B5EF4-FFF2-40B4-BE49-F238E27FC236}">
                    <a16:creationId xmlns:a16="http://schemas.microsoft.com/office/drawing/2014/main" id="{FA0EB528-CEB7-ACDD-8473-7879482B6595}"/>
                  </a:ext>
                </a:extLst>
              </p:cNvPr>
              <p:cNvSpPr/>
              <p:nvPr/>
            </p:nvSpPr>
            <p:spPr>
              <a:xfrm>
                <a:off x="7718673" y="3031882"/>
                <a:ext cx="17647" cy="56964"/>
              </a:xfrm>
              <a:custGeom>
                <a:avLst/>
                <a:gdLst>
                  <a:gd name="connsiteX0" fmla="*/ 0 w 17647"/>
                  <a:gd name="connsiteY0" fmla="*/ 0 h 56964"/>
                  <a:gd name="connsiteX1" fmla="*/ 0 w 17647"/>
                  <a:gd name="connsiteY1" fmla="*/ 56964 h 56964"/>
                </a:gdLst>
                <a:ahLst/>
                <a:cxnLst>
                  <a:cxn ang="0">
                    <a:pos x="connsiteX0" y="connsiteY0"/>
                  </a:cxn>
                  <a:cxn ang="0">
                    <a:pos x="connsiteX1" y="connsiteY1"/>
                  </a:cxn>
                </a:cxnLst>
                <a:rect l="l" t="t" r="r" b="b"/>
                <a:pathLst>
                  <a:path w="17647" h="56964">
                    <a:moveTo>
                      <a:pt x="0" y="0"/>
                    </a:moveTo>
                    <a:lnTo>
                      <a:pt x="0" y="56964"/>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10" name="Freeform 709">
                <a:extLst>
                  <a:ext uri="{FF2B5EF4-FFF2-40B4-BE49-F238E27FC236}">
                    <a16:creationId xmlns:a16="http://schemas.microsoft.com/office/drawing/2014/main" id="{E0CA849D-49BB-B883-D28B-C8696EE63B33}"/>
                  </a:ext>
                </a:extLst>
              </p:cNvPr>
              <p:cNvSpPr/>
              <p:nvPr/>
            </p:nvSpPr>
            <p:spPr>
              <a:xfrm>
                <a:off x="7695149" y="3060364"/>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11" name="Freeform 710">
                <a:extLst>
                  <a:ext uri="{FF2B5EF4-FFF2-40B4-BE49-F238E27FC236}">
                    <a16:creationId xmlns:a16="http://schemas.microsoft.com/office/drawing/2014/main" id="{56D0D009-6FD7-B3E9-96F3-7D8B8CB79FC9}"/>
                  </a:ext>
                </a:extLst>
              </p:cNvPr>
              <p:cNvSpPr/>
              <p:nvPr/>
            </p:nvSpPr>
            <p:spPr>
              <a:xfrm>
                <a:off x="7724549" y="3031882"/>
                <a:ext cx="17647" cy="56964"/>
              </a:xfrm>
              <a:custGeom>
                <a:avLst/>
                <a:gdLst>
                  <a:gd name="connsiteX0" fmla="*/ 0 w 17647"/>
                  <a:gd name="connsiteY0" fmla="*/ 0 h 56964"/>
                  <a:gd name="connsiteX1" fmla="*/ 0 w 17647"/>
                  <a:gd name="connsiteY1" fmla="*/ 56964 h 56964"/>
                </a:gdLst>
                <a:ahLst/>
                <a:cxnLst>
                  <a:cxn ang="0">
                    <a:pos x="connsiteX0" y="connsiteY0"/>
                  </a:cxn>
                  <a:cxn ang="0">
                    <a:pos x="connsiteX1" y="connsiteY1"/>
                  </a:cxn>
                </a:cxnLst>
                <a:rect l="l" t="t" r="r" b="b"/>
                <a:pathLst>
                  <a:path w="17647" h="56964">
                    <a:moveTo>
                      <a:pt x="0" y="0"/>
                    </a:moveTo>
                    <a:lnTo>
                      <a:pt x="0" y="56964"/>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12" name="Freeform 711">
                <a:extLst>
                  <a:ext uri="{FF2B5EF4-FFF2-40B4-BE49-F238E27FC236}">
                    <a16:creationId xmlns:a16="http://schemas.microsoft.com/office/drawing/2014/main" id="{08EC2E8F-9F3A-DE6E-09D9-A0E29510769A}"/>
                  </a:ext>
                </a:extLst>
              </p:cNvPr>
              <p:cNvSpPr/>
              <p:nvPr/>
            </p:nvSpPr>
            <p:spPr>
              <a:xfrm>
                <a:off x="7883549" y="3060364"/>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13" name="Freeform 712">
                <a:extLst>
                  <a:ext uri="{FF2B5EF4-FFF2-40B4-BE49-F238E27FC236}">
                    <a16:creationId xmlns:a16="http://schemas.microsoft.com/office/drawing/2014/main" id="{E3AC4C3D-14E3-2D64-13C2-F2209205D018}"/>
                  </a:ext>
                </a:extLst>
              </p:cNvPr>
              <p:cNvSpPr/>
              <p:nvPr/>
            </p:nvSpPr>
            <p:spPr>
              <a:xfrm>
                <a:off x="7912949" y="3031882"/>
                <a:ext cx="17647" cy="56964"/>
              </a:xfrm>
              <a:custGeom>
                <a:avLst/>
                <a:gdLst>
                  <a:gd name="connsiteX0" fmla="*/ 0 w 17647"/>
                  <a:gd name="connsiteY0" fmla="*/ 0 h 56964"/>
                  <a:gd name="connsiteX1" fmla="*/ 0 w 17647"/>
                  <a:gd name="connsiteY1" fmla="*/ 56964 h 56964"/>
                </a:gdLst>
                <a:ahLst/>
                <a:cxnLst>
                  <a:cxn ang="0">
                    <a:pos x="connsiteX0" y="connsiteY0"/>
                  </a:cxn>
                  <a:cxn ang="0">
                    <a:pos x="connsiteX1" y="connsiteY1"/>
                  </a:cxn>
                </a:cxnLst>
                <a:rect l="l" t="t" r="r" b="b"/>
                <a:pathLst>
                  <a:path w="17647" h="56964">
                    <a:moveTo>
                      <a:pt x="0" y="0"/>
                    </a:moveTo>
                    <a:lnTo>
                      <a:pt x="0" y="56964"/>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14" name="Freeform 713">
                <a:extLst>
                  <a:ext uri="{FF2B5EF4-FFF2-40B4-BE49-F238E27FC236}">
                    <a16:creationId xmlns:a16="http://schemas.microsoft.com/office/drawing/2014/main" id="{5B4383CF-448B-572A-02F8-78FFA4C5F1FE}"/>
                  </a:ext>
                </a:extLst>
              </p:cNvPr>
              <p:cNvSpPr/>
              <p:nvPr/>
            </p:nvSpPr>
            <p:spPr>
              <a:xfrm>
                <a:off x="7912949" y="3060364"/>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15" name="Freeform 714">
                <a:extLst>
                  <a:ext uri="{FF2B5EF4-FFF2-40B4-BE49-F238E27FC236}">
                    <a16:creationId xmlns:a16="http://schemas.microsoft.com/office/drawing/2014/main" id="{AC141BF5-06BA-E702-9EAB-F8B89731FD1C}"/>
                  </a:ext>
                </a:extLst>
              </p:cNvPr>
              <p:cNvSpPr/>
              <p:nvPr/>
            </p:nvSpPr>
            <p:spPr>
              <a:xfrm>
                <a:off x="7942331" y="3031882"/>
                <a:ext cx="17647" cy="56964"/>
              </a:xfrm>
              <a:custGeom>
                <a:avLst/>
                <a:gdLst>
                  <a:gd name="connsiteX0" fmla="*/ 0 w 17647"/>
                  <a:gd name="connsiteY0" fmla="*/ 0 h 56964"/>
                  <a:gd name="connsiteX1" fmla="*/ 0 w 17647"/>
                  <a:gd name="connsiteY1" fmla="*/ 56964 h 56964"/>
                </a:gdLst>
                <a:ahLst/>
                <a:cxnLst>
                  <a:cxn ang="0">
                    <a:pos x="connsiteX0" y="connsiteY0"/>
                  </a:cxn>
                  <a:cxn ang="0">
                    <a:pos x="connsiteX1" y="connsiteY1"/>
                  </a:cxn>
                </a:cxnLst>
                <a:rect l="l" t="t" r="r" b="b"/>
                <a:pathLst>
                  <a:path w="17647" h="56964">
                    <a:moveTo>
                      <a:pt x="0" y="0"/>
                    </a:moveTo>
                    <a:lnTo>
                      <a:pt x="0" y="56964"/>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16" name="Freeform 715">
                <a:extLst>
                  <a:ext uri="{FF2B5EF4-FFF2-40B4-BE49-F238E27FC236}">
                    <a16:creationId xmlns:a16="http://schemas.microsoft.com/office/drawing/2014/main" id="{5378F141-1C2D-B25F-F262-DD75E4865D88}"/>
                  </a:ext>
                </a:extLst>
              </p:cNvPr>
              <p:cNvSpPr/>
              <p:nvPr/>
            </p:nvSpPr>
            <p:spPr>
              <a:xfrm>
                <a:off x="7930702" y="3060364"/>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17" name="Freeform 716">
                <a:extLst>
                  <a:ext uri="{FF2B5EF4-FFF2-40B4-BE49-F238E27FC236}">
                    <a16:creationId xmlns:a16="http://schemas.microsoft.com/office/drawing/2014/main" id="{C6F34633-64B6-573F-8997-E2C7BD6BD9D2}"/>
                  </a:ext>
                </a:extLst>
              </p:cNvPr>
              <p:cNvSpPr/>
              <p:nvPr/>
            </p:nvSpPr>
            <p:spPr>
              <a:xfrm>
                <a:off x="7960102" y="3031882"/>
                <a:ext cx="17647" cy="56964"/>
              </a:xfrm>
              <a:custGeom>
                <a:avLst/>
                <a:gdLst>
                  <a:gd name="connsiteX0" fmla="*/ 0 w 17647"/>
                  <a:gd name="connsiteY0" fmla="*/ 0 h 56964"/>
                  <a:gd name="connsiteX1" fmla="*/ 0 w 17647"/>
                  <a:gd name="connsiteY1" fmla="*/ 56964 h 56964"/>
                </a:gdLst>
                <a:ahLst/>
                <a:cxnLst>
                  <a:cxn ang="0">
                    <a:pos x="connsiteX0" y="connsiteY0"/>
                  </a:cxn>
                  <a:cxn ang="0">
                    <a:pos x="connsiteX1" y="connsiteY1"/>
                  </a:cxn>
                </a:cxnLst>
                <a:rect l="l" t="t" r="r" b="b"/>
                <a:pathLst>
                  <a:path w="17647" h="56964">
                    <a:moveTo>
                      <a:pt x="0" y="0"/>
                    </a:moveTo>
                    <a:lnTo>
                      <a:pt x="0" y="56964"/>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18" name="Freeform 717">
                <a:extLst>
                  <a:ext uri="{FF2B5EF4-FFF2-40B4-BE49-F238E27FC236}">
                    <a16:creationId xmlns:a16="http://schemas.microsoft.com/office/drawing/2014/main" id="{BB01E959-F6B4-9ECF-BF82-4D4E8E253672}"/>
                  </a:ext>
                </a:extLst>
              </p:cNvPr>
              <p:cNvSpPr/>
              <p:nvPr/>
            </p:nvSpPr>
            <p:spPr>
              <a:xfrm>
                <a:off x="8001255" y="3060364"/>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19" name="Freeform 718">
                <a:extLst>
                  <a:ext uri="{FF2B5EF4-FFF2-40B4-BE49-F238E27FC236}">
                    <a16:creationId xmlns:a16="http://schemas.microsoft.com/office/drawing/2014/main" id="{7C897B67-1EB8-5F71-C5A3-61D174745BBE}"/>
                  </a:ext>
                </a:extLst>
              </p:cNvPr>
              <p:cNvSpPr/>
              <p:nvPr/>
            </p:nvSpPr>
            <p:spPr>
              <a:xfrm>
                <a:off x="8030655" y="3031882"/>
                <a:ext cx="17647" cy="56964"/>
              </a:xfrm>
              <a:custGeom>
                <a:avLst/>
                <a:gdLst>
                  <a:gd name="connsiteX0" fmla="*/ 0 w 17647"/>
                  <a:gd name="connsiteY0" fmla="*/ 0 h 56964"/>
                  <a:gd name="connsiteX1" fmla="*/ 0 w 17647"/>
                  <a:gd name="connsiteY1" fmla="*/ 56964 h 56964"/>
                </a:gdLst>
                <a:ahLst/>
                <a:cxnLst>
                  <a:cxn ang="0">
                    <a:pos x="connsiteX0" y="connsiteY0"/>
                  </a:cxn>
                  <a:cxn ang="0">
                    <a:pos x="connsiteX1" y="connsiteY1"/>
                  </a:cxn>
                </a:cxnLst>
                <a:rect l="l" t="t" r="r" b="b"/>
                <a:pathLst>
                  <a:path w="17647" h="56964">
                    <a:moveTo>
                      <a:pt x="0" y="0"/>
                    </a:moveTo>
                    <a:lnTo>
                      <a:pt x="0" y="56964"/>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20" name="Freeform 719">
                <a:extLst>
                  <a:ext uri="{FF2B5EF4-FFF2-40B4-BE49-F238E27FC236}">
                    <a16:creationId xmlns:a16="http://schemas.microsoft.com/office/drawing/2014/main" id="{0AACB2BC-7BE4-1B0F-2F30-09E178A810FE}"/>
                  </a:ext>
                </a:extLst>
              </p:cNvPr>
              <p:cNvSpPr/>
              <p:nvPr/>
            </p:nvSpPr>
            <p:spPr>
              <a:xfrm>
                <a:off x="8148484" y="3060364"/>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21" name="Freeform 720">
                <a:extLst>
                  <a:ext uri="{FF2B5EF4-FFF2-40B4-BE49-F238E27FC236}">
                    <a16:creationId xmlns:a16="http://schemas.microsoft.com/office/drawing/2014/main" id="{906B087D-4A05-E5E1-1091-163AA3BA70FF}"/>
                  </a:ext>
                </a:extLst>
              </p:cNvPr>
              <p:cNvSpPr/>
              <p:nvPr/>
            </p:nvSpPr>
            <p:spPr>
              <a:xfrm>
                <a:off x="8177884" y="3031882"/>
                <a:ext cx="17647" cy="56964"/>
              </a:xfrm>
              <a:custGeom>
                <a:avLst/>
                <a:gdLst>
                  <a:gd name="connsiteX0" fmla="*/ 0 w 17647"/>
                  <a:gd name="connsiteY0" fmla="*/ 0 h 56964"/>
                  <a:gd name="connsiteX1" fmla="*/ 0 w 17647"/>
                  <a:gd name="connsiteY1" fmla="*/ 56964 h 56964"/>
                </a:gdLst>
                <a:ahLst/>
                <a:cxnLst>
                  <a:cxn ang="0">
                    <a:pos x="connsiteX0" y="connsiteY0"/>
                  </a:cxn>
                  <a:cxn ang="0">
                    <a:pos x="connsiteX1" y="connsiteY1"/>
                  </a:cxn>
                </a:cxnLst>
                <a:rect l="l" t="t" r="r" b="b"/>
                <a:pathLst>
                  <a:path w="17647" h="56964">
                    <a:moveTo>
                      <a:pt x="0" y="0"/>
                    </a:moveTo>
                    <a:lnTo>
                      <a:pt x="0" y="56964"/>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22" name="Freeform 721">
                <a:extLst>
                  <a:ext uri="{FF2B5EF4-FFF2-40B4-BE49-F238E27FC236}">
                    <a16:creationId xmlns:a16="http://schemas.microsoft.com/office/drawing/2014/main" id="{1AF33313-06A4-1ADA-9EB8-D3CD0794F02F}"/>
                  </a:ext>
                </a:extLst>
              </p:cNvPr>
              <p:cNvSpPr/>
              <p:nvPr/>
            </p:nvSpPr>
            <p:spPr>
              <a:xfrm>
                <a:off x="8177884" y="3060364"/>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23" name="Freeform 722">
                <a:extLst>
                  <a:ext uri="{FF2B5EF4-FFF2-40B4-BE49-F238E27FC236}">
                    <a16:creationId xmlns:a16="http://schemas.microsoft.com/office/drawing/2014/main" id="{631537FE-0AE9-EAE5-B471-9B0AC4DFEFDB}"/>
                  </a:ext>
                </a:extLst>
              </p:cNvPr>
              <p:cNvSpPr/>
              <p:nvPr/>
            </p:nvSpPr>
            <p:spPr>
              <a:xfrm>
                <a:off x="8207284" y="3031882"/>
                <a:ext cx="17647" cy="56964"/>
              </a:xfrm>
              <a:custGeom>
                <a:avLst/>
                <a:gdLst>
                  <a:gd name="connsiteX0" fmla="*/ 0 w 17647"/>
                  <a:gd name="connsiteY0" fmla="*/ 0 h 56964"/>
                  <a:gd name="connsiteX1" fmla="*/ 0 w 17647"/>
                  <a:gd name="connsiteY1" fmla="*/ 56964 h 56964"/>
                </a:gdLst>
                <a:ahLst/>
                <a:cxnLst>
                  <a:cxn ang="0">
                    <a:pos x="connsiteX0" y="connsiteY0"/>
                  </a:cxn>
                  <a:cxn ang="0">
                    <a:pos x="connsiteX1" y="connsiteY1"/>
                  </a:cxn>
                </a:cxnLst>
                <a:rect l="l" t="t" r="r" b="b"/>
                <a:pathLst>
                  <a:path w="17647" h="56964">
                    <a:moveTo>
                      <a:pt x="0" y="0"/>
                    </a:moveTo>
                    <a:lnTo>
                      <a:pt x="0" y="56964"/>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24" name="Freeform 723">
                <a:extLst>
                  <a:ext uri="{FF2B5EF4-FFF2-40B4-BE49-F238E27FC236}">
                    <a16:creationId xmlns:a16="http://schemas.microsoft.com/office/drawing/2014/main" id="{9F25FBA3-1BC4-21AF-43A2-E6C73AAFF840}"/>
                  </a:ext>
                </a:extLst>
              </p:cNvPr>
              <p:cNvSpPr/>
              <p:nvPr/>
            </p:nvSpPr>
            <p:spPr>
              <a:xfrm>
                <a:off x="8224913" y="3060364"/>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25" name="Freeform 724">
                <a:extLst>
                  <a:ext uri="{FF2B5EF4-FFF2-40B4-BE49-F238E27FC236}">
                    <a16:creationId xmlns:a16="http://schemas.microsoft.com/office/drawing/2014/main" id="{3DF863D8-351A-B906-B607-D6AFFA884FB8}"/>
                  </a:ext>
                </a:extLst>
              </p:cNvPr>
              <p:cNvSpPr/>
              <p:nvPr/>
            </p:nvSpPr>
            <p:spPr>
              <a:xfrm>
                <a:off x="8254313" y="3031882"/>
                <a:ext cx="17647" cy="56964"/>
              </a:xfrm>
              <a:custGeom>
                <a:avLst/>
                <a:gdLst>
                  <a:gd name="connsiteX0" fmla="*/ 0 w 17647"/>
                  <a:gd name="connsiteY0" fmla="*/ 0 h 56964"/>
                  <a:gd name="connsiteX1" fmla="*/ 0 w 17647"/>
                  <a:gd name="connsiteY1" fmla="*/ 56964 h 56964"/>
                </a:gdLst>
                <a:ahLst/>
                <a:cxnLst>
                  <a:cxn ang="0">
                    <a:pos x="connsiteX0" y="connsiteY0"/>
                  </a:cxn>
                  <a:cxn ang="0">
                    <a:pos x="connsiteX1" y="connsiteY1"/>
                  </a:cxn>
                </a:cxnLst>
                <a:rect l="l" t="t" r="r" b="b"/>
                <a:pathLst>
                  <a:path w="17647" h="56964">
                    <a:moveTo>
                      <a:pt x="0" y="0"/>
                    </a:moveTo>
                    <a:lnTo>
                      <a:pt x="0" y="56964"/>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26" name="Freeform 725">
                <a:extLst>
                  <a:ext uri="{FF2B5EF4-FFF2-40B4-BE49-F238E27FC236}">
                    <a16:creationId xmlns:a16="http://schemas.microsoft.com/office/drawing/2014/main" id="{9BC52C31-5FE0-B0F2-D1EF-BF605873EA77}"/>
                  </a:ext>
                </a:extLst>
              </p:cNvPr>
              <p:cNvSpPr/>
              <p:nvPr/>
            </p:nvSpPr>
            <p:spPr>
              <a:xfrm>
                <a:off x="8501618" y="3060364"/>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27" name="Freeform 726">
                <a:extLst>
                  <a:ext uri="{FF2B5EF4-FFF2-40B4-BE49-F238E27FC236}">
                    <a16:creationId xmlns:a16="http://schemas.microsoft.com/office/drawing/2014/main" id="{90E4F659-7B7B-98A4-2979-B8DB02A254C2}"/>
                  </a:ext>
                </a:extLst>
              </p:cNvPr>
              <p:cNvSpPr/>
              <p:nvPr/>
            </p:nvSpPr>
            <p:spPr>
              <a:xfrm>
                <a:off x="8531018" y="3031882"/>
                <a:ext cx="17647" cy="56964"/>
              </a:xfrm>
              <a:custGeom>
                <a:avLst/>
                <a:gdLst>
                  <a:gd name="connsiteX0" fmla="*/ 0 w 17647"/>
                  <a:gd name="connsiteY0" fmla="*/ 0 h 56964"/>
                  <a:gd name="connsiteX1" fmla="*/ 0 w 17647"/>
                  <a:gd name="connsiteY1" fmla="*/ 56964 h 56964"/>
                </a:gdLst>
                <a:ahLst/>
                <a:cxnLst>
                  <a:cxn ang="0">
                    <a:pos x="connsiteX0" y="connsiteY0"/>
                  </a:cxn>
                  <a:cxn ang="0">
                    <a:pos x="connsiteX1" y="connsiteY1"/>
                  </a:cxn>
                </a:cxnLst>
                <a:rect l="l" t="t" r="r" b="b"/>
                <a:pathLst>
                  <a:path w="17647" h="56964">
                    <a:moveTo>
                      <a:pt x="0" y="0"/>
                    </a:moveTo>
                    <a:lnTo>
                      <a:pt x="0" y="56964"/>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28" name="Freeform 727">
                <a:extLst>
                  <a:ext uri="{FF2B5EF4-FFF2-40B4-BE49-F238E27FC236}">
                    <a16:creationId xmlns:a16="http://schemas.microsoft.com/office/drawing/2014/main" id="{6B51288D-5DC7-79CC-536C-AE98D2FCC903}"/>
                  </a:ext>
                </a:extLst>
              </p:cNvPr>
              <p:cNvSpPr/>
              <p:nvPr/>
            </p:nvSpPr>
            <p:spPr>
              <a:xfrm>
                <a:off x="8501618" y="3060364"/>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29" name="Freeform 728">
                <a:extLst>
                  <a:ext uri="{FF2B5EF4-FFF2-40B4-BE49-F238E27FC236}">
                    <a16:creationId xmlns:a16="http://schemas.microsoft.com/office/drawing/2014/main" id="{0EE1B0DC-1247-C613-0F27-E57352D8FAA5}"/>
                  </a:ext>
                </a:extLst>
              </p:cNvPr>
              <p:cNvSpPr/>
              <p:nvPr/>
            </p:nvSpPr>
            <p:spPr>
              <a:xfrm>
                <a:off x="8531018" y="3031882"/>
                <a:ext cx="17647" cy="56964"/>
              </a:xfrm>
              <a:custGeom>
                <a:avLst/>
                <a:gdLst>
                  <a:gd name="connsiteX0" fmla="*/ 0 w 17647"/>
                  <a:gd name="connsiteY0" fmla="*/ 0 h 56964"/>
                  <a:gd name="connsiteX1" fmla="*/ 0 w 17647"/>
                  <a:gd name="connsiteY1" fmla="*/ 56964 h 56964"/>
                </a:gdLst>
                <a:ahLst/>
                <a:cxnLst>
                  <a:cxn ang="0">
                    <a:pos x="connsiteX0" y="connsiteY0"/>
                  </a:cxn>
                  <a:cxn ang="0">
                    <a:pos x="connsiteX1" y="connsiteY1"/>
                  </a:cxn>
                </a:cxnLst>
                <a:rect l="l" t="t" r="r" b="b"/>
                <a:pathLst>
                  <a:path w="17647" h="56964">
                    <a:moveTo>
                      <a:pt x="0" y="0"/>
                    </a:moveTo>
                    <a:lnTo>
                      <a:pt x="0" y="56964"/>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30" name="Freeform 729">
                <a:extLst>
                  <a:ext uri="{FF2B5EF4-FFF2-40B4-BE49-F238E27FC236}">
                    <a16:creationId xmlns:a16="http://schemas.microsoft.com/office/drawing/2014/main" id="{03A1E494-F413-DF03-63C3-9306320F6947}"/>
                  </a:ext>
                </a:extLst>
              </p:cNvPr>
              <p:cNvSpPr/>
              <p:nvPr/>
            </p:nvSpPr>
            <p:spPr>
              <a:xfrm>
                <a:off x="8542771" y="3060364"/>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31" name="Freeform 730">
                <a:extLst>
                  <a:ext uri="{FF2B5EF4-FFF2-40B4-BE49-F238E27FC236}">
                    <a16:creationId xmlns:a16="http://schemas.microsoft.com/office/drawing/2014/main" id="{1D9E88CB-C52E-46EC-5213-B2AA9544F904}"/>
                  </a:ext>
                </a:extLst>
              </p:cNvPr>
              <p:cNvSpPr/>
              <p:nvPr/>
            </p:nvSpPr>
            <p:spPr>
              <a:xfrm>
                <a:off x="8572171" y="3031882"/>
                <a:ext cx="17647" cy="56964"/>
              </a:xfrm>
              <a:custGeom>
                <a:avLst/>
                <a:gdLst>
                  <a:gd name="connsiteX0" fmla="*/ 0 w 17647"/>
                  <a:gd name="connsiteY0" fmla="*/ 0 h 56964"/>
                  <a:gd name="connsiteX1" fmla="*/ 0 w 17647"/>
                  <a:gd name="connsiteY1" fmla="*/ 56964 h 56964"/>
                </a:gdLst>
                <a:ahLst/>
                <a:cxnLst>
                  <a:cxn ang="0">
                    <a:pos x="connsiteX0" y="connsiteY0"/>
                  </a:cxn>
                  <a:cxn ang="0">
                    <a:pos x="connsiteX1" y="connsiteY1"/>
                  </a:cxn>
                </a:cxnLst>
                <a:rect l="l" t="t" r="r" b="b"/>
                <a:pathLst>
                  <a:path w="17647" h="56964">
                    <a:moveTo>
                      <a:pt x="0" y="0"/>
                    </a:moveTo>
                    <a:lnTo>
                      <a:pt x="0" y="56964"/>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32" name="Freeform 731">
                <a:extLst>
                  <a:ext uri="{FF2B5EF4-FFF2-40B4-BE49-F238E27FC236}">
                    <a16:creationId xmlns:a16="http://schemas.microsoft.com/office/drawing/2014/main" id="{5D7141A7-7511-E90F-4DAA-C68CEA481004}"/>
                  </a:ext>
                </a:extLst>
              </p:cNvPr>
              <p:cNvSpPr/>
              <p:nvPr/>
            </p:nvSpPr>
            <p:spPr>
              <a:xfrm>
                <a:off x="8613448" y="3060364"/>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33" name="Freeform 732">
                <a:extLst>
                  <a:ext uri="{FF2B5EF4-FFF2-40B4-BE49-F238E27FC236}">
                    <a16:creationId xmlns:a16="http://schemas.microsoft.com/office/drawing/2014/main" id="{EC77740B-4A42-6BA6-1F4E-21275C29ED49}"/>
                  </a:ext>
                </a:extLst>
              </p:cNvPr>
              <p:cNvSpPr/>
              <p:nvPr/>
            </p:nvSpPr>
            <p:spPr>
              <a:xfrm>
                <a:off x="8642848" y="3031882"/>
                <a:ext cx="17647" cy="56964"/>
              </a:xfrm>
              <a:custGeom>
                <a:avLst/>
                <a:gdLst>
                  <a:gd name="connsiteX0" fmla="*/ 0 w 17647"/>
                  <a:gd name="connsiteY0" fmla="*/ 0 h 56964"/>
                  <a:gd name="connsiteX1" fmla="*/ 0 w 17647"/>
                  <a:gd name="connsiteY1" fmla="*/ 56964 h 56964"/>
                </a:gdLst>
                <a:ahLst/>
                <a:cxnLst>
                  <a:cxn ang="0">
                    <a:pos x="connsiteX0" y="connsiteY0"/>
                  </a:cxn>
                  <a:cxn ang="0">
                    <a:pos x="connsiteX1" y="connsiteY1"/>
                  </a:cxn>
                </a:cxnLst>
                <a:rect l="l" t="t" r="r" b="b"/>
                <a:pathLst>
                  <a:path w="17647" h="56964">
                    <a:moveTo>
                      <a:pt x="0" y="0"/>
                    </a:moveTo>
                    <a:lnTo>
                      <a:pt x="0" y="56964"/>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34" name="Freeform 733">
                <a:extLst>
                  <a:ext uri="{FF2B5EF4-FFF2-40B4-BE49-F238E27FC236}">
                    <a16:creationId xmlns:a16="http://schemas.microsoft.com/office/drawing/2014/main" id="{40A2F8BA-8AD8-9150-5E5A-522958095B63}"/>
                  </a:ext>
                </a:extLst>
              </p:cNvPr>
              <p:cNvSpPr/>
              <p:nvPr/>
            </p:nvSpPr>
            <p:spPr>
              <a:xfrm>
                <a:off x="8701771" y="3060364"/>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35" name="Freeform 734">
                <a:extLst>
                  <a:ext uri="{FF2B5EF4-FFF2-40B4-BE49-F238E27FC236}">
                    <a16:creationId xmlns:a16="http://schemas.microsoft.com/office/drawing/2014/main" id="{EB146EA5-0096-6DD5-6BC5-783BA3D258A2}"/>
                  </a:ext>
                </a:extLst>
              </p:cNvPr>
              <p:cNvSpPr/>
              <p:nvPr/>
            </p:nvSpPr>
            <p:spPr>
              <a:xfrm>
                <a:off x="8731171" y="3031882"/>
                <a:ext cx="17647" cy="56964"/>
              </a:xfrm>
              <a:custGeom>
                <a:avLst/>
                <a:gdLst>
                  <a:gd name="connsiteX0" fmla="*/ 0 w 17647"/>
                  <a:gd name="connsiteY0" fmla="*/ 0 h 56964"/>
                  <a:gd name="connsiteX1" fmla="*/ 0 w 17647"/>
                  <a:gd name="connsiteY1" fmla="*/ 56964 h 56964"/>
                </a:gdLst>
                <a:ahLst/>
                <a:cxnLst>
                  <a:cxn ang="0">
                    <a:pos x="connsiteX0" y="connsiteY0"/>
                  </a:cxn>
                  <a:cxn ang="0">
                    <a:pos x="connsiteX1" y="connsiteY1"/>
                  </a:cxn>
                </a:cxnLst>
                <a:rect l="l" t="t" r="r" b="b"/>
                <a:pathLst>
                  <a:path w="17647" h="56964">
                    <a:moveTo>
                      <a:pt x="0" y="0"/>
                    </a:moveTo>
                    <a:lnTo>
                      <a:pt x="0" y="56964"/>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36" name="Freeform 735">
                <a:extLst>
                  <a:ext uri="{FF2B5EF4-FFF2-40B4-BE49-F238E27FC236}">
                    <a16:creationId xmlns:a16="http://schemas.microsoft.com/office/drawing/2014/main" id="{55865422-70B1-4980-5E93-EBB2E3807E8D}"/>
                  </a:ext>
                </a:extLst>
              </p:cNvPr>
              <p:cNvSpPr/>
              <p:nvPr/>
            </p:nvSpPr>
            <p:spPr>
              <a:xfrm>
                <a:off x="8737047" y="3060364"/>
                <a:ext cx="58782" cy="17647"/>
              </a:xfrm>
              <a:custGeom>
                <a:avLst/>
                <a:gdLst>
                  <a:gd name="connsiteX0" fmla="*/ 0 w 58782"/>
                  <a:gd name="connsiteY0" fmla="*/ 0 h 17647"/>
                  <a:gd name="connsiteX1" fmla="*/ 58783 w 58782"/>
                  <a:gd name="connsiteY1" fmla="*/ 0 h 17647"/>
                </a:gdLst>
                <a:ahLst/>
                <a:cxnLst>
                  <a:cxn ang="0">
                    <a:pos x="connsiteX0" y="connsiteY0"/>
                  </a:cxn>
                  <a:cxn ang="0">
                    <a:pos x="connsiteX1" y="connsiteY1"/>
                  </a:cxn>
                </a:cxnLst>
                <a:rect l="l" t="t" r="r" b="b"/>
                <a:pathLst>
                  <a:path w="58782" h="17647">
                    <a:moveTo>
                      <a:pt x="0" y="0"/>
                    </a:moveTo>
                    <a:lnTo>
                      <a:pt x="58783"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37" name="Freeform 736">
                <a:extLst>
                  <a:ext uri="{FF2B5EF4-FFF2-40B4-BE49-F238E27FC236}">
                    <a16:creationId xmlns:a16="http://schemas.microsoft.com/office/drawing/2014/main" id="{2E54D0DB-3266-B5F6-E115-408CA1316D37}"/>
                  </a:ext>
                </a:extLst>
              </p:cNvPr>
              <p:cNvSpPr/>
              <p:nvPr/>
            </p:nvSpPr>
            <p:spPr>
              <a:xfrm>
                <a:off x="8766447" y="3031882"/>
                <a:ext cx="17647" cy="56964"/>
              </a:xfrm>
              <a:custGeom>
                <a:avLst/>
                <a:gdLst>
                  <a:gd name="connsiteX0" fmla="*/ 0 w 17647"/>
                  <a:gd name="connsiteY0" fmla="*/ 0 h 56964"/>
                  <a:gd name="connsiteX1" fmla="*/ 0 w 17647"/>
                  <a:gd name="connsiteY1" fmla="*/ 56964 h 56964"/>
                </a:gdLst>
                <a:ahLst/>
                <a:cxnLst>
                  <a:cxn ang="0">
                    <a:pos x="connsiteX0" y="connsiteY0"/>
                  </a:cxn>
                  <a:cxn ang="0">
                    <a:pos x="connsiteX1" y="connsiteY1"/>
                  </a:cxn>
                </a:cxnLst>
                <a:rect l="l" t="t" r="r" b="b"/>
                <a:pathLst>
                  <a:path w="17647" h="56964">
                    <a:moveTo>
                      <a:pt x="0" y="0"/>
                    </a:moveTo>
                    <a:lnTo>
                      <a:pt x="0" y="56964"/>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38" name="Freeform 737">
                <a:extLst>
                  <a:ext uri="{FF2B5EF4-FFF2-40B4-BE49-F238E27FC236}">
                    <a16:creationId xmlns:a16="http://schemas.microsoft.com/office/drawing/2014/main" id="{D27964E3-9EA9-8326-DA14-77B8547B0922}"/>
                  </a:ext>
                </a:extLst>
              </p:cNvPr>
              <p:cNvSpPr/>
              <p:nvPr/>
            </p:nvSpPr>
            <p:spPr>
              <a:xfrm>
                <a:off x="8884277" y="3158076"/>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39" name="Freeform 738">
                <a:extLst>
                  <a:ext uri="{FF2B5EF4-FFF2-40B4-BE49-F238E27FC236}">
                    <a16:creationId xmlns:a16="http://schemas.microsoft.com/office/drawing/2014/main" id="{50DFFDDC-4065-8423-81DD-22C8BA6E6039}"/>
                  </a:ext>
                </a:extLst>
              </p:cNvPr>
              <p:cNvSpPr/>
              <p:nvPr/>
            </p:nvSpPr>
            <p:spPr>
              <a:xfrm>
                <a:off x="8913677" y="3129594"/>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40" name="Freeform 739">
                <a:extLst>
                  <a:ext uri="{FF2B5EF4-FFF2-40B4-BE49-F238E27FC236}">
                    <a16:creationId xmlns:a16="http://schemas.microsoft.com/office/drawing/2014/main" id="{47E19C8B-328A-22E4-8292-662558AE3A61}"/>
                  </a:ext>
                </a:extLst>
              </p:cNvPr>
              <p:cNvSpPr/>
              <p:nvPr/>
            </p:nvSpPr>
            <p:spPr>
              <a:xfrm>
                <a:off x="8937200" y="3158076"/>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41" name="Freeform 740">
                <a:extLst>
                  <a:ext uri="{FF2B5EF4-FFF2-40B4-BE49-F238E27FC236}">
                    <a16:creationId xmlns:a16="http://schemas.microsoft.com/office/drawing/2014/main" id="{53C087D6-BC78-108B-6512-127A5B1F29A4}"/>
                  </a:ext>
                </a:extLst>
              </p:cNvPr>
              <p:cNvSpPr/>
              <p:nvPr/>
            </p:nvSpPr>
            <p:spPr>
              <a:xfrm>
                <a:off x="8966582" y="3129594"/>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42" name="Freeform 741">
                <a:extLst>
                  <a:ext uri="{FF2B5EF4-FFF2-40B4-BE49-F238E27FC236}">
                    <a16:creationId xmlns:a16="http://schemas.microsoft.com/office/drawing/2014/main" id="{42C9A685-6AC8-58A0-C008-671EF87CA8DE}"/>
                  </a:ext>
                </a:extLst>
              </p:cNvPr>
              <p:cNvSpPr/>
              <p:nvPr/>
            </p:nvSpPr>
            <p:spPr>
              <a:xfrm>
                <a:off x="9107935" y="3158076"/>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43" name="Freeform 742">
                <a:extLst>
                  <a:ext uri="{FF2B5EF4-FFF2-40B4-BE49-F238E27FC236}">
                    <a16:creationId xmlns:a16="http://schemas.microsoft.com/office/drawing/2014/main" id="{6A7AC4BF-753E-4B5B-7EE9-38BDE288A58B}"/>
                  </a:ext>
                </a:extLst>
              </p:cNvPr>
              <p:cNvSpPr/>
              <p:nvPr/>
            </p:nvSpPr>
            <p:spPr>
              <a:xfrm>
                <a:off x="9137335" y="3129594"/>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44" name="Freeform 743">
                <a:extLst>
                  <a:ext uri="{FF2B5EF4-FFF2-40B4-BE49-F238E27FC236}">
                    <a16:creationId xmlns:a16="http://schemas.microsoft.com/office/drawing/2014/main" id="{AB3C0490-5567-4B3E-F0DE-699B0DA1EEBE}"/>
                  </a:ext>
                </a:extLst>
              </p:cNvPr>
              <p:cNvSpPr/>
              <p:nvPr/>
            </p:nvSpPr>
            <p:spPr>
              <a:xfrm>
                <a:off x="9178488" y="3158076"/>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45" name="Freeform 744">
                <a:extLst>
                  <a:ext uri="{FF2B5EF4-FFF2-40B4-BE49-F238E27FC236}">
                    <a16:creationId xmlns:a16="http://schemas.microsoft.com/office/drawing/2014/main" id="{29C1F5EA-609D-7D1C-0186-726E7A054A57}"/>
                  </a:ext>
                </a:extLst>
              </p:cNvPr>
              <p:cNvSpPr/>
              <p:nvPr/>
            </p:nvSpPr>
            <p:spPr>
              <a:xfrm>
                <a:off x="9207888" y="3129594"/>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46" name="Freeform 745">
                <a:extLst>
                  <a:ext uri="{FF2B5EF4-FFF2-40B4-BE49-F238E27FC236}">
                    <a16:creationId xmlns:a16="http://schemas.microsoft.com/office/drawing/2014/main" id="{4079A5D3-0501-99BB-372E-D1665899A997}"/>
                  </a:ext>
                </a:extLst>
              </p:cNvPr>
              <p:cNvSpPr/>
              <p:nvPr/>
            </p:nvSpPr>
            <p:spPr>
              <a:xfrm>
                <a:off x="9196258" y="3158076"/>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47" name="Freeform 746">
                <a:extLst>
                  <a:ext uri="{FF2B5EF4-FFF2-40B4-BE49-F238E27FC236}">
                    <a16:creationId xmlns:a16="http://schemas.microsoft.com/office/drawing/2014/main" id="{0C6F706A-D88A-240E-29C9-B07D69BF286A}"/>
                  </a:ext>
                </a:extLst>
              </p:cNvPr>
              <p:cNvSpPr/>
              <p:nvPr/>
            </p:nvSpPr>
            <p:spPr>
              <a:xfrm>
                <a:off x="9225658" y="3129594"/>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48" name="Freeform 747">
                <a:extLst>
                  <a:ext uri="{FF2B5EF4-FFF2-40B4-BE49-F238E27FC236}">
                    <a16:creationId xmlns:a16="http://schemas.microsoft.com/office/drawing/2014/main" id="{77176374-AC68-D648-7656-7F43FBF9528E}"/>
                  </a:ext>
                </a:extLst>
              </p:cNvPr>
              <p:cNvSpPr/>
              <p:nvPr/>
            </p:nvSpPr>
            <p:spPr>
              <a:xfrm>
                <a:off x="9237411" y="3158076"/>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49" name="Freeform 748">
                <a:extLst>
                  <a:ext uri="{FF2B5EF4-FFF2-40B4-BE49-F238E27FC236}">
                    <a16:creationId xmlns:a16="http://schemas.microsoft.com/office/drawing/2014/main" id="{52B377B2-B81C-D48C-1E8F-F13BD6B48028}"/>
                  </a:ext>
                </a:extLst>
              </p:cNvPr>
              <p:cNvSpPr/>
              <p:nvPr/>
            </p:nvSpPr>
            <p:spPr>
              <a:xfrm>
                <a:off x="9266811" y="3129594"/>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50" name="Freeform 749">
                <a:extLst>
                  <a:ext uri="{FF2B5EF4-FFF2-40B4-BE49-F238E27FC236}">
                    <a16:creationId xmlns:a16="http://schemas.microsoft.com/office/drawing/2014/main" id="{C0798405-DDD4-D077-21E0-3EBA95E3F68F}"/>
                  </a:ext>
                </a:extLst>
              </p:cNvPr>
              <p:cNvSpPr/>
              <p:nvPr/>
            </p:nvSpPr>
            <p:spPr>
              <a:xfrm>
                <a:off x="9249164" y="3158076"/>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51" name="Freeform 750">
                <a:extLst>
                  <a:ext uri="{FF2B5EF4-FFF2-40B4-BE49-F238E27FC236}">
                    <a16:creationId xmlns:a16="http://schemas.microsoft.com/office/drawing/2014/main" id="{9073A73B-7221-F525-D050-784E5556C399}"/>
                  </a:ext>
                </a:extLst>
              </p:cNvPr>
              <p:cNvSpPr/>
              <p:nvPr/>
            </p:nvSpPr>
            <p:spPr>
              <a:xfrm>
                <a:off x="9278564" y="3129594"/>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52" name="Freeform 751">
                <a:extLst>
                  <a:ext uri="{FF2B5EF4-FFF2-40B4-BE49-F238E27FC236}">
                    <a16:creationId xmlns:a16="http://schemas.microsoft.com/office/drawing/2014/main" id="{034B4EBB-28F9-E5EA-BE81-4D55F97379C4}"/>
                  </a:ext>
                </a:extLst>
              </p:cNvPr>
              <p:cNvSpPr/>
              <p:nvPr/>
            </p:nvSpPr>
            <p:spPr>
              <a:xfrm>
                <a:off x="9284441" y="3158076"/>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53" name="Freeform 752">
                <a:extLst>
                  <a:ext uri="{FF2B5EF4-FFF2-40B4-BE49-F238E27FC236}">
                    <a16:creationId xmlns:a16="http://schemas.microsoft.com/office/drawing/2014/main" id="{F7819ABA-9016-688F-FB2C-47E3DEADF177}"/>
                  </a:ext>
                </a:extLst>
              </p:cNvPr>
              <p:cNvSpPr/>
              <p:nvPr/>
            </p:nvSpPr>
            <p:spPr>
              <a:xfrm>
                <a:off x="9313841" y="3129594"/>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54" name="Freeform 753">
                <a:extLst>
                  <a:ext uri="{FF2B5EF4-FFF2-40B4-BE49-F238E27FC236}">
                    <a16:creationId xmlns:a16="http://schemas.microsoft.com/office/drawing/2014/main" id="{06D9A82B-B8D3-DF0E-8DA0-93552BBA725C}"/>
                  </a:ext>
                </a:extLst>
              </p:cNvPr>
              <p:cNvSpPr/>
              <p:nvPr/>
            </p:nvSpPr>
            <p:spPr>
              <a:xfrm>
                <a:off x="9449317" y="3158076"/>
                <a:ext cx="58782" cy="17647"/>
              </a:xfrm>
              <a:custGeom>
                <a:avLst/>
                <a:gdLst>
                  <a:gd name="connsiteX0" fmla="*/ 0 w 58782"/>
                  <a:gd name="connsiteY0" fmla="*/ 0 h 17647"/>
                  <a:gd name="connsiteX1" fmla="*/ 58783 w 58782"/>
                  <a:gd name="connsiteY1" fmla="*/ 0 h 17647"/>
                </a:gdLst>
                <a:ahLst/>
                <a:cxnLst>
                  <a:cxn ang="0">
                    <a:pos x="connsiteX0" y="connsiteY0"/>
                  </a:cxn>
                  <a:cxn ang="0">
                    <a:pos x="connsiteX1" y="connsiteY1"/>
                  </a:cxn>
                </a:cxnLst>
                <a:rect l="l" t="t" r="r" b="b"/>
                <a:pathLst>
                  <a:path w="58782" h="17647">
                    <a:moveTo>
                      <a:pt x="0" y="0"/>
                    </a:moveTo>
                    <a:lnTo>
                      <a:pt x="58783"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55" name="Freeform 754">
                <a:extLst>
                  <a:ext uri="{FF2B5EF4-FFF2-40B4-BE49-F238E27FC236}">
                    <a16:creationId xmlns:a16="http://schemas.microsoft.com/office/drawing/2014/main" id="{F41F4E03-CAD3-CAC3-1DAA-31688E4AFE5F}"/>
                  </a:ext>
                </a:extLst>
              </p:cNvPr>
              <p:cNvSpPr/>
              <p:nvPr/>
            </p:nvSpPr>
            <p:spPr>
              <a:xfrm>
                <a:off x="9478717" y="3129594"/>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56" name="Freeform 755">
                <a:extLst>
                  <a:ext uri="{FF2B5EF4-FFF2-40B4-BE49-F238E27FC236}">
                    <a16:creationId xmlns:a16="http://schemas.microsoft.com/office/drawing/2014/main" id="{A3874D0D-665D-FE63-6C87-B53644A6BAE2}"/>
                  </a:ext>
                </a:extLst>
              </p:cNvPr>
              <p:cNvSpPr/>
              <p:nvPr/>
            </p:nvSpPr>
            <p:spPr>
              <a:xfrm>
                <a:off x="9625946" y="3158076"/>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57" name="Freeform 756">
                <a:extLst>
                  <a:ext uri="{FF2B5EF4-FFF2-40B4-BE49-F238E27FC236}">
                    <a16:creationId xmlns:a16="http://schemas.microsoft.com/office/drawing/2014/main" id="{59BFEB37-98AF-4347-92AF-1255B6839B03}"/>
                  </a:ext>
                </a:extLst>
              </p:cNvPr>
              <p:cNvSpPr/>
              <p:nvPr/>
            </p:nvSpPr>
            <p:spPr>
              <a:xfrm>
                <a:off x="9655346" y="3129594"/>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58" name="Freeform 757">
                <a:extLst>
                  <a:ext uri="{FF2B5EF4-FFF2-40B4-BE49-F238E27FC236}">
                    <a16:creationId xmlns:a16="http://schemas.microsoft.com/office/drawing/2014/main" id="{9AEFFDBA-1390-A4AB-B930-37323ECB7E50}"/>
                  </a:ext>
                </a:extLst>
              </p:cNvPr>
              <p:cNvSpPr/>
              <p:nvPr/>
            </p:nvSpPr>
            <p:spPr>
              <a:xfrm>
                <a:off x="9725899" y="3158076"/>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59" name="Freeform 758">
                <a:extLst>
                  <a:ext uri="{FF2B5EF4-FFF2-40B4-BE49-F238E27FC236}">
                    <a16:creationId xmlns:a16="http://schemas.microsoft.com/office/drawing/2014/main" id="{796A5490-E453-45B4-3968-4D09CE085FEB}"/>
                  </a:ext>
                </a:extLst>
              </p:cNvPr>
              <p:cNvSpPr/>
              <p:nvPr/>
            </p:nvSpPr>
            <p:spPr>
              <a:xfrm>
                <a:off x="9755281" y="3129594"/>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60" name="Freeform 759">
                <a:extLst>
                  <a:ext uri="{FF2B5EF4-FFF2-40B4-BE49-F238E27FC236}">
                    <a16:creationId xmlns:a16="http://schemas.microsoft.com/office/drawing/2014/main" id="{458D4351-87AD-3CAB-47E4-7273098624BF}"/>
                  </a:ext>
                </a:extLst>
              </p:cNvPr>
              <p:cNvSpPr/>
              <p:nvPr/>
            </p:nvSpPr>
            <p:spPr>
              <a:xfrm>
                <a:off x="9943804" y="3158076"/>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61" name="Freeform 760">
                <a:extLst>
                  <a:ext uri="{FF2B5EF4-FFF2-40B4-BE49-F238E27FC236}">
                    <a16:creationId xmlns:a16="http://schemas.microsoft.com/office/drawing/2014/main" id="{3A7C183E-0D0E-09FA-C7C9-30F14A34C96D}"/>
                  </a:ext>
                </a:extLst>
              </p:cNvPr>
              <p:cNvSpPr/>
              <p:nvPr/>
            </p:nvSpPr>
            <p:spPr>
              <a:xfrm>
                <a:off x="9973204" y="3129594"/>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62" name="Freeform 761">
                <a:extLst>
                  <a:ext uri="{FF2B5EF4-FFF2-40B4-BE49-F238E27FC236}">
                    <a16:creationId xmlns:a16="http://schemas.microsoft.com/office/drawing/2014/main" id="{C3E67747-92ED-ECA4-1C17-EA17313ED22E}"/>
                  </a:ext>
                </a:extLst>
              </p:cNvPr>
              <p:cNvSpPr/>
              <p:nvPr/>
            </p:nvSpPr>
            <p:spPr>
              <a:xfrm>
                <a:off x="10079157" y="3158076"/>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63" name="Freeform 762">
                <a:extLst>
                  <a:ext uri="{FF2B5EF4-FFF2-40B4-BE49-F238E27FC236}">
                    <a16:creationId xmlns:a16="http://schemas.microsoft.com/office/drawing/2014/main" id="{FB419E09-AA23-9DEF-274C-F407C6C4A002}"/>
                  </a:ext>
                </a:extLst>
              </p:cNvPr>
              <p:cNvSpPr/>
              <p:nvPr/>
            </p:nvSpPr>
            <p:spPr>
              <a:xfrm>
                <a:off x="10108539" y="3129594"/>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64" name="Freeform 763">
                <a:extLst>
                  <a:ext uri="{FF2B5EF4-FFF2-40B4-BE49-F238E27FC236}">
                    <a16:creationId xmlns:a16="http://schemas.microsoft.com/office/drawing/2014/main" id="{0ABB3AD0-8FB3-67D6-2511-BECE065C7E8C}"/>
                  </a:ext>
                </a:extLst>
              </p:cNvPr>
              <p:cNvSpPr/>
              <p:nvPr/>
            </p:nvSpPr>
            <p:spPr>
              <a:xfrm>
                <a:off x="10132063" y="3158076"/>
                <a:ext cx="58782" cy="17647"/>
              </a:xfrm>
              <a:custGeom>
                <a:avLst/>
                <a:gdLst>
                  <a:gd name="connsiteX0" fmla="*/ 0 w 58782"/>
                  <a:gd name="connsiteY0" fmla="*/ 0 h 17647"/>
                  <a:gd name="connsiteX1" fmla="*/ 58782 w 58782"/>
                  <a:gd name="connsiteY1" fmla="*/ 0 h 17647"/>
                </a:gdLst>
                <a:ahLst/>
                <a:cxnLst>
                  <a:cxn ang="0">
                    <a:pos x="connsiteX0" y="connsiteY0"/>
                  </a:cxn>
                  <a:cxn ang="0">
                    <a:pos x="connsiteX1" y="connsiteY1"/>
                  </a:cxn>
                </a:cxnLst>
                <a:rect l="l" t="t" r="r" b="b"/>
                <a:pathLst>
                  <a:path w="58782" h="17647">
                    <a:moveTo>
                      <a:pt x="0" y="0"/>
                    </a:moveTo>
                    <a:lnTo>
                      <a:pt x="58782"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65" name="Freeform 764">
                <a:extLst>
                  <a:ext uri="{FF2B5EF4-FFF2-40B4-BE49-F238E27FC236}">
                    <a16:creationId xmlns:a16="http://schemas.microsoft.com/office/drawing/2014/main" id="{97A74CAF-3844-C90B-74FA-2079D843B116}"/>
                  </a:ext>
                </a:extLst>
              </p:cNvPr>
              <p:cNvSpPr/>
              <p:nvPr/>
            </p:nvSpPr>
            <p:spPr>
              <a:xfrm>
                <a:off x="10161463" y="3129594"/>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66" name="Freeform 765">
                <a:extLst>
                  <a:ext uri="{FF2B5EF4-FFF2-40B4-BE49-F238E27FC236}">
                    <a16:creationId xmlns:a16="http://schemas.microsoft.com/office/drawing/2014/main" id="{FF06B0B9-D15F-31AE-B275-074AE47A0E2A}"/>
                  </a:ext>
                </a:extLst>
              </p:cNvPr>
              <p:cNvSpPr/>
              <p:nvPr/>
            </p:nvSpPr>
            <p:spPr>
              <a:xfrm>
                <a:off x="10538227" y="3158076"/>
                <a:ext cx="58799" cy="17647"/>
              </a:xfrm>
              <a:custGeom>
                <a:avLst/>
                <a:gdLst>
                  <a:gd name="connsiteX0" fmla="*/ 0 w 58799"/>
                  <a:gd name="connsiteY0" fmla="*/ 0 h 17647"/>
                  <a:gd name="connsiteX1" fmla="*/ 58800 w 58799"/>
                  <a:gd name="connsiteY1" fmla="*/ 0 h 17647"/>
                </a:gdLst>
                <a:ahLst/>
                <a:cxnLst>
                  <a:cxn ang="0">
                    <a:pos x="connsiteX0" y="connsiteY0"/>
                  </a:cxn>
                  <a:cxn ang="0">
                    <a:pos x="connsiteX1" y="connsiteY1"/>
                  </a:cxn>
                </a:cxnLst>
                <a:rect l="l" t="t" r="r" b="b"/>
                <a:pathLst>
                  <a:path w="58799" h="17647">
                    <a:moveTo>
                      <a:pt x="0" y="0"/>
                    </a:moveTo>
                    <a:lnTo>
                      <a:pt x="58800" y="0"/>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67" name="Freeform 766">
                <a:extLst>
                  <a:ext uri="{FF2B5EF4-FFF2-40B4-BE49-F238E27FC236}">
                    <a16:creationId xmlns:a16="http://schemas.microsoft.com/office/drawing/2014/main" id="{9D82DC9A-9158-BF8A-E124-205ED2962FF8}"/>
                  </a:ext>
                </a:extLst>
              </p:cNvPr>
              <p:cNvSpPr/>
              <p:nvPr/>
            </p:nvSpPr>
            <p:spPr>
              <a:xfrm>
                <a:off x="10567627" y="3129594"/>
                <a:ext cx="17647" cy="56964"/>
              </a:xfrm>
              <a:custGeom>
                <a:avLst/>
                <a:gdLst>
                  <a:gd name="connsiteX0" fmla="*/ 0 w 17647"/>
                  <a:gd name="connsiteY0" fmla="*/ 0 h 56964"/>
                  <a:gd name="connsiteX1" fmla="*/ 0 w 17647"/>
                  <a:gd name="connsiteY1" fmla="*/ 56965 h 56964"/>
                </a:gdLst>
                <a:ahLst/>
                <a:cxnLst>
                  <a:cxn ang="0">
                    <a:pos x="connsiteX0" y="connsiteY0"/>
                  </a:cxn>
                  <a:cxn ang="0">
                    <a:pos x="connsiteX1" y="connsiteY1"/>
                  </a:cxn>
                </a:cxnLst>
                <a:rect l="l" t="t" r="r" b="b"/>
                <a:pathLst>
                  <a:path w="17647" h="56964">
                    <a:moveTo>
                      <a:pt x="0" y="0"/>
                    </a:moveTo>
                    <a:lnTo>
                      <a:pt x="0" y="56965"/>
                    </a:lnTo>
                  </a:path>
                </a:pathLst>
              </a:custGeom>
              <a:ln w="9638"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grpSp>
        <p:grpSp>
          <p:nvGrpSpPr>
            <p:cNvPr id="768" name="Graphic 4">
              <a:extLst>
                <a:ext uri="{FF2B5EF4-FFF2-40B4-BE49-F238E27FC236}">
                  <a16:creationId xmlns:a16="http://schemas.microsoft.com/office/drawing/2014/main" id="{886599EC-351F-F268-731E-3CE1DB98CA06}"/>
                </a:ext>
              </a:extLst>
            </p:cNvPr>
            <p:cNvGrpSpPr/>
            <p:nvPr/>
          </p:nvGrpSpPr>
          <p:grpSpPr>
            <a:xfrm>
              <a:off x="2195466" y="1049582"/>
              <a:ext cx="8316202" cy="3431276"/>
              <a:chOff x="2184177" y="1101509"/>
              <a:chExt cx="8605202" cy="3655529"/>
            </a:xfrm>
            <a:noFill/>
          </p:grpSpPr>
          <p:sp>
            <p:nvSpPr>
              <p:cNvPr id="770" name="Freeform 769">
                <a:extLst>
                  <a:ext uri="{FF2B5EF4-FFF2-40B4-BE49-F238E27FC236}">
                    <a16:creationId xmlns:a16="http://schemas.microsoft.com/office/drawing/2014/main" id="{4BF1B46D-9D9B-A3E4-0DE9-149B42955D1F}"/>
                  </a:ext>
                </a:extLst>
              </p:cNvPr>
              <p:cNvSpPr/>
              <p:nvPr/>
            </p:nvSpPr>
            <p:spPr>
              <a:xfrm>
                <a:off x="2247018" y="4696544"/>
                <a:ext cx="8542361" cy="17647"/>
              </a:xfrm>
              <a:custGeom>
                <a:avLst/>
                <a:gdLst>
                  <a:gd name="connsiteX0" fmla="*/ 0 w 8542361"/>
                  <a:gd name="connsiteY0" fmla="*/ 0 h 17647"/>
                  <a:gd name="connsiteX1" fmla="*/ 8542361 w 8542361"/>
                  <a:gd name="connsiteY1" fmla="*/ 0 h 17647"/>
                </a:gdLst>
                <a:ahLst/>
                <a:cxnLst>
                  <a:cxn ang="0">
                    <a:pos x="connsiteX0" y="connsiteY0"/>
                  </a:cxn>
                  <a:cxn ang="0">
                    <a:pos x="connsiteX1" y="connsiteY1"/>
                  </a:cxn>
                </a:cxnLst>
                <a:rect l="l" t="t" r="r" b="b"/>
                <a:pathLst>
                  <a:path w="8542361" h="17647">
                    <a:moveTo>
                      <a:pt x="0" y="0"/>
                    </a:moveTo>
                    <a:lnTo>
                      <a:pt x="8542361" y="0"/>
                    </a:lnTo>
                  </a:path>
                </a:pathLst>
              </a:custGeom>
              <a:ln w="962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71" name="Freeform 770">
                <a:extLst>
                  <a:ext uri="{FF2B5EF4-FFF2-40B4-BE49-F238E27FC236}">
                    <a16:creationId xmlns:a16="http://schemas.microsoft.com/office/drawing/2014/main" id="{55CB25E7-0BEE-2387-A42D-F0BCCFBE5A67}"/>
                  </a:ext>
                </a:extLst>
              </p:cNvPr>
              <p:cNvSpPr/>
              <p:nvPr/>
            </p:nvSpPr>
            <p:spPr>
              <a:xfrm>
                <a:off x="2247018" y="1101509"/>
                <a:ext cx="17647" cy="3595034"/>
              </a:xfrm>
              <a:custGeom>
                <a:avLst/>
                <a:gdLst>
                  <a:gd name="connsiteX0" fmla="*/ 0 w 17647"/>
                  <a:gd name="connsiteY0" fmla="*/ 3595035 h 3595034"/>
                  <a:gd name="connsiteX1" fmla="*/ 0 w 17647"/>
                  <a:gd name="connsiteY1" fmla="*/ 0 h 3595034"/>
                </a:gdLst>
                <a:ahLst/>
                <a:cxnLst>
                  <a:cxn ang="0">
                    <a:pos x="connsiteX0" y="connsiteY0"/>
                  </a:cxn>
                  <a:cxn ang="0">
                    <a:pos x="connsiteX1" y="connsiteY1"/>
                  </a:cxn>
                </a:cxnLst>
                <a:rect l="l" t="t" r="r" b="b"/>
                <a:pathLst>
                  <a:path w="17647" h="3595034">
                    <a:moveTo>
                      <a:pt x="0" y="3595035"/>
                    </a:moveTo>
                    <a:lnTo>
                      <a:pt x="0" y="0"/>
                    </a:lnTo>
                  </a:path>
                </a:pathLst>
              </a:custGeom>
              <a:ln w="962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72" name="Freeform 771">
                <a:extLst>
                  <a:ext uri="{FF2B5EF4-FFF2-40B4-BE49-F238E27FC236}">
                    <a16:creationId xmlns:a16="http://schemas.microsoft.com/office/drawing/2014/main" id="{27AAD1AA-0579-88F0-99A0-95DC671DA024}"/>
                  </a:ext>
                </a:extLst>
              </p:cNvPr>
              <p:cNvSpPr/>
              <p:nvPr/>
            </p:nvSpPr>
            <p:spPr>
              <a:xfrm>
                <a:off x="2393964" y="4696544"/>
                <a:ext cx="17647" cy="60494"/>
              </a:xfrm>
              <a:custGeom>
                <a:avLst/>
                <a:gdLst>
                  <a:gd name="connsiteX0" fmla="*/ 0 w 17647"/>
                  <a:gd name="connsiteY0" fmla="*/ 0 h 60494"/>
                  <a:gd name="connsiteX1" fmla="*/ 0 w 17647"/>
                  <a:gd name="connsiteY1" fmla="*/ 60494 h 60494"/>
                </a:gdLst>
                <a:ahLst/>
                <a:cxnLst>
                  <a:cxn ang="0">
                    <a:pos x="connsiteX0" y="connsiteY0"/>
                  </a:cxn>
                  <a:cxn ang="0">
                    <a:pos x="connsiteX1" y="connsiteY1"/>
                  </a:cxn>
                </a:cxnLst>
                <a:rect l="l" t="t" r="r" b="b"/>
                <a:pathLst>
                  <a:path w="17647" h="60494">
                    <a:moveTo>
                      <a:pt x="0" y="0"/>
                    </a:moveTo>
                    <a:lnTo>
                      <a:pt x="0" y="60494"/>
                    </a:lnTo>
                  </a:path>
                </a:pathLst>
              </a:custGeom>
              <a:ln w="962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73" name="Freeform 772">
                <a:extLst>
                  <a:ext uri="{FF2B5EF4-FFF2-40B4-BE49-F238E27FC236}">
                    <a16:creationId xmlns:a16="http://schemas.microsoft.com/office/drawing/2014/main" id="{B365DA92-4106-B9B3-A317-D7C274373FD5}"/>
                  </a:ext>
                </a:extLst>
              </p:cNvPr>
              <p:cNvSpPr/>
              <p:nvPr/>
            </p:nvSpPr>
            <p:spPr>
              <a:xfrm>
                <a:off x="2573276" y="4696544"/>
                <a:ext cx="17647" cy="60494"/>
              </a:xfrm>
              <a:custGeom>
                <a:avLst/>
                <a:gdLst>
                  <a:gd name="connsiteX0" fmla="*/ 0 w 17647"/>
                  <a:gd name="connsiteY0" fmla="*/ 0 h 60494"/>
                  <a:gd name="connsiteX1" fmla="*/ 0 w 17647"/>
                  <a:gd name="connsiteY1" fmla="*/ 60494 h 60494"/>
                </a:gdLst>
                <a:ahLst/>
                <a:cxnLst>
                  <a:cxn ang="0">
                    <a:pos x="connsiteX0" y="connsiteY0"/>
                  </a:cxn>
                  <a:cxn ang="0">
                    <a:pos x="connsiteX1" y="connsiteY1"/>
                  </a:cxn>
                </a:cxnLst>
                <a:rect l="l" t="t" r="r" b="b"/>
                <a:pathLst>
                  <a:path w="17647" h="60494">
                    <a:moveTo>
                      <a:pt x="0" y="0"/>
                    </a:moveTo>
                    <a:lnTo>
                      <a:pt x="0" y="60494"/>
                    </a:lnTo>
                  </a:path>
                </a:pathLst>
              </a:custGeom>
              <a:ln w="962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74" name="Freeform 773">
                <a:extLst>
                  <a:ext uri="{FF2B5EF4-FFF2-40B4-BE49-F238E27FC236}">
                    <a16:creationId xmlns:a16="http://schemas.microsoft.com/office/drawing/2014/main" id="{2EA0A8B1-30A8-38F8-73A1-63B2FE73CC32}"/>
                  </a:ext>
                </a:extLst>
              </p:cNvPr>
              <p:cNvSpPr/>
              <p:nvPr/>
            </p:nvSpPr>
            <p:spPr>
              <a:xfrm>
                <a:off x="2752587" y="4696544"/>
                <a:ext cx="17647" cy="60494"/>
              </a:xfrm>
              <a:custGeom>
                <a:avLst/>
                <a:gdLst>
                  <a:gd name="connsiteX0" fmla="*/ 0 w 17647"/>
                  <a:gd name="connsiteY0" fmla="*/ 0 h 60494"/>
                  <a:gd name="connsiteX1" fmla="*/ 0 w 17647"/>
                  <a:gd name="connsiteY1" fmla="*/ 60494 h 60494"/>
                </a:gdLst>
                <a:ahLst/>
                <a:cxnLst>
                  <a:cxn ang="0">
                    <a:pos x="connsiteX0" y="connsiteY0"/>
                  </a:cxn>
                  <a:cxn ang="0">
                    <a:pos x="connsiteX1" y="connsiteY1"/>
                  </a:cxn>
                </a:cxnLst>
                <a:rect l="l" t="t" r="r" b="b"/>
                <a:pathLst>
                  <a:path w="17647" h="60494">
                    <a:moveTo>
                      <a:pt x="0" y="0"/>
                    </a:moveTo>
                    <a:lnTo>
                      <a:pt x="0" y="60494"/>
                    </a:lnTo>
                  </a:path>
                </a:pathLst>
              </a:custGeom>
              <a:ln w="962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75" name="Freeform 774">
                <a:extLst>
                  <a:ext uri="{FF2B5EF4-FFF2-40B4-BE49-F238E27FC236}">
                    <a16:creationId xmlns:a16="http://schemas.microsoft.com/office/drawing/2014/main" id="{CE8FDC0C-FE42-1740-441C-F059C622C62D}"/>
                  </a:ext>
                </a:extLst>
              </p:cNvPr>
              <p:cNvSpPr/>
              <p:nvPr/>
            </p:nvSpPr>
            <p:spPr>
              <a:xfrm>
                <a:off x="2931828" y="4696544"/>
                <a:ext cx="17647" cy="60494"/>
              </a:xfrm>
              <a:custGeom>
                <a:avLst/>
                <a:gdLst>
                  <a:gd name="connsiteX0" fmla="*/ 0 w 17647"/>
                  <a:gd name="connsiteY0" fmla="*/ 0 h 60494"/>
                  <a:gd name="connsiteX1" fmla="*/ 0 w 17647"/>
                  <a:gd name="connsiteY1" fmla="*/ 60494 h 60494"/>
                </a:gdLst>
                <a:ahLst/>
                <a:cxnLst>
                  <a:cxn ang="0">
                    <a:pos x="connsiteX0" y="connsiteY0"/>
                  </a:cxn>
                  <a:cxn ang="0">
                    <a:pos x="connsiteX1" y="connsiteY1"/>
                  </a:cxn>
                </a:cxnLst>
                <a:rect l="l" t="t" r="r" b="b"/>
                <a:pathLst>
                  <a:path w="17647" h="60494">
                    <a:moveTo>
                      <a:pt x="0" y="0"/>
                    </a:moveTo>
                    <a:lnTo>
                      <a:pt x="0" y="60494"/>
                    </a:lnTo>
                  </a:path>
                </a:pathLst>
              </a:custGeom>
              <a:ln w="962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76" name="Freeform 775">
                <a:extLst>
                  <a:ext uri="{FF2B5EF4-FFF2-40B4-BE49-F238E27FC236}">
                    <a16:creationId xmlns:a16="http://schemas.microsoft.com/office/drawing/2014/main" id="{1ACA6884-C815-0333-0793-88895B73B026}"/>
                  </a:ext>
                </a:extLst>
              </p:cNvPr>
              <p:cNvSpPr/>
              <p:nvPr/>
            </p:nvSpPr>
            <p:spPr>
              <a:xfrm>
                <a:off x="3111228" y="4696544"/>
                <a:ext cx="17647" cy="60494"/>
              </a:xfrm>
              <a:custGeom>
                <a:avLst/>
                <a:gdLst>
                  <a:gd name="connsiteX0" fmla="*/ 0 w 17647"/>
                  <a:gd name="connsiteY0" fmla="*/ 0 h 60494"/>
                  <a:gd name="connsiteX1" fmla="*/ 0 w 17647"/>
                  <a:gd name="connsiteY1" fmla="*/ 60494 h 60494"/>
                </a:gdLst>
                <a:ahLst/>
                <a:cxnLst>
                  <a:cxn ang="0">
                    <a:pos x="connsiteX0" y="connsiteY0"/>
                  </a:cxn>
                  <a:cxn ang="0">
                    <a:pos x="connsiteX1" y="connsiteY1"/>
                  </a:cxn>
                </a:cxnLst>
                <a:rect l="l" t="t" r="r" b="b"/>
                <a:pathLst>
                  <a:path w="17647" h="60494">
                    <a:moveTo>
                      <a:pt x="0" y="0"/>
                    </a:moveTo>
                    <a:lnTo>
                      <a:pt x="0" y="60494"/>
                    </a:lnTo>
                  </a:path>
                </a:pathLst>
              </a:custGeom>
              <a:ln w="962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77" name="Freeform 776">
                <a:extLst>
                  <a:ext uri="{FF2B5EF4-FFF2-40B4-BE49-F238E27FC236}">
                    <a16:creationId xmlns:a16="http://schemas.microsoft.com/office/drawing/2014/main" id="{2A4CEED9-41CC-87BE-6750-12A2E5C10589}"/>
                  </a:ext>
                </a:extLst>
              </p:cNvPr>
              <p:cNvSpPr/>
              <p:nvPr/>
            </p:nvSpPr>
            <p:spPr>
              <a:xfrm>
                <a:off x="3290504" y="4696544"/>
                <a:ext cx="17647" cy="60494"/>
              </a:xfrm>
              <a:custGeom>
                <a:avLst/>
                <a:gdLst>
                  <a:gd name="connsiteX0" fmla="*/ 0 w 17647"/>
                  <a:gd name="connsiteY0" fmla="*/ 0 h 60494"/>
                  <a:gd name="connsiteX1" fmla="*/ 0 w 17647"/>
                  <a:gd name="connsiteY1" fmla="*/ 60494 h 60494"/>
                </a:gdLst>
                <a:ahLst/>
                <a:cxnLst>
                  <a:cxn ang="0">
                    <a:pos x="connsiteX0" y="connsiteY0"/>
                  </a:cxn>
                  <a:cxn ang="0">
                    <a:pos x="connsiteX1" y="connsiteY1"/>
                  </a:cxn>
                </a:cxnLst>
                <a:rect l="l" t="t" r="r" b="b"/>
                <a:pathLst>
                  <a:path w="17647" h="60494">
                    <a:moveTo>
                      <a:pt x="0" y="0"/>
                    </a:moveTo>
                    <a:lnTo>
                      <a:pt x="0" y="60494"/>
                    </a:lnTo>
                  </a:path>
                </a:pathLst>
              </a:custGeom>
              <a:ln w="962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78" name="Freeform 777">
                <a:extLst>
                  <a:ext uri="{FF2B5EF4-FFF2-40B4-BE49-F238E27FC236}">
                    <a16:creationId xmlns:a16="http://schemas.microsoft.com/office/drawing/2014/main" id="{0AEF2DBB-121A-3C43-0D8D-D13D171073E3}"/>
                  </a:ext>
                </a:extLst>
              </p:cNvPr>
              <p:cNvSpPr/>
              <p:nvPr/>
            </p:nvSpPr>
            <p:spPr>
              <a:xfrm>
                <a:off x="3469904" y="4696544"/>
                <a:ext cx="17647" cy="60494"/>
              </a:xfrm>
              <a:custGeom>
                <a:avLst/>
                <a:gdLst>
                  <a:gd name="connsiteX0" fmla="*/ 0 w 17647"/>
                  <a:gd name="connsiteY0" fmla="*/ 0 h 60494"/>
                  <a:gd name="connsiteX1" fmla="*/ 0 w 17647"/>
                  <a:gd name="connsiteY1" fmla="*/ 60494 h 60494"/>
                </a:gdLst>
                <a:ahLst/>
                <a:cxnLst>
                  <a:cxn ang="0">
                    <a:pos x="connsiteX0" y="connsiteY0"/>
                  </a:cxn>
                  <a:cxn ang="0">
                    <a:pos x="connsiteX1" y="connsiteY1"/>
                  </a:cxn>
                </a:cxnLst>
                <a:rect l="l" t="t" r="r" b="b"/>
                <a:pathLst>
                  <a:path w="17647" h="60494">
                    <a:moveTo>
                      <a:pt x="0" y="0"/>
                    </a:moveTo>
                    <a:lnTo>
                      <a:pt x="0" y="60494"/>
                    </a:lnTo>
                  </a:path>
                </a:pathLst>
              </a:custGeom>
              <a:ln w="962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79" name="Freeform 778">
                <a:extLst>
                  <a:ext uri="{FF2B5EF4-FFF2-40B4-BE49-F238E27FC236}">
                    <a16:creationId xmlns:a16="http://schemas.microsoft.com/office/drawing/2014/main" id="{1D3CDD4C-0567-BABD-C1AE-1398B53EA829}"/>
                  </a:ext>
                </a:extLst>
              </p:cNvPr>
              <p:cNvSpPr/>
              <p:nvPr/>
            </p:nvSpPr>
            <p:spPr>
              <a:xfrm>
                <a:off x="3649162" y="4696544"/>
                <a:ext cx="17647" cy="60494"/>
              </a:xfrm>
              <a:custGeom>
                <a:avLst/>
                <a:gdLst>
                  <a:gd name="connsiteX0" fmla="*/ 0 w 17647"/>
                  <a:gd name="connsiteY0" fmla="*/ 0 h 60494"/>
                  <a:gd name="connsiteX1" fmla="*/ 0 w 17647"/>
                  <a:gd name="connsiteY1" fmla="*/ 60494 h 60494"/>
                </a:gdLst>
                <a:ahLst/>
                <a:cxnLst>
                  <a:cxn ang="0">
                    <a:pos x="connsiteX0" y="connsiteY0"/>
                  </a:cxn>
                  <a:cxn ang="0">
                    <a:pos x="connsiteX1" y="connsiteY1"/>
                  </a:cxn>
                </a:cxnLst>
                <a:rect l="l" t="t" r="r" b="b"/>
                <a:pathLst>
                  <a:path w="17647" h="60494">
                    <a:moveTo>
                      <a:pt x="0" y="0"/>
                    </a:moveTo>
                    <a:lnTo>
                      <a:pt x="0" y="60494"/>
                    </a:lnTo>
                  </a:path>
                </a:pathLst>
              </a:custGeom>
              <a:ln w="962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80" name="Freeform 779">
                <a:extLst>
                  <a:ext uri="{FF2B5EF4-FFF2-40B4-BE49-F238E27FC236}">
                    <a16:creationId xmlns:a16="http://schemas.microsoft.com/office/drawing/2014/main" id="{48F01967-DA56-9764-EA8D-D8272AE6AD6F}"/>
                  </a:ext>
                </a:extLst>
              </p:cNvPr>
              <p:cNvSpPr/>
              <p:nvPr/>
            </p:nvSpPr>
            <p:spPr>
              <a:xfrm>
                <a:off x="3828438" y="4696544"/>
                <a:ext cx="17647" cy="60494"/>
              </a:xfrm>
              <a:custGeom>
                <a:avLst/>
                <a:gdLst>
                  <a:gd name="connsiteX0" fmla="*/ 0 w 17647"/>
                  <a:gd name="connsiteY0" fmla="*/ 0 h 60494"/>
                  <a:gd name="connsiteX1" fmla="*/ 0 w 17647"/>
                  <a:gd name="connsiteY1" fmla="*/ 60494 h 60494"/>
                </a:gdLst>
                <a:ahLst/>
                <a:cxnLst>
                  <a:cxn ang="0">
                    <a:pos x="connsiteX0" y="connsiteY0"/>
                  </a:cxn>
                  <a:cxn ang="0">
                    <a:pos x="connsiteX1" y="connsiteY1"/>
                  </a:cxn>
                </a:cxnLst>
                <a:rect l="l" t="t" r="r" b="b"/>
                <a:pathLst>
                  <a:path w="17647" h="60494">
                    <a:moveTo>
                      <a:pt x="0" y="0"/>
                    </a:moveTo>
                    <a:lnTo>
                      <a:pt x="0" y="60494"/>
                    </a:lnTo>
                  </a:path>
                </a:pathLst>
              </a:custGeom>
              <a:ln w="962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81" name="Freeform 780">
                <a:extLst>
                  <a:ext uri="{FF2B5EF4-FFF2-40B4-BE49-F238E27FC236}">
                    <a16:creationId xmlns:a16="http://schemas.microsoft.com/office/drawing/2014/main" id="{D618AFCA-B888-6948-E959-FA5A3D1B699A}"/>
                  </a:ext>
                </a:extLst>
              </p:cNvPr>
              <p:cNvSpPr/>
              <p:nvPr/>
            </p:nvSpPr>
            <p:spPr>
              <a:xfrm>
                <a:off x="4007820" y="4696544"/>
                <a:ext cx="17647" cy="60494"/>
              </a:xfrm>
              <a:custGeom>
                <a:avLst/>
                <a:gdLst>
                  <a:gd name="connsiteX0" fmla="*/ 0 w 17647"/>
                  <a:gd name="connsiteY0" fmla="*/ 0 h 60494"/>
                  <a:gd name="connsiteX1" fmla="*/ 0 w 17647"/>
                  <a:gd name="connsiteY1" fmla="*/ 60494 h 60494"/>
                </a:gdLst>
                <a:ahLst/>
                <a:cxnLst>
                  <a:cxn ang="0">
                    <a:pos x="connsiteX0" y="connsiteY0"/>
                  </a:cxn>
                  <a:cxn ang="0">
                    <a:pos x="connsiteX1" y="connsiteY1"/>
                  </a:cxn>
                </a:cxnLst>
                <a:rect l="l" t="t" r="r" b="b"/>
                <a:pathLst>
                  <a:path w="17647" h="60494">
                    <a:moveTo>
                      <a:pt x="0" y="0"/>
                    </a:moveTo>
                    <a:lnTo>
                      <a:pt x="0" y="60494"/>
                    </a:lnTo>
                  </a:path>
                </a:pathLst>
              </a:custGeom>
              <a:ln w="962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82" name="Freeform 781">
                <a:extLst>
                  <a:ext uri="{FF2B5EF4-FFF2-40B4-BE49-F238E27FC236}">
                    <a16:creationId xmlns:a16="http://schemas.microsoft.com/office/drawing/2014/main" id="{C0C1B9C5-F9DA-3A77-7E14-229EEE694A2D}"/>
                  </a:ext>
                </a:extLst>
              </p:cNvPr>
              <p:cNvSpPr/>
              <p:nvPr/>
            </p:nvSpPr>
            <p:spPr>
              <a:xfrm>
                <a:off x="4187097" y="4696544"/>
                <a:ext cx="17647" cy="60494"/>
              </a:xfrm>
              <a:custGeom>
                <a:avLst/>
                <a:gdLst>
                  <a:gd name="connsiteX0" fmla="*/ 0 w 17647"/>
                  <a:gd name="connsiteY0" fmla="*/ 0 h 60494"/>
                  <a:gd name="connsiteX1" fmla="*/ 0 w 17647"/>
                  <a:gd name="connsiteY1" fmla="*/ 60494 h 60494"/>
                </a:gdLst>
                <a:ahLst/>
                <a:cxnLst>
                  <a:cxn ang="0">
                    <a:pos x="connsiteX0" y="connsiteY0"/>
                  </a:cxn>
                  <a:cxn ang="0">
                    <a:pos x="connsiteX1" y="connsiteY1"/>
                  </a:cxn>
                </a:cxnLst>
                <a:rect l="l" t="t" r="r" b="b"/>
                <a:pathLst>
                  <a:path w="17647" h="60494">
                    <a:moveTo>
                      <a:pt x="0" y="0"/>
                    </a:moveTo>
                    <a:lnTo>
                      <a:pt x="0" y="60494"/>
                    </a:lnTo>
                  </a:path>
                </a:pathLst>
              </a:custGeom>
              <a:ln w="962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83" name="Freeform 782">
                <a:extLst>
                  <a:ext uri="{FF2B5EF4-FFF2-40B4-BE49-F238E27FC236}">
                    <a16:creationId xmlns:a16="http://schemas.microsoft.com/office/drawing/2014/main" id="{A38A0DFF-745E-12D9-2FD8-4DCE1523C245}"/>
                  </a:ext>
                </a:extLst>
              </p:cNvPr>
              <p:cNvSpPr/>
              <p:nvPr/>
            </p:nvSpPr>
            <p:spPr>
              <a:xfrm>
                <a:off x="4366355" y="4696544"/>
                <a:ext cx="17647" cy="60494"/>
              </a:xfrm>
              <a:custGeom>
                <a:avLst/>
                <a:gdLst>
                  <a:gd name="connsiteX0" fmla="*/ 0 w 17647"/>
                  <a:gd name="connsiteY0" fmla="*/ 0 h 60494"/>
                  <a:gd name="connsiteX1" fmla="*/ 0 w 17647"/>
                  <a:gd name="connsiteY1" fmla="*/ 60494 h 60494"/>
                </a:gdLst>
                <a:ahLst/>
                <a:cxnLst>
                  <a:cxn ang="0">
                    <a:pos x="connsiteX0" y="connsiteY0"/>
                  </a:cxn>
                  <a:cxn ang="0">
                    <a:pos x="connsiteX1" y="connsiteY1"/>
                  </a:cxn>
                </a:cxnLst>
                <a:rect l="l" t="t" r="r" b="b"/>
                <a:pathLst>
                  <a:path w="17647" h="60494">
                    <a:moveTo>
                      <a:pt x="0" y="0"/>
                    </a:moveTo>
                    <a:lnTo>
                      <a:pt x="0" y="60494"/>
                    </a:lnTo>
                  </a:path>
                </a:pathLst>
              </a:custGeom>
              <a:ln w="962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84" name="Freeform 783">
                <a:extLst>
                  <a:ext uri="{FF2B5EF4-FFF2-40B4-BE49-F238E27FC236}">
                    <a16:creationId xmlns:a16="http://schemas.microsoft.com/office/drawing/2014/main" id="{373008E8-4F94-02D9-E9EC-CBC5799576A3}"/>
                  </a:ext>
                </a:extLst>
              </p:cNvPr>
              <p:cNvSpPr/>
              <p:nvPr/>
            </p:nvSpPr>
            <p:spPr>
              <a:xfrm>
                <a:off x="4545755" y="4696544"/>
                <a:ext cx="17647" cy="60494"/>
              </a:xfrm>
              <a:custGeom>
                <a:avLst/>
                <a:gdLst>
                  <a:gd name="connsiteX0" fmla="*/ 0 w 17647"/>
                  <a:gd name="connsiteY0" fmla="*/ 0 h 60494"/>
                  <a:gd name="connsiteX1" fmla="*/ 0 w 17647"/>
                  <a:gd name="connsiteY1" fmla="*/ 60494 h 60494"/>
                </a:gdLst>
                <a:ahLst/>
                <a:cxnLst>
                  <a:cxn ang="0">
                    <a:pos x="connsiteX0" y="connsiteY0"/>
                  </a:cxn>
                  <a:cxn ang="0">
                    <a:pos x="connsiteX1" y="connsiteY1"/>
                  </a:cxn>
                </a:cxnLst>
                <a:rect l="l" t="t" r="r" b="b"/>
                <a:pathLst>
                  <a:path w="17647" h="60494">
                    <a:moveTo>
                      <a:pt x="0" y="0"/>
                    </a:moveTo>
                    <a:lnTo>
                      <a:pt x="0" y="60494"/>
                    </a:lnTo>
                  </a:path>
                </a:pathLst>
              </a:custGeom>
              <a:ln w="962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85" name="Freeform 784">
                <a:extLst>
                  <a:ext uri="{FF2B5EF4-FFF2-40B4-BE49-F238E27FC236}">
                    <a16:creationId xmlns:a16="http://schemas.microsoft.com/office/drawing/2014/main" id="{F0407D60-4549-8256-ABD0-73A12DCAF4DC}"/>
                  </a:ext>
                </a:extLst>
              </p:cNvPr>
              <p:cNvSpPr/>
              <p:nvPr/>
            </p:nvSpPr>
            <p:spPr>
              <a:xfrm>
                <a:off x="4725031" y="4696544"/>
                <a:ext cx="17647" cy="60494"/>
              </a:xfrm>
              <a:custGeom>
                <a:avLst/>
                <a:gdLst>
                  <a:gd name="connsiteX0" fmla="*/ 0 w 17647"/>
                  <a:gd name="connsiteY0" fmla="*/ 0 h 60494"/>
                  <a:gd name="connsiteX1" fmla="*/ 0 w 17647"/>
                  <a:gd name="connsiteY1" fmla="*/ 60494 h 60494"/>
                </a:gdLst>
                <a:ahLst/>
                <a:cxnLst>
                  <a:cxn ang="0">
                    <a:pos x="connsiteX0" y="connsiteY0"/>
                  </a:cxn>
                  <a:cxn ang="0">
                    <a:pos x="connsiteX1" y="connsiteY1"/>
                  </a:cxn>
                </a:cxnLst>
                <a:rect l="l" t="t" r="r" b="b"/>
                <a:pathLst>
                  <a:path w="17647" h="60494">
                    <a:moveTo>
                      <a:pt x="0" y="0"/>
                    </a:moveTo>
                    <a:lnTo>
                      <a:pt x="0" y="60494"/>
                    </a:lnTo>
                  </a:path>
                </a:pathLst>
              </a:custGeom>
              <a:ln w="962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86" name="Freeform 785">
                <a:extLst>
                  <a:ext uri="{FF2B5EF4-FFF2-40B4-BE49-F238E27FC236}">
                    <a16:creationId xmlns:a16="http://schemas.microsoft.com/office/drawing/2014/main" id="{0A65D4E3-6E91-0035-E191-D8C382C2244A}"/>
                  </a:ext>
                </a:extLst>
              </p:cNvPr>
              <p:cNvSpPr/>
              <p:nvPr/>
            </p:nvSpPr>
            <p:spPr>
              <a:xfrm>
                <a:off x="4904431" y="4696544"/>
                <a:ext cx="17647" cy="60494"/>
              </a:xfrm>
              <a:custGeom>
                <a:avLst/>
                <a:gdLst>
                  <a:gd name="connsiteX0" fmla="*/ 0 w 17647"/>
                  <a:gd name="connsiteY0" fmla="*/ 0 h 60494"/>
                  <a:gd name="connsiteX1" fmla="*/ 0 w 17647"/>
                  <a:gd name="connsiteY1" fmla="*/ 60494 h 60494"/>
                </a:gdLst>
                <a:ahLst/>
                <a:cxnLst>
                  <a:cxn ang="0">
                    <a:pos x="connsiteX0" y="connsiteY0"/>
                  </a:cxn>
                  <a:cxn ang="0">
                    <a:pos x="connsiteX1" y="connsiteY1"/>
                  </a:cxn>
                </a:cxnLst>
                <a:rect l="l" t="t" r="r" b="b"/>
                <a:pathLst>
                  <a:path w="17647" h="60494">
                    <a:moveTo>
                      <a:pt x="0" y="0"/>
                    </a:moveTo>
                    <a:lnTo>
                      <a:pt x="0" y="60494"/>
                    </a:lnTo>
                  </a:path>
                </a:pathLst>
              </a:custGeom>
              <a:ln w="962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87" name="Freeform 786">
                <a:extLst>
                  <a:ext uri="{FF2B5EF4-FFF2-40B4-BE49-F238E27FC236}">
                    <a16:creationId xmlns:a16="http://schemas.microsoft.com/office/drawing/2014/main" id="{466A9F9B-DBE7-60C3-5712-0BE6F069A58E}"/>
                  </a:ext>
                </a:extLst>
              </p:cNvPr>
              <p:cNvSpPr/>
              <p:nvPr/>
            </p:nvSpPr>
            <p:spPr>
              <a:xfrm>
                <a:off x="5083689" y="4696544"/>
                <a:ext cx="17647" cy="60494"/>
              </a:xfrm>
              <a:custGeom>
                <a:avLst/>
                <a:gdLst>
                  <a:gd name="connsiteX0" fmla="*/ 0 w 17647"/>
                  <a:gd name="connsiteY0" fmla="*/ 0 h 60494"/>
                  <a:gd name="connsiteX1" fmla="*/ 0 w 17647"/>
                  <a:gd name="connsiteY1" fmla="*/ 60494 h 60494"/>
                </a:gdLst>
                <a:ahLst/>
                <a:cxnLst>
                  <a:cxn ang="0">
                    <a:pos x="connsiteX0" y="connsiteY0"/>
                  </a:cxn>
                  <a:cxn ang="0">
                    <a:pos x="connsiteX1" y="connsiteY1"/>
                  </a:cxn>
                </a:cxnLst>
                <a:rect l="l" t="t" r="r" b="b"/>
                <a:pathLst>
                  <a:path w="17647" h="60494">
                    <a:moveTo>
                      <a:pt x="0" y="0"/>
                    </a:moveTo>
                    <a:lnTo>
                      <a:pt x="0" y="60494"/>
                    </a:lnTo>
                  </a:path>
                </a:pathLst>
              </a:custGeom>
              <a:ln w="962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88" name="Freeform 787">
                <a:extLst>
                  <a:ext uri="{FF2B5EF4-FFF2-40B4-BE49-F238E27FC236}">
                    <a16:creationId xmlns:a16="http://schemas.microsoft.com/office/drawing/2014/main" id="{0EDA8744-A275-15CF-2B72-17EAB384C233}"/>
                  </a:ext>
                </a:extLst>
              </p:cNvPr>
              <p:cNvSpPr/>
              <p:nvPr/>
            </p:nvSpPr>
            <p:spPr>
              <a:xfrm>
                <a:off x="5262965" y="4696544"/>
                <a:ext cx="17647" cy="60494"/>
              </a:xfrm>
              <a:custGeom>
                <a:avLst/>
                <a:gdLst>
                  <a:gd name="connsiteX0" fmla="*/ 0 w 17647"/>
                  <a:gd name="connsiteY0" fmla="*/ 0 h 60494"/>
                  <a:gd name="connsiteX1" fmla="*/ 0 w 17647"/>
                  <a:gd name="connsiteY1" fmla="*/ 60494 h 60494"/>
                </a:gdLst>
                <a:ahLst/>
                <a:cxnLst>
                  <a:cxn ang="0">
                    <a:pos x="connsiteX0" y="connsiteY0"/>
                  </a:cxn>
                  <a:cxn ang="0">
                    <a:pos x="connsiteX1" y="connsiteY1"/>
                  </a:cxn>
                </a:cxnLst>
                <a:rect l="l" t="t" r="r" b="b"/>
                <a:pathLst>
                  <a:path w="17647" h="60494">
                    <a:moveTo>
                      <a:pt x="0" y="0"/>
                    </a:moveTo>
                    <a:lnTo>
                      <a:pt x="0" y="60494"/>
                    </a:lnTo>
                  </a:path>
                </a:pathLst>
              </a:custGeom>
              <a:ln w="962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89" name="Freeform 788">
                <a:extLst>
                  <a:ext uri="{FF2B5EF4-FFF2-40B4-BE49-F238E27FC236}">
                    <a16:creationId xmlns:a16="http://schemas.microsoft.com/office/drawing/2014/main" id="{D4170636-3E8C-576D-A660-8412EBE05D2F}"/>
                  </a:ext>
                </a:extLst>
              </p:cNvPr>
              <p:cNvSpPr/>
              <p:nvPr/>
            </p:nvSpPr>
            <p:spPr>
              <a:xfrm>
                <a:off x="5442365" y="4696544"/>
                <a:ext cx="17647" cy="60494"/>
              </a:xfrm>
              <a:custGeom>
                <a:avLst/>
                <a:gdLst>
                  <a:gd name="connsiteX0" fmla="*/ 0 w 17647"/>
                  <a:gd name="connsiteY0" fmla="*/ 0 h 60494"/>
                  <a:gd name="connsiteX1" fmla="*/ 0 w 17647"/>
                  <a:gd name="connsiteY1" fmla="*/ 60494 h 60494"/>
                </a:gdLst>
                <a:ahLst/>
                <a:cxnLst>
                  <a:cxn ang="0">
                    <a:pos x="connsiteX0" y="connsiteY0"/>
                  </a:cxn>
                  <a:cxn ang="0">
                    <a:pos x="connsiteX1" y="connsiteY1"/>
                  </a:cxn>
                </a:cxnLst>
                <a:rect l="l" t="t" r="r" b="b"/>
                <a:pathLst>
                  <a:path w="17647" h="60494">
                    <a:moveTo>
                      <a:pt x="0" y="0"/>
                    </a:moveTo>
                    <a:lnTo>
                      <a:pt x="0" y="60494"/>
                    </a:lnTo>
                  </a:path>
                </a:pathLst>
              </a:custGeom>
              <a:ln w="962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90" name="Freeform 789">
                <a:extLst>
                  <a:ext uri="{FF2B5EF4-FFF2-40B4-BE49-F238E27FC236}">
                    <a16:creationId xmlns:a16="http://schemas.microsoft.com/office/drawing/2014/main" id="{04242D56-9FA5-A671-570D-D05852E2D2CA}"/>
                  </a:ext>
                </a:extLst>
              </p:cNvPr>
              <p:cNvSpPr/>
              <p:nvPr/>
            </p:nvSpPr>
            <p:spPr>
              <a:xfrm>
                <a:off x="5621623" y="4696544"/>
                <a:ext cx="17647" cy="60494"/>
              </a:xfrm>
              <a:custGeom>
                <a:avLst/>
                <a:gdLst>
                  <a:gd name="connsiteX0" fmla="*/ 0 w 17647"/>
                  <a:gd name="connsiteY0" fmla="*/ 0 h 60494"/>
                  <a:gd name="connsiteX1" fmla="*/ 0 w 17647"/>
                  <a:gd name="connsiteY1" fmla="*/ 60494 h 60494"/>
                </a:gdLst>
                <a:ahLst/>
                <a:cxnLst>
                  <a:cxn ang="0">
                    <a:pos x="connsiteX0" y="connsiteY0"/>
                  </a:cxn>
                  <a:cxn ang="0">
                    <a:pos x="connsiteX1" y="connsiteY1"/>
                  </a:cxn>
                </a:cxnLst>
                <a:rect l="l" t="t" r="r" b="b"/>
                <a:pathLst>
                  <a:path w="17647" h="60494">
                    <a:moveTo>
                      <a:pt x="0" y="0"/>
                    </a:moveTo>
                    <a:lnTo>
                      <a:pt x="0" y="60494"/>
                    </a:lnTo>
                  </a:path>
                </a:pathLst>
              </a:custGeom>
              <a:ln w="962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91" name="Freeform 790">
                <a:extLst>
                  <a:ext uri="{FF2B5EF4-FFF2-40B4-BE49-F238E27FC236}">
                    <a16:creationId xmlns:a16="http://schemas.microsoft.com/office/drawing/2014/main" id="{FAD2E931-FBF9-8597-BFE1-9713C095E162}"/>
                  </a:ext>
                </a:extLst>
              </p:cNvPr>
              <p:cNvSpPr/>
              <p:nvPr/>
            </p:nvSpPr>
            <p:spPr>
              <a:xfrm>
                <a:off x="5800882" y="4696544"/>
                <a:ext cx="17647" cy="60494"/>
              </a:xfrm>
              <a:custGeom>
                <a:avLst/>
                <a:gdLst>
                  <a:gd name="connsiteX0" fmla="*/ 0 w 17647"/>
                  <a:gd name="connsiteY0" fmla="*/ 0 h 60494"/>
                  <a:gd name="connsiteX1" fmla="*/ 0 w 17647"/>
                  <a:gd name="connsiteY1" fmla="*/ 60494 h 60494"/>
                </a:gdLst>
                <a:ahLst/>
                <a:cxnLst>
                  <a:cxn ang="0">
                    <a:pos x="connsiteX0" y="connsiteY0"/>
                  </a:cxn>
                  <a:cxn ang="0">
                    <a:pos x="connsiteX1" y="connsiteY1"/>
                  </a:cxn>
                </a:cxnLst>
                <a:rect l="l" t="t" r="r" b="b"/>
                <a:pathLst>
                  <a:path w="17647" h="60494">
                    <a:moveTo>
                      <a:pt x="0" y="0"/>
                    </a:moveTo>
                    <a:lnTo>
                      <a:pt x="0" y="60494"/>
                    </a:lnTo>
                  </a:path>
                </a:pathLst>
              </a:custGeom>
              <a:ln w="962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92" name="Freeform 791">
                <a:extLst>
                  <a:ext uri="{FF2B5EF4-FFF2-40B4-BE49-F238E27FC236}">
                    <a16:creationId xmlns:a16="http://schemas.microsoft.com/office/drawing/2014/main" id="{F349DB1B-D822-8450-F752-FCCAFEC6DB49}"/>
                  </a:ext>
                </a:extLst>
              </p:cNvPr>
              <p:cNvSpPr/>
              <p:nvPr/>
            </p:nvSpPr>
            <p:spPr>
              <a:xfrm>
                <a:off x="5980282" y="4696544"/>
                <a:ext cx="17647" cy="60494"/>
              </a:xfrm>
              <a:custGeom>
                <a:avLst/>
                <a:gdLst>
                  <a:gd name="connsiteX0" fmla="*/ 0 w 17647"/>
                  <a:gd name="connsiteY0" fmla="*/ 0 h 60494"/>
                  <a:gd name="connsiteX1" fmla="*/ 0 w 17647"/>
                  <a:gd name="connsiteY1" fmla="*/ 60494 h 60494"/>
                </a:gdLst>
                <a:ahLst/>
                <a:cxnLst>
                  <a:cxn ang="0">
                    <a:pos x="connsiteX0" y="connsiteY0"/>
                  </a:cxn>
                  <a:cxn ang="0">
                    <a:pos x="connsiteX1" y="connsiteY1"/>
                  </a:cxn>
                </a:cxnLst>
                <a:rect l="l" t="t" r="r" b="b"/>
                <a:pathLst>
                  <a:path w="17647" h="60494">
                    <a:moveTo>
                      <a:pt x="0" y="0"/>
                    </a:moveTo>
                    <a:lnTo>
                      <a:pt x="0" y="60494"/>
                    </a:lnTo>
                  </a:path>
                </a:pathLst>
              </a:custGeom>
              <a:ln w="962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93" name="Freeform 792">
                <a:extLst>
                  <a:ext uri="{FF2B5EF4-FFF2-40B4-BE49-F238E27FC236}">
                    <a16:creationId xmlns:a16="http://schemas.microsoft.com/office/drawing/2014/main" id="{E70DD799-D39B-9C6C-98DF-69A2D282DC94}"/>
                  </a:ext>
                </a:extLst>
              </p:cNvPr>
              <p:cNvSpPr/>
              <p:nvPr/>
            </p:nvSpPr>
            <p:spPr>
              <a:xfrm>
                <a:off x="6159558" y="4696544"/>
                <a:ext cx="17647" cy="60494"/>
              </a:xfrm>
              <a:custGeom>
                <a:avLst/>
                <a:gdLst>
                  <a:gd name="connsiteX0" fmla="*/ 0 w 17647"/>
                  <a:gd name="connsiteY0" fmla="*/ 0 h 60494"/>
                  <a:gd name="connsiteX1" fmla="*/ 0 w 17647"/>
                  <a:gd name="connsiteY1" fmla="*/ 60494 h 60494"/>
                </a:gdLst>
                <a:ahLst/>
                <a:cxnLst>
                  <a:cxn ang="0">
                    <a:pos x="connsiteX0" y="connsiteY0"/>
                  </a:cxn>
                  <a:cxn ang="0">
                    <a:pos x="connsiteX1" y="connsiteY1"/>
                  </a:cxn>
                </a:cxnLst>
                <a:rect l="l" t="t" r="r" b="b"/>
                <a:pathLst>
                  <a:path w="17647" h="60494">
                    <a:moveTo>
                      <a:pt x="0" y="0"/>
                    </a:moveTo>
                    <a:lnTo>
                      <a:pt x="0" y="60494"/>
                    </a:lnTo>
                  </a:path>
                </a:pathLst>
              </a:custGeom>
              <a:ln w="962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94" name="Freeform 793">
                <a:extLst>
                  <a:ext uri="{FF2B5EF4-FFF2-40B4-BE49-F238E27FC236}">
                    <a16:creationId xmlns:a16="http://schemas.microsoft.com/office/drawing/2014/main" id="{7F09E1C8-095C-CA17-6136-2D86C214C8F7}"/>
                  </a:ext>
                </a:extLst>
              </p:cNvPr>
              <p:cNvSpPr/>
              <p:nvPr/>
            </p:nvSpPr>
            <p:spPr>
              <a:xfrm>
                <a:off x="6338816" y="4696544"/>
                <a:ext cx="17647" cy="60494"/>
              </a:xfrm>
              <a:custGeom>
                <a:avLst/>
                <a:gdLst>
                  <a:gd name="connsiteX0" fmla="*/ 0 w 17647"/>
                  <a:gd name="connsiteY0" fmla="*/ 0 h 60494"/>
                  <a:gd name="connsiteX1" fmla="*/ 0 w 17647"/>
                  <a:gd name="connsiteY1" fmla="*/ 60494 h 60494"/>
                </a:gdLst>
                <a:ahLst/>
                <a:cxnLst>
                  <a:cxn ang="0">
                    <a:pos x="connsiteX0" y="connsiteY0"/>
                  </a:cxn>
                  <a:cxn ang="0">
                    <a:pos x="connsiteX1" y="connsiteY1"/>
                  </a:cxn>
                </a:cxnLst>
                <a:rect l="l" t="t" r="r" b="b"/>
                <a:pathLst>
                  <a:path w="17647" h="60494">
                    <a:moveTo>
                      <a:pt x="0" y="0"/>
                    </a:moveTo>
                    <a:lnTo>
                      <a:pt x="0" y="60494"/>
                    </a:lnTo>
                  </a:path>
                </a:pathLst>
              </a:custGeom>
              <a:ln w="962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95" name="Freeform 794">
                <a:extLst>
                  <a:ext uri="{FF2B5EF4-FFF2-40B4-BE49-F238E27FC236}">
                    <a16:creationId xmlns:a16="http://schemas.microsoft.com/office/drawing/2014/main" id="{0902DCF6-88C3-5A5D-1B5E-202C061143C2}"/>
                  </a:ext>
                </a:extLst>
              </p:cNvPr>
              <p:cNvSpPr/>
              <p:nvPr/>
            </p:nvSpPr>
            <p:spPr>
              <a:xfrm>
                <a:off x="6518216" y="4696544"/>
                <a:ext cx="17647" cy="60494"/>
              </a:xfrm>
              <a:custGeom>
                <a:avLst/>
                <a:gdLst>
                  <a:gd name="connsiteX0" fmla="*/ 0 w 17647"/>
                  <a:gd name="connsiteY0" fmla="*/ 0 h 60494"/>
                  <a:gd name="connsiteX1" fmla="*/ 0 w 17647"/>
                  <a:gd name="connsiteY1" fmla="*/ 60494 h 60494"/>
                </a:gdLst>
                <a:ahLst/>
                <a:cxnLst>
                  <a:cxn ang="0">
                    <a:pos x="connsiteX0" y="connsiteY0"/>
                  </a:cxn>
                  <a:cxn ang="0">
                    <a:pos x="connsiteX1" y="connsiteY1"/>
                  </a:cxn>
                </a:cxnLst>
                <a:rect l="l" t="t" r="r" b="b"/>
                <a:pathLst>
                  <a:path w="17647" h="60494">
                    <a:moveTo>
                      <a:pt x="0" y="0"/>
                    </a:moveTo>
                    <a:lnTo>
                      <a:pt x="0" y="60494"/>
                    </a:lnTo>
                  </a:path>
                </a:pathLst>
              </a:custGeom>
              <a:ln w="962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96" name="Freeform 795">
                <a:extLst>
                  <a:ext uri="{FF2B5EF4-FFF2-40B4-BE49-F238E27FC236}">
                    <a16:creationId xmlns:a16="http://schemas.microsoft.com/office/drawing/2014/main" id="{F1723CB3-2451-E2CB-7377-046F97C8B06F}"/>
                  </a:ext>
                </a:extLst>
              </p:cNvPr>
              <p:cNvSpPr/>
              <p:nvPr/>
            </p:nvSpPr>
            <p:spPr>
              <a:xfrm>
                <a:off x="6697492" y="4696544"/>
                <a:ext cx="17647" cy="60494"/>
              </a:xfrm>
              <a:custGeom>
                <a:avLst/>
                <a:gdLst>
                  <a:gd name="connsiteX0" fmla="*/ 0 w 17647"/>
                  <a:gd name="connsiteY0" fmla="*/ 0 h 60494"/>
                  <a:gd name="connsiteX1" fmla="*/ 0 w 17647"/>
                  <a:gd name="connsiteY1" fmla="*/ 60494 h 60494"/>
                </a:gdLst>
                <a:ahLst/>
                <a:cxnLst>
                  <a:cxn ang="0">
                    <a:pos x="connsiteX0" y="connsiteY0"/>
                  </a:cxn>
                  <a:cxn ang="0">
                    <a:pos x="connsiteX1" y="connsiteY1"/>
                  </a:cxn>
                </a:cxnLst>
                <a:rect l="l" t="t" r="r" b="b"/>
                <a:pathLst>
                  <a:path w="17647" h="60494">
                    <a:moveTo>
                      <a:pt x="0" y="0"/>
                    </a:moveTo>
                    <a:lnTo>
                      <a:pt x="0" y="60494"/>
                    </a:lnTo>
                  </a:path>
                </a:pathLst>
              </a:custGeom>
              <a:ln w="962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97" name="Freeform 796">
                <a:extLst>
                  <a:ext uri="{FF2B5EF4-FFF2-40B4-BE49-F238E27FC236}">
                    <a16:creationId xmlns:a16="http://schemas.microsoft.com/office/drawing/2014/main" id="{6A0FF2BC-EAC2-B253-72C5-8A9FC8063FF9}"/>
                  </a:ext>
                </a:extLst>
              </p:cNvPr>
              <p:cNvSpPr/>
              <p:nvPr/>
            </p:nvSpPr>
            <p:spPr>
              <a:xfrm>
                <a:off x="6876892" y="4696544"/>
                <a:ext cx="17647" cy="60494"/>
              </a:xfrm>
              <a:custGeom>
                <a:avLst/>
                <a:gdLst>
                  <a:gd name="connsiteX0" fmla="*/ 0 w 17647"/>
                  <a:gd name="connsiteY0" fmla="*/ 0 h 60494"/>
                  <a:gd name="connsiteX1" fmla="*/ 0 w 17647"/>
                  <a:gd name="connsiteY1" fmla="*/ 60494 h 60494"/>
                </a:gdLst>
                <a:ahLst/>
                <a:cxnLst>
                  <a:cxn ang="0">
                    <a:pos x="connsiteX0" y="connsiteY0"/>
                  </a:cxn>
                  <a:cxn ang="0">
                    <a:pos x="connsiteX1" y="connsiteY1"/>
                  </a:cxn>
                </a:cxnLst>
                <a:rect l="l" t="t" r="r" b="b"/>
                <a:pathLst>
                  <a:path w="17647" h="60494">
                    <a:moveTo>
                      <a:pt x="0" y="0"/>
                    </a:moveTo>
                    <a:lnTo>
                      <a:pt x="0" y="60494"/>
                    </a:lnTo>
                  </a:path>
                </a:pathLst>
              </a:custGeom>
              <a:ln w="962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98" name="Freeform 797">
                <a:extLst>
                  <a:ext uri="{FF2B5EF4-FFF2-40B4-BE49-F238E27FC236}">
                    <a16:creationId xmlns:a16="http://schemas.microsoft.com/office/drawing/2014/main" id="{6DBA41DD-747A-6CD2-1307-61C3239CF5B6}"/>
                  </a:ext>
                </a:extLst>
              </p:cNvPr>
              <p:cNvSpPr/>
              <p:nvPr/>
            </p:nvSpPr>
            <p:spPr>
              <a:xfrm>
                <a:off x="7056150" y="4696544"/>
                <a:ext cx="17647" cy="60494"/>
              </a:xfrm>
              <a:custGeom>
                <a:avLst/>
                <a:gdLst>
                  <a:gd name="connsiteX0" fmla="*/ 0 w 17647"/>
                  <a:gd name="connsiteY0" fmla="*/ 0 h 60494"/>
                  <a:gd name="connsiteX1" fmla="*/ 0 w 17647"/>
                  <a:gd name="connsiteY1" fmla="*/ 60494 h 60494"/>
                </a:gdLst>
                <a:ahLst/>
                <a:cxnLst>
                  <a:cxn ang="0">
                    <a:pos x="connsiteX0" y="connsiteY0"/>
                  </a:cxn>
                  <a:cxn ang="0">
                    <a:pos x="connsiteX1" y="connsiteY1"/>
                  </a:cxn>
                </a:cxnLst>
                <a:rect l="l" t="t" r="r" b="b"/>
                <a:pathLst>
                  <a:path w="17647" h="60494">
                    <a:moveTo>
                      <a:pt x="0" y="0"/>
                    </a:moveTo>
                    <a:lnTo>
                      <a:pt x="0" y="60494"/>
                    </a:lnTo>
                  </a:path>
                </a:pathLst>
              </a:custGeom>
              <a:ln w="962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799" name="Freeform 798">
                <a:extLst>
                  <a:ext uri="{FF2B5EF4-FFF2-40B4-BE49-F238E27FC236}">
                    <a16:creationId xmlns:a16="http://schemas.microsoft.com/office/drawing/2014/main" id="{187E402A-0CB6-C0B4-994B-FCE1E3041A64}"/>
                  </a:ext>
                </a:extLst>
              </p:cNvPr>
              <p:cNvSpPr/>
              <p:nvPr/>
            </p:nvSpPr>
            <p:spPr>
              <a:xfrm>
                <a:off x="7235427" y="4696544"/>
                <a:ext cx="17647" cy="60494"/>
              </a:xfrm>
              <a:custGeom>
                <a:avLst/>
                <a:gdLst>
                  <a:gd name="connsiteX0" fmla="*/ 0 w 17647"/>
                  <a:gd name="connsiteY0" fmla="*/ 0 h 60494"/>
                  <a:gd name="connsiteX1" fmla="*/ 0 w 17647"/>
                  <a:gd name="connsiteY1" fmla="*/ 60494 h 60494"/>
                </a:gdLst>
                <a:ahLst/>
                <a:cxnLst>
                  <a:cxn ang="0">
                    <a:pos x="connsiteX0" y="connsiteY0"/>
                  </a:cxn>
                  <a:cxn ang="0">
                    <a:pos x="connsiteX1" y="connsiteY1"/>
                  </a:cxn>
                </a:cxnLst>
                <a:rect l="l" t="t" r="r" b="b"/>
                <a:pathLst>
                  <a:path w="17647" h="60494">
                    <a:moveTo>
                      <a:pt x="0" y="0"/>
                    </a:moveTo>
                    <a:lnTo>
                      <a:pt x="0" y="60494"/>
                    </a:lnTo>
                  </a:path>
                </a:pathLst>
              </a:custGeom>
              <a:ln w="962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800" name="Freeform 799">
                <a:extLst>
                  <a:ext uri="{FF2B5EF4-FFF2-40B4-BE49-F238E27FC236}">
                    <a16:creationId xmlns:a16="http://schemas.microsoft.com/office/drawing/2014/main" id="{1BBD5F8C-DB7D-2832-F288-0943EDC3DA01}"/>
                  </a:ext>
                </a:extLst>
              </p:cNvPr>
              <p:cNvSpPr/>
              <p:nvPr/>
            </p:nvSpPr>
            <p:spPr>
              <a:xfrm>
                <a:off x="7414809" y="4696544"/>
                <a:ext cx="17647" cy="60494"/>
              </a:xfrm>
              <a:custGeom>
                <a:avLst/>
                <a:gdLst>
                  <a:gd name="connsiteX0" fmla="*/ 0 w 17647"/>
                  <a:gd name="connsiteY0" fmla="*/ 0 h 60494"/>
                  <a:gd name="connsiteX1" fmla="*/ 0 w 17647"/>
                  <a:gd name="connsiteY1" fmla="*/ 60494 h 60494"/>
                </a:gdLst>
                <a:ahLst/>
                <a:cxnLst>
                  <a:cxn ang="0">
                    <a:pos x="connsiteX0" y="connsiteY0"/>
                  </a:cxn>
                  <a:cxn ang="0">
                    <a:pos x="connsiteX1" y="connsiteY1"/>
                  </a:cxn>
                </a:cxnLst>
                <a:rect l="l" t="t" r="r" b="b"/>
                <a:pathLst>
                  <a:path w="17647" h="60494">
                    <a:moveTo>
                      <a:pt x="0" y="0"/>
                    </a:moveTo>
                    <a:lnTo>
                      <a:pt x="0" y="60494"/>
                    </a:lnTo>
                  </a:path>
                </a:pathLst>
              </a:custGeom>
              <a:ln w="962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801" name="Freeform 800">
                <a:extLst>
                  <a:ext uri="{FF2B5EF4-FFF2-40B4-BE49-F238E27FC236}">
                    <a16:creationId xmlns:a16="http://schemas.microsoft.com/office/drawing/2014/main" id="{18B52930-37B0-3B5B-2133-F39495129CB0}"/>
                  </a:ext>
                </a:extLst>
              </p:cNvPr>
              <p:cNvSpPr/>
              <p:nvPr/>
            </p:nvSpPr>
            <p:spPr>
              <a:xfrm>
                <a:off x="7594085" y="4696544"/>
                <a:ext cx="17647" cy="60494"/>
              </a:xfrm>
              <a:custGeom>
                <a:avLst/>
                <a:gdLst>
                  <a:gd name="connsiteX0" fmla="*/ 0 w 17647"/>
                  <a:gd name="connsiteY0" fmla="*/ 0 h 60494"/>
                  <a:gd name="connsiteX1" fmla="*/ 0 w 17647"/>
                  <a:gd name="connsiteY1" fmla="*/ 60494 h 60494"/>
                </a:gdLst>
                <a:ahLst/>
                <a:cxnLst>
                  <a:cxn ang="0">
                    <a:pos x="connsiteX0" y="connsiteY0"/>
                  </a:cxn>
                  <a:cxn ang="0">
                    <a:pos x="connsiteX1" y="connsiteY1"/>
                  </a:cxn>
                </a:cxnLst>
                <a:rect l="l" t="t" r="r" b="b"/>
                <a:pathLst>
                  <a:path w="17647" h="60494">
                    <a:moveTo>
                      <a:pt x="0" y="0"/>
                    </a:moveTo>
                    <a:lnTo>
                      <a:pt x="0" y="60494"/>
                    </a:lnTo>
                  </a:path>
                </a:pathLst>
              </a:custGeom>
              <a:ln w="962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802" name="Freeform 801">
                <a:extLst>
                  <a:ext uri="{FF2B5EF4-FFF2-40B4-BE49-F238E27FC236}">
                    <a16:creationId xmlns:a16="http://schemas.microsoft.com/office/drawing/2014/main" id="{63BA8CDF-EF54-FC14-C61C-4CA4D0D85080}"/>
                  </a:ext>
                </a:extLst>
              </p:cNvPr>
              <p:cNvSpPr/>
              <p:nvPr/>
            </p:nvSpPr>
            <p:spPr>
              <a:xfrm>
                <a:off x="7773343" y="4696544"/>
                <a:ext cx="17647" cy="60494"/>
              </a:xfrm>
              <a:custGeom>
                <a:avLst/>
                <a:gdLst>
                  <a:gd name="connsiteX0" fmla="*/ 0 w 17647"/>
                  <a:gd name="connsiteY0" fmla="*/ 0 h 60494"/>
                  <a:gd name="connsiteX1" fmla="*/ 0 w 17647"/>
                  <a:gd name="connsiteY1" fmla="*/ 60494 h 60494"/>
                </a:gdLst>
                <a:ahLst/>
                <a:cxnLst>
                  <a:cxn ang="0">
                    <a:pos x="connsiteX0" y="connsiteY0"/>
                  </a:cxn>
                  <a:cxn ang="0">
                    <a:pos x="connsiteX1" y="connsiteY1"/>
                  </a:cxn>
                </a:cxnLst>
                <a:rect l="l" t="t" r="r" b="b"/>
                <a:pathLst>
                  <a:path w="17647" h="60494">
                    <a:moveTo>
                      <a:pt x="0" y="0"/>
                    </a:moveTo>
                    <a:lnTo>
                      <a:pt x="0" y="60494"/>
                    </a:lnTo>
                  </a:path>
                </a:pathLst>
              </a:custGeom>
              <a:ln w="962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803" name="Freeform 802">
                <a:extLst>
                  <a:ext uri="{FF2B5EF4-FFF2-40B4-BE49-F238E27FC236}">
                    <a16:creationId xmlns:a16="http://schemas.microsoft.com/office/drawing/2014/main" id="{2C4FA827-FCCF-9624-20ED-36419762D126}"/>
                  </a:ext>
                </a:extLst>
              </p:cNvPr>
              <p:cNvSpPr/>
              <p:nvPr/>
            </p:nvSpPr>
            <p:spPr>
              <a:xfrm>
                <a:off x="7952743" y="4696544"/>
                <a:ext cx="17647" cy="60494"/>
              </a:xfrm>
              <a:custGeom>
                <a:avLst/>
                <a:gdLst>
                  <a:gd name="connsiteX0" fmla="*/ 0 w 17647"/>
                  <a:gd name="connsiteY0" fmla="*/ 0 h 60494"/>
                  <a:gd name="connsiteX1" fmla="*/ 0 w 17647"/>
                  <a:gd name="connsiteY1" fmla="*/ 60494 h 60494"/>
                </a:gdLst>
                <a:ahLst/>
                <a:cxnLst>
                  <a:cxn ang="0">
                    <a:pos x="connsiteX0" y="connsiteY0"/>
                  </a:cxn>
                  <a:cxn ang="0">
                    <a:pos x="connsiteX1" y="connsiteY1"/>
                  </a:cxn>
                </a:cxnLst>
                <a:rect l="l" t="t" r="r" b="b"/>
                <a:pathLst>
                  <a:path w="17647" h="60494">
                    <a:moveTo>
                      <a:pt x="0" y="0"/>
                    </a:moveTo>
                    <a:lnTo>
                      <a:pt x="0" y="60494"/>
                    </a:lnTo>
                  </a:path>
                </a:pathLst>
              </a:custGeom>
              <a:ln w="962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804" name="Freeform 803">
                <a:extLst>
                  <a:ext uri="{FF2B5EF4-FFF2-40B4-BE49-F238E27FC236}">
                    <a16:creationId xmlns:a16="http://schemas.microsoft.com/office/drawing/2014/main" id="{2B15D7D7-4436-F1F7-0488-B6296E4FCCE7}"/>
                  </a:ext>
                </a:extLst>
              </p:cNvPr>
              <p:cNvSpPr/>
              <p:nvPr/>
            </p:nvSpPr>
            <p:spPr>
              <a:xfrm>
                <a:off x="8132019" y="4696544"/>
                <a:ext cx="17647" cy="60494"/>
              </a:xfrm>
              <a:custGeom>
                <a:avLst/>
                <a:gdLst>
                  <a:gd name="connsiteX0" fmla="*/ 0 w 17647"/>
                  <a:gd name="connsiteY0" fmla="*/ 0 h 60494"/>
                  <a:gd name="connsiteX1" fmla="*/ 0 w 17647"/>
                  <a:gd name="connsiteY1" fmla="*/ 60494 h 60494"/>
                </a:gdLst>
                <a:ahLst/>
                <a:cxnLst>
                  <a:cxn ang="0">
                    <a:pos x="connsiteX0" y="connsiteY0"/>
                  </a:cxn>
                  <a:cxn ang="0">
                    <a:pos x="connsiteX1" y="connsiteY1"/>
                  </a:cxn>
                </a:cxnLst>
                <a:rect l="l" t="t" r="r" b="b"/>
                <a:pathLst>
                  <a:path w="17647" h="60494">
                    <a:moveTo>
                      <a:pt x="0" y="0"/>
                    </a:moveTo>
                    <a:lnTo>
                      <a:pt x="0" y="60494"/>
                    </a:lnTo>
                  </a:path>
                </a:pathLst>
              </a:custGeom>
              <a:ln w="962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805" name="Freeform 804">
                <a:extLst>
                  <a:ext uri="{FF2B5EF4-FFF2-40B4-BE49-F238E27FC236}">
                    <a16:creationId xmlns:a16="http://schemas.microsoft.com/office/drawing/2014/main" id="{0ED60891-CB55-808E-C502-66630F5498AA}"/>
                  </a:ext>
                </a:extLst>
              </p:cNvPr>
              <p:cNvSpPr/>
              <p:nvPr/>
            </p:nvSpPr>
            <p:spPr>
              <a:xfrm>
                <a:off x="8311278" y="4696544"/>
                <a:ext cx="17647" cy="60494"/>
              </a:xfrm>
              <a:custGeom>
                <a:avLst/>
                <a:gdLst>
                  <a:gd name="connsiteX0" fmla="*/ 0 w 17647"/>
                  <a:gd name="connsiteY0" fmla="*/ 0 h 60494"/>
                  <a:gd name="connsiteX1" fmla="*/ 0 w 17647"/>
                  <a:gd name="connsiteY1" fmla="*/ 60494 h 60494"/>
                </a:gdLst>
                <a:ahLst/>
                <a:cxnLst>
                  <a:cxn ang="0">
                    <a:pos x="connsiteX0" y="connsiteY0"/>
                  </a:cxn>
                  <a:cxn ang="0">
                    <a:pos x="connsiteX1" y="connsiteY1"/>
                  </a:cxn>
                </a:cxnLst>
                <a:rect l="l" t="t" r="r" b="b"/>
                <a:pathLst>
                  <a:path w="17647" h="60494">
                    <a:moveTo>
                      <a:pt x="0" y="0"/>
                    </a:moveTo>
                    <a:lnTo>
                      <a:pt x="0" y="60494"/>
                    </a:lnTo>
                  </a:path>
                </a:pathLst>
              </a:custGeom>
              <a:ln w="962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806" name="Freeform 805">
                <a:extLst>
                  <a:ext uri="{FF2B5EF4-FFF2-40B4-BE49-F238E27FC236}">
                    <a16:creationId xmlns:a16="http://schemas.microsoft.com/office/drawing/2014/main" id="{936F8F57-4AA8-0F7A-FEDC-56818A564B34}"/>
                  </a:ext>
                </a:extLst>
              </p:cNvPr>
              <p:cNvSpPr/>
              <p:nvPr/>
            </p:nvSpPr>
            <p:spPr>
              <a:xfrm>
                <a:off x="8490677" y="4696544"/>
                <a:ext cx="17647" cy="60494"/>
              </a:xfrm>
              <a:custGeom>
                <a:avLst/>
                <a:gdLst>
                  <a:gd name="connsiteX0" fmla="*/ 0 w 17647"/>
                  <a:gd name="connsiteY0" fmla="*/ 0 h 60494"/>
                  <a:gd name="connsiteX1" fmla="*/ 0 w 17647"/>
                  <a:gd name="connsiteY1" fmla="*/ 60494 h 60494"/>
                </a:gdLst>
                <a:ahLst/>
                <a:cxnLst>
                  <a:cxn ang="0">
                    <a:pos x="connsiteX0" y="connsiteY0"/>
                  </a:cxn>
                  <a:cxn ang="0">
                    <a:pos x="connsiteX1" y="connsiteY1"/>
                  </a:cxn>
                </a:cxnLst>
                <a:rect l="l" t="t" r="r" b="b"/>
                <a:pathLst>
                  <a:path w="17647" h="60494">
                    <a:moveTo>
                      <a:pt x="0" y="0"/>
                    </a:moveTo>
                    <a:lnTo>
                      <a:pt x="0" y="60494"/>
                    </a:lnTo>
                  </a:path>
                </a:pathLst>
              </a:custGeom>
              <a:ln w="962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807" name="Freeform 806">
                <a:extLst>
                  <a:ext uri="{FF2B5EF4-FFF2-40B4-BE49-F238E27FC236}">
                    <a16:creationId xmlns:a16="http://schemas.microsoft.com/office/drawing/2014/main" id="{4C3CA824-A572-BAEF-5CFE-FC70851D84A9}"/>
                  </a:ext>
                </a:extLst>
              </p:cNvPr>
              <p:cNvSpPr/>
              <p:nvPr/>
            </p:nvSpPr>
            <p:spPr>
              <a:xfrm>
                <a:off x="8669953" y="4696544"/>
                <a:ext cx="17647" cy="60494"/>
              </a:xfrm>
              <a:custGeom>
                <a:avLst/>
                <a:gdLst>
                  <a:gd name="connsiteX0" fmla="*/ 0 w 17647"/>
                  <a:gd name="connsiteY0" fmla="*/ 0 h 60494"/>
                  <a:gd name="connsiteX1" fmla="*/ 0 w 17647"/>
                  <a:gd name="connsiteY1" fmla="*/ 60494 h 60494"/>
                </a:gdLst>
                <a:ahLst/>
                <a:cxnLst>
                  <a:cxn ang="0">
                    <a:pos x="connsiteX0" y="connsiteY0"/>
                  </a:cxn>
                  <a:cxn ang="0">
                    <a:pos x="connsiteX1" y="connsiteY1"/>
                  </a:cxn>
                </a:cxnLst>
                <a:rect l="l" t="t" r="r" b="b"/>
                <a:pathLst>
                  <a:path w="17647" h="60494">
                    <a:moveTo>
                      <a:pt x="0" y="0"/>
                    </a:moveTo>
                    <a:lnTo>
                      <a:pt x="0" y="60494"/>
                    </a:lnTo>
                  </a:path>
                </a:pathLst>
              </a:custGeom>
              <a:ln w="962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808" name="Freeform 807">
                <a:extLst>
                  <a:ext uri="{FF2B5EF4-FFF2-40B4-BE49-F238E27FC236}">
                    <a16:creationId xmlns:a16="http://schemas.microsoft.com/office/drawing/2014/main" id="{5376A003-35CA-4F5A-D181-BA154F05E580}"/>
                  </a:ext>
                </a:extLst>
              </p:cNvPr>
              <p:cNvSpPr/>
              <p:nvPr/>
            </p:nvSpPr>
            <p:spPr>
              <a:xfrm>
                <a:off x="8849335" y="4696544"/>
                <a:ext cx="17647" cy="60494"/>
              </a:xfrm>
              <a:custGeom>
                <a:avLst/>
                <a:gdLst>
                  <a:gd name="connsiteX0" fmla="*/ 0 w 17647"/>
                  <a:gd name="connsiteY0" fmla="*/ 0 h 60494"/>
                  <a:gd name="connsiteX1" fmla="*/ 0 w 17647"/>
                  <a:gd name="connsiteY1" fmla="*/ 60494 h 60494"/>
                </a:gdLst>
                <a:ahLst/>
                <a:cxnLst>
                  <a:cxn ang="0">
                    <a:pos x="connsiteX0" y="connsiteY0"/>
                  </a:cxn>
                  <a:cxn ang="0">
                    <a:pos x="connsiteX1" y="connsiteY1"/>
                  </a:cxn>
                </a:cxnLst>
                <a:rect l="l" t="t" r="r" b="b"/>
                <a:pathLst>
                  <a:path w="17647" h="60494">
                    <a:moveTo>
                      <a:pt x="0" y="0"/>
                    </a:moveTo>
                    <a:lnTo>
                      <a:pt x="0" y="60494"/>
                    </a:lnTo>
                  </a:path>
                </a:pathLst>
              </a:custGeom>
              <a:ln w="962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809" name="Freeform 808">
                <a:extLst>
                  <a:ext uri="{FF2B5EF4-FFF2-40B4-BE49-F238E27FC236}">
                    <a16:creationId xmlns:a16="http://schemas.microsoft.com/office/drawing/2014/main" id="{B0B150B4-7FA0-458D-A0C6-7F36C491AFAE}"/>
                  </a:ext>
                </a:extLst>
              </p:cNvPr>
              <p:cNvSpPr/>
              <p:nvPr/>
            </p:nvSpPr>
            <p:spPr>
              <a:xfrm>
                <a:off x="9028612" y="4696544"/>
                <a:ext cx="17647" cy="60494"/>
              </a:xfrm>
              <a:custGeom>
                <a:avLst/>
                <a:gdLst>
                  <a:gd name="connsiteX0" fmla="*/ 0 w 17647"/>
                  <a:gd name="connsiteY0" fmla="*/ 0 h 60494"/>
                  <a:gd name="connsiteX1" fmla="*/ 0 w 17647"/>
                  <a:gd name="connsiteY1" fmla="*/ 60494 h 60494"/>
                </a:gdLst>
                <a:ahLst/>
                <a:cxnLst>
                  <a:cxn ang="0">
                    <a:pos x="connsiteX0" y="connsiteY0"/>
                  </a:cxn>
                  <a:cxn ang="0">
                    <a:pos x="connsiteX1" y="connsiteY1"/>
                  </a:cxn>
                </a:cxnLst>
                <a:rect l="l" t="t" r="r" b="b"/>
                <a:pathLst>
                  <a:path w="17647" h="60494">
                    <a:moveTo>
                      <a:pt x="0" y="0"/>
                    </a:moveTo>
                    <a:lnTo>
                      <a:pt x="0" y="60494"/>
                    </a:lnTo>
                  </a:path>
                </a:pathLst>
              </a:custGeom>
              <a:ln w="962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810" name="Freeform 809">
                <a:extLst>
                  <a:ext uri="{FF2B5EF4-FFF2-40B4-BE49-F238E27FC236}">
                    <a16:creationId xmlns:a16="http://schemas.microsoft.com/office/drawing/2014/main" id="{F7E814FB-FCC9-5EA1-5C16-F36D21983A2E}"/>
                  </a:ext>
                </a:extLst>
              </p:cNvPr>
              <p:cNvSpPr/>
              <p:nvPr/>
            </p:nvSpPr>
            <p:spPr>
              <a:xfrm>
                <a:off x="9207870" y="4696544"/>
                <a:ext cx="17647" cy="60494"/>
              </a:xfrm>
              <a:custGeom>
                <a:avLst/>
                <a:gdLst>
                  <a:gd name="connsiteX0" fmla="*/ 0 w 17647"/>
                  <a:gd name="connsiteY0" fmla="*/ 0 h 60494"/>
                  <a:gd name="connsiteX1" fmla="*/ 0 w 17647"/>
                  <a:gd name="connsiteY1" fmla="*/ 60494 h 60494"/>
                </a:gdLst>
                <a:ahLst/>
                <a:cxnLst>
                  <a:cxn ang="0">
                    <a:pos x="connsiteX0" y="connsiteY0"/>
                  </a:cxn>
                  <a:cxn ang="0">
                    <a:pos x="connsiteX1" y="connsiteY1"/>
                  </a:cxn>
                </a:cxnLst>
                <a:rect l="l" t="t" r="r" b="b"/>
                <a:pathLst>
                  <a:path w="17647" h="60494">
                    <a:moveTo>
                      <a:pt x="0" y="0"/>
                    </a:moveTo>
                    <a:lnTo>
                      <a:pt x="0" y="60494"/>
                    </a:lnTo>
                  </a:path>
                </a:pathLst>
              </a:custGeom>
              <a:ln w="962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811" name="Freeform 810">
                <a:extLst>
                  <a:ext uri="{FF2B5EF4-FFF2-40B4-BE49-F238E27FC236}">
                    <a16:creationId xmlns:a16="http://schemas.microsoft.com/office/drawing/2014/main" id="{6125AF4A-9677-F9AD-5B15-C06C576D0443}"/>
                  </a:ext>
                </a:extLst>
              </p:cNvPr>
              <p:cNvSpPr/>
              <p:nvPr/>
            </p:nvSpPr>
            <p:spPr>
              <a:xfrm>
                <a:off x="9387270" y="4696544"/>
                <a:ext cx="17647" cy="60494"/>
              </a:xfrm>
              <a:custGeom>
                <a:avLst/>
                <a:gdLst>
                  <a:gd name="connsiteX0" fmla="*/ 0 w 17647"/>
                  <a:gd name="connsiteY0" fmla="*/ 0 h 60494"/>
                  <a:gd name="connsiteX1" fmla="*/ 0 w 17647"/>
                  <a:gd name="connsiteY1" fmla="*/ 60494 h 60494"/>
                </a:gdLst>
                <a:ahLst/>
                <a:cxnLst>
                  <a:cxn ang="0">
                    <a:pos x="connsiteX0" y="connsiteY0"/>
                  </a:cxn>
                  <a:cxn ang="0">
                    <a:pos x="connsiteX1" y="connsiteY1"/>
                  </a:cxn>
                </a:cxnLst>
                <a:rect l="l" t="t" r="r" b="b"/>
                <a:pathLst>
                  <a:path w="17647" h="60494">
                    <a:moveTo>
                      <a:pt x="0" y="0"/>
                    </a:moveTo>
                    <a:lnTo>
                      <a:pt x="0" y="60494"/>
                    </a:lnTo>
                  </a:path>
                </a:pathLst>
              </a:custGeom>
              <a:ln w="962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812" name="Freeform 811">
                <a:extLst>
                  <a:ext uri="{FF2B5EF4-FFF2-40B4-BE49-F238E27FC236}">
                    <a16:creationId xmlns:a16="http://schemas.microsoft.com/office/drawing/2014/main" id="{CD859268-FB1D-20DE-2121-AAD14B7963A7}"/>
                  </a:ext>
                </a:extLst>
              </p:cNvPr>
              <p:cNvSpPr/>
              <p:nvPr/>
            </p:nvSpPr>
            <p:spPr>
              <a:xfrm>
                <a:off x="9566546" y="4696544"/>
                <a:ext cx="17647" cy="60494"/>
              </a:xfrm>
              <a:custGeom>
                <a:avLst/>
                <a:gdLst>
                  <a:gd name="connsiteX0" fmla="*/ 0 w 17647"/>
                  <a:gd name="connsiteY0" fmla="*/ 0 h 60494"/>
                  <a:gd name="connsiteX1" fmla="*/ 0 w 17647"/>
                  <a:gd name="connsiteY1" fmla="*/ 60494 h 60494"/>
                </a:gdLst>
                <a:ahLst/>
                <a:cxnLst>
                  <a:cxn ang="0">
                    <a:pos x="connsiteX0" y="connsiteY0"/>
                  </a:cxn>
                  <a:cxn ang="0">
                    <a:pos x="connsiteX1" y="connsiteY1"/>
                  </a:cxn>
                </a:cxnLst>
                <a:rect l="l" t="t" r="r" b="b"/>
                <a:pathLst>
                  <a:path w="17647" h="60494">
                    <a:moveTo>
                      <a:pt x="0" y="0"/>
                    </a:moveTo>
                    <a:lnTo>
                      <a:pt x="0" y="60494"/>
                    </a:lnTo>
                  </a:path>
                </a:pathLst>
              </a:custGeom>
              <a:ln w="962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813" name="Freeform 812">
                <a:extLst>
                  <a:ext uri="{FF2B5EF4-FFF2-40B4-BE49-F238E27FC236}">
                    <a16:creationId xmlns:a16="http://schemas.microsoft.com/office/drawing/2014/main" id="{60BD11F1-8548-67CE-899F-C0FEC69E7EDC}"/>
                  </a:ext>
                </a:extLst>
              </p:cNvPr>
              <p:cNvSpPr/>
              <p:nvPr/>
            </p:nvSpPr>
            <p:spPr>
              <a:xfrm>
                <a:off x="9745804" y="4696544"/>
                <a:ext cx="17647" cy="60494"/>
              </a:xfrm>
              <a:custGeom>
                <a:avLst/>
                <a:gdLst>
                  <a:gd name="connsiteX0" fmla="*/ 0 w 17647"/>
                  <a:gd name="connsiteY0" fmla="*/ 0 h 60494"/>
                  <a:gd name="connsiteX1" fmla="*/ 0 w 17647"/>
                  <a:gd name="connsiteY1" fmla="*/ 60494 h 60494"/>
                </a:gdLst>
                <a:ahLst/>
                <a:cxnLst>
                  <a:cxn ang="0">
                    <a:pos x="connsiteX0" y="connsiteY0"/>
                  </a:cxn>
                  <a:cxn ang="0">
                    <a:pos x="connsiteX1" y="connsiteY1"/>
                  </a:cxn>
                </a:cxnLst>
                <a:rect l="l" t="t" r="r" b="b"/>
                <a:pathLst>
                  <a:path w="17647" h="60494">
                    <a:moveTo>
                      <a:pt x="0" y="0"/>
                    </a:moveTo>
                    <a:lnTo>
                      <a:pt x="0" y="60494"/>
                    </a:lnTo>
                  </a:path>
                </a:pathLst>
              </a:custGeom>
              <a:ln w="962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814" name="Freeform 813">
                <a:extLst>
                  <a:ext uri="{FF2B5EF4-FFF2-40B4-BE49-F238E27FC236}">
                    <a16:creationId xmlns:a16="http://schemas.microsoft.com/office/drawing/2014/main" id="{F65D2D08-EDC9-97C4-8F47-166CD5A1ACDD}"/>
                  </a:ext>
                </a:extLst>
              </p:cNvPr>
              <p:cNvSpPr/>
              <p:nvPr/>
            </p:nvSpPr>
            <p:spPr>
              <a:xfrm>
                <a:off x="9925204" y="4696544"/>
                <a:ext cx="17647" cy="60494"/>
              </a:xfrm>
              <a:custGeom>
                <a:avLst/>
                <a:gdLst>
                  <a:gd name="connsiteX0" fmla="*/ 0 w 17647"/>
                  <a:gd name="connsiteY0" fmla="*/ 0 h 60494"/>
                  <a:gd name="connsiteX1" fmla="*/ 0 w 17647"/>
                  <a:gd name="connsiteY1" fmla="*/ 60494 h 60494"/>
                </a:gdLst>
                <a:ahLst/>
                <a:cxnLst>
                  <a:cxn ang="0">
                    <a:pos x="connsiteX0" y="connsiteY0"/>
                  </a:cxn>
                  <a:cxn ang="0">
                    <a:pos x="connsiteX1" y="connsiteY1"/>
                  </a:cxn>
                </a:cxnLst>
                <a:rect l="l" t="t" r="r" b="b"/>
                <a:pathLst>
                  <a:path w="17647" h="60494">
                    <a:moveTo>
                      <a:pt x="0" y="0"/>
                    </a:moveTo>
                    <a:lnTo>
                      <a:pt x="0" y="60494"/>
                    </a:lnTo>
                  </a:path>
                </a:pathLst>
              </a:custGeom>
              <a:ln w="962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815" name="Freeform 814">
                <a:extLst>
                  <a:ext uri="{FF2B5EF4-FFF2-40B4-BE49-F238E27FC236}">
                    <a16:creationId xmlns:a16="http://schemas.microsoft.com/office/drawing/2014/main" id="{827C0425-27C3-E0B8-033C-12AFFBC4244F}"/>
                  </a:ext>
                </a:extLst>
              </p:cNvPr>
              <p:cNvSpPr/>
              <p:nvPr/>
            </p:nvSpPr>
            <p:spPr>
              <a:xfrm>
                <a:off x="10104480" y="4696544"/>
                <a:ext cx="17647" cy="60494"/>
              </a:xfrm>
              <a:custGeom>
                <a:avLst/>
                <a:gdLst>
                  <a:gd name="connsiteX0" fmla="*/ 0 w 17647"/>
                  <a:gd name="connsiteY0" fmla="*/ 0 h 60494"/>
                  <a:gd name="connsiteX1" fmla="*/ 0 w 17647"/>
                  <a:gd name="connsiteY1" fmla="*/ 60494 h 60494"/>
                </a:gdLst>
                <a:ahLst/>
                <a:cxnLst>
                  <a:cxn ang="0">
                    <a:pos x="connsiteX0" y="connsiteY0"/>
                  </a:cxn>
                  <a:cxn ang="0">
                    <a:pos x="connsiteX1" y="connsiteY1"/>
                  </a:cxn>
                </a:cxnLst>
                <a:rect l="l" t="t" r="r" b="b"/>
                <a:pathLst>
                  <a:path w="17647" h="60494">
                    <a:moveTo>
                      <a:pt x="0" y="0"/>
                    </a:moveTo>
                    <a:lnTo>
                      <a:pt x="0" y="60494"/>
                    </a:lnTo>
                  </a:path>
                </a:pathLst>
              </a:custGeom>
              <a:ln w="962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816" name="Freeform 815">
                <a:extLst>
                  <a:ext uri="{FF2B5EF4-FFF2-40B4-BE49-F238E27FC236}">
                    <a16:creationId xmlns:a16="http://schemas.microsoft.com/office/drawing/2014/main" id="{E84666F1-31D9-F624-FFA8-383363E8EEBE}"/>
                  </a:ext>
                </a:extLst>
              </p:cNvPr>
              <p:cNvSpPr/>
              <p:nvPr/>
            </p:nvSpPr>
            <p:spPr>
              <a:xfrm>
                <a:off x="10283862" y="4696544"/>
                <a:ext cx="17647" cy="60494"/>
              </a:xfrm>
              <a:custGeom>
                <a:avLst/>
                <a:gdLst>
                  <a:gd name="connsiteX0" fmla="*/ 0 w 17647"/>
                  <a:gd name="connsiteY0" fmla="*/ 0 h 60494"/>
                  <a:gd name="connsiteX1" fmla="*/ 0 w 17647"/>
                  <a:gd name="connsiteY1" fmla="*/ 60494 h 60494"/>
                </a:gdLst>
                <a:ahLst/>
                <a:cxnLst>
                  <a:cxn ang="0">
                    <a:pos x="connsiteX0" y="connsiteY0"/>
                  </a:cxn>
                  <a:cxn ang="0">
                    <a:pos x="connsiteX1" y="connsiteY1"/>
                  </a:cxn>
                </a:cxnLst>
                <a:rect l="l" t="t" r="r" b="b"/>
                <a:pathLst>
                  <a:path w="17647" h="60494">
                    <a:moveTo>
                      <a:pt x="0" y="0"/>
                    </a:moveTo>
                    <a:lnTo>
                      <a:pt x="0" y="60494"/>
                    </a:lnTo>
                  </a:path>
                </a:pathLst>
              </a:custGeom>
              <a:ln w="962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817" name="Freeform 816">
                <a:extLst>
                  <a:ext uri="{FF2B5EF4-FFF2-40B4-BE49-F238E27FC236}">
                    <a16:creationId xmlns:a16="http://schemas.microsoft.com/office/drawing/2014/main" id="{A1917807-B8AE-6B03-62B2-0855D488F950}"/>
                  </a:ext>
                </a:extLst>
              </p:cNvPr>
              <p:cNvSpPr/>
              <p:nvPr/>
            </p:nvSpPr>
            <p:spPr>
              <a:xfrm>
                <a:off x="10463139" y="4696544"/>
                <a:ext cx="17647" cy="60494"/>
              </a:xfrm>
              <a:custGeom>
                <a:avLst/>
                <a:gdLst>
                  <a:gd name="connsiteX0" fmla="*/ 0 w 17647"/>
                  <a:gd name="connsiteY0" fmla="*/ 0 h 60494"/>
                  <a:gd name="connsiteX1" fmla="*/ 0 w 17647"/>
                  <a:gd name="connsiteY1" fmla="*/ 60494 h 60494"/>
                </a:gdLst>
                <a:ahLst/>
                <a:cxnLst>
                  <a:cxn ang="0">
                    <a:pos x="connsiteX0" y="connsiteY0"/>
                  </a:cxn>
                  <a:cxn ang="0">
                    <a:pos x="connsiteX1" y="connsiteY1"/>
                  </a:cxn>
                </a:cxnLst>
                <a:rect l="l" t="t" r="r" b="b"/>
                <a:pathLst>
                  <a:path w="17647" h="60494">
                    <a:moveTo>
                      <a:pt x="0" y="0"/>
                    </a:moveTo>
                    <a:lnTo>
                      <a:pt x="0" y="60494"/>
                    </a:lnTo>
                  </a:path>
                </a:pathLst>
              </a:custGeom>
              <a:ln w="962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818" name="Freeform 817">
                <a:extLst>
                  <a:ext uri="{FF2B5EF4-FFF2-40B4-BE49-F238E27FC236}">
                    <a16:creationId xmlns:a16="http://schemas.microsoft.com/office/drawing/2014/main" id="{65751370-05DD-A962-1264-FBDF071E8458}"/>
                  </a:ext>
                </a:extLst>
              </p:cNvPr>
              <p:cNvSpPr/>
              <p:nvPr/>
            </p:nvSpPr>
            <p:spPr>
              <a:xfrm>
                <a:off x="10642397" y="4696544"/>
                <a:ext cx="17647" cy="60494"/>
              </a:xfrm>
              <a:custGeom>
                <a:avLst/>
                <a:gdLst>
                  <a:gd name="connsiteX0" fmla="*/ 0 w 17647"/>
                  <a:gd name="connsiteY0" fmla="*/ 0 h 60494"/>
                  <a:gd name="connsiteX1" fmla="*/ 0 w 17647"/>
                  <a:gd name="connsiteY1" fmla="*/ 60494 h 60494"/>
                </a:gdLst>
                <a:ahLst/>
                <a:cxnLst>
                  <a:cxn ang="0">
                    <a:pos x="connsiteX0" y="connsiteY0"/>
                  </a:cxn>
                  <a:cxn ang="0">
                    <a:pos x="connsiteX1" y="connsiteY1"/>
                  </a:cxn>
                </a:cxnLst>
                <a:rect l="l" t="t" r="r" b="b"/>
                <a:pathLst>
                  <a:path w="17647" h="60494">
                    <a:moveTo>
                      <a:pt x="0" y="0"/>
                    </a:moveTo>
                    <a:lnTo>
                      <a:pt x="0" y="60494"/>
                    </a:lnTo>
                  </a:path>
                </a:pathLst>
              </a:custGeom>
              <a:ln w="962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820" name="Freeform 819">
                <a:extLst>
                  <a:ext uri="{FF2B5EF4-FFF2-40B4-BE49-F238E27FC236}">
                    <a16:creationId xmlns:a16="http://schemas.microsoft.com/office/drawing/2014/main" id="{B5F8DC09-CFFC-16B8-6AE1-DC9406D6B6DA}"/>
                  </a:ext>
                </a:extLst>
              </p:cNvPr>
              <p:cNvSpPr/>
              <p:nvPr/>
            </p:nvSpPr>
            <p:spPr>
              <a:xfrm>
                <a:off x="2215588" y="4276615"/>
                <a:ext cx="31429" cy="17647"/>
              </a:xfrm>
              <a:custGeom>
                <a:avLst/>
                <a:gdLst>
                  <a:gd name="connsiteX0" fmla="*/ 31429 w 31429"/>
                  <a:gd name="connsiteY0" fmla="*/ 0 h 17647"/>
                  <a:gd name="connsiteX1" fmla="*/ 0 w 31429"/>
                  <a:gd name="connsiteY1" fmla="*/ 0 h 17647"/>
                </a:gdLst>
                <a:ahLst/>
                <a:cxnLst>
                  <a:cxn ang="0">
                    <a:pos x="connsiteX0" y="connsiteY0"/>
                  </a:cxn>
                  <a:cxn ang="0">
                    <a:pos x="connsiteX1" y="connsiteY1"/>
                  </a:cxn>
                </a:cxnLst>
                <a:rect l="l" t="t" r="r" b="b"/>
                <a:pathLst>
                  <a:path w="31429" h="17647">
                    <a:moveTo>
                      <a:pt x="31429" y="0"/>
                    </a:moveTo>
                    <a:lnTo>
                      <a:pt x="0" y="0"/>
                    </a:lnTo>
                  </a:path>
                </a:pathLst>
              </a:custGeom>
              <a:ln w="962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821" name="Freeform 820">
                <a:extLst>
                  <a:ext uri="{FF2B5EF4-FFF2-40B4-BE49-F238E27FC236}">
                    <a16:creationId xmlns:a16="http://schemas.microsoft.com/office/drawing/2014/main" id="{48D950EB-7C66-874A-154E-B476182EA460}"/>
                  </a:ext>
                </a:extLst>
              </p:cNvPr>
              <p:cNvSpPr/>
              <p:nvPr/>
            </p:nvSpPr>
            <p:spPr>
              <a:xfrm>
                <a:off x="2215588" y="3587852"/>
                <a:ext cx="31429" cy="17647"/>
              </a:xfrm>
              <a:custGeom>
                <a:avLst/>
                <a:gdLst>
                  <a:gd name="connsiteX0" fmla="*/ 31429 w 31429"/>
                  <a:gd name="connsiteY0" fmla="*/ 0 h 17647"/>
                  <a:gd name="connsiteX1" fmla="*/ 0 w 31429"/>
                  <a:gd name="connsiteY1" fmla="*/ 0 h 17647"/>
                </a:gdLst>
                <a:ahLst/>
                <a:cxnLst>
                  <a:cxn ang="0">
                    <a:pos x="connsiteX0" y="connsiteY0"/>
                  </a:cxn>
                  <a:cxn ang="0">
                    <a:pos x="connsiteX1" y="connsiteY1"/>
                  </a:cxn>
                </a:cxnLst>
                <a:rect l="l" t="t" r="r" b="b"/>
                <a:pathLst>
                  <a:path w="31429" h="17647">
                    <a:moveTo>
                      <a:pt x="31429" y="0"/>
                    </a:moveTo>
                    <a:lnTo>
                      <a:pt x="0" y="0"/>
                    </a:lnTo>
                  </a:path>
                </a:pathLst>
              </a:custGeom>
              <a:ln w="962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822" name="Freeform 821">
                <a:extLst>
                  <a:ext uri="{FF2B5EF4-FFF2-40B4-BE49-F238E27FC236}">
                    <a16:creationId xmlns:a16="http://schemas.microsoft.com/office/drawing/2014/main" id="{792A7466-B8F5-72D6-DF77-D27C04DD4059}"/>
                  </a:ext>
                </a:extLst>
              </p:cNvPr>
              <p:cNvSpPr/>
              <p:nvPr/>
            </p:nvSpPr>
            <p:spPr>
              <a:xfrm>
                <a:off x="2215588" y="2898965"/>
                <a:ext cx="31429" cy="17647"/>
              </a:xfrm>
              <a:custGeom>
                <a:avLst/>
                <a:gdLst>
                  <a:gd name="connsiteX0" fmla="*/ 31429 w 31429"/>
                  <a:gd name="connsiteY0" fmla="*/ 0 h 17647"/>
                  <a:gd name="connsiteX1" fmla="*/ 0 w 31429"/>
                  <a:gd name="connsiteY1" fmla="*/ 0 h 17647"/>
                </a:gdLst>
                <a:ahLst/>
                <a:cxnLst>
                  <a:cxn ang="0">
                    <a:pos x="connsiteX0" y="connsiteY0"/>
                  </a:cxn>
                  <a:cxn ang="0">
                    <a:pos x="connsiteX1" y="connsiteY1"/>
                  </a:cxn>
                </a:cxnLst>
                <a:rect l="l" t="t" r="r" b="b"/>
                <a:pathLst>
                  <a:path w="31429" h="17647">
                    <a:moveTo>
                      <a:pt x="31429" y="0"/>
                    </a:moveTo>
                    <a:lnTo>
                      <a:pt x="0" y="0"/>
                    </a:lnTo>
                  </a:path>
                </a:pathLst>
              </a:custGeom>
              <a:ln w="962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823" name="Freeform 822">
                <a:extLst>
                  <a:ext uri="{FF2B5EF4-FFF2-40B4-BE49-F238E27FC236}">
                    <a16:creationId xmlns:a16="http://schemas.microsoft.com/office/drawing/2014/main" id="{BA36E5DF-921D-9D2E-9D9F-18DA65A23F4E}"/>
                  </a:ext>
                </a:extLst>
              </p:cNvPr>
              <p:cNvSpPr/>
              <p:nvPr/>
            </p:nvSpPr>
            <p:spPr>
              <a:xfrm>
                <a:off x="2215588" y="2210184"/>
                <a:ext cx="31429" cy="17647"/>
              </a:xfrm>
              <a:custGeom>
                <a:avLst/>
                <a:gdLst>
                  <a:gd name="connsiteX0" fmla="*/ 31429 w 31429"/>
                  <a:gd name="connsiteY0" fmla="*/ 0 h 17647"/>
                  <a:gd name="connsiteX1" fmla="*/ 0 w 31429"/>
                  <a:gd name="connsiteY1" fmla="*/ 0 h 17647"/>
                </a:gdLst>
                <a:ahLst/>
                <a:cxnLst>
                  <a:cxn ang="0">
                    <a:pos x="connsiteX0" y="connsiteY0"/>
                  </a:cxn>
                  <a:cxn ang="0">
                    <a:pos x="connsiteX1" y="connsiteY1"/>
                  </a:cxn>
                </a:cxnLst>
                <a:rect l="l" t="t" r="r" b="b"/>
                <a:pathLst>
                  <a:path w="31429" h="17647">
                    <a:moveTo>
                      <a:pt x="31429" y="0"/>
                    </a:moveTo>
                    <a:lnTo>
                      <a:pt x="0" y="0"/>
                    </a:lnTo>
                  </a:path>
                </a:pathLst>
              </a:custGeom>
              <a:ln w="962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824" name="Freeform 823">
                <a:extLst>
                  <a:ext uri="{FF2B5EF4-FFF2-40B4-BE49-F238E27FC236}">
                    <a16:creationId xmlns:a16="http://schemas.microsoft.com/office/drawing/2014/main" id="{9597893C-ED18-E0C5-20DC-67D6B2D014D9}"/>
                  </a:ext>
                </a:extLst>
              </p:cNvPr>
              <p:cNvSpPr/>
              <p:nvPr/>
            </p:nvSpPr>
            <p:spPr>
              <a:xfrm>
                <a:off x="2215588" y="1521420"/>
                <a:ext cx="31429" cy="17647"/>
              </a:xfrm>
              <a:custGeom>
                <a:avLst/>
                <a:gdLst>
                  <a:gd name="connsiteX0" fmla="*/ 31429 w 31429"/>
                  <a:gd name="connsiteY0" fmla="*/ 0 h 17647"/>
                  <a:gd name="connsiteX1" fmla="*/ 0 w 31429"/>
                  <a:gd name="connsiteY1" fmla="*/ 0 h 17647"/>
                </a:gdLst>
                <a:ahLst/>
                <a:cxnLst>
                  <a:cxn ang="0">
                    <a:pos x="connsiteX0" y="connsiteY0"/>
                  </a:cxn>
                  <a:cxn ang="0">
                    <a:pos x="connsiteX1" y="connsiteY1"/>
                  </a:cxn>
                </a:cxnLst>
                <a:rect l="l" t="t" r="r" b="b"/>
                <a:pathLst>
                  <a:path w="31429" h="17647">
                    <a:moveTo>
                      <a:pt x="31429" y="0"/>
                    </a:moveTo>
                    <a:lnTo>
                      <a:pt x="0" y="0"/>
                    </a:lnTo>
                  </a:path>
                </a:pathLst>
              </a:custGeom>
              <a:ln w="962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825" name="Freeform 824">
                <a:extLst>
                  <a:ext uri="{FF2B5EF4-FFF2-40B4-BE49-F238E27FC236}">
                    <a16:creationId xmlns:a16="http://schemas.microsoft.com/office/drawing/2014/main" id="{CC28D967-CDBF-1018-A1BC-E381A8F582C4}"/>
                  </a:ext>
                </a:extLst>
              </p:cNvPr>
              <p:cNvSpPr/>
              <p:nvPr/>
            </p:nvSpPr>
            <p:spPr>
              <a:xfrm>
                <a:off x="2184177" y="4620997"/>
                <a:ext cx="62841" cy="17647"/>
              </a:xfrm>
              <a:custGeom>
                <a:avLst/>
                <a:gdLst>
                  <a:gd name="connsiteX0" fmla="*/ 62841 w 62841"/>
                  <a:gd name="connsiteY0" fmla="*/ 0 h 17647"/>
                  <a:gd name="connsiteX1" fmla="*/ 0 w 62841"/>
                  <a:gd name="connsiteY1" fmla="*/ 0 h 17647"/>
                </a:gdLst>
                <a:ahLst/>
                <a:cxnLst>
                  <a:cxn ang="0">
                    <a:pos x="connsiteX0" y="connsiteY0"/>
                  </a:cxn>
                  <a:cxn ang="0">
                    <a:pos x="connsiteX1" y="connsiteY1"/>
                  </a:cxn>
                </a:cxnLst>
                <a:rect l="l" t="t" r="r" b="b"/>
                <a:pathLst>
                  <a:path w="62841" h="17647">
                    <a:moveTo>
                      <a:pt x="62841" y="0"/>
                    </a:moveTo>
                    <a:lnTo>
                      <a:pt x="0" y="0"/>
                    </a:lnTo>
                  </a:path>
                </a:pathLst>
              </a:custGeom>
              <a:ln w="962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826" name="Freeform 825">
                <a:extLst>
                  <a:ext uri="{FF2B5EF4-FFF2-40B4-BE49-F238E27FC236}">
                    <a16:creationId xmlns:a16="http://schemas.microsoft.com/office/drawing/2014/main" id="{CDC58387-3802-DF69-5399-6A3F2E392419}"/>
                  </a:ext>
                </a:extLst>
              </p:cNvPr>
              <p:cNvSpPr/>
              <p:nvPr/>
            </p:nvSpPr>
            <p:spPr>
              <a:xfrm>
                <a:off x="2184177" y="3932234"/>
                <a:ext cx="62841" cy="17647"/>
              </a:xfrm>
              <a:custGeom>
                <a:avLst/>
                <a:gdLst>
                  <a:gd name="connsiteX0" fmla="*/ 62841 w 62841"/>
                  <a:gd name="connsiteY0" fmla="*/ 0 h 17647"/>
                  <a:gd name="connsiteX1" fmla="*/ 0 w 62841"/>
                  <a:gd name="connsiteY1" fmla="*/ 0 h 17647"/>
                </a:gdLst>
                <a:ahLst/>
                <a:cxnLst>
                  <a:cxn ang="0">
                    <a:pos x="connsiteX0" y="connsiteY0"/>
                  </a:cxn>
                  <a:cxn ang="0">
                    <a:pos x="connsiteX1" y="connsiteY1"/>
                  </a:cxn>
                </a:cxnLst>
                <a:rect l="l" t="t" r="r" b="b"/>
                <a:pathLst>
                  <a:path w="62841" h="17647">
                    <a:moveTo>
                      <a:pt x="62841" y="0"/>
                    </a:moveTo>
                    <a:lnTo>
                      <a:pt x="0" y="0"/>
                    </a:lnTo>
                  </a:path>
                </a:pathLst>
              </a:custGeom>
              <a:ln w="962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827" name="Freeform 826">
                <a:extLst>
                  <a:ext uri="{FF2B5EF4-FFF2-40B4-BE49-F238E27FC236}">
                    <a16:creationId xmlns:a16="http://schemas.microsoft.com/office/drawing/2014/main" id="{1B55E6F2-0112-829F-8CE8-6E32F4698495}"/>
                  </a:ext>
                </a:extLst>
              </p:cNvPr>
              <p:cNvSpPr/>
              <p:nvPr/>
            </p:nvSpPr>
            <p:spPr>
              <a:xfrm>
                <a:off x="2184177" y="3243347"/>
                <a:ext cx="62841" cy="17647"/>
              </a:xfrm>
              <a:custGeom>
                <a:avLst/>
                <a:gdLst>
                  <a:gd name="connsiteX0" fmla="*/ 62841 w 62841"/>
                  <a:gd name="connsiteY0" fmla="*/ 0 h 17647"/>
                  <a:gd name="connsiteX1" fmla="*/ 0 w 62841"/>
                  <a:gd name="connsiteY1" fmla="*/ 0 h 17647"/>
                </a:gdLst>
                <a:ahLst/>
                <a:cxnLst>
                  <a:cxn ang="0">
                    <a:pos x="connsiteX0" y="connsiteY0"/>
                  </a:cxn>
                  <a:cxn ang="0">
                    <a:pos x="connsiteX1" y="connsiteY1"/>
                  </a:cxn>
                </a:cxnLst>
                <a:rect l="l" t="t" r="r" b="b"/>
                <a:pathLst>
                  <a:path w="62841" h="17647">
                    <a:moveTo>
                      <a:pt x="62841" y="0"/>
                    </a:moveTo>
                    <a:lnTo>
                      <a:pt x="0" y="0"/>
                    </a:lnTo>
                  </a:path>
                </a:pathLst>
              </a:custGeom>
              <a:ln w="962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828" name="Freeform 827">
                <a:extLst>
                  <a:ext uri="{FF2B5EF4-FFF2-40B4-BE49-F238E27FC236}">
                    <a16:creationId xmlns:a16="http://schemas.microsoft.com/office/drawing/2014/main" id="{52779AD9-CEB8-D364-EC90-2867705DC7F4}"/>
                  </a:ext>
                </a:extLst>
              </p:cNvPr>
              <p:cNvSpPr/>
              <p:nvPr/>
            </p:nvSpPr>
            <p:spPr>
              <a:xfrm>
                <a:off x="2184177" y="2554583"/>
                <a:ext cx="62841" cy="17647"/>
              </a:xfrm>
              <a:custGeom>
                <a:avLst/>
                <a:gdLst>
                  <a:gd name="connsiteX0" fmla="*/ 62841 w 62841"/>
                  <a:gd name="connsiteY0" fmla="*/ 0 h 17647"/>
                  <a:gd name="connsiteX1" fmla="*/ 0 w 62841"/>
                  <a:gd name="connsiteY1" fmla="*/ 0 h 17647"/>
                </a:gdLst>
                <a:ahLst/>
                <a:cxnLst>
                  <a:cxn ang="0">
                    <a:pos x="connsiteX0" y="connsiteY0"/>
                  </a:cxn>
                  <a:cxn ang="0">
                    <a:pos x="connsiteX1" y="connsiteY1"/>
                  </a:cxn>
                </a:cxnLst>
                <a:rect l="l" t="t" r="r" b="b"/>
                <a:pathLst>
                  <a:path w="62841" h="17647">
                    <a:moveTo>
                      <a:pt x="62841" y="0"/>
                    </a:moveTo>
                    <a:lnTo>
                      <a:pt x="0" y="0"/>
                    </a:lnTo>
                  </a:path>
                </a:pathLst>
              </a:custGeom>
              <a:ln w="962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829" name="Freeform 828">
                <a:extLst>
                  <a:ext uri="{FF2B5EF4-FFF2-40B4-BE49-F238E27FC236}">
                    <a16:creationId xmlns:a16="http://schemas.microsoft.com/office/drawing/2014/main" id="{E09495ED-903F-21B1-A2CF-60D92D757653}"/>
                  </a:ext>
                </a:extLst>
              </p:cNvPr>
              <p:cNvSpPr/>
              <p:nvPr/>
            </p:nvSpPr>
            <p:spPr>
              <a:xfrm>
                <a:off x="2184177" y="1865802"/>
                <a:ext cx="62841" cy="17647"/>
              </a:xfrm>
              <a:custGeom>
                <a:avLst/>
                <a:gdLst>
                  <a:gd name="connsiteX0" fmla="*/ 62841 w 62841"/>
                  <a:gd name="connsiteY0" fmla="*/ 0 h 17647"/>
                  <a:gd name="connsiteX1" fmla="*/ 0 w 62841"/>
                  <a:gd name="connsiteY1" fmla="*/ 0 h 17647"/>
                </a:gdLst>
                <a:ahLst/>
                <a:cxnLst>
                  <a:cxn ang="0">
                    <a:pos x="connsiteX0" y="connsiteY0"/>
                  </a:cxn>
                  <a:cxn ang="0">
                    <a:pos x="connsiteX1" y="connsiteY1"/>
                  </a:cxn>
                </a:cxnLst>
                <a:rect l="l" t="t" r="r" b="b"/>
                <a:pathLst>
                  <a:path w="62841" h="17647">
                    <a:moveTo>
                      <a:pt x="62841" y="0"/>
                    </a:moveTo>
                    <a:lnTo>
                      <a:pt x="0" y="0"/>
                    </a:lnTo>
                  </a:path>
                </a:pathLst>
              </a:custGeom>
              <a:ln w="962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830" name="Freeform 829">
                <a:extLst>
                  <a:ext uri="{FF2B5EF4-FFF2-40B4-BE49-F238E27FC236}">
                    <a16:creationId xmlns:a16="http://schemas.microsoft.com/office/drawing/2014/main" id="{9ECCA68C-3333-2044-1FAB-DC28F7966022}"/>
                  </a:ext>
                </a:extLst>
              </p:cNvPr>
              <p:cNvSpPr/>
              <p:nvPr/>
            </p:nvSpPr>
            <p:spPr>
              <a:xfrm>
                <a:off x="2184177" y="1177038"/>
                <a:ext cx="62841" cy="17647"/>
              </a:xfrm>
              <a:custGeom>
                <a:avLst/>
                <a:gdLst>
                  <a:gd name="connsiteX0" fmla="*/ 62841 w 62841"/>
                  <a:gd name="connsiteY0" fmla="*/ 0 h 17647"/>
                  <a:gd name="connsiteX1" fmla="*/ 0 w 62841"/>
                  <a:gd name="connsiteY1" fmla="*/ 0 h 17647"/>
                </a:gdLst>
                <a:ahLst/>
                <a:cxnLst>
                  <a:cxn ang="0">
                    <a:pos x="connsiteX0" y="connsiteY0"/>
                  </a:cxn>
                  <a:cxn ang="0">
                    <a:pos x="connsiteX1" y="connsiteY1"/>
                  </a:cxn>
                </a:cxnLst>
                <a:rect l="l" t="t" r="r" b="b"/>
                <a:pathLst>
                  <a:path w="62841" h="17647">
                    <a:moveTo>
                      <a:pt x="62841" y="0"/>
                    </a:moveTo>
                    <a:lnTo>
                      <a:pt x="0" y="0"/>
                    </a:lnTo>
                  </a:path>
                </a:pathLst>
              </a:custGeom>
              <a:ln w="962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grpSp>
        <p:grpSp>
          <p:nvGrpSpPr>
            <p:cNvPr id="831" name="Graphic 4">
              <a:extLst>
                <a:ext uri="{FF2B5EF4-FFF2-40B4-BE49-F238E27FC236}">
                  <a16:creationId xmlns:a16="http://schemas.microsoft.com/office/drawing/2014/main" id="{D63FFB6C-618B-478E-0A7A-9FE4D3CBE79A}"/>
                </a:ext>
              </a:extLst>
            </p:cNvPr>
            <p:cNvGrpSpPr/>
            <p:nvPr/>
          </p:nvGrpSpPr>
          <p:grpSpPr>
            <a:xfrm>
              <a:off x="1525953" y="1015409"/>
              <a:ext cx="8966375" cy="4464824"/>
              <a:chOff x="1523318" y="1047597"/>
              <a:chExt cx="9277969" cy="4756625"/>
            </a:xfrm>
            <a:solidFill>
              <a:srgbClr val="000000"/>
            </a:solidFill>
          </p:grpSpPr>
          <p:sp>
            <p:nvSpPr>
              <p:cNvPr id="832" name="TextBox 831">
                <a:extLst>
                  <a:ext uri="{FF2B5EF4-FFF2-40B4-BE49-F238E27FC236}">
                    <a16:creationId xmlns:a16="http://schemas.microsoft.com/office/drawing/2014/main" id="{6180D72D-61AC-C772-98F6-E306F0A6FE29}"/>
                  </a:ext>
                </a:extLst>
              </p:cNvPr>
              <p:cNvSpPr txBox="1"/>
              <p:nvPr/>
            </p:nvSpPr>
            <p:spPr>
              <a:xfrm rot="16200000">
                <a:off x="309008" y="2681511"/>
                <a:ext cx="2797256" cy="31688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90" b="0" i="0" u="none" strike="noStrike" kern="1200" cap="none" spc="0" normalizeH="0" baseline="0" noProof="0" dirty="0">
                    <a:ln/>
                    <a:solidFill>
                      <a:srgbClr val="000000"/>
                    </a:solidFill>
                    <a:effectLst/>
                    <a:uLnTx/>
                    <a:uFillTx/>
                    <a:latin typeface="HelveticaNeueLTStd-Bd"/>
                    <a:ea typeface="+mn-ea"/>
                    <a:cs typeface="+mn-cs"/>
                    <a:sym typeface="HelveticaNeueLTStd-Bd"/>
                    <a:rtl val="0"/>
                  </a:rPr>
                  <a:t>Overall Survival Probability, %</a:t>
                </a:r>
              </a:p>
            </p:txBody>
          </p:sp>
          <p:sp>
            <p:nvSpPr>
              <p:cNvPr id="833" name="TextBox 832">
                <a:extLst>
                  <a:ext uri="{FF2B5EF4-FFF2-40B4-BE49-F238E27FC236}">
                    <a16:creationId xmlns:a16="http://schemas.microsoft.com/office/drawing/2014/main" id="{47C12B85-BBD0-C40A-485A-7F3C6BDCF22C}"/>
                  </a:ext>
                </a:extLst>
              </p:cNvPr>
              <p:cNvSpPr txBox="1"/>
              <p:nvPr/>
            </p:nvSpPr>
            <p:spPr>
              <a:xfrm>
                <a:off x="5823212" y="5091191"/>
                <a:ext cx="1305538" cy="32625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90" b="0" i="0" u="none" strike="noStrike" kern="1200" cap="none" spc="0" normalizeH="0" baseline="0" noProof="0" dirty="0">
                    <a:ln/>
                    <a:solidFill>
                      <a:srgbClr val="000000"/>
                    </a:solidFill>
                    <a:effectLst/>
                    <a:uLnTx/>
                    <a:uFillTx/>
                    <a:latin typeface="HelveticaNeueLTStd-Bd"/>
                    <a:ea typeface="+mn-ea"/>
                    <a:cs typeface="+mn-cs"/>
                    <a:sym typeface="HelveticaNeueLTStd-Bd"/>
                    <a:rtl val="0"/>
                  </a:rPr>
                  <a:t>Time, months</a:t>
                </a:r>
              </a:p>
            </p:txBody>
          </p:sp>
          <p:sp>
            <p:nvSpPr>
              <p:cNvPr id="834" name="TextBox 833">
                <a:extLst>
                  <a:ext uri="{FF2B5EF4-FFF2-40B4-BE49-F238E27FC236}">
                    <a16:creationId xmlns:a16="http://schemas.microsoft.com/office/drawing/2014/main" id="{D9D95FCD-D910-2DFE-7E24-4E1E6C2C167E}"/>
                  </a:ext>
                </a:extLst>
              </p:cNvPr>
              <p:cNvSpPr txBox="1"/>
              <p:nvPr/>
            </p:nvSpPr>
            <p:spPr>
              <a:xfrm>
                <a:off x="1523318" y="5163382"/>
                <a:ext cx="1411893" cy="28068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12" b="0" i="0" u="none" strike="noStrike" kern="1200" cap="none" spc="0" normalizeH="0" baseline="0" noProof="0" dirty="0">
                    <a:ln/>
                    <a:solidFill>
                      <a:srgbClr val="000000"/>
                    </a:solidFill>
                    <a:effectLst/>
                    <a:uLnTx/>
                    <a:uFillTx/>
                    <a:latin typeface="HelveticaNeueLTStd-Bd"/>
                    <a:ea typeface="+mn-ea"/>
                    <a:cs typeface="+mn-cs"/>
                    <a:sym typeface="HelveticaNeueLTStd-Bd"/>
                    <a:rtl val="0"/>
                  </a:rPr>
                  <a:t>Patients still at risk</a:t>
                </a:r>
              </a:p>
            </p:txBody>
          </p:sp>
          <p:grpSp>
            <p:nvGrpSpPr>
              <p:cNvPr id="835" name="Graphic 4">
                <a:extLst>
                  <a:ext uri="{FF2B5EF4-FFF2-40B4-BE49-F238E27FC236}">
                    <a16:creationId xmlns:a16="http://schemas.microsoft.com/office/drawing/2014/main" id="{F0C22F33-4A70-D9BC-BF9E-12CBD3E9D438}"/>
                  </a:ext>
                </a:extLst>
              </p:cNvPr>
              <p:cNvGrpSpPr/>
              <p:nvPr/>
            </p:nvGrpSpPr>
            <p:grpSpPr>
              <a:xfrm>
                <a:off x="1645889" y="5494897"/>
                <a:ext cx="9024142" cy="309325"/>
                <a:chOff x="1645889" y="5494897"/>
                <a:chExt cx="9024142" cy="309325"/>
              </a:xfrm>
              <a:solidFill>
                <a:srgbClr val="000000"/>
              </a:solidFill>
            </p:grpSpPr>
            <p:sp>
              <p:nvSpPr>
                <p:cNvPr id="889" name="TextBox 888">
                  <a:extLst>
                    <a:ext uri="{FF2B5EF4-FFF2-40B4-BE49-F238E27FC236}">
                      <a16:creationId xmlns:a16="http://schemas.microsoft.com/office/drawing/2014/main" id="{75ECF095-F19E-E877-EF80-A31792B43140}"/>
                    </a:ext>
                  </a:extLst>
                </p:cNvPr>
                <p:cNvSpPr txBox="1"/>
                <p:nvPr/>
              </p:nvSpPr>
              <p:spPr>
                <a:xfrm rot="5636">
                  <a:off x="1654536" y="5634200"/>
                  <a:ext cx="676932" cy="21496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64"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TPC (202)</a:t>
                  </a:r>
                </a:p>
              </p:txBody>
            </p:sp>
            <p:sp>
              <p:nvSpPr>
                <p:cNvPr id="890" name="TextBox 889">
                  <a:extLst>
                    <a:ext uri="{FF2B5EF4-FFF2-40B4-BE49-F238E27FC236}">
                      <a16:creationId xmlns:a16="http://schemas.microsoft.com/office/drawing/2014/main" id="{80D54026-409D-A0D8-EC87-4504CDDEABEC}"/>
                    </a:ext>
                  </a:extLst>
                </p:cNvPr>
                <p:cNvSpPr txBox="1"/>
                <p:nvPr/>
              </p:nvSpPr>
              <p:spPr>
                <a:xfrm rot="5636">
                  <a:off x="2223203" y="5652486"/>
                  <a:ext cx="347564"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202</a:t>
                  </a:r>
                </a:p>
              </p:txBody>
            </p:sp>
            <p:sp>
              <p:nvSpPr>
                <p:cNvPr id="891" name="TextBox 890">
                  <a:extLst>
                    <a:ext uri="{FF2B5EF4-FFF2-40B4-BE49-F238E27FC236}">
                      <a16:creationId xmlns:a16="http://schemas.microsoft.com/office/drawing/2014/main" id="{BEDA963B-E944-F0E4-92A9-60C1030F852C}"/>
                    </a:ext>
                  </a:extLst>
                </p:cNvPr>
                <p:cNvSpPr txBox="1"/>
                <p:nvPr/>
              </p:nvSpPr>
              <p:spPr>
                <a:xfrm rot="5636">
                  <a:off x="2402465" y="5652486"/>
                  <a:ext cx="347564"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192</a:t>
                  </a:r>
                </a:p>
              </p:txBody>
            </p:sp>
            <p:sp>
              <p:nvSpPr>
                <p:cNvPr id="892" name="TextBox 891">
                  <a:extLst>
                    <a:ext uri="{FF2B5EF4-FFF2-40B4-BE49-F238E27FC236}">
                      <a16:creationId xmlns:a16="http://schemas.microsoft.com/office/drawing/2014/main" id="{4B943440-B326-243A-DCF2-B06E2F6179B8}"/>
                    </a:ext>
                  </a:extLst>
                </p:cNvPr>
                <p:cNvSpPr txBox="1"/>
                <p:nvPr/>
              </p:nvSpPr>
              <p:spPr>
                <a:xfrm rot="5636">
                  <a:off x="2581727" y="5652486"/>
                  <a:ext cx="347564"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187</a:t>
                  </a:r>
                </a:p>
              </p:txBody>
            </p:sp>
            <p:sp>
              <p:nvSpPr>
                <p:cNvPr id="893" name="TextBox 892">
                  <a:extLst>
                    <a:ext uri="{FF2B5EF4-FFF2-40B4-BE49-F238E27FC236}">
                      <a16:creationId xmlns:a16="http://schemas.microsoft.com/office/drawing/2014/main" id="{1C9D69C4-94A4-8295-EEA0-01FEE522C9E3}"/>
                    </a:ext>
                  </a:extLst>
                </p:cNvPr>
                <p:cNvSpPr txBox="1"/>
                <p:nvPr/>
              </p:nvSpPr>
              <p:spPr>
                <a:xfrm rot="5636">
                  <a:off x="2760971" y="5652486"/>
                  <a:ext cx="347564"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182</a:t>
                  </a:r>
                </a:p>
              </p:txBody>
            </p:sp>
            <p:sp>
              <p:nvSpPr>
                <p:cNvPr id="894" name="TextBox 893">
                  <a:extLst>
                    <a:ext uri="{FF2B5EF4-FFF2-40B4-BE49-F238E27FC236}">
                      <a16:creationId xmlns:a16="http://schemas.microsoft.com/office/drawing/2014/main" id="{7000D2DE-EFE5-42D8-80F8-C7049F6BD3A5}"/>
                    </a:ext>
                  </a:extLst>
                </p:cNvPr>
                <p:cNvSpPr txBox="1"/>
                <p:nvPr/>
              </p:nvSpPr>
              <p:spPr>
                <a:xfrm rot="5636">
                  <a:off x="2940233" y="5652486"/>
                  <a:ext cx="347564"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178</a:t>
                  </a:r>
                </a:p>
              </p:txBody>
            </p:sp>
            <p:sp>
              <p:nvSpPr>
                <p:cNvPr id="895" name="TextBox 894">
                  <a:extLst>
                    <a:ext uri="{FF2B5EF4-FFF2-40B4-BE49-F238E27FC236}">
                      <a16:creationId xmlns:a16="http://schemas.microsoft.com/office/drawing/2014/main" id="{229F99F2-1F5C-E1B2-7AE8-12A4D2BCA94B}"/>
                    </a:ext>
                  </a:extLst>
                </p:cNvPr>
                <p:cNvSpPr txBox="1"/>
                <p:nvPr/>
              </p:nvSpPr>
              <p:spPr>
                <a:xfrm rot="5636">
                  <a:off x="3119495" y="5652486"/>
                  <a:ext cx="347564"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173</a:t>
                  </a:r>
                </a:p>
              </p:txBody>
            </p:sp>
            <p:sp>
              <p:nvSpPr>
                <p:cNvPr id="896" name="TextBox 895">
                  <a:extLst>
                    <a:ext uri="{FF2B5EF4-FFF2-40B4-BE49-F238E27FC236}">
                      <a16:creationId xmlns:a16="http://schemas.microsoft.com/office/drawing/2014/main" id="{861E4E80-E565-D88F-5C62-232120E2A7FD}"/>
                    </a:ext>
                  </a:extLst>
                </p:cNvPr>
                <p:cNvSpPr txBox="1"/>
                <p:nvPr/>
              </p:nvSpPr>
              <p:spPr>
                <a:xfrm rot="5636">
                  <a:off x="3298757" y="5652486"/>
                  <a:ext cx="347564"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167</a:t>
                  </a:r>
                </a:p>
              </p:txBody>
            </p:sp>
            <p:sp>
              <p:nvSpPr>
                <p:cNvPr id="897" name="TextBox 896">
                  <a:extLst>
                    <a:ext uri="{FF2B5EF4-FFF2-40B4-BE49-F238E27FC236}">
                      <a16:creationId xmlns:a16="http://schemas.microsoft.com/office/drawing/2014/main" id="{2B37A229-15E5-9D77-BE87-9C0DFF2257D0}"/>
                    </a:ext>
                  </a:extLst>
                </p:cNvPr>
                <p:cNvSpPr txBox="1"/>
                <p:nvPr/>
              </p:nvSpPr>
              <p:spPr>
                <a:xfrm rot="5636">
                  <a:off x="3478003" y="5652486"/>
                  <a:ext cx="347564"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161</a:t>
                  </a:r>
                </a:p>
              </p:txBody>
            </p:sp>
            <p:sp>
              <p:nvSpPr>
                <p:cNvPr id="898" name="TextBox 897">
                  <a:extLst>
                    <a:ext uri="{FF2B5EF4-FFF2-40B4-BE49-F238E27FC236}">
                      <a16:creationId xmlns:a16="http://schemas.microsoft.com/office/drawing/2014/main" id="{C5782BBC-D616-DED9-5205-9B53416F91F1}"/>
                    </a:ext>
                  </a:extLst>
                </p:cNvPr>
                <p:cNvSpPr txBox="1"/>
                <p:nvPr/>
              </p:nvSpPr>
              <p:spPr>
                <a:xfrm rot="5636">
                  <a:off x="3657266" y="5652486"/>
                  <a:ext cx="347564"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157</a:t>
                  </a:r>
                </a:p>
              </p:txBody>
            </p:sp>
            <p:sp>
              <p:nvSpPr>
                <p:cNvPr id="899" name="TextBox 898">
                  <a:extLst>
                    <a:ext uri="{FF2B5EF4-FFF2-40B4-BE49-F238E27FC236}">
                      <a16:creationId xmlns:a16="http://schemas.microsoft.com/office/drawing/2014/main" id="{DFDF1B80-4847-1072-2EE0-7823B82D9F77}"/>
                    </a:ext>
                  </a:extLst>
                </p:cNvPr>
                <p:cNvSpPr txBox="1"/>
                <p:nvPr/>
              </p:nvSpPr>
              <p:spPr>
                <a:xfrm rot="5636">
                  <a:off x="3836528" y="5652486"/>
                  <a:ext cx="347564"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151</a:t>
                  </a:r>
                </a:p>
              </p:txBody>
            </p:sp>
            <p:sp>
              <p:nvSpPr>
                <p:cNvPr id="900" name="TextBox 899">
                  <a:extLst>
                    <a:ext uri="{FF2B5EF4-FFF2-40B4-BE49-F238E27FC236}">
                      <a16:creationId xmlns:a16="http://schemas.microsoft.com/office/drawing/2014/main" id="{11143D71-0713-C586-8BE9-EA4B8C53B75B}"/>
                    </a:ext>
                  </a:extLst>
                </p:cNvPr>
                <p:cNvSpPr txBox="1"/>
                <p:nvPr/>
              </p:nvSpPr>
              <p:spPr>
                <a:xfrm rot="5636">
                  <a:off x="4015790" y="5652486"/>
                  <a:ext cx="347564"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142</a:t>
                  </a:r>
                </a:p>
              </p:txBody>
            </p:sp>
            <p:sp>
              <p:nvSpPr>
                <p:cNvPr id="901" name="TextBox 900">
                  <a:extLst>
                    <a:ext uri="{FF2B5EF4-FFF2-40B4-BE49-F238E27FC236}">
                      <a16:creationId xmlns:a16="http://schemas.microsoft.com/office/drawing/2014/main" id="{4AEC9522-1B6C-5CC7-54A7-0C9B03E020CA}"/>
                    </a:ext>
                  </a:extLst>
                </p:cNvPr>
                <p:cNvSpPr txBox="1"/>
                <p:nvPr/>
              </p:nvSpPr>
              <p:spPr>
                <a:xfrm rot="5636">
                  <a:off x="4195052" y="5652486"/>
                  <a:ext cx="347564"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136</a:t>
                  </a:r>
                </a:p>
              </p:txBody>
            </p:sp>
            <p:sp>
              <p:nvSpPr>
                <p:cNvPr id="902" name="TextBox 901">
                  <a:extLst>
                    <a:ext uri="{FF2B5EF4-FFF2-40B4-BE49-F238E27FC236}">
                      <a16:creationId xmlns:a16="http://schemas.microsoft.com/office/drawing/2014/main" id="{F1A39DB6-061D-344E-4A49-B5B4D3B264DA}"/>
                    </a:ext>
                  </a:extLst>
                </p:cNvPr>
                <p:cNvSpPr txBox="1"/>
                <p:nvPr/>
              </p:nvSpPr>
              <p:spPr>
                <a:xfrm rot="5636">
                  <a:off x="4374314" y="5652486"/>
                  <a:ext cx="347564"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130</a:t>
                  </a:r>
                </a:p>
              </p:txBody>
            </p:sp>
            <p:sp>
              <p:nvSpPr>
                <p:cNvPr id="903" name="TextBox 902">
                  <a:extLst>
                    <a:ext uri="{FF2B5EF4-FFF2-40B4-BE49-F238E27FC236}">
                      <a16:creationId xmlns:a16="http://schemas.microsoft.com/office/drawing/2014/main" id="{FD55893A-B1F1-60DC-DD96-D0DACDEAE10B}"/>
                    </a:ext>
                  </a:extLst>
                </p:cNvPr>
                <p:cNvSpPr txBox="1"/>
                <p:nvPr/>
              </p:nvSpPr>
              <p:spPr>
                <a:xfrm rot="5636">
                  <a:off x="4553576" y="5652486"/>
                  <a:ext cx="347564"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124</a:t>
                  </a:r>
                </a:p>
              </p:txBody>
            </p:sp>
            <p:sp>
              <p:nvSpPr>
                <p:cNvPr id="904" name="TextBox 903">
                  <a:extLst>
                    <a:ext uri="{FF2B5EF4-FFF2-40B4-BE49-F238E27FC236}">
                      <a16:creationId xmlns:a16="http://schemas.microsoft.com/office/drawing/2014/main" id="{3EED5332-DFE7-C0EB-4A40-9F1E5D593B5D}"/>
                    </a:ext>
                  </a:extLst>
                </p:cNvPr>
                <p:cNvSpPr txBox="1"/>
                <p:nvPr/>
              </p:nvSpPr>
              <p:spPr>
                <a:xfrm rot="5636">
                  <a:off x="4732802" y="5652486"/>
                  <a:ext cx="347564"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118</a:t>
                  </a:r>
                </a:p>
              </p:txBody>
            </p:sp>
            <p:sp>
              <p:nvSpPr>
                <p:cNvPr id="905" name="TextBox 904">
                  <a:extLst>
                    <a:ext uri="{FF2B5EF4-FFF2-40B4-BE49-F238E27FC236}">
                      <a16:creationId xmlns:a16="http://schemas.microsoft.com/office/drawing/2014/main" id="{E784DB76-6084-84F5-60B4-A141C3A695DA}"/>
                    </a:ext>
                  </a:extLst>
                </p:cNvPr>
                <p:cNvSpPr txBox="1"/>
                <p:nvPr/>
              </p:nvSpPr>
              <p:spPr>
                <a:xfrm rot="5636">
                  <a:off x="4912064" y="5652486"/>
                  <a:ext cx="347564"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114</a:t>
                  </a:r>
                </a:p>
              </p:txBody>
            </p:sp>
            <p:sp>
              <p:nvSpPr>
                <p:cNvPr id="906" name="TextBox 905">
                  <a:extLst>
                    <a:ext uri="{FF2B5EF4-FFF2-40B4-BE49-F238E27FC236}">
                      <a16:creationId xmlns:a16="http://schemas.microsoft.com/office/drawing/2014/main" id="{DAD32FBA-1076-0C18-162D-3D764E3EC06D}"/>
                    </a:ext>
                  </a:extLst>
                </p:cNvPr>
                <p:cNvSpPr txBox="1"/>
                <p:nvPr/>
              </p:nvSpPr>
              <p:spPr>
                <a:xfrm rot="5636">
                  <a:off x="5091327" y="5652486"/>
                  <a:ext cx="347564"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111</a:t>
                  </a:r>
                </a:p>
              </p:txBody>
            </p:sp>
            <p:sp>
              <p:nvSpPr>
                <p:cNvPr id="907" name="TextBox 906">
                  <a:extLst>
                    <a:ext uri="{FF2B5EF4-FFF2-40B4-BE49-F238E27FC236}">
                      <a16:creationId xmlns:a16="http://schemas.microsoft.com/office/drawing/2014/main" id="{7230C0F1-9810-5530-2C1E-7941FC4FCC38}"/>
                    </a:ext>
                  </a:extLst>
                </p:cNvPr>
                <p:cNvSpPr txBox="1"/>
                <p:nvPr/>
              </p:nvSpPr>
              <p:spPr>
                <a:xfrm rot="5636">
                  <a:off x="5270589" y="5652486"/>
                  <a:ext cx="347564"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110</a:t>
                  </a:r>
                </a:p>
              </p:txBody>
            </p:sp>
            <p:sp>
              <p:nvSpPr>
                <p:cNvPr id="908" name="TextBox 907">
                  <a:extLst>
                    <a:ext uri="{FF2B5EF4-FFF2-40B4-BE49-F238E27FC236}">
                      <a16:creationId xmlns:a16="http://schemas.microsoft.com/office/drawing/2014/main" id="{8B4452E6-1198-942F-3D5F-C2D2661A0107}"/>
                    </a:ext>
                  </a:extLst>
                </p:cNvPr>
                <p:cNvSpPr txBox="1"/>
                <p:nvPr/>
              </p:nvSpPr>
              <p:spPr>
                <a:xfrm rot="5636">
                  <a:off x="5449851" y="5652486"/>
                  <a:ext cx="347564"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106</a:t>
                  </a:r>
                </a:p>
              </p:txBody>
            </p:sp>
            <p:sp>
              <p:nvSpPr>
                <p:cNvPr id="909" name="TextBox 908">
                  <a:extLst>
                    <a:ext uri="{FF2B5EF4-FFF2-40B4-BE49-F238E27FC236}">
                      <a16:creationId xmlns:a16="http://schemas.microsoft.com/office/drawing/2014/main" id="{D65113E8-7EF4-6505-12ED-1D95597DE595}"/>
                    </a:ext>
                  </a:extLst>
                </p:cNvPr>
                <p:cNvSpPr txBox="1"/>
                <p:nvPr/>
              </p:nvSpPr>
              <p:spPr>
                <a:xfrm rot="5636">
                  <a:off x="5656377" y="5652441"/>
                  <a:ext cx="292669"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95</a:t>
                  </a:r>
                </a:p>
              </p:txBody>
            </p:sp>
            <p:sp>
              <p:nvSpPr>
                <p:cNvPr id="910" name="TextBox 909">
                  <a:extLst>
                    <a:ext uri="{FF2B5EF4-FFF2-40B4-BE49-F238E27FC236}">
                      <a16:creationId xmlns:a16="http://schemas.microsoft.com/office/drawing/2014/main" id="{3A8D0AA6-E9DB-E459-CC0C-1AAEA91D449D}"/>
                    </a:ext>
                  </a:extLst>
                </p:cNvPr>
                <p:cNvSpPr txBox="1"/>
                <p:nvPr/>
              </p:nvSpPr>
              <p:spPr>
                <a:xfrm rot="5636">
                  <a:off x="5835639" y="5652441"/>
                  <a:ext cx="292669"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89</a:t>
                  </a:r>
                </a:p>
              </p:txBody>
            </p:sp>
            <p:sp>
              <p:nvSpPr>
                <p:cNvPr id="911" name="TextBox 910">
                  <a:extLst>
                    <a:ext uri="{FF2B5EF4-FFF2-40B4-BE49-F238E27FC236}">
                      <a16:creationId xmlns:a16="http://schemas.microsoft.com/office/drawing/2014/main" id="{268B3999-2DEA-ECD2-2E79-4F6DDF03A660}"/>
                    </a:ext>
                  </a:extLst>
                </p:cNvPr>
                <p:cNvSpPr txBox="1"/>
                <p:nvPr/>
              </p:nvSpPr>
              <p:spPr>
                <a:xfrm rot="5636">
                  <a:off x="6050195" y="5652441"/>
                  <a:ext cx="292669"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79</a:t>
                  </a:r>
                </a:p>
              </p:txBody>
            </p:sp>
            <p:sp>
              <p:nvSpPr>
                <p:cNvPr id="912" name="TextBox 911">
                  <a:extLst>
                    <a:ext uri="{FF2B5EF4-FFF2-40B4-BE49-F238E27FC236}">
                      <a16:creationId xmlns:a16="http://schemas.microsoft.com/office/drawing/2014/main" id="{477F494D-1CC5-7872-5661-32FD33A6D46D}"/>
                    </a:ext>
                  </a:extLst>
                </p:cNvPr>
                <p:cNvSpPr txBox="1"/>
                <p:nvPr/>
              </p:nvSpPr>
              <p:spPr>
                <a:xfrm rot="5636">
                  <a:off x="6229457" y="5652441"/>
                  <a:ext cx="292669"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76</a:t>
                  </a:r>
                </a:p>
              </p:txBody>
            </p:sp>
            <p:sp>
              <p:nvSpPr>
                <p:cNvPr id="913" name="TextBox 912">
                  <a:extLst>
                    <a:ext uri="{FF2B5EF4-FFF2-40B4-BE49-F238E27FC236}">
                      <a16:creationId xmlns:a16="http://schemas.microsoft.com/office/drawing/2014/main" id="{B600D22E-2BBC-84D6-6EF1-325FFCBE9D2F}"/>
                    </a:ext>
                  </a:extLst>
                </p:cNvPr>
                <p:cNvSpPr txBox="1"/>
                <p:nvPr/>
              </p:nvSpPr>
              <p:spPr>
                <a:xfrm rot="5636">
                  <a:off x="6408720" y="5652441"/>
                  <a:ext cx="292669"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72</a:t>
                  </a:r>
                </a:p>
              </p:txBody>
            </p:sp>
            <p:sp>
              <p:nvSpPr>
                <p:cNvPr id="914" name="TextBox 913">
                  <a:extLst>
                    <a:ext uri="{FF2B5EF4-FFF2-40B4-BE49-F238E27FC236}">
                      <a16:creationId xmlns:a16="http://schemas.microsoft.com/office/drawing/2014/main" id="{DB4E7E9F-A906-D014-8BE4-CE540389E7A6}"/>
                    </a:ext>
                  </a:extLst>
                </p:cNvPr>
                <p:cNvSpPr txBox="1"/>
                <p:nvPr/>
              </p:nvSpPr>
              <p:spPr>
                <a:xfrm rot="5636">
                  <a:off x="6587946" y="5652441"/>
                  <a:ext cx="292669"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61</a:t>
                  </a:r>
                </a:p>
              </p:txBody>
            </p:sp>
            <p:sp>
              <p:nvSpPr>
                <p:cNvPr id="915" name="TextBox 914">
                  <a:extLst>
                    <a:ext uri="{FF2B5EF4-FFF2-40B4-BE49-F238E27FC236}">
                      <a16:creationId xmlns:a16="http://schemas.microsoft.com/office/drawing/2014/main" id="{4248D17A-638A-5C8F-BAC7-766DAB9856E0}"/>
                    </a:ext>
                  </a:extLst>
                </p:cNvPr>
                <p:cNvSpPr txBox="1"/>
                <p:nvPr/>
              </p:nvSpPr>
              <p:spPr>
                <a:xfrm rot="5636">
                  <a:off x="6767208" y="5652441"/>
                  <a:ext cx="292669"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53</a:t>
                  </a:r>
                </a:p>
              </p:txBody>
            </p:sp>
            <p:sp>
              <p:nvSpPr>
                <p:cNvPr id="916" name="TextBox 915">
                  <a:extLst>
                    <a:ext uri="{FF2B5EF4-FFF2-40B4-BE49-F238E27FC236}">
                      <a16:creationId xmlns:a16="http://schemas.microsoft.com/office/drawing/2014/main" id="{5AD776B6-FB8E-0921-DE67-3AC4737C6B12}"/>
                    </a:ext>
                  </a:extLst>
                </p:cNvPr>
                <p:cNvSpPr txBox="1"/>
                <p:nvPr/>
              </p:nvSpPr>
              <p:spPr>
                <a:xfrm rot="5636">
                  <a:off x="6964117" y="5652441"/>
                  <a:ext cx="292669"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50</a:t>
                  </a:r>
                </a:p>
              </p:txBody>
            </p:sp>
            <p:sp>
              <p:nvSpPr>
                <p:cNvPr id="917" name="TextBox 916">
                  <a:extLst>
                    <a:ext uri="{FF2B5EF4-FFF2-40B4-BE49-F238E27FC236}">
                      <a16:creationId xmlns:a16="http://schemas.microsoft.com/office/drawing/2014/main" id="{33CB36D1-3163-614E-DDDD-0C479B99130F}"/>
                    </a:ext>
                  </a:extLst>
                </p:cNvPr>
                <p:cNvSpPr txBox="1"/>
                <p:nvPr/>
              </p:nvSpPr>
              <p:spPr>
                <a:xfrm rot="5636">
                  <a:off x="7143379" y="5652441"/>
                  <a:ext cx="292669"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46</a:t>
                  </a:r>
                </a:p>
              </p:txBody>
            </p:sp>
            <p:sp>
              <p:nvSpPr>
                <p:cNvPr id="918" name="TextBox 917">
                  <a:extLst>
                    <a:ext uri="{FF2B5EF4-FFF2-40B4-BE49-F238E27FC236}">
                      <a16:creationId xmlns:a16="http://schemas.microsoft.com/office/drawing/2014/main" id="{596A8A13-DEAC-91BB-2F52-EE520BC61011}"/>
                    </a:ext>
                  </a:extLst>
                </p:cNvPr>
                <p:cNvSpPr txBox="1"/>
                <p:nvPr/>
              </p:nvSpPr>
              <p:spPr>
                <a:xfrm rot="5636">
                  <a:off x="7304994" y="5652441"/>
                  <a:ext cx="292669"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38</a:t>
                  </a:r>
                </a:p>
              </p:txBody>
            </p:sp>
            <p:sp>
              <p:nvSpPr>
                <p:cNvPr id="919" name="TextBox 918">
                  <a:extLst>
                    <a:ext uri="{FF2B5EF4-FFF2-40B4-BE49-F238E27FC236}">
                      <a16:creationId xmlns:a16="http://schemas.microsoft.com/office/drawing/2014/main" id="{C969D0AD-657D-DE4A-526E-8AB5A22489DC}"/>
                    </a:ext>
                  </a:extLst>
                </p:cNvPr>
                <p:cNvSpPr txBox="1"/>
                <p:nvPr/>
              </p:nvSpPr>
              <p:spPr>
                <a:xfrm rot="5636">
                  <a:off x="7466609" y="5652441"/>
                  <a:ext cx="292669"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33</a:t>
                  </a:r>
                </a:p>
              </p:txBody>
            </p:sp>
            <p:sp>
              <p:nvSpPr>
                <p:cNvPr id="920" name="TextBox 919">
                  <a:extLst>
                    <a:ext uri="{FF2B5EF4-FFF2-40B4-BE49-F238E27FC236}">
                      <a16:creationId xmlns:a16="http://schemas.microsoft.com/office/drawing/2014/main" id="{B1D1E40E-60A5-3D87-5F35-AEB473A06D5B}"/>
                    </a:ext>
                  </a:extLst>
                </p:cNvPr>
                <p:cNvSpPr txBox="1"/>
                <p:nvPr/>
              </p:nvSpPr>
              <p:spPr>
                <a:xfrm rot="5636">
                  <a:off x="7628226" y="5652441"/>
                  <a:ext cx="292669"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29</a:t>
                  </a:r>
                </a:p>
              </p:txBody>
            </p:sp>
            <p:sp>
              <p:nvSpPr>
                <p:cNvPr id="921" name="TextBox 920">
                  <a:extLst>
                    <a:ext uri="{FF2B5EF4-FFF2-40B4-BE49-F238E27FC236}">
                      <a16:creationId xmlns:a16="http://schemas.microsoft.com/office/drawing/2014/main" id="{2861CB92-9FE8-EA70-406C-89CDBD1B201B}"/>
                    </a:ext>
                  </a:extLst>
                </p:cNvPr>
                <p:cNvSpPr txBox="1"/>
                <p:nvPr/>
              </p:nvSpPr>
              <p:spPr>
                <a:xfrm rot="5636">
                  <a:off x="7807488" y="5652441"/>
                  <a:ext cx="292669"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28</a:t>
                  </a:r>
                </a:p>
              </p:txBody>
            </p:sp>
            <p:sp>
              <p:nvSpPr>
                <p:cNvPr id="922" name="TextBox 921">
                  <a:extLst>
                    <a:ext uri="{FF2B5EF4-FFF2-40B4-BE49-F238E27FC236}">
                      <a16:creationId xmlns:a16="http://schemas.microsoft.com/office/drawing/2014/main" id="{B3F7170F-5A56-34CD-2543-D5FDBDA2D6AF}"/>
                    </a:ext>
                  </a:extLst>
                </p:cNvPr>
                <p:cNvSpPr txBox="1"/>
                <p:nvPr/>
              </p:nvSpPr>
              <p:spPr>
                <a:xfrm rot="5636">
                  <a:off x="7986750" y="5652441"/>
                  <a:ext cx="292669"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25</a:t>
                  </a:r>
                </a:p>
              </p:txBody>
            </p:sp>
            <p:sp>
              <p:nvSpPr>
                <p:cNvPr id="923" name="TextBox 922">
                  <a:extLst>
                    <a:ext uri="{FF2B5EF4-FFF2-40B4-BE49-F238E27FC236}">
                      <a16:creationId xmlns:a16="http://schemas.microsoft.com/office/drawing/2014/main" id="{1729D721-6C9F-91EA-2937-71136AAE2E7D}"/>
                    </a:ext>
                  </a:extLst>
                </p:cNvPr>
                <p:cNvSpPr txBox="1"/>
                <p:nvPr/>
              </p:nvSpPr>
              <p:spPr>
                <a:xfrm rot="5636">
                  <a:off x="8165977" y="5652441"/>
                  <a:ext cx="292669"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22</a:t>
                  </a:r>
                </a:p>
              </p:txBody>
            </p:sp>
            <p:sp>
              <p:nvSpPr>
                <p:cNvPr id="924" name="TextBox 923">
                  <a:extLst>
                    <a:ext uri="{FF2B5EF4-FFF2-40B4-BE49-F238E27FC236}">
                      <a16:creationId xmlns:a16="http://schemas.microsoft.com/office/drawing/2014/main" id="{16A6E885-F424-D8E7-F14B-12B90639497B}"/>
                    </a:ext>
                  </a:extLst>
                </p:cNvPr>
                <p:cNvSpPr txBox="1"/>
                <p:nvPr/>
              </p:nvSpPr>
              <p:spPr>
                <a:xfrm rot="5636">
                  <a:off x="8345239" y="5652441"/>
                  <a:ext cx="292669"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22</a:t>
                  </a:r>
                </a:p>
              </p:txBody>
            </p:sp>
            <p:sp>
              <p:nvSpPr>
                <p:cNvPr id="925" name="TextBox 924">
                  <a:extLst>
                    <a:ext uri="{FF2B5EF4-FFF2-40B4-BE49-F238E27FC236}">
                      <a16:creationId xmlns:a16="http://schemas.microsoft.com/office/drawing/2014/main" id="{29D190FE-F660-2681-4976-616D533E36C2}"/>
                    </a:ext>
                  </a:extLst>
                </p:cNvPr>
                <p:cNvSpPr txBox="1"/>
                <p:nvPr/>
              </p:nvSpPr>
              <p:spPr>
                <a:xfrm rot="5636">
                  <a:off x="8524501" y="5652441"/>
                  <a:ext cx="292669"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18</a:t>
                  </a:r>
                </a:p>
              </p:txBody>
            </p:sp>
            <p:sp>
              <p:nvSpPr>
                <p:cNvPr id="926" name="TextBox 925">
                  <a:extLst>
                    <a:ext uri="{FF2B5EF4-FFF2-40B4-BE49-F238E27FC236}">
                      <a16:creationId xmlns:a16="http://schemas.microsoft.com/office/drawing/2014/main" id="{75D36A3D-D09A-BCCE-573B-111CB4EE89E1}"/>
                    </a:ext>
                  </a:extLst>
                </p:cNvPr>
                <p:cNvSpPr txBox="1"/>
                <p:nvPr/>
              </p:nvSpPr>
              <p:spPr>
                <a:xfrm rot="5636">
                  <a:off x="8703763" y="5652441"/>
                  <a:ext cx="292669"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15</a:t>
                  </a:r>
                </a:p>
              </p:txBody>
            </p:sp>
            <p:sp>
              <p:nvSpPr>
                <p:cNvPr id="927" name="TextBox 926">
                  <a:extLst>
                    <a:ext uri="{FF2B5EF4-FFF2-40B4-BE49-F238E27FC236}">
                      <a16:creationId xmlns:a16="http://schemas.microsoft.com/office/drawing/2014/main" id="{6D16E650-42F6-0892-EAD5-00D96E271A2F}"/>
                    </a:ext>
                  </a:extLst>
                </p:cNvPr>
                <p:cNvSpPr txBox="1"/>
                <p:nvPr/>
              </p:nvSpPr>
              <p:spPr>
                <a:xfrm rot="5636">
                  <a:off x="8883025" y="5652441"/>
                  <a:ext cx="292669"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13</a:t>
                  </a:r>
                </a:p>
              </p:txBody>
            </p:sp>
            <p:sp>
              <p:nvSpPr>
                <p:cNvPr id="928" name="TextBox 927">
                  <a:extLst>
                    <a:ext uri="{FF2B5EF4-FFF2-40B4-BE49-F238E27FC236}">
                      <a16:creationId xmlns:a16="http://schemas.microsoft.com/office/drawing/2014/main" id="{38904F3B-FCA6-4E35-6DF6-CC0307857B00}"/>
                    </a:ext>
                  </a:extLst>
                </p:cNvPr>
                <p:cNvSpPr txBox="1"/>
                <p:nvPr/>
              </p:nvSpPr>
              <p:spPr>
                <a:xfrm rot="5636">
                  <a:off x="9115228" y="5652441"/>
                  <a:ext cx="292669"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12</a:t>
                  </a:r>
                </a:p>
              </p:txBody>
            </p:sp>
            <p:sp>
              <p:nvSpPr>
                <p:cNvPr id="929" name="TextBox 928">
                  <a:extLst>
                    <a:ext uri="{FF2B5EF4-FFF2-40B4-BE49-F238E27FC236}">
                      <a16:creationId xmlns:a16="http://schemas.microsoft.com/office/drawing/2014/main" id="{5DA279A5-2923-0942-0F2B-7715457B0BF5}"/>
                    </a:ext>
                  </a:extLst>
                </p:cNvPr>
                <p:cNvSpPr txBox="1"/>
                <p:nvPr/>
              </p:nvSpPr>
              <p:spPr>
                <a:xfrm rot="5636">
                  <a:off x="9304106" y="5652396"/>
                  <a:ext cx="237774"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7</a:t>
                  </a:r>
                </a:p>
              </p:txBody>
            </p:sp>
            <p:sp>
              <p:nvSpPr>
                <p:cNvPr id="930" name="TextBox 929">
                  <a:extLst>
                    <a:ext uri="{FF2B5EF4-FFF2-40B4-BE49-F238E27FC236}">
                      <a16:creationId xmlns:a16="http://schemas.microsoft.com/office/drawing/2014/main" id="{DDAAF9EB-420A-E63E-F29E-3518856F1A99}"/>
                    </a:ext>
                  </a:extLst>
                </p:cNvPr>
                <p:cNvSpPr txBox="1"/>
                <p:nvPr/>
              </p:nvSpPr>
              <p:spPr>
                <a:xfrm rot="5636">
                  <a:off x="9448076" y="5652396"/>
                  <a:ext cx="237774"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6</a:t>
                  </a:r>
                </a:p>
              </p:txBody>
            </p:sp>
            <p:sp>
              <p:nvSpPr>
                <p:cNvPr id="931" name="TextBox 930">
                  <a:extLst>
                    <a:ext uri="{FF2B5EF4-FFF2-40B4-BE49-F238E27FC236}">
                      <a16:creationId xmlns:a16="http://schemas.microsoft.com/office/drawing/2014/main" id="{BFF27615-9801-C0F2-2CA6-F672B0749857}"/>
                    </a:ext>
                  </a:extLst>
                </p:cNvPr>
                <p:cNvSpPr txBox="1"/>
                <p:nvPr/>
              </p:nvSpPr>
              <p:spPr>
                <a:xfrm rot="5636">
                  <a:off x="9627338" y="5652396"/>
                  <a:ext cx="237774"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5</a:t>
                  </a:r>
                </a:p>
              </p:txBody>
            </p:sp>
            <p:sp>
              <p:nvSpPr>
                <p:cNvPr id="932" name="TextBox 931">
                  <a:extLst>
                    <a:ext uri="{FF2B5EF4-FFF2-40B4-BE49-F238E27FC236}">
                      <a16:creationId xmlns:a16="http://schemas.microsoft.com/office/drawing/2014/main" id="{6B891CC3-CE5F-38E9-1554-365716EEAC95}"/>
                    </a:ext>
                  </a:extLst>
                </p:cNvPr>
                <p:cNvSpPr txBox="1"/>
                <p:nvPr/>
              </p:nvSpPr>
              <p:spPr>
                <a:xfrm rot="5636">
                  <a:off x="9806565" y="5652396"/>
                  <a:ext cx="237774"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4</a:t>
                  </a:r>
                </a:p>
              </p:txBody>
            </p:sp>
            <p:sp>
              <p:nvSpPr>
                <p:cNvPr id="933" name="TextBox 932">
                  <a:extLst>
                    <a:ext uri="{FF2B5EF4-FFF2-40B4-BE49-F238E27FC236}">
                      <a16:creationId xmlns:a16="http://schemas.microsoft.com/office/drawing/2014/main" id="{FF603DC2-F44F-875B-2C51-1B13BA45E6C8}"/>
                    </a:ext>
                  </a:extLst>
                </p:cNvPr>
                <p:cNvSpPr txBox="1"/>
                <p:nvPr/>
              </p:nvSpPr>
              <p:spPr>
                <a:xfrm rot="5636">
                  <a:off x="9985827" y="5652396"/>
                  <a:ext cx="237774"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3</a:t>
                  </a:r>
                </a:p>
              </p:txBody>
            </p:sp>
            <p:sp>
              <p:nvSpPr>
                <p:cNvPr id="934" name="TextBox 933">
                  <a:extLst>
                    <a:ext uri="{FF2B5EF4-FFF2-40B4-BE49-F238E27FC236}">
                      <a16:creationId xmlns:a16="http://schemas.microsoft.com/office/drawing/2014/main" id="{9C15BC1F-4AEC-5599-5222-41B6BBD54A32}"/>
                    </a:ext>
                  </a:extLst>
                </p:cNvPr>
                <p:cNvSpPr txBox="1"/>
                <p:nvPr/>
              </p:nvSpPr>
              <p:spPr>
                <a:xfrm rot="5636">
                  <a:off x="10165089" y="5652396"/>
                  <a:ext cx="237774"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1</a:t>
                  </a:r>
                </a:p>
              </p:txBody>
            </p:sp>
            <p:sp>
              <p:nvSpPr>
                <p:cNvPr id="935" name="TextBox 934">
                  <a:extLst>
                    <a:ext uri="{FF2B5EF4-FFF2-40B4-BE49-F238E27FC236}">
                      <a16:creationId xmlns:a16="http://schemas.microsoft.com/office/drawing/2014/main" id="{DA8D7149-4176-312C-688E-DA7F4A6FE7BF}"/>
                    </a:ext>
                  </a:extLst>
                </p:cNvPr>
                <p:cNvSpPr txBox="1"/>
                <p:nvPr/>
              </p:nvSpPr>
              <p:spPr>
                <a:xfrm rot="5636">
                  <a:off x="10344351" y="5652396"/>
                  <a:ext cx="237774"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1</a:t>
                  </a:r>
                </a:p>
              </p:txBody>
            </p:sp>
            <p:sp>
              <p:nvSpPr>
                <p:cNvPr id="936" name="TextBox 935">
                  <a:extLst>
                    <a:ext uri="{FF2B5EF4-FFF2-40B4-BE49-F238E27FC236}">
                      <a16:creationId xmlns:a16="http://schemas.microsoft.com/office/drawing/2014/main" id="{667B0E4F-5071-F72C-B5E9-BC8E8AB85E0B}"/>
                    </a:ext>
                  </a:extLst>
                </p:cNvPr>
                <p:cNvSpPr txBox="1"/>
                <p:nvPr/>
              </p:nvSpPr>
              <p:spPr>
                <a:xfrm rot="5636">
                  <a:off x="10523613" y="5652396"/>
                  <a:ext cx="237774"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0</a:t>
                  </a:r>
                </a:p>
              </p:txBody>
            </p:sp>
            <p:sp>
              <p:nvSpPr>
                <p:cNvPr id="937" name="TextBox 936">
                  <a:extLst>
                    <a:ext uri="{FF2B5EF4-FFF2-40B4-BE49-F238E27FC236}">
                      <a16:creationId xmlns:a16="http://schemas.microsoft.com/office/drawing/2014/main" id="{66AC06B0-BC1D-C8B8-F2F8-563E8C7F76F4}"/>
                    </a:ext>
                  </a:extLst>
                </p:cNvPr>
                <p:cNvSpPr txBox="1"/>
                <p:nvPr/>
              </p:nvSpPr>
              <p:spPr>
                <a:xfrm rot="5636">
                  <a:off x="1554548" y="5449657"/>
                  <a:ext cx="768423" cy="21496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64"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T-DXd (406)</a:t>
                  </a:r>
                </a:p>
              </p:txBody>
            </p:sp>
            <p:sp>
              <p:nvSpPr>
                <p:cNvPr id="938" name="TextBox 937">
                  <a:extLst>
                    <a:ext uri="{FF2B5EF4-FFF2-40B4-BE49-F238E27FC236}">
                      <a16:creationId xmlns:a16="http://schemas.microsoft.com/office/drawing/2014/main" id="{AECAA3D5-853D-2EBB-9F93-43A7615296B0}"/>
                    </a:ext>
                  </a:extLst>
                </p:cNvPr>
                <p:cNvSpPr txBox="1"/>
                <p:nvPr/>
              </p:nvSpPr>
              <p:spPr>
                <a:xfrm rot="5636">
                  <a:off x="2402569" y="5468029"/>
                  <a:ext cx="347564"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404</a:t>
                  </a:r>
                </a:p>
              </p:txBody>
            </p:sp>
            <p:sp>
              <p:nvSpPr>
                <p:cNvPr id="939" name="TextBox 938">
                  <a:extLst>
                    <a:ext uri="{FF2B5EF4-FFF2-40B4-BE49-F238E27FC236}">
                      <a16:creationId xmlns:a16="http://schemas.microsoft.com/office/drawing/2014/main" id="{E35888BB-979B-BA41-8B89-2449105A77DF}"/>
                    </a:ext>
                  </a:extLst>
                </p:cNvPr>
                <p:cNvSpPr txBox="1"/>
                <p:nvPr/>
              </p:nvSpPr>
              <p:spPr>
                <a:xfrm rot="5636">
                  <a:off x="2219619" y="5468029"/>
                  <a:ext cx="347564"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406</a:t>
                  </a:r>
                </a:p>
              </p:txBody>
            </p:sp>
            <p:sp>
              <p:nvSpPr>
                <p:cNvPr id="940" name="TextBox 939">
                  <a:extLst>
                    <a:ext uri="{FF2B5EF4-FFF2-40B4-BE49-F238E27FC236}">
                      <a16:creationId xmlns:a16="http://schemas.microsoft.com/office/drawing/2014/main" id="{2A66EA79-7B24-B5A5-1765-09964244C339}"/>
                    </a:ext>
                  </a:extLst>
                </p:cNvPr>
                <p:cNvSpPr txBox="1"/>
                <p:nvPr/>
              </p:nvSpPr>
              <p:spPr>
                <a:xfrm rot="5636">
                  <a:off x="2581831" y="5468029"/>
                  <a:ext cx="347564"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400</a:t>
                  </a:r>
                </a:p>
              </p:txBody>
            </p:sp>
            <p:sp>
              <p:nvSpPr>
                <p:cNvPr id="941" name="TextBox 940">
                  <a:extLst>
                    <a:ext uri="{FF2B5EF4-FFF2-40B4-BE49-F238E27FC236}">
                      <a16:creationId xmlns:a16="http://schemas.microsoft.com/office/drawing/2014/main" id="{34E4097F-FA71-7401-FFEA-0E2CC7C98991}"/>
                    </a:ext>
                  </a:extLst>
                </p:cNvPr>
                <p:cNvSpPr txBox="1"/>
                <p:nvPr/>
              </p:nvSpPr>
              <p:spPr>
                <a:xfrm rot="5636">
                  <a:off x="2761075" y="5468029"/>
                  <a:ext cx="347564"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390</a:t>
                  </a:r>
                </a:p>
              </p:txBody>
            </p:sp>
            <p:sp>
              <p:nvSpPr>
                <p:cNvPr id="942" name="TextBox 941">
                  <a:extLst>
                    <a:ext uri="{FF2B5EF4-FFF2-40B4-BE49-F238E27FC236}">
                      <a16:creationId xmlns:a16="http://schemas.microsoft.com/office/drawing/2014/main" id="{1110E475-715E-9A39-398F-92F9FA4BD620}"/>
                    </a:ext>
                  </a:extLst>
                </p:cNvPr>
                <p:cNvSpPr txBox="1"/>
                <p:nvPr/>
              </p:nvSpPr>
              <p:spPr>
                <a:xfrm rot="5636">
                  <a:off x="2940337" y="5468029"/>
                  <a:ext cx="347564"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385</a:t>
                  </a:r>
                </a:p>
              </p:txBody>
            </p:sp>
            <p:sp>
              <p:nvSpPr>
                <p:cNvPr id="943" name="TextBox 942">
                  <a:extLst>
                    <a:ext uri="{FF2B5EF4-FFF2-40B4-BE49-F238E27FC236}">
                      <a16:creationId xmlns:a16="http://schemas.microsoft.com/office/drawing/2014/main" id="{F31C2D74-0DCC-4249-9E36-984B7789D686}"/>
                    </a:ext>
                  </a:extLst>
                </p:cNvPr>
                <p:cNvSpPr txBox="1"/>
                <p:nvPr/>
              </p:nvSpPr>
              <p:spPr>
                <a:xfrm rot="5636">
                  <a:off x="3119599" y="5468029"/>
                  <a:ext cx="347564"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382</a:t>
                  </a:r>
                </a:p>
              </p:txBody>
            </p:sp>
            <p:sp>
              <p:nvSpPr>
                <p:cNvPr id="944" name="TextBox 943">
                  <a:extLst>
                    <a:ext uri="{FF2B5EF4-FFF2-40B4-BE49-F238E27FC236}">
                      <a16:creationId xmlns:a16="http://schemas.microsoft.com/office/drawing/2014/main" id="{C4B54857-C160-98FF-BAFA-A8DC85FF8FE7}"/>
                    </a:ext>
                  </a:extLst>
                </p:cNvPr>
                <p:cNvSpPr txBox="1"/>
                <p:nvPr/>
              </p:nvSpPr>
              <p:spPr>
                <a:xfrm rot="5636">
                  <a:off x="3298844" y="5468029"/>
                  <a:ext cx="347564"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374</a:t>
                  </a:r>
                </a:p>
              </p:txBody>
            </p:sp>
            <p:sp>
              <p:nvSpPr>
                <p:cNvPr id="945" name="TextBox 944">
                  <a:extLst>
                    <a:ext uri="{FF2B5EF4-FFF2-40B4-BE49-F238E27FC236}">
                      <a16:creationId xmlns:a16="http://schemas.microsoft.com/office/drawing/2014/main" id="{3F261DB1-02F0-FD94-2BD3-866BA1FD47B3}"/>
                    </a:ext>
                  </a:extLst>
                </p:cNvPr>
                <p:cNvSpPr txBox="1"/>
                <p:nvPr/>
              </p:nvSpPr>
              <p:spPr>
                <a:xfrm rot="5636">
                  <a:off x="3478106" y="5468029"/>
                  <a:ext cx="347564"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366</a:t>
                  </a:r>
                </a:p>
              </p:txBody>
            </p:sp>
            <p:sp>
              <p:nvSpPr>
                <p:cNvPr id="946" name="TextBox 945">
                  <a:extLst>
                    <a:ext uri="{FF2B5EF4-FFF2-40B4-BE49-F238E27FC236}">
                      <a16:creationId xmlns:a16="http://schemas.microsoft.com/office/drawing/2014/main" id="{6CF2E539-7CCA-3058-CFEE-C7F203ED6515}"/>
                    </a:ext>
                  </a:extLst>
                </p:cNvPr>
                <p:cNvSpPr txBox="1"/>
                <p:nvPr/>
              </p:nvSpPr>
              <p:spPr>
                <a:xfrm rot="5636">
                  <a:off x="3657368" y="5468029"/>
                  <a:ext cx="347564"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357</a:t>
                  </a:r>
                </a:p>
              </p:txBody>
            </p:sp>
            <p:sp>
              <p:nvSpPr>
                <p:cNvPr id="947" name="TextBox 946">
                  <a:extLst>
                    <a:ext uri="{FF2B5EF4-FFF2-40B4-BE49-F238E27FC236}">
                      <a16:creationId xmlns:a16="http://schemas.microsoft.com/office/drawing/2014/main" id="{09B036B2-113E-AF6B-0BEA-33399227AE81}"/>
                    </a:ext>
                  </a:extLst>
                </p:cNvPr>
                <p:cNvSpPr txBox="1"/>
                <p:nvPr/>
              </p:nvSpPr>
              <p:spPr>
                <a:xfrm rot="5636">
                  <a:off x="3836614" y="5468029"/>
                  <a:ext cx="347564"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352</a:t>
                  </a:r>
                </a:p>
              </p:txBody>
            </p:sp>
            <p:sp>
              <p:nvSpPr>
                <p:cNvPr id="948" name="TextBox 947">
                  <a:extLst>
                    <a:ext uri="{FF2B5EF4-FFF2-40B4-BE49-F238E27FC236}">
                      <a16:creationId xmlns:a16="http://schemas.microsoft.com/office/drawing/2014/main" id="{29A2DFED-7DEE-726E-739D-C6AD49E2EE1B}"/>
                    </a:ext>
                  </a:extLst>
                </p:cNvPr>
                <p:cNvSpPr txBox="1"/>
                <p:nvPr/>
              </p:nvSpPr>
              <p:spPr>
                <a:xfrm rot="5636">
                  <a:off x="4015876" y="5468029"/>
                  <a:ext cx="347564"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350</a:t>
                  </a:r>
                </a:p>
              </p:txBody>
            </p:sp>
            <p:sp>
              <p:nvSpPr>
                <p:cNvPr id="949" name="TextBox 948">
                  <a:extLst>
                    <a:ext uri="{FF2B5EF4-FFF2-40B4-BE49-F238E27FC236}">
                      <a16:creationId xmlns:a16="http://schemas.microsoft.com/office/drawing/2014/main" id="{DBF519C8-2139-5730-DB49-ACC6B199FEDC}"/>
                    </a:ext>
                  </a:extLst>
                </p:cNvPr>
                <p:cNvSpPr txBox="1"/>
                <p:nvPr/>
              </p:nvSpPr>
              <p:spPr>
                <a:xfrm rot="5636">
                  <a:off x="4195120" y="5468029"/>
                  <a:ext cx="347564"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346</a:t>
                  </a:r>
                </a:p>
              </p:txBody>
            </p:sp>
            <p:sp>
              <p:nvSpPr>
                <p:cNvPr id="950" name="TextBox 949">
                  <a:extLst>
                    <a:ext uri="{FF2B5EF4-FFF2-40B4-BE49-F238E27FC236}">
                      <a16:creationId xmlns:a16="http://schemas.microsoft.com/office/drawing/2014/main" id="{B762AD53-1CE1-A495-8F78-3A03FDEABC35}"/>
                    </a:ext>
                  </a:extLst>
                </p:cNvPr>
                <p:cNvSpPr txBox="1"/>
                <p:nvPr/>
              </p:nvSpPr>
              <p:spPr>
                <a:xfrm rot="5636">
                  <a:off x="4374382" y="5468029"/>
                  <a:ext cx="347564"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339</a:t>
                  </a:r>
                </a:p>
              </p:txBody>
            </p:sp>
            <p:sp>
              <p:nvSpPr>
                <p:cNvPr id="951" name="TextBox 950">
                  <a:extLst>
                    <a:ext uri="{FF2B5EF4-FFF2-40B4-BE49-F238E27FC236}">
                      <a16:creationId xmlns:a16="http://schemas.microsoft.com/office/drawing/2014/main" id="{D5053920-B722-D2F1-0E2A-EB5DB6D41808}"/>
                    </a:ext>
                  </a:extLst>
                </p:cNvPr>
                <p:cNvSpPr txBox="1"/>
                <p:nvPr/>
              </p:nvSpPr>
              <p:spPr>
                <a:xfrm rot="5636">
                  <a:off x="4553645" y="5468029"/>
                  <a:ext cx="347564"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331</a:t>
                  </a:r>
                </a:p>
              </p:txBody>
            </p:sp>
            <p:sp>
              <p:nvSpPr>
                <p:cNvPr id="952" name="TextBox 951">
                  <a:extLst>
                    <a:ext uri="{FF2B5EF4-FFF2-40B4-BE49-F238E27FC236}">
                      <a16:creationId xmlns:a16="http://schemas.microsoft.com/office/drawing/2014/main" id="{7D2AF095-3F91-46EB-180A-C54BC0A7BB59}"/>
                    </a:ext>
                  </a:extLst>
                </p:cNvPr>
                <p:cNvSpPr txBox="1"/>
                <p:nvPr/>
              </p:nvSpPr>
              <p:spPr>
                <a:xfrm rot="5636">
                  <a:off x="4732907" y="5468029"/>
                  <a:ext cx="347564"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317</a:t>
                  </a:r>
                </a:p>
              </p:txBody>
            </p:sp>
            <p:sp>
              <p:nvSpPr>
                <p:cNvPr id="953" name="TextBox 952">
                  <a:extLst>
                    <a:ext uri="{FF2B5EF4-FFF2-40B4-BE49-F238E27FC236}">
                      <a16:creationId xmlns:a16="http://schemas.microsoft.com/office/drawing/2014/main" id="{1867F2D1-18B0-1511-AD40-F79943BFED52}"/>
                    </a:ext>
                  </a:extLst>
                </p:cNvPr>
                <p:cNvSpPr txBox="1"/>
                <p:nvPr/>
              </p:nvSpPr>
              <p:spPr>
                <a:xfrm rot="5636">
                  <a:off x="4912169" y="5468029"/>
                  <a:ext cx="347564"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306</a:t>
                  </a:r>
                </a:p>
              </p:txBody>
            </p:sp>
            <p:sp>
              <p:nvSpPr>
                <p:cNvPr id="954" name="TextBox 953">
                  <a:extLst>
                    <a:ext uri="{FF2B5EF4-FFF2-40B4-BE49-F238E27FC236}">
                      <a16:creationId xmlns:a16="http://schemas.microsoft.com/office/drawing/2014/main" id="{73C8B54F-9800-5AE4-BE10-8C183FDD8613}"/>
                    </a:ext>
                  </a:extLst>
                </p:cNvPr>
                <p:cNvSpPr txBox="1"/>
                <p:nvPr/>
              </p:nvSpPr>
              <p:spPr>
                <a:xfrm rot="5636">
                  <a:off x="5091395" y="5468029"/>
                  <a:ext cx="347564"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295</a:t>
                  </a:r>
                </a:p>
              </p:txBody>
            </p:sp>
            <p:sp>
              <p:nvSpPr>
                <p:cNvPr id="955" name="TextBox 954">
                  <a:extLst>
                    <a:ext uri="{FF2B5EF4-FFF2-40B4-BE49-F238E27FC236}">
                      <a16:creationId xmlns:a16="http://schemas.microsoft.com/office/drawing/2014/main" id="{2B04FF6E-BBD7-ED44-5F54-8DC3C11D5AD9}"/>
                    </a:ext>
                  </a:extLst>
                </p:cNvPr>
                <p:cNvSpPr txBox="1"/>
                <p:nvPr/>
              </p:nvSpPr>
              <p:spPr>
                <a:xfrm rot="5636">
                  <a:off x="5270657" y="5468029"/>
                  <a:ext cx="347564"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282</a:t>
                  </a:r>
                </a:p>
              </p:txBody>
            </p:sp>
            <p:sp>
              <p:nvSpPr>
                <p:cNvPr id="956" name="TextBox 955">
                  <a:extLst>
                    <a:ext uri="{FF2B5EF4-FFF2-40B4-BE49-F238E27FC236}">
                      <a16:creationId xmlns:a16="http://schemas.microsoft.com/office/drawing/2014/main" id="{8C3EE979-1CF9-ABAE-73EB-17D3F3C7BA67}"/>
                    </a:ext>
                  </a:extLst>
                </p:cNvPr>
                <p:cNvSpPr txBox="1"/>
                <p:nvPr/>
              </p:nvSpPr>
              <p:spPr>
                <a:xfrm rot="5636">
                  <a:off x="5449921" y="5468029"/>
                  <a:ext cx="347564"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277</a:t>
                  </a:r>
                </a:p>
              </p:txBody>
            </p:sp>
            <p:sp>
              <p:nvSpPr>
                <p:cNvPr id="957" name="TextBox 956">
                  <a:extLst>
                    <a:ext uri="{FF2B5EF4-FFF2-40B4-BE49-F238E27FC236}">
                      <a16:creationId xmlns:a16="http://schemas.microsoft.com/office/drawing/2014/main" id="{FA75CE90-2EBE-1D09-A904-A9F81F1F2163}"/>
                    </a:ext>
                  </a:extLst>
                </p:cNvPr>
                <p:cNvSpPr txBox="1"/>
                <p:nvPr/>
              </p:nvSpPr>
              <p:spPr>
                <a:xfrm rot="5636">
                  <a:off x="5629183" y="5468029"/>
                  <a:ext cx="347564"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257</a:t>
                  </a:r>
                </a:p>
              </p:txBody>
            </p:sp>
            <p:sp>
              <p:nvSpPr>
                <p:cNvPr id="958" name="TextBox 957">
                  <a:extLst>
                    <a:ext uri="{FF2B5EF4-FFF2-40B4-BE49-F238E27FC236}">
                      <a16:creationId xmlns:a16="http://schemas.microsoft.com/office/drawing/2014/main" id="{FC88E2DE-226D-73A9-B272-722889E254FC}"/>
                    </a:ext>
                  </a:extLst>
                </p:cNvPr>
                <p:cNvSpPr txBox="1"/>
                <p:nvPr/>
              </p:nvSpPr>
              <p:spPr>
                <a:xfrm rot="5636">
                  <a:off x="5808445" y="5468029"/>
                  <a:ext cx="347564"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234</a:t>
                  </a:r>
                </a:p>
              </p:txBody>
            </p:sp>
            <p:sp>
              <p:nvSpPr>
                <p:cNvPr id="959" name="TextBox 958">
                  <a:extLst>
                    <a:ext uri="{FF2B5EF4-FFF2-40B4-BE49-F238E27FC236}">
                      <a16:creationId xmlns:a16="http://schemas.microsoft.com/office/drawing/2014/main" id="{5766F5CD-139C-6E7C-6EAA-FE0DE91DA6B2}"/>
                    </a:ext>
                  </a:extLst>
                </p:cNvPr>
                <p:cNvSpPr txBox="1"/>
                <p:nvPr/>
              </p:nvSpPr>
              <p:spPr>
                <a:xfrm rot="5636">
                  <a:off x="6014935" y="5468029"/>
                  <a:ext cx="347564"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215</a:t>
                  </a:r>
                </a:p>
              </p:txBody>
            </p:sp>
            <p:sp>
              <p:nvSpPr>
                <p:cNvPr id="960" name="TextBox 959">
                  <a:extLst>
                    <a:ext uri="{FF2B5EF4-FFF2-40B4-BE49-F238E27FC236}">
                      <a16:creationId xmlns:a16="http://schemas.microsoft.com/office/drawing/2014/main" id="{43A32325-102A-808E-7E32-7F34A14C5404}"/>
                    </a:ext>
                  </a:extLst>
                </p:cNvPr>
                <p:cNvSpPr txBox="1"/>
                <p:nvPr/>
              </p:nvSpPr>
              <p:spPr>
                <a:xfrm rot="5636">
                  <a:off x="6194197" y="5468029"/>
                  <a:ext cx="347564"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196</a:t>
                  </a:r>
                </a:p>
              </p:txBody>
            </p:sp>
            <p:sp>
              <p:nvSpPr>
                <p:cNvPr id="961" name="TextBox 960">
                  <a:extLst>
                    <a:ext uri="{FF2B5EF4-FFF2-40B4-BE49-F238E27FC236}">
                      <a16:creationId xmlns:a16="http://schemas.microsoft.com/office/drawing/2014/main" id="{B602BFA4-8649-CE23-FD4A-0B4C5C0D4643}"/>
                    </a:ext>
                  </a:extLst>
                </p:cNvPr>
                <p:cNvSpPr txBox="1"/>
                <p:nvPr/>
              </p:nvSpPr>
              <p:spPr>
                <a:xfrm rot="5636">
                  <a:off x="6373459" y="5468029"/>
                  <a:ext cx="347564"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183</a:t>
                  </a:r>
                </a:p>
              </p:txBody>
            </p:sp>
            <p:sp>
              <p:nvSpPr>
                <p:cNvPr id="962" name="TextBox 961">
                  <a:extLst>
                    <a:ext uri="{FF2B5EF4-FFF2-40B4-BE49-F238E27FC236}">
                      <a16:creationId xmlns:a16="http://schemas.microsoft.com/office/drawing/2014/main" id="{E5617CCB-8152-A1C7-5A1F-C954473BAB8B}"/>
                    </a:ext>
                  </a:extLst>
                </p:cNvPr>
                <p:cNvSpPr txBox="1"/>
                <p:nvPr/>
              </p:nvSpPr>
              <p:spPr>
                <a:xfrm rot="5636">
                  <a:off x="6552721" y="5468029"/>
                  <a:ext cx="347564"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160</a:t>
                  </a:r>
                </a:p>
              </p:txBody>
            </p:sp>
            <p:sp>
              <p:nvSpPr>
                <p:cNvPr id="963" name="TextBox 962">
                  <a:extLst>
                    <a:ext uri="{FF2B5EF4-FFF2-40B4-BE49-F238E27FC236}">
                      <a16:creationId xmlns:a16="http://schemas.microsoft.com/office/drawing/2014/main" id="{767746ED-256A-8108-1242-A033F2D9696F}"/>
                    </a:ext>
                  </a:extLst>
                </p:cNvPr>
                <p:cNvSpPr txBox="1"/>
                <p:nvPr/>
              </p:nvSpPr>
              <p:spPr>
                <a:xfrm rot="5636">
                  <a:off x="6731983" y="5468029"/>
                  <a:ext cx="347564"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144</a:t>
                  </a:r>
                </a:p>
              </p:txBody>
            </p:sp>
            <p:sp>
              <p:nvSpPr>
                <p:cNvPr id="964" name="TextBox 963">
                  <a:extLst>
                    <a:ext uri="{FF2B5EF4-FFF2-40B4-BE49-F238E27FC236}">
                      <a16:creationId xmlns:a16="http://schemas.microsoft.com/office/drawing/2014/main" id="{495B7E1C-38EE-DAEE-20B8-014A26D3C42B}"/>
                    </a:ext>
                  </a:extLst>
                </p:cNvPr>
                <p:cNvSpPr txBox="1"/>
                <p:nvPr/>
              </p:nvSpPr>
              <p:spPr>
                <a:xfrm rot="5636">
                  <a:off x="6911245" y="5468029"/>
                  <a:ext cx="347564"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139</a:t>
                  </a:r>
                </a:p>
              </p:txBody>
            </p:sp>
            <p:sp>
              <p:nvSpPr>
                <p:cNvPr id="965" name="TextBox 964">
                  <a:extLst>
                    <a:ext uri="{FF2B5EF4-FFF2-40B4-BE49-F238E27FC236}">
                      <a16:creationId xmlns:a16="http://schemas.microsoft.com/office/drawing/2014/main" id="{14D4DD04-CD08-FE5C-0FF9-02CF2346E758}"/>
                    </a:ext>
                  </a:extLst>
                </p:cNvPr>
                <p:cNvSpPr txBox="1"/>
                <p:nvPr/>
              </p:nvSpPr>
              <p:spPr>
                <a:xfrm rot="5636">
                  <a:off x="7090474" y="5468029"/>
                  <a:ext cx="347564"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122</a:t>
                  </a:r>
                </a:p>
              </p:txBody>
            </p:sp>
            <p:sp>
              <p:nvSpPr>
                <p:cNvPr id="966" name="TextBox 965">
                  <a:extLst>
                    <a:ext uri="{FF2B5EF4-FFF2-40B4-BE49-F238E27FC236}">
                      <a16:creationId xmlns:a16="http://schemas.microsoft.com/office/drawing/2014/main" id="{52DFDEF7-C76F-3359-9A9E-3C9D8D0B2F9B}"/>
                    </a:ext>
                  </a:extLst>
                </p:cNvPr>
                <p:cNvSpPr txBox="1"/>
                <p:nvPr/>
              </p:nvSpPr>
              <p:spPr>
                <a:xfrm rot="5636">
                  <a:off x="7269736" y="5468029"/>
                  <a:ext cx="347564"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104</a:t>
                  </a:r>
                </a:p>
              </p:txBody>
            </p:sp>
            <p:sp>
              <p:nvSpPr>
                <p:cNvPr id="967" name="TextBox 966">
                  <a:extLst>
                    <a:ext uri="{FF2B5EF4-FFF2-40B4-BE49-F238E27FC236}">
                      <a16:creationId xmlns:a16="http://schemas.microsoft.com/office/drawing/2014/main" id="{755A1A56-7DD2-B3B8-0B92-BCEC564A6ED1}"/>
                    </a:ext>
                  </a:extLst>
                </p:cNvPr>
                <p:cNvSpPr txBox="1"/>
                <p:nvPr/>
              </p:nvSpPr>
              <p:spPr>
                <a:xfrm rot="5636">
                  <a:off x="7466645" y="5467984"/>
                  <a:ext cx="292669"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93</a:t>
                  </a:r>
                </a:p>
              </p:txBody>
            </p:sp>
            <p:sp>
              <p:nvSpPr>
                <p:cNvPr id="968" name="TextBox 967">
                  <a:extLst>
                    <a:ext uri="{FF2B5EF4-FFF2-40B4-BE49-F238E27FC236}">
                      <a16:creationId xmlns:a16="http://schemas.microsoft.com/office/drawing/2014/main" id="{4602A923-847B-34F8-0927-83D31A911799}"/>
                    </a:ext>
                  </a:extLst>
                </p:cNvPr>
                <p:cNvSpPr txBox="1"/>
                <p:nvPr/>
              </p:nvSpPr>
              <p:spPr>
                <a:xfrm rot="5636">
                  <a:off x="7628260" y="5467984"/>
                  <a:ext cx="292669"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82</a:t>
                  </a:r>
                </a:p>
              </p:txBody>
            </p:sp>
            <p:sp>
              <p:nvSpPr>
                <p:cNvPr id="969" name="TextBox 968">
                  <a:extLst>
                    <a:ext uri="{FF2B5EF4-FFF2-40B4-BE49-F238E27FC236}">
                      <a16:creationId xmlns:a16="http://schemas.microsoft.com/office/drawing/2014/main" id="{D822E2D4-F675-4BCC-D8AC-112AB5F8CA51}"/>
                    </a:ext>
                  </a:extLst>
                </p:cNvPr>
                <p:cNvSpPr txBox="1"/>
                <p:nvPr/>
              </p:nvSpPr>
              <p:spPr>
                <a:xfrm rot="5636">
                  <a:off x="7807522" y="5467984"/>
                  <a:ext cx="292669"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72</a:t>
                  </a:r>
                </a:p>
              </p:txBody>
            </p:sp>
            <p:sp>
              <p:nvSpPr>
                <p:cNvPr id="970" name="TextBox 969">
                  <a:extLst>
                    <a:ext uri="{FF2B5EF4-FFF2-40B4-BE49-F238E27FC236}">
                      <a16:creationId xmlns:a16="http://schemas.microsoft.com/office/drawing/2014/main" id="{A7FA0783-6AC5-E964-5FAD-55F9DE6ED7E0}"/>
                    </a:ext>
                  </a:extLst>
                </p:cNvPr>
                <p:cNvSpPr txBox="1"/>
                <p:nvPr/>
              </p:nvSpPr>
              <p:spPr>
                <a:xfrm rot="5636">
                  <a:off x="7986750" y="5467984"/>
                  <a:ext cx="292669"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63</a:t>
                  </a:r>
                </a:p>
              </p:txBody>
            </p:sp>
            <p:sp>
              <p:nvSpPr>
                <p:cNvPr id="971" name="TextBox 970">
                  <a:extLst>
                    <a:ext uri="{FF2B5EF4-FFF2-40B4-BE49-F238E27FC236}">
                      <a16:creationId xmlns:a16="http://schemas.microsoft.com/office/drawing/2014/main" id="{EFE90B9F-E12A-9024-611E-8033157CC787}"/>
                    </a:ext>
                  </a:extLst>
                </p:cNvPr>
                <p:cNvSpPr txBox="1"/>
                <p:nvPr/>
              </p:nvSpPr>
              <p:spPr>
                <a:xfrm rot="5636">
                  <a:off x="8166012" y="5467984"/>
                  <a:ext cx="292669"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51</a:t>
                  </a:r>
                </a:p>
              </p:txBody>
            </p:sp>
            <p:sp>
              <p:nvSpPr>
                <p:cNvPr id="972" name="TextBox 971">
                  <a:extLst>
                    <a:ext uri="{FF2B5EF4-FFF2-40B4-BE49-F238E27FC236}">
                      <a16:creationId xmlns:a16="http://schemas.microsoft.com/office/drawing/2014/main" id="{7C12E7BB-E601-9523-C7F6-EDDC73BBF03B}"/>
                    </a:ext>
                  </a:extLst>
                </p:cNvPr>
                <p:cNvSpPr txBox="1"/>
                <p:nvPr/>
              </p:nvSpPr>
              <p:spPr>
                <a:xfrm rot="5636">
                  <a:off x="8345274" y="5467984"/>
                  <a:ext cx="292669"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40</a:t>
                  </a:r>
                </a:p>
              </p:txBody>
            </p:sp>
            <p:sp>
              <p:nvSpPr>
                <p:cNvPr id="973" name="TextBox 972">
                  <a:extLst>
                    <a:ext uri="{FF2B5EF4-FFF2-40B4-BE49-F238E27FC236}">
                      <a16:creationId xmlns:a16="http://schemas.microsoft.com/office/drawing/2014/main" id="{ABC742BC-8256-1CF6-8D36-CBA6C3ED852D}"/>
                    </a:ext>
                  </a:extLst>
                </p:cNvPr>
                <p:cNvSpPr txBox="1"/>
                <p:nvPr/>
              </p:nvSpPr>
              <p:spPr>
                <a:xfrm rot="5636">
                  <a:off x="8524536" y="5467984"/>
                  <a:ext cx="292669"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34</a:t>
                  </a:r>
                </a:p>
              </p:txBody>
            </p:sp>
            <p:sp>
              <p:nvSpPr>
                <p:cNvPr id="974" name="TextBox 973">
                  <a:extLst>
                    <a:ext uri="{FF2B5EF4-FFF2-40B4-BE49-F238E27FC236}">
                      <a16:creationId xmlns:a16="http://schemas.microsoft.com/office/drawing/2014/main" id="{4DE8B814-1AD6-C05D-A011-42EF46E9060E}"/>
                    </a:ext>
                  </a:extLst>
                </p:cNvPr>
                <p:cNvSpPr txBox="1"/>
                <p:nvPr/>
              </p:nvSpPr>
              <p:spPr>
                <a:xfrm rot="5636">
                  <a:off x="8703798" y="5467984"/>
                  <a:ext cx="292669"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29</a:t>
                  </a:r>
                </a:p>
              </p:txBody>
            </p:sp>
            <p:sp>
              <p:nvSpPr>
                <p:cNvPr id="975" name="TextBox 974">
                  <a:extLst>
                    <a:ext uri="{FF2B5EF4-FFF2-40B4-BE49-F238E27FC236}">
                      <a16:creationId xmlns:a16="http://schemas.microsoft.com/office/drawing/2014/main" id="{086FA4E8-3B8E-F97E-058A-4A7238A819F5}"/>
                    </a:ext>
                  </a:extLst>
                </p:cNvPr>
                <p:cNvSpPr txBox="1"/>
                <p:nvPr/>
              </p:nvSpPr>
              <p:spPr>
                <a:xfrm rot="5636">
                  <a:off x="8883060" y="5467984"/>
                  <a:ext cx="292669"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25</a:t>
                  </a:r>
                </a:p>
              </p:txBody>
            </p:sp>
            <p:sp>
              <p:nvSpPr>
                <p:cNvPr id="976" name="TextBox 975">
                  <a:extLst>
                    <a:ext uri="{FF2B5EF4-FFF2-40B4-BE49-F238E27FC236}">
                      <a16:creationId xmlns:a16="http://schemas.microsoft.com/office/drawing/2014/main" id="{8A8D7CAC-01D7-335E-A0D1-73A91622978C}"/>
                    </a:ext>
                  </a:extLst>
                </p:cNvPr>
                <p:cNvSpPr txBox="1"/>
                <p:nvPr/>
              </p:nvSpPr>
              <p:spPr>
                <a:xfrm rot="5636">
                  <a:off x="9089550" y="5467984"/>
                  <a:ext cx="292669"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19</a:t>
                  </a:r>
                </a:p>
              </p:txBody>
            </p:sp>
            <p:sp>
              <p:nvSpPr>
                <p:cNvPr id="977" name="TextBox 976">
                  <a:extLst>
                    <a:ext uri="{FF2B5EF4-FFF2-40B4-BE49-F238E27FC236}">
                      <a16:creationId xmlns:a16="http://schemas.microsoft.com/office/drawing/2014/main" id="{FE68DED2-4138-0B4B-5B9B-C5BCAF26492F}"/>
                    </a:ext>
                  </a:extLst>
                </p:cNvPr>
                <p:cNvSpPr txBox="1"/>
                <p:nvPr/>
              </p:nvSpPr>
              <p:spPr>
                <a:xfrm rot="5636">
                  <a:off x="9268812" y="5467984"/>
                  <a:ext cx="292669"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10</a:t>
                  </a:r>
                </a:p>
              </p:txBody>
            </p:sp>
            <p:sp>
              <p:nvSpPr>
                <p:cNvPr id="978" name="TextBox 977">
                  <a:extLst>
                    <a:ext uri="{FF2B5EF4-FFF2-40B4-BE49-F238E27FC236}">
                      <a16:creationId xmlns:a16="http://schemas.microsoft.com/office/drawing/2014/main" id="{D00BBE81-505D-92C6-B6A4-9DB3FE1488D1}"/>
                    </a:ext>
                  </a:extLst>
                </p:cNvPr>
                <p:cNvSpPr txBox="1"/>
                <p:nvPr/>
              </p:nvSpPr>
              <p:spPr>
                <a:xfrm rot="5636">
                  <a:off x="9448076" y="5467939"/>
                  <a:ext cx="237774"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8</a:t>
                  </a:r>
                </a:p>
              </p:txBody>
            </p:sp>
            <p:sp>
              <p:nvSpPr>
                <p:cNvPr id="979" name="TextBox 978">
                  <a:extLst>
                    <a:ext uri="{FF2B5EF4-FFF2-40B4-BE49-F238E27FC236}">
                      <a16:creationId xmlns:a16="http://schemas.microsoft.com/office/drawing/2014/main" id="{3FE131AF-D4A9-7E70-DE95-7904BD4D25B4}"/>
                    </a:ext>
                  </a:extLst>
                </p:cNvPr>
                <p:cNvSpPr txBox="1"/>
                <p:nvPr/>
              </p:nvSpPr>
              <p:spPr>
                <a:xfrm rot="5636">
                  <a:off x="9627338" y="5467939"/>
                  <a:ext cx="237774"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6</a:t>
                  </a:r>
                </a:p>
              </p:txBody>
            </p:sp>
            <p:sp>
              <p:nvSpPr>
                <p:cNvPr id="980" name="TextBox 979">
                  <a:extLst>
                    <a:ext uri="{FF2B5EF4-FFF2-40B4-BE49-F238E27FC236}">
                      <a16:creationId xmlns:a16="http://schemas.microsoft.com/office/drawing/2014/main" id="{BEFC8403-0BBB-B7B9-864A-98F486F96EFA}"/>
                    </a:ext>
                  </a:extLst>
                </p:cNvPr>
                <p:cNvSpPr txBox="1"/>
                <p:nvPr/>
              </p:nvSpPr>
              <p:spPr>
                <a:xfrm rot="5636">
                  <a:off x="9806600" y="5467939"/>
                  <a:ext cx="237774"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3</a:t>
                  </a:r>
                </a:p>
              </p:txBody>
            </p:sp>
            <p:sp>
              <p:nvSpPr>
                <p:cNvPr id="981" name="TextBox 980">
                  <a:extLst>
                    <a:ext uri="{FF2B5EF4-FFF2-40B4-BE49-F238E27FC236}">
                      <a16:creationId xmlns:a16="http://schemas.microsoft.com/office/drawing/2014/main" id="{52A19F5C-5D49-472A-98B3-A3E78FB39913}"/>
                    </a:ext>
                  </a:extLst>
                </p:cNvPr>
                <p:cNvSpPr txBox="1"/>
                <p:nvPr/>
              </p:nvSpPr>
              <p:spPr>
                <a:xfrm rot="5636">
                  <a:off x="9985862" y="5467939"/>
                  <a:ext cx="237774"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1</a:t>
                  </a:r>
                </a:p>
              </p:txBody>
            </p:sp>
            <p:sp>
              <p:nvSpPr>
                <p:cNvPr id="982" name="TextBox 981">
                  <a:extLst>
                    <a:ext uri="{FF2B5EF4-FFF2-40B4-BE49-F238E27FC236}">
                      <a16:creationId xmlns:a16="http://schemas.microsoft.com/office/drawing/2014/main" id="{C8DF2C8F-06D4-BF96-23CF-51042F95ED00}"/>
                    </a:ext>
                  </a:extLst>
                </p:cNvPr>
                <p:cNvSpPr txBox="1"/>
                <p:nvPr/>
              </p:nvSpPr>
              <p:spPr>
                <a:xfrm rot="5636">
                  <a:off x="10165089" y="5467939"/>
                  <a:ext cx="237774"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1</a:t>
                  </a:r>
                </a:p>
              </p:txBody>
            </p:sp>
            <p:sp>
              <p:nvSpPr>
                <p:cNvPr id="983" name="TextBox 982">
                  <a:extLst>
                    <a:ext uri="{FF2B5EF4-FFF2-40B4-BE49-F238E27FC236}">
                      <a16:creationId xmlns:a16="http://schemas.microsoft.com/office/drawing/2014/main" id="{B4C9611B-5986-7C10-A4DD-96C9D2D34749}"/>
                    </a:ext>
                  </a:extLst>
                </p:cNvPr>
                <p:cNvSpPr txBox="1"/>
                <p:nvPr/>
              </p:nvSpPr>
              <p:spPr>
                <a:xfrm rot="5636">
                  <a:off x="10344351" y="5467939"/>
                  <a:ext cx="237774"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1</a:t>
                  </a:r>
                </a:p>
              </p:txBody>
            </p:sp>
            <p:sp>
              <p:nvSpPr>
                <p:cNvPr id="984" name="TextBox 983">
                  <a:extLst>
                    <a:ext uri="{FF2B5EF4-FFF2-40B4-BE49-F238E27FC236}">
                      <a16:creationId xmlns:a16="http://schemas.microsoft.com/office/drawing/2014/main" id="{BC46A481-1318-B62D-149F-2028A244191D}"/>
                    </a:ext>
                  </a:extLst>
                </p:cNvPr>
                <p:cNvSpPr txBox="1"/>
                <p:nvPr/>
              </p:nvSpPr>
              <p:spPr>
                <a:xfrm rot="5636">
                  <a:off x="10523613" y="5467939"/>
                  <a:ext cx="237774" cy="19732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20"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0</a:t>
                  </a:r>
                </a:p>
              </p:txBody>
            </p:sp>
          </p:grpSp>
          <p:sp>
            <p:nvSpPr>
              <p:cNvPr id="836" name="TextBox 835">
                <a:extLst>
                  <a:ext uri="{FF2B5EF4-FFF2-40B4-BE49-F238E27FC236}">
                    <a16:creationId xmlns:a16="http://schemas.microsoft.com/office/drawing/2014/main" id="{671A73E0-DC7B-4479-60F9-F7F708FBAC89}"/>
                  </a:ext>
                </a:extLst>
              </p:cNvPr>
              <p:cNvSpPr txBox="1"/>
              <p:nvPr/>
            </p:nvSpPr>
            <p:spPr>
              <a:xfrm>
                <a:off x="2267043" y="4743826"/>
                <a:ext cx="256072" cy="2326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9"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0</a:t>
                </a:r>
              </a:p>
            </p:txBody>
          </p:sp>
          <p:sp>
            <p:nvSpPr>
              <p:cNvPr id="837" name="TextBox 836">
                <a:extLst>
                  <a:ext uri="{FF2B5EF4-FFF2-40B4-BE49-F238E27FC236}">
                    <a16:creationId xmlns:a16="http://schemas.microsoft.com/office/drawing/2014/main" id="{01EA62B0-54A6-E5AE-E338-14292C31C2A8}"/>
                  </a:ext>
                </a:extLst>
              </p:cNvPr>
              <p:cNvSpPr txBox="1"/>
              <p:nvPr/>
            </p:nvSpPr>
            <p:spPr>
              <a:xfrm>
                <a:off x="2446187" y="4743826"/>
                <a:ext cx="256072" cy="2326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9"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1</a:t>
                </a:r>
              </a:p>
            </p:txBody>
          </p:sp>
          <p:sp>
            <p:nvSpPr>
              <p:cNvPr id="838" name="TextBox 837">
                <a:extLst>
                  <a:ext uri="{FF2B5EF4-FFF2-40B4-BE49-F238E27FC236}">
                    <a16:creationId xmlns:a16="http://schemas.microsoft.com/office/drawing/2014/main" id="{6505B63D-93CF-E5C0-2232-DFF88E4CF654}"/>
                  </a:ext>
                </a:extLst>
              </p:cNvPr>
              <p:cNvSpPr txBox="1"/>
              <p:nvPr/>
            </p:nvSpPr>
            <p:spPr>
              <a:xfrm>
                <a:off x="2625331" y="4743826"/>
                <a:ext cx="256072" cy="2326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9"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2</a:t>
                </a:r>
              </a:p>
            </p:txBody>
          </p:sp>
          <p:sp>
            <p:nvSpPr>
              <p:cNvPr id="839" name="TextBox 838">
                <a:extLst>
                  <a:ext uri="{FF2B5EF4-FFF2-40B4-BE49-F238E27FC236}">
                    <a16:creationId xmlns:a16="http://schemas.microsoft.com/office/drawing/2014/main" id="{32591BD6-6D2E-88C9-B54F-472D7769CD3D}"/>
                  </a:ext>
                </a:extLst>
              </p:cNvPr>
              <p:cNvSpPr txBox="1"/>
              <p:nvPr/>
            </p:nvSpPr>
            <p:spPr>
              <a:xfrm>
                <a:off x="2804473" y="4743826"/>
                <a:ext cx="256072" cy="2326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9"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3</a:t>
                </a:r>
              </a:p>
            </p:txBody>
          </p:sp>
          <p:sp>
            <p:nvSpPr>
              <p:cNvPr id="840" name="TextBox 839">
                <a:extLst>
                  <a:ext uri="{FF2B5EF4-FFF2-40B4-BE49-F238E27FC236}">
                    <a16:creationId xmlns:a16="http://schemas.microsoft.com/office/drawing/2014/main" id="{53437656-C830-25BB-75E5-4B7A25ABFBC6}"/>
                  </a:ext>
                </a:extLst>
              </p:cNvPr>
              <p:cNvSpPr txBox="1"/>
              <p:nvPr/>
            </p:nvSpPr>
            <p:spPr>
              <a:xfrm>
                <a:off x="2983617" y="4743826"/>
                <a:ext cx="256072" cy="2326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9"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4</a:t>
                </a:r>
              </a:p>
            </p:txBody>
          </p:sp>
          <p:sp>
            <p:nvSpPr>
              <p:cNvPr id="841" name="TextBox 840">
                <a:extLst>
                  <a:ext uri="{FF2B5EF4-FFF2-40B4-BE49-F238E27FC236}">
                    <a16:creationId xmlns:a16="http://schemas.microsoft.com/office/drawing/2014/main" id="{07282029-CA49-6448-7F50-185628C69ABD}"/>
                  </a:ext>
                </a:extLst>
              </p:cNvPr>
              <p:cNvSpPr txBox="1"/>
              <p:nvPr/>
            </p:nvSpPr>
            <p:spPr>
              <a:xfrm>
                <a:off x="3162761" y="4743826"/>
                <a:ext cx="256072" cy="2326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9"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5</a:t>
                </a:r>
              </a:p>
            </p:txBody>
          </p:sp>
          <p:sp>
            <p:nvSpPr>
              <p:cNvPr id="842" name="TextBox 841">
                <a:extLst>
                  <a:ext uri="{FF2B5EF4-FFF2-40B4-BE49-F238E27FC236}">
                    <a16:creationId xmlns:a16="http://schemas.microsoft.com/office/drawing/2014/main" id="{D8CFD633-3FE8-FE50-0999-99F165E5F86F}"/>
                  </a:ext>
                </a:extLst>
              </p:cNvPr>
              <p:cNvSpPr txBox="1"/>
              <p:nvPr/>
            </p:nvSpPr>
            <p:spPr>
              <a:xfrm>
                <a:off x="3341903" y="4743826"/>
                <a:ext cx="256072" cy="2326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9"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6</a:t>
                </a:r>
              </a:p>
            </p:txBody>
          </p:sp>
          <p:sp>
            <p:nvSpPr>
              <p:cNvPr id="843" name="TextBox 842">
                <a:extLst>
                  <a:ext uri="{FF2B5EF4-FFF2-40B4-BE49-F238E27FC236}">
                    <a16:creationId xmlns:a16="http://schemas.microsoft.com/office/drawing/2014/main" id="{BD352808-BF12-238A-E230-767A95F704FB}"/>
                  </a:ext>
                </a:extLst>
              </p:cNvPr>
              <p:cNvSpPr txBox="1"/>
              <p:nvPr/>
            </p:nvSpPr>
            <p:spPr>
              <a:xfrm>
                <a:off x="3521046" y="4743826"/>
                <a:ext cx="256072" cy="2326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9"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7</a:t>
                </a:r>
              </a:p>
            </p:txBody>
          </p:sp>
          <p:sp>
            <p:nvSpPr>
              <p:cNvPr id="844" name="TextBox 843">
                <a:extLst>
                  <a:ext uri="{FF2B5EF4-FFF2-40B4-BE49-F238E27FC236}">
                    <a16:creationId xmlns:a16="http://schemas.microsoft.com/office/drawing/2014/main" id="{8CDA367E-D159-5746-6D83-C8DC95E5FB3B}"/>
                  </a:ext>
                </a:extLst>
              </p:cNvPr>
              <p:cNvSpPr txBox="1"/>
              <p:nvPr/>
            </p:nvSpPr>
            <p:spPr>
              <a:xfrm>
                <a:off x="3700188" y="4743826"/>
                <a:ext cx="256072" cy="2326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9"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8</a:t>
                </a:r>
              </a:p>
            </p:txBody>
          </p:sp>
          <p:sp>
            <p:nvSpPr>
              <p:cNvPr id="845" name="TextBox 844">
                <a:extLst>
                  <a:ext uri="{FF2B5EF4-FFF2-40B4-BE49-F238E27FC236}">
                    <a16:creationId xmlns:a16="http://schemas.microsoft.com/office/drawing/2014/main" id="{45F09FB6-37B1-92C6-FC06-1AFEDBDE9DF7}"/>
                  </a:ext>
                </a:extLst>
              </p:cNvPr>
              <p:cNvSpPr txBox="1"/>
              <p:nvPr/>
            </p:nvSpPr>
            <p:spPr>
              <a:xfrm>
                <a:off x="3879332" y="4743826"/>
                <a:ext cx="256072" cy="2326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9"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9</a:t>
                </a:r>
              </a:p>
            </p:txBody>
          </p:sp>
          <p:sp>
            <p:nvSpPr>
              <p:cNvPr id="846" name="TextBox 845">
                <a:extLst>
                  <a:ext uri="{FF2B5EF4-FFF2-40B4-BE49-F238E27FC236}">
                    <a16:creationId xmlns:a16="http://schemas.microsoft.com/office/drawing/2014/main" id="{A9CEC7E6-A4BD-2529-8B74-C9810D67AF98}"/>
                  </a:ext>
                </a:extLst>
              </p:cNvPr>
              <p:cNvSpPr txBox="1"/>
              <p:nvPr/>
            </p:nvSpPr>
            <p:spPr>
              <a:xfrm>
                <a:off x="4022866" y="4743826"/>
                <a:ext cx="329265" cy="2326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9"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10</a:t>
                </a:r>
              </a:p>
            </p:txBody>
          </p:sp>
          <p:sp>
            <p:nvSpPr>
              <p:cNvPr id="847" name="TextBox 846">
                <a:extLst>
                  <a:ext uri="{FF2B5EF4-FFF2-40B4-BE49-F238E27FC236}">
                    <a16:creationId xmlns:a16="http://schemas.microsoft.com/office/drawing/2014/main" id="{C6E3A07C-5B24-7C4F-C228-531CC731E903}"/>
                  </a:ext>
                </a:extLst>
              </p:cNvPr>
              <p:cNvSpPr txBox="1"/>
              <p:nvPr/>
            </p:nvSpPr>
            <p:spPr>
              <a:xfrm>
                <a:off x="4202013" y="4743826"/>
                <a:ext cx="329265" cy="2326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9"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11</a:t>
                </a:r>
              </a:p>
            </p:txBody>
          </p:sp>
          <p:sp>
            <p:nvSpPr>
              <p:cNvPr id="848" name="TextBox 847">
                <a:extLst>
                  <a:ext uri="{FF2B5EF4-FFF2-40B4-BE49-F238E27FC236}">
                    <a16:creationId xmlns:a16="http://schemas.microsoft.com/office/drawing/2014/main" id="{A9291D95-40B7-7269-5676-89EB7CB33B0C}"/>
                  </a:ext>
                </a:extLst>
              </p:cNvPr>
              <p:cNvSpPr txBox="1"/>
              <p:nvPr/>
            </p:nvSpPr>
            <p:spPr>
              <a:xfrm>
                <a:off x="4381150" y="4743826"/>
                <a:ext cx="329265" cy="2326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9"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12</a:t>
                </a:r>
              </a:p>
            </p:txBody>
          </p:sp>
          <p:sp>
            <p:nvSpPr>
              <p:cNvPr id="849" name="TextBox 848">
                <a:extLst>
                  <a:ext uri="{FF2B5EF4-FFF2-40B4-BE49-F238E27FC236}">
                    <a16:creationId xmlns:a16="http://schemas.microsoft.com/office/drawing/2014/main" id="{47574A1B-3A56-9830-FA08-8BB76CD0C056}"/>
                  </a:ext>
                </a:extLst>
              </p:cNvPr>
              <p:cNvSpPr txBox="1"/>
              <p:nvPr/>
            </p:nvSpPr>
            <p:spPr>
              <a:xfrm>
                <a:off x="4560296" y="4743826"/>
                <a:ext cx="329265" cy="2326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9"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13</a:t>
                </a:r>
              </a:p>
            </p:txBody>
          </p:sp>
          <p:sp>
            <p:nvSpPr>
              <p:cNvPr id="850" name="TextBox 849">
                <a:extLst>
                  <a:ext uri="{FF2B5EF4-FFF2-40B4-BE49-F238E27FC236}">
                    <a16:creationId xmlns:a16="http://schemas.microsoft.com/office/drawing/2014/main" id="{E7AF1215-1F1A-4E50-6479-B913A014849C}"/>
                  </a:ext>
                </a:extLst>
              </p:cNvPr>
              <p:cNvSpPr txBox="1"/>
              <p:nvPr/>
            </p:nvSpPr>
            <p:spPr>
              <a:xfrm>
                <a:off x="4739434" y="4743826"/>
                <a:ext cx="329265" cy="2326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9"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14</a:t>
                </a:r>
              </a:p>
            </p:txBody>
          </p:sp>
          <p:sp>
            <p:nvSpPr>
              <p:cNvPr id="851" name="TextBox 850">
                <a:extLst>
                  <a:ext uri="{FF2B5EF4-FFF2-40B4-BE49-F238E27FC236}">
                    <a16:creationId xmlns:a16="http://schemas.microsoft.com/office/drawing/2014/main" id="{7603717E-67BD-0497-9F75-C6F8DEA93F06}"/>
                  </a:ext>
                </a:extLst>
              </p:cNvPr>
              <p:cNvSpPr txBox="1"/>
              <p:nvPr/>
            </p:nvSpPr>
            <p:spPr>
              <a:xfrm>
                <a:off x="4918580" y="4743826"/>
                <a:ext cx="329265" cy="2326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9"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15</a:t>
                </a:r>
              </a:p>
            </p:txBody>
          </p:sp>
          <p:sp>
            <p:nvSpPr>
              <p:cNvPr id="852" name="TextBox 851">
                <a:extLst>
                  <a:ext uri="{FF2B5EF4-FFF2-40B4-BE49-F238E27FC236}">
                    <a16:creationId xmlns:a16="http://schemas.microsoft.com/office/drawing/2014/main" id="{6A46FF2B-49F0-AC2D-94A4-1CDA15497595}"/>
                  </a:ext>
                </a:extLst>
              </p:cNvPr>
              <p:cNvSpPr txBox="1"/>
              <p:nvPr/>
            </p:nvSpPr>
            <p:spPr>
              <a:xfrm>
                <a:off x="5097727" y="4743826"/>
                <a:ext cx="329265" cy="2326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9"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16</a:t>
                </a:r>
              </a:p>
            </p:txBody>
          </p:sp>
          <p:sp>
            <p:nvSpPr>
              <p:cNvPr id="853" name="TextBox 852">
                <a:extLst>
                  <a:ext uri="{FF2B5EF4-FFF2-40B4-BE49-F238E27FC236}">
                    <a16:creationId xmlns:a16="http://schemas.microsoft.com/office/drawing/2014/main" id="{DEDC6824-D90B-F245-024D-3195240FF6EC}"/>
                  </a:ext>
                </a:extLst>
              </p:cNvPr>
              <p:cNvSpPr txBox="1"/>
              <p:nvPr/>
            </p:nvSpPr>
            <p:spPr>
              <a:xfrm>
                <a:off x="5276866" y="4743826"/>
                <a:ext cx="329265" cy="2326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9"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17</a:t>
                </a:r>
              </a:p>
            </p:txBody>
          </p:sp>
          <p:sp>
            <p:nvSpPr>
              <p:cNvPr id="854" name="TextBox 853">
                <a:extLst>
                  <a:ext uri="{FF2B5EF4-FFF2-40B4-BE49-F238E27FC236}">
                    <a16:creationId xmlns:a16="http://schemas.microsoft.com/office/drawing/2014/main" id="{FF365574-0E5B-EDCB-9123-7A14EE2CB997}"/>
                  </a:ext>
                </a:extLst>
              </p:cNvPr>
              <p:cNvSpPr txBox="1"/>
              <p:nvPr/>
            </p:nvSpPr>
            <p:spPr>
              <a:xfrm>
                <a:off x="5456011" y="4743826"/>
                <a:ext cx="329265" cy="2326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9"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18</a:t>
                </a:r>
              </a:p>
            </p:txBody>
          </p:sp>
          <p:sp>
            <p:nvSpPr>
              <p:cNvPr id="855" name="TextBox 854">
                <a:extLst>
                  <a:ext uri="{FF2B5EF4-FFF2-40B4-BE49-F238E27FC236}">
                    <a16:creationId xmlns:a16="http://schemas.microsoft.com/office/drawing/2014/main" id="{1C23D10C-6679-D7A6-E631-EA6DDDCD3CCD}"/>
                  </a:ext>
                </a:extLst>
              </p:cNvPr>
              <p:cNvSpPr txBox="1"/>
              <p:nvPr/>
            </p:nvSpPr>
            <p:spPr>
              <a:xfrm>
                <a:off x="5635157" y="4743826"/>
                <a:ext cx="329265" cy="2326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9"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19</a:t>
                </a:r>
              </a:p>
            </p:txBody>
          </p:sp>
          <p:sp>
            <p:nvSpPr>
              <p:cNvPr id="856" name="TextBox 855">
                <a:extLst>
                  <a:ext uri="{FF2B5EF4-FFF2-40B4-BE49-F238E27FC236}">
                    <a16:creationId xmlns:a16="http://schemas.microsoft.com/office/drawing/2014/main" id="{0BEEAB08-2A7C-9020-3FF1-38FF403D4109}"/>
                  </a:ext>
                </a:extLst>
              </p:cNvPr>
              <p:cNvSpPr txBox="1"/>
              <p:nvPr/>
            </p:nvSpPr>
            <p:spPr>
              <a:xfrm>
                <a:off x="5814295" y="4743826"/>
                <a:ext cx="329265" cy="2326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9"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20</a:t>
                </a:r>
              </a:p>
            </p:txBody>
          </p:sp>
          <p:sp>
            <p:nvSpPr>
              <p:cNvPr id="857" name="TextBox 856">
                <a:extLst>
                  <a:ext uri="{FF2B5EF4-FFF2-40B4-BE49-F238E27FC236}">
                    <a16:creationId xmlns:a16="http://schemas.microsoft.com/office/drawing/2014/main" id="{501B63BD-8AAA-3A37-CFBE-02F1DC173D7B}"/>
                  </a:ext>
                </a:extLst>
              </p:cNvPr>
              <p:cNvSpPr txBox="1"/>
              <p:nvPr/>
            </p:nvSpPr>
            <p:spPr>
              <a:xfrm>
                <a:off x="5993441" y="4743826"/>
                <a:ext cx="329265" cy="2326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9"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21</a:t>
                </a:r>
              </a:p>
            </p:txBody>
          </p:sp>
          <p:sp>
            <p:nvSpPr>
              <p:cNvPr id="858" name="TextBox 857">
                <a:extLst>
                  <a:ext uri="{FF2B5EF4-FFF2-40B4-BE49-F238E27FC236}">
                    <a16:creationId xmlns:a16="http://schemas.microsoft.com/office/drawing/2014/main" id="{BE432DAA-24EB-B7D4-F52C-A6D24B2082A5}"/>
                  </a:ext>
                </a:extLst>
              </p:cNvPr>
              <p:cNvSpPr txBox="1"/>
              <p:nvPr/>
            </p:nvSpPr>
            <p:spPr>
              <a:xfrm>
                <a:off x="6172579" y="4743826"/>
                <a:ext cx="329265" cy="2326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9"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22</a:t>
                </a:r>
              </a:p>
            </p:txBody>
          </p:sp>
          <p:sp>
            <p:nvSpPr>
              <p:cNvPr id="859" name="TextBox 858">
                <a:extLst>
                  <a:ext uri="{FF2B5EF4-FFF2-40B4-BE49-F238E27FC236}">
                    <a16:creationId xmlns:a16="http://schemas.microsoft.com/office/drawing/2014/main" id="{4E4DE175-FE6D-6AB4-83EA-B3BFF2B2E6CC}"/>
                  </a:ext>
                </a:extLst>
              </p:cNvPr>
              <p:cNvSpPr txBox="1"/>
              <p:nvPr/>
            </p:nvSpPr>
            <p:spPr>
              <a:xfrm>
                <a:off x="6351734" y="4743826"/>
                <a:ext cx="329265" cy="2326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9"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23</a:t>
                </a:r>
              </a:p>
            </p:txBody>
          </p:sp>
          <p:sp>
            <p:nvSpPr>
              <p:cNvPr id="860" name="TextBox 859">
                <a:extLst>
                  <a:ext uri="{FF2B5EF4-FFF2-40B4-BE49-F238E27FC236}">
                    <a16:creationId xmlns:a16="http://schemas.microsoft.com/office/drawing/2014/main" id="{05BC910B-92A3-8969-63C2-2007C5DACAC0}"/>
                  </a:ext>
                </a:extLst>
              </p:cNvPr>
              <p:cNvSpPr txBox="1"/>
              <p:nvPr/>
            </p:nvSpPr>
            <p:spPr>
              <a:xfrm>
                <a:off x="6530872" y="4743826"/>
                <a:ext cx="329265" cy="2326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9"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24</a:t>
                </a:r>
              </a:p>
            </p:txBody>
          </p:sp>
          <p:sp>
            <p:nvSpPr>
              <p:cNvPr id="861" name="TextBox 860">
                <a:extLst>
                  <a:ext uri="{FF2B5EF4-FFF2-40B4-BE49-F238E27FC236}">
                    <a16:creationId xmlns:a16="http://schemas.microsoft.com/office/drawing/2014/main" id="{3F2BC3E3-6022-DA1E-BC3C-E71E15C02E99}"/>
                  </a:ext>
                </a:extLst>
              </p:cNvPr>
              <p:cNvSpPr txBox="1"/>
              <p:nvPr/>
            </p:nvSpPr>
            <p:spPr>
              <a:xfrm>
                <a:off x="6710009" y="4743826"/>
                <a:ext cx="329265" cy="2326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9"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25</a:t>
                </a:r>
              </a:p>
            </p:txBody>
          </p:sp>
          <p:sp>
            <p:nvSpPr>
              <p:cNvPr id="862" name="TextBox 861">
                <a:extLst>
                  <a:ext uri="{FF2B5EF4-FFF2-40B4-BE49-F238E27FC236}">
                    <a16:creationId xmlns:a16="http://schemas.microsoft.com/office/drawing/2014/main" id="{B8249AB5-D95E-B52B-B166-3D6E7C9584B6}"/>
                  </a:ext>
                </a:extLst>
              </p:cNvPr>
              <p:cNvSpPr txBox="1"/>
              <p:nvPr/>
            </p:nvSpPr>
            <p:spPr>
              <a:xfrm>
                <a:off x="6889148" y="4743826"/>
                <a:ext cx="329265" cy="2326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9"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26</a:t>
                </a:r>
              </a:p>
            </p:txBody>
          </p:sp>
          <p:sp>
            <p:nvSpPr>
              <p:cNvPr id="863" name="TextBox 862">
                <a:extLst>
                  <a:ext uri="{FF2B5EF4-FFF2-40B4-BE49-F238E27FC236}">
                    <a16:creationId xmlns:a16="http://schemas.microsoft.com/office/drawing/2014/main" id="{378E4835-E503-D424-2AE0-2BB4D5A1F612}"/>
                  </a:ext>
                </a:extLst>
              </p:cNvPr>
              <p:cNvSpPr txBox="1"/>
              <p:nvPr/>
            </p:nvSpPr>
            <p:spPr>
              <a:xfrm>
                <a:off x="7068302" y="4743826"/>
                <a:ext cx="329265" cy="2326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9"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27</a:t>
                </a:r>
              </a:p>
            </p:txBody>
          </p:sp>
          <p:sp>
            <p:nvSpPr>
              <p:cNvPr id="864" name="TextBox 863">
                <a:extLst>
                  <a:ext uri="{FF2B5EF4-FFF2-40B4-BE49-F238E27FC236}">
                    <a16:creationId xmlns:a16="http://schemas.microsoft.com/office/drawing/2014/main" id="{E9B90296-813E-1752-7C9E-2BA82DBCABF1}"/>
                  </a:ext>
                </a:extLst>
              </p:cNvPr>
              <p:cNvSpPr txBox="1"/>
              <p:nvPr/>
            </p:nvSpPr>
            <p:spPr>
              <a:xfrm>
                <a:off x="7247439" y="4743826"/>
                <a:ext cx="329265" cy="2326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9"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28</a:t>
                </a:r>
              </a:p>
            </p:txBody>
          </p:sp>
          <p:sp>
            <p:nvSpPr>
              <p:cNvPr id="865" name="TextBox 864">
                <a:extLst>
                  <a:ext uri="{FF2B5EF4-FFF2-40B4-BE49-F238E27FC236}">
                    <a16:creationId xmlns:a16="http://schemas.microsoft.com/office/drawing/2014/main" id="{2B6BA47C-6B15-EA9A-C15C-37C57A37F6D8}"/>
                  </a:ext>
                </a:extLst>
              </p:cNvPr>
              <p:cNvSpPr txBox="1"/>
              <p:nvPr/>
            </p:nvSpPr>
            <p:spPr>
              <a:xfrm>
                <a:off x="7426577" y="4743826"/>
                <a:ext cx="329265" cy="2326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9"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29</a:t>
                </a:r>
              </a:p>
            </p:txBody>
          </p:sp>
          <p:sp>
            <p:nvSpPr>
              <p:cNvPr id="866" name="TextBox 865">
                <a:extLst>
                  <a:ext uri="{FF2B5EF4-FFF2-40B4-BE49-F238E27FC236}">
                    <a16:creationId xmlns:a16="http://schemas.microsoft.com/office/drawing/2014/main" id="{A378BEE1-D0C8-738B-A747-9173BB43D3D1}"/>
                  </a:ext>
                </a:extLst>
              </p:cNvPr>
              <p:cNvSpPr txBox="1"/>
              <p:nvPr/>
            </p:nvSpPr>
            <p:spPr>
              <a:xfrm>
                <a:off x="7605732" y="4743826"/>
                <a:ext cx="329265" cy="2326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9"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30</a:t>
                </a:r>
              </a:p>
            </p:txBody>
          </p:sp>
          <p:sp>
            <p:nvSpPr>
              <p:cNvPr id="867" name="TextBox 866">
                <a:extLst>
                  <a:ext uri="{FF2B5EF4-FFF2-40B4-BE49-F238E27FC236}">
                    <a16:creationId xmlns:a16="http://schemas.microsoft.com/office/drawing/2014/main" id="{39AC2CC6-E638-DBE1-7624-81D0E78749C8}"/>
                  </a:ext>
                </a:extLst>
              </p:cNvPr>
              <p:cNvSpPr txBox="1"/>
              <p:nvPr/>
            </p:nvSpPr>
            <p:spPr>
              <a:xfrm>
                <a:off x="7784870" y="4743826"/>
                <a:ext cx="329265" cy="2326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9"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31</a:t>
                </a:r>
              </a:p>
            </p:txBody>
          </p:sp>
          <p:sp>
            <p:nvSpPr>
              <p:cNvPr id="868" name="TextBox 867">
                <a:extLst>
                  <a:ext uri="{FF2B5EF4-FFF2-40B4-BE49-F238E27FC236}">
                    <a16:creationId xmlns:a16="http://schemas.microsoft.com/office/drawing/2014/main" id="{3AC0D834-2FB3-E49F-6DA5-6590E8ABD8C3}"/>
                  </a:ext>
                </a:extLst>
              </p:cNvPr>
              <p:cNvSpPr txBox="1"/>
              <p:nvPr/>
            </p:nvSpPr>
            <p:spPr>
              <a:xfrm>
                <a:off x="7964007" y="4743826"/>
                <a:ext cx="329265" cy="2326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9"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32</a:t>
                </a:r>
              </a:p>
            </p:txBody>
          </p:sp>
          <p:sp>
            <p:nvSpPr>
              <p:cNvPr id="869" name="TextBox 868">
                <a:extLst>
                  <a:ext uri="{FF2B5EF4-FFF2-40B4-BE49-F238E27FC236}">
                    <a16:creationId xmlns:a16="http://schemas.microsoft.com/office/drawing/2014/main" id="{DFD7EFA2-01A7-9357-2B65-451D48A5DCCB}"/>
                  </a:ext>
                </a:extLst>
              </p:cNvPr>
              <p:cNvSpPr txBox="1"/>
              <p:nvPr/>
            </p:nvSpPr>
            <p:spPr>
              <a:xfrm>
                <a:off x="8143161" y="4743826"/>
                <a:ext cx="329265" cy="2326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9"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33</a:t>
                </a:r>
              </a:p>
            </p:txBody>
          </p:sp>
          <p:sp>
            <p:nvSpPr>
              <p:cNvPr id="870" name="TextBox 869">
                <a:extLst>
                  <a:ext uri="{FF2B5EF4-FFF2-40B4-BE49-F238E27FC236}">
                    <a16:creationId xmlns:a16="http://schemas.microsoft.com/office/drawing/2014/main" id="{94C1DDBD-5877-666F-2EAC-6104091B3372}"/>
                  </a:ext>
                </a:extLst>
              </p:cNvPr>
              <p:cNvSpPr txBox="1"/>
              <p:nvPr/>
            </p:nvSpPr>
            <p:spPr>
              <a:xfrm>
                <a:off x="8322300" y="4743826"/>
                <a:ext cx="329265" cy="2326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9"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34</a:t>
                </a:r>
              </a:p>
            </p:txBody>
          </p:sp>
          <p:sp>
            <p:nvSpPr>
              <p:cNvPr id="871" name="TextBox 870">
                <a:extLst>
                  <a:ext uri="{FF2B5EF4-FFF2-40B4-BE49-F238E27FC236}">
                    <a16:creationId xmlns:a16="http://schemas.microsoft.com/office/drawing/2014/main" id="{2BE7BA10-82EF-FD8C-285E-7CFE0033A40A}"/>
                  </a:ext>
                </a:extLst>
              </p:cNvPr>
              <p:cNvSpPr txBox="1"/>
              <p:nvPr/>
            </p:nvSpPr>
            <p:spPr>
              <a:xfrm>
                <a:off x="8501437" y="4743826"/>
                <a:ext cx="329265" cy="2326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9"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35</a:t>
                </a:r>
              </a:p>
            </p:txBody>
          </p:sp>
          <p:sp>
            <p:nvSpPr>
              <p:cNvPr id="872" name="TextBox 871">
                <a:extLst>
                  <a:ext uri="{FF2B5EF4-FFF2-40B4-BE49-F238E27FC236}">
                    <a16:creationId xmlns:a16="http://schemas.microsoft.com/office/drawing/2014/main" id="{2D92BA96-59C1-1ACA-F374-804CC81A7AF9}"/>
                  </a:ext>
                </a:extLst>
              </p:cNvPr>
              <p:cNvSpPr txBox="1"/>
              <p:nvPr/>
            </p:nvSpPr>
            <p:spPr>
              <a:xfrm>
                <a:off x="8680593" y="4743826"/>
                <a:ext cx="329265" cy="2326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9"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36</a:t>
                </a:r>
              </a:p>
            </p:txBody>
          </p:sp>
          <p:sp>
            <p:nvSpPr>
              <p:cNvPr id="873" name="TextBox 872">
                <a:extLst>
                  <a:ext uri="{FF2B5EF4-FFF2-40B4-BE49-F238E27FC236}">
                    <a16:creationId xmlns:a16="http://schemas.microsoft.com/office/drawing/2014/main" id="{152F76D8-E4D2-E040-3EE0-C62E325BFE5D}"/>
                  </a:ext>
                </a:extLst>
              </p:cNvPr>
              <p:cNvSpPr txBox="1"/>
              <p:nvPr/>
            </p:nvSpPr>
            <p:spPr>
              <a:xfrm>
                <a:off x="8859729" y="4743826"/>
                <a:ext cx="329265" cy="2326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9"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37</a:t>
                </a:r>
              </a:p>
            </p:txBody>
          </p:sp>
          <p:sp>
            <p:nvSpPr>
              <p:cNvPr id="874" name="TextBox 873">
                <a:extLst>
                  <a:ext uri="{FF2B5EF4-FFF2-40B4-BE49-F238E27FC236}">
                    <a16:creationId xmlns:a16="http://schemas.microsoft.com/office/drawing/2014/main" id="{4DD75F52-235F-1FAD-6844-A2A66DEA6640}"/>
                  </a:ext>
                </a:extLst>
              </p:cNvPr>
              <p:cNvSpPr txBox="1"/>
              <p:nvPr/>
            </p:nvSpPr>
            <p:spPr>
              <a:xfrm>
                <a:off x="9038868" y="4743826"/>
                <a:ext cx="329265" cy="2326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9"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38</a:t>
                </a:r>
              </a:p>
            </p:txBody>
          </p:sp>
          <p:sp>
            <p:nvSpPr>
              <p:cNvPr id="875" name="TextBox 874">
                <a:extLst>
                  <a:ext uri="{FF2B5EF4-FFF2-40B4-BE49-F238E27FC236}">
                    <a16:creationId xmlns:a16="http://schemas.microsoft.com/office/drawing/2014/main" id="{3F11CBFC-81DF-3C47-B940-6A2990D9067F}"/>
                  </a:ext>
                </a:extLst>
              </p:cNvPr>
              <p:cNvSpPr txBox="1"/>
              <p:nvPr/>
            </p:nvSpPr>
            <p:spPr>
              <a:xfrm>
                <a:off x="9218022" y="4743826"/>
                <a:ext cx="329265" cy="2326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9"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39</a:t>
                </a:r>
              </a:p>
            </p:txBody>
          </p:sp>
          <p:sp>
            <p:nvSpPr>
              <p:cNvPr id="876" name="TextBox 875">
                <a:extLst>
                  <a:ext uri="{FF2B5EF4-FFF2-40B4-BE49-F238E27FC236}">
                    <a16:creationId xmlns:a16="http://schemas.microsoft.com/office/drawing/2014/main" id="{2192734D-02A6-5B10-B362-3EFC0E4AAAA6}"/>
                  </a:ext>
                </a:extLst>
              </p:cNvPr>
              <p:cNvSpPr txBox="1"/>
              <p:nvPr/>
            </p:nvSpPr>
            <p:spPr>
              <a:xfrm>
                <a:off x="9397161" y="4743826"/>
                <a:ext cx="329265" cy="2326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9"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40</a:t>
                </a:r>
              </a:p>
            </p:txBody>
          </p:sp>
          <p:sp>
            <p:nvSpPr>
              <p:cNvPr id="877" name="TextBox 876">
                <a:extLst>
                  <a:ext uri="{FF2B5EF4-FFF2-40B4-BE49-F238E27FC236}">
                    <a16:creationId xmlns:a16="http://schemas.microsoft.com/office/drawing/2014/main" id="{CF78DB2B-A0EB-85DE-CEF5-EB7186067210}"/>
                  </a:ext>
                </a:extLst>
              </p:cNvPr>
              <p:cNvSpPr txBox="1"/>
              <p:nvPr/>
            </p:nvSpPr>
            <p:spPr>
              <a:xfrm>
                <a:off x="9576298" y="4743826"/>
                <a:ext cx="329265" cy="2326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9"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41</a:t>
                </a:r>
              </a:p>
            </p:txBody>
          </p:sp>
          <p:sp>
            <p:nvSpPr>
              <p:cNvPr id="878" name="TextBox 877">
                <a:extLst>
                  <a:ext uri="{FF2B5EF4-FFF2-40B4-BE49-F238E27FC236}">
                    <a16:creationId xmlns:a16="http://schemas.microsoft.com/office/drawing/2014/main" id="{4AB63744-7AA8-3FAC-D1E8-6C5D49C5F3C7}"/>
                  </a:ext>
                </a:extLst>
              </p:cNvPr>
              <p:cNvSpPr txBox="1"/>
              <p:nvPr/>
            </p:nvSpPr>
            <p:spPr>
              <a:xfrm>
                <a:off x="9755436" y="4743826"/>
                <a:ext cx="329265" cy="2326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9"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42</a:t>
                </a:r>
              </a:p>
            </p:txBody>
          </p:sp>
          <p:sp>
            <p:nvSpPr>
              <p:cNvPr id="879" name="TextBox 878">
                <a:extLst>
                  <a:ext uri="{FF2B5EF4-FFF2-40B4-BE49-F238E27FC236}">
                    <a16:creationId xmlns:a16="http://schemas.microsoft.com/office/drawing/2014/main" id="{6AA84925-9CE5-72D4-D9BE-70182C010A53}"/>
                  </a:ext>
                </a:extLst>
              </p:cNvPr>
              <p:cNvSpPr txBox="1"/>
              <p:nvPr/>
            </p:nvSpPr>
            <p:spPr>
              <a:xfrm>
                <a:off x="9934590" y="4743826"/>
                <a:ext cx="329265" cy="2326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9"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43</a:t>
                </a:r>
              </a:p>
            </p:txBody>
          </p:sp>
          <p:sp>
            <p:nvSpPr>
              <p:cNvPr id="880" name="TextBox 879">
                <a:extLst>
                  <a:ext uri="{FF2B5EF4-FFF2-40B4-BE49-F238E27FC236}">
                    <a16:creationId xmlns:a16="http://schemas.microsoft.com/office/drawing/2014/main" id="{22ED8132-D44D-2619-836B-D34C87E827D7}"/>
                  </a:ext>
                </a:extLst>
              </p:cNvPr>
              <p:cNvSpPr txBox="1"/>
              <p:nvPr/>
            </p:nvSpPr>
            <p:spPr>
              <a:xfrm>
                <a:off x="10113729" y="4743826"/>
                <a:ext cx="329265" cy="2326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9"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44</a:t>
                </a:r>
              </a:p>
            </p:txBody>
          </p:sp>
          <p:sp>
            <p:nvSpPr>
              <p:cNvPr id="881" name="TextBox 880">
                <a:extLst>
                  <a:ext uri="{FF2B5EF4-FFF2-40B4-BE49-F238E27FC236}">
                    <a16:creationId xmlns:a16="http://schemas.microsoft.com/office/drawing/2014/main" id="{9C08214E-891C-B6ED-436D-DE71CB32A97E}"/>
                  </a:ext>
                </a:extLst>
              </p:cNvPr>
              <p:cNvSpPr txBox="1"/>
              <p:nvPr/>
            </p:nvSpPr>
            <p:spPr>
              <a:xfrm>
                <a:off x="10292866" y="4743826"/>
                <a:ext cx="329265" cy="2326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9"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45</a:t>
                </a:r>
              </a:p>
            </p:txBody>
          </p:sp>
          <p:sp>
            <p:nvSpPr>
              <p:cNvPr id="882" name="TextBox 881">
                <a:extLst>
                  <a:ext uri="{FF2B5EF4-FFF2-40B4-BE49-F238E27FC236}">
                    <a16:creationId xmlns:a16="http://schemas.microsoft.com/office/drawing/2014/main" id="{562994E5-FA00-CCAD-342B-5B0BAB5A7010}"/>
                  </a:ext>
                </a:extLst>
              </p:cNvPr>
              <p:cNvSpPr txBox="1"/>
              <p:nvPr/>
            </p:nvSpPr>
            <p:spPr>
              <a:xfrm>
                <a:off x="10472022" y="4743826"/>
                <a:ext cx="329265" cy="2326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9"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46</a:t>
                </a:r>
              </a:p>
            </p:txBody>
          </p:sp>
          <p:sp>
            <p:nvSpPr>
              <p:cNvPr id="883" name="TextBox 882">
                <a:extLst>
                  <a:ext uri="{FF2B5EF4-FFF2-40B4-BE49-F238E27FC236}">
                    <a16:creationId xmlns:a16="http://schemas.microsoft.com/office/drawing/2014/main" id="{A01DF741-0435-6CB0-7DB0-16F8522D8B11}"/>
                  </a:ext>
                </a:extLst>
              </p:cNvPr>
              <p:cNvSpPr txBox="1"/>
              <p:nvPr/>
            </p:nvSpPr>
            <p:spPr>
              <a:xfrm>
                <a:off x="1994610" y="4494371"/>
                <a:ext cx="256072" cy="2326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9"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0</a:t>
                </a:r>
              </a:p>
            </p:txBody>
          </p:sp>
          <p:sp>
            <p:nvSpPr>
              <p:cNvPr id="884" name="TextBox 883">
                <a:extLst>
                  <a:ext uri="{FF2B5EF4-FFF2-40B4-BE49-F238E27FC236}">
                    <a16:creationId xmlns:a16="http://schemas.microsoft.com/office/drawing/2014/main" id="{BEB692E6-7234-A5F6-718A-9AC7F8B4DBAD}"/>
                  </a:ext>
                </a:extLst>
              </p:cNvPr>
              <p:cNvSpPr txBox="1"/>
              <p:nvPr/>
            </p:nvSpPr>
            <p:spPr>
              <a:xfrm>
                <a:off x="1856928" y="1047597"/>
                <a:ext cx="402458" cy="2326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9"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100</a:t>
                </a:r>
              </a:p>
            </p:txBody>
          </p:sp>
          <p:sp>
            <p:nvSpPr>
              <p:cNvPr id="885" name="TextBox 884">
                <a:extLst>
                  <a:ext uri="{FF2B5EF4-FFF2-40B4-BE49-F238E27FC236}">
                    <a16:creationId xmlns:a16="http://schemas.microsoft.com/office/drawing/2014/main" id="{EFFBC469-44BF-7FF8-35DF-9D17E3AB94BB}"/>
                  </a:ext>
                </a:extLst>
              </p:cNvPr>
              <p:cNvSpPr txBox="1"/>
              <p:nvPr/>
            </p:nvSpPr>
            <p:spPr>
              <a:xfrm>
                <a:off x="1928146" y="1734113"/>
                <a:ext cx="329265" cy="2326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9"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80</a:t>
                </a:r>
              </a:p>
            </p:txBody>
          </p:sp>
          <p:sp>
            <p:nvSpPr>
              <p:cNvPr id="886" name="TextBox 885">
                <a:extLst>
                  <a:ext uri="{FF2B5EF4-FFF2-40B4-BE49-F238E27FC236}">
                    <a16:creationId xmlns:a16="http://schemas.microsoft.com/office/drawing/2014/main" id="{1A500FFD-EF5A-9EEE-F6FF-F9B2A32EB547}"/>
                  </a:ext>
                </a:extLst>
              </p:cNvPr>
              <p:cNvSpPr txBox="1"/>
              <p:nvPr/>
            </p:nvSpPr>
            <p:spPr>
              <a:xfrm>
                <a:off x="1928146" y="2433738"/>
                <a:ext cx="329265" cy="2326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9"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60</a:t>
                </a:r>
              </a:p>
            </p:txBody>
          </p:sp>
          <p:sp>
            <p:nvSpPr>
              <p:cNvPr id="887" name="TextBox 886">
                <a:extLst>
                  <a:ext uri="{FF2B5EF4-FFF2-40B4-BE49-F238E27FC236}">
                    <a16:creationId xmlns:a16="http://schemas.microsoft.com/office/drawing/2014/main" id="{FD5D9DF3-81E7-3BD7-EE32-B1F5CC57BC49}"/>
                  </a:ext>
                </a:extLst>
              </p:cNvPr>
              <p:cNvSpPr txBox="1"/>
              <p:nvPr/>
            </p:nvSpPr>
            <p:spPr>
              <a:xfrm>
                <a:off x="1928146" y="3114574"/>
                <a:ext cx="329265" cy="2326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9"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40</a:t>
                </a:r>
              </a:p>
            </p:txBody>
          </p:sp>
          <p:sp>
            <p:nvSpPr>
              <p:cNvPr id="888" name="TextBox 887">
                <a:extLst>
                  <a:ext uri="{FF2B5EF4-FFF2-40B4-BE49-F238E27FC236}">
                    <a16:creationId xmlns:a16="http://schemas.microsoft.com/office/drawing/2014/main" id="{96BAAA5D-1CD8-912B-3630-EFB29587FA19}"/>
                  </a:ext>
                </a:extLst>
              </p:cNvPr>
              <p:cNvSpPr txBox="1"/>
              <p:nvPr/>
            </p:nvSpPr>
            <p:spPr>
              <a:xfrm>
                <a:off x="1928146" y="3798278"/>
                <a:ext cx="329265" cy="2326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9"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20</a:t>
                </a:r>
              </a:p>
            </p:txBody>
          </p:sp>
        </p:grpSp>
        <p:grpSp>
          <p:nvGrpSpPr>
            <p:cNvPr id="985" name="Graphic 4">
              <a:extLst>
                <a:ext uri="{FF2B5EF4-FFF2-40B4-BE49-F238E27FC236}">
                  <a16:creationId xmlns:a16="http://schemas.microsoft.com/office/drawing/2014/main" id="{AEE8336C-8B65-6890-6D8C-85E9071B6D06}"/>
                </a:ext>
              </a:extLst>
            </p:cNvPr>
            <p:cNvGrpSpPr/>
            <p:nvPr/>
          </p:nvGrpSpPr>
          <p:grpSpPr>
            <a:xfrm>
              <a:off x="2586933" y="3940665"/>
              <a:ext cx="1546865" cy="512507"/>
              <a:chOff x="2586935" y="3972855"/>
              <a:chExt cx="1600622" cy="546003"/>
            </a:xfrm>
            <a:solidFill>
              <a:srgbClr val="000000"/>
            </a:solidFill>
          </p:grpSpPr>
          <p:sp>
            <p:nvSpPr>
              <p:cNvPr id="986" name="TextBox 985">
                <a:extLst>
                  <a:ext uri="{FF2B5EF4-FFF2-40B4-BE49-F238E27FC236}">
                    <a16:creationId xmlns:a16="http://schemas.microsoft.com/office/drawing/2014/main" id="{81E7E98D-786C-897E-5682-00CAA71D4E51}"/>
                  </a:ext>
                </a:extLst>
              </p:cNvPr>
              <p:cNvSpPr txBox="1"/>
              <p:nvPr/>
            </p:nvSpPr>
            <p:spPr>
              <a:xfrm>
                <a:off x="3034421" y="3972855"/>
                <a:ext cx="585440" cy="23261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9"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Censor</a:t>
                </a:r>
              </a:p>
            </p:txBody>
          </p:sp>
          <p:sp>
            <p:nvSpPr>
              <p:cNvPr id="987" name="TextBox 986">
                <a:extLst>
                  <a:ext uri="{FF2B5EF4-FFF2-40B4-BE49-F238E27FC236}">
                    <a16:creationId xmlns:a16="http://schemas.microsoft.com/office/drawing/2014/main" id="{7B000149-7533-0569-8ADF-81803E121A73}"/>
                  </a:ext>
                </a:extLst>
              </p:cNvPr>
              <p:cNvSpPr txBox="1"/>
              <p:nvPr/>
            </p:nvSpPr>
            <p:spPr>
              <a:xfrm>
                <a:off x="3034421" y="4103422"/>
                <a:ext cx="1153136" cy="26381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9" b="0" i="0" u="none" strike="noStrike" kern="1200" cap="none" spc="0" normalizeH="0" baseline="0" noProof="0" dirty="0">
                    <a:ln/>
                    <a:solidFill>
                      <a:prstClr val="black"/>
                    </a:solidFill>
                    <a:effectLst/>
                    <a:uLnTx/>
                    <a:uFillTx/>
                    <a:latin typeface="HelveticaNeue"/>
                    <a:ea typeface="HelveticaNeue"/>
                    <a:cs typeface="HelveticaNeue"/>
                    <a:sym typeface="HelveticaNeue"/>
                    <a:rtl val="0"/>
                  </a:rPr>
                  <a:t>T-DXd (n = 406)</a:t>
                </a:r>
              </a:p>
            </p:txBody>
          </p:sp>
          <p:sp>
            <p:nvSpPr>
              <p:cNvPr id="988" name="TextBox 987">
                <a:extLst>
                  <a:ext uri="{FF2B5EF4-FFF2-40B4-BE49-F238E27FC236}">
                    <a16:creationId xmlns:a16="http://schemas.microsoft.com/office/drawing/2014/main" id="{2F6FDC0E-385C-460F-1200-092881297116}"/>
                  </a:ext>
                </a:extLst>
              </p:cNvPr>
              <p:cNvSpPr txBox="1"/>
              <p:nvPr/>
            </p:nvSpPr>
            <p:spPr>
              <a:xfrm>
                <a:off x="3034421" y="4255041"/>
                <a:ext cx="1033708" cy="26381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9" b="0" i="0" u="none" strike="noStrike" kern="1200" cap="none" spc="0" normalizeH="0" baseline="0" noProof="0" dirty="0">
                    <a:ln/>
                    <a:solidFill>
                      <a:prstClr val="black"/>
                    </a:solidFill>
                    <a:effectLst/>
                    <a:uLnTx/>
                    <a:uFillTx/>
                    <a:latin typeface="HelveticaNeue"/>
                    <a:ea typeface="HelveticaNeue"/>
                    <a:cs typeface="HelveticaNeue"/>
                    <a:sym typeface="HelveticaNeue"/>
                    <a:rtl val="0"/>
                  </a:rPr>
                  <a:t>TPC (n = 202)</a:t>
                </a:r>
              </a:p>
            </p:txBody>
          </p:sp>
          <p:sp>
            <p:nvSpPr>
              <p:cNvPr id="989" name="Freeform 988">
                <a:extLst>
                  <a:ext uri="{FF2B5EF4-FFF2-40B4-BE49-F238E27FC236}">
                    <a16:creationId xmlns:a16="http://schemas.microsoft.com/office/drawing/2014/main" id="{DBFD3D45-D06E-AEA8-4CC7-EBBEE0C1FA32}"/>
                  </a:ext>
                </a:extLst>
              </p:cNvPr>
              <p:cNvSpPr/>
              <p:nvPr/>
            </p:nvSpPr>
            <p:spPr>
              <a:xfrm>
                <a:off x="2586935" y="4395256"/>
                <a:ext cx="460922" cy="17647"/>
              </a:xfrm>
              <a:custGeom>
                <a:avLst/>
                <a:gdLst>
                  <a:gd name="connsiteX0" fmla="*/ 0 w 460922"/>
                  <a:gd name="connsiteY0" fmla="*/ 0 h 17647"/>
                  <a:gd name="connsiteX1" fmla="*/ 460923 w 460922"/>
                  <a:gd name="connsiteY1" fmla="*/ 0 h 17647"/>
                </a:gdLst>
                <a:ahLst/>
                <a:cxnLst>
                  <a:cxn ang="0">
                    <a:pos x="connsiteX0" y="connsiteY0"/>
                  </a:cxn>
                  <a:cxn ang="0">
                    <a:pos x="connsiteX1" y="connsiteY1"/>
                  </a:cxn>
                </a:cxnLst>
                <a:rect l="l" t="t" r="r" b="b"/>
                <a:pathLst>
                  <a:path w="460922" h="17647">
                    <a:moveTo>
                      <a:pt x="0" y="0"/>
                    </a:moveTo>
                    <a:lnTo>
                      <a:pt x="460923" y="0"/>
                    </a:lnTo>
                  </a:path>
                </a:pathLst>
              </a:custGeom>
              <a:ln w="9624" cap="flat">
                <a:solidFill>
                  <a:srgbClr val="787878"/>
                </a:solidFill>
                <a:custDash>
                  <a:ds d="491160" sp="163718"/>
                </a:custDash>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990" name="Freeform 989">
                <a:extLst>
                  <a:ext uri="{FF2B5EF4-FFF2-40B4-BE49-F238E27FC236}">
                    <a16:creationId xmlns:a16="http://schemas.microsoft.com/office/drawing/2014/main" id="{A8FE1285-DC6A-C537-ADA8-9EB3386C4D54}"/>
                  </a:ext>
                </a:extLst>
              </p:cNvPr>
              <p:cNvSpPr/>
              <p:nvPr/>
            </p:nvSpPr>
            <p:spPr>
              <a:xfrm>
                <a:off x="2787987" y="4395256"/>
                <a:ext cx="58835" cy="17647"/>
              </a:xfrm>
              <a:custGeom>
                <a:avLst/>
                <a:gdLst>
                  <a:gd name="connsiteX0" fmla="*/ 0 w 58835"/>
                  <a:gd name="connsiteY0" fmla="*/ 0 h 17647"/>
                  <a:gd name="connsiteX1" fmla="*/ 58835 w 58835"/>
                  <a:gd name="connsiteY1" fmla="*/ 0 h 17647"/>
                </a:gdLst>
                <a:ahLst/>
                <a:cxnLst>
                  <a:cxn ang="0">
                    <a:pos x="connsiteX0" y="connsiteY0"/>
                  </a:cxn>
                  <a:cxn ang="0">
                    <a:pos x="connsiteX1" y="connsiteY1"/>
                  </a:cxn>
                </a:cxnLst>
                <a:rect l="l" t="t" r="r" b="b"/>
                <a:pathLst>
                  <a:path w="58835" h="17647">
                    <a:moveTo>
                      <a:pt x="0" y="0"/>
                    </a:moveTo>
                    <a:lnTo>
                      <a:pt x="58835" y="0"/>
                    </a:lnTo>
                  </a:path>
                </a:pathLst>
              </a:custGeom>
              <a:ln w="9624"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991" name="Freeform 990">
                <a:extLst>
                  <a:ext uri="{FF2B5EF4-FFF2-40B4-BE49-F238E27FC236}">
                    <a16:creationId xmlns:a16="http://schemas.microsoft.com/office/drawing/2014/main" id="{B6D231BA-661A-3B8F-C5EB-C57077FF1EF3}"/>
                  </a:ext>
                </a:extLst>
              </p:cNvPr>
              <p:cNvSpPr/>
              <p:nvPr/>
            </p:nvSpPr>
            <p:spPr>
              <a:xfrm>
                <a:off x="2817405" y="4366880"/>
                <a:ext cx="17647" cy="56752"/>
              </a:xfrm>
              <a:custGeom>
                <a:avLst/>
                <a:gdLst>
                  <a:gd name="connsiteX0" fmla="*/ 0 w 17647"/>
                  <a:gd name="connsiteY0" fmla="*/ 0 h 56752"/>
                  <a:gd name="connsiteX1" fmla="*/ 0 w 17647"/>
                  <a:gd name="connsiteY1" fmla="*/ 56753 h 56752"/>
                </a:gdLst>
                <a:ahLst/>
                <a:cxnLst>
                  <a:cxn ang="0">
                    <a:pos x="connsiteX0" y="connsiteY0"/>
                  </a:cxn>
                  <a:cxn ang="0">
                    <a:pos x="connsiteX1" y="connsiteY1"/>
                  </a:cxn>
                </a:cxnLst>
                <a:rect l="l" t="t" r="r" b="b"/>
                <a:pathLst>
                  <a:path w="17647" h="56752">
                    <a:moveTo>
                      <a:pt x="0" y="0"/>
                    </a:moveTo>
                    <a:lnTo>
                      <a:pt x="0" y="56753"/>
                    </a:lnTo>
                  </a:path>
                </a:pathLst>
              </a:custGeom>
              <a:ln w="9624" cap="sq">
                <a:solidFill>
                  <a:srgbClr val="787878"/>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992" name="Freeform 991">
                <a:extLst>
                  <a:ext uri="{FF2B5EF4-FFF2-40B4-BE49-F238E27FC236}">
                    <a16:creationId xmlns:a16="http://schemas.microsoft.com/office/drawing/2014/main" id="{BCE85AF4-3424-956C-09A2-86F5D273F3DB}"/>
                  </a:ext>
                </a:extLst>
              </p:cNvPr>
              <p:cNvSpPr/>
              <p:nvPr/>
            </p:nvSpPr>
            <p:spPr>
              <a:xfrm>
                <a:off x="2586935" y="4253392"/>
                <a:ext cx="460922" cy="17647"/>
              </a:xfrm>
              <a:custGeom>
                <a:avLst/>
                <a:gdLst>
                  <a:gd name="connsiteX0" fmla="*/ 0 w 460922"/>
                  <a:gd name="connsiteY0" fmla="*/ 0 h 17647"/>
                  <a:gd name="connsiteX1" fmla="*/ 460923 w 460922"/>
                  <a:gd name="connsiteY1" fmla="*/ 0 h 17647"/>
                </a:gdLst>
                <a:ahLst/>
                <a:cxnLst>
                  <a:cxn ang="0">
                    <a:pos x="connsiteX0" y="connsiteY0"/>
                  </a:cxn>
                  <a:cxn ang="0">
                    <a:pos x="connsiteX1" y="connsiteY1"/>
                  </a:cxn>
                </a:cxnLst>
                <a:rect l="l" t="t" r="r" b="b"/>
                <a:pathLst>
                  <a:path w="460922" h="17647">
                    <a:moveTo>
                      <a:pt x="0" y="0"/>
                    </a:moveTo>
                    <a:lnTo>
                      <a:pt x="460923" y="0"/>
                    </a:lnTo>
                  </a:path>
                </a:pathLst>
              </a:custGeom>
              <a:ln w="9624"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993" name="Freeform 992">
                <a:extLst>
                  <a:ext uri="{FF2B5EF4-FFF2-40B4-BE49-F238E27FC236}">
                    <a16:creationId xmlns:a16="http://schemas.microsoft.com/office/drawing/2014/main" id="{186E76E2-7865-2FBA-A4D0-886AB353BF81}"/>
                  </a:ext>
                </a:extLst>
              </p:cNvPr>
              <p:cNvSpPr/>
              <p:nvPr/>
            </p:nvSpPr>
            <p:spPr>
              <a:xfrm>
                <a:off x="2787987" y="4253392"/>
                <a:ext cx="58835" cy="17647"/>
              </a:xfrm>
              <a:custGeom>
                <a:avLst/>
                <a:gdLst>
                  <a:gd name="connsiteX0" fmla="*/ 0 w 58835"/>
                  <a:gd name="connsiteY0" fmla="*/ 0 h 17647"/>
                  <a:gd name="connsiteX1" fmla="*/ 58835 w 58835"/>
                  <a:gd name="connsiteY1" fmla="*/ 0 h 17647"/>
                </a:gdLst>
                <a:ahLst/>
                <a:cxnLst>
                  <a:cxn ang="0">
                    <a:pos x="connsiteX0" y="connsiteY0"/>
                  </a:cxn>
                  <a:cxn ang="0">
                    <a:pos x="connsiteX1" y="connsiteY1"/>
                  </a:cxn>
                </a:cxnLst>
                <a:rect l="l" t="t" r="r" b="b"/>
                <a:pathLst>
                  <a:path w="58835" h="17647">
                    <a:moveTo>
                      <a:pt x="0" y="0"/>
                    </a:moveTo>
                    <a:lnTo>
                      <a:pt x="58835" y="0"/>
                    </a:lnTo>
                  </a:path>
                </a:pathLst>
              </a:custGeom>
              <a:ln w="9624"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994" name="Freeform 993">
                <a:extLst>
                  <a:ext uri="{FF2B5EF4-FFF2-40B4-BE49-F238E27FC236}">
                    <a16:creationId xmlns:a16="http://schemas.microsoft.com/office/drawing/2014/main" id="{397AB7B9-DB56-E5E3-55E7-7B43DCFFF2DA}"/>
                  </a:ext>
                </a:extLst>
              </p:cNvPr>
              <p:cNvSpPr/>
              <p:nvPr/>
            </p:nvSpPr>
            <p:spPr>
              <a:xfrm>
                <a:off x="2817405" y="4225015"/>
                <a:ext cx="17647" cy="56752"/>
              </a:xfrm>
              <a:custGeom>
                <a:avLst/>
                <a:gdLst>
                  <a:gd name="connsiteX0" fmla="*/ 0 w 17647"/>
                  <a:gd name="connsiteY0" fmla="*/ 0 h 56752"/>
                  <a:gd name="connsiteX1" fmla="*/ 0 w 17647"/>
                  <a:gd name="connsiteY1" fmla="*/ 56753 h 56752"/>
                </a:gdLst>
                <a:ahLst/>
                <a:cxnLst>
                  <a:cxn ang="0">
                    <a:pos x="connsiteX0" y="connsiteY0"/>
                  </a:cxn>
                  <a:cxn ang="0">
                    <a:pos x="connsiteX1" y="connsiteY1"/>
                  </a:cxn>
                </a:cxnLst>
                <a:rect l="l" t="t" r="r" b="b"/>
                <a:pathLst>
                  <a:path w="17647" h="56752">
                    <a:moveTo>
                      <a:pt x="0" y="0"/>
                    </a:moveTo>
                    <a:lnTo>
                      <a:pt x="0" y="56753"/>
                    </a:lnTo>
                  </a:path>
                </a:pathLst>
              </a:custGeom>
              <a:ln w="9624" cap="sq">
                <a:solidFill>
                  <a:srgbClr val="27377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a:ea typeface="+mn-ea"/>
                  <a:cs typeface="+mn-cs"/>
                </a:endParaRPr>
              </a:p>
            </p:txBody>
          </p:sp>
          <p:sp>
            <p:nvSpPr>
              <p:cNvPr id="995" name="TextBox 994">
                <a:extLst>
                  <a:ext uri="{FF2B5EF4-FFF2-40B4-BE49-F238E27FC236}">
                    <a16:creationId xmlns:a16="http://schemas.microsoft.com/office/drawing/2014/main" id="{7EF340B0-C77A-49E5-93A4-C252B362E67C}"/>
                  </a:ext>
                </a:extLst>
              </p:cNvPr>
              <p:cNvSpPr txBox="1"/>
              <p:nvPr/>
            </p:nvSpPr>
            <p:spPr>
              <a:xfrm>
                <a:off x="2693598" y="4007217"/>
                <a:ext cx="256072" cy="21496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64" b="0" i="0" u="none" strike="noStrike" kern="1200" cap="none" spc="0" normalizeH="0" baseline="0" noProof="0" dirty="0">
                    <a:ln/>
                    <a:solidFill>
                      <a:srgbClr val="000000"/>
                    </a:solidFill>
                    <a:effectLst/>
                    <a:uLnTx/>
                    <a:uFillTx/>
                    <a:latin typeface="HelveticaNeue"/>
                    <a:ea typeface="HelveticaNeue"/>
                    <a:cs typeface="HelveticaNeue"/>
                    <a:sym typeface="HelveticaNeue"/>
                    <a:rtl val="0"/>
                  </a:rPr>
                  <a:t>+</a:t>
                </a:r>
              </a:p>
            </p:txBody>
          </p:sp>
        </p:grpSp>
        <p:sp>
          <p:nvSpPr>
            <p:cNvPr id="1058" name="Rectangle 1057">
              <a:extLst>
                <a:ext uri="{FF2B5EF4-FFF2-40B4-BE49-F238E27FC236}">
                  <a16:creationId xmlns:a16="http://schemas.microsoft.com/office/drawing/2014/main" id="{77FB85AE-A3F3-8ADB-D9AD-2F7212EA651E}"/>
                </a:ext>
              </a:extLst>
            </p:cNvPr>
            <p:cNvSpPr/>
            <p:nvPr/>
          </p:nvSpPr>
          <p:spPr>
            <a:xfrm>
              <a:off x="4352309" y="1092202"/>
              <a:ext cx="2251194" cy="38956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2985"/>
                  </a:solidFill>
                  <a:effectLst/>
                  <a:uLnTx/>
                  <a:uFillTx/>
                  <a:latin typeface="Arial" panose="020B0604020202020204" pitchFamily="34" charset="0"/>
                  <a:ea typeface="+mn-ea"/>
                  <a:cs typeface="Arial" panose="020B0604020202020204" pitchFamily="34" charset="0"/>
                </a:rPr>
                <a:t>T-DXd</a:t>
              </a:r>
              <a:r>
                <a:rPr kumimoji="0" lang="en-US" sz="10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t>
              </a:r>
              <a:r>
                <a:rPr kumimoji="0" lang="en-US" sz="1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1000" b="1" i="0" u="none" strike="noStrike" kern="1200" cap="none" spc="0" normalizeH="0" baseline="0" noProof="0" dirty="0">
                  <a:ln>
                    <a:noFill/>
                  </a:ln>
                  <a:solidFill>
                    <a:srgbClr val="002985"/>
                  </a:solidFill>
                  <a:effectLst/>
                  <a:uLnTx/>
                  <a:uFillTx/>
                  <a:latin typeface="Arial" panose="020B0604020202020204" pitchFamily="34" charset="0"/>
                  <a:ea typeface="+mn-ea"/>
                  <a:cs typeface="Arial" panose="020B0604020202020204" pitchFamily="34" charset="0"/>
                </a:rPr>
                <a:t>89.4% </a:t>
              </a:r>
              <a:r>
                <a:rPr kumimoji="0" lang="en-US" sz="1000" b="0" i="0" u="none" strike="noStrike" kern="1200" cap="none" spc="0" normalizeH="0" baseline="0" noProof="0" dirty="0">
                  <a:ln>
                    <a:noFill/>
                  </a:ln>
                  <a:solidFill>
                    <a:srgbClr val="002985"/>
                  </a:solidFill>
                  <a:effectLst/>
                  <a:uLnTx/>
                  <a:uFillTx/>
                  <a:latin typeface="Arial" panose="020B0604020202020204" pitchFamily="34" charset="0"/>
                  <a:ea typeface="+mn-ea"/>
                  <a:cs typeface="Arial" panose="020B0604020202020204" pitchFamily="34" charset="0"/>
                </a:rPr>
                <a:t>(95% CI, 85.9-92.1)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787878"/>
                  </a:solidFill>
                  <a:effectLst/>
                  <a:uLnTx/>
                  <a:uFillTx/>
                  <a:latin typeface="Arial" panose="020B0604020202020204" pitchFamily="34" charset="0"/>
                  <a:ea typeface="+mn-ea"/>
                  <a:cs typeface="Arial" panose="020B0604020202020204" pitchFamily="34" charset="0"/>
                </a:rPr>
                <a:t>TPC: 74.7% </a:t>
              </a:r>
              <a:r>
                <a:rPr kumimoji="0" lang="en-US" sz="1000" b="0" i="0" u="none" strike="noStrike" kern="1200" cap="none" spc="0" normalizeH="0" baseline="0" noProof="0" dirty="0">
                  <a:ln>
                    <a:noFill/>
                  </a:ln>
                  <a:solidFill>
                    <a:srgbClr val="787878"/>
                  </a:solidFill>
                  <a:effectLst/>
                  <a:uLnTx/>
                  <a:uFillTx/>
                  <a:latin typeface="Arial" panose="020B0604020202020204" pitchFamily="34" charset="0"/>
                  <a:ea typeface="+mn-ea"/>
                  <a:cs typeface="Arial" panose="020B0604020202020204" pitchFamily="34" charset="0"/>
                </a:rPr>
                <a:t>(95% CI, 67.4-80.4) </a:t>
              </a:r>
            </a:p>
          </p:txBody>
        </p:sp>
        <p:sp>
          <p:nvSpPr>
            <p:cNvPr id="1059" name="Rectangle 1058">
              <a:extLst>
                <a:ext uri="{FF2B5EF4-FFF2-40B4-BE49-F238E27FC236}">
                  <a16:creationId xmlns:a16="http://schemas.microsoft.com/office/drawing/2014/main" id="{760D8D57-DEE3-8177-6244-B68A1C4D489F}"/>
                </a:ext>
              </a:extLst>
            </p:cNvPr>
            <p:cNvSpPr/>
            <p:nvPr/>
          </p:nvSpPr>
          <p:spPr>
            <a:xfrm>
              <a:off x="6458475" y="1799388"/>
              <a:ext cx="2251194" cy="38956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002985"/>
                  </a:solidFill>
                  <a:effectLst/>
                  <a:uLnTx/>
                  <a:uFillTx/>
                  <a:latin typeface="Arial" panose="020B0604020202020204" pitchFamily="34" charset="0"/>
                  <a:ea typeface="+mn-ea"/>
                  <a:cs typeface="Arial" panose="020B0604020202020204" pitchFamily="34" charset="0"/>
                </a:rPr>
                <a:t>T-DXd:</a:t>
              </a:r>
              <a:r>
                <a:rPr kumimoji="0" lang="en-US" sz="1000" b="0" i="0" u="none" strike="noStrike" kern="1200" cap="none" spc="0" normalizeH="0" baseline="0" noProof="0" dirty="0">
                  <a:ln>
                    <a:noFill/>
                  </a:ln>
                  <a:solidFill>
                    <a:srgbClr val="002985"/>
                  </a:solidFill>
                  <a:effectLst/>
                  <a:uLnTx/>
                  <a:uFillTx/>
                  <a:latin typeface="Arial" panose="020B0604020202020204" pitchFamily="34" charset="0"/>
                  <a:ea typeface="+mn-ea"/>
                  <a:cs typeface="Arial" panose="020B0604020202020204" pitchFamily="34" charset="0"/>
                </a:rPr>
                <a:t> </a:t>
              </a:r>
              <a:r>
                <a:rPr kumimoji="0" lang="en-US" sz="1000" b="1" i="0" u="none" strike="noStrike" kern="1200" cap="none" spc="0" normalizeH="0" baseline="0" noProof="0" dirty="0">
                  <a:ln>
                    <a:noFill/>
                  </a:ln>
                  <a:solidFill>
                    <a:srgbClr val="002985"/>
                  </a:solidFill>
                  <a:effectLst/>
                  <a:uLnTx/>
                  <a:uFillTx/>
                  <a:latin typeface="Arial" panose="020B0604020202020204" pitchFamily="34" charset="0"/>
                  <a:ea typeface="+mn-ea"/>
                  <a:cs typeface="Arial" panose="020B0604020202020204" pitchFamily="34" charset="0"/>
                </a:rPr>
                <a:t>65.9% </a:t>
              </a:r>
              <a:r>
                <a:rPr kumimoji="0" lang="en-US" sz="1000" b="0" i="0" u="none" strike="noStrike" kern="1200" cap="none" spc="0" normalizeH="0" baseline="0" noProof="0" dirty="0">
                  <a:ln>
                    <a:noFill/>
                  </a:ln>
                  <a:solidFill>
                    <a:srgbClr val="002985"/>
                  </a:solidFill>
                  <a:effectLst/>
                  <a:uLnTx/>
                  <a:uFillTx/>
                  <a:latin typeface="Arial" panose="020B0604020202020204" pitchFamily="34" charset="0"/>
                  <a:ea typeface="+mn-ea"/>
                  <a:cs typeface="Arial" panose="020B0604020202020204" pitchFamily="34" charset="0"/>
                </a:rPr>
                <a:t>(95% CI, 60.7-70.7)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787878"/>
                  </a:solidFill>
                  <a:effectLst/>
                  <a:uLnTx/>
                  <a:uFillTx/>
                  <a:latin typeface="Arial" panose="020B0604020202020204" pitchFamily="34" charset="0"/>
                  <a:ea typeface="+mn-ea"/>
                  <a:cs typeface="Arial" panose="020B0604020202020204" pitchFamily="34" charset="0"/>
                </a:rPr>
                <a:t>TPC: 54.3% </a:t>
              </a:r>
              <a:r>
                <a:rPr kumimoji="0" lang="en-US" sz="1000" b="0" i="0" u="none" strike="noStrike" kern="1200" cap="none" spc="0" normalizeH="0" baseline="0" noProof="0" dirty="0">
                  <a:ln>
                    <a:noFill/>
                  </a:ln>
                  <a:solidFill>
                    <a:srgbClr val="787878"/>
                  </a:solidFill>
                  <a:effectLst/>
                  <a:uLnTx/>
                  <a:uFillTx/>
                  <a:latin typeface="Arial" panose="020B0604020202020204" pitchFamily="34" charset="0"/>
                  <a:ea typeface="+mn-ea"/>
                  <a:cs typeface="Arial" panose="020B0604020202020204" pitchFamily="34" charset="0"/>
                </a:rPr>
                <a:t>(95% CI, 46.3-61.6) </a:t>
              </a:r>
            </a:p>
          </p:txBody>
        </p:sp>
        <p:cxnSp>
          <p:nvCxnSpPr>
            <p:cNvPr id="1060" name="Straight Connector 1059">
              <a:extLst>
                <a:ext uri="{FF2B5EF4-FFF2-40B4-BE49-F238E27FC236}">
                  <a16:creationId xmlns:a16="http://schemas.microsoft.com/office/drawing/2014/main" id="{9790D842-0736-E82E-9F05-CA1CF8414E98}"/>
                </a:ext>
              </a:extLst>
            </p:cNvPr>
            <p:cNvCxnSpPr>
              <a:cxnSpLocks/>
            </p:cNvCxnSpPr>
            <p:nvPr/>
          </p:nvCxnSpPr>
          <p:spPr>
            <a:xfrm flipH="1" flipV="1">
              <a:off x="4478658" y="1464433"/>
              <a:ext cx="0" cy="2958365"/>
            </a:xfrm>
            <a:prstGeom prst="line">
              <a:avLst/>
            </a:prstGeom>
            <a:ln w="19050"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1062" name="Straight Connector 1061">
              <a:extLst>
                <a:ext uri="{FF2B5EF4-FFF2-40B4-BE49-F238E27FC236}">
                  <a16:creationId xmlns:a16="http://schemas.microsoft.com/office/drawing/2014/main" id="{C6563346-7FE0-1142-18D4-ADA9BD8809B2}"/>
                </a:ext>
              </a:extLst>
            </p:cNvPr>
            <p:cNvCxnSpPr>
              <a:cxnSpLocks/>
            </p:cNvCxnSpPr>
            <p:nvPr/>
          </p:nvCxnSpPr>
          <p:spPr>
            <a:xfrm flipH="1" flipV="1">
              <a:off x="6560831" y="2262839"/>
              <a:ext cx="0" cy="2159959"/>
            </a:xfrm>
            <a:prstGeom prst="line">
              <a:avLst/>
            </a:prstGeom>
            <a:ln w="19050"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grpSp>
          <p:nvGrpSpPr>
            <p:cNvPr id="1066" name="Graphic 4">
              <a:extLst>
                <a:ext uri="{FF2B5EF4-FFF2-40B4-BE49-F238E27FC236}">
                  <a16:creationId xmlns:a16="http://schemas.microsoft.com/office/drawing/2014/main" id="{5FF02EF5-63A5-06CB-F67E-4C0599BBA5DE}"/>
                </a:ext>
              </a:extLst>
            </p:cNvPr>
            <p:cNvGrpSpPr/>
            <p:nvPr/>
          </p:nvGrpSpPr>
          <p:grpSpPr>
            <a:xfrm>
              <a:off x="9037180" y="3430373"/>
              <a:ext cx="379927" cy="266803"/>
              <a:chOff x="9154389" y="1261475"/>
              <a:chExt cx="413081" cy="245387"/>
            </a:xfrm>
          </p:grpSpPr>
          <p:sp>
            <p:nvSpPr>
              <p:cNvPr id="1076" name="TextBox 1075">
                <a:extLst>
                  <a:ext uri="{FF2B5EF4-FFF2-40B4-BE49-F238E27FC236}">
                    <a16:creationId xmlns:a16="http://schemas.microsoft.com/office/drawing/2014/main" id="{C468BB5E-0AEF-AEB4-FB12-3145DEAC9ECB}"/>
                  </a:ext>
                </a:extLst>
              </p:cNvPr>
              <p:cNvSpPr txBox="1"/>
              <p:nvPr/>
            </p:nvSpPr>
            <p:spPr>
              <a:xfrm>
                <a:off x="9154389" y="1261475"/>
                <a:ext cx="207140" cy="24538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solidFill>
                      <a:prstClr val="black"/>
                    </a:solidFill>
                    <a:effectLst/>
                    <a:uLnTx/>
                    <a:uFillTx/>
                    <a:latin typeface="HelveticaNeue"/>
                    <a:ea typeface="HelveticaNeue"/>
                    <a:cs typeface="HelveticaNeue"/>
                    <a:sym typeface="HelveticaNeue"/>
                    <a:rtl val="0"/>
                  </a:rPr>
                  <a:t> </a:t>
                </a:r>
              </a:p>
            </p:txBody>
          </p:sp>
          <p:sp>
            <p:nvSpPr>
              <p:cNvPr id="1081" name="TextBox 1080">
                <a:extLst>
                  <a:ext uri="{FF2B5EF4-FFF2-40B4-BE49-F238E27FC236}">
                    <a16:creationId xmlns:a16="http://schemas.microsoft.com/office/drawing/2014/main" id="{7C027EE1-4DF7-BB95-DCC1-766FA6363CB5}"/>
                  </a:ext>
                </a:extLst>
              </p:cNvPr>
              <p:cNvSpPr txBox="1"/>
              <p:nvPr/>
            </p:nvSpPr>
            <p:spPr>
              <a:xfrm>
                <a:off x="9360330" y="1261475"/>
                <a:ext cx="207140" cy="24538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solidFill>
                      <a:prstClr val="black"/>
                    </a:solidFill>
                    <a:effectLst/>
                    <a:uLnTx/>
                    <a:uFillTx/>
                    <a:latin typeface="HelveticaNeue"/>
                    <a:ea typeface="HelveticaNeue"/>
                    <a:cs typeface="HelveticaNeue"/>
                    <a:sym typeface="HelveticaNeue"/>
                    <a:rtl val="0"/>
                  </a:rPr>
                  <a:t> </a:t>
                </a:r>
              </a:p>
            </p:txBody>
          </p:sp>
        </p:grpSp>
      </p:grpSp>
      <p:sp>
        <p:nvSpPr>
          <p:cNvPr id="1121" name="TextBox 1120">
            <a:extLst>
              <a:ext uri="{FF2B5EF4-FFF2-40B4-BE49-F238E27FC236}">
                <a16:creationId xmlns:a16="http://schemas.microsoft.com/office/drawing/2014/main" id="{89C5EF63-45B9-9931-4BB7-E648ED6EB853}"/>
              </a:ext>
            </a:extLst>
          </p:cNvPr>
          <p:cNvSpPr txBox="1"/>
          <p:nvPr/>
        </p:nvSpPr>
        <p:spPr>
          <a:xfrm>
            <a:off x="1563329" y="5530709"/>
            <a:ext cx="9144000" cy="784830"/>
          </a:xfrm>
          <a:prstGeom prst="rect">
            <a:avLst/>
          </a:prstGeom>
          <a:solidFill>
            <a:srgbClr val="F2F2F2"/>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srgbClr val="002985"/>
                </a:solidFill>
                <a:effectLst/>
                <a:uLnTx/>
                <a:uFillTx/>
                <a:latin typeface="Arial" panose="020B0604020202020204" pitchFamily="34" charset="0"/>
                <a:ea typeface="+mn-ea"/>
                <a:cs typeface="Arial" panose="020B0604020202020204" pitchFamily="34" charset="0"/>
              </a:rPr>
              <a:t>In the TPC arm</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500" b="1" i="0" u="none" strike="noStrike" kern="1200" cap="none" spc="0" normalizeH="0" baseline="0" noProof="0" dirty="0">
                <a:ln>
                  <a:noFill/>
                </a:ln>
                <a:solidFill>
                  <a:srgbClr val="002985"/>
                </a:solidFill>
                <a:effectLst/>
                <a:uLnTx/>
                <a:uFillTx/>
                <a:latin typeface="Arial" panose="020B0604020202020204" pitchFamily="34" charset="0"/>
                <a:ea typeface="+mn-ea"/>
                <a:cs typeface="Arial" panose="020B0604020202020204" pitchFamily="34" charset="0"/>
              </a:rPr>
              <a:t>69.3% (140/202) of patients who discontinued therapy received a new systemic anticancer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500" b="1" i="0" u="none" strike="noStrike" kern="1200" cap="none" spc="0" normalizeH="0" baseline="0" noProof="0" dirty="0">
                <a:ln>
                  <a:noFill/>
                </a:ln>
                <a:solidFill>
                  <a:srgbClr val="002985"/>
                </a:solidFill>
                <a:effectLst/>
                <a:uLnTx/>
                <a:uFillTx/>
                <a:latin typeface="Arial" panose="020B0604020202020204" pitchFamily="34" charset="0"/>
                <a:ea typeface="+mn-ea"/>
                <a:cs typeface="Arial" panose="020B0604020202020204" pitchFamily="34" charset="0"/>
              </a:rPr>
              <a:t>25.7% (52/202) of patients received T-DXd in the post-trial setting</a:t>
            </a:r>
          </a:p>
        </p:txBody>
      </p:sp>
      <p:grpSp>
        <p:nvGrpSpPr>
          <p:cNvPr id="819" name="Graphic 4">
            <a:extLst>
              <a:ext uri="{FF2B5EF4-FFF2-40B4-BE49-F238E27FC236}">
                <a16:creationId xmlns:a16="http://schemas.microsoft.com/office/drawing/2014/main" id="{89902167-35AF-BA40-23E7-E22D474D8BBA}"/>
              </a:ext>
            </a:extLst>
          </p:cNvPr>
          <p:cNvGrpSpPr/>
          <p:nvPr/>
        </p:nvGrpSpPr>
        <p:grpSpPr>
          <a:xfrm>
            <a:off x="7934973" y="3173841"/>
            <a:ext cx="2719686" cy="1177524"/>
            <a:chOff x="7955992" y="1025535"/>
            <a:chExt cx="2957015" cy="1083007"/>
          </a:xfrm>
        </p:grpSpPr>
        <p:sp>
          <p:nvSpPr>
            <p:cNvPr id="1001" name="TextBox 1000">
              <a:extLst>
                <a:ext uri="{FF2B5EF4-FFF2-40B4-BE49-F238E27FC236}">
                  <a16:creationId xmlns:a16="http://schemas.microsoft.com/office/drawing/2014/main" id="{5880E96D-C96F-B272-824C-4B31271D3118}"/>
                </a:ext>
              </a:extLst>
            </p:cNvPr>
            <p:cNvSpPr txBox="1"/>
            <p:nvPr/>
          </p:nvSpPr>
          <p:spPr>
            <a:xfrm>
              <a:off x="8848000" y="1867931"/>
              <a:ext cx="988565" cy="24061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1" u="none" strike="noStrike" kern="1200" cap="none" spc="0" normalizeH="0" baseline="0" noProof="0" dirty="0">
                  <a:ln/>
                  <a:solidFill>
                    <a:prstClr val="black"/>
                  </a:solidFill>
                  <a:effectLst/>
                  <a:uLnTx/>
                  <a:uFillTx/>
                  <a:latin typeface="HelveticaNeue"/>
                  <a:ea typeface="HelveticaNeue"/>
                  <a:cs typeface="HelveticaNeue"/>
                  <a:sym typeface="HelveticaNeue"/>
                  <a:rtl val="0"/>
                </a:rPr>
                <a:t>P</a:t>
              </a:r>
              <a:r>
                <a:rPr kumimoji="0" lang="en-US" sz="1100" b="1" i="0" u="none" strike="noStrike" kern="1200" cap="none" spc="0" normalizeH="0" baseline="0" noProof="0" dirty="0">
                  <a:ln/>
                  <a:solidFill>
                    <a:prstClr val="black"/>
                  </a:solidFill>
                  <a:effectLst/>
                  <a:uLnTx/>
                  <a:uFillTx/>
                  <a:latin typeface="HelveticaNeue"/>
                  <a:ea typeface="HelveticaNeue"/>
                  <a:cs typeface="HelveticaNeue"/>
                  <a:sym typeface="HelveticaNeue"/>
                  <a:rtl val="0"/>
                </a:rPr>
                <a:t> =0.0021</a:t>
              </a:r>
              <a:r>
                <a:rPr kumimoji="0" lang="en-US" sz="1100" b="1" i="0" u="none" strike="noStrike" kern="1200" cap="none" spc="0" normalizeH="0" baseline="30000" noProof="0" dirty="0">
                  <a:ln/>
                  <a:solidFill>
                    <a:prstClr val="black"/>
                  </a:solidFill>
                  <a:effectLst/>
                  <a:uLnTx/>
                  <a:uFillTx/>
                  <a:latin typeface="HelveticaNeue"/>
                  <a:ea typeface="HelveticaNeue"/>
                  <a:cs typeface="HelveticaNeue"/>
                  <a:sym typeface="HelveticaNeue"/>
                  <a:rtl val="0"/>
                </a:rPr>
                <a:t>a</a:t>
              </a:r>
            </a:p>
          </p:txBody>
        </p:sp>
        <p:sp>
          <p:nvSpPr>
            <p:cNvPr id="1040" name="Freeform 844">
              <a:extLst>
                <a:ext uri="{FF2B5EF4-FFF2-40B4-BE49-F238E27FC236}">
                  <a16:creationId xmlns:a16="http://schemas.microsoft.com/office/drawing/2014/main" id="{9C4A399F-2433-01B7-5389-FAFE98C4D758}"/>
                </a:ext>
              </a:extLst>
            </p:cNvPr>
            <p:cNvSpPr/>
            <p:nvPr/>
          </p:nvSpPr>
          <p:spPr>
            <a:xfrm>
              <a:off x="8050878" y="1743639"/>
              <a:ext cx="2582808" cy="42049"/>
            </a:xfrm>
            <a:custGeom>
              <a:avLst/>
              <a:gdLst>
                <a:gd name="connsiteX0" fmla="*/ 0 w 4586921"/>
                <a:gd name="connsiteY0" fmla="*/ 0 h 17647"/>
                <a:gd name="connsiteX1" fmla="*/ 4586922 w 4586921"/>
                <a:gd name="connsiteY1" fmla="*/ 0 h 17647"/>
              </a:gdLst>
              <a:ahLst/>
              <a:cxnLst>
                <a:cxn ang="0">
                  <a:pos x="connsiteX0" y="connsiteY0"/>
                </a:cxn>
                <a:cxn ang="0">
                  <a:pos x="connsiteX1" y="connsiteY1"/>
                </a:cxn>
              </a:cxnLst>
              <a:rect l="l" t="t" r="r" b="b"/>
              <a:pathLst>
                <a:path w="4586921" h="17647">
                  <a:moveTo>
                    <a:pt x="0" y="0"/>
                  </a:moveTo>
                  <a:lnTo>
                    <a:pt x="4586922" y="0"/>
                  </a:lnTo>
                </a:path>
              </a:pathLst>
            </a:custGeom>
            <a:ln w="962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black"/>
                </a:solidFill>
                <a:effectLst/>
                <a:uLnTx/>
                <a:uFillTx/>
                <a:latin typeface="Tahoma"/>
                <a:ea typeface="+mn-ea"/>
                <a:cs typeface="+mn-cs"/>
              </a:endParaRPr>
            </a:p>
          </p:txBody>
        </p:sp>
        <p:sp>
          <p:nvSpPr>
            <p:cNvPr id="1044" name="TextBox 1043">
              <a:extLst>
                <a:ext uri="{FF2B5EF4-FFF2-40B4-BE49-F238E27FC236}">
                  <a16:creationId xmlns:a16="http://schemas.microsoft.com/office/drawing/2014/main" id="{E1D6F20E-8FAE-447E-F749-7056D2C51A7C}"/>
                </a:ext>
              </a:extLst>
            </p:cNvPr>
            <p:cNvSpPr txBox="1"/>
            <p:nvPr/>
          </p:nvSpPr>
          <p:spPr>
            <a:xfrm>
              <a:off x="8041864" y="1025535"/>
              <a:ext cx="2601927" cy="28307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solidFill>
                    <a:prstClr val="black"/>
                  </a:solidFill>
                  <a:effectLst/>
                  <a:uLnTx/>
                  <a:uFillTx/>
                  <a:latin typeface="HelveticaNeue-Bold"/>
                  <a:ea typeface="HelveticaNeue-Bold"/>
                  <a:cs typeface="HelveticaNeue-Bold"/>
                  <a:sym typeface="HelveticaNeue-Bold"/>
                  <a:rtl val="0"/>
                </a:rPr>
                <a:t>Median (95% CI), months</a:t>
              </a:r>
            </a:p>
          </p:txBody>
        </p:sp>
        <p:sp>
          <p:nvSpPr>
            <p:cNvPr id="1045" name="TextBox 1044">
              <a:extLst>
                <a:ext uri="{FF2B5EF4-FFF2-40B4-BE49-F238E27FC236}">
                  <a16:creationId xmlns:a16="http://schemas.microsoft.com/office/drawing/2014/main" id="{C59DC311-FB69-4F21-C942-8F55997CFC41}"/>
                </a:ext>
              </a:extLst>
            </p:cNvPr>
            <p:cNvSpPr txBox="1"/>
            <p:nvPr/>
          </p:nvSpPr>
          <p:spPr>
            <a:xfrm>
              <a:off x="8086631" y="1503028"/>
              <a:ext cx="1252230" cy="24061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solidFill>
                    <a:prstClr val="black"/>
                  </a:solidFill>
                  <a:effectLst/>
                  <a:uLnTx/>
                  <a:uFillTx/>
                  <a:latin typeface="HelveticaNeue"/>
                  <a:ea typeface="HelveticaNeue"/>
                  <a:cs typeface="HelveticaNeue"/>
                  <a:sym typeface="HelveticaNeue"/>
                  <a:rtl val="0"/>
                </a:rPr>
                <a:t>39.2</a:t>
              </a:r>
              <a:r>
                <a:rPr kumimoji="0" lang="en-US" sz="1100" b="0" i="0" u="none" strike="noStrike" kern="1200" cap="none" spc="0" normalizeH="0" baseline="0" noProof="0" dirty="0">
                  <a:ln/>
                  <a:solidFill>
                    <a:prstClr val="black"/>
                  </a:solidFill>
                  <a:effectLst/>
                  <a:uLnTx/>
                  <a:uFillTx/>
                  <a:latin typeface="HelveticaNeue"/>
                  <a:ea typeface="HelveticaNeue"/>
                  <a:cs typeface="HelveticaNeue"/>
                  <a:sym typeface="HelveticaNeue"/>
                  <a:rtl val="0"/>
                </a:rPr>
                <a:t> (32.7-NE)</a:t>
              </a:r>
            </a:p>
          </p:txBody>
        </p:sp>
        <p:sp>
          <p:nvSpPr>
            <p:cNvPr id="1046" name="TextBox 1045">
              <a:extLst>
                <a:ext uri="{FF2B5EF4-FFF2-40B4-BE49-F238E27FC236}">
                  <a16:creationId xmlns:a16="http://schemas.microsoft.com/office/drawing/2014/main" id="{0B6ED53F-8E2E-385D-5610-6F9AFD046D89}"/>
                </a:ext>
              </a:extLst>
            </p:cNvPr>
            <p:cNvSpPr txBox="1"/>
            <p:nvPr/>
          </p:nvSpPr>
          <p:spPr>
            <a:xfrm>
              <a:off x="7955992" y="1731870"/>
              <a:ext cx="2957015" cy="24061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solidFill>
                    <a:prstClr val="black"/>
                  </a:solidFill>
                  <a:effectLst/>
                  <a:uLnTx/>
                  <a:uFillTx/>
                  <a:latin typeface="HelveticaNeue"/>
                  <a:ea typeface="HelveticaNeue"/>
                  <a:cs typeface="HelveticaNeue"/>
                  <a:sym typeface="HelveticaNeue"/>
                  <a:rtl val="0"/>
                </a:rPr>
                <a:t>HR (95% CI): 0.6575 (0.5023-0.8605) </a:t>
              </a:r>
            </a:p>
          </p:txBody>
        </p:sp>
        <p:sp>
          <p:nvSpPr>
            <p:cNvPr id="1047" name="TextBox 1046">
              <a:extLst>
                <a:ext uri="{FF2B5EF4-FFF2-40B4-BE49-F238E27FC236}">
                  <a16:creationId xmlns:a16="http://schemas.microsoft.com/office/drawing/2014/main" id="{5AE95F46-B2CB-6E7F-8412-3834A455F781}"/>
                </a:ext>
              </a:extLst>
            </p:cNvPr>
            <p:cNvSpPr txBox="1"/>
            <p:nvPr/>
          </p:nvSpPr>
          <p:spPr>
            <a:xfrm>
              <a:off x="9404562" y="1508461"/>
              <a:ext cx="1252230" cy="24061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solidFill>
                    <a:prstClr val="black"/>
                  </a:solidFill>
                  <a:effectLst/>
                  <a:uLnTx/>
                  <a:uFillTx/>
                  <a:latin typeface="HelveticaNeue"/>
                  <a:ea typeface="HelveticaNeue"/>
                  <a:cs typeface="HelveticaNeue"/>
                  <a:sym typeface="HelveticaNeue"/>
                  <a:rtl val="0"/>
                </a:rPr>
                <a:t>26.5</a:t>
              </a:r>
              <a:r>
                <a:rPr kumimoji="0" lang="en-US" sz="1100" b="0" i="0" u="none" strike="noStrike" kern="1200" cap="none" spc="0" normalizeH="0" baseline="0" noProof="0" dirty="0">
                  <a:ln/>
                  <a:solidFill>
                    <a:prstClr val="black"/>
                  </a:solidFill>
                  <a:effectLst/>
                  <a:uLnTx/>
                  <a:uFillTx/>
                  <a:latin typeface="HelveticaNeue"/>
                  <a:ea typeface="HelveticaNeue"/>
                  <a:cs typeface="HelveticaNeue"/>
                  <a:sym typeface="HelveticaNeue"/>
                  <a:rtl val="0"/>
                </a:rPr>
                <a:t> (21.0-NE)</a:t>
              </a:r>
            </a:p>
          </p:txBody>
        </p:sp>
      </p:grpSp>
      <p:sp>
        <p:nvSpPr>
          <p:cNvPr id="1048" name="Freeform 844">
            <a:extLst>
              <a:ext uri="{FF2B5EF4-FFF2-40B4-BE49-F238E27FC236}">
                <a16:creationId xmlns:a16="http://schemas.microsoft.com/office/drawing/2014/main" id="{F298F267-B035-D13D-BA88-8F556A505C76}"/>
              </a:ext>
            </a:extLst>
          </p:cNvPr>
          <p:cNvSpPr/>
          <p:nvPr/>
        </p:nvSpPr>
        <p:spPr>
          <a:xfrm>
            <a:off x="8019097" y="4313256"/>
            <a:ext cx="2375513" cy="45719"/>
          </a:xfrm>
          <a:custGeom>
            <a:avLst/>
            <a:gdLst>
              <a:gd name="connsiteX0" fmla="*/ 0 w 4586921"/>
              <a:gd name="connsiteY0" fmla="*/ 0 h 17647"/>
              <a:gd name="connsiteX1" fmla="*/ 4586922 w 4586921"/>
              <a:gd name="connsiteY1" fmla="*/ 0 h 17647"/>
            </a:gdLst>
            <a:ahLst/>
            <a:cxnLst>
              <a:cxn ang="0">
                <a:pos x="connsiteX0" y="connsiteY0"/>
              </a:cxn>
              <a:cxn ang="0">
                <a:pos x="connsiteX1" y="connsiteY1"/>
              </a:cxn>
            </a:cxnLst>
            <a:rect l="l" t="t" r="r" b="b"/>
            <a:pathLst>
              <a:path w="4586921" h="17647">
                <a:moveTo>
                  <a:pt x="0" y="0"/>
                </a:moveTo>
                <a:lnTo>
                  <a:pt x="4586922" y="0"/>
                </a:lnTo>
              </a:path>
            </a:pathLst>
          </a:custGeom>
          <a:ln w="9624"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black"/>
              </a:solidFill>
              <a:effectLst/>
              <a:uLnTx/>
              <a:uFillTx/>
              <a:latin typeface="Tahoma"/>
              <a:ea typeface="+mn-ea"/>
              <a:cs typeface="+mn-cs"/>
            </a:endParaRPr>
          </a:p>
        </p:txBody>
      </p:sp>
      <p:sp>
        <p:nvSpPr>
          <p:cNvPr id="769" name="Freeform 839">
            <a:extLst>
              <a:ext uri="{FF2B5EF4-FFF2-40B4-BE49-F238E27FC236}">
                <a16:creationId xmlns:a16="http://schemas.microsoft.com/office/drawing/2014/main" id="{DD10426A-6063-739C-6CED-B2411A3CA96E}"/>
              </a:ext>
            </a:extLst>
          </p:cNvPr>
          <p:cNvSpPr/>
          <p:nvPr/>
        </p:nvSpPr>
        <p:spPr>
          <a:xfrm>
            <a:off x="8030408" y="3452467"/>
            <a:ext cx="1187339" cy="250795"/>
          </a:xfrm>
          <a:custGeom>
            <a:avLst/>
            <a:gdLst>
              <a:gd name="connsiteX0" fmla="*/ 0 w 1290950"/>
              <a:gd name="connsiteY0" fmla="*/ 0 h 230664"/>
              <a:gd name="connsiteX1" fmla="*/ 1290950 w 1290950"/>
              <a:gd name="connsiteY1" fmla="*/ 0 h 230664"/>
              <a:gd name="connsiteX2" fmla="*/ 1290950 w 1290950"/>
              <a:gd name="connsiteY2" fmla="*/ 230664 h 230664"/>
              <a:gd name="connsiteX3" fmla="*/ 0 w 1290950"/>
              <a:gd name="connsiteY3" fmla="*/ 230664 h 230664"/>
            </a:gdLst>
            <a:ahLst/>
            <a:cxnLst>
              <a:cxn ang="0">
                <a:pos x="connsiteX0" y="connsiteY0"/>
              </a:cxn>
              <a:cxn ang="0">
                <a:pos x="connsiteX1" y="connsiteY1"/>
              </a:cxn>
              <a:cxn ang="0">
                <a:pos x="connsiteX2" y="connsiteY2"/>
              </a:cxn>
              <a:cxn ang="0">
                <a:pos x="connsiteX3" y="connsiteY3"/>
              </a:cxn>
            </a:cxnLst>
            <a:rect l="l" t="t" r="r" b="b"/>
            <a:pathLst>
              <a:path w="1290950" h="230664">
                <a:moveTo>
                  <a:pt x="0" y="0"/>
                </a:moveTo>
                <a:lnTo>
                  <a:pt x="1290950" y="0"/>
                </a:lnTo>
                <a:lnTo>
                  <a:pt x="1290950" y="230664"/>
                </a:lnTo>
                <a:lnTo>
                  <a:pt x="0" y="230664"/>
                </a:lnTo>
                <a:close/>
              </a:path>
            </a:pathLst>
          </a:custGeom>
          <a:solidFill>
            <a:srgbClr val="27377D"/>
          </a:solidFill>
          <a:ln w="1763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black"/>
              </a:solidFill>
              <a:effectLst/>
              <a:uLnTx/>
              <a:uFillTx/>
              <a:latin typeface="Tahoma"/>
              <a:ea typeface="+mn-ea"/>
              <a:cs typeface="+mn-cs"/>
            </a:endParaRPr>
          </a:p>
        </p:txBody>
      </p:sp>
      <p:sp>
        <p:nvSpPr>
          <p:cNvPr id="997" name="Freeform 840">
            <a:extLst>
              <a:ext uri="{FF2B5EF4-FFF2-40B4-BE49-F238E27FC236}">
                <a16:creationId xmlns:a16="http://schemas.microsoft.com/office/drawing/2014/main" id="{6B2FDF9E-74FE-1C19-CD7E-91E602E8D9E7}"/>
              </a:ext>
            </a:extLst>
          </p:cNvPr>
          <p:cNvSpPr/>
          <p:nvPr/>
        </p:nvSpPr>
        <p:spPr>
          <a:xfrm>
            <a:off x="9217747" y="3451321"/>
            <a:ext cx="1187339" cy="250795"/>
          </a:xfrm>
          <a:custGeom>
            <a:avLst/>
            <a:gdLst>
              <a:gd name="connsiteX0" fmla="*/ 0 w 1290950"/>
              <a:gd name="connsiteY0" fmla="*/ 0 h 230664"/>
              <a:gd name="connsiteX1" fmla="*/ 1290951 w 1290950"/>
              <a:gd name="connsiteY1" fmla="*/ 0 h 230664"/>
              <a:gd name="connsiteX2" fmla="*/ 1290951 w 1290950"/>
              <a:gd name="connsiteY2" fmla="*/ 230664 h 230664"/>
              <a:gd name="connsiteX3" fmla="*/ 0 w 1290950"/>
              <a:gd name="connsiteY3" fmla="*/ 230664 h 230664"/>
            </a:gdLst>
            <a:ahLst/>
            <a:cxnLst>
              <a:cxn ang="0">
                <a:pos x="connsiteX0" y="connsiteY0"/>
              </a:cxn>
              <a:cxn ang="0">
                <a:pos x="connsiteX1" y="connsiteY1"/>
              </a:cxn>
              <a:cxn ang="0">
                <a:pos x="connsiteX2" y="connsiteY2"/>
              </a:cxn>
              <a:cxn ang="0">
                <a:pos x="connsiteX3" y="connsiteY3"/>
              </a:cxn>
            </a:cxnLst>
            <a:rect l="l" t="t" r="r" b="b"/>
            <a:pathLst>
              <a:path w="1290950" h="230664">
                <a:moveTo>
                  <a:pt x="0" y="0"/>
                </a:moveTo>
                <a:lnTo>
                  <a:pt x="1290951" y="0"/>
                </a:lnTo>
                <a:lnTo>
                  <a:pt x="1290951" y="230664"/>
                </a:lnTo>
                <a:lnTo>
                  <a:pt x="0" y="230664"/>
                </a:lnTo>
                <a:close/>
              </a:path>
            </a:pathLst>
          </a:custGeom>
          <a:solidFill>
            <a:srgbClr val="787878"/>
          </a:solidFill>
          <a:ln w="17636"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prstClr val="black"/>
              </a:solidFill>
              <a:effectLst/>
              <a:uLnTx/>
              <a:uFillTx/>
              <a:latin typeface="Tahoma"/>
              <a:ea typeface="+mn-ea"/>
              <a:cs typeface="+mn-cs"/>
            </a:endParaRPr>
          </a:p>
        </p:txBody>
      </p:sp>
      <p:sp>
        <p:nvSpPr>
          <p:cNvPr id="998" name="TextBox 997">
            <a:extLst>
              <a:ext uri="{FF2B5EF4-FFF2-40B4-BE49-F238E27FC236}">
                <a16:creationId xmlns:a16="http://schemas.microsoft.com/office/drawing/2014/main" id="{BA8B1176-5E31-1840-B615-581637461C02}"/>
              </a:ext>
            </a:extLst>
          </p:cNvPr>
          <p:cNvSpPr txBox="1"/>
          <p:nvPr/>
        </p:nvSpPr>
        <p:spPr>
          <a:xfrm>
            <a:off x="8293091" y="3409536"/>
            <a:ext cx="656348" cy="32957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solidFill>
                  <a:srgbClr val="FFFFFF"/>
                </a:solidFill>
                <a:effectLst/>
                <a:uLnTx/>
                <a:uFillTx/>
                <a:latin typeface="HelveticaNeue-Bold"/>
                <a:ea typeface="HelveticaNeue-Bold"/>
                <a:cs typeface="HelveticaNeue-Bold"/>
                <a:sym typeface="HelveticaNeue-Bold"/>
                <a:rtl val="0"/>
              </a:rPr>
              <a:t>T-DXd</a:t>
            </a:r>
            <a:r>
              <a:rPr kumimoji="0" lang="en-US" sz="1100" b="0" i="0" u="none" strike="noStrike" kern="1200" cap="none" spc="0" normalizeH="0" baseline="0" noProof="0" dirty="0">
                <a:ln/>
                <a:solidFill>
                  <a:prstClr val="black"/>
                </a:solidFill>
                <a:effectLst/>
                <a:uLnTx/>
                <a:uFillTx/>
                <a:latin typeface="HelveticaNeue-Bold"/>
                <a:ea typeface="HelveticaNeue-Bold"/>
                <a:cs typeface="HelveticaNeue-Bold"/>
                <a:sym typeface="HelveticaNeue-Bold"/>
                <a:rtl val="0"/>
              </a:rPr>
              <a:t> </a:t>
            </a:r>
          </a:p>
        </p:txBody>
      </p:sp>
      <p:sp>
        <p:nvSpPr>
          <p:cNvPr id="999" name="TextBox 998">
            <a:extLst>
              <a:ext uri="{FF2B5EF4-FFF2-40B4-BE49-F238E27FC236}">
                <a16:creationId xmlns:a16="http://schemas.microsoft.com/office/drawing/2014/main" id="{27FBA067-9A03-6A71-922F-4C6D45C42F7D}"/>
              </a:ext>
            </a:extLst>
          </p:cNvPr>
          <p:cNvSpPr txBox="1"/>
          <p:nvPr/>
        </p:nvSpPr>
        <p:spPr>
          <a:xfrm>
            <a:off x="9529853" y="3421048"/>
            <a:ext cx="486143" cy="32957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solidFill>
                  <a:srgbClr val="FFFFFF"/>
                </a:solidFill>
                <a:effectLst/>
                <a:uLnTx/>
                <a:uFillTx/>
                <a:latin typeface="HelveticaNeue-Bold"/>
                <a:ea typeface="HelveticaNeue-Bold"/>
                <a:cs typeface="HelveticaNeue-Bold"/>
                <a:sym typeface="HelveticaNeue-Bold"/>
                <a:rtl val="0"/>
              </a:rPr>
              <a:t>TPC</a:t>
            </a:r>
          </a:p>
        </p:txBody>
      </p:sp>
      <p:sp>
        <p:nvSpPr>
          <p:cNvPr id="1002" name="TextBox 1001">
            <a:extLst>
              <a:ext uri="{FF2B5EF4-FFF2-40B4-BE49-F238E27FC236}">
                <a16:creationId xmlns:a16="http://schemas.microsoft.com/office/drawing/2014/main" id="{7DE3C1EA-5678-E5F7-38C2-D20E99ED157B}"/>
              </a:ext>
            </a:extLst>
          </p:cNvPr>
          <p:cNvSpPr txBox="1"/>
          <p:nvPr/>
        </p:nvSpPr>
        <p:spPr>
          <a:xfrm>
            <a:off x="203200" y="6553200"/>
            <a:ext cx="7126887"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Krop</a:t>
            </a: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I et al. SABCS 2022;Abstract GS2-01. </a:t>
            </a: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Andre F et al. </a:t>
            </a:r>
            <a:r>
              <a:rPr kumimoji="0" lang="en-US" sz="1600" b="0" i="1"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Lancet </a:t>
            </a: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2023;401:1773-85. </a:t>
            </a:r>
          </a:p>
        </p:txBody>
      </p:sp>
    </p:spTree>
    <p:extLst>
      <p:ext uri="{BB962C8B-B14F-4D97-AF65-F5344CB8AC3E}">
        <p14:creationId xmlns:p14="http://schemas.microsoft.com/office/powerpoint/2010/main" val="415788130"/>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BA8DC5AF-CA23-7D51-3E88-C99A7D784034}"/>
              </a:ext>
            </a:extLst>
          </p:cNvPr>
          <p:cNvSpPr>
            <a:spLocks noGrp="1"/>
          </p:cNvSpPr>
          <p:nvPr>
            <p:ph type="body" sz="quarter" idx="15"/>
          </p:nvPr>
        </p:nvSpPr>
        <p:spPr/>
        <p:txBody>
          <a:bodyPr/>
          <a:lstStyle/>
          <a:p>
            <a:r>
              <a:rPr lang="en-US" dirty="0"/>
              <a:t>Ian Krop, MD, PhD</a:t>
            </a:r>
          </a:p>
        </p:txBody>
      </p:sp>
      <p:graphicFrame>
        <p:nvGraphicFramePr>
          <p:cNvPr id="9" name="Chart 8">
            <a:extLst>
              <a:ext uri="{FF2B5EF4-FFF2-40B4-BE49-F238E27FC236}">
                <a16:creationId xmlns:a16="http://schemas.microsoft.com/office/drawing/2014/main" id="{5A050627-A3B4-9D2E-CE96-300BF2DCEB47}"/>
              </a:ext>
            </a:extLst>
          </p:cNvPr>
          <p:cNvGraphicFramePr/>
          <p:nvPr/>
        </p:nvGraphicFramePr>
        <p:xfrm>
          <a:off x="605867" y="1044670"/>
          <a:ext cx="5268340" cy="3497967"/>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a:extLst>
              <a:ext uri="{FF2B5EF4-FFF2-40B4-BE49-F238E27FC236}">
                <a16:creationId xmlns:a16="http://schemas.microsoft.com/office/drawing/2014/main" id="{661B15DD-247E-396B-A96E-3846CD1FCD7C}"/>
              </a:ext>
            </a:extLst>
          </p:cNvPr>
          <p:cNvSpPr txBox="1"/>
          <p:nvPr/>
        </p:nvSpPr>
        <p:spPr>
          <a:xfrm>
            <a:off x="605867" y="4650811"/>
            <a:ext cx="5473352" cy="923330"/>
          </a:xfrm>
          <a:prstGeom prst="rect">
            <a:avLst/>
          </a:prstGeom>
          <a:noFill/>
        </p:spPr>
        <p:txBody>
          <a:bodyPr wrap="square">
            <a:spAutoFit/>
          </a:bodyPr>
          <a:lstStyle/>
          <a:p>
            <a:pPr marL="342900" marR="0" lvl="0" indent="-342900" algn="l" defTabSz="914400" rtl="0" eaLnBrk="1" fontAlgn="auto" latinLnBrk="0" hangingPunct="1">
              <a:lnSpc>
                <a:spcPct val="90000"/>
              </a:lnSpc>
              <a:spcBef>
                <a:spcPts val="1000"/>
              </a:spcBef>
              <a:spcAft>
                <a:spcPts val="0"/>
              </a:spcAft>
              <a:buClr>
                <a:srgbClr val="008764"/>
              </a:buClr>
              <a:buSzTx/>
              <a:buFont typeface="Arial" panose="020B0604020202020204" pitchFamily="34" charset="0"/>
              <a:buChar char="•"/>
              <a:tabLst/>
              <a:defRPr/>
            </a:pPr>
            <a:r>
              <a:rPr kumimoji="0" lang="en-US" sz="2000" b="0" i="0" u="none" strike="noStrike" kern="1200" cap="none" spc="0" normalizeH="0" baseline="0" noProof="0" dirty="0">
                <a:ln>
                  <a:noFill/>
                </a:ln>
                <a:solidFill>
                  <a:srgbClr val="002557"/>
                </a:solidFill>
                <a:effectLst/>
                <a:uLnTx/>
                <a:uFillTx/>
                <a:latin typeface="Arial" panose="020B0604020202020204" pitchFamily="34" charset="0"/>
                <a:ea typeface="+mn-ea"/>
                <a:cs typeface="Arial" panose="020B0604020202020204" pitchFamily="34" charset="0"/>
              </a:rPr>
              <a:t>Efficacy in patients aged &lt;65 and ≥65 years treated with T-DXd was generally similar; however no formal comparison was made</a:t>
            </a:r>
          </a:p>
        </p:txBody>
      </p:sp>
      <p:sp>
        <p:nvSpPr>
          <p:cNvPr id="18" name="Title 1">
            <a:extLst>
              <a:ext uri="{FF2B5EF4-FFF2-40B4-BE49-F238E27FC236}">
                <a16:creationId xmlns:a16="http://schemas.microsoft.com/office/drawing/2014/main" id="{F0D813E7-030B-780A-60F6-A79F8C3F9706}"/>
              </a:ext>
            </a:extLst>
          </p:cNvPr>
          <p:cNvSpPr txBox="1">
            <a:spLocks/>
          </p:cNvSpPr>
          <p:nvPr/>
        </p:nvSpPr>
        <p:spPr>
          <a:xfrm>
            <a:off x="640080" y="365124"/>
            <a:ext cx="10972800" cy="682626"/>
          </a:xfrm>
          <a:prstGeom prst="rect">
            <a:avLst/>
          </a:prstGeom>
        </p:spPr>
        <p:txBody>
          <a:bodyPr vert="horz" lIns="91440" tIns="45720" rIns="91440" bIns="45720" rtlCol="0" anchor="t">
            <a:normAutofit/>
          </a:bodyPr>
          <a:lstStyle>
            <a:lvl1pPr algn="l" defTabSz="914400" rtl="0" eaLnBrk="1" latinLnBrk="0" hangingPunct="1">
              <a:lnSpc>
                <a:spcPct val="90000"/>
              </a:lnSpc>
              <a:spcBef>
                <a:spcPct val="0"/>
              </a:spcBef>
              <a:buNone/>
              <a:defRPr sz="3600" b="1" kern="1200">
                <a:solidFill>
                  <a:srgbClr val="002557"/>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3400" b="1" i="0" u="none" strike="noStrike" kern="1200" cap="none" spc="0" normalizeH="0" baseline="0" noProof="0" dirty="0">
                <a:ln>
                  <a:noFill/>
                </a:ln>
                <a:solidFill>
                  <a:srgbClr val="002557"/>
                </a:solidFill>
                <a:effectLst/>
                <a:uLnTx/>
                <a:uFillTx/>
                <a:latin typeface="Arial" panose="020B0604020202020204" pitchFamily="34" charset="0"/>
                <a:ea typeface="+mj-ea"/>
                <a:cs typeface="Arial" panose="020B0604020202020204" pitchFamily="34" charset="0"/>
              </a:rPr>
              <a:t>Age Specific Efficacy of T-DXd</a:t>
            </a:r>
          </a:p>
        </p:txBody>
      </p:sp>
      <p:graphicFrame>
        <p:nvGraphicFramePr>
          <p:cNvPr id="2" name="Table 1">
            <a:extLst>
              <a:ext uri="{FF2B5EF4-FFF2-40B4-BE49-F238E27FC236}">
                <a16:creationId xmlns:a16="http://schemas.microsoft.com/office/drawing/2014/main" id="{B8ABC577-562C-D71B-F251-0AB106544F66}"/>
              </a:ext>
            </a:extLst>
          </p:cNvPr>
          <p:cNvGraphicFramePr>
            <a:graphicFrameLocks noGrp="1"/>
          </p:cNvGraphicFramePr>
          <p:nvPr/>
        </p:nvGraphicFramePr>
        <p:xfrm>
          <a:off x="6096000" y="1500367"/>
          <a:ext cx="5405411" cy="1152299"/>
        </p:xfrm>
        <a:graphic>
          <a:graphicData uri="http://schemas.openxmlformats.org/drawingml/2006/table">
            <a:tbl>
              <a:tblPr firstRow="1" bandRow="1"/>
              <a:tblGrid>
                <a:gridCol w="1038131">
                  <a:extLst>
                    <a:ext uri="{9D8B030D-6E8A-4147-A177-3AD203B41FA5}">
                      <a16:colId xmlns:a16="http://schemas.microsoft.com/office/drawing/2014/main" val="3624223050"/>
                    </a:ext>
                  </a:extLst>
                </a:gridCol>
                <a:gridCol w="727880">
                  <a:extLst>
                    <a:ext uri="{9D8B030D-6E8A-4147-A177-3AD203B41FA5}">
                      <a16:colId xmlns:a16="http://schemas.microsoft.com/office/drawing/2014/main" val="3691362276"/>
                    </a:ext>
                  </a:extLst>
                </a:gridCol>
                <a:gridCol w="727880">
                  <a:extLst>
                    <a:ext uri="{9D8B030D-6E8A-4147-A177-3AD203B41FA5}">
                      <a16:colId xmlns:a16="http://schemas.microsoft.com/office/drawing/2014/main" val="3838552631"/>
                    </a:ext>
                  </a:extLst>
                </a:gridCol>
                <a:gridCol w="727880">
                  <a:extLst>
                    <a:ext uri="{9D8B030D-6E8A-4147-A177-3AD203B41FA5}">
                      <a16:colId xmlns:a16="http://schemas.microsoft.com/office/drawing/2014/main" val="2753886849"/>
                    </a:ext>
                  </a:extLst>
                </a:gridCol>
                <a:gridCol w="727880">
                  <a:extLst>
                    <a:ext uri="{9D8B030D-6E8A-4147-A177-3AD203B41FA5}">
                      <a16:colId xmlns:a16="http://schemas.microsoft.com/office/drawing/2014/main" val="3825376851"/>
                    </a:ext>
                  </a:extLst>
                </a:gridCol>
                <a:gridCol w="727880">
                  <a:extLst>
                    <a:ext uri="{9D8B030D-6E8A-4147-A177-3AD203B41FA5}">
                      <a16:colId xmlns:a16="http://schemas.microsoft.com/office/drawing/2014/main" val="4278619093"/>
                    </a:ext>
                  </a:extLst>
                </a:gridCol>
                <a:gridCol w="727880">
                  <a:extLst>
                    <a:ext uri="{9D8B030D-6E8A-4147-A177-3AD203B41FA5}">
                      <a16:colId xmlns:a16="http://schemas.microsoft.com/office/drawing/2014/main" val="1006020740"/>
                    </a:ext>
                  </a:extLst>
                </a:gridCol>
              </a:tblGrid>
              <a:tr h="325937">
                <a:tc>
                  <a:txBody>
                    <a:bodyPr/>
                    <a:lstStyle>
                      <a:lvl1pPr marL="0" algn="l" defTabSz="1828800" rtl="0" eaLnBrk="1" latinLnBrk="0" hangingPunct="1">
                        <a:defRPr sz="3600" kern="1200">
                          <a:solidFill>
                            <a:schemeClr val="tx1"/>
                          </a:solidFill>
                          <a:latin typeface="Arial"/>
                        </a:defRPr>
                      </a:lvl1pPr>
                      <a:lvl2pPr marL="914400" algn="l" defTabSz="1828800" rtl="0" eaLnBrk="1" latinLnBrk="0" hangingPunct="1">
                        <a:defRPr sz="3600" kern="1200">
                          <a:solidFill>
                            <a:schemeClr val="tx1"/>
                          </a:solidFill>
                          <a:latin typeface="Arial"/>
                        </a:defRPr>
                      </a:lvl2pPr>
                      <a:lvl3pPr marL="1828800" algn="l" defTabSz="1828800" rtl="0" eaLnBrk="1" latinLnBrk="0" hangingPunct="1">
                        <a:defRPr sz="3600" kern="1200">
                          <a:solidFill>
                            <a:schemeClr val="tx1"/>
                          </a:solidFill>
                          <a:latin typeface="Arial"/>
                        </a:defRPr>
                      </a:lvl3pPr>
                      <a:lvl4pPr marL="2743200" algn="l" defTabSz="1828800" rtl="0" eaLnBrk="1" latinLnBrk="0" hangingPunct="1">
                        <a:defRPr sz="3600" kern="1200">
                          <a:solidFill>
                            <a:schemeClr val="tx1"/>
                          </a:solidFill>
                          <a:latin typeface="Arial"/>
                        </a:defRPr>
                      </a:lvl4pPr>
                      <a:lvl5pPr marL="3657600" algn="l" defTabSz="1828800" rtl="0" eaLnBrk="1" latinLnBrk="0" hangingPunct="1">
                        <a:defRPr sz="3600" kern="1200">
                          <a:solidFill>
                            <a:schemeClr val="tx1"/>
                          </a:solidFill>
                          <a:latin typeface="Arial"/>
                        </a:defRPr>
                      </a:lvl5pPr>
                      <a:lvl6pPr marL="4572000" algn="l" defTabSz="1828800" rtl="0" eaLnBrk="1" latinLnBrk="0" hangingPunct="1">
                        <a:defRPr sz="3600" kern="1200">
                          <a:solidFill>
                            <a:schemeClr val="tx1"/>
                          </a:solidFill>
                          <a:latin typeface="Arial"/>
                        </a:defRPr>
                      </a:lvl6pPr>
                      <a:lvl7pPr marL="5486400" algn="l" defTabSz="1828800" rtl="0" eaLnBrk="1" latinLnBrk="0" hangingPunct="1">
                        <a:defRPr sz="3600" kern="1200">
                          <a:solidFill>
                            <a:schemeClr val="tx1"/>
                          </a:solidFill>
                          <a:latin typeface="Arial"/>
                        </a:defRPr>
                      </a:lvl7pPr>
                      <a:lvl8pPr marL="6400800" algn="l" defTabSz="1828800" rtl="0" eaLnBrk="1" latinLnBrk="0" hangingPunct="1">
                        <a:defRPr sz="3600" kern="1200">
                          <a:solidFill>
                            <a:schemeClr val="tx1"/>
                          </a:solidFill>
                          <a:latin typeface="Arial"/>
                        </a:defRPr>
                      </a:lvl8pPr>
                      <a:lvl9pPr marL="7315200" algn="l" defTabSz="1828800" rtl="0" eaLnBrk="1" latinLnBrk="0" hangingPunct="1">
                        <a:defRPr sz="3600" kern="1200">
                          <a:solidFill>
                            <a:schemeClr val="tx1"/>
                          </a:solidFill>
                          <a:latin typeface="Arial"/>
                        </a:defRPr>
                      </a:lvl9pPr>
                    </a:lstStyle>
                    <a:p>
                      <a:pPr marL="0" marR="0">
                        <a:lnSpc>
                          <a:spcPct val="100000"/>
                        </a:lnSpc>
                        <a:spcBef>
                          <a:spcPts val="0"/>
                        </a:spcBef>
                        <a:spcAft>
                          <a:spcPts val="0"/>
                        </a:spcAft>
                      </a:pPr>
                      <a:endParaRPr lang="en-US" sz="1000" b="0" i="0" dirty="0">
                        <a:solidFill>
                          <a:srgbClr val="002557"/>
                        </a:solidFill>
                        <a:effectLst/>
                        <a:latin typeface="+mn-lt"/>
                        <a:ea typeface="MS Mincho" panose="02020609040205080304" pitchFamily="49" charset="-128"/>
                        <a:cs typeface="Arial" panose="020B0604020202020204" pitchFamily="34" charset="0"/>
                      </a:endParaRPr>
                    </a:p>
                  </a:txBody>
                  <a:tcPr marL="45720" marR="45720" anchor="b">
                    <a:lnL>
                      <a:noFill/>
                    </a:lnL>
                    <a:lnR w="38100" cap="flat" cmpd="sng" algn="ctr">
                      <a:solidFill>
                        <a:srgbClr val="002557"/>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gridSpan="2">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NZ" sz="1000" b="1" i="0" dirty="0">
                          <a:solidFill>
                            <a:schemeClr val="bg1"/>
                          </a:solidFill>
                          <a:effectLst/>
                          <a:latin typeface="+mn-lt"/>
                          <a:ea typeface="MS Mincho" panose="02020609040205080304" pitchFamily="49" charset="-128"/>
                          <a:cs typeface="Arial" panose="020B0604020202020204" pitchFamily="34" charset="0"/>
                        </a:rPr>
                        <a:t>DESTINY-Breast01 </a:t>
                      </a:r>
                    </a:p>
                  </a:txBody>
                  <a:tcPr marL="0" marR="0" marT="0" marB="0" anchor="ctr">
                    <a:lnL w="38100" cap="flat" cmpd="sng" algn="ctr">
                      <a:solidFill>
                        <a:srgbClr val="002557"/>
                      </a:solidFill>
                      <a:prstDash val="solid"/>
                      <a:round/>
                      <a:headEnd type="none" w="med" len="med"/>
                      <a:tailEnd type="none" w="med" len="med"/>
                    </a:lnL>
                    <a:lnR w="38100" cap="flat" cmpd="sng" algn="ctr">
                      <a:solidFill>
                        <a:srgbClr val="002457"/>
                      </a:solidFill>
                      <a:prstDash val="solid"/>
                      <a:round/>
                      <a:headEnd type="none" w="med" len="med"/>
                      <a:tailEnd type="none" w="med" len="med"/>
                    </a:lnR>
                    <a:lnT>
                      <a:noFill/>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rgbClr val="002557"/>
                    </a:solidFill>
                  </a:tcPr>
                </a:tc>
                <a:tc hMerge="1">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400" b="1" i="0" dirty="0">
                        <a:solidFill>
                          <a:schemeClr val="bg1"/>
                        </a:solidFill>
                        <a:effectLst/>
                        <a:latin typeface="+mn-lt"/>
                        <a:ea typeface="MS Mincho" panose="02020609040205080304" pitchFamily="49" charset="-128"/>
                        <a:cs typeface="Arial" panose="020B0604020202020204" pitchFamily="34" charset="0"/>
                      </a:endParaRPr>
                    </a:p>
                  </a:txBody>
                  <a:tcPr marL="0" marR="0" marT="0" marB="0" anchor="ctr">
                    <a:lnL w="38100" cap="flat" cmpd="sng" algn="ctr">
                      <a:solidFill>
                        <a:srgbClr val="002557"/>
                      </a:solidFill>
                      <a:prstDash val="solid"/>
                      <a:round/>
                      <a:headEnd type="none" w="med" len="med"/>
                      <a:tailEnd type="none" w="med" len="med"/>
                    </a:lnL>
                    <a:lnR w="38100" cap="flat" cmpd="sng" algn="ctr">
                      <a:solidFill>
                        <a:srgbClr val="002557"/>
                      </a:solidFill>
                      <a:prstDash val="solid"/>
                      <a:round/>
                      <a:headEnd type="none" w="med" len="med"/>
                      <a:tailEnd type="none" w="med" len="med"/>
                    </a:lnR>
                    <a:lnT>
                      <a:noFill/>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rgbClr val="1C81B0"/>
                    </a:solidFill>
                  </a:tcPr>
                </a:tc>
                <a:tc gridSpan="2">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NZ" sz="1000" b="1" i="0" dirty="0">
                          <a:solidFill>
                            <a:schemeClr val="bg1"/>
                          </a:solidFill>
                          <a:effectLst/>
                          <a:latin typeface="+mn-lt"/>
                          <a:ea typeface="MS Mincho" panose="02020609040205080304" pitchFamily="49" charset="-128"/>
                          <a:cs typeface="Arial" panose="020B0604020202020204" pitchFamily="34" charset="0"/>
                        </a:rPr>
                        <a:t>DESTINY-Breast02 </a:t>
                      </a:r>
                    </a:p>
                  </a:txBody>
                  <a:tcPr marL="0" marR="0" marT="0" marB="0" anchor="ctr">
                    <a:lnL w="38100" cap="flat" cmpd="sng" algn="ctr">
                      <a:solidFill>
                        <a:srgbClr val="002457"/>
                      </a:solidFill>
                      <a:prstDash val="solid"/>
                      <a:round/>
                      <a:headEnd type="none" w="med" len="med"/>
                      <a:tailEnd type="none" w="med" len="med"/>
                    </a:lnL>
                    <a:lnR w="38100" cap="flat" cmpd="sng" algn="ctr">
                      <a:solidFill>
                        <a:srgbClr val="002457"/>
                      </a:solidFill>
                      <a:prstDash val="solid"/>
                      <a:round/>
                      <a:headEnd type="none" w="med" len="med"/>
                      <a:tailEnd type="none" w="med" len="med"/>
                    </a:lnR>
                    <a:lnT>
                      <a:noFill/>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rgbClr val="002557"/>
                    </a:solidFill>
                  </a:tcPr>
                </a:tc>
                <a:tc hMerge="1">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400" b="1" i="0" dirty="0">
                        <a:solidFill>
                          <a:schemeClr val="bg1"/>
                        </a:solidFill>
                        <a:effectLst/>
                        <a:latin typeface="+mn-lt"/>
                        <a:ea typeface="MS Mincho" panose="02020609040205080304" pitchFamily="49" charset="-128"/>
                        <a:cs typeface="Arial" panose="020B0604020202020204" pitchFamily="34" charset="0"/>
                      </a:endParaRPr>
                    </a:p>
                  </a:txBody>
                  <a:tcPr marL="0" marR="0" marT="0" marB="0" anchor="ctr">
                    <a:lnL w="38100" cap="flat" cmpd="sng" algn="ctr">
                      <a:solidFill>
                        <a:srgbClr val="002557"/>
                      </a:solidFill>
                      <a:prstDash val="solid"/>
                      <a:round/>
                      <a:headEnd type="none" w="med" len="med"/>
                      <a:tailEnd type="none" w="med" len="med"/>
                    </a:lnL>
                    <a:lnR w="38100" cap="flat" cmpd="sng" algn="ctr">
                      <a:solidFill>
                        <a:srgbClr val="002557"/>
                      </a:solidFill>
                      <a:prstDash val="solid"/>
                      <a:round/>
                      <a:headEnd type="none" w="med" len="med"/>
                      <a:tailEnd type="none" w="med" len="med"/>
                    </a:lnR>
                    <a:lnT>
                      <a:noFill/>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rgbClr val="002557"/>
                    </a:solidFill>
                  </a:tcPr>
                </a:tc>
                <a:tc gridSpan="2">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NZ" sz="1000" b="1" i="0" dirty="0">
                          <a:solidFill>
                            <a:schemeClr val="bg1"/>
                          </a:solidFill>
                          <a:effectLst/>
                          <a:latin typeface="+mn-lt"/>
                          <a:ea typeface="MS Mincho" panose="02020609040205080304" pitchFamily="49" charset="-128"/>
                          <a:cs typeface="Arial" panose="020B0604020202020204" pitchFamily="34" charset="0"/>
                        </a:rPr>
                        <a:t>DESTINY-Breast03 </a:t>
                      </a:r>
                    </a:p>
                  </a:txBody>
                  <a:tcPr marL="0" marR="0" marT="0" marB="0" anchor="ctr">
                    <a:lnL w="38100" cap="flat" cmpd="sng" algn="ctr">
                      <a:solidFill>
                        <a:srgbClr val="002457"/>
                      </a:solidFill>
                      <a:prstDash val="solid"/>
                      <a:round/>
                      <a:headEnd type="none" w="med" len="med"/>
                      <a:tailEnd type="none" w="med" len="med"/>
                    </a:lnL>
                    <a:lnR w="38100" cap="flat" cmpd="sng" algn="ctr">
                      <a:solidFill>
                        <a:srgbClr val="002557"/>
                      </a:solidFill>
                      <a:prstDash val="solid"/>
                      <a:round/>
                      <a:headEnd type="none" w="med" len="med"/>
                      <a:tailEnd type="none" w="med" len="med"/>
                    </a:lnR>
                    <a:lnT>
                      <a:noFill/>
                    </a:lnT>
                    <a:lnB w="9525" cap="flat" cmpd="sng" algn="ctr">
                      <a:solidFill>
                        <a:srgbClr val="00447C"/>
                      </a:solidFill>
                      <a:prstDash val="solid"/>
                      <a:round/>
                      <a:headEnd type="none" w="med" len="med"/>
                      <a:tailEnd type="none" w="med" len="med"/>
                    </a:lnB>
                    <a:lnTlToBr w="12700" cmpd="sng">
                      <a:noFill/>
                      <a:prstDash val="solid"/>
                    </a:lnTlToBr>
                    <a:lnBlToTr w="12700" cmpd="sng">
                      <a:noFill/>
                      <a:prstDash val="solid"/>
                    </a:lnBlToTr>
                    <a:solidFill>
                      <a:srgbClr val="002557"/>
                    </a:solidFill>
                  </a:tcPr>
                </a:tc>
                <a:tc hMerge="1">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400" b="1" i="0" dirty="0">
                        <a:solidFill>
                          <a:schemeClr val="bg1"/>
                        </a:solidFill>
                        <a:effectLst/>
                        <a:latin typeface="+mn-lt"/>
                        <a:ea typeface="MS Mincho" panose="02020609040205080304" pitchFamily="49" charset="-128"/>
                        <a:cs typeface="Arial" panose="020B0604020202020204" pitchFamily="34" charset="0"/>
                      </a:endParaRPr>
                    </a:p>
                  </a:txBody>
                  <a:tcPr marL="0" marR="0" marT="0" marB="0" anchor="ctr">
                    <a:lnL w="38100" cap="flat" cmpd="sng" algn="ctr">
                      <a:solidFill>
                        <a:srgbClr val="002557"/>
                      </a:solidFill>
                      <a:prstDash val="solid"/>
                      <a:round/>
                      <a:headEnd type="none" w="med" len="med"/>
                      <a:tailEnd type="none" w="med" len="med"/>
                    </a:lnL>
                    <a:lnR w="38100" cap="flat" cmpd="sng" algn="ctr">
                      <a:solidFill>
                        <a:srgbClr val="002557"/>
                      </a:solidFill>
                      <a:prstDash val="solid"/>
                      <a:round/>
                      <a:headEnd type="none" w="med" len="med"/>
                      <a:tailEnd type="none" w="med" len="med"/>
                    </a:lnR>
                    <a:lnT>
                      <a:noFill/>
                    </a:lnT>
                    <a:lnB w="9525" cap="flat" cmpd="sng" algn="ctr">
                      <a:solidFill>
                        <a:srgbClr val="00447C"/>
                      </a:solidFill>
                      <a:prstDash val="solid"/>
                      <a:round/>
                      <a:headEnd type="none" w="med" len="med"/>
                      <a:tailEnd type="none" w="med" len="med"/>
                    </a:lnB>
                    <a:lnTlToBr w="12700" cmpd="sng">
                      <a:noFill/>
                      <a:prstDash val="solid"/>
                    </a:lnTlToBr>
                    <a:lnBlToTr w="12700" cmpd="sng">
                      <a:noFill/>
                      <a:prstDash val="solid"/>
                    </a:lnBlToTr>
                    <a:solidFill>
                      <a:srgbClr val="1C81B0"/>
                    </a:solidFill>
                  </a:tcPr>
                </a:tc>
                <a:extLst>
                  <a:ext uri="{0D108BD9-81ED-4DB2-BD59-A6C34878D82A}">
                    <a16:rowId xmlns:a16="http://schemas.microsoft.com/office/drawing/2014/main" val="3390282185"/>
                  </a:ext>
                </a:extLst>
              </a:tr>
              <a:tr h="337457">
                <a:tc>
                  <a:txBody>
                    <a:bodyPr/>
                    <a:lstStyle>
                      <a:lvl1pPr marL="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9pPr>
                    </a:lstStyle>
                    <a:p>
                      <a:pPr marL="0" marR="0">
                        <a:lnSpc>
                          <a:spcPct val="100000"/>
                        </a:lnSpc>
                        <a:spcBef>
                          <a:spcPts val="0"/>
                        </a:spcBef>
                        <a:spcAft>
                          <a:spcPts val="0"/>
                        </a:spcAft>
                      </a:pPr>
                      <a:endParaRPr lang="en-US" sz="1000" b="0" i="0" dirty="0">
                        <a:solidFill>
                          <a:srgbClr val="002557"/>
                        </a:solidFill>
                        <a:effectLst/>
                        <a:latin typeface="+mn-lt"/>
                        <a:ea typeface="MS Mincho" panose="02020609040205080304" pitchFamily="49" charset="-128"/>
                        <a:cs typeface="Arial" panose="020B0604020202020204" pitchFamily="34" charset="0"/>
                      </a:endParaRPr>
                    </a:p>
                  </a:txBody>
                  <a:tcPr marL="45720" marR="45720" anchor="b">
                    <a:lnL>
                      <a:noFill/>
                    </a:lnL>
                    <a:lnR w="38100" cap="flat" cmpd="sng" algn="ctr">
                      <a:solidFill>
                        <a:srgbClr val="002557"/>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3865"/>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marL="0" marR="0" algn="ctr">
                        <a:lnSpc>
                          <a:spcPct val="100000"/>
                        </a:lnSpc>
                        <a:spcBef>
                          <a:spcPts val="0"/>
                        </a:spcBef>
                        <a:spcAft>
                          <a:spcPts val="0"/>
                        </a:spcAft>
                      </a:pPr>
                      <a:r>
                        <a:rPr lang="en-ZA" sz="1000" b="1" i="0" dirty="0">
                          <a:solidFill>
                            <a:schemeClr val="bg1"/>
                          </a:solidFill>
                          <a:effectLst/>
                          <a:latin typeface="+mn-lt"/>
                          <a:ea typeface="MS Mincho" panose="02020609040205080304" pitchFamily="49" charset="-128"/>
                          <a:cs typeface="Arial" panose="020B0604020202020204" pitchFamily="34" charset="0"/>
                        </a:rPr>
                        <a:t>&lt;65</a:t>
                      </a:r>
                      <a:endParaRPr lang="en-NZ" sz="1000" b="1" i="0" dirty="0">
                        <a:solidFill>
                          <a:schemeClr val="bg1"/>
                        </a:solidFill>
                        <a:effectLst/>
                        <a:latin typeface="+mn-lt"/>
                        <a:ea typeface="MS Mincho" panose="02020609040205080304" pitchFamily="49" charset="-128"/>
                        <a:cs typeface="Arial" panose="020B0604020202020204" pitchFamily="34" charset="0"/>
                      </a:endParaRPr>
                    </a:p>
                    <a:p>
                      <a:pPr marL="0" marR="0" algn="ctr">
                        <a:lnSpc>
                          <a:spcPct val="100000"/>
                        </a:lnSpc>
                        <a:spcBef>
                          <a:spcPts val="0"/>
                        </a:spcBef>
                        <a:spcAft>
                          <a:spcPts val="0"/>
                        </a:spcAft>
                      </a:pPr>
                      <a:r>
                        <a:rPr lang="en-NZ" sz="1000" b="1" i="0" dirty="0">
                          <a:solidFill>
                            <a:schemeClr val="bg1"/>
                          </a:solidFill>
                          <a:effectLst/>
                          <a:latin typeface="+mn-lt"/>
                          <a:ea typeface="MS Mincho" panose="02020609040205080304" pitchFamily="49" charset="-128"/>
                          <a:cs typeface="Arial" panose="020B0604020202020204" pitchFamily="34" charset="0"/>
                        </a:rPr>
                        <a:t>(n = 140)</a:t>
                      </a:r>
                      <a:endParaRPr lang="en-US" sz="1000" b="1" i="0" dirty="0">
                        <a:solidFill>
                          <a:schemeClr val="bg1"/>
                        </a:solidFill>
                        <a:effectLst/>
                        <a:latin typeface="+mn-lt"/>
                        <a:ea typeface="MS Mincho" panose="02020609040205080304" pitchFamily="49" charset="-128"/>
                        <a:cs typeface="Arial" panose="020B0604020202020204" pitchFamily="34" charset="0"/>
                      </a:endParaRPr>
                    </a:p>
                  </a:txBody>
                  <a:tcPr marL="0" marR="0" marT="0" marB="0" anchor="ctr">
                    <a:lnL w="38100" cap="flat" cmpd="sng" algn="ctr">
                      <a:solidFill>
                        <a:srgbClr val="002557"/>
                      </a:solidFill>
                      <a:prstDash val="solid"/>
                      <a:round/>
                      <a:headEnd type="none" w="med" len="med"/>
                      <a:tailEnd type="none" w="med" len="med"/>
                    </a:lnL>
                    <a:lnR>
                      <a:noFill/>
                    </a:lnR>
                    <a:lnT w="12700" cap="flat" cmpd="sng" algn="ctr">
                      <a:solidFill>
                        <a:srgbClr val="002557"/>
                      </a:solidFill>
                      <a:prstDash val="solid"/>
                      <a:round/>
                      <a:headEnd type="none" w="med" len="med"/>
                      <a:tailEnd type="none" w="med" len="med"/>
                    </a:lnT>
                    <a:lnB w="9525" cap="flat" cmpd="sng" algn="ctr">
                      <a:solidFill>
                        <a:srgbClr val="00447C"/>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9pPr>
                    </a:lstStyle>
                    <a:p>
                      <a:pPr marL="0" marR="0" algn="ctr">
                        <a:lnSpc>
                          <a:spcPct val="100000"/>
                        </a:lnSpc>
                        <a:spcBef>
                          <a:spcPts val="0"/>
                        </a:spcBef>
                        <a:spcAft>
                          <a:spcPts val="0"/>
                        </a:spcAft>
                      </a:pPr>
                      <a:r>
                        <a:rPr lang="en-NZ" sz="1000" b="1" i="0" dirty="0">
                          <a:solidFill>
                            <a:schemeClr val="bg1"/>
                          </a:solidFill>
                          <a:effectLst/>
                          <a:latin typeface="+mn-lt"/>
                          <a:ea typeface="MS Mincho" panose="02020609040205080304" pitchFamily="49" charset="-128"/>
                          <a:cs typeface="Arial" panose="020B0604020202020204" pitchFamily="34" charset="0"/>
                        </a:rPr>
                        <a:t>≥65</a:t>
                      </a:r>
                    </a:p>
                    <a:p>
                      <a:pPr marL="0" marR="0" algn="ctr">
                        <a:lnSpc>
                          <a:spcPct val="100000"/>
                        </a:lnSpc>
                        <a:spcBef>
                          <a:spcPts val="0"/>
                        </a:spcBef>
                        <a:spcAft>
                          <a:spcPts val="0"/>
                        </a:spcAft>
                      </a:pPr>
                      <a:r>
                        <a:rPr lang="en-NZ" sz="1000" b="1" i="0" dirty="0">
                          <a:solidFill>
                            <a:schemeClr val="bg1"/>
                          </a:solidFill>
                          <a:effectLst/>
                          <a:latin typeface="+mn-lt"/>
                          <a:ea typeface="MS Mincho" panose="02020609040205080304" pitchFamily="49" charset="-128"/>
                          <a:cs typeface="Arial" panose="020B0604020202020204" pitchFamily="34" charset="0"/>
                        </a:rPr>
                        <a:t>(n = 44)</a:t>
                      </a:r>
                      <a:endParaRPr lang="en-US" sz="1000" b="1" i="0" dirty="0">
                        <a:solidFill>
                          <a:schemeClr val="bg1"/>
                        </a:solidFill>
                        <a:effectLst/>
                        <a:latin typeface="+mn-lt"/>
                        <a:ea typeface="MS Mincho" panose="02020609040205080304" pitchFamily="49" charset="-128"/>
                        <a:cs typeface="Arial" panose="020B0604020202020204" pitchFamily="34" charset="0"/>
                      </a:endParaRPr>
                    </a:p>
                  </a:txBody>
                  <a:tcPr marL="0" marR="0" marT="0" marB="0" anchor="ctr">
                    <a:lnL>
                      <a:noFill/>
                    </a:lnL>
                    <a:lnR w="38100" cap="flat" cmpd="sng" algn="ctr">
                      <a:solidFill>
                        <a:srgbClr val="002457"/>
                      </a:solidFill>
                      <a:prstDash val="solid"/>
                      <a:round/>
                      <a:headEnd type="none" w="med" len="med"/>
                      <a:tailEnd type="none" w="med" len="med"/>
                    </a:lnR>
                    <a:lnT w="12700" cap="flat" cmpd="sng" algn="ctr">
                      <a:solidFill>
                        <a:srgbClr val="002557"/>
                      </a:solidFill>
                      <a:prstDash val="solid"/>
                      <a:round/>
                      <a:headEnd type="none" w="med" len="med"/>
                      <a:tailEnd type="none" w="med" len="med"/>
                    </a:lnT>
                    <a:lnB w="9525" cap="flat" cmpd="sng" algn="ctr">
                      <a:solidFill>
                        <a:srgbClr val="00447C"/>
                      </a:solidFill>
                      <a:prstDash val="solid"/>
                      <a:round/>
                      <a:headEnd type="none" w="med" len="med"/>
                      <a:tailEnd type="none" w="med" len="med"/>
                    </a:lnB>
                    <a:lnTlToBr w="12700" cmpd="sng">
                      <a:noFill/>
                      <a:prstDash val="solid"/>
                    </a:lnTlToBr>
                    <a:lnBlToTr w="12700" cmpd="sng">
                      <a:noFill/>
                      <a:prstDash val="solid"/>
                    </a:lnBlToTr>
                    <a:solidFill>
                      <a:srgbClr val="294983"/>
                    </a:solid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marL="0" marR="0" algn="ctr">
                        <a:lnSpc>
                          <a:spcPct val="100000"/>
                        </a:lnSpc>
                        <a:spcBef>
                          <a:spcPts val="0"/>
                        </a:spcBef>
                        <a:spcAft>
                          <a:spcPts val="0"/>
                        </a:spcAft>
                      </a:pPr>
                      <a:r>
                        <a:rPr lang="en-ZA" sz="1000" b="1" i="0" dirty="0">
                          <a:solidFill>
                            <a:schemeClr val="bg1"/>
                          </a:solidFill>
                          <a:effectLst/>
                          <a:latin typeface="+mn-lt"/>
                          <a:ea typeface="MS Mincho" panose="02020609040205080304" pitchFamily="49" charset="-128"/>
                          <a:cs typeface="Arial" panose="020B0604020202020204" pitchFamily="34" charset="0"/>
                        </a:rPr>
                        <a:t>&lt;65</a:t>
                      </a:r>
                      <a:endParaRPr lang="en-NZ" sz="1000" b="1" i="0" dirty="0">
                        <a:solidFill>
                          <a:schemeClr val="bg1"/>
                        </a:solidFill>
                        <a:effectLst/>
                        <a:latin typeface="+mn-lt"/>
                        <a:ea typeface="MS Mincho" panose="02020609040205080304" pitchFamily="49" charset="-128"/>
                        <a:cs typeface="Arial" panose="020B0604020202020204" pitchFamily="34" charset="0"/>
                      </a:endParaRPr>
                    </a:p>
                    <a:p>
                      <a:pPr marL="0" marR="0" algn="ctr">
                        <a:lnSpc>
                          <a:spcPct val="100000"/>
                        </a:lnSpc>
                        <a:spcBef>
                          <a:spcPts val="0"/>
                        </a:spcBef>
                        <a:spcAft>
                          <a:spcPts val="0"/>
                        </a:spcAft>
                      </a:pPr>
                      <a:r>
                        <a:rPr lang="en-NZ" sz="1000" b="1" i="0" dirty="0">
                          <a:solidFill>
                            <a:schemeClr val="bg1"/>
                          </a:solidFill>
                          <a:effectLst/>
                          <a:latin typeface="+mn-lt"/>
                          <a:ea typeface="MS Mincho" panose="02020609040205080304" pitchFamily="49" charset="-128"/>
                          <a:cs typeface="Arial" panose="020B0604020202020204" pitchFamily="34" charset="0"/>
                        </a:rPr>
                        <a:t>(n = 321)</a:t>
                      </a:r>
                      <a:endParaRPr lang="en-US" sz="1000" b="1" i="0" dirty="0">
                        <a:solidFill>
                          <a:schemeClr val="bg1"/>
                        </a:solidFill>
                        <a:effectLst/>
                        <a:latin typeface="+mn-lt"/>
                        <a:ea typeface="MS Mincho" panose="02020609040205080304" pitchFamily="49" charset="-128"/>
                        <a:cs typeface="Arial" panose="020B0604020202020204" pitchFamily="34" charset="0"/>
                      </a:endParaRPr>
                    </a:p>
                  </a:txBody>
                  <a:tcPr marL="0" marR="0" marT="0" marB="0" anchor="ctr">
                    <a:lnL w="38100" cap="flat" cmpd="sng" algn="ctr">
                      <a:solidFill>
                        <a:srgbClr val="002457"/>
                      </a:solidFill>
                      <a:prstDash val="solid"/>
                      <a:round/>
                      <a:headEnd type="none" w="med" len="med"/>
                      <a:tailEnd type="none" w="med" len="med"/>
                    </a:lnL>
                    <a:lnR>
                      <a:noFill/>
                    </a:lnR>
                    <a:lnT w="12700" cap="flat" cmpd="sng" algn="ctr">
                      <a:solidFill>
                        <a:srgbClr val="002557"/>
                      </a:solidFill>
                      <a:prstDash val="solid"/>
                      <a:round/>
                      <a:headEnd type="none" w="med" len="med"/>
                      <a:tailEnd type="none" w="med" len="med"/>
                    </a:lnT>
                    <a:lnB w="9525" cap="flat" cmpd="sng" algn="ctr">
                      <a:solidFill>
                        <a:srgbClr val="00447C"/>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9pPr>
                    </a:lstStyle>
                    <a:p>
                      <a:pPr marL="0" marR="0" algn="ctr">
                        <a:lnSpc>
                          <a:spcPct val="100000"/>
                        </a:lnSpc>
                        <a:spcBef>
                          <a:spcPts val="0"/>
                        </a:spcBef>
                        <a:spcAft>
                          <a:spcPts val="0"/>
                        </a:spcAft>
                      </a:pPr>
                      <a:r>
                        <a:rPr lang="en-NZ" sz="1000" b="1" i="0" dirty="0">
                          <a:solidFill>
                            <a:schemeClr val="bg1"/>
                          </a:solidFill>
                          <a:effectLst/>
                          <a:latin typeface="+mn-lt"/>
                          <a:ea typeface="MS Mincho" panose="02020609040205080304" pitchFamily="49" charset="-128"/>
                          <a:cs typeface="Arial" panose="020B0604020202020204" pitchFamily="34" charset="0"/>
                        </a:rPr>
                        <a:t>≥65</a:t>
                      </a:r>
                    </a:p>
                    <a:p>
                      <a:pPr marL="0" marR="0" algn="ctr">
                        <a:lnSpc>
                          <a:spcPct val="100000"/>
                        </a:lnSpc>
                        <a:spcBef>
                          <a:spcPts val="0"/>
                        </a:spcBef>
                        <a:spcAft>
                          <a:spcPts val="0"/>
                        </a:spcAft>
                      </a:pPr>
                      <a:r>
                        <a:rPr lang="en-NZ" sz="1000" b="1" i="0" dirty="0">
                          <a:solidFill>
                            <a:schemeClr val="bg1"/>
                          </a:solidFill>
                          <a:effectLst/>
                          <a:latin typeface="+mn-lt"/>
                          <a:ea typeface="MS Mincho" panose="02020609040205080304" pitchFamily="49" charset="-128"/>
                          <a:cs typeface="Arial" panose="020B0604020202020204" pitchFamily="34" charset="0"/>
                        </a:rPr>
                        <a:t>(n = 85)</a:t>
                      </a:r>
                      <a:endParaRPr lang="en-US" sz="1000" b="1" i="0" dirty="0">
                        <a:solidFill>
                          <a:schemeClr val="bg1"/>
                        </a:solidFill>
                        <a:effectLst/>
                        <a:latin typeface="+mn-lt"/>
                        <a:ea typeface="MS Mincho" panose="02020609040205080304" pitchFamily="49" charset="-128"/>
                        <a:cs typeface="Arial" panose="020B0604020202020204" pitchFamily="34" charset="0"/>
                      </a:endParaRPr>
                    </a:p>
                  </a:txBody>
                  <a:tcPr marL="0" marR="0" marT="0" marB="0" anchor="ctr">
                    <a:lnL>
                      <a:noFill/>
                    </a:lnL>
                    <a:lnR w="38100" cap="flat" cmpd="sng" algn="ctr">
                      <a:solidFill>
                        <a:srgbClr val="002457"/>
                      </a:solidFill>
                      <a:prstDash val="solid"/>
                      <a:round/>
                      <a:headEnd type="none" w="med" len="med"/>
                      <a:tailEnd type="none" w="med" len="med"/>
                    </a:lnR>
                    <a:lnT w="9525" cap="flat" cmpd="sng" algn="ctr">
                      <a:solidFill>
                        <a:srgbClr val="00447C"/>
                      </a:solidFill>
                      <a:prstDash val="solid"/>
                      <a:round/>
                      <a:headEnd type="none" w="med" len="med"/>
                      <a:tailEnd type="none" w="med" len="med"/>
                    </a:lnT>
                    <a:lnB w="9525" cap="flat" cmpd="sng" algn="ctr">
                      <a:solidFill>
                        <a:srgbClr val="00447C"/>
                      </a:solidFill>
                      <a:prstDash val="solid"/>
                      <a:round/>
                      <a:headEnd type="none" w="med" len="med"/>
                      <a:tailEnd type="none" w="med" len="med"/>
                    </a:lnB>
                    <a:lnTlToBr w="12700" cmpd="sng">
                      <a:noFill/>
                      <a:prstDash val="solid"/>
                    </a:lnTlToBr>
                    <a:lnBlToTr w="12700" cmpd="sng">
                      <a:noFill/>
                      <a:prstDash val="solid"/>
                    </a:lnBlToTr>
                    <a:solidFill>
                      <a:srgbClr val="294983"/>
                    </a:solid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marL="0" marR="0" algn="ctr">
                        <a:lnSpc>
                          <a:spcPct val="100000"/>
                        </a:lnSpc>
                        <a:spcBef>
                          <a:spcPts val="0"/>
                        </a:spcBef>
                        <a:spcAft>
                          <a:spcPts val="0"/>
                        </a:spcAft>
                      </a:pPr>
                      <a:r>
                        <a:rPr lang="en-ZA" sz="1000" b="1" i="0" dirty="0">
                          <a:solidFill>
                            <a:schemeClr val="bg1"/>
                          </a:solidFill>
                          <a:effectLst/>
                          <a:latin typeface="+mn-lt"/>
                          <a:ea typeface="MS Mincho" panose="02020609040205080304" pitchFamily="49" charset="-128"/>
                          <a:cs typeface="Arial" panose="020B0604020202020204" pitchFamily="34" charset="0"/>
                        </a:rPr>
                        <a:t>&lt;65</a:t>
                      </a:r>
                      <a:endParaRPr lang="en-NZ" sz="1000" b="1" i="0" dirty="0">
                        <a:solidFill>
                          <a:schemeClr val="bg1"/>
                        </a:solidFill>
                        <a:effectLst/>
                        <a:latin typeface="+mn-lt"/>
                        <a:ea typeface="MS Mincho" panose="02020609040205080304" pitchFamily="49" charset="-128"/>
                        <a:cs typeface="Arial" panose="020B0604020202020204" pitchFamily="34" charset="0"/>
                      </a:endParaRPr>
                    </a:p>
                    <a:p>
                      <a:pPr marL="0" marR="0" algn="ctr">
                        <a:lnSpc>
                          <a:spcPct val="100000"/>
                        </a:lnSpc>
                        <a:spcBef>
                          <a:spcPts val="0"/>
                        </a:spcBef>
                        <a:spcAft>
                          <a:spcPts val="0"/>
                        </a:spcAft>
                      </a:pPr>
                      <a:r>
                        <a:rPr lang="en-NZ" sz="1000" b="1" i="0" dirty="0">
                          <a:solidFill>
                            <a:schemeClr val="bg1"/>
                          </a:solidFill>
                          <a:effectLst/>
                          <a:latin typeface="+mn-lt"/>
                          <a:ea typeface="MS Mincho" panose="02020609040205080304" pitchFamily="49" charset="-128"/>
                          <a:cs typeface="Arial" panose="020B0604020202020204" pitchFamily="34" charset="0"/>
                        </a:rPr>
                        <a:t>(n = 212)</a:t>
                      </a:r>
                      <a:endParaRPr lang="en-US" sz="1000" b="1" i="0" dirty="0">
                        <a:solidFill>
                          <a:schemeClr val="bg1"/>
                        </a:solidFill>
                        <a:effectLst/>
                        <a:latin typeface="+mn-lt"/>
                        <a:ea typeface="MS Mincho" panose="02020609040205080304" pitchFamily="49" charset="-128"/>
                        <a:cs typeface="Arial" panose="020B0604020202020204" pitchFamily="34" charset="0"/>
                      </a:endParaRPr>
                    </a:p>
                  </a:txBody>
                  <a:tcPr marL="0" marR="0" marT="0" marB="0" anchor="ctr">
                    <a:lnL w="38100" cap="flat" cmpd="sng" algn="ctr">
                      <a:solidFill>
                        <a:srgbClr val="002457"/>
                      </a:solidFill>
                      <a:prstDash val="solid"/>
                      <a:round/>
                      <a:headEnd type="none" w="med" len="med"/>
                      <a:tailEnd type="none" w="med" len="med"/>
                    </a:lnL>
                    <a:lnR>
                      <a:noFill/>
                    </a:lnR>
                    <a:lnT w="9525" cap="flat" cmpd="sng" algn="ctr">
                      <a:solidFill>
                        <a:srgbClr val="00447C"/>
                      </a:solidFill>
                      <a:prstDash val="solid"/>
                      <a:round/>
                      <a:headEnd type="none" w="med" len="med"/>
                      <a:tailEnd type="none" w="med" len="med"/>
                    </a:lnT>
                    <a:lnB w="9525" cap="flat" cmpd="sng" algn="ctr">
                      <a:solidFill>
                        <a:srgbClr val="00447C"/>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9pPr>
                    </a:lstStyle>
                    <a:p>
                      <a:pPr marL="0" marR="0" algn="ctr">
                        <a:lnSpc>
                          <a:spcPct val="100000"/>
                        </a:lnSpc>
                        <a:spcBef>
                          <a:spcPts val="0"/>
                        </a:spcBef>
                        <a:spcAft>
                          <a:spcPts val="0"/>
                        </a:spcAft>
                      </a:pPr>
                      <a:r>
                        <a:rPr lang="en-NZ" sz="1000" b="1" i="0" dirty="0">
                          <a:solidFill>
                            <a:schemeClr val="bg1"/>
                          </a:solidFill>
                          <a:effectLst/>
                          <a:latin typeface="+mn-lt"/>
                          <a:ea typeface="MS Mincho" panose="02020609040205080304" pitchFamily="49" charset="-128"/>
                          <a:cs typeface="Arial" panose="020B0604020202020204" pitchFamily="34" charset="0"/>
                        </a:rPr>
                        <a:t>≥65</a:t>
                      </a:r>
                    </a:p>
                    <a:p>
                      <a:pPr marL="0" marR="0" algn="ctr">
                        <a:lnSpc>
                          <a:spcPct val="100000"/>
                        </a:lnSpc>
                        <a:spcBef>
                          <a:spcPts val="0"/>
                        </a:spcBef>
                        <a:spcAft>
                          <a:spcPts val="0"/>
                        </a:spcAft>
                      </a:pPr>
                      <a:r>
                        <a:rPr lang="en-NZ" sz="1000" b="1" i="0" dirty="0">
                          <a:solidFill>
                            <a:schemeClr val="bg1"/>
                          </a:solidFill>
                          <a:effectLst/>
                          <a:latin typeface="+mn-lt"/>
                          <a:ea typeface="MS Mincho" panose="02020609040205080304" pitchFamily="49" charset="-128"/>
                          <a:cs typeface="Arial" panose="020B0604020202020204" pitchFamily="34" charset="0"/>
                        </a:rPr>
                        <a:t>(n = 49)</a:t>
                      </a:r>
                      <a:endParaRPr lang="en-US" sz="1000" b="1" i="0" dirty="0">
                        <a:solidFill>
                          <a:schemeClr val="bg1"/>
                        </a:solidFill>
                        <a:effectLst/>
                        <a:latin typeface="+mn-lt"/>
                        <a:ea typeface="MS Mincho" panose="02020609040205080304" pitchFamily="49" charset="-128"/>
                        <a:cs typeface="Arial" panose="020B0604020202020204" pitchFamily="34" charset="0"/>
                      </a:endParaRPr>
                    </a:p>
                  </a:txBody>
                  <a:tcPr marL="0" marR="0" marT="0" marB="0" anchor="ctr">
                    <a:lnL>
                      <a:noFill/>
                    </a:lnL>
                    <a:lnR w="38100" cap="flat" cmpd="sng" algn="ctr">
                      <a:solidFill>
                        <a:srgbClr val="002557"/>
                      </a:solidFill>
                      <a:prstDash val="solid"/>
                      <a:round/>
                      <a:headEnd type="none" w="med" len="med"/>
                      <a:tailEnd type="none" w="med" len="med"/>
                    </a:lnR>
                    <a:lnT w="9525" cap="flat" cmpd="sng" algn="ctr">
                      <a:solidFill>
                        <a:srgbClr val="00447C"/>
                      </a:solidFill>
                      <a:prstDash val="solid"/>
                      <a:round/>
                      <a:headEnd type="none" w="med" len="med"/>
                      <a:tailEnd type="none" w="med" len="med"/>
                    </a:lnT>
                    <a:lnB w="9525" cap="flat" cmpd="sng" algn="ctr">
                      <a:solidFill>
                        <a:srgbClr val="00447C"/>
                      </a:solidFill>
                      <a:prstDash val="solid"/>
                      <a:round/>
                      <a:headEnd type="none" w="med" len="med"/>
                      <a:tailEnd type="none" w="med" len="med"/>
                    </a:lnB>
                    <a:lnTlToBr w="12700" cmpd="sng">
                      <a:noFill/>
                      <a:prstDash val="solid"/>
                    </a:lnTlToBr>
                    <a:lnBlToTr w="12700" cmpd="sng">
                      <a:noFill/>
                      <a:prstDash val="solid"/>
                    </a:lnBlToTr>
                    <a:solidFill>
                      <a:srgbClr val="294983"/>
                    </a:solidFill>
                  </a:tcPr>
                </a:tc>
                <a:extLst>
                  <a:ext uri="{0D108BD9-81ED-4DB2-BD59-A6C34878D82A}">
                    <a16:rowId xmlns:a16="http://schemas.microsoft.com/office/drawing/2014/main" val="2304189290"/>
                  </a:ext>
                </a:extLst>
              </a:tr>
              <a:tr h="488905">
                <a:tc>
                  <a:txBody>
                    <a:bodyPr/>
                    <a:lstStyle/>
                    <a:p>
                      <a:pPr marL="0" marR="0" indent="0">
                        <a:lnSpc>
                          <a:spcPct val="100000"/>
                        </a:lnSpc>
                        <a:spcBef>
                          <a:spcPts val="0"/>
                        </a:spcBef>
                        <a:spcAft>
                          <a:spcPts val="0"/>
                        </a:spcAft>
                        <a:tabLst/>
                      </a:pPr>
                      <a:r>
                        <a:rPr lang="en-NZ" sz="1000" b="1" i="0" dirty="0" err="1">
                          <a:solidFill>
                            <a:srgbClr val="000000"/>
                          </a:solidFill>
                          <a:effectLst/>
                          <a:latin typeface="+mn-lt"/>
                          <a:cs typeface="Arial" panose="020B0604020202020204" pitchFamily="34" charset="0"/>
                        </a:rPr>
                        <a:t>mOS</a:t>
                      </a:r>
                      <a:r>
                        <a:rPr lang="en-NZ" sz="1000" b="1" i="0" dirty="0">
                          <a:solidFill>
                            <a:srgbClr val="000000"/>
                          </a:solidFill>
                          <a:effectLst/>
                          <a:latin typeface="+mn-lt"/>
                          <a:cs typeface="Arial" panose="020B0604020202020204" pitchFamily="34" charset="0"/>
                        </a:rPr>
                        <a:t>, months </a:t>
                      </a:r>
                    </a:p>
                    <a:p>
                      <a:pPr marL="0" marR="0" indent="0">
                        <a:lnSpc>
                          <a:spcPct val="100000"/>
                        </a:lnSpc>
                        <a:spcBef>
                          <a:spcPts val="0"/>
                        </a:spcBef>
                        <a:spcAft>
                          <a:spcPts val="0"/>
                        </a:spcAft>
                        <a:tabLst/>
                      </a:pPr>
                      <a:r>
                        <a:rPr lang="en-NZ" sz="1000" b="1" i="0" dirty="0">
                          <a:solidFill>
                            <a:srgbClr val="000000"/>
                          </a:solidFill>
                          <a:effectLst/>
                          <a:latin typeface="+mn-lt"/>
                          <a:cs typeface="Arial" panose="020B0604020202020204" pitchFamily="34" charset="0"/>
                        </a:rPr>
                        <a:t>(95% CI)</a:t>
                      </a:r>
                    </a:p>
                  </a:txBody>
                  <a:tcPr marL="0" marR="0" marT="0" marB="0" anchor="ctr">
                    <a:lnL>
                      <a:noFill/>
                    </a:lnL>
                    <a:lnR w="38100" cap="flat" cmpd="sng" algn="ctr">
                      <a:solidFill>
                        <a:srgbClr val="002557"/>
                      </a:solidFill>
                      <a:prstDash val="solid"/>
                      <a:round/>
                      <a:headEnd type="none" w="med" len="med"/>
                      <a:tailEnd type="none" w="med" len="med"/>
                    </a:lnR>
                    <a:lnT w="12700" cap="flat" cmpd="sng" algn="ctr">
                      <a:solidFill>
                        <a:srgbClr val="003865"/>
                      </a:solidFill>
                      <a:prstDash val="solid"/>
                      <a:round/>
                      <a:headEnd type="none" w="med" len="med"/>
                      <a:tailEnd type="none" w="med" len="med"/>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00" kern="1200" dirty="0">
                          <a:solidFill>
                            <a:srgbClr val="000000"/>
                          </a:solidFill>
                          <a:effectLst/>
                          <a:latin typeface="+mn-lt"/>
                          <a:ea typeface="MS Mincho" panose="02020609040205080304" pitchFamily="49" charset="-128"/>
                          <a:cs typeface="+mn-cs"/>
                        </a:rPr>
                        <a:t>28.1 </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000" kern="1200" dirty="0">
                          <a:solidFill>
                            <a:srgbClr val="000000"/>
                          </a:solidFill>
                          <a:effectLst/>
                          <a:latin typeface="+mn-lt"/>
                          <a:ea typeface="MS Mincho" panose="02020609040205080304" pitchFamily="49" charset="-128"/>
                          <a:cs typeface="+mn-cs"/>
                        </a:rPr>
                        <a:t>(23.3-36.1)</a:t>
                      </a:r>
                    </a:p>
                  </a:txBody>
                  <a:tcPr marL="0" marR="0" marT="0" marB="0" anchor="ctr">
                    <a:lnL w="38100" cap="flat" cmpd="sng" algn="ctr">
                      <a:solidFill>
                        <a:srgbClr val="002557"/>
                      </a:solidFill>
                      <a:prstDash val="solid"/>
                      <a:round/>
                      <a:headEnd type="none" w="med" len="med"/>
                      <a:tailEnd type="none" w="med" len="med"/>
                    </a:lnL>
                    <a:lnR>
                      <a:noFill/>
                    </a:lnR>
                    <a:lnT w="9525" cap="flat" cmpd="sng" algn="ctr">
                      <a:solidFill>
                        <a:srgbClr val="00447C"/>
                      </a:solidFill>
                      <a:prstDash val="solid"/>
                      <a:round/>
                      <a:headEnd type="none" w="med" len="med"/>
                      <a:tailEnd type="none" w="med" len="med"/>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00" kern="1200" dirty="0">
                          <a:solidFill>
                            <a:srgbClr val="000000"/>
                          </a:solidFill>
                          <a:effectLst/>
                          <a:latin typeface="+mn-lt"/>
                          <a:ea typeface="MS Mincho" panose="02020609040205080304" pitchFamily="49" charset="-128"/>
                          <a:cs typeface="+mn-cs"/>
                        </a:rPr>
                        <a:t>30.9 </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000" kern="1200" dirty="0">
                          <a:solidFill>
                            <a:srgbClr val="000000"/>
                          </a:solidFill>
                          <a:effectLst/>
                          <a:latin typeface="+mn-lt"/>
                          <a:ea typeface="MS Mincho" panose="02020609040205080304" pitchFamily="49" charset="-128"/>
                          <a:cs typeface="+mn-cs"/>
                        </a:rPr>
                        <a:t>(21.9-NE)</a:t>
                      </a:r>
                    </a:p>
                  </a:txBody>
                  <a:tcPr marL="0" marR="0" marT="0" marB="0" anchor="ctr">
                    <a:lnL>
                      <a:noFill/>
                    </a:lnL>
                    <a:lnR w="38100" cap="flat" cmpd="sng" algn="ctr">
                      <a:solidFill>
                        <a:srgbClr val="002457"/>
                      </a:solidFill>
                      <a:prstDash val="solid"/>
                      <a:round/>
                      <a:headEnd type="none" w="med" len="med"/>
                      <a:tailEnd type="none" w="med" len="med"/>
                    </a:lnR>
                    <a:lnT w="9525" cap="flat" cmpd="sng" algn="ctr">
                      <a:solidFill>
                        <a:srgbClr val="00447C"/>
                      </a:solidFill>
                      <a:prstDash val="solid"/>
                      <a:round/>
                      <a:headEnd type="none" w="med" len="med"/>
                      <a:tailEnd type="none" w="med" len="med"/>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00" kern="1200" dirty="0">
                          <a:solidFill>
                            <a:srgbClr val="000000"/>
                          </a:solidFill>
                          <a:effectLst/>
                          <a:latin typeface="+mn-lt"/>
                          <a:ea typeface="MS Mincho" panose="02020609040205080304" pitchFamily="49" charset="-128"/>
                          <a:cs typeface="+mn-cs"/>
                        </a:rPr>
                        <a:t>NR </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000" kern="1200" dirty="0">
                          <a:solidFill>
                            <a:srgbClr val="000000"/>
                          </a:solidFill>
                          <a:effectLst/>
                          <a:latin typeface="+mn-lt"/>
                          <a:ea typeface="MS Mincho" panose="02020609040205080304" pitchFamily="49" charset="-128"/>
                          <a:cs typeface="+mn-cs"/>
                        </a:rPr>
                        <a:t>(35.5-NE)</a:t>
                      </a:r>
                    </a:p>
                  </a:txBody>
                  <a:tcPr marL="0" marR="0" marT="0" marB="0" anchor="ctr">
                    <a:lnL w="38100" cap="flat" cmpd="sng" algn="ctr">
                      <a:solidFill>
                        <a:srgbClr val="002457"/>
                      </a:solidFill>
                      <a:prstDash val="solid"/>
                      <a:round/>
                      <a:headEnd type="none" w="med" len="med"/>
                      <a:tailEnd type="none" w="med" len="med"/>
                    </a:lnL>
                    <a:lnR>
                      <a:noFill/>
                    </a:lnR>
                    <a:lnT w="9525" cap="flat" cmpd="sng" algn="ctr">
                      <a:solidFill>
                        <a:srgbClr val="00447C"/>
                      </a:solidFill>
                      <a:prstDash val="solid"/>
                      <a:round/>
                      <a:headEnd type="none" w="med" len="med"/>
                      <a:tailEnd type="none" w="med" len="med"/>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00" kern="1200" dirty="0">
                          <a:solidFill>
                            <a:srgbClr val="000000"/>
                          </a:solidFill>
                          <a:effectLst/>
                          <a:latin typeface="+mn-lt"/>
                          <a:ea typeface="MS Mincho" panose="02020609040205080304" pitchFamily="49" charset="-128"/>
                          <a:cs typeface="+mn-cs"/>
                        </a:rPr>
                        <a:t>30.2 </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000" kern="1200" dirty="0">
                          <a:solidFill>
                            <a:srgbClr val="000000"/>
                          </a:solidFill>
                          <a:effectLst/>
                          <a:latin typeface="+mn-lt"/>
                          <a:ea typeface="MS Mincho" panose="02020609040205080304" pitchFamily="49" charset="-128"/>
                          <a:cs typeface="+mn-cs"/>
                        </a:rPr>
                        <a:t>(22.3-39.2)</a:t>
                      </a:r>
                    </a:p>
                  </a:txBody>
                  <a:tcPr marL="0" marR="0" marT="0" marB="0" anchor="ctr">
                    <a:lnL>
                      <a:noFill/>
                    </a:lnL>
                    <a:lnR w="38100" cap="flat" cmpd="sng" algn="ctr">
                      <a:solidFill>
                        <a:srgbClr val="002457"/>
                      </a:solidFill>
                      <a:prstDash val="solid"/>
                      <a:round/>
                      <a:headEnd type="none" w="med" len="med"/>
                      <a:tailEnd type="none" w="med" len="med"/>
                    </a:lnR>
                    <a:lnT w="9525" cap="flat" cmpd="sng" algn="ctr">
                      <a:solidFill>
                        <a:srgbClr val="00447C"/>
                      </a:solidFill>
                      <a:prstDash val="solid"/>
                      <a:round/>
                      <a:headEnd type="none" w="med" len="med"/>
                      <a:tailEnd type="none" w="med" len="med"/>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00" kern="1200" dirty="0">
                          <a:solidFill>
                            <a:srgbClr val="000000"/>
                          </a:solidFill>
                          <a:effectLst/>
                          <a:latin typeface="+mn-lt"/>
                          <a:ea typeface="MS Mincho" panose="02020609040205080304" pitchFamily="49" charset="-128"/>
                          <a:cs typeface="+mn-cs"/>
                        </a:rPr>
                        <a:t>NR </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000" kern="1200" dirty="0">
                          <a:solidFill>
                            <a:srgbClr val="000000"/>
                          </a:solidFill>
                          <a:effectLst/>
                          <a:latin typeface="+mn-lt"/>
                          <a:ea typeface="MS Mincho" panose="02020609040205080304" pitchFamily="49" charset="-128"/>
                          <a:cs typeface="+mn-cs"/>
                        </a:rPr>
                        <a:t>(40.5-NE)</a:t>
                      </a:r>
                    </a:p>
                  </a:txBody>
                  <a:tcPr marL="0" marR="0" marT="0" marB="0" anchor="ctr">
                    <a:lnL w="38100" cap="flat" cmpd="sng" algn="ctr">
                      <a:solidFill>
                        <a:srgbClr val="002457"/>
                      </a:solidFill>
                      <a:prstDash val="solid"/>
                      <a:round/>
                      <a:headEnd type="none" w="med" len="med"/>
                      <a:tailEnd type="none" w="med" len="med"/>
                    </a:lnL>
                    <a:lnR>
                      <a:noFill/>
                    </a:lnR>
                    <a:lnT w="9525" cap="flat" cmpd="sng" algn="ctr">
                      <a:solidFill>
                        <a:srgbClr val="00447C"/>
                      </a:solidFill>
                      <a:prstDash val="solid"/>
                      <a:round/>
                      <a:headEnd type="none" w="med" len="med"/>
                      <a:tailEnd type="none" w="med" len="med"/>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000" kern="1200" dirty="0">
                          <a:solidFill>
                            <a:srgbClr val="000000"/>
                          </a:solidFill>
                          <a:effectLst/>
                          <a:latin typeface="+mn-lt"/>
                          <a:ea typeface="MS Mincho" panose="02020609040205080304" pitchFamily="49" charset="-128"/>
                          <a:cs typeface="+mn-cs"/>
                        </a:rPr>
                        <a:t>NR </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000" kern="1200" dirty="0">
                          <a:solidFill>
                            <a:srgbClr val="000000"/>
                          </a:solidFill>
                          <a:effectLst/>
                          <a:latin typeface="+mn-lt"/>
                          <a:ea typeface="MS Mincho" panose="02020609040205080304" pitchFamily="49" charset="-128"/>
                          <a:cs typeface="+mn-cs"/>
                        </a:rPr>
                        <a:t>(26.3-NE)</a:t>
                      </a:r>
                    </a:p>
                  </a:txBody>
                  <a:tcPr marL="0" marR="0" marT="0" marB="0" anchor="ctr">
                    <a:lnL>
                      <a:noFill/>
                    </a:lnL>
                    <a:lnR w="38100" cap="flat" cmpd="sng" algn="ctr">
                      <a:solidFill>
                        <a:srgbClr val="002557"/>
                      </a:solidFill>
                      <a:prstDash val="solid"/>
                      <a:round/>
                      <a:headEnd type="none" w="med" len="med"/>
                      <a:tailEnd type="none" w="med" len="med"/>
                    </a:lnR>
                    <a:lnT w="9525" cap="flat" cmpd="sng" algn="ctr">
                      <a:solidFill>
                        <a:srgbClr val="00447C"/>
                      </a:solidFill>
                      <a:prstDash val="solid"/>
                      <a:round/>
                      <a:headEnd type="none" w="med" len="med"/>
                      <a:tailEnd type="none" w="med" len="med"/>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08624092"/>
                  </a:ext>
                </a:extLst>
              </a:tr>
            </a:tbl>
          </a:graphicData>
        </a:graphic>
      </p:graphicFrame>
      <p:graphicFrame>
        <p:nvGraphicFramePr>
          <p:cNvPr id="10" name="Chart 9">
            <a:extLst>
              <a:ext uri="{FF2B5EF4-FFF2-40B4-BE49-F238E27FC236}">
                <a16:creationId xmlns:a16="http://schemas.microsoft.com/office/drawing/2014/main" id="{F5264052-24AC-495E-D780-E97BBF42985C}"/>
              </a:ext>
            </a:extLst>
          </p:cNvPr>
          <p:cNvGraphicFramePr/>
          <p:nvPr/>
        </p:nvGraphicFramePr>
        <p:xfrm>
          <a:off x="6317794" y="2829642"/>
          <a:ext cx="5209623" cy="3077080"/>
        </p:xfrm>
        <a:graphic>
          <a:graphicData uri="http://schemas.openxmlformats.org/drawingml/2006/chart">
            <c:chart xmlns:c="http://schemas.openxmlformats.org/drawingml/2006/chart" xmlns:r="http://schemas.openxmlformats.org/officeDocument/2006/relationships" r:id="rId4"/>
          </a:graphicData>
        </a:graphic>
      </p:graphicFrame>
      <p:sp>
        <p:nvSpPr>
          <p:cNvPr id="3" name="TextBox 2">
            <a:extLst>
              <a:ext uri="{FF2B5EF4-FFF2-40B4-BE49-F238E27FC236}">
                <a16:creationId xmlns:a16="http://schemas.microsoft.com/office/drawing/2014/main" id="{7E3F5350-6C89-55FD-A5E0-6AB68B7546FA}"/>
              </a:ext>
            </a:extLst>
          </p:cNvPr>
          <p:cNvSpPr txBox="1"/>
          <p:nvPr/>
        </p:nvSpPr>
        <p:spPr>
          <a:xfrm>
            <a:off x="7704499" y="1047436"/>
            <a:ext cx="2651688" cy="35394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700" b="1" i="0" u="none" strike="noStrike" kern="1200" cap="none" spc="0" normalizeH="0" baseline="0" noProof="0" dirty="0">
                <a:ln>
                  <a:noFill/>
                </a:ln>
                <a:solidFill>
                  <a:prstClr val="black"/>
                </a:solidFill>
                <a:effectLst/>
                <a:uLnTx/>
                <a:uFillTx/>
                <a:latin typeface="Arial" panose="020B0604020202020204"/>
                <a:ea typeface="+mn-ea"/>
                <a:cs typeface="+mn-cs"/>
              </a:rPr>
              <a:t>Median Overall Survival</a:t>
            </a:r>
          </a:p>
        </p:txBody>
      </p:sp>
      <p:sp>
        <p:nvSpPr>
          <p:cNvPr id="6" name="Footer Placeholder 3">
            <a:extLst>
              <a:ext uri="{FF2B5EF4-FFF2-40B4-BE49-F238E27FC236}">
                <a16:creationId xmlns:a16="http://schemas.microsoft.com/office/drawing/2014/main" id="{DF57ADCC-BD2C-D8B4-6FC6-3559E8FFD767}"/>
              </a:ext>
            </a:extLst>
          </p:cNvPr>
          <p:cNvSpPr txBox="1">
            <a:spLocks/>
          </p:cNvSpPr>
          <p:nvPr/>
        </p:nvSpPr>
        <p:spPr>
          <a:xfrm>
            <a:off x="281398" y="5946715"/>
            <a:ext cx="11508411" cy="414340"/>
          </a:xfrm>
          <a:prstGeom prst="rect">
            <a:avLst/>
          </a:prstGeom>
        </p:spPr>
        <p:txBody>
          <a:bodyPr vert="horz" lIns="0" tIns="45714" rIns="0" bIns="36572" rtlCol="0" anchor="b"/>
          <a:lstStyle>
            <a:defPPr>
              <a:defRPr lang="en-US"/>
            </a:defPPr>
            <a:lvl1pPr marL="0" algn="l" defTabSz="457200" rtl="0" eaLnBrk="1" latinLnBrk="0" hangingPunct="1">
              <a:defRPr sz="700" kern="1200">
                <a:solidFill>
                  <a:schemeClr val="bg1">
                    <a:lumMod val="6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121897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30000" noProof="0" dirty="0">
                <a:ln>
                  <a:noFill/>
                </a:ln>
                <a:solidFill>
                  <a:srgbClr val="000000"/>
                </a:solidFill>
                <a:effectLst/>
                <a:uLnTx/>
                <a:uFillTx/>
                <a:latin typeface="Arial" panose="020B0604020202020204"/>
                <a:ea typeface="+mn-ea"/>
                <a:cs typeface="Arial" panose="020B0604020202020204" pitchFamily="34" charset="0"/>
              </a:rPr>
              <a:t>Adapted from Krop et al, ASCO 2023</a:t>
            </a:r>
            <a:r>
              <a:rPr kumimoji="0" lang="en-US" sz="1800" b="0" i="0" u="none" strike="noStrike" kern="1200" cap="none" spc="0" normalizeH="0" baseline="0" noProof="0" dirty="0">
                <a:ln>
                  <a:noFill/>
                </a:ln>
                <a:solidFill>
                  <a:srgbClr val="000000"/>
                </a:solidFill>
                <a:effectLst/>
                <a:uLnTx/>
                <a:uFillTx/>
                <a:latin typeface="Arial" panose="020B0604020202020204"/>
                <a:ea typeface="+mn-ea"/>
                <a:cs typeface="Arial" panose="020B0604020202020204" pitchFamily="34" charset="0"/>
              </a:rPr>
              <a:t>.</a:t>
            </a:r>
          </a:p>
        </p:txBody>
      </p:sp>
      <p:sp>
        <p:nvSpPr>
          <p:cNvPr id="4" name="Rectangle 3">
            <a:extLst>
              <a:ext uri="{FF2B5EF4-FFF2-40B4-BE49-F238E27FC236}">
                <a16:creationId xmlns:a16="http://schemas.microsoft.com/office/drawing/2014/main" id="{7B811FD1-7F97-81DF-F8AB-EE980EA3AA05}"/>
              </a:ext>
            </a:extLst>
          </p:cNvPr>
          <p:cNvSpPr/>
          <p:nvPr/>
        </p:nvSpPr>
        <p:spPr>
          <a:xfrm>
            <a:off x="2667000" y="6553201"/>
            <a:ext cx="3886200" cy="228599"/>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Tree>
    <p:extLst>
      <p:ext uri="{BB962C8B-B14F-4D97-AF65-F5344CB8AC3E}">
        <p14:creationId xmlns:p14="http://schemas.microsoft.com/office/powerpoint/2010/main" val="589136564"/>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able 5">
            <a:extLst>
              <a:ext uri="{FF2B5EF4-FFF2-40B4-BE49-F238E27FC236}">
                <a16:creationId xmlns:a16="http://schemas.microsoft.com/office/drawing/2014/main" id="{51700CBE-36BA-C522-F185-D3FB24C1E702}"/>
              </a:ext>
            </a:extLst>
          </p:cNvPr>
          <p:cNvGraphicFramePr>
            <a:graphicFrameLocks noGrp="1"/>
          </p:cNvGraphicFramePr>
          <p:nvPr/>
        </p:nvGraphicFramePr>
        <p:xfrm>
          <a:off x="335284" y="1099922"/>
          <a:ext cx="5454874" cy="4633065"/>
        </p:xfrm>
        <a:graphic>
          <a:graphicData uri="http://schemas.openxmlformats.org/drawingml/2006/table">
            <a:tbl>
              <a:tblPr firstRow="1" bandRow="1"/>
              <a:tblGrid>
                <a:gridCol w="2421595">
                  <a:extLst>
                    <a:ext uri="{9D8B030D-6E8A-4147-A177-3AD203B41FA5}">
                      <a16:colId xmlns:a16="http://schemas.microsoft.com/office/drawing/2014/main" val="3624223050"/>
                    </a:ext>
                  </a:extLst>
                </a:gridCol>
                <a:gridCol w="1011093">
                  <a:extLst>
                    <a:ext uri="{9D8B030D-6E8A-4147-A177-3AD203B41FA5}">
                      <a16:colId xmlns:a16="http://schemas.microsoft.com/office/drawing/2014/main" val="3691362276"/>
                    </a:ext>
                  </a:extLst>
                </a:gridCol>
                <a:gridCol w="1011093">
                  <a:extLst>
                    <a:ext uri="{9D8B030D-6E8A-4147-A177-3AD203B41FA5}">
                      <a16:colId xmlns:a16="http://schemas.microsoft.com/office/drawing/2014/main" val="3838552631"/>
                    </a:ext>
                  </a:extLst>
                </a:gridCol>
                <a:gridCol w="1011093">
                  <a:extLst>
                    <a:ext uri="{9D8B030D-6E8A-4147-A177-3AD203B41FA5}">
                      <a16:colId xmlns:a16="http://schemas.microsoft.com/office/drawing/2014/main" val="2042570746"/>
                    </a:ext>
                  </a:extLst>
                </a:gridCol>
              </a:tblGrid>
              <a:tr h="257183">
                <a:tc>
                  <a:txBody>
                    <a:bodyPr/>
                    <a:lstStyle>
                      <a:lvl1pPr marL="0" algn="l" defTabSz="1828800" rtl="0" eaLnBrk="1" latinLnBrk="0" hangingPunct="1">
                        <a:defRPr sz="3600" kern="1200">
                          <a:solidFill>
                            <a:schemeClr val="tx1"/>
                          </a:solidFill>
                          <a:latin typeface="Arial"/>
                        </a:defRPr>
                      </a:lvl1pPr>
                      <a:lvl2pPr marL="914400" algn="l" defTabSz="1828800" rtl="0" eaLnBrk="1" latinLnBrk="0" hangingPunct="1">
                        <a:defRPr sz="3600" kern="1200">
                          <a:solidFill>
                            <a:schemeClr val="tx1"/>
                          </a:solidFill>
                          <a:latin typeface="Arial"/>
                        </a:defRPr>
                      </a:lvl2pPr>
                      <a:lvl3pPr marL="1828800" algn="l" defTabSz="1828800" rtl="0" eaLnBrk="1" latinLnBrk="0" hangingPunct="1">
                        <a:defRPr sz="3600" kern="1200">
                          <a:solidFill>
                            <a:schemeClr val="tx1"/>
                          </a:solidFill>
                          <a:latin typeface="Arial"/>
                        </a:defRPr>
                      </a:lvl3pPr>
                      <a:lvl4pPr marL="2743200" algn="l" defTabSz="1828800" rtl="0" eaLnBrk="1" latinLnBrk="0" hangingPunct="1">
                        <a:defRPr sz="3600" kern="1200">
                          <a:solidFill>
                            <a:schemeClr val="tx1"/>
                          </a:solidFill>
                          <a:latin typeface="Arial"/>
                        </a:defRPr>
                      </a:lvl4pPr>
                      <a:lvl5pPr marL="3657600" algn="l" defTabSz="1828800" rtl="0" eaLnBrk="1" latinLnBrk="0" hangingPunct="1">
                        <a:defRPr sz="3600" kern="1200">
                          <a:solidFill>
                            <a:schemeClr val="tx1"/>
                          </a:solidFill>
                          <a:latin typeface="Arial"/>
                        </a:defRPr>
                      </a:lvl5pPr>
                      <a:lvl6pPr marL="4572000" algn="l" defTabSz="1828800" rtl="0" eaLnBrk="1" latinLnBrk="0" hangingPunct="1">
                        <a:defRPr sz="3600" kern="1200">
                          <a:solidFill>
                            <a:schemeClr val="tx1"/>
                          </a:solidFill>
                          <a:latin typeface="Arial"/>
                        </a:defRPr>
                      </a:lvl6pPr>
                      <a:lvl7pPr marL="5486400" algn="l" defTabSz="1828800" rtl="0" eaLnBrk="1" latinLnBrk="0" hangingPunct="1">
                        <a:defRPr sz="3600" kern="1200">
                          <a:solidFill>
                            <a:schemeClr val="tx1"/>
                          </a:solidFill>
                          <a:latin typeface="Arial"/>
                        </a:defRPr>
                      </a:lvl7pPr>
                      <a:lvl8pPr marL="6400800" algn="l" defTabSz="1828800" rtl="0" eaLnBrk="1" latinLnBrk="0" hangingPunct="1">
                        <a:defRPr sz="3600" kern="1200">
                          <a:solidFill>
                            <a:schemeClr val="tx1"/>
                          </a:solidFill>
                          <a:latin typeface="Arial"/>
                        </a:defRPr>
                      </a:lvl8pPr>
                      <a:lvl9pPr marL="7315200" algn="l" defTabSz="1828800" rtl="0" eaLnBrk="1" latinLnBrk="0" hangingPunct="1">
                        <a:defRPr sz="3600" kern="1200">
                          <a:solidFill>
                            <a:schemeClr val="tx1"/>
                          </a:solidFill>
                          <a:latin typeface="Arial"/>
                        </a:defRPr>
                      </a:lvl9pPr>
                    </a:lstStyle>
                    <a:p>
                      <a:pPr marL="0" marR="0">
                        <a:lnSpc>
                          <a:spcPct val="100000"/>
                        </a:lnSpc>
                        <a:spcBef>
                          <a:spcPts val="0"/>
                        </a:spcBef>
                        <a:spcAft>
                          <a:spcPts val="0"/>
                        </a:spcAft>
                      </a:pPr>
                      <a:endParaRPr lang="en-US" sz="1100" b="0" i="0" dirty="0">
                        <a:solidFill>
                          <a:srgbClr val="002557"/>
                        </a:solidFill>
                        <a:effectLst/>
                        <a:latin typeface="Arial" panose="020B0604020202020204" pitchFamily="34" charset="0"/>
                        <a:ea typeface="MS Mincho" panose="02020609040205080304" pitchFamily="49" charset="-128"/>
                        <a:cs typeface="Arial" panose="020B0604020202020204" pitchFamily="34" charset="0"/>
                      </a:endParaRPr>
                    </a:p>
                  </a:txBody>
                  <a:tcPr marL="45720" marR="45720" anchor="b">
                    <a:lnL>
                      <a:noFill/>
                    </a:lnL>
                    <a:lnR w="38100" cap="flat" cmpd="sng" algn="ctr">
                      <a:solidFill>
                        <a:srgbClr val="002557"/>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gridSpan="3">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NZ" sz="1100" b="1" i="0" dirty="0">
                          <a:solidFill>
                            <a:schemeClr val="bg1"/>
                          </a:solidFill>
                          <a:effectLst/>
                          <a:latin typeface="+mn-lt"/>
                          <a:ea typeface="MS Mincho" panose="02020609040205080304" pitchFamily="49" charset="-128"/>
                          <a:cs typeface="Arial" panose="020B0604020202020204" pitchFamily="34" charset="0"/>
                        </a:rPr>
                        <a:t>T-DXd Pool</a:t>
                      </a:r>
                      <a:endParaRPr lang="en-US" sz="1100" b="1" i="0" dirty="0">
                        <a:solidFill>
                          <a:schemeClr val="bg1"/>
                        </a:solidFill>
                        <a:effectLst/>
                        <a:latin typeface="+mn-lt"/>
                        <a:ea typeface="MS Mincho" panose="02020609040205080304" pitchFamily="49" charset="-128"/>
                        <a:cs typeface="Arial" panose="020B0604020202020204" pitchFamily="34" charset="0"/>
                      </a:endParaRPr>
                    </a:p>
                  </a:txBody>
                  <a:tcPr marL="0" marR="0" marT="0" marB="0" anchor="ctr">
                    <a:lnL w="38100" cap="flat" cmpd="sng" algn="ctr">
                      <a:solidFill>
                        <a:srgbClr val="002557"/>
                      </a:solidFill>
                      <a:prstDash val="solid"/>
                      <a:round/>
                      <a:headEnd type="none" w="med" len="med"/>
                      <a:tailEnd type="none" w="med" len="med"/>
                    </a:lnL>
                    <a:lnR w="38100" cap="flat" cmpd="sng" algn="ctr">
                      <a:solidFill>
                        <a:srgbClr val="002557"/>
                      </a:solidFill>
                      <a:prstDash val="solid"/>
                      <a:round/>
                      <a:headEnd type="none" w="med" len="med"/>
                      <a:tailEnd type="none" w="med" len="med"/>
                    </a:lnR>
                    <a:lnT>
                      <a:noFill/>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rgbClr val="002985"/>
                    </a:solidFill>
                  </a:tcPr>
                </a:tc>
                <a:tc hMerge="1">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NZ" sz="2100" b="1" i="0" dirty="0">
                          <a:solidFill>
                            <a:srgbClr val="002985"/>
                          </a:solidFill>
                          <a:effectLst/>
                          <a:latin typeface="Arial" panose="020B0604020202020204" pitchFamily="34" charset="0"/>
                          <a:ea typeface="MS Mincho" panose="02020609040205080304" pitchFamily="49" charset="-128"/>
                          <a:cs typeface="Arial" panose="020B0604020202020204" pitchFamily="34" charset="0"/>
                        </a:rPr>
                        <a:t>Full analysis set</a:t>
                      </a:r>
                      <a:endParaRPr lang="en-US" sz="2100" b="1" i="0" dirty="0">
                        <a:solidFill>
                          <a:schemeClr val="bg1"/>
                        </a:solidFill>
                        <a:effectLst/>
                        <a:latin typeface="Arial" panose="020B0604020202020204" pitchFamily="34" charset="0"/>
                        <a:ea typeface="MS Mincho" panose="02020609040205080304" pitchFamily="49" charset="-128"/>
                        <a:cs typeface="Arial" panose="020B0604020202020204" pitchFamily="34" charset="0"/>
                      </a:endParaRPr>
                    </a:p>
                  </a:txBody>
                  <a:tcPr marL="650240" marR="650240" marT="0" marB="0" anchor="ctr">
                    <a:lnL>
                      <a:noFill/>
                    </a:lnL>
                    <a:lnR w="12700" cap="flat" cmpd="sng" algn="ctr">
                      <a:solidFill>
                        <a:schemeClr val="tx1"/>
                      </a:solidFill>
                      <a:prstDash val="solid"/>
                      <a:round/>
                      <a:headEnd type="none" w="med" len="med"/>
                      <a:tailEnd type="none" w="med" len="med"/>
                    </a:lnR>
                    <a:lnT>
                      <a:noFill/>
                    </a:lnT>
                    <a:lnB w="9525" cap="flat" cmpd="sng" algn="ctr">
                      <a:solidFill>
                        <a:srgbClr val="00447C"/>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400" b="1" i="0" dirty="0">
                        <a:solidFill>
                          <a:schemeClr val="bg1"/>
                        </a:solidFill>
                        <a:effectLst/>
                        <a:latin typeface="Arial" panose="020B0604020202020204" pitchFamily="34" charset="0"/>
                        <a:ea typeface="MS Mincho" panose="02020609040205080304" pitchFamily="49" charset="-128"/>
                        <a:cs typeface="Arial" panose="020B0604020202020204" pitchFamily="34" charset="0"/>
                      </a:endParaRPr>
                    </a:p>
                  </a:txBody>
                  <a:tcPr marL="0" marR="0" marT="0" marB="0" anchor="ctr">
                    <a:lnL w="38100" cap="flat" cmpd="sng" algn="ctr">
                      <a:solidFill>
                        <a:srgbClr val="002557"/>
                      </a:solidFill>
                      <a:prstDash val="solid"/>
                      <a:round/>
                      <a:headEnd type="none" w="med" len="med"/>
                      <a:tailEnd type="none" w="med" len="med"/>
                    </a:lnL>
                    <a:lnR w="38100" cap="flat" cmpd="sng" algn="ctr">
                      <a:solidFill>
                        <a:srgbClr val="002557"/>
                      </a:solidFill>
                      <a:prstDash val="solid"/>
                      <a:round/>
                      <a:headEnd type="none" w="med" len="med"/>
                      <a:tailEnd type="none" w="med" len="med"/>
                    </a:lnR>
                    <a:lnT>
                      <a:noFill/>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rgbClr val="1C81B0"/>
                    </a:solidFill>
                  </a:tcPr>
                </a:tc>
                <a:extLst>
                  <a:ext uri="{0D108BD9-81ED-4DB2-BD59-A6C34878D82A}">
                    <a16:rowId xmlns:a16="http://schemas.microsoft.com/office/drawing/2014/main" val="3390282185"/>
                  </a:ext>
                </a:extLst>
              </a:tr>
              <a:tr h="332825">
                <a:tc>
                  <a:txBody>
                    <a:bodyPr/>
                    <a:lstStyle>
                      <a:lvl1pPr marL="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9pPr>
                    </a:lstStyle>
                    <a:p>
                      <a:pPr marL="0" marR="0">
                        <a:lnSpc>
                          <a:spcPct val="100000"/>
                        </a:lnSpc>
                        <a:spcBef>
                          <a:spcPts val="0"/>
                        </a:spcBef>
                        <a:spcAft>
                          <a:spcPts val="0"/>
                        </a:spcAft>
                      </a:pPr>
                      <a:endParaRPr lang="en-US" sz="1100" b="0" i="0" dirty="0">
                        <a:solidFill>
                          <a:srgbClr val="002557"/>
                        </a:solidFill>
                        <a:effectLst/>
                        <a:latin typeface="Arial" panose="020B0604020202020204" pitchFamily="34" charset="0"/>
                        <a:ea typeface="MS Mincho" panose="02020609040205080304" pitchFamily="49" charset="-128"/>
                        <a:cs typeface="Arial" panose="020B0604020202020204" pitchFamily="34" charset="0"/>
                      </a:endParaRPr>
                    </a:p>
                  </a:txBody>
                  <a:tcPr marL="45720" marR="45720" anchor="b">
                    <a:lnL>
                      <a:noFill/>
                    </a:lnL>
                    <a:lnR w="38100" cap="flat" cmpd="sng" algn="ctr">
                      <a:solidFill>
                        <a:srgbClr val="002557"/>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3865"/>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marL="0" marR="0" algn="ctr">
                        <a:lnSpc>
                          <a:spcPct val="100000"/>
                        </a:lnSpc>
                        <a:spcBef>
                          <a:spcPts val="0"/>
                        </a:spcBef>
                        <a:spcAft>
                          <a:spcPts val="0"/>
                        </a:spcAft>
                      </a:pPr>
                      <a:r>
                        <a:rPr lang="en-ZA" sz="1100" b="1" i="0" dirty="0">
                          <a:solidFill>
                            <a:schemeClr val="bg1"/>
                          </a:solidFill>
                          <a:effectLst/>
                          <a:latin typeface="+mn-lt"/>
                          <a:ea typeface="MS Mincho" panose="02020609040205080304" pitchFamily="49" charset="-128"/>
                          <a:cs typeface="Arial" panose="020B0604020202020204" pitchFamily="34" charset="0"/>
                        </a:rPr>
                        <a:t>&lt;65</a:t>
                      </a:r>
                      <a:endParaRPr lang="en-NZ" sz="1100" b="1" i="0" dirty="0">
                        <a:solidFill>
                          <a:schemeClr val="bg1"/>
                        </a:solidFill>
                        <a:effectLst/>
                        <a:latin typeface="+mn-lt"/>
                        <a:ea typeface="MS Mincho" panose="02020609040205080304" pitchFamily="49" charset="-128"/>
                        <a:cs typeface="Arial" panose="020B0604020202020204" pitchFamily="34" charset="0"/>
                      </a:endParaRPr>
                    </a:p>
                    <a:p>
                      <a:pPr marL="0" marR="0" algn="ctr">
                        <a:lnSpc>
                          <a:spcPct val="100000"/>
                        </a:lnSpc>
                        <a:spcBef>
                          <a:spcPts val="0"/>
                        </a:spcBef>
                        <a:spcAft>
                          <a:spcPts val="0"/>
                        </a:spcAft>
                      </a:pPr>
                      <a:r>
                        <a:rPr lang="en-NZ" sz="1100" b="1" i="0" dirty="0">
                          <a:solidFill>
                            <a:schemeClr val="bg1"/>
                          </a:solidFill>
                          <a:effectLst/>
                          <a:latin typeface="+mn-lt"/>
                          <a:ea typeface="MS Mincho" panose="02020609040205080304" pitchFamily="49" charset="-128"/>
                          <a:cs typeface="Arial" panose="020B0604020202020204" pitchFamily="34" charset="0"/>
                        </a:rPr>
                        <a:t>(n = 668)</a:t>
                      </a:r>
                      <a:endParaRPr lang="en-US" sz="1100" b="1" i="0" dirty="0">
                        <a:solidFill>
                          <a:schemeClr val="bg1"/>
                        </a:solidFill>
                        <a:effectLst/>
                        <a:latin typeface="+mn-lt"/>
                        <a:ea typeface="MS Mincho" panose="02020609040205080304" pitchFamily="49" charset="-128"/>
                        <a:cs typeface="Arial" panose="020B0604020202020204" pitchFamily="34" charset="0"/>
                      </a:endParaRPr>
                    </a:p>
                  </a:txBody>
                  <a:tcPr marL="0" marR="0" marT="0" marB="0" anchor="ctr">
                    <a:lnL w="38100" cap="flat" cmpd="sng" algn="ctr">
                      <a:solidFill>
                        <a:srgbClr val="002557"/>
                      </a:solidFill>
                      <a:prstDash val="solid"/>
                      <a:round/>
                      <a:headEnd type="none" w="med" len="med"/>
                      <a:tailEnd type="none" w="med" len="med"/>
                    </a:lnL>
                    <a:lnR>
                      <a:noFill/>
                    </a:lnR>
                    <a:lnT w="12700" cap="flat" cmpd="sng" algn="ctr">
                      <a:solidFill>
                        <a:srgbClr val="002557"/>
                      </a:solidFill>
                      <a:prstDash val="solid"/>
                      <a:round/>
                      <a:headEnd type="none" w="med" len="med"/>
                      <a:tailEnd type="none" w="med" len="med"/>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9pPr>
                    </a:lstStyle>
                    <a:p>
                      <a:pPr marL="0" marR="0" algn="ctr">
                        <a:lnSpc>
                          <a:spcPct val="100000"/>
                        </a:lnSpc>
                        <a:spcBef>
                          <a:spcPts val="0"/>
                        </a:spcBef>
                        <a:spcAft>
                          <a:spcPts val="0"/>
                        </a:spcAft>
                      </a:pPr>
                      <a:r>
                        <a:rPr lang="en-NZ" sz="1100" b="1" i="0" dirty="0">
                          <a:solidFill>
                            <a:schemeClr val="bg1"/>
                          </a:solidFill>
                          <a:effectLst/>
                          <a:latin typeface="+mn-lt"/>
                          <a:ea typeface="MS Mincho" panose="02020609040205080304" pitchFamily="49" charset="-128"/>
                          <a:cs typeface="Arial" panose="020B0604020202020204" pitchFamily="34" charset="0"/>
                        </a:rPr>
                        <a:t>≥65</a:t>
                      </a:r>
                    </a:p>
                    <a:p>
                      <a:pPr marL="0" marR="0" algn="ctr">
                        <a:lnSpc>
                          <a:spcPct val="100000"/>
                        </a:lnSpc>
                        <a:spcBef>
                          <a:spcPts val="0"/>
                        </a:spcBef>
                        <a:spcAft>
                          <a:spcPts val="0"/>
                        </a:spcAft>
                      </a:pPr>
                      <a:r>
                        <a:rPr lang="en-NZ" sz="1100" b="1" i="0" dirty="0">
                          <a:solidFill>
                            <a:schemeClr val="bg1"/>
                          </a:solidFill>
                          <a:effectLst/>
                          <a:latin typeface="+mn-lt"/>
                          <a:ea typeface="MS Mincho" panose="02020609040205080304" pitchFamily="49" charset="-128"/>
                          <a:cs typeface="Arial" panose="020B0604020202020204" pitchFamily="34" charset="0"/>
                        </a:rPr>
                        <a:t>(n = 177)</a:t>
                      </a:r>
                      <a:endParaRPr lang="en-US" sz="1100" b="1" i="0" dirty="0">
                        <a:solidFill>
                          <a:schemeClr val="bg1"/>
                        </a:solidFill>
                        <a:effectLst/>
                        <a:latin typeface="+mn-lt"/>
                        <a:ea typeface="MS Mincho" panose="02020609040205080304" pitchFamily="49" charset="-128"/>
                        <a:cs typeface="Arial" panose="020B0604020202020204" pitchFamily="34" charset="0"/>
                      </a:endParaRPr>
                    </a:p>
                  </a:txBody>
                  <a:tcPr marL="0" marR="0" marT="0" marB="0" anchor="ctr">
                    <a:lnL>
                      <a:noFill/>
                    </a:lnL>
                    <a:lnR w="3175" cap="flat" cmpd="sng" algn="ctr">
                      <a:noFill/>
                      <a:prstDash val="solid"/>
                      <a:round/>
                      <a:headEnd type="none" w="med" len="med"/>
                      <a:tailEnd type="none" w="med" len="med"/>
                    </a:lnR>
                    <a:lnT w="12700" cap="flat" cmpd="sng" algn="ctr">
                      <a:solidFill>
                        <a:srgbClr val="002557"/>
                      </a:solidFill>
                      <a:prstDash val="solid"/>
                      <a:round/>
                      <a:headEnd type="none" w="med" len="med"/>
                      <a:tailEnd type="none" w="med" len="med"/>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294983"/>
                    </a:solidFill>
                  </a:tcPr>
                </a:tc>
                <a:tc>
                  <a:txBody>
                    <a:bodyPr/>
                    <a:lstStyle/>
                    <a:p>
                      <a:pPr marL="0" marR="0" algn="ctr">
                        <a:lnSpc>
                          <a:spcPct val="100000"/>
                        </a:lnSpc>
                        <a:spcBef>
                          <a:spcPts val="0"/>
                        </a:spcBef>
                        <a:spcAft>
                          <a:spcPts val="0"/>
                        </a:spcAft>
                      </a:pPr>
                      <a:r>
                        <a:rPr lang="en-US" sz="1100" b="1" i="0" dirty="0">
                          <a:solidFill>
                            <a:schemeClr val="bg1"/>
                          </a:solidFill>
                          <a:effectLst/>
                          <a:latin typeface="+mn-lt"/>
                          <a:ea typeface="MS Mincho" panose="02020609040205080304" pitchFamily="49" charset="-128"/>
                          <a:cs typeface="Calibri" panose="020F0502020204030204" pitchFamily="34" charset="0"/>
                        </a:rPr>
                        <a:t>≥75</a:t>
                      </a:r>
                    </a:p>
                    <a:p>
                      <a:pPr marL="0" marR="0" algn="ctr">
                        <a:lnSpc>
                          <a:spcPct val="100000"/>
                        </a:lnSpc>
                        <a:spcBef>
                          <a:spcPts val="0"/>
                        </a:spcBef>
                        <a:spcAft>
                          <a:spcPts val="0"/>
                        </a:spcAft>
                      </a:pPr>
                      <a:r>
                        <a:rPr lang="en-US" sz="1100" b="1" i="0" dirty="0">
                          <a:solidFill>
                            <a:schemeClr val="bg1"/>
                          </a:solidFill>
                          <a:effectLst/>
                          <a:latin typeface="+mn-lt"/>
                          <a:ea typeface="MS Mincho" panose="02020609040205080304" pitchFamily="49" charset="-128"/>
                          <a:cs typeface="Calibri" panose="020F0502020204030204" pitchFamily="34" charset="0"/>
                        </a:rPr>
                        <a:t>(n = 33)</a:t>
                      </a:r>
                      <a:endParaRPr lang="en-US" sz="1100" b="1" i="0" dirty="0">
                        <a:solidFill>
                          <a:schemeClr val="bg1"/>
                        </a:solidFill>
                        <a:effectLst/>
                        <a:latin typeface="+mn-lt"/>
                        <a:ea typeface="MS Mincho" panose="02020609040205080304" pitchFamily="49" charset="-128"/>
                        <a:cs typeface="Arial" panose="020B0604020202020204" pitchFamily="34" charset="0"/>
                      </a:endParaRPr>
                    </a:p>
                  </a:txBody>
                  <a:tcPr marL="0" marR="0" marT="0" marB="0" anchor="ctr">
                    <a:lnL w="3175" cap="flat" cmpd="sng" algn="ctr">
                      <a:noFill/>
                      <a:prstDash val="solid"/>
                      <a:round/>
                      <a:headEnd type="none" w="med" len="med"/>
                      <a:tailEnd type="none" w="med" len="med"/>
                    </a:lnL>
                    <a:lnR w="38100" cap="flat" cmpd="sng" algn="ctr">
                      <a:solidFill>
                        <a:srgbClr val="002557"/>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1C81B0"/>
                    </a:solidFill>
                  </a:tcPr>
                </a:tc>
                <a:extLst>
                  <a:ext uri="{0D108BD9-81ED-4DB2-BD59-A6C34878D82A}">
                    <a16:rowId xmlns:a16="http://schemas.microsoft.com/office/drawing/2014/main" val="2304189290"/>
                  </a:ext>
                </a:extLst>
              </a:tr>
              <a:tr h="332825">
                <a:tc>
                  <a:txBody>
                    <a:bodyPr/>
                    <a:lstStyle/>
                    <a:p>
                      <a:pPr marL="0" marR="0" indent="0">
                        <a:lnSpc>
                          <a:spcPct val="100000"/>
                        </a:lnSpc>
                        <a:spcBef>
                          <a:spcPts val="0"/>
                        </a:spcBef>
                        <a:spcAft>
                          <a:spcPts val="0"/>
                        </a:spcAft>
                        <a:tabLst/>
                      </a:pPr>
                      <a:r>
                        <a:rPr lang="en-NZ" sz="1100" b="1" i="0" dirty="0">
                          <a:solidFill>
                            <a:schemeClr val="tx1"/>
                          </a:solidFill>
                          <a:effectLst/>
                          <a:latin typeface="Arial" panose="020B0604020202020204" pitchFamily="34" charset="0"/>
                          <a:cs typeface="Arial" panose="020B0604020202020204" pitchFamily="34" charset="0"/>
                        </a:rPr>
                        <a:t>Median treatment duration, </a:t>
                      </a:r>
                      <a:r>
                        <a:rPr lang="en-NZ" sz="1100" b="1" i="0" dirty="0" err="1">
                          <a:solidFill>
                            <a:schemeClr val="tx1"/>
                          </a:solidFill>
                          <a:effectLst/>
                          <a:latin typeface="Arial" panose="020B0604020202020204" pitchFamily="34" charset="0"/>
                          <a:cs typeface="Arial" panose="020B0604020202020204" pitchFamily="34" charset="0"/>
                        </a:rPr>
                        <a:t>mo</a:t>
                      </a:r>
                      <a:r>
                        <a:rPr lang="en-NZ" sz="1100" b="1" i="0" dirty="0">
                          <a:solidFill>
                            <a:schemeClr val="tx1"/>
                          </a:solidFill>
                          <a:effectLst/>
                          <a:latin typeface="Arial" panose="020B0604020202020204" pitchFamily="34" charset="0"/>
                          <a:cs typeface="Arial" panose="020B0604020202020204" pitchFamily="34" charset="0"/>
                        </a:rPr>
                        <a:t> (range)</a:t>
                      </a:r>
                    </a:p>
                  </a:txBody>
                  <a:tcPr marL="0" marR="0" marT="0" marB="0" anchor="ctr">
                    <a:lnL>
                      <a:noFill/>
                    </a:lnL>
                    <a:lnR w="38100" cap="flat" cmpd="sng" algn="ctr">
                      <a:solidFill>
                        <a:srgbClr val="002557"/>
                      </a:solidFill>
                      <a:prstDash val="solid"/>
                      <a:round/>
                      <a:headEnd type="none" w="med" len="med"/>
                      <a:tailEnd type="none" w="med" len="med"/>
                    </a:lnR>
                    <a:lnT w="12700" cap="flat" cmpd="sng" algn="ctr">
                      <a:solidFill>
                        <a:srgbClr val="003865"/>
                      </a:solidFill>
                      <a:prstDash val="solid"/>
                      <a:round/>
                      <a:headEnd type="none" w="med" len="med"/>
                      <a:tailEnd type="none" w="med" len="med"/>
                    </a:lnT>
                    <a:lnB w="12700" cap="flat" cmpd="sng" algn="ctr">
                      <a:solidFill>
                        <a:srgbClr val="003865"/>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kern="1200" dirty="0">
                          <a:solidFill>
                            <a:schemeClr val="tx1"/>
                          </a:solidFill>
                          <a:effectLst/>
                          <a:latin typeface="+mn-lt"/>
                          <a:ea typeface="MS Mincho" panose="02020609040205080304" pitchFamily="49" charset="-128"/>
                          <a:cs typeface="+mn-cs"/>
                        </a:rPr>
                        <a:t>13.1 </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kern="1200" dirty="0">
                          <a:solidFill>
                            <a:schemeClr val="tx1"/>
                          </a:solidFill>
                          <a:effectLst/>
                          <a:latin typeface="+mn-lt"/>
                          <a:ea typeface="MS Mincho" panose="02020609040205080304" pitchFamily="49" charset="-128"/>
                          <a:cs typeface="+mn-cs"/>
                        </a:rPr>
                        <a:t>(0.7-44.0)</a:t>
                      </a:r>
                    </a:p>
                  </a:txBody>
                  <a:tcPr marL="0" marR="0" marT="0" marB="0" anchor="ctr">
                    <a:lnL w="38100" cap="flat" cmpd="sng" algn="ctr">
                      <a:solidFill>
                        <a:srgbClr val="002557"/>
                      </a:solidFill>
                      <a:prstDash val="solid"/>
                      <a:round/>
                      <a:headEnd type="none" w="med" len="med"/>
                      <a:tailEnd type="none" w="med" len="med"/>
                    </a:lnL>
                    <a:lnR>
                      <a:noFill/>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kern="1200" dirty="0">
                          <a:solidFill>
                            <a:schemeClr val="tx1"/>
                          </a:solidFill>
                          <a:effectLst/>
                          <a:latin typeface="+mn-lt"/>
                          <a:ea typeface="MS Mincho" panose="02020609040205080304" pitchFamily="49" charset="-128"/>
                          <a:cs typeface="+mn-cs"/>
                        </a:rPr>
                        <a:t>12.4 </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kern="1200" dirty="0">
                          <a:solidFill>
                            <a:schemeClr val="tx1"/>
                          </a:solidFill>
                          <a:effectLst/>
                          <a:latin typeface="+mn-lt"/>
                          <a:ea typeface="MS Mincho" panose="02020609040205080304" pitchFamily="49" charset="-128"/>
                          <a:cs typeface="+mn-cs"/>
                        </a:rPr>
                        <a:t>(0.7-45.1)</a:t>
                      </a:r>
                    </a:p>
                  </a:txBody>
                  <a:tcPr marL="0" marR="0" marT="0" marB="0" anchor="ctr">
                    <a:lnL>
                      <a:noFill/>
                    </a:lnL>
                    <a:lnR w="38100" cap="flat" cmpd="sng" algn="ctr">
                      <a:no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kern="1200" dirty="0">
                          <a:solidFill>
                            <a:srgbClr val="000000"/>
                          </a:solidFill>
                          <a:effectLst/>
                          <a:latin typeface="+mn-lt"/>
                          <a:ea typeface="MS Mincho" panose="02020609040205080304" pitchFamily="49" charset="-128"/>
                          <a:cs typeface="+mn-cs"/>
                        </a:rPr>
                        <a:t>9.0 </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kern="1200" dirty="0">
                          <a:solidFill>
                            <a:srgbClr val="000000"/>
                          </a:solidFill>
                          <a:effectLst/>
                          <a:latin typeface="+mn-lt"/>
                          <a:ea typeface="MS Mincho" panose="02020609040205080304" pitchFamily="49" charset="-128"/>
                          <a:cs typeface="+mn-cs"/>
                        </a:rPr>
                        <a:t>(0.7-35.6)</a:t>
                      </a:r>
                    </a:p>
                  </a:txBody>
                  <a:tcPr marL="0" marR="0" marT="0" marB="0" anchor="ctr">
                    <a:lnL w="38100" cap="flat" cmpd="sng" algn="ctr">
                      <a:noFill/>
                      <a:prstDash val="solid"/>
                      <a:round/>
                      <a:headEnd type="none" w="med" len="med"/>
                      <a:tailEnd type="none" w="med" len="med"/>
                    </a:lnL>
                    <a:lnR w="38100" cap="flat" cmpd="sng" algn="ctr">
                      <a:solidFill>
                        <a:srgbClr val="002557"/>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B7D5E7"/>
                    </a:solidFill>
                  </a:tcPr>
                </a:tc>
                <a:extLst>
                  <a:ext uri="{0D108BD9-81ED-4DB2-BD59-A6C34878D82A}">
                    <a16:rowId xmlns:a16="http://schemas.microsoft.com/office/drawing/2014/main" val="1480604706"/>
                  </a:ext>
                </a:extLst>
              </a:tr>
              <a:tr h="245235">
                <a:tc>
                  <a:txBody>
                    <a:bodyPr/>
                    <a:lstStyle/>
                    <a:p>
                      <a:pPr marL="0" marR="0" indent="0">
                        <a:lnSpc>
                          <a:spcPct val="100000"/>
                        </a:lnSpc>
                        <a:spcBef>
                          <a:spcPts val="0"/>
                        </a:spcBef>
                        <a:spcAft>
                          <a:spcPts val="0"/>
                        </a:spcAft>
                        <a:tabLst/>
                      </a:pPr>
                      <a:r>
                        <a:rPr lang="en-GB" sz="1100" b="1" i="0" dirty="0">
                          <a:solidFill>
                            <a:srgbClr val="000000"/>
                          </a:solidFill>
                          <a:effectLst/>
                          <a:latin typeface="Arial" panose="020B0604020202020204" pitchFamily="34" charset="0"/>
                          <a:cs typeface="Arial" panose="020B0604020202020204" pitchFamily="34" charset="0"/>
                        </a:rPr>
                        <a:t>TEAE, n (%)</a:t>
                      </a:r>
                      <a:endParaRPr lang="en-NZ" sz="1100" b="1" i="0" dirty="0">
                        <a:solidFill>
                          <a:srgbClr val="000000"/>
                        </a:solidFill>
                        <a:effectLst/>
                        <a:latin typeface="Arial" panose="020B0604020202020204" pitchFamily="34" charset="0"/>
                        <a:cs typeface="Arial" panose="020B0604020202020204" pitchFamily="34" charset="0"/>
                      </a:endParaRPr>
                    </a:p>
                  </a:txBody>
                  <a:tcPr marL="0" marR="0" marT="0" marB="0" anchor="ctr">
                    <a:lnL>
                      <a:noFill/>
                    </a:lnL>
                    <a:lnR w="38100" cap="flat" cmpd="sng" algn="ctr">
                      <a:solidFill>
                        <a:srgbClr val="002557"/>
                      </a:solidFill>
                      <a:prstDash val="solid"/>
                      <a:round/>
                      <a:headEnd type="none" w="med" len="med"/>
                      <a:tailEnd type="none" w="med" len="med"/>
                    </a:lnR>
                    <a:lnT w="12700" cap="flat" cmpd="sng" algn="ctr">
                      <a:solidFill>
                        <a:srgbClr val="003865"/>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kern="1200" dirty="0">
                          <a:solidFill>
                            <a:srgbClr val="000000"/>
                          </a:solidFill>
                          <a:effectLst/>
                          <a:latin typeface="+mn-lt"/>
                          <a:ea typeface="MS Mincho" panose="02020609040205080304" pitchFamily="49" charset="-128"/>
                          <a:cs typeface="+mn-cs"/>
                        </a:rPr>
                        <a:t>665 (99.6)</a:t>
                      </a:r>
                    </a:p>
                  </a:txBody>
                  <a:tcPr marL="0" marR="0" marT="0" marB="0" anchor="ctr">
                    <a:lnL w="38100" cap="flat" cmpd="sng" algn="ctr">
                      <a:solidFill>
                        <a:srgbClr val="002557"/>
                      </a:solidFill>
                      <a:prstDash val="solid"/>
                      <a:round/>
                      <a:headEnd type="none" w="med" len="med"/>
                      <a:tailEnd type="none" w="med" len="med"/>
                    </a:lnL>
                    <a:lnR>
                      <a:noFill/>
                    </a:lnR>
                    <a:lnT w="12700" cap="flat" cmpd="sng" algn="ctr">
                      <a:solidFill>
                        <a:srgbClr val="002060"/>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kern="1200" dirty="0">
                          <a:solidFill>
                            <a:srgbClr val="000000"/>
                          </a:solidFill>
                          <a:effectLst/>
                          <a:latin typeface="+mn-lt"/>
                          <a:ea typeface="MS Mincho" panose="02020609040205080304" pitchFamily="49" charset="-128"/>
                          <a:cs typeface="+mn-cs"/>
                        </a:rPr>
                        <a:t>177 (100.0)</a:t>
                      </a:r>
                    </a:p>
                  </a:txBody>
                  <a:tcPr marL="0" marR="0" marT="0" marB="0" anchor="ctr">
                    <a:lnL>
                      <a:noFill/>
                    </a:lnL>
                    <a:lnR w="38100" cap="flat" cmpd="sng" algn="ctr">
                      <a:no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kern="1200" dirty="0">
                          <a:solidFill>
                            <a:srgbClr val="000000"/>
                          </a:solidFill>
                          <a:effectLst/>
                          <a:latin typeface="+mn-lt"/>
                          <a:ea typeface="MS Mincho" panose="02020609040205080304" pitchFamily="49" charset="-128"/>
                          <a:cs typeface="+mn-cs"/>
                        </a:rPr>
                        <a:t>33 (100.0)</a:t>
                      </a:r>
                    </a:p>
                  </a:txBody>
                  <a:tcPr marL="0" marR="0" marT="0" marB="0" anchor="ctr">
                    <a:lnL w="38100" cap="flat" cmpd="sng" algn="ctr">
                      <a:noFill/>
                      <a:prstDash val="solid"/>
                      <a:round/>
                      <a:headEnd type="none" w="med" len="med"/>
                      <a:tailEnd type="none" w="med" len="med"/>
                    </a:lnL>
                    <a:lnR w="38100" cap="flat" cmpd="sng" algn="ctr">
                      <a:solidFill>
                        <a:srgbClr val="002557"/>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B7D5E7"/>
                    </a:solidFill>
                  </a:tcPr>
                </a:tc>
                <a:extLst>
                  <a:ext uri="{0D108BD9-81ED-4DB2-BD59-A6C34878D82A}">
                    <a16:rowId xmlns:a16="http://schemas.microsoft.com/office/drawing/2014/main" val="3181421580"/>
                  </a:ext>
                </a:extLst>
              </a:tr>
              <a:tr h="245235">
                <a:tc>
                  <a:txBody>
                    <a:bodyPr/>
                    <a:lstStyle/>
                    <a:p>
                      <a:pPr marL="180975" marR="0" indent="0">
                        <a:lnSpc>
                          <a:spcPct val="100000"/>
                        </a:lnSpc>
                        <a:spcBef>
                          <a:spcPts val="0"/>
                        </a:spcBef>
                        <a:spcAft>
                          <a:spcPts val="0"/>
                        </a:spcAft>
                        <a:tabLst/>
                      </a:pPr>
                      <a:r>
                        <a:rPr lang="en-NZ" sz="1100" b="0" i="0" dirty="0">
                          <a:solidFill>
                            <a:srgbClr val="000000"/>
                          </a:solidFill>
                          <a:effectLst/>
                          <a:latin typeface="Arial" panose="020B0604020202020204" pitchFamily="34" charset="0"/>
                          <a:cs typeface="Arial" panose="020B0604020202020204" pitchFamily="34" charset="0"/>
                        </a:rPr>
                        <a:t>Drug-related</a:t>
                      </a:r>
                    </a:p>
                  </a:txBody>
                  <a:tcPr marL="0" marR="0" marT="0" marB="0" anchor="ctr">
                    <a:lnL>
                      <a:noFill/>
                    </a:lnL>
                    <a:lnR w="38100" cap="flat" cmpd="sng" algn="ctr">
                      <a:solidFill>
                        <a:srgbClr val="002557"/>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kern="1200" dirty="0">
                          <a:solidFill>
                            <a:srgbClr val="000000"/>
                          </a:solidFill>
                          <a:effectLst/>
                          <a:latin typeface="+mn-lt"/>
                          <a:ea typeface="MS Mincho" panose="02020609040205080304" pitchFamily="49" charset="-128"/>
                          <a:cs typeface="+mn-cs"/>
                        </a:rPr>
                        <a:t>653 (97.8)</a:t>
                      </a:r>
                    </a:p>
                  </a:txBody>
                  <a:tcPr marL="0" marR="0" marT="0" marB="0" anchor="ctr">
                    <a:lnL w="38100" cap="flat" cmpd="sng" algn="ctr">
                      <a:solidFill>
                        <a:srgbClr val="002557"/>
                      </a:solid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rgbClr val="002985"/>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kern="1200" dirty="0">
                          <a:solidFill>
                            <a:srgbClr val="000000"/>
                          </a:solidFill>
                          <a:effectLst/>
                          <a:latin typeface="+mn-lt"/>
                          <a:ea typeface="MS Mincho" panose="02020609040205080304" pitchFamily="49" charset="-128"/>
                          <a:cs typeface="+mn-cs"/>
                        </a:rPr>
                        <a:t>176 (99.4)</a:t>
                      </a:r>
                    </a:p>
                  </a:txBody>
                  <a:tcPr marL="0" marR="0" marT="0" marB="0" anchor="ctr">
                    <a:lnL>
                      <a:noFill/>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2985"/>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kern="1200" dirty="0">
                          <a:solidFill>
                            <a:srgbClr val="000000"/>
                          </a:solidFill>
                          <a:effectLst/>
                          <a:latin typeface="+mn-lt"/>
                          <a:ea typeface="MS Mincho" panose="02020609040205080304" pitchFamily="49" charset="-128"/>
                          <a:cs typeface="+mn-cs"/>
                        </a:rPr>
                        <a:t>33 (100.0)</a:t>
                      </a:r>
                    </a:p>
                  </a:txBody>
                  <a:tcPr marL="0" marR="0" marT="0" marB="0" anchor="ctr">
                    <a:lnL w="38100" cap="flat" cmpd="sng" algn="ctr">
                      <a:noFill/>
                      <a:prstDash val="solid"/>
                      <a:round/>
                      <a:headEnd type="none" w="med" len="med"/>
                      <a:tailEnd type="none" w="med" len="med"/>
                    </a:lnL>
                    <a:lnR w="38100" cap="flat" cmpd="sng" algn="ctr">
                      <a:solidFill>
                        <a:srgbClr val="002557"/>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2985"/>
                      </a:solidFill>
                      <a:prstDash val="solid"/>
                      <a:round/>
                      <a:headEnd type="none" w="med" len="med"/>
                      <a:tailEnd type="none" w="med" len="med"/>
                    </a:lnB>
                    <a:lnTlToBr w="12700" cmpd="sng">
                      <a:noFill/>
                      <a:prstDash val="solid"/>
                    </a:lnTlToBr>
                    <a:lnBlToTr w="12700" cmpd="sng">
                      <a:noFill/>
                      <a:prstDash val="solid"/>
                    </a:lnBlToTr>
                    <a:solidFill>
                      <a:srgbClr val="B7D5E7"/>
                    </a:solidFill>
                  </a:tcPr>
                </a:tc>
                <a:extLst>
                  <a:ext uri="{0D108BD9-81ED-4DB2-BD59-A6C34878D82A}">
                    <a16:rowId xmlns:a16="http://schemas.microsoft.com/office/drawing/2014/main" val="1060809906"/>
                  </a:ext>
                </a:extLst>
              </a:tr>
              <a:tr h="245235">
                <a:tc>
                  <a:txBody>
                    <a:bodyPr/>
                    <a:lstStyle>
                      <a:lvl1pPr marL="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9pPr>
                    </a:lstStyle>
                    <a:p>
                      <a:pPr marL="0" marR="0" indent="0">
                        <a:lnSpc>
                          <a:spcPct val="100000"/>
                        </a:lnSpc>
                        <a:spcBef>
                          <a:spcPts val="0"/>
                        </a:spcBef>
                        <a:spcAft>
                          <a:spcPts val="0"/>
                        </a:spcAft>
                        <a:tabLst/>
                      </a:pPr>
                      <a:r>
                        <a:rPr lang="en-GB" sz="1100" b="1" i="0" dirty="0">
                          <a:solidFill>
                            <a:srgbClr val="000000"/>
                          </a:solidFill>
                          <a:effectLst/>
                          <a:latin typeface="Arial" panose="020B0604020202020204" pitchFamily="34" charset="0"/>
                          <a:cs typeface="Arial" panose="020B0604020202020204" pitchFamily="34" charset="0"/>
                        </a:rPr>
                        <a:t>TEAEs </a:t>
                      </a:r>
                      <a:r>
                        <a:rPr lang="en-GB" sz="1100" b="1" i="0" dirty="0">
                          <a:solidFill>
                            <a:srgbClr val="000000"/>
                          </a:solidFill>
                          <a:effectLst/>
                          <a:latin typeface="+mn-lt"/>
                          <a:cs typeface="Arial" panose="020B0604020202020204" pitchFamily="34" charset="0"/>
                        </a:rPr>
                        <a:t>grade </a:t>
                      </a:r>
                      <a:r>
                        <a:rPr lang="en-GB" sz="1100" b="1" i="0" dirty="0">
                          <a:solidFill>
                            <a:srgbClr val="000000"/>
                          </a:solidFill>
                          <a:effectLst/>
                          <a:latin typeface="+mn-lt"/>
                          <a:cs typeface="Calibri" panose="020F0502020204030204" pitchFamily="34" charset="0"/>
                        </a:rPr>
                        <a:t>≥3</a:t>
                      </a:r>
                      <a:r>
                        <a:rPr lang="en-GB" sz="1100" b="1" i="0" dirty="0">
                          <a:solidFill>
                            <a:srgbClr val="000000"/>
                          </a:solidFill>
                          <a:effectLst/>
                          <a:latin typeface="+mn-lt"/>
                          <a:cs typeface="Arial" panose="020B0604020202020204" pitchFamily="34" charset="0"/>
                        </a:rPr>
                        <a:t>, n (%)</a:t>
                      </a:r>
                    </a:p>
                  </a:txBody>
                  <a:tcPr marL="0" marR="0" marT="0" marB="0" anchor="ctr">
                    <a:lnL>
                      <a:noFill/>
                    </a:lnL>
                    <a:lnR w="38100" cap="flat" cmpd="sng" algn="ctr">
                      <a:solidFill>
                        <a:srgbClr val="002557"/>
                      </a:solidFill>
                      <a:prstDash val="solid"/>
                      <a:round/>
                      <a:headEnd type="none" w="med" len="med"/>
                      <a:tailEnd type="none" w="med" len="med"/>
                    </a:lnR>
                    <a:lnT w="12700" cap="flat" cmpd="sng" algn="ctr">
                      <a:solidFill>
                        <a:srgbClr val="002557"/>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kern="1200" dirty="0">
                          <a:solidFill>
                            <a:srgbClr val="000000"/>
                          </a:solidFill>
                          <a:effectLst/>
                          <a:latin typeface="Arial" panose="020B0604020202020204"/>
                          <a:ea typeface="MS Mincho" panose="02020609040205080304" pitchFamily="49" charset="-128"/>
                          <a:cs typeface="+mn-cs"/>
                        </a:rPr>
                        <a:t>358 (53.6)</a:t>
                      </a:r>
                    </a:p>
                  </a:txBody>
                  <a:tcPr marL="0" marR="0" marT="0" marB="0" anchor="ctr">
                    <a:lnL w="38100" cap="flat" cmpd="sng" algn="ctr">
                      <a:solidFill>
                        <a:srgbClr val="002557"/>
                      </a:solidFill>
                      <a:prstDash val="solid"/>
                      <a:round/>
                      <a:headEnd type="none" w="med" len="med"/>
                      <a:tailEnd type="none" w="med" len="med"/>
                    </a:lnL>
                    <a:lnR>
                      <a:noFill/>
                    </a:lnR>
                    <a:lnT w="12700" cap="flat" cmpd="sng" algn="ctr">
                      <a:solidFill>
                        <a:srgbClr val="002985"/>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kern="1200" dirty="0">
                          <a:solidFill>
                            <a:srgbClr val="000000"/>
                          </a:solidFill>
                          <a:effectLst/>
                          <a:latin typeface="Arial" panose="020B0604020202020204"/>
                          <a:ea typeface="MS Mincho" panose="02020609040205080304" pitchFamily="49" charset="-128"/>
                          <a:cs typeface="+mn-cs"/>
                        </a:rPr>
                        <a:t>116 (65.5)</a:t>
                      </a:r>
                    </a:p>
                  </a:txBody>
                  <a:tcPr marL="0" marR="0" marT="0" marB="0" anchor="ctr">
                    <a:lnL>
                      <a:noFill/>
                    </a:lnL>
                    <a:lnR w="38100" cap="flat" cmpd="sng" algn="ctr">
                      <a:noFill/>
                      <a:prstDash val="solid"/>
                      <a:round/>
                      <a:headEnd type="none" w="med" len="med"/>
                      <a:tailEnd type="none" w="med" len="med"/>
                    </a:lnR>
                    <a:lnT w="12700" cap="flat" cmpd="sng" algn="ctr">
                      <a:solidFill>
                        <a:srgbClr val="002985"/>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kern="1200" dirty="0">
                          <a:solidFill>
                            <a:srgbClr val="000000"/>
                          </a:solidFill>
                          <a:effectLst/>
                          <a:latin typeface="+mn-lt"/>
                          <a:ea typeface="MS Mincho" panose="02020609040205080304" pitchFamily="49" charset="-128"/>
                          <a:cs typeface="+mn-cs"/>
                        </a:rPr>
                        <a:t>17 (51.5)</a:t>
                      </a:r>
                    </a:p>
                  </a:txBody>
                  <a:tcPr marL="0" marR="0" marT="0" marB="0" anchor="ctr">
                    <a:lnL w="38100" cap="flat" cmpd="sng" algn="ctr">
                      <a:noFill/>
                      <a:prstDash val="solid"/>
                      <a:round/>
                      <a:headEnd type="none" w="med" len="med"/>
                      <a:tailEnd type="none" w="med" len="med"/>
                    </a:lnL>
                    <a:lnR w="38100" cap="flat" cmpd="sng" algn="ctr">
                      <a:solidFill>
                        <a:srgbClr val="002557"/>
                      </a:solidFill>
                      <a:prstDash val="solid"/>
                      <a:round/>
                      <a:headEnd type="none" w="med" len="med"/>
                      <a:tailEnd type="none" w="med" len="med"/>
                    </a:lnR>
                    <a:lnT w="12700" cap="flat" cmpd="sng" algn="ctr">
                      <a:solidFill>
                        <a:srgbClr val="002985"/>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B7D5E7"/>
                    </a:solidFill>
                  </a:tcPr>
                </a:tc>
                <a:extLst>
                  <a:ext uri="{0D108BD9-81ED-4DB2-BD59-A6C34878D82A}">
                    <a16:rowId xmlns:a16="http://schemas.microsoft.com/office/drawing/2014/main" val="3326940606"/>
                  </a:ext>
                </a:extLst>
              </a:tr>
              <a:tr h="245235">
                <a:tc>
                  <a:txBody>
                    <a:bodyPr/>
                    <a:lstStyle/>
                    <a:p>
                      <a:pPr marL="184150" marR="0" indent="0">
                        <a:lnSpc>
                          <a:spcPct val="100000"/>
                        </a:lnSpc>
                        <a:spcBef>
                          <a:spcPts val="0"/>
                        </a:spcBef>
                        <a:spcAft>
                          <a:spcPts val="0"/>
                        </a:spcAft>
                        <a:tabLst/>
                      </a:pPr>
                      <a:r>
                        <a:rPr lang="en-NZ" sz="1100" b="0" i="0" dirty="0">
                          <a:solidFill>
                            <a:srgbClr val="000000"/>
                          </a:solidFill>
                          <a:effectLst/>
                          <a:latin typeface="Arial" panose="020B0604020202020204" pitchFamily="34" charset="0"/>
                          <a:cs typeface="Arial" panose="020B0604020202020204" pitchFamily="34" charset="0"/>
                        </a:rPr>
                        <a:t>Drug-related</a:t>
                      </a:r>
                    </a:p>
                  </a:txBody>
                  <a:tcPr marL="0" marR="0" marT="0" marB="0" anchor="ctr">
                    <a:lnL>
                      <a:noFill/>
                    </a:lnL>
                    <a:lnR w="38100" cap="flat" cmpd="sng" algn="ctr">
                      <a:solidFill>
                        <a:srgbClr val="002557"/>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kern="1200" dirty="0">
                          <a:solidFill>
                            <a:srgbClr val="000000"/>
                          </a:solidFill>
                          <a:effectLst/>
                          <a:latin typeface="+mn-lt"/>
                          <a:ea typeface="MS Mincho" panose="02020609040205080304" pitchFamily="49" charset="-128"/>
                          <a:cs typeface="+mn-cs"/>
                        </a:rPr>
                        <a:t>291 (43.6)</a:t>
                      </a:r>
                    </a:p>
                  </a:txBody>
                  <a:tcPr marL="0" marR="0" marT="0" marB="0" anchor="ctr">
                    <a:lnL w="38100" cap="flat" cmpd="sng" algn="ctr">
                      <a:solidFill>
                        <a:srgbClr val="002557"/>
                      </a:solid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rgbClr val="002985"/>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kern="1200" dirty="0">
                          <a:solidFill>
                            <a:srgbClr val="000000"/>
                          </a:solidFill>
                          <a:effectLst/>
                          <a:latin typeface="+mn-lt"/>
                          <a:ea typeface="MS Mincho" panose="02020609040205080304" pitchFamily="49" charset="-128"/>
                          <a:cs typeface="+mn-cs"/>
                        </a:rPr>
                        <a:t>96 (54.2)</a:t>
                      </a:r>
                    </a:p>
                  </a:txBody>
                  <a:tcPr marL="0" marR="0" marT="0" marB="0" anchor="ctr">
                    <a:lnL>
                      <a:noFill/>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2985"/>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kern="1200" dirty="0">
                          <a:solidFill>
                            <a:srgbClr val="000000"/>
                          </a:solidFill>
                          <a:effectLst/>
                          <a:latin typeface="+mn-lt"/>
                          <a:ea typeface="MS Mincho" panose="02020609040205080304" pitchFamily="49" charset="-128"/>
                          <a:cs typeface="+mn-cs"/>
                        </a:rPr>
                        <a:t>13 (39.4)</a:t>
                      </a:r>
                    </a:p>
                  </a:txBody>
                  <a:tcPr marL="0" marR="0" marT="0" marB="0" anchor="ctr">
                    <a:lnL w="38100" cap="flat" cmpd="sng" algn="ctr">
                      <a:noFill/>
                      <a:prstDash val="solid"/>
                      <a:round/>
                      <a:headEnd type="none" w="med" len="med"/>
                      <a:tailEnd type="none" w="med" len="med"/>
                    </a:lnL>
                    <a:lnR w="38100" cap="flat" cmpd="sng" algn="ctr">
                      <a:solidFill>
                        <a:srgbClr val="002557"/>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2985"/>
                      </a:solidFill>
                      <a:prstDash val="solid"/>
                      <a:round/>
                      <a:headEnd type="none" w="med" len="med"/>
                      <a:tailEnd type="none" w="med" len="med"/>
                    </a:lnB>
                    <a:lnTlToBr w="12700" cmpd="sng">
                      <a:noFill/>
                      <a:prstDash val="solid"/>
                    </a:lnTlToBr>
                    <a:lnBlToTr w="12700" cmpd="sng">
                      <a:noFill/>
                      <a:prstDash val="solid"/>
                    </a:lnBlToTr>
                    <a:solidFill>
                      <a:srgbClr val="B7D5E7"/>
                    </a:solidFill>
                  </a:tcPr>
                </a:tc>
                <a:extLst>
                  <a:ext uri="{0D108BD9-81ED-4DB2-BD59-A6C34878D82A}">
                    <a16:rowId xmlns:a16="http://schemas.microsoft.com/office/drawing/2014/main" val="3747967929"/>
                  </a:ext>
                </a:extLst>
              </a:tr>
              <a:tr h="245235">
                <a:tc>
                  <a:txBody>
                    <a:bodyPr/>
                    <a:lstStyle/>
                    <a:p>
                      <a:pPr marL="0" marR="0" indent="0">
                        <a:lnSpc>
                          <a:spcPct val="100000"/>
                        </a:lnSpc>
                        <a:spcBef>
                          <a:spcPts val="0"/>
                        </a:spcBef>
                        <a:spcAft>
                          <a:spcPts val="0"/>
                        </a:spcAft>
                        <a:tabLst/>
                      </a:pPr>
                      <a:r>
                        <a:rPr lang="en-NZ" sz="1100" b="1" i="0" dirty="0">
                          <a:solidFill>
                            <a:srgbClr val="000000"/>
                          </a:solidFill>
                          <a:effectLst/>
                          <a:latin typeface="Arial" panose="020B0604020202020204" pitchFamily="34" charset="0"/>
                          <a:cs typeface="Arial" panose="020B0604020202020204" pitchFamily="34" charset="0"/>
                        </a:rPr>
                        <a:t>Serious TEAEs, n (%)</a:t>
                      </a:r>
                    </a:p>
                  </a:txBody>
                  <a:tcPr marL="0" marR="0" marT="0" marB="0" anchor="ctr">
                    <a:lnL>
                      <a:noFill/>
                    </a:lnL>
                    <a:lnR w="38100" cap="flat" cmpd="sng" algn="ctr">
                      <a:solidFill>
                        <a:srgbClr val="002557"/>
                      </a:solidFill>
                      <a:prstDash val="solid"/>
                      <a:round/>
                      <a:headEnd type="none" w="med" len="med"/>
                      <a:tailEnd type="none" w="med" len="med"/>
                    </a:lnR>
                    <a:lnT w="12700" cap="flat" cmpd="sng" algn="ctr">
                      <a:solidFill>
                        <a:srgbClr val="002557"/>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kern="1200" dirty="0">
                          <a:solidFill>
                            <a:srgbClr val="000000"/>
                          </a:solidFill>
                          <a:effectLst/>
                          <a:latin typeface="+mn-lt"/>
                          <a:ea typeface="MS Mincho" panose="02020609040205080304" pitchFamily="49" charset="-128"/>
                          <a:cs typeface="+mn-cs"/>
                        </a:rPr>
                        <a:t>162 (24.3)</a:t>
                      </a:r>
                    </a:p>
                  </a:txBody>
                  <a:tcPr marL="0" marR="0" marT="0" marB="0" anchor="ctr">
                    <a:lnL w="38100" cap="flat" cmpd="sng" algn="ctr">
                      <a:solidFill>
                        <a:srgbClr val="002557"/>
                      </a:solidFill>
                      <a:prstDash val="solid"/>
                      <a:round/>
                      <a:headEnd type="none" w="med" len="med"/>
                      <a:tailEnd type="none" w="med" len="med"/>
                    </a:lnL>
                    <a:lnR>
                      <a:noFill/>
                    </a:lnR>
                    <a:lnT w="12700" cap="flat" cmpd="sng" algn="ctr">
                      <a:solidFill>
                        <a:srgbClr val="002985"/>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kern="1200" dirty="0">
                          <a:solidFill>
                            <a:srgbClr val="000000"/>
                          </a:solidFill>
                          <a:effectLst/>
                          <a:latin typeface="+mn-lt"/>
                          <a:ea typeface="MS Mincho" panose="02020609040205080304" pitchFamily="49" charset="-128"/>
                          <a:cs typeface="+mn-cs"/>
                        </a:rPr>
                        <a:t>57 (32.2)</a:t>
                      </a:r>
                    </a:p>
                  </a:txBody>
                  <a:tcPr marL="0" marR="0" marT="0" marB="0" anchor="ctr">
                    <a:lnL>
                      <a:noFill/>
                    </a:lnL>
                    <a:lnR w="38100" cap="flat" cmpd="sng" algn="ctr">
                      <a:noFill/>
                      <a:prstDash val="solid"/>
                      <a:round/>
                      <a:headEnd type="none" w="med" len="med"/>
                      <a:tailEnd type="none" w="med" len="med"/>
                    </a:lnR>
                    <a:lnT w="12700" cap="flat" cmpd="sng" algn="ctr">
                      <a:solidFill>
                        <a:srgbClr val="002985"/>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kern="1200" dirty="0">
                          <a:solidFill>
                            <a:srgbClr val="000000"/>
                          </a:solidFill>
                          <a:effectLst/>
                          <a:latin typeface="+mn-lt"/>
                          <a:ea typeface="MS Mincho" panose="02020609040205080304" pitchFamily="49" charset="-128"/>
                          <a:cs typeface="+mn-cs"/>
                        </a:rPr>
                        <a:t>10 (30.3)</a:t>
                      </a:r>
                    </a:p>
                  </a:txBody>
                  <a:tcPr marL="0" marR="0" marT="0" marB="0" anchor="ctr">
                    <a:lnL w="38100" cap="flat" cmpd="sng" algn="ctr">
                      <a:noFill/>
                      <a:prstDash val="solid"/>
                      <a:round/>
                      <a:headEnd type="none" w="med" len="med"/>
                      <a:tailEnd type="none" w="med" len="med"/>
                    </a:lnL>
                    <a:lnR w="38100" cap="flat" cmpd="sng" algn="ctr">
                      <a:solidFill>
                        <a:srgbClr val="002557"/>
                      </a:solidFill>
                      <a:prstDash val="solid"/>
                      <a:round/>
                      <a:headEnd type="none" w="med" len="med"/>
                      <a:tailEnd type="none" w="med" len="med"/>
                    </a:lnR>
                    <a:lnT w="12700" cap="flat" cmpd="sng" algn="ctr">
                      <a:solidFill>
                        <a:srgbClr val="002985"/>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B7D5E7"/>
                    </a:solidFill>
                  </a:tcPr>
                </a:tc>
                <a:extLst>
                  <a:ext uri="{0D108BD9-81ED-4DB2-BD59-A6C34878D82A}">
                    <a16:rowId xmlns:a16="http://schemas.microsoft.com/office/drawing/2014/main" val="3383699559"/>
                  </a:ext>
                </a:extLst>
              </a:tr>
              <a:tr h="245235">
                <a:tc>
                  <a:txBody>
                    <a:bodyPr/>
                    <a:lstStyle/>
                    <a:p>
                      <a:pPr marL="184150" marR="0" indent="0">
                        <a:lnSpc>
                          <a:spcPct val="100000"/>
                        </a:lnSpc>
                        <a:spcBef>
                          <a:spcPts val="0"/>
                        </a:spcBef>
                        <a:spcAft>
                          <a:spcPts val="0"/>
                        </a:spcAft>
                        <a:tabLst/>
                      </a:pPr>
                      <a:r>
                        <a:rPr lang="en-NZ" sz="1100" b="0" i="0" dirty="0">
                          <a:solidFill>
                            <a:srgbClr val="000000"/>
                          </a:solidFill>
                          <a:effectLst/>
                          <a:latin typeface="Arial" panose="020B0604020202020204" pitchFamily="34" charset="0"/>
                          <a:cs typeface="Arial" panose="020B0604020202020204" pitchFamily="34" charset="0"/>
                        </a:rPr>
                        <a:t>Drug-related</a:t>
                      </a:r>
                    </a:p>
                  </a:txBody>
                  <a:tcPr marL="0" marR="0" marT="0" marB="0" anchor="ctr">
                    <a:lnL>
                      <a:noFill/>
                    </a:lnL>
                    <a:lnR w="38100" cap="flat" cmpd="sng" algn="ctr">
                      <a:solidFill>
                        <a:srgbClr val="002557"/>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kern="1200" dirty="0">
                          <a:solidFill>
                            <a:srgbClr val="000000"/>
                          </a:solidFill>
                          <a:effectLst/>
                          <a:latin typeface="+mn-lt"/>
                          <a:ea typeface="MS Mincho" panose="02020609040205080304" pitchFamily="49" charset="-128"/>
                          <a:cs typeface="+mn-cs"/>
                        </a:rPr>
                        <a:t>77 (11.5)</a:t>
                      </a:r>
                    </a:p>
                  </a:txBody>
                  <a:tcPr marL="0" marR="0" marT="0" marB="0" anchor="ctr">
                    <a:lnL w="38100" cap="flat" cmpd="sng" algn="ctr">
                      <a:solidFill>
                        <a:srgbClr val="002557"/>
                      </a:solid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rgbClr val="002985"/>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kern="1200" dirty="0">
                          <a:solidFill>
                            <a:srgbClr val="000000"/>
                          </a:solidFill>
                          <a:effectLst/>
                          <a:latin typeface="+mn-lt"/>
                          <a:ea typeface="MS Mincho" panose="02020609040205080304" pitchFamily="49" charset="-128"/>
                          <a:cs typeface="+mn-cs"/>
                        </a:rPr>
                        <a:t>29 (16.4)</a:t>
                      </a:r>
                    </a:p>
                  </a:txBody>
                  <a:tcPr marL="0" marR="0" marT="0" marB="0" anchor="ctr">
                    <a:lnL>
                      <a:noFill/>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2985"/>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kern="1200" dirty="0">
                          <a:solidFill>
                            <a:srgbClr val="000000"/>
                          </a:solidFill>
                          <a:effectLst/>
                          <a:latin typeface="+mn-lt"/>
                          <a:ea typeface="MS Mincho" panose="02020609040205080304" pitchFamily="49" charset="-128"/>
                          <a:cs typeface="+mn-cs"/>
                        </a:rPr>
                        <a:t>5 (15.2)</a:t>
                      </a:r>
                    </a:p>
                  </a:txBody>
                  <a:tcPr marL="0" marR="0" marT="0" marB="0" anchor="ctr">
                    <a:lnL w="38100" cap="flat" cmpd="sng" algn="ctr">
                      <a:noFill/>
                      <a:prstDash val="solid"/>
                      <a:round/>
                      <a:headEnd type="none" w="med" len="med"/>
                      <a:tailEnd type="none" w="med" len="med"/>
                    </a:lnL>
                    <a:lnR w="38100" cap="flat" cmpd="sng" algn="ctr">
                      <a:solidFill>
                        <a:srgbClr val="002557"/>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2985"/>
                      </a:solidFill>
                      <a:prstDash val="solid"/>
                      <a:round/>
                      <a:headEnd type="none" w="med" len="med"/>
                      <a:tailEnd type="none" w="med" len="med"/>
                    </a:lnB>
                    <a:lnTlToBr w="12700" cmpd="sng">
                      <a:noFill/>
                      <a:prstDash val="solid"/>
                    </a:lnTlToBr>
                    <a:lnBlToTr w="12700" cmpd="sng">
                      <a:noFill/>
                      <a:prstDash val="solid"/>
                    </a:lnBlToTr>
                    <a:solidFill>
                      <a:srgbClr val="B7D5E7"/>
                    </a:solidFill>
                  </a:tcPr>
                </a:tc>
                <a:extLst>
                  <a:ext uri="{0D108BD9-81ED-4DB2-BD59-A6C34878D82A}">
                    <a16:rowId xmlns:a16="http://schemas.microsoft.com/office/drawing/2014/main" val="2122877456"/>
                  </a:ext>
                </a:extLst>
              </a:tr>
              <a:tr h="332825">
                <a:tc>
                  <a:txBody>
                    <a:bodyPr/>
                    <a:lstStyle/>
                    <a:p>
                      <a:pPr marL="0" marR="0" indent="0">
                        <a:lnSpc>
                          <a:spcPct val="100000"/>
                        </a:lnSpc>
                        <a:spcBef>
                          <a:spcPts val="0"/>
                        </a:spcBef>
                        <a:spcAft>
                          <a:spcPts val="0"/>
                        </a:spcAft>
                        <a:tabLst/>
                      </a:pPr>
                      <a:r>
                        <a:rPr lang="en-GB" sz="1100" b="1" i="0" dirty="0">
                          <a:solidFill>
                            <a:srgbClr val="000000"/>
                          </a:solidFill>
                          <a:effectLst/>
                          <a:latin typeface="Arial" panose="020B0604020202020204" pitchFamily="34" charset="0"/>
                          <a:cs typeface="Arial" panose="020B0604020202020204" pitchFamily="34" charset="0"/>
                        </a:rPr>
                        <a:t>TEAEs associated with drug discontinuation, n (%)</a:t>
                      </a:r>
                      <a:endParaRPr lang="en-NZ" sz="1100" b="1" i="0" dirty="0">
                        <a:solidFill>
                          <a:srgbClr val="000000"/>
                        </a:solidFill>
                        <a:effectLst/>
                        <a:latin typeface="Arial" panose="020B0604020202020204" pitchFamily="34" charset="0"/>
                        <a:cs typeface="Arial" panose="020B0604020202020204" pitchFamily="34" charset="0"/>
                      </a:endParaRPr>
                    </a:p>
                  </a:txBody>
                  <a:tcPr marL="0" marR="0" marT="0" marB="0" anchor="ctr">
                    <a:lnL>
                      <a:noFill/>
                    </a:lnL>
                    <a:lnR w="38100" cap="flat" cmpd="sng" algn="ctr">
                      <a:solidFill>
                        <a:srgbClr val="002557"/>
                      </a:solidFill>
                      <a:prstDash val="solid"/>
                      <a:round/>
                      <a:headEnd type="none" w="med" len="med"/>
                      <a:tailEnd type="none" w="med" len="med"/>
                    </a:lnR>
                    <a:lnT w="12700" cap="flat" cmpd="sng" algn="ctr">
                      <a:solidFill>
                        <a:srgbClr val="002557"/>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kern="1200" dirty="0">
                          <a:solidFill>
                            <a:srgbClr val="000000"/>
                          </a:solidFill>
                          <a:effectLst/>
                          <a:latin typeface="+mn-lt"/>
                          <a:ea typeface="MS Mincho" panose="02020609040205080304" pitchFamily="49" charset="-128"/>
                          <a:cs typeface="+mn-cs"/>
                        </a:rPr>
                        <a:t>125 (18.7)</a:t>
                      </a:r>
                    </a:p>
                  </a:txBody>
                  <a:tcPr marL="0" marR="0" marT="0" marB="0" anchor="ctr">
                    <a:lnL w="38100" cap="flat" cmpd="sng" algn="ctr">
                      <a:solidFill>
                        <a:srgbClr val="002557"/>
                      </a:solidFill>
                      <a:prstDash val="solid"/>
                      <a:round/>
                      <a:headEnd type="none" w="med" len="med"/>
                      <a:tailEnd type="none" w="med" len="med"/>
                    </a:lnL>
                    <a:lnR>
                      <a:noFill/>
                    </a:lnR>
                    <a:lnT w="12700" cap="flat" cmpd="sng" algn="ctr">
                      <a:solidFill>
                        <a:srgbClr val="002985"/>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kern="1200" dirty="0">
                          <a:solidFill>
                            <a:srgbClr val="000000"/>
                          </a:solidFill>
                          <a:effectLst/>
                          <a:latin typeface="+mn-lt"/>
                          <a:ea typeface="MS Mincho" panose="02020609040205080304" pitchFamily="49" charset="-128"/>
                          <a:cs typeface="+mn-cs"/>
                        </a:rPr>
                        <a:t>45 (25.4)</a:t>
                      </a:r>
                    </a:p>
                  </a:txBody>
                  <a:tcPr marL="0" marR="0" marT="0" marB="0" anchor="ctr">
                    <a:lnL>
                      <a:noFill/>
                    </a:lnL>
                    <a:lnR w="38100" cap="flat" cmpd="sng" algn="ctr">
                      <a:noFill/>
                      <a:prstDash val="solid"/>
                      <a:round/>
                      <a:headEnd type="none" w="med" len="med"/>
                      <a:tailEnd type="none" w="med" len="med"/>
                    </a:lnR>
                    <a:lnT w="12700" cap="flat" cmpd="sng" algn="ctr">
                      <a:solidFill>
                        <a:srgbClr val="002985"/>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kern="1200" dirty="0">
                          <a:solidFill>
                            <a:srgbClr val="000000"/>
                          </a:solidFill>
                          <a:effectLst/>
                          <a:latin typeface="+mn-lt"/>
                          <a:ea typeface="MS Mincho" panose="02020609040205080304" pitchFamily="49" charset="-128"/>
                          <a:cs typeface="+mn-cs"/>
                        </a:rPr>
                        <a:t>8 (24.2)</a:t>
                      </a:r>
                    </a:p>
                  </a:txBody>
                  <a:tcPr marL="0" marR="0" marT="0" marB="0" anchor="ctr">
                    <a:lnL w="38100" cap="flat" cmpd="sng" algn="ctr">
                      <a:noFill/>
                      <a:prstDash val="solid"/>
                      <a:round/>
                      <a:headEnd type="none" w="med" len="med"/>
                      <a:tailEnd type="none" w="med" len="med"/>
                    </a:lnL>
                    <a:lnR w="38100" cap="flat" cmpd="sng" algn="ctr">
                      <a:solidFill>
                        <a:srgbClr val="002557"/>
                      </a:solidFill>
                      <a:prstDash val="solid"/>
                      <a:round/>
                      <a:headEnd type="none" w="med" len="med"/>
                      <a:tailEnd type="none" w="med" len="med"/>
                    </a:lnR>
                    <a:lnT w="12700" cap="flat" cmpd="sng" algn="ctr">
                      <a:solidFill>
                        <a:srgbClr val="002985"/>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B7D5E7"/>
                    </a:solidFill>
                  </a:tcPr>
                </a:tc>
                <a:extLst>
                  <a:ext uri="{0D108BD9-81ED-4DB2-BD59-A6C34878D82A}">
                    <a16:rowId xmlns:a16="http://schemas.microsoft.com/office/drawing/2014/main" val="1890132082"/>
                  </a:ext>
                </a:extLst>
              </a:tr>
              <a:tr h="245235">
                <a:tc>
                  <a:txBody>
                    <a:bodyPr/>
                    <a:lstStyle/>
                    <a:p>
                      <a:pPr marL="184150" marR="0" indent="0">
                        <a:lnSpc>
                          <a:spcPct val="100000"/>
                        </a:lnSpc>
                        <a:spcBef>
                          <a:spcPts val="0"/>
                        </a:spcBef>
                        <a:spcAft>
                          <a:spcPts val="0"/>
                        </a:spcAft>
                        <a:tabLst/>
                      </a:pPr>
                      <a:r>
                        <a:rPr lang="en-NZ" sz="1100" b="0" i="0" dirty="0">
                          <a:solidFill>
                            <a:srgbClr val="000000"/>
                          </a:solidFill>
                          <a:effectLst/>
                          <a:latin typeface="Arial" panose="020B0604020202020204" pitchFamily="34" charset="0"/>
                          <a:cs typeface="Arial" panose="020B0604020202020204" pitchFamily="34" charset="0"/>
                        </a:rPr>
                        <a:t>Drug-related</a:t>
                      </a:r>
                    </a:p>
                  </a:txBody>
                  <a:tcPr marL="0" marR="0" marT="0" marB="0" anchor="ctr">
                    <a:lnL>
                      <a:noFill/>
                    </a:lnL>
                    <a:lnR w="38100" cap="flat" cmpd="sng" algn="ctr">
                      <a:solidFill>
                        <a:srgbClr val="002557"/>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kern="1200" dirty="0">
                          <a:solidFill>
                            <a:srgbClr val="000000"/>
                          </a:solidFill>
                          <a:effectLst/>
                          <a:latin typeface="+mn-lt"/>
                          <a:ea typeface="MS Mincho" panose="02020609040205080304" pitchFamily="49" charset="-128"/>
                          <a:cs typeface="+mn-cs"/>
                        </a:rPr>
                        <a:t>100 (15.0)</a:t>
                      </a:r>
                    </a:p>
                  </a:txBody>
                  <a:tcPr marL="0" marR="0" marT="0" marB="0" anchor="ctr">
                    <a:lnL w="38100" cap="flat" cmpd="sng" algn="ctr">
                      <a:solidFill>
                        <a:srgbClr val="002557"/>
                      </a:solid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rgbClr val="002985"/>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kern="1200" dirty="0">
                          <a:solidFill>
                            <a:srgbClr val="000000"/>
                          </a:solidFill>
                          <a:effectLst/>
                          <a:latin typeface="+mn-lt"/>
                          <a:ea typeface="MS Mincho" panose="02020609040205080304" pitchFamily="49" charset="-128"/>
                          <a:cs typeface="+mn-cs"/>
                        </a:rPr>
                        <a:t>42 (23.7)</a:t>
                      </a:r>
                    </a:p>
                  </a:txBody>
                  <a:tcPr marL="0" marR="0" marT="0" marB="0" anchor="ctr">
                    <a:lnL>
                      <a:noFill/>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2985"/>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kern="1200" dirty="0">
                          <a:solidFill>
                            <a:srgbClr val="000000"/>
                          </a:solidFill>
                          <a:effectLst/>
                          <a:latin typeface="+mn-lt"/>
                          <a:ea typeface="MS Mincho" panose="02020609040205080304" pitchFamily="49" charset="-128"/>
                          <a:cs typeface="+mn-cs"/>
                        </a:rPr>
                        <a:t>8 (24.2)</a:t>
                      </a:r>
                    </a:p>
                  </a:txBody>
                  <a:tcPr marL="0" marR="0" marT="0" marB="0" anchor="ctr">
                    <a:lnL w="38100" cap="flat" cmpd="sng" algn="ctr">
                      <a:noFill/>
                      <a:prstDash val="solid"/>
                      <a:round/>
                      <a:headEnd type="none" w="med" len="med"/>
                      <a:tailEnd type="none" w="med" len="med"/>
                    </a:lnL>
                    <a:lnR w="38100" cap="flat" cmpd="sng" algn="ctr">
                      <a:solidFill>
                        <a:srgbClr val="002557"/>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2985"/>
                      </a:solidFill>
                      <a:prstDash val="solid"/>
                      <a:round/>
                      <a:headEnd type="none" w="med" len="med"/>
                      <a:tailEnd type="none" w="med" len="med"/>
                    </a:lnB>
                    <a:lnTlToBr w="12700" cmpd="sng">
                      <a:noFill/>
                      <a:prstDash val="solid"/>
                    </a:lnTlToBr>
                    <a:lnBlToTr w="12700" cmpd="sng">
                      <a:noFill/>
                      <a:prstDash val="solid"/>
                    </a:lnBlToTr>
                    <a:solidFill>
                      <a:srgbClr val="B7D5E7"/>
                    </a:solidFill>
                  </a:tcPr>
                </a:tc>
                <a:extLst>
                  <a:ext uri="{0D108BD9-81ED-4DB2-BD59-A6C34878D82A}">
                    <a16:rowId xmlns:a16="http://schemas.microsoft.com/office/drawing/2014/main" val="233814916"/>
                  </a:ext>
                </a:extLst>
              </a:tr>
              <a:tr h="332825">
                <a:tc>
                  <a:txBody>
                    <a:bodyPr/>
                    <a:lstStyle/>
                    <a:p>
                      <a:pPr marL="0" marR="0" indent="0">
                        <a:lnSpc>
                          <a:spcPct val="100000"/>
                        </a:lnSpc>
                        <a:spcBef>
                          <a:spcPts val="0"/>
                        </a:spcBef>
                        <a:spcAft>
                          <a:spcPts val="0"/>
                        </a:spcAft>
                        <a:tabLst/>
                      </a:pPr>
                      <a:r>
                        <a:rPr lang="en-GB" sz="1100" b="1" i="0" dirty="0">
                          <a:solidFill>
                            <a:srgbClr val="000000"/>
                          </a:solidFill>
                          <a:effectLst/>
                          <a:latin typeface="+mn-lt"/>
                          <a:cs typeface="Calibri" panose="020F0502020204030204" pitchFamily="34" charset="0"/>
                        </a:rPr>
                        <a:t>TEAEs associated with dose reduction, n (%)</a:t>
                      </a:r>
                      <a:endParaRPr lang="en-NZ" sz="1100" b="1" i="0" dirty="0">
                        <a:solidFill>
                          <a:srgbClr val="000000"/>
                        </a:solidFill>
                        <a:effectLst/>
                        <a:latin typeface="+mn-lt"/>
                        <a:cs typeface="Arial" panose="020B0604020202020204" pitchFamily="34" charset="0"/>
                      </a:endParaRPr>
                    </a:p>
                  </a:txBody>
                  <a:tcPr marL="0" marR="0" marT="0" marB="0" anchor="ctr">
                    <a:lnL>
                      <a:noFill/>
                    </a:lnL>
                    <a:lnR w="38100" cap="flat" cmpd="sng" algn="ctr">
                      <a:solidFill>
                        <a:srgbClr val="002557"/>
                      </a:solidFill>
                      <a:prstDash val="solid"/>
                      <a:round/>
                      <a:headEnd type="none" w="med" len="med"/>
                      <a:tailEnd type="none" w="med" len="med"/>
                    </a:lnR>
                    <a:lnT w="12700" cap="flat" cmpd="sng" algn="ctr">
                      <a:solidFill>
                        <a:srgbClr val="002557"/>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kern="1200" dirty="0">
                          <a:solidFill>
                            <a:srgbClr val="000000"/>
                          </a:solidFill>
                          <a:effectLst/>
                          <a:latin typeface="+mn-lt"/>
                          <a:ea typeface="MS Mincho" panose="02020609040205080304" pitchFamily="49" charset="-128"/>
                          <a:cs typeface="+mn-cs"/>
                        </a:rPr>
                        <a:t>163 (24.4)</a:t>
                      </a:r>
                    </a:p>
                  </a:txBody>
                  <a:tcPr marL="0" marR="0" marT="0" marB="0" anchor="ctr">
                    <a:lnL w="38100" cap="flat" cmpd="sng" algn="ctr">
                      <a:solidFill>
                        <a:srgbClr val="002557"/>
                      </a:solidFill>
                      <a:prstDash val="solid"/>
                      <a:round/>
                      <a:headEnd type="none" w="med" len="med"/>
                      <a:tailEnd type="none" w="med" len="med"/>
                    </a:lnL>
                    <a:lnR>
                      <a:noFill/>
                    </a:lnR>
                    <a:lnT w="12700" cap="flat" cmpd="sng" algn="ctr">
                      <a:solidFill>
                        <a:srgbClr val="002985"/>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kern="1200" dirty="0">
                          <a:solidFill>
                            <a:srgbClr val="000000"/>
                          </a:solidFill>
                          <a:effectLst/>
                          <a:latin typeface="+mn-lt"/>
                          <a:ea typeface="MS Mincho" panose="02020609040205080304" pitchFamily="49" charset="-128"/>
                          <a:cs typeface="+mn-cs"/>
                        </a:rPr>
                        <a:t>51 (28.8)</a:t>
                      </a:r>
                    </a:p>
                  </a:txBody>
                  <a:tcPr marL="0" marR="0" marT="0" marB="0" anchor="ctr">
                    <a:lnL>
                      <a:noFill/>
                    </a:lnL>
                    <a:lnR w="38100" cap="flat" cmpd="sng" algn="ctr">
                      <a:noFill/>
                      <a:prstDash val="solid"/>
                      <a:round/>
                      <a:headEnd type="none" w="med" len="med"/>
                      <a:tailEnd type="none" w="med" len="med"/>
                    </a:lnR>
                    <a:lnT w="12700" cap="flat" cmpd="sng" algn="ctr">
                      <a:solidFill>
                        <a:srgbClr val="002985"/>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kern="1200" dirty="0">
                          <a:solidFill>
                            <a:srgbClr val="000000"/>
                          </a:solidFill>
                          <a:effectLst/>
                          <a:latin typeface="+mn-lt"/>
                          <a:ea typeface="MS Mincho" panose="02020609040205080304" pitchFamily="49" charset="-128"/>
                          <a:cs typeface="+mn-cs"/>
                        </a:rPr>
                        <a:t>10 (30.3)</a:t>
                      </a:r>
                    </a:p>
                  </a:txBody>
                  <a:tcPr marL="0" marR="0" marT="0" marB="0" anchor="ctr">
                    <a:lnL w="38100" cap="flat" cmpd="sng" algn="ctr">
                      <a:noFill/>
                      <a:prstDash val="solid"/>
                      <a:round/>
                      <a:headEnd type="none" w="med" len="med"/>
                      <a:tailEnd type="none" w="med" len="med"/>
                    </a:lnL>
                    <a:lnR w="38100" cap="flat" cmpd="sng" algn="ctr">
                      <a:solidFill>
                        <a:srgbClr val="002557"/>
                      </a:solidFill>
                      <a:prstDash val="solid"/>
                      <a:round/>
                      <a:headEnd type="none" w="med" len="med"/>
                      <a:tailEnd type="none" w="med" len="med"/>
                    </a:lnR>
                    <a:lnT w="12700" cap="flat" cmpd="sng" algn="ctr">
                      <a:solidFill>
                        <a:srgbClr val="002985"/>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B7D5E7"/>
                    </a:solidFill>
                  </a:tcPr>
                </a:tc>
                <a:extLst>
                  <a:ext uri="{0D108BD9-81ED-4DB2-BD59-A6C34878D82A}">
                    <a16:rowId xmlns:a16="http://schemas.microsoft.com/office/drawing/2014/main" val="121245979"/>
                  </a:ext>
                </a:extLst>
              </a:tr>
              <a:tr h="245235">
                <a:tc>
                  <a:txBody>
                    <a:bodyPr/>
                    <a:lstStyle/>
                    <a:p>
                      <a:pPr marL="180975" marR="0" indent="0">
                        <a:lnSpc>
                          <a:spcPct val="100000"/>
                        </a:lnSpc>
                        <a:spcBef>
                          <a:spcPts val="0"/>
                        </a:spcBef>
                        <a:spcAft>
                          <a:spcPts val="0"/>
                        </a:spcAft>
                        <a:tabLst/>
                      </a:pPr>
                      <a:r>
                        <a:rPr lang="en-GB" sz="1100" b="0" i="0" dirty="0">
                          <a:solidFill>
                            <a:srgbClr val="000000"/>
                          </a:solidFill>
                          <a:effectLst/>
                          <a:latin typeface="Arial" panose="020B0604020202020204" pitchFamily="34" charset="0"/>
                          <a:cs typeface="Arial" panose="020B0604020202020204" pitchFamily="34" charset="0"/>
                        </a:rPr>
                        <a:t>Drug-related</a:t>
                      </a:r>
                      <a:endParaRPr lang="en-NZ" sz="1100" b="0" i="0" dirty="0">
                        <a:solidFill>
                          <a:srgbClr val="000000"/>
                        </a:solidFill>
                        <a:effectLst/>
                        <a:latin typeface="Arial" panose="020B0604020202020204" pitchFamily="34" charset="0"/>
                        <a:cs typeface="Arial" panose="020B0604020202020204" pitchFamily="34" charset="0"/>
                      </a:endParaRPr>
                    </a:p>
                  </a:txBody>
                  <a:tcPr marL="0" marR="0" marT="0" marB="0" anchor="ctr">
                    <a:lnL>
                      <a:noFill/>
                    </a:lnL>
                    <a:lnR w="38100" cap="flat" cmpd="sng" algn="ctr">
                      <a:solidFill>
                        <a:srgbClr val="002557"/>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kern="1200" dirty="0">
                          <a:solidFill>
                            <a:srgbClr val="000000"/>
                          </a:solidFill>
                          <a:effectLst/>
                          <a:latin typeface="+mn-lt"/>
                          <a:ea typeface="MS Mincho" panose="02020609040205080304" pitchFamily="49" charset="-128"/>
                          <a:cs typeface="+mn-cs"/>
                        </a:rPr>
                        <a:t>156 (23.4)</a:t>
                      </a:r>
                    </a:p>
                  </a:txBody>
                  <a:tcPr marL="0" marR="0" marT="0" marB="0" anchor="ctr">
                    <a:lnL w="38100" cap="flat" cmpd="sng" algn="ctr">
                      <a:solidFill>
                        <a:srgbClr val="002557"/>
                      </a:solid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rgbClr val="002985"/>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kern="1200" dirty="0">
                          <a:solidFill>
                            <a:srgbClr val="000000"/>
                          </a:solidFill>
                          <a:effectLst/>
                          <a:latin typeface="+mn-lt"/>
                          <a:ea typeface="MS Mincho" panose="02020609040205080304" pitchFamily="49" charset="-128"/>
                          <a:cs typeface="+mn-cs"/>
                        </a:rPr>
                        <a:t>47 (26.6)</a:t>
                      </a:r>
                    </a:p>
                  </a:txBody>
                  <a:tcPr marL="0" marR="0" marT="0" marB="0" anchor="ctr">
                    <a:lnL>
                      <a:noFill/>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2985"/>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kern="1200" dirty="0">
                          <a:solidFill>
                            <a:srgbClr val="000000"/>
                          </a:solidFill>
                          <a:effectLst/>
                          <a:latin typeface="+mn-lt"/>
                          <a:ea typeface="MS Mincho" panose="02020609040205080304" pitchFamily="49" charset="-128"/>
                          <a:cs typeface="+mn-cs"/>
                        </a:rPr>
                        <a:t>8 (24.2)</a:t>
                      </a:r>
                    </a:p>
                  </a:txBody>
                  <a:tcPr marL="0" marR="0" marT="0" marB="0" anchor="ctr">
                    <a:lnL w="38100" cap="flat" cmpd="sng" algn="ctr">
                      <a:noFill/>
                      <a:prstDash val="solid"/>
                      <a:round/>
                      <a:headEnd type="none" w="med" len="med"/>
                      <a:tailEnd type="none" w="med" len="med"/>
                    </a:lnL>
                    <a:lnR w="38100" cap="flat" cmpd="sng" algn="ctr">
                      <a:solidFill>
                        <a:srgbClr val="002557"/>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2985"/>
                      </a:solidFill>
                      <a:prstDash val="solid"/>
                      <a:round/>
                      <a:headEnd type="none" w="med" len="med"/>
                      <a:tailEnd type="none" w="med" len="med"/>
                    </a:lnB>
                    <a:lnTlToBr w="12700" cmpd="sng">
                      <a:noFill/>
                      <a:prstDash val="solid"/>
                    </a:lnTlToBr>
                    <a:lnBlToTr w="12700" cmpd="sng">
                      <a:noFill/>
                      <a:prstDash val="solid"/>
                    </a:lnBlToTr>
                    <a:solidFill>
                      <a:srgbClr val="B7D5E7"/>
                    </a:solidFill>
                  </a:tcPr>
                </a:tc>
                <a:extLst>
                  <a:ext uri="{0D108BD9-81ED-4DB2-BD59-A6C34878D82A}">
                    <a16:rowId xmlns:a16="http://schemas.microsoft.com/office/drawing/2014/main" val="4144960965"/>
                  </a:ext>
                </a:extLst>
              </a:tr>
              <a:tr h="332825">
                <a:tc>
                  <a:txBody>
                    <a:bodyPr/>
                    <a:lstStyle>
                      <a:lvl1pPr marL="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9pPr>
                    </a:lstStyle>
                    <a:p>
                      <a:pPr marL="0" marR="0" indent="0">
                        <a:lnSpc>
                          <a:spcPct val="100000"/>
                        </a:lnSpc>
                        <a:spcBef>
                          <a:spcPts val="0"/>
                        </a:spcBef>
                        <a:spcAft>
                          <a:spcPts val="0"/>
                        </a:spcAft>
                        <a:tabLst/>
                      </a:pPr>
                      <a:r>
                        <a:rPr lang="en-GB" sz="1100" b="1" i="0" dirty="0">
                          <a:solidFill>
                            <a:srgbClr val="000000"/>
                          </a:solidFill>
                          <a:effectLst/>
                          <a:latin typeface="Arial" panose="020B0604020202020204" pitchFamily="34" charset="0"/>
                          <a:cs typeface="Arial" panose="020B0604020202020204" pitchFamily="34" charset="0"/>
                        </a:rPr>
                        <a:t>TEAEs associated with dose interruption, n (%)</a:t>
                      </a:r>
                      <a:endParaRPr lang="en-NZ" sz="1100" b="1" i="0" dirty="0">
                        <a:solidFill>
                          <a:srgbClr val="000000"/>
                        </a:solidFill>
                        <a:effectLst/>
                        <a:latin typeface="Arial" panose="020B0604020202020204" pitchFamily="34" charset="0"/>
                        <a:cs typeface="Arial" panose="020B0604020202020204" pitchFamily="34" charset="0"/>
                      </a:endParaRPr>
                    </a:p>
                  </a:txBody>
                  <a:tcPr marL="0" marR="0" marT="0" marB="0" anchor="ctr">
                    <a:lnL>
                      <a:noFill/>
                    </a:lnL>
                    <a:lnR w="38100" cap="flat" cmpd="sng" algn="ctr">
                      <a:solidFill>
                        <a:srgbClr val="002557"/>
                      </a:solidFill>
                      <a:prstDash val="solid"/>
                      <a:round/>
                      <a:headEnd type="none" w="med" len="med"/>
                      <a:tailEnd type="none" w="med" len="med"/>
                    </a:lnR>
                    <a:lnT w="12700" cap="flat" cmpd="sng" algn="ctr">
                      <a:solidFill>
                        <a:srgbClr val="002557"/>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kern="1200" dirty="0">
                          <a:solidFill>
                            <a:srgbClr val="000000"/>
                          </a:solidFill>
                          <a:effectLst/>
                          <a:latin typeface="Arial" panose="020B0604020202020204"/>
                          <a:ea typeface="MS Mincho" panose="02020609040205080304" pitchFamily="49" charset="-128"/>
                          <a:cs typeface="+mn-cs"/>
                        </a:rPr>
                        <a:t>302 (45.2)</a:t>
                      </a:r>
                    </a:p>
                  </a:txBody>
                  <a:tcPr marL="0" marR="0" marT="0" marB="0" anchor="ctr">
                    <a:lnL w="38100" cap="flat" cmpd="sng" algn="ctr">
                      <a:solidFill>
                        <a:srgbClr val="002557"/>
                      </a:solidFill>
                      <a:prstDash val="solid"/>
                      <a:round/>
                      <a:headEnd type="none" w="med" len="med"/>
                      <a:tailEnd type="none" w="med" len="med"/>
                    </a:lnL>
                    <a:lnR>
                      <a:noFill/>
                    </a:lnR>
                    <a:lnT w="12700" cap="flat" cmpd="sng" algn="ctr">
                      <a:solidFill>
                        <a:srgbClr val="002985"/>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kern="1200" dirty="0">
                          <a:solidFill>
                            <a:srgbClr val="000000"/>
                          </a:solidFill>
                          <a:effectLst/>
                          <a:latin typeface="Arial" panose="020B0604020202020204"/>
                          <a:ea typeface="MS Mincho" panose="02020609040205080304" pitchFamily="49" charset="-128"/>
                          <a:cs typeface="+mn-cs"/>
                        </a:rPr>
                        <a:t>94 (53.1)</a:t>
                      </a:r>
                    </a:p>
                  </a:txBody>
                  <a:tcPr marL="0" marR="0" marT="0" marB="0" anchor="ctr">
                    <a:lnL>
                      <a:noFill/>
                    </a:lnL>
                    <a:lnR w="38100" cap="flat" cmpd="sng" algn="ctr">
                      <a:noFill/>
                      <a:prstDash val="solid"/>
                      <a:round/>
                      <a:headEnd type="none" w="med" len="med"/>
                      <a:tailEnd type="none" w="med" len="med"/>
                    </a:lnR>
                    <a:lnT w="12700" cap="flat" cmpd="sng" algn="ctr">
                      <a:solidFill>
                        <a:srgbClr val="002985"/>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kern="1200" dirty="0">
                          <a:solidFill>
                            <a:srgbClr val="000000"/>
                          </a:solidFill>
                          <a:effectLst/>
                          <a:latin typeface="+mn-lt"/>
                          <a:ea typeface="MS Mincho" panose="02020609040205080304" pitchFamily="49" charset="-128"/>
                          <a:cs typeface="+mn-cs"/>
                        </a:rPr>
                        <a:t>15 (45.5)</a:t>
                      </a:r>
                    </a:p>
                  </a:txBody>
                  <a:tcPr marL="0" marR="0" marT="0" marB="0" anchor="ctr">
                    <a:lnL w="38100" cap="flat" cmpd="sng" algn="ctr">
                      <a:noFill/>
                      <a:prstDash val="solid"/>
                      <a:round/>
                      <a:headEnd type="none" w="med" len="med"/>
                      <a:tailEnd type="none" w="med" len="med"/>
                    </a:lnL>
                    <a:lnR w="38100" cap="flat" cmpd="sng" algn="ctr">
                      <a:solidFill>
                        <a:srgbClr val="002557"/>
                      </a:solidFill>
                      <a:prstDash val="solid"/>
                      <a:round/>
                      <a:headEnd type="none" w="med" len="med"/>
                      <a:tailEnd type="none" w="med" len="med"/>
                    </a:lnR>
                    <a:lnT w="12700" cap="flat" cmpd="sng" algn="ctr">
                      <a:solidFill>
                        <a:srgbClr val="002985"/>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B7D5E7"/>
                    </a:solidFill>
                  </a:tcPr>
                </a:tc>
                <a:extLst>
                  <a:ext uri="{0D108BD9-81ED-4DB2-BD59-A6C34878D82A}">
                    <a16:rowId xmlns:a16="http://schemas.microsoft.com/office/drawing/2014/main" val="1921764982"/>
                  </a:ext>
                </a:extLst>
              </a:tr>
              <a:tr h="245235">
                <a:tc>
                  <a:txBody>
                    <a:bodyPr/>
                    <a:lstStyle/>
                    <a:p>
                      <a:pPr marL="184150" marR="0" indent="0">
                        <a:lnSpc>
                          <a:spcPct val="100000"/>
                        </a:lnSpc>
                        <a:spcBef>
                          <a:spcPts val="0"/>
                        </a:spcBef>
                        <a:spcAft>
                          <a:spcPts val="0"/>
                        </a:spcAft>
                        <a:tabLst/>
                      </a:pPr>
                      <a:r>
                        <a:rPr lang="en-NZ" sz="1100" b="0" i="0" dirty="0">
                          <a:solidFill>
                            <a:srgbClr val="000000"/>
                          </a:solidFill>
                          <a:effectLst/>
                          <a:latin typeface="Arial" panose="020B0604020202020204" pitchFamily="34" charset="0"/>
                          <a:cs typeface="Arial" panose="020B0604020202020204" pitchFamily="34" charset="0"/>
                        </a:rPr>
                        <a:t>Drug-related</a:t>
                      </a:r>
                    </a:p>
                  </a:txBody>
                  <a:tcPr marL="0" marR="0" marT="0" marB="0" anchor="ctr">
                    <a:lnL>
                      <a:noFill/>
                    </a:lnL>
                    <a:lnR w="38100" cap="flat" cmpd="sng" algn="ctr">
                      <a:solidFill>
                        <a:srgbClr val="002557"/>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kern="1200" dirty="0">
                          <a:solidFill>
                            <a:srgbClr val="000000"/>
                          </a:solidFill>
                          <a:effectLst/>
                          <a:latin typeface="+mn-lt"/>
                          <a:ea typeface="MS Mincho" panose="02020609040205080304" pitchFamily="49" charset="-128"/>
                          <a:cs typeface="+mn-cs"/>
                        </a:rPr>
                        <a:t>226 (33.8)</a:t>
                      </a:r>
                    </a:p>
                  </a:txBody>
                  <a:tcPr marL="0" marR="0" marT="0" marB="0" anchor="ctr">
                    <a:lnL w="38100" cap="flat" cmpd="sng" algn="ctr">
                      <a:solidFill>
                        <a:srgbClr val="002557"/>
                      </a:solid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rgbClr val="002985"/>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kern="1200" dirty="0">
                          <a:solidFill>
                            <a:srgbClr val="000000"/>
                          </a:solidFill>
                          <a:effectLst/>
                          <a:latin typeface="+mn-lt"/>
                          <a:ea typeface="MS Mincho" panose="02020609040205080304" pitchFamily="49" charset="-128"/>
                          <a:cs typeface="+mn-cs"/>
                        </a:rPr>
                        <a:t>74 (41.8)</a:t>
                      </a:r>
                    </a:p>
                  </a:txBody>
                  <a:tcPr marL="0" marR="0" marT="0" marB="0" anchor="ctr">
                    <a:lnL>
                      <a:noFill/>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2985"/>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kern="1200" dirty="0">
                          <a:solidFill>
                            <a:srgbClr val="000000"/>
                          </a:solidFill>
                          <a:effectLst/>
                          <a:latin typeface="+mn-lt"/>
                          <a:ea typeface="MS Mincho" panose="02020609040205080304" pitchFamily="49" charset="-128"/>
                          <a:cs typeface="+mn-cs"/>
                        </a:rPr>
                        <a:t>11 (33.3)</a:t>
                      </a:r>
                    </a:p>
                  </a:txBody>
                  <a:tcPr marL="0" marR="0" marT="0" marB="0" anchor="ctr">
                    <a:lnL w="38100" cap="flat" cmpd="sng" algn="ctr">
                      <a:noFill/>
                      <a:prstDash val="solid"/>
                      <a:round/>
                      <a:headEnd type="none" w="med" len="med"/>
                      <a:tailEnd type="none" w="med" len="med"/>
                    </a:lnL>
                    <a:lnR w="38100" cap="flat" cmpd="sng" algn="ctr">
                      <a:solidFill>
                        <a:srgbClr val="002557"/>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2985"/>
                      </a:solidFill>
                      <a:prstDash val="solid"/>
                      <a:round/>
                      <a:headEnd type="none" w="med" len="med"/>
                      <a:tailEnd type="none" w="med" len="med"/>
                    </a:lnB>
                    <a:lnTlToBr w="12700" cmpd="sng">
                      <a:noFill/>
                      <a:prstDash val="solid"/>
                    </a:lnTlToBr>
                    <a:lnBlToTr w="12700" cmpd="sng">
                      <a:noFill/>
                      <a:prstDash val="solid"/>
                    </a:lnBlToTr>
                    <a:solidFill>
                      <a:srgbClr val="B7D5E7"/>
                    </a:solidFill>
                  </a:tcPr>
                </a:tc>
                <a:extLst>
                  <a:ext uri="{0D108BD9-81ED-4DB2-BD59-A6C34878D82A}">
                    <a16:rowId xmlns:a16="http://schemas.microsoft.com/office/drawing/2014/main" val="199478858"/>
                  </a:ext>
                </a:extLst>
              </a:tr>
              <a:tr h="245235">
                <a:tc>
                  <a:txBody>
                    <a:bodyPr/>
                    <a:lstStyle/>
                    <a:p>
                      <a:pPr marL="0" marR="0" indent="0">
                        <a:lnSpc>
                          <a:spcPct val="100000"/>
                        </a:lnSpc>
                        <a:spcBef>
                          <a:spcPts val="0"/>
                        </a:spcBef>
                        <a:spcAft>
                          <a:spcPts val="0"/>
                        </a:spcAft>
                        <a:tabLst/>
                      </a:pPr>
                      <a:r>
                        <a:rPr lang="en-GB" sz="1100" b="1" i="0" dirty="0">
                          <a:solidFill>
                            <a:srgbClr val="000000"/>
                          </a:solidFill>
                          <a:effectLst/>
                          <a:latin typeface="Arial" panose="020B0604020202020204" pitchFamily="34" charset="0"/>
                          <a:cs typeface="Arial" panose="020B0604020202020204" pitchFamily="34" charset="0"/>
                        </a:rPr>
                        <a:t>TEAEs associated with death, n (%)</a:t>
                      </a:r>
                      <a:endParaRPr lang="en-NZ" sz="1100" b="1" i="0" dirty="0">
                        <a:solidFill>
                          <a:srgbClr val="000000"/>
                        </a:solidFill>
                        <a:effectLst/>
                        <a:latin typeface="Arial" panose="020B0604020202020204" pitchFamily="34" charset="0"/>
                        <a:cs typeface="Arial" panose="020B0604020202020204" pitchFamily="34" charset="0"/>
                      </a:endParaRPr>
                    </a:p>
                  </a:txBody>
                  <a:tcPr marL="0" marR="0" marT="0" marB="0" anchor="ctr">
                    <a:lnL>
                      <a:noFill/>
                    </a:lnL>
                    <a:lnR w="38100" cap="flat" cmpd="sng" algn="ctr">
                      <a:solidFill>
                        <a:srgbClr val="002557"/>
                      </a:solidFill>
                      <a:prstDash val="solid"/>
                      <a:round/>
                      <a:headEnd type="none" w="med" len="med"/>
                      <a:tailEnd type="none" w="med" len="med"/>
                    </a:lnR>
                    <a:lnT w="12700" cap="flat" cmpd="sng" algn="ctr">
                      <a:solidFill>
                        <a:srgbClr val="002557"/>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kern="1200" dirty="0">
                          <a:solidFill>
                            <a:srgbClr val="000000"/>
                          </a:solidFill>
                          <a:effectLst/>
                          <a:latin typeface="+mn-lt"/>
                          <a:ea typeface="MS Mincho" panose="02020609040205080304" pitchFamily="49" charset="-128"/>
                          <a:cs typeface="+mn-cs"/>
                        </a:rPr>
                        <a:t>17 (2.5)</a:t>
                      </a:r>
                    </a:p>
                  </a:txBody>
                  <a:tcPr marL="0" marR="0" marT="0" marB="0" anchor="ctr">
                    <a:lnL w="38100" cap="flat" cmpd="sng" algn="ctr">
                      <a:solidFill>
                        <a:srgbClr val="002557"/>
                      </a:solidFill>
                      <a:prstDash val="solid"/>
                      <a:round/>
                      <a:headEnd type="none" w="med" len="med"/>
                      <a:tailEnd type="none" w="med" len="med"/>
                    </a:lnL>
                    <a:lnR>
                      <a:noFill/>
                    </a:lnR>
                    <a:lnT w="12700" cap="flat" cmpd="sng" algn="ctr">
                      <a:solidFill>
                        <a:srgbClr val="002985"/>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kern="1200" dirty="0">
                          <a:solidFill>
                            <a:srgbClr val="000000"/>
                          </a:solidFill>
                          <a:effectLst/>
                          <a:latin typeface="+mn-lt"/>
                          <a:ea typeface="MS Mincho" panose="02020609040205080304" pitchFamily="49" charset="-128"/>
                          <a:cs typeface="+mn-cs"/>
                        </a:rPr>
                        <a:t>10 (5.6)</a:t>
                      </a:r>
                    </a:p>
                  </a:txBody>
                  <a:tcPr marL="0" marR="0" marT="0" marB="0" anchor="ctr">
                    <a:lnL>
                      <a:noFill/>
                    </a:lnL>
                    <a:lnR w="38100" cap="flat" cmpd="sng" algn="ctr">
                      <a:noFill/>
                      <a:prstDash val="solid"/>
                      <a:round/>
                      <a:headEnd type="none" w="med" len="med"/>
                      <a:tailEnd type="none" w="med" len="med"/>
                    </a:lnR>
                    <a:lnT w="12700" cap="flat" cmpd="sng" algn="ctr">
                      <a:solidFill>
                        <a:srgbClr val="002985"/>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kern="1200" dirty="0">
                          <a:solidFill>
                            <a:srgbClr val="000000"/>
                          </a:solidFill>
                          <a:effectLst/>
                          <a:latin typeface="+mn-lt"/>
                          <a:ea typeface="MS Mincho" panose="02020609040205080304" pitchFamily="49" charset="-128"/>
                          <a:cs typeface="+mn-cs"/>
                        </a:rPr>
                        <a:t>0</a:t>
                      </a:r>
                    </a:p>
                  </a:txBody>
                  <a:tcPr marL="0" marR="0" marT="0" marB="0" anchor="ctr">
                    <a:lnL w="38100" cap="flat" cmpd="sng" algn="ctr">
                      <a:noFill/>
                      <a:prstDash val="solid"/>
                      <a:round/>
                      <a:headEnd type="none" w="med" len="med"/>
                      <a:tailEnd type="none" w="med" len="med"/>
                    </a:lnL>
                    <a:lnR w="38100" cap="flat" cmpd="sng" algn="ctr">
                      <a:solidFill>
                        <a:srgbClr val="002557"/>
                      </a:solidFill>
                      <a:prstDash val="solid"/>
                      <a:round/>
                      <a:headEnd type="none" w="med" len="med"/>
                      <a:tailEnd type="none" w="med" len="med"/>
                    </a:lnR>
                    <a:lnT w="12700" cap="flat" cmpd="sng" algn="ctr">
                      <a:solidFill>
                        <a:srgbClr val="002985"/>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B7D5E7"/>
                    </a:solidFill>
                  </a:tcPr>
                </a:tc>
                <a:extLst>
                  <a:ext uri="{0D108BD9-81ED-4DB2-BD59-A6C34878D82A}">
                    <a16:rowId xmlns:a16="http://schemas.microsoft.com/office/drawing/2014/main" val="3861374252"/>
                  </a:ext>
                </a:extLst>
              </a:tr>
              <a:tr h="245235">
                <a:tc>
                  <a:txBody>
                    <a:bodyPr/>
                    <a:lstStyle/>
                    <a:p>
                      <a:pPr marL="184150" marR="0" indent="0">
                        <a:lnSpc>
                          <a:spcPct val="100000"/>
                        </a:lnSpc>
                        <a:spcBef>
                          <a:spcPts val="0"/>
                        </a:spcBef>
                        <a:spcAft>
                          <a:spcPts val="0"/>
                        </a:spcAft>
                        <a:tabLst/>
                      </a:pPr>
                      <a:r>
                        <a:rPr lang="en-NZ" sz="1100" b="0" i="0" dirty="0">
                          <a:solidFill>
                            <a:srgbClr val="000000"/>
                          </a:solidFill>
                          <a:effectLst/>
                          <a:latin typeface="Arial" panose="020B0604020202020204" pitchFamily="34" charset="0"/>
                          <a:cs typeface="Arial" panose="020B0604020202020204" pitchFamily="34" charset="0"/>
                        </a:rPr>
                        <a:t>Drug-related</a:t>
                      </a:r>
                    </a:p>
                  </a:txBody>
                  <a:tcPr marL="0" marR="0" marT="0" marB="0" anchor="ctr">
                    <a:lnL>
                      <a:noFill/>
                    </a:lnL>
                    <a:lnR w="38100" cap="flat" cmpd="sng" algn="ctr">
                      <a:solidFill>
                        <a:srgbClr val="002557"/>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kern="1200" dirty="0">
                          <a:solidFill>
                            <a:srgbClr val="000000"/>
                          </a:solidFill>
                          <a:effectLst/>
                          <a:latin typeface="+mn-lt"/>
                          <a:ea typeface="MS Mincho" panose="02020609040205080304" pitchFamily="49" charset="-128"/>
                          <a:cs typeface="+mn-cs"/>
                        </a:rPr>
                        <a:t>4 (0.6)</a:t>
                      </a:r>
                    </a:p>
                  </a:txBody>
                  <a:tcPr marL="0" marR="0" marT="0" marB="0" anchor="ctr">
                    <a:lnL w="38100" cap="flat" cmpd="sng" algn="ctr">
                      <a:solidFill>
                        <a:srgbClr val="002557"/>
                      </a:solid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kern="1200" dirty="0">
                          <a:solidFill>
                            <a:srgbClr val="000000"/>
                          </a:solidFill>
                          <a:effectLst/>
                          <a:latin typeface="+mn-lt"/>
                          <a:ea typeface="MS Mincho" panose="02020609040205080304" pitchFamily="49" charset="-128"/>
                          <a:cs typeface="+mn-cs"/>
                        </a:rPr>
                        <a:t>3 (1.7)</a:t>
                      </a:r>
                    </a:p>
                  </a:txBody>
                  <a:tcPr marL="0" marR="0" marT="0" marB="0" anchor="ctr">
                    <a:lnL>
                      <a:noFill/>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kern="1200" dirty="0">
                          <a:solidFill>
                            <a:srgbClr val="000000"/>
                          </a:solidFill>
                          <a:effectLst/>
                          <a:latin typeface="+mn-lt"/>
                          <a:ea typeface="MS Mincho" panose="02020609040205080304" pitchFamily="49" charset="-128"/>
                          <a:cs typeface="+mn-cs"/>
                        </a:rPr>
                        <a:t>0</a:t>
                      </a:r>
                    </a:p>
                  </a:txBody>
                  <a:tcPr marL="0" marR="0" marT="0" marB="0" anchor="ctr">
                    <a:lnL w="38100" cap="flat" cmpd="sng" algn="ctr">
                      <a:noFill/>
                      <a:prstDash val="solid"/>
                      <a:round/>
                      <a:headEnd type="none" w="med" len="med"/>
                      <a:tailEnd type="none" w="med" len="med"/>
                    </a:lnL>
                    <a:lnR w="38100" cap="flat" cmpd="sng" algn="ctr">
                      <a:solidFill>
                        <a:srgbClr val="002557"/>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rgbClr val="B7D5E7"/>
                    </a:solidFill>
                  </a:tcPr>
                </a:tc>
                <a:extLst>
                  <a:ext uri="{0D108BD9-81ED-4DB2-BD59-A6C34878D82A}">
                    <a16:rowId xmlns:a16="http://schemas.microsoft.com/office/drawing/2014/main" val="137771268"/>
                  </a:ext>
                </a:extLst>
              </a:tr>
            </a:tbl>
          </a:graphicData>
        </a:graphic>
      </p:graphicFrame>
      <p:graphicFrame>
        <p:nvGraphicFramePr>
          <p:cNvPr id="17" name="Table 16">
            <a:extLst>
              <a:ext uri="{FF2B5EF4-FFF2-40B4-BE49-F238E27FC236}">
                <a16:creationId xmlns:a16="http://schemas.microsoft.com/office/drawing/2014/main" id="{9F0E8CD7-67C0-D1AA-E0C1-AB7E8AFD256D}"/>
              </a:ext>
            </a:extLst>
          </p:cNvPr>
          <p:cNvGraphicFramePr>
            <a:graphicFrameLocks noGrp="1"/>
          </p:cNvGraphicFramePr>
          <p:nvPr/>
        </p:nvGraphicFramePr>
        <p:xfrm>
          <a:off x="335272" y="1099922"/>
          <a:ext cx="5454880" cy="4631811"/>
        </p:xfrm>
        <a:graphic>
          <a:graphicData uri="http://schemas.openxmlformats.org/drawingml/2006/table">
            <a:tbl>
              <a:tblPr firstRow="1" bandRow="1"/>
              <a:tblGrid>
                <a:gridCol w="2421598">
                  <a:extLst>
                    <a:ext uri="{9D8B030D-6E8A-4147-A177-3AD203B41FA5}">
                      <a16:colId xmlns:a16="http://schemas.microsoft.com/office/drawing/2014/main" val="3624223050"/>
                    </a:ext>
                  </a:extLst>
                </a:gridCol>
                <a:gridCol w="1011094">
                  <a:extLst>
                    <a:ext uri="{9D8B030D-6E8A-4147-A177-3AD203B41FA5}">
                      <a16:colId xmlns:a16="http://schemas.microsoft.com/office/drawing/2014/main" val="3691362276"/>
                    </a:ext>
                  </a:extLst>
                </a:gridCol>
                <a:gridCol w="1011094">
                  <a:extLst>
                    <a:ext uri="{9D8B030D-6E8A-4147-A177-3AD203B41FA5}">
                      <a16:colId xmlns:a16="http://schemas.microsoft.com/office/drawing/2014/main" val="3838552631"/>
                    </a:ext>
                  </a:extLst>
                </a:gridCol>
                <a:gridCol w="1011094">
                  <a:extLst>
                    <a:ext uri="{9D8B030D-6E8A-4147-A177-3AD203B41FA5}">
                      <a16:colId xmlns:a16="http://schemas.microsoft.com/office/drawing/2014/main" val="2042570746"/>
                    </a:ext>
                  </a:extLst>
                </a:gridCol>
              </a:tblGrid>
              <a:tr h="247534">
                <a:tc>
                  <a:txBody>
                    <a:bodyPr/>
                    <a:lstStyle>
                      <a:lvl1pPr marL="0" algn="l" defTabSz="1828800" rtl="0" eaLnBrk="1" latinLnBrk="0" hangingPunct="1">
                        <a:defRPr sz="3600" kern="1200">
                          <a:solidFill>
                            <a:schemeClr val="tx1"/>
                          </a:solidFill>
                          <a:latin typeface="Arial"/>
                        </a:defRPr>
                      </a:lvl1pPr>
                      <a:lvl2pPr marL="914400" algn="l" defTabSz="1828800" rtl="0" eaLnBrk="1" latinLnBrk="0" hangingPunct="1">
                        <a:defRPr sz="3600" kern="1200">
                          <a:solidFill>
                            <a:schemeClr val="tx1"/>
                          </a:solidFill>
                          <a:latin typeface="Arial"/>
                        </a:defRPr>
                      </a:lvl2pPr>
                      <a:lvl3pPr marL="1828800" algn="l" defTabSz="1828800" rtl="0" eaLnBrk="1" latinLnBrk="0" hangingPunct="1">
                        <a:defRPr sz="3600" kern="1200">
                          <a:solidFill>
                            <a:schemeClr val="tx1"/>
                          </a:solidFill>
                          <a:latin typeface="Arial"/>
                        </a:defRPr>
                      </a:lvl3pPr>
                      <a:lvl4pPr marL="2743200" algn="l" defTabSz="1828800" rtl="0" eaLnBrk="1" latinLnBrk="0" hangingPunct="1">
                        <a:defRPr sz="3600" kern="1200">
                          <a:solidFill>
                            <a:schemeClr val="tx1"/>
                          </a:solidFill>
                          <a:latin typeface="Arial"/>
                        </a:defRPr>
                      </a:lvl4pPr>
                      <a:lvl5pPr marL="3657600" algn="l" defTabSz="1828800" rtl="0" eaLnBrk="1" latinLnBrk="0" hangingPunct="1">
                        <a:defRPr sz="3600" kern="1200">
                          <a:solidFill>
                            <a:schemeClr val="tx1"/>
                          </a:solidFill>
                          <a:latin typeface="Arial"/>
                        </a:defRPr>
                      </a:lvl5pPr>
                      <a:lvl6pPr marL="4572000" algn="l" defTabSz="1828800" rtl="0" eaLnBrk="1" latinLnBrk="0" hangingPunct="1">
                        <a:defRPr sz="3600" kern="1200">
                          <a:solidFill>
                            <a:schemeClr val="tx1"/>
                          </a:solidFill>
                          <a:latin typeface="Arial"/>
                        </a:defRPr>
                      </a:lvl6pPr>
                      <a:lvl7pPr marL="5486400" algn="l" defTabSz="1828800" rtl="0" eaLnBrk="1" latinLnBrk="0" hangingPunct="1">
                        <a:defRPr sz="3600" kern="1200">
                          <a:solidFill>
                            <a:schemeClr val="tx1"/>
                          </a:solidFill>
                          <a:latin typeface="Arial"/>
                        </a:defRPr>
                      </a:lvl7pPr>
                      <a:lvl8pPr marL="6400800" algn="l" defTabSz="1828800" rtl="0" eaLnBrk="1" latinLnBrk="0" hangingPunct="1">
                        <a:defRPr sz="3600" kern="1200">
                          <a:solidFill>
                            <a:schemeClr val="tx1"/>
                          </a:solidFill>
                          <a:latin typeface="Arial"/>
                        </a:defRPr>
                      </a:lvl8pPr>
                      <a:lvl9pPr marL="7315200" algn="l" defTabSz="1828800" rtl="0" eaLnBrk="1" latinLnBrk="0" hangingPunct="1">
                        <a:defRPr sz="3600" kern="1200">
                          <a:solidFill>
                            <a:schemeClr val="tx1"/>
                          </a:solidFill>
                          <a:latin typeface="Arial"/>
                        </a:defRPr>
                      </a:lvl9pPr>
                    </a:lstStyle>
                    <a:p>
                      <a:pPr marL="0" marR="0">
                        <a:lnSpc>
                          <a:spcPct val="100000"/>
                        </a:lnSpc>
                        <a:spcBef>
                          <a:spcPts val="0"/>
                        </a:spcBef>
                        <a:spcAft>
                          <a:spcPts val="0"/>
                        </a:spcAft>
                      </a:pPr>
                      <a:endParaRPr lang="en-US" sz="1100" b="0" i="0" dirty="0">
                        <a:solidFill>
                          <a:srgbClr val="002557"/>
                        </a:solidFill>
                        <a:effectLst/>
                        <a:latin typeface="Arial" panose="020B0604020202020204" pitchFamily="34" charset="0"/>
                        <a:ea typeface="MS Mincho" panose="02020609040205080304" pitchFamily="49" charset="-128"/>
                        <a:cs typeface="Arial" panose="020B0604020202020204" pitchFamily="34" charset="0"/>
                      </a:endParaRPr>
                    </a:p>
                  </a:txBody>
                  <a:tcPr marL="45720" marR="45720" anchor="b">
                    <a:lnL>
                      <a:noFill/>
                    </a:lnL>
                    <a:lnR w="38100" cap="flat" cmpd="sng" algn="ctr">
                      <a:solidFill>
                        <a:srgbClr val="002557"/>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gridSpan="3">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NZ" sz="1100" b="1" i="0" dirty="0">
                          <a:solidFill>
                            <a:schemeClr val="bg1"/>
                          </a:solidFill>
                          <a:effectLst/>
                          <a:latin typeface="+mn-lt"/>
                          <a:ea typeface="MS Mincho" panose="02020609040205080304" pitchFamily="49" charset="-128"/>
                          <a:cs typeface="Arial" panose="020B0604020202020204" pitchFamily="34" charset="0"/>
                        </a:rPr>
                        <a:t>T-DXd Pool</a:t>
                      </a:r>
                      <a:endParaRPr lang="en-US" sz="1100" b="1" i="0" dirty="0">
                        <a:solidFill>
                          <a:schemeClr val="bg1"/>
                        </a:solidFill>
                        <a:effectLst/>
                        <a:latin typeface="+mn-lt"/>
                        <a:ea typeface="MS Mincho" panose="02020609040205080304" pitchFamily="49" charset="-128"/>
                        <a:cs typeface="Arial" panose="020B0604020202020204" pitchFamily="34" charset="0"/>
                      </a:endParaRPr>
                    </a:p>
                  </a:txBody>
                  <a:tcPr marL="0" marR="0" marT="0" marB="0" anchor="ctr">
                    <a:lnL w="38100" cap="flat" cmpd="sng" algn="ctr">
                      <a:solidFill>
                        <a:srgbClr val="002557"/>
                      </a:solidFill>
                      <a:prstDash val="solid"/>
                      <a:round/>
                      <a:headEnd type="none" w="med" len="med"/>
                      <a:tailEnd type="none" w="med" len="med"/>
                    </a:lnL>
                    <a:lnR w="38100" cap="flat" cmpd="sng" algn="ctr">
                      <a:solidFill>
                        <a:srgbClr val="002557"/>
                      </a:solidFill>
                      <a:prstDash val="solid"/>
                      <a:round/>
                      <a:headEnd type="none" w="med" len="med"/>
                      <a:tailEnd type="none" w="med" len="med"/>
                    </a:lnR>
                    <a:lnT>
                      <a:noFill/>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rgbClr val="002985"/>
                    </a:solidFill>
                  </a:tcPr>
                </a:tc>
                <a:tc hMerge="1">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NZ" sz="2100" b="1" i="0" dirty="0">
                          <a:solidFill>
                            <a:srgbClr val="002985"/>
                          </a:solidFill>
                          <a:effectLst/>
                          <a:latin typeface="Arial" panose="020B0604020202020204" pitchFamily="34" charset="0"/>
                          <a:ea typeface="MS Mincho" panose="02020609040205080304" pitchFamily="49" charset="-128"/>
                          <a:cs typeface="Arial" panose="020B0604020202020204" pitchFamily="34" charset="0"/>
                        </a:rPr>
                        <a:t>Full analysis set</a:t>
                      </a:r>
                      <a:endParaRPr lang="en-US" sz="2100" b="1" i="0" dirty="0">
                        <a:solidFill>
                          <a:schemeClr val="bg1"/>
                        </a:solidFill>
                        <a:effectLst/>
                        <a:latin typeface="Arial" panose="020B0604020202020204" pitchFamily="34" charset="0"/>
                        <a:ea typeface="MS Mincho" panose="02020609040205080304" pitchFamily="49" charset="-128"/>
                        <a:cs typeface="Arial" panose="020B0604020202020204" pitchFamily="34" charset="0"/>
                      </a:endParaRPr>
                    </a:p>
                  </a:txBody>
                  <a:tcPr marL="650240" marR="650240" marT="0" marB="0" anchor="ctr">
                    <a:lnL>
                      <a:noFill/>
                    </a:lnL>
                    <a:lnR w="12700" cap="flat" cmpd="sng" algn="ctr">
                      <a:solidFill>
                        <a:schemeClr val="tx1"/>
                      </a:solidFill>
                      <a:prstDash val="solid"/>
                      <a:round/>
                      <a:headEnd type="none" w="med" len="med"/>
                      <a:tailEnd type="none" w="med" len="med"/>
                    </a:lnR>
                    <a:lnT>
                      <a:noFill/>
                    </a:lnT>
                    <a:lnB w="9525" cap="flat" cmpd="sng" algn="ctr">
                      <a:solidFill>
                        <a:srgbClr val="00447C"/>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400" b="1" i="0" dirty="0">
                        <a:solidFill>
                          <a:schemeClr val="bg1"/>
                        </a:solidFill>
                        <a:effectLst/>
                        <a:latin typeface="Arial" panose="020B0604020202020204" pitchFamily="34" charset="0"/>
                        <a:ea typeface="MS Mincho" panose="02020609040205080304" pitchFamily="49" charset="-128"/>
                        <a:cs typeface="Arial" panose="020B0604020202020204" pitchFamily="34" charset="0"/>
                      </a:endParaRPr>
                    </a:p>
                  </a:txBody>
                  <a:tcPr marL="0" marR="0" marT="0" marB="0" anchor="ctr">
                    <a:lnL w="38100" cap="flat" cmpd="sng" algn="ctr">
                      <a:solidFill>
                        <a:srgbClr val="002557"/>
                      </a:solidFill>
                      <a:prstDash val="solid"/>
                      <a:round/>
                      <a:headEnd type="none" w="med" len="med"/>
                      <a:tailEnd type="none" w="med" len="med"/>
                    </a:lnL>
                    <a:lnR w="38100" cap="flat" cmpd="sng" algn="ctr">
                      <a:solidFill>
                        <a:srgbClr val="002557"/>
                      </a:solidFill>
                      <a:prstDash val="solid"/>
                      <a:round/>
                      <a:headEnd type="none" w="med" len="med"/>
                      <a:tailEnd type="none" w="med" len="med"/>
                    </a:lnR>
                    <a:lnT>
                      <a:noFill/>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rgbClr val="1C81B0"/>
                    </a:solidFill>
                  </a:tcPr>
                </a:tc>
                <a:extLst>
                  <a:ext uri="{0D108BD9-81ED-4DB2-BD59-A6C34878D82A}">
                    <a16:rowId xmlns:a16="http://schemas.microsoft.com/office/drawing/2014/main" val="3390282185"/>
                  </a:ext>
                </a:extLst>
              </a:tr>
              <a:tr h="320338">
                <a:tc>
                  <a:txBody>
                    <a:bodyPr/>
                    <a:lstStyle>
                      <a:lvl1pPr marL="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9pPr>
                    </a:lstStyle>
                    <a:p>
                      <a:pPr marL="0" marR="0">
                        <a:lnSpc>
                          <a:spcPct val="100000"/>
                        </a:lnSpc>
                        <a:spcBef>
                          <a:spcPts val="0"/>
                        </a:spcBef>
                        <a:spcAft>
                          <a:spcPts val="0"/>
                        </a:spcAft>
                      </a:pPr>
                      <a:endParaRPr lang="en-US" sz="1100" b="0" i="0" dirty="0">
                        <a:solidFill>
                          <a:srgbClr val="002557"/>
                        </a:solidFill>
                        <a:effectLst/>
                        <a:latin typeface="Arial" panose="020B0604020202020204" pitchFamily="34" charset="0"/>
                        <a:ea typeface="MS Mincho" panose="02020609040205080304" pitchFamily="49" charset="-128"/>
                        <a:cs typeface="Arial" panose="020B0604020202020204" pitchFamily="34" charset="0"/>
                      </a:endParaRPr>
                    </a:p>
                  </a:txBody>
                  <a:tcPr marL="45720" marR="45720" anchor="b">
                    <a:lnL>
                      <a:noFill/>
                    </a:lnL>
                    <a:lnR w="38100" cap="flat" cmpd="sng" algn="ctr">
                      <a:solidFill>
                        <a:srgbClr val="002557"/>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3865"/>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marL="0" marR="0" algn="ctr">
                        <a:lnSpc>
                          <a:spcPct val="100000"/>
                        </a:lnSpc>
                        <a:spcBef>
                          <a:spcPts val="0"/>
                        </a:spcBef>
                        <a:spcAft>
                          <a:spcPts val="0"/>
                        </a:spcAft>
                      </a:pPr>
                      <a:r>
                        <a:rPr lang="en-ZA" sz="1100" b="1" i="0" dirty="0">
                          <a:solidFill>
                            <a:schemeClr val="bg1"/>
                          </a:solidFill>
                          <a:effectLst/>
                          <a:latin typeface="+mn-lt"/>
                          <a:ea typeface="MS Mincho" panose="02020609040205080304" pitchFamily="49" charset="-128"/>
                          <a:cs typeface="Arial" panose="020B0604020202020204" pitchFamily="34" charset="0"/>
                        </a:rPr>
                        <a:t>&lt;65</a:t>
                      </a:r>
                      <a:endParaRPr lang="en-NZ" sz="1100" b="1" i="0" dirty="0">
                        <a:solidFill>
                          <a:schemeClr val="bg1"/>
                        </a:solidFill>
                        <a:effectLst/>
                        <a:latin typeface="+mn-lt"/>
                        <a:ea typeface="MS Mincho" panose="02020609040205080304" pitchFamily="49" charset="-128"/>
                        <a:cs typeface="Arial" panose="020B0604020202020204" pitchFamily="34" charset="0"/>
                      </a:endParaRPr>
                    </a:p>
                    <a:p>
                      <a:pPr marL="0" marR="0" algn="ctr">
                        <a:lnSpc>
                          <a:spcPct val="100000"/>
                        </a:lnSpc>
                        <a:spcBef>
                          <a:spcPts val="0"/>
                        </a:spcBef>
                        <a:spcAft>
                          <a:spcPts val="0"/>
                        </a:spcAft>
                      </a:pPr>
                      <a:r>
                        <a:rPr lang="en-NZ" sz="1100" b="1" i="0" dirty="0">
                          <a:solidFill>
                            <a:schemeClr val="bg1"/>
                          </a:solidFill>
                          <a:effectLst/>
                          <a:latin typeface="+mn-lt"/>
                          <a:ea typeface="MS Mincho" panose="02020609040205080304" pitchFamily="49" charset="-128"/>
                          <a:cs typeface="Arial" panose="020B0604020202020204" pitchFamily="34" charset="0"/>
                        </a:rPr>
                        <a:t>(n = 668)</a:t>
                      </a:r>
                      <a:endParaRPr lang="en-US" sz="1100" b="1" i="0" dirty="0">
                        <a:solidFill>
                          <a:schemeClr val="bg1"/>
                        </a:solidFill>
                        <a:effectLst/>
                        <a:latin typeface="+mn-lt"/>
                        <a:ea typeface="MS Mincho" panose="02020609040205080304" pitchFamily="49" charset="-128"/>
                        <a:cs typeface="Arial" panose="020B0604020202020204" pitchFamily="34" charset="0"/>
                      </a:endParaRPr>
                    </a:p>
                  </a:txBody>
                  <a:tcPr marL="0" marR="0" marT="0" marB="0" anchor="ctr">
                    <a:lnL w="38100" cap="flat" cmpd="sng" algn="ctr">
                      <a:solidFill>
                        <a:srgbClr val="002557"/>
                      </a:solidFill>
                      <a:prstDash val="solid"/>
                      <a:round/>
                      <a:headEnd type="none" w="med" len="med"/>
                      <a:tailEnd type="none" w="med" len="med"/>
                    </a:lnL>
                    <a:lnR>
                      <a:noFill/>
                    </a:lnR>
                    <a:lnT w="12700" cap="flat" cmpd="sng" algn="ctr">
                      <a:solidFill>
                        <a:srgbClr val="002557"/>
                      </a:solidFill>
                      <a:prstDash val="solid"/>
                      <a:round/>
                      <a:headEnd type="none" w="med" len="med"/>
                      <a:tailEnd type="none" w="med" len="med"/>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9pPr>
                    </a:lstStyle>
                    <a:p>
                      <a:pPr marL="0" marR="0" algn="ctr">
                        <a:lnSpc>
                          <a:spcPct val="100000"/>
                        </a:lnSpc>
                        <a:spcBef>
                          <a:spcPts val="0"/>
                        </a:spcBef>
                        <a:spcAft>
                          <a:spcPts val="0"/>
                        </a:spcAft>
                      </a:pPr>
                      <a:r>
                        <a:rPr lang="en-NZ" sz="1100" b="1" i="0" dirty="0">
                          <a:solidFill>
                            <a:schemeClr val="bg1"/>
                          </a:solidFill>
                          <a:effectLst/>
                          <a:latin typeface="+mn-lt"/>
                          <a:ea typeface="MS Mincho" panose="02020609040205080304" pitchFamily="49" charset="-128"/>
                          <a:cs typeface="Arial" panose="020B0604020202020204" pitchFamily="34" charset="0"/>
                        </a:rPr>
                        <a:t>≥65</a:t>
                      </a:r>
                    </a:p>
                    <a:p>
                      <a:pPr marL="0" marR="0" algn="ctr">
                        <a:lnSpc>
                          <a:spcPct val="100000"/>
                        </a:lnSpc>
                        <a:spcBef>
                          <a:spcPts val="0"/>
                        </a:spcBef>
                        <a:spcAft>
                          <a:spcPts val="0"/>
                        </a:spcAft>
                      </a:pPr>
                      <a:r>
                        <a:rPr lang="en-NZ" sz="1100" b="1" i="0" dirty="0">
                          <a:solidFill>
                            <a:schemeClr val="bg1"/>
                          </a:solidFill>
                          <a:effectLst/>
                          <a:latin typeface="+mn-lt"/>
                          <a:ea typeface="MS Mincho" panose="02020609040205080304" pitchFamily="49" charset="-128"/>
                          <a:cs typeface="Arial" panose="020B0604020202020204" pitchFamily="34" charset="0"/>
                        </a:rPr>
                        <a:t>(n = 177)</a:t>
                      </a:r>
                      <a:endParaRPr lang="en-US" sz="1100" b="1" i="0" dirty="0">
                        <a:solidFill>
                          <a:schemeClr val="bg1"/>
                        </a:solidFill>
                        <a:effectLst/>
                        <a:latin typeface="+mn-lt"/>
                        <a:ea typeface="MS Mincho" panose="02020609040205080304" pitchFamily="49" charset="-128"/>
                        <a:cs typeface="Arial" panose="020B0604020202020204" pitchFamily="34" charset="0"/>
                      </a:endParaRPr>
                    </a:p>
                  </a:txBody>
                  <a:tcPr marL="0" marR="0" marT="0" marB="0" anchor="ctr">
                    <a:lnL>
                      <a:noFill/>
                    </a:lnL>
                    <a:lnR w="3175" cap="flat" cmpd="sng" algn="ctr">
                      <a:noFill/>
                      <a:prstDash val="solid"/>
                      <a:round/>
                      <a:headEnd type="none" w="med" len="med"/>
                      <a:tailEnd type="none" w="med" len="med"/>
                    </a:lnR>
                    <a:lnT w="12700" cap="flat" cmpd="sng" algn="ctr">
                      <a:solidFill>
                        <a:srgbClr val="002557"/>
                      </a:solidFill>
                      <a:prstDash val="solid"/>
                      <a:round/>
                      <a:headEnd type="none" w="med" len="med"/>
                      <a:tailEnd type="none" w="med" len="med"/>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294983"/>
                    </a:solidFill>
                  </a:tcPr>
                </a:tc>
                <a:tc>
                  <a:txBody>
                    <a:bodyPr/>
                    <a:lstStyle/>
                    <a:p>
                      <a:pPr marL="0" marR="0" algn="ctr">
                        <a:lnSpc>
                          <a:spcPct val="100000"/>
                        </a:lnSpc>
                        <a:spcBef>
                          <a:spcPts val="0"/>
                        </a:spcBef>
                        <a:spcAft>
                          <a:spcPts val="0"/>
                        </a:spcAft>
                      </a:pPr>
                      <a:r>
                        <a:rPr lang="en-US" sz="1100" b="1" i="0" dirty="0">
                          <a:solidFill>
                            <a:schemeClr val="bg1"/>
                          </a:solidFill>
                          <a:effectLst/>
                          <a:latin typeface="+mn-lt"/>
                          <a:ea typeface="MS Mincho" panose="02020609040205080304" pitchFamily="49" charset="-128"/>
                          <a:cs typeface="Calibri" panose="020F0502020204030204" pitchFamily="34" charset="0"/>
                        </a:rPr>
                        <a:t>≥75</a:t>
                      </a:r>
                    </a:p>
                    <a:p>
                      <a:pPr marL="0" marR="0" algn="ctr">
                        <a:lnSpc>
                          <a:spcPct val="100000"/>
                        </a:lnSpc>
                        <a:spcBef>
                          <a:spcPts val="0"/>
                        </a:spcBef>
                        <a:spcAft>
                          <a:spcPts val="0"/>
                        </a:spcAft>
                      </a:pPr>
                      <a:r>
                        <a:rPr lang="en-US" sz="1100" b="1" i="0" dirty="0">
                          <a:solidFill>
                            <a:schemeClr val="bg1"/>
                          </a:solidFill>
                          <a:effectLst/>
                          <a:latin typeface="+mn-lt"/>
                          <a:ea typeface="MS Mincho" panose="02020609040205080304" pitchFamily="49" charset="-128"/>
                          <a:cs typeface="Calibri" panose="020F0502020204030204" pitchFamily="34" charset="0"/>
                        </a:rPr>
                        <a:t>(n = 33)</a:t>
                      </a:r>
                      <a:endParaRPr lang="en-US" sz="1100" b="1" i="0" dirty="0">
                        <a:solidFill>
                          <a:schemeClr val="bg1"/>
                        </a:solidFill>
                        <a:effectLst/>
                        <a:latin typeface="+mn-lt"/>
                        <a:ea typeface="MS Mincho" panose="02020609040205080304" pitchFamily="49" charset="-128"/>
                        <a:cs typeface="Arial" panose="020B0604020202020204" pitchFamily="34" charset="0"/>
                      </a:endParaRPr>
                    </a:p>
                  </a:txBody>
                  <a:tcPr marL="0" marR="0" marT="0" marB="0" anchor="ctr">
                    <a:lnL w="3175" cap="flat" cmpd="sng" algn="ctr">
                      <a:noFill/>
                      <a:prstDash val="solid"/>
                      <a:round/>
                      <a:headEnd type="none" w="med" len="med"/>
                      <a:tailEnd type="none" w="med" len="med"/>
                    </a:lnL>
                    <a:lnR w="38100" cap="flat" cmpd="sng" algn="ctr">
                      <a:solidFill>
                        <a:srgbClr val="002557"/>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1C81B0"/>
                    </a:solidFill>
                  </a:tcPr>
                </a:tc>
                <a:extLst>
                  <a:ext uri="{0D108BD9-81ED-4DB2-BD59-A6C34878D82A}">
                    <a16:rowId xmlns:a16="http://schemas.microsoft.com/office/drawing/2014/main" val="2304189290"/>
                  </a:ext>
                </a:extLst>
              </a:tr>
              <a:tr h="320338">
                <a:tc>
                  <a:txBody>
                    <a:bodyPr/>
                    <a:lstStyle/>
                    <a:p>
                      <a:pPr marL="0" marR="0" indent="0">
                        <a:lnSpc>
                          <a:spcPct val="100000"/>
                        </a:lnSpc>
                        <a:spcBef>
                          <a:spcPts val="0"/>
                        </a:spcBef>
                        <a:spcAft>
                          <a:spcPts val="0"/>
                        </a:spcAft>
                        <a:tabLst/>
                      </a:pPr>
                      <a:r>
                        <a:rPr lang="en-NZ" sz="1100" b="1" i="0" dirty="0">
                          <a:solidFill>
                            <a:schemeClr val="tx1"/>
                          </a:solidFill>
                          <a:effectLst/>
                          <a:latin typeface="Arial" panose="020B0604020202020204" pitchFamily="34" charset="0"/>
                          <a:cs typeface="Arial" panose="020B0604020202020204" pitchFamily="34" charset="0"/>
                        </a:rPr>
                        <a:t>Median treatment duration, </a:t>
                      </a:r>
                      <a:r>
                        <a:rPr lang="en-NZ" sz="1100" b="1" i="0" dirty="0" err="1">
                          <a:solidFill>
                            <a:schemeClr val="tx1"/>
                          </a:solidFill>
                          <a:effectLst/>
                          <a:latin typeface="Arial" panose="020B0604020202020204" pitchFamily="34" charset="0"/>
                          <a:cs typeface="Arial" panose="020B0604020202020204" pitchFamily="34" charset="0"/>
                        </a:rPr>
                        <a:t>mo</a:t>
                      </a:r>
                      <a:r>
                        <a:rPr lang="en-NZ" sz="1100" b="1" i="0" dirty="0">
                          <a:solidFill>
                            <a:schemeClr val="tx1"/>
                          </a:solidFill>
                          <a:effectLst/>
                          <a:latin typeface="Arial" panose="020B0604020202020204" pitchFamily="34" charset="0"/>
                          <a:cs typeface="Arial" panose="020B0604020202020204" pitchFamily="34" charset="0"/>
                        </a:rPr>
                        <a:t> (range)</a:t>
                      </a:r>
                    </a:p>
                  </a:txBody>
                  <a:tcPr marL="0" marR="0" marT="0" marB="0" anchor="ctr">
                    <a:lnL>
                      <a:noFill/>
                    </a:lnL>
                    <a:lnR w="38100" cap="flat" cmpd="sng" algn="ctr">
                      <a:solidFill>
                        <a:srgbClr val="002557"/>
                      </a:solidFill>
                      <a:prstDash val="solid"/>
                      <a:round/>
                      <a:headEnd type="none" w="med" len="med"/>
                      <a:tailEnd type="none" w="med" len="med"/>
                    </a:lnR>
                    <a:lnT w="12700" cap="flat" cmpd="sng" algn="ctr">
                      <a:solidFill>
                        <a:srgbClr val="003865"/>
                      </a:solidFill>
                      <a:prstDash val="solid"/>
                      <a:round/>
                      <a:headEnd type="none" w="med" len="med"/>
                      <a:tailEnd type="none" w="med" len="med"/>
                    </a:lnT>
                    <a:lnB w="12700" cap="flat" cmpd="sng" algn="ctr">
                      <a:solidFill>
                        <a:srgbClr val="003865"/>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kern="1200" dirty="0">
                          <a:solidFill>
                            <a:schemeClr val="tx1"/>
                          </a:solidFill>
                          <a:effectLst/>
                          <a:latin typeface="+mn-lt"/>
                          <a:ea typeface="MS Mincho" panose="02020609040205080304" pitchFamily="49" charset="-128"/>
                          <a:cs typeface="+mn-cs"/>
                        </a:rPr>
                        <a:t>13.1 </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kern="1200" dirty="0">
                          <a:solidFill>
                            <a:schemeClr val="tx1"/>
                          </a:solidFill>
                          <a:effectLst/>
                          <a:latin typeface="+mn-lt"/>
                          <a:ea typeface="MS Mincho" panose="02020609040205080304" pitchFamily="49" charset="-128"/>
                          <a:cs typeface="+mn-cs"/>
                        </a:rPr>
                        <a:t>(0.7-44.0)</a:t>
                      </a:r>
                    </a:p>
                  </a:txBody>
                  <a:tcPr marL="0" marR="0" marT="0" marB="0" anchor="ctr">
                    <a:lnL w="38100" cap="flat" cmpd="sng" algn="ctr">
                      <a:solidFill>
                        <a:srgbClr val="002557"/>
                      </a:solidFill>
                      <a:prstDash val="solid"/>
                      <a:round/>
                      <a:headEnd type="none" w="med" len="med"/>
                      <a:tailEnd type="none" w="med" len="med"/>
                    </a:lnL>
                    <a:lnR>
                      <a:noFill/>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kern="1200" dirty="0">
                          <a:solidFill>
                            <a:schemeClr val="tx1"/>
                          </a:solidFill>
                          <a:effectLst/>
                          <a:latin typeface="+mn-lt"/>
                          <a:ea typeface="MS Mincho" panose="02020609040205080304" pitchFamily="49" charset="-128"/>
                          <a:cs typeface="+mn-cs"/>
                        </a:rPr>
                        <a:t>12.4 </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kern="1200" dirty="0">
                          <a:solidFill>
                            <a:schemeClr val="tx1"/>
                          </a:solidFill>
                          <a:effectLst/>
                          <a:latin typeface="+mn-lt"/>
                          <a:ea typeface="MS Mincho" panose="02020609040205080304" pitchFamily="49" charset="-128"/>
                          <a:cs typeface="+mn-cs"/>
                        </a:rPr>
                        <a:t>(0.7-45.1)</a:t>
                      </a:r>
                    </a:p>
                  </a:txBody>
                  <a:tcPr marL="0" marR="0" marT="0" marB="0" anchor="ctr">
                    <a:lnL>
                      <a:noFill/>
                    </a:lnL>
                    <a:lnR w="38100" cap="flat" cmpd="sng" algn="ctr">
                      <a:no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kern="1200" dirty="0">
                          <a:solidFill>
                            <a:srgbClr val="000000"/>
                          </a:solidFill>
                          <a:effectLst/>
                          <a:latin typeface="+mn-lt"/>
                          <a:ea typeface="MS Mincho" panose="02020609040205080304" pitchFamily="49" charset="-128"/>
                          <a:cs typeface="+mn-cs"/>
                        </a:rPr>
                        <a:t>9.0 </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kern="1200" dirty="0">
                          <a:solidFill>
                            <a:srgbClr val="000000"/>
                          </a:solidFill>
                          <a:effectLst/>
                          <a:latin typeface="+mn-lt"/>
                          <a:ea typeface="MS Mincho" panose="02020609040205080304" pitchFamily="49" charset="-128"/>
                          <a:cs typeface="+mn-cs"/>
                        </a:rPr>
                        <a:t>(0.7-35.6)</a:t>
                      </a:r>
                    </a:p>
                  </a:txBody>
                  <a:tcPr marL="0" marR="0" marT="0" marB="0" anchor="ctr">
                    <a:lnL w="38100" cap="flat" cmpd="sng" algn="ctr">
                      <a:noFill/>
                      <a:prstDash val="solid"/>
                      <a:round/>
                      <a:headEnd type="none" w="med" len="med"/>
                      <a:tailEnd type="none" w="med" len="med"/>
                    </a:lnL>
                    <a:lnR w="38100" cap="flat" cmpd="sng" algn="ctr">
                      <a:solidFill>
                        <a:srgbClr val="002557"/>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B7D5E7"/>
                    </a:solidFill>
                  </a:tcPr>
                </a:tc>
                <a:extLst>
                  <a:ext uri="{0D108BD9-81ED-4DB2-BD59-A6C34878D82A}">
                    <a16:rowId xmlns:a16="http://schemas.microsoft.com/office/drawing/2014/main" val="1480604706"/>
                  </a:ext>
                </a:extLst>
              </a:tr>
              <a:tr h="245121">
                <a:tc>
                  <a:txBody>
                    <a:bodyPr/>
                    <a:lstStyle/>
                    <a:p>
                      <a:pPr marL="0" marR="0" indent="0">
                        <a:lnSpc>
                          <a:spcPct val="100000"/>
                        </a:lnSpc>
                        <a:spcBef>
                          <a:spcPts val="0"/>
                        </a:spcBef>
                        <a:spcAft>
                          <a:spcPts val="0"/>
                        </a:spcAft>
                        <a:tabLst/>
                      </a:pPr>
                      <a:r>
                        <a:rPr lang="en-GB" sz="1100" b="1" i="0" dirty="0">
                          <a:solidFill>
                            <a:srgbClr val="000000"/>
                          </a:solidFill>
                          <a:effectLst/>
                          <a:latin typeface="Arial" panose="020B0604020202020204" pitchFamily="34" charset="0"/>
                          <a:cs typeface="Arial" panose="020B0604020202020204" pitchFamily="34" charset="0"/>
                        </a:rPr>
                        <a:t>TEAE, n (%)</a:t>
                      </a:r>
                      <a:endParaRPr lang="en-NZ" sz="1100" b="1" i="0" dirty="0">
                        <a:solidFill>
                          <a:srgbClr val="000000"/>
                        </a:solidFill>
                        <a:effectLst/>
                        <a:latin typeface="Arial" panose="020B0604020202020204" pitchFamily="34" charset="0"/>
                        <a:cs typeface="Arial" panose="020B0604020202020204" pitchFamily="34" charset="0"/>
                      </a:endParaRPr>
                    </a:p>
                  </a:txBody>
                  <a:tcPr marL="0" marR="0" marT="0" marB="0" anchor="ctr">
                    <a:lnL>
                      <a:noFill/>
                    </a:lnL>
                    <a:lnR w="38100" cap="flat" cmpd="sng" algn="ctr">
                      <a:solidFill>
                        <a:srgbClr val="002557"/>
                      </a:solidFill>
                      <a:prstDash val="solid"/>
                      <a:round/>
                      <a:headEnd type="none" w="med" len="med"/>
                      <a:tailEnd type="none" w="med" len="med"/>
                    </a:lnR>
                    <a:lnT w="12700" cap="flat" cmpd="sng" algn="ctr">
                      <a:solidFill>
                        <a:srgbClr val="003865"/>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kern="1200" dirty="0">
                          <a:solidFill>
                            <a:srgbClr val="000000"/>
                          </a:solidFill>
                          <a:effectLst/>
                          <a:latin typeface="+mn-lt"/>
                          <a:ea typeface="MS Mincho" panose="02020609040205080304" pitchFamily="49" charset="-128"/>
                          <a:cs typeface="+mn-cs"/>
                        </a:rPr>
                        <a:t>665 (99.6)</a:t>
                      </a:r>
                    </a:p>
                  </a:txBody>
                  <a:tcPr marL="0" marR="0" marT="0" marB="0" anchor="ctr">
                    <a:lnL w="38100" cap="flat" cmpd="sng" algn="ctr">
                      <a:solidFill>
                        <a:srgbClr val="002557"/>
                      </a:solidFill>
                      <a:prstDash val="solid"/>
                      <a:round/>
                      <a:headEnd type="none" w="med" len="med"/>
                      <a:tailEnd type="none" w="med" len="med"/>
                    </a:lnL>
                    <a:lnR>
                      <a:noFill/>
                    </a:lnR>
                    <a:lnT w="12700" cap="flat" cmpd="sng" algn="ctr">
                      <a:solidFill>
                        <a:srgbClr val="002060"/>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kern="1200" dirty="0">
                          <a:solidFill>
                            <a:srgbClr val="000000"/>
                          </a:solidFill>
                          <a:effectLst/>
                          <a:latin typeface="+mn-lt"/>
                          <a:ea typeface="MS Mincho" panose="02020609040205080304" pitchFamily="49" charset="-128"/>
                          <a:cs typeface="+mn-cs"/>
                        </a:rPr>
                        <a:t>177 (100.0)</a:t>
                      </a:r>
                    </a:p>
                  </a:txBody>
                  <a:tcPr marL="0" marR="0" marT="0" marB="0" anchor="ctr">
                    <a:lnL>
                      <a:noFill/>
                    </a:lnL>
                    <a:lnR w="38100" cap="flat" cmpd="sng" algn="ctr">
                      <a:no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kern="1200" dirty="0">
                          <a:solidFill>
                            <a:srgbClr val="000000"/>
                          </a:solidFill>
                          <a:effectLst/>
                          <a:latin typeface="+mn-lt"/>
                          <a:ea typeface="MS Mincho" panose="02020609040205080304" pitchFamily="49" charset="-128"/>
                          <a:cs typeface="+mn-cs"/>
                        </a:rPr>
                        <a:t>33 (100.0)</a:t>
                      </a:r>
                    </a:p>
                  </a:txBody>
                  <a:tcPr marL="0" marR="0" marT="0" marB="0" anchor="ctr">
                    <a:lnL w="38100" cap="flat" cmpd="sng" algn="ctr">
                      <a:noFill/>
                      <a:prstDash val="solid"/>
                      <a:round/>
                      <a:headEnd type="none" w="med" len="med"/>
                      <a:tailEnd type="none" w="med" len="med"/>
                    </a:lnL>
                    <a:lnR w="38100" cap="flat" cmpd="sng" algn="ctr">
                      <a:solidFill>
                        <a:srgbClr val="002557"/>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B7D5E7"/>
                    </a:solidFill>
                  </a:tcPr>
                </a:tc>
                <a:extLst>
                  <a:ext uri="{0D108BD9-81ED-4DB2-BD59-A6C34878D82A}">
                    <a16:rowId xmlns:a16="http://schemas.microsoft.com/office/drawing/2014/main" val="3181421580"/>
                  </a:ext>
                </a:extLst>
              </a:tr>
              <a:tr h="245121">
                <a:tc>
                  <a:txBody>
                    <a:bodyPr/>
                    <a:lstStyle/>
                    <a:p>
                      <a:pPr marL="180975" marR="0" indent="0">
                        <a:lnSpc>
                          <a:spcPct val="100000"/>
                        </a:lnSpc>
                        <a:spcBef>
                          <a:spcPts val="0"/>
                        </a:spcBef>
                        <a:spcAft>
                          <a:spcPts val="0"/>
                        </a:spcAft>
                        <a:tabLst/>
                      </a:pPr>
                      <a:r>
                        <a:rPr lang="en-NZ" sz="1100" b="0" i="0" dirty="0">
                          <a:solidFill>
                            <a:srgbClr val="000000"/>
                          </a:solidFill>
                          <a:effectLst/>
                          <a:latin typeface="Arial" panose="020B0604020202020204" pitchFamily="34" charset="0"/>
                          <a:cs typeface="Arial" panose="020B0604020202020204" pitchFamily="34" charset="0"/>
                        </a:rPr>
                        <a:t>Drug-related</a:t>
                      </a:r>
                    </a:p>
                  </a:txBody>
                  <a:tcPr marL="0" marR="0" marT="0" marB="0" anchor="ctr">
                    <a:lnL>
                      <a:noFill/>
                    </a:lnL>
                    <a:lnR w="38100" cap="flat" cmpd="sng" algn="ctr">
                      <a:solidFill>
                        <a:srgbClr val="002557"/>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kern="1200" dirty="0">
                          <a:solidFill>
                            <a:srgbClr val="000000"/>
                          </a:solidFill>
                          <a:effectLst/>
                          <a:latin typeface="+mn-lt"/>
                          <a:ea typeface="MS Mincho" panose="02020609040205080304" pitchFamily="49" charset="-128"/>
                          <a:cs typeface="+mn-cs"/>
                        </a:rPr>
                        <a:t>653 (97.8)</a:t>
                      </a:r>
                    </a:p>
                  </a:txBody>
                  <a:tcPr marL="0" marR="0" marT="0" marB="0" anchor="ctr">
                    <a:lnL w="38100" cap="flat" cmpd="sng" algn="ctr">
                      <a:solidFill>
                        <a:srgbClr val="002557"/>
                      </a:solid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rgbClr val="002985"/>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kern="1200" dirty="0">
                          <a:solidFill>
                            <a:srgbClr val="000000"/>
                          </a:solidFill>
                          <a:effectLst/>
                          <a:latin typeface="+mn-lt"/>
                          <a:ea typeface="MS Mincho" panose="02020609040205080304" pitchFamily="49" charset="-128"/>
                          <a:cs typeface="+mn-cs"/>
                        </a:rPr>
                        <a:t>176 (99.4)</a:t>
                      </a:r>
                    </a:p>
                  </a:txBody>
                  <a:tcPr marL="0" marR="0" marT="0" marB="0" anchor="ctr">
                    <a:lnL>
                      <a:noFill/>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2985"/>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kern="1200" dirty="0">
                          <a:solidFill>
                            <a:srgbClr val="000000"/>
                          </a:solidFill>
                          <a:effectLst/>
                          <a:latin typeface="+mn-lt"/>
                          <a:ea typeface="MS Mincho" panose="02020609040205080304" pitchFamily="49" charset="-128"/>
                          <a:cs typeface="+mn-cs"/>
                        </a:rPr>
                        <a:t>33 (100.0)</a:t>
                      </a:r>
                    </a:p>
                  </a:txBody>
                  <a:tcPr marL="0" marR="0" marT="0" marB="0" anchor="ctr">
                    <a:lnL w="38100" cap="flat" cmpd="sng" algn="ctr">
                      <a:noFill/>
                      <a:prstDash val="solid"/>
                      <a:round/>
                      <a:headEnd type="none" w="med" len="med"/>
                      <a:tailEnd type="none" w="med" len="med"/>
                    </a:lnL>
                    <a:lnR w="38100" cap="flat" cmpd="sng" algn="ctr">
                      <a:solidFill>
                        <a:srgbClr val="002557"/>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2985"/>
                      </a:solidFill>
                      <a:prstDash val="solid"/>
                      <a:round/>
                      <a:headEnd type="none" w="med" len="med"/>
                      <a:tailEnd type="none" w="med" len="med"/>
                    </a:lnB>
                    <a:lnTlToBr w="12700" cmpd="sng">
                      <a:noFill/>
                      <a:prstDash val="solid"/>
                    </a:lnTlToBr>
                    <a:lnBlToTr w="12700" cmpd="sng">
                      <a:noFill/>
                      <a:prstDash val="solid"/>
                    </a:lnBlToTr>
                    <a:solidFill>
                      <a:srgbClr val="B7D5E7"/>
                    </a:solidFill>
                  </a:tcPr>
                </a:tc>
                <a:extLst>
                  <a:ext uri="{0D108BD9-81ED-4DB2-BD59-A6C34878D82A}">
                    <a16:rowId xmlns:a16="http://schemas.microsoft.com/office/drawing/2014/main" val="1060809906"/>
                  </a:ext>
                </a:extLst>
              </a:tr>
              <a:tr h="245121">
                <a:tc>
                  <a:txBody>
                    <a:bodyPr/>
                    <a:lstStyle>
                      <a:lvl1pPr marL="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9pPr>
                    </a:lstStyle>
                    <a:p>
                      <a:pPr marL="0" marR="0" indent="0">
                        <a:lnSpc>
                          <a:spcPct val="100000"/>
                        </a:lnSpc>
                        <a:spcBef>
                          <a:spcPts val="0"/>
                        </a:spcBef>
                        <a:spcAft>
                          <a:spcPts val="0"/>
                        </a:spcAft>
                        <a:tabLst/>
                      </a:pPr>
                      <a:r>
                        <a:rPr lang="en-GB" sz="1100" b="1" i="0" dirty="0">
                          <a:solidFill>
                            <a:srgbClr val="000000"/>
                          </a:solidFill>
                          <a:effectLst/>
                          <a:latin typeface="Arial" panose="020B0604020202020204" pitchFamily="34" charset="0"/>
                          <a:cs typeface="Arial" panose="020B0604020202020204" pitchFamily="34" charset="0"/>
                        </a:rPr>
                        <a:t>TEAEs </a:t>
                      </a:r>
                      <a:r>
                        <a:rPr lang="en-GB" sz="1100" b="1" i="0" dirty="0">
                          <a:solidFill>
                            <a:srgbClr val="000000"/>
                          </a:solidFill>
                          <a:effectLst/>
                          <a:latin typeface="+mn-lt"/>
                          <a:cs typeface="Arial" panose="020B0604020202020204" pitchFamily="34" charset="0"/>
                        </a:rPr>
                        <a:t>grade </a:t>
                      </a:r>
                      <a:r>
                        <a:rPr lang="en-GB" sz="1100" b="1" i="0" dirty="0">
                          <a:solidFill>
                            <a:srgbClr val="000000"/>
                          </a:solidFill>
                          <a:effectLst/>
                          <a:latin typeface="+mn-lt"/>
                          <a:cs typeface="Calibri" panose="020F0502020204030204" pitchFamily="34" charset="0"/>
                        </a:rPr>
                        <a:t>≥3</a:t>
                      </a:r>
                      <a:r>
                        <a:rPr lang="en-GB" sz="1100" b="1" i="0" dirty="0">
                          <a:solidFill>
                            <a:srgbClr val="000000"/>
                          </a:solidFill>
                          <a:effectLst/>
                          <a:latin typeface="+mn-lt"/>
                          <a:cs typeface="Arial" panose="020B0604020202020204" pitchFamily="34" charset="0"/>
                        </a:rPr>
                        <a:t>, n (%)</a:t>
                      </a:r>
                    </a:p>
                  </a:txBody>
                  <a:tcPr marL="0" marR="0" marT="0" marB="0" anchor="ctr">
                    <a:lnL>
                      <a:noFill/>
                    </a:lnL>
                    <a:lnR w="38100" cap="flat" cmpd="sng" algn="ctr">
                      <a:solidFill>
                        <a:srgbClr val="002557"/>
                      </a:solidFill>
                      <a:prstDash val="solid"/>
                      <a:round/>
                      <a:headEnd type="none" w="med" len="med"/>
                      <a:tailEnd type="none" w="med" len="med"/>
                    </a:lnR>
                    <a:lnT w="12700" cap="flat" cmpd="sng" algn="ctr">
                      <a:solidFill>
                        <a:srgbClr val="002557"/>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kern="1200" dirty="0">
                          <a:solidFill>
                            <a:srgbClr val="000000"/>
                          </a:solidFill>
                          <a:effectLst/>
                          <a:latin typeface="Arial" panose="020B0604020202020204"/>
                          <a:ea typeface="MS Mincho" panose="02020609040205080304" pitchFamily="49" charset="-128"/>
                          <a:cs typeface="+mn-cs"/>
                        </a:rPr>
                        <a:t>358 (53.6)</a:t>
                      </a:r>
                    </a:p>
                  </a:txBody>
                  <a:tcPr marL="0" marR="0" marT="0" marB="0" anchor="ctr">
                    <a:lnL w="38100" cap="flat" cmpd="sng" algn="ctr">
                      <a:solidFill>
                        <a:srgbClr val="002557"/>
                      </a:solidFill>
                      <a:prstDash val="solid"/>
                      <a:round/>
                      <a:headEnd type="none" w="med" len="med"/>
                      <a:tailEnd type="none" w="med" len="med"/>
                    </a:lnL>
                    <a:lnR>
                      <a:noFill/>
                    </a:lnR>
                    <a:lnT w="12700" cap="flat" cmpd="sng" algn="ctr">
                      <a:solidFill>
                        <a:srgbClr val="002985"/>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kern="1200" dirty="0">
                          <a:solidFill>
                            <a:srgbClr val="000000"/>
                          </a:solidFill>
                          <a:effectLst/>
                          <a:latin typeface="Arial" panose="020B0604020202020204"/>
                          <a:ea typeface="MS Mincho" panose="02020609040205080304" pitchFamily="49" charset="-128"/>
                          <a:cs typeface="+mn-cs"/>
                        </a:rPr>
                        <a:t>116 (65.5)</a:t>
                      </a:r>
                    </a:p>
                  </a:txBody>
                  <a:tcPr marL="0" marR="0" marT="0" marB="0" anchor="ctr">
                    <a:lnL>
                      <a:noFill/>
                    </a:lnL>
                    <a:lnR w="38100" cap="flat" cmpd="sng" algn="ctr">
                      <a:noFill/>
                      <a:prstDash val="solid"/>
                      <a:round/>
                      <a:headEnd type="none" w="med" len="med"/>
                      <a:tailEnd type="none" w="med" len="med"/>
                    </a:lnR>
                    <a:lnT w="12700" cap="flat" cmpd="sng" algn="ctr">
                      <a:solidFill>
                        <a:srgbClr val="002985"/>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kern="1200" dirty="0">
                          <a:solidFill>
                            <a:srgbClr val="000000"/>
                          </a:solidFill>
                          <a:effectLst/>
                          <a:latin typeface="+mn-lt"/>
                          <a:ea typeface="MS Mincho" panose="02020609040205080304" pitchFamily="49" charset="-128"/>
                          <a:cs typeface="+mn-cs"/>
                        </a:rPr>
                        <a:t>17 (51.5)</a:t>
                      </a:r>
                    </a:p>
                  </a:txBody>
                  <a:tcPr marL="0" marR="0" marT="0" marB="0" anchor="ctr">
                    <a:lnL w="38100" cap="flat" cmpd="sng" algn="ctr">
                      <a:noFill/>
                      <a:prstDash val="solid"/>
                      <a:round/>
                      <a:headEnd type="none" w="med" len="med"/>
                      <a:tailEnd type="none" w="med" len="med"/>
                    </a:lnL>
                    <a:lnR w="38100" cap="flat" cmpd="sng" algn="ctr">
                      <a:solidFill>
                        <a:srgbClr val="002557"/>
                      </a:solidFill>
                      <a:prstDash val="solid"/>
                      <a:round/>
                      <a:headEnd type="none" w="med" len="med"/>
                      <a:tailEnd type="none" w="med" len="med"/>
                    </a:lnR>
                    <a:lnT w="12700" cap="flat" cmpd="sng" algn="ctr">
                      <a:solidFill>
                        <a:srgbClr val="002985"/>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B7D5E7"/>
                    </a:solidFill>
                  </a:tcPr>
                </a:tc>
                <a:extLst>
                  <a:ext uri="{0D108BD9-81ED-4DB2-BD59-A6C34878D82A}">
                    <a16:rowId xmlns:a16="http://schemas.microsoft.com/office/drawing/2014/main" val="3326940606"/>
                  </a:ext>
                </a:extLst>
              </a:tr>
              <a:tr h="245121">
                <a:tc>
                  <a:txBody>
                    <a:bodyPr/>
                    <a:lstStyle/>
                    <a:p>
                      <a:pPr marL="184150" marR="0" indent="0">
                        <a:lnSpc>
                          <a:spcPct val="100000"/>
                        </a:lnSpc>
                        <a:spcBef>
                          <a:spcPts val="0"/>
                        </a:spcBef>
                        <a:spcAft>
                          <a:spcPts val="0"/>
                        </a:spcAft>
                        <a:tabLst/>
                      </a:pPr>
                      <a:r>
                        <a:rPr lang="en-NZ" sz="1100" b="0" i="0" dirty="0">
                          <a:solidFill>
                            <a:srgbClr val="000000"/>
                          </a:solidFill>
                          <a:effectLst/>
                          <a:latin typeface="Arial" panose="020B0604020202020204" pitchFamily="34" charset="0"/>
                          <a:cs typeface="Arial" panose="020B0604020202020204" pitchFamily="34" charset="0"/>
                        </a:rPr>
                        <a:t>Drug-related</a:t>
                      </a:r>
                    </a:p>
                  </a:txBody>
                  <a:tcPr marL="0" marR="0" marT="0" marB="0" anchor="ctr">
                    <a:lnL>
                      <a:noFill/>
                    </a:lnL>
                    <a:lnR w="38100" cap="flat" cmpd="sng" algn="ctr">
                      <a:solidFill>
                        <a:srgbClr val="002557"/>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kern="1200" dirty="0">
                          <a:solidFill>
                            <a:srgbClr val="000000"/>
                          </a:solidFill>
                          <a:effectLst/>
                          <a:latin typeface="+mn-lt"/>
                          <a:ea typeface="MS Mincho" panose="02020609040205080304" pitchFamily="49" charset="-128"/>
                          <a:cs typeface="+mn-cs"/>
                        </a:rPr>
                        <a:t>291 (43.6)</a:t>
                      </a:r>
                    </a:p>
                  </a:txBody>
                  <a:tcPr marL="0" marR="0" marT="0" marB="0" anchor="ctr">
                    <a:lnL w="38100" cap="flat" cmpd="sng" algn="ctr">
                      <a:solidFill>
                        <a:srgbClr val="002557"/>
                      </a:solid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rgbClr val="002985"/>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kern="1200" dirty="0">
                          <a:solidFill>
                            <a:srgbClr val="000000"/>
                          </a:solidFill>
                          <a:effectLst/>
                          <a:latin typeface="+mn-lt"/>
                          <a:ea typeface="MS Mincho" panose="02020609040205080304" pitchFamily="49" charset="-128"/>
                          <a:cs typeface="+mn-cs"/>
                        </a:rPr>
                        <a:t>96 (54.2)</a:t>
                      </a:r>
                    </a:p>
                  </a:txBody>
                  <a:tcPr marL="0" marR="0" marT="0" marB="0" anchor="ctr">
                    <a:lnL>
                      <a:noFill/>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2985"/>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kern="1200" dirty="0">
                          <a:solidFill>
                            <a:srgbClr val="000000"/>
                          </a:solidFill>
                          <a:effectLst/>
                          <a:latin typeface="+mn-lt"/>
                          <a:ea typeface="MS Mincho" panose="02020609040205080304" pitchFamily="49" charset="-128"/>
                          <a:cs typeface="+mn-cs"/>
                        </a:rPr>
                        <a:t>13 (39.4)</a:t>
                      </a:r>
                    </a:p>
                  </a:txBody>
                  <a:tcPr marL="0" marR="0" marT="0" marB="0" anchor="ctr">
                    <a:lnL w="38100" cap="flat" cmpd="sng" algn="ctr">
                      <a:noFill/>
                      <a:prstDash val="solid"/>
                      <a:round/>
                      <a:headEnd type="none" w="med" len="med"/>
                      <a:tailEnd type="none" w="med" len="med"/>
                    </a:lnL>
                    <a:lnR w="38100" cap="flat" cmpd="sng" algn="ctr">
                      <a:solidFill>
                        <a:srgbClr val="002557"/>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2985"/>
                      </a:solidFill>
                      <a:prstDash val="solid"/>
                      <a:round/>
                      <a:headEnd type="none" w="med" len="med"/>
                      <a:tailEnd type="none" w="med" len="med"/>
                    </a:lnB>
                    <a:lnTlToBr w="12700" cmpd="sng">
                      <a:noFill/>
                      <a:prstDash val="solid"/>
                    </a:lnTlToBr>
                    <a:lnBlToTr w="12700" cmpd="sng">
                      <a:noFill/>
                      <a:prstDash val="solid"/>
                    </a:lnBlToTr>
                    <a:solidFill>
                      <a:srgbClr val="B7D5E7"/>
                    </a:solidFill>
                  </a:tcPr>
                </a:tc>
                <a:extLst>
                  <a:ext uri="{0D108BD9-81ED-4DB2-BD59-A6C34878D82A}">
                    <a16:rowId xmlns:a16="http://schemas.microsoft.com/office/drawing/2014/main" val="3747967929"/>
                  </a:ext>
                </a:extLst>
              </a:tr>
              <a:tr h="245121">
                <a:tc>
                  <a:txBody>
                    <a:bodyPr/>
                    <a:lstStyle/>
                    <a:p>
                      <a:pPr marL="0" marR="0" indent="0">
                        <a:lnSpc>
                          <a:spcPct val="100000"/>
                        </a:lnSpc>
                        <a:spcBef>
                          <a:spcPts val="0"/>
                        </a:spcBef>
                        <a:spcAft>
                          <a:spcPts val="0"/>
                        </a:spcAft>
                        <a:tabLst/>
                      </a:pPr>
                      <a:r>
                        <a:rPr lang="en-NZ" sz="1100" b="1" i="0" dirty="0">
                          <a:solidFill>
                            <a:srgbClr val="000000"/>
                          </a:solidFill>
                          <a:effectLst/>
                          <a:latin typeface="Arial" panose="020B0604020202020204" pitchFamily="34" charset="0"/>
                          <a:cs typeface="Arial" panose="020B0604020202020204" pitchFamily="34" charset="0"/>
                        </a:rPr>
                        <a:t>Serious TEAEs, n (%)</a:t>
                      </a:r>
                    </a:p>
                  </a:txBody>
                  <a:tcPr marL="0" marR="0" marT="0" marB="0" anchor="ctr">
                    <a:lnL>
                      <a:noFill/>
                    </a:lnL>
                    <a:lnR w="38100" cap="flat" cmpd="sng" algn="ctr">
                      <a:solidFill>
                        <a:srgbClr val="002557"/>
                      </a:solidFill>
                      <a:prstDash val="solid"/>
                      <a:round/>
                      <a:headEnd type="none" w="med" len="med"/>
                      <a:tailEnd type="none" w="med" len="med"/>
                    </a:lnR>
                    <a:lnT w="12700" cap="flat" cmpd="sng" algn="ctr">
                      <a:solidFill>
                        <a:srgbClr val="002557"/>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kern="1200" dirty="0">
                          <a:solidFill>
                            <a:srgbClr val="000000"/>
                          </a:solidFill>
                          <a:effectLst/>
                          <a:latin typeface="+mn-lt"/>
                          <a:ea typeface="MS Mincho" panose="02020609040205080304" pitchFamily="49" charset="-128"/>
                          <a:cs typeface="+mn-cs"/>
                        </a:rPr>
                        <a:t>162 (24.3)</a:t>
                      </a:r>
                    </a:p>
                  </a:txBody>
                  <a:tcPr marL="0" marR="0" marT="0" marB="0" anchor="ctr">
                    <a:lnL w="38100" cap="flat" cmpd="sng" algn="ctr">
                      <a:solidFill>
                        <a:srgbClr val="002557"/>
                      </a:solidFill>
                      <a:prstDash val="solid"/>
                      <a:round/>
                      <a:headEnd type="none" w="med" len="med"/>
                      <a:tailEnd type="none" w="med" len="med"/>
                    </a:lnL>
                    <a:lnR>
                      <a:noFill/>
                    </a:lnR>
                    <a:lnT w="12700" cap="flat" cmpd="sng" algn="ctr">
                      <a:solidFill>
                        <a:srgbClr val="002985"/>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kern="1200" dirty="0">
                          <a:solidFill>
                            <a:srgbClr val="000000"/>
                          </a:solidFill>
                          <a:effectLst/>
                          <a:latin typeface="+mn-lt"/>
                          <a:ea typeface="MS Mincho" panose="02020609040205080304" pitchFamily="49" charset="-128"/>
                          <a:cs typeface="+mn-cs"/>
                        </a:rPr>
                        <a:t>57 (32.2)</a:t>
                      </a:r>
                    </a:p>
                  </a:txBody>
                  <a:tcPr marL="0" marR="0" marT="0" marB="0" anchor="ctr">
                    <a:lnL>
                      <a:noFill/>
                    </a:lnL>
                    <a:lnR w="38100" cap="flat" cmpd="sng" algn="ctr">
                      <a:noFill/>
                      <a:prstDash val="solid"/>
                      <a:round/>
                      <a:headEnd type="none" w="med" len="med"/>
                      <a:tailEnd type="none" w="med" len="med"/>
                    </a:lnR>
                    <a:lnT w="12700" cap="flat" cmpd="sng" algn="ctr">
                      <a:solidFill>
                        <a:srgbClr val="002985"/>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kern="1200" dirty="0">
                          <a:solidFill>
                            <a:srgbClr val="000000"/>
                          </a:solidFill>
                          <a:effectLst/>
                          <a:latin typeface="+mn-lt"/>
                          <a:ea typeface="MS Mincho" panose="02020609040205080304" pitchFamily="49" charset="-128"/>
                          <a:cs typeface="+mn-cs"/>
                        </a:rPr>
                        <a:t>10 (30.3)</a:t>
                      </a:r>
                    </a:p>
                  </a:txBody>
                  <a:tcPr marL="0" marR="0" marT="0" marB="0" anchor="ctr">
                    <a:lnL w="38100" cap="flat" cmpd="sng" algn="ctr">
                      <a:noFill/>
                      <a:prstDash val="solid"/>
                      <a:round/>
                      <a:headEnd type="none" w="med" len="med"/>
                      <a:tailEnd type="none" w="med" len="med"/>
                    </a:lnL>
                    <a:lnR w="38100" cap="flat" cmpd="sng" algn="ctr">
                      <a:solidFill>
                        <a:srgbClr val="002557"/>
                      </a:solidFill>
                      <a:prstDash val="solid"/>
                      <a:round/>
                      <a:headEnd type="none" w="med" len="med"/>
                      <a:tailEnd type="none" w="med" len="med"/>
                    </a:lnR>
                    <a:lnT w="12700" cap="flat" cmpd="sng" algn="ctr">
                      <a:solidFill>
                        <a:srgbClr val="002985"/>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B7D5E7"/>
                    </a:solidFill>
                  </a:tcPr>
                </a:tc>
                <a:extLst>
                  <a:ext uri="{0D108BD9-81ED-4DB2-BD59-A6C34878D82A}">
                    <a16:rowId xmlns:a16="http://schemas.microsoft.com/office/drawing/2014/main" val="3383699559"/>
                  </a:ext>
                </a:extLst>
              </a:tr>
              <a:tr h="245121">
                <a:tc>
                  <a:txBody>
                    <a:bodyPr/>
                    <a:lstStyle/>
                    <a:p>
                      <a:pPr marL="184150" marR="0" indent="0">
                        <a:lnSpc>
                          <a:spcPct val="100000"/>
                        </a:lnSpc>
                        <a:spcBef>
                          <a:spcPts val="0"/>
                        </a:spcBef>
                        <a:spcAft>
                          <a:spcPts val="0"/>
                        </a:spcAft>
                        <a:tabLst/>
                      </a:pPr>
                      <a:r>
                        <a:rPr lang="en-NZ" sz="1100" b="0" i="0" dirty="0">
                          <a:solidFill>
                            <a:srgbClr val="000000"/>
                          </a:solidFill>
                          <a:effectLst/>
                          <a:latin typeface="Arial" panose="020B0604020202020204" pitchFamily="34" charset="0"/>
                          <a:cs typeface="Arial" panose="020B0604020202020204" pitchFamily="34" charset="0"/>
                        </a:rPr>
                        <a:t>Drug-related</a:t>
                      </a:r>
                    </a:p>
                  </a:txBody>
                  <a:tcPr marL="0" marR="0" marT="0" marB="0" anchor="ctr">
                    <a:lnL>
                      <a:noFill/>
                    </a:lnL>
                    <a:lnR w="38100" cap="flat" cmpd="sng" algn="ctr">
                      <a:solidFill>
                        <a:srgbClr val="002557"/>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kern="1200" dirty="0">
                          <a:solidFill>
                            <a:srgbClr val="000000"/>
                          </a:solidFill>
                          <a:effectLst/>
                          <a:latin typeface="+mn-lt"/>
                          <a:ea typeface="MS Mincho" panose="02020609040205080304" pitchFamily="49" charset="-128"/>
                          <a:cs typeface="+mn-cs"/>
                        </a:rPr>
                        <a:t>77 (11.5)</a:t>
                      </a:r>
                    </a:p>
                  </a:txBody>
                  <a:tcPr marL="0" marR="0" marT="0" marB="0" anchor="ctr">
                    <a:lnL w="38100" cap="flat" cmpd="sng" algn="ctr">
                      <a:solidFill>
                        <a:srgbClr val="002557"/>
                      </a:solid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rgbClr val="002985"/>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kern="1200" dirty="0">
                          <a:solidFill>
                            <a:srgbClr val="000000"/>
                          </a:solidFill>
                          <a:effectLst/>
                          <a:latin typeface="+mn-lt"/>
                          <a:ea typeface="MS Mincho" panose="02020609040205080304" pitchFamily="49" charset="-128"/>
                          <a:cs typeface="+mn-cs"/>
                        </a:rPr>
                        <a:t>29 (16.4)</a:t>
                      </a:r>
                    </a:p>
                  </a:txBody>
                  <a:tcPr marL="0" marR="0" marT="0" marB="0" anchor="ctr">
                    <a:lnL>
                      <a:noFill/>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2985"/>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kern="1200" dirty="0">
                          <a:solidFill>
                            <a:srgbClr val="000000"/>
                          </a:solidFill>
                          <a:effectLst/>
                          <a:latin typeface="+mn-lt"/>
                          <a:ea typeface="MS Mincho" panose="02020609040205080304" pitchFamily="49" charset="-128"/>
                          <a:cs typeface="+mn-cs"/>
                        </a:rPr>
                        <a:t>5 (15.2)</a:t>
                      </a:r>
                    </a:p>
                  </a:txBody>
                  <a:tcPr marL="0" marR="0" marT="0" marB="0" anchor="ctr">
                    <a:lnL w="38100" cap="flat" cmpd="sng" algn="ctr">
                      <a:noFill/>
                      <a:prstDash val="solid"/>
                      <a:round/>
                      <a:headEnd type="none" w="med" len="med"/>
                      <a:tailEnd type="none" w="med" len="med"/>
                    </a:lnL>
                    <a:lnR w="38100" cap="flat" cmpd="sng" algn="ctr">
                      <a:solidFill>
                        <a:srgbClr val="002557"/>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2985"/>
                      </a:solidFill>
                      <a:prstDash val="solid"/>
                      <a:round/>
                      <a:headEnd type="none" w="med" len="med"/>
                      <a:tailEnd type="none" w="med" len="med"/>
                    </a:lnB>
                    <a:lnTlToBr w="12700" cmpd="sng">
                      <a:noFill/>
                      <a:prstDash val="solid"/>
                    </a:lnTlToBr>
                    <a:lnBlToTr w="12700" cmpd="sng">
                      <a:noFill/>
                      <a:prstDash val="solid"/>
                    </a:lnBlToTr>
                    <a:solidFill>
                      <a:srgbClr val="B7D5E7"/>
                    </a:solidFill>
                  </a:tcPr>
                </a:tc>
                <a:extLst>
                  <a:ext uri="{0D108BD9-81ED-4DB2-BD59-A6C34878D82A}">
                    <a16:rowId xmlns:a16="http://schemas.microsoft.com/office/drawing/2014/main" val="2122877456"/>
                  </a:ext>
                </a:extLst>
              </a:tr>
              <a:tr h="320338">
                <a:tc>
                  <a:txBody>
                    <a:bodyPr/>
                    <a:lstStyle/>
                    <a:p>
                      <a:pPr marL="0" marR="0" indent="0">
                        <a:lnSpc>
                          <a:spcPct val="100000"/>
                        </a:lnSpc>
                        <a:spcBef>
                          <a:spcPts val="0"/>
                        </a:spcBef>
                        <a:spcAft>
                          <a:spcPts val="0"/>
                        </a:spcAft>
                        <a:tabLst/>
                      </a:pPr>
                      <a:r>
                        <a:rPr lang="en-GB" sz="1100" b="1" i="0" dirty="0">
                          <a:solidFill>
                            <a:srgbClr val="000000"/>
                          </a:solidFill>
                          <a:effectLst/>
                          <a:latin typeface="Arial" panose="020B0604020202020204" pitchFamily="34" charset="0"/>
                          <a:cs typeface="Arial" panose="020B0604020202020204" pitchFamily="34" charset="0"/>
                        </a:rPr>
                        <a:t>TEAEs associated with drug discontinuation, n (%)</a:t>
                      </a:r>
                      <a:endParaRPr lang="en-NZ" sz="1100" b="1" i="0" dirty="0">
                        <a:solidFill>
                          <a:srgbClr val="000000"/>
                        </a:solidFill>
                        <a:effectLst/>
                        <a:latin typeface="Arial" panose="020B0604020202020204" pitchFamily="34" charset="0"/>
                        <a:cs typeface="Arial" panose="020B0604020202020204" pitchFamily="34" charset="0"/>
                      </a:endParaRPr>
                    </a:p>
                  </a:txBody>
                  <a:tcPr marL="0" marR="0" marT="0" marB="0" anchor="ctr">
                    <a:lnL>
                      <a:noFill/>
                    </a:lnL>
                    <a:lnR w="38100" cap="flat" cmpd="sng" algn="ctr">
                      <a:solidFill>
                        <a:srgbClr val="002557"/>
                      </a:solidFill>
                      <a:prstDash val="solid"/>
                      <a:round/>
                      <a:headEnd type="none" w="med" len="med"/>
                      <a:tailEnd type="none" w="med" len="med"/>
                    </a:lnR>
                    <a:lnT w="12700" cap="flat" cmpd="sng" algn="ctr">
                      <a:solidFill>
                        <a:srgbClr val="002557"/>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kern="1200" dirty="0">
                          <a:solidFill>
                            <a:srgbClr val="000000"/>
                          </a:solidFill>
                          <a:effectLst/>
                          <a:latin typeface="+mn-lt"/>
                          <a:ea typeface="MS Mincho" panose="02020609040205080304" pitchFamily="49" charset="-128"/>
                          <a:cs typeface="+mn-cs"/>
                        </a:rPr>
                        <a:t>125 (18.7)</a:t>
                      </a:r>
                    </a:p>
                  </a:txBody>
                  <a:tcPr marL="0" marR="0" marT="0" marB="0" anchor="ctr">
                    <a:lnL w="38100" cap="flat" cmpd="sng" algn="ctr">
                      <a:solidFill>
                        <a:srgbClr val="002557"/>
                      </a:solidFill>
                      <a:prstDash val="solid"/>
                      <a:round/>
                      <a:headEnd type="none" w="med" len="med"/>
                      <a:tailEnd type="none" w="med" len="med"/>
                    </a:lnL>
                    <a:lnR>
                      <a:noFill/>
                    </a:lnR>
                    <a:lnT w="12700" cap="flat" cmpd="sng" algn="ctr">
                      <a:solidFill>
                        <a:srgbClr val="002985"/>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kern="1200" dirty="0">
                          <a:solidFill>
                            <a:srgbClr val="000000"/>
                          </a:solidFill>
                          <a:effectLst/>
                          <a:latin typeface="+mn-lt"/>
                          <a:ea typeface="MS Mincho" panose="02020609040205080304" pitchFamily="49" charset="-128"/>
                          <a:cs typeface="+mn-cs"/>
                        </a:rPr>
                        <a:t>45 (25.4)</a:t>
                      </a:r>
                    </a:p>
                  </a:txBody>
                  <a:tcPr marL="0" marR="0" marT="0" marB="0" anchor="ctr">
                    <a:lnL>
                      <a:noFill/>
                    </a:lnL>
                    <a:lnR w="38100" cap="flat" cmpd="sng" algn="ctr">
                      <a:noFill/>
                      <a:prstDash val="solid"/>
                      <a:round/>
                      <a:headEnd type="none" w="med" len="med"/>
                      <a:tailEnd type="none" w="med" len="med"/>
                    </a:lnR>
                    <a:lnT w="12700" cap="flat" cmpd="sng" algn="ctr">
                      <a:solidFill>
                        <a:srgbClr val="002985"/>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kern="1200" dirty="0">
                          <a:solidFill>
                            <a:srgbClr val="000000"/>
                          </a:solidFill>
                          <a:effectLst/>
                          <a:latin typeface="+mn-lt"/>
                          <a:ea typeface="MS Mincho" panose="02020609040205080304" pitchFamily="49" charset="-128"/>
                          <a:cs typeface="+mn-cs"/>
                        </a:rPr>
                        <a:t>8 (24.2)</a:t>
                      </a:r>
                    </a:p>
                  </a:txBody>
                  <a:tcPr marL="0" marR="0" marT="0" marB="0" anchor="ctr">
                    <a:lnL w="38100" cap="flat" cmpd="sng" algn="ctr">
                      <a:noFill/>
                      <a:prstDash val="solid"/>
                      <a:round/>
                      <a:headEnd type="none" w="med" len="med"/>
                      <a:tailEnd type="none" w="med" len="med"/>
                    </a:lnL>
                    <a:lnR w="38100" cap="flat" cmpd="sng" algn="ctr">
                      <a:solidFill>
                        <a:srgbClr val="002557"/>
                      </a:solidFill>
                      <a:prstDash val="solid"/>
                      <a:round/>
                      <a:headEnd type="none" w="med" len="med"/>
                      <a:tailEnd type="none" w="med" len="med"/>
                    </a:lnR>
                    <a:lnT w="12700" cap="flat" cmpd="sng" algn="ctr">
                      <a:solidFill>
                        <a:srgbClr val="002985"/>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B7D5E7"/>
                    </a:solidFill>
                  </a:tcPr>
                </a:tc>
                <a:extLst>
                  <a:ext uri="{0D108BD9-81ED-4DB2-BD59-A6C34878D82A}">
                    <a16:rowId xmlns:a16="http://schemas.microsoft.com/office/drawing/2014/main" val="1890132082"/>
                  </a:ext>
                </a:extLst>
              </a:tr>
              <a:tr h="245121">
                <a:tc>
                  <a:txBody>
                    <a:bodyPr/>
                    <a:lstStyle/>
                    <a:p>
                      <a:pPr marL="184150" marR="0" indent="0">
                        <a:lnSpc>
                          <a:spcPct val="100000"/>
                        </a:lnSpc>
                        <a:spcBef>
                          <a:spcPts val="0"/>
                        </a:spcBef>
                        <a:spcAft>
                          <a:spcPts val="0"/>
                        </a:spcAft>
                        <a:tabLst/>
                      </a:pPr>
                      <a:r>
                        <a:rPr lang="en-NZ" sz="1100" b="0" i="0" dirty="0">
                          <a:solidFill>
                            <a:srgbClr val="000000"/>
                          </a:solidFill>
                          <a:effectLst/>
                          <a:latin typeface="Arial" panose="020B0604020202020204" pitchFamily="34" charset="0"/>
                          <a:cs typeface="Arial" panose="020B0604020202020204" pitchFamily="34" charset="0"/>
                        </a:rPr>
                        <a:t>Drug-related</a:t>
                      </a:r>
                    </a:p>
                  </a:txBody>
                  <a:tcPr marL="0" marR="0" marT="0" marB="0" anchor="ctr">
                    <a:lnL>
                      <a:noFill/>
                    </a:lnL>
                    <a:lnR w="38100" cap="flat" cmpd="sng" algn="ctr">
                      <a:solidFill>
                        <a:srgbClr val="002557"/>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kern="1200" dirty="0">
                          <a:solidFill>
                            <a:srgbClr val="000000"/>
                          </a:solidFill>
                          <a:effectLst/>
                          <a:latin typeface="+mn-lt"/>
                          <a:ea typeface="MS Mincho" panose="02020609040205080304" pitchFamily="49" charset="-128"/>
                          <a:cs typeface="+mn-cs"/>
                        </a:rPr>
                        <a:t>100 (15.0)</a:t>
                      </a:r>
                    </a:p>
                  </a:txBody>
                  <a:tcPr marL="0" marR="0" marT="0" marB="0" anchor="ctr">
                    <a:lnL w="38100" cap="flat" cmpd="sng" algn="ctr">
                      <a:solidFill>
                        <a:srgbClr val="002557"/>
                      </a:solid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rgbClr val="002985"/>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kern="1200" dirty="0">
                          <a:solidFill>
                            <a:srgbClr val="000000"/>
                          </a:solidFill>
                          <a:effectLst/>
                          <a:latin typeface="+mn-lt"/>
                          <a:ea typeface="MS Mincho" panose="02020609040205080304" pitchFamily="49" charset="-128"/>
                          <a:cs typeface="+mn-cs"/>
                        </a:rPr>
                        <a:t>42 (23.7)</a:t>
                      </a:r>
                    </a:p>
                  </a:txBody>
                  <a:tcPr marL="0" marR="0" marT="0" marB="0" anchor="ctr">
                    <a:lnL>
                      <a:noFill/>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2985"/>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kern="1200" dirty="0">
                          <a:solidFill>
                            <a:srgbClr val="000000"/>
                          </a:solidFill>
                          <a:effectLst/>
                          <a:latin typeface="+mn-lt"/>
                          <a:ea typeface="MS Mincho" panose="02020609040205080304" pitchFamily="49" charset="-128"/>
                          <a:cs typeface="+mn-cs"/>
                        </a:rPr>
                        <a:t>8 (24.2)</a:t>
                      </a:r>
                    </a:p>
                  </a:txBody>
                  <a:tcPr marL="0" marR="0" marT="0" marB="0" anchor="ctr">
                    <a:lnL w="38100" cap="flat" cmpd="sng" algn="ctr">
                      <a:noFill/>
                      <a:prstDash val="solid"/>
                      <a:round/>
                      <a:headEnd type="none" w="med" len="med"/>
                      <a:tailEnd type="none" w="med" len="med"/>
                    </a:lnL>
                    <a:lnR w="38100" cap="flat" cmpd="sng" algn="ctr">
                      <a:solidFill>
                        <a:srgbClr val="002557"/>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2985"/>
                      </a:solidFill>
                      <a:prstDash val="solid"/>
                      <a:round/>
                      <a:headEnd type="none" w="med" len="med"/>
                      <a:tailEnd type="none" w="med" len="med"/>
                    </a:lnB>
                    <a:lnTlToBr w="12700" cmpd="sng">
                      <a:noFill/>
                      <a:prstDash val="solid"/>
                    </a:lnTlToBr>
                    <a:lnBlToTr w="12700" cmpd="sng">
                      <a:noFill/>
                      <a:prstDash val="solid"/>
                    </a:lnBlToTr>
                    <a:solidFill>
                      <a:srgbClr val="B7D5E7"/>
                    </a:solidFill>
                  </a:tcPr>
                </a:tc>
                <a:extLst>
                  <a:ext uri="{0D108BD9-81ED-4DB2-BD59-A6C34878D82A}">
                    <a16:rowId xmlns:a16="http://schemas.microsoft.com/office/drawing/2014/main" val="233814916"/>
                  </a:ext>
                </a:extLst>
              </a:tr>
              <a:tr h="320338">
                <a:tc>
                  <a:txBody>
                    <a:bodyPr/>
                    <a:lstStyle/>
                    <a:p>
                      <a:pPr marL="0" marR="0" indent="0">
                        <a:lnSpc>
                          <a:spcPct val="100000"/>
                        </a:lnSpc>
                        <a:spcBef>
                          <a:spcPts val="0"/>
                        </a:spcBef>
                        <a:spcAft>
                          <a:spcPts val="0"/>
                        </a:spcAft>
                        <a:tabLst/>
                      </a:pPr>
                      <a:r>
                        <a:rPr lang="en-GB" sz="1100" b="1" i="0" dirty="0">
                          <a:solidFill>
                            <a:srgbClr val="000000"/>
                          </a:solidFill>
                          <a:effectLst/>
                          <a:latin typeface="+mn-lt"/>
                          <a:cs typeface="Calibri" panose="020F0502020204030204" pitchFamily="34" charset="0"/>
                        </a:rPr>
                        <a:t>TEAEs associated with dose reduction, n (%)</a:t>
                      </a:r>
                      <a:endParaRPr lang="en-NZ" sz="1100" b="1" i="0" dirty="0">
                        <a:solidFill>
                          <a:srgbClr val="000000"/>
                        </a:solidFill>
                        <a:effectLst/>
                        <a:latin typeface="+mn-lt"/>
                        <a:cs typeface="Arial" panose="020B0604020202020204" pitchFamily="34" charset="0"/>
                      </a:endParaRPr>
                    </a:p>
                  </a:txBody>
                  <a:tcPr marL="0" marR="0" marT="0" marB="0" anchor="ctr">
                    <a:lnL>
                      <a:noFill/>
                    </a:lnL>
                    <a:lnR w="38100" cap="flat" cmpd="sng" algn="ctr">
                      <a:solidFill>
                        <a:srgbClr val="002557"/>
                      </a:solidFill>
                      <a:prstDash val="solid"/>
                      <a:round/>
                      <a:headEnd type="none" w="med" len="med"/>
                      <a:tailEnd type="none" w="med" len="med"/>
                    </a:lnR>
                    <a:lnT w="12700" cap="flat" cmpd="sng" algn="ctr">
                      <a:solidFill>
                        <a:srgbClr val="002557"/>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kern="1200" dirty="0">
                          <a:solidFill>
                            <a:srgbClr val="000000"/>
                          </a:solidFill>
                          <a:effectLst/>
                          <a:latin typeface="+mn-lt"/>
                          <a:ea typeface="MS Mincho" panose="02020609040205080304" pitchFamily="49" charset="-128"/>
                          <a:cs typeface="+mn-cs"/>
                        </a:rPr>
                        <a:t>163 (24.4)</a:t>
                      </a:r>
                    </a:p>
                  </a:txBody>
                  <a:tcPr marL="0" marR="0" marT="0" marB="0" anchor="ctr">
                    <a:lnL w="38100" cap="flat" cmpd="sng" algn="ctr">
                      <a:solidFill>
                        <a:srgbClr val="002557"/>
                      </a:solidFill>
                      <a:prstDash val="solid"/>
                      <a:round/>
                      <a:headEnd type="none" w="med" len="med"/>
                      <a:tailEnd type="none" w="med" len="med"/>
                    </a:lnL>
                    <a:lnR>
                      <a:noFill/>
                    </a:lnR>
                    <a:lnT w="12700" cap="flat" cmpd="sng" algn="ctr">
                      <a:solidFill>
                        <a:srgbClr val="002985"/>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kern="1200" dirty="0">
                          <a:solidFill>
                            <a:srgbClr val="000000"/>
                          </a:solidFill>
                          <a:effectLst/>
                          <a:latin typeface="+mn-lt"/>
                          <a:ea typeface="MS Mincho" panose="02020609040205080304" pitchFamily="49" charset="-128"/>
                          <a:cs typeface="+mn-cs"/>
                        </a:rPr>
                        <a:t>51 (28.8)</a:t>
                      </a:r>
                    </a:p>
                  </a:txBody>
                  <a:tcPr marL="0" marR="0" marT="0" marB="0" anchor="ctr">
                    <a:lnL>
                      <a:noFill/>
                    </a:lnL>
                    <a:lnR w="38100" cap="flat" cmpd="sng" algn="ctr">
                      <a:noFill/>
                      <a:prstDash val="solid"/>
                      <a:round/>
                      <a:headEnd type="none" w="med" len="med"/>
                      <a:tailEnd type="none" w="med" len="med"/>
                    </a:lnR>
                    <a:lnT w="12700" cap="flat" cmpd="sng" algn="ctr">
                      <a:solidFill>
                        <a:srgbClr val="002985"/>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kern="1200" dirty="0">
                          <a:solidFill>
                            <a:srgbClr val="000000"/>
                          </a:solidFill>
                          <a:effectLst/>
                          <a:latin typeface="+mn-lt"/>
                          <a:ea typeface="MS Mincho" panose="02020609040205080304" pitchFamily="49" charset="-128"/>
                          <a:cs typeface="+mn-cs"/>
                        </a:rPr>
                        <a:t>10 (30.3)</a:t>
                      </a:r>
                    </a:p>
                  </a:txBody>
                  <a:tcPr marL="0" marR="0" marT="0" marB="0" anchor="ctr">
                    <a:lnL w="38100" cap="flat" cmpd="sng" algn="ctr">
                      <a:noFill/>
                      <a:prstDash val="solid"/>
                      <a:round/>
                      <a:headEnd type="none" w="med" len="med"/>
                      <a:tailEnd type="none" w="med" len="med"/>
                    </a:lnL>
                    <a:lnR w="38100" cap="flat" cmpd="sng" algn="ctr">
                      <a:solidFill>
                        <a:srgbClr val="002557"/>
                      </a:solidFill>
                      <a:prstDash val="solid"/>
                      <a:round/>
                      <a:headEnd type="none" w="med" len="med"/>
                      <a:tailEnd type="none" w="med" len="med"/>
                    </a:lnR>
                    <a:lnT w="12700" cap="flat" cmpd="sng" algn="ctr">
                      <a:solidFill>
                        <a:srgbClr val="002985"/>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B7D5E7"/>
                    </a:solidFill>
                  </a:tcPr>
                </a:tc>
                <a:extLst>
                  <a:ext uri="{0D108BD9-81ED-4DB2-BD59-A6C34878D82A}">
                    <a16:rowId xmlns:a16="http://schemas.microsoft.com/office/drawing/2014/main" val="121245979"/>
                  </a:ext>
                </a:extLst>
              </a:tr>
              <a:tr h="245121">
                <a:tc>
                  <a:txBody>
                    <a:bodyPr/>
                    <a:lstStyle/>
                    <a:p>
                      <a:pPr marL="180975" marR="0" indent="0">
                        <a:lnSpc>
                          <a:spcPct val="100000"/>
                        </a:lnSpc>
                        <a:spcBef>
                          <a:spcPts val="0"/>
                        </a:spcBef>
                        <a:spcAft>
                          <a:spcPts val="0"/>
                        </a:spcAft>
                        <a:tabLst/>
                      </a:pPr>
                      <a:r>
                        <a:rPr lang="en-GB" sz="1100" b="0" i="0" dirty="0">
                          <a:solidFill>
                            <a:srgbClr val="000000"/>
                          </a:solidFill>
                          <a:effectLst/>
                          <a:latin typeface="Arial" panose="020B0604020202020204" pitchFamily="34" charset="0"/>
                          <a:cs typeface="Arial" panose="020B0604020202020204" pitchFamily="34" charset="0"/>
                        </a:rPr>
                        <a:t>Drug-related</a:t>
                      </a:r>
                      <a:endParaRPr lang="en-NZ" sz="1100" b="0" i="0" dirty="0">
                        <a:solidFill>
                          <a:srgbClr val="000000"/>
                        </a:solidFill>
                        <a:effectLst/>
                        <a:latin typeface="Arial" panose="020B0604020202020204" pitchFamily="34" charset="0"/>
                        <a:cs typeface="Arial" panose="020B0604020202020204" pitchFamily="34" charset="0"/>
                      </a:endParaRPr>
                    </a:p>
                  </a:txBody>
                  <a:tcPr marL="0" marR="0" marT="0" marB="0" anchor="ctr">
                    <a:lnL>
                      <a:noFill/>
                    </a:lnL>
                    <a:lnR w="38100" cap="flat" cmpd="sng" algn="ctr">
                      <a:solidFill>
                        <a:srgbClr val="002557"/>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kern="1200" dirty="0">
                          <a:solidFill>
                            <a:srgbClr val="000000"/>
                          </a:solidFill>
                          <a:effectLst/>
                          <a:latin typeface="+mn-lt"/>
                          <a:ea typeface="MS Mincho" panose="02020609040205080304" pitchFamily="49" charset="-128"/>
                          <a:cs typeface="+mn-cs"/>
                        </a:rPr>
                        <a:t>156 (23.4)</a:t>
                      </a:r>
                    </a:p>
                  </a:txBody>
                  <a:tcPr marL="0" marR="0" marT="0" marB="0" anchor="ctr">
                    <a:lnL w="38100" cap="flat" cmpd="sng" algn="ctr">
                      <a:solidFill>
                        <a:srgbClr val="002557"/>
                      </a:solid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rgbClr val="002985"/>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kern="1200" dirty="0">
                          <a:solidFill>
                            <a:srgbClr val="000000"/>
                          </a:solidFill>
                          <a:effectLst/>
                          <a:latin typeface="+mn-lt"/>
                          <a:ea typeface="MS Mincho" panose="02020609040205080304" pitchFamily="49" charset="-128"/>
                          <a:cs typeface="+mn-cs"/>
                        </a:rPr>
                        <a:t>47 (26.6)</a:t>
                      </a:r>
                    </a:p>
                  </a:txBody>
                  <a:tcPr marL="0" marR="0" marT="0" marB="0" anchor="ctr">
                    <a:lnL>
                      <a:noFill/>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2985"/>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kern="1200" dirty="0">
                          <a:solidFill>
                            <a:srgbClr val="000000"/>
                          </a:solidFill>
                          <a:effectLst/>
                          <a:latin typeface="+mn-lt"/>
                          <a:ea typeface="MS Mincho" panose="02020609040205080304" pitchFamily="49" charset="-128"/>
                          <a:cs typeface="+mn-cs"/>
                        </a:rPr>
                        <a:t>8 (24.2)</a:t>
                      </a:r>
                    </a:p>
                  </a:txBody>
                  <a:tcPr marL="0" marR="0" marT="0" marB="0" anchor="ctr">
                    <a:lnL w="38100" cap="flat" cmpd="sng" algn="ctr">
                      <a:noFill/>
                      <a:prstDash val="solid"/>
                      <a:round/>
                      <a:headEnd type="none" w="med" len="med"/>
                      <a:tailEnd type="none" w="med" len="med"/>
                    </a:lnL>
                    <a:lnR w="38100" cap="flat" cmpd="sng" algn="ctr">
                      <a:solidFill>
                        <a:srgbClr val="002557"/>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2985"/>
                      </a:solidFill>
                      <a:prstDash val="solid"/>
                      <a:round/>
                      <a:headEnd type="none" w="med" len="med"/>
                      <a:tailEnd type="none" w="med" len="med"/>
                    </a:lnB>
                    <a:lnTlToBr w="12700" cmpd="sng">
                      <a:noFill/>
                      <a:prstDash val="solid"/>
                    </a:lnTlToBr>
                    <a:lnBlToTr w="12700" cmpd="sng">
                      <a:noFill/>
                      <a:prstDash val="solid"/>
                    </a:lnBlToTr>
                    <a:solidFill>
                      <a:srgbClr val="B7D5E7"/>
                    </a:solidFill>
                  </a:tcPr>
                </a:tc>
                <a:extLst>
                  <a:ext uri="{0D108BD9-81ED-4DB2-BD59-A6C34878D82A}">
                    <a16:rowId xmlns:a16="http://schemas.microsoft.com/office/drawing/2014/main" val="4144960965"/>
                  </a:ext>
                </a:extLst>
              </a:tr>
              <a:tr h="320338">
                <a:tc>
                  <a:txBody>
                    <a:bodyPr/>
                    <a:lstStyle>
                      <a:lvl1pPr marL="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9pPr>
                    </a:lstStyle>
                    <a:p>
                      <a:pPr marL="0" marR="0" indent="0">
                        <a:lnSpc>
                          <a:spcPct val="100000"/>
                        </a:lnSpc>
                        <a:spcBef>
                          <a:spcPts val="0"/>
                        </a:spcBef>
                        <a:spcAft>
                          <a:spcPts val="0"/>
                        </a:spcAft>
                        <a:tabLst/>
                      </a:pPr>
                      <a:r>
                        <a:rPr lang="en-GB" sz="1100" b="1" i="0" dirty="0">
                          <a:solidFill>
                            <a:srgbClr val="000000"/>
                          </a:solidFill>
                          <a:effectLst/>
                          <a:latin typeface="Arial" panose="020B0604020202020204" pitchFamily="34" charset="0"/>
                          <a:cs typeface="Arial" panose="020B0604020202020204" pitchFamily="34" charset="0"/>
                        </a:rPr>
                        <a:t>TEAEs associated with dose interruption, n (%)</a:t>
                      </a:r>
                      <a:endParaRPr lang="en-NZ" sz="1100" b="1" i="0" dirty="0">
                        <a:solidFill>
                          <a:srgbClr val="000000"/>
                        </a:solidFill>
                        <a:effectLst/>
                        <a:latin typeface="Arial" panose="020B0604020202020204" pitchFamily="34" charset="0"/>
                        <a:cs typeface="Arial" panose="020B0604020202020204" pitchFamily="34" charset="0"/>
                      </a:endParaRPr>
                    </a:p>
                  </a:txBody>
                  <a:tcPr marL="0" marR="0" marT="0" marB="0" anchor="ctr">
                    <a:lnL>
                      <a:noFill/>
                    </a:lnL>
                    <a:lnR w="38100" cap="flat" cmpd="sng" algn="ctr">
                      <a:solidFill>
                        <a:srgbClr val="002557"/>
                      </a:solidFill>
                      <a:prstDash val="solid"/>
                      <a:round/>
                      <a:headEnd type="none" w="med" len="med"/>
                      <a:tailEnd type="none" w="med" len="med"/>
                    </a:lnR>
                    <a:lnT w="12700" cap="flat" cmpd="sng" algn="ctr">
                      <a:solidFill>
                        <a:srgbClr val="002557"/>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kern="1200" dirty="0">
                          <a:solidFill>
                            <a:srgbClr val="000000"/>
                          </a:solidFill>
                          <a:effectLst/>
                          <a:latin typeface="Arial" panose="020B0604020202020204"/>
                          <a:ea typeface="MS Mincho" panose="02020609040205080304" pitchFamily="49" charset="-128"/>
                          <a:cs typeface="+mn-cs"/>
                        </a:rPr>
                        <a:t>302 (45.2)</a:t>
                      </a:r>
                    </a:p>
                  </a:txBody>
                  <a:tcPr marL="0" marR="0" marT="0" marB="0" anchor="ctr">
                    <a:lnL w="38100" cap="flat" cmpd="sng" algn="ctr">
                      <a:solidFill>
                        <a:srgbClr val="002557"/>
                      </a:solidFill>
                      <a:prstDash val="solid"/>
                      <a:round/>
                      <a:headEnd type="none" w="med" len="med"/>
                      <a:tailEnd type="none" w="med" len="med"/>
                    </a:lnL>
                    <a:lnR>
                      <a:noFill/>
                    </a:lnR>
                    <a:lnT w="12700" cap="flat" cmpd="sng" algn="ctr">
                      <a:solidFill>
                        <a:srgbClr val="002985"/>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kern="1200" dirty="0">
                          <a:solidFill>
                            <a:srgbClr val="000000"/>
                          </a:solidFill>
                          <a:effectLst/>
                          <a:latin typeface="Arial" panose="020B0604020202020204"/>
                          <a:ea typeface="MS Mincho" panose="02020609040205080304" pitchFamily="49" charset="-128"/>
                          <a:cs typeface="+mn-cs"/>
                        </a:rPr>
                        <a:t>94 (53.1)</a:t>
                      </a:r>
                    </a:p>
                  </a:txBody>
                  <a:tcPr marL="0" marR="0" marT="0" marB="0" anchor="ctr">
                    <a:lnL>
                      <a:noFill/>
                    </a:lnL>
                    <a:lnR w="38100" cap="flat" cmpd="sng" algn="ctr">
                      <a:noFill/>
                      <a:prstDash val="solid"/>
                      <a:round/>
                      <a:headEnd type="none" w="med" len="med"/>
                      <a:tailEnd type="none" w="med" len="med"/>
                    </a:lnR>
                    <a:lnT w="12700" cap="flat" cmpd="sng" algn="ctr">
                      <a:solidFill>
                        <a:srgbClr val="002985"/>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kern="1200" dirty="0">
                          <a:solidFill>
                            <a:srgbClr val="000000"/>
                          </a:solidFill>
                          <a:effectLst/>
                          <a:latin typeface="+mn-lt"/>
                          <a:ea typeface="MS Mincho" panose="02020609040205080304" pitchFamily="49" charset="-128"/>
                          <a:cs typeface="+mn-cs"/>
                        </a:rPr>
                        <a:t>15 (45.5)</a:t>
                      </a:r>
                    </a:p>
                  </a:txBody>
                  <a:tcPr marL="0" marR="0" marT="0" marB="0" anchor="ctr">
                    <a:lnL w="38100" cap="flat" cmpd="sng" algn="ctr">
                      <a:noFill/>
                      <a:prstDash val="solid"/>
                      <a:round/>
                      <a:headEnd type="none" w="med" len="med"/>
                      <a:tailEnd type="none" w="med" len="med"/>
                    </a:lnL>
                    <a:lnR w="38100" cap="flat" cmpd="sng" algn="ctr">
                      <a:solidFill>
                        <a:srgbClr val="002557"/>
                      </a:solidFill>
                      <a:prstDash val="solid"/>
                      <a:round/>
                      <a:headEnd type="none" w="med" len="med"/>
                      <a:tailEnd type="none" w="med" len="med"/>
                    </a:lnR>
                    <a:lnT w="12700" cap="flat" cmpd="sng" algn="ctr">
                      <a:solidFill>
                        <a:srgbClr val="002985"/>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B7D5E7"/>
                    </a:solidFill>
                  </a:tcPr>
                </a:tc>
                <a:extLst>
                  <a:ext uri="{0D108BD9-81ED-4DB2-BD59-A6C34878D82A}">
                    <a16:rowId xmlns:a16="http://schemas.microsoft.com/office/drawing/2014/main" val="1921764982"/>
                  </a:ext>
                </a:extLst>
              </a:tr>
              <a:tr h="245121">
                <a:tc>
                  <a:txBody>
                    <a:bodyPr/>
                    <a:lstStyle/>
                    <a:p>
                      <a:pPr marL="184150" marR="0" indent="0">
                        <a:lnSpc>
                          <a:spcPct val="100000"/>
                        </a:lnSpc>
                        <a:spcBef>
                          <a:spcPts val="0"/>
                        </a:spcBef>
                        <a:spcAft>
                          <a:spcPts val="0"/>
                        </a:spcAft>
                        <a:tabLst/>
                      </a:pPr>
                      <a:r>
                        <a:rPr lang="en-NZ" sz="1100" b="0" i="0" dirty="0">
                          <a:solidFill>
                            <a:srgbClr val="000000"/>
                          </a:solidFill>
                          <a:effectLst/>
                          <a:latin typeface="Arial" panose="020B0604020202020204" pitchFamily="34" charset="0"/>
                          <a:cs typeface="Arial" panose="020B0604020202020204" pitchFamily="34" charset="0"/>
                        </a:rPr>
                        <a:t>Drug-related</a:t>
                      </a:r>
                    </a:p>
                  </a:txBody>
                  <a:tcPr marL="0" marR="0" marT="0" marB="0" anchor="ctr">
                    <a:lnL>
                      <a:noFill/>
                    </a:lnL>
                    <a:lnR w="38100" cap="flat" cmpd="sng" algn="ctr">
                      <a:solidFill>
                        <a:srgbClr val="002557"/>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kern="1200" dirty="0">
                          <a:solidFill>
                            <a:srgbClr val="000000"/>
                          </a:solidFill>
                          <a:effectLst/>
                          <a:latin typeface="+mn-lt"/>
                          <a:ea typeface="MS Mincho" panose="02020609040205080304" pitchFamily="49" charset="-128"/>
                          <a:cs typeface="+mn-cs"/>
                        </a:rPr>
                        <a:t>226 (33.8)</a:t>
                      </a:r>
                    </a:p>
                  </a:txBody>
                  <a:tcPr marL="0" marR="0" marT="0" marB="0" anchor="ctr">
                    <a:lnL w="38100" cap="flat" cmpd="sng" algn="ctr">
                      <a:solidFill>
                        <a:srgbClr val="002557"/>
                      </a:solid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rgbClr val="002985"/>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kern="1200" dirty="0">
                          <a:solidFill>
                            <a:srgbClr val="000000"/>
                          </a:solidFill>
                          <a:effectLst/>
                          <a:latin typeface="+mn-lt"/>
                          <a:ea typeface="MS Mincho" panose="02020609040205080304" pitchFamily="49" charset="-128"/>
                          <a:cs typeface="+mn-cs"/>
                        </a:rPr>
                        <a:t>74 (41.8)</a:t>
                      </a:r>
                    </a:p>
                  </a:txBody>
                  <a:tcPr marL="0" marR="0" marT="0" marB="0" anchor="ctr">
                    <a:lnL>
                      <a:noFill/>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2985"/>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kern="1200" dirty="0">
                          <a:solidFill>
                            <a:srgbClr val="000000"/>
                          </a:solidFill>
                          <a:effectLst/>
                          <a:latin typeface="+mn-lt"/>
                          <a:ea typeface="MS Mincho" panose="02020609040205080304" pitchFamily="49" charset="-128"/>
                          <a:cs typeface="+mn-cs"/>
                        </a:rPr>
                        <a:t>11 (33.3)</a:t>
                      </a:r>
                    </a:p>
                  </a:txBody>
                  <a:tcPr marL="0" marR="0" marT="0" marB="0" anchor="ctr">
                    <a:lnL w="38100" cap="flat" cmpd="sng" algn="ctr">
                      <a:noFill/>
                      <a:prstDash val="solid"/>
                      <a:round/>
                      <a:headEnd type="none" w="med" len="med"/>
                      <a:tailEnd type="none" w="med" len="med"/>
                    </a:lnL>
                    <a:lnR w="38100" cap="flat" cmpd="sng" algn="ctr">
                      <a:solidFill>
                        <a:srgbClr val="002557"/>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2985"/>
                      </a:solidFill>
                      <a:prstDash val="solid"/>
                      <a:round/>
                      <a:headEnd type="none" w="med" len="med"/>
                      <a:tailEnd type="none" w="med" len="med"/>
                    </a:lnB>
                    <a:lnTlToBr w="12700" cmpd="sng">
                      <a:noFill/>
                      <a:prstDash val="solid"/>
                    </a:lnTlToBr>
                    <a:lnBlToTr w="12700" cmpd="sng">
                      <a:noFill/>
                      <a:prstDash val="solid"/>
                    </a:lnBlToTr>
                    <a:solidFill>
                      <a:srgbClr val="B7D5E7"/>
                    </a:solidFill>
                  </a:tcPr>
                </a:tc>
                <a:extLst>
                  <a:ext uri="{0D108BD9-81ED-4DB2-BD59-A6C34878D82A}">
                    <a16:rowId xmlns:a16="http://schemas.microsoft.com/office/drawing/2014/main" val="199478858"/>
                  </a:ext>
                </a:extLst>
              </a:tr>
              <a:tr h="245121">
                <a:tc>
                  <a:txBody>
                    <a:bodyPr/>
                    <a:lstStyle/>
                    <a:p>
                      <a:pPr marL="0" marR="0" indent="0">
                        <a:lnSpc>
                          <a:spcPct val="100000"/>
                        </a:lnSpc>
                        <a:spcBef>
                          <a:spcPts val="0"/>
                        </a:spcBef>
                        <a:spcAft>
                          <a:spcPts val="0"/>
                        </a:spcAft>
                        <a:tabLst/>
                      </a:pPr>
                      <a:r>
                        <a:rPr lang="en-GB" sz="1100" b="1" i="0" dirty="0">
                          <a:solidFill>
                            <a:srgbClr val="000000"/>
                          </a:solidFill>
                          <a:effectLst/>
                          <a:latin typeface="Arial" panose="020B0604020202020204" pitchFamily="34" charset="0"/>
                          <a:cs typeface="Arial" panose="020B0604020202020204" pitchFamily="34" charset="0"/>
                        </a:rPr>
                        <a:t>TEAEs associated with death, n (%)</a:t>
                      </a:r>
                      <a:endParaRPr lang="en-NZ" sz="1100" b="1" i="0" dirty="0">
                        <a:solidFill>
                          <a:srgbClr val="000000"/>
                        </a:solidFill>
                        <a:effectLst/>
                        <a:latin typeface="Arial" panose="020B0604020202020204" pitchFamily="34" charset="0"/>
                        <a:cs typeface="Arial" panose="020B0604020202020204" pitchFamily="34" charset="0"/>
                      </a:endParaRPr>
                    </a:p>
                  </a:txBody>
                  <a:tcPr marL="0" marR="0" marT="0" marB="0" anchor="ctr">
                    <a:lnL>
                      <a:noFill/>
                    </a:lnL>
                    <a:lnR w="38100" cap="flat" cmpd="sng" algn="ctr">
                      <a:solidFill>
                        <a:srgbClr val="002557"/>
                      </a:solidFill>
                      <a:prstDash val="solid"/>
                      <a:round/>
                      <a:headEnd type="none" w="med" len="med"/>
                      <a:tailEnd type="none" w="med" len="med"/>
                    </a:lnR>
                    <a:lnT w="12700" cap="flat" cmpd="sng" algn="ctr">
                      <a:solidFill>
                        <a:srgbClr val="002557"/>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kern="1200" dirty="0">
                          <a:solidFill>
                            <a:srgbClr val="000000"/>
                          </a:solidFill>
                          <a:effectLst/>
                          <a:latin typeface="+mn-lt"/>
                          <a:ea typeface="MS Mincho" panose="02020609040205080304" pitchFamily="49" charset="-128"/>
                          <a:cs typeface="+mn-cs"/>
                        </a:rPr>
                        <a:t>17 (2.5)</a:t>
                      </a:r>
                    </a:p>
                  </a:txBody>
                  <a:tcPr marL="0" marR="0" marT="0" marB="0" anchor="ctr">
                    <a:lnL w="38100" cap="flat" cmpd="sng" algn="ctr">
                      <a:solidFill>
                        <a:srgbClr val="002557"/>
                      </a:solidFill>
                      <a:prstDash val="solid"/>
                      <a:round/>
                      <a:headEnd type="none" w="med" len="med"/>
                      <a:tailEnd type="none" w="med" len="med"/>
                    </a:lnL>
                    <a:lnR>
                      <a:noFill/>
                    </a:lnR>
                    <a:lnT w="12700" cap="flat" cmpd="sng" algn="ctr">
                      <a:solidFill>
                        <a:srgbClr val="002985"/>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kern="1200" dirty="0">
                          <a:solidFill>
                            <a:srgbClr val="000000"/>
                          </a:solidFill>
                          <a:effectLst/>
                          <a:latin typeface="+mn-lt"/>
                          <a:ea typeface="MS Mincho" panose="02020609040205080304" pitchFamily="49" charset="-128"/>
                          <a:cs typeface="+mn-cs"/>
                        </a:rPr>
                        <a:t>10 (5.6)</a:t>
                      </a:r>
                    </a:p>
                  </a:txBody>
                  <a:tcPr marL="0" marR="0" marT="0" marB="0" anchor="ctr">
                    <a:lnL>
                      <a:noFill/>
                    </a:lnL>
                    <a:lnR w="38100" cap="flat" cmpd="sng" algn="ctr">
                      <a:noFill/>
                      <a:prstDash val="solid"/>
                      <a:round/>
                      <a:headEnd type="none" w="med" len="med"/>
                      <a:tailEnd type="none" w="med" len="med"/>
                    </a:lnR>
                    <a:lnT w="12700" cap="flat" cmpd="sng" algn="ctr">
                      <a:solidFill>
                        <a:srgbClr val="002985"/>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b="1" kern="1200" dirty="0">
                          <a:solidFill>
                            <a:srgbClr val="000000"/>
                          </a:solidFill>
                          <a:effectLst/>
                          <a:latin typeface="+mn-lt"/>
                          <a:ea typeface="MS Mincho" panose="02020609040205080304" pitchFamily="49" charset="-128"/>
                          <a:cs typeface="+mn-cs"/>
                        </a:rPr>
                        <a:t>0</a:t>
                      </a:r>
                    </a:p>
                  </a:txBody>
                  <a:tcPr marL="0" marR="0" marT="0" marB="0" anchor="ctr">
                    <a:lnL w="38100" cap="flat" cmpd="sng" algn="ctr">
                      <a:noFill/>
                      <a:prstDash val="solid"/>
                      <a:round/>
                      <a:headEnd type="none" w="med" len="med"/>
                      <a:tailEnd type="none" w="med" len="med"/>
                    </a:lnL>
                    <a:lnR w="38100" cap="flat" cmpd="sng" algn="ctr">
                      <a:solidFill>
                        <a:srgbClr val="002557"/>
                      </a:solidFill>
                      <a:prstDash val="solid"/>
                      <a:round/>
                      <a:headEnd type="none" w="med" len="med"/>
                      <a:tailEnd type="none" w="med" len="med"/>
                    </a:lnR>
                    <a:lnT w="12700" cap="flat" cmpd="sng" algn="ctr">
                      <a:solidFill>
                        <a:srgbClr val="002985"/>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B7D5E7"/>
                    </a:solidFill>
                  </a:tcPr>
                </a:tc>
                <a:extLst>
                  <a:ext uri="{0D108BD9-81ED-4DB2-BD59-A6C34878D82A}">
                    <a16:rowId xmlns:a16="http://schemas.microsoft.com/office/drawing/2014/main" val="3861374252"/>
                  </a:ext>
                </a:extLst>
              </a:tr>
              <a:tr h="245121">
                <a:tc>
                  <a:txBody>
                    <a:bodyPr/>
                    <a:lstStyle/>
                    <a:p>
                      <a:pPr marL="184150" marR="0" indent="0">
                        <a:lnSpc>
                          <a:spcPct val="100000"/>
                        </a:lnSpc>
                        <a:spcBef>
                          <a:spcPts val="0"/>
                        </a:spcBef>
                        <a:spcAft>
                          <a:spcPts val="0"/>
                        </a:spcAft>
                        <a:tabLst/>
                      </a:pPr>
                      <a:r>
                        <a:rPr lang="en-NZ" sz="1100" b="0" i="0" dirty="0">
                          <a:solidFill>
                            <a:srgbClr val="000000"/>
                          </a:solidFill>
                          <a:effectLst/>
                          <a:latin typeface="Arial" panose="020B0604020202020204" pitchFamily="34" charset="0"/>
                          <a:cs typeface="Arial" panose="020B0604020202020204" pitchFamily="34" charset="0"/>
                        </a:rPr>
                        <a:t>Drug-related</a:t>
                      </a:r>
                    </a:p>
                  </a:txBody>
                  <a:tcPr marL="0" marR="0" marT="0" marB="0" anchor="ctr">
                    <a:lnL>
                      <a:noFill/>
                    </a:lnL>
                    <a:lnR w="38100" cap="flat" cmpd="sng" algn="ctr">
                      <a:solidFill>
                        <a:srgbClr val="002557"/>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kern="1200" dirty="0">
                          <a:solidFill>
                            <a:srgbClr val="000000"/>
                          </a:solidFill>
                          <a:effectLst/>
                          <a:latin typeface="+mn-lt"/>
                          <a:ea typeface="MS Mincho" panose="02020609040205080304" pitchFamily="49" charset="-128"/>
                          <a:cs typeface="+mn-cs"/>
                        </a:rPr>
                        <a:t>4 (0.6)</a:t>
                      </a:r>
                    </a:p>
                  </a:txBody>
                  <a:tcPr marL="0" marR="0" marT="0" marB="0" anchor="ctr">
                    <a:lnL w="38100" cap="flat" cmpd="sng" algn="ctr">
                      <a:solidFill>
                        <a:srgbClr val="002557"/>
                      </a:solidFill>
                      <a:prstDash val="solid"/>
                      <a:round/>
                      <a:headEnd type="none" w="med" len="med"/>
                      <a:tailEnd type="none" w="med" len="med"/>
                    </a:lnL>
                    <a:lnR>
                      <a:noFill/>
                    </a:lnR>
                    <a:lnT w="12700" cap="flat" cmpd="sng" algn="ctr">
                      <a:noFill/>
                      <a:prstDash val="solid"/>
                      <a:round/>
                      <a:headEnd type="none" w="med" len="med"/>
                      <a:tailEnd type="none" w="med" len="med"/>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kern="1200" dirty="0">
                          <a:solidFill>
                            <a:srgbClr val="000000"/>
                          </a:solidFill>
                          <a:effectLst/>
                          <a:latin typeface="+mn-lt"/>
                          <a:ea typeface="MS Mincho" panose="02020609040205080304" pitchFamily="49" charset="-128"/>
                          <a:cs typeface="+mn-cs"/>
                        </a:rPr>
                        <a:t>3 (1.7)</a:t>
                      </a:r>
                    </a:p>
                  </a:txBody>
                  <a:tcPr marL="0" marR="0" marT="0" marB="0" anchor="ctr">
                    <a:lnL>
                      <a:noFill/>
                    </a:lnL>
                    <a:lnR w="381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kern="1200" dirty="0">
                          <a:solidFill>
                            <a:srgbClr val="000000"/>
                          </a:solidFill>
                          <a:effectLst/>
                          <a:latin typeface="+mn-lt"/>
                          <a:ea typeface="MS Mincho" panose="02020609040205080304" pitchFamily="49" charset="-128"/>
                          <a:cs typeface="+mn-cs"/>
                        </a:rPr>
                        <a:t>0</a:t>
                      </a:r>
                    </a:p>
                  </a:txBody>
                  <a:tcPr marL="0" marR="0" marT="0" marB="0" anchor="ctr">
                    <a:lnL w="38100" cap="flat" cmpd="sng" algn="ctr">
                      <a:noFill/>
                      <a:prstDash val="solid"/>
                      <a:round/>
                      <a:headEnd type="none" w="med" len="med"/>
                      <a:tailEnd type="none" w="med" len="med"/>
                    </a:lnL>
                    <a:lnR w="38100" cap="flat" cmpd="sng" algn="ctr">
                      <a:solidFill>
                        <a:srgbClr val="002557"/>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rgbClr val="B7D5E7"/>
                    </a:solidFill>
                  </a:tcPr>
                </a:tc>
                <a:extLst>
                  <a:ext uri="{0D108BD9-81ED-4DB2-BD59-A6C34878D82A}">
                    <a16:rowId xmlns:a16="http://schemas.microsoft.com/office/drawing/2014/main" val="137771268"/>
                  </a:ext>
                </a:extLst>
              </a:tr>
            </a:tbl>
          </a:graphicData>
        </a:graphic>
      </p:graphicFrame>
      <p:sp>
        <p:nvSpPr>
          <p:cNvPr id="2" name="Title 1">
            <a:extLst>
              <a:ext uri="{FF2B5EF4-FFF2-40B4-BE49-F238E27FC236}">
                <a16:creationId xmlns:a16="http://schemas.microsoft.com/office/drawing/2014/main" id="{D9805DC8-3991-CC7A-620D-C9ED80BFF6DE}"/>
              </a:ext>
            </a:extLst>
          </p:cNvPr>
          <p:cNvSpPr>
            <a:spLocks noGrp="1"/>
          </p:cNvSpPr>
          <p:nvPr>
            <p:ph type="title"/>
          </p:nvPr>
        </p:nvSpPr>
        <p:spPr/>
        <p:txBody>
          <a:bodyPr anchor="t">
            <a:normAutofit/>
          </a:bodyPr>
          <a:lstStyle/>
          <a:p>
            <a:r>
              <a:rPr lang="en-US" sz="3400" dirty="0"/>
              <a:t>Age-specific safety and ILD rates for T-DXd</a:t>
            </a:r>
            <a:endParaRPr lang="en-US" sz="3400" baseline="30000" dirty="0"/>
          </a:p>
        </p:txBody>
      </p:sp>
      <p:sp>
        <p:nvSpPr>
          <p:cNvPr id="5" name="Text Placeholder 4">
            <a:extLst>
              <a:ext uri="{FF2B5EF4-FFF2-40B4-BE49-F238E27FC236}">
                <a16:creationId xmlns:a16="http://schemas.microsoft.com/office/drawing/2014/main" id="{BA8DC5AF-CA23-7D51-3E88-C99A7D784034}"/>
              </a:ext>
            </a:extLst>
          </p:cNvPr>
          <p:cNvSpPr>
            <a:spLocks noGrp="1"/>
          </p:cNvSpPr>
          <p:nvPr>
            <p:ph type="body" sz="quarter" idx="15"/>
          </p:nvPr>
        </p:nvSpPr>
        <p:spPr/>
        <p:txBody>
          <a:bodyPr/>
          <a:lstStyle/>
          <a:p>
            <a:r>
              <a:rPr lang="en-US" dirty="0"/>
              <a:t>Ian Krop, MD, PhD</a:t>
            </a:r>
          </a:p>
        </p:txBody>
      </p:sp>
      <p:sp>
        <p:nvSpPr>
          <p:cNvPr id="4" name="Footer Placeholder 3">
            <a:extLst>
              <a:ext uri="{FF2B5EF4-FFF2-40B4-BE49-F238E27FC236}">
                <a16:creationId xmlns:a16="http://schemas.microsoft.com/office/drawing/2014/main" id="{D5C8CE6F-0C3C-F00C-656D-430A48BF594B}"/>
              </a:ext>
            </a:extLst>
          </p:cNvPr>
          <p:cNvSpPr txBox="1">
            <a:spLocks/>
          </p:cNvSpPr>
          <p:nvPr/>
        </p:nvSpPr>
        <p:spPr>
          <a:xfrm>
            <a:off x="281398" y="5946715"/>
            <a:ext cx="11508411" cy="414340"/>
          </a:xfrm>
          <a:prstGeom prst="rect">
            <a:avLst/>
          </a:prstGeom>
        </p:spPr>
        <p:txBody>
          <a:bodyPr vert="horz" lIns="0" tIns="45714" rIns="0" bIns="36572" rtlCol="0" anchor="b"/>
          <a:lstStyle>
            <a:defPPr>
              <a:defRPr lang="en-US"/>
            </a:defPPr>
            <a:lvl1pPr marL="0" algn="l" defTabSz="457200" rtl="0" eaLnBrk="1" latinLnBrk="0" hangingPunct="1">
              <a:defRPr sz="700" kern="1200">
                <a:solidFill>
                  <a:schemeClr val="bg1">
                    <a:lumMod val="6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1218972"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30000" noProof="0" dirty="0">
                <a:ln>
                  <a:noFill/>
                </a:ln>
                <a:solidFill>
                  <a:srgbClr val="000000"/>
                </a:solidFill>
                <a:effectLst/>
                <a:uLnTx/>
                <a:uFillTx/>
                <a:latin typeface="Arial" panose="020B0604020202020204"/>
                <a:ea typeface="+mn-ea"/>
                <a:cs typeface="Arial" panose="020B0604020202020204" pitchFamily="34" charset="0"/>
              </a:rPr>
              <a:t>Adapted from Krop et al, ASCO 2023</a:t>
            </a:r>
            <a:r>
              <a:rPr kumimoji="0" lang="en-US" sz="1800" b="0" i="0" u="none" strike="noStrike" kern="1200" cap="none" spc="0" normalizeH="0" baseline="0" noProof="0" dirty="0">
                <a:ln>
                  <a:noFill/>
                </a:ln>
                <a:solidFill>
                  <a:srgbClr val="000000"/>
                </a:solidFill>
                <a:effectLst/>
                <a:uLnTx/>
                <a:uFillTx/>
                <a:latin typeface="Arial" panose="020B0604020202020204"/>
                <a:ea typeface="+mn-ea"/>
                <a:cs typeface="Arial" panose="020B0604020202020204" pitchFamily="34" charset="0"/>
              </a:rPr>
              <a:t>.</a:t>
            </a:r>
          </a:p>
        </p:txBody>
      </p:sp>
      <p:sp>
        <p:nvSpPr>
          <p:cNvPr id="18" name="Rectangle 17">
            <a:extLst>
              <a:ext uri="{FF2B5EF4-FFF2-40B4-BE49-F238E27FC236}">
                <a16:creationId xmlns:a16="http://schemas.microsoft.com/office/drawing/2014/main" id="{34F7359F-9D50-9D7D-D499-675BBE4B2767}"/>
              </a:ext>
            </a:extLst>
          </p:cNvPr>
          <p:cNvSpPr/>
          <p:nvPr/>
        </p:nvSpPr>
        <p:spPr>
          <a:xfrm>
            <a:off x="261257" y="2523196"/>
            <a:ext cx="5532120" cy="475488"/>
          </a:xfrm>
          <a:prstGeom prst="rect">
            <a:avLst/>
          </a:prstGeom>
          <a:no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19" name="Rectangle 18">
            <a:extLst>
              <a:ext uri="{FF2B5EF4-FFF2-40B4-BE49-F238E27FC236}">
                <a16:creationId xmlns:a16="http://schemas.microsoft.com/office/drawing/2014/main" id="{FCF407EF-EFD1-2F3D-8CAF-D25CAFD49A8C}"/>
              </a:ext>
            </a:extLst>
          </p:cNvPr>
          <p:cNvSpPr/>
          <p:nvPr/>
        </p:nvSpPr>
        <p:spPr>
          <a:xfrm>
            <a:off x="261257" y="3493979"/>
            <a:ext cx="5532120" cy="590284"/>
          </a:xfrm>
          <a:prstGeom prst="rect">
            <a:avLst/>
          </a:prstGeom>
          <a:no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panose="020B0604020202020204"/>
              <a:ea typeface="+mn-ea"/>
              <a:cs typeface="+mn-cs"/>
            </a:endParaRPr>
          </a:p>
        </p:txBody>
      </p:sp>
      <p:sp>
        <p:nvSpPr>
          <p:cNvPr id="20" name="Rectangle 19">
            <a:extLst>
              <a:ext uri="{FF2B5EF4-FFF2-40B4-BE49-F238E27FC236}">
                <a16:creationId xmlns:a16="http://schemas.microsoft.com/office/drawing/2014/main" id="{D2904C1F-7F3D-1DD0-E300-8DE4A46EB862}"/>
              </a:ext>
            </a:extLst>
          </p:cNvPr>
          <p:cNvSpPr/>
          <p:nvPr/>
        </p:nvSpPr>
        <p:spPr>
          <a:xfrm>
            <a:off x="261257" y="5243691"/>
            <a:ext cx="5532120" cy="475667"/>
          </a:xfrm>
          <a:prstGeom prst="rect">
            <a:avLst/>
          </a:prstGeom>
          <a:no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panose="020B0604020202020204"/>
              <a:ea typeface="+mn-ea"/>
              <a:cs typeface="+mn-cs"/>
            </a:endParaRPr>
          </a:p>
        </p:txBody>
      </p:sp>
      <p:graphicFrame>
        <p:nvGraphicFramePr>
          <p:cNvPr id="7" name="Table 6">
            <a:extLst>
              <a:ext uri="{FF2B5EF4-FFF2-40B4-BE49-F238E27FC236}">
                <a16:creationId xmlns:a16="http://schemas.microsoft.com/office/drawing/2014/main" id="{44CB9474-0B20-0482-D5F7-360900264CE2}"/>
              </a:ext>
            </a:extLst>
          </p:cNvPr>
          <p:cNvGraphicFramePr>
            <a:graphicFrameLocks noGrp="1"/>
          </p:cNvGraphicFramePr>
          <p:nvPr/>
        </p:nvGraphicFramePr>
        <p:xfrm>
          <a:off x="6607281" y="2107580"/>
          <a:ext cx="5138566" cy="2717040"/>
        </p:xfrm>
        <a:graphic>
          <a:graphicData uri="http://schemas.openxmlformats.org/drawingml/2006/table">
            <a:tbl>
              <a:tblPr firstRow="1" bandRow="1"/>
              <a:tblGrid>
                <a:gridCol w="2006074">
                  <a:extLst>
                    <a:ext uri="{9D8B030D-6E8A-4147-A177-3AD203B41FA5}">
                      <a16:colId xmlns:a16="http://schemas.microsoft.com/office/drawing/2014/main" val="3624223050"/>
                    </a:ext>
                  </a:extLst>
                </a:gridCol>
                <a:gridCol w="1044164">
                  <a:extLst>
                    <a:ext uri="{9D8B030D-6E8A-4147-A177-3AD203B41FA5}">
                      <a16:colId xmlns:a16="http://schemas.microsoft.com/office/drawing/2014/main" val="3691362276"/>
                    </a:ext>
                  </a:extLst>
                </a:gridCol>
                <a:gridCol w="1044164">
                  <a:extLst>
                    <a:ext uri="{9D8B030D-6E8A-4147-A177-3AD203B41FA5}">
                      <a16:colId xmlns:a16="http://schemas.microsoft.com/office/drawing/2014/main" val="3838552631"/>
                    </a:ext>
                  </a:extLst>
                </a:gridCol>
                <a:gridCol w="1044164">
                  <a:extLst>
                    <a:ext uri="{9D8B030D-6E8A-4147-A177-3AD203B41FA5}">
                      <a16:colId xmlns:a16="http://schemas.microsoft.com/office/drawing/2014/main" val="2042570746"/>
                    </a:ext>
                  </a:extLst>
                </a:gridCol>
              </a:tblGrid>
              <a:tr h="205857">
                <a:tc>
                  <a:txBody>
                    <a:bodyPr/>
                    <a:lstStyle>
                      <a:lvl1pPr marL="0" algn="l" defTabSz="1828800" rtl="0" eaLnBrk="1" latinLnBrk="0" hangingPunct="1">
                        <a:defRPr sz="3600" kern="1200">
                          <a:solidFill>
                            <a:schemeClr val="tx1"/>
                          </a:solidFill>
                          <a:latin typeface="Arial"/>
                        </a:defRPr>
                      </a:lvl1pPr>
                      <a:lvl2pPr marL="914400" algn="l" defTabSz="1828800" rtl="0" eaLnBrk="1" latinLnBrk="0" hangingPunct="1">
                        <a:defRPr sz="3600" kern="1200">
                          <a:solidFill>
                            <a:schemeClr val="tx1"/>
                          </a:solidFill>
                          <a:latin typeface="Arial"/>
                        </a:defRPr>
                      </a:lvl2pPr>
                      <a:lvl3pPr marL="1828800" algn="l" defTabSz="1828800" rtl="0" eaLnBrk="1" latinLnBrk="0" hangingPunct="1">
                        <a:defRPr sz="3600" kern="1200">
                          <a:solidFill>
                            <a:schemeClr val="tx1"/>
                          </a:solidFill>
                          <a:latin typeface="Arial"/>
                        </a:defRPr>
                      </a:lvl3pPr>
                      <a:lvl4pPr marL="2743200" algn="l" defTabSz="1828800" rtl="0" eaLnBrk="1" latinLnBrk="0" hangingPunct="1">
                        <a:defRPr sz="3600" kern="1200">
                          <a:solidFill>
                            <a:schemeClr val="tx1"/>
                          </a:solidFill>
                          <a:latin typeface="Arial"/>
                        </a:defRPr>
                      </a:lvl4pPr>
                      <a:lvl5pPr marL="3657600" algn="l" defTabSz="1828800" rtl="0" eaLnBrk="1" latinLnBrk="0" hangingPunct="1">
                        <a:defRPr sz="3600" kern="1200">
                          <a:solidFill>
                            <a:schemeClr val="tx1"/>
                          </a:solidFill>
                          <a:latin typeface="Arial"/>
                        </a:defRPr>
                      </a:lvl5pPr>
                      <a:lvl6pPr marL="4572000" algn="l" defTabSz="1828800" rtl="0" eaLnBrk="1" latinLnBrk="0" hangingPunct="1">
                        <a:defRPr sz="3600" kern="1200">
                          <a:solidFill>
                            <a:schemeClr val="tx1"/>
                          </a:solidFill>
                          <a:latin typeface="Arial"/>
                        </a:defRPr>
                      </a:lvl6pPr>
                      <a:lvl7pPr marL="5486400" algn="l" defTabSz="1828800" rtl="0" eaLnBrk="1" latinLnBrk="0" hangingPunct="1">
                        <a:defRPr sz="3600" kern="1200">
                          <a:solidFill>
                            <a:schemeClr val="tx1"/>
                          </a:solidFill>
                          <a:latin typeface="Arial"/>
                        </a:defRPr>
                      </a:lvl7pPr>
                      <a:lvl8pPr marL="6400800" algn="l" defTabSz="1828800" rtl="0" eaLnBrk="1" latinLnBrk="0" hangingPunct="1">
                        <a:defRPr sz="3600" kern="1200">
                          <a:solidFill>
                            <a:schemeClr val="tx1"/>
                          </a:solidFill>
                          <a:latin typeface="Arial"/>
                        </a:defRPr>
                      </a:lvl8pPr>
                      <a:lvl9pPr marL="7315200" algn="l" defTabSz="1828800" rtl="0" eaLnBrk="1" latinLnBrk="0" hangingPunct="1">
                        <a:defRPr sz="3600" kern="1200">
                          <a:solidFill>
                            <a:schemeClr val="tx1"/>
                          </a:solidFill>
                          <a:latin typeface="Arial"/>
                        </a:defRPr>
                      </a:lvl9pPr>
                    </a:lstStyle>
                    <a:p>
                      <a:pPr marL="0" marR="0">
                        <a:lnSpc>
                          <a:spcPct val="100000"/>
                        </a:lnSpc>
                        <a:spcBef>
                          <a:spcPts val="0"/>
                        </a:spcBef>
                        <a:spcAft>
                          <a:spcPts val="0"/>
                        </a:spcAft>
                      </a:pPr>
                      <a:endParaRPr lang="en-US" sz="1600" b="1" i="0" dirty="0">
                        <a:solidFill>
                          <a:srgbClr val="002557"/>
                        </a:solidFill>
                        <a:effectLst/>
                        <a:latin typeface="Arial" panose="020B0604020202020204" pitchFamily="34" charset="0"/>
                        <a:ea typeface="MS Mincho" panose="02020609040205080304" pitchFamily="49" charset="-128"/>
                        <a:cs typeface="Arial" panose="020B0604020202020204" pitchFamily="34" charset="0"/>
                      </a:endParaRPr>
                    </a:p>
                  </a:txBody>
                  <a:tcPr marL="45720" marR="45720" anchor="b">
                    <a:lnL>
                      <a:noFill/>
                    </a:lnL>
                    <a:lnR w="38100" cap="flat" cmpd="sng" algn="ctr">
                      <a:solidFill>
                        <a:srgbClr val="002557"/>
                      </a:solidFill>
                      <a:prstDash val="solid"/>
                      <a:round/>
                      <a:headEnd type="none" w="med" len="med"/>
                      <a:tailEnd type="none" w="med" len="med"/>
                    </a:lnR>
                    <a:lnT>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gridSpan="3">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NZ" sz="1200" b="1" i="0" dirty="0">
                          <a:solidFill>
                            <a:schemeClr val="bg1"/>
                          </a:solidFill>
                          <a:effectLst/>
                          <a:latin typeface="+mn-lt"/>
                          <a:ea typeface="MS Mincho" panose="02020609040205080304" pitchFamily="49" charset="-128"/>
                          <a:cs typeface="Arial" panose="020B0604020202020204" pitchFamily="34" charset="0"/>
                        </a:rPr>
                        <a:t>T-</a:t>
                      </a:r>
                      <a:r>
                        <a:rPr lang="en-NZ" sz="1200" b="1" i="0" dirty="0" err="1">
                          <a:solidFill>
                            <a:schemeClr val="bg1"/>
                          </a:solidFill>
                          <a:effectLst/>
                          <a:latin typeface="+mn-lt"/>
                          <a:ea typeface="MS Mincho" panose="02020609040205080304" pitchFamily="49" charset="-128"/>
                          <a:cs typeface="Arial" panose="020B0604020202020204" pitchFamily="34" charset="0"/>
                        </a:rPr>
                        <a:t>DXd</a:t>
                      </a:r>
                      <a:r>
                        <a:rPr lang="en-NZ" sz="1200" b="1" i="0" dirty="0">
                          <a:solidFill>
                            <a:schemeClr val="bg1"/>
                          </a:solidFill>
                          <a:effectLst/>
                          <a:latin typeface="+mn-lt"/>
                          <a:ea typeface="MS Mincho" panose="02020609040205080304" pitchFamily="49" charset="-128"/>
                          <a:cs typeface="Arial" panose="020B0604020202020204" pitchFamily="34" charset="0"/>
                        </a:rPr>
                        <a:t> Pool</a:t>
                      </a:r>
                      <a:endParaRPr lang="en-US" sz="1200" b="1" i="0" dirty="0">
                        <a:solidFill>
                          <a:schemeClr val="bg1"/>
                        </a:solidFill>
                        <a:effectLst/>
                        <a:latin typeface="+mn-lt"/>
                        <a:ea typeface="MS Mincho" panose="02020609040205080304" pitchFamily="49" charset="-128"/>
                        <a:cs typeface="Arial" panose="020B0604020202020204" pitchFamily="34" charset="0"/>
                      </a:endParaRPr>
                    </a:p>
                  </a:txBody>
                  <a:tcPr marL="0" marR="0" marT="0" marB="0" anchor="ctr">
                    <a:lnL w="38100" cap="flat" cmpd="sng" algn="ctr">
                      <a:solidFill>
                        <a:srgbClr val="002557"/>
                      </a:solidFill>
                      <a:prstDash val="solid"/>
                      <a:round/>
                      <a:headEnd type="none" w="med" len="med"/>
                      <a:tailEnd type="none" w="med" len="med"/>
                    </a:lnL>
                    <a:lnR w="38100" cap="flat" cmpd="sng" algn="ctr">
                      <a:solidFill>
                        <a:srgbClr val="002557"/>
                      </a:solidFill>
                      <a:prstDash val="solid"/>
                      <a:round/>
                      <a:headEnd type="none" w="med" len="med"/>
                      <a:tailEnd type="none" w="med" len="med"/>
                    </a:lnR>
                    <a:lnT>
                      <a:noFill/>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rgbClr val="002985"/>
                    </a:solidFill>
                  </a:tcPr>
                </a:tc>
                <a:tc hMerge="1">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en-NZ" sz="2100" b="1" i="0" dirty="0">
                          <a:solidFill>
                            <a:srgbClr val="002985"/>
                          </a:solidFill>
                          <a:effectLst/>
                          <a:latin typeface="Arial" panose="020B0604020202020204" pitchFamily="34" charset="0"/>
                          <a:ea typeface="MS Mincho" panose="02020609040205080304" pitchFamily="49" charset="-128"/>
                          <a:cs typeface="Arial" panose="020B0604020202020204" pitchFamily="34" charset="0"/>
                        </a:rPr>
                        <a:t>Full analysis set</a:t>
                      </a:r>
                      <a:endParaRPr lang="en-US" sz="2100" b="1" i="0" dirty="0">
                        <a:solidFill>
                          <a:schemeClr val="bg1"/>
                        </a:solidFill>
                        <a:effectLst/>
                        <a:latin typeface="Arial" panose="020B0604020202020204" pitchFamily="34" charset="0"/>
                        <a:ea typeface="MS Mincho" panose="02020609040205080304" pitchFamily="49" charset="-128"/>
                        <a:cs typeface="Arial" panose="020B0604020202020204" pitchFamily="34" charset="0"/>
                      </a:endParaRPr>
                    </a:p>
                  </a:txBody>
                  <a:tcPr marL="650240" marR="650240" marT="0" marB="0" anchor="ctr">
                    <a:lnL>
                      <a:noFill/>
                    </a:lnL>
                    <a:lnR w="12700" cap="flat" cmpd="sng" algn="ctr">
                      <a:solidFill>
                        <a:schemeClr val="tx1"/>
                      </a:solidFill>
                      <a:prstDash val="solid"/>
                      <a:round/>
                      <a:headEnd type="none" w="med" len="med"/>
                      <a:tailEnd type="none" w="med" len="med"/>
                    </a:lnR>
                    <a:lnT>
                      <a:noFill/>
                    </a:lnT>
                    <a:lnB w="9525" cap="flat" cmpd="sng" algn="ctr">
                      <a:solidFill>
                        <a:srgbClr val="00447C"/>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1400" b="1" i="0" dirty="0">
                        <a:solidFill>
                          <a:schemeClr val="bg1"/>
                        </a:solidFill>
                        <a:effectLst/>
                        <a:latin typeface="Arial" panose="020B0604020202020204" pitchFamily="34" charset="0"/>
                        <a:ea typeface="MS Mincho" panose="02020609040205080304" pitchFamily="49" charset="-128"/>
                        <a:cs typeface="Arial" panose="020B0604020202020204" pitchFamily="34" charset="0"/>
                      </a:endParaRPr>
                    </a:p>
                  </a:txBody>
                  <a:tcPr marL="0" marR="0" marT="0" marB="0" anchor="ctr">
                    <a:lnL w="38100" cap="flat" cmpd="sng" algn="ctr">
                      <a:solidFill>
                        <a:srgbClr val="002557"/>
                      </a:solidFill>
                      <a:prstDash val="solid"/>
                      <a:round/>
                      <a:headEnd type="none" w="med" len="med"/>
                      <a:tailEnd type="none" w="med" len="med"/>
                    </a:lnL>
                    <a:lnR w="38100" cap="flat" cmpd="sng" algn="ctr">
                      <a:solidFill>
                        <a:srgbClr val="002557"/>
                      </a:solidFill>
                      <a:prstDash val="solid"/>
                      <a:round/>
                      <a:headEnd type="none" w="med" len="med"/>
                      <a:tailEnd type="none" w="med" len="med"/>
                    </a:lnR>
                    <a:lnT>
                      <a:noFill/>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rgbClr val="1C81B0"/>
                    </a:solidFill>
                  </a:tcPr>
                </a:tc>
                <a:extLst>
                  <a:ext uri="{0D108BD9-81ED-4DB2-BD59-A6C34878D82A}">
                    <a16:rowId xmlns:a16="http://schemas.microsoft.com/office/drawing/2014/main" val="3390282185"/>
                  </a:ext>
                </a:extLst>
              </a:tr>
              <a:tr h="293780">
                <a:tc>
                  <a:txBody>
                    <a:bodyPr/>
                    <a:lstStyle>
                      <a:lvl1pPr marL="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9pPr>
                    </a:lstStyle>
                    <a:p>
                      <a:pPr marL="0" marR="0">
                        <a:lnSpc>
                          <a:spcPct val="100000"/>
                        </a:lnSpc>
                        <a:spcBef>
                          <a:spcPts val="0"/>
                        </a:spcBef>
                        <a:spcAft>
                          <a:spcPts val="0"/>
                        </a:spcAft>
                      </a:pPr>
                      <a:endParaRPr lang="en-US" sz="1200" b="0" i="0" dirty="0">
                        <a:solidFill>
                          <a:srgbClr val="002557"/>
                        </a:solidFill>
                        <a:effectLst/>
                        <a:latin typeface="Arial" panose="020B0604020202020204" pitchFamily="34" charset="0"/>
                        <a:ea typeface="MS Mincho" panose="02020609040205080304" pitchFamily="49" charset="-128"/>
                        <a:cs typeface="Arial" panose="020B0604020202020204" pitchFamily="34" charset="0"/>
                      </a:endParaRPr>
                    </a:p>
                  </a:txBody>
                  <a:tcPr marL="45720" marR="45720" anchor="b">
                    <a:lnL>
                      <a:noFill/>
                    </a:lnL>
                    <a:lnR w="38100" cap="flat" cmpd="sng" algn="ctr">
                      <a:solidFill>
                        <a:srgbClr val="002557"/>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3865"/>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marL="0" marR="0" algn="ctr">
                        <a:lnSpc>
                          <a:spcPct val="100000"/>
                        </a:lnSpc>
                        <a:spcBef>
                          <a:spcPts val="0"/>
                        </a:spcBef>
                        <a:spcAft>
                          <a:spcPts val="0"/>
                        </a:spcAft>
                      </a:pPr>
                      <a:r>
                        <a:rPr lang="en-ZA" sz="1200" b="1" i="0" strike="noStrike" dirty="0">
                          <a:solidFill>
                            <a:schemeClr val="bg1"/>
                          </a:solidFill>
                          <a:effectLst/>
                          <a:latin typeface="+mn-lt"/>
                          <a:ea typeface="MS Mincho" panose="02020609040205080304" pitchFamily="49" charset="-128"/>
                          <a:cs typeface="Arial" panose="020B0604020202020204" pitchFamily="34" charset="0"/>
                        </a:rPr>
                        <a:t>&lt;65</a:t>
                      </a:r>
                      <a:endParaRPr lang="en-NZ" sz="1200" b="1" i="0" strike="noStrike" dirty="0">
                        <a:solidFill>
                          <a:schemeClr val="bg1"/>
                        </a:solidFill>
                        <a:effectLst/>
                        <a:latin typeface="+mn-lt"/>
                        <a:ea typeface="MS Mincho" panose="02020609040205080304" pitchFamily="49" charset="-128"/>
                        <a:cs typeface="Arial" panose="020B0604020202020204" pitchFamily="34" charset="0"/>
                      </a:endParaRPr>
                    </a:p>
                    <a:p>
                      <a:pPr marL="0" marR="0" algn="ctr">
                        <a:lnSpc>
                          <a:spcPct val="100000"/>
                        </a:lnSpc>
                        <a:spcBef>
                          <a:spcPts val="0"/>
                        </a:spcBef>
                        <a:spcAft>
                          <a:spcPts val="0"/>
                        </a:spcAft>
                      </a:pPr>
                      <a:r>
                        <a:rPr lang="en-NZ" sz="1200" b="1" i="0" strike="noStrike" dirty="0">
                          <a:solidFill>
                            <a:schemeClr val="bg1"/>
                          </a:solidFill>
                          <a:effectLst/>
                          <a:latin typeface="+mn-lt"/>
                          <a:ea typeface="MS Mincho" panose="02020609040205080304" pitchFamily="49" charset="-128"/>
                          <a:cs typeface="Arial" panose="020B0604020202020204" pitchFamily="34" charset="0"/>
                        </a:rPr>
                        <a:t>(n = 668)</a:t>
                      </a:r>
                      <a:endParaRPr lang="en-US" sz="1200" b="1" i="0" strike="noStrike" dirty="0">
                        <a:solidFill>
                          <a:schemeClr val="bg1"/>
                        </a:solidFill>
                        <a:effectLst/>
                        <a:latin typeface="+mn-lt"/>
                        <a:ea typeface="MS Mincho" panose="02020609040205080304" pitchFamily="49" charset="-128"/>
                        <a:cs typeface="Arial" panose="020B0604020202020204" pitchFamily="34" charset="0"/>
                      </a:endParaRPr>
                    </a:p>
                  </a:txBody>
                  <a:tcPr marL="0" marR="0" marT="0" marB="0" anchor="ctr">
                    <a:lnL w="38100" cap="flat" cmpd="sng" algn="ctr">
                      <a:solidFill>
                        <a:srgbClr val="002557"/>
                      </a:solidFill>
                      <a:prstDash val="solid"/>
                      <a:round/>
                      <a:headEnd type="none" w="med" len="med"/>
                      <a:tailEnd type="none" w="med" len="med"/>
                    </a:lnL>
                    <a:lnR>
                      <a:noFill/>
                    </a:lnR>
                    <a:lnT w="12700" cap="flat" cmpd="sng" algn="ctr">
                      <a:solidFill>
                        <a:srgbClr val="002557"/>
                      </a:solidFill>
                      <a:prstDash val="solid"/>
                      <a:round/>
                      <a:headEnd type="none" w="med" len="med"/>
                      <a:tailEnd type="none" w="med" len="med"/>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lvl1pPr marL="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9pPr>
                    </a:lstStyle>
                    <a:p>
                      <a:pPr marL="0" marR="0" algn="ctr">
                        <a:lnSpc>
                          <a:spcPct val="100000"/>
                        </a:lnSpc>
                        <a:spcBef>
                          <a:spcPts val="0"/>
                        </a:spcBef>
                        <a:spcAft>
                          <a:spcPts val="0"/>
                        </a:spcAft>
                      </a:pPr>
                      <a:r>
                        <a:rPr lang="en-NZ" sz="1200" b="1" i="0" strike="noStrike" dirty="0">
                          <a:solidFill>
                            <a:schemeClr val="bg1"/>
                          </a:solidFill>
                          <a:effectLst/>
                          <a:latin typeface="+mn-lt"/>
                          <a:ea typeface="MS Mincho" panose="02020609040205080304" pitchFamily="49" charset="-128"/>
                          <a:cs typeface="Arial" panose="020B0604020202020204" pitchFamily="34" charset="0"/>
                        </a:rPr>
                        <a:t>≥65</a:t>
                      </a:r>
                    </a:p>
                    <a:p>
                      <a:pPr marL="0" marR="0" algn="ctr">
                        <a:lnSpc>
                          <a:spcPct val="100000"/>
                        </a:lnSpc>
                        <a:spcBef>
                          <a:spcPts val="0"/>
                        </a:spcBef>
                        <a:spcAft>
                          <a:spcPts val="0"/>
                        </a:spcAft>
                      </a:pPr>
                      <a:r>
                        <a:rPr lang="en-NZ" sz="1200" b="1" i="0" strike="noStrike" dirty="0">
                          <a:solidFill>
                            <a:schemeClr val="bg1"/>
                          </a:solidFill>
                          <a:effectLst/>
                          <a:latin typeface="+mn-lt"/>
                          <a:ea typeface="MS Mincho" panose="02020609040205080304" pitchFamily="49" charset="-128"/>
                          <a:cs typeface="Arial" panose="020B0604020202020204" pitchFamily="34" charset="0"/>
                        </a:rPr>
                        <a:t>(n = 177)</a:t>
                      </a:r>
                      <a:endParaRPr lang="en-US" sz="1200" b="1" i="0" strike="noStrike" dirty="0">
                        <a:solidFill>
                          <a:schemeClr val="bg1"/>
                        </a:solidFill>
                        <a:effectLst/>
                        <a:latin typeface="+mn-lt"/>
                        <a:ea typeface="MS Mincho" panose="02020609040205080304" pitchFamily="49" charset="-128"/>
                        <a:cs typeface="Arial" panose="020B0604020202020204" pitchFamily="34" charset="0"/>
                      </a:endParaRPr>
                    </a:p>
                  </a:txBody>
                  <a:tcPr marL="0" marR="0" marT="0" marB="0" anchor="ctr">
                    <a:lnL>
                      <a:noFill/>
                    </a:lnL>
                    <a:lnR w="12700" cap="flat" cmpd="sng" algn="ctr">
                      <a:noFill/>
                      <a:prstDash val="solid"/>
                      <a:round/>
                      <a:headEnd type="none" w="med" len="med"/>
                      <a:tailEnd type="none" w="med" len="med"/>
                    </a:lnR>
                    <a:lnT w="12700" cap="flat" cmpd="sng" algn="ctr">
                      <a:solidFill>
                        <a:srgbClr val="002557"/>
                      </a:solidFill>
                      <a:prstDash val="solid"/>
                      <a:round/>
                      <a:headEnd type="none" w="med" len="med"/>
                      <a:tailEnd type="none" w="med" len="med"/>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294983"/>
                    </a:solidFill>
                  </a:tcPr>
                </a:tc>
                <a:tc>
                  <a:txBody>
                    <a:bodyPr/>
                    <a:lstStyle/>
                    <a:p>
                      <a:pPr marL="0" marR="0" algn="ctr">
                        <a:lnSpc>
                          <a:spcPct val="100000"/>
                        </a:lnSpc>
                        <a:spcBef>
                          <a:spcPts val="0"/>
                        </a:spcBef>
                        <a:spcAft>
                          <a:spcPts val="0"/>
                        </a:spcAft>
                      </a:pPr>
                      <a:r>
                        <a:rPr lang="en-US" sz="1200" b="1" i="0" dirty="0">
                          <a:solidFill>
                            <a:schemeClr val="bg1"/>
                          </a:solidFill>
                          <a:effectLst/>
                          <a:latin typeface="+mn-lt"/>
                          <a:ea typeface="MS Mincho" panose="02020609040205080304" pitchFamily="49" charset="-128"/>
                          <a:cs typeface="Calibri" panose="020F0502020204030204" pitchFamily="34" charset="0"/>
                        </a:rPr>
                        <a:t>≥75</a:t>
                      </a:r>
                    </a:p>
                    <a:p>
                      <a:pPr marL="0" marR="0" algn="ctr">
                        <a:lnSpc>
                          <a:spcPct val="100000"/>
                        </a:lnSpc>
                        <a:spcBef>
                          <a:spcPts val="0"/>
                        </a:spcBef>
                        <a:spcAft>
                          <a:spcPts val="0"/>
                        </a:spcAft>
                      </a:pPr>
                      <a:r>
                        <a:rPr lang="en-US" sz="1200" b="1" i="0" dirty="0">
                          <a:solidFill>
                            <a:schemeClr val="bg1"/>
                          </a:solidFill>
                          <a:effectLst/>
                          <a:latin typeface="+mn-lt"/>
                          <a:ea typeface="MS Mincho" panose="02020609040205080304" pitchFamily="49" charset="-128"/>
                          <a:cs typeface="Calibri" panose="020F0502020204030204" pitchFamily="34" charset="0"/>
                        </a:rPr>
                        <a:t>(n = 33)</a:t>
                      </a:r>
                      <a:endParaRPr lang="en-US" sz="1200" b="1" i="0" dirty="0">
                        <a:solidFill>
                          <a:schemeClr val="bg1"/>
                        </a:solidFill>
                        <a:effectLst/>
                        <a:latin typeface="+mn-lt"/>
                        <a:ea typeface="MS Mincho" panose="02020609040205080304" pitchFamily="49" charset="-128"/>
                        <a:cs typeface="Arial" panose="020B0604020202020204" pitchFamily="34" charset="0"/>
                      </a:endParaRPr>
                    </a:p>
                  </a:txBody>
                  <a:tcPr marL="0" marR="0" marT="0" marB="0" anchor="ctr">
                    <a:lnL w="12700" cap="flat" cmpd="sng" algn="ctr">
                      <a:noFill/>
                      <a:prstDash val="solid"/>
                      <a:round/>
                      <a:headEnd type="none" w="med" len="med"/>
                      <a:tailEnd type="none" w="med" len="med"/>
                    </a:lnL>
                    <a:lnR w="38100" cap="flat" cmpd="sng" algn="ctr">
                      <a:solidFill>
                        <a:srgbClr val="002557"/>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2060"/>
                      </a:solidFill>
                      <a:prstDash val="solid"/>
                      <a:round/>
                      <a:headEnd type="none" w="med" len="med"/>
                      <a:tailEnd type="none" w="med" len="med"/>
                    </a:lnB>
                    <a:lnTlToBr w="12700" cmpd="sng">
                      <a:noFill/>
                      <a:prstDash val="solid"/>
                    </a:lnTlToBr>
                    <a:lnBlToTr w="12700" cmpd="sng">
                      <a:noFill/>
                      <a:prstDash val="solid"/>
                    </a:lnBlToTr>
                    <a:solidFill>
                      <a:srgbClr val="1C81B0"/>
                    </a:solidFill>
                  </a:tcPr>
                </a:tc>
                <a:extLst>
                  <a:ext uri="{0D108BD9-81ED-4DB2-BD59-A6C34878D82A}">
                    <a16:rowId xmlns:a16="http://schemas.microsoft.com/office/drawing/2014/main" val="2304189290"/>
                  </a:ext>
                </a:extLst>
              </a:tr>
              <a:tr h="288000">
                <a:tc>
                  <a:txBody>
                    <a:bodyPr/>
                    <a:lstStyle/>
                    <a:p>
                      <a:pPr marL="0" marR="0" indent="0">
                        <a:lnSpc>
                          <a:spcPct val="100000"/>
                        </a:lnSpc>
                        <a:spcBef>
                          <a:spcPts val="0"/>
                        </a:spcBef>
                        <a:spcAft>
                          <a:spcPts val="0"/>
                        </a:spcAft>
                        <a:tabLst/>
                      </a:pPr>
                      <a:r>
                        <a:rPr lang="en-NZ" sz="1200" b="1" i="0" dirty="0">
                          <a:solidFill>
                            <a:srgbClr val="000000"/>
                          </a:solidFill>
                          <a:effectLst/>
                          <a:latin typeface="Arial" panose="020B0604020202020204" pitchFamily="34" charset="0"/>
                          <a:cs typeface="Arial" panose="020B0604020202020204" pitchFamily="34" charset="0"/>
                        </a:rPr>
                        <a:t>Any grade, n (%)</a:t>
                      </a:r>
                    </a:p>
                  </a:txBody>
                  <a:tcPr marL="0" marR="0" marT="0" marB="0" anchor="ctr">
                    <a:lnL>
                      <a:noFill/>
                    </a:lnL>
                    <a:lnR w="38100" cap="flat" cmpd="sng" algn="ctr">
                      <a:solidFill>
                        <a:srgbClr val="002557"/>
                      </a:solidFill>
                      <a:prstDash val="solid"/>
                      <a:round/>
                      <a:headEnd type="none" w="med" len="med"/>
                      <a:tailEnd type="none" w="med" len="med"/>
                    </a:lnR>
                    <a:lnT w="12700" cap="flat" cmpd="sng" algn="ctr">
                      <a:solidFill>
                        <a:srgbClr val="003865"/>
                      </a:solidFill>
                      <a:prstDash val="solid"/>
                      <a:round/>
                      <a:headEnd type="none" w="med" len="med"/>
                      <a:tailEnd type="none" w="med" len="med"/>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1" strike="noStrike" kern="1200" dirty="0">
                          <a:solidFill>
                            <a:schemeClr val="tx1"/>
                          </a:solidFill>
                          <a:effectLst/>
                          <a:latin typeface="+mn-lt"/>
                          <a:ea typeface="MS Mincho" panose="02020609040205080304" pitchFamily="49" charset="-128"/>
                          <a:cs typeface="+mn-cs"/>
                        </a:rPr>
                        <a:t>79 (11.8)</a:t>
                      </a:r>
                    </a:p>
                  </a:txBody>
                  <a:tcPr marL="0" marR="0" marT="0" marB="0" anchor="ctr">
                    <a:lnL w="38100" cap="flat" cmpd="sng" algn="ctr">
                      <a:solidFill>
                        <a:srgbClr val="002557"/>
                      </a:solidFill>
                      <a:prstDash val="solid"/>
                      <a:round/>
                      <a:headEnd type="none" w="med" len="med"/>
                      <a:tailEnd type="none" w="med" len="med"/>
                    </a:lnL>
                    <a:lnR>
                      <a:noFill/>
                    </a:lnR>
                    <a:lnT w="12700" cap="flat" cmpd="sng" algn="ctr">
                      <a:solidFill>
                        <a:srgbClr val="002060"/>
                      </a:solidFill>
                      <a:prstDash val="solid"/>
                      <a:round/>
                      <a:headEnd type="none" w="med" len="med"/>
                      <a:tailEnd type="none" w="med" len="med"/>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1" strike="noStrike" kern="1200" dirty="0">
                          <a:solidFill>
                            <a:schemeClr val="tx1"/>
                          </a:solidFill>
                          <a:effectLst/>
                          <a:latin typeface="+mn-lt"/>
                          <a:ea typeface="MS Mincho" panose="02020609040205080304" pitchFamily="49" charset="-128"/>
                          <a:cs typeface="+mn-cs"/>
                        </a:rPr>
                        <a:t>31 (17.5)</a:t>
                      </a:r>
                    </a:p>
                  </a:txBody>
                  <a:tcPr marL="0" marR="0" marT="0" marB="0" anchor="ctr">
                    <a:lnL>
                      <a:noFill/>
                    </a:lnL>
                    <a:lnR w="38100" cap="flat" cmpd="sng" algn="ctr">
                      <a:no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1" kern="1200" dirty="0">
                          <a:solidFill>
                            <a:srgbClr val="000000"/>
                          </a:solidFill>
                          <a:effectLst/>
                          <a:latin typeface="+mn-lt"/>
                          <a:ea typeface="MS Mincho" panose="02020609040205080304" pitchFamily="49" charset="-128"/>
                          <a:cs typeface="+mn-cs"/>
                        </a:rPr>
                        <a:t>5 (15.2)</a:t>
                      </a:r>
                    </a:p>
                  </a:txBody>
                  <a:tcPr marL="0" marR="0" marT="0" marB="0" anchor="ctr">
                    <a:lnL w="38100" cap="flat" cmpd="sng" algn="ctr">
                      <a:noFill/>
                      <a:prstDash val="solid"/>
                      <a:round/>
                      <a:headEnd type="none" w="med" len="med"/>
                      <a:tailEnd type="none" w="med" len="med"/>
                    </a:lnL>
                    <a:lnR w="38100" cap="flat" cmpd="sng" algn="ctr">
                      <a:solidFill>
                        <a:srgbClr val="002557"/>
                      </a:solidFill>
                      <a:prstDash val="solid"/>
                      <a:round/>
                      <a:headEnd type="none" w="med" len="med"/>
                      <a:tailEnd type="none" w="med" len="med"/>
                    </a:lnR>
                    <a:lnT w="12700" cap="flat" cmpd="sng" algn="ctr">
                      <a:solidFill>
                        <a:srgbClr val="002060"/>
                      </a:solidFill>
                      <a:prstDash val="solid"/>
                      <a:round/>
                      <a:headEnd type="none" w="med" len="med"/>
                      <a:tailEnd type="none" w="med" len="med"/>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rgbClr val="B7D5E7"/>
                    </a:solidFill>
                  </a:tcPr>
                </a:tc>
                <a:extLst>
                  <a:ext uri="{0D108BD9-81ED-4DB2-BD59-A6C34878D82A}">
                    <a16:rowId xmlns:a16="http://schemas.microsoft.com/office/drawing/2014/main" val="1060809906"/>
                  </a:ext>
                </a:extLst>
              </a:tr>
              <a:tr h="288000">
                <a:tc>
                  <a:txBody>
                    <a:bodyPr/>
                    <a:lstStyle>
                      <a:lvl1pPr marL="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1pPr>
                      <a:lvl2pPr marL="457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2pPr>
                      <a:lvl3pPr marL="914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3pPr>
                      <a:lvl4pPr marL="1371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4pPr>
                      <a:lvl5pPr marL="18288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5pPr>
                      <a:lvl6pPr marL="22860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6pPr>
                      <a:lvl7pPr marL="27432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7pPr>
                      <a:lvl8pPr marL="32004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8pPr>
                      <a:lvl9pPr marL="3657600" marR="0" algn="l" defTabSz="914400" rtl="0" eaLnBrk="1" latinLnBrk="0" hangingPunct="1">
                        <a:lnSpc>
                          <a:spcPct val="100000"/>
                        </a:lnSpc>
                        <a:spcBef>
                          <a:spcPts val="0"/>
                        </a:spcBef>
                        <a:spcAft>
                          <a:spcPts val="0"/>
                        </a:spcAft>
                        <a:buClr>
                          <a:srgbClr val="000000"/>
                        </a:buClr>
                        <a:buFont typeface="Arial"/>
                        <a:defRPr kumimoji="1" sz="1800" b="0" i="0" u="none" strike="noStrike" kern="1200" cap="none">
                          <a:solidFill>
                            <a:schemeClr val="tx1"/>
                          </a:solidFill>
                          <a:latin typeface="Calibri" panose="020F0502020204030204"/>
                          <a:sym typeface="Arial"/>
                        </a:defRPr>
                      </a:lvl9pPr>
                    </a:lstStyle>
                    <a:p>
                      <a:pPr marL="180975" marR="0" indent="0">
                        <a:lnSpc>
                          <a:spcPct val="100000"/>
                        </a:lnSpc>
                        <a:spcBef>
                          <a:spcPts val="0"/>
                        </a:spcBef>
                        <a:spcAft>
                          <a:spcPts val="0"/>
                        </a:spcAft>
                        <a:tabLst/>
                      </a:pPr>
                      <a:r>
                        <a:rPr lang="en-GB" sz="1200" b="0" i="0" dirty="0">
                          <a:solidFill>
                            <a:srgbClr val="000000"/>
                          </a:solidFill>
                          <a:effectLst/>
                          <a:latin typeface="Arial" panose="020B0604020202020204" pitchFamily="34" charset="0"/>
                          <a:cs typeface="Arial" panose="020B0604020202020204" pitchFamily="34" charset="0"/>
                        </a:rPr>
                        <a:t>1</a:t>
                      </a:r>
                      <a:endParaRPr lang="en-GB" sz="1200" b="0" i="0" dirty="0">
                        <a:solidFill>
                          <a:srgbClr val="000000"/>
                        </a:solidFill>
                        <a:effectLst/>
                        <a:latin typeface="+mn-lt"/>
                        <a:cs typeface="Arial" panose="020B0604020202020204" pitchFamily="34" charset="0"/>
                      </a:endParaRPr>
                    </a:p>
                  </a:txBody>
                  <a:tcPr marL="0" marR="0" marT="0" marB="0" anchor="ctr">
                    <a:lnL>
                      <a:noFill/>
                    </a:lnL>
                    <a:lnR w="38100" cap="flat" cmpd="sng" algn="ctr">
                      <a:solidFill>
                        <a:srgbClr val="002557"/>
                      </a:solidFill>
                      <a:prstDash val="solid"/>
                      <a:round/>
                      <a:headEnd type="none" w="med" len="med"/>
                      <a:tailEnd type="none" w="med" len="med"/>
                    </a:lnR>
                    <a:lnT w="12700" cap="flat" cmpd="sng" algn="ctr">
                      <a:solidFill>
                        <a:srgbClr val="002557"/>
                      </a:solidFill>
                      <a:prstDash val="solid"/>
                      <a:round/>
                      <a:headEnd type="none" w="med" len="med"/>
                      <a:tailEnd type="none" w="med" len="med"/>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strike="noStrike" kern="1200" dirty="0">
                          <a:solidFill>
                            <a:schemeClr val="tx1"/>
                          </a:solidFill>
                          <a:effectLst/>
                          <a:latin typeface="Arial" panose="020B0604020202020204"/>
                          <a:ea typeface="MS Mincho" panose="02020609040205080304" pitchFamily="49" charset="-128"/>
                          <a:cs typeface="+mn-cs"/>
                        </a:rPr>
                        <a:t>21 (3.1)</a:t>
                      </a:r>
                    </a:p>
                  </a:txBody>
                  <a:tcPr marL="0" marR="0" marT="0" marB="0" anchor="ctr">
                    <a:lnL w="38100" cap="flat" cmpd="sng" algn="ctr">
                      <a:solidFill>
                        <a:srgbClr val="002557"/>
                      </a:solidFill>
                      <a:prstDash val="solid"/>
                      <a:round/>
                      <a:headEnd type="none" w="med" len="med"/>
                      <a:tailEnd type="none" w="med" len="med"/>
                    </a:lnL>
                    <a:lnR>
                      <a:noFill/>
                    </a:lnR>
                    <a:lnT w="12700" cap="flat" cmpd="sng" algn="ctr">
                      <a:solidFill>
                        <a:srgbClr val="002557"/>
                      </a:solidFill>
                      <a:prstDash val="solid"/>
                      <a:round/>
                      <a:headEnd type="none" w="med" len="med"/>
                      <a:tailEnd type="none" w="med" len="med"/>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lvl1pPr marL="0" algn="l" defTabSz="914400" rtl="0" eaLnBrk="1" latinLnBrk="0" hangingPunct="1">
                        <a:defRPr sz="1800" kern="1200">
                          <a:solidFill>
                            <a:schemeClr val="tx1"/>
                          </a:solidFill>
                          <a:latin typeface="Arial" panose="020B0604020202020204"/>
                        </a:defRPr>
                      </a:lvl1pPr>
                      <a:lvl2pPr marL="457200" algn="l" defTabSz="914400" rtl="0" eaLnBrk="1" latinLnBrk="0" hangingPunct="1">
                        <a:defRPr sz="1800" kern="1200">
                          <a:solidFill>
                            <a:schemeClr val="tx1"/>
                          </a:solidFill>
                          <a:latin typeface="Arial" panose="020B0604020202020204"/>
                        </a:defRPr>
                      </a:lvl2pPr>
                      <a:lvl3pPr marL="914400" algn="l" defTabSz="914400" rtl="0" eaLnBrk="1" latinLnBrk="0" hangingPunct="1">
                        <a:defRPr sz="1800" kern="1200">
                          <a:solidFill>
                            <a:schemeClr val="tx1"/>
                          </a:solidFill>
                          <a:latin typeface="Arial" panose="020B0604020202020204"/>
                        </a:defRPr>
                      </a:lvl3pPr>
                      <a:lvl4pPr marL="1371600" algn="l" defTabSz="914400" rtl="0" eaLnBrk="1" latinLnBrk="0" hangingPunct="1">
                        <a:defRPr sz="1800" kern="1200">
                          <a:solidFill>
                            <a:schemeClr val="tx1"/>
                          </a:solidFill>
                          <a:latin typeface="Arial" panose="020B0604020202020204"/>
                        </a:defRPr>
                      </a:lvl4pPr>
                      <a:lvl5pPr marL="1828800" algn="l" defTabSz="914400" rtl="0" eaLnBrk="1" latinLnBrk="0" hangingPunct="1">
                        <a:defRPr sz="1800" kern="1200">
                          <a:solidFill>
                            <a:schemeClr val="tx1"/>
                          </a:solidFill>
                          <a:latin typeface="Arial" panose="020B0604020202020204"/>
                        </a:defRPr>
                      </a:lvl5pPr>
                      <a:lvl6pPr marL="2286000" algn="l" defTabSz="914400" rtl="0" eaLnBrk="1" latinLnBrk="0" hangingPunct="1">
                        <a:defRPr sz="1800" kern="1200">
                          <a:solidFill>
                            <a:schemeClr val="tx1"/>
                          </a:solidFill>
                          <a:latin typeface="Arial" panose="020B0604020202020204"/>
                        </a:defRPr>
                      </a:lvl6pPr>
                      <a:lvl7pPr marL="2743200" algn="l" defTabSz="914400" rtl="0" eaLnBrk="1" latinLnBrk="0" hangingPunct="1">
                        <a:defRPr sz="1800" kern="1200">
                          <a:solidFill>
                            <a:schemeClr val="tx1"/>
                          </a:solidFill>
                          <a:latin typeface="Arial" panose="020B0604020202020204"/>
                        </a:defRPr>
                      </a:lvl7pPr>
                      <a:lvl8pPr marL="3200400" algn="l" defTabSz="914400" rtl="0" eaLnBrk="1" latinLnBrk="0" hangingPunct="1">
                        <a:defRPr sz="1800" kern="1200">
                          <a:solidFill>
                            <a:schemeClr val="tx1"/>
                          </a:solidFill>
                          <a:latin typeface="Arial" panose="020B0604020202020204"/>
                        </a:defRPr>
                      </a:lvl8pPr>
                      <a:lvl9pPr marL="3657600" algn="l" defTabSz="914400" rtl="0" eaLnBrk="1" latinLnBrk="0" hangingPunct="1">
                        <a:defRPr sz="1800" kern="1200">
                          <a:solidFill>
                            <a:schemeClr val="tx1"/>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strike="noStrike" kern="1200" dirty="0">
                          <a:solidFill>
                            <a:schemeClr val="tx1"/>
                          </a:solidFill>
                          <a:effectLst/>
                          <a:latin typeface="Arial" panose="020B0604020202020204"/>
                          <a:ea typeface="MS Mincho" panose="02020609040205080304" pitchFamily="49" charset="-128"/>
                          <a:cs typeface="+mn-cs"/>
                        </a:rPr>
                        <a:t>7 (4.0)</a:t>
                      </a:r>
                    </a:p>
                  </a:txBody>
                  <a:tcPr marL="0" marR="0" marT="0" marB="0" anchor="ctr">
                    <a:lnL>
                      <a:noFill/>
                    </a:lnL>
                    <a:lnR w="38100" cap="flat" cmpd="sng" algn="ctr">
                      <a:noFill/>
                      <a:prstDash val="solid"/>
                      <a:round/>
                      <a:headEnd type="none" w="med" len="med"/>
                      <a:tailEnd type="none" w="med" len="med"/>
                    </a:lnR>
                    <a:lnT w="12700" cap="flat" cmpd="sng" algn="ctr">
                      <a:solidFill>
                        <a:srgbClr val="002557"/>
                      </a:solidFill>
                      <a:prstDash val="solid"/>
                      <a:round/>
                      <a:headEnd type="none" w="med" len="med"/>
                      <a:tailEnd type="none" w="med" len="med"/>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kern="1200" dirty="0">
                          <a:solidFill>
                            <a:srgbClr val="000000"/>
                          </a:solidFill>
                          <a:effectLst/>
                          <a:latin typeface="+mn-lt"/>
                          <a:ea typeface="MS Mincho" panose="02020609040205080304" pitchFamily="49" charset="-128"/>
                          <a:cs typeface="+mn-cs"/>
                        </a:rPr>
                        <a:t>0</a:t>
                      </a:r>
                    </a:p>
                  </a:txBody>
                  <a:tcPr marL="0" marR="0" marT="0" marB="0" anchor="ctr">
                    <a:lnL w="38100" cap="flat" cmpd="sng" algn="ctr">
                      <a:noFill/>
                      <a:prstDash val="solid"/>
                      <a:round/>
                      <a:headEnd type="none" w="med" len="med"/>
                      <a:tailEnd type="none" w="med" len="med"/>
                    </a:lnL>
                    <a:lnR w="38100" cap="flat" cmpd="sng" algn="ctr">
                      <a:solidFill>
                        <a:srgbClr val="002557"/>
                      </a:solidFill>
                      <a:prstDash val="solid"/>
                      <a:round/>
                      <a:headEnd type="none" w="med" len="med"/>
                      <a:tailEnd type="none" w="med" len="med"/>
                    </a:lnR>
                    <a:lnT w="12700" cap="flat" cmpd="sng" algn="ctr">
                      <a:solidFill>
                        <a:srgbClr val="002557"/>
                      </a:solidFill>
                      <a:prstDash val="solid"/>
                      <a:round/>
                      <a:headEnd type="none" w="med" len="med"/>
                      <a:tailEnd type="none" w="med" len="med"/>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rgbClr val="B7D5E7"/>
                    </a:solidFill>
                  </a:tcPr>
                </a:tc>
                <a:extLst>
                  <a:ext uri="{0D108BD9-81ED-4DB2-BD59-A6C34878D82A}">
                    <a16:rowId xmlns:a16="http://schemas.microsoft.com/office/drawing/2014/main" val="3326940606"/>
                  </a:ext>
                </a:extLst>
              </a:tr>
              <a:tr h="288000">
                <a:tc>
                  <a:txBody>
                    <a:bodyPr/>
                    <a:lstStyle/>
                    <a:p>
                      <a:pPr marL="184150" marR="0" indent="0">
                        <a:lnSpc>
                          <a:spcPct val="100000"/>
                        </a:lnSpc>
                        <a:spcBef>
                          <a:spcPts val="0"/>
                        </a:spcBef>
                        <a:spcAft>
                          <a:spcPts val="0"/>
                        </a:spcAft>
                        <a:tabLst/>
                      </a:pPr>
                      <a:r>
                        <a:rPr lang="en-NZ" sz="1200" b="0" i="0" dirty="0">
                          <a:solidFill>
                            <a:srgbClr val="000000"/>
                          </a:solidFill>
                          <a:effectLst/>
                          <a:latin typeface="Arial" panose="020B0604020202020204" pitchFamily="34" charset="0"/>
                          <a:cs typeface="Arial" panose="020B0604020202020204" pitchFamily="34" charset="0"/>
                        </a:rPr>
                        <a:t>2</a:t>
                      </a:r>
                    </a:p>
                  </a:txBody>
                  <a:tcPr marL="0" marR="0" marT="0" marB="0" anchor="ctr">
                    <a:lnL>
                      <a:noFill/>
                    </a:lnL>
                    <a:lnR w="38100" cap="flat" cmpd="sng" algn="ctr">
                      <a:solidFill>
                        <a:srgbClr val="002557"/>
                      </a:solidFill>
                      <a:prstDash val="solid"/>
                      <a:round/>
                      <a:headEnd type="none" w="med" len="med"/>
                      <a:tailEnd type="none" w="med" len="med"/>
                    </a:lnR>
                    <a:lnT w="12700" cap="flat" cmpd="sng" algn="ctr">
                      <a:solidFill>
                        <a:srgbClr val="002557"/>
                      </a:solidFill>
                      <a:prstDash val="solid"/>
                      <a:round/>
                      <a:headEnd type="none" w="med" len="med"/>
                      <a:tailEnd type="none" w="med" len="med"/>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strike="noStrike" kern="1200" dirty="0">
                          <a:solidFill>
                            <a:schemeClr val="tx1"/>
                          </a:solidFill>
                          <a:effectLst/>
                          <a:latin typeface="+mn-lt"/>
                          <a:ea typeface="MS Mincho" panose="02020609040205080304" pitchFamily="49" charset="-128"/>
                          <a:cs typeface="+mn-cs"/>
                        </a:rPr>
                        <a:t>48 (7.2)</a:t>
                      </a:r>
                    </a:p>
                  </a:txBody>
                  <a:tcPr marL="0" marR="0" marT="0" marB="0" anchor="ctr">
                    <a:lnL w="38100" cap="flat" cmpd="sng" algn="ctr">
                      <a:solidFill>
                        <a:srgbClr val="002557"/>
                      </a:solidFill>
                      <a:prstDash val="solid"/>
                      <a:round/>
                      <a:headEnd type="none" w="med" len="med"/>
                      <a:tailEnd type="none" w="med" len="med"/>
                    </a:lnL>
                    <a:lnR>
                      <a:noFill/>
                    </a:lnR>
                    <a:lnT w="12700" cap="flat" cmpd="sng" algn="ctr">
                      <a:solidFill>
                        <a:srgbClr val="002557"/>
                      </a:solidFill>
                      <a:prstDash val="solid"/>
                      <a:round/>
                      <a:headEnd type="none" w="med" len="med"/>
                      <a:tailEnd type="none" w="med" len="med"/>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strike="noStrike" kern="1200" dirty="0">
                          <a:solidFill>
                            <a:schemeClr val="tx1"/>
                          </a:solidFill>
                          <a:effectLst/>
                          <a:latin typeface="+mn-lt"/>
                          <a:ea typeface="MS Mincho" panose="02020609040205080304" pitchFamily="49" charset="-128"/>
                          <a:cs typeface="+mn-cs"/>
                        </a:rPr>
                        <a:t>20 (11.3)</a:t>
                      </a:r>
                    </a:p>
                  </a:txBody>
                  <a:tcPr marL="0" marR="0" marT="0" marB="0" anchor="ctr">
                    <a:lnL>
                      <a:noFill/>
                    </a:lnL>
                    <a:lnR w="38100" cap="flat" cmpd="sng" algn="ctr">
                      <a:noFill/>
                      <a:prstDash val="solid"/>
                      <a:round/>
                      <a:headEnd type="none" w="med" len="med"/>
                      <a:tailEnd type="none" w="med" len="med"/>
                    </a:lnR>
                    <a:lnT w="12700" cap="flat" cmpd="sng" algn="ctr">
                      <a:solidFill>
                        <a:srgbClr val="002557"/>
                      </a:solidFill>
                      <a:prstDash val="solid"/>
                      <a:round/>
                      <a:headEnd type="none" w="med" len="med"/>
                      <a:tailEnd type="none" w="med" len="med"/>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kern="1200" dirty="0">
                          <a:solidFill>
                            <a:srgbClr val="000000"/>
                          </a:solidFill>
                          <a:effectLst/>
                          <a:latin typeface="+mn-lt"/>
                          <a:ea typeface="MS Mincho" panose="02020609040205080304" pitchFamily="49" charset="-128"/>
                          <a:cs typeface="+mn-cs"/>
                        </a:rPr>
                        <a:t>5 (15.2)</a:t>
                      </a:r>
                    </a:p>
                  </a:txBody>
                  <a:tcPr marL="0" marR="0" marT="0" marB="0" anchor="ctr">
                    <a:lnL w="38100" cap="flat" cmpd="sng" algn="ctr">
                      <a:noFill/>
                      <a:prstDash val="solid"/>
                      <a:round/>
                      <a:headEnd type="none" w="med" len="med"/>
                      <a:tailEnd type="none" w="med" len="med"/>
                    </a:lnL>
                    <a:lnR w="38100" cap="flat" cmpd="sng" algn="ctr">
                      <a:solidFill>
                        <a:srgbClr val="002557"/>
                      </a:solidFill>
                      <a:prstDash val="solid"/>
                      <a:round/>
                      <a:headEnd type="none" w="med" len="med"/>
                      <a:tailEnd type="none" w="med" len="med"/>
                    </a:lnR>
                    <a:lnT w="12700" cap="flat" cmpd="sng" algn="ctr">
                      <a:solidFill>
                        <a:srgbClr val="002557"/>
                      </a:solidFill>
                      <a:prstDash val="solid"/>
                      <a:round/>
                      <a:headEnd type="none" w="med" len="med"/>
                      <a:tailEnd type="none" w="med" len="med"/>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rgbClr val="B7D5E7"/>
                    </a:solidFill>
                  </a:tcPr>
                </a:tc>
                <a:extLst>
                  <a:ext uri="{0D108BD9-81ED-4DB2-BD59-A6C34878D82A}">
                    <a16:rowId xmlns:a16="http://schemas.microsoft.com/office/drawing/2014/main" val="3747967929"/>
                  </a:ext>
                </a:extLst>
              </a:tr>
              <a:tr h="288000">
                <a:tc>
                  <a:txBody>
                    <a:bodyPr/>
                    <a:lstStyle/>
                    <a:p>
                      <a:pPr marL="180975" marR="0" indent="0">
                        <a:lnSpc>
                          <a:spcPct val="100000"/>
                        </a:lnSpc>
                        <a:spcBef>
                          <a:spcPts val="0"/>
                        </a:spcBef>
                        <a:spcAft>
                          <a:spcPts val="0"/>
                        </a:spcAft>
                        <a:tabLst/>
                      </a:pPr>
                      <a:r>
                        <a:rPr lang="en-NZ" sz="1200" b="0" i="0" dirty="0">
                          <a:solidFill>
                            <a:srgbClr val="000000"/>
                          </a:solidFill>
                          <a:effectLst/>
                          <a:latin typeface="Arial" panose="020B0604020202020204" pitchFamily="34" charset="0"/>
                          <a:cs typeface="Arial" panose="020B0604020202020204" pitchFamily="34" charset="0"/>
                        </a:rPr>
                        <a:t>3</a:t>
                      </a:r>
                    </a:p>
                  </a:txBody>
                  <a:tcPr marL="0" marR="0" marT="0" marB="0" anchor="ctr">
                    <a:lnL>
                      <a:noFill/>
                    </a:lnL>
                    <a:lnR w="38100" cap="flat" cmpd="sng" algn="ctr">
                      <a:solidFill>
                        <a:srgbClr val="002557"/>
                      </a:solidFill>
                      <a:prstDash val="solid"/>
                      <a:round/>
                      <a:headEnd type="none" w="med" len="med"/>
                      <a:tailEnd type="none" w="med" len="med"/>
                    </a:lnR>
                    <a:lnT w="12700" cap="flat" cmpd="sng" algn="ctr">
                      <a:solidFill>
                        <a:srgbClr val="002557"/>
                      </a:solidFill>
                      <a:prstDash val="solid"/>
                      <a:round/>
                      <a:headEnd type="none" w="med" len="med"/>
                      <a:tailEnd type="none" w="med" len="med"/>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strike="noStrike" kern="1200" dirty="0">
                          <a:solidFill>
                            <a:schemeClr val="tx1"/>
                          </a:solidFill>
                          <a:effectLst/>
                          <a:latin typeface="+mn-lt"/>
                          <a:ea typeface="MS Mincho" panose="02020609040205080304" pitchFamily="49" charset="-128"/>
                          <a:cs typeface="+mn-cs"/>
                        </a:rPr>
                        <a:t>4 (0.6)</a:t>
                      </a:r>
                    </a:p>
                  </a:txBody>
                  <a:tcPr marL="0" marR="0" marT="0" marB="0" anchor="ctr">
                    <a:lnL w="38100" cap="flat" cmpd="sng" algn="ctr">
                      <a:solidFill>
                        <a:srgbClr val="002557"/>
                      </a:solidFill>
                      <a:prstDash val="solid"/>
                      <a:round/>
                      <a:headEnd type="none" w="med" len="med"/>
                      <a:tailEnd type="none" w="med" len="med"/>
                    </a:lnL>
                    <a:lnR>
                      <a:noFill/>
                    </a:lnR>
                    <a:lnT w="12700" cap="flat" cmpd="sng" algn="ctr">
                      <a:solidFill>
                        <a:srgbClr val="002557"/>
                      </a:solidFill>
                      <a:prstDash val="solid"/>
                      <a:round/>
                      <a:headEnd type="none" w="med" len="med"/>
                      <a:tailEnd type="none" w="med" len="med"/>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strike="noStrike" kern="1200" dirty="0">
                          <a:solidFill>
                            <a:schemeClr val="tx1"/>
                          </a:solidFill>
                          <a:effectLst/>
                          <a:latin typeface="+mn-lt"/>
                          <a:ea typeface="MS Mincho" panose="02020609040205080304" pitchFamily="49" charset="-128"/>
                          <a:cs typeface="+mn-cs"/>
                        </a:rPr>
                        <a:t>3 (1.7)</a:t>
                      </a:r>
                    </a:p>
                  </a:txBody>
                  <a:tcPr marL="0" marR="0" marT="0" marB="0" anchor="ctr">
                    <a:lnL>
                      <a:noFill/>
                    </a:lnL>
                    <a:lnR w="38100" cap="flat" cmpd="sng" algn="ctr">
                      <a:noFill/>
                      <a:prstDash val="solid"/>
                      <a:round/>
                      <a:headEnd type="none" w="med" len="med"/>
                      <a:tailEnd type="none" w="med" len="med"/>
                    </a:lnR>
                    <a:lnT w="12700" cap="flat" cmpd="sng" algn="ctr">
                      <a:solidFill>
                        <a:srgbClr val="002557"/>
                      </a:solidFill>
                      <a:prstDash val="solid"/>
                      <a:round/>
                      <a:headEnd type="none" w="med" len="med"/>
                      <a:tailEnd type="none" w="med" len="med"/>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kern="1200" dirty="0">
                          <a:solidFill>
                            <a:srgbClr val="000000"/>
                          </a:solidFill>
                          <a:effectLst/>
                          <a:latin typeface="+mn-lt"/>
                          <a:ea typeface="MS Mincho" panose="02020609040205080304" pitchFamily="49" charset="-128"/>
                          <a:cs typeface="+mn-cs"/>
                        </a:rPr>
                        <a:t>0</a:t>
                      </a:r>
                    </a:p>
                  </a:txBody>
                  <a:tcPr marL="0" marR="0" marT="0" marB="0" anchor="ctr">
                    <a:lnL w="38100" cap="flat" cmpd="sng" algn="ctr">
                      <a:noFill/>
                      <a:prstDash val="solid"/>
                      <a:round/>
                      <a:headEnd type="none" w="med" len="med"/>
                      <a:tailEnd type="none" w="med" len="med"/>
                    </a:lnL>
                    <a:lnR w="38100" cap="flat" cmpd="sng" algn="ctr">
                      <a:solidFill>
                        <a:srgbClr val="002557"/>
                      </a:solidFill>
                      <a:prstDash val="solid"/>
                      <a:round/>
                      <a:headEnd type="none" w="med" len="med"/>
                      <a:tailEnd type="none" w="med" len="med"/>
                    </a:lnR>
                    <a:lnT w="12700" cap="flat" cmpd="sng" algn="ctr">
                      <a:solidFill>
                        <a:srgbClr val="002557"/>
                      </a:solidFill>
                      <a:prstDash val="solid"/>
                      <a:round/>
                      <a:headEnd type="none" w="med" len="med"/>
                      <a:tailEnd type="none" w="med" len="med"/>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rgbClr val="B7D5E7"/>
                    </a:solidFill>
                  </a:tcPr>
                </a:tc>
                <a:extLst>
                  <a:ext uri="{0D108BD9-81ED-4DB2-BD59-A6C34878D82A}">
                    <a16:rowId xmlns:a16="http://schemas.microsoft.com/office/drawing/2014/main" val="3383699559"/>
                  </a:ext>
                </a:extLst>
              </a:tr>
              <a:tr h="288000">
                <a:tc>
                  <a:txBody>
                    <a:bodyPr/>
                    <a:lstStyle/>
                    <a:p>
                      <a:pPr marL="184150" marR="0" indent="0">
                        <a:lnSpc>
                          <a:spcPct val="100000"/>
                        </a:lnSpc>
                        <a:spcBef>
                          <a:spcPts val="0"/>
                        </a:spcBef>
                        <a:spcAft>
                          <a:spcPts val="0"/>
                        </a:spcAft>
                        <a:tabLst/>
                      </a:pPr>
                      <a:r>
                        <a:rPr lang="en-NZ" sz="1200" b="0" i="0" dirty="0">
                          <a:solidFill>
                            <a:srgbClr val="000000"/>
                          </a:solidFill>
                          <a:effectLst/>
                          <a:latin typeface="Arial" panose="020B0604020202020204" pitchFamily="34" charset="0"/>
                          <a:cs typeface="Arial" panose="020B0604020202020204" pitchFamily="34" charset="0"/>
                        </a:rPr>
                        <a:t>4</a:t>
                      </a:r>
                    </a:p>
                  </a:txBody>
                  <a:tcPr marL="0" marR="0" marT="0" marB="0" anchor="ctr">
                    <a:lnL>
                      <a:noFill/>
                    </a:lnL>
                    <a:lnR w="38100" cap="flat" cmpd="sng" algn="ctr">
                      <a:solidFill>
                        <a:srgbClr val="002557"/>
                      </a:solidFill>
                      <a:prstDash val="solid"/>
                      <a:round/>
                      <a:headEnd type="none" w="med" len="med"/>
                      <a:tailEnd type="none" w="med" len="med"/>
                    </a:lnR>
                    <a:lnT w="12700" cap="flat" cmpd="sng" algn="ctr">
                      <a:solidFill>
                        <a:srgbClr val="002557"/>
                      </a:solidFill>
                      <a:prstDash val="solid"/>
                      <a:round/>
                      <a:headEnd type="none" w="med" len="med"/>
                      <a:tailEnd type="none" w="med" len="med"/>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strike="noStrike" kern="1200" dirty="0">
                          <a:solidFill>
                            <a:schemeClr val="tx1"/>
                          </a:solidFill>
                          <a:effectLst/>
                          <a:latin typeface="+mn-lt"/>
                          <a:ea typeface="MS Mincho" panose="02020609040205080304" pitchFamily="49" charset="-128"/>
                          <a:cs typeface="+mn-cs"/>
                        </a:rPr>
                        <a:t>0 </a:t>
                      </a:r>
                    </a:p>
                  </a:txBody>
                  <a:tcPr marL="0" marR="0" marT="0" marB="0" anchor="ctr">
                    <a:lnL w="38100" cap="flat" cmpd="sng" algn="ctr">
                      <a:solidFill>
                        <a:srgbClr val="002557"/>
                      </a:solidFill>
                      <a:prstDash val="solid"/>
                      <a:round/>
                      <a:headEnd type="none" w="med" len="med"/>
                      <a:tailEnd type="none" w="med" len="med"/>
                    </a:lnL>
                    <a:lnR>
                      <a:noFill/>
                    </a:lnR>
                    <a:lnT w="12700" cap="flat" cmpd="sng" algn="ctr">
                      <a:solidFill>
                        <a:srgbClr val="002557"/>
                      </a:solidFill>
                      <a:prstDash val="solid"/>
                      <a:round/>
                      <a:headEnd type="none" w="med" len="med"/>
                      <a:tailEnd type="none" w="med" len="med"/>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strike="noStrike" kern="1200" dirty="0">
                          <a:solidFill>
                            <a:schemeClr val="tx1"/>
                          </a:solidFill>
                          <a:effectLst/>
                          <a:latin typeface="+mn-lt"/>
                          <a:ea typeface="MS Mincho" panose="02020609040205080304" pitchFamily="49" charset="-128"/>
                          <a:cs typeface="+mn-cs"/>
                        </a:rPr>
                        <a:t>0</a:t>
                      </a:r>
                    </a:p>
                  </a:txBody>
                  <a:tcPr marL="0" marR="0" marT="0" marB="0" anchor="ctr">
                    <a:lnL>
                      <a:noFill/>
                    </a:lnL>
                    <a:lnR w="38100" cap="flat" cmpd="sng" algn="ctr">
                      <a:noFill/>
                      <a:prstDash val="solid"/>
                      <a:round/>
                      <a:headEnd type="none" w="med" len="med"/>
                      <a:tailEnd type="none" w="med" len="med"/>
                    </a:lnR>
                    <a:lnT w="12700" cap="flat" cmpd="sng" algn="ctr">
                      <a:solidFill>
                        <a:srgbClr val="002557"/>
                      </a:solidFill>
                      <a:prstDash val="solid"/>
                      <a:round/>
                      <a:headEnd type="none" w="med" len="med"/>
                      <a:tailEnd type="none" w="med" len="med"/>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kern="1200" dirty="0">
                          <a:solidFill>
                            <a:srgbClr val="000000"/>
                          </a:solidFill>
                          <a:effectLst/>
                          <a:latin typeface="+mn-lt"/>
                          <a:ea typeface="MS Mincho" panose="02020609040205080304" pitchFamily="49" charset="-128"/>
                          <a:cs typeface="+mn-cs"/>
                        </a:rPr>
                        <a:t>0</a:t>
                      </a:r>
                    </a:p>
                  </a:txBody>
                  <a:tcPr marL="0" marR="0" marT="0" marB="0" anchor="ctr">
                    <a:lnL w="38100" cap="flat" cmpd="sng" algn="ctr">
                      <a:noFill/>
                      <a:prstDash val="solid"/>
                      <a:round/>
                      <a:headEnd type="none" w="med" len="med"/>
                      <a:tailEnd type="none" w="med" len="med"/>
                    </a:lnL>
                    <a:lnR w="38100" cap="flat" cmpd="sng" algn="ctr">
                      <a:solidFill>
                        <a:srgbClr val="002557"/>
                      </a:solidFill>
                      <a:prstDash val="solid"/>
                      <a:round/>
                      <a:headEnd type="none" w="med" len="med"/>
                      <a:tailEnd type="none" w="med" len="med"/>
                    </a:lnR>
                    <a:lnT w="12700" cap="flat" cmpd="sng" algn="ctr">
                      <a:solidFill>
                        <a:srgbClr val="002557"/>
                      </a:solidFill>
                      <a:prstDash val="solid"/>
                      <a:round/>
                      <a:headEnd type="none" w="med" len="med"/>
                      <a:tailEnd type="none" w="med" len="med"/>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rgbClr val="B7D5E7"/>
                    </a:solidFill>
                  </a:tcPr>
                </a:tc>
                <a:extLst>
                  <a:ext uri="{0D108BD9-81ED-4DB2-BD59-A6C34878D82A}">
                    <a16:rowId xmlns:a16="http://schemas.microsoft.com/office/drawing/2014/main" val="2122877456"/>
                  </a:ext>
                </a:extLst>
              </a:tr>
              <a:tr h="288000">
                <a:tc>
                  <a:txBody>
                    <a:bodyPr/>
                    <a:lstStyle/>
                    <a:p>
                      <a:pPr marL="180975" marR="0" indent="0">
                        <a:lnSpc>
                          <a:spcPct val="100000"/>
                        </a:lnSpc>
                        <a:spcBef>
                          <a:spcPts val="0"/>
                        </a:spcBef>
                        <a:spcAft>
                          <a:spcPts val="0"/>
                        </a:spcAft>
                        <a:tabLst/>
                      </a:pPr>
                      <a:r>
                        <a:rPr lang="en-GB" sz="1200" b="0" i="0" dirty="0">
                          <a:solidFill>
                            <a:srgbClr val="000000"/>
                          </a:solidFill>
                          <a:effectLst/>
                          <a:latin typeface="Arial" panose="020B0604020202020204" pitchFamily="34" charset="0"/>
                          <a:cs typeface="Arial" panose="020B0604020202020204" pitchFamily="34" charset="0"/>
                        </a:rPr>
                        <a:t>5</a:t>
                      </a:r>
                      <a:endParaRPr lang="en-NZ" sz="1200" b="0" i="0" dirty="0">
                        <a:solidFill>
                          <a:srgbClr val="000000"/>
                        </a:solidFill>
                        <a:effectLst/>
                        <a:latin typeface="Arial" panose="020B0604020202020204" pitchFamily="34" charset="0"/>
                        <a:cs typeface="Arial" panose="020B0604020202020204" pitchFamily="34" charset="0"/>
                      </a:endParaRPr>
                    </a:p>
                  </a:txBody>
                  <a:tcPr marL="0" marR="0" marT="0" marB="0" anchor="ctr">
                    <a:lnL>
                      <a:noFill/>
                    </a:lnL>
                    <a:lnR w="38100" cap="flat" cmpd="sng" algn="ctr">
                      <a:solidFill>
                        <a:srgbClr val="002557"/>
                      </a:solidFill>
                      <a:prstDash val="solid"/>
                      <a:round/>
                      <a:headEnd type="none" w="med" len="med"/>
                      <a:tailEnd type="none" w="med" len="med"/>
                    </a:lnR>
                    <a:lnT w="12700" cap="flat" cmpd="sng" algn="ctr">
                      <a:solidFill>
                        <a:srgbClr val="002557"/>
                      </a:solidFill>
                      <a:prstDash val="solid"/>
                      <a:round/>
                      <a:headEnd type="none" w="med" len="med"/>
                      <a:tailEnd type="none" w="med" len="med"/>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strike="noStrike" kern="1200" dirty="0">
                          <a:solidFill>
                            <a:schemeClr val="tx1"/>
                          </a:solidFill>
                          <a:effectLst/>
                          <a:latin typeface="+mn-lt"/>
                          <a:ea typeface="MS Mincho" panose="02020609040205080304" pitchFamily="49" charset="-128"/>
                          <a:cs typeface="+mn-cs"/>
                        </a:rPr>
                        <a:t>6 (0.9)</a:t>
                      </a:r>
                    </a:p>
                  </a:txBody>
                  <a:tcPr marL="0" marR="0" marT="0" marB="0" anchor="ctr">
                    <a:lnL w="38100" cap="flat" cmpd="sng" algn="ctr">
                      <a:solidFill>
                        <a:srgbClr val="002557"/>
                      </a:solidFill>
                      <a:prstDash val="solid"/>
                      <a:round/>
                      <a:headEnd type="none" w="med" len="med"/>
                      <a:tailEnd type="none" w="med" len="med"/>
                    </a:lnL>
                    <a:lnR>
                      <a:noFill/>
                    </a:lnR>
                    <a:lnT w="12700" cap="flat" cmpd="sng" algn="ctr">
                      <a:solidFill>
                        <a:srgbClr val="002557"/>
                      </a:solidFill>
                      <a:prstDash val="solid"/>
                      <a:round/>
                      <a:headEnd type="none" w="med" len="med"/>
                      <a:tailEnd type="none" w="med" len="med"/>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strike="noStrike" kern="1200" dirty="0">
                          <a:solidFill>
                            <a:schemeClr val="tx1"/>
                          </a:solidFill>
                          <a:effectLst/>
                          <a:latin typeface="+mn-lt"/>
                          <a:ea typeface="MS Mincho" panose="02020609040205080304" pitchFamily="49" charset="-128"/>
                          <a:cs typeface="+mn-cs"/>
                        </a:rPr>
                        <a:t>1 (0.6)</a:t>
                      </a:r>
                    </a:p>
                  </a:txBody>
                  <a:tcPr marL="0" marR="0" marT="0" marB="0" anchor="ctr">
                    <a:lnL>
                      <a:noFill/>
                    </a:lnL>
                    <a:lnR w="38100" cap="flat" cmpd="sng" algn="ctr">
                      <a:noFill/>
                      <a:prstDash val="solid"/>
                      <a:round/>
                      <a:headEnd type="none" w="med" len="med"/>
                      <a:tailEnd type="none" w="med" len="med"/>
                    </a:lnR>
                    <a:lnT w="12700" cap="flat" cmpd="sng" algn="ctr">
                      <a:solidFill>
                        <a:srgbClr val="002557"/>
                      </a:solidFill>
                      <a:prstDash val="solid"/>
                      <a:round/>
                      <a:headEnd type="none" w="med" len="med"/>
                      <a:tailEnd type="none" w="med" len="med"/>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kern="1200" dirty="0">
                          <a:solidFill>
                            <a:srgbClr val="000000"/>
                          </a:solidFill>
                          <a:effectLst/>
                          <a:latin typeface="+mn-lt"/>
                          <a:ea typeface="MS Mincho" panose="02020609040205080304" pitchFamily="49" charset="-128"/>
                          <a:cs typeface="+mn-cs"/>
                        </a:rPr>
                        <a:t>0</a:t>
                      </a:r>
                    </a:p>
                  </a:txBody>
                  <a:tcPr marL="0" marR="0" marT="0" marB="0" anchor="ctr">
                    <a:lnL w="38100" cap="flat" cmpd="sng" algn="ctr">
                      <a:noFill/>
                      <a:prstDash val="solid"/>
                      <a:round/>
                      <a:headEnd type="none" w="med" len="med"/>
                      <a:tailEnd type="none" w="med" len="med"/>
                    </a:lnL>
                    <a:lnR w="38100" cap="flat" cmpd="sng" algn="ctr">
                      <a:solidFill>
                        <a:srgbClr val="002557"/>
                      </a:solidFill>
                      <a:prstDash val="solid"/>
                      <a:round/>
                      <a:headEnd type="none" w="med" len="med"/>
                      <a:tailEnd type="none" w="med" len="med"/>
                    </a:lnR>
                    <a:lnT w="12700" cap="flat" cmpd="sng" algn="ctr">
                      <a:solidFill>
                        <a:srgbClr val="002557"/>
                      </a:solidFill>
                      <a:prstDash val="solid"/>
                      <a:round/>
                      <a:headEnd type="none" w="med" len="med"/>
                      <a:tailEnd type="none" w="med" len="med"/>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rgbClr val="B7D5E7"/>
                    </a:solidFill>
                  </a:tcPr>
                </a:tc>
                <a:extLst>
                  <a:ext uri="{0D108BD9-81ED-4DB2-BD59-A6C34878D82A}">
                    <a16:rowId xmlns:a16="http://schemas.microsoft.com/office/drawing/2014/main" val="1890132082"/>
                  </a:ext>
                </a:extLst>
              </a:tr>
              <a:tr h="288000">
                <a:tc>
                  <a:txBody>
                    <a:bodyPr/>
                    <a:lstStyle/>
                    <a:p>
                      <a:pPr marL="180975" marR="0" indent="0">
                        <a:lnSpc>
                          <a:spcPct val="100000"/>
                        </a:lnSpc>
                        <a:spcBef>
                          <a:spcPts val="0"/>
                        </a:spcBef>
                        <a:spcAft>
                          <a:spcPts val="0"/>
                        </a:spcAft>
                        <a:tabLst/>
                      </a:pPr>
                      <a:r>
                        <a:rPr lang="en-GB" sz="1200" b="0" i="0" dirty="0">
                          <a:solidFill>
                            <a:srgbClr val="000000"/>
                          </a:solidFill>
                          <a:effectLst/>
                          <a:latin typeface="Arial" panose="020B0604020202020204" pitchFamily="34" charset="0"/>
                          <a:cs typeface="Arial" panose="020B0604020202020204" pitchFamily="34" charset="0"/>
                        </a:rPr>
                        <a:t>≥3</a:t>
                      </a:r>
                      <a:endParaRPr lang="en-NZ" sz="1200" b="0" i="0" dirty="0">
                        <a:solidFill>
                          <a:srgbClr val="000000"/>
                        </a:solidFill>
                        <a:effectLst/>
                        <a:latin typeface="Arial" panose="020B0604020202020204" pitchFamily="34" charset="0"/>
                        <a:cs typeface="Arial" panose="020B0604020202020204" pitchFamily="34" charset="0"/>
                      </a:endParaRPr>
                    </a:p>
                  </a:txBody>
                  <a:tcPr marL="0" marR="0" marT="0" marB="0" anchor="ctr">
                    <a:lnL>
                      <a:noFill/>
                    </a:lnL>
                    <a:lnR w="38100" cap="flat" cmpd="sng" algn="ctr">
                      <a:solidFill>
                        <a:srgbClr val="002557"/>
                      </a:solidFill>
                      <a:prstDash val="solid"/>
                      <a:round/>
                      <a:headEnd type="none" w="med" len="med"/>
                      <a:tailEnd type="none" w="med" len="med"/>
                    </a:lnR>
                    <a:lnT w="12700" cap="flat" cmpd="sng" algn="ctr">
                      <a:solidFill>
                        <a:srgbClr val="002557"/>
                      </a:solidFill>
                      <a:prstDash val="solid"/>
                      <a:round/>
                      <a:headEnd type="none" w="med" len="med"/>
                      <a:tailEnd type="none" w="med" len="med"/>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strike="noStrike" kern="1200" dirty="0">
                          <a:solidFill>
                            <a:schemeClr val="tx1"/>
                          </a:solidFill>
                          <a:effectLst/>
                          <a:latin typeface="+mn-lt"/>
                          <a:ea typeface="MS Mincho" panose="02020609040205080304" pitchFamily="49" charset="-128"/>
                          <a:cs typeface="+mn-cs"/>
                        </a:rPr>
                        <a:t>10 (1.5)</a:t>
                      </a:r>
                    </a:p>
                  </a:txBody>
                  <a:tcPr marL="0" marR="0" marT="0" marB="0" anchor="ctr">
                    <a:lnL w="38100" cap="flat" cmpd="sng" algn="ctr">
                      <a:solidFill>
                        <a:srgbClr val="002557"/>
                      </a:solidFill>
                      <a:prstDash val="solid"/>
                      <a:round/>
                      <a:headEnd type="none" w="med" len="med"/>
                      <a:tailEnd type="none" w="med" len="med"/>
                    </a:lnL>
                    <a:lnR>
                      <a:noFill/>
                    </a:lnR>
                    <a:lnT w="12700" cap="flat" cmpd="sng" algn="ctr">
                      <a:solidFill>
                        <a:srgbClr val="002557"/>
                      </a:solidFill>
                      <a:prstDash val="solid"/>
                      <a:round/>
                      <a:headEnd type="none" w="med" len="med"/>
                      <a:tailEnd type="none" w="med" len="med"/>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strike="noStrike" kern="1200" dirty="0">
                          <a:solidFill>
                            <a:schemeClr val="tx1"/>
                          </a:solidFill>
                          <a:effectLst/>
                          <a:latin typeface="+mn-lt"/>
                          <a:ea typeface="MS Mincho" panose="02020609040205080304" pitchFamily="49" charset="-128"/>
                          <a:cs typeface="+mn-cs"/>
                        </a:rPr>
                        <a:t>4 (2.3)</a:t>
                      </a:r>
                    </a:p>
                  </a:txBody>
                  <a:tcPr marL="0" marR="0" marT="0" marB="0" anchor="ctr">
                    <a:lnL>
                      <a:noFill/>
                    </a:lnL>
                    <a:lnR w="38100" cap="flat" cmpd="sng" algn="ctr">
                      <a:noFill/>
                      <a:prstDash val="solid"/>
                      <a:round/>
                      <a:headEnd type="none" w="med" len="med"/>
                      <a:tailEnd type="none" w="med" len="med"/>
                    </a:lnR>
                    <a:lnT w="12700" cap="flat" cmpd="sng" algn="ctr">
                      <a:solidFill>
                        <a:srgbClr val="002557"/>
                      </a:solidFill>
                      <a:prstDash val="solid"/>
                      <a:round/>
                      <a:headEnd type="none" w="med" len="med"/>
                      <a:tailEnd type="none" w="med" len="med"/>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0" kern="1200" dirty="0">
                          <a:solidFill>
                            <a:srgbClr val="000000"/>
                          </a:solidFill>
                          <a:effectLst/>
                          <a:latin typeface="+mn-lt"/>
                          <a:ea typeface="MS Mincho" panose="02020609040205080304" pitchFamily="49" charset="-128"/>
                          <a:cs typeface="+mn-cs"/>
                        </a:rPr>
                        <a:t>0</a:t>
                      </a:r>
                    </a:p>
                  </a:txBody>
                  <a:tcPr marL="0" marR="0" marT="0" marB="0" anchor="ctr">
                    <a:lnL w="38100" cap="flat" cmpd="sng" algn="ctr">
                      <a:noFill/>
                      <a:prstDash val="solid"/>
                      <a:round/>
                      <a:headEnd type="none" w="med" len="med"/>
                      <a:tailEnd type="none" w="med" len="med"/>
                    </a:lnL>
                    <a:lnR w="38100" cap="flat" cmpd="sng" algn="ctr">
                      <a:solidFill>
                        <a:srgbClr val="002557"/>
                      </a:solidFill>
                      <a:prstDash val="solid"/>
                      <a:round/>
                      <a:headEnd type="none" w="med" len="med"/>
                      <a:tailEnd type="none" w="med" len="med"/>
                    </a:lnR>
                    <a:lnT w="12700" cap="flat" cmpd="sng" algn="ctr">
                      <a:solidFill>
                        <a:srgbClr val="002557"/>
                      </a:solidFill>
                      <a:prstDash val="solid"/>
                      <a:round/>
                      <a:headEnd type="none" w="med" len="med"/>
                      <a:tailEnd type="none" w="med" len="med"/>
                    </a:lnT>
                    <a:lnB w="12700" cap="flat" cmpd="sng" algn="ctr">
                      <a:solidFill>
                        <a:srgbClr val="002557"/>
                      </a:solidFill>
                      <a:prstDash val="solid"/>
                      <a:round/>
                      <a:headEnd type="none" w="med" len="med"/>
                      <a:tailEnd type="none" w="med" len="med"/>
                    </a:lnB>
                    <a:lnTlToBr w="12700" cmpd="sng">
                      <a:noFill/>
                      <a:prstDash val="solid"/>
                    </a:lnTlToBr>
                    <a:lnBlToTr w="12700" cmpd="sng">
                      <a:noFill/>
                      <a:prstDash val="solid"/>
                    </a:lnBlToTr>
                    <a:solidFill>
                      <a:srgbClr val="B7D5E7"/>
                    </a:solidFill>
                  </a:tcPr>
                </a:tc>
                <a:extLst>
                  <a:ext uri="{0D108BD9-81ED-4DB2-BD59-A6C34878D82A}">
                    <a16:rowId xmlns:a16="http://schemas.microsoft.com/office/drawing/2014/main" val="104929094"/>
                  </a:ext>
                </a:extLst>
              </a:tr>
            </a:tbl>
          </a:graphicData>
        </a:graphic>
      </p:graphicFrame>
      <p:sp>
        <p:nvSpPr>
          <p:cNvPr id="8" name="TextBox 7">
            <a:extLst>
              <a:ext uri="{FF2B5EF4-FFF2-40B4-BE49-F238E27FC236}">
                <a16:creationId xmlns:a16="http://schemas.microsoft.com/office/drawing/2014/main" id="{80ACD709-D6D4-BA29-F025-40561A02FB9A}"/>
              </a:ext>
            </a:extLst>
          </p:cNvPr>
          <p:cNvSpPr txBox="1"/>
          <p:nvPr/>
        </p:nvSpPr>
        <p:spPr>
          <a:xfrm>
            <a:off x="9378174" y="1685928"/>
            <a:ext cx="1531188"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2557"/>
                </a:solidFill>
                <a:effectLst/>
                <a:uLnTx/>
                <a:uFillTx/>
                <a:latin typeface="Arial" panose="020B0604020202020204" pitchFamily="34" charset="0"/>
                <a:ea typeface="MS Mincho" panose="02020609040205080304" pitchFamily="49" charset="-128"/>
                <a:cs typeface="Arial" panose="020B0604020202020204" pitchFamily="34" charset="0"/>
              </a:rPr>
              <a:t>Rates of ILD</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a:ea typeface="+mn-ea"/>
              <a:cs typeface="+mn-cs"/>
            </a:endParaRPr>
          </a:p>
        </p:txBody>
      </p:sp>
      <p:sp>
        <p:nvSpPr>
          <p:cNvPr id="3" name="Rectangle 2">
            <a:extLst>
              <a:ext uri="{FF2B5EF4-FFF2-40B4-BE49-F238E27FC236}">
                <a16:creationId xmlns:a16="http://schemas.microsoft.com/office/drawing/2014/main" id="{B46B6211-A67B-E163-80FA-7B30FD029C17}"/>
              </a:ext>
            </a:extLst>
          </p:cNvPr>
          <p:cNvSpPr/>
          <p:nvPr/>
        </p:nvSpPr>
        <p:spPr>
          <a:xfrm>
            <a:off x="2667000" y="6553201"/>
            <a:ext cx="3886200" cy="228599"/>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Tree>
    <p:extLst>
      <p:ext uri="{BB962C8B-B14F-4D97-AF65-F5344CB8AC3E}">
        <p14:creationId xmlns:p14="http://schemas.microsoft.com/office/powerpoint/2010/main" val="25583929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9" grpId="0" animBg="1"/>
      <p:bldP spid="20"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9A17BDD-DCA8-47D2-8062-8D6FD4ED0B9A}"/>
              </a:ext>
            </a:extLst>
          </p:cNvPr>
          <p:cNvSpPr>
            <a:spLocks noGrp="1"/>
          </p:cNvSpPr>
          <p:nvPr>
            <p:ph type="title"/>
          </p:nvPr>
        </p:nvSpPr>
        <p:spPr/>
        <p:txBody>
          <a:bodyPr/>
          <a:lstStyle/>
          <a:p>
            <a:r>
              <a:rPr lang="en-US" dirty="0"/>
              <a:t>HER2CLIMB Trial Design </a:t>
            </a:r>
          </a:p>
        </p:txBody>
      </p:sp>
      <p:sp>
        <p:nvSpPr>
          <p:cNvPr id="27" name="Rectangle 26">
            <a:extLst>
              <a:ext uri="{FF2B5EF4-FFF2-40B4-BE49-F238E27FC236}">
                <a16:creationId xmlns:a16="http://schemas.microsoft.com/office/drawing/2014/main" id="{0657393A-DEF9-48C5-A697-B62712FBA9D5}"/>
              </a:ext>
            </a:extLst>
          </p:cNvPr>
          <p:cNvSpPr/>
          <p:nvPr/>
        </p:nvSpPr>
        <p:spPr>
          <a:xfrm>
            <a:off x="7997200" y="5264628"/>
            <a:ext cx="2925118" cy="248209"/>
          </a:xfrm>
          <a:prstGeom prst="rect">
            <a:avLst/>
          </a:prstGeom>
        </p:spPr>
        <p:txBody>
          <a:bodyPr wrap="square">
            <a:spAutoFit/>
          </a:bodyPr>
          <a:lstStyle/>
          <a:p>
            <a:pPr marL="0" marR="0" lvl="0" indent="0" algn="l" defTabSz="771525" rtl="0" eaLnBrk="1" fontAlgn="auto" latinLnBrk="0" hangingPunct="1">
              <a:lnSpc>
                <a:spcPct val="100000"/>
              </a:lnSpc>
              <a:spcBef>
                <a:spcPts val="0"/>
              </a:spcBef>
              <a:spcAft>
                <a:spcPts val="0"/>
              </a:spcAft>
              <a:buClrTx/>
              <a:buSzTx/>
              <a:buFontTx/>
              <a:buNone/>
              <a:tabLst/>
              <a:defRPr/>
            </a:pPr>
            <a:r>
              <a:rPr kumimoji="0" lang="en-US" sz="1013" b="0" i="0" u="none" strike="noStrike" kern="1200" cap="none" spc="0" normalizeH="0" baseline="0" noProof="0" dirty="0">
                <a:ln>
                  <a:noFill/>
                </a:ln>
                <a:solidFill>
                  <a:srgbClr val="000000"/>
                </a:solidFill>
                <a:effectLst/>
                <a:uLnTx/>
                <a:uFillTx/>
                <a:latin typeface="Arial"/>
                <a:ea typeface="ＭＳ Ｐゴシック" charset="0"/>
                <a:cs typeface="Arial" charset="0"/>
                <a:hlinkClick r:id="rId3"/>
              </a:rPr>
              <a:t>https://clinicaltrials.gov/ct2/show/NCT02614794</a:t>
            </a:r>
            <a:endParaRPr kumimoji="0" lang="en-US" sz="1013" b="0" i="0" u="none" strike="noStrike" kern="1200" cap="none" spc="0" normalizeH="0" baseline="0" noProof="0" dirty="0">
              <a:ln>
                <a:noFill/>
              </a:ln>
              <a:solidFill>
                <a:srgbClr val="000000"/>
              </a:solidFill>
              <a:effectLst/>
              <a:uLnTx/>
              <a:uFillTx/>
              <a:latin typeface="Arial"/>
              <a:ea typeface="ＭＳ Ｐゴシック" charset="0"/>
              <a:cs typeface="Arial" charset="0"/>
            </a:endParaRPr>
          </a:p>
        </p:txBody>
      </p:sp>
      <p:grpSp>
        <p:nvGrpSpPr>
          <p:cNvPr id="2" name="Group 1">
            <a:extLst>
              <a:ext uri="{FF2B5EF4-FFF2-40B4-BE49-F238E27FC236}">
                <a16:creationId xmlns:a16="http://schemas.microsoft.com/office/drawing/2014/main" id="{4B34F66F-5BB1-4D55-A141-730861E023E9}"/>
              </a:ext>
            </a:extLst>
          </p:cNvPr>
          <p:cNvGrpSpPr/>
          <p:nvPr/>
        </p:nvGrpSpPr>
        <p:grpSpPr>
          <a:xfrm>
            <a:off x="1309224" y="1522403"/>
            <a:ext cx="9573552" cy="4392646"/>
            <a:chOff x="317088" y="990526"/>
            <a:chExt cx="8509824" cy="3904574"/>
          </a:xfrm>
        </p:grpSpPr>
        <p:grpSp>
          <p:nvGrpSpPr>
            <p:cNvPr id="48" name="Group 47">
              <a:extLst>
                <a:ext uri="{FF2B5EF4-FFF2-40B4-BE49-F238E27FC236}">
                  <a16:creationId xmlns:a16="http://schemas.microsoft.com/office/drawing/2014/main" id="{95923982-BCFD-4920-B317-1F8971BF676C}"/>
                </a:ext>
              </a:extLst>
            </p:cNvPr>
            <p:cNvGrpSpPr/>
            <p:nvPr/>
          </p:nvGrpSpPr>
          <p:grpSpPr>
            <a:xfrm>
              <a:off x="366512" y="990526"/>
              <a:ext cx="8460400" cy="3299796"/>
              <a:chOff x="88710" y="1396108"/>
              <a:chExt cx="8460400" cy="3299796"/>
            </a:xfrm>
          </p:grpSpPr>
          <p:sp>
            <p:nvSpPr>
              <p:cNvPr id="9" name="TextBox 8">
                <a:extLst>
                  <a:ext uri="{FF2B5EF4-FFF2-40B4-BE49-F238E27FC236}">
                    <a16:creationId xmlns:a16="http://schemas.microsoft.com/office/drawing/2014/main" id="{AE5E7A48-6E10-4DB1-921A-427BC890B51E}"/>
                  </a:ext>
                </a:extLst>
              </p:cNvPr>
              <p:cNvSpPr txBox="1"/>
              <p:nvPr/>
            </p:nvSpPr>
            <p:spPr>
              <a:xfrm>
                <a:off x="4084751" y="1396108"/>
                <a:ext cx="4454013" cy="1578877"/>
              </a:xfrm>
              <a:prstGeom prst="rect">
                <a:avLst/>
              </a:prstGeom>
              <a:solidFill>
                <a:schemeClr val="bg2">
                  <a:lumMod val="50000"/>
                </a:schemeClr>
              </a:solidFill>
            </p:spPr>
            <p:txBody>
              <a:bodyPr wrap="square" lIns="102870" tIns="0" rIns="0" bIns="0" rtlCol="0" anchor="ctr">
                <a:noAutofit/>
              </a:bodyPr>
              <a:lstStyle/>
              <a:p>
                <a:pPr marL="0" marR="0" lvl="0" indent="0" algn="ctr" defTabSz="771506"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Tucatinib + Trastuzumab + Capecitabine</a:t>
                </a:r>
                <a:endParaRPr kumimoji="0" lang="en-US" sz="1575"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771506" rtl="0" eaLnBrk="1" fontAlgn="auto" latinLnBrk="0" hangingPunct="1">
                  <a:lnSpc>
                    <a:spcPct val="100000"/>
                  </a:lnSpc>
                  <a:spcBef>
                    <a:spcPts val="0"/>
                  </a:spcBef>
                  <a:spcAft>
                    <a:spcPts val="0"/>
                  </a:spcAft>
                  <a:buClrTx/>
                  <a:buSzTx/>
                  <a:buFontTx/>
                  <a:buNone/>
                  <a:tabLst/>
                  <a:defRPr/>
                </a:pPr>
                <a:r>
                  <a:rPr kumimoji="0" lang="en-US" sz="1238"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(21-day cycle)</a:t>
                </a:r>
              </a:p>
              <a:p>
                <a:pPr marL="0" marR="0" lvl="0" indent="0" algn="ctr" defTabSz="771506" rtl="0" eaLnBrk="1" fontAlgn="auto" latinLnBrk="0" hangingPunct="1">
                  <a:lnSpc>
                    <a:spcPct val="100000"/>
                  </a:lnSpc>
                  <a:spcBef>
                    <a:spcPts val="0"/>
                  </a:spcBef>
                  <a:spcAft>
                    <a:spcPts val="0"/>
                  </a:spcAft>
                  <a:buClrTx/>
                  <a:buSzTx/>
                  <a:buFontTx/>
                  <a:buNone/>
                  <a:tabLst/>
                  <a:defRPr/>
                </a:pPr>
                <a:endParaRPr kumimoji="0" lang="en-US" sz="1238"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771506"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Tucatinib 300 mg PO BID </a:t>
                </a:r>
              </a:p>
              <a:p>
                <a:pPr marL="0" marR="0" lvl="0" indent="0" algn="ctr" defTabSz="771506"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771506"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Trastuzumab 6 mg/kg Q3W (loading dose 8 mg/kg C1D1) </a:t>
                </a:r>
              </a:p>
              <a:p>
                <a:pPr marL="0" marR="0" lvl="0" indent="0" algn="ctr" defTabSz="771506"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771506"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Capecitabine 1000 mg/m</a:t>
                </a:r>
                <a:r>
                  <a:rPr kumimoji="0" lang="en-US" sz="1350" b="0"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a:t>
                </a:r>
                <a:r>
                  <a:rPr kumimoji="0" lang="en-US" sz="135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PO BID (Days 1-14)</a:t>
                </a:r>
              </a:p>
            </p:txBody>
          </p:sp>
          <p:grpSp>
            <p:nvGrpSpPr>
              <p:cNvPr id="47" name="Group 46">
                <a:extLst>
                  <a:ext uri="{FF2B5EF4-FFF2-40B4-BE49-F238E27FC236}">
                    <a16:creationId xmlns:a16="http://schemas.microsoft.com/office/drawing/2014/main" id="{4F76D4BF-26C5-4C6E-9AE7-813021501C3A}"/>
                  </a:ext>
                </a:extLst>
              </p:cNvPr>
              <p:cNvGrpSpPr/>
              <p:nvPr/>
            </p:nvGrpSpPr>
            <p:grpSpPr>
              <a:xfrm>
                <a:off x="88710" y="1396108"/>
                <a:ext cx="8460400" cy="3299796"/>
                <a:chOff x="88710" y="1373248"/>
                <a:chExt cx="8460400" cy="3299796"/>
              </a:xfrm>
            </p:grpSpPr>
            <p:sp>
              <p:nvSpPr>
                <p:cNvPr id="8" name="TextBox 7">
                  <a:extLst>
                    <a:ext uri="{FF2B5EF4-FFF2-40B4-BE49-F238E27FC236}">
                      <a16:creationId xmlns:a16="http://schemas.microsoft.com/office/drawing/2014/main" id="{8AF2233A-9E92-4578-9147-97024C161295}"/>
                    </a:ext>
                  </a:extLst>
                </p:cNvPr>
                <p:cNvSpPr txBox="1"/>
                <p:nvPr/>
              </p:nvSpPr>
              <p:spPr>
                <a:xfrm>
                  <a:off x="88710" y="1373248"/>
                  <a:ext cx="3211945" cy="3299795"/>
                </a:xfrm>
                <a:prstGeom prst="rect">
                  <a:avLst/>
                </a:prstGeom>
                <a:solidFill>
                  <a:schemeClr val="bg2">
                    <a:lumMod val="2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algn="ctr">
                    <a:defRPr sz="2000">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771506" rtl="0" eaLnBrk="1" fontAlgn="auto" latinLnBrk="0" hangingPunct="1">
                    <a:lnSpc>
                      <a:spcPct val="100000"/>
                    </a:lnSpc>
                    <a:spcBef>
                      <a:spcPts val="338"/>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a:ea typeface="+mn-ea"/>
                      <a:cs typeface="+mn-cs"/>
                    </a:rPr>
                    <a:t>Key Eligibility Criteria</a:t>
                  </a:r>
                </a:p>
                <a:p>
                  <a:pPr marL="128588" marR="0" lvl="0" indent="-128588" algn="l" defTabSz="771506" rtl="0" eaLnBrk="1" fontAlgn="auto" latinLnBrk="0" hangingPunct="1">
                    <a:lnSpc>
                      <a:spcPct val="100000"/>
                    </a:lnSpc>
                    <a:spcBef>
                      <a:spcPts val="338"/>
                    </a:spcBef>
                    <a:spcAft>
                      <a:spcPts val="0"/>
                    </a:spcAft>
                    <a:buClrTx/>
                    <a:buSzTx/>
                    <a:buFont typeface="Arial" panose="020B0604020202020204" pitchFamily="34" charset="0"/>
                    <a:buChar char="•"/>
                    <a:tabLst/>
                    <a:defRPr/>
                  </a:pPr>
                  <a:r>
                    <a:rPr kumimoji="0" lang="en-US" sz="1350" b="0" i="0" u="none" strike="noStrike" kern="1200" cap="none" spc="0" normalizeH="0" baseline="0" noProof="0" dirty="0">
                      <a:ln>
                        <a:noFill/>
                      </a:ln>
                      <a:solidFill>
                        <a:srgbClr val="FFFFFF"/>
                      </a:solidFill>
                      <a:effectLst/>
                      <a:uLnTx/>
                      <a:uFillTx/>
                      <a:latin typeface="Arial"/>
                      <a:ea typeface="+mn-ea"/>
                      <a:cs typeface="+mn-cs"/>
                    </a:rPr>
                    <a:t>HER2+ metastatic breast cancer</a:t>
                  </a:r>
                </a:p>
                <a:p>
                  <a:pPr marL="128588" marR="0" lvl="0" indent="-128588" algn="l" defTabSz="771506" rtl="0" eaLnBrk="1" fontAlgn="auto" latinLnBrk="0" hangingPunct="1">
                    <a:lnSpc>
                      <a:spcPct val="100000"/>
                    </a:lnSpc>
                    <a:spcBef>
                      <a:spcPts val="338"/>
                    </a:spcBef>
                    <a:spcAft>
                      <a:spcPts val="0"/>
                    </a:spcAft>
                    <a:buClrTx/>
                    <a:buSzTx/>
                    <a:buFont typeface="Arial" panose="020B0604020202020204" pitchFamily="34" charset="0"/>
                    <a:buChar char="•"/>
                    <a:tabLst/>
                    <a:defRPr/>
                  </a:pPr>
                  <a:r>
                    <a:rPr kumimoji="0" lang="en-US" sz="1350" b="0" i="0" u="none" strike="noStrike" kern="1200" cap="none" spc="0" normalizeH="0" baseline="0" noProof="0" dirty="0">
                      <a:ln>
                        <a:noFill/>
                      </a:ln>
                      <a:solidFill>
                        <a:srgbClr val="FFFFFF"/>
                      </a:solidFill>
                      <a:effectLst/>
                      <a:uLnTx/>
                      <a:uFillTx/>
                      <a:latin typeface="Arial"/>
                      <a:ea typeface="+mn-ea"/>
                      <a:cs typeface="+mn-cs"/>
                    </a:rPr>
                    <a:t>Prior treatment with trastuzumab, pertuzumab, and T-DM1</a:t>
                  </a:r>
                </a:p>
                <a:p>
                  <a:pPr marL="128588" marR="0" lvl="0" indent="-128588" algn="l" defTabSz="771506" rtl="0" eaLnBrk="1" fontAlgn="auto" latinLnBrk="0" hangingPunct="1">
                    <a:lnSpc>
                      <a:spcPct val="100000"/>
                    </a:lnSpc>
                    <a:spcBef>
                      <a:spcPts val="338"/>
                    </a:spcBef>
                    <a:spcAft>
                      <a:spcPts val="0"/>
                    </a:spcAft>
                    <a:buClrTx/>
                    <a:buSzTx/>
                    <a:buFont typeface="Arial" panose="020B0604020202020204" pitchFamily="34" charset="0"/>
                    <a:buChar char="•"/>
                    <a:tabLst/>
                    <a:defRPr/>
                  </a:pPr>
                  <a:r>
                    <a:rPr kumimoji="0" lang="en-US" sz="1350" b="0" i="0" u="none" strike="noStrike" kern="1200" cap="none" spc="0" normalizeH="0" baseline="0" noProof="0" dirty="0">
                      <a:ln>
                        <a:noFill/>
                      </a:ln>
                      <a:solidFill>
                        <a:srgbClr val="FFFFFF"/>
                      </a:solidFill>
                      <a:effectLst/>
                      <a:uLnTx/>
                      <a:uFillTx/>
                      <a:latin typeface="Arial"/>
                      <a:ea typeface="+mn-ea"/>
                      <a:cs typeface="+mn-cs"/>
                    </a:rPr>
                    <a:t>ECOG performance status 0 or 1</a:t>
                  </a:r>
                </a:p>
                <a:p>
                  <a:pPr marL="128588" marR="0" lvl="0" indent="-128588" algn="l" defTabSz="771506" rtl="0" eaLnBrk="1" fontAlgn="auto" latinLnBrk="0" hangingPunct="1">
                    <a:lnSpc>
                      <a:spcPct val="100000"/>
                    </a:lnSpc>
                    <a:spcBef>
                      <a:spcPts val="338"/>
                    </a:spcBef>
                    <a:spcAft>
                      <a:spcPts val="0"/>
                    </a:spcAft>
                    <a:buClrTx/>
                    <a:buSzTx/>
                    <a:buFont typeface="Arial" panose="020B0604020202020204" pitchFamily="34" charset="0"/>
                    <a:buChar char="•"/>
                    <a:tabLst/>
                    <a:defRPr/>
                  </a:pPr>
                  <a:r>
                    <a:rPr kumimoji="0" lang="en-US" sz="1350" b="0" i="0" u="none" strike="noStrike" kern="1200" cap="none" spc="0" normalizeH="0" baseline="0" noProof="0" dirty="0">
                      <a:ln>
                        <a:noFill/>
                      </a:ln>
                      <a:solidFill>
                        <a:srgbClr val="FFFFFF"/>
                      </a:solidFill>
                      <a:effectLst/>
                      <a:uLnTx/>
                      <a:uFillTx/>
                      <a:latin typeface="Arial"/>
                      <a:ea typeface="+mn-ea"/>
                      <a:cs typeface="+mn-cs"/>
                    </a:rPr>
                    <a:t>Brain MRI at baseline</a:t>
                  </a:r>
                </a:p>
                <a:p>
                  <a:pPr marL="383977" marR="0" lvl="1" indent="-128588" algn="l" defTabSz="771506" rtl="0" eaLnBrk="1" fontAlgn="auto" latinLnBrk="0" hangingPunct="1">
                    <a:lnSpc>
                      <a:spcPct val="100000"/>
                    </a:lnSpc>
                    <a:spcBef>
                      <a:spcPts val="338"/>
                    </a:spcBef>
                    <a:spcAft>
                      <a:spcPts val="0"/>
                    </a:spcAft>
                    <a:buClrTx/>
                    <a:buSzTx/>
                    <a:buFont typeface="Arial" panose="020B0604020202020204" pitchFamily="34" charset="0"/>
                    <a:buChar char="•"/>
                    <a:tabLst/>
                    <a:defRPr/>
                  </a:pPr>
                  <a:r>
                    <a:rPr kumimoji="0" lang="en-US" sz="1350" b="0" i="0" u="none" strike="noStrike" kern="1200" cap="none" spc="0" normalizeH="0" baseline="0" noProof="0" dirty="0">
                      <a:ln>
                        <a:noFill/>
                      </a:ln>
                      <a:solidFill>
                        <a:srgbClr val="FFFFFF"/>
                      </a:solidFill>
                      <a:effectLst/>
                      <a:uLnTx/>
                      <a:uFillTx/>
                      <a:latin typeface="Arial"/>
                      <a:ea typeface="+mn-ea"/>
                      <a:cs typeface="+mn-cs"/>
                    </a:rPr>
                    <a:t>Previously treated stable brain metastases</a:t>
                  </a:r>
                </a:p>
                <a:p>
                  <a:pPr marL="383977" marR="0" lvl="1" indent="-128588" algn="l" defTabSz="771506" rtl="0" eaLnBrk="1" fontAlgn="auto" latinLnBrk="0" hangingPunct="1">
                    <a:lnSpc>
                      <a:spcPct val="100000"/>
                    </a:lnSpc>
                    <a:spcBef>
                      <a:spcPts val="338"/>
                    </a:spcBef>
                    <a:spcAft>
                      <a:spcPts val="0"/>
                    </a:spcAft>
                    <a:buClrTx/>
                    <a:buSzTx/>
                    <a:buFont typeface="Arial" panose="020B0604020202020204" pitchFamily="34" charset="0"/>
                    <a:buChar char="•"/>
                    <a:tabLst/>
                    <a:defRPr/>
                  </a:pPr>
                  <a:r>
                    <a:rPr kumimoji="0" lang="en-US" sz="1350" b="0" i="0" u="none" strike="noStrike" kern="1200" cap="none" spc="0" normalizeH="0" baseline="0" noProof="0" dirty="0">
                      <a:ln>
                        <a:noFill/>
                      </a:ln>
                      <a:solidFill>
                        <a:srgbClr val="FFFFFF"/>
                      </a:solidFill>
                      <a:effectLst/>
                      <a:uLnTx/>
                      <a:uFillTx/>
                      <a:latin typeface="Arial"/>
                      <a:ea typeface="+mn-ea"/>
                      <a:cs typeface="+mn-cs"/>
                    </a:rPr>
                    <a:t>Untreated brain metastases not needing immediate local therapy</a:t>
                  </a:r>
                </a:p>
                <a:p>
                  <a:pPr marL="383977" marR="0" lvl="1" indent="-128588" algn="l" defTabSz="771506" rtl="0" eaLnBrk="1" fontAlgn="auto" latinLnBrk="0" hangingPunct="1">
                    <a:lnSpc>
                      <a:spcPct val="100000"/>
                    </a:lnSpc>
                    <a:spcBef>
                      <a:spcPts val="338"/>
                    </a:spcBef>
                    <a:spcAft>
                      <a:spcPts val="0"/>
                    </a:spcAft>
                    <a:buClrTx/>
                    <a:buSzTx/>
                    <a:buFont typeface="Arial" panose="020B0604020202020204" pitchFamily="34" charset="0"/>
                    <a:buChar char="•"/>
                    <a:tabLst/>
                    <a:defRPr/>
                  </a:pPr>
                  <a:r>
                    <a:rPr kumimoji="0" lang="en-US" sz="1350" b="0" i="0" u="none" strike="noStrike" kern="1200" cap="none" spc="0" normalizeH="0" baseline="0" noProof="0" dirty="0">
                      <a:ln>
                        <a:noFill/>
                      </a:ln>
                      <a:solidFill>
                        <a:srgbClr val="FFFFFF"/>
                      </a:solidFill>
                      <a:effectLst/>
                      <a:uLnTx/>
                      <a:uFillTx/>
                      <a:latin typeface="Arial"/>
                      <a:ea typeface="+mn-ea"/>
                      <a:cs typeface="+mn-cs"/>
                    </a:rPr>
                    <a:t>Previously treated</a:t>
                  </a:r>
                  <a:r>
                    <a:rPr kumimoji="0" lang="en-US" sz="1350" b="0" i="0" u="none" strike="noStrike" kern="1200" cap="none" spc="0" normalizeH="0" baseline="0" noProof="0" dirty="0">
                      <a:ln>
                        <a:noFill/>
                      </a:ln>
                      <a:solidFill>
                        <a:srgbClr val="FF0000"/>
                      </a:solidFill>
                      <a:effectLst/>
                      <a:uLnTx/>
                      <a:uFillTx/>
                      <a:latin typeface="Arial"/>
                      <a:ea typeface="+mn-ea"/>
                      <a:cs typeface="+mn-cs"/>
                    </a:rPr>
                    <a:t> </a:t>
                  </a:r>
                  <a:r>
                    <a:rPr kumimoji="0" lang="en-US" sz="1350" b="0" i="0" u="none" strike="noStrike" kern="1200" cap="none" spc="0" normalizeH="0" baseline="0" noProof="0" dirty="0">
                      <a:ln>
                        <a:noFill/>
                      </a:ln>
                      <a:solidFill>
                        <a:srgbClr val="FFFFFF"/>
                      </a:solidFill>
                      <a:effectLst/>
                      <a:uLnTx/>
                      <a:uFillTx/>
                      <a:latin typeface="Arial"/>
                      <a:ea typeface="+mn-ea"/>
                      <a:cs typeface="+mn-cs"/>
                    </a:rPr>
                    <a:t>progressing brain metastases not needing immediate local therapy</a:t>
                  </a:r>
                </a:p>
                <a:p>
                  <a:pPr marL="383977" marR="0" lvl="1" indent="-128588" algn="l" defTabSz="771506" rtl="0" eaLnBrk="1" fontAlgn="auto" latinLnBrk="0" hangingPunct="1">
                    <a:lnSpc>
                      <a:spcPct val="100000"/>
                    </a:lnSpc>
                    <a:spcBef>
                      <a:spcPts val="338"/>
                    </a:spcBef>
                    <a:spcAft>
                      <a:spcPts val="0"/>
                    </a:spcAft>
                    <a:buClrTx/>
                    <a:buSzTx/>
                    <a:buFont typeface="Arial" panose="020B0604020202020204" pitchFamily="34" charset="0"/>
                    <a:buChar char="•"/>
                    <a:tabLst/>
                    <a:defRPr/>
                  </a:pPr>
                  <a:r>
                    <a:rPr kumimoji="0" lang="en-US" sz="1350" b="0" i="0" u="none" strike="noStrike" kern="1200" cap="none" spc="0" normalizeH="0" baseline="0" noProof="0" dirty="0">
                      <a:ln>
                        <a:noFill/>
                      </a:ln>
                      <a:solidFill>
                        <a:srgbClr val="FFFFFF"/>
                      </a:solidFill>
                      <a:effectLst/>
                      <a:uLnTx/>
                      <a:uFillTx/>
                      <a:latin typeface="Arial"/>
                      <a:ea typeface="+mn-ea"/>
                      <a:cs typeface="+mn-cs"/>
                    </a:rPr>
                    <a:t>No evidence of brain metastases</a:t>
                  </a:r>
                </a:p>
              </p:txBody>
            </p:sp>
            <p:sp>
              <p:nvSpPr>
                <p:cNvPr id="11" name="TextBox 10">
                  <a:extLst>
                    <a:ext uri="{FF2B5EF4-FFF2-40B4-BE49-F238E27FC236}">
                      <a16:creationId xmlns:a16="http://schemas.microsoft.com/office/drawing/2014/main" id="{EA193A02-BAD8-4B99-AE27-C1C7F4DA9A98}"/>
                    </a:ext>
                  </a:extLst>
                </p:cNvPr>
                <p:cNvSpPr txBox="1"/>
                <p:nvPr/>
              </p:nvSpPr>
              <p:spPr>
                <a:xfrm>
                  <a:off x="4095098" y="3094166"/>
                  <a:ext cx="4454012" cy="1578878"/>
                </a:xfrm>
                <a:prstGeom prst="rect">
                  <a:avLst/>
                </a:prstGeom>
                <a:solidFill>
                  <a:srgbClr val="70305F"/>
                </a:solidFill>
              </p:spPr>
              <p:txBody>
                <a:bodyPr wrap="square" lIns="102870" tIns="0" rIns="0" bIns="0" rtlCol="0" anchor="ctr">
                  <a:noAutofit/>
                </a:bodyPr>
                <a:lstStyle/>
                <a:p>
                  <a:pPr marL="0" marR="0" lvl="0" indent="0" algn="ctr" defTabSz="771506"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Placebo + Trastuzumab + Capecitabine</a:t>
                  </a:r>
                </a:p>
                <a:p>
                  <a:pPr marL="0" marR="0" lvl="0" indent="0" algn="ctr" defTabSz="771506" rtl="0" eaLnBrk="1" fontAlgn="auto" latinLnBrk="0" hangingPunct="1">
                    <a:lnSpc>
                      <a:spcPct val="100000"/>
                    </a:lnSpc>
                    <a:spcBef>
                      <a:spcPts val="0"/>
                    </a:spcBef>
                    <a:spcAft>
                      <a:spcPts val="0"/>
                    </a:spcAft>
                    <a:buClrTx/>
                    <a:buSzTx/>
                    <a:buFontTx/>
                    <a:buNone/>
                    <a:tabLst/>
                    <a:defRPr/>
                  </a:pPr>
                  <a:r>
                    <a:rPr kumimoji="0" lang="en-US" sz="1238"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(21-day cycle</a:t>
                  </a:r>
                  <a:r>
                    <a:rPr kumimoji="0" lang="en-US" sz="1238"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771506" rtl="0" eaLnBrk="1" fontAlgn="auto" latinLnBrk="0" hangingPunct="1">
                    <a:lnSpc>
                      <a:spcPct val="100000"/>
                    </a:lnSpc>
                    <a:spcBef>
                      <a:spcPts val="0"/>
                    </a:spcBef>
                    <a:spcAft>
                      <a:spcPts val="0"/>
                    </a:spcAft>
                    <a:buClrTx/>
                    <a:buSzTx/>
                    <a:buFontTx/>
                    <a:buNone/>
                    <a:tabLst/>
                    <a:defRPr/>
                  </a:pPr>
                  <a:endParaRPr kumimoji="0" lang="en-US" sz="1238"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771506"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Placebo</a:t>
                  </a:r>
                </a:p>
                <a:p>
                  <a:pPr marL="0" marR="0" lvl="0" indent="0" algn="ctr" defTabSz="771506"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771506"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Trastuzumab 6 mg/kg Q3W (loading dose 8 mg/kg C1D1) </a:t>
                  </a:r>
                </a:p>
                <a:p>
                  <a:pPr marL="0" marR="0" lvl="0" indent="0" algn="ctr" defTabSz="771506"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a:p>
                  <a:pPr marL="0" marR="0" lvl="0" indent="0" algn="ctr" defTabSz="771506"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Capecitabine 1000 mg/m</a:t>
                  </a:r>
                  <a:r>
                    <a:rPr kumimoji="0" lang="en-US" sz="1350" b="0" i="0" u="none" strike="noStrike" kern="1200" cap="none" spc="0" normalizeH="0" baseline="3000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a:t>
                  </a:r>
                  <a:r>
                    <a:rPr kumimoji="0" lang="en-US" sz="135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PO BID (Days 1-14)</a:t>
                  </a:r>
                </a:p>
              </p:txBody>
            </p:sp>
            <p:sp>
              <p:nvSpPr>
                <p:cNvPr id="6" name="TextBox 5">
                  <a:extLst>
                    <a:ext uri="{FF2B5EF4-FFF2-40B4-BE49-F238E27FC236}">
                      <a16:creationId xmlns:a16="http://schemas.microsoft.com/office/drawing/2014/main" id="{80E2CD59-B547-46E5-836B-522554D05DFC}"/>
                    </a:ext>
                  </a:extLst>
                </p:cNvPr>
                <p:cNvSpPr txBox="1"/>
                <p:nvPr/>
              </p:nvSpPr>
              <p:spPr>
                <a:xfrm>
                  <a:off x="3426897" y="1768918"/>
                  <a:ext cx="698483" cy="297517"/>
                </a:xfrm>
                <a:prstGeom prst="rect">
                  <a:avLst/>
                </a:prstGeom>
                <a:noFill/>
              </p:spPr>
              <p:txBody>
                <a:bodyPr wrap="none" rtlCol="0">
                  <a:spAutoFit/>
                </a:bodyPr>
                <a:lstStyle/>
                <a:p>
                  <a:pPr marL="0" marR="0" lvl="0" indent="0" algn="l" defTabSz="771525" rtl="0" eaLnBrk="1" fontAlgn="auto" latinLnBrk="0" hangingPunct="1">
                    <a:lnSpc>
                      <a:spcPct val="100000"/>
                    </a:lnSpc>
                    <a:spcBef>
                      <a:spcPts val="0"/>
                    </a:spcBef>
                    <a:spcAft>
                      <a:spcPts val="0"/>
                    </a:spcAft>
                    <a:buClrTx/>
                    <a:buSzTx/>
                    <a:buFontTx/>
                    <a:buNone/>
                    <a:tabLst/>
                    <a:defRPr/>
                  </a:pPr>
                  <a:r>
                    <a:rPr kumimoji="0" lang="en-US" sz="1575" b="0" i="0" u="none" strike="noStrike" kern="1200" cap="none" spc="0" normalizeH="0" baseline="0" noProof="0" dirty="0">
                      <a:ln>
                        <a:noFill/>
                      </a:ln>
                      <a:solidFill>
                        <a:srgbClr val="D6E8F7">
                          <a:lumMod val="50000"/>
                        </a:srgbClr>
                      </a:solidFill>
                      <a:effectLst/>
                      <a:uLnTx/>
                      <a:uFillTx/>
                      <a:latin typeface="Arial" panose="020B0604020202020204" pitchFamily="34" charset="0"/>
                      <a:ea typeface="ＭＳ Ｐゴシック" charset="0"/>
                      <a:cs typeface="Arial" charset="0"/>
                    </a:rPr>
                    <a:t>N=410</a:t>
                  </a:r>
                </a:p>
              </p:txBody>
            </p:sp>
            <p:sp>
              <p:nvSpPr>
                <p:cNvPr id="23" name="TextBox 22">
                  <a:extLst>
                    <a:ext uri="{FF2B5EF4-FFF2-40B4-BE49-F238E27FC236}">
                      <a16:creationId xmlns:a16="http://schemas.microsoft.com/office/drawing/2014/main" id="{1594268D-EB94-460A-8BE0-F185A985E924}"/>
                    </a:ext>
                  </a:extLst>
                </p:cNvPr>
                <p:cNvSpPr txBox="1"/>
                <p:nvPr/>
              </p:nvSpPr>
              <p:spPr>
                <a:xfrm>
                  <a:off x="3426897" y="3995044"/>
                  <a:ext cx="716863" cy="297517"/>
                </a:xfrm>
                <a:prstGeom prst="rect">
                  <a:avLst/>
                </a:prstGeom>
                <a:noFill/>
              </p:spPr>
              <p:txBody>
                <a:bodyPr wrap="square" rtlCol="0">
                  <a:spAutoFit/>
                </a:bodyPr>
                <a:lstStyle/>
                <a:p>
                  <a:pPr marL="0" marR="0" lvl="0" indent="0" algn="l" defTabSz="771525" rtl="0" eaLnBrk="1" fontAlgn="auto" latinLnBrk="0" hangingPunct="1">
                    <a:lnSpc>
                      <a:spcPct val="100000"/>
                    </a:lnSpc>
                    <a:spcBef>
                      <a:spcPts val="0"/>
                    </a:spcBef>
                    <a:spcAft>
                      <a:spcPts val="0"/>
                    </a:spcAft>
                    <a:buClrTx/>
                    <a:buSzTx/>
                    <a:buFontTx/>
                    <a:buNone/>
                    <a:tabLst/>
                    <a:defRPr/>
                  </a:pPr>
                  <a:r>
                    <a:rPr kumimoji="0" lang="en-US" sz="1575" b="0" i="0" u="none" strike="noStrike" kern="1200" cap="none" spc="0" normalizeH="0" baseline="0" noProof="0" dirty="0">
                      <a:ln>
                        <a:noFill/>
                      </a:ln>
                      <a:solidFill>
                        <a:srgbClr val="67277F"/>
                      </a:solidFill>
                      <a:effectLst/>
                      <a:uLnTx/>
                      <a:uFillTx/>
                      <a:latin typeface="Arial" panose="020B0604020202020204" pitchFamily="34" charset="0"/>
                      <a:ea typeface="ＭＳ Ｐゴシック" charset="0"/>
                      <a:cs typeface="Arial" charset="0"/>
                    </a:rPr>
                    <a:t>N=202</a:t>
                  </a:r>
                </a:p>
              </p:txBody>
            </p:sp>
          </p:grpSp>
        </p:grpSp>
        <p:sp>
          <p:nvSpPr>
            <p:cNvPr id="15" name="TextBox 14">
              <a:extLst>
                <a:ext uri="{FF2B5EF4-FFF2-40B4-BE49-F238E27FC236}">
                  <a16:creationId xmlns:a16="http://schemas.microsoft.com/office/drawing/2014/main" id="{3F013B9D-C06A-4C80-B4D6-7A9BCBE2295B}"/>
                </a:ext>
              </a:extLst>
            </p:cNvPr>
            <p:cNvSpPr txBox="1"/>
            <p:nvPr/>
          </p:nvSpPr>
          <p:spPr>
            <a:xfrm>
              <a:off x="317088" y="4289743"/>
              <a:ext cx="3552109" cy="605357"/>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lstStyle>
              <a:defPPr>
                <a:defRPr lang="en-US"/>
              </a:defPPr>
              <a:lvl1pPr algn="ctr">
                <a:defRPr sz="2000">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l" defTabSz="771506" rtl="0" eaLnBrk="1" fontAlgn="auto" latinLnBrk="0" hangingPunct="1">
                <a:lnSpc>
                  <a:spcPct val="100000"/>
                </a:lnSpc>
                <a:spcBef>
                  <a:spcPts val="338"/>
                </a:spcBef>
                <a:spcAft>
                  <a:spcPts val="0"/>
                </a:spcAft>
                <a:buClrTx/>
                <a:buSzTx/>
                <a:buFontTx/>
                <a:buNone/>
                <a:tabLst/>
                <a:defRPr/>
              </a:pPr>
              <a:r>
                <a:rPr kumimoji="0" lang="en-US" sz="1238" b="0" i="0" u="none" strike="noStrike" kern="1200" cap="none" spc="0" normalizeH="0" baseline="0" noProof="0" dirty="0">
                  <a:ln>
                    <a:noFill/>
                  </a:ln>
                  <a:solidFill>
                    <a:srgbClr val="000000"/>
                  </a:solidFill>
                  <a:effectLst/>
                  <a:uLnTx/>
                  <a:uFillTx/>
                  <a:latin typeface="Arial"/>
                  <a:ea typeface="+mn-ea"/>
                  <a:cs typeface="+mn-cs"/>
                </a:rPr>
                <a:t>*Stratification factors: presence of brain metastases (yes/no), ECOG status (0 or 1), and region (US or Canada or rest of world)</a:t>
              </a:r>
            </a:p>
          </p:txBody>
        </p:sp>
        <p:cxnSp>
          <p:nvCxnSpPr>
            <p:cNvPr id="28" name="Connector: Elbow 27">
              <a:extLst>
                <a:ext uri="{FF2B5EF4-FFF2-40B4-BE49-F238E27FC236}">
                  <a16:creationId xmlns:a16="http://schemas.microsoft.com/office/drawing/2014/main" id="{A912FA36-062E-40CA-B077-2A1497679D25}"/>
                </a:ext>
              </a:extLst>
            </p:cNvPr>
            <p:cNvCxnSpPr>
              <a:cxnSpLocks/>
              <a:stCxn id="8" idx="3"/>
              <a:endCxn id="9" idx="1"/>
            </p:cNvCxnSpPr>
            <p:nvPr/>
          </p:nvCxnSpPr>
          <p:spPr>
            <a:xfrm flipV="1">
              <a:off x="3578457" y="1779965"/>
              <a:ext cx="784096" cy="860459"/>
            </a:xfrm>
            <a:prstGeom prst="bentConnector3">
              <a:avLst>
                <a:gd name="adj1" fmla="val 50000"/>
              </a:avLst>
            </a:prstGeom>
            <a:ln w="28575">
              <a:solidFill>
                <a:schemeClr val="bg2">
                  <a:lumMod val="50000"/>
                </a:schemeClr>
              </a:solidFill>
              <a:tailEnd type="triangle" w="lg" len="lg"/>
            </a:ln>
          </p:spPr>
          <p:style>
            <a:lnRef idx="1">
              <a:schemeClr val="dk1"/>
            </a:lnRef>
            <a:fillRef idx="0">
              <a:schemeClr val="dk1"/>
            </a:fillRef>
            <a:effectRef idx="0">
              <a:schemeClr val="dk1"/>
            </a:effectRef>
            <a:fontRef idx="minor">
              <a:schemeClr val="tx1"/>
            </a:fontRef>
          </p:style>
        </p:cxnSp>
        <p:cxnSp>
          <p:nvCxnSpPr>
            <p:cNvPr id="30" name="Connector: Elbow 29">
              <a:extLst>
                <a:ext uri="{FF2B5EF4-FFF2-40B4-BE49-F238E27FC236}">
                  <a16:creationId xmlns:a16="http://schemas.microsoft.com/office/drawing/2014/main" id="{470DC6E7-CF9C-4D72-B5A5-DF5E31177830}"/>
                </a:ext>
              </a:extLst>
            </p:cNvPr>
            <p:cNvCxnSpPr>
              <a:cxnSpLocks/>
              <a:stCxn id="8" idx="3"/>
              <a:endCxn id="11" idx="1"/>
            </p:cNvCxnSpPr>
            <p:nvPr/>
          </p:nvCxnSpPr>
          <p:spPr>
            <a:xfrm>
              <a:off x="3578457" y="2640424"/>
              <a:ext cx="794443" cy="860459"/>
            </a:xfrm>
            <a:prstGeom prst="bentConnector3">
              <a:avLst>
                <a:gd name="adj1" fmla="val 50000"/>
              </a:avLst>
            </a:prstGeom>
            <a:ln w="28575">
              <a:solidFill>
                <a:schemeClr val="accent2"/>
              </a:solidFill>
              <a:tailEnd type="triangle" w="lg" len="lg"/>
            </a:ln>
          </p:spPr>
          <p:style>
            <a:lnRef idx="1">
              <a:schemeClr val="dk1"/>
            </a:lnRef>
            <a:fillRef idx="0">
              <a:schemeClr val="dk1"/>
            </a:fillRef>
            <a:effectRef idx="0">
              <a:schemeClr val="dk1"/>
            </a:effectRef>
            <a:fontRef idx="minor">
              <a:schemeClr val="tx1"/>
            </a:fontRef>
          </p:style>
        </p:cxnSp>
        <p:sp>
          <p:nvSpPr>
            <p:cNvPr id="25" name="Oval 24">
              <a:extLst>
                <a:ext uri="{FF2B5EF4-FFF2-40B4-BE49-F238E27FC236}">
                  <a16:creationId xmlns:a16="http://schemas.microsoft.com/office/drawing/2014/main" id="{CB44126B-CC28-4B86-9062-A443F85C3C98}"/>
                </a:ext>
              </a:extLst>
            </p:cNvPr>
            <p:cNvSpPr/>
            <p:nvPr/>
          </p:nvSpPr>
          <p:spPr>
            <a:xfrm>
              <a:off x="3742874" y="2311176"/>
              <a:ext cx="503784" cy="509866"/>
            </a:xfrm>
            <a:prstGeom prst="ellipse">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771525" rtl="0" eaLnBrk="1" fontAlgn="auto" latinLnBrk="0" hangingPunct="1">
                <a:lnSpc>
                  <a:spcPct val="100000"/>
                </a:lnSpc>
                <a:spcBef>
                  <a:spcPts val="0"/>
                </a:spcBef>
                <a:spcAft>
                  <a:spcPts val="0"/>
                </a:spcAft>
                <a:buClrTx/>
                <a:buSzTx/>
                <a:buFontTx/>
                <a:buNone/>
                <a:tabLst/>
                <a:defRPr/>
              </a:pPr>
              <a:r>
                <a:rPr kumimoji="0" lang="en-US" sz="1238" b="1" i="0" u="none" strike="noStrike" kern="1200" cap="none" spc="0" normalizeH="0" baseline="0" noProof="0" dirty="0">
                  <a:ln>
                    <a:noFill/>
                  </a:ln>
                  <a:solidFill>
                    <a:srgbClr val="FFFFFF"/>
                  </a:solidFill>
                  <a:effectLst/>
                  <a:uLnTx/>
                  <a:uFillTx/>
                  <a:latin typeface="Arial"/>
                  <a:ea typeface="+mn-ea"/>
                  <a:cs typeface="+mn-cs"/>
                </a:rPr>
                <a:t>R*</a:t>
              </a:r>
            </a:p>
            <a:p>
              <a:pPr marL="0" marR="0" lvl="0" indent="0" algn="ctr" defTabSz="771525" rtl="0" eaLnBrk="1" fontAlgn="auto" latinLnBrk="0" hangingPunct="1">
                <a:lnSpc>
                  <a:spcPct val="100000"/>
                </a:lnSpc>
                <a:spcBef>
                  <a:spcPts val="0"/>
                </a:spcBef>
                <a:spcAft>
                  <a:spcPts val="0"/>
                </a:spcAft>
                <a:buClrTx/>
                <a:buSzTx/>
                <a:buFontTx/>
                <a:buNone/>
                <a:tabLst/>
                <a:defRPr/>
              </a:pPr>
              <a:r>
                <a:rPr kumimoji="0" lang="en-US" sz="1238" b="1" i="0" u="none" strike="noStrike" kern="1200" cap="none" spc="0" normalizeH="0" baseline="0" noProof="0" dirty="0">
                  <a:ln>
                    <a:noFill/>
                  </a:ln>
                  <a:solidFill>
                    <a:srgbClr val="FFFFFF"/>
                  </a:solidFill>
                  <a:effectLst/>
                  <a:uLnTx/>
                  <a:uFillTx/>
                  <a:latin typeface="Arial"/>
                  <a:ea typeface="+mn-ea"/>
                  <a:cs typeface="+mn-cs"/>
                </a:rPr>
                <a:t>(2:1)</a:t>
              </a:r>
            </a:p>
          </p:txBody>
        </p:sp>
      </p:grpSp>
      <p:sp>
        <p:nvSpPr>
          <p:cNvPr id="4" name="Rectangle 3">
            <a:extLst>
              <a:ext uri="{FF2B5EF4-FFF2-40B4-BE49-F238E27FC236}">
                <a16:creationId xmlns:a16="http://schemas.microsoft.com/office/drawing/2014/main" id="{CE84190E-01A2-3045-950B-66BA191915B4}"/>
              </a:ext>
            </a:extLst>
          </p:cNvPr>
          <p:cNvSpPr/>
          <p:nvPr/>
        </p:nvSpPr>
        <p:spPr>
          <a:xfrm>
            <a:off x="1524000" y="3200400"/>
            <a:ext cx="3124200" cy="157816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sng" strike="noStrike" kern="1200" cap="none" spc="0" normalizeH="0" baseline="0" noProof="0">
              <a:ln>
                <a:noFill/>
              </a:ln>
              <a:solidFill>
                <a:srgbClr val="FFFFFF"/>
              </a:solidFill>
              <a:effectLst/>
              <a:uLnTx/>
              <a:uFillTx/>
              <a:latin typeface="Arial"/>
              <a:ea typeface="+mn-ea"/>
              <a:cs typeface="+mn-cs"/>
            </a:endParaRPr>
          </a:p>
        </p:txBody>
      </p:sp>
      <p:sp>
        <p:nvSpPr>
          <p:cNvPr id="7" name="TextBox 6">
            <a:extLst>
              <a:ext uri="{FF2B5EF4-FFF2-40B4-BE49-F238E27FC236}">
                <a16:creationId xmlns:a16="http://schemas.microsoft.com/office/drawing/2014/main" id="{404D44AC-34B9-425E-4164-F39D01EC0CC5}"/>
              </a:ext>
            </a:extLst>
          </p:cNvPr>
          <p:cNvSpPr txBox="1"/>
          <p:nvPr/>
        </p:nvSpPr>
        <p:spPr>
          <a:xfrm>
            <a:off x="304800" y="6504801"/>
            <a:ext cx="3518912"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rPr>
              <a:t>Murthy MK et al. SABCS 2019;Abstract GS1-01. </a:t>
            </a:r>
          </a:p>
        </p:txBody>
      </p:sp>
    </p:spTree>
    <p:extLst>
      <p:ext uri="{BB962C8B-B14F-4D97-AF65-F5344CB8AC3E}">
        <p14:creationId xmlns:p14="http://schemas.microsoft.com/office/powerpoint/2010/main" val="33283192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D120A8-480F-5649-A520-97C8A49AC4AE}"/>
              </a:ext>
            </a:extLst>
          </p:cNvPr>
          <p:cNvSpPr>
            <a:spLocks noGrp="1"/>
          </p:cNvSpPr>
          <p:nvPr>
            <p:ph type="title"/>
          </p:nvPr>
        </p:nvSpPr>
        <p:spPr>
          <a:xfrm>
            <a:off x="609600" y="0"/>
            <a:ext cx="10972800" cy="1143000"/>
          </a:xfrm>
        </p:spPr>
        <p:txBody>
          <a:bodyPr/>
          <a:lstStyle/>
          <a:p>
            <a:r>
              <a:rPr lang="en-US" dirty="0">
                <a:solidFill>
                  <a:schemeClr val="accent2"/>
                </a:solidFill>
              </a:rPr>
              <a:t>HER2CLIMB Updated PFS results</a:t>
            </a:r>
          </a:p>
        </p:txBody>
      </p:sp>
      <p:sp>
        <p:nvSpPr>
          <p:cNvPr id="9" name="Rectangle 8">
            <a:extLst>
              <a:ext uri="{FF2B5EF4-FFF2-40B4-BE49-F238E27FC236}">
                <a16:creationId xmlns:a16="http://schemas.microsoft.com/office/drawing/2014/main" id="{530D4836-67AB-C7CF-25BF-0062ECB94C10}"/>
              </a:ext>
            </a:extLst>
          </p:cNvPr>
          <p:cNvSpPr/>
          <p:nvPr/>
        </p:nvSpPr>
        <p:spPr>
          <a:xfrm>
            <a:off x="762000" y="5562600"/>
            <a:ext cx="1600200" cy="3048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ＭＳ Ｐゴシック"/>
              <a:cs typeface="Arial"/>
            </a:endParaRPr>
          </a:p>
        </p:txBody>
      </p:sp>
      <p:sp>
        <p:nvSpPr>
          <p:cNvPr id="10" name="Rectangle 9">
            <a:extLst>
              <a:ext uri="{FF2B5EF4-FFF2-40B4-BE49-F238E27FC236}">
                <a16:creationId xmlns:a16="http://schemas.microsoft.com/office/drawing/2014/main" id="{5628CC7B-6444-33D0-7A7F-7541800AE724}"/>
              </a:ext>
            </a:extLst>
          </p:cNvPr>
          <p:cNvSpPr/>
          <p:nvPr/>
        </p:nvSpPr>
        <p:spPr>
          <a:xfrm>
            <a:off x="381000" y="1600200"/>
            <a:ext cx="913589" cy="3048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ＭＳ Ｐゴシック"/>
              <a:cs typeface="Arial"/>
            </a:endParaRPr>
          </a:p>
        </p:txBody>
      </p:sp>
      <p:sp>
        <p:nvSpPr>
          <p:cNvPr id="12" name="TextBox 11">
            <a:extLst>
              <a:ext uri="{FF2B5EF4-FFF2-40B4-BE49-F238E27FC236}">
                <a16:creationId xmlns:a16="http://schemas.microsoft.com/office/drawing/2014/main" id="{AE81B0DF-A05B-D6D8-4A37-67BA0CFBACE7}"/>
              </a:ext>
            </a:extLst>
          </p:cNvPr>
          <p:cNvSpPr txBox="1"/>
          <p:nvPr/>
        </p:nvSpPr>
        <p:spPr>
          <a:xfrm>
            <a:off x="8915400" y="6532309"/>
            <a:ext cx="3352800" cy="26161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rial"/>
                <a:ea typeface="ＭＳ Ｐゴシック"/>
                <a:cs typeface="Arial"/>
              </a:rPr>
              <a:t>Curigliano et al, Annals Oncology 2022 33:321</a:t>
            </a:r>
          </a:p>
        </p:txBody>
      </p:sp>
      <p:pic>
        <p:nvPicPr>
          <p:cNvPr id="4" name="Picture 3">
            <a:extLst>
              <a:ext uri="{FF2B5EF4-FFF2-40B4-BE49-F238E27FC236}">
                <a16:creationId xmlns:a16="http://schemas.microsoft.com/office/drawing/2014/main" id="{AB68CB85-83D7-5748-E483-F3CF7069452D}"/>
              </a:ext>
            </a:extLst>
          </p:cNvPr>
          <p:cNvPicPr>
            <a:picLocks noChangeAspect="1"/>
          </p:cNvPicPr>
          <p:nvPr/>
        </p:nvPicPr>
        <p:blipFill>
          <a:blip r:embed="rId2"/>
          <a:stretch>
            <a:fillRect/>
          </a:stretch>
        </p:blipFill>
        <p:spPr>
          <a:xfrm>
            <a:off x="667966" y="1099225"/>
            <a:ext cx="10856068" cy="4659549"/>
          </a:xfrm>
          <a:prstGeom prst="rect">
            <a:avLst/>
          </a:prstGeom>
        </p:spPr>
      </p:pic>
      <p:sp>
        <p:nvSpPr>
          <p:cNvPr id="8" name="Rectangle 7">
            <a:extLst>
              <a:ext uri="{FF2B5EF4-FFF2-40B4-BE49-F238E27FC236}">
                <a16:creationId xmlns:a16="http://schemas.microsoft.com/office/drawing/2014/main" id="{C1B388F1-F9FC-2720-72FE-39477D760273}"/>
              </a:ext>
            </a:extLst>
          </p:cNvPr>
          <p:cNvSpPr/>
          <p:nvPr/>
        </p:nvSpPr>
        <p:spPr>
          <a:xfrm>
            <a:off x="457200" y="5562600"/>
            <a:ext cx="1600200" cy="3048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ＭＳ Ｐゴシック"/>
              <a:cs typeface="Arial"/>
            </a:endParaRPr>
          </a:p>
        </p:txBody>
      </p:sp>
      <p:sp>
        <p:nvSpPr>
          <p:cNvPr id="5" name="Rectangle 4">
            <a:extLst>
              <a:ext uri="{FF2B5EF4-FFF2-40B4-BE49-F238E27FC236}">
                <a16:creationId xmlns:a16="http://schemas.microsoft.com/office/drawing/2014/main" id="{497E3678-0AAB-B66D-AA78-DAF276CFBD0B}"/>
              </a:ext>
            </a:extLst>
          </p:cNvPr>
          <p:cNvSpPr/>
          <p:nvPr/>
        </p:nvSpPr>
        <p:spPr>
          <a:xfrm>
            <a:off x="228600" y="1184555"/>
            <a:ext cx="990600" cy="3048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ＭＳ Ｐゴシック"/>
              <a:cs typeface="Arial"/>
            </a:endParaRPr>
          </a:p>
        </p:txBody>
      </p:sp>
      <p:sp>
        <p:nvSpPr>
          <p:cNvPr id="6" name="Rectangle 5">
            <a:extLst>
              <a:ext uri="{FF2B5EF4-FFF2-40B4-BE49-F238E27FC236}">
                <a16:creationId xmlns:a16="http://schemas.microsoft.com/office/drawing/2014/main" id="{9912C208-0BDE-60F8-FA7E-C2431D34B727}"/>
              </a:ext>
            </a:extLst>
          </p:cNvPr>
          <p:cNvSpPr/>
          <p:nvPr/>
        </p:nvSpPr>
        <p:spPr>
          <a:xfrm>
            <a:off x="8001000" y="990599"/>
            <a:ext cx="1066800" cy="1464894"/>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sng" strike="noStrike" kern="1200" cap="none" spc="0" normalizeH="0" baseline="0" noProof="0">
              <a:ln>
                <a:noFill/>
              </a:ln>
              <a:solidFill>
                <a:srgbClr val="FFFFFF"/>
              </a:solidFill>
              <a:effectLst/>
              <a:uLnTx/>
              <a:uFillTx/>
              <a:latin typeface="Arial"/>
              <a:ea typeface="ＭＳ Ｐゴシック"/>
              <a:cs typeface="Arial"/>
            </a:endParaRPr>
          </a:p>
        </p:txBody>
      </p:sp>
    </p:spTree>
    <p:extLst>
      <p:ext uri="{BB962C8B-B14F-4D97-AF65-F5344CB8AC3E}">
        <p14:creationId xmlns:p14="http://schemas.microsoft.com/office/powerpoint/2010/main" val="12962925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D120A8-480F-5649-A520-97C8A49AC4AE}"/>
              </a:ext>
            </a:extLst>
          </p:cNvPr>
          <p:cNvSpPr>
            <a:spLocks noGrp="1"/>
          </p:cNvSpPr>
          <p:nvPr>
            <p:ph type="title"/>
          </p:nvPr>
        </p:nvSpPr>
        <p:spPr>
          <a:xfrm>
            <a:off x="609600" y="0"/>
            <a:ext cx="10972800" cy="1143000"/>
          </a:xfrm>
        </p:spPr>
        <p:txBody>
          <a:bodyPr/>
          <a:lstStyle/>
          <a:p>
            <a:r>
              <a:rPr lang="en-US" dirty="0">
                <a:solidFill>
                  <a:schemeClr val="accent2"/>
                </a:solidFill>
              </a:rPr>
              <a:t>HER2CLIMB Updated OS results</a:t>
            </a:r>
          </a:p>
        </p:txBody>
      </p:sp>
      <p:pic>
        <p:nvPicPr>
          <p:cNvPr id="7" name="Picture 6">
            <a:extLst>
              <a:ext uri="{FF2B5EF4-FFF2-40B4-BE49-F238E27FC236}">
                <a16:creationId xmlns:a16="http://schemas.microsoft.com/office/drawing/2014/main" id="{2E7BF03B-D45A-2335-3FC3-A4C4AD262EEF}"/>
              </a:ext>
            </a:extLst>
          </p:cNvPr>
          <p:cNvPicPr>
            <a:picLocks noChangeAspect="1"/>
          </p:cNvPicPr>
          <p:nvPr/>
        </p:nvPicPr>
        <p:blipFill>
          <a:blip r:embed="rId2"/>
          <a:stretch>
            <a:fillRect/>
          </a:stretch>
        </p:blipFill>
        <p:spPr>
          <a:xfrm>
            <a:off x="646889" y="1553183"/>
            <a:ext cx="11011711" cy="4542817"/>
          </a:xfrm>
          <a:prstGeom prst="rect">
            <a:avLst/>
          </a:prstGeom>
        </p:spPr>
      </p:pic>
      <p:sp>
        <p:nvSpPr>
          <p:cNvPr id="8" name="Rectangle 7">
            <a:extLst>
              <a:ext uri="{FF2B5EF4-FFF2-40B4-BE49-F238E27FC236}">
                <a16:creationId xmlns:a16="http://schemas.microsoft.com/office/drawing/2014/main" id="{C1B388F1-F9FC-2720-72FE-39477D760273}"/>
              </a:ext>
            </a:extLst>
          </p:cNvPr>
          <p:cNvSpPr/>
          <p:nvPr/>
        </p:nvSpPr>
        <p:spPr>
          <a:xfrm>
            <a:off x="609600" y="5943600"/>
            <a:ext cx="1600200" cy="3048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ＭＳ Ｐゴシック"/>
              <a:cs typeface="Arial"/>
            </a:endParaRPr>
          </a:p>
        </p:txBody>
      </p:sp>
      <p:sp>
        <p:nvSpPr>
          <p:cNvPr id="9" name="Rectangle 8">
            <a:extLst>
              <a:ext uri="{FF2B5EF4-FFF2-40B4-BE49-F238E27FC236}">
                <a16:creationId xmlns:a16="http://schemas.microsoft.com/office/drawing/2014/main" id="{530D4836-67AB-C7CF-25BF-0062ECB94C10}"/>
              </a:ext>
            </a:extLst>
          </p:cNvPr>
          <p:cNvSpPr/>
          <p:nvPr/>
        </p:nvSpPr>
        <p:spPr>
          <a:xfrm>
            <a:off x="762000" y="6096000"/>
            <a:ext cx="1600200" cy="3048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ＭＳ Ｐゴシック"/>
              <a:cs typeface="Arial"/>
            </a:endParaRPr>
          </a:p>
        </p:txBody>
      </p:sp>
      <p:sp>
        <p:nvSpPr>
          <p:cNvPr id="10" name="Rectangle 9">
            <a:extLst>
              <a:ext uri="{FF2B5EF4-FFF2-40B4-BE49-F238E27FC236}">
                <a16:creationId xmlns:a16="http://schemas.microsoft.com/office/drawing/2014/main" id="{5628CC7B-6444-33D0-7A7F-7541800AE724}"/>
              </a:ext>
            </a:extLst>
          </p:cNvPr>
          <p:cNvSpPr/>
          <p:nvPr/>
        </p:nvSpPr>
        <p:spPr>
          <a:xfrm>
            <a:off x="381000" y="1600200"/>
            <a:ext cx="913589" cy="3048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ＭＳ Ｐゴシック"/>
              <a:cs typeface="Arial"/>
            </a:endParaRPr>
          </a:p>
        </p:txBody>
      </p:sp>
      <p:sp>
        <p:nvSpPr>
          <p:cNvPr id="12" name="TextBox 11">
            <a:extLst>
              <a:ext uri="{FF2B5EF4-FFF2-40B4-BE49-F238E27FC236}">
                <a16:creationId xmlns:a16="http://schemas.microsoft.com/office/drawing/2014/main" id="{AE81B0DF-A05B-D6D8-4A37-67BA0CFBACE7}"/>
              </a:ext>
            </a:extLst>
          </p:cNvPr>
          <p:cNvSpPr txBox="1"/>
          <p:nvPr/>
        </p:nvSpPr>
        <p:spPr>
          <a:xfrm>
            <a:off x="8915400" y="6532309"/>
            <a:ext cx="3352800" cy="26161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rial"/>
                <a:ea typeface="ＭＳ Ｐゴシック"/>
                <a:cs typeface="Arial"/>
              </a:rPr>
              <a:t>Curigliano et al, Annals Oncology 2022 33:321</a:t>
            </a:r>
          </a:p>
        </p:txBody>
      </p:sp>
      <p:sp>
        <p:nvSpPr>
          <p:cNvPr id="13" name="Rectangle 12">
            <a:extLst>
              <a:ext uri="{FF2B5EF4-FFF2-40B4-BE49-F238E27FC236}">
                <a16:creationId xmlns:a16="http://schemas.microsoft.com/office/drawing/2014/main" id="{4DC1CB2F-12B1-243F-BE21-EBF812635D00}"/>
              </a:ext>
            </a:extLst>
          </p:cNvPr>
          <p:cNvSpPr/>
          <p:nvPr/>
        </p:nvSpPr>
        <p:spPr>
          <a:xfrm>
            <a:off x="10058400" y="1579309"/>
            <a:ext cx="1371600" cy="1464894"/>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sng" strike="noStrike" kern="1200" cap="none" spc="0" normalizeH="0" baseline="0" noProof="0">
              <a:ln>
                <a:noFill/>
              </a:ln>
              <a:solidFill>
                <a:srgbClr val="FFFFFF"/>
              </a:solidFill>
              <a:effectLst/>
              <a:uLnTx/>
              <a:uFillTx/>
              <a:latin typeface="Arial"/>
              <a:ea typeface="ＭＳ Ｐゴシック"/>
              <a:cs typeface="Arial"/>
            </a:endParaRPr>
          </a:p>
        </p:txBody>
      </p:sp>
    </p:spTree>
    <p:extLst>
      <p:ext uri="{BB962C8B-B14F-4D97-AF65-F5344CB8AC3E}">
        <p14:creationId xmlns:p14="http://schemas.microsoft.com/office/powerpoint/2010/main" val="28626515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3EA6976-58E0-FF4D-B5BE-E3C425F9EA63}"/>
              </a:ext>
            </a:extLst>
          </p:cNvPr>
          <p:cNvSpPr>
            <a:spLocks noGrp="1"/>
          </p:cNvSpPr>
          <p:nvPr>
            <p:ph type="title"/>
          </p:nvPr>
        </p:nvSpPr>
        <p:spPr>
          <a:xfrm>
            <a:off x="152400" y="332656"/>
            <a:ext cx="11887200" cy="6480720"/>
          </a:xfrm>
          <a:noFill/>
        </p:spPr>
        <p:txBody>
          <a:bodyPr lIns="182880" rIns="182880" anchor="t"/>
          <a:lstStyle/>
          <a:p>
            <a:pPr>
              <a:lnSpc>
                <a:spcPct val="100000"/>
              </a:lnSpc>
              <a:spcBef>
                <a:spcPts val="1200"/>
              </a:spcBef>
            </a:pPr>
            <a:r>
              <a:rPr lang="en-US" sz="4000" dirty="0">
                <a:solidFill>
                  <a:srgbClr val="0432FF"/>
                </a:solidFill>
              </a:rPr>
              <a:t>The consulting investigator interviews will be </a:t>
            </a:r>
            <a:br>
              <a:rPr lang="en-US" sz="4000" dirty="0">
                <a:solidFill>
                  <a:srgbClr val="0432FF"/>
                </a:solidFill>
              </a:rPr>
            </a:br>
            <a:r>
              <a:rPr lang="en-US" sz="4000" dirty="0">
                <a:solidFill>
                  <a:srgbClr val="0432FF"/>
                </a:solidFill>
              </a:rPr>
              <a:t>developed into a special program. </a:t>
            </a:r>
            <a:br>
              <a:rPr lang="en-US" sz="3600" dirty="0">
                <a:solidFill>
                  <a:schemeClr val="tx1"/>
                </a:solidFill>
              </a:rPr>
            </a:br>
            <a:br>
              <a:rPr lang="en-US" sz="3600" dirty="0">
                <a:solidFill>
                  <a:schemeClr val="tx1"/>
                </a:solidFill>
              </a:rPr>
            </a:br>
            <a:br>
              <a:rPr lang="en-US" sz="3600" dirty="0">
                <a:solidFill>
                  <a:schemeClr val="tx1"/>
                </a:solidFill>
              </a:rPr>
            </a:br>
            <a:br>
              <a:rPr lang="en-US" sz="3600" dirty="0">
                <a:solidFill>
                  <a:schemeClr val="tx1"/>
                </a:solidFill>
              </a:rPr>
            </a:br>
            <a:br>
              <a:rPr lang="en-US" sz="3600" dirty="0">
                <a:solidFill>
                  <a:schemeClr val="tx1"/>
                </a:solidFill>
              </a:rPr>
            </a:br>
            <a:br>
              <a:rPr lang="en-US" sz="3600" dirty="0">
                <a:solidFill>
                  <a:schemeClr val="tx1"/>
                </a:solidFill>
              </a:rPr>
            </a:br>
            <a:br>
              <a:rPr lang="en-US" sz="3600" dirty="0">
                <a:solidFill>
                  <a:schemeClr val="tx1"/>
                </a:solidFill>
              </a:rPr>
            </a:br>
            <a:br>
              <a:rPr lang="en-US" sz="3600" dirty="0">
                <a:solidFill>
                  <a:schemeClr val="tx1"/>
                </a:solidFill>
              </a:rPr>
            </a:br>
            <a:r>
              <a:rPr lang="en-US" sz="2400" i="1" dirty="0">
                <a:solidFill>
                  <a:schemeClr val="tx1"/>
                </a:solidFill>
              </a:rPr>
              <a:t>An email will be sent to all attendees when the activity is available.</a:t>
            </a:r>
          </a:p>
        </p:txBody>
      </p:sp>
      <p:sp>
        <p:nvSpPr>
          <p:cNvPr id="14" name="TextBox 13">
            <a:extLst>
              <a:ext uri="{FF2B5EF4-FFF2-40B4-BE49-F238E27FC236}">
                <a16:creationId xmlns:a16="http://schemas.microsoft.com/office/drawing/2014/main" id="{F5328F9E-0ADC-7280-0114-2D3A90821F35}"/>
              </a:ext>
            </a:extLst>
          </p:cNvPr>
          <p:cNvSpPr txBox="1"/>
          <p:nvPr/>
        </p:nvSpPr>
        <p:spPr>
          <a:xfrm>
            <a:off x="263352" y="4465712"/>
            <a:ext cx="3657600" cy="461665"/>
          </a:xfrm>
          <a:prstGeom prst="rect">
            <a:avLst/>
          </a:prstGeom>
          <a:noFill/>
        </p:spPr>
        <p:txBody>
          <a:bodyPr wrap="square" rtlCol="0">
            <a:no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Sara A </a:t>
            </a:r>
            <a:r>
              <a:rPr kumimoji="0" lang="en-US" sz="2000" b="1"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Hurvitz</a:t>
            </a: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MD</a:t>
            </a:r>
          </a:p>
        </p:txBody>
      </p:sp>
      <p:pic>
        <p:nvPicPr>
          <p:cNvPr id="16" name="Picture 15">
            <a:extLst>
              <a:ext uri="{FF2B5EF4-FFF2-40B4-BE49-F238E27FC236}">
                <a16:creationId xmlns:a16="http://schemas.microsoft.com/office/drawing/2014/main" id="{C90D1182-B3B7-E4F4-049D-353429C8150B}"/>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468584" y="2567190"/>
            <a:ext cx="3251200" cy="1828800"/>
          </a:xfrm>
          <a:prstGeom prst="rect">
            <a:avLst/>
          </a:prstGeom>
          <a:effectLst>
            <a:outerShdw blurRad="50800" dist="38100" dir="2700000" algn="tl" rotWithShape="0">
              <a:prstClr val="black">
                <a:alpha val="40000"/>
              </a:prstClr>
            </a:outerShdw>
          </a:effectLst>
        </p:spPr>
      </p:pic>
      <p:sp>
        <p:nvSpPr>
          <p:cNvPr id="17" name="TextBox 16">
            <a:extLst>
              <a:ext uri="{FF2B5EF4-FFF2-40B4-BE49-F238E27FC236}">
                <a16:creationId xmlns:a16="http://schemas.microsoft.com/office/drawing/2014/main" id="{C30EAD2A-2B8C-4515-20BC-6C4EB9DC7185}"/>
              </a:ext>
            </a:extLst>
          </p:cNvPr>
          <p:cNvSpPr txBox="1"/>
          <p:nvPr/>
        </p:nvSpPr>
        <p:spPr>
          <a:xfrm>
            <a:off x="4262952" y="4465712"/>
            <a:ext cx="3657600" cy="461665"/>
          </a:xfrm>
          <a:prstGeom prst="rect">
            <a:avLst/>
          </a:prstGeom>
          <a:noFill/>
        </p:spPr>
        <p:txBody>
          <a:bodyPr wrap="square" rtlCol="0">
            <a:no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Sara M </a:t>
            </a:r>
            <a:r>
              <a:rPr kumimoji="0" lang="en-US" sz="2000" b="1"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Tolaney</a:t>
            </a: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MD, MPH</a:t>
            </a:r>
          </a:p>
        </p:txBody>
      </p:sp>
      <p:pic>
        <p:nvPicPr>
          <p:cNvPr id="18" name="Picture 17">
            <a:extLst>
              <a:ext uri="{FF2B5EF4-FFF2-40B4-BE49-F238E27FC236}">
                <a16:creationId xmlns:a16="http://schemas.microsoft.com/office/drawing/2014/main" id="{5AF330C4-10A4-A77F-D589-7858677405C1}"/>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4468184" y="2564904"/>
            <a:ext cx="3251200" cy="1828800"/>
          </a:xfrm>
          <a:prstGeom prst="rect">
            <a:avLst/>
          </a:prstGeom>
          <a:effectLst>
            <a:outerShdw blurRad="50800" dist="38100" dir="2700000" algn="tl" rotWithShape="0">
              <a:prstClr val="black">
                <a:alpha val="40000"/>
              </a:prstClr>
            </a:outerShdw>
          </a:effectLst>
        </p:spPr>
      </p:pic>
      <p:sp>
        <p:nvSpPr>
          <p:cNvPr id="19" name="TextBox 18">
            <a:extLst>
              <a:ext uri="{FF2B5EF4-FFF2-40B4-BE49-F238E27FC236}">
                <a16:creationId xmlns:a16="http://schemas.microsoft.com/office/drawing/2014/main" id="{273F19DE-4724-B860-A9D4-7E55EC292435}"/>
              </a:ext>
            </a:extLst>
          </p:cNvPr>
          <p:cNvSpPr txBox="1"/>
          <p:nvPr/>
        </p:nvSpPr>
        <p:spPr>
          <a:xfrm>
            <a:off x="8262552" y="4465712"/>
            <a:ext cx="3657600" cy="461665"/>
          </a:xfrm>
          <a:prstGeom prst="rect">
            <a:avLst/>
          </a:prstGeom>
          <a:noFill/>
        </p:spPr>
        <p:txBody>
          <a:bodyPr wrap="square" rtlCol="0">
            <a:no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Tiffany A </a:t>
            </a:r>
            <a:r>
              <a:rPr kumimoji="0" lang="en-US" sz="2000" b="1"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Traina</a:t>
            </a: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MD, FASCO</a:t>
            </a:r>
          </a:p>
        </p:txBody>
      </p:sp>
      <p:pic>
        <p:nvPicPr>
          <p:cNvPr id="20" name="Picture 19">
            <a:extLst>
              <a:ext uri="{FF2B5EF4-FFF2-40B4-BE49-F238E27FC236}">
                <a16:creationId xmlns:a16="http://schemas.microsoft.com/office/drawing/2014/main" id="{C8F5D7A9-D6FE-17B9-2D0C-8C79FD424110}"/>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8465752" y="2564904"/>
            <a:ext cx="3251200" cy="18288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3553861038"/>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A5C27F-DBDE-F3B9-5B85-86B4F1D24B6C}"/>
              </a:ext>
            </a:extLst>
          </p:cNvPr>
          <p:cNvSpPr>
            <a:spLocks noGrp="1"/>
          </p:cNvSpPr>
          <p:nvPr>
            <p:ph type="title"/>
          </p:nvPr>
        </p:nvSpPr>
        <p:spPr/>
        <p:txBody>
          <a:bodyPr/>
          <a:lstStyle/>
          <a:p>
            <a:r>
              <a:rPr lang="en-US" dirty="0"/>
              <a:t>HER2CLIMB: Adverse Events</a:t>
            </a:r>
          </a:p>
        </p:txBody>
      </p:sp>
      <p:sp>
        <p:nvSpPr>
          <p:cNvPr id="6" name="Rectangle 5">
            <a:extLst>
              <a:ext uri="{FF2B5EF4-FFF2-40B4-BE49-F238E27FC236}">
                <a16:creationId xmlns:a16="http://schemas.microsoft.com/office/drawing/2014/main" id="{BBD40011-C12D-97EA-3A69-63F667AC5596}"/>
              </a:ext>
            </a:extLst>
          </p:cNvPr>
          <p:cNvSpPr/>
          <p:nvPr/>
        </p:nvSpPr>
        <p:spPr bwMode="auto">
          <a:xfrm>
            <a:off x="1487488" y="980728"/>
            <a:ext cx="9577064" cy="5184576"/>
          </a:xfrm>
          <a:prstGeom prst="rect">
            <a:avLst/>
          </a:prstGeom>
          <a:no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ＭＳ Ｐゴシック"/>
              <a:cs typeface="Arial"/>
            </a:endParaRPr>
          </a:p>
        </p:txBody>
      </p:sp>
      <p:pic>
        <p:nvPicPr>
          <p:cNvPr id="5" name="Picture 4" descr="Table&#10;&#10;Description automatically generated">
            <a:extLst>
              <a:ext uri="{FF2B5EF4-FFF2-40B4-BE49-F238E27FC236}">
                <a16:creationId xmlns:a16="http://schemas.microsoft.com/office/drawing/2014/main" id="{D9F6D034-3D4F-4256-B78F-65CBCFD5264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02300" y="1564813"/>
            <a:ext cx="11787399" cy="3728374"/>
          </a:xfrm>
          <a:prstGeom prst="rect">
            <a:avLst/>
          </a:prstGeom>
        </p:spPr>
      </p:pic>
      <p:sp>
        <p:nvSpPr>
          <p:cNvPr id="7" name="TextBox 6">
            <a:extLst>
              <a:ext uri="{FF2B5EF4-FFF2-40B4-BE49-F238E27FC236}">
                <a16:creationId xmlns:a16="http://schemas.microsoft.com/office/drawing/2014/main" id="{07630274-9DD4-3545-B8C6-0275A0164B6D}"/>
              </a:ext>
            </a:extLst>
          </p:cNvPr>
          <p:cNvSpPr txBox="1"/>
          <p:nvPr/>
        </p:nvSpPr>
        <p:spPr>
          <a:xfrm>
            <a:off x="119336" y="6477098"/>
            <a:ext cx="4404732" cy="3231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err="1">
                <a:ln>
                  <a:noFill/>
                </a:ln>
                <a:solidFill>
                  <a:srgbClr val="000000"/>
                </a:solidFill>
                <a:effectLst/>
                <a:uLnTx/>
                <a:uFillTx/>
                <a:latin typeface="Calibri" panose="020F0502020204030204" pitchFamily="34" charset="0"/>
                <a:ea typeface="ＭＳ Ｐゴシック"/>
                <a:cs typeface="Calibri" panose="020F0502020204030204" pitchFamily="34" charset="0"/>
              </a:rPr>
              <a:t>Curigliano</a:t>
            </a: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rPr>
              <a:t> G et al. </a:t>
            </a:r>
            <a:r>
              <a:rPr kumimoji="0" lang="en-US" sz="1500" b="0" i="1"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rPr>
              <a:t>Ann Oncol </a:t>
            </a: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rPr>
              <a:t>2022 March;33(3):321-9.</a:t>
            </a:r>
          </a:p>
        </p:txBody>
      </p:sp>
    </p:spTree>
    <p:extLst>
      <p:ext uri="{BB962C8B-B14F-4D97-AF65-F5344CB8AC3E}">
        <p14:creationId xmlns:p14="http://schemas.microsoft.com/office/powerpoint/2010/main" val="16801947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861D8011-8DC3-4618-B8EB-C96ACEA95D0F}"/>
              </a:ext>
            </a:extLst>
          </p:cNvPr>
          <p:cNvSpPr txBox="1"/>
          <p:nvPr/>
        </p:nvSpPr>
        <p:spPr>
          <a:xfrm>
            <a:off x="5724008" y="6485401"/>
            <a:ext cx="2617871"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Calibri"/>
                <a:ea typeface="+mn-ea"/>
                <a:cs typeface="Calibri"/>
              </a:rPr>
              <a:t>Adam Brufsky</a:t>
            </a:r>
          </a:p>
        </p:txBody>
      </p:sp>
      <p:sp>
        <p:nvSpPr>
          <p:cNvPr id="29" name="Content Placeholder 9">
            <a:extLst>
              <a:ext uri="{FF2B5EF4-FFF2-40B4-BE49-F238E27FC236}">
                <a16:creationId xmlns:a16="http://schemas.microsoft.com/office/drawing/2014/main" id="{C47BC979-2ED0-40EA-8EED-2AEB997FDC20}"/>
              </a:ext>
            </a:extLst>
          </p:cNvPr>
          <p:cNvSpPr txBox="1">
            <a:spLocks/>
          </p:cNvSpPr>
          <p:nvPr/>
        </p:nvSpPr>
        <p:spPr>
          <a:xfrm>
            <a:off x="532893" y="4312687"/>
            <a:ext cx="4000759" cy="1477328"/>
          </a:xfrm>
          <a:prstGeom prst="rect">
            <a:avLst/>
          </a:prstGeom>
        </p:spPr>
        <p:txBody>
          <a:bodyPr vert="horz" wrap="square" lIns="91440" tIns="45720" rIns="91440" bIns="45720" rtlCol="0">
            <a:spAutoFit/>
          </a:bodyPr>
          <a:lstStyle>
            <a:lvl1pPr marL="342900" indent="-342900" algn="l" defTabSz="914400" rtl="0" eaLnBrk="1" latinLnBrk="0" hangingPunct="1">
              <a:spcBef>
                <a:spcPts val="1200"/>
              </a:spcBef>
              <a:spcAft>
                <a:spcPts val="0"/>
              </a:spcAft>
              <a:buClr>
                <a:schemeClr val="bg1">
                  <a:lumMod val="65000"/>
                </a:schemeClr>
              </a:buClr>
              <a:buFontTx/>
              <a:buBlip>
                <a:blip r:embed="rId3"/>
              </a:buBlip>
              <a:defRPr sz="2000" kern="1200">
                <a:solidFill>
                  <a:schemeClr val="tx1">
                    <a:lumMod val="75000"/>
                    <a:lumOff val="25000"/>
                  </a:schemeClr>
                </a:solidFill>
                <a:latin typeface="+mn-lt"/>
                <a:ea typeface="+mn-ea"/>
                <a:cs typeface="+mn-cs"/>
              </a:defRPr>
            </a:lvl1pPr>
            <a:lvl2pPr marL="687388" indent="-284163" algn="l" defTabSz="914400" rtl="0" eaLnBrk="1" latinLnBrk="0" hangingPunct="1">
              <a:spcBef>
                <a:spcPts val="1200"/>
              </a:spcBef>
              <a:spcAft>
                <a:spcPts val="0"/>
              </a:spcAft>
              <a:buClr>
                <a:schemeClr val="bg1">
                  <a:lumMod val="65000"/>
                </a:schemeClr>
              </a:buClr>
              <a:buFont typeface="Arial" panose="020B0604020202020204" pitchFamily="34" charset="0"/>
              <a:buChar char="–"/>
              <a:defRPr sz="1800" kern="1200">
                <a:solidFill>
                  <a:schemeClr val="tx1">
                    <a:lumMod val="75000"/>
                    <a:lumOff val="25000"/>
                  </a:schemeClr>
                </a:solidFill>
                <a:latin typeface="+mn-lt"/>
                <a:ea typeface="+mn-ea"/>
                <a:cs typeface="+mn-cs"/>
              </a:defRPr>
            </a:lvl2pPr>
            <a:lvl3pPr marL="1031875" indent="-285750" algn="l" defTabSz="914400" rtl="0" eaLnBrk="1" latinLnBrk="0" hangingPunct="1">
              <a:spcBef>
                <a:spcPts val="1200"/>
              </a:spcBef>
              <a:spcAft>
                <a:spcPts val="0"/>
              </a:spcAft>
              <a:buClr>
                <a:schemeClr val="accent1"/>
              </a:buClr>
              <a:buFont typeface="Arial" panose="020B0604020202020204" pitchFamily="34" charset="0"/>
              <a:buChar char="•"/>
              <a:defRPr sz="1800" kern="1200">
                <a:solidFill>
                  <a:schemeClr val="tx1">
                    <a:lumMod val="75000"/>
                    <a:lumOff val="25000"/>
                  </a:schemeClr>
                </a:solidFill>
                <a:latin typeface="+mn-lt"/>
                <a:ea typeface="+mn-ea"/>
                <a:cs typeface="+mn-cs"/>
              </a:defRPr>
            </a:lvl3pPr>
            <a:lvl4pPr marL="1543050" indent="-339725" algn="l" defTabSz="914400" rtl="0" eaLnBrk="1" latinLnBrk="0" hangingPunct="1">
              <a:spcBef>
                <a:spcPts val="1200"/>
              </a:spcBef>
              <a:spcAft>
                <a:spcPts val="0"/>
              </a:spcAft>
              <a:buClr>
                <a:schemeClr val="bg1">
                  <a:lumMod val="65000"/>
                </a:schemeClr>
              </a:buClr>
              <a:buFont typeface="Arial" panose="020B0604020202020204" pitchFamily="34" charset="0"/>
              <a:buChar char="–"/>
              <a:defRPr sz="1600" kern="1200">
                <a:solidFill>
                  <a:schemeClr val="tx1">
                    <a:lumMod val="75000"/>
                    <a:lumOff val="25000"/>
                  </a:schemeClr>
                </a:solidFill>
                <a:latin typeface="+mn-lt"/>
                <a:ea typeface="+mn-ea"/>
                <a:cs typeface="+mn-cs"/>
              </a:defRPr>
            </a:lvl4pPr>
            <a:lvl5pPr marL="1946275" indent="-285750" algn="l" defTabSz="914400" rtl="0" eaLnBrk="1" latinLnBrk="0" hangingPunct="1">
              <a:spcBef>
                <a:spcPts val="1200"/>
              </a:spcBef>
              <a:spcAft>
                <a:spcPts val="0"/>
              </a:spcAft>
              <a:buClr>
                <a:schemeClr val="bg1">
                  <a:lumMod val="65000"/>
                </a:schemeClr>
              </a:buClr>
              <a:buFont typeface="Arial" panose="020B0604020202020204" pitchFamily="34" charset="0"/>
              <a:buChar char="•"/>
              <a:defRPr sz="1600" kern="1200">
                <a:solidFill>
                  <a:schemeClr val="tx1">
                    <a:lumMod val="75000"/>
                    <a:lumOff val="2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300"/>
              </a:spcAft>
              <a:buClr>
                <a:prstClr val="white">
                  <a:lumMod val="65000"/>
                </a:prstClr>
              </a:buClr>
              <a:buSzTx/>
              <a:buFontTx/>
              <a:buNone/>
              <a:tabLst/>
              <a:defRPr/>
            </a:pPr>
            <a:r>
              <a:rPr kumimoji="0" lang="en-US" sz="1600" b="1" i="0" u="none" strike="noStrike" kern="1200" cap="none" spc="0" normalizeH="0" baseline="0" noProof="0" dirty="0">
                <a:ln>
                  <a:noFill/>
                </a:ln>
                <a:solidFill>
                  <a:srgbClr val="113468"/>
                </a:solidFill>
                <a:effectLst/>
                <a:uLnTx/>
                <a:uFillTx/>
                <a:latin typeface="Calibri" panose="020F0502020204030204"/>
                <a:ea typeface="+mn-ea"/>
                <a:cs typeface="+mn-cs"/>
              </a:rPr>
              <a:t>Stratification variables</a:t>
            </a:r>
          </a:p>
          <a:p>
            <a:pPr marL="266700" marR="0" lvl="0" indent="-26670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Calibri" panose="020F0502020204030204"/>
                <a:ea typeface="+mn-ea"/>
                <a:cs typeface="+mn-cs"/>
              </a:rPr>
              <a:t>Number of prior HER2 therapies for MBC</a:t>
            </a:r>
          </a:p>
          <a:p>
            <a:pPr marL="266700" marR="0" lvl="0" indent="-26670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Calibri" panose="020F0502020204030204"/>
                <a:ea typeface="+mn-ea"/>
                <a:cs typeface="+mn-cs"/>
              </a:rPr>
              <a:t>Disease location</a:t>
            </a:r>
          </a:p>
          <a:p>
            <a:pPr marL="266700" marR="0" lvl="0" indent="-26670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Calibri" panose="020F0502020204030204"/>
                <a:ea typeface="+mn-ea"/>
                <a:cs typeface="+mn-cs"/>
              </a:rPr>
              <a:t>HR status</a:t>
            </a:r>
          </a:p>
          <a:p>
            <a:pPr marL="266700" marR="0" lvl="0" indent="-26670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Calibri" panose="020F0502020204030204"/>
                <a:ea typeface="+mn-ea"/>
                <a:cs typeface="+mn-cs"/>
              </a:rPr>
              <a:t>Geographic location</a:t>
            </a:r>
            <a:endParaRPr kumimoji="0" lang="en-US" sz="1600" b="1"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grpSp>
        <p:nvGrpSpPr>
          <p:cNvPr id="30" name="Group 29">
            <a:extLst>
              <a:ext uri="{FF2B5EF4-FFF2-40B4-BE49-F238E27FC236}">
                <a16:creationId xmlns:a16="http://schemas.microsoft.com/office/drawing/2014/main" id="{6CC47252-580D-490D-977B-D85CDCD7D3C6}"/>
              </a:ext>
            </a:extLst>
          </p:cNvPr>
          <p:cNvGrpSpPr/>
          <p:nvPr/>
        </p:nvGrpSpPr>
        <p:grpSpPr>
          <a:xfrm>
            <a:off x="469367" y="1361526"/>
            <a:ext cx="11242231" cy="2602868"/>
            <a:chOff x="964754" y="2987830"/>
            <a:chExt cx="9751705" cy="1871151"/>
          </a:xfrm>
        </p:grpSpPr>
        <p:cxnSp>
          <p:nvCxnSpPr>
            <p:cNvPr id="31" name="Straight Arrow Connector 30">
              <a:extLst>
                <a:ext uri="{FF2B5EF4-FFF2-40B4-BE49-F238E27FC236}">
                  <a16:creationId xmlns:a16="http://schemas.microsoft.com/office/drawing/2014/main" id="{8918547E-D33F-4392-9D4B-AE8DE1F00838}"/>
                </a:ext>
              </a:extLst>
            </p:cNvPr>
            <p:cNvCxnSpPr>
              <a:cxnSpLocks/>
            </p:cNvCxnSpPr>
            <p:nvPr/>
          </p:nvCxnSpPr>
          <p:spPr>
            <a:xfrm>
              <a:off x="8797693" y="3330730"/>
              <a:ext cx="874357" cy="0"/>
            </a:xfrm>
            <a:prstGeom prst="straightConnector1">
              <a:avLst/>
            </a:prstGeom>
            <a:noFill/>
            <a:ln w="38100" cap="flat" cmpd="sng" algn="ctr">
              <a:solidFill>
                <a:srgbClr val="44546A"/>
              </a:solidFill>
              <a:prstDash val="solid"/>
              <a:miter lim="800000"/>
              <a:tailEnd type="triangle"/>
            </a:ln>
            <a:effectLst/>
          </p:spPr>
        </p:cxnSp>
        <p:cxnSp>
          <p:nvCxnSpPr>
            <p:cNvPr id="32" name="Straight Arrow Connector 31">
              <a:extLst>
                <a:ext uri="{FF2B5EF4-FFF2-40B4-BE49-F238E27FC236}">
                  <a16:creationId xmlns:a16="http://schemas.microsoft.com/office/drawing/2014/main" id="{938B2708-872E-4066-86E9-9E3BA6F585CA}"/>
                </a:ext>
              </a:extLst>
            </p:cNvPr>
            <p:cNvCxnSpPr>
              <a:cxnSpLocks/>
            </p:cNvCxnSpPr>
            <p:nvPr/>
          </p:nvCxnSpPr>
          <p:spPr>
            <a:xfrm>
              <a:off x="8797693" y="4516081"/>
              <a:ext cx="874357" cy="0"/>
            </a:xfrm>
            <a:prstGeom prst="straightConnector1">
              <a:avLst/>
            </a:prstGeom>
            <a:noFill/>
            <a:ln w="38100" cap="flat" cmpd="sng" algn="ctr">
              <a:solidFill>
                <a:srgbClr val="44546A"/>
              </a:solidFill>
              <a:prstDash val="solid"/>
              <a:miter lim="800000"/>
              <a:tailEnd type="triangle"/>
            </a:ln>
            <a:effectLst/>
          </p:spPr>
        </p:cxnSp>
        <p:cxnSp>
          <p:nvCxnSpPr>
            <p:cNvPr id="34" name="Straight Arrow Connector 33">
              <a:extLst>
                <a:ext uri="{FF2B5EF4-FFF2-40B4-BE49-F238E27FC236}">
                  <a16:creationId xmlns:a16="http://schemas.microsoft.com/office/drawing/2014/main" id="{48718389-60EB-4AFE-987C-A0B092FADC72}"/>
                </a:ext>
              </a:extLst>
            </p:cNvPr>
            <p:cNvCxnSpPr>
              <a:cxnSpLocks/>
              <a:endCxn id="38" idx="2"/>
            </p:cNvCxnSpPr>
            <p:nvPr/>
          </p:nvCxnSpPr>
          <p:spPr>
            <a:xfrm>
              <a:off x="4403271" y="3923404"/>
              <a:ext cx="495816" cy="1206"/>
            </a:xfrm>
            <a:prstGeom prst="straightConnector1">
              <a:avLst/>
            </a:prstGeom>
            <a:noFill/>
            <a:ln w="38100" cap="flat" cmpd="sng" algn="ctr">
              <a:solidFill>
                <a:srgbClr val="44546A"/>
              </a:solidFill>
              <a:prstDash val="solid"/>
              <a:miter lim="800000"/>
              <a:tailEnd type="triangle"/>
            </a:ln>
            <a:effectLst/>
          </p:spPr>
        </p:cxnSp>
        <p:sp>
          <p:nvSpPr>
            <p:cNvPr id="33" name="Rectangle: Rounded Corners 32">
              <a:extLst>
                <a:ext uri="{FF2B5EF4-FFF2-40B4-BE49-F238E27FC236}">
                  <a16:creationId xmlns:a16="http://schemas.microsoft.com/office/drawing/2014/main" id="{7CC7A017-CBF9-48FB-A80D-2D383A58C041}"/>
                </a:ext>
              </a:extLst>
            </p:cNvPr>
            <p:cNvSpPr/>
            <p:nvPr/>
          </p:nvSpPr>
          <p:spPr>
            <a:xfrm>
              <a:off x="964754" y="3103348"/>
              <a:ext cx="3694177" cy="1640108"/>
            </a:xfrm>
            <a:prstGeom prst="roundRect">
              <a:avLst/>
            </a:prstGeom>
            <a:solidFill>
              <a:schemeClr val="bg1"/>
            </a:solidFill>
            <a:ln w="6350" cap="flat" cmpd="sng" algn="ctr">
              <a:solidFill>
                <a:srgbClr val="44546A"/>
              </a:solidFill>
              <a:prstDash val="solid"/>
              <a:miter lim="800000"/>
            </a:ln>
            <a:effectLst>
              <a:outerShdw blurRad="50800" dist="63500" dir="8100000" algn="tr" rotWithShape="0">
                <a:prstClr val="black">
                  <a:alpha val="40000"/>
                </a:prstClr>
              </a:outerShdw>
            </a:effectLst>
          </p:spPr>
          <p:txBody>
            <a:bodyPr wrap="square" lIns="36000" tIns="137160" rIns="36000" bIns="137160" rtlCol="0" anchor="ctr">
              <a:spAutoFit/>
            </a:bodyPr>
            <a:lstStyle/>
            <a:p>
              <a:pPr marL="0" marR="0" lvl="0" indent="0" algn="l" defTabSz="914400" rtl="0" eaLnBrk="1" fontAlgn="auto" latinLnBrk="0" hangingPunct="1">
                <a:lnSpc>
                  <a:spcPct val="100000"/>
                </a:lnSpc>
                <a:spcBef>
                  <a:spcPts val="300"/>
                </a:spcBef>
                <a:spcAft>
                  <a:spcPts val="300"/>
                </a:spcAft>
                <a:buClrTx/>
                <a:buSzTx/>
                <a:buFontTx/>
                <a:buNone/>
                <a:tabLst/>
                <a:defRPr/>
              </a:pPr>
              <a:r>
                <a:rPr kumimoji="0" lang="en-US" sz="1600" b="1" i="0" u="none" strike="noStrike" kern="0" cap="none" spc="0" normalizeH="0" baseline="0" noProof="0" dirty="0">
                  <a:ln>
                    <a:noFill/>
                  </a:ln>
                  <a:solidFill>
                    <a:srgbClr val="113468"/>
                  </a:solidFill>
                  <a:effectLst/>
                  <a:uLnTx/>
                  <a:uFillTx/>
                  <a:latin typeface="Calibri" panose="020F0502020204030204" pitchFamily="34" charset="0"/>
                  <a:ea typeface="+mn-ea"/>
                  <a:cs typeface="Calibri" panose="020F0502020204030204" pitchFamily="34" charset="0"/>
                </a:rPr>
                <a:t>Inclusion criteria</a:t>
              </a:r>
            </a:p>
            <a:p>
              <a:pPr marL="269875" marR="0" lvl="0" indent="-269875" algn="l" defTabSz="914400" rtl="0" eaLnBrk="1" fontAlgn="auto" latinLnBrk="0" hangingPunct="1">
                <a:lnSpc>
                  <a:spcPct val="100000"/>
                </a:lnSpc>
                <a:spcBef>
                  <a:spcPts val="300"/>
                </a:spcBef>
                <a:spcAft>
                  <a:spcPts val="300"/>
                </a:spcAft>
                <a:buClrTx/>
                <a:buSzTx/>
                <a:buFont typeface="Arial" panose="020B0604020202020204" pitchFamily="34" charset="0"/>
                <a:buChar char="•"/>
                <a:tabLst/>
                <a:defRPr/>
              </a:pPr>
              <a:r>
                <a:rPr kumimoji="0" lang="en-US" sz="1600"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Metastatic breast cancer (MBC)</a:t>
              </a:r>
              <a:endParaRPr kumimoji="0" lang="en-US" sz="16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endParaRPr>
            </a:p>
            <a:p>
              <a:pPr marL="269875" marR="0" lvl="0" indent="-269875" algn="l" defTabSz="914400" rtl="0" eaLnBrk="1" fontAlgn="auto" latinLnBrk="0" hangingPunct="1">
                <a:lnSpc>
                  <a:spcPct val="100000"/>
                </a:lnSpc>
                <a:spcBef>
                  <a:spcPts val="300"/>
                </a:spcBef>
                <a:spcAft>
                  <a:spcPts val="300"/>
                </a:spcAft>
                <a:buClrTx/>
                <a:buSzTx/>
                <a:buFont typeface="Arial" panose="020B0604020202020204" pitchFamily="34" charset="0"/>
                <a:buChar char="•"/>
                <a:tabLst/>
                <a:defRPr/>
              </a:pPr>
              <a:r>
                <a:rPr kumimoji="0" lang="en-US" sz="1600"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Centrally confirmed HER2+ disease</a:t>
              </a:r>
              <a:endParaRPr kumimoji="0" lang="en-US" sz="16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endParaRPr>
            </a:p>
            <a:p>
              <a:pPr marL="269875" marR="0" lvl="0" indent="-269875" algn="l" defTabSz="914400" rtl="0" eaLnBrk="1" fontAlgn="auto" latinLnBrk="0" hangingPunct="1">
                <a:lnSpc>
                  <a:spcPct val="100000"/>
                </a:lnSpc>
                <a:spcBef>
                  <a:spcPts val="300"/>
                </a:spcBef>
                <a:spcAft>
                  <a:spcPts val="300"/>
                </a:spcAft>
                <a:buClrTx/>
                <a:buSzTx/>
                <a:buFont typeface="Arial" panose="020B0604020202020204" pitchFamily="34" charset="0"/>
                <a:buChar char="•"/>
                <a:tabLst/>
                <a:defRPr/>
              </a:pPr>
              <a:r>
                <a:rPr kumimoji="0" lang="en-US" sz="1600"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≥2 lines of HER2-directed therapy for MBC</a:t>
              </a:r>
            </a:p>
            <a:p>
              <a:pPr marL="269875" marR="0" lvl="0" indent="-269875" algn="l" defTabSz="914400" rtl="0" eaLnBrk="1" fontAlgn="auto" latinLnBrk="0" hangingPunct="1">
                <a:lnSpc>
                  <a:spcPct val="100000"/>
                </a:lnSpc>
                <a:spcBef>
                  <a:spcPts val="300"/>
                </a:spcBef>
                <a:spcAft>
                  <a:spcPts val="300"/>
                </a:spcAft>
                <a:buClrTx/>
                <a:buSzTx/>
                <a:buFont typeface="Arial" panose="020B0604020202020204" pitchFamily="34" charset="0"/>
                <a:buChar char="•"/>
                <a:tabLst/>
                <a:defRPr/>
              </a:pPr>
              <a:r>
                <a:rPr kumimoji="0" lang="en-US" sz="1600"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Asymptomatic and stable brain </a:t>
              </a:r>
              <a:br>
                <a:rPr kumimoji="0" lang="en-US" sz="1600"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br>
              <a:r>
                <a:rPr kumimoji="0" lang="en-US" sz="1600"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metastases permitted</a:t>
              </a:r>
            </a:p>
          </p:txBody>
        </p:sp>
        <p:cxnSp>
          <p:nvCxnSpPr>
            <p:cNvPr id="35" name="Straight Arrow Connector 34">
              <a:extLst>
                <a:ext uri="{FF2B5EF4-FFF2-40B4-BE49-F238E27FC236}">
                  <a16:creationId xmlns:a16="http://schemas.microsoft.com/office/drawing/2014/main" id="{334BE482-3B21-4CAB-9C19-B3AB60CB1EE6}"/>
                </a:ext>
              </a:extLst>
            </p:cNvPr>
            <p:cNvCxnSpPr>
              <a:cxnSpLocks/>
              <a:stCxn id="38" idx="7"/>
            </p:cNvCxnSpPr>
            <p:nvPr/>
          </p:nvCxnSpPr>
          <p:spPr>
            <a:xfrm flipV="1">
              <a:off x="5519604" y="3330730"/>
              <a:ext cx="477048" cy="392584"/>
            </a:xfrm>
            <a:prstGeom prst="straightConnector1">
              <a:avLst/>
            </a:prstGeom>
            <a:noFill/>
            <a:ln w="38100" cap="flat" cmpd="sng" algn="ctr">
              <a:solidFill>
                <a:srgbClr val="44546A"/>
              </a:solidFill>
              <a:prstDash val="solid"/>
              <a:miter lim="800000"/>
              <a:tailEnd type="triangle"/>
            </a:ln>
            <a:effectLst/>
          </p:spPr>
        </p:cxnSp>
        <p:cxnSp>
          <p:nvCxnSpPr>
            <p:cNvPr id="36" name="Straight Arrow Connector 35">
              <a:extLst>
                <a:ext uri="{FF2B5EF4-FFF2-40B4-BE49-F238E27FC236}">
                  <a16:creationId xmlns:a16="http://schemas.microsoft.com/office/drawing/2014/main" id="{27407671-4D1C-4540-8087-F8DAB5E05BAC}"/>
                </a:ext>
              </a:extLst>
            </p:cNvPr>
            <p:cNvCxnSpPr>
              <a:cxnSpLocks/>
              <a:stCxn id="38" idx="5"/>
            </p:cNvCxnSpPr>
            <p:nvPr/>
          </p:nvCxnSpPr>
          <p:spPr>
            <a:xfrm>
              <a:off x="5519604" y="4125907"/>
              <a:ext cx="477048" cy="390174"/>
            </a:xfrm>
            <a:prstGeom prst="straightConnector1">
              <a:avLst/>
            </a:prstGeom>
            <a:noFill/>
            <a:ln w="38100" cap="flat" cmpd="sng" algn="ctr">
              <a:solidFill>
                <a:srgbClr val="44546A"/>
              </a:solidFill>
              <a:prstDash val="solid"/>
              <a:miter lim="800000"/>
              <a:tailEnd type="triangle"/>
            </a:ln>
            <a:effectLst/>
          </p:spPr>
        </p:cxnSp>
        <p:grpSp>
          <p:nvGrpSpPr>
            <p:cNvPr id="37" name="Group 36">
              <a:extLst>
                <a:ext uri="{FF2B5EF4-FFF2-40B4-BE49-F238E27FC236}">
                  <a16:creationId xmlns:a16="http://schemas.microsoft.com/office/drawing/2014/main" id="{F1D0B3C4-3585-4E37-BB99-E38231B08808}"/>
                </a:ext>
              </a:extLst>
            </p:cNvPr>
            <p:cNvGrpSpPr/>
            <p:nvPr/>
          </p:nvGrpSpPr>
          <p:grpSpPr>
            <a:xfrm>
              <a:off x="6021927" y="2987830"/>
              <a:ext cx="2766048" cy="1871151"/>
              <a:chOff x="5384586" y="2910968"/>
              <a:chExt cx="2766048" cy="1871151"/>
            </a:xfrm>
          </p:grpSpPr>
          <p:sp>
            <p:nvSpPr>
              <p:cNvPr id="43" name="Rectangle: Rounded Corners 42">
                <a:extLst>
                  <a:ext uri="{FF2B5EF4-FFF2-40B4-BE49-F238E27FC236}">
                    <a16:creationId xmlns:a16="http://schemas.microsoft.com/office/drawing/2014/main" id="{3573BE5C-F34B-4902-9A6E-27115C3EB8F7}"/>
                  </a:ext>
                </a:extLst>
              </p:cNvPr>
              <p:cNvSpPr/>
              <p:nvPr/>
            </p:nvSpPr>
            <p:spPr>
              <a:xfrm>
                <a:off x="5384586" y="2910968"/>
                <a:ext cx="2766048" cy="685800"/>
              </a:xfrm>
              <a:prstGeom prst="roundRect">
                <a:avLst/>
              </a:prstGeom>
              <a:solidFill>
                <a:srgbClr val="0282CB"/>
              </a:solidFill>
              <a:ln w="12700" cap="flat" cmpd="sng" algn="ctr">
                <a:solidFill>
                  <a:srgbClr val="0282CB"/>
                </a:solidFill>
                <a:prstDash val="solid"/>
                <a:miter lim="800000"/>
              </a:ln>
              <a:effectLst>
                <a:outerShdw blurRad="50800" dist="76200" dir="8100000" algn="tr" rotWithShape="0">
                  <a:prstClr val="black">
                    <a:alpha val="40000"/>
                  </a:prstClr>
                </a:outerShdw>
              </a:effectLst>
            </p:spPr>
            <p:txBody>
              <a:bodyPr wrap="square" lIns="0" tIns="91440" rIns="0" bIns="9144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prstClr val="white"/>
                    </a:solidFill>
                    <a:effectLst/>
                    <a:uLnTx/>
                    <a:uFillTx/>
                    <a:latin typeface="Calibri" panose="020F0502020204030204" pitchFamily="34" charset="0"/>
                    <a:ea typeface="+mn-ea"/>
                    <a:cs typeface="Calibri" panose="020F0502020204030204" pitchFamily="34" charset="0"/>
                  </a:rPr>
                  <a:t>Neratinib 240 mg/d + </a:t>
                </a:r>
                <a:br>
                  <a:rPr kumimoji="0" lang="en-US" sz="1600" b="1" i="0" u="none" strike="noStrike" kern="0" cap="none" spc="0" normalizeH="0" baseline="0" noProof="0" dirty="0">
                    <a:ln>
                      <a:noFill/>
                    </a:ln>
                    <a:solidFill>
                      <a:prstClr val="white"/>
                    </a:solidFill>
                    <a:effectLst/>
                    <a:uLnTx/>
                    <a:uFillTx/>
                    <a:latin typeface="Calibri" panose="020F0502020204030204" pitchFamily="34" charset="0"/>
                    <a:ea typeface="+mn-ea"/>
                    <a:cs typeface="Calibri" panose="020F0502020204030204" pitchFamily="34" charset="0"/>
                  </a:rPr>
                </a:br>
                <a:r>
                  <a:rPr kumimoji="0" lang="en-US" sz="1600" b="1" i="0" u="none" strike="noStrike" kern="0" cap="none" spc="0" normalizeH="0" baseline="0" noProof="0" dirty="0">
                    <a:ln>
                      <a:noFill/>
                    </a:ln>
                    <a:solidFill>
                      <a:prstClr val="white"/>
                    </a:solidFill>
                    <a:effectLst/>
                    <a:uLnTx/>
                    <a:uFillTx/>
                    <a:latin typeface="Calibri" panose="020F0502020204030204" pitchFamily="34" charset="0"/>
                    <a:ea typeface="+mn-ea"/>
                    <a:cs typeface="Calibri" panose="020F0502020204030204" pitchFamily="34" charset="0"/>
                  </a:rPr>
                  <a:t>Capecitabine 1500 mg/m</a:t>
                </a:r>
                <a:r>
                  <a:rPr kumimoji="0" lang="en-US" sz="1600" b="1" i="0" u="none" strike="noStrike" kern="0" cap="none" spc="0" normalizeH="0" baseline="30000" noProof="0" dirty="0">
                    <a:ln>
                      <a:noFill/>
                    </a:ln>
                    <a:solidFill>
                      <a:prstClr val="white"/>
                    </a:solidFill>
                    <a:effectLst/>
                    <a:uLnTx/>
                    <a:uFillTx/>
                    <a:latin typeface="Calibri" panose="020F0502020204030204" pitchFamily="34" charset="0"/>
                    <a:ea typeface="+mn-ea"/>
                    <a:cs typeface="Calibri" panose="020F0502020204030204" pitchFamily="34" charset="0"/>
                  </a:rPr>
                  <a:t>2 </a:t>
                </a:r>
                <a:r>
                  <a:rPr kumimoji="0" lang="en-US" sz="1600" b="1" i="0" u="none" strike="noStrike" kern="0" cap="none" spc="0" normalizeH="0" baseline="0" noProof="0" dirty="0">
                    <a:ln>
                      <a:noFill/>
                    </a:ln>
                    <a:solidFill>
                      <a:prstClr val="white"/>
                    </a:solidFill>
                    <a:effectLst/>
                    <a:uLnTx/>
                    <a:uFillTx/>
                    <a:latin typeface="Calibri" panose="020F0502020204030204" pitchFamily="34" charset="0"/>
                    <a:ea typeface="+mn-ea"/>
                    <a:cs typeface="Calibri" panose="020F0502020204030204" pitchFamily="34" charset="0"/>
                  </a:rPr>
                  <a:t>14/21 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prstClr val="white"/>
                    </a:solidFill>
                    <a:effectLst/>
                    <a:uLnTx/>
                    <a:uFillTx/>
                    <a:latin typeface="Calibri" panose="020F0502020204030204" pitchFamily="34" charset="0"/>
                    <a:ea typeface="+mn-ea"/>
                    <a:cs typeface="Calibri" panose="020F0502020204030204" pitchFamily="34" charset="0"/>
                  </a:rPr>
                  <a:t>Loperamide (cycle 1)</a:t>
                </a:r>
                <a:r>
                  <a:rPr kumimoji="0" lang="en-US" sz="1600" b="1" i="0" u="none" strike="noStrike" kern="0" cap="none" spc="0" normalizeH="0" baseline="30000" noProof="0" dirty="0">
                    <a:ln>
                      <a:noFill/>
                    </a:ln>
                    <a:solidFill>
                      <a:prstClr val="white"/>
                    </a:solidFill>
                    <a:effectLst/>
                    <a:uLnTx/>
                    <a:uFillTx/>
                    <a:latin typeface="Calibri" panose="020F0502020204030204" pitchFamily="34" charset="0"/>
                    <a:ea typeface="+mn-ea"/>
                    <a:cs typeface="Calibri" panose="020F0502020204030204" pitchFamily="34" charset="0"/>
                  </a:rPr>
                  <a:t>a</a:t>
                </a:r>
                <a:r>
                  <a:rPr kumimoji="0" lang="en-US" sz="1600" b="1" i="0" u="none" strike="noStrike" kern="0" cap="none" spc="0" normalizeH="0" baseline="0" noProof="0" dirty="0">
                    <a:ln>
                      <a:noFill/>
                    </a:ln>
                    <a:solidFill>
                      <a:prstClr val="white"/>
                    </a:solidFill>
                    <a:effectLst/>
                    <a:uLnTx/>
                    <a:uFillTx/>
                    <a:latin typeface="Calibri" panose="020F0502020204030204" pitchFamily="34" charset="0"/>
                    <a:ea typeface="+mn-ea"/>
                    <a:cs typeface="Calibri" panose="020F0502020204030204" pitchFamily="34" charset="0"/>
                  </a:rPr>
                  <a:t> </a:t>
                </a:r>
              </a:p>
            </p:txBody>
          </p:sp>
          <p:sp>
            <p:nvSpPr>
              <p:cNvPr id="44" name="Rectangle: Rounded Corners 43">
                <a:extLst>
                  <a:ext uri="{FF2B5EF4-FFF2-40B4-BE49-F238E27FC236}">
                    <a16:creationId xmlns:a16="http://schemas.microsoft.com/office/drawing/2014/main" id="{8A026FF5-454F-4ACF-99AE-5DE2DF91DAF7}"/>
                  </a:ext>
                </a:extLst>
              </p:cNvPr>
              <p:cNvSpPr/>
              <p:nvPr/>
            </p:nvSpPr>
            <p:spPr>
              <a:xfrm>
                <a:off x="5384586" y="4096319"/>
                <a:ext cx="2766048" cy="685800"/>
              </a:xfrm>
              <a:prstGeom prst="roundRect">
                <a:avLst/>
              </a:prstGeom>
              <a:solidFill>
                <a:schemeClr val="bg1">
                  <a:lumMod val="65000"/>
                  <a:alpha val="81176"/>
                </a:schemeClr>
              </a:solidFill>
              <a:ln w="12700" cap="flat" cmpd="sng" algn="ctr">
                <a:solidFill>
                  <a:schemeClr val="bg1">
                    <a:lumMod val="65000"/>
                  </a:schemeClr>
                </a:solidFill>
                <a:prstDash val="solid"/>
                <a:miter lim="800000"/>
              </a:ln>
              <a:effectLst>
                <a:outerShdw blurRad="50800" dist="76200" dir="8100000" algn="tr" rotWithShape="0">
                  <a:prstClr val="black">
                    <a:alpha val="40000"/>
                  </a:prstClr>
                </a:outerShdw>
              </a:effectLst>
            </p:spPr>
            <p:txBody>
              <a:bodyPr wrap="square" lIns="108000" tIns="91440" rIns="108000" bIns="9144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Lapatinib 1250 mg/d + </a:t>
                </a:r>
                <a:br>
                  <a:rPr kumimoji="0" lang="en-US" sz="16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br>
                <a:r>
                  <a:rPr kumimoji="0" lang="en-US" sz="16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Capecitabine 2000 mg/m</a:t>
                </a:r>
                <a:r>
                  <a:rPr kumimoji="0" lang="en-US" sz="1600" b="1" i="0" u="none" strike="noStrike" kern="0" cap="none" spc="0" normalizeH="0" baseline="30000" noProof="0" dirty="0">
                    <a:ln>
                      <a:noFill/>
                    </a:ln>
                    <a:solidFill>
                      <a:srgbClr val="000000"/>
                    </a:solidFill>
                    <a:effectLst/>
                    <a:uLnTx/>
                    <a:uFillTx/>
                    <a:latin typeface="Calibri" panose="020F0502020204030204" pitchFamily="34" charset="0"/>
                    <a:ea typeface="+mn-ea"/>
                    <a:cs typeface="Calibri" panose="020F0502020204030204" pitchFamily="34" charset="0"/>
                  </a:rPr>
                  <a:t>2 </a:t>
                </a:r>
                <a:r>
                  <a:rPr kumimoji="0" lang="en-US" sz="16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14/21 d </a:t>
                </a:r>
              </a:p>
            </p:txBody>
          </p:sp>
        </p:grpSp>
        <p:sp>
          <p:nvSpPr>
            <p:cNvPr id="38" name="Oval 37">
              <a:extLst>
                <a:ext uri="{FF2B5EF4-FFF2-40B4-BE49-F238E27FC236}">
                  <a16:creationId xmlns:a16="http://schemas.microsoft.com/office/drawing/2014/main" id="{C290C62E-DE2B-4FE3-A010-01E25A36F125}"/>
                </a:ext>
              </a:extLst>
            </p:cNvPr>
            <p:cNvSpPr/>
            <p:nvPr/>
          </p:nvSpPr>
          <p:spPr>
            <a:xfrm>
              <a:off x="4899087" y="3639934"/>
              <a:ext cx="726979" cy="569353"/>
            </a:xfrm>
            <a:prstGeom prst="ellipse">
              <a:avLst/>
            </a:prstGeom>
            <a:solidFill>
              <a:schemeClr val="bg1"/>
            </a:solidFill>
            <a:ln w="12700" cap="flat" cmpd="sng" algn="ctr">
              <a:solidFill>
                <a:srgbClr val="44546A"/>
              </a:solidFill>
              <a:prstDash val="solid"/>
              <a:miter lim="800000"/>
            </a:ln>
            <a:effectLst>
              <a:outerShdw blurRad="50800" dist="76200" dir="8100000" algn="tr" rotWithShape="0">
                <a:prstClr val="black">
                  <a:alpha val="40000"/>
                </a:prstClr>
              </a:outerShdw>
            </a:effectLst>
          </p:spPr>
          <p:txBody>
            <a:bodyPr rot="0" spcFirstLastPara="0" vertOverflow="overflow" horzOverflow="overflow" vert="horz" wrap="none" lIns="182880" tIns="182880" rIns="182880" bIns="2743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(1:1)</a:t>
              </a:r>
            </a:p>
          </p:txBody>
        </p:sp>
        <p:sp>
          <p:nvSpPr>
            <p:cNvPr id="39" name="TextBox 38">
              <a:extLst>
                <a:ext uri="{FF2B5EF4-FFF2-40B4-BE49-F238E27FC236}">
                  <a16:creationId xmlns:a16="http://schemas.microsoft.com/office/drawing/2014/main" id="{AEC8E15D-AF97-445E-AA49-155A990FE4A6}"/>
                </a:ext>
              </a:extLst>
            </p:cNvPr>
            <p:cNvSpPr txBox="1"/>
            <p:nvPr/>
          </p:nvSpPr>
          <p:spPr>
            <a:xfrm>
              <a:off x="9679564" y="2987830"/>
              <a:ext cx="1036895" cy="1871151"/>
            </a:xfrm>
            <a:prstGeom prst="roundRect">
              <a:avLst/>
            </a:prstGeom>
            <a:solidFill>
              <a:schemeClr val="bg1"/>
            </a:solidFill>
            <a:ln w="12700" cap="flat" cmpd="sng" algn="ctr">
              <a:solidFill>
                <a:srgbClr val="44546A"/>
              </a:solidFill>
              <a:prstDash val="solid"/>
              <a:miter lim="800000"/>
            </a:ln>
            <a:effectLst>
              <a:outerShdw blurRad="50800" dist="76200" dir="8100000" algn="tr" rotWithShape="0">
                <a:prstClr val="black">
                  <a:alpha val="40000"/>
                </a:prstClr>
              </a:outerShdw>
            </a:effectLst>
          </p:spPr>
          <p:txBody>
            <a:bodyPr rot="0" spcFirstLastPara="0" vertOverflow="overflow" horzOverflow="overflow" vert="horz" wrap="none" lIns="182880" tIns="182880" rIns="182880" bIns="182880" numCol="1" spcCol="0" rtlCol="0" fromWordArt="0" anchor="ctr" anchorCtr="0" forceAA="0" compatLnSpc="1">
              <a:prstTxWarp prst="textNoShape">
                <a:avLst/>
              </a:prstTxWarp>
              <a:noAutofit/>
            </a:bodyPr>
            <a:lstStyle>
              <a:defPPr>
                <a:defRPr lang="en-US"/>
              </a:defPPr>
              <a:lvl1pPr algn="ctr">
                <a:defRPr sz="1600" b="1">
                  <a:solidFill>
                    <a:schemeClr val="bg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Follow-up</a:t>
              </a:r>
              <a:br>
                <a:rPr kumimoji="0" lang="en-US" sz="16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br>
              <a:r>
                <a:rPr kumimoji="0" lang="en-US" sz="16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(survival)</a:t>
              </a:r>
            </a:p>
          </p:txBody>
        </p:sp>
        <p:sp>
          <p:nvSpPr>
            <p:cNvPr id="41" name="Oval 40">
              <a:extLst>
                <a:ext uri="{FF2B5EF4-FFF2-40B4-BE49-F238E27FC236}">
                  <a16:creationId xmlns:a16="http://schemas.microsoft.com/office/drawing/2014/main" id="{63134245-119B-4382-80E0-6CD28EEC6EA0}"/>
                </a:ext>
              </a:extLst>
            </p:cNvPr>
            <p:cNvSpPr/>
            <p:nvPr/>
          </p:nvSpPr>
          <p:spPr>
            <a:xfrm>
              <a:off x="8917427" y="3112871"/>
              <a:ext cx="522907" cy="414075"/>
            </a:xfrm>
            <a:prstGeom prst="ellipse">
              <a:avLst/>
            </a:prstGeom>
            <a:solidFill>
              <a:srgbClr val="D75D73"/>
            </a:solidFill>
            <a:ln w="12700" cap="flat" cmpd="sng" algn="ctr">
              <a:noFill/>
              <a:prstDash val="solid"/>
              <a:miter lim="800000"/>
            </a:ln>
            <a:effectLst>
              <a:outerShdw blurRad="50800" dist="76200" dir="8100000" algn="tr" rotWithShape="0">
                <a:prstClr val="black">
                  <a:alpha val="40000"/>
                </a:prstClr>
              </a:outerShdw>
            </a:effectLst>
          </p:spPr>
          <p:txBody>
            <a:bodyPr rot="0" spcFirstLastPara="0" vertOverflow="overflow" horzOverflow="overflow" vert="horz" wrap="none" lIns="182880" tIns="182880" rIns="182880" bIns="18288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PD</a:t>
              </a:r>
            </a:p>
          </p:txBody>
        </p:sp>
        <p:sp>
          <p:nvSpPr>
            <p:cNvPr id="42" name="Oval 41">
              <a:extLst>
                <a:ext uri="{FF2B5EF4-FFF2-40B4-BE49-F238E27FC236}">
                  <a16:creationId xmlns:a16="http://schemas.microsoft.com/office/drawing/2014/main" id="{240AA03E-E5EC-4820-AC31-EF802199FAC1}"/>
                </a:ext>
              </a:extLst>
            </p:cNvPr>
            <p:cNvSpPr/>
            <p:nvPr/>
          </p:nvSpPr>
          <p:spPr>
            <a:xfrm>
              <a:off x="8917427" y="4298223"/>
              <a:ext cx="522907" cy="414075"/>
            </a:xfrm>
            <a:prstGeom prst="ellipse">
              <a:avLst/>
            </a:prstGeom>
            <a:solidFill>
              <a:srgbClr val="D75D73"/>
            </a:solidFill>
            <a:ln w="12700" cap="flat" cmpd="sng" algn="ctr">
              <a:noFill/>
              <a:prstDash val="solid"/>
              <a:miter lim="800000"/>
            </a:ln>
            <a:effectLst>
              <a:outerShdw blurRad="50800" dist="76200" dir="8100000" algn="tr" rotWithShape="0">
                <a:prstClr val="black">
                  <a:alpha val="40000"/>
                </a:prstClr>
              </a:outerShdw>
            </a:effectLst>
          </p:spPr>
          <p:txBody>
            <a:bodyPr rot="0" spcFirstLastPara="0" vertOverflow="overflow" horzOverflow="overflow" vert="horz" wrap="none" lIns="182880" tIns="182880" rIns="182880" bIns="18288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PD</a:t>
              </a:r>
            </a:p>
          </p:txBody>
        </p:sp>
      </p:grpSp>
      <p:sp>
        <p:nvSpPr>
          <p:cNvPr id="3" name="TextBox 2">
            <a:extLst>
              <a:ext uri="{FF2B5EF4-FFF2-40B4-BE49-F238E27FC236}">
                <a16:creationId xmlns:a16="http://schemas.microsoft.com/office/drawing/2014/main" id="{BE2DC4AA-210C-491B-A8AE-F4DE1CCBE934}"/>
              </a:ext>
            </a:extLst>
          </p:cNvPr>
          <p:cNvSpPr txBox="1"/>
          <p:nvPr/>
        </p:nvSpPr>
        <p:spPr>
          <a:xfrm>
            <a:off x="6350750" y="4312950"/>
            <a:ext cx="5192897" cy="143885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300"/>
              </a:spcAft>
              <a:buClrTx/>
              <a:buSzTx/>
              <a:buFontTx/>
              <a:buNone/>
              <a:tabLst/>
              <a:defRPr/>
            </a:pPr>
            <a:r>
              <a:rPr kumimoji="0" lang="en-CA" sz="1600" b="1" i="0" u="none" strike="noStrike" kern="1200" cap="none" spc="0" normalizeH="0" baseline="0" noProof="0" dirty="0">
                <a:ln>
                  <a:noFill/>
                </a:ln>
                <a:solidFill>
                  <a:srgbClr val="113468"/>
                </a:solidFill>
                <a:effectLst/>
                <a:uLnTx/>
                <a:uFillTx/>
                <a:latin typeface="Calibri" panose="020F0502020204030204" pitchFamily="34" charset="0"/>
                <a:ea typeface="+mn-ea"/>
                <a:cs typeface="Calibri" panose="020F0502020204030204" pitchFamily="34" charset="0"/>
              </a:rPr>
              <a:t>Endpoints</a:t>
            </a:r>
          </a:p>
          <a:p>
            <a:pPr marL="266700" marR="0" lvl="0" indent="-26670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Co-primary: PFS (centrally confirmed) and OS</a:t>
            </a:r>
          </a:p>
          <a:p>
            <a:pPr marL="266700" marR="0" lvl="0" indent="-26670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Secondary: PFS (local), ORR, DoR, CBR, intervention for CNS metastases, safety, health outcomes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6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endParaRPr>
          </a:p>
        </p:txBody>
      </p:sp>
      <p:sp>
        <p:nvSpPr>
          <p:cNvPr id="5" name="TextBox 4">
            <a:extLst>
              <a:ext uri="{FF2B5EF4-FFF2-40B4-BE49-F238E27FC236}">
                <a16:creationId xmlns:a16="http://schemas.microsoft.com/office/drawing/2014/main" id="{F4AAED47-545E-463F-9880-86A3F8C675E7}"/>
              </a:ext>
            </a:extLst>
          </p:cNvPr>
          <p:cNvSpPr txBox="1"/>
          <p:nvPr/>
        </p:nvSpPr>
        <p:spPr>
          <a:xfrm>
            <a:off x="6350750" y="2553768"/>
            <a:ext cx="3035790"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No endocrine therapy permitted</a:t>
            </a:r>
          </a:p>
        </p:txBody>
      </p:sp>
      <p:sp>
        <p:nvSpPr>
          <p:cNvPr id="22" name="TextBox 21">
            <a:extLst>
              <a:ext uri="{FF2B5EF4-FFF2-40B4-BE49-F238E27FC236}">
                <a16:creationId xmlns:a16="http://schemas.microsoft.com/office/drawing/2014/main" id="{C1C1BCD0-8B62-4D72-98CA-069FAD0DEDE7}"/>
              </a:ext>
            </a:extLst>
          </p:cNvPr>
          <p:cNvSpPr txBox="1"/>
          <p:nvPr/>
        </p:nvSpPr>
        <p:spPr>
          <a:xfrm>
            <a:off x="381433" y="5961833"/>
            <a:ext cx="11367655" cy="30008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1" i="0" u="none" strike="noStrike" kern="0" cap="none" spc="0" normalizeH="0" baseline="0" noProof="0" dirty="0">
                <a:ln>
                  <a:noFill/>
                </a:ln>
                <a:solidFill>
                  <a:srgbClr val="113468">
                    <a:lumMod val="60000"/>
                    <a:lumOff val="40000"/>
                  </a:srgbClr>
                </a:solidFill>
                <a:effectLst/>
                <a:uLnTx/>
                <a:uFillTx/>
                <a:latin typeface="Calibri" panose="020F0502020204030204" pitchFamily="34" charset="0"/>
                <a:ea typeface="+mn-ea"/>
                <a:cs typeface="Calibri" panose="020F0502020204030204" pitchFamily="34" charset="0"/>
              </a:rPr>
              <a:t>Loperamide </a:t>
            </a:r>
            <a:r>
              <a:rPr kumimoji="0" lang="en-GB" sz="1300" b="1" i="0" u="none" strike="noStrike" kern="1200" cap="none" spc="0" normalizeH="0" baseline="0" noProof="0" dirty="0">
                <a:ln>
                  <a:noFill/>
                </a:ln>
                <a:solidFill>
                  <a:srgbClr val="113468">
                    <a:lumMod val="60000"/>
                    <a:lumOff val="40000"/>
                  </a:srgbClr>
                </a:solidFill>
                <a:effectLst/>
                <a:uLnTx/>
                <a:uFillTx/>
                <a:latin typeface="Calibri" panose="020F0502020204030204" pitchFamily="34" charset="0"/>
                <a:ea typeface="+mn-ea"/>
                <a:cs typeface="Calibri" panose="020F0502020204030204" pitchFamily="34" charset="0"/>
              </a:rPr>
              <a:t>4 mg with first dose of neratinib, followed by 2 mg every 4 h for first 3 d, then loperamide 2 mg every 6–8 h until end of Cycle 1. Thereafter as needed</a:t>
            </a:r>
            <a:endParaRPr kumimoji="0" lang="en-US" sz="1300" b="1" i="0" u="none" strike="noStrike" kern="0" cap="none" spc="0" normalizeH="0" baseline="0" noProof="0" dirty="0">
              <a:ln>
                <a:noFill/>
              </a:ln>
              <a:solidFill>
                <a:srgbClr val="113468">
                  <a:lumMod val="60000"/>
                  <a:lumOff val="40000"/>
                </a:srgbClr>
              </a:solidFill>
              <a:effectLst/>
              <a:uLnTx/>
              <a:uFillTx/>
              <a:latin typeface="Calibri" panose="020F0502020204030204" pitchFamily="34" charset="0"/>
              <a:ea typeface="+mn-ea"/>
              <a:cs typeface="Calibri" panose="020F0502020204030204" pitchFamily="34" charset="0"/>
            </a:endParaRPr>
          </a:p>
        </p:txBody>
      </p:sp>
      <p:sp>
        <p:nvSpPr>
          <p:cNvPr id="7" name="TextBox 6">
            <a:extLst>
              <a:ext uri="{FF2B5EF4-FFF2-40B4-BE49-F238E27FC236}">
                <a16:creationId xmlns:a16="http://schemas.microsoft.com/office/drawing/2014/main" id="{C250EA90-9FAB-47C5-B7A0-3AE9C802B112}"/>
              </a:ext>
            </a:extLst>
          </p:cNvPr>
          <p:cNvSpPr txBox="1"/>
          <p:nvPr/>
        </p:nvSpPr>
        <p:spPr>
          <a:xfrm>
            <a:off x="5005054" y="3241826"/>
            <a:ext cx="798617"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0" i="0" u="none" strike="noStrike" kern="120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n=621</a:t>
            </a:r>
          </a:p>
        </p:txBody>
      </p:sp>
      <p:sp>
        <p:nvSpPr>
          <p:cNvPr id="10" name="Title 9">
            <a:extLst>
              <a:ext uri="{FF2B5EF4-FFF2-40B4-BE49-F238E27FC236}">
                <a16:creationId xmlns:a16="http://schemas.microsoft.com/office/drawing/2014/main" id="{F87BE7A1-A2F6-4A38-9DDE-FF9A700DC3CD}"/>
              </a:ext>
            </a:extLst>
          </p:cNvPr>
          <p:cNvSpPr>
            <a:spLocks noGrp="1"/>
          </p:cNvSpPr>
          <p:nvPr>
            <p:ph type="title"/>
          </p:nvPr>
        </p:nvSpPr>
        <p:spPr/>
        <p:txBody>
          <a:bodyPr/>
          <a:lstStyle/>
          <a:p>
            <a:r>
              <a:rPr lang="en-GB" dirty="0"/>
              <a:t>NALA study design</a:t>
            </a:r>
          </a:p>
        </p:txBody>
      </p:sp>
      <p:sp>
        <p:nvSpPr>
          <p:cNvPr id="2" name="TextBox 1">
            <a:extLst>
              <a:ext uri="{FF2B5EF4-FFF2-40B4-BE49-F238E27FC236}">
                <a16:creationId xmlns:a16="http://schemas.microsoft.com/office/drawing/2014/main" id="{F52727E2-C1CF-8B59-2650-778C4123A452}"/>
              </a:ext>
            </a:extLst>
          </p:cNvPr>
          <p:cNvSpPr txBox="1"/>
          <p:nvPr/>
        </p:nvSpPr>
        <p:spPr>
          <a:xfrm>
            <a:off x="10003553" y="6450166"/>
            <a:ext cx="160653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Trebuchet MS"/>
                <a:ea typeface="+mn-ea"/>
                <a:cs typeface="+mn-cs"/>
              </a:rPr>
              <a:t>Abstract 1002</a:t>
            </a:r>
          </a:p>
        </p:txBody>
      </p:sp>
    </p:spTree>
    <p:extLst>
      <p:ext uri="{BB962C8B-B14F-4D97-AF65-F5344CB8AC3E}">
        <p14:creationId xmlns:p14="http://schemas.microsoft.com/office/powerpoint/2010/main" val="1065589069"/>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D120A8-480F-5649-A520-97C8A49AC4AE}"/>
              </a:ext>
            </a:extLst>
          </p:cNvPr>
          <p:cNvSpPr>
            <a:spLocks noGrp="1"/>
          </p:cNvSpPr>
          <p:nvPr>
            <p:ph type="title"/>
          </p:nvPr>
        </p:nvSpPr>
        <p:spPr>
          <a:xfrm>
            <a:off x="609600" y="0"/>
            <a:ext cx="10972800" cy="1143000"/>
          </a:xfrm>
        </p:spPr>
        <p:txBody>
          <a:bodyPr/>
          <a:lstStyle/>
          <a:p>
            <a:r>
              <a:rPr lang="en-US" sz="3600" dirty="0">
                <a:solidFill>
                  <a:schemeClr val="accent2"/>
                </a:solidFill>
              </a:rPr>
              <a:t>NALA Centrally Confirmed PFS</a:t>
            </a:r>
          </a:p>
        </p:txBody>
      </p:sp>
      <p:sp>
        <p:nvSpPr>
          <p:cNvPr id="9" name="Rectangle 8">
            <a:extLst>
              <a:ext uri="{FF2B5EF4-FFF2-40B4-BE49-F238E27FC236}">
                <a16:creationId xmlns:a16="http://schemas.microsoft.com/office/drawing/2014/main" id="{530D4836-67AB-C7CF-25BF-0062ECB94C10}"/>
              </a:ext>
            </a:extLst>
          </p:cNvPr>
          <p:cNvSpPr/>
          <p:nvPr/>
        </p:nvSpPr>
        <p:spPr>
          <a:xfrm>
            <a:off x="762000" y="5821491"/>
            <a:ext cx="1600200" cy="3048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ＭＳ Ｐゴシック"/>
              <a:cs typeface="Arial"/>
            </a:endParaRPr>
          </a:p>
        </p:txBody>
      </p:sp>
      <p:sp>
        <p:nvSpPr>
          <p:cNvPr id="10" name="Rectangle 9">
            <a:extLst>
              <a:ext uri="{FF2B5EF4-FFF2-40B4-BE49-F238E27FC236}">
                <a16:creationId xmlns:a16="http://schemas.microsoft.com/office/drawing/2014/main" id="{5628CC7B-6444-33D0-7A7F-7541800AE724}"/>
              </a:ext>
            </a:extLst>
          </p:cNvPr>
          <p:cNvSpPr/>
          <p:nvPr/>
        </p:nvSpPr>
        <p:spPr>
          <a:xfrm>
            <a:off x="381000" y="1859091"/>
            <a:ext cx="913589" cy="3048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ＭＳ Ｐゴシック"/>
              <a:cs typeface="Arial"/>
            </a:endParaRPr>
          </a:p>
        </p:txBody>
      </p:sp>
      <p:sp>
        <p:nvSpPr>
          <p:cNvPr id="12" name="TextBox 11">
            <a:extLst>
              <a:ext uri="{FF2B5EF4-FFF2-40B4-BE49-F238E27FC236}">
                <a16:creationId xmlns:a16="http://schemas.microsoft.com/office/drawing/2014/main" id="{AE81B0DF-A05B-D6D8-4A37-67BA0CFBACE7}"/>
              </a:ext>
            </a:extLst>
          </p:cNvPr>
          <p:cNvSpPr txBox="1"/>
          <p:nvPr/>
        </p:nvSpPr>
        <p:spPr>
          <a:xfrm>
            <a:off x="8851751" y="6451016"/>
            <a:ext cx="3187849"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000000"/>
                </a:solidFill>
                <a:effectLst/>
                <a:uLnTx/>
                <a:uFillTx/>
                <a:latin typeface="AdvOTb03e4648.B"/>
                <a:ea typeface="ＭＳ Ｐゴシック"/>
                <a:cs typeface="Arial"/>
              </a:rPr>
              <a:t>Saura</a:t>
            </a:r>
            <a:r>
              <a:rPr kumimoji="0" lang="en-US" sz="1800" b="0" i="0" u="none" strike="noStrike" kern="1200" cap="none" spc="0" normalizeH="0" baseline="0" noProof="0" dirty="0">
                <a:ln>
                  <a:noFill/>
                </a:ln>
                <a:solidFill>
                  <a:srgbClr val="000000"/>
                </a:solidFill>
                <a:effectLst/>
                <a:uLnTx/>
                <a:uFillTx/>
                <a:latin typeface="AdvOTb03e4648.B"/>
                <a:ea typeface="ＭＳ Ｐゴシック"/>
                <a:cs typeface="Arial"/>
              </a:rPr>
              <a:t> et al, JCO 2020 38:3138</a:t>
            </a:r>
            <a:endParaRPr kumimoji="0" lang="en-US" sz="1100" b="0" i="0" u="none" strike="noStrike" kern="1200" cap="none" spc="0" normalizeH="0" baseline="0" noProof="0" dirty="0">
              <a:ln>
                <a:noFill/>
              </a:ln>
              <a:solidFill>
                <a:srgbClr val="000000"/>
              </a:solidFill>
              <a:effectLst/>
              <a:uLnTx/>
              <a:uFillTx/>
              <a:latin typeface="Arial"/>
              <a:ea typeface="ＭＳ Ｐゴシック"/>
              <a:cs typeface="Arial"/>
            </a:endParaRPr>
          </a:p>
        </p:txBody>
      </p:sp>
      <p:sp>
        <p:nvSpPr>
          <p:cNvPr id="8" name="Rectangle 7">
            <a:extLst>
              <a:ext uri="{FF2B5EF4-FFF2-40B4-BE49-F238E27FC236}">
                <a16:creationId xmlns:a16="http://schemas.microsoft.com/office/drawing/2014/main" id="{C1B388F1-F9FC-2720-72FE-39477D760273}"/>
              </a:ext>
            </a:extLst>
          </p:cNvPr>
          <p:cNvSpPr/>
          <p:nvPr/>
        </p:nvSpPr>
        <p:spPr>
          <a:xfrm>
            <a:off x="457200" y="5821491"/>
            <a:ext cx="1600200" cy="3048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ＭＳ Ｐゴシック"/>
              <a:cs typeface="Arial"/>
            </a:endParaRPr>
          </a:p>
        </p:txBody>
      </p:sp>
      <p:pic>
        <p:nvPicPr>
          <p:cNvPr id="7" name="Picture 6">
            <a:extLst>
              <a:ext uri="{FF2B5EF4-FFF2-40B4-BE49-F238E27FC236}">
                <a16:creationId xmlns:a16="http://schemas.microsoft.com/office/drawing/2014/main" id="{D4D43F53-6D65-CD66-1202-A44287074F79}"/>
              </a:ext>
            </a:extLst>
          </p:cNvPr>
          <p:cNvPicPr>
            <a:picLocks noChangeAspect="1"/>
          </p:cNvPicPr>
          <p:nvPr/>
        </p:nvPicPr>
        <p:blipFill>
          <a:blip r:embed="rId2"/>
          <a:stretch>
            <a:fillRect/>
          </a:stretch>
        </p:blipFill>
        <p:spPr>
          <a:xfrm>
            <a:off x="1828800" y="1600200"/>
            <a:ext cx="7924800" cy="4496340"/>
          </a:xfrm>
          <a:prstGeom prst="rect">
            <a:avLst/>
          </a:prstGeom>
        </p:spPr>
      </p:pic>
      <p:sp>
        <p:nvSpPr>
          <p:cNvPr id="5" name="Rectangle 4">
            <a:extLst>
              <a:ext uri="{FF2B5EF4-FFF2-40B4-BE49-F238E27FC236}">
                <a16:creationId xmlns:a16="http://schemas.microsoft.com/office/drawing/2014/main" id="{497E3678-0AAB-B66D-AA78-DAF276CFBD0B}"/>
              </a:ext>
            </a:extLst>
          </p:cNvPr>
          <p:cNvSpPr/>
          <p:nvPr/>
        </p:nvSpPr>
        <p:spPr>
          <a:xfrm>
            <a:off x="1370789" y="1630491"/>
            <a:ext cx="990600" cy="3048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ＭＳ Ｐゴシック"/>
              <a:cs typeface="Arial"/>
            </a:endParaRPr>
          </a:p>
        </p:txBody>
      </p:sp>
      <p:sp>
        <p:nvSpPr>
          <p:cNvPr id="6" name="Rectangle 5">
            <a:extLst>
              <a:ext uri="{FF2B5EF4-FFF2-40B4-BE49-F238E27FC236}">
                <a16:creationId xmlns:a16="http://schemas.microsoft.com/office/drawing/2014/main" id="{9912C208-0BDE-60F8-FA7E-C2431D34B727}"/>
              </a:ext>
            </a:extLst>
          </p:cNvPr>
          <p:cNvSpPr/>
          <p:nvPr/>
        </p:nvSpPr>
        <p:spPr>
          <a:xfrm>
            <a:off x="5943600" y="1249490"/>
            <a:ext cx="3200400" cy="990601"/>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sng" strike="noStrike" kern="1200" cap="none" spc="0" normalizeH="0" baseline="0" noProof="0">
              <a:ln>
                <a:noFill/>
              </a:ln>
              <a:solidFill>
                <a:srgbClr val="FFFFFF"/>
              </a:solidFill>
              <a:effectLst/>
              <a:uLnTx/>
              <a:uFillTx/>
              <a:latin typeface="Arial"/>
              <a:ea typeface="ＭＳ Ｐゴシック"/>
              <a:cs typeface="Arial"/>
            </a:endParaRPr>
          </a:p>
        </p:txBody>
      </p:sp>
    </p:spTree>
    <p:extLst>
      <p:ext uri="{BB962C8B-B14F-4D97-AF65-F5344CB8AC3E}">
        <p14:creationId xmlns:p14="http://schemas.microsoft.com/office/powerpoint/2010/main" val="41270280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D120A8-480F-5649-A520-97C8A49AC4AE}"/>
              </a:ext>
            </a:extLst>
          </p:cNvPr>
          <p:cNvSpPr>
            <a:spLocks noGrp="1"/>
          </p:cNvSpPr>
          <p:nvPr>
            <p:ph type="title"/>
          </p:nvPr>
        </p:nvSpPr>
        <p:spPr>
          <a:xfrm>
            <a:off x="609600" y="-20712"/>
            <a:ext cx="10972800" cy="1143000"/>
          </a:xfrm>
        </p:spPr>
        <p:txBody>
          <a:bodyPr/>
          <a:lstStyle/>
          <a:p>
            <a:r>
              <a:rPr lang="en-US" sz="3600" dirty="0">
                <a:solidFill>
                  <a:schemeClr val="accent2"/>
                </a:solidFill>
              </a:rPr>
              <a:t>NALA Overall Survival Analysis</a:t>
            </a:r>
          </a:p>
        </p:txBody>
      </p:sp>
      <p:sp>
        <p:nvSpPr>
          <p:cNvPr id="9" name="Rectangle 8">
            <a:extLst>
              <a:ext uri="{FF2B5EF4-FFF2-40B4-BE49-F238E27FC236}">
                <a16:creationId xmlns:a16="http://schemas.microsoft.com/office/drawing/2014/main" id="{530D4836-67AB-C7CF-25BF-0062ECB94C10}"/>
              </a:ext>
            </a:extLst>
          </p:cNvPr>
          <p:cNvSpPr/>
          <p:nvPr/>
        </p:nvSpPr>
        <p:spPr>
          <a:xfrm>
            <a:off x="762000" y="5562600"/>
            <a:ext cx="1600200" cy="3048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ＭＳ Ｐゴシック"/>
              <a:cs typeface="Arial"/>
            </a:endParaRPr>
          </a:p>
        </p:txBody>
      </p:sp>
      <p:sp>
        <p:nvSpPr>
          <p:cNvPr id="12" name="TextBox 11">
            <a:extLst>
              <a:ext uri="{FF2B5EF4-FFF2-40B4-BE49-F238E27FC236}">
                <a16:creationId xmlns:a16="http://schemas.microsoft.com/office/drawing/2014/main" id="{AE81B0DF-A05B-D6D8-4A37-67BA0CFBACE7}"/>
              </a:ext>
            </a:extLst>
          </p:cNvPr>
          <p:cNvSpPr txBox="1"/>
          <p:nvPr/>
        </p:nvSpPr>
        <p:spPr>
          <a:xfrm>
            <a:off x="8915400" y="6532309"/>
            <a:ext cx="3352800"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srgbClr val="000000"/>
                </a:solidFill>
                <a:effectLst/>
                <a:uLnTx/>
                <a:uFillTx/>
                <a:latin typeface="AdvOTb03e4648.B"/>
                <a:ea typeface="ＭＳ Ｐゴシック"/>
                <a:cs typeface="Arial"/>
              </a:rPr>
              <a:t>Saura</a:t>
            </a:r>
            <a:r>
              <a:rPr kumimoji="0" lang="en-US" sz="1800" b="0" i="0" u="none" strike="noStrike" kern="1200" cap="none" spc="0" normalizeH="0" baseline="0" noProof="0" dirty="0">
                <a:ln>
                  <a:noFill/>
                </a:ln>
                <a:solidFill>
                  <a:srgbClr val="000000"/>
                </a:solidFill>
                <a:effectLst/>
                <a:uLnTx/>
                <a:uFillTx/>
                <a:latin typeface="AdvOTb03e4648.B"/>
                <a:ea typeface="ＭＳ Ｐゴシック"/>
                <a:cs typeface="Arial"/>
              </a:rPr>
              <a:t> et al, JCO 2020 38:3138</a:t>
            </a:r>
            <a:endParaRPr kumimoji="0" lang="en-US" sz="1100" b="0" i="0" u="none" strike="noStrike" kern="1200" cap="none" spc="0" normalizeH="0" baseline="0" noProof="0" dirty="0">
              <a:ln>
                <a:noFill/>
              </a:ln>
              <a:solidFill>
                <a:srgbClr val="000000"/>
              </a:solidFill>
              <a:effectLst/>
              <a:uLnTx/>
              <a:uFillTx/>
              <a:latin typeface="Arial"/>
              <a:ea typeface="ＭＳ Ｐゴシック"/>
              <a:cs typeface="Arial"/>
            </a:endParaRPr>
          </a:p>
        </p:txBody>
      </p:sp>
      <p:sp>
        <p:nvSpPr>
          <p:cNvPr id="8" name="Rectangle 7">
            <a:extLst>
              <a:ext uri="{FF2B5EF4-FFF2-40B4-BE49-F238E27FC236}">
                <a16:creationId xmlns:a16="http://schemas.microsoft.com/office/drawing/2014/main" id="{C1B388F1-F9FC-2720-72FE-39477D760273}"/>
              </a:ext>
            </a:extLst>
          </p:cNvPr>
          <p:cNvSpPr/>
          <p:nvPr/>
        </p:nvSpPr>
        <p:spPr>
          <a:xfrm>
            <a:off x="457200" y="5562600"/>
            <a:ext cx="1600200" cy="3048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ＭＳ Ｐゴシック"/>
              <a:cs typeface="Arial"/>
            </a:endParaRPr>
          </a:p>
        </p:txBody>
      </p:sp>
      <p:sp>
        <p:nvSpPr>
          <p:cNvPr id="5" name="Rectangle 4">
            <a:extLst>
              <a:ext uri="{FF2B5EF4-FFF2-40B4-BE49-F238E27FC236}">
                <a16:creationId xmlns:a16="http://schemas.microsoft.com/office/drawing/2014/main" id="{497E3678-0AAB-B66D-AA78-DAF276CFBD0B}"/>
              </a:ext>
            </a:extLst>
          </p:cNvPr>
          <p:cNvSpPr/>
          <p:nvPr/>
        </p:nvSpPr>
        <p:spPr>
          <a:xfrm>
            <a:off x="990600" y="680328"/>
            <a:ext cx="990600" cy="3048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ＭＳ Ｐゴシック"/>
              <a:cs typeface="Arial"/>
            </a:endParaRPr>
          </a:p>
        </p:txBody>
      </p:sp>
      <p:pic>
        <p:nvPicPr>
          <p:cNvPr id="13" name="Picture 12">
            <a:extLst>
              <a:ext uri="{FF2B5EF4-FFF2-40B4-BE49-F238E27FC236}">
                <a16:creationId xmlns:a16="http://schemas.microsoft.com/office/drawing/2014/main" id="{D7868A6B-97D9-090B-0737-020AFB2EA489}"/>
              </a:ext>
            </a:extLst>
          </p:cNvPr>
          <p:cNvPicPr>
            <a:picLocks noChangeAspect="1"/>
          </p:cNvPicPr>
          <p:nvPr/>
        </p:nvPicPr>
        <p:blipFill>
          <a:blip r:embed="rId2"/>
          <a:stretch>
            <a:fillRect/>
          </a:stretch>
        </p:blipFill>
        <p:spPr>
          <a:xfrm>
            <a:off x="1638300" y="1295400"/>
            <a:ext cx="8915400" cy="5034672"/>
          </a:xfrm>
          <a:prstGeom prst="rect">
            <a:avLst/>
          </a:prstGeom>
        </p:spPr>
      </p:pic>
      <p:sp>
        <p:nvSpPr>
          <p:cNvPr id="10" name="Rectangle 9">
            <a:extLst>
              <a:ext uri="{FF2B5EF4-FFF2-40B4-BE49-F238E27FC236}">
                <a16:creationId xmlns:a16="http://schemas.microsoft.com/office/drawing/2014/main" id="{5628CC7B-6444-33D0-7A7F-7541800AE724}"/>
              </a:ext>
            </a:extLst>
          </p:cNvPr>
          <p:cNvSpPr/>
          <p:nvPr/>
        </p:nvSpPr>
        <p:spPr>
          <a:xfrm>
            <a:off x="1296211" y="1447800"/>
            <a:ext cx="913589" cy="3048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ＭＳ Ｐゴシック"/>
              <a:cs typeface="Arial"/>
            </a:endParaRPr>
          </a:p>
        </p:txBody>
      </p:sp>
      <p:sp>
        <p:nvSpPr>
          <p:cNvPr id="6" name="Rectangle 5">
            <a:extLst>
              <a:ext uri="{FF2B5EF4-FFF2-40B4-BE49-F238E27FC236}">
                <a16:creationId xmlns:a16="http://schemas.microsoft.com/office/drawing/2014/main" id="{9912C208-0BDE-60F8-FA7E-C2431D34B727}"/>
              </a:ext>
            </a:extLst>
          </p:cNvPr>
          <p:cNvSpPr/>
          <p:nvPr/>
        </p:nvSpPr>
        <p:spPr>
          <a:xfrm>
            <a:off x="6858000" y="1257299"/>
            <a:ext cx="3581400" cy="990601"/>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sng" strike="noStrike" kern="1200" cap="none" spc="0" normalizeH="0" baseline="0" noProof="0">
              <a:ln>
                <a:noFill/>
              </a:ln>
              <a:solidFill>
                <a:srgbClr val="FFFFFF"/>
              </a:solidFill>
              <a:effectLst/>
              <a:uLnTx/>
              <a:uFillTx/>
              <a:latin typeface="Arial"/>
              <a:ea typeface="ＭＳ Ｐゴシック"/>
              <a:cs typeface="Arial"/>
            </a:endParaRPr>
          </a:p>
        </p:txBody>
      </p:sp>
    </p:spTree>
    <p:extLst>
      <p:ext uri="{BB962C8B-B14F-4D97-AF65-F5344CB8AC3E}">
        <p14:creationId xmlns:p14="http://schemas.microsoft.com/office/powerpoint/2010/main" val="11948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81B94D8C-065B-4D20-8D34-61DDF3CEAE08}"/>
              </a:ext>
            </a:extLst>
          </p:cNvPr>
          <p:cNvSpPr/>
          <p:nvPr/>
        </p:nvSpPr>
        <p:spPr>
          <a:xfrm>
            <a:off x="7879517" y="1677267"/>
            <a:ext cx="240357" cy="250807"/>
          </a:xfrm>
          <a:prstGeom prst="rect">
            <a:avLst/>
          </a:prstGeom>
          <a:solidFill>
            <a:srgbClr val="00457C"/>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Trebuchet MS"/>
              <a:ea typeface="+mn-ea"/>
              <a:cs typeface="+mn-cs"/>
            </a:endParaRPr>
          </a:p>
        </p:txBody>
      </p:sp>
      <p:graphicFrame>
        <p:nvGraphicFramePr>
          <p:cNvPr id="11" name="Content Placeholder 4">
            <a:extLst>
              <a:ext uri="{FF2B5EF4-FFF2-40B4-BE49-F238E27FC236}">
                <a16:creationId xmlns:a16="http://schemas.microsoft.com/office/drawing/2014/main" id="{4F341054-4DD3-46E6-ABE5-C7A85B7A4BE5}"/>
              </a:ext>
            </a:extLst>
          </p:cNvPr>
          <p:cNvGraphicFramePr>
            <a:graphicFrameLocks/>
          </p:cNvGraphicFramePr>
          <p:nvPr/>
        </p:nvGraphicFramePr>
        <p:xfrm>
          <a:off x="479424" y="1271098"/>
          <a:ext cx="11269667" cy="4519966"/>
        </p:xfrm>
        <a:graphic>
          <a:graphicData uri="http://schemas.openxmlformats.org/drawingml/2006/table">
            <a:tbl>
              <a:tblPr/>
              <a:tblGrid>
                <a:gridCol w="3169592">
                  <a:extLst>
                    <a:ext uri="{9D8B030D-6E8A-4147-A177-3AD203B41FA5}">
                      <a16:colId xmlns:a16="http://schemas.microsoft.com/office/drawing/2014/main" val="20000"/>
                    </a:ext>
                  </a:extLst>
                </a:gridCol>
                <a:gridCol w="1952337">
                  <a:extLst>
                    <a:ext uri="{9D8B030D-6E8A-4147-A177-3AD203B41FA5}">
                      <a16:colId xmlns:a16="http://schemas.microsoft.com/office/drawing/2014/main" val="20001"/>
                    </a:ext>
                  </a:extLst>
                </a:gridCol>
                <a:gridCol w="2058706">
                  <a:extLst>
                    <a:ext uri="{9D8B030D-6E8A-4147-A177-3AD203B41FA5}">
                      <a16:colId xmlns:a16="http://schemas.microsoft.com/office/drawing/2014/main" val="2631571529"/>
                    </a:ext>
                  </a:extLst>
                </a:gridCol>
                <a:gridCol w="167205">
                  <a:extLst>
                    <a:ext uri="{9D8B030D-6E8A-4147-A177-3AD203B41FA5}">
                      <a16:colId xmlns:a16="http://schemas.microsoft.com/office/drawing/2014/main" val="1015429455"/>
                    </a:ext>
                  </a:extLst>
                </a:gridCol>
                <a:gridCol w="2022130">
                  <a:extLst>
                    <a:ext uri="{9D8B030D-6E8A-4147-A177-3AD203B41FA5}">
                      <a16:colId xmlns:a16="http://schemas.microsoft.com/office/drawing/2014/main" val="20004"/>
                    </a:ext>
                  </a:extLst>
                </a:gridCol>
                <a:gridCol w="1899697">
                  <a:extLst>
                    <a:ext uri="{9D8B030D-6E8A-4147-A177-3AD203B41FA5}">
                      <a16:colId xmlns:a16="http://schemas.microsoft.com/office/drawing/2014/main" val="3323157699"/>
                    </a:ext>
                  </a:extLst>
                </a:gridCol>
              </a:tblGrid>
              <a:tr h="393661">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marR="0" algn="ctr">
                        <a:lnSpc>
                          <a:spcPct val="90000"/>
                        </a:lnSpc>
                        <a:spcBef>
                          <a:spcPts val="0"/>
                        </a:spcBef>
                        <a:spcAft>
                          <a:spcPts val="0"/>
                        </a:spcAft>
                      </a:pPr>
                      <a:r>
                        <a:rPr lang="en-US" sz="1800" dirty="0">
                          <a:solidFill>
                            <a:schemeClr val="bg1"/>
                          </a:solidFill>
                          <a:effectLst/>
                          <a:latin typeface="Calibri" panose="020F0502020204030204" pitchFamily="34" charset="0"/>
                          <a:cs typeface="Calibri" panose="020F0502020204030204" pitchFamily="34" charset="0"/>
                        </a:rPr>
                        <a:t> </a:t>
                      </a:r>
                      <a:endParaRPr lang="en-US" sz="1800" dirty="0">
                        <a:solidFill>
                          <a:schemeClr val="bg1"/>
                        </a:solidFill>
                        <a:effectLst/>
                        <a:latin typeface="Calibri" panose="020F0502020204030204" pitchFamily="34" charset="0"/>
                        <a:ea typeface="Times New Roman"/>
                        <a:cs typeface="Calibri" panose="020F0502020204030204" pitchFamily="34" charset="0"/>
                      </a:endParaRPr>
                    </a:p>
                  </a:txBody>
                  <a:tcPr marT="36000" marB="72000" anchor="ctr">
                    <a:lnL w="12700"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solidFill>
                      <a:srgbClr val="00457C"/>
                    </a:solidFill>
                  </a:tcPr>
                </a:tc>
                <a:tc gridSpan="2">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marR="0" algn="ctr">
                        <a:lnSpc>
                          <a:spcPct val="90000"/>
                        </a:lnSpc>
                        <a:spcBef>
                          <a:spcPts val="0"/>
                        </a:spcBef>
                        <a:spcAft>
                          <a:spcPts val="0"/>
                        </a:spcAft>
                      </a:pPr>
                      <a:r>
                        <a:rPr lang="en-US" sz="1800" b="1" dirty="0">
                          <a:solidFill>
                            <a:schemeClr val="bg1"/>
                          </a:solidFill>
                          <a:effectLst/>
                          <a:latin typeface="Calibri" panose="020F0502020204030204" pitchFamily="34" charset="0"/>
                          <a:cs typeface="Calibri" panose="020F0502020204030204" pitchFamily="34" charset="0"/>
                        </a:rPr>
                        <a:t>Neratinib + Capecitabine (n=303)</a:t>
                      </a:r>
                      <a:endParaRPr lang="en-US" sz="1800" b="1" dirty="0">
                        <a:solidFill>
                          <a:schemeClr val="bg1"/>
                        </a:solidFill>
                        <a:effectLst/>
                        <a:latin typeface="Calibri" panose="020F0502020204030204" pitchFamily="34" charset="0"/>
                        <a:ea typeface="Times New Roman"/>
                        <a:cs typeface="Calibri" panose="020F0502020204030204" pitchFamily="34" charset="0"/>
                      </a:endParaRPr>
                    </a:p>
                  </a:txBody>
                  <a:tcPr marT="36000" marB="72000" anchor="ctr">
                    <a:lnL w="12700" cmpd="sng">
                      <a:noFill/>
                    </a:lnL>
                    <a:lnR w="12700" cmpd="sng">
                      <a:noFill/>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457C"/>
                    </a:solidFill>
                  </a:tcPr>
                </a:tc>
                <a:tc hMerge="1">
                  <a:txBody>
                    <a:bodyPr/>
                    <a:lstStyle/>
                    <a:p>
                      <a:pPr marL="0" marR="0" algn="ctr">
                        <a:lnSpc>
                          <a:spcPct val="90000"/>
                        </a:lnSpc>
                        <a:spcBef>
                          <a:spcPts val="600"/>
                        </a:spcBef>
                        <a:spcAft>
                          <a:spcPts val="600"/>
                        </a:spcAft>
                      </a:pPr>
                      <a:endParaRPr lang="en-US" sz="1500" b="1" dirty="0">
                        <a:solidFill>
                          <a:schemeClr val="bg1"/>
                        </a:solidFill>
                        <a:effectLst/>
                        <a:latin typeface="Calibri" panose="020F0502020204030204" pitchFamily="34" charset="0"/>
                        <a:ea typeface="Times New Roman"/>
                        <a:cs typeface="Calibri" panose="020F0502020204030204" pitchFamily="34" charset="0"/>
                      </a:endParaRPr>
                    </a:p>
                  </a:txBody>
                  <a:tcPr marT="36000" marB="91440">
                    <a:lnL w="12700" cmpd="sng">
                      <a:noFill/>
                    </a:lnL>
                    <a:lnR w="12700" cmpd="sng">
                      <a:noFill/>
                    </a:lnR>
                    <a:lnT w="12700" cap="flat" cmpd="sng" algn="ctr">
                      <a:noFill/>
                      <a:prstDash val="solid"/>
                      <a:round/>
                      <a:headEnd type="none" w="med" len="med"/>
                      <a:tailEnd type="none" w="med" len="med"/>
                    </a:lnT>
                    <a:lnB w="6350" cap="flat" cmpd="sng" algn="ctr">
                      <a:solidFill>
                        <a:schemeClr val="bg1">
                          <a:lumMod val="50000"/>
                        </a:schemeClr>
                      </a:solidFill>
                      <a:prstDash val="sysDot"/>
                      <a:round/>
                      <a:headEnd type="none" w="med" len="med"/>
                      <a:tailEnd type="none" w="med" len="med"/>
                    </a:lnB>
                    <a:lnTlToBr w="12700" cmpd="sng">
                      <a:noFill/>
                      <a:prstDash val="solid"/>
                    </a:lnTlToBr>
                    <a:lnBlToTr w="12700" cmpd="sng">
                      <a:noFill/>
                      <a:prstDash val="solid"/>
                    </a:lnBlToTr>
                    <a:solidFill>
                      <a:srgbClr val="00457C"/>
                    </a:solidFill>
                  </a:tcPr>
                </a:tc>
                <a:tc>
                  <a:txBody>
                    <a:bodyPr/>
                    <a:lstStyle/>
                    <a:p>
                      <a:pPr marL="0" marR="0" algn="ctr">
                        <a:lnSpc>
                          <a:spcPct val="90000"/>
                        </a:lnSpc>
                        <a:spcBef>
                          <a:spcPts val="0"/>
                        </a:spcBef>
                        <a:spcAft>
                          <a:spcPts val="0"/>
                        </a:spcAft>
                      </a:pPr>
                      <a:endParaRPr lang="en-US" sz="1800" b="1" dirty="0">
                        <a:solidFill>
                          <a:schemeClr val="bg1"/>
                        </a:solidFill>
                        <a:effectLst/>
                        <a:latin typeface="Calibri" panose="020F0502020204030204" pitchFamily="34" charset="0"/>
                        <a:ea typeface="Times New Roman"/>
                        <a:cs typeface="Calibri" panose="020F0502020204030204" pitchFamily="34" charset="0"/>
                      </a:endParaRPr>
                    </a:p>
                  </a:txBody>
                  <a:tcPr marL="0" marR="0" marT="36000" marB="72000" anchor="ctr">
                    <a:lnL w="12700" cmpd="sng">
                      <a:noFill/>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457C"/>
                    </a:solidFill>
                  </a:tcPr>
                </a:tc>
                <a:tc gridSpan="2">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marR="0" algn="ctr">
                        <a:lnSpc>
                          <a:spcPct val="90000"/>
                        </a:lnSpc>
                        <a:spcBef>
                          <a:spcPts val="0"/>
                        </a:spcBef>
                        <a:spcAft>
                          <a:spcPts val="0"/>
                        </a:spcAft>
                      </a:pPr>
                      <a:r>
                        <a:rPr lang="en-US" sz="1800" b="1" dirty="0">
                          <a:solidFill>
                            <a:schemeClr val="bg1"/>
                          </a:solidFill>
                          <a:effectLst/>
                          <a:latin typeface="Calibri" panose="020F0502020204030204" pitchFamily="34" charset="0"/>
                          <a:cs typeface="Calibri" panose="020F0502020204030204" pitchFamily="34" charset="0"/>
                        </a:rPr>
                        <a:t>Lapatinib + Capecitabine (n=311)</a:t>
                      </a:r>
                      <a:endParaRPr lang="en-US" sz="1800" b="1" dirty="0">
                        <a:solidFill>
                          <a:schemeClr val="bg1"/>
                        </a:solidFill>
                        <a:effectLst/>
                        <a:latin typeface="Calibri" panose="020F0502020204030204" pitchFamily="34" charset="0"/>
                        <a:ea typeface="Times New Roman"/>
                        <a:cs typeface="Calibri" panose="020F0502020204030204" pitchFamily="34" charset="0"/>
                      </a:endParaRPr>
                    </a:p>
                  </a:txBody>
                  <a:tcPr marT="36000" marB="72000" anchor="ctr">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0457C"/>
                    </a:solidFill>
                  </a:tcPr>
                </a:tc>
                <a:tc hMerge="1">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marR="0" algn="ctr" defTabSz="914400" rtl="0" eaLnBrk="1" latinLnBrk="0" hangingPunct="1">
                        <a:lnSpc>
                          <a:spcPct val="90000"/>
                        </a:lnSpc>
                        <a:spcBef>
                          <a:spcPts val="600"/>
                        </a:spcBef>
                        <a:spcAft>
                          <a:spcPts val="600"/>
                        </a:spcAft>
                      </a:pPr>
                      <a:endParaRPr lang="en-US" sz="1500" b="1" kern="1200" dirty="0">
                        <a:solidFill>
                          <a:schemeClr val="bg1"/>
                        </a:solidFill>
                        <a:effectLst/>
                        <a:latin typeface="Calibri" panose="020F0502020204030204" pitchFamily="34" charset="0"/>
                        <a:ea typeface="+mn-ea"/>
                        <a:cs typeface="Calibri" panose="020F0502020204030204" pitchFamily="34" charset="0"/>
                      </a:endParaRPr>
                    </a:p>
                  </a:txBody>
                  <a:tcPr marT="36000" marB="0">
                    <a:lnL w="12700" cmpd="sng">
                      <a:noFill/>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solidFill>
                        <a:schemeClr val="bg1">
                          <a:lumMod val="50000"/>
                        </a:schemeClr>
                      </a:solidFill>
                      <a:prstDash val="sysDot"/>
                      <a:round/>
                      <a:headEnd type="none" w="med" len="med"/>
                      <a:tailEnd type="none" w="med" len="med"/>
                    </a:lnB>
                    <a:lnTlToBr w="12700" cmpd="sng">
                      <a:noFill/>
                      <a:prstDash val="solid"/>
                    </a:lnTlToBr>
                    <a:lnBlToTr w="12700" cmpd="sng">
                      <a:noFill/>
                      <a:prstDash val="solid"/>
                    </a:lnBlToTr>
                    <a:solidFill>
                      <a:srgbClr val="00457C"/>
                    </a:solidFill>
                  </a:tcPr>
                </a:tc>
                <a:extLst>
                  <a:ext uri="{0D108BD9-81ED-4DB2-BD59-A6C34878D82A}">
                    <a16:rowId xmlns:a16="http://schemas.microsoft.com/office/drawing/2014/main" val="10000"/>
                  </a:ext>
                </a:extLst>
              </a:tr>
              <a:tr h="378176">
                <a:tc>
                  <a:txBody>
                    <a:bodyPr/>
                    <a:lstStyle/>
                    <a:p>
                      <a:pPr marL="0" marR="0" algn="ctr">
                        <a:lnSpc>
                          <a:spcPct val="90000"/>
                        </a:lnSpc>
                        <a:spcBef>
                          <a:spcPts val="0"/>
                        </a:spcBef>
                        <a:spcAft>
                          <a:spcPts val="0"/>
                        </a:spcAft>
                      </a:pPr>
                      <a:endParaRPr lang="en-US" sz="1800" dirty="0">
                        <a:solidFill>
                          <a:schemeClr val="bg1"/>
                        </a:solidFill>
                        <a:effectLst/>
                        <a:latin typeface="Calibri" panose="020F0502020204030204" pitchFamily="34" charset="0"/>
                        <a:ea typeface="Times New Roman"/>
                        <a:cs typeface="Calibri" panose="020F0502020204030204" pitchFamily="34" charset="0"/>
                      </a:endParaRPr>
                    </a:p>
                  </a:txBody>
                  <a:tcPr marT="0" marB="36000" anchor="ctr">
                    <a:lnL w="12700" cap="flat" cmpd="sng" algn="ctr">
                      <a:noFill/>
                      <a:prstDash val="solid"/>
                      <a:round/>
                      <a:headEnd type="none" w="med" len="med"/>
                      <a:tailEnd type="none" w="med" len="med"/>
                    </a:lnL>
                    <a:lnR w="12700" cmpd="sng">
                      <a:noFill/>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solidFill>
                      <a:srgbClr val="00457C"/>
                    </a:solidFill>
                  </a:tcPr>
                </a:tc>
                <a:tc>
                  <a:txBody>
                    <a:bodyPr/>
                    <a:lstStyle/>
                    <a:p>
                      <a:pPr marL="0" marR="0" algn="ctr">
                        <a:lnSpc>
                          <a:spcPct val="90000"/>
                        </a:lnSpc>
                        <a:spcBef>
                          <a:spcPts val="0"/>
                        </a:spcBef>
                        <a:spcAft>
                          <a:spcPts val="0"/>
                        </a:spcAft>
                      </a:pPr>
                      <a:r>
                        <a:rPr lang="en-US" sz="1800" b="1" dirty="0">
                          <a:solidFill>
                            <a:schemeClr val="bg1"/>
                          </a:solidFill>
                          <a:effectLst/>
                          <a:latin typeface="Calibri" panose="020F0502020204030204" pitchFamily="34" charset="0"/>
                          <a:ea typeface="Times New Roman"/>
                          <a:cs typeface="Calibri" panose="020F0502020204030204" pitchFamily="34" charset="0"/>
                        </a:rPr>
                        <a:t>All grade</a:t>
                      </a:r>
                    </a:p>
                  </a:txBody>
                  <a:tcPr marT="36000" marB="36000" anchor="ctr">
                    <a:lnL w="12700" cmpd="sng">
                      <a:noFill/>
                    </a:lnL>
                    <a:lnR w="12700" cmpd="sng">
                      <a:noFill/>
                    </a:lnR>
                    <a:lnT w="12700" cap="flat" cmpd="sng" algn="ctr">
                      <a:solidFill>
                        <a:schemeClr val="bg1"/>
                      </a:solidFill>
                      <a:prstDash val="solid"/>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solidFill>
                      <a:srgbClr val="00457C"/>
                    </a:solidFill>
                  </a:tcPr>
                </a:tc>
                <a:tc>
                  <a:txBody>
                    <a:bodyPr/>
                    <a:lstStyle/>
                    <a:p>
                      <a:pPr marL="0" marR="0" algn="ctr">
                        <a:lnSpc>
                          <a:spcPct val="90000"/>
                        </a:lnSpc>
                        <a:spcBef>
                          <a:spcPts val="0"/>
                        </a:spcBef>
                        <a:spcAft>
                          <a:spcPts val="0"/>
                        </a:spcAft>
                      </a:pPr>
                      <a:r>
                        <a:rPr lang="en-US" sz="1800" b="1" dirty="0">
                          <a:solidFill>
                            <a:schemeClr val="bg1"/>
                          </a:solidFill>
                          <a:effectLst/>
                          <a:latin typeface="Calibri" panose="020F0502020204030204" pitchFamily="34" charset="0"/>
                          <a:ea typeface="Times New Roman"/>
                          <a:cs typeface="Calibri" panose="020F0502020204030204" pitchFamily="34" charset="0"/>
                        </a:rPr>
                        <a:t>Grade 3/4</a:t>
                      </a:r>
                    </a:p>
                  </a:txBody>
                  <a:tcPr marT="36000" marB="36000" anchor="ctr">
                    <a:lnL w="12700" cmpd="sng">
                      <a:noFill/>
                    </a:lnL>
                    <a:lnR w="12700" cmpd="sng">
                      <a:noFill/>
                    </a:lnR>
                    <a:lnT w="12700" cap="flat" cmpd="sng" algn="ctr">
                      <a:solidFill>
                        <a:schemeClr val="bg1"/>
                      </a:solidFill>
                      <a:prstDash val="solid"/>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solidFill>
                      <a:srgbClr val="00457C"/>
                    </a:solidFill>
                  </a:tcPr>
                </a:tc>
                <a:tc>
                  <a:txBody>
                    <a:bodyPr/>
                    <a:lstStyle/>
                    <a:p>
                      <a:pPr marL="0" marR="0" algn="ctr">
                        <a:lnSpc>
                          <a:spcPct val="90000"/>
                        </a:lnSpc>
                        <a:spcBef>
                          <a:spcPts val="0"/>
                        </a:spcBef>
                        <a:spcAft>
                          <a:spcPts val="0"/>
                        </a:spcAft>
                      </a:pPr>
                      <a:endParaRPr lang="en-US" sz="1800" b="1" dirty="0">
                        <a:solidFill>
                          <a:schemeClr val="bg1"/>
                        </a:solidFill>
                        <a:effectLst/>
                        <a:latin typeface="Calibri" panose="020F0502020204030204" pitchFamily="34" charset="0"/>
                        <a:ea typeface="Times New Roman"/>
                        <a:cs typeface="Calibri" panose="020F0502020204030204" pitchFamily="34" charset="0"/>
                      </a:endParaRPr>
                    </a:p>
                  </a:txBody>
                  <a:tcPr marL="0" marR="0" marT="36000" marB="36000" anchor="ctr">
                    <a:lnL w="12700" cmpd="sng">
                      <a:noFill/>
                    </a:lnL>
                    <a:lnR w="12700" cmpd="sng">
                      <a:noFill/>
                    </a:lnR>
                    <a:lnT w="12700" cap="flat" cmpd="sng" algn="ctr">
                      <a:noFill/>
                      <a:prstDash val="solid"/>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solidFill>
                      <a:srgbClr val="00457C"/>
                    </a:solidFill>
                  </a:tcPr>
                </a:tc>
                <a:tc>
                  <a:txBody>
                    <a:bodyPr/>
                    <a:lstStyle/>
                    <a:p>
                      <a:pPr marL="0" marR="0" algn="ctr">
                        <a:lnSpc>
                          <a:spcPct val="90000"/>
                        </a:lnSpc>
                        <a:spcBef>
                          <a:spcPts val="0"/>
                        </a:spcBef>
                        <a:spcAft>
                          <a:spcPts val="0"/>
                        </a:spcAft>
                      </a:pPr>
                      <a:r>
                        <a:rPr lang="en-US" sz="1800" b="1" dirty="0">
                          <a:solidFill>
                            <a:schemeClr val="bg1"/>
                          </a:solidFill>
                          <a:effectLst/>
                          <a:latin typeface="Calibri" panose="020F0502020204030204" pitchFamily="34" charset="0"/>
                          <a:ea typeface="Times New Roman"/>
                          <a:cs typeface="Calibri" panose="020F0502020204030204" pitchFamily="34" charset="0"/>
                        </a:rPr>
                        <a:t>All grade</a:t>
                      </a:r>
                    </a:p>
                  </a:txBody>
                  <a:tcPr marT="36000" marB="36000" anchor="ctr">
                    <a:lnL w="12700" cmpd="sng">
                      <a:noFill/>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solidFill>
                      <a:srgbClr val="00457C"/>
                    </a:solidFill>
                  </a:tcPr>
                </a:tc>
                <a:tc>
                  <a:txBody>
                    <a:bodyPr/>
                    <a:lstStyle/>
                    <a:p>
                      <a:pPr marL="0" marR="0" algn="ctr">
                        <a:lnSpc>
                          <a:spcPct val="90000"/>
                        </a:lnSpc>
                        <a:spcBef>
                          <a:spcPts val="0"/>
                        </a:spcBef>
                        <a:spcAft>
                          <a:spcPts val="0"/>
                        </a:spcAft>
                      </a:pPr>
                      <a:r>
                        <a:rPr lang="en-US" sz="1800" b="1" dirty="0">
                          <a:solidFill>
                            <a:schemeClr val="bg1"/>
                          </a:solidFill>
                          <a:effectLst/>
                          <a:latin typeface="Calibri" panose="020F0502020204030204" pitchFamily="34" charset="0"/>
                          <a:ea typeface="Times New Roman"/>
                          <a:cs typeface="Calibri" panose="020F0502020204030204" pitchFamily="34" charset="0"/>
                        </a:rPr>
                        <a:t>Grade 3/4</a:t>
                      </a:r>
                    </a:p>
                  </a:txBody>
                  <a:tcPr marT="36000" marB="36000" anchor="ctr">
                    <a:lnL w="12700" cmpd="sng">
                      <a:noFill/>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solidFill>
                      <a:srgbClr val="00457C"/>
                    </a:solidFill>
                  </a:tcPr>
                </a:tc>
                <a:extLst>
                  <a:ext uri="{0D108BD9-81ED-4DB2-BD59-A6C34878D82A}">
                    <a16:rowId xmlns:a16="http://schemas.microsoft.com/office/drawing/2014/main" val="2958180751"/>
                  </a:ext>
                </a:extLst>
              </a:tr>
              <a:tr h="34073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marR="0" algn="l" defTabSz="914400" rtl="0" eaLnBrk="1" latinLnBrk="0" hangingPunct="1">
                        <a:lnSpc>
                          <a:spcPct val="90000"/>
                        </a:lnSpc>
                        <a:spcBef>
                          <a:spcPts val="0"/>
                        </a:spcBef>
                        <a:spcAft>
                          <a:spcPts val="0"/>
                        </a:spcAft>
                      </a:pPr>
                      <a:r>
                        <a:rPr lang="en-US" sz="1800" b="1" kern="1200" dirty="0">
                          <a:solidFill>
                            <a:srgbClr val="000000"/>
                          </a:solidFill>
                          <a:effectLst/>
                          <a:latin typeface="Calibri" panose="020F0502020204030204" pitchFamily="34" charset="0"/>
                          <a:ea typeface="+mn-ea"/>
                          <a:cs typeface="Calibri" panose="020F0502020204030204" pitchFamily="34" charset="0"/>
                        </a:rPr>
                        <a:t>Treatment-emergent AE, %</a:t>
                      </a:r>
                    </a:p>
                  </a:txBody>
                  <a:tcPr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solidFill>
                        <a:schemeClr val="bg1">
                          <a:lumMod val="8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marR="0" algn="ctr" defTabSz="914400" rtl="0" eaLnBrk="1" latinLnBrk="0" hangingPunct="1">
                        <a:lnSpc>
                          <a:spcPct val="90000"/>
                        </a:lnSpc>
                        <a:spcBef>
                          <a:spcPts val="0"/>
                        </a:spcBef>
                        <a:spcAft>
                          <a:spcPts val="0"/>
                        </a:spcAft>
                      </a:pPr>
                      <a:r>
                        <a:rPr lang="en-US" sz="1800" kern="1200" dirty="0">
                          <a:solidFill>
                            <a:srgbClr val="000000"/>
                          </a:solidFill>
                          <a:effectLst/>
                          <a:latin typeface="Calibri" panose="020F0502020204030204" pitchFamily="34" charset="0"/>
                          <a:ea typeface="+mn-ea"/>
                          <a:cs typeface="Calibri" panose="020F0502020204030204" pitchFamily="34" charset="0"/>
                        </a:rPr>
                        <a:t>100</a:t>
                      </a:r>
                    </a:p>
                  </a:txBody>
                  <a:tcPr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solidFill>
                        <a:schemeClr val="bg1">
                          <a:lumMod val="8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90000"/>
                        </a:lnSpc>
                        <a:spcBef>
                          <a:spcPts val="0"/>
                        </a:spcBef>
                        <a:spcAft>
                          <a:spcPts val="0"/>
                        </a:spcAft>
                      </a:pPr>
                      <a:r>
                        <a:rPr lang="en-GB" sz="1800" dirty="0">
                          <a:solidFill>
                            <a:srgbClr val="000000"/>
                          </a:solidFill>
                          <a:latin typeface="Calibri" panose="020F0502020204030204" pitchFamily="34" charset="0"/>
                          <a:cs typeface="Calibri" panose="020F0502020204030204" pitchFamily="34" charset="0"/>
                        </a:rPr>
                        <a:t>61</a:t>
                      </a:r>
                    </a:p>
                  </a:txBody>
                  <a:tcPr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solidFill>
                        <a:schemeClr val="bg1">
                          <a:lumMod val="8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defTabSz="914400" rtl="0" eaLnBrk="1" latinLnBrk="0" hangingPunct="1">
                        <a:lnSpc>
                          <a:spcPct val="90000"/>
                        </a:lnSpc>
                        <a:spcBef>
                          <a:spcPts val="0"/>
                        </a:spcBef>
                        <a:spcAft>
                          <a:spcPts val="0"/>
                        </a:spcAft>
                      </a:pPr>
                      <a:endParaRPr lang="en-US" sz="1800" kern="1200" dirty="0">
                        <a:solidFill>
                          <a:srgbClr val="000000"/>
                        </a:solidFill>
                        <a:effectLst/>
                        <a:latin typeface="Calibri" panose="020F0502020204030204" pitchFamily="34" charset="0"/>
                        <a:ea typeface="+mn-ea"/>
                        <a:cs typeface="Calibri" panose="020F0502020204030204" pitchFamily="34" charset="0"/>
                      </a:endParaRPr>
                    </a:p>
                  </a:txBody>
                  <a:tcPr marL="0" marR="0"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marR="0" algn="ctr" defTabSz="914400" rtl="0" eaLnBrk="1" latinLnBrk="0" hangingPunct="1">
                        <a:lnSpc>
                          <a:spcPct val="90000"/>
                        </a:lnSpc>
                        <a:spcBef>
                          <a:spcPts val="0"/>
                        </a:spcBef>
                        <a:spcAft>
                          <a:spcPts val="0"/>
                        </a:spcAft>
                      </a:pPr>
                      <a:r>
                        <a:rPr lang="en-US" sz="1800" kern="1200" dirty="0">
                          <a:solidFill>
                            <a:srgbClr val="000000"/>
                          </a:solidFill>
                          <a:effectLst/>
                          <a:latin typeface="Calibri" panose="020F0502020204030204" pitchFamily="34" charset="0"/>
                          <a:ea typeface="+mn-ea"/>
                          <a:cs typeface="Calibri" panose="020F0502020204030204" pitchFamily="34" charset="0"/>
                        </a:rPr>
                        <a:t>99</a:t>
                      </a:r>
                    </a:p>
                  </a:txBody>
                  <a:tcPr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solidFill>
                        <a:schemeClr val="bg1">
                          <a:lumMod val="8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90000"/>
                        </a:lnSpc>
                        <a:spcBef>
                          <a:spcPts val="0"/>
                        </a:spcBef>
                        <a:spcAft>
                          <a:spcPts val="0"/>
                        </a:spcAft>
                      </a:pPr>
                      <a:r>
                        <a:rPr lang="en-GB" sz="1800" dirty="0">
                          <a:solidFill>
                            <a:srgbClr val="000000"/>
                          </a:solidFill>
                          <a:latin typeface="Calibri" panose="020F0502020204030204" pitchFamily="34" charset="0"/>
                          <a:cs typeface="Calibri" panose="020F0502020204030204" pitchFamily="34" charset="0"/>
                        </a:rPr>
                        <a:t>60</a:t>
                      </a:r>
                    </a:p>
                  </a:txBody>
                  <a:tcPr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solidFill>
                        <a:schemeClr val="bg1">
                          <a:lumMod val="8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2"/>
                  </a:ext>
                </a:extLst>
              </a:tr>
              <a:tr h="34073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173038" marR="0" indent="0" algn="l" defTabSz="914400" rtl="0" eaLnBrk="1" latinLnBrk="0" hangingPunct="1">
                        <a:lnSpc>
                          <a:spcPct val="90000"/>
                        </a:lnSpc>
                        <a:spcBef>
                          <a:spcPts val="0"/>
                        </a:spcBef>
                        <a:spcAft>
                          <a:spcPts val="0"/>
                        </a:spcAft>
                      </a:pPr>
                      <a:r>
                        <a:rPr lang="en-US" sz="1800" kern="1200" dirty="0">
                          <a:solidFill>
                            <a:srgbClr val="000000"/>
                          </a:solidFill>
                          <a:effectLst/>
                          <a:latin typeface="Calibri" panose="020F0502020204030204" pitchFamily="34" charset="0"/>
                          <a:ea typeface="+mn-ea"/>
                          <a:cs typeface="Calibri" panose="020F0502020204030204" pitchFamily="34" charset="0"/>
                        </a:rPr>
                        <a:t>Diarrhea</a:t>
                      </a:r>
                    </a:p>
                  </a:txBody>
                  <a:tcPr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chemeClr val="bg1">
                          <a:lumMod val="85000"/>
                        </a:schemeClr>
                      </a:solidFill>
                      <a:prstDash val="sysDot"/>
                      <a:round/>
                      <a:headEnd type="none" w="med" len="med"/>
                      <a:tailEnd type="none" w="med" len="med"/>
                    </a:lnT>
                    <a:lnB w="6350" cap="flat" cmpd="sng" algn="ctr">
                      <a:solidFill>
                        <a:schemeClr val="bg1">
                          <a:lumMod val="8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marR="0" algn="ctr" defTabSz="914400" rtl="0" eaLnBrk="1" latinLnBrk="0" hangingPunct="1">
                        <a:lnSpc>
                          <a:spcPct val="90000"/>
                        </a:lnSpc>
                        <a:spcBef>
                          <a:spcPts val="0"/>
                        </a:spcBef>
                        <a:spcAft>
                          <a:spcPts val="0"/>
                        </a:spcAft>
                      </a:pPr>
                      <a:r>
                        <a:rPr lang="en-US" sz="1800" kern="1200" dirty="0">
                          <a:solidFill>
                            <a:srgbClr val="0282CB"/>
                          </a:solidFill>
                          <a:effectLst/>
                          <a:latin typeface="Calibri" panose="020F0502020204030204" pitchFamily="34" charset="0"/>
                          <a:ea typeface="+mn-ea"/>
                          <a:cs typeface="Calibri" panose="020F0502020204030204" pitchFamily="34" charset="0"/>
                        </a:rPr>
                        <a:t>83</a:t>
                      </a:r>
                    </a:p>
                  </a:txBody>
                  <a:tcPr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chemeClr val="bg1">
                          <a:lumMod val="85000"/>
                        </a:schemeClr>
                      </a:solidFill>
                      <a:prstDash val="sysDot"/>
                      <a:round/>
                      <a:headEnd type="none" w="med" len="med"/>
                      <a:tailEnd type="none" w="med" len="med"/>
                    </a:lnT>
                    <a:lnB w="6350" cap="flat" cmpd="sng" algn="ctr">
                      <a:solidFill>
                        <a:schemeClr val="bg1">
                          <a:lumMod val="8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90000"/>
                        </a:lnSpc>
                        <a:spcBef>
                          <a:spcPts val="0"/>
                        </a:spcBef>
                        <a:spcAft>
                          <a:spcPts val="0"/>
                        </a:spcAft>
                      </a:pPr>
                      <a:r>
                        <a:rPr lang="en-GB" sz="1800" dirty="0">
                          <a:solidFill>
                            <a:srgbClr val="0282CB"/>
                          </a:solidFill>
                          <a:latin typeface="Calibri" panose="020F0502020204030204" pitchFamily="34" charset="0"/>
                          <a:cs typeface="Calibri" panose="020F0502020204030204" pitchFamily="34" charset="0"/>
                        </a:rPr>
                        <a:t>24*</a:t>
                      </a:r>
                    </a:p>
                  </a:txBody>
                  <a:tcPr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chemeClr val="bg1">
                          <a:lumMod val="85000"/>
                        </a:schemeClr>
                      </a:solidFill>
                      <a:prstDash val="sysDot"/>
                      <a:round/>
                      <a:headEnd type="none" w="med" len="med"/>
                      <a:tailEnd type="none" w="med" len="med"/>
                    </a:lnT>
                    <a:lnB w="6350" cap="flat" cmpd="sng" algn="ctr">
                      <a:solidFill>
                        <a:schemeClr val="bg1">
                          <a:lumMod val="8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defTabSz="914400" rtl="0" eaLnBrk="1" latinLnBrk="0" hangingPunct="1">
                        <a:lnSpc>
                          <a:spcPct val="90000"/>
                        </a:lnSpc>
                        <a:spcBef>
                          <a:spcPts val="0"/>
                        </a:spcBef>
                        <a:spcAft>
                          <a:spcPts val="0"/>
                        </a:spcAft>
                      </a:pPr>
                      <a:endParaRPr lang="en-US" sz="1800" kern="1200" dirty="0">
                        <a:solidFill>
                          <a:srgbClr val="000000"/>
                        </a:solidFill>
                        <a:effectLst/>
                        <a:latin typeface="Calibri" panose="020F0502020204030204" pitchFamily="34" charset="0"/>
                        <a:ea typeface="+mn-ea"/>
                        <a:cs typeface="Calibri" panose="020F0502020204030204" pitchFamily="34" charset="0"/>
                      </a:endParaRPr>
                    </a:p>
                  </a:txBody>
                  <a:tcPr marL="0" marR="0"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marR="0" algn="ctr" defTabSz="914400" rtl="0" eaLnBrk="1" latinLnBrk="0" hangingPunct="1">
                        <a:lnSpc>
                          <a:spcPct val="90000"/>
                        </a:lnSpc>
                        <a:spcBef>
                          <a:spcPts val="0"/>
                        </a:spcBef>
                        <a:spcAft>
                          <a:spcPts val="0"/>
                        </a:spcAft>
                      </a:pPr>
                      <a:r>
                        <a:rPr lang="en-US" sz="1800" kern="1200" dirty="0">
                          <a:solidFill>
                            <a:srgbClr val="000000"/>
                          </a:solidFill>
                          <a:effectLst/>
                          <a:latin typeface="Calibri" panose="020F0502020204030204" pitchFamily="34" charset="0"/>
                          <a:ea typeface="+mn-ea"/>
                          <a:cs typeface="Calibri" panose="020F0502020204030204" pitchFamily="34" charset="0"/>
                        </a:rPr>
                        <a:t>66</a:t>
                      </a:r>
                    </a:p>
                  </a:txBody>
                  <a:tcPr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chemeClr val="bg1">
                          <a:lumMod val="85000"/>
                        </a:schemeClr>
                      </a:solidFill>
                      <a:prstDash val="sysDot"/>
                      <a:round/>
                      <a:headEnd type="none" w="med" len="med"/>
                      <a:tailEnd type="none" w="med" len="med"/>
                    </a:lnT>
                    <a:lnB w="6350" cap="flat" cmpd="sng" algn="ctr">
                      <a:solidFill>
                        <a:schemeClr val="bg1">
                          <a:lumMod val="8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90000"/>
                        </a:lnSpc>
                        <a:spcBef>
                          <a:spcPts val="0"/>
                        </a:spcBef>
                        <a:spcAft>
                          <a:spcPts val="0"/>
                        </a:spcAft>
                      </a:pPr>
                      <a:r>
                        <a:rPr lang="en-GB" sz="1800" dirty="0">
                          <a:solidFill>
                            <a:srgbClr val="000000"/>
                          </a:solidFill>
                          <a:latin typeface="Calibri" panose="020F0502020204030204" pitchFamily="34" charset="0"/>
                          <a:cs typeface="Calibri" panose="020F0502020204030204" pitchFamily="34" charset="0"/>
                        </a:rPr>
                        <a:t>13*</a:t>
                      </a:r>
                    </a:p>
                  </a:txBody>
                  <a:tcPr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chemeClr val="bg1">
                          <a:lumMod val="85000"/>
                        </a:schemeClr>
                      </a:solidFill>
                      <a:prstDash val="sysDot"/>
                      <a:round/>
                      <a:headEnd type="none" w="med" len="med"/>
                      <a:tailEnd type="none" w="med" len="med"/>
                    </a:lnT>
                    <a:lnB w="6350" cap="flat" cmpd="sng" algn="ctr">
                      <a:solidFill>
                        <a:schemeClr val="bg1">
                          <a:lumMod val="8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5"/>
                  </a:ext>
                </a:extLst>
              </a:tr>
              <a:tr h="34073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173038" marR="0" indent="0" algn="l" defTabSz="914400" rtl="0" eaLnBrk="1" latinLnBrk="0" hangingPunct="1">
                        <a:lnSpc>
                          <a:spcPct val="90000"/>
                        </a:lnSpc>
                        <a:spcBef>
                          <a:spcPts val="0"/>
                        </a:spcBef>
                        <a:spcAft>
                          <a:spcPts val="0"/>
                        </a:spcAft>
                      </a:pPr>
                      <a:r>
                        <a:rPr lang="en-US" sz="1800" kern="1200" dirty="0">
                          <a:solidFill>
                            <a:srgbClr val="000000"/>
                          </a:solidFill>
                          <a:effectLst/>
                          <a:latin typeface="Calibri" panose="020F0502020204030204" pitchFamily="34" charset="0"/>
                          <a:ea typeface="+mn-ea"/>
                          <a:cs typeface="Calibri" panose="020F0502020204030204" pitchFamily="34" charset="0"/>
                        </a:rPr>
                        <a:t>Hand-foot syndrome</a:t>
                      </a:r>
                    </a:p>
                  </a:txBody>
                  <a:tcPr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chemeClr val="bg1">
                          <a:lumMod val="85000"/>
                        </a:schemeClr>
                      </a:solidFill>
                      <a:prstDash val="sysDot"/>
                      <a:round/>
                      <a:headEnd type="none" w="med" len="med"/>
                      <a:tailEnd type="none" w="med" len="med"/>
                    </a:lnT>
                    <a:lnB w="6350" cap="flat" cmpd="sng" algn="ctr">
                      <a:solidFill>
                        <a:schemeClr val="bg1">
                          <a:lumMod val="8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marR="0" algn="ctr" defTabSz="914400" rtl="0" eaLnBrk="1" latinLnBrk="0" hangingPunct="1">
                        <a:lnSpc>
                          <a:spcPct val="90000"/>
                        </a:lnSpc>
                        <a:spcBef>
                          <a:spcPts val="0"/>
                        </a:spcBef>
                        <a:spcAft>
                          <a:spcPts val="0"/>
                        </a:spcAft>
                      </a:pPr>
                      <a:r>
                        <a:rPr lang="en-US" sz="1800" kern="1200" dirty="0">
                          <a:solidFill>
                            <a:srgbClr val="000000"/>
                          </a:solidFill>
                          <a:effectLst/>
                          <a:latin typeface="Calibri" panose="020F0502020204030204" pitchFamily="34" charset="0"/>
                          <a:ea typeface="+mn-ea"/>
                          <a:cs typeface="Calibri" panose="020F0502020204030204" pitchFamily="34" charset="0"/>
                        </a:rPr>
                        <a:t>46</a:t>
                      </a:r>
                    </a:p>
                  </a:txBody>
                  <a:tcPr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chemeClr val="bg1">
                          <a:lumMod val="85000"/>
                        </a:schemeClr>
                      </a:solidFill>
                      <a:prstDash val="sysDot"/>
                      <a:round/>
                      <a:headEnd type="none" w="med" len="med"/>
                      <a:tailEnd type="none" w="med" len="med"/>
                    </a:lnT>
                    <a:lnB w="6350" cap="flat" cmpd="sng" algn="ctr">
                      <a:solidFill>
                        <a:schemeClr val="bg1">
                          <a:lumMod val="8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90000"/>
                        </a:lnSpc>
                        <a:spcBef>
                          <a:spcPts val="0"/>
                        </a:spcBef>
                        <a:spcAft>
                          <a:spcPts val="0"/>
                        </a:spcAft>
                      </a:pPr>
                      <a:r>
                        <a:rPr lang="en-GB" sz="1800" dirty="0">
                          <a:solidFill>
                            <a:srgbClr val="000000"/>
                          </a:solidFill>
                          <a:latin typeface="Calibri" panose="020F0502020204030204" pitchFamily="34" charset="0"/>
                          <a:cs typeface="Calibri" panose="020F0502020204030204" pitchFamily="34" charset="0"/>
                        </a:rPr>
                        <a:t>10</a:t>
                      </a:r>
                    </a:p>
                  </a:txBody>
                  <a:tcPr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chemeClr val="bg1">
                          <a:lumMod val="85000"/>
                        </a:schemeClr>
                      </a:solidFill>
                      <a:prstDash val="sysDot"/>
                      <a:round/>
                      <a:headEnd type="none" w="med" len="med"/>
                      <a:tailEnd type="none" w="med" len="med"/>
                    </a:lnT>
                    <a:lnB w="6350" cap="flat" cmpd="sng" algn="ctr">
                      <a:solidFill>
                        <a:schemeClr val="bg1">
                          <a:lumMod val="8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defTabSz="914400" rtl="0" eaLnBrk="1" latinLnBrk="0" hangingPunct="1">
                        <a:lnSpc>
                          <a:spcPct val="90000"/>
                        </a:lnSpc>
                        <a:spcBef>
                          <a:spcPts val="0"/>
                        </a:spcBef>
                        <a:spcAft>
                          <a:spcPts val="0"/>
                        </a:spcAft>
                      </a:pPr>
                      <a:endParaRPr lang="en-US" sz="1800" kern="1200" dirty="0">
                        <a:solidFill>
                          <a:srgbClr val="000000"/>
                        </a:solidFill>
                        <a:effectLst/>
                        <a:latin typeface="Calibri" panose="020F0502020204030204" pitchFamily="34" charset="0"/>
                        <a:ea typeface="+mn-ea"/>
                        <a:cs typeface="Calibri" panose="020F0502020204030204" pitchFamily="34" charset="0"/>
                      </a:endParaRPr>
                    </a:p>
                  </a:txBody>
                  <a:tcPr marL="0" marR="0"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solidFill>
                        <a:schemeClr val="bg1">
                          <a:lumMod val="8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marR="0" algn="ctr" defTabSz="914400" rtl="0" eaLnBrk="1" latinLnBrk="0" hangingPunct="1">
                        <a:lnSpc>
                          <a:spcPct val="90000"/>
                        </a:lnSpc>
                        <a:spcBef>
                          <a:spcPts val="0"/>
                        </a:spcBef>
                        <a:spcAft>
                          <a:spcPts val="0"/>
                        </a:spcAft>
                      </a:pPr>
                      <a:r>
                        <a:rPr lang="en-US" sz="1800" kern="1200" dirty="0">
                          <a:solidFill>
                            <a:srgbClr val="0282CB"/>
                          </a:solidFill>
                          <a:effectLst/>
                          <a:latin typeface="Calibri" panose="020F0502020204030204" pitchFamily="34" charset="0"/>
                          <a:ea typeface="+mn-ea"/>
                          <a:cs typeface="Calibri" panose="020F0502020204030204" pitchFamily="34" charset="0"/>
                        </a:rPr>
                        <a:t>56</a:t>
                      </a:r>
                    </a:p>
                  </a:txBody>
                  <a:tcPr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chemeClr val="bg1">
                          <a:lumMod val="85000"/>
                        </a:schemeClr>
                      </a:solidFill>
                      <a:prstDash val="sysDot"/>
                      <a:round/>
                      <a:headEnd type="none" w="med" len="med"/>
                      <a:tailEnd type="none" w="med" len="med"/>
                    </a:lnT>
                    <a:lnB w="6350" cap="flat" cmpd="sng" algn="ctr">
                      <a:solidFill>
                        <a:schemeClr val="bg1">
                          <a:lumMod val="8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90000"/>
                        </a:lnSpc>
                        <a:spcBef>
                          <a:spcPts val="0"/>
                        </a:spcBef>
                        <a:spcAft>
                          <a:spcPts val="0"/>
                        </a:spcAft>
                      </a:pPr>
                      <a:r>
                        <a:rPr lang="en-GB" sz="1800" dirty="0">
                          <a:solidFill>
                            <a:srgbClr val="000000"/>
                          </a:solidFill>
                          <a:latin typeface="Calibri" panose="020F0502020204030204" pitchFamily="34" charset="0"/>
                          <a:cs typeface="Calibri" panose="020F0502020204030204" pitchFamily="34" charset="0"/>
                        </a:rPr>
                        <a:t>11</a:t>
                      </a:r>
                    </a:p>
                  </a:txBody>
                  <a:tcPr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chemeClr val="bg1">
                          <a:lumMod val="85000"/>
                        </a:schemeClr>
                      </a:solidFill>
                      <a:prstDash val="sysDot"/>
                      <a:round/>
                      <a:headEnd type="none" w="med" len="med"/>
                      <a:tailEnd type="none" w="med" len="med"/>
                    </a:lnT>
                    <a:lnB w="6350" cap="flat" cmpd="sng" algn="ctr">
                      <a:solidFill>
                        <a:schemeClr val="bg1">
                          <a:lumMod val="8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408261819"/>
                  </a:ext>
                </a:extLst>
              </a:tr>
              <a:tr h="340739">
                <a:tc>
                  <a:txBody>
                    <a:bodyPr/>
                    <a:lstStyle/>
                    <a:p>
                      <a:pPr marL="173038" marR="0" indent="0" algn="l" defTabSz="914400" rtl="0" eaLnBrk="1" latinLnBrk="0" hangingPunct="1">
                        <a:lnSpc>
                          <a:spcPct val="90000"/>
                        </a:lnSpc>
                        <a:spcBef>
                          <a:spcPts val="0"/>
                        </a:spcBef>
                        <a:spcAft>
                          <a:spcPts val="0"/>
                        </a:spcAft>
                      </a:pPr>
                      <a:r>
                        <a:rPr lang="en-US" sz="1800" kern="1200" dirty="0">
                          <a:solidFill>
                            <a:srgbClr val="000000"/>
                          </a:solidFill>
                          <a:effectLst/>
                          <a:latin typeface="Calibri" panose="020F0502020204030204" pitchFamily="34" charset="0"/>
                          <a:ea typeface="+mn-ea"/>
                          <a:cs typeface="Calibri" panose="020F0502020204030204" pitchFamily="34" charset="0"/>
                        </a:rPr>
                        <a:t>Hypokalemia</a:t>
                      </a:r>
                    </a:p>
                  </a:txBody>
                  <a:tcPr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chemeClr val="bg1">
                          <a:lumMod val="85000"/>
                        </a:schemeClr>
                      </a:solidFill>
                      <a:prstDash val="sysDot"/>
                      <a:round/>
                      <a:headEnd type="none" w="med" len="med"/>
                      <a:tailEnd type="none" w="med" len="med"/>
                    </a:lnT>
                    <a:lnB w="6350" cap="flat" cmpd="sng" algn="ctr">
                      <a:solidFill>
                        <a:schemeClr val="bg1">
                          <a:lumMod val="8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defTabSz="914400" rtl="0" eaLnBrk="1" latinLnBrk="0" hangingPunct="1">
                        <a:lnSpc>
                          <a:spcPct val="90000"/>
                        </a:lnSpc>
                        <a:spcBef>
                          <a:spcPts val="0"/>
                        </a:spcBef>
                        <a:spcAft>
                          <a:spcPts val="0"/>
                        </a:spcAft>
                      </a:pPr>
                      <a:r>
                        <a:rPr lang="en-US" sz="1800" kern="1200" dirty="0">
                          <a:solidFill>
                            <a:srgbClr val="000000"/>
                          </a:solidFill>
                          <a:effectLst/>
                          <a:latin typeface="Calibri" panose="020F0502020204030204" pitchFamily="34" charset="0"/>
                          <a:ea typeface="+mn-ea"/>
                          <a:cs typeface="Calibri" panose="020F0502020204030204" pitchFamily="34" charset="0"/>
                        </a:rPr>
                        <a:t>12</a:t>
                      </a:r>
                    </a:p>
                  </a:txBody>
                  <a:tcPr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chemeClr val="bg1">
                          <a:lumMod val="85000"/>
                        </a:schemeClr>
                      </a:solidFill>
                      <a:prstDash val="sysDot"/>
                      <a:round/>
                      <a:headEnd type="none" w="med" len="med"/>
                      <a:tailEnd type="none" w="med" len="med"/>
                    </a:lnT>
                    <a:lnB w="6350" cap="flat" cmpd="sng" algn="ctr">
                      <a:solidFill>
                        <a:schemeClr val="bg1">
                          <a:lumMod val="8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90000"/>
                        </a:lnSpc>
                        <a:spcBef>
                          <a:spcPts val="0"/>
                        </a:spcBef>
                        <a:spcAft>
                          <a:spcPts val="0"/>
                        </a:spcAft>
                      </a:pPr>
                      <a:r>
                        <a:rPr lang="en-GB" sz="1800" dirty="0">
                          <a:solidFill>
                            <a:srgbClr val="000000"/>
                          </a:solidFill>
                          <a:latin typeface="Calibri" panose="020F0502020204030204" pitchFamily="34" charset="0"/>
                          <a:cs typeface="Calibri" panose="020F0502020204030204" pitchFamily="34" charset="0"/>
                        </a:rPr>
                        <a:t>5</a:t>
                      </a:r>
                    </a:p>
                  </a:txBody>
                  <a:tcPr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chemeClr val="bg1">
                          <a:lumMod val="85000"/>
                        </a:schemeClr>
                      </a:solidFill>
                      <a:prstDash val="sysDot"/>
                      <a:round/>
                      <a:headEnd type="none" w="med" len="med"/>
                      <a:tailEnd type="none" w="med" len="med"/>
                    </a:lnT>
                    <a:lnB w="6350" cap="flat" cmpd="sng" algn="ctr">
                      <a:solidFill>
                        <a:schemeClr val="bg1">
                          <a:lumMod val="8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defTabSz="914400" rtl="0" eaLnBrk="1" latinLnBrk="0" hangingPunct="1">
                        <a:lnSpc>
                          <a:spcPct val="90000"/>
                        </a:lnSpc>
                        <a:spcBef>
                          <a:spcPts val="0"/>
                        </a:spcBef>
                        <a:spcAft>
                          <a:spcPts val="0"/>
                        </a:spcAft>
                      </a:pPr>
                      <a:endParaRPr lang="en-US" sz="1800" kern="1200" dirty="0">
                        <a:solidFill>
                          <a:srgbClr val="000000"/>
                        </a:solidFill>
                        <a:effectLst/>
                        <a:latin typeface="Calibri" panose="020F0502020204030204" pitchFamily="34" charset="0"/>
                        <a:ea typeface="+mn-ea"/>
                        <a:cs typeface="Calibri" panose="020F0502020204030204" pitchFamily="34" charset="0"/>
                      </a:endParaRPr>
                    </a:p>
                  </a:txBody>
                  <a:tcPr marL="0" marR="0"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chemeClr val="bg1">
                          <a:lumMod val="85000"/>
                        </a:schemeClr>
                      </a:solid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defTabSz="914400" rtl="0" eaLnBrk="1" latinLnBrk="0" hangingPunct="1">
                        <a:lnSpc>
                          <a:spcPct val="90000"/>
                        </a:lnSpc>
                        <a:spcBef>
                          <a:spcPts val="0"/>
                        </a:spcBef>
                        <a:spcAft>
                          <a:spcPts val="0"/>
                        </a:spcAft>
                      </a:pPr>
                      <a:r>
                        <a:rPr lang="en-US" sz="1800" kern="1200" dirty="0">
                          <a:solidFill>
                            <a:srgbClr val="000000"/>
                          </a:solidFill>
                          <a:effectLst/>
                          <a:latin typeface="Calibri" panose="020F0502020204030204" pitchFamily="34" charset="0"/>
                          <a:ea typeface="+mn-ea"/>
                          <a:cs typeface="Calibri" panose="020F0502020204030204" pitchFamily="34" charset="0"/>
                        </a:rPr>
                        <a:t>14</a:t>
                      </a:r>
                    </a:p>
                  </a:txBody>
                  <a:tcPr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chemeClr val="bg1">
                          <a:lumMod val="85000"/>
                        </a:schemeClr>
                      </a:solidFill>
                      <a:prstDash val="sysDot"/>
                      <a:round/>
                      <a:headEnd type="none" w="med" len="med"/>
                      <a:tailEnd type="none" w="med" len="med"/>
                    </a:lnT>
                    <a:lnB w="6350" cap="flat" cmpd="sng" algn="ctr">
                      <a:solidFill>
                        <a:schemeClr val="bg1">
                          <a:lumMod val="8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90000"/>
                        </a:lnSpc>
                        <a:spcBef>
                          <a:spcPts val="0"/>
                        </a:spcBef>
                        <a:spcAft>
                          <a:spcPts val="0"/>
                        </a:spcAft>
                      </a:pPr>
                      <a:r>
                        <a:rPr lang="en-GB" sz="1800" dirty="0">
                          <a:solidFill>
                            <a:srgbClr val="000000"/>
                          </a:solidFill>
                          <a:latin typeface="Calibri" panose="020F0502020204030204" pitchFamily="34" charset="0"/>
                          <a:cs typeface="Calibri" panose="020F0502020204030204" pitchFamily="34" charset="0"/>
                        </a:rPr>
                        <a:t>6</a:t>
                      </a:r>
                    </a:p>
                  </a:txBody>
                  <a:tcPr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chemeClr val="bg1">
                          <a:lumMod val="85000"/>
                        </a:schemeClr>
                      </a:solidFill>
                      <a:prstDash val="sysDot"/>
                      <a:round/>
                      <a:headEnd type="none" w="med" len="med"/>
                      <a:tailEnd type="none" w="med" len="med"/>
                    </a:lnT>
                    <a:lnB w="6350" cap="flat" cmpd="sng" algn="ctr">
                      <a:solidFill>
                        <a:schemeClr val="bg1">
                          <a:lumMod val="8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209776096"/>
                  </a:ext>
                </a:extLst>
              </a:tr>
              <a:tr h="34073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173038" marR="0" indent="0" algn="l" defTabSz="914400" rtl="0" eaLnBrk="1" latinLnBrk="0" hangingPunct="1">
                        <a:lnSpc>
                          <a:spcPct val="90000"/>
                        </a:lnSpc>
                        <a:spcBef>
                          <a:spcPts val="0"/>
                        </a:spcBef>
                        <a:spcAft>
                          <a:spcPts val="0"/>
                        </a:spcAft>
                      </a:pPr>
                      <a:r>
                        <a:rPr lang="en-US" sz="1800" kern="1200" dirty="0">
                          <a:solidFill>
                            <a:srgbClr val="000000"/>
                          </a:solidFill>
                          <a:effectLst/>
                          <a:latin typeface="Calibri" panose="020F0502020204030204" pitchFamily="34" charset="0"/>
                          <a:ea typeface="+mn-ea"/>
                          <a:cs typeface="Calibri" panose="020F0502020204030204" pitchFamily="34" charset="0"/>
                        </a:rPr>
                        <a:t>Nausea</a:t>
                      </a:r>
                    </a:p>
                  </a:txBody>
                  <a:tcPr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chemeClr val="bg1">
                          <a:lumMod val="85000"/>
                        </a:schemeClr>
                      </a:solidFill>
                      <a:prstDash val="sysDot"/>
                      <a:round/>
                      <a:headEnd type="none" w="med" len="med"/>
                      <a:tailEnd type="none" w="med" len="med"/>
                    </a:lnT>
                    <a:lnB w="6350" cap="flat" cmpd="sng" algn="ctr">
                      <a:solidFill>
                        <a:schemeClr val="bg1">
                          <a:lumMod val="8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marR="0" algn="ctr" defTabSz="914400" rtl="0" eaLnBrk="1" latinLnBrk="0" hangingPunct="1">
                        <a:lnSpc>
                          <a:spcPct val="90000"/>
                        </a:lnSpc>
                        <a:spcBef>
                          <a:spcPts val="0"/>
                        </a:spcBef>
                        <a:spcAft>
                          <a:spcPts val="0"/>
                        </a:spcAft>
                      </a:pPr>
                      <a:r>
                        <a:rPr lang="en-US" sz="1800" kern="1200" dirty="0">
                          <a:solidFill>
                            <a:srgbClr val="0282CB"/>
                          </a:solidFill>
                          <a:effectLst/>
                          <a:latin typeface="Calibri" panose="020F0502020204030204" pitchFamily="34" charset="0"/>
                          <a:ea typeface="+mn-ea"/>
                          <a:cs typeface="Calibri" panose="020F0502020204030204" pitchFamily="34" charset="0"/>
                        </a:rPr>
                        <a:t>53</a:t>
                      </a:r>
                    </a:p>
                  </a:txBody>
                  <a:tcPr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chemeClr val="bg1">
                          <a:lumMod val="85000"/>
                        </a:schemeClr>
                      </a:solidFill>
                      <a:prstDash val="sysDot"/>
                      <a:round/>
                      <a:headEnd type="none" w="med" len="med"/>
                      <a:tailEnd type="none" w="med" len="med"/>
                    </a:lnT>
                    <a:lnB w="6350" cap="flat" cmpd="sng" algn="ctr">
                      <a:solidFill>
                        <a:schemeClr val="bg1">
                          <a:lumMod val="8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90000"/>
                        </a:lnSpc>
                        <a:spcBef>
                          <a:spcPts val="0"/>
                        </a:spcBef>
                        <a:spcAft>
                          <a:spcPts val="0"/>
                        </a:spcAft>
                      </a:pPr>
                      <a:r>
                        <a:rPr lang="en-GB" sz="1800" dirty="0">
                          <a:solidFill>
                            <a:srgbClr val="000000"/>
                          </a:solidFill>
                          <a:latin typeface="Calibri" panose="020F0502020204030204" pitchFamily="34" charset="0"/>
                          <a:cs typeface="Calibri" panose="020F0502020204030204" pitchFamily="34" charset="0"/>
                        </a:rPr>
                        <a:t>4</a:t>
                      </a:r>
                    </a:p>
                  </a:txBody>
                  <a:tcPr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chemeClr val="bg1">
                          <a:lumMod val="85000"/>
                        </a:schemeClr>
                      </a:solidFill>
                      <a:prstDash val="sysDot"/>
                      <a:round/>
                      <a:headEnd type="none" w="med" len="med"/>
                      <a:tailEnd type="none" w="med" len="med"/>
                    </a:lnT>
                    <a:lnB w="6350" cap="flat" cmpd="sng" algn="ctr">
                      <a:solidFill>
                        <a:schemeClr val="bg1">
                          <a:lumMod val="8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defTabSz="914400" rtl="0" eaLnBrk="1" latinLnBrk="0" hangingPunct="1">
                        <a:lnSpc>
                          <a:spcPct val="90000"/>
                        </a:lnSpc>
                        <a:spcBef>
                          <a:spcPts val="0"/>
                        </a:spcBef>
                        <a:spcAft>
                          <a:spcPts val="0"/>
                        </a:spcAft>
                      </a:pPr>
                      <a:endParaRPr lang="en-US" sz="1800" kern="1200" dirty="0">
                        <a:solidFill>
                          <a:srgbClr val="000000"/>
                        </a:solidFill>
                        <a:effectLst/>
                        <a:latin typeface="Calibri" panose="020F0502020204030204" pitchFamily="34" charset="0"/>
                        <a:ea typeface="+mn-ea"/>
                        <a:cs typeface="Calibri" panose="020F0502020204030204" pitchFamily="34" charset="0"/>
                      </a:endParaRPr>
                    </a:p>
                  </a:txBody>
                  <a:tcPr marL="0" marR="0"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marR="0" algn="ctr" defTabSz="914400" rtl="0" eaLnBrk="1" latinLnBrk="0" hangingPunct="1">
                        <a:lnSpc>
                          <a:spcPct val="90000"/>
                        </a:lnSpc>
                        <a:spcBef>
                          <a:spcPts val="0"/>
                        </a:spcBef>
                        <a:spcAft>
                          <a:spcPts val="0"/>
                        </a:spcAft>
                      </a:pPr>
                      <a:r>
                        <a:rPr lang="en-US" sz="1800" kern="1200" dirty="0">
                          <a:solidFill>
                            <a:srgbClr val="000000"/>
                          </a:solidFill>
                          <a:effectLst/>
                          <a:latin typeface="Calibri" panose="020F0502020204030204" pitchFamily="34" charset="0"/>
                          <a:ea typeface="+mn-ea"/>
                          <a:cs typeface="Calibri" panose="020F0502020204030204" pitchFamily="34" charset="0"/>
                        </a:rPr>
                        <a:t>42</a:t>
                      </a:r>
                    </a:p>
                  </a:txBody>
                  <a:tcPr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chemeClr val="bg1">
                          <a:lumMod val="85000"/>
                        </a:schemeClr>
                      </a:solidFill>
                      <a:prstDash val="sysDot"/>
                      <a:round/>
                      <a:headEnd type="none" w="med" len="med"/>
                      <a:tailEnd type="none" w="med" len="med"/>
                    </a:lnT>
                    <a:lnB w="6350" cap="flat" cmpd="sng" algn="ctr">
                      <a:solidFill>
                        <a:schemeClr val="bg1">
                          <a:lumMod val="8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90000"/>
                        </a:lnSpc>
                        <a:spcBef>
                          <a:spcPts val="0"/>
                        </a:spcBef>
                        <a:spcAft>
                          <a:spcPts val="0"/>
                        </a:spcAft>
                      </a:pPr>
                      <a:r>
                        <a:rPr lang="en-GB" sz="1800" dirty="0">
                          <a:solidFill>
                            <a:srgbClr val="000000"/>
                          </a:solidFill>
                          <a:latin typeface="Calibri" panose="020F0502020204030204" pitchFamily="34" charset="0"/>
                          <a:cs typeface="Calibri" panose="020F0502020204030204" pitchFamily="34" charset="0"/>
                        </a:rPr>
                        <a:t>3</a:t>
                      </a:r>
                    </a:p>
                  </a:txBody>
                  <a:tcPr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chemeClr val="bg1">
                          <a:lumMod val="85000"/>
                        </a:schemeClr>
                      </a:solidFill>
                      <a:prstDash val="sysDot"/>
                      <a:round/>
                      <a:headEnd type="none" w="med" len="med"/>
                      <a:tailEnd type="none" w="med" len="med"/>
                    </a:lnT>
                    <a:lnB w="6350" cap="flat" cmpd="sng" algn="ctr">
                      <a:solidFill>
                        <a:schemeClr val="bg1">
                          <a:lumMod val="8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11856142"/>
                  </a:ext>
                </a:extLst>
              </a:tr>
              <a:tr h="34073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173038" marR="0" indent="0" algn="l" defTabSz="914400" rtl="0" eaLnBrk="1" latinLnBrk="0" hangingPunct="1">
                        <a:lnSpc>
                          <a:spcPct val="90000"/>
                        </a:lnSpc>
                        <a:spcBef>
                          <a:spcPts val="0"/>
                        </a:spcBef>
                        <a:spcAft>
                          <a:spcPts val="0"/>
                        </a:spcAft>
                      </a:pPr>
                      <a:r>
                        <a:rPr lang="en-US" sz="1800" kern="1200" dirty="0">
                          <a:solidFill>
                            <a:srgbClr val="000000"/>
                          </a:solidFill>
                          <a:effectLst/>
                          <a:latin typeface="Calibri" panose="020F0502020204030204" pitchFamily="34" charset="0"/>
                          <a:ea typeface="+mn-ea"/>
                          <a:cs typeface="Calibri" panose="020F0502020204030204" pitchFamily="34" charset="0"/>
                        </a:rPr>
                        <a:t>Vomiting</a:t>
                      </a:r>
                    </a:p>
                  </a:txBody>
                  <a:tcPr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chemeClr val="bg1">
                          <a:lumMod val="85000"/>
                        </a:schemeClr>
                      </a:solidFill>
                      <a:prstDash val="sysDot"/>
                      <a:round/>
                      <a:headEnd type="none" w="med" len="med"/>
                      <a:tailEnd type="none" w="med" len="med"/>
                    </a:lnT>
                    <a:lnB w="6350" cap="flat" cmpd="sng" algn="ctr">
                      <a:solidFill>
                        <a:schemeClr val="bg1">
                          <a:lumMod val="8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marR="0" algn="ctr" defTabSz="914400" rtl="0" eaLnBrk="1" latinLnBrk="0" hangingPunct="1">
                        <a:lnSpc>
                          <a:spcPct val="90000"/>
                        </a:lnSpc>
                        <a:spcBef>
                          <a:spcPts val="0"/>
                        </a:spcBef>
                        <a:spcAft>
                          <a:spcPts val="0"/>
                        </a:spcAft>
                      </a:pPr>
                      <a:r>
                        <a:rPr lang="en-US" sz="1800" kern="1200" dirty="0">
                          <a:solidFill>
                            <a:srgbClr val="0282CB"/>
                          </a:solidFill>
                          <a:effectLst/>
                          <a:latin typeface="Calibri" panose="020F0502020204030204" pitchFamily="34" charset="0"/>
                          <a:ea typeface="+mn-ea"/>
                          <a:cs typeface="Calibri" panose="020F0502020204030204" pitchFamily="34" charset="0"/>
                        </a:rPr>
                        <a:t>46</a:t>
                      </a:r>
                    </a:p>
                  </a:txBody>
                  <a:tcPr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chemeClr val="bg1">
                          <a:lumMod val="85000"/>
                        </a:schemeClr>
                      </a:solidFill>
                      <a:prstDash val="sysDot"/>
                      <a:round/>
                      <a:headEnd type="none" w="med" len="med"/>
                      <a:tailEnd type="none" w="med" len="med"/>
                    </a:lnT>
                    <a:lnB w="6350" cap="flat" cmpd="sng" algn="ctr">
                      <a:solidFill>
                        <a:schemeClr val="bg1">
                          <a:lumMod val="8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90000"/>
                        </a:lnSpc>
                        <a:spcBef>
                          <a:spcPts val="0"/>
                        </a:spcBef>
                        <a:spcAft>
                          <a:spcPts val="0"/>
                        </a:spcAft>
                      </a:pPr>
                      <a:r>
                        <a:rPr lang="en-GB" sz="1800" dirty="0">
                          <a:solidFill>
                            <a:srgbClr val="000000"/>
                          </a:solidFill>
                          <a:latin typeface="Calibri" panose="020F0502020204030204" pitchFamily="34" charset="0"/>
                          <a:cs typeface="Calibri" panose="020F0502020204030204" pitchFamily="34" charset="0"/>
                        </a:rPr>
                        <a:t>4</a:t>
                      </a:r>
                    </a:p>
                  </a:txBody>
                  <a:tcPr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chemeClr val="bg1">
                          <a:lumMod val="85000"/>
                        </a:schemeClr>
                      </a:solidFill>
                      <a:prstDash val="sysDot"/>
                      <a:round/>
                      <a:headEnd type="none" w="med" len="med"/>
                      <a:tailEnd type="none" w="med" len="med"/>
                    </a:lnT>
                    <a:lnB w="6350" cap="flat" cmpd="sng" algn="ctr">
                      <a:solidFill>
                        <a:schemeClr val="bg1">
                          <a:lumMod val="8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defTabSz="914400" rtl="0" eaLnBrk="1" latinLnBrk="0" hangingPunct="1">
                        <a:lnSpc>
                          <a:spcPct val="90000"/>
                        </a:lnSpc>
                        <a:spcBef>
                          <a:spcPts val="0"/>
                        </a:spcBef>
                        <a:spcAft>
                          <a:spcPts val="0"/>
                        </a:spcAft>
                      </a:pPr>
                      <a:endParaRPr lang="en-US" sz="1800" kern="1200" dirty="0">
                        <a:solidFill>
                          <a:srgbClr val="000000"/>
                        </a:solidFill>
                        <a:effectLst/>
                        <a:latin typeface="Calibri" panose="020F0502020204030204" pitchFamily="34" charset="0"/>
                        <a:ea typeface="+mn-ea"/>
                        <a:cs typeface="Calibri" panose="020F0502020204030204" pitchFamily="34" charset="0"/>
                      </a:endParaRPr>
                    </a:p>
                  </a:txBody>
                  <a:tcPr marL="0" marR="0"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marR="0" algn="ctr" defTabSz="914400" rtl="0" eaLnBrk="1" latinLnBrk="0" hangingPunct="1">
                        <a:lnSpc>
                          <a:spcPct val="90000"/>
                        </a:lnSpc>
                        <a:spcBef>
                          <a:spcPts val="0"/>
                        </a:spcBef>
                        <a:spcAft>
                          <a:spcPts val="0"/>
                        </a:spcAft>
                      </a:pPr>
                      <a:r>
                        <a:rPr lang="en-US" sz="1800" kern="1200" dirty="0">
                          <a:solidFill>
                            <a:srgbClr val="000000"/>
                          </a:solidFill>
                          <a:effectLst/>
                          <a:latin typeface="Calibri" panose="020F0502020204030204" pitchFamily="34" charset="0"/>
                          <a:ea typeface="+mn-ea"/>
                          <a:cs typeface="Calibri" panose="020F0502020204030204" pitchFamily="34" charset="0"/>
                        </a:rPr>
                        <a:t>31</a:t>
                      </a:r>
                    </a:p>
                  </a:txBody>
                  <a:tcPr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chemeClr val="bg1">
                          <a:lumMod val="85000"/>
                        </a:schemeClr>
                      </a:solidFill>
                      <a:prstDash val="sysDot"/>
                      <a:round/>
                      <a:headEnd type="none" w="med" len="med"/>
                      <a:tailEnd type="none" w="med" len="med"/>
                    </a:lnT>
                    <a:lnB w="6350" cap="flat" cmpd="sng" algn="ctr">
                      <a:solidFill>
                        <a:schemeClr val="bg1">
                          <a:lumMod val="8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90000"/>
                        </a:lnSpc>
                        <a:spcBef>
                          <a:spcPts val="0"/>
                        </a:spcBef>
                        <a:spcAft>
                          <a:spcPts val="0"/>
                        </a:spcAft>
                      </a:pPr>
                      <a:r>
                        <a:rPr lang="en-GB" sz="1800" dirty="0">
                          <a:solidFill>
                            <a:srgbClr val="000000"/>
                          </a:solidFill>
                          <a:latin typeface="Calibri" panose="020F0502020204030204" pitchFamily="34" charset="0"/>
                          <a:cs typeface="Calibri" panose="020F0502020204030204" pitchFamily="34" charset="0"/>
                        </a:rPr>
                        <a:t>2</a:t>
                      </a:r>
                    </a:p>
                  </a:txBody>
                  <a:tcPr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chemeClr val="bg1">
                          <a:lumMod val="85000"/>
                        </a:schemeClr>
                      </a:solidFill>
                      <a:prstDash val="sysDot"/>
                      <a:round/>
                      <a:headEnd type="none" w="med" len="med"/>
                      <a:tailEnd type="none" w="med" len="med"/>
                    </a:lnT>
                    <a:lnB w="6350" cap="flat" cmpd="sng" algn="ctr">
                      <a:solidFill>
                        <a:schemeClr val="bg1">
                          <a:lumMod val="8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08"/>
                  </a:ext>
                </a:extLst>
              </a:tr>
              <a:tr h="34073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173038" marR="0" indent="0" algn="l" defTabSz="914400" rtl="0" eaLnBrk="1" latinLnBrk="0" hangingPunct="1">
                        <a:lnSpc>
                          <a:spcPct val="90000"/>
                        </a:lnSpc>
                        <a:spcBef>
                          <a:spcPts val="0"/>
                        </a:spcBef>
                        <a:spcAft>
                          <a:spcPts val="0"/>
                        </a:spcAft>
                      </a:pPr>
                      <a:r>
                        <a:rPr lang="en-US" sz="1800" kern="1200" dirty="0">
                          <a:solidFill>
                            <a:srgbClr val="000000"/>
                          </a:solidFill>
                          <a:effectLst/>
                          <a:latin typeface="Calibri" panose="020F0502020204030204" pitchFamily="34" charset="0"/>
                          <a:ea typeface="+mn-ea"/>
                          <a:cs typeface="Calibri" panose="020F0502020204030204" pitchFamily="34" charset="0"/>
                        </a:rPr>
                        <a:t>Fatigue</a:t>
                      </a:r>
                    </a:p>
                  </a:txBody>
                  <a:tcPr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chemeClr val="bg1">
                          <a:lumMod val="85000"/>
                        </a:schemeClr>
                      </a:solidFill>
                      <a:prstDash val="sysDot"/>
                      <a:round/>
                      <a:headEnd type="none" w="med" len="med"/>
                      <a:tailEnd type="none" w="med" len="med"/>
                    </a:lnT>
                    <a:lnB w="6350" cap="flat" cmpd="sng" algn="ctr">
                      <a:solidFill>
                        <a:schemeClr val="bg1">
                          <a:lumMod val="8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marR="0" algn="ctr" defTabSz="914400" rtl="0" eaLnBrk="1" latinLnBrk="0" hangingPunct="1">
                        <a:lnSpc>
                          <a:spcPct val="90000"/>
                        </a:lnSpc>
                        <a:spcBef>
                          <a:spcPts val="0"/>
                        </a:spcBef>
                        <a:spcAft>
                          <a:spcPts val="0"/>
                        </a:spcAft>
                      </a:pPr>
                      <a:r>
                        <a:rPr lang="en-US" sz="1800" kern="1200" dirty="0">
                          <a:solidFill>
                            <a:srgbClr val="000000"/>
                          </a:solidFill>
                          <a:effectLst/>
                          <a:latin typeface="Calibri" panose="020F0502020204030204" pitchFamily="34" charset="0"/>
                          <a:ea typeface="+mn-ea"/>
                          <a:cs typeface="Calibri" panose="020F0502020204030204" pitchFamily="34" charset="0"/>
                        </a:rPr>
                        <a:t>34</a:t>
                      </a:r>
                    </a:p>
                  </a:txBody>
                  <a:tcPr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chemeClr val="bg1">
                          <a:lumMod val="85000"/>
                        </a:schemeClr>
                      </a:solidFill>
                      <a:prstDash val="sysDot"/>
                      <a:round/>
                      <a:headEnd type="none" w="med" len="med"/>
                      <a:tailEnd type="none" w="med" len="med"/>
                    </a:lnT>
                    <a:lnB w="6350" cap="flat" cmpd="sng" algn="ctr">
                      <a:solidFill>
                        <a:schemeClr val="bg1">
                          <a:lumMod val="8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90000"/>
                        </a:lnSpc>
                        <a:spcBef>
                          <a:spcPts val="0"/>
                        </a:spcBef>
                        <a:spcAft>
                          <a:spcPts val="0"/>
                        </a:spcAft>
                      </a:pPr>
                      <a:r>
                        <a:rPr lang="en-GB" sz="1800" dirty="0">
                          <a:solidFill>
                            <a:srgbClr val="000000"/>
                          </a:solidFill>
                          <a:latin typeface="Calibri" panose="020F0502020204030204" pitchFamily="34" charset="0"/>
                          <a:cs typeface="Calibri" panose="020F0502020204030204" pitchFamily="34" charset="0"/>
                        </a:rPr>
                        <a:t>3</a:t>
                      </a:r>
                    </a:p>
                  </a:txBody>
                  <a:tcPr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chemeClr val="bg1">
                          <a:lumMod val="85000"/>
                        </a:schemeClr>
                      </a:solidFill>
                      <a:prstDash val="sysDot"/>
                      <a:round/>
                      <a:headEnd type="none" w="med" len="med"/>
                      <a:tailEnd type="none" w="med" len="med"/>
                    </a:lnT>
                    <a:lnB w="6350" cap="flat" cmpd="sng" algn="ctr">
                      <a:solidFill>
                        <a:schemeClr val="bg1">
                          <a:lumMod val="8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defTabSz="914400" rtl="0" eaLnBrk="1" latinLnBrk="0" hangingPunct="1">
                        <a:lnSpc>
                          <a:spcPct val="90000"/>
                        </a:lnSpc>
                        <a:spcBef>
                          <a:spcPts val="0"/>
                        </a:spcBef>
                        <a:spcAft>
                          <a:spcPts val="0"/>
                        </a:spcAft>
                      </a:pPr>
                      <a:endParaRPr lang="en-US" sz="1800" kern="1200" dirty="0">
                        <a:solidFill>
                          <a:srgbClr val="000000"/>
                        </a:solidFill>
                        <a:effectLst/>
                        <a:latin typeface="Calibri" panose="020F0502020204030204" pitchFamily="34" charset="0"/>
                        <a:ea typeface="+mn-ea"/>
                        <a:cs typeface="Calibri" panose="020F0502020204030204" pitchFamily="34" charset="0"/>
                      </a:endParaRPr>
                    </a:p>
                  </a:txBody>
                  <a:tcPr marL="0" marR="0"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marR="0" algn="ctr" defTabSz="914400" rtl="0" eaLnBrk="1" latinLnBrk="0" hangingPunct="1">
                        <a:lnSpc>
                          <a:spcPct val="90000"/>
                        </a:lnSpc>
                        <a:spcBef>
                          <a:spcPts val="0"/>
                        </a:spcBef>
                        <a:spcAft>
                          <a:spcPts val="0"/>
                        </a:spcAft>
                      </a:pPr>
                      <a:r>
                        <a:rPr lang="en-US" sz="1800" kern="1200" dirty="0">
                          <a:solidFill>
                            <a:srgbClr val="000000"/>
                          </a:solidFill>
                          <a:effectLst/>
                          <a:latin typeface="Calibri" panose="020F0502020204030204" pitchFamily="34" charset="0"/>
                          <a:ea typeface="+mn-ea"/>
                          <a:cs typeface="Calibri" panose="020F0502020204030204" pitchFamily="34" charset="0"/>
                        </a:rPr>
                        <a:t>31</a:t>
                      </a:r>
                    </a:p>
                  </a:txBody>
                  <a:tcPr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chemeClr val="bg1">
                          <a:lumMod val="85000"/>
                        </a:schemeClr>
                      </a:solidFill>
                      <a:prstDash val="sysDot"/>
                      <a:round/>
                      <a:headEnd type="none" w="med" len="med"/>
                      <a:tailEnd type="none" w="med" len="med"/>
                    </a:lnT>
                    <a:lnB w="6350" cap="flat" cmpd="sng" algn="ctr">
                      <a:solidFill>
                        <a:schemeClr val="bg1">
                          <a:lumMod val="8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90000"/>
                        </a:lnSpc>
                        <a:spcBef>
                          <a:spcPts val="0"/>
                        </a:spcBef>
                        <a:spcAft>
                          <a:spcPts val="0"/>
                        </a:spcAft>
                      </a:pPr>
                      <a:r>
                        <a:rPr lang="en-GB" sz="1800" dirty="0">
                          <a:solidFill>
                            <a:srgbClr val="000000"/>
                          </a:solidFill>
                          <a:latin typeface="Calibri" panose="020F0502020204030204" pitchFamily="34" charset="0"/>
                          <a:cs typeface="Calibri" panose="020F0502020204030204" pitchFamily="34" charset="0"/>
                        </a:rPr>
                        <a:t>3</a:t>
                      </a:r>
                    </a:p>
                  </a:txBody>
                  <a:tcPr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chemeClr val="bg1">
                          <a:lumMod val="85000"/>
                        </a:schemeClr>
                      </a:solidFill>
                      <a:prstDash val="sysDot"/>
                      <a:round/>
                      <a:headEnd type="none" w="med" len="med"/>
                      <a:tailEnd type="none" w="med" len="med"/>
                    </a:lnT>
                    <a:lnB w="6350" cap="flat" cmpd="sng" algn="ctr">
                      <a:solidFill>
                        <a:schemeClr val="bg1">
                          <a:lumMod val="8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19404454"/>
                  </a:ext>
                </a:extLst>
              </a:tr>
              <a:tr h="340739">
                <a:tc>
                  <a:txBody>
                    <a:bodyPr/>
                    <a:lstStyle/>
                    <a:p>
                      <a:pPr marL="173038" marR="0" indent="0" algn="l" defTabSz="914400" rtl="0" eaLnBrk="1" latinLnBrk="0" hangingPunct="1">
                        <a:lnSpc>
                          <a:spcPct val="90000"/>
                        </a:lnSpc>
                        <a:spcBef>
                          <a:spcPts val="0"/>
                        </a:spcBef>
                        <a:spcAft>
                          <a:spcPts val="0"/>
                        </a:spcAft>
                      </a:pPr>
                      <a:r>
                        <a:rPr lang="en-US" sz="1800" kern="1200" dirty="0">
                          <a:solidFill>
                            <a:srgbClr val="000000"/>
                          </a:solidFill>
                          <a:effectLst/>
                          <a:latin typeface="Calibri" panose="020F0502020204030204" pitchFamily="34" charset="0"/>
                          <a:ea typeface="+mn-ea"/>
                          <a:cs typeface="Calibri" panose="020F0502020204030204" pitchFamily="34" charset="0"/>
                        </a:rPr>
                        <a:t>Neutropenia</a:t>
                      </a:r>
                    </a:p>
                  </a:txBody>
                  <a:tcPr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chemeClr val="bg1">
                          <a:lumMod val="85000"/>
                        </a:schemeClr>
                      </a:solidFill>
                      <a:prstDash val="sysDot"/>
                      <a:round/>
                      <a:headEnd type="none" w="med" len="med"/>
                      <a:tailEnd type="none" w="med" len="med"/>
                    </a:lnT>
                    <a:lnB w="6350" cap="flat" cmpd="sng" algn="ctr">
                      <a:solidFill>
                        <a:schemeClr val="bg1">
                          <a:lumMod val="8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defTabSz="914400" rtl="0" eaLnBrk="1" latinLnBrk="0" hangingPunct="1">
                        <a:lnSpc>
                          <a:spcPct val="90000"/>
                        </a:lnSpc>
                        <a:spcBef>
                          <a:spcPts val="0"/>
                        </a:spcBef>
                        <a:spcAft>
                          <a:spcPts val="0"/>
                        </a:spcAft>
                      </a:pPr>
                      <a:r>
                        <a:rPr lang="en-US" sz="1800" kern="1200" dirty="0">
                          <a:solidFill>
                            <a:srgbClr val="000000"/>
                          </a:solidFill>
                          <a:effectLst/>
                          <a:latin typeface="Calibri" panose="020F0502020204030204" pitchFamily="34" charset="0"/>
                          <a:ea typeface="+mn-ea"/>
                          <a:cs typeface="Calibri" panose="020F0502020204030204" pitchFamily="34" charset="0"/>
                        </a:rPr>
                        <a:t>7</a:t>
                      </a:r>
                    </a:p>
                  </a:txBody>
                  <a:tcPr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chemeClr val="bg1">
                          <a:lumMod val="85000"/>
                        </a:schemeClr>
                      </a:solidFill>
                      <a:prstDash val="sysDot"/>
                      <a:round/>
                      <a:headEnd type="none" w="med" len="med"/>
                      <a:tailEnd type="none" w="med" len="med"/>
                    </a:lnT>
                    <a:lnB w="6350" cap="flat" cmpd="sng" algn="ctr">
                      <a:solidFill>
                        <a:schemeClr val="bg1">
                          <a:lumMod val="8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90000"/>
                        </a:lnSpc>
                        <a:spcBef>
                          <a:spcPts val="0"/>
                        </a:spcBef>
                        <a:spcAft>
                          <a:spcPts val="0"/>
                        </a:spcAft>
                      </a:pPr>
                      <a:r>
                        <a:rPr lang="en-GB" sz="1800" dirty="0">
                          <a:solidFill>
                            <a:srgbClr val="000000"/>
                          </a:solidFill>
                          <a:latin typeface="Calibri" panose="020F0502020204030204" pitchFamily="34" charset="0"/>
                          <a:cs typeface="Calibri" panose="020F0502020204030204" pitchFamily="34" charset="0"/>
                        </a:rPr>
                        <a:t>3</a:t>
                      </a:r>
                    </a:p>
                  </a:txBody>
                  <a:tcPr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chemeClr val="bg1">
                          <a:lumMod val="85000"/>
                        </a:schemeClr>
                      </a:solidFill>
                      <a:prstDash val="sysDot"/>
                      <a:round/>
                      <a:headEnd type="none" w="med" len="med"/>
                      <a:tailEnd type="none" w="med" len="med"/>
                    </a:lnT>
                    <a:lnB w="6350" cap="flat" cmpd="sng" algn="ctr">
                      <a:solidFill>
                        <a:schemeClr val="bg1">
                          <a:lumMod val="8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defTabSz="914400" rtl="0" eaLnBrk="1" latinLnBrk="0" hangingPunct="1">
                        <a:lnSpc>
                          <a:spcPct val="90000"/>
                        </a:lnSpc>
                        <a:spcBef>
                          <a:spcPts val="0"/>
                        </a:spcBef>
                        <a:spcAft>
                          <a:spcPts val="0"/>
                        </a:spcAft>
                      </a:pPr>
                      <a:endParaRPr lang="en-US" sz="1800" kern="1200" dirty="0">
                        <a:solidFill>
                          <a:srgbClr val="000000"/>
                        </a:solidFill>
                        <a:effectLst/>
                        <a:latin typeface="Calibri" panose="020F0502020204030204" pitchFamily="34" charset="0"/>
                        <a:ea typeface="+mn-ea"/>
                        <a:cs typeface="Calibri" panose="020F0502020204030204" pitchFamily="34" charset="0"/>
                      </a:endParaRPr>
                    </a:p>
                  </a:txBody>
                  <a:tcPr marL="0" marR="0"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defTabSz="914400" rtl="0" eaLnBrk="1" latinLnBrk="0" hangingPunct="1">
                        <a:lnSpc>
                          <a:spcPct val="90000"/>
                        </a:lnSpc>
                        <a:spcBef>
                          <a:spcPts val="0"/>
                        </a:spcBef>
                        <a:spcAft>
                          <a:spcPts val="0"/>
                        </a:spcAft>
                      </a:pPr>
                      <a:r>
                        <a:rPr lang="en-US" sz="1800" kern="1200" dirty="0">
                          <a:solidFill>
                            <a:srgbClr val="000000"/>
                          </a:solidFill>
                          <a:effectLst/>
                          <a:latin typeface="Calibri" panose="020F0502020204030204" pitchFamily="34" charset="0"/>
                          <a:ea typeface="+mn-ea"/>
                          <a:cs typeface="Calibri" panose="020F0502020204030204" pitchFamily="34" charset="0"/>
                        </a:rPr>
                        <a:t>5</a:t>
                      </a:r>
                    </a:p>
                  </a:txBody>
                  <a:tcPr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chemeClr val="bg1">
                          <a:lumMod val="85000"/>
                        </a:schemeClr>
                      </a:solidFill>
                      <a:prstDash val="sysDot"/>
                      <a:round/>
                      <a:headEnd type="none" w="med" len="med"/>
                      <a:tailEnd type="none" w="med" len="med"/>
                    </a:lnT>
                    <a:lnB w="6350" cap="flat" cmpd="sng" algn="ctr">
                      <a:solidFill>
                        <a:schemeClr val="bg1">
                          <a:lumMod val="8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90000"/>
                        </a:lnSpc>
                        <a:spcBef>
                          <a:spcPts val="0"/>
                        </a:spcBef>
                        <a:spcAft>
                          <a:spcPts val="0"/>
                        </a:spcAft>
                      </a:pPr>
                      <a:r>
                        <a:rPr lang="en-GB" sz="1800" dirty="0">
                          <a:solidFill>
                            <a:srgbClr val="000000"/>
                          </a:solidFill>
                          <a:latin typeface="Calibri" panose="020F0502020204030204" pitchFamily="34" charset="0"/>
                          <a:cs typeface="Calibri" panose="020F0502020204030204" pitchFamily="34" charset="0"/>
                        </a:rPr>
                        <a:t>2</a:t>
                      </a:r>
                    </a:p>
                  </a:txBody>
                  <a:tcPr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chemeClr val="bg1">
                          <a:lumMod val="85000"/>
                        </a:schemeClr>
                      </a:solidFill>
                      <a:prstDash val="sysDot"/>
                      <a:round/>
                      <a:headEnd type="none" w="med" len="med"/>
                      <a:tailEnd type="none" w="med" len="med"/>
                    </a:lnT>
                    <a:lnB w="6350" cap="flat" cmpd="sng" algn="ctr">
                      <a:solidFill>
                        <a:schemeClr val="bg1">
                          <a:lumMod val="8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924717050"/>
                  </a:ext>
                </a:extLst>
              </a:tr>
              <a:tr h="340739">
                <a:tc>
                  <a:txBody>
                    <a:bodyPr/>
                    <a:lstStyle/>
                    <a:p>
                      <a:pPr marL="179388" indent="0">
                        <a:lnSpc>
                          <a:spcPct val="90000"/>
                        </a:lnSpc>
                        <a:spcBef>
                          <a:spcPts val="0"/>
                        </a:spcBef>
                        <a:spcAft>
                          <a:spcPts val="0"/>
                        </a:spcAft>
                      </a:pPr>
                      <a:r>
                        <a:rPr lang="en-GB" sz="1800" dirty="0">
                          <a:solidFill>
                            <a:srgbClr val="000000"/>
                          </a:solidFill>
                          <a:latin typeface="Calibri" panose="020F0502020204030204" pitchFamily="34" charset="0"/>
                          <a:cs typeface="Calibri" panose="020F0502020204030204" pitchFamily="34" charset="0"/>
                        </a:rPr>
                        <a:t>Asthenia</a:t>
                      </a:r>
                    </a:p>
                  </a:txBody>
                  <a:tcPr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chemeClr val="bg1">
                          <a:lumMod val="85000"/>
                        </a:schemeClr>
                      </a:solidFill>
                      <a:prstDash val="sysDot"/>
                      <a:round/>
                      <a:headEnd type="none" w="med" len="med"/>
                      <a:tailEnd type="none" w="med" len="med"/>
                    </a:lnT>
                    <a:lnB w="6350" cap="flat" cmpd="sng" algn="ctr">
                      <a:solidFill>
                        <a:schemeClr val="bg1">
                          <a:lumMod val="8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90000"/>
                        </a:lnSpc>
                        <a:spcBef>
                          <a:spcPts val="0"/>
                        </a:spcBef>
                        <a:spcAft>
                          <a:spcPts val="0"/>
                        </a:spcAft>
                      </a:pPr>
                      <a:r>
                        <a:rPr lang="en-GB" sz="1800" dirty="0">
                          <a:solidFill>
                            <a:srgbClr val="000000"/>
                          </a:solidFill>
                          <a:latin typeface="Calibri" panose="020F0502020204030204" pitchFamily="34" charset="0"/>
                          <a:cs typeface="Calibri" panose="020F0502020204030204" pitchFamily="34" charset="0"/>
                        </a:rPr>
                        <a:t>12</a:t>
                      </a:r>
                    </a:p>
                  </a:txBody>
                  <a:tcPr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chemeClr val="bg1">
                          <a:lumMod val="85000"/>
                        </a:schemeClr>
                      </a:solidFill>
                      <a:prstDash val="sysDot"/>
                      <a:round/>
                      <a:headEnd type="none" w="med" len="med"/>
                      <a:tailEnd type="none" w="med" len="med"/>
                    </a:lnT>
                    <a:lnB w="6350" cap="flat" cmpd="sng" algn="ctr">
                      <a:solidFill>
                        <a:schemeClr val="bg1">
                          <a:lumMod val="8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90000"/>
                        </a:lnSpc>
                        <a:spcBef>
                          <a:spcPts val="0"/>
                        </a:spcBef>
                        <a:spcAft>
                          <a:spcPts val="0"/>
                        </a:spcAft>
                      </a:pPr>
                      <a:r>
                        <a:rPr lang="en-GB" sz="1800" dirty="0">
                          <a:solidFill>
                            <a:srgbClr val="000000"/>
                          </a:solidFill>
                          <a:latin typeface="Calibri" panose="020F0502020204030204" pitchFamily="34" charset="0"/>
                          <a:cs typeface="Calibri" panose="020F0502020204030204" pitchFamily="34" charset="0"/>
                        </a:rPr>
                        <a:t>3</a:t>
                      </a:r>
                    </a:p>
                  </a:txBody>
                  <a:tcPr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chemeClr val="bg1">
                          <a:lumMod val="85000"/>
                        </a:schemeClr>
                      </a:solidFill>
                      <a:prstDash val="sysDot"/>
                      <a:round/>
                      <a:headEnd type="none" w="med" len="med"/>
                      <a:tailEnd type="none" w="med" len="med"/>
                    </a:lnT>
                    <a:lnB w="6350" cap="flat" cmpd="sng" algn="ctr">
                      <a:solidFill>
                        <a:schemeClr val="bg1">
                          <a:lumMod val="8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90000"/>
                        </a:lnSpc>
                        <a:spcBef>
                          <a:spcPts val="0"/>
                        </a:spcBef>
                        <a:spcAft>
                          <a:spcPts val="0"/>
                        </a:spcAft>
                      </a:pPr>
                      <a:endParaRPr lang="en-GB" sz="1800" dirty="0">
                        <a:solidFill>
                          <a:srgbClr val="000000"/>
                        </a:solidFill>
                        <a:latin typeface="Calibri" panose="020F0502020204030204" pitchFamily="34" charset="0"/>
                        <a:cs typeface="Calibri" panose="020F0502020204030204" pitchFamily="34" charset="0"/>
                      </a:endParaRPr>
                    </a:p>
                  </a:txBody>
                  <a:tcPr marL="0" marR="0"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90000"/>
                        </a:lnSpc>
                        <a:spcBef>
                          <a:spcPts val="0"/>
                        </a:spcBef>
                        <a:spcAft>
                          <a:spcPts val="0"/>
                        </a:spcAft>
                      </a:pPr>
                      <a:r>
                        <a:rPr lang="en-GB" sz="1800" dirty="0">
                          <a:solidFill>
                            <a:srgbClr val="000000"/>
                          </a:solidFill>
                          <a:latin typeface="Calibri" panose="020F0502020204030204" pitchFamily="34" charset="0"/>
                          <a:cs typeface="Calibri" panose="020F0502020204030204" pitchFamily="34" charset="0"/>
                        </a:rPr>
                        <a:t>12</a:t>
                      </a:r>
                    </a:p>
                  </a:txBody>
                  <a:tcPr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chemeClr val="bg1">
                          <a:lumMod val="85000"/>
                        </a:schemeClr>
                      </a:solidFill>
                      <a:prstDash val="sysDot"/>
                      <a:round/>
                      <a:headEnd type="none" w="med" len="med"/>
                      <a:tailEnd type="none" w="med" len="med"/>
                    </a:lnT>
                    <a:lnB w="6350" cap="flat" cmpd="sng" algn="ctr">
                      <a:solidFill>
                        <a:schemeClr val="bg1">
                          <a:lumMod val="8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90000"/>
                        </a:lnSpc>
                        <a:spcBef>
                          <a:spcPts val="0"/>
                        </a:spcBef>
                        <a:spcAft>
                          <a:spcPts val="0"/>
                        </a:spcAft>
                      </a:pPr>
                      <a:r>
                        <a:rPr lang="en-GB" sz="1800" dirty="0">
                          <a:solidFill>
                            <a:srgbClr val="000000"/>
                          </a:solidFill>
                          <a:latin typeface="Calibri" panose="020F0502020204030204" pitchFamily="34" charset="0"/>
                          <a:cs typeface="Calibri" panose="020F0502020204030204" pitchFamily="34" charset="0"/>
                        </a:rPr>
                        <a:t>2</a:t>
                      </a:r>
                    </a:p>
                  </a:txBody>
                  <a:tcPr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chemeClr val="bg1">
                          <a:lumMod val="85000"/>
                        </a:schemeClr>
                      </a:solidFill>
                      <a:prstDash val="sysDot"/>
                      <a:round/>
                      <a:headEnd type="none" w="med" len="med"/>
                      <a:tailEnd type="none" w="med" len="med"/>
                    </a:lnT>
                    <a:lnB w="6350" cap="flat" cmpd="sng" algn="ctr">
                      <a:solidFill>
                        <a:schemeClr val="bg1">
                          <a:lumMod val="8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2139130393"/>
                  </a:ext>
                </a:extLst>
              </a:tr>
              <a:tr h="340739">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173038" marR="0" indent="0" algn="l" defTabSz="914400" rtl="0" eaLnBrk="1" latinLnBrk="0" hangingPunct="1">
                        <a:lnSpc>
                          <a:spcPct val="90000"/>
                        </a:lnSpc>
                        <a:spcBef>
                          <a:spcPts val="0"/>
                        </a:spcBef>
                        <a:spcAft>
                          <a:spcPts val="0"/>
                        </a:spcAft>
                      </a:pPr>
                      <a:r>
                        <a:rPr lang="en-US" sz="1800" kern="1200" dirty="0">
                          <a:solidFill>
                            <a:srgbClr val="000000"/>
                          </a:solidFill>
                          <a:effectLst/>
                          <a:latin typeface="Calibri" panose="020F0502020204030204" pitchFamily="34" charset="0"/>
                          <a:ea typeface="+mn-ea"/>
                          <a:cs typeface="Calibri" panose="020F0502020204030204" pitchFamily="34" charset="0"/>
                        </a:rPr>
                        <a:t>Decreased appetite</a:t>
                      </a:r>
                    </a:p>
                  </a:txBody>
                  <a:tcPr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chemeClr val="bg1">
                          <a:lumMod val="85000"/>
                        </a:schemeClr>
                      </a:solidFill>
                      <a:prstDash val="sysDot"/>
                      <a:round/>
                      <a:headEnd type="none" w="med" len="med"/>
                      <a:tailEnd type="none" w="med" len="med"/>
                    </a:lnT>
                    <a:lnB w="6350" cap="flat" cmpd="sng" algn="ctr">
                      <a:solidFill>
                        <a:schemeClr val="bg1">
                          <a:lumMod val="8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marR="0" algn="ctr" defTabSz="914400" rtl="0" eaLnBrk="1" latinLnBrk="0" hangingPunct="1">
                        <a:lnSpc>
                          <a:spcPct val="90000"/>
                        </a:lnSpc>
                        <a:spcBef>
                          <a:spcPts val="0"/>
                        </a:spcBef>
                        <a:spcAft>
                          <a:spcPts val="0"/>
                        </a:spcAft>
                      </a:pPr>
                      <a:r>
                        <a:rPr lang="en-US" sz="1800" kern="1200" dirty="0">
                          <a:solidFill>
                            <a:srgbClr val="0282CB"/>
                          </a:solidFill>
                          <a:effectLst/>
                          <a:latin typeface="Calibri" panose="020F0502020204030204" pitchFamily="34" charset="0"/>
                          <a:ea typeface="+mn-ea"/>
                          <a:cs typeface="Calibri" panose="020F0502020204030204" pitchFamily="34" charset="0"/>
                        </a:rPr>
                        <a:t>35</a:t>
                      </a:r>
                    </a:p>
                  </a:txBody>
                  <a:tcPr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chemeClr val="bg1">
                          <a:lumMod val="85000"/>
                        </a:schemeClr>
                      </a:solidFill>
                      <a:prstDash val="sysDot"/>
                      <a:round/>
                      <a:headEnd type="none" w="med" len="med"/>
                      <a:tailEnd type="none" w="med" len="med"/>
                    </a:lnT>
                    <a:lnB w="6350" cap="flat" cmpd="sng" algn="ctr">
                      <a:solidFill>
                        <a:schemeClr val="bg1">
                          <a:lumMod val="8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90000"/>
                        </a:lnSpc>
                        <a:spcBef>
                          <a:spcPts val="0"/>
                        </a:spcBef>
                        <a:spcAft>
                          <a:spcPts val="0"/>
                        </a:spcAft>
                      </a:pPr>
                      <a:r>
                        <a:rPr lang="en-GB" sz="1800" dirty="0">
                          <a:solidFill>
                            <a:srgbClr val="000000"/>
                          </a:solidFill>
                          <a:latin typeface="Calibri" panose="020F0502020204030204" pitchFamily="34" charset="0"/>
                          <a:cs typeface="Calibri" panose="020F0502020204030204" pitchFamily="34" charset="0"/>
                        </a:rPr>
                        <a:t>3</a:t>
                      </a:r>
                    </a:p>
                  </a:txBody>
                  <a:tcPr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chemeClr val="bg1">
                          <a:lumMod val="85000"/>
                        </a:schemeClr>
                      </a:solidFill>
                      <a:prstDash val="sysDot"/>
                      <a:round/>
                      <a:headEnd type="none" w="med" len="med"/>
                      <a:tailEnd type="none" w="med" len="med"/>
                    </a:lnT>
                    <a:lnB w="6350" cap="flat" cmpd="sng" algn="ctr">
                      <a:solidFill>
                        <a:schemeClr val="bg1">
                          <a:lumMod val="8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defTabSz="914400" rtl="0" eaLnBrk="1" latinLnBrk="0" hangingPunct="1">
                        <a:lnSpc>
                          <a:spcPct val="90000"/>
                        </a:lnSpc>
                        <a:spcBef>
                          <a:spcPts val="0"/>
                        </a:spcBef>
                        <a:spcAft>
                          <a:spcPts val="0"/>
                        </a:spcAft>
                      </a:pPr>
                      <a:endParaRPr lang="en-US" sz="1800" kern="1200" dirty="0">
                        <a:solidFill>
                          <a:srgbClr val="000000"/>
                        </a:solidFill>
                        <a:effectLst/>
                        <a:latin typeface="Calibri" panose="020F0502020204030204" pitchFamily="34" charset="0"/>
                        <a:ea typeface="+mn-ea"/>
                        <a:cs typeface="Calibri" panose="020F0502020204030204" pitchFamily="34" charset="0"/>
                      </a:endParaRPr>
                    </a:p>
                  </a:txBody>
                  <a:tcPr marL="0" marR="0"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6350" cap="flat" cmpd="sng" algn="ctr">
                      <a:no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lvl1pPr marL="0" algn="l" defTabSz="914400" rtl="0" eaLnBrk="1" latinLnBrk="0" hangingPunct="1">
                        <a:defRPr sz="1800" kern="1200">
                          <a:solidFill>
                            <a:schemeClr val="dk1"/>
                          </a:solidFill>
                          <a:latin typeface="Calibri" panose="020F0502020204030204"/>
                        </a:defRPr>
                      </a:lvl1pPr>
                      <a:lvl2pPr marL="457200" algn="l" defTabSz="914400" rtl="0" eaLnBrk="1" latinLnBrk="0" hangingPunct="1">
                        <a:defRPr sz="1800" kern="1200">
                          <a:solidFill>
                            <a:schemeClr val="dk1"/>
                          </a:solidFill>
                          <a:latin typeface="Calibri" panose="020F0502020204030204"/>
                        </a:defRPr>
                      </a:lvl2pPr>
                      <a:lvl3pPr marL="914400" algn="l" defTabSz="914400" rtl="0" eaLnBrk="1" latinLnBrk="0" hangingPunct="1">
                        <a:defRPr sz="1800" kern="1200">
                          <a:solidFill>
                            <a:schemeClr val="dk1"/>
                          </a:solidFill>
                          <a:latin typeface="Calibri" panose="020F0502020204030204"/>
                        </a:defRPr>
                      </a:lvl3pPr>
                      <a:lvl4pPr marL="1371600" algn="l" defTabSz="914400" rtl="0" eaLnBrk="1" latinLnBrk="0" hangingPunct="1">
                        <a:defRPr sz="1800" kern="1200">
                          <a:solidFill>
                            <a:schemeClr val="dk1"/>
                          </a:solidFill>
                          <a:latin typeface="Calibri" panose="020F0502020204030204"/>
                        </a:defRPr>
                      </a:lvl4pPr>
                      <a:lvl5pPr marL="1828800" algn="l" defTabSz="914400" rtl="0" eaLnBrk="1" latinLnBrk="0" hangingPunct="1">
                        <a:defRPr sz="1800" kern="1200">
                          <a:solidFill>
                            <a:schemeClr val="dk1"/>
                          </a:solidFill>
                          <a:latin typeface="Calibri" panose="020F0502020204030204"/>
                        </a:defRPr>
                      </a:lvl5pPr>
                      <a:lvl6pPr marL="2286000" algn="l" defTabSz="914400" rtl="0" eaLnBrk="1" latinLnBrk="0" hangingPunct="1">
                        <a:defRPr sz="1800" kern="1200">
                          <a:solidFill>
                            <a:schemeClr val="dk1"/>
                          </a:solidFill>
                          <a:latin typeface="Calibri" panose="020F0502020204030204"/>
                        </a:defRPr>
                      </a:lvl6pPr>
                      <a:lvl7pPr marL="2743200" algn="l" defTabSz="914400" rtl="0" eaLnBrk="1" latinLnBrk="0" hangingPunct="1">
                        <a:defRPr sz="1800" kern="1200">
                          <a:solidFill>
                            <a:schemeClr val="dk1"/>
                          </a:solidFill>
                          <a:latin typeface="Calibri" panose="020F0502020204030204"/>
                        </a:defRPr>
                      </a:lvl7pPr>
                      <a:lvl8pPr marL="3200400" algn="l" defTabSz="914400" rtl="0" eaLnBrk="1" latinLnBrk="0" hangingPunct="1">
                        <a:defRPr sz="1800" kern="1200">
                          <a:solidFill>
                            <a:schemeClr val="dk1"/>
                          </a:solidFill>
                          <a:latin typeface="Calibri" panose="020F0502020204030204"/>
                        </a:defRPr>
                      </a:lvl8pPr>
                      <a:lvl9pPr marL="3657600" algn="l" defTabSz="914400" rtl="0" eaLnBrk="1" latinLnBrk="0" hangingPunct="1">
                        <a:defRPr sz="1800" kern="1200">
                          <a:solidFill>
                            <a:schemeClr val="dk1"/>
                          </a:solidFill>
                          <a:latin typeface="Calibri" panose="020F0502020204030204"/>
                        </a:defRPr>
                      </a:lvl9pPr>
                    </a:lstStyle>
                    <a:p>
                      <a:pPr marL="0" marR="0" algn="ctr" defTabSz="914400" rtl="0" eaLnBrk="1" latinLnBrk="0" hangingPunct="1">
                        <a:lnSpc>
                          <a:spcPct val="90000"/>
                        </a:lnSpc>
                        <a:spcBef>
                          <a:spcPts val="0"/>
                        </a:spcBef>
                        <a:spcAft>
                          <a:spcPts val="0"/>
                        </a:spcAft>
                      </a:pPr>
                      <a:r>
                        <a:rPr lang="en-US" sz="1800" kern="1200" dirty="0">
                          <a:solidFill>
                            <a:srgbClr val="000000"/>
                          </a:solidFill>
                          <a:effectLst/>
                          <a:latin typeface="Calibri" panose="020F0502020204030204" pitchFamily="34" charset="0"/>
                          <a:ea typeface="+mn-ea"/>
                          <a:cs typeface="Calibri" panose="020F0502020204030204" pitchFamily="34" charset="0"/>
                        </a:rPr>
                        <a:t>22</a:t>
                      </a:r>
                    </a:p>
                  </a:txBody>
                  <a:tcPr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chemeClr val="bg1">
                          <a:lumMod val="85000"/>
                        </a:schemeClr>
                      </a:solidFill>
                      <a:prstDash val="sysDot"/>
                      <a:round/>
                      <a:headEnd type="none" w="med" len="med"/>
                      <a:tailEnd type="none" w="med" len="med"/>
                    </a:lnT>
                    <a:lnB w="6350" cap="flat" cmpd="sng" algn="ctr">
                      <a:solidFill>
                        <a:schemeClr val="bg1">
                          <a:lumMod val="8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90000"/>
                        </a:lnSpc>
                        <a:spcBef>
                          <a:spcPts val="0"/>
                        </a:spcBef>
                        <a:spcAft>
                          <a:spcPts val="0"/>
                        </a:spcAft>
                      </a:pPr>
                      <a:r>
                        <a:rPr lang="en-GB" sz="1800" dirty="0">
                          <a:solidFill>
                            <a:srgbClr val="000000"/>
                          </a:solidFill>
                          <a:latin typeface="Calibri" panose="020F0502020204030204" pitchFamily="34" charset="0"/>
                          <a:cs typeface="Calibri" panose="020F0502020204030204" pitchFamily="34" charset="0"/>
                        </a:rPr>
                        <a:t>2</a:t>
                      </a:r>
                    </a:p>
                  </a:txBody>
                  <a:tcPr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chemeClr val="bg1">
                          <a:lumMod val="85000"/>
                        </a:schemeClr>
                      </a:solidFill>
                      <a:prstDash val="sysDot"/>
                      <a:round/>
                      <a:headEnd type="none" w="med" len="med"/>
                      <a:tailEnd type="none" w="med" len="med"/>
                    </a:lnT>
                    <a:lnB w="6350" cap="flat" cmpd="sng" algn="ctr">
                      <a:solidFill>
                        <a:schemeClr val="bg1">
                          <a:lumMod val="85000"/>
                        </a:schemeClr>
                      </a:solidFill>
                      <a:prstDash val="sysDot"/>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151184229"/>
                  </a:ext>
                </a:extLst>
              </a:tr>
              <a:tr h="340739">
                <a:tc>
                  <a:txBody>
                    <a:bodyPr/>
                    <a:lstStyle/>
                    <a:p>
                      <a:pPr marL="173038" marR="0" indent="0" algn="l" defTabSz="914400" rtl="0" eaLnBrk="1" latinLnBrk="0" hangingPunct="1">
                        <a:lnSpc>
                          <a:spcPct val="90000"/>
                        </a:lnSpc>
                        <a:spcBef>
                          <a:spcPts val="0"/>
                        </a:spcBef>
                        <a:spcAft>
                          <a:spcPts val="0"/>
                        </a:spcAft>
                      </a:pPr>
                      <a:r>
                        <a:rPr lang="en-US" sz="1800" kern="1200" dirty="0">
                          <a:solidFill>
                            <a:srgbClr val="000000"/>
                          </a:solidFill>
                          <a:effectLst/>
                          <a:latin typeface="Calibri" panose="020F0502020204030204" pitchFamily="34" charset="0"/>
                          <a:ea typeface="+mn-ea"/>
                          <a:cs typeface="Calibri" panose="020F0502020204030204" pitchFamily="34" charset="0"/>
                        </a:rPr>
                        <a:t>Dehydration </a:t>
                      </a:r>
                    </a:p>
                  </a:txBody>
                  <a:tcPr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chemeClr val="bg1">
                          <a:lumMod val="85000"/>
                        </a:schemeClr>
                      </a:solidFill>
                      <a:prstDash val="sys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defTabSz="914400" rtl="0" eaLnBrk="1" latinLnBrk="0" hangingPunct="1">
                        <a:lnSpc>
                          <a:spcPct val="90000"/>
                        </a:lnSpc>
                        <a:spcBef>
                          <a:spcPts val="0"/>
                        </a:spcBef>
                        <a:spcAft>
                          <a:spcPts val="0"/>
                        </a:spcAft>
                      </a:pPr>
                      <a:r>
                        <a:rPr lang="en-US" sz="1800" kern="1200" dirty="0">
                          <a:solidFill>
                            <a:srgbClr val="000000"/>
                          </a:solidFill>
                          <a:effectLst/>
                          <a:latin typeface="Calibri" panose="020F0502020204030204" pitchFamily="34" charset="0"/>
                          <a:ea typeface="+mn-ea"/>
                          <a:cs typeface="Calibri" panose="020F0502020204030204" pitchFamily="34" charset="0"/>
                        </a:rPr>
                        <a:t>6</a:t>
                      </a:r>
                    </a:p>
                  </a:txBody>
                  <a:tcPr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chemeClr val="bg1">
                          <a:lumMod val="85000"/>
                        </a:schemeClr>
                      </a:solidFill>
                      <a:prstDash val="sys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90000"/>
                        </a:lnSpc>
                        <a:spcBef>
                          <a:spcPts val="0"/>
                        </a:spcBef>
                        <a:spcAft>
                          <a:spcPts val="0"/>
                        </a:spcAft>
                      </a:pPr>
                      <a:r>
                        <a:rPr lang="en-GB" sz="1800" dirty="0">
                          <a:solidFill>
                            <a:srgbClr val="000000"/>
                          </a:solidFill>
                          <a:latin typeface="Calibri" panose="020F0502020204030204" pitchFamily="34" charset="0"/>
                          <a:cs typeface="Calibri" panose="020F0502020204030204" pitchFamily="34" charset="0"/>
                        </a:rPr>
                        <a:t>2</a:t>
                      </a:r>
                    </a:p>
                  </a:txBody>
                  <a:tcPr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chemeClr val="bg1">
                          <a:lumMod val="85000"/>
                        </a:schemeClr>
                      </a:solidFill>
                      <a:prstDash val="sys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defTabSz="914400" rtl="0" eaLnBrk="1" latinLnBrk="0" hangingPunct="1">
                        <a:lnSpc>
                          <a:spcPct val="90000"/>
                        </a:lnSpc>
                        <a:spcBef>
                          <a:spcPts val="0"/>
                        </a:spcBef>
                        <a:spcAft>
                          <a:spcPts val="0"/>
                        </a:spcAft>
                      </a:pPr>
                      <a:endParaRPr lang="en-US" sz="1800" kern="1200" dirty="0">
                        <a:solidFill>
                          <a:srgbClr val="000000"/>
                        </a:solidFill>
                        <a:effectLst/>
                        <a:latin typeface="Calibri" panose="020F0502020204030204" pitchFamily="34" charset="0"/>
                        <a:ea typeface="+mn-ea"/>
                        <a:cs typeface="Calibri" panose="020F0502020204030204" pitchFamily="34" charset="0"/>
                      </a:endParaRPr>
                    </a:p>
                  </a:txBody>
                  <a:tcPr marL="0" marR="0"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noFill/>
                      <a:prstDash val="sys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defTabSz="914400" rtl="0" eaLnBrk="1" latinLnBrk="0" hangingPunct="1">
                        <a:lnSpc>
                          <a:spcPct val="90000"/>
                        </a:lnSpc>
                        <a:spcBef>
                          <a:spcPts val="0"/>
                        </a:spcBef>
                        <a:spcAft>
                          <a:spcPts val="0"/>
                        </a:spcAft>
                      </a:pPr>
                      <a:r>
                        <a:rPr lang="en-US" sz="1800" kern="1200" dirty="0">
                          <a:solidFill>
                            <a:srgbClr val="000000"/>
                          </a:solidFill>
                          <a:effectLst/>
                          <a:latin typeface="Calibri" panose="020F0502020204030204" pitchFamily="34" charset="0"/>
                          <a:ea typeface="+mn-ea"/>
                          <a:cs typeface="Calibri" panose="020F0502020204030204" pitchFamily="34" charset="0"/>
                        </a:rPr>
                        <a:t>6</a:t>
                      </a:r>
                    </a:p>
                  </a:txBody>
                  <a:tcPr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chemeClr val="bg1">
                          <a:lumMod val="85000"/>
                        </a:schemeClr>
                      </a:solidFill>
                      <a:prstDash val="sys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lnSpc>
                          <a:spcPct val="90000"/>
                        </a:lnSpc>
                        <a:spcBef>
                          <a:spcPts val="0"/>
                        </a:spcBef>
                        <a:spcAft>
                          <a:spcPts val="0"/>
                        </a:spcAft>
                      </a:pPr>
                      <a:r>
                        <a:rPr lang="en-GB" sz="1800" dirty="0">
                          <a:solidFill>
                            <a:srgbClr val="000000"/>
                          </a:solidFill>
                          <a:latin typeface="Calibri" panose="020F0502020204030204" pitchFamily="34" charset="0"/>
                          <a:cs typeface="Calibri" panose="020F0502020204030204" pitchFamily="34" charset="0"/>
                        </a:rPr>
                        <a:t>2</a:t>
                      </a:r>
                    </a:p>
                  </a:txBody>
                  <a:tcPr marT="0" marB="36000" anchor="ctr">
                    <a:lnL w="6350" cap="flat" cmpd="sng" algn="ctr">
                      <a:noFill/>
                      <a:prstDash val="sysDot"/>
                      <a:round/>
                      <a:headEnd type="none" w="med" len="med"/>
                      <a:tailEnd type="none" w="med" len="med"/>
                    </a:lnL>
                    <a:lnR w="6350" cap="flat" cmpd="sng" algn="ctr">
                      <a:noFill/>
                      <a:prstDash val="sysDot"/>
                      <a:round/>
                      <a:headEnd type="none" w="med" len="med"/>
                      <a:tailEnd type="none" w="med" len="med"/>
                    </a:lnR>
                    <a:lnT w="6350" cap="flat" cmpd="sng" algn="ctr">
                      <a:solidFill>
                        <a:schemeClr val="bg1">
                          <a:lumMod val="85000"/>
                        </a:schemeClr>
                      </a:solidFill>
                      <a:prstDash val="sysDot"/>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618954976"/>
                  </a:ext>
                </a:extLst>
              </a:tr>
            </a:tbl>
          </a:graphicData>
        </a:graphic>
      </p:graphicFrame>
      <p:sp>
        <p:nvSpPr>
          <p:cNvPr id="7" name="Content Placeholder 3">
            <a:extLst>
              <a:ext uri="{FF2B5EF4-FFF2-40B4-BE49-F238E27FC236}">
                <a16:creationId xmlns:a16="http://schemas.microsoft.com/office/drawing/2014/main" id="{6B5697CE-B4C0-4900-B979-25ACBF828209}"/>
              </a:ext>
            </a:extLst>
          </p:cNvPr>
          <p:cNvSpPr txBox="1">
            <a:spLocks/>
          </p:cNvSpPr>
          <p:nvPr/>
        </p:nvSpPr>
        <p:spPr>
          <a:xfrm>
            <a:off x="1246462" y="5791064"/>
            <a:ext cx="8955091" cy="490755"/>
          </a:xfrm>
          <a:prstGeom prst="rect">
            <a:avLst/>
          </a:prstGeom>
        </p:spPr>
        <p:txBody>
          <a:bodyPr anchor="ctr"/>
          <a:lstStyle>
            <a:lvl1pPr marL="228600" indent="-228600" algn="l" defTabSz="914400" rtl="0" eaLnBrk="1" latinLnBrk="0" hangingPunct="1">
              <a:lnSpc>
                <a:spcPct val="90000"/>
              </a:lnSpc>
              <a:spcBef>
                <a:spcPts val="1000"/>
              </a:spcBef>
              <a:buFont typeface="Arial"/>
              <a:buChar char="•"/>
              <a:defRPr sz="2800" kern="1200">
                <a:solidFill>
                  <a:schemeClr val="tx1"/>
                </a:solidFill>
                <a:latin typeface="Calibri"/>
                <a:ea typeface="+mn-ea"/>
                <a:cs typeface="Calibri"/>
              </a:defRPr>
            </a:lvl1pPr>
            <a:lvl2pPr marL="685800" indent="-228600" algn="l" defTabSz="914400" rtl="0" eaLnBrk="1" latinLnBrk="0" hangingPunct="1">
              <a:lnSpc>
                <a:spcPct val="90000"/>
              </a:lnSpc>
              <a:spcBef>
                <a:spcPts val="500"/>
              </a:spcBef>
              <a:buFont typeface="Arial"/>
              <a:buChar char="•"/>
              <a:defRPr sz="2400" kern="1200">
                <a:solidFill>
                  <a:schemeClr val="tx1"/>
                </a:solidFill>
                <a:latin typeface="Calibri"/>
                <a:ea typeface="+mn-ea"/>
                <a:cs typeface="Calibri"/>
              </a:defRPr>
            </a:lvl2pPr>
            <a:lvl3pPr marL="1143000" indent="-228600" algn="l" defTabSz="914400" rtl="0" eaLnBrk="1" latinLnBrk="0" hangingPunct="1">
              <a:lnSpc>
                <a:spcPct val="90000"/>
              </a:lnSpc>
              <a:spcBef>
                <a:spcPts val="500"/>
              </a:spcBef>
              <a:buFont typeface="Arial"/>
              <a:buChar char="•"/>
              <a:defRPr sz="2000" kern="1200">
                <a:solidFill>
                  <a:schemeClr val="tx1"/>
                </a:solidFill>
                <a:latin typeface="Calibri"/>
                <a:ea typeface="+mn-ea"/>
                <a:cs typeface="Calibri"/>
              </a:defRPr>
            </a:lvl3pPr>
            <a:lvl4pPr marL="1600200" indent="-228600" algn="l" defTabSz="914400" rtl="0" eaLnBrk="1" latinLnBrk="0" hangingPunct="1">
              <a:lnSpc>
                <a:spcPct val="90000"/>
              </a:lnSpc>
              <a:spcBef>
                <a:spcPts val="500"/>
              </a:spcBef>
              <a:buFont typeface="Arial"/>
              <a:buChar char="•"/>
              <a:defRPr sz="1800" kern="1200">
                <a:solidFill>
                  <a:schemeClr val="tx1"/>
                </a:solidFill>
                <a:latin typeface="Calibri"/>
                <a:ea typeface="+mn-ea"/>
                <a:cs typeface="Calibri"/>
              </a:defRPr>
            </a:lvl4pPr>
            <a:lvl5pPr marL="2057400" indent="-228600" algn="l" defTabSz="914400" rtl="0" eaLnBrk="1" latinLnBrk="0" hangingPunct="1">
              <a:lnSpc>
                <a:spcPct val="90000"/>
              </a:lnSpc>
              <a:spcBef>
                <a:spcPts val="500"/>
              </a:spcBef>
              <a:buFont typeface="Arial"/>
              <a:buChar char="•"/>
              <a:defRPr sz="1800" kern="1200">
                <a:solidFill>
                  <a:schemeClr val="tx1"/>
                </a:solidFill>
                <a:latin typeface="Calibri"/>
                <a:ea typeface="+mn-ea"/>
                <a:cs typeface="Calibri"/>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a:lstStyle>
          <a:p>
            <a:pPr marL="0" marR="0" lvl="0" indent="0" algn="r" defTabSz="914400" rtl="0" eaLnBrk="1" fontAlgn="auto" latinLnBrk="0" hangingPunct="1">
              <a:lnSpc>
                <a:spcPct val="90000"/>
              </a:lnSpc>
              <a:spcBef>
                <a:spcPts val="0"/>
              </a:spcBef>
              <a:spcAft>
                <a:spcPts val="600"/>
              </a:spcAft>
              <a:buClrTx/>
              <a:buSzTx/>
              <a:buFont typeface="Arial"/>
              <a:buNone/>
              <a:tabLst/>
              <a:defRPr/>
            </a:pPr>
            <a:r>
              <a:rPr kumimoji="0" lang="en-US" sz="1800" b="1" i="0" u="none" strike="noStrike" kern="1200" cap="none" spc="0" normalizeH="0" baseline="0" noProof="0" dirty="0">
                <a:ln>
                  <a:noFill/>
                </a:ln>
                <a:solidFill>
                  <a:srgbClr val="0282CB"/>
                </a:solidFill>
                <a:effectLst/>
                <a:uLnTx/>
                <a:uFillTx/>
                <a:latin typeface="Calibri"/>
                <a:ea typeface="+mn-ea"/>
                <a:cs typeface="Calibri"/>
              </a:rPr>
              <a:t>Treatment discontinuation due to treatment-emergent AEs:    </a:t>
            </a:r>
            <a:r>
              <a:rPr kumimoji="0" lang="en-US" sz="1800" b="0" i="0" u="none" strike="noStrike" kern="1200" cap="none" spc="0" normalizeH="0" baseline="0" noProof="0" dirty="0">
                <a:ln>
                  <a:noFill/>
                </a:ln>
                <a:solidFill>
                  <a:srgbClr val="0282CB"/>
                </a:solidFill>
                <a:effectLst/>
                <a:uLnTx/>
                <a:uFillTx/>
                <a:latin typeface="Calibri"/>
                <a:ea typeface="+mn-ea"/>
                <a:cs typeface="Calibri"/>
              </a:rPr>
              <a:t>N+C: 10.9%;   L+C: 14.5%</a:t>
            </a:r>
          </a:p>
        </p:txBody>
      </p:sp>
      <p:sp>
        <p:nvSpPr>
          <p:cNvPr id="8" name="TextBox 7">
            <a:extLst>
              <a:ext uri="{FF2B5EF4-FFF2-40B4-BE49-F238E27FC236}">
                <a16:creationId xmlns:a16="http://schemas.microsoft.com/office/drawing/2014/main" id="{F8DDEB9C-D76A-4A10-B978-84138FF6774E}"/>
              </a:ext>
            </a:extLst>
          </p:cNvPr>
          <p:cNvSpPr txBox="1"/>
          <p:nvPr/>
        </p:nvSpPr>
        <p:spPr>
          <a:xfrm>
            <a:off x="5724008" y="6485401"/>
            <a:ext cx="2617871"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Calibri"/>
                <a:ea typeface="+mn-ea"/>
                <a:cs typeface="Calibri"/>
              </a:rPr>
              <a:t>Adam Brufsky</a:t>
            </a:r>
          </a:p>
        </p:txBody>
      </p:sp>
      <p:sp>
        <p:nvSpPr>
          <p:cNvPr id="9" name="TextBox 8">
            <a:extLst>
              <a:ext uri="{FF2B5EF4-FFF2-40B4-BE49-F238E27FC236}">
                <a16:creationId xmlns:a16="http://schemas.microsoft.com/office/drawing/2014/main" id="{CFE74186-5811-48A6-BE37-30A84BA10B76}"/>
              </a:ext>
            </a:extLst>
          </p:cNvPr>
          <p:cNvSpPr txBox="1"/>
          <p:nvPr/>
        </p:nvSpPr>
        <p:spPr>
          <a:xfrm>
            <a:off x="11419031" y="12333"/>
            <a:ext cx="772969"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2000" b="1" i="0" u="none" strike="noStrike" kern="1200" cap="none" spc="0" normalizeH="0" baseline="0" noProof="0" dirty="0">
                <a:ln>
                  <a:noFill/>
                </a:ln>
                <a:solidFill>
                  <a:srgbClr val="113468"/>
                </a:solidFill>
                <a:effectLst/>
                <a:uLnTx/>
                <a:uFillTx/>
                <a:latin typeface="Calibri" panose="020F0502020204030204" pitchFamily="34" charset="0"/>
                <a:ea typeface="+mn-ea"/>
                <a:cs typeface="Calibri" panose="020F0502020204030204" pitchFamily="34" charset="0"/>
              </a:rPr>
              <a:t>NALA</a:t>
            </a:r>
          </a:p>
        </p:txBody>
      </p:sp>
      <p:sp>
        <p:nvSpPr>
          <p:cNvPr id="6" name="Title 5">
            <a:extLst>
              <a:ext uri="{FF2B5EF4-FFF2-40B4-BE49-F238E27FC236}">
                <a16:creationId xmlns:a16="http://schemas.microsoft.com/office/drawing/2014/main" id="{08F2A3CF-FCB1-462B-932A-19ACE2C4466A}"/>
              </a:ext>
            </a:extLst>
          </p:cNvPr>
          <p:cNvSpPr>
            <a:spLocks noGrp="1"/>
          </p:cNvSpPr>
          <p:nvPr>
            <p:ph type="title"/>
          </p:nvPr>
        </p:nvSpPr>
        <p:spPr/>
        <p:txBody>
          <a:bodyPr/>
          <a:lstStyle/>
          <a:p>
            <a:r>
              <a:rPr lang="en-GB" dirty="0"/>
              <a:t>Most frequent grade 3/4 adverse events</a:t>
            </a:r>
          </a:p>
        </p:txBody>
      </p:sp>
      <p:sp>
        <p:nvSpPr>
          <p:cNvPr id="10" name="TextBox 9">
            <a:extLst>
              <a:ext uri="{FF2B5EF4-FFF2-40B4-BE49-F238E27FC236}">
                <a16:creationId xmlns:a16="http://schemas.microsoft.com/office/drawing/2014/main" id="{27FB87C2-F367-49AD-8C3E-EB7B8C9FA3AB}"/>
              </a:ext>
            </a:extLst>
          </p:cNvPr>
          <p:cNvSpPr txBox="1"/>
          <p:nvPr/>
        </p:nvSpPr>
        <p:spPr>
          <a:xfrm>
            <a:off x="9415209" y="6398571"/>
            <a:ext cx="21187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600" b="0" i="0" u="none" strike="noStrike" kern="0" cap="none" spc="0" normalizeH="0" baseline="0" noProof="0" dirty="0">
                <a:ln>
                  <a:noFill/>
                </a:ln>
                <a:solidFill>
                  <a:srgbClr val="FFFF00"/>
                </a:solidFill>
                <a:effectLst/>
                <a:uLnTx/>
                <a:uFillTx/>
                <a:latin typeface="Calibri" panose="020F0502020204030204" pitchFamily="34" charset="0"/>
                <a:ea typeface="+mn-ea"/>
                <a:cs typeface="Calibri" panose="020F0502020204030204" pitchFamily="34" charset="0"/>
              </a:rPr>
              <a:t>*No Grade 4 </a:t>
            </a:r>
            <a:r>
              <a:rPr kumimoji="0" lang="en-GB" sz="1600" b="0" i="0" u="none" strike="noStrike" kern="0" cap="none" spc="0" normalizeH="0" baseline="0" noProof="0" dirty="0" err="1">
                <a:ln>
                  <a:noFill/>
                </a:ln>
                <a:solidFill>
                  <a:srgbClr val="FFFF00"/>
                </a:solidFill>
                <a:effectLst/>
                <a:uLnTx/>
                <a:uFillTx/>
                <a:latin typeface="Calibri" panose="020F0502020204030204" pitchFamily="34" charset="0"/>
                <a:ea typeface="+mn-ea"/>
                <a:cs typeface="Calibri" panose="020F0502020204030204" pitchFamily="34" charset="0"/>
              </a:rPr>
              <a:t>diarrhea</a:t>
            </a:r>
            <a:endParaRPr kumimoji="0" lang="en-US" sz="1600" b="0" i="0" u="none" strike="noStrike" kern="0" cap="none" spc="0" normalizeH="0" baseline="0" noProof="0" dirty="0">
              <a:ln>
                <a:noFill/>
              </a:ln>
              <a:solidFill>
                <a:srgbClr val="FFFF00"/>
              </a:solidFill>
              <a:effectLst/>
              <a:uLnTx/>
              <a:uFillTx/>
              <a:latin typeface="Calibri" panose="020F0502020204030204" pitchFamily="34" charset="0"/>
              <a:ea typeface="+mn-ea"/>
              <a:cs typeface="Calibri" panose="020F0502020204030204" pitchFamily="34" charset="0"/>
            </a:endParaRPr>
          </a:p>
        </p:txBody>
      </p:sp>
      <p:sp>
        <p:nvSpPr>
          <p:cNvPr id="2" name="Rectangle 1">
            <a:extLst>
              <a:ext uri="{FF2B5EF4-FFF2-40B4-BE49-F238E27FC236}">
                <a16:creationId xmlns:a16="http://schemas.microsoft.com/office/drawing/2014/main" id="{F065E369-9509-92F1-9D81-8CE2453E8BA5}"/>
              </a:ext>
            </a:extLst>
          </p:cNvPr>
          <p:cNvSpPr/>
          <p:nvPr/>
        </p:nvSpPr>
        <p:spPr>
          <a:xfrm>
            <a:off x="360000" y="2362200"/>
            <a:ext cx="6726600" cy="41168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sng" strike="noStrike" kern="1200" cap="none" spc="0" normalizeH="0" baseline="0" noProof="0">
              <a:ln>
                <a:noFill/>
              </a:ln>
              <a:solidFill>
                <a:srgbClr val="FFFFFF"/>
              </a:solidFill>
              <a:effectLst/>
              <a:uLnTx/>
              <a:uFillTx/>
              <a:latin typeface="Arial"/>
              <a:ea typeface="+mn-ea"/>
              <a:cs typeface="+mn-cs"/>
            </a:endParaRPr>
          </a:p>
        </p:txBody>
      </p:sp>
      <p:sp>
        <p:nvSpPr>
          <p:cNvPr id="3" name="TextBox 2">
            <a:extLst>
              <a:ext uri="{FF2B5EF4-FFF2-40B4-BE49-F238E27FC236}">
                <a16:creationId xmlns:a16="http://schemas.microsoft.com/office/drawing/2014/main" id="{0BBA5F25-9219-EC0C-D5ED-AA74D92008DC}"/>
              </a:ext>
            </a:extLst>
          </p:cNvPr>
          <p:cNvSpPr txBox="1"/>
          <p:nvPr/>
        </p:nvSpPr>
        <p:spPr>
          <a:xfrm>
            <a:off x="6781800" y="6450166"/>
            <a:ext cx="160653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Trebuchet MS"/>
                <a:ea typeface="+mn-ea"/>
                <a:cs typeface="+mn-cs"/>
              </a:rPr>
              <a:t>Abstract 1002</a:t>
            </a:r>
          </a:p>
        </p:txBody>
      </p:sp>
    </p:spTree>
    <p:extLst>
      <p:ext uri="{BB962C8B-B14F-4D97-AF65-F5344CB8AC3E}">
        <p14:creationId xmlns:p14="http://schemas.microsoft.com/office/powerpoint/2010/main" val="23605884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349C1FB-4667-3144-AD74-7BB5A124F2C6}"/>
              </a:ext>
            </a:extLst>
          </p:cNvPr>
          <p:cNvSpPr>
            <a:spLocks noGrp="1"/>
          </p:cNvSpPr>
          <p:nvPr>
            <p:ph type="title"/>
          </p:nvPr>
        </p:nvSpPr>
        <p:spPr>
          <a:xfrm>
            <a:off x="609600" y="158888"/>
            <a:ext cx="10972800" cy="1143000"/>
          </a:xfrm>
        </p:spPr>
        <p:txBody>
          <a:bodyPr/>
          <a:lstStyle/>
          <a:p>
            <a:r>
              <a:rPr lang="en-US" sz="4000" dirty="0">
                <a:solidFill>
                  <a:srgbClr val="002060"/>
                </a:solidFill>
              </a:rPr>
              <a:t>CONTROL study: dose escalation of neratinib minimizes Grade 3 diarrhea</a:t>
            </a:r>
          </a:p>
        </p:txBody>
      </p:sp>
      <p:pic>
        <p:nvPicPr>
          <p:cNvPr id="7" name="Picture 6">
            <a:extLst>
              <a:ext uri="{FF2B5EF4-FFF2-40B4-BE49-F238E27FC236}">
                <a16:creationId xmlns:a16="http://schemas.microsoft.com/office/drawing/2014/main" id="{F7983AE6-282F-2846-AEC7-4DBC4006E21E}"/>
              </a:ext>
            </a:extLst>
          </p:cNvPr>
          <p:cNvPicPr>
            <a:picLocks noChangeAspect="1"/>
          </p:cNvPicPr>
          <p:nvPr/>
        </p:nvPicPr>
        <p:blipFill>
          <a:blip r:embed="rId2"/>
          <a:stretch>
            <a:fillRect/>
          </a:stretch>
        </p:blipFill>
        <p:spPr>
          <a:xfrm>
            <a:off x="0" y="1527190"/>
            <a:ext cx="9859534" cy="5056172"/>
          </a:xfrm>
          <a:prstGeom prst="rect">
            <a:avLst/>
          </a:prstGeom>
        </p:spPr>
      </p:pic>
      <p:sp>
        <p:nvSpPr>
          <p:cNvPr id="9" name="TextBox 8">
            <a:extLst>
              <a:ext uri="{FF2B5EF4-FFF2-40B4-BE49-F238E27FC236}">
                <a16:creationId xmlns:a16="http://schemas.microsoft.com/office/drawing/2014/main" id="{1F5E835A-CDF3-D347-B2D5-27655E960FED}"/>
              </a:ext>
            </a:extLst>
          </p:cNvPr>
          <p:cNvSpPr txBox="1"/>
          <p:nvPr/>
        </p:nvSpPr>
        <p:spPr>
          <a:xfrm>
            <a:off x="9859535" y="3102940"/>
            <a:ext cx="1722866" cy="2308324"/>
          </a:xfrm>
          <a:prstGeom prst="rect">
            <a:avLst/>
          </a:prstGeom>
          <a:noFill/>
          <a:ln w="25400">
            <a:solidFill>
              <a:schemeClr val="accent2"/>
            </a:solidFill>
          </a:ln>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a:ea typeface="ＭＳ Ｐゴシック"/>
                <a:cs typeface="+mn-cs"/>
              </a:rPr>
              <a:t>DE1: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a:ea typeface="ＭＳ Ｐゴシック"/>
                <a:cs typeface="+mn-cs"/>
              </a:rPr>
              <a:t>120 mg x 7d</a:t>
            </a:r>
            <a:endParaRPr kumimoji="0" lang="en-US" sz="1800" b="0" i="0" u="none" strike="noStrike" kern="1200" cap="none" spc="0" normalizeH="0" baseline="0" noProof="0" dirty="0">
              <a:ln>
                <a:noFill/>
              </a:ln>
              <a:solidFill>
                <a:srgbClr val="000000"/>
              </a:solidFill>
              <a:effectLst/>
              <a:uLnTx/>
              <a:uFillTx/>
              <a:latin typeface="Arial"/>
              <a:ea typeface="ＭＳ Ｐゴシック"/>
              <a:cs typeface="+mn-cs"/>
              <a:sym typeface="Wingdings" pitchFamily="2" charset="2"/>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a:ea typeface="ＭＳ Ｐゴシック"/>
              <a:cs typeface="+mn-cs"/>
              <a:sym typeface="Wingdings" pitchFamily="2" charset="2"/>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a:ea typeface="ＭＳ Ｐゴシック"/>
              <a:cs typeface="+mn-cs"/>
              <a:sym typeface="Wingdings" pitchFamily="2" charset="2"/>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a:ea typeface="ＭＳ Ｐゴシック"/>
                <a:cs typeface="+mn-cs"/>
                <a:sym typeface="Wingdings" pitchFamily="2" charset="2"/>
              </a:rPr>
              <a:t>160 mg x 7d</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a:ea typeface="ＭＳ Ｐゴシック"/>
              <a:cs typeface="+mn-cs"/>
              <a:sym typeface="Wingdings" pitchFamily="2" charset="2"/>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a:ea typeface="ＭＳ Ｐゴシック"/>
              <a:cs typeface="+mn-cs"/>
              <a:sym typeface="Wingdings" pitchFamily="2" charset="2"/>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a:ea typeface="ＭＳ Ｐゴシック"/>
                <a:cs typeface="+mn-cs"/>
                <a:sym typeface="Wingdings" pitchFamily="2" charset="2"/>
              </a:rPr>
              <a:t>240 mg </a:t>
            </a:r>
            <a:r>
              <a:rPr kumimoji="0" lang="en-US" sz="1800" b="0" i="0" u="none" strike="noStrike" kern="1200" cap="none" spc="0" normalizeH="0" baseline="0" noProof="0" dirty="0" err="1">
                <a:ln>
                  <a:noFill/>
                </a:ln>
                <a:solidFill>
                  <a:srgbClr val="000000"/>
                </a:solidFill>
                <a:effectLst/>
                <a:uLnTx/>
                <a:uFillTx/>
                <a:latin typeface="Arial"/>
                <a:ea typeface="ＭＳ Ｐゴシック"/>
                <a:cs typeface="+mn-cs"/>
                <a:sym typeface="Wingdings" pitchFamily="2" charset="2"/>
              </a:rPr>
              <a:t>qd</a:t>
            </a:r>
            <a:endParaRPr kumimoji="0" lang="en-US" sz="1800" b="0" i="0" u="none" strike="noStrike" kern="1200" cap="none" spc="0" normalizeH="0" baseline="0" noProof="0" dirty="0">
              <a:ln>
                <a:noFill/>
              </a:ln>
              <a:solidFill>
                <a:srgbClr val="000000"/>
              </a:solidFill>
              <a:effectLst/>
              <a:uLnTx/>
              <a:uFillTx/>
              <a:latin typeface="Arial"/>
              <a:ea typeface="ＭＳ Ｐゴシック"/>
              <a:cs typeface="+mn-cs"/>
            </a:endParaRPr>
          </a:p>
        </p:txBody>
      </p:sp>
      <p:sp>
        <p:nvSpPr>
          <p:cNvPr id="10" name="Down Arrow 9">
            <a:extLst>
              <a:ext uri="{FF2B5EF4-FFF2-40B4-BE49-F238E27FC236}">
                <a16:creationId xmlns:a16="http://schemas.microsoft.com/office/drawing/2014/main" id="{76F6CB31-6856-E348-8CCC-CF5DB0004038}"/>
              </a:ext>
            </a:extLst>
          </p:cNvPr>
          <p:cNvSpPr/>
          <p:nvPr/>
        </p:nvSpPr>
        <p:spPr>
          <a:xfrm>
            <a:off x="10475065" y="3783333"/>
            <a:ext cx="313765" cy="393539"/>
          </a:xfrm>
          <a:prstGeom prst="downArrow">
            <a:avLst/>
          </a:prstGeom>
          <a:solidFill>
            <a:schemeClr val="accent2"/>
          </a:solidFill>
          <a:ln>
            <a:solidFill>
              <a:schemeClr val="accent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1" name="Down Arrow 10">
            <a:extLst>
              <a:ext uri="{FF2B5EF4-FFF2-40B4-BE49-F238E27FC236}">
                <a16:creationId xmlns:a16="http://schemas.microsoft.com/office/drawing/2014/main" id="{B511E9A0-324A-9A40-ABB0-7A49781191B3}"/>
              </a:ext>
            </a:extLst>
          </p:cNvPr>
          <p:cNvSpPr/>
          <p:nvPr/>
        </p:nvSpPr>
        <p:spPr>
          <a:xfrm>
            <a:off x="10476990" y="4641787"/>
            <a:ext cx="313765" cy="393539"/>
          </a:xfrm>
          <a:prstGeom prst="downArrow">
            <a:avLst/>
          </a:prstGeom>
          <a:solidFill>
            <a:schemeClr val="accent2"/>
          </a:solidFill>
          <a:ln>
            <a:solidFill>
              <a:schemeClr val="accent2"/>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ＭＳ Ｐゴシック"/>
              <a:cs typeface="+mn-cs"/>
            </a:endParaRPr>
          </a:p>
        </p:txBody>
      </p:sp>
      <p:sp>
        <p:nvSpPr>
          <p:cNvPr id="12" name="Rectangle 11">
            <a:extLst>
              <a:ext uri="{FF2B5EF4-FFF2-40B4-BE49-F238E27FC236}">
                <a16:creationId xmlns:a16="http://schemas.microsoft.com/office/drawing/2014/main" id="{22F03412-A264-424D-9E84-BF7639D6D494}"/>
              </a:ext>
            </a:extLst>
          </p:cNvPr>
          <p:cNvSpPr/>
          <p:nvPr/>
        </p:nvSpPr>
        <p:spPr>
          <a:xfrm>
            <a:off x="7702581" y="6525241"/>
            <a:ext cx="4522131" cy="338552"/>
          </a:xfrm>
          <a:prstGeom prst="rect">
            <a:avLst/>
          </a:prstGeom>
        </p:spPr>
        <p:txBody>
          <a:bodyPr wrap="none" lIns="91438" tIns="45719" rIns="91438" bIns="45719">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a:ea typeface="ＭＳ Ｐゴシック"/>
                <a:cs typeface="+mn-cs"/>
              </a:rPr>
              <a:t>Chan A, et al. 2022 ESMO Breast: Abstract 73P</a:t>
            </a:r>
          </a:p>
        </p:txBody>
      </p:sp>
    </p:spTree>
    <p:extLst>
      <p:ext uri="{BB962C8B-B14F-4D97-AF65-F5344CB8AC3E}">
        <p14:creationId xmlns:p14="http://schemas.microsoft.com/office/powerpoint/2010/main" val="3998576355"/>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193130" y="2514601"/>
            <a:ext cx="7805737" cy="344487"/>
          </a:xfrm>
        </p:spPr>
        <p:txBody>
          <a:bodyPr/>
          <a:lstStyle/>
          <a:p>
            <a:r>
              <a:rPr lang="en-US" sz="700" b="1" dirty="0">
                <a:solidFill>
                  <a:schemeClr val="tx1"/>
                </a:solidFill>
                <a:ea typeface="+mn-ea"/>
                <a:cs typeface="+mn-cs"/>
              </a:rPr>
              <a:t>OS Benefit in Patients with Active Brain Metastases</a:t>
            </a:r>
          </a:p>
        </p:txBody>
      </p:sp>
      <p:pic>
        <p:nvPicPr>
          <p:cNvPr id="1026"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t="5008"/>
          <a:stretch/>
        </p:blipFill>
        <p:spPr bwMode="auto">
          <a:xfrm>
            <a:off x="613523" y="610712"/>
            <a:ext cx="10964953" cy="585889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Title 1"/>
          <p:cNvSpPr txBox="1">
            <a:spLocks/>
          </p:cNvSpPr>
          <p:nvPr/>
        </p:nvSpPr>
        <p:spPr bwMode="auto">
          <a:xfrm>
            <a:off x="1676398" y="6553200"/>
            <a:ext cx="8839199" cy="304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bodyPr>
          <a:lstStyle>
            <a:lvl1pPr algn="ctr" defTabSz="457200" rtl="0" fontAlgn="base" hangingPunct="0">
              <a:lnSpc>
                <a:spcPct val="112000"/>
              </a:lnSpc>
              <a:spcBef>
                <a:spcPct val="0"/>
              </a:spcBef>
              <a:spcAft>
                <a:spcPct val="0"/>
              </a:spcAft>
              <a:buClr>
                <a:srgbClr val="000000"/>
              </a:buClr>
              <a:buSzPct val="45000"/>
              <a:buFont typeface="StarSymbol" charset="0"/>
              <a:defRPr sz="4400">
                <a:solidFill>
                  <a:srgbClr val="000000"/>
                </a:solidFill>
                <a:latin typeface="+mj-lt"/>
                <a:ea typeface="+mj-ea"/>
                <a:cs typeface="+mj-cs"/>
              </a:defRPr>
            </a:lvl1pPr>
            <a:lvl2pPr marL="431800" indent="-215900" algn="l" defTabSz="457200" rtl="0" fontAlgn="base" hangingPunct="0">
              <a:spcBef>
                <a:spcPct val="0"/>
              </a:spcBef>
              <a:spcAft>
                <a:spcPct val="0"/>
              </a:spcAft>
              <a:buClr>
                <a:srgbClr val="000000"/>
              </a:buClr>
              <a:buSzPct val="45000"/>
              <a:buFont typeface="StarSymbol" charset="0"/>
              <a:defRPr sz="4400">
                <a:solidFill>
                  <a:srgbClr val="000000"/>
                </a:solidFill>
                <a:latin typeface="Times New Roman" pitchFamily="16" charset="0"/>
                <a:ea typeface="Lucida Sans Unicode" pitchFamily="32" charset="0"/>
                <a:cs typeface="Lucida Sans Unicode" pitchFamily="32" charset="0"/>
              </a:defRPr>
            </a:lvl2pPr>
            <a:lvl3pPr marL="647700" indent="-215900" algn="l" defTabSz="457200" rtl="0" fontAlgn="base" hangingPunct="0">
              <a:spcBef>
                <a:spcPct val="0"/>
              </a:spcBef>
              <a:spcAft>
                <a:spcPct val="0"/>
              </a:spcAft>
              <a:buClr>
                <a:srgbClr val="000000"/>
              </a:buClr>
              <a:buSzPct val="45000"/>
              <a:buFont typeface="StarSymbol" charset="0"/>
              <a:defRPr sz="4400">
                <a:solidFill>
                  <a:srgbClr val="000000"/>
                </a:solidFill>
                <a:latin typeface="Times New Roman" pitchFamily="16" charset="0"/>
                <a:ea typeface="Lucida Sans Unicode" pitchFamily="32" charset="0"/>
                <a:cs typeface="Lucida Sans Unicode" pitchFamily="32" charset="0"/>
              </a:defRPr>
            </a:lvl3pPr>
            <a:lvl4pPr marL="863600" indent="-215900" algn="l" defTabSz="457200" rtl="0" fontAlgn="base" hangingPunct="0">
              <a:spcBef>
                <a:spcPct val="0"/>
              </a:spcBef>
              <a:spcAft>
                <a:spcPct val="0"/>
              </a:spcAft>
              <a:buClr>
                <a:srgbClr val="000000"/>
              </a:buClr>
              <a:buSzPct val="45000"/>
              <a:buFont typeface="StarSymbol" charset="0"/>
              <a:defRPr sz="4400">
                <a:solidFill>
                  <a:srgbClr val="000000"/>
                </a:solidFill>
                <a:latin typeface="Times New Roman" pitchFamily="16" charset="0"/>
                <a:ea typeface="Lucida Sans Unicode" pitchFamily="32" charset="0"/>
                <a:cs typeface="Lucida Sans Unicode" pitchFamily="32" charset="0"/>
              </a:defRPr>
            </a:lvl4pPr>
            <a:lvl5pPr marL="1079500" indent="-215900" algn="l" defTabSz="457200" rtl="0" fontAlgn="base" hangingPunct="0">
              <a:spcBef>
                <a:spcPct val="0"/>
              </a:spcBef>
              <a:spcAft>
                <a:spcPct val="0"/>
              </a:spcAft>
              <a:buClr>
                <a:srgbClr val="000000"/>
              </a:buClr>
              <a:buSzPct val="45000"/>
              <a:buFont typeface="StarSymbol" charset="0"/>
              <a:defRPr sz="4400">
                <a:solidFill>
                  <a:srgbClr val="000000"/>
                </a:solidFill>
                <a:latin typeface="Times New Roman" pitchFamily="16" charset="0"/>
                <a:ea typeface="Lucida Sans Unicode" pitchFamily="32" charset="0"/>
                <a:cs typeface="Lucida Sans Unicode" pitchFamily="32" charset="0"/>
              </a:defRPr>
            </a:lvl5pPr>
            <a:lvl6pPr marL="1536700" indent="-215900" algn="l" defTabSz="457200" rtl="0" fontAlgn="base" hangingPunct="0">
              <a:spcBef>
                <a:spcPct val="0"/>
              </a:spcBef>
              <a:spcAft>
                <a:spcPct val="0"/>
              </a:spcAft>
              <a:buClr>
                <a:srgbClr val="000000"/>
              </a:buClr>
              <a:buSzPct val="45000"/>
              <a:buFont typeface="StarSymbol" charset="0"/>
              <a:defRPr sz="4400">
                <a:solidFill>
                  <a:srgbClr val="000000"/>
                </a:solidFill>
                <a:latin typeface="Times New Roman" pitchFamily="16" charset="0"/>
                <a:ea typeface="Lucida Sans Unicode" pitchFamily="32" charset="0"/>
                <a:cs typeface="Lucida Sans Unicode" pitchFamily="32" charset="0"/>
              </a:defRPr>
            </a:lvl6pPr>
            <a:lvl7pPr marL="1993900" indent="-215900" algn="l" defTabSz="457200" rtl="0" fontAlgn="base" hangingPunct="0">
              <a:spcBef>
                <a:spcPct val="0"/>
              </a:spcBef>
              <a:spcAft>
                <a:spcPct val="0"/>
              </a:spcAft>
              <a:buClr>
                <a:srgbClr val="000000"/>
              </a:buClr>
              <a:buSzPct val="45000"/>
              <a:buFont typeface="StarSymbol" charset="0"/>
              <a:defRPr sz="4400">
                <a:solidFill>
                  <a:srgbClr val="000000"/>
                </a:solidFill>
                <a:latin typeface="Times New Roman" pitchFamily="16" charset="0"/>
                <a:ea typeface="Lucida Sans Unicode" pitchFamily="32" charset="0"/>
                <a:cs typeface="Lucida Sans Unicode" pitchFamily="32" charset="0"/>
              </a:defRPr>
            </a:lvl7pPr>
            <a:lvl8pPr marL="2451100" indent="-215900" algn="l" defTabSz="457200" rtl="0" fontAlgn="base" hangingPunct="0">
              <a:spcBef>
                <a:spcPct val="0"/>
              </a:spcBef>
              <a:spcAft>
                <a:spcPct val="0"/>
              </a:spcAft>
              <a:buClr>
                <a:srgbClr val="000000"/>
              </a:buClr>
              <a:buSzPct val="45000"/>
              <a:buFont typeface="StarSymbol" charset="0"/>
              <a:defRPr sz="4400">
                <a:solidFill>
                  <a:srgbClr val="000000"/>
                </a:solidFill>
                <a:latin typeface="Times New Roman" pitchFamily="16" charset="0"/>
                <a:ea typeface="Lucida Sans Unicode" pitchFamily="32" charset="0"/>
                <a:cs typeface="Lucida Sans Unicode" pitchFamily="32" charset="0"/>
              </a:defRPr>
            </a:lvl8pPr>
            <a:lvl9pPr marL="2908300" indent="-215900" algn="l" defTabSz="457200" rtl="0" fontAlgn="base" hangingPunct="0">
              <a:spcBef>
                <a:spcPct val="0"/>
              </a:spcBef>
              <a:spcAft>
                <a:spcPct val="0"/>
              </a:spcAft>
              <a:buClr>
                <a:srgbClr val="000000"/>
              </a:buClr>
              <a:buSzPct val="45000"/>
              <a:buFont typeface="StarSymbol" charset="0"/>
              <a:defRPr sz="4400">
                <a:solidFill>
                  <a:srgbClr val="000000"/>
                </a:solidFill>
                <a:latin typeface="Times New Roman" pitchFamily="16" charset="0"/>
                <a:ea typeface="Lucida Sans Unicode" pitchFamily="32" charset="0"/>
                <a:cs typeface="Lucida Sans Unicode" pitchFamily="32" charset="0"/>
              </a:defRPr>
            </a:lvl9pPr>
          </a:lstStyle>
          <a:p>
            <a:pPr marL="0" marR="0" lvl="0" indent="0" algn="ctr" defTabSz="457200" rtl="0" eaLnBrk="1" fontAlgn="base" latinLnBrk="0" hangingPunct="0">
              <a:lnSpc>
                <a:spcPct val="112000"/>
              </a:lnSpc>
              <a:spcBef>
                <a:spcPct val="0"/>
              </a:spcBef>
              <a:spcAft>
                <a:spcPct val="0"/>
              </a:spcAft>
              <a:buClr>
                <a:srgbClr val="000000"/>
              </a:buClr>
              <a:buSzPct val="45000"/>
              <a:buFont typeface="StarSymbol" charset="0"/>
              <a:buNone/>
              <a:tabLst/>
              <a:defRPr/>
            </a:pPr>
            <a:r>
              <a:rPr kumimoji="0" lang="en-US" sz="1200" b="0" i="0" u="none" strike="noStrike" kern="1200" cap="none" spc="0" normalizeH="0" baseline="0" noProof="0" dirty="0">
                <a:ln>
                  <a:noFill/>
                </a:ln>
                <a:solidFill>
                  <a:srgbClr val="000000"/>
                </a:solidFill>
                <a:effectLst/>
                <a:uLnTx/>
                <a:uFillTx/>
                <a:latin typeface="Arial" charset="0"/>
                <a:ea typeface="+mj-ea"/>
                <a:cs typeface="+mj-cs"/>
              </a:rPr>
              <a:t>Presented By Nancy Lin</a:t>
            </a:r>
          </a:p>
        </p:txBody>
      </p:sp>
      <p:sp>
        <p:nvSpPr>
          <p:cNvPr id="4" name="Rectangle 3">
            <a:extLst>
              <a:ext uri="{FF2B5EF4-FFF2-40B4-BE49-F238E27FC236}">
                <a16:creationId xmlns:a16="http://schemas.microsoft.com/office/drawing/2014/main" id="{FB39F428-7606-BA31-1E11-FE2C2677B118}"/>
              </a:ext>
            </a:extLst>
          </p:cNvPr>
          <p:cNvSpPr/>
          <p:nvPr/>
        </p:nvSpPr>
        <p:spPr>
          <a:xfrm>
            <a:off x="2743198" y="60495"/>
            <a:ext cx="9448802" cy="2286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5" name="TextBox 4">
            <a:extLst>
              <a:ext uri="{FF2B5EF4-FFF2-40B4-BE49-F238E27FC236}">
                <a16:creationId xmlns:a16="http://schemas.microsoft.com/office/drawing/2014/main" id="{FEDEC5D8-1DFD-B761-B6F9-30E5783AA4DB}"/>
              </a:ext>
            </a:extLst>
          </p:cNvPr>
          <p:cNvSpPr txBox="1"/>
          <p:nvPr/>
        </p:nvSpPr>
        <p:spPr>
          <a:xfrm>
            <a:off x="8991600" y="5970289"/>
            <a:ext cx="1132041"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mn-cs"/>
              </a:rPr>
              <a:t>Abstract 1005</a:t>
            </a:r>
          </a:p>
        </p:txBody>
      </p:sp>
      <p:sp>
        <p:nvSpPr>
          <p:cNvPr id="6" name="TextBox 5">
            <a:extLst>
              <a:ext uri="{FF2B5EF4-FFF2-40B4-BE49-F238E27FC236}">
                <a16:creationId xmlns:a16="http://schemas.microsoft.com/office/drawing/2014/main" id="{5A98EEB1-EE08-C255-2482-E450238FEB3F}"/>
              </a:ext>
            </a:extLst>
          </p:cNvPr>
          <p:cNvSpPr txBox="1"/>
          <p:nvPr/>
        </p:nvSpPr>
        <p:spPr>
          <a:xfrm>
            <a:off x="914400" y="127754"/>
            <a:ext cx="2419252"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0E3067"/>
                </a:solidFill>
                <a:effectLst/>
                <a:uLnTx/>
                <a:uFillTx/>
                <a:latin typeface="Calibri" panose="020F0502020204030204" pitchFamily="34" charset="0"/>
                <a:ea typeface="+mn-ea"/>
                <a:cs typeface="Calibri" panose="020F0502020204030204" pitchFamily="34" charset="0"/>
              </a:rPr>
              <a:t>HER2CLIMB</a:t>
            </a:r>
          </a:p>
        </p:txBody>
      </p:sp>
    </p:spTree>
    <p:extLst>
      <p:ext uri="{BB962C8B-B14F-4D97-AF65-F5344CB8AC3E}">
        <p14:creationId xmlns:p14="http://schemas.microsoft.com/office/powerpoint/2010/main" val="3230830917"/>
      </p:ext>
    </p:extLst>
  </p:cSld>
  <p:clrMapOvr>
    <a:masterClrMapping/>
  </p:clrMapOvr>
  <p:transition spd="med"/>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193130" y="2514601"/>
            <a:ext cx="7805737" cy="344487"/>
          </a:xfrm>
        </p:spPr>
        <p:txBody>
          <a:bodyPr/>
          <a:lstStyle/>
          <a:p>
            <a:r>
              <a:rPr lang="en-US" sz="700" b="1" dirty="0">
                <a:solidFill>
                  <a:schemeClr val="tx1"/>
                </a:solidFill>
                <a:ea typeface="+mn-ea"/>
                <a:cs typeface="+mn-cs"/>
              </a:rPr>
              <a:t>Intracranial Response Rate (ORR-IC) in Patients with Active Brain Metastases and Measurable Intracranial Lesions at Baseline</a:t>
            </a:r>
          </a:p>
        </p:txBody>
      </p:sp>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43867" y="457201"/>
            <a:ext cx="10295467" cy="5791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Title 1"/>
          <p:cNvSpPr txBox="1">
            <a:spLocks/>
          </p:cNvSpPr>
          <p:nvPr/>
        </p:nvSpPr>
        <p:spPr bwMode="auto">
          <a:xfrm>
            <a:off x="1704110" y="6629400"/>
            <a:ext cx="8839199" cy="228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bodyPr>
          <a:lstStyle>
            <a:lvl1pPr algn="ctr" defTabSz="457200" rtl="0" fontAlgn="base" hangingPunct="0">
              <a:lnSpc>
                <a:spcPct val="112000"/>
              </a:lnSpc>
              <a:spcBef>
                <a:spcPct val="0"/>
              </a:spcBef>
              <a:spcAft>
                <a:spcPct val="0"/>
              </a:spcAft>
              <a:buClr>
                <a:srgbClr val="000000"/>
              </a:buClr>
              <a:buSzPct val="45000"/>
              <a:buFont typeface="StarSymbol" charset="0"/>
              <a:defRPr sz="4400">
                <a:solidFill>
                  <a:srgbClr val="000000"/>
                </a:solidFill>
                <a:latin typeface="+mj-lt"/>
                <a:ea typeface="+mj-ea"/>
                <a:cs typeface="+mj-cs"/>
              </a:defRPr>
            </a:lvl1pPr>
            <a:lvl2pPr marL="431800" indent="-215900" algn="l" defTabSz="457200" rtl="0" fontAlgn="base" hangingPunct="0">
              <a:spcBef>
                <a:spcPct val="0"/>
              </a:spcBef>
              <a:spcAft>
                <a:spcPct val="0"/>
              </a:spcAft>
              <a:buClr>
                <a:srgbClr val="000000"/>
              </a:buClr>
              <a:buSzPct val="45000"/>
              <a:buFont typeface="StarSymbol" charset="0"/>
              <a:defRPr sz="4400">
                <a:solidFill>
                  <a:srgbClr val="000000"/>
                </a:solidFill>
                <a:latin typeface="Times New Roman" pitchFamily="16" charset="0"/>
                <a:ea typeface="Lucida Sans Unicode" pitchFamily="32" charset="0"/>
                <a:cs typeface="Lucida Sans Unicode" pitchFamily="32" charset="0"/>
              </a:defRPr>
            </a:lvl2pPr>
            <a:lvl3pPr marL="647700" indent="-215900" algn="l" defTabSz="457200" rtl="0" fontAlgn="base" hangingPunct="0">
              <a:spcBef>
                <a:spcPct val="0"/>
              </a:spcBef>
              <a:spcAft>
                <a:spcPct val="0"/>
              </a:spcAft>
              <a:buClr>
                <a:srgbClr val="000000"/>
              </a:buClr>
              <a:buSzPct val="45000"/>
              <a:buFont typeface="StarSymbol" charset="0"/>
              <a:defRPr sz="4400">
                <a:solidFill>
                  <a:srgbClr val="000000"/>
                </a:solidFill>
                <a:latin typeface="Times New Roman" pitchFamily="16" charset="0"/>
                <a:ea typeface="Lucida Sans Unicode" pitchFamily="32" charset="0"/>
                <a:cs typeface="Lucida Sans Unicode" pitchFamily="32" charset="0"/>
              </a:defRPr>
            </a:lvl3pPr>
            <a:lvl4pPr marL="863600" indent="-215900" algn="l" defTabSz="457200" rtl="0" fontAlgn="base" hangingPunct="0">
              <a:spcBef>
                <a:spcPct val="0"/>
              </a:spcBef>
              <a:spcAft>
                <a:spcPct val="0"/>
              </a:spcAft>
              <a:buClr>
                <a:srgbClr val="000000"/>
              </a:buClr>
              <a:buSzPct val="45000"/>
              <a:buFont typeface="StarSymbol" charset="0"/>
              <a:defRPr sz="4400">
                <a:solidFill>
                  <a:srgbClr val="000000"/>
                </a:solidFill>
                <a:latin typeface="Times New Roman" pitchFamily="16" charset="0"/>
                <a:ea typeface="Lucida Sans Unicode" pitchFamily="32" charset="0"/>
                <a:cs typeface="Lucida Sans Unicode" pitchFamily="32" charset="0"/>
              </a:defRPr>
            </a:lvl4pPr>
            <a:lvl5pPr marL="1079500" indent="-215900" algn="l" defTabSz="457200" rtl="0" fontAlgn="base" hangingPunct="0">
              <a:spcBef>
                <a:spcPct val="0"/>
              </a:spcBef>
              <a:spcAft>
                <a:spcPct val="0"/>
              </a:spcAft>
              <a:buClr>
                <a:srgbClr val="000000"/>
              </a:buClr>
              <a:buSzPct val="45000"/>
              <a:buFont typeface="StarSymbol" charset="0"/>
              <a:defRPr sz="4400">
                <a:solidFill>
                  <a:srgbClr val="000000"/>
                </a:solidFill>
                <a:latin typeface="Times New Roman" pitchFamily="16" charset="0"/>
                <a:ea typeface="Lucida Sans Unicode" pitchFamily="32" charset="0"/>
                <a:cs typeface="Lucida Sans Unicode" pitchFamily="32" charset="0"/>
              </a:defRPr>
            </a:lvl5pPr>
            <a:lvl6pPr marL="1536700" indent="-215900" algn="l" defTabSz="457200" rtl="0" fontAlgn="base" hangingPunct="0">
              <a:spcBef>
                <a:spcPct val="0"/>
              </a:spcBef>
              <a:spcAft>
                <a:spcPct val="0"/>
              </a:spcAft>
              <a:buClr>
                <a:srgbClr val="000000"/>
              </a:buClr>
              <a:buSzPct val="45000"/>
              <a:buFont typeface="StarSymbol" charset="0"/>
              <a:defRPr sz="4400">
                <a:solidFill>
                  <a:srgbClr val="000000"/>
                </a:solidFill>
                <a:latin typeface="Times New Roman" pitchFamily="16" charset="0"/>
                <a:ea typeface="Lucida Sans Unicode" pitchFamily="32" charset="0"/>
                <a:cs typeface="Lucida Sans Unicode" pitchFamily="32" charset="0"/>
              </a:defRPr>
            </a:lvl6pPr>
            <a:lvl7pPr marL="1993900" indent="-215900" algn="l" defTabSz="457200" rtl="0" fontAlgn="base" hangingPunct="0">
              <a:spcBef>
                <a:spcPct val="0"/>
              </a:spcBef>
              <a:spcAft>
                <a:spcPct val="0"/>
              </a:spcAft>
              <a:buClr>
                <a:srgbClr val="000000"/>
              </a:buClr>
              <a:buSzPct val="45000"/>
              <a:buFont typeface="StarSymbol" charset="0"/>
              <a:defRPr sz="4400">
                <a:solidFill>
                  <a:srgbClr val="000000"/>
                </a:solidFill>
                <a:latin typeface="Times New Roman" pitchFamily="16" charset="0"/>
                <a:ea typeface="Lucida Sans Unicode" pitchFamily="32" charset="0"/>
                <a:cs typeface="Lucida Sans Unicode" pitchFamily="32" charset="0"/>
              </a:defRPr>
            </a:lvl7pPr>
            <a:lvl8pPr marL="2451100" indent="-215900" algn="l" defTabSz="457200" rtl="0" fontAlgn="base" hangingPunct="0">
              <a:spcBef>
                <a:spcPct val="0"/>
              </a:spcBef>
              <a:spcAft>
                <a:spcPct val="0"/>
              </a:spcAft>
              <a:buClr>
                <a:srgbClr val="000000"/>
              </a:buClr>
              <a:buSzPct val="45000"/>
              <a:buFont typeface="StarSymbol" charset="0"/>
              <a:defRPr sz="4400">
                <a:solidFill>
                  <a:srgbClr val="000000"/>
                </a:solidFill>
                <a:latin typeface="Times New Roman" pitchFamily="16" charset="0"/>
                <a:ea typeface="Lucida Sans Unicode" pitchFamily="32" charset="0"/>
                <a:cs typeface="Lucida Sans Unicode" pitchFamily="32" charset="0"/>
              </a:defRPr>
            </a:lvl8pPr>
            <a:lvl9pPr marL="2908300" indent="-215900" algn="l" defTabSz="457200" rtl="0" fontAlgn="base" hangingPunct="0">
              <a:spcBef>
                <a:spcPct val="0"/>
              </a:spcBef>
              <a:spcAft>
                <a:spcPct val="0"/>
              </a:spcAft>
              <a:buClr>
                <a:srgbClr val="000000"/>
              </a:buClr>
              <a:buSzPct val="45000"/>
              <a:buFont typeface="StarSymbol" charset="0"/>
              <a:defRPr sz="4400">
                <a:solidFill>
                  <a:srgbClr val="000000"/>
                </a:solidFill>
                <a:latin typeface="Times New Roman" pitchFamily="16" charset="0"/>
                <a:ea typeface="Lucida Sans Unicode" pitchFamily="32" charset="0"/>
                <a:cs typeface="Lucida Sans Unicode" pitchFamily="32" charset="0"/>
              </a:defRPr>
            </a:lvl9pPr>
          </a:lstStyle>
          <a:p>
            <a:pPr marL="0" marR="0" lvl="0" indent="0" algn="ctr" defTabSz="457200" rtl="0" eaLnBrk="1" fontAlgn="base" latinLnBrk="0" hangingPunct="0">
              <a:lnSpc>
                <a:spcPct val="112000"/>
              </a:lnSpc>
              <a:spcBef>
                <a:spcPct val="0"/>
              </a:spcBef>
              <a:spcAft>
                <a:spcPct val="0"/>
              </a:spcAft>
              <a:buClr>
                <a:srgbClr val="000000"/>
              </a:buClr>
              <a:buSzPct val="45000"/>
              <a:buFont typeface="StarSymbol" charset="0"/>
              <a:buNone/>
              <a:tabLst/>
              <a:defRPr/>
            </a:pPr>
            <a:r>
              <a:rPr kumimoji="0" lang="en-US" sz="1200" b="0" i="0" u="none" strike="noStrike" kern="1200" cap="none" spc="0" normalizeH="0" baseline="0" noProof="0" dirty="0">
                <a:ln>
                  <a:noFill/>
                </a:ln>
                <a:solidFill>
                  <a:srgbClr val="000000"/>
                </a:solidFill>
                <a:effectLst/>
                <a:uLnTx/>
                <a:uFillTx/>
                <a:latin typeface="Arial" charset="0"/>
                <a:ea typeface="+mj-ea"/>
                <a:cs typeface="+mj-cs"/>
              </a:rPr>
              <a:t>Presented By Nancy Lin at TBD</a:t>
            </a:r>
          </a:p>
        </p:txBody>
      </p:sp>
      <p:sp>
        <p:nvSpPr>
          <p:cNvPr id="3" name="Rectangle 2">
            <a:extLst>
              <a:ext uri="{FF2B5EF4-FFF2-40B4-BE49-F238E27FC236}">
                <a16:creationId xmlns:a16="http://schemas.microsoft.com/office/drawing/2014/main" id="{F0B5C4AA-6D2E-6FB4-6754-454937D72654}"/>
              </a:ext>
            </a:extLst>
          </p:cNvPr>
          <p:cNvSpPr/>
          <p:nvPr/>
        </p:nvSpPr>
        <p:spPr>
          <a:xfrm>
            <a:off x="2743198" y="60495"/>
            <a:ext cx="9448802" cy="2286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6" name="TextBox 5">
            <a:extLst>
              <a:ext uri="{FF2B5EF4-FFF2-40B4-BE49-F238E27FC236}">
                <a16:creationId xmlns:a16="http://schemas.microsoft.com/office/drawing/2014/main" id="{C285091B-D32F-5171-1AEA-8C3144010CF5}"/>
              </a:ext>
            </a:extLst>
          </p:cNvPr>
          <p:cNvSpPr txBox="1"/>
          <p:nvPr/>
        </p:nvSpPr>
        <p:spPr>
          <a:xfrm>
            <a:off x="8991600" y="5970289"/>
            <a:ext cx="1132041"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FFFFFF"/>
                </a:solidFill>
                <a:effectLst/>
                <a:uLnTx/>
                <a:uFillTx/>
                <a:latin typeface="Arial" panose="020B0604020202020204" pitchFamily="34" charset="0"/>
                <a:ea typeface="+mn-ea"/>
                <a:cs typeface="+mn-cs"/>
              </a:rPr>
              <a:t>Abstract 1005</a:t>
            </a:r>
          </a:p>
        </p:txBody>
      </p:sp>
    </p:spTree>
    <p:extLst>
      <p:ext uri="{BB962C8B-B14F-4D97-AF65-F5344CB8AC3E}">
        <p14:creationId xmlns:p14="http://schemas.microsoft.com/office/powerpoint/2010/main" val="3892744944"/>
      </p:ext>
    </p:extLst>
  </p:cSld>
  <p:clrMapOvr>
    <a:masterClrMapping/>
  </p:clrMapOvr>
  <p:transition spd="med"/>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09" name="Rectangle 2"/>
          <p:cNvSpPr>
            <a:spLocks noGrp="1" noChangeArrowheads="1"/>
          </p:cNvSpPr>
          <p:nvPr>
            <p:ph type="title"/>
          </p:nvPr>
        </p:nvSpPr>
        <p:spPr>
          <a:xfrm>
            <a:off x="1981200" y="53752"/>
            <a:ext cx="8229600" cy="1143000"/>
          </a:xfrm>
        </p:spPr>
        <p:txBody>
          <a:bodyPr>
            <a:normAutofit fontScale="90000"/>
          </a:bodyPr>
          <a:lstStyle/>
          <a:p>
            <a:pPr algn="ctr"/>
            <a:r>
              <a:rPr lang="en-US" sz="3600" dirty="0">
                <a:solidFill>
                  <a:srgbClr val="002060"/>
                </a:solidFill>
                <a:latin typeface="Arial" charset="0"/>
              </a:rPr>
              <a:t>Neratinib and Capecitabine for CNS disease</a:t>
            </a:r>
            <a:br>
              <a:rPr lang="en-US" sz="3600" dirty="0">
                <a:solidFill>
                  <a:srgbClr val="002060"/>
                </a:solidFill>
                <a:latin typeface="Arial" charset="0"/>
              </a:rPr>
            </a:br>
            <a:endParaRPr lang="en-US" sz="3600" dirty="0">
              <a:solidFill>
                <a:srgbClr val="002060"/>
              </a:solidFill>
              <a:latin typeface="Arial" charset="0"/>
            </a:endParaRPr>
          </a:p>
        </p:txBody>
      </p:sp>
      <p:sp>
        <p:nvSpPr>
          <p:cNvPr id="2" name="Content Placeholder 1"/>
          <p:cNvSpPr>
            <a:spLocks noGrp="1"/>
          </p:cNvSpPr>
          <p:nvPr>
            <p:ph idx="1"/>
          </p:nvPr>
        </p:nvSpPr>
        <p:spPr>
          <a:xfrm>
            <a:off x="685800" y="1161790"/>
            <a:ext cx="11049000" cy="4752528"/>
          </a:xfrm>
        </p:spPr>
        <p:txBody>
          <a:bodyPr>
            <a:normAutofit/>
          </a:bodyPr>
          <a:lstStyle/>
          <a:p>
            <a:r>
              <a:rPr lang="en-US" sz="2800" dirty="0"/>
              <a:t>TBCRC 022: Phase 2 trial of patients with progressive HER2+ brain metastases treated with neratinib (240 mg po QD) and capecitabine (750 mg/m</a:t>
            </a:r>
            <a:r>
              <a:rPr lang="en-US" sz="2800" baseline="30000" dirty="0"/>
              <a:t>2</a:t>
            </a:r>
            <a:r>
              <a:rPr lang="en-US" sz="2800" dirty="0"/>
              <a:t> BID 14d on/7d off)(N=49)	</a:t>
            </a:r>
          </a:p>
          <a:p>
            <a:pPr lvl="1"/>
            <a:r>
              <a:rPr lang="en-US" sz="2400" dirty="0"/>
              <a:t>Efficacy in cohort without previous lapatinib (N=37):</a:t>
            </a:r>
          </a:p>
          <a:p>
            <a:pPr lvl="2"/>
            <a:r>
              <a:rPr lang="en-US" dirty="0"/>
              <a:t>49% CNS objective response rate*</a:t>
            </a:r>
          </a:p>
          <a:p>
            <a:pPr lvl="2"/>
            <a:r>
              <a:rPr lang="en-US" dirty="0"/>
              <a:t>5.5 </a:t>
            </a:r>
            <a:r>
              <a:rPr lang="en-US" dirty="0" err="1"/>
              <a:t>mo</a:t>
            </a:r>
            <a:r>
              <a:rPr lang="en-US" dirty="0"/>
              <a:t> median PFS</a:t>
            </a:r>
          </a:p>
          <a:p>
            <a:r>
              <a:rPr lang="en-US" dirty="0"/>
              <a:t>NALA</a:t>
            </a:r>
          </a:p>
          <a:p>
            <a:pPr lvl="1"/>
            <a:r>
              <a:rPr lang="en-US" sz="2400" dirty="0"/>
              <a:t>Decreased time to intervention for CNS metastases (trial allowed patients with baseline </a:t>
            </a:r>
            <a:r>
              <a:rPr kumimoji="0" lang="en-US" sz="2400" b="0" i="0" u="none" strike="noStrike" kern="0" cap="none" spc="0" normalizeH="0" baseline="0" noProof="0" dirty="0">
                <a:ln>
                  <a:noFill/>
                </a:ln>
                <a:solidFill>
                  <a:srgbClr val="000000"/>
                </a:solidFill>
                <a:effectLst/>
                <a:uLnTx/>
                <a:uFillTx/>
                <a:latin typeface="Calibri" panose="020F0502020204030204" pitchFamily="34" charset="0"/>
                <a:ea typeface="+mn-ea"/>
                <a:cs typeface="Calibri" panose="020F0502020204030204" pitchFamily="34" charset="0"/>
              </a:rPr>
              <a:t>asymptomatic and stable brain metastases)</a:t>
            </a:r>
            <a:endParaRPr lang="en-US" sz="2400" dirty="0"/>
          </a:p>
          <a:p>
            <a:pPr lvl="2"/>
            <a:r>
              <a:rPr kumimoji="0" lang="en-US" b="0" i="0" u="none" strike="noStrike" kern="1200" cap="none" spc="0" normalizeH="0" baseline="0" noProof="0" dirty="0">
                <a:ln>
                  <a:noFill/>
                </a:ln>
                <a:solidFill>
                  <a:prstClr val="black"/>
                </a:solidFill>
                <a:effectLst/>
                <a:uLnTx/>
                <a:uFillTx/>
                <a:latin typeface="Calibri" panose="020F0502020204030204"/>
                <a:ea typeface="+mn-ea"/>
                <a:cs typeface="+mn-cs"/>
              </a:rPr>
              <a:t>Overall cumulative incidence: </a:t>
            </a:r>
            <a:r>
              <a:rPr kumimoji="0" lang="en-US" i="0" u="none" strike="noStrike" kern="1200" cap="none" spc="0" normalizeH="0" baseline="0" noProof="0" dirty="0">
                <a:ln>
                  <a:noFill/>
                </a:ln>
                <a:effectLst/>
                <a:uLnTx/>
                <a:uFillTx/>
                <a:latin typeface="Calibri" panose="020F0502020204030204"/>
                <a:ea typeface="+mn-ea"/>
                <a:cs typeface="+mn-cs"/>
              </a:rPr>
              <a:t>22.8% vs 29.2</a:t>
            </a:r>
            <a:r>
              <a:rPr kumimoji="0" lang="en-US" b="0" i="0" u="none" strike="noStrike" kern="1200" cap="none" spc="0" normalizeH="0" baseline="0" noProof="0" dirty="0">
                <a:ln>
                  <a:noFill/>
                </a:ln>
                <a:effectLst/>
                <a:uLnTx/>
                <a:uFillTx/>
                <a:latin typeface="Calibri" panose="020F0502020204030204"/>
                <a:ea typeface="+mn-ea"/>
                <a:cs typeface="+mn-cs"/>
              </a:rPr>
              <a:t>%; </a:t>
            </a:r>
            <a:r>
              <a:rPr kumimoji="0" lang="en-US" b="1" i="0" u="none" strike="noStrike" kern="1200" cap="none" spc="0" normalizeH="0" baseline="0" noProof="0" dirty="0">
                <a:ln>
                  <a:noFill/>
                </a:ln>
                <a:solidFill>
                  <a:prstClr val="black"/>
                </a:solidFill>
                <a:effectLst/>
                <a:uLnTx/>
                <a:uFillTx/>
                <a:latin typeface="Calibri" panose="020F0502020204030204"/>
                <a:ea typeface="+mn-ea"/>
                <a:cs typeface="+mn-cs"/>
              </a:rPr>
              <a:t>p=0.043</a:t>
            </a:r>
            <a:endParaRPr kumimoji="0" lang="en-US" b="0" i="0" u="none" strike="noStrike" kern="1200" cap="none" spc="0" normalizeH="0" baseline="0" noProof="0" dirty="0">
              <a:ln>
                <a:noFill/>
              </a:ln>
              <a:solidFill>
                <a:prstClr val="black"/>
              </a:solidFill>
              <a:effectLst/>
              <a:uLnTx/>
              <a:uFillTx/>
              <a:latin typeface="Calibri" panose="020F0502020204030204"/>
              <a:ea typeface="+mn-ea"/>
              <a:cs typeface="+mn-cs"/>
            </a:endParaRPr>
          </a:p>
          <a:p>
            <a:pPr lvl="1"/>
            <a:endParaRPr lang="en-US" dirty="0"/>
          </a:p>
          <a:p>
            <a:pPr lvl="1"/>
            <a:endParaRPr lang="en-US" dirty="0"/>
          </a:p>
        </p:txBody>
      </p:sp>
      <p:sp>
        <p:nvSpPr>
          <p:cNvPr id="94214" name="Text Box 8"/>
          <p:cNvSpPr txBox="1">
            <a:spLocks noChangeArrowheads="1"/>
          </p:cNvSpPr>
          <p:nvPr/>
        </p:nvSpPr>
        <p:spPr bwMode="auto">
          <a:xfrm>
            <a:off x="8471021" y="6248400"/>
            <a:ext cx="3571940" cy="646331"/>
          </a:xfrm>
          <a:prstGeom prst="rect">
            <a:avLst/>
          </a:prstGeom>
          <a:noFill/>
          <a:ln w="9525">
            <a:noFill/>
            <a:miter lim="800000"/>
            <a:headEnd/>
            <a:tailEnd/>
          </a:ln>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Calibri"/>
                <a:ea typeface="+mn-ea"/>
                <a:cs typeface="+mn-cs"/>
              </a:rPr>
              <a:t>Saura</a:t>
            </a:r>
            <a:r>
              <a:rPr kumimoji="0" lang="en-US" sz="1800" b="0" i="0" u="none" strike="noStrike" kern="1200" cap="none" spc="0" normalizeH="0" baseline="0" noProof="0" dirty="0">
                <a:ln>
                  <a:noFill/>
                </a:ln>
                <a:solidFill>
                  <a:prstClr val="black"/>
                </a:solidFill>
                <a:effectLst/>
                <a:uLnTx/>
                <a:uFillTx/>
                <a:latin typeface="Calibri"/>
                <a:ea typeface="+mn-ea"/>
                <a:cs typeface="+mn-cs"/>
              </a:rPr>
              <a:t> et al. JCO 2020;38:3138-49.</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Freedman R et al. JCO 2019;37:1081</a:t>
            </a:r>
          </a:p>
        </p:txBody>
      </p:sp>
    </p:spTree>
    <p:extLst>
      <p:ext uri="{BB962C8B-B14F-4D97-AF65-F5344CB8AC3E}">
        <p14:creationId xmlns:p14="http://schemas.microsoft.com/office/powerpoint/2010/main" val="3108998446"/>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B7452D5-7EF7-4858-B704-8AD1A1F1A67E}"/>
              </a:ext>
            </a:extLst>
          </p:cNvPr>
          <p:cNvSpPr>
            <a:spLocks noGrp="1"/>
          </p:cNvSpPr>
          <p:nvPr>
            <p:ph type="ctrTitle"/>
          </p:nvPr>
        </p:nvSpPr>
        <p:spPr>
          <a:solidFill>
            <a:schemeClr val="bg1"/>
          </a:solidFill>
        </p:spPr>
        <p:txBody>
          <a:bodyPr/>
          <a:lstStyle/>
          <a:p>
            <a:r>
              <a:rPr lang="en-US" sz="2800" dirty="0">
                <a:solidFill>
                  <a:schemeClr val="tx1"/>
                </a:solidFill>
              </a:rPr>
              <a:t>DB-03: Intracranial Response per BICR using RECIST 1.1</a:t>
            </a:r>
          </a:p>
        </p:txBody>
      </p:sp>
      <p:sp>
        <p:nvSpPr>
          <p:cNvPr id="10" name="Slide Number Placeholder 2">
            <a:extLst>
              <a:ext uri="{FF2B5EF4-FFF2-40B4-BE49-F238E27FC236}">
                <a16:creationId xmlns:a16="http://schemas.microsoft.com/office/drawing/2014/main" id="{277D3F98-3746-495C-8107-98B39A6B2A70}"/>
              </a:ext>
            </a:extLst>
          </p:cNvPr>
          <p:cNvSpPr txBox="1">
            <a:spLocks/>
          </p:cNvSpPr>
          <p:nvPr/>
        </p:nvSpPr>
        <p:spPr>
          <a:xfrm>
            <a:off x="8882082" y="5513658"/>
            <a:ext cx="396000" cy="151004"/>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Tahoma"/>
              <a:ea typeface="+mn-ea"/>
              <a:cs typeface="+mn-cs"/>
            </a:endParaRPr>
          </a:p>
        </p:txBody>
      </p:sp>
      <p:graphicFrame>
        <p:nvGraphicFramePr>
          <p:cNvPr id="17" name="Table 16">
            <a:extLst>
              <a:ext uri="{FF2B5EF4-FFF2-40B4-BE49-F238E27FC236}">
                <a16:creationId xmlns:a16="http://schemas.microsoft.com/office/drawing/2014/main" id="{26EFA406-47D8-4317-AF1E-47582E8689AF}"/>
              </a:ext>
            </a:extLst>
          </p:cNvPr>
          <p:cNvGraphicFramePr>
            <a:graphicFrameLocks noGrp="1"/>
          </p:cNvGraphicFramePr>
          <p:nvPr/>
        </p:nvGraphicFramePr>
        <p:xfrm>
          <a:off x="6589456" y="1155572"/>
          <a:ext cx="5340041" cy="4345137"/>
        </p:xfrm>
        <a:graphic>
          <a:graphicData uri="http://schemas.openxmlformats.org/drawingml/2006/table">
            <a:tbl>
              <a:tblPr firstRow="1" bandRow="1"/>
              <a:tblGrid>
                <a:gridCol w="2316964">
                  <a:extLst>
                    <a:ext uri="{9D8B030D-6E8A-4147-A177-3AD203B41FA5}">
                      <a16:colId xmlns:a16="http://schemas.microsoft.com/office/drawing/2014/main" val="3624223050"/>
                    </a:ext>
                  </a:extLst>
                </a:gridCol>
                <a:gridCol w="1476420">
                  <a:extLst>
                    <a:ext uri="{9D8B030D-6E8A-4147-A177-3AD203B41FA5}">
                      <a16:colId xmlns:a16="http://schemas.microsoft.com/office/drawing/2014/main" val="2753886849"/>
                    </a:ext>
                  </a:extLst>
                </a:gridCol>
                <a:gridCol w="1546657">
                  <a:extLst>
                    <a:ext uri="{9D8B030D-6E8A-4147-A177-3AD203B41FA5}">
                      <a16:colId xmlns:a16="http://schemas.microsoft.com/office/drawing/2014/main" val="4086812038"/>
                    </a:ext>
                  </a:extLst>
                </a:gridCol>
              </a:tblGrid>
              <a:tr h="628820">
                <a:tc>
                  <a:txBody>
                    <a:bodyPr/>
                    <a:lstStyle/>
                    <a:p>
                      <a:pPr marL="0" marR="0">
                        <a:lnSpc>
                          <a:spcPct val="100000"/>
                        </a:lnSpc>
                        <a:spcBef>
                          <a:spcPts val="0"/>
                        </a:spcBef>
                        <a:spcAft>
                          <a:spcPts val="0"/>
                        </a:spcAft>
                      </a:pPr>
                      <a:endParaRPr lang="en-US" sz="1400" b="0" i="0" dirty="0">
                        <a:effectLst/>
                        <a:latin typeface="Arial" panose="020B0604020202020204" pitchFamily="34" charset="0"/>
                        <a:ea typeface="MS Mincho" panose="02020609040205080304" pitchFamily="49" charset="-128"/>
                        <a:cs typeface="Arial" panose="020B0604020202020204" pitchFamily="34" charset="0"/>
                      </a:endParaRPr>
                    </a:p>
                  </a:txBody>
                  <a:tcPr marT="0" marB="0" anchor="b">
                    <a:lnL>
                      <a:noFill/>
                    </a:lnL>
                    <a:lnR>
                      <a:noFill/>
                    </a:lnR>
                    <a:lnT>
                      <a:noFill/>
                    </a:lnT>
                    <a:lnB w="12700"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algn="ctr">
                        <a:lnSpc>
                          <a:spcPct val="100000"/>
                        </a:lnSpc>
                        <a:spcBef>
                          <a:spcPts val="0"/>
                        </a:spcBef>
                        <a:spcAft>
                          <a:spcPts val="0"/>
                        </a:spcAft>
                      </a:pPr>
                      <a:r>
                        <a:rPr lang="en-US" sz="1400" b="1" i="0" dirty="0">
                          <a:solidFill>
                            <a:schemeClr val="bg1"/>
                          </a:solidFill>
                          <a:effectLst/>
                          <a:latin typeface="Arial" panose="020B0604020202020204" pitchFamily="34" charset="0"/>
                          <a:ea typeface="MS Mincho" panose="02020609040205080304" pitchFamily="49" charset="-128"/>
                          <a:cs typeface="Arial" panose="020B0604020202020204" pitchFamily="34" charset="0"/>
                        </a:rPr>
                        <a:t>T-</a:t>
                      </a:r>
                      <a:r>
                        <a:rPr lang="en-US" sz="1400" b="1" i="0" dirty="0" err="1">
                          <a:solidFill>
                            <a:schemeClr val="bg1"/>
                          </a:solidFill>
                          <a:effectLst/>
                          <a:latin typeface="Arial" panose="020B0604020202020204" pitchFamily="34" charset="0"/>
                          <a:ea typeface="MS Mincho" panose="02020609040205080304" pitchFamily="49" charset="-128"/>
                          <a:cs typeface="Arial" panose="020B0604020202020204" pitchFamily="34" charset="0"/>
                        </a:rPr>
                        <a:t>DXd</a:t>
                      </a:r>
                      <a:endParaRPr lang="en-US" sz="1400" b="1" i="0" dirty="0">
                        <a:solidFill>
                          <a:schemeClr val="bg1"/>
                        </a:solidFill>
                        <a:effectLst/>
                        <a:latin typeface="Arial" panose="020B0604020202020204" pitchFamily="34" charset="0"/>
                        <a:ea typeface="MS Mincho" panose="02020609040205080304" pitchFamily="49" charset="-128"/>
                        <a:cs typeface="Arial" panose="020B0604020202020204" pitchFamily="34" charset="0"/>
                      </a:endParaRPr>
                    </a:p>
                    <a:p>
                      <a:pPr marL="0" marR="0" algn="ctr">
                        <a:lnSpc>
                          <a:spcPct val="100000"/>
                        </a:lnSpc>
                        <a:spcBef>
                          <a:spcPts val="0"/>
                        </a:spcBef>
                        <a:spcAft>
                          <a:spcPts val="0"/>
                        </a:spcAft>
                      </a:pPr>
                      <a:r>
                        <a:rPr lang="en-US" sz="1400" b="1" i="0" dirty="0">
                          <a:solidFill>
                            <a:schemeClr val="bg1"/>
                          </a:solidFill>
                          <a:effectLst/>
                          <a:latin typeface="Arial" panose="020B0604020202020204" pitchFamily="34" charset="0"/>
                          <a:ea typeface="MS Mincho" panose="02020609040205080304" pitchFamily="49" charset="-128"/>
                          <a:cs typeface="Arial" panose="020B0604020202020204" pitchFamily="34" charset="0"/>
                        </a:rPr>
                        <a:t>(n = 36)</a:t>
                      </a:r>
                    </a:p>
                  </a:txBody>
                  <a:tcPr marT="0" marB="0" anchor="ctr">
                    <a:lnL>
                      <a:noFill/>
                    </a:lnL>
                    <a:lnR>
                      <a:noFill/>
                    </a:lnR>
                    <a:lnT>
                      <a:noFill/>
                    </a:lnT>
                    <a:lnB w="12700"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solidFill>
                      <a:srgbClr val="002985"/>
                    </a:solidFill>
                  </a:tcPr>
                </a:tc>
                <a:tc>
                  <a:txBody>
                    <a:bodyPr/>
                    <a:lstStyle/>
                    <a:p>
                      <a:pPr marL="0" marR="0" algn="ctr">
                        <a:lnSpc>
                          <a:spcPct val="100000"/>
                        </a:lnSpc>
                        <a:spcBef>
                          <a:spcPts val="0"/>
                        </a:spcBef>
                        <a:spcAft>
                          <a:spcPts val="0"/>
                        </a:spcAft>
                      </a:pPr>
                      <a:r>
                        <a:rPr lang="en-US" sz="1400" b="1" i="0" dirty="0">
                          <a:solidFill>
                            <a:schemeClr val="bg1"/>
                          </a:solidFill>
                          <a:effectLst/>
                          <a:latin typeface="Arial" panose="020B0604020202020204" pitchFamily="34" charset="0"/>
                          <a:ea typeface="MS Mincho" panose="02020609040205080304" pitchFamily="49" charset="-128"/>
                          <a:cs typeface="Arial" panose="020B0604020202020204" pitchFamily="34" charset="0"/>
                        </a:rPr>
                        <a:t>T-DM1</a:t>
                      </a:r>
                    </a:p>
                    <a:p>
                      <a:pPr marL="0" marR="0" algn="ctr">
                        <a:lnSpc>
                          <a:spcPct val="100000"/>
                        </a:lnSpc>
                        <a:spcBef>
                          <a:spcPts val="0"/>
                        </a:spcBef>
                        <a:spcAft>
                          <a:spcPts val="0"/>
                        </a:spcAft>
                      </a:pPr>
                      <a:r>
                        <a:rPr lang="en-US" sz="1400" b="1" i="0" dirty="0">
                          <a:solidFill>
                            <a:schemeClr val="bg1"/>
                          </a:solidFill>
                          <a:effectLst/>
                          <a:latin typeface="Arial" panose="020B0604020202020204" pitchFamily="34" charset="0"/>
                          <a:ea typeface="MS Mincho" panose="02020609040205080304" pitchFamily="49" charset="-128"/>
                          <a:cs typeface="Arial" panose="020B0604020202020204" pitchFamily="34" charset="0"/>
                        </a:rPr>
                        <a:t>(n = 36)</a:t>
                      </a:r>
                    </a:p>
                  </a:txBody>
                  <a:tcPr marT="0" marB="0" anchor="ctr">
                    <a:lnL>
                      <a:noFill/>
                    </a:lnL>
                    <a:lnR>
                      <a:noFill/>
                    </a:lnR>
                    <a:lnT>
                      <a:noFill/>
                    </a:lnT>
                    <a:lnB w="12700"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solidFill>
                      <a:srgbClr val="828283"/>
                    </a:solidFill>
                  </a:tcPr>
                </a:tc>
                <a:extLst>
                  <a:ext uri="{0D108BD9-81ED-4DB2-BD59-A6C34878D82A}">
                    <a16:rowId xmlns:a16="http://schemas.microsoft.com/office/drawing/2014/main" val="3591174054"/>
                  </a:ext>
                </a:extLst>
              </a:tr>
              <a:tr h="522119">
                <a:tc gridSpan="3">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a:lnSpc>
                          <a:spcPct val="100000"/>
                        </a:lnSpc>
                        <a:spcBef>
                          <a:spcPts val="600"/>
                        </a:spcBef>
                        <a:spcAft>
                          <a:spcPts val="300"/>
                        </a:spcAft>
                      </a:pPr>
                      <a:r>
                        <a:rPr lang="en-US" sz="1400" b="1" i="0" dirty="0">
                          <a:effectLst/>
                          <a:latin typeface="Arial" panose="020B0604020202020204" pitchFamily="34" charset="0"/>
                          <a:cs typeface="Arial" panose="020B0604020202020204" pitchFamily="34" charset="0"/>
                        </a:rPr>
                        <a:t>Best Overall Response, n (%)</a:t>
                      </a:r>
                      <a:r>
                        <a:rPr lang="en-US" sz="1400" b="1" i="0" baseline="30000" dirty="0">
                          <a:effectLst/>
                          <a:latin typeface="Arial" panose="020B0604020202020204" pitchFamily="34" charset="0"/>
                          <a:cs typeface="Arial" panose="020B0604020202020204" pitchFamily="34" charset="0"/>
                        </a:rPr>
                        <a:t>a</a:t>
                      </a:r>
                      <a:endParaRPr lang="en-US" sz="1400" b="1" i="0" dirty="0">
                        <a:effectLst/>
                        <a:latin typeface="Arial" panose="020B0604020202020204" pitchFamily="34" charset="0"/>
                        <a:cs typeface="Arial" panose="020B0604020202020204" pitchFamily="34" charset="0"/>
                      </a:endParaRPr>
                    </a:p>
                  </a:txBody>
                  <a:tcPr marT="0" marB="0" anchor="ctr">
                    <a:lnL>
                      <a:noFill/>
                    </a:lnL>
                    <a:lnR>
                      <a:noFill/>
                    </a:lnR>
                    <a:lnT w="12700" cap="flat" cmpd="sng" algn="ctr">
                      <a:solidFill>
                        <a:schemeClr val="accent4"/>
                      </a:solidFill>
                      <a:prstDash val="solid"/>
                      <a:round/>
                      <a:headEnd type="none" w="med" len="med"/>
                      <a:tailEnd type="none" w="med" len="med"/>
                    </a:lnT>
                    <a:lnB w="28575"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lvl1pPr marL="0" algn="l" defTabSz="914400" rtl="0" eaLnBrk="1" latinLnBrk="0" hangingPunct="1">
                        <a:defRPr sz="1800" kern="1200">
                          <a:solidFill>
                            <a:schemeClr val="tx1"/>
                          </a:solidFill>
                          <a:latin typeface="Calibri" panose="020F0502020204030204"/>
                        </a:defRPr>
                      </a:lvl1pPr>
                      <a:lvl2pPr marL="457200" algn="l" defTabSz="914400" rtl="0" eaLnBrk="1" latinLnBrk="0" hangingPunct="1">
                        <a:defRPr sz="1800" kern="1200">
                          <a:solidFill>
                            <a:schemeClr val="tx1"/>
                          </a:solidFill>
                          <a:latin typeface="Calibri" panose="020F0502020204030204"/>
                        </a:defRPr>
                      </a:lvl2pPr>
                      <a:lvl3pPr marL="914400" algn="l" defTabSz="914400" rtl="0" eaLnBrk="1" latinLnBrk="0" hangingPunct="1">
                        <a:defRPr sz="1800" kern="1200">
                          <a:solidFill>
                            <a:schemeClr val="tx1"/>
                          </a:solidFill>
                          <a:latin typeface="Calibri" panose="020F0502020204030204"/>
                        </a:defRPr>
                      </a:lvl3pPr>
                      <a:lvl4pPr marL="1371600" algn="l" defTabSz="914400" rtl="0" eaLnBrk="1" latinLnBrk="0" hangingPunct="1">
                        <a:defRPr sz="1800" kern="1200">
                          <a:solidFill>
                            <a:schemeClr val="tx1"/>
                          </a:solidFill>
                          <a:latin typeface="Calibri" panose="020F0502020204030204"/>
                        </a:defRPr>
                      </a:lvl4pPr>
                      <a:lvl5pPr marL="1828800" algn="l" defTabSz="914400" rtl="0" eaLnBrk="1" latinLnBrk="0" hangingPunct="1">
                        <a:defRPr sz="1800" kern="1200">
                          <a:solidFill>
                            <a:schemeClr val="tx1"/>
                          </a:solidFill>
                          <a:latin typeface="Calibri" panose="020F0502020204030204"/>
                        </a:defRPr>
                      </a:lvl5pPr>
                      <a:lvl6pPr marL="2286000" algn="l" defTabSz="914400" rtl="0" eaLnBrk="1" latinLnBrk="0" hangingPunct="1">
                        <a:defRPr sz="1800" kern="1200">
                          <a:solidFill>
                            <a:schemeClr val="tx1"/>
                          </a:solidFill>
                          <a:latin typeface="Calibri" panose="020F0502020204030204"/>
                        </a:defRPr>
                      </a:lvl6pPr>
                      <a:lvl7pPr marL="2743200" algn="l" defTabSz="914400" rtl="0" eaLnBrk="1" latinLnBrk="0" hangingPunct="1">
                        <a:defRPr sz="1800" kern="1200">
                          <a:solidFill>
                            <a:schemeClr val="tx1"/>
                          </a:solidFill>
                          <a:latin typeface="Calibri" panose="020F0502020204030204"/>
                        </a:defRPr>
                      </a:lvl7pPr>
                      <a:lvl8pPr marL="3200400" algn="l" defTabSz="914400" rtl="0" eaLnBrk="1" latinLnBrk="0" hangingPunct="1">
                        <a:defRPr sz="1800" kern="1200">
                          <a:solidFill>
                            <a:schemeClr val="tx1"/>
                          </a:solidFill>
                          <a:latin typeface="Calibri" panose="020F0502020204030204"/>
                        </a:defRPr>
                      </a:lvl8pPr>
                      <a:lvl9pPr marL="3657600" algn="l" defTabSz="914400" rtl="0" eaLnBrk="1" latinLnBrk="0" hangingPunct="1">
                        <a:defRPr sz="1800" kern="1200">
                          <a:solidFill>
                            <a:schemeClr val="tx1"/>
                          </a:solidFill>
                          <a:latin typeface="Calibri" panose="020F0502020204030204"/>
                        </a:defRPr>
                      </a:lvl9pPr>
                    </a:lstStyle>
                    <a:p>
                      <a:pPr marL="0" marR="0" lvl="0" indent="0" algn="ctr" defTabSz="914400" rtl="0" eaLnBrk="1" fontAlgn="auto" latinLnBrk="0" hangingPunct="1">
                        <a:lnSpc>
                          <a:spcPct val="100000"/>
                        </a:lnSpc>
                        <a:spcBef>
                          <a:spcPts val="0"/>
                        </a:spcBef>
                        <a:spcAft>
                          <a:spcPts val="300"/>
                        </a:spcAft>
                        <a:buClrTx/>
                        <a:buSzTx/>
                        <a:buFontTx/>
                        <a:buNone/>
                        <a:tabLst/>
                        <a:defRPr/>
                      </a:pPr>
                      <a:endParaRPr lang="en-NZ" sz="1400" b="0" i="0" kern="1200" dirty="0">
                        <a:effectLst/>
                        <a:latin typeface="Arial" panose="020B0604020202020204" pitchFamily="34" charset="0"/>
                        <a:cs typeface="Arial" panose="020B0604020202020204" pitchFamily="34" charset="0"/>
                      </a:endParaRPr>
                    </a:p>
                  </a:txBody>
                  <a:tcPr marT="0" marB="0" anchor="ctr">
                    <a:lnL>
                      <a:noFill/>
                    </a:lnL>
                    <a:lnR>
                      <a:noFill/>
                    </a:lnR>
                    <a:lnT w="12700" cap="flat" cmpd="sng" algn="ctr">
                      <a:solidFill>
                        <a:schemeClr val="accent4"/>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6ECF9"/>
                    </a:solidFill>
                  </a:tcPr>
                </a:tc>
                <a:tc hMerge="1">
                  <a:txBody>
                    <a:bodyPr/>
                    <a:lstStyle/>
                    <a:p>
                      <a:pPr marL="0" marR="0" lvl="0" indent="0" algn="ctr" defTabSz="914400" rtl="0" eaLnBrk="1" fontAlgn="auto" latinLnBrk="0" hangingPunct="1">
                        <a:lnSpc>
                          <a:spcPct val="100000"/>
                        </a:lnSpc>
                        <a:spcBef>
                          <a:spcPts val="0"/>
                        </a:spcBef>
                        <a:spcAft>
                          <a:spcPts val="300"/>
                        </a:spcAft>
                        <a:buClrTx/>
                        <a:buSzTx/>
                        <a:buFontTx/>
                        <a:buNone/>
                        <a:tabLst/>
                        <a:defRPr/>
                      </a:pPr>
                      <a:endParaRPr lang="en-NZ" sz="1400" b="0" i="0" kern="1200" dirty="0">
                        <a:effectLst/>
                        <a:latin typeface="Arial" panose="020B0604020202020204" pitchFamily="34" charset="0"/>
                        <a:cs typeface="Arial" panose="020B0604020202020204" pitchFamily="34" charset="0"/>
                      </a:endParaRPr>
                    </a:p>
                  </a:txBody>
                  <a:tcPr marT="0" marB="0" anchor="ctr">
                    <a:lnL>
                      <a:noFill/>
                    </a:lnL>
                    <a:lnR>
                      <a:noFill/>
                    </a:lnR>
                    <a:lnT w="12700" cap="flat" cmpd="sng" algn="ctr">
                      <a:solidFill>
                        <a:schemeClr val="accent4"/>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7F7F7"/>
                    </a:solidFill>
                  </a:tcPr>
                </a:tc>
                <a:extLst>
                  <a:ext uri="{0D108BD9-81ED-4DB2-BD59-A6C34878D82A}">
                    <a16:rowId xmlns:a16="http://schemas.microsoft.com/office/drawing/2014/main" val="120476181"/>
                  </a:ext>
                </a:extLst>
              </a:tr>
              <a:tr h="390264">
                <a:tc>
                  <a:txBody>
                    <a:bodyPr/>
                    <a:lstStyle/>
                    <a:p>
                      <a:pPr marL="114300" marR="0" indent="0">
                        <a:lnSpc>
                          <a:spcPct val="100000"/>
                        </a:lnSpc>
                        <a:spcBef>
                          <a:spcPts val="0"/>
                        </a:spcBef>
                        <a:spcAft>
                          <a:spcPts val="0"/>
                        </a:spcAft>
                        <a:tabLst/>
                      </a:pPr>
                      <a:r>
                        <a:rPr lang="en-US" sz="1400" b="0" i="0" dirty="0">
                          <a:effectLst/>
                          <a:latin typeface="Arial" panose="020B0604020202020204" pitchFamily="34" charset="0"/>
                          <a:cs typeface="Arial" panose="020B0604020202020204" pitchFamily="34" charset="0"/>
                        </a:rPr>
                        <a:t>CR</a:t>
                      </a:r>
                    </a:p>
                  </a:txBody>
                  <a:tcPr marT="0" marB="0" anchor="ctr">
                    <a:lnL w="28575" cap="flat" cmpd="sng" algn="ctr">
                      <a:solidFill>
                        <a:srgbClr val="FF0000"/>
                      </a:solidFill>
                      <a:prstDash val="solid"/>
                      <a:round/>
                      <a:headEnd type="none" w="med" len="med"/>
                      <a:tailEnd type="none" w="med" len="med"/>
                    </a:lnL>
                    <a:lnR>
                      <a:noFill/>
                    </a:lnR>
                    <a:lnT w="28575" cap="flat" cmpd="sng" algn="ctr">
                      <a:solidFill>
                        <a:srgbClr val="FF0000"/>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NZ" sz="1400" b="0" i="0" kern="1200" dirty="0">
                          <a:effectLst/>
                          <a:latin typeface="Arial" panose="020B0604020202020204" pitchFamily="34" charset="0"/>
                          <a:cs typeface="Arial" panose="020B0604020202020204" pitchFamily="34" charset="0"/>
                        </a:rPr>
                        <a:t>10 (27.8)</a:t>
                      </a:r>
                    </a:p>
                  </a:txBody>
                  <a:tcPr marT="0" marB="0" anchor="ctr">
                    <a:lnL>
                      <a:noFill/>
                    </a:lnL>
                    <a:lnR>
                      <a:noFill/>
                    </a:lnR>
                    <a:lnT w="28575" cap="flat" cmpd="sng" algn="ctr">
                      <a:solidFill>
                        <a:srgbClr val="FF0000"/>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6ECF9"/>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0" i="0" dirty="0">
                          <a:effectLst/>
                          <a:latin typeface="Arial" panose="020B0604020202020204" pitchFamily="34" charset="0"/>
                          <a:ea typeface="MS Mincho" panose="02020609040205080304" pitchFamily="49" charset="-128"/>
                          <a:cs typeface="Arial" panose="020B0604020202020204" pitchFamily="34" charset="0"/>
                        </a:rPr>
                        <a:t>1 (2.8)</a:t>
                      </a:r>
                    </a:p>
                  </a:txBody>
                  <a:tcPr marT="0" marB="0" anchor="ctr">
                    <a:lnL>
                      <a:noFill/>
                    </a:lnL>
                    <a:lnR w="28575" cap="flat" cmpd="sng" algn="ctr">
                      <a:solidFill>
                        <a:srgbClr val="FF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7F7F7"/>
                    </a:solidFill>
                  </a:tcPr>
                </a:tc>
                <a:extLst>
                  <a:ext uri="{0D108BD9-81ED-4DB2-BD59-A6C34878D82A}">
                    <a16:rowId xmlns:a16="http://schemas.microsoft.com/office/drawing/2014/main" val="2144554470"/>
                  </a:ext>
                </a:extLst>
              </a:tr>
              <a:tr h="390264">
                <a:tc>
                  <a:txBody>
                    <a:bodyPr/>
                    <a:lstStyle/>
                    <a:p>
                      <a:pPr marL="114300" marR="0" indent="0">
                        <a:lnSpc>
                          <a:spcPct val="100000"/>
                        </a:lnSpc>
                        <a:spcBef>
                          <a:spcPts val="0"/>
                        </a:spcBef>
                        <a:spcAft>
                          <a:spcPts val="0"/>
                        </a:spcAft>
                        <a:tabLst/>
                      </a:pPr>
                      <a:r>
                        <a:rPr lang="en-US" sz="1400" b="0" i="0" dirty="0">
                          <a:effectLst/>
                          <a:latin typeface="Arial" panose="020B0604020202020204" pitchFamily="34" charset="0"/>
                          <a:cs typeface="Arial" panose="020B0604020202020204" pitchFamily="34" charset="0"/>
                        </a:rPr>
                        <a:t>PR</a:t>
                      </a:r>
                    </a:p>
                  </a:txBody>
                  <a:tcPr marT="0" marB="0" anchor="ctr">
                    <a:lnL w="28575" cap="flat" cmpd="sng" algn="ctr">
                      <a:solidFill>
                        <a:srgbClr val="FF0000"/>
                      </a:solidFill>
                      <a:prstDash val="solid"/>
                      <a:round/>
                      <a:headEnd type="none" w="med" len="med"/>
                      <a:tailEnd type="none" w="med" len="med"/>
                    </a:lnL>
                    <a:lnR>
                      <a:noFill/>
                    </a:lnR>
                    <a:lnT w="12700" cap="flat" cmpd="sng" algn="ctr">
                      <a:noFill/>
                      <a:prstDash val="solid"/>
                      <a:round/>
                      <a:headEnd type="none" w="med" len="med"/>
                      <a:tailEnd type="none" w="med" len="med"/>
                    </a:lnT>
                    <a:lnB w="28575"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NZ" sz="1400" b="0" i="0" kern="1200" dirty="0">
                          <a:effectLst/>
                          <a:latin typeface="Arial" panose="020B0604020202020204" pitchFamily="34" charset="0"/>
                          <a:cs typeface="Arial" panose="020B0604020202020204" pitchFamily="34" charset="0"/>
                        </a:rPr>
                        <a:t>13 (36.1)</a:t>
                      </a:r>
                    </a:p>
                  </a:txBody>
                  <a:tcPr marT="0" marB="0" anchor="ctr">
                    <a:lnL>
                      <a:noFill/>
                    </a:lnL>
                    <a:lnR>
                      <a:noFill/>
                    </a:lnR>
                    <a:lnT w="12700" cap="flat" cmpd="sng" algn="ctr">
                      <a:noFill/>
                      <a:prstDash val="solid"/>
                      <a:round/>
                      <a:headEnd type="none" w="med" len="med"/>
                      <a:tailEnd type="none" w="med" len="med"/>
                    </a:lnT>
                    <a:lnB w="28575"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solidFill>
                      <a:srgbClr val="E6ECF9"/>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0" i="0" dirty="0">
                          <a:effectLst/>
                          <a:latin typeface="Arial" panose="020B0604020202020204" pitchFamily="34" charset="0"/>
                          <a:ea typeface="MS Mincho" panose="02020609040205080304" pitchFamily="49" charset="-128"/>
                          <a:cs typeface="Arial" panose="020B0604020202020204" pitchFamily="34" charset="0"/>
                        </a:rPr>
                        <a:t>11 (30.6)</a:t>
                      </a:r>
                    </a:p>
                  </a:txBody>
                  <a:tcPr marT="0" marB="0" anchor="ctr">
                    <a:lnL>
                      <a:noFill/>
                    </a:lnL>
                    <a:lnR w="28575" cap="flat" cmpd="sng" algn="ctr">
                      <a:solidFill>
                        <a:srgbClr val="FF0000"/>
                      </a:solidFill>
                      <a:prstDash val="solid"/>
                      <a:round/>
                      <a:headEnd type="none" w="med" len="med"/>
                      <a:tailEnd type="none" w="med" len="med"/>
                    </a:lnR>
                    <a:lnT w="12700" cap="flat" cmpd="sng" algn="ctr">
                      <a:noFill/>
                      <a:prstDash val="solid"/>
                      <a:round/>
                      <a:headEnd type="none" w="med" len="med"/>
                      <a:tailEnd type="none" w="med" len="med"/>
                    </a:lnT>
                    <a:lnB w="28575" cap="flat" cmpd="sng" algn="ctr">
                      <a:solidFill>
                        <a:srgbClr val="FF0000"/>
                      </a:solidFill>
                      <a:prstDash val="solid"/>
                      <a:round/>
                      <a:headEnd type="none" w="med" len="med"/>
                      <a:tailEnd type="none" w="med" len="med"/>
                    </a:lnB>
                    <a:lnTlToBr w="12700" cmpd="sng">
                      <a:noFill/>
                      <a:prstDash val="solid"/>
                    </a:lnTlToBr>
                    <a:lnBlToTr w="12700" cmpd="sng">
                      <a:noFill/>
                      <a:prstDash val="solid"/>
                    </a:lnBlToTr>
                    <a:solidFill>
                      <a:srgbClr val="F7F7F7"/>
                    </a:solidFill>
                  </a:tcPr>
                </a:tc>
                <a:extLst>
                  <a:ext uri="{0D108BD9-81ED-4DB2-BD59-A6C34878D82A}">
                    <a16:rowId xmlns:a16="http://schemas.microsoft.com/office/drawing/2014/main" val="1637438956"/>
                  </a:ext>
                </a:extLst>
              </a:tr>
              <a:tr h="390264">
                <a:tc>
                  <a:txBody>
                    <a:bodyPr/>
                    <a:lstStyle/>
                    <a:p>
                      <a:pPr marL="114300" marR="0" indent="0">
                        <a:lnSpc>
                          <a:spcPct val="100000"/>
                        </a:lnSpc>
                        <a:spcBef>
                          <a:spcPts val="0"/>
                        </a:spcBef>
                        <a:spcAft>
                          <a:spcPts val="0"/>
                        </a:spcAft>
                        <a:tabLst/>
                      </a:pPr>
                      <a:r>
                        <a:rPr lang="en-US" sz="1400" b="0" i="0" dirty="0">
                          <a:effectLst/>
                          <a:latin typeface="Arial" panose="020B0604020202020204" pitchFamily="34" charset="0"/>
                          <a:cs typeface="Arial" panose="020B0604020202020204" pitchFamily="34" charset="0"/>
                        </a:rPr>
                        <a:t>Non-CR/Non-PD</a:t>
                      </a:r>
                    </a:p>
                  </a:txBody>
                  <a:tcPr marT="0" marB="0" anchor="ctr">
                    <a:lnL>
                      <a:noFill/>
                    </a:lnL>
                    <a:lnR>
                      <a:noFill/>
                    </a:lnR>
                    <a:lnT w="28575" cap="flat" cmpd="sng" algn="ctr">
                      <a:solidFill>
                        <a:srgbClr val="FF0000"/>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NZ" sz="1400" b="0" i="0" kern="1200" dirty="0">
                          <a:effectLst/>
                          <a:latin typeface="Arial" panose="020B0604020202020204" pitchFamily="34" charset="0"/>
                          <a:cs typeface="Arial" panose="020B0604020202020204" pitchFamily="34" charset="0"/>
                        </a:rPr>
                        <a:t>6 (16.7)</a:t>
                      </a:r>
                    </a:p>
                  </a:txBody>
                  <a:tcPr marT="0" marB="0" anchor="ctr">
                    <a:lnL>
                      <a:noFill/>
                    </a:lnL>
                    <a:lnR>
                      <a:noFill/>
                    </a:lnR>
                    <a:lnT w="28575" cap="flat" cmpd="sng" algn="ctr">
                      <a:solidFill>
                        <a:srgbClr val="FF0000"/>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6ECF9"/>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0" i="0" dirty="0">
                          <a:effectLst/>
                          <a:latin typeface="Arial" panose="020B0604020202020204" pitchFamily="34" charset="0"/>
                          <a:ea typeface="MS Mincho" panose="02020609040205080304" pitchFamily="49" charset="-128"/>
                          <a:cs typeface="Arial" panose="020B0604020202020204" pitchFamily="34" charset="0"/>
                        </a:rPr>
                        <a:t>7 (19.4)</a:t>
                      </a:r>
                    </a:p>
                  </a:txBody>
                  <a:tcPr marT="0" marB="0" anchor="ctr">
                    <a:lnL>
                      <a:noFill/>
                    </a:lnL>
                    <a:lnR>
                      <a:noFill/>
                    </a:lnR>
                    <a:lnT w="28575" cap="flat" cmpd="sng" algn="ctr">
                      <a:solidFill>
                        <a:srgbClr val="FF0000"/>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7F7F7"/>
                    </a:solidFill>
                  </a:tcPr>
                </a:tc>
                <a:extLst>
                  <a:ext uri="{0D108BD9-81ED-4DB2-BD59-A6C34878D82A}">
                    <a16:rowId xmlns:a16="http://schemas.microsoft.com/office/drawing/2014/main" val="2974986328"/>
                  </a:ext>
                </a:extLst>
              </a:tr>
              <a:tr h="390264">
                <a:tc>
                  <a:txBody>
                    <a:bodyPr/>
                    <a:lstStyle/>
                    <a:p>
                      <a:pPr marL="11430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NZ" sz="1400" b="0" i="0" dirty="0">
                          <a:effectLst/>
                          <a:latin typeface="Arial" panose="020B0604020202020204" pitchFamily="34" charset="0"/>
                          <a:cs typeface="Arial" panose="020B0604020202020204" pitchFamily="34" charset="0"/>
                        </a:rPr>
                        <a:t>SD</a:t>
                      </a:r>
                    </a:p>
                  </a:txBody>
                  <a:tcPr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NZ" sz="1400" b="0" i="0" kern="1200" dirty="0">
                          <a:effectLst/>
                          <a:latin typeface="Arial" panose="020B0604020202020204" pitchFamily="34" charset="0"/>
                          <a:cs typeface="Arial" panose="020B0604020202020204" pitchFamily="34" charset="0"/>
                        </a:rPr>
                        <a:t>4 (11.1)</a:t>
                      </a:r>
                    </a:p>
                  </a:txBody>
                  <a:tcPr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6ECF9"/>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0" i="0" dirty="0">
                          <a:effectLst/>
                          <a:latin typeface="Arial" panose="020B0604020202020204" pitchFamily="34" charset="0"/>
                          <a:ea typeface="MS Mincho" panose="02020609040205080304" pitchFamily="49" charset="-128"/>
                          <a:cs typeface="Arial" panose="020B0604020202020204" pitchFamily="34" charset="0"/>
                        </a:rPr>
                        <a:t>7 (19.4)</a:t>
                      </a:r>
                    </a:p>
                  </a:txBody>
                  <a:tcPr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7F7F7"/>
                    </a:solidFill>
                  </a:tcPr>
                </a:tc>
                <a:extLst>
                  <a:ext uri="{0D108BD9-81ED-4DB2-BD59-A6C34878D82A}">
                    <a16:rowId xmlns:a16="http://schemas.microsoft.com/office/drawing/2014/main" val="1647338907"/>
                  </a:ext>
                </a:extLst>
              </a:tr>
              <a:tr h="390264">
                <a:tc>
                  <a:txBody>
                    <a:bodyPr/>
                    <a:lstStyle/>
                    <a:p>
                      <a:pPr marL="11430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NZ" sz="1400" b="0" i="0" dirty="0">
                          <a:effectLst/>
                          <a:latin typeface="Arial" panose="020B0604020202020204" pitchFamily="34" charset="0"/>
                          <a:ea typeface="MS Mincho" panose="02020609040205080304" pitchFamily="49" charset="-128"/>
                          <a:cs typeface="Arial" panose="020B0604020202020204" pitchFamily="34" charset="0"/>
                        </a:rPr>
                        <a:t>PD</a:t>
                      </a:r>
                    </a:p>
                  </a:txBody>
                  <a:tcPr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NZ" sz="1400" b="0" i="0" kern="1200" dirty="0">
                          <a:effectLst/>
                          <a:latin typeface="Arial" panose="020B0604020202020204" pitchFamily="34" charset="0"/>
                          <a:cs typeface="Arial" panose="020B0604020202020204" pitchFamily="34" charset="0"/>
                        </a:rPr>
                        <a:t>1 (2.8)</a:t>
                      </a:r>
                    </a:p>
                  </a:txBody>
                  <a:tcPr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6ECF9"/>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0" i="0" dirty="0">
                          <a:effectLst/>
                          <a:latin typeface="Arial" panose="020B0604020202020204" pitchFamily="34" charset="0"/>
                          <a:ea typeface="MS Mincho" panose="02020609040205080304" pitchFamily="49" charset="-128"/>
                          <a:cs typeface="Arial" panose="020B0604020202020204" pitchFamily="34" charset="0"/>
                        </a:rPr>
                        <a:t>8 (22.2)</a:t>
                      </a:r>
                    </a:p>
                  </a:txBody>
                  <a:tcPr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7F7F7"/>
                    </a:solidFill>
                  </a:tcPr>
                </a:tc>
                <a:extLst>
                  <a:ext uri="{0D108BD9-81ED-4DB2-BD59-A6C34878D82A}">
                    <a16:rowId xmlns:a16="http://schemas.microsoft.com/office/drawing/2014/main" val="3985754715"/>
                  </a:ext>
                </a:extLst>
              </a:tr>
              <a:tr h="243886">
                <a:tc>
                  <a:txBody>
                    <a:bodyPr/>
                    <a:lstStyle/>
                    <a:p>
                      <a:pPr marL="11430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NZ" sz="1400" b="0" i="0" dirty="0">
                          <a:effectLst/>
                          <a:latin typeface="Arial" panose="020B0604020202020204" pitchFamily="34" charset="0"/>
                          <a:ea typeface="MS Mincho" panose="02020609040205080304" pitchFamily="49" charset="-128"/>
                          <a:cs typeface="Arial" panose="020B0604020202020204" pitchFamily="34" charset="0"/>
                        </a:rPr>
                        <a:t>Not Evaluable</a:t>
                      </a:r>
                    </a:p>
                  </a:txBody>
                  <a:tcPr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NZ" sz="1400" b="0" i="0" kern="1200" dirty="0">
                          <a:effectLst/>
                          <a:latin typeface="Arial" panose="020B0604020202020204" pitchFamily="34" charset="0"/>
                          <a:cs typeface="Arial" panose="020B0604020202020204" pitchFamily="34" charset="0"/>
                        </a:rPr>
                        <a:t>0</a:t>
                      </a:r>
                    </a:p>
                  </a:txBody>
                  <a:tcPr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6ECF9"/>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0" i="0" dirty="0">
                          <a:effectLst/>
                          <a:latin typeface="Arial" panose="020B0604020202020204" pitchFamily="34" charset="0"/>
                          <a:ea typeface="MS Mincho" panose="02020609040205080304" pitchFamily="49" charset="-128"/>
                          <a:cs typeface="Arial" panose="020B0604020202020204" pitchFamily="34" charset="0"/>
                        </a:rPr>
                        <a:t>1 (2.8)</a:t>
                      </a:r>
                    </a:p>
                  </a:txBody>
                  <a:tcPr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7F7F7"/>
                    </a:solidFill>
                  </a:tcPr>
                </a:tc>
                <a:extLst>
                  <a:ext uri="{0D108BD9-81ED-4DB2-BD59-A6C34878D82A}">
                    <a16:rowId xmlns:a16="http://schemas.microsoft.com/office/drawing/2014/main" val="2426096445"/>
                  </a:ext>
                </a:extLst>
              </a:tr>
              <a:tr h="499496">
                <a:tc>
                  <a:txBody>
                    <a:bodyPr/>
                    <a:lstStyle/>
                    <a:p>
                      <a:pPr marL="11430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NZ" sz="1400" b="0" i="0" dirty="0">
                          <a:effectLst/>
                          <a:latin typeface="Arial" panose="020B0604020202020204" pitchFamily="34" charset="0"/>
                          <a:ea typeface="MS Mincho" panose="02020609040205080304" pitchFamily="49" charset="-128"/>
                          <a:cs typeface="Arial" panose="020B0604020202020204" pitchFamily="34" charset="0"/>
                        </a:rPr>
                        <a:t>Missing</a:t>
                      </a:r>
                      <a:endParaRPr lang="en-US" sz="1400" b="0" i="0" dirty="0">
                        <a:effectLst/>
                        <a:latin typeface="Arial" panose="020B0604020202020204" pitchFamily="34" charset="0"/>
                        <a:ea typeface="MS Mincho" panose="02020609040205080304" pitchFamily="49" charset="-128"/>
                        <a:cs typeface="Arial" panose="020B0604020202020204" pitchFamily="34" charset="0"/>
                      </a:endParaRPr>
                    </a:p>
                  </a:txBody>
                  <a:tcPr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NZ" sz="1400" b="0" i="0" kern="1200" dirty="0">
                          <a:effectLst/>
                          <a:latin typeface="Arial" panose="020B0604020202020204" pitchFamily="34" charset="0"/>
                          <a:cs typeface="Arial" panose="020B0604020202020204" pitchFamily="34" charset="0"/>
                        </a:rPr>
                        <a:t>2 (5.6)</a:t>
                      </a:r>
                    </a:p>
                  </a:txBody>
                  <a:tcPr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6ECF9"/>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0" i="0" kern="1200" dirty="0">
                          <a:effectLst/>
                          <a:latin typeface="Arial" panose="020B0604020202020204" pitchFamily="34" charset="0"/>
                          <a:ea typeface="MS Mincho" panose="02020609040205080304" pitchFamily="49" charset="-128"/>
                          <a:cs typeface="Arial" panose="020B0604020202020204" pitchFamily="34" charset="0"/>
                        </a:rPr>
                        <a:t>1 (2.8)</a:t>
                      </a:r>
                      <a:endParaRPr lang="en-US" sz="1400" b="0" i="0" dirty="0">
                        <a:effectLst/>
                        <a:latin typeface="Arial" panose="020B0604020202020204" pitchFamily="34" charset="0"/>
                        <a:ea typeface="MS Mincho" panose="02020609040205080304" pitchFamily="49" charset="-128"/>
                        <a:cs typeface="Arial" panose="020B0604020202020204" pitchFamily="34" charset="0"/>
                      </a:endParaRPr>
                    </a:p>
                  </a:txBody>
                  <a:tcPr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7F7F7"/>
                    </a:solidFill>
                  </a:tcPr>
                </a:tc>
                <a:extLst>
                  <a:ext uri="{0D108BD9-81ED-4DB2-BD59-A6C34878D82A}">
                    <a16:rowId xmlns:a16="http://schemas.microsoft.com/office/drawing/2014/main" val="4175423297"/>
                  </a:ext>
                </a:extLst>
              </a:tr>
              <a:tr h="499496">
                <a:tc>
                  <a:txBody>
                    <a:bodyPr/>
                    <a:lstStyle/>
                    <a:p>
                      <a:pPr marL="11430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1400" b="0" i="0" dirty="0">
                          <a:effectLst/>
                          <a:latin typeface="Arial" panose="020B0604020202020204" pitchFamily="34" charset="0"/>
                          <a:ea typeface="MS Mincho" panose="02020609040205080304" pitchFamily="49" charset="-128"/>
                          <a:cs typeface="Arial" panose="020B0604020202020204" pitchFamily="34" charset="0"/>
                        </a:rPr>
                        <a:t>Subjects with Objective Response of CR or PR, n</a:t>
                      </a:r>
                    </a:p>
                  </a:txBody>
                  <a:tcPr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NZ" sz="1400" b="0" i="0" kern="1200" dirty="0">
                          <a:effectLst/>
                          <a:latin typeface="Arial" panose="020B0604020202020204" pitchFamily="34" charset="0"/>
                          <a:cs typeface="Arial" panose="020B0604020202020204" pitchFamily="34" charset="0"/>
                        </a:rPr>
                        <a:t>23</a:t>
                      </a:r>
                    </a:p>
                  </a:txBody>
                  <a:tcPr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6ECF9"/>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0" i="0" dirty="0">
                          <a:effectLst/>
                          <a:latin typeface="Arial" panose="020B0604020202020204" pitchFamily="34" charset="0"/>
                          <a:ea typeface="MS Mincho" panose="02020609040205080304" pitchFamily="49" charset="-128"/>
                          <a:cs typeface="Arial" panose="020B0604020202020204" pitchFamily="34" charset="0"/>
                        </a:rPr>
                        <a:t>12</a:t>
                      </a:r>
                    </a:p>
                  </a:txBody>
                  <a:tcPr marT="0" marB="0" anchor="ctr">
                    <a:lnL>
                      <a:noFill/>
                    </a:lnL>
                    <a:lnR>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7F7F7"/>
                    </a:solidFill>
                  </a:tcPr>
                </a:tc>
                <a:extLst>
                  <a:ext uri="{0D108BD9-81ED-4DB2-BD59-A6C34878D82A}">
                    <a16:rowId xmlns:a16="http://schemas.microsoft.com/office/drawing/2014/main" val="1131356064"/>
                  </a:ext>
                </a:extLst>
              </a:tr>
            </a:tbl>
          </a:graphicData>
        </a:graphic>
      </p:graphicFrame>
      <p:sp>
        <p:nvSpPr>
          <p:cNvPr id="21" name="TextBox 20">
            <a:extLst>
              <a:ext uri="{FF2B5EF4-FFF2-40B4-BE49-F238E27FC236}">
                <a16:creationId xmlns:a16="http://schemas.microsoft.com/office/drawing/2014/main" id="{A2E6712C-6F2C-4956-89C3-BBFC8FCE10BB}"/>
              </a:ext>
            </a:extLst>
          </p:cNvPr>
          <p:cNvSpPr txBox="1"/>
          <p:nvPr/>
        </p:nvSpPr>
        <p:spPr>
          <a:xfrm>
            <a:off x="6151121" y="5669674"/>
            <a:ext cx="5875353" cy="83099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CR, complete response; DCR, disease control rate; </a:t>
            </a:r>
            <a:r>
              <a:rPr kumimoji="0" lang="en-US" sz="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mDOR</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median duration of response; PD, progressive disease; PR, partial response; SD, stable disease; T-DM1, t</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Narrow"/>
              </a:rPr>
              <a:t>rastuzumab emtansine; </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T-</a:t>
            </a:r>
            <a:r>
              <a:rPr kumimoji="0" lang="en-US" sz="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DXd</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sym typeface="Arial Narrow"/>
              </a:rPr>
              <a:t>trastuzumab deruxtecan</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t>
            </a:r>
            <a:endParaRPr kumimoji="0" lang="en-US" sz="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Table includes target and non-target lesions. Only patients with target lesion assessments are eligible for inclusion in waterfall.</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Red line at 20% indicates progressive disease; black line at -30% indicates partial response.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30000" noProof="0" dirty="0" err="1">
                <a:ln>
                  <a:noFill/>
                </a:ln>
                <a:solidFill>
                  <a:prstClr val="black"/>
                </a:solidFill>
                <a:effectLst/>
                <a:uLnTx/>
                <a:uFillTx/>
                <a:latin typeface="Arial" panose="020B0604020202020204" pitchFamily="34" charset="0"/>
                <a:ea typeface="+mn-ea"/>
                <a:cs typeface="Arial" panose="020B0604020202020204" pitchFamily="34" charset="0"/>
              </a:rPr>
              <a:t>a</a:t>
            </a:r>
            <a:r>
              <a:rPr kumimoji="0" lang="en-US" sz="8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Denominator</a:t>
            </a:r>
            <a:r>
              <a:rPr kumimoji="0" lang="en-US" sz="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for percentages is the number of subjects in the full analysis set with brain metastases tumor assessment</a:t>
            </a:r>
          </a:p>
        </p:txBody>
      </p:sp>
      <p:grpSp>
        <p:nvGrpSpPr>
          <p:cNvPr id="2" name="Group 1">
            <a:extLst>
              <a:ext uri="{FF2B5EF4-FFF2-40B4-BE49-F238E27FC236}">
                <a16:creationId xmlns:a16="http://schemas.microsoft.com/office/drawing/2014/main" id="{16A98374-7D4E-43D1-B26B-8CA72E146376}"/>
              </a:ext>
            </a:extLst>
          </p:cNvPr>
          <p:cNvGrpSpPr/>
          <p:nvPr/>
        </p:nvGrpSpPr>
        <p:grpSpPr>
          <a:xfrm>
            <a:off x="129667" y="891741"/>
            <a:ext cx="5979321" cy="5407230"/>
            <a:chOff x="129667" y="807783"/>
            <a:chExt cx="5979321" cy="5594058"/>
          </a:xfrm>
        </p:grpSpPr>
        <p:sp>
          <p:nvSpPr>
            <p:cNvPr id="9" name="TextBox 8">
              <a:extLst>
                <a:ext uri="{FF2B5EF4-FFF2-40B4-BE49-F238E27FC236}">
                  <a16:creationId xmlns:a16="http://schemas.microsoft.com/office/drawing/2014/main" id="{928A4D85-4A85-4A03-9526-A6B18B40F8ED}"/>
                </a:ext>
              </a:extLst>
            </p:cNvPr>
            <p:cNvSpPr txBox="1"/>
            <p:nvPr/>
          </p:nvSpPr>
          <p:spPr>
            <a:xfrm>
              <a:off x="2860846" y="999192"/>
              <a:ext cx="1216551" cy="276999"/>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23F88"/>
                  </a:solidFill>
                  <a:effectLst/>
                  <a:uLnTx/>
                  <a:uFillTx/>
                  <a:latin typeface="Arial"/>
                  <a:ea typeface="+mn-ea"/>
                  <a:cs typeface="Arial"/>
                  <a:sym typeface="Arial"/>
                  <a:rtl val="0"/>
                </a:rPr>
                <a:t>T-</a:t>
              </a:r>
              <a:r>
                <a:rPr kumimoji="0" lang="en-US" sz="1200" b="1" i="0" u="none" strike="noStrike" kern="1200" cap="none" spc="0" normalizeH="0" baseline="0" noProof="0" dirty="0" err="1">
                  <a:ln>
                    <a:noFill/>
                  </a:ln>
                  <a:solidFill>
                    <a:srgbClr val="023F88"/>
                  </a:solidFill>
                  <a:effectLst/>
                  <a:uLnTx/>
                  <a:uFillTx/>
                  <a:latin typeface="Arial"/>
                  <a:ea typeface="+mn-ea"/>
                  <a:cs typeface="Arial"/>
                  <a:sym typeface="Arial"/>
                  <a:rtl val="0"/>
                </a:rPr>
                <a:t>DXd</a:t>
              </a:r>
              <a:r>
                <a:rPr kumimoji="0" lang="en-US" sz="1200" b="1" i="0" u="none" strike="noStrike" kern="1200" cap="none" spc="0" normalizeH="0" baseline="0" noProof="0" dirty="0">
                  <a:ln>
                    <a:noFill/>
                  </a:ln>
                  <a:solidFill>
                    <a:srgbClr val="023F88"/>
                  </a:solidFill>
                  <a:effectLst/>
                  <a:uLnTx/>
                  <a:uFillTx/>
                  <a:latin typeface="Arial"/>
                  <a:ea typeface="+mn-ea"/>
                  <a:cs typeface="Arial"/>
                  <a:sym typeface="Arial"/>
                  <a:rtl val="0"/>
                </a:rPr>
                <a:t> (n = 21)</a:t>
              </a:r>
            </a:p>
          </p:txBody>
        </p:sp>
        <p:sp>
          <p:nvSpPr>
            <p:cNvPr id="11" name="TextBox 10">
              <a:extLst>
                <a:ext uri="{FF2B5EF4-FFF2-40B4-BE49-F238E27FC236}">
                  <a16:creationId xmlns:a16="http://schemas.microsoft.com/office/drawing/2014/main" id="{85924253-22D3-421E-BCCE-A13CB3A18418}"/>
                </a:ext>
              </a:extLst>
            </p:cNvPr>
            <p:cNvSpPr txBox="1"/>
            <p:nvPr/>
          </p:nvSpPr>
          <p:spPr>
            <a:xfrm rot="16200000">
              <a:off x="-2120628" y="3410980"/>
              <a:ext cx="4823756" cy="3231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srgbClr val="221F20"/>
                  </a:solidFill>
                  <a:effectLst/>
                  <a:uLnTx/>
                  <a:uFillTx/>
                  <a:latin typeface="Arial"/>
                  <a:ea typeface="+mn-ea"/>
                  <a:cs typeface="Arial"/>
                  <a:sym typeface="Arial"/>
                  <a:rtl val="0"/>
                </a:rPr>
                <a:t>Best % Change in Sum of Diameters from Baseline</a:t>
              </a:r>
            </a:p>
          </p:txBody>
        </p:sp>
        <p:sp>
          <p:nvSpPr>
            <p:cNvPr id="14" name="TextBox 13">
              <a:extLst>
                <a:ext uri="{FF2B5EF4-FFF2-40B4-BE49-F238E27FC236}">
                  <a16:creationId xmlns:a16="http://schemas.microsoft.com/office/drawing/2014/main" id="{82D1CB82-96EC-4A56-98C1-44FEAFAA40F4}"/>
                </a:ext>
              </a:extLst>
            </p:cNvPr>
            <p:cNvSpPr txBox="1"/>
            <p:nvPr/>
          </p:nvSpPr>
          <p:spPr>
            <a:xfrm>
              <a:off x="504529" y="3298651"/>
              <a:ext cx="415498" cy="230832"/>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221F20"/>
                  </a:solidFill>
                  <a:effectLst/>
                  <a:uLnTx/>
                  <a:uFillTx/>
                  <a:latin typeface="Arial"/>
                  <a:ea typeface="+mn-ea"/>
                  <a:cs typeface="Arial"/>
                  <a:sym typeface="Arial"/>
                  <a:rtl val="0"/>
                </a:rPr>
                <a:t>-100</a:t>
              </a:r>
            </a:p>
          </p:txBody>
        </p:sp>
        <p:sp>
          <p:nvSpPr>
            <p:cNvPr id="15" name="TextBox 14">
              <a:extLst>
                <a:ext uri="{FF2B5EF4-FFF2-40B4-BE49-F238E27FC236}">
                  <a16:creationId xmlns:a16="http://schemas.microsoft.com/office/drawing/2014/main" id="{AE5AEB42-26B0-4292-B207-A7430ECEC565}"/>
                </a:ext>
              </a:extLst>
            </p:cNvPr>
            <p:cNvSpPr txBox="1"/>
            <p:nvPr/>
          </p:nvSpPr>
          <p:spPr>
            <a:xfrm>
              <a:off x="568649" y="3049114"/>
              <a:ext cx="351378" cy="230832"/>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221F20"/>
                  </a:solidFill>
                  <a:effectLst/>
                  <a:uLnTx/>
                  <a:uFillTx/>
                  <a:latin typeface="Arial"/>
                  <a:ea typeface="+mn-ea"/>
                  <a:cs typeface="Arial"/>
                  <a:sym typeface="Arial"/>
                  <a:rtl val="0"/>
                </a:rPr>
                <a:t>-80</a:t>
              </a:r>
            </a:p>
          </p:txBody>
        </p:sp>
        <p:sp>
          <p:nvSpPr>
            <p:cNvPr id="18" name="TextBox 17">
              <a:extLst>
                <a:ext uri="{FF2B5EF4-FFF2-40B4-BE49-F238E27FC236}">
                  <a16:creationId xmlns:a16="http://schemas.microsoft.com/office/drawing/2014/main" id="{96A50803-D26C-4635-AFFF-753FCA988E8C}"/>
                </a:ext>
              </a:extLst>
            </p:cNvPr>
            <p:cNvSpPr txBox="1"/>
            <p:nvPr/>
          </p:nvSpPr>
          <p:spPr>
            <a:xfrm>
              <a:off x="568649" y="2803102"/>
              <a:ext cx="351378" cy="230832"/>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221F20"/>
                  </a:solidFill>
                  <a:effectLst/>
                  <a:uLnTx/>
                  <a:uFillTx/>
                  <a:latin typeface="Arial"/>
                  <a:ea typeface="+mn-ea"/>
                  <a:cs typeface="Arial"/>
                  <a:sym typeface="Arial"/>
                  <a:rtl val="0"/>
                </a:rPr>
                <a:t>-60</a:t>
              </a:r>
            </a:p>
          </p:txBody>
        </p:sp>
        <p:sp>
          <p:nvSpPr>
            <p:cNvPr id="19" name="TextBox 18">
              <a:extLst>
                <a:ext uri="{FF2B5EF4-FFF2-40B4-BE49-F238E27FC236}">
                  <a16:creationId xmlns:a16="http://schemas.microsoft.com/office/drawing/2014/main" id="{C4054A3E-8A69-4929-912E-3CE0FB50D9D8}"/>
                </a:ext>
              </a:extLst>
            </p:cNvPr>
            <p:cNvSpPr txBox="1"/>
            <p:nvPr/>
          </p:nvSpPr>
          <p:spPr>
            <a:xfrm>
              <a:off x="568649" y="2553369"/>
              <a:ext cx="351378" cy="230832"/>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221F20"/>
                  </a:solidFill>
                  <a:effectLst/>
                  <a:uLnTx/>
                  <a:uFillTx/>
                  <a:latin typeface="Arial"/>
                  <a:ea typeface="+mn-ea"/>
                  <a:cs typeface="Arial"/>
                  <a:sym typeface="Arial"/>
                  <a:rtl val="0"/>
                </a:rPr>
                <a:t>-40</a:t>
              </a:r>
            </a:p>
          </p:txBody>
        </p:sp>
        <p:sp>
          <p:nvSpPr>
            <p:cNvPr id="20" name="TextBox 19">
              <a:extLst>
                <a:ext uri="{FF2B5EF4-FFF2-40B4-BE49-F238E27FC236}">
                  <a16:creationId xmlns:a16="http://schemas.microsoft.com/office/drawing/2014/main" id="{F42644E9-091F-4EC5-99C7-72B1C0421324}"/>
                </a:ext>
              </a:extLst>
            </p:cNvPr>
            <p:cNvSpPr txBox="1"/>
            <p:nvPr/>
          </p:nvSpPr>
          <p:spPr>
            <a:xfrm>
              <a:off x="568649" y="2299424"/>
              <a:ext cx="351378" cy="230832"/>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221F20"/>
                  </a:solidFill>
                  <a:effectLst/>
                  <a:uLnTx/>
                  <a:uFillTx/>
                  <a:latin typeface="Arial"/>
                  <a:ea typeface="+mn-ea"/>
                  <a:cs typeface="Arial"/>
                  <a:sym typeface="Arial"/>
                  <a:rtl val="0"/>
                </a:rPr>
                <a:t>-20</a:t>
              </a:r>
            </a:p>
          </p:txBody>
        </p:sp>
        <p:sp>
          <p:nvSpPr>
            <p:cNvPr id="22" name="TextBox 21">
              <a:extLst>
                <a:ext uri="{FF2B5EF4-FFF2-40B4-BE49-F238E27FC236}">
                  <a16:creationId xmlns:a16="http://schemas.microsoft.com/office/drawing/2014/main" id="{FF51809B-AB50-4472-8E3B-CDA73A6AEE7E}"/>
                </a:ext>
              </a:extLst>
            </p:cNvPr>
            <p:cNvSpPr txBox="1"/>
            <p:nvPr/>
          </p:nvSpPr>
          <p:spPr>
            <a:xfrm>
              <a:off x="671241" y="2053413"/>
              <a:ext cx="248786" cy="230832"/>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221F20"/>
                  </a:solidFill>
                  <a:effectLst/>
                  <a:uLnTx/>
                  <a:uFillTx/>
                  <a:latin typeface="Arial"/>
                  <a:ea typeface="+mn-ea"/>
                  <a:cs typeface="Arial"/>
                  <a:sym typeface="Arial"/>
                  <a:rtl val="0"/>
                </a:rPr>
                <a:t>0</a:t>
              </a:r>
            </a:p>
          </p:txBody>
        </p:sp>
        <p:sp>
          <p:nvSpPr>
            <p:cNvPr id="23" name="TextBox 22">
              <a:extLst>
                <a:ext uri="{FF2B5EF4-FFF2-40B4-BE49-F238E27FC236}">
                  <a16:creationId xmlns:a16="http://schemas.microsoft.com/office/drawing/2014/main" id="{617E8D17-FB46-470C-B406-F9B6EF799C0E}"/>
                </a:ext>
              </a:extLst>
            </p:cNvPr>
            <p:cNvSpPr txBox="1"/>
            <p:nvPr/>
          </p:nvSpPr>
          <p:spPr>
            <a:xfrm>
              <a:off x="607121" y="1803680"/>
              <a:ext cx="312906" cy="230832"/>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221F20"/>
                  </a:solidFill>
                  <a:effectLst/>
                  <a:uLnTx/>
                  <a:uFillTx/>
                  <a:latin typeface="Arial"/>
                  <a:ea typeface="+mn-ea"/>
                  <a:cs typeface="Arial"/>
                  <a:sym typeface="Arial"/>
                  <a:rtl val="0"/>
                </a:rPr>
                <a:t>20</a:t>
              </a:r>
            </a:p>
          </p:txBody>
        </p:sp>
        <p:sp>
          <p:nvSpPr>
            <p:cNvPr id="24" name="TextBox 23">
              <a:extLst>
                <a:ext uri="{FF2B5EF4-FFF2-40B4-BE49-F238E27FC236}">
                  <a16:creationId xmlns:a16="http://schemas.microsoft.com/office/drawing/2014/main" id="{F4491977-95FC-4C9A-B184-5D6E5D0B8EA7}"/>
                </a:ext>
              </a:extLst>
            </p:cNvPr>
            <p:cNvSpPr txBox="1"/>
            <p:nvPr/>
          </p:nvSpPr>
          <p:spPr>
            <a:xfrm>
              <a:off x="607121" y="1557472"/>
              <a:ext cx="312906" cy="230832"/>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221F20"/>
                  </a:solidFill>
                  <a:effectLst/>
                  <a:uLnTx/>
                  <a:uFillTx/>
                  <a:latin typeface="Arial"/>
                  <a:ea typeface="+mn-ea"/>
                  <a:cs typeface="Arial"/>
                  <a:sym typeface="Arial"/>
                  <a:rtl val="0"/>
                </a:rPr>
                <a:t>40</a:t>
              </a:r>
            </a:p>
          </p:txBody>
        </p:sp>
        <p:sp>
          <p:nvSpPr>
            <p:cNvPr id="25" name="TextBox 24">
              <a:extLst>
                <a:ext uri="{FF2B5EF4-FFF2-40B4-BE49-F238E27FC236}">
                  <a16:creationId xmlns:a16="http://schemas.microsoft.com/office/drawing/2014/main" id="{6029E658-4AA7-46F7-B826-62FF8F9C1DFB}"/>
                </a:ext>
              </a:extLst>
            </p:cNvPr>
            <p:cNvSpPr txBox="1"/>
            <p:nvPr/>
          </p:nvSpPr>
          <p:spPr>
            <a:xfrm>
              <a:off x="607121" y="1307641"/>
              <a:ext cx="312906" cy="230832"/>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221F20"/>
                  </a:solidFill>
                  <a:effectLst/>
                  <a:uLnTx/>
                  <a:uFillTx/>
                  <a:latin typeface="Arial"/>
                  <a:ea typeface="+mn-ea"/>
                  <a:cs typeface="Arial"/>
                  <a:sym typeface="Arial"/>
                  <a:rtl val="0"/>
                </a:rPr>
                <a:t>60</a:t>
              </a:r>
            </a:p>
          </p:txBody>
        </p:sp>
        <p:sp>
          <p:nvSpPr>
            <p:cNvPr id="26" name="TextBox 25">
              <a:extLst>
                <a:ext uri="{FF2B5EF4-FFF2-40B4-BE49-F238E27FC236}">
                  <a16:creationId xmlns:a16="http://schemas.microsoft.com/office/drawing/2014/main" id="{97FA1C45-3BFD-46E3-8F4D-A9CA79084BA4}"/>
                </a:ext>
              </a:extLst>
            </p:cNvPr>
            <p:cNvSpPr txBox="1"/>
            <p:nvPr/>
          </p:nvSpPr>
          <p:spPr>
            <a:xfrm>
              <a:off x="607121" y="1053795"/>
              <a:ext cx="312906" cy="230832"/>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221F20"/>
                  </a:solidFill>
                  <a:effectLst/>
                  <a:uLnTx/>
                  <a:uFillTx/>
                  <a:latin typeface="Arial"/>
                  <a:ea typeface="+mn-ea"/>
                  <a:cs typeface="Arial"/>
                  <a:sym typeface="Arial"/>
                  <a:rtl val="0"/>
                </a:rPr>
                <a:t>80</a:t>
              </a:r>
            </a:p>
          </p:txBody>
        </p:sp>
        <p:sp>
          <p:nvSpPr>
            <p:cNvPr id="27" name="TextBox 26">
              <a:extLst>
                <a:ext uri="{FF2B5EF4-FFF2-40B4-BE49-F238E27FC236}">
                  <a16:creationId xmlns:a16="http://schemas.microsoft.com/office/drawing/2014/main" id="{496E966C-0ADF-4FCC-97D1-61F93AD128A7}"/>
                </a:ext>
              </a:extLst>
            </p:cNvPr>
            <p:cNvSpPr txBox="1"/>
            <p:nvPr/>
          </p:nvSpPr>
          <p:spPr>
            <a:xfrm>
              <a:off x="543001" y="807783"/>
              <a:ext cx="377026" cy="230832"/>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221F20"/>
                  </a:solidFill>
                  <a:effectLst/>
                  <a:uLnTx/>
                  <a:uFillTx/>
                  <a:latin typeface="Arial"/>
                  <a:ea typeface="+mn-ea"/>
                  <a:cs typeface="Arial"/>
                  <a:sym typeface="Arial"/>
                  <a:rtl val="0"/>
                </a:rPr>
                <a:t>100</a:t>
              </a:r>
            </a:p>
          </p:txBody>
        </p:sp>
        <p:sp>
          <p:nvSpPr>
            <p:cNvPr id="28" name="TextBox 27">
              <a:extLst>
                <a:ext uri="{FF2B5EF4-FFF2-40B4-BE49-F238E27FC236}">
                  <a16:creationId xmlns:a16="http://schemas.microsoft.com/office/drawing/2014/main" id="{F686040A-B4B7-48AA-B59A-2766E8A2EA3B}"/>
                </a:ext>
              </a:extLst>
            </p:cNvPr>
            <p:cNvSpPr txBox="1"/>
            <p:nvPr/>
          </p:nvSpPr>
          <p:spPr>
            <a:xfrm>
              <a:off x="2852830" y="3873375"/>
              <a:ext cx="1232581" cy="286570"/>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lumMod val="50000"/>
                      <a:lumOff val="50000"/>
                    </a:prstClr>
                  </a:solidFill>
                  <a:effectLst/>
                  <a:uLnTx/>
                  <a:uFillTx/>
                  <a:latin typeface="Arial"/>
                  <a:ea typeface="+mn-ea"/>
                  <a:cs typeface="Arial"/>
                  <a:sym typeface="Arial"/>
                  <a:rtl val="0"/>
                </a:rPr>
                <a:t>T-DM1 (n = 23)</a:t>
              </a:r>
            </a:p>
          </p:txBody>
        </p:sp>
        <p:grpSp>
          <p:nvGrpSpPr>
            <p:cNvPr id="29" name="Graphic 3">
              <a:extLst>
                <a:ext uri="{FF2B5EF4-FFF2-40B4-BE49-F238E27FC236}">
                  <a16:creationId xmlns:a16="http://schemas.microsoft.com/office/drawing/2014/main" id="{99E99728-9FA6-4DE7-BBEA-3273E2A03DAF}"/>
                </a:ext>
              </a:extLst>
            </p:cNvPr>
            <p:cNvGrpSpPr/>
            <p:nvPr/>
          </p:nvGrpSpPr>
          <p:grpSpPr>
            <a:xfrm>
              <a:off x="922627" y="1909531"/>
              <a:ext cx="5186262" cy="4373954"/>
              <a:chOff x="3688594" y="2052603"/>
              <a:chExt cx="5186262" cy="4373954"/>
            </a:xfrm>
          </p:grpSpPr>
          <p:sp>
            <p:nvSpPr>
              <p:cNvPr id="31" name="Freeform 39">
                <a:extLst>
                  <a:ext uri="{FF2B5EF4-FFF2-40B4-BE49-F238E27FC236}">
                    <a16:creationId xmlns:a16="http://schemas.microsoft.com/office/drawing/2014/main" id="{4BBE0322-7B7B-4B94-85DE-BB07408FA9C0}"/>
                  </a:ext>
                </a:extLst>
              </p:cNvPr>
              <p:cNvSpPr/>
              <p:nvPr/>
            </p:nvSpPr>
            <p:spPr>
              <a:xfrm>
                <a:off x="3688594" y="2052603"/>
                <a:ext cx="5186262" cy="9793"/>
              </a:xfrm>
              <a:custGeom>
                <a:avLst/>
                <a:gdLst>
                  <a:gd name="connsiteX0" fmla="*/ 5186263 w 5186262"/>
                  <a:gd name="connsiteY0" fmla="*/ 0 h 9793"/>
                  <a:gd name="connsiteX1" fmla="*/ 0 w 5186262"/>
                  <a:gd name="connsiteY1" fmla="*/ 0 h 9793"/>
                </a:gdLst>
                <a:ahLst/>
                <a:cxnLst>
                  <a:cxn ang="0">
                    <a:pos x="connsiteX0" y="connsiteY0"/>
                  </a:cxn>
                  <a:cxn ang="0">
                    <a:pos x="connsiteX1" y="connsiteY1"/>
                  </a:cxn>
                </a:cxnLst>
                <a:rect l="l" t="t" r="r" b="b"/>
                <a:pathLst>
                  <a:path w="5186262" h="9793">
                    <a:moveTo>
                      <a:pt x="5186263" y="0"/>
                    </a:moveTo>
                    <a:lnTo>
                      <a:pt x="0" y="0"/>
                    </a:lnTo>
                  </a:path>
                </a:pathLst>
              </a:custGeom>
              <a:ln w="12700" cap="flat">
                <a:solidFill>
                  <a:srgbClr val="D8383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32" name="Freeform 40">
                <a:extLst>
                  <a:ext uri="{FF2B5EF4-FFF2-40B4-BE49-F238E27FC236}">
                    <a16:creationId xmlns:a16="http://schemas.microsoft.com/office/drawing/2014/main" id="{C897747E-7263-47BE-A101-8DF2E539BC22}"/>
                  </a:ext>
                </a:extLst>
              </p:cNvPr>
              <p:cNvSpPr/>
              <p:nvPr/>
            </p:nvSpPr>
            <p:spPr>
              <a:xfrm>
                <a:off x="3742848" y="2128013"/>
                <a:ext cx="212995" cy="174323"/>
              </a:xfrm>
              <a:custGeom>
                <a:avLst/>
                <a:gdLst>
                  <a:gd name="connsiteX0" fmla="*/ 0 w 212995"/>
                  <a:gd name="connsiteY0" fmla="*/ 0 h 174323"/>
                  <a:gd name="connsiteX1" fmla="*/ 212996 w 212995"/>
                  <a:gd name="connsiteY1" fmla="*/ 0 h 174323"/>
                  <a:gd name="connsiteX2" fmla="*/ 212996 w 212995"/>
                  <a:gd name="connsiteY2" fmla="*/ 174324 h 174323"/>
                  <a:gd name="connsiteX3" fmla="*/ 0 w 212995"/>
                  <a:gd name="connsiteY3" fmla="*/ 174324 h 174323"/>
                </a:gdLst>
                <a:ahLst/>
                <a:cxnLst>
                  <a:cxn ang="0">
                    <a:pos x="connsiteX0" y="connsiteY0"/>
                  </a:cxn>
                  <a:cxn ang="0">
                    <a:pos x="connsiteX1" y="connsiteY1"/>
                  </a:cxn>
                  <a:cxn ang="0">
                    <a:pos x="connsiteX2" y="connsiteY2"/>
                  </a:cxn>
                  <a:cxn ang="0">
                    <a:pos x="connsiteX3" y="connsiteY3"/>
                  </a:cxn>
                </a:cxnLst>
                <a:rect l="l" t="t" r="r" b="b"/>
                <a:pathLst>
                  <a:path w="212995" h="174323">
                    <a:moveTo>
                      <a:pt x="0" y="0"/>
                    </a:moveTo>
                    <a:lnTo>
                      <a:pt x="212996" y="0"/>
                    </a:lnTo>
                    <a:lnTo>
                      <a:pt x="212996" y="174324"/>
                    </a:lnTo>
                    <a:lnTo>
                      <a:pt x="0" y="174324"/>
                    </a:lnTo>
                    <a:close/>
                  </a:path>
                </a:pathLst>
              </a:custGeom>
              <a:solidFill>
                <a:srgbClr val="023F88"/>
              </a:solidFill>
              <a:ln w="98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33" name="Freeform 41">
                <a:extLst>
                  <a:ext uri="{FF2B5EF4-FFF2-40B4-BE49-F238E27FC236}">
                    <a16:creationId xmlns:a16="http://schemas.microsoft.com/office/drawing/2014/main" id="{022471C6-319E-4720-822F-3DC8F91C18EC}"/>
                  </a:ext>
                </a:extLst>
              </p:cNvPr>
              <p:cNvSpPr/>
              <p:nvPr/>
            </p:nvSpPr>
            <p:spPr>
              <a:xfrm>
                <a:off x="3985375" y="2128013"/>
                <a:ext cx="212995" cy="174323"/>
              </a:xfrm>
              <a:custGeom>
                <a:avLst/>
                <a:gdLst>
                  <a:gd name="connsiteX0" fmla="*/ 0 w 212995"/>
                  <a:gd name="connsiteY0" fmla="*/ 0 h 174323"/>
                  <a:gd name="connsiteX1" fmla="*/ 212996 w 212995"/>
                  <a:gd name="connsiteY1" fmla="*/ 0 h 174323"/>
                  <a:gd name="connsiteX2" fmla="*/ 212996 w 212995"/>
                  <a:gd name="connsiteY2" fmla="*/ 174324 h 174323"/>
                  <a:gd name="connsiteX3" fmla="*/ 0 w 212995"/>
                  <a:gd name="connsiteY3" fmla="*/ 174324 h 174323"/>
                </a:gdLst>
                <a:ahLst/>
                <a:cxnLst>
                  <a:cxn ang="0">
                    <a:pos x="connsiteX0" y="connsiteY0"/>
                  </a:cxn>
                  <a:cxn ang="0">
                    <a:pos x="connsiteX1" y="connsiteY1"/>
                  </a:cxn>
                  <a:cxn ang="0">
                    <a:pos x="connsiteX2" y="connsiteY2"/>
                  </a:cxn>
                  <a:cxn ang="0">
                    <a:pos x="connsiteX3" y="connsiteY3"/>
                  </a:cxn>
                </a:cxnLst>
                <a:rect l="l" t="t" r="r" b="b"/>
                <a:pathLst>
                  <a:path w="212995" h="174323">
                    <a:moveTo>
                      <a:pt x="0" y="0"/>
                    </a:moveTo>
                    <a:lnTo>
                      <a:pt x="212996" y="0"/>
                    </a:lnTo>
                    <a:lnTo>
                      <a:pt x="212996" y="174324"/>
                    </a:lnTo>
                    <a:lnTo>
                      <a:pt x="0" y="174324"/>
                    </a:lnTo>
                    <a:close/>
                  </a:path>
                </a:pathLst>
              </a:custGeom>
              <a:solidFill>
                <a:srgbClr val="023F88"/>
              </a:solidFill>
              <a:ln w="98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34" name="Freeform 42">
                <a:extLst>
                  <a:ext uri="{FF2B5EF4-FFF2-40B4-BE49-F238E27FC236}">
                    <a16:creationId xmlns:a16="http://schemas.microsoft.com/office/drawing/2014/main" id="{30D29DF2-8DAD-4DFB-8C3E-9D3AF3F7AA13}"/>
                  </a:ext>
                </a:extLst>
              </p:cNvPr>
              <p:cNvSpPr/>
              <p:nvPr/>
            </p:nvSpPr>
            <p:spPr>
              <a:xfrm>
                <a:off x="4229373" y="2302337"/>
                <a:ext cx="212995" cy="191070"/>
              </a:xfrm>
              <a:custGeom>
                <a:avLst/>
                <a:gdLst>
                  <a:gd name="connsiteX0" fmla="*/ 0 w 212995"/>
                  <a:gd name="connsiteY0" fmla="*/ 0 h 191070"/>
                  <a:gd name="connsiteX1" fmla="*/ 212996 w 212995"/>
                  <a:gd name="connsiteY1" fmla="*/ 0 h 191070"/>
                  <a:gd name="connsiteX2" fmla="*/ 212996 w 212995"/>
                  <a:gd name="connsiteY2" fmla="*/ 191070 h 191070"/>
                  <a:gd name="connsiteX3" fmla="*/ 0 w 212995"/>
                  <a:gd name="connsiteY3" fmla="*/ 191070 h 191070"/>
                </a:gdLst>
                <a:ahLst/>
                <a:cxnLst>
                  <a:cxn ang="0">
                    <a:pos x="connsiteX0" y="connsiteY0"/>
                  </a:cxn>
                  <a:cxn ang="0">
                    <a:pos x="connsiteX1" y="connsiteY1"/>
                  </a:cxn>
                  <a:cxn ang="0">
                    <a:pos x="connsiteX2" y="connsiteY2"/>
                  </a:cxn>
                  <a:cxn ang="0">
                    <a:pos x="connsiteX3" y="connsiteY3"/>
                  </a:cxn>
                </a:cxnLst>
                <a:rect l="l" t="t" r="r" b="b"/>
                <a:pathLst>
                  <a:path w="212995" h="191070">
                    <a:moveTo>
                      <a:pt x="0" y="0"/>
                    </a:moveTo>
                    <a:lnTo>
                      <a:pt x="212996" y="0"/>
                    </a:lnTo>
                    <a:lnTo>
                      <a:pt x="212996" y="191070"/>
                    </a:lnTo>
                    <a:lnTo>
                      <a:pt x="0" y="191070"/>
                    </a:lnTo>
                    <a:close/>
                  </a:path>
                </a:pathLst>
              </a:custGeom>
              <a:solidFill>
                <a:srgbClr val="023F88"/>
              </a:solidFill>
              <a:ln w="98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35" name="Freeform 43">
                <a:extLst>
                  <a:ext uri="{FF2B5EF4-FFF2-40B4-BE49-F238E27FC236}">
                    <a16:creationId xmlns:a16="http://schemas.microsoft.com/office/drawing/2014/main" id="{83EF9197-D591-45A6-906D-70AFA3D8E6DC}"/>
                  </a:ext>
                </a:extLst>
              </p:cNvPr>
              <p:cNvSpPr/>
              <p:nvPr/>
            </p:nvSpPr>
            <p:spPr>
              <a:xfrm>
                <a:off x="4470134" y="2302337"/>
                <a:ext cx="212995" cy="216337"/>
              </a:xfrm>
              <a:custGeom>
                <a:avLst/>
                <a:gdLst>
                  <a:gd name="connsiteX0" fmla="*/ 0 w 212995"/>
                  <a:gd name="connsiteY0" fmla="*/ 0 h 216337"/>
                  <a:gd name="connsiteX1" fmla="*/ 212996 w 212995"/>
                  <a:gd name="connsiteY1" fmla="*/ 0 h 216337"/>
                  <a:gd name="connsiteX2" fmla="*/ 212996 w 212995"/>
                  <a:gd name="connsiteY2" fmla="*/ 216338 h 216337"/>
                  <a:gd name="connsiteX3" fmla="*/ 0 w 212995"/>
                  <a:gd name="connsiteY3" fmla="*/ 216338 h 216337"/>
                </a:gdLst>
                <a:ahLst/>
                <a:cxnLst>
                  <a:cxn ang="0">
                    <a:pos x="connsiteX0" y="connsiteY0"/>
                  </a:cxn>
                  <a:cxn ang="0">
                    <a:pos x="connsiteX1" y="connsiteY1"/>
                  </a:cxn>
                  <a:cxn ang="0">
                    <a:pos x="connsiteX2" y="connsiteY2"/>
                  </a:cxn>
                  <a:cxn ang="0">
                    <a:pos x="connsiteX3" y="connsiteY3"/>
                  </a:cxn>
                </a:cxnLst>
                <a:rect l="l" t="t" r="r" b="b"/>
                <a:pathLst>
                  <a:path w="212995" h="216337">
                    <a:moveTo>
                      <a:pt x="0" y="0"/>
                    </a:moveTo>
                    <a:lnTo>
                      <a:pt x="212996" y="0"/>
                    </a:lnTo>
                    <a:lnTo>
                      <a:pt x="212996" y="216338"/>
                    </a:lnTo>
                    <a:lnTo>
                      <a:pt x="0" y="216338"/>
                    </a:lnTo>
                    <a:close/>
                  </a:path>
                </a:pathLst>
              </a:custGeom>
              <a:solidFill>
                <a:srgbClr val="023F88"/>
              </a:solidFill>
              <a:ln w="98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36" name="Freeform 44">
                <a:extLst>
                  <a:ext uri="{FF2B5EF4-FFF2-40B4-BE49-F238E27FC236}">
                    <a16:creationId xmlns:a16="http://schemas.microsoft.com/office/drawing/2014/main" id="{23F2C33D-BA39-43BF-A204-1790E493778F}"/>
                  </a:ext>
                </a:extLst>
              </p:cNvPr>
              <p:cNvSpPr/>
              <p:nvPr/>
            </p:nvSpPr>
            <p:spPr>
              <a:xfrm>
                <a:off x="4714230" y="2302337"/>
                <a:ext cx="212995" cy="402804"/>
              </a:xfrm>
              <a:custGeom>
                <a:avLst/>
                <a:gdLst>
                  <a:gd name="connsiteX0" fmla="*/ 0 w 212995"/>
                  <a:gd name="connsiteY0" fmla="*/ 0 h 402804"/>
                  <a:gd name="connsiteX1" fmla="*/ 212996 w 212995"/>
                  <a:gd name="connsiteY1" fmla="*/ 0 h 402804"/>
                  <a:gd name="connsiteX2" fmla="*/ 212996 w 212995"/>
                  <a:gd name="connsiteY2" fmla="*/ 402805 h 402804"/>
                  <a:gd name="connsiteX3" fmla="*/ 0 w 212995"/>
                  <a:gd name="connsiteY3" fmla="*/ 402805 h 402804"/>
                </a:gdLst>
                <a:ahLst/>
                <a:cxnLst>
                  <a:cxn ang="0">
                    <a:pos x="connsiteX0" y="connsiteY0"/>
                  </a:cxn>
                  <a:cxn ang="0">
                    <a:pos x="connsiteX1" y="connsiteY1"/>
                  </a:cxn>
                  <a:cxn ang="0">
                    <a:pos x="connsiteX2" y="connsiteY2"/>
                  </a:cxn>
                  <a:cxn ang="0">
                    <a:pos x="connsiteX3" y="connsiteY3"/>
                  </a:cxn>
                </a:cxnLst>
                <a:rect l="l" t="t" r="r" b="b"/>
                <a:pathLst>
                  <a:path w="212995" h="402804">
                    <a:moveTo>
                      <a:pt x="0" y="0"/>
                    </a:moveTo>
                    <a:lnTo>
                      <a:pt x="212996" y="0"/>
                    </a:lnTo>
                    <a:lnTo>
                      <a:pt x="212996" y="402805"/>
                    </a:lnTo>
                    <a:lnTo>
                      <a:pt x="0" y="402805"/>
                    </a:lnTo>
                    <a:close/>
                  </a:path>
                </a:pathLst>
              </a:custGeom>
              <a:solidFill>
                <a:srgbClr val="023F88"/>
              </a:solidFill>
              <a:ln w="98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37" name="Freeform 45">
                <a:extLst>
                  <a:ext uri="{FF2B5EF4-FFF2-40B4-BE49-F238E27FC236}">
                    <a16:creationId xmlns:a16="http://schemas.microsoft.com/office/drawing/2014/main" id="{DF244499-D724-4984-AE65-8ED70ACCBC2D}"/>
                  </a:ext>
                </a:extLst>
              </p:cNvPr>
              <p:cNvSpPr/>
              <p:nvPr/>
            </p:nvSpPr>
            <p:spPr>
              <a:xfrm>
                <a:off x="4954991" y="2302337"/>
                <a:ext cx="212995" cy="477724"/>
              </a:xfrm>
              <a:custGeom>
                <a:avLst/>
                <a:gdLst>
                  <a:gd name="connsiteX0" fmla="*/ 0 w 212995"/>
                  <a:gd name="connsiteY0" fmla="*/ 0 h 477724"/>
                  <a:gd name="connsiteX1" fmla="*/ 212996 w 212995"/>
                  <a:gd name="connsiteY1" fmla="*/ 0 h 477724"/>
                  <a:gd name="connsiteX2" fmla="*/ 212996 w 212995"/>
                  <a:gd name="connsiteY2" fmla="*/ 477725 h 477724"/>
                  <a:gd name="connsiteX3" fmla="*/ 0 w 212995"/>
                  <a:gd name="connsiteY3" fmla="*/ 477725 h 477724"/>
                </a:gdLst>
                <a:ahLst/>
                <a:cxnLst>
                  <a:cxn ang="0">
                    <a:pos x="connsiteX0" y="connsiteY0"/>
                  </a:cxn>
                  <a:cxn ang="0">
                    <a:pos x="connsiteX1" y="connsiteY1"/>
                  </a:cxn>
                  <a:cxn ang="0">
                    <a:pos x="connsiteX2" y="connsiteY2"/>
                  </a:cxn>
                  <a:cxn ang="0">
                    <a:pos x="connsiteX3" y="connsiteY3"/>
                  </a:cxn>
                </a:cxnLst>
                <a:rect l="l" t="t" r="r" b="b"/>
                <a:pathLst>
                  <a:path w="212995" h="477724">
                    <a:moveTo>
                      <a:pt x="0" y="0"/>
                    </a:moveTo>
                    <a:lnTo>
                      <a:pt x="212996" y="0"/>
                    </a:lnTo>
                    <a:lnTo>
                      <a:pt x="212996" y="477725"/>
                    </a:lnTo>
                    <a:lnTo>
                      <a:pt x="0" y="477725"/>
                    </a:lnTo>
                    <a:close/>
                  </a:path>
                </a:pathLst>
              </a:custGeom>
              <a:solidFill>
                <a:srgbClr val="023F88"/>
              </a:solidFill>
              <a:ln w="98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38" name="Freeform 46">
                <a:extLst>
                  <a:ext uri="{FF2B5EF4-FFF2-40B4-BE49-F238E27FC236}">
                    <a16:creationId xmlns:a16="http://schemas.microsoft.com/office/drawing/2014/main" id="{E23E57D2-785A-466C-A704-2C4EEE6DF069}"/>
                  </a:ext>
                </a:extLst>
              </p:cNvPr>
              <p:cNvSpPr/>
              <p:nvPr/>
            </p:nvSpPr>
            <p:spPr>
              <a:xfrm>
                <a:off x="5202423" y="2302337"/>
                <a:ext cx="212995" cy="567726"/>
              </a:xfrm>
              <a:custGeom>
                <a:avLst/>
                <a:gdLst>
                  <a:gd name="connsiteX0" fmla="*/ 0 w 212995"/>
                  <a:gd name="connsiteY0" fmla="*/ 0 h 567726"/>
                  <a:gd name="connsiteX1" fmla="*/ 212996 w 212995"/>
                  <a:gd name="connsiteY1" fmla="*/ 0 h 567726"/>
                  <a:gd name="connsiteX2" fmla="*/ 212996 w 212995"/>
                  <a:gd name="connsiteY2" fmla="*/ 567727 h 567726"/>
                  <a:gd name="connsiteX3" fmla="*/ 0 w 212995"/>
                  <a:gd name="connsiteY3" fmla="*/ 567727 h 567726"/>
                </a:gdLst>
                <a:ahLst/>
                <a:cxnLst>
                  <a:cxn ang="0">
                    <a:pos x="connsiteX0" y="connsiteY0"/>
                  </a:cxn>
                  <a:cxn ang="0">
                    <a:pos x="connsiteX1" y="connsiteY1"/>
                  </a:cxn>
                  <a:cxn ang="0">
                    <a:pos x="connsiteX2" y="connsiteY2"/>
                  </a:cxn>
                  <a:cxn ang="0">
                    <a:pos x="connsiteX3" y="connsiteY3"/>
                  </a:cxn>
                </a:cxnLst>
                <a:rect l="l" t="t" r="r" b="b"/>
                <a:pathLst>
                  <a:path w="212995" h="567726">
                    <a:moveTo>
                      <a:pt x="0" y="0"/>
                    </a:moveTo>
                    <a:lnTo>
                      <a:pt x="212996" y="0"/>
                    </a:lnTo>
                    <a:lnTo>
                      <a:pt x="212996" y="567727"/>
                    </a:lnTo>
                    <a:lnTo>
                      <a:pt x="0" y="567727"/>
                    </a:lnTo>
                    <a:close/>
                  </a:path>
                </a:pathLst>
              </a:custGeom>
              <a:solidFill>
                <a:srgbClr val="023F88"/>
              </a:solidFill>
              <a:ln w="98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39" name="Freeform 47">
                <a:extLst>
                  <a:ext uri="{FF2B5EF4-FFF2-40B4-BE49-F238E27FC236}">
                    <a16:creationId xmlns:a16="http://schemas.microsoft.com/office/drawing/2014/main" id="{FF77754F-65BA-4D12-BC91-10C4A4D7D9B0}"/>
                  </a:ext>
                </a:extLst>
              </p:cNvPr>
              <p:cNvSpPr/>
              <p:nvPr/>
            </p:nvSpPr>
            <p:spPr>
              <a:xfrm>
                <a:off x="5443085" y="2302337"/>
                <a:ext cx="212995" cy="628152"/>
              </a:xfrm>
              <a:custGeom>
                <a:avLst/>
                <a:gdLst>
                  <a:gd name="connsiteX0" fmla="*/ 0 w 212995"/>
                  <a:gd name="connsiteY0" fmla="*/ 0 h 628152"/>
                  <a:gd name="connsiteX1" fmla="*/ 212996 w 212995"/>
                  <a:gd name="connsiteY1" fmla="*/ 0 h 628152"/>
                  <a:gd name="connsiteX2" fmla="*/ 212996 w 212995"/>
                  <a:gd name="connsiteY2" fmla="*/ 628152 h 628152"/>
                  <a:gd name="connsiteX3" fmla="*/ 0 w 212995"/>
                  <a:gd name="connsiteY3" fmla="*/ 628152 h 628152"/>
                </a:gdLst>
                <a:ahLst/>
                <a:cxnLst>
                  <a:cxn ang="0">
                    <a:pos x="connsiteX0" y="connsiteY0"/>
                  </a:cxn>
                  <a:cxn ang="0">
                    <a:pos x="connsiteX1" y="connsiteY1"/>
                  </a:cxn>
                  <a:cxn ang="0">
                    <a:pos x="connsiteX2" y="connsiteY2"/>
                  </a:cxn>
                  <a:cxn ang="0">
                    <a:pos x="connsiteX3" y="connsiteY3"/>
                  </a:cxn>
                </a:cxnLst>
                <a:rect l="l" t="t" r="r" b="b"/>
                <a:pathLst>
                  <a:path w="212995" h="628152">
                    <a:moveTo>
                      <a:pt x="0" y="0"/>
                    </a:moveTo>
                    <a:lnTo>
                      <a:pt x="212996" y="0"/>
                    </a:lnTo>
                    <a:lnTo>
                      <a:pt x="212996" y="628152"/>
                    </a:lnTo>
                    <a:lnTo>
                      <a:pt x="0" y="628152"/>
                    </a:lnTo>
                    <a:close/>
                  </a:path>
                </a:pathLst>
              </a:custGeom>
              <a:solidFill>
                <a:srgbClr val="023F88"/>
              </a:solidFill>
              <a:ln w="98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40" name="Freeform 48">
                <a:extLst>
                  <a:ext uri="{FF2B5EF4-FFF2-40B4-BE49-F238E27FC236}">
                    <a16:creationId xmlns:a16="http://schemas.microsoft.com/office/drawing/2014/main" id="{6DE53346-348A-4C80-94FC-979A7A4A3A21}"/>
                  </a:ext>
                </a:extLst>
              </p:cNvPr>
              <p:cNvSpPr/>
              <p:nvPr/>
            </p:nvSpPr>
            <p:spPr>
              <a:xfrm>
                <a:off x="5687182" y="2302337"/>
                <a:ext cx="212995" cy="737545"/>
              </a:xfrm>
              <a:custGeom>
                <a:avLst/>
                <a:gdLst>
                  <a:gd name="connsiteX0" fmla="*/ 0 w 212995"/>
                  <a:gd name="connsiteY0" fmla="*/ 0 h 737545"/>
                  <a:gd name="connsiteX1" fmla="*/ 212996 w 212995"/>
                  <a:gd name="connsiteY1" fmla="*/ 0 h 737545"/>
                  <a:gd name="connsiteX2" fmla="*/ 212996 w 212995"/>
                  <a:gd name="connsiteY2" fmla="*/ 737545 h 737545"/>
                  <a:gd name="connsiteX3" fmla="*/ 0 w 212995"/>
                  <a:gd name="connsiteY3" fmla="*/ 737545 h 737545"/>
                </a:gdLst>
                <a:ahLst/>
                <a:cxnLst>
                  <a:cxn ang="0">
                    <a:pos x="connsiteX0" y="connsiteY0"/>
                  </a:cxn>
                  <a:cxn ang="0">
                    <a:pos x="connsiteX1" y="connsiteY1"/>
                  </a:cxn>
                  <a:cxn ang="0">
                    <a:pos x="connsiteX2" y="connsiteY2"/>
                  </a:cxn>
                  <a:cxn ang="0">
                    <a:pos x="connsiteX3" y="connsiteY3"/>
                  </a:cxn>
                </a:cxnLst>
                <a:rect l="l" t="t" r="r" b="b"/>
                <a:pathLst>
                  <a:path w="212995" h="737545">
                    <a:moveTo>
                      <a:pt x="0" y="0"/>
                    </a:moveTo>
                    <a:lnTo>
                      <a:pt x="212996" y="0"/>
                    </a:lnTo>
                    <a:lnTo>
                      <a:pt x="212996" y="737545"/>
                    </a:lnTo>
                    <a:lnTo>
                      <a:pt x="0" y="737545"/>
                    </a:lnTo>
                    <a:close/>
                  </a:path>
                </a:pathLst>
              </a:custGeom>
              <a:solidFill>
                <a:srgbClr val="023F88"/>
              </a:solidFill>
              <a:ln w="98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41" name="Freeform 49">
                <a:extLst>
                  <a:ext uri="{FF2B5EF4-FFF2-40B4-BE49-F238E27FC236}">
                    <a16:creationId xmlns:a16="http://schemas.microsoft.com/office/drawing/2014/main" id="{1C1F0D4F-F59C-48F6-A421-936695AA1339}"/>
                  </a:ext>
                </a:extLst>
              </p:cNvPr>
              <p:cNvSpPr/>
              <p:nvPr/>
            </p:nvSpPr>
            <p:spPr>
              <a:xfrm>
                <a:off x="5927942" y="2302337"/>
                <a:ext cx="212995" cy="802280"/>
              </a:xfrm>
              <a:custGeom>
                <a:avLst/>
                <a:gdLst>
                  <a:gd name="connsiteX0" fmla="*/ 0 w 212995"/>
                  <a:gd name="connsiteY0" fmla="*/ 0 h 802280"/>
                  <a:gd name="connsiteX1" fmla="*/ 212995 w 212995"/>
                  <a:gd name="connsiteY1" fmla="*/ 0 h 802280"/>
                  <a:gd name="connsiteX2" fmla="*/ 212995 w 212995"/>
                  <a:gd name="connsiteY2" fmla="*/ 802280 h 802280"/>
                  <a:gd name="connsiteX3" fmla="*/ 0 w 212995"/>
                  <a:gd name="connsiteY3" fmla="*/ 802280 h 802280"/>
                </a:gdLst>
                <a:ahLst/>
                <a:cxnLst>
                  <a:cxn ang="0">
                    <a:pos x="connsiteX0" y="connsiteY0"/>
                  </a:cxn>
                  <a:cxn ang="0">
                    <a:pos x="connsiteX1" y="connsiteY1"/>
                  </a:cxn>
                  <a:cxn ang="0">
                    <a:pos x="connsiteX2" y="connsiteY2"/>
                  </a:cxn>
                  <a:cxn ang="0">
                    <a:pos x="connsiteX3" y="connsiteY3"/>
                  </a:cxn>
                </a:cxnLst>
                <a:rect l="l" t="t" r="r" b="b"/>
                <a:pathLst>
                  <a:path w="212995" h="802280">
                    <a:moveTo>
                      <a:pt x="0" y="0"/>
                    </a:moveTo>
                    <a:lnTo>
                      <a:pt x="212995" y="0"/>
                    </a:lnTo>
                    <a:lnTo>
                      <a:pt x="212995" y="802280"/>
                    </a:lnTo>
                    <a:lnTo>
                      <a:pt x="0" y="802280"/>
                    </a:lnTo>
                    <a:close/>
                  </a:path>
                </a:pathLst>
              </a:custGeom>
              <a:solidFill>
                <a:srgbClr val="023F88"/>
              </a:solidFill>
              <a:ln w="98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42" name="Freeform 50">
                <a:extLst>
                  <a:ext uri="{FF2B5EF4-FFF2-40B4-BE49-F238E27FC236}">
                    <a16:creationId xmlns:a16="http://schemas.microsoft.com/office/drawing/2014/main" id="{F4443AEC-4BE7-42B8-ABC3-0F9E22B0A405}"/>
                  </a:ext>
                </a:extLst>
              </p:cNvPr>
              <p:cNvSpPr/>
              <p:nvPr/>
            </p:nvSpPr>
            <p:spPr>
              <a:xfrm>
                <a:off x="6173707" y="2302337"/>
                <a:ext cx="212995" cy="1099021"/>
              </a:xfrm>
              <a:custGeom>
                <a:avLst/>
                <a:gdLst>
                  <a:gd name="connsiteX0" fmla="*/ 0 w 212995"/>
                  <a:gd name="connsiteY0" fmla="*/ 0 h 1099021"/>
                  <a:gd name="connsiteX1" fmla="*/ 212996 w 212995"/>
                  <a:gd name="connsiteY1" fmla="*/ 0 h 1099021"/>
                  <a:gd name="connsiteX2" fmla="*/ 212996 w 212995"/>
                  <a:gd name="connsiteY2" fmla="*/ 1099022 h 1099021"/>
                  <a:gd name="connsiteX3" fmla="*/ 0 w 212995"/>
                  <a:gd name="connsiteY3" fmla="*/ 1099022 h 1099021"/>
                </a:gdLst>
                <a:ahLst/>
                <a:cxnLst>
                  <a:cxn ang="0">
                    <a:pos x="connsiteX0" y="connsiteY0"/>
                  </a:cxn>
                  <a:cxn ang="0">
                    <a:pos x="connsiteX1" y="connsiteY1"/>
                  </a:cxn>
                  <a:cxn ang="0">
                    <a:pos x="connsiteX2" y="connsiteY2"/>
                  </a:cxn>
                  <a:cxn ang="0">
                    <a:pos x="connsiteX3" y="connsiteY3"/>
                  </a:cxn>
                </a:cxnLst>
                <a:rect l="l" t="t" r="r" b="b"/>
                <a:pathLst>
                  <a:path w="212995" h="1099021">
                    <a:moveTo>
                      <a:pt x="0" y="0"/>
                    </a:moveTo>
                    <a:lnTo>
                      <a:pt x="212996" y="0"/>
                    </a:lnTo>
                    <a:lnTo>
                      <a:pt x="212996" y="1099022"/>
                    </a:lnTo>
                    <a:lnTo>
                      <a:pt x="0" y="1099022"/>
                    </a:lnTo>
                    <a:close/>
                  </a:path>
                </a:pathLst>
              </a:custGeom>
              <a:solidFill>
                <a:srgbClr val="023F88"/>
              </a:solidFill>
              <a:ln w="98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43" name="Freeform 51">
                <a:extLst>
                  <a:ext uri="{FF2B5EF4-FFF2-40B4-BE49-F238E27FC236}">
                    <a16:creationId xmlns:a16="http://schemas.microsoft.com/office/drawing/2014/main" id="{A18A8533-A7AF-4D05-B836-A4E6C39B573C}"/>
                  </a:ext>
                </a:extLst>
              </p:cNvPr>
              <p:cNvSpPr/>
              <p:nvPr/>
            </p:nvSpPr>
            <p:spPr>
              <a:xfrm>
                <a:off x="6414369" y="2302337"/>
                <a:ext cx="212995" cy="1110774"/>
              </a:xfrm>
              <a:custGeom>
                <a:avLst/>
                <a:gdLst>
                  <a:gd name="connsiteX0" fmla="*/ 0 w 212995"/>
                  <a:gd name="connsiteY0" fmla="*/ 0 h 1110774"/>
                  <a:gd name="connsiteX1" fmla="*/ 212996 w 212995"/>
                  <a:gd name="connsiteY1" fmla="*/ 0 h 1110774"/>
                  <a:gd name="connsiteX2" fmla="*/ 212996 w 212995"/>
                  <a:gd name="connsiteY2" fmla="*/ 1110774 h 1110774"/>
                  <a:gd name="connsiteX3" fmla="*/ 0 w 212995"/>
                  <a:gd name="connsiteY3" fmla="*/ 1110774 h 1110774"/>
                </a:gdLst>
                <a:ahLst/>
                <a:cxnLst>
                  <a:cxn ang="0">
                    <a:pos x="connsiteX0" y="connsiteY0"/>
                  </a:cxn>
                  <a:cxn ang="0">
                    <a:pos x="connsiteX1" y="connsiteY1"/>
                  </a:cxn>
                  <a:cxn ang="0">
                    <a:pos x="connsiteX2" y="connsiteY2"/>
                  </a:cxn>
                  <a:cxn ang="0">
                    <a:pos x="connsiteX3" y="connsiteY3"/>
                  </a:cxn>
                </a:cxnLst>
                <a:rect l="l" t="t" r="r" b="b"/>
                <a:pathLst>
                  <a:path w="212995" h="1110774">
                    <a:moveTo>
                      <a:pt x="0" y="0"/>
                    </a:moveTo>
                    <a:lnTo>
                      <a:pt x="212996" y="0"/>
                    </a:lnTo>
                    <a:lnTo>
                      <a:pt x="212996" y="1110774"/>
                    </a:lnTo>
                    <a:lnTo>
                      <a:pt x="0" y="1110774"/>
                    </a:lnTo>
                    <a:close/>
                  </a:path>
                </a:pathLst>
              </a:custGeom>
              <a:solidFill>
                <a:srgbClr val="023F88"/>
              </a:solidFill>
              <a:ln w="98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44" name="Freeform 52">
                <a:extLst>
                  <a:ext uri="{FF2B5EF4-FFF2-40B4-BE49-F238E27FC236}">
                    <a16:creationId xmlns:a16="http://schemas.microsoft.com/office/drawing/2014/main" id="{6C91DD9F-6EA7-4B4B-B2C8-54CEBEAACF1D}"/>
                  </a:ext>
                </a:extLst>
              </p:cNvPr>
              <p:cNvSpPr/>
              <p:nvPr/>
            </p:nvSpPr>
            <p:spPr>
              <a:xfrm>
                <a:off x="6658466" y="2302337"/>
                <a:ext cx="212995" cy="1249645"/>
              </a:xfrm>
              <a:custGeom>
                <a:avLst/>
                <a:gdLst>
                  <a:gd name="connsiteX0" fmla="*/ 0 w 212995"/>
                  <a:gd name="connsiteY0" fmla="*/ 0 h 1249645"/>
                  <a:gd name="connsiteX1" fmla="*/ 212996 w 212995"/>
                  <a:gd name="connsiteY1" fmla="*/ 0 h 1249645"/>
                  <a:gd name="connsiteX2" fmla="*/ 212996 w 212995"/>
                  <a:gd name="connsiteY2" fmla="*/ 1249645 h 1249645"/>
                  <a:gd name="connsiteX3" fmla="*/ 0 w 212995"/>
                  <a:gd name="connsiteY3" fmla="*/ 1249645 h 1249645"/>
                </a:gdLst>
                <a:ahLst/>
                <a:cxnLst>
                  <a:cxn ang="0">
                    <a:pos x="connsiteX0" y="connsiteY0"/>
                  </a:cxn>
                  <a:cxn ang="0">
                    <a:pos x="connsiteX1" y="connsiteY1"/>
                  </a:cxn>
                  <a:cxn ang="0">
                    <a:pos x="connsiteX2" y="connsiteY2"/>
                  </a:cxn>
                  <a:cxn ang="0">
                    <a:pos x="connsiteX3" y="connsiteY3"/>
                  </a:cxn>
                </a:cxnLst>
                <a:rect l="l" t="t" r="r" b="b"/>
                <a:pathLst>
                  <a:path w="212995" h="1249645">
                    <a:moveTo>
                      <a:pt x="0" y="0"/>
                    </a:moveTo>
                    <a:lnTo>
                      <a:pt x="212996" y="0"/>
                    </a:lnTo>
                    <a:lnTo>
                      <a:pt x="212996" y="1249645"/>
                    </a:lnTo>
                    <a:lnTo>
                      <a:pt x="0" y="1249645"/>
                    </a:lnTo>
                    <a:close/>
                  </a:path>
                </a:pathLst>
              </a:custGeom>
              <a:solidFill>
                <a:srgbClr val="023F88"/>
              </a:solidFill>
              <a:ln w="98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45" name="Freeform 53">
                <a:extLst>
                  <a:ext uri="{FF2B5EF4-FFF2-40B4-BE49-F238E27FC236}">
                    <a16:creationId xmlns:a16="http://schemas.microsoft.com/office/drawing/2014/main" id="{F2210B52-1595-4E1A-B9ED-1F5F5D5A0775}"/>
                  </a:ext>
                </a:extLst>
              </p:cNvPr>
              <p:cNvSpPr/>
              <p:nvPr/>
            </p:nvSpPr>
            <p:spPr>
              <a:xfrm>
                <a:off x="6899717" y="2302337"/>
                <a:ext cx="212995" cy="1249645"/>
              </a:xfrm>
              <a:custGeom>
                <a:avLst/>
                <a:gdLst>
                  <a:gd name="connsiteX0" fmla="*/ 0 w 212995"/>
                  <a:gd name="connsiteY0" fmla="*/ 0 h 1249645"/>
                  <a:gd name="connsiteX1" fmla="*/ 212996 w 212995"/>
                  <a:gd name="connsiteY1" fmla="*/ 0 h 1249645"/>
                  <a:gd name="connsiteX2" fmla="*/ 212996 w 212995"/>
                  <a:gd name="connsiteY2" fmla="*/ 1249645 h 1249645"/>
                  <a:gd name="connsiteX3" fmla="*/ 0 w 212995"/>
                  <a:gd name="connsiteY3" fmla="*/ 1249645 h 1249645"/>
                </a:gdLst>
                <a:ahLst/>
                <a:cxnLst>
                  <a:cxn ang="0">
                    <a:pos x="connsiteX0" y="connsiteY0"/>
                  </a:cxn>
                  <a:cxn ang="0">
                    <a:pos x="connsiteX1" y="connsiteY1"/>
                  </a:cxn>
                  <a:cxn ang="0">
                    <a:pos x="connsiteX2" y="connsiteY2"/>
                  </a:cxn>
                  <a:cxn ang="0">
                    <a:pos x="connsiteX3" y="connsiteY3"/>
                  </a:cxn>
                </a:cxnLst>
                <a:rect l="l" t="t" r="r" b="b"/>
                <a:pathLst>
                  <a:path w="212995" h="1249645">
                    <a:moveTo>
                      <a:pt x="0" y="0"/>
                    </a:moveTo>
                    <a:lnTo>
                      <a:pt x="212996" y="0"/>
                    </a:lnTo>
                    <a:lnTo>
                      <a:pt x="212996" y="1249645"/>
                    </a:lnTo>
                    <a:lnTo>
                      <a:pt x="0" y="1249645"/>
                    </a:lnTo>
                    <a:close/>
                  </a:path>
                </a:pathLst>
              </a:custGeom>
              <a:solidFill>
                <a:srgbClr val="023F88"/>
              </a:solidFill>
              <a:ln w="98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46" name="Freeform 54">
                <a:extLst>
                  <a:ext uri="{FF2B5EF4-FFF2-40B4-BE49-F238E27FC236}">
                    <a16:creationId xmlns:a16="http://schemas.microsoft.com/office/drawing/2014/main" id="{41340D9C-78F8-4B0A-9D1E-D303AC6CFAB1}"/>
                  </a:ext>
                </a:extLst>
              </p:cNvPr>
              <p:cNvSpPr/>
              <p:nvPr/>
            </p:nvSpPr>
            <p:spPr>
              <a:xfrm>
                <a:off x="7143224" y="2302337"/>
                <a:ext cx="212995" cy="1249645"/>
              </a:xfrm>
              <a:custGeom>
                <a:avLst/>
                <a:gdLst>
                  <a:gd name="connsiteX0" fmla="*/ 0 w 212995"/>
                  <a:gd name="connsiteY0" fmla="*/ 0 h 1249645"/>
                  <a:gd name="connsiteX1" fmla="*/ 212996 w 212995"/>
                  <a:gd name="connsiteY1" fmla="*/ 0 h 1249645"/>
                  <a:gd name="connsiteX2" fmla="*/ 212996 w 212995"/>
                  <a:gd name="connsiteY2" fmla="*/ 1249645 h 1249645"/>
                  <a:gd name="connsiteX3" fmla="*/ 0 w 212995"/>
                  <a:gd name="connsiteY3" fmla="*/ 1249645 h 1249645"/>
                </a:gdLst>
                <a:ahLst/>
                <a:cxnLst>
                  <a:cxn ang="0">
                    <a:pos x="connsiteX0" y="connsiteY0"/>
                  </a:cxn>
                  <a:cxn ang="0">
                    <a:pos x="connsiteX1" y="connsiteY1"/>
                  </a:cxn>
                  <a:cxn ang="0">
                    <a:pos x="connsiteX2" y="connsiteY2"/>
                  </a:cxn>
                  <a:cxn ang="0">
                    <a:pos x="connsiteX3" y="connsiteY3"/>
                  </a:cxn>
                </a:cxnLst>
                <a:rect l="l" t="t" r="r" b="b"/>
                <a:pathLst>
                  <a:path w="212995" h="1249645">
                    <a:moveTo>
                      <a:pt x="0" y="0"/>
                    </a:moveTo>
                    <a:lnTo>
                      <a:pt x="212996" y="0"/>
                    </a:lnTo>
                    <a:lnTo>
                      <a:pt x="212996" y="1249645"/>
                    </a:lnTo>
                    <a:lnTo>
                      <a:pt x="0" y="1249645"/>
                    </a:lnTo>
                    <a:close/>
                  </a:path>
                </a:pathLst>
              </a:custGeom>
              <a:solidFill>
                <a:srgbClr val="023F88"/>
              </a:solidFill>
              <a:ln w="98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47" name="Freeform 55">
                <a:extLst>
                  <a:ext uri="{FF2B5EF4-FFF2-40B4-BE49-F238E27FC236}">
                    <a16:creationId xmlns:a16="http://schemas.microsoft.com/office/drawing/2014/main" id="{7615EA23-E719-4F7D-8BAA-30C1243257E4}"/>
                  </a:ext>
                </a:extLst>
              </p:cNvPr>
              <p:cNvSpPr/>
              <p:nvPr/>
            </p:nvSpPr>
            <p:spPr>
              <a:xfrm>
                <a:off x="7384476" y="2302337"/>
                <a:ext cx="212995" cy="1249645"/>
              </a:xfrm>
              <a:custGeom>
                <a:avLst/>
                <a:gdLst>
                  <a:gd name="connsiteX0" fmla="*/ 0 w 212995"/>
                  <a:gd name="connsiteY0" fmla="*/ 0 h 1249645"/>
                  <a:gd name="connsiteX1" fmla="*/ 212996 w 212995"/>
                  <a:gd name="connsiteY1" fmla="*/ 0 h 1249645"/>
                  <a:gd name="connsiteX2" fmla="*/ 212996 w 212995"/>
                  <a:gd name="connsiteY2" fmla="*/ 1249645 h 1249645"/>
                  <a:gd name="connsiteX3" fmla="*/ 0 w 212995"/>
                  <a:gd name="connsiteY3" fmla="*/ 1249645 h 1249645"/>
                </a:gdLst>
                <a:ahLst/>
                <a:cxnLst>
                  <a:cxn ang="0">
                    <a:pos x="connsiteX0" y="connsiteY0"/>
                  </a:cxn>
                  <a:cxn ang="0">
                    <a:pos x="connsiteX1" y="connsiteY1"/>
                  </a:cxn>
                  <a:cxn ang="0">
                    <a:pos x="connsiteX2" y="connsiteY2"/>
                  </a:cxn>
                  <a:cxn ang="0">
                    <a:pos x="connsiteX3" y="connsiteY3"/>
                  </a:cxn>
                </a:cxnLst>
                <a:rect l="l" t="t" r="r" b="b"/>
                <a:pathLst>
                  <a:path w="212995" h="1249645">
                    <a:moveTo>
                      <a:pt x="0" y="0"/>
                    </a:moveTo>
                    <a:lnTo>
                      <a:pt x="212996" y="0"/>
                    </a:lnTo>
                    <a:lnTo>
                      <a:pt x="212996" y="1249645"/>
                    </a:lnTo>
                    <a:lnTo>
                      <a:pt x="0" y="1249645"/>
                    </a:lnTo>
                    <a:close/>
                  </a:path>
                </a:pathLst>
              </a:custGeom>
              <a:solidFill>
                <a:srgbClr val="023F88"/>
              </a:solidFill>
              <a:ln w="98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48" name="Freeform 56">
                <a:extLst>
                  <a:ext uri="{FF2B5EF4-FFF2-40B4-BE49-F238E27FC236}">
                    <a16:creationId xmlns:a16="http://schemas.microsoft.com/office/drawing/2014/main" id="{8A9ADD3C-4413-48CA-BAB3-9D47BA309EE5}"/>
                  </a:ext>
                </a:extLst>
              </p:cNvPr>
              <p:cNvSpPr/>
              <p:nvPr/>
            </p:nvSpPr>
            <p:spPr>
              <a:xfrm>
                <a:off x="7632398" y="2302337"/>
                <a:ext cx="212995" cy="1249645"/>
              </a:xfrm>
              <a:custGeom>
                <a:avLst/>
                <a:gdLst>
                  <a:gd name="connsiteX0" fmla="*/ 0 w 212995"/>
                  <a:gd name="connsiteY0" fmla="*/ 0 h 1249645"/>
                  <a:gd name="connsiteX1" fmla="*/ 212996 w 212995"/>
                  <a:gd name="connsiteY1" fmla="*/ 0 h 1249645"/>
                  <a:gd name="connsiteX2" fmla="*/ 212996 w 212995"/>
                  <a:gd name="connsiteY2" fmla="*/ 1249645 h 1249645"/>
                  <a:gd name="connsiteX3" fmla="*/ 0 w 212995"/>
                  <a:gd name="connsiteY3" fmla="*/ 1249645 h 1249645"/>
                </a:gdLst>
                <a:ahLst/>
                <a:cxnLst>
                  <a:cxn ang="0">
                    <a:pos x="connsiteX0" y="connsiteY0"/>
                  </a:cxn>
                  <a:cxn ang="0">
                    <a:pos x="connsiteX1" y="connsiteY1"/>
                  </a:cxn>
                  <a:cxn ang="0">
                    <a:pos x="connsiteX2" y="connsiteY2"/>
                  </a:cxn>
                  <a:cxn ang="0">
                    <a:pos x="connsiteX3" y="connsiteY3"/>
                  </a:cxn>
                </a:cxnLst>
                <a:rect l="l" t="t" r="r" b="b"/>
                <a:pathLst>
                  <a:path w="212995" h="1249645">
                    <a:moveTo>
                      <a:pt x="0" y="0"/>
                    </a:moveTo>
                    <a:lnTo>
                      <a:pt x="212996" y="0"/>
                    </a:lnTo>
                    <a:lnTo>
                      <a:pt x="212996" y="1249645"/>
                    </a:lnTo>
                    <a:lnTo>
                      <a:pt x="0" y="1249645"/>
                    </a:lnTo>
                    <a:close/>
                  </a:path>
                </a:pathLst>
              </a:custGeom>
              <a:solidFill>
                <a:srgbClr val="023F88"/>
              </a:solidFill>
              <a:ln w="98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49" name="Freeform 57">
                <a:extLst>
                  <a:ext uri="{FF2B5EF4-FFF2-40B4-BE49-F238E27FC236}">
                    <a16:creationId xmlns:a16="http://schemas.microsoft.com/office/drawing/2014/main" id="{5C9DF8A6-BAD4-48F8-982E-003049147657}"/>
                  </a:ext>
                </a:extLst>
              </p:cNvPr>
              <p:cNvSpPr/>
              <p:nvPr/>
            </p:nvSpPr>
            <p:spPr>
              <a:xfrm>
                <a:off x="7873649" y="2302337"/>
                <a:ext cx="212995" cy="1249645"/>
              </a:xfrm>
              <a:custGeom>
                <a:avLst/>
                <a:gdLst>
                  <a:gd name="connsiteX0" fmla="*/ 0 w 212995"/>
                  <a:gd name="connsiteY0" fmla="*/ 0 h 1249645"/>
                  <a:gd name="connsiteX1" fmla="*/ 212996 w 212995"/>
                  <a:gd name="connsiteY1" fmla="*/ 0 h 1249645"/>
                  <a:gd name="connsiteX2" fmla="*/ 212996 w 212995"/>
                  <a:gd name="connsiteY2" fmla="*/ 1249645 h 1249645"/>
                  <a:gd name="connsiteX3" fmla="*/ 0 w 212995"/>
                  <a:gd name="connsiteY3" fmla="*/ 1249645 h 1249645"/>
                </a:gdLst>
                <a:ahLst/>
                <a:cxnLst>
                  <a:cxn ang="0">
                    <a:pos x="connsiteX0" y="connsiteY0"/>
                  </a:cxn>
                  <a:cxn ang="0">
                    <a:pos x="connsiteX1" y="connsiteY1"/>
                  </a:cxn>
                  <a:cxn ang="0">
                    <a:pos x="connsiteX2" y="connsiteY2"/>
                  </a:cxn>
                  <a:cxn ang="0">
                    <a:pos x="connsiteX3" y="connsiteY3"/>
                  </a:cxn>
                </a:cxnLst>
                <a:rect l="l" t="t" r="r" b="b"/>
                <a:pathLst>
                  <a:path w="212995" h="1249645">
                    <a:moveTo>
                      <a:pt x="0" y="0"/>
                    </a:moveTo>
                    <a:lnTo>
                      <a:pt x="212996" y="0"/>
                    </a:lnTo>
                    <a:lnTo>
                      <a:pt x="212996" y="1249645"/>
                    </a:lnTo>
                    <a:lnTo>
                      <a:pt x="0" y="1249645"/>
                    </a:lnTo>
                    <a:close/>
                  </a:path>
                </a:pathLst>
              </a:custGeom>
              <a:solidFill>
                <a:srgbClr val="023F88"/>
              </a:solidFill>
              <a:ln w="98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50" name="Freeform 58">
                <a:extLst>
                  <a:ext uri="{FF2B5EF4-FFF2-40B4-BE49-F238E27FC236}">
                    <a16:creationId xmlns:a16="http://schemas.microsoft.com/office/drawing/2014/main" id="{095E726A-F830-4C53-B8BB-F81934328843}"/>
                  </a:ext>
                </a:extLst>
              </p:cNvPr>
              <p:cNvSpPr/>
              <p:nvPr/>
            </p:nvSpPr>
            <p:spPr>
              <a:xfrm>
                <a:off x="8117157" y="2302337"/>
                <a:ext cx="212995" cy="1249645"/>
              </a:xfrm>
              <a:custGeom>
                <a:avLst/>
                <a:gdLst>
                  <a:gd name="connsiteX0" fmla="*/ 0 w 212995"/>
                  <a:gd name="connsiteY0" fmla="*/ 0 h 1249645"/>
                  <a:gd name="connsiteX1" fmla="*/ 212996 w 212995"/>
                  <a:gd name="connsiteY1" fmla="*/ 0 h 1249645"/>
                  <a:gd name="connsiteX2" fmla="*/ 212996 w 212995"/>
                  <a:gd name="connsiteY2" fmla="*/ 1249645 h 1249645"/>
                  <a:gd name="connsiteX3" fmla="*/ 0 w 212995"/>
                  <a:gd name="connsiteY3" fmla="*/ 1249645 h 1249645"/>
                </a:gdLst>
                <a:ahLst/>
                <a:cxnLst>
                  <a:cxn ang="0">
                    <a:pos x="connsiteX0" y="connsiteY0"/>
                  </a:cxn>
                  <a:cxn ang="0">
                    <a:pos x="connsiteX1" y="connsiteY1"/>
                  </a:cxn>
                  <a:cxn ang="0">
                    <a:pos x="connsiteX2" y="connsiteY2"/>
                  </a:cxn>
                  <a:cxn ang="0">
                    <a:pos x="connsiteX3" y="connsiteY3"/>
                  </a:cxn>
                </a:cxnLst>
                <a:rect l="l" t="t" r="r" b="b"/>
                <a:pathLst>
                  <a:path w="212995" h="1249645">
                    <a:moveTo>
                      <a:pt x="0" y="0"/>
                    </a:moveTo>
                    <a:lnTo>
                      <a:pt x="212996" y="0"/>
                    </a:lnTo>
                    <a:lnTo>
                      <a:pt x="212996" y="1249645"/>
                    </a:lnTo>
                    <a:lnTo>
                      <a:pt x="0" y="1249645"/>
                    </a:lnTo>
                    <a:close/>
                  </a:path>
                </a:pathLst>
              </a:custGeom>
              <a:solidFill>
                <a:srgbClr val="023F88"/>
              </a:solidFill>
              <a:ln w="98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51" name="Freeform 59">
                <a:extLst>
                  <a:ext uri="{FF2B5EF4-FFF2-40B4-BE49-F238E27FC236}">
                    <a16:creationId xmlns:a16="http://schemas.microsoft.com/office/drawing/2014/main" id="{8AB67344-0CAD-4CBF-B0BF-3FFD89D5E58F}"/>
                  </a:ext>
                </a:extLst>
              </p:cNvPr>
              <p:cNvSpPr/>
              <p:nvPr/>
            </p:nvSpPr>
            <p:spPr>
              <a:xfrm>
                <a:off x="8358408" y="2302337"/>
                <a:ext cx="212995" cy="1249645"/>
              </a:xfrm>
              <a:custGeom>
                <a:avLst/>
                <a:gdLst>
                  <a:gd name="connsiteX0" fmla="*/ 0 w 212995"/>
                  <a:gd name="connsiteY0" fmla="*/ 0 h 1249645"/>
                  <a:gd name="connsiteX1" fmla="*/ 212996 w 212995"/>
                  <a:gd name="connsiteY1" fmla="*/ 0 h 1249645"/>
                  <a:gd name="connsiteX2" fmla="*/ 212996 w 212995"/>
                  <a:gd name="connsiteY2" fmla="*/ 1249645 h 1249645"/>
                  <a:gd name="connsiteX3" fmla="*/ 0 w 212995"/>
                  <a:gd name="connsiteY3" fmla="*/ 1249645 h 1249645"/>
                </a:gdLst>
                <a:ahLst/>
                <a:cxnLst>
                  <a:cxn ang="0">
                    <a:pos x="connsiteX0" y="connsiteY0"/>
                  </a:cxn>
                  <a:cxn ang="0">
                    <a:pos x="connsiteX1" y="connsiteY1"/>
                  </a:cxn>
                  <a:cxn ang="0">
                    <a:pos x="connsiteX2" y="connsiteY2"/>
                  </a:cxn>
                  <a:cxn ang="0">
                    <a:pos x="connsiteX3" y="connsiteY3"/>
                  </a:cxn>
                </a:cxnLst>
                <a:rect l="l" t="t" r="r" b="b"/>
                <a:pathLst>
                  <a:path w="212995" h="1249645">
                    <a:moveTo>
                      <a:pt x="0" y="0"/>
                    </a:moveTo>
                    <a:lnTo>
                      <a:pt x="212996" y="0"/>
                    </a:lnTo>
                    <a:lnTo>
                      <a:pt x="212996" y="1249645"/>
                    </a:lnTo>
                    <a:lnTo>
                      <a:pt x="0" y="1249645"/>
                    </a:lnTo>
                    <a:close/>
                  </a:path>
                </a:pathLst>
              </a:custGeom>
              <a:solidFill>
                <a:srgbClr val="023F88"/>
              </a:solidFill>
              <a:ln w="98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52" name="Freeform 60">
                <a:extLst>
                  <a:ext uri="{FF2B5EF4-FFF2-40B4-BE49-F238E27FC236}">
                    <a16:creationId xmlns:a16="http://schemas.microsoft.com/office/drawing/2014/main" id="{5F782F99-85AC-4410-A615-07C3BB8D670C}"/>
                  </a:ext>
                </a:extLst>
              </p:cNvPr>
              <p:cNvSpPr/>
              <p:nvPr/>
            </p:nvSpPr>
            <p:spPr>
              <a:xfrm>
                <a:off x="8606233" y="2302337"/>
                <a:ext cx="212995" cy="1249645"/>
              </a:xfrm>
              <a:custGeom>
                <a:avLst/>
                <a:gdLst>
                  <a:gd name="connsiteX0" fmla="*/ 0 w 212995"/>
                  <a:gd name="connsiteY0" fmla="*/ 0 h 1249645"/>
                  <a:gd name="connsiteX1" fmla="*/ 212996 w 212995"/>
                  <a:gd name="connsiteY1" fmla="*/ 0 h 1249645"/>
                  <a:gd name="connsiteX2" fmla="*/ 212996 w 212995"/>
                  <a:gd name="connsiteY2" fmla="*/ 1249645 h 1249645"/>
                  <a:gd name="connsiteX3" fmla="*/ 0 w 212995"/>
                  <a:gd name="connsiteY3" fmla="*/ 1249645 h 1249645"/>
                </a:gdLst>
                <a:ahLst/>
                <a:cxnLst>
                  <a:cxn ang="0">
                    <a:pos x="connsiteX0" y="connsiteY0"/>
                  </a:cxn>
                  <a:cxn ang="0">
                    <a:pos x="connsiteX1" y="connsiteY1"/>
                  </a:cxn>
                  <a:cxn ang="0">
                    <a:pos x="connsiteX2" y="connsiteY2"/>
                  </a:cxn>
                  <a:cxn ang="0">
                    <a:pos x="connsiteX3" y="connsiteY3"/>
                  </a:cxn>
                </a:cxnLst>
                <a:rect l="l" t="t" r="r" b="b"/>
                <a:pathLst>
                  <a:path w="212995" h="1249645">
                    <a:moveTo>
                      <a:pt x="0" y="0"/>
                    </a:moveTo>
                    <a:lnTo>
                      <a:pt x="212996" y="0"/>
                    </a:lnTo>
                    <a:lnTo>
                      <a:pt x="212996" y="1249645"/>
                    </a:lnTo>
                    <a:lnTo>
                      <a:pt x="0" y="1249645"/>
                    </a:lnTo>
                    <a:close/>
                  </a:path>
                </a:pathLst>
              </a:custGeom>
              <a:solidFill>
                <a:srgbClr val="023F88"/>
              </a:solidFill>
              <a:ln w="98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53" name="Freeform 61">
                <a:extLst>
                  <a:ext uri="{FF2B5EF4-FFF2-40B4-BE49-F238E27FC236}">
                    <a16:creationId xmlns:a16="http://schemas.microsoft.com/office/drawing/2014/main" id="{B9112C2D-3636-470E-9A68-E7A5F26BB433}"/>
                  </a:ext>
                </a:extLst>
              </p:cNvPr>
              <p:cNvSpPr/>
              <p:nvPr/>
            </p:nvSpPr>
            <p:spPr>
              <a:xfrm>
                <a:off x="3742848" y="4791442"/>
                <a:ext cx="194845" cy="385078"/>
              </a:xfrm>
              <a:custGeom>
                <a:avLst/>
                <a:gdLst>
                  <a:gd name="connsiteX0" fmla="*/ 0 w 194845"/>
                  <a:gd name="connsiteY0" fmla="*/ 0 h 385078"/>
                  <a:gd name="connsiteX1" fmla="*/ 194845 w 194845"/>
                  <a:gd name="connsiteY1" fmla="*/ 0 h 385078"/>
                  <a:gd name="connsiteX2" fmla="*/ 194845 w 194845"/>
                  <a:gd name="connsiteY2" fmla="*/ 385079 h 385078"/>
                  <a:gd name="connsiteX3" fmla="*/ 0 w 194845"/>
                  <a:gd name="connsiteY3" fmla="*/ 385079 h 385078"/>
                </a:gdLst>
                <a:ahLst/>
                <a:cxnLst>
                  <a:cxn ang="0">
                    <a:pos x="connsiteX0" y="connsiteY0"/>
                  </a:cxn>
                  <a:cxn ang="0">
                    <a:pos x="connsiteX1" y="connsiteY1"/>
                  </a:cxn>
                  <a:cxn ang="0">
                    <a:pos x="connsiteX2" y="connsiteY2"/>
                  </a:cxn>
                  <a:cxn ang="0">
                    <a:pos x="connsiteX3" y="connsiteY3"/>
                  </a:cxn>
                </a:cxnLst>
                <a:rect l="l" t="t" r="r" b="b"/>
                <a:pathLst>
                  <a:path w="194845" h="385078">
                    <a:moveTo>
                      <a:pt x="0" y="0"/>
                    </a:moveTo>
                    <a:lnTo>
                      <a:pt x="194845" y="0"/>
                    </a:lnTo>
                    <a:lnTo>
                      <a:pt x="194845" y="385079"/>
                    </a:lnTo>
                    <a:lnTo>
                      <a:pt x="0" y="385079"/>
                    </a:lnTo>
                    <a:close/>
                  </a:path>
                </a:pathLst>
              </a:custGeom>
              <a:solidFill>
                <a:srgbClr val="828283"/>
              </a:solidFill>
              <a:ln w="98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54" name="Freeform 62">
                <a:extLst>
                  <a:ext uri="{FF2B5EF4-FFF2-40B4-BE49-F238E27FC236}">
                    <a16:creationId xmlns:a16="http://schemas.microsoft.com/office/drawing/2014/main" id="{F64A239E-2D6A-4168-8277-EEBBD7BE3CF0}"/>
                  </a:ext>
                </a:extLst>
              </p:cNvPr>
              <p:cNvSpPr/>
              <p:nvPr/>
            </p:nvSpPr>
            <p:spPr>
              <a:xfrm>
                <a:off x="3966047" y="4788994"/>
                <a:ext cx="192000" cy="387527"/>
              </a:xfrm>
              <a:custGeom>
                <a:avLst/>
                <a:gdLst>
                  <a:gd name="connsiteX0" fmla="*/ 0 w 192000"/>
                  <a:gd name="connsiteY0" fmla="*/ 0 h 387527"/>
                  <a:gd name="connsiteX1" fmla="*/ 192000 w 192000"/>
                  <a:gd name="connsiteY1" fmla="*/ 0 h 387527"/>
                  <a:gd name="connsiteX2" fmla="*/ 192000 w 192000"/>
                  <a:gd name="connsiteY2" fmla="*/ 387527 h 387527"/>
                  <a:gd name="connsiteX3" fmla="*/ 0 w 192000"/>
                  <a:gd name="connsiteY3" fmla="*/ 387527 h 387527"/>
                </a:gdLst>
                <a:ahLst/>
                <a:cxnLst>
                  <a:cxn ang="0">
                    <a:pos x="connsiteX0" y="connsiteY0"/>
                  </a:cxn>
                  <a:cxn ang="0">
                    <a:pos x="connsiteX1" y="connsiteY1"/>
                  </a:cxn>
                  <a:cxn ang="0">
                    <a:pos x="connsiteX2" y="connsiteY2"/>
                  </a:cxn>
                  <a:cxn ang="0">
                    <a:pos x="connsiteX3" y="connsiteY3"/>
                  </a:cxn>
                </a:cxnLst>
                <a:rect l="l" t="t" r="r" b="b"/>
                <a:pathLst>
                  <a:path w="192000" h="387527">
                    <a:moveTo>
                      <a:pt x="0" y="0"/>
                    </a:moveTo>
                    <a:lnTo>
                      <a:pt x="192000" y="0"/>
                    </a:lnTo>
                    <a:lnTo>
                      <a:pt x="192000" y="387527"/>
                    </a:lnTo>
                    <a:lnTo>
                      <a:pt x="0" y="387527"/>
                    </a:lnTo>
                    <a:close/>
                  </a:path>
                </a:pathLst>
              </a:custGeom>
              <a:solidFill>
                <a:srgbClr val="828283"/>
              </a:solidFill>
              <a:ln w="98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55" name="Freeform 63">
                <a:extLst>
                  <a:ext uri="{FF2B5EF4-FFF2-40B4-BE49-F238E27FC236}">
                    <a16:creationId xmlns:a16="http://schemas.microsoft.com/office/drawing/2014/main" id="{9E7755E6-17A2-4843-935A-6FE465262E9D}"/>
                  </a:ext>
                </a:extLst>
              </p:cNvPr>
              <p:cNvSpPr/>
              <p:nvPr/>
            </p:nvSpPr>
            <p:spPr>
              <a:xfrm>
                <a:off x="4187480" y="5002785"/>
                <a:ext cx="192000" cy="173735"/>
              </a:xfrm>
              <a:custGeom>
                <a:avLst/>
                <a:gdLst>
                  <a:gd name="connsiteX0" fmla="*/ 0 w 192000"/>
                  <a:gd name="connsiteY0" fmla="*/ 0 h 173735"/>
                  <a:gd name="connsiteX1" fmla="*/ 192000 w 192000"/>
                  <a:gd name="connsiteY1" fmla="*/ 0 h 173735"/>
                  <a:gd name="connsiteX2" fmla="*/ 192000 w 192000"/>
                  <a:gd name="connsiteY2" fmla="*/ 173736 h 173735"/>
                  <a:gd name="connsiteX3" fmla="*/ 0 w 192000"/>
                  <a:gd name="connsiteY3" fmla="*/ 173736 h 173735"/>
                </a:gdLst>
                <a:ahLst/>
                <a:cxnLst>
                  <a:cxn ang="0">
                    <a:pos x="connsiteX0" y="connsiteY0"/>
                  </a:cxn>
                  <a:cxn ang="0">
                    <a:pos x="connsiteX1" y="connsiteY1"/>
                  </a:cxn>
                  <a:cxn ang="0">
                    <a:pos x="connsiteX2" y="connsiteY2"/>
                  </a:cxn>
                  <a:cxn ang="0">
                    <a:pos x="connsiteX3" y="connsiteY3"/>
                  </a:cxn>
                </a:cxnLst>
                <a:rect l="l" t="t" r="r" b="b"/>
                <a:pathLst>
                  <a:path w="192000" h="173735">
                    <a:moveTo>
                      <a:pt x="0" y="0"/>
                    </a:moveTo>
                    <a:lnTo>
                      <a:pt x="192000" y="0"/>
                    </a:lnTo>
                    <a:lnTo>
                      <a:pt x="192000" y="173736"/>
                    </a:lnTo>
                    <a:lnTo>
                      <a:pt x="0" y="173736"/>
                    </a:lnTo>
                    <a:close/>
                  </a:path>
                </a:pathLst>
              </a:custGeom>
              <a:solidFill>
                <a:srgbClr val="828283"/>
              </a:solidFill>
              <a:ln w="98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56" name="Freeform 64">
                <a:extLst>
                  <a:ext uri="{FF2B5EF4-FFF2-40B4-BE49-F238E27FC236}">
                    <a16:creationId xmlns:a16="http://schemas.microsoft.com/office/drawing/2014/main" id="{57C1D073-256E-4180-B3B6-993D98F95AA6}"/>
                  </a:ext>
                </a:extLst>
              </p:cNvPr>
              <p:cNvSpPr/>
              <p:nvPr/>
            </p:nvSpPr>
            <p:spPr>
              <a:xfrm>
                <a:off x="5071839" y="5139795"/>
                <a:ext cx="192000" cy="36725"/>
              </a:xfrm>
              <a:custGeom>
                <a:avLst/>
                <a:gdLst>
                  <a:gd name="connsiteX0" fmla="*/ 0 w 192000"/>
                  <a:gd name="connsiteY0" fmla="*/ 0 h 36725"/>
                  <a:gd name="connsiteX1" fmla="*/ 192000 w 192000"/>
                  <a:gd name="connsiteY1" fmla="*/ 0 h 36725"/>
                  <a:gd name="connsiteX2" fmla="*/ 192000 w 192000"/>
                  <a:gd name="connsiteY2" fmla="*/ 36725 h 36725"/>
                  <a:gd name="connsiteX3" fmla="*/ 0 w 192000"/>
                  <a:gd name="connsiteY3" fmla="*/ 36725 h 36725"/>
                </a:gdLst>
                <a:ahLst/>
                <a:cxnLst>
                  <a:cxn ang="0">
                    <a:pos x="connsiteX0" y="connsiteY0"/>
                  </a:cxn>
                  <a:cxn ang="0">
                    <a:pos x="connsiteX1" y="connsiteY1"/>
                  </a:cxn>
                  <a:cxn ang="0">
                    <a:pos x="connsiteX2" y="connsiteY2"/>
                  </a:cxn>
                  <a:cxn ang="0">
                    <a:pos x="connsiteX3" y="connsiteY3"/>
                  </a:cxn>
                </a:cxnLst>
                <a:rect l="l" t="t" r="r" b="b"/>
                <a:pathLst>
                  <a:path w="192000" h="36725">
                    <a:moveTo>
                      <a:pt x="0" y="0"/>
                    </a:moveTo>
                    <a:lnTo>
                      <a:pt x="192000" y="0"/>
                    </a:lnTo>
                    <a:lnTo>
                      <a:pt x="192000" y="36725"/>
                    </a:lnTo>
                    <a:lnTo>
                      <a:pt x="0" y="36725"/>
                    </a:lnTo>
                    <a:close/>
                  </a:path>
                </a:pathLst>
              </a:custGeom>
              <a:solidFill>
                <a:srgbClr val="828283"/>
              </a:solidFill>
              <a:ln w="98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57" name="Freeform 65">
                <a:extLst>
                  <a:ext uri="{FF2B5EF4-FFF2-40B4-BE49-F238E27FC236}">
                    <a16:creationId xmlns:a16="http://schemas.microsoft.com/office/drawing/2014/main" id="{02B4A99D-BA02-4890-9E64-C6E5CCBAB6B7}"/>
                  </a:ext>
                </a:extLst>
              </p:cNvPr>
              <p:cNvSpPr/>
              <p:nvPr/>
            </p:nvSpPr>
            <p:spPr>
              <a:xfrm>
                <a:off x="5294253" y="5176521"/>
                <a:ext cx="192000" cy="54059"/>
              </a:xfrm>
              <a:custGeom>
                <a:avLst/>
                <a:gdLst>
                  <a:gd name="connsiteX0" fmla="*/ 0 w 192000"/>
                  <a:gd name="connsiteY0" fmla="*/ 0 h 54059"/>
                  <a:gd name="connsiteX1" fmla="*/ 192000 w 192000"/>
                  <a:gd name="connsiteY1" fmla="*/ 0 h 54059"/>
                  <a:gd name="connsiteX2" fmla="*/ 192000 w 192000"/>
                  <a:gd name="connsiteY2" fmla="*/ 54060 h 54059"/>
                  <a:gd name="connsiteX3" fmla="*/ 0 w 192000"/>
                  <a:gd name="connsiteY3" fmla="*/ 54060 h 54059"/>
                </a:gdLst>
                <a:ahLst/>
                <a:cxnLst>
                  <a:cxn ang="0">
                    <a:pos x="connsiteX0" y="connsiteY0"/>
                  </a:cxn>
                  <a:cxn ang="0">
                    <a:pos x="connsiteX1" y="connsiteY1"/>
                  </a:cxn>
                  <a:cxn ang="0">
                    <a:pos x="connsiteX2" y="connsiteY2"/>
                  </a:cxn>
                  <a:cxn ang="0">
                    <a:pos x="connsiteX3" y="connsiteY3"/>
                  </a:cxn>
                </a:cxnLst>
                <a:rect l="l" t="t" r="r" b="b"/>
                <a:pathLst>
                  <a:path w="192000" h="54059">
                    <a:moveTo>
                      <a:pt x="0" y="0"/>
                    </a:moveTo>
                    <a:lnTo>
                      <a:pt x="192000" y="0"/>
                    </a:lnTo>
                    <a:lnTo>
                      <a:pt x="192000" y="54060"/>
                    </a:lnTo>
                    <a:lnTo>
                      <a:pt x="0" y="54060"/>
                    </a:lnTo>
                    <a:close/>
                  </a:path>
                </a:pathLst>
              </a:custGeom>
              <a:solidFill>
                <a:srgbClr val="828283"/>
              </a:solidFill>
              <a:ln w="98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58" name="Freeform 66">
                <a:extLst>
                  <a:ext uri="{FF2B5EF4-FFF2-40B4-BE49-F238E27FC236}">
                    <a16:creationId xmlns:a16="http://schemas.microsoft.com/office/drawing/2014/main" id="{2E67664B-647B-441C-9E98-86BFEAA63F95}"/>
                  </a:ext>
                </a:extLst>
              </p:cNvPr>
              <p:cNvSpPr/>
              <p:nvPr/>
            </p:nvSpPr>
            <p:spPr>
              <a:xfrm>
                <a:off x="5515098" y="5176521"/>
                <a:ext cx="192000" cy="116542"/>
              </a:xfrm>
              <a:custGeom>
                <a:avLst/>
                <a:gdLst>
                  <a:gd name="connsiteX0" fmla="*/ 0 w 192000"/>
                  <a:gd name="connsiteY0" fmla="*/ 0 h 116542"/>
                  <a:gd name="connsiteX1" fmla="*/ 192000 w 192000"/>
                  <a:gd name="connsiteY1" fmla="*/ 0 h 116542"/>
                  <a:gd name="connsiteX2" fmla="*/ 192000 w 192000"/>
                  <a:gd name="connsiteY2" fmla="*/ 116542 h 116542"/>
                  <a:gd name="connsiteX3" fmla="*/ 0 w 192000"/>
                  <a:gd name="connsiteY3" fmla="*/ 116542 h 116542"/>
                </a:gdLst>
                <a:ahLst/>
                <a:cxnLst>
                  <a:cxn ang="0">
                    <a:pos x="connsiteX0" y="connsiteY0"/>
                  </a:cxn>
                  <a:cxn ang="0">
                    <a:pos x="connsiteX1" y="connsiteY1"/>
                  </a:cxn>
                  <a:cxn ang="0">
                    <a:pos x="connsiteX2" y="connsiteY2"/>
                  </a:cxn>
                  <a:cxn ang="0">
                    <a:pos x="connsiteX3" y="connsiteY3"/>
                  </a:cxn>
                </a:cxnLst>
                <a:rect l="l" t="t" r="r" b="b"/>
                <a:pathLst>
                  <a:path w="192000" h="116542">
                    <a:moveTo>
                      <a:pt x="0" y="0"/>
                    </a:moveTo>
                    <a:lnTo>
                      <a:pt x="192000" y="0"/>
                    </a:lnTo>
                    <a:lnTo>
                      <a:pt x="192000" y="116542"/>
                    </a:lnTo>
                    <a:lnTo>
                      <a:pt x="0" y="116542"/>
                    </a:lnTo>
                    <a:close/>
                  </a:path>
                </a:pathLst>
              </a:custGeom>
              <a:solidFill>
                <a:srgbClr val="828283"/>
              </a:solidFill>
              <a:ln w="98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59" name="Freeform 67">
                <a:extLst>
                  <a:ext uri="{FF2B5EF4-FFF2-40B4-BE49-F238E27FC236}">
                    <a16:creationId xmlns:a16="http://schemas.microsoft.com/office/drawing/2014/main" id="{6B7735B3-8F13-4E1B-B30E-7878343068B2}"/>
                  </a:ext>
                </a:extLst>
              </p:cNvPr>
              <p:cNvSpPr/>
              <p:nvPr/>
            </p:nvSpPr>
            <p:spPr>
              <a:xfrm>
                <a:off x="5739082" y="5176521"/>
                <a:ext cx="192000" cy="116542"/>
              </a:xfrm>
              <a:custGeom>
                <a:avLst/>
                <a:gdLst>
                  <a:gd name="connsiteX0" fmla="*/ 0 w 192000"/>
                  <a:gd name="connsiteY0" fmla="*/ 0 h 116542"/>
                  <a:gd name="connsiteX1" fmla="*/ 192000 w 192000"/>
                  <a:gd name="connsiteY1" fmla="*/ 0 h 116542"/>
                  <a:gd name="connsiteX2" fmla="*/ 192000 w 192000"/>
                  <a:gd name="connsiteY2" fmla="*/ 116542 h 116542"/>
                  <a:gd name="connsiteX3" fmla="*/ 0 w 192000"/>
                  <a:gd name="connsiteY3" fmla="*/ 116542 h 116542"/>
                </a:gdLst>
                <a:ahLst/>
                <a:cxnLst>
                  <a:cxn ang="0">
                    <a:pos x="connsiteX0" y="connsiteY0"/>
                  </a:cxn>
                  <a:cxn ang="0">
                    <a:pos x="connsiteX1" y="connsiteY1"/>
                  </a:cxn>
                  <a:cxn ang="0">
                    <a:pos x="connsiteX2" y="connsiteY2"/>
                  </a:cxn>
                  <a:cxn ang="0">
                    <a:pos x="connsiteX3" y="connsiteY3"/>
                  </a:cxn>
                </a:cxnLst>
                <a:rect l="l" t="t" r="r" b="b"/>
                <a:pathLst>
                  <a:path w="192000" h="116542">
                    <a:moveTo>
                      <a:pt x="0" y="0"/>
                    </a:moveTo>
                    <a:lnTo>
                      <a:pt x="192000" y="0"/>
                    </a:lnTo>
                    <a:lnTo>
                      <a:pt x="192000" y="116542"/>
                    </a:lnTo>
                    <a:lnTo>
                      <a:pt x="0" y="116542"/>
                    </a:lnTo>
                    <a:close/>
                  </a:path>
                </a:pathLst>
              </a:custGeom>
              <a:solidFill>
                <a:srgbClr val="828283"/>
              </a:solidFill>
              <a:ln w="98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60" name="Freeform 68">
                <a:extLst>
                  <a:ext uri="{FF2B5EF4-FFF2-40B4-BE49-F238E27FC236}">
                    <a16:creationId xmlns:a16="http://schemas.microsoft.com/office/drawing/2014/main" id="{3FEE7196-A5EF-46F6-8FF2-08763DAA328D}"/>
                  </a:ext>
                </a:extLst>
              </p:cNvPr>
              <p:cNvSpPr/>
              <p:nvPr/>
            </p:nvSpPr>
            <p:spPr>
              <a:xfrm>
                <a:off x="5959926" y="5176521"/>
                <a:ext cx="192000" cy="128098"/>
              </a:xfrm>
              <a:custGeom>
                <a:avLst/>
                <a:gdLst>
                  <a:gd name="connsiteX0" fmla="*/ 0 w 192000"/>
                  <a:gd name="connsiteY0" fmla="*/ 0 h 128098"/>
                  <a:gd name="connsiteX1" fmla="*/ 192000 w 192000"/>
                  <a:gd name="connsiteY1" fmla="*/ 0 h 128098"/>
                  <a:gd name="connsiteX2" fmla="*/ 192000 w 192000"/>
                  <a:gd name="connsiteY2" fmla="*/ 128098 h 128098"/>
                  <a:gd name="connsiteX3" fmla="*/ 0 w 192000"/>
                  <a:gd name="connsiteY3" fmla="*/ 128098 h 128098"/>
                </a:gdLst>
                <a:ahLst/>
                <a:cxnLst>
                  <a:cxn ang="0">
                    <a:pos x="connsiteX0" y="connsiteY0"/>
                  </a:cxn>
                  <a:cxn ang="0">
                    <a:pos x="connsiteX1" y="connsiteY1"/>
                  </a:cxn>
                  <a:cxn ang="0">
                    <a:pos x="connsiteX2" y="connsiteY2"/>
                  </a:cxn>
                  <a:cxn ang="0">
                    <a:pos x="connsiteX3" y="connsiteY3"/>
                  </a:cxn>
                </a:cxnLst>
                <a:rect l="l" t="t" r="r" b="b"/>
                <a:pathLst>
                  <a:path w="192000" h="128098">
                    <a:moveTo>
                      <a:pt x="0" y="0"/>
                    </a:moveTo>
                    <a:lnTo>
                      <a:pt x="192000" y="0"/>
                    </a:lnTo>
                    <a:lnTo>
                      <a:pt x="192000" y="128098"/>
                    </a:lnTo>
                    <a:lnTo>
                      <a:pt x="0" y="128098"/>
                    </a:lnTo>
                    <a:close/>
                  </a:path>
                </a:pathLst>
              </a:custGeom>
              <a:solidFill>
                <a:srgbClr val="828283"/>
              </a:solidFill>
              <a:ln w="98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61" name="Freeform 69">
                <a:extLst>
                  <a:ext uri="{FF2B5EF4-FFF2-40B4-BE49-F238E27FC236}">
                    <a16:creationId xmlns:a16="http://schemas.microsoft.com/office/drawing/2014/main" id="{6CF2C9B7-4A37-4D40-A503-4F74F1FC4544}"/>
                  </a:ext>
                </a:extLst>
              </p:cNvPr>
              <p:cNvSpPr/>
              <p:nvPr/>
            </p:nvSpPr>
            <p:spPr>
              <a:xfrm>
                <a:off x="6180771" y="5176521"/>
                <a:ext cx="192000" cy="228285"/>
              </a:xfrm>
              <a:custGeom>
                <a:avLst/>
                <a:gdLst>
                  <a:gd name="connsiteX0" fmla="*/ 0 w 192000"/>
                  <a:gd name="connsiteY0" fmla="*/ 0 h 228285"/>
                  <a:gd name="connsiteX1" fmla="*/ 192000 w 192000"/>
                  <a:gd name="connsiteY1" fmla="*/ 0 h 228285"/>
                  <a:gd name="connsiteX2" fmla="*/ 192000 w 192000"/>
                  <a:gd name="connsiteY2" fmla="*/ 228285 h 228285"/>
                  <a:gd name="connsiteX3" fmla="*/ 0 w 192000"/>
                  <a:gd name="connsiteY3" fmla="*/ 228285 h 228285"/>
                </a:gdLst>
                <a:ahLst/>
                <a:cxnLst>
                  <a:cxn ang="0">
                    <a:pos x="connsiteX0" y="connsiteY0"/>
                  </a:cxn>
                  <a:cxn ang="0">
                    <a:pos x="connsiteX1" y="connsiteY1"/>
                  </a:cxn>
                  <a:cxn ang="0">
                    <a:pos x="connsiteX2" y="connsiteY2"/>
                  </a:cxn>
                  <a:cxn ang="0">
                    <a:pos x="connsiteX3" y="connsiteY3"/>
                  </a:cxn>
                </a:cxnLst>
                <a:rect l="l" t="t" r="r" b="b"/>
                <a:pathLst>
                  <a:path w="192000" h="228285">
                    <a:moveTo>
                      <a:pt x="0" y="0"/>
                    </a:moveTo>
                    <a:lnTo>
                      <a:pt x="192000" y="0"/>
                    </a:lnTo>
                    <a:lnTo>
                      <a:pt x="192000" y="228285"/>
                    </a:lnTo>
                    <a:lnTo>
                      <a:pt x="0" y="228285"/>
                    </a:lnTo>
                    <a:close/>
                  </a:path>
                </a:pathLst>
              </a:custGeom>
              <a:solidFill>
                <a:srgbClr val="828283"/>
              </a:solidFill>
              <a:ln w="98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62" name="Freeform 70">
                <a:extLst>
                  <a:ext uri="{FF2B5EF4-FFF2-40B4-BE49-F238E27FC236}">
                    <a16:creationId xmlns:a16="http://schemas.microsoft.com/office/drawing/2014/main" id="{91C11BBD-FE78-4223-829C-749475AECDCD}"/>
                  </a:ext>
                </a:extLst>
              </p:cNvPr>
              <p:cNvSpPr/>
              <p:nvPr/>
            </p:nvSpPr>
            <p:spPr>
              <a:xfrm>
                <a:off x="6401615" y="5176521"/>
                <a:ext cx="192000" cy="464797"/>
              </a:xfrm>
              <a:custGeom>
                <a:avLst/>
                <a:gdLst>
                  <a:gd name="connsiteX0" fmla="*/ 0 w 192000"/>
                  <a:gd name="connsiteY0" fmla="*/ 0 h 464797"/>
                  <a:gd name="connsiteX1" fmla="*/ 192000 w 192000"/>
                  <a:gd name="connsiteY1" fmla="*/ 0 h 464797"/>
                  <a:gd name="connsiteX2" fmla="*/ 192000 w 192000"/>
                  <a:gd name="connsiteY2" fmla="*/ 464797 h 464797"/>
                  <a:gd name="connsiteX3" fmla="*/ 0 w 192000"/>
                  <a:gd name="connsiteY3" fmla="*/ 464797 h 464797"/>
                </a:gdLst>
                <a:ahLst/>
                <a:cxnLst>
                  <a:cxn ang="0">
                    <a:pos x="connsiteX0" y="connsiteY0"/>
                  </a:cxn>
                  <a:cxn ang="0">
                    <a:pos x="connsiteX1" y="connsiteY1"/>
                  </a:cxn>
                  <a:cxn ang="0">
                    <a:pos x="connsiteX2" y="connsiteY2"/>
                  </a:cxn>
                  <a:cxn ang="0">
                    <a:pos x="connsiteX3" y="connsiteY3"/>
                  </a:cxn>
                </a:cxnLst>
                <a:rect l="l" t="t" r="r" b="b"/>
                <a:pathLst>
                  <a:path w="192000" h="464797">
                    <a:moveTo>
                      <a:pt x="0" y="0"/>
                    </a:moveTo>
                    <a:lnTo>
                      <a:pt x="192000" y="0"/>
                    </a:lnTo>
                    <a:lnTo>
                      <a:pt x="192000" y="464797"/>
                    </a:lnTo>
                    <a:lnTo>
                      <a:pt x="0" y="464797"/>
                    </a:lnTo>
                    <a:close/>
                  </a:path>
                </a:pathLst>
              </a:custGeom>
              <a:solidFill>
                <a:srgbClr val="828283"/>
              </a:solidFill>
              <a:ln w="98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63" name="Freeform 71">
                <a:extLst>
                  <a:ext uri="{FF2B5EF4-FFF2-40B4-BE49-F238E27FC236}">
                    <a16:creationId xmlns:a16="http://schemas.microsoft.com/office/drawing/2014/main" id="{9F9D1CCD-9D96-49A3-A1C3-194D0483FDE9}"/>
                  </a:ext>
                </a:extLst>
              </p:cNvPr>
              <p:cNvSpPr/>
              <p:nvPr/>
            </p:nvSpPr>
            <p:spPr>
              <a:xfrm>
                <a:off x="6625599" y="5176521"/>
                <a:ext cx="192000" cy="501718"/>
              </a:xfrm>
              <a:custGeom>
                <a:avLst/>
                <a:gdLst>
                  <a:gd name="connsiteX0" fmla="*/ 0 w 192000"/>
                  <a:gd name="connsiteY0" fmla="*/ 0 h 501718"/>
                  <a:gd name="connsiteX1" fmla="*/ 192000 w 192000"/>
                  <a:gd name="connsiteY1" fmla="*/ 0 h 501718"/>
                  <a:gd name="connsiteX2" fmla="*/ 192000 w 192000"/>
                  <a:gd name="connsiteY2" fmla="*/ 501719 h 501718"/>
                  <a:gd name="connsiteX3" fmla="*/ 0 w 192000"/>
                  <a:gd name="connsiteY3" fmla="*/ 501719 h 501718"/>
                </a:gdLst>
                <a:ahLst/>
                <a:cxnLst>
                  <a:cxn ang="0">
                    <a:pos x="connsiteX0" y="connsiteY0"/>
                  </a:cxn>
                  <a:cxn ang="0">
                    <a:pos x="connsiteX1" y="connsiteY1"/>
                  </a:cxn>
                  <a:cxn ang="0">
                    <a:pos x="connsiteX2" y="connsiteY2"/>
                  </a:cxn>
                  <a:cxn ang="0">
                    <a:pos x="connsiteX3" y="connsiteY3"/>
                  </a:cxn>
                </a:cxnLst>
                <a:rect l="l" t="t" r="r" b="b"/>
                <a:pathLst>
                  <a:path w="192000" h="501718">
                    <a:moveTo>
                      <a:pt x="0" y="0"/>
                    </a:moveTo>
                    <a:lnTo>
                      <a:pt x="192000" y="0"/>
                    </a:lnTo>
                    <a:lnTo>
                      <a:pt x="192000" y="501719"/>
                    </a:lnTo>
                    <a:lnTo>
                      <a:pt x="0" y="501719"/>
                    </a:lnTo>
                    <a:close/>
                  </a:path>
                </a:pathLst>
              </a:custGeom>
              <a:solidFill>
                <a:srgbClr val="828283"/>
              </a:solidFill>
              <a:ln w="98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64" name="Freeform 72">
                <a:extLst>
                  <a:ext uri="{FF2B5EF4-FFF2-40B4-BE49-F238E27FC236}">
                    <a16:creationId xmlns:a16="http://schemas.microsoft.com/office/drawing/2014/main" id="{13F6364F-A669-48F1-A7AA-2B3BEEFF9A31}"/>
                  </a:ext>
                </a:extLst>
              </p:cNvPr>
              <p:cNvSpPr/>
              <p:nvPr/>
            </p:nvSpPr>
            <p:spPr>
              <a:xfrm>
                <a:off x="6846443" y="5176521"/>
                <a:ext cx="192000" cy="626193"/>
              </a:xfrm>
              <a:custGeom>
                <a:avLst/>
                <a:gdLst>
                  <a:gd name="connsiteX0" fmla="*/ 0 w 192000"/>
                  <a:gd name="connsiteY0" fmla="*/ 0 h 626193"/>
                  <a:gd name="connsiteX1" fmla="*/ 192000 w 192000"/>
                  <a:gd name="connsiteY1" fmla="*/ 0 h 626193"/>
                  <a:gd name="connsiteX2" fmla="*/ 192000 w 192000"/>
                  <a:gd name="connsiteY2" fmla="*/ 626194 h 626193"/>
                  <a:gd name="connsiteX3" fmla="*/ 0 w 192000"/>
                  <a:gd name="connsiteY3" fmla="*/ 626194 h 626193"/>
                </a:gdLst>
                <a:ahLst/>
                <a:cxnLst>
                  <a:cxn ang="0">
                    <a:pos x="connsiteX0" y="connsiteY0"/>
                  </a:cxn>
                  <a:cxn ang="0">
                    <a:pos x="connsiteX1" y="connsiteY1"/>
                  </a:cxn>
                  <a:cxn ang="0">
                    <a:pos x="connsiteX2" y="connsiteY2"/>
                  </a:cxn>
                  <a:cxn ang="0">
                    <a:pos x="connsiteX3" y="connsiteY3"/>
                  </a:cxn>
                </a:cxnLst>
                <a:rect l="l" t="t" r="r" b="b"/>
                <a:pathLst>
                  <a:path w="192000" h="626193">
                    <a:moveTo>
                      <a:pt x="0" y="0"/>
                    </a:moveTo>
                    <a:lnTo>
                      <a:pt x="192000" y="0"/>
                    </a:lnTo>
                    <a:lnTo>
                      <a:pt x="192000" y="626194"/>
                    </a:lnTo>
                    <a:lnTo>
                      <a:pt x="0" y="626194"/>
                    </a:lnTo>
                    <a:close/>
                  </a:path>
                </a:pathLst>
              </a:custGeom>
              <a:solidFill>
                <a:srgbClr val="828283"/>
              </a:solidFill>
              <a:ln w="98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65" name="Freeform 73">
                <a:extLst>
                  <a:ext uri="{FF2B5EF4-FFF2-40B4-BE49-F238E27FC236}">
                    <a16:creationId xmlns:a16="http://schemas.microsoft.com/office/drawing/2014/main" id="{2CA687C4-039A-4221-8424-416F391EA001}"/>
                  </a:ext>
                </a:extLst>
              </p:cNvPr>
              <p:cNvSpPr/>
              <p:nvPr/>
            </p:nvSpPr>
            <p:spPr>
              <a:xfrm>
                <a:off x="7069152" y="5176521"/>
                <a:ext cx="192000" cy="626193"/>
              </a:xfrm>
              <a:custGeom>
                <a:avLst/>
                <a:gdLst>
                  <a:gd name="connsiteX0" fmla="*/ 0 w 192000"/>
                  <a:gd name="connsiteY0" fmla="*/ 0 h 626193"/>
                  <a:gd name="connsiteX1" fmla="*/ 192000 w 192000"/>
                  <a:gd name="connsiteY1" fmla="*/ 0 h 626193"/>
                  <a:gd name="connsiteX2" fmla="*/ 192000 w 192000"/>
                  <a:gd name="connsiteY2" fmla="*/ 626194 h 626193"/>
                  <a:gd name="connsiteX3" fmla="*/ 0 w 192000"/>
                  <a:gd name="connsiteY3" fmla="*/ 626194 h 626193"/>
                </a:gdLst>
                <a:ahLst/>
                <a:cxnLst>
                  <a:cxn ang="0">
                    <a:pos x="connsiteX0" y="connsiteY0"/>
                  </a:cxn>
                  <a:cxn ang="0">
                    <a:pos x="connsiteX1" y="connsiteY1"/>
                  </a:cxn>
                  <a:cxn ang="0">
                    <a:pos x="connsiteX2" y="connsiteY2"/>
                  </a:cxn>
                  <a:cxn ang="0">
                    <a:pos x="connsiteX3" y="connsiteY3"/>
                  </a:cxn>
                </a:cxnLst>
                <a:rect l="l" t="t" r="r" b="b"/>
                <a:pathLst>
                  <a:path w="192000" h="626193">
                    <a:moveTo>
                      <a:pt x="0" y="0"/>
                    </a:moveTo>
                    <a:lnTo>
                      <a:pt x="192000" y="0"/>
                    </a:lnTo>
                    <a:lnTo>
                      <a:pt x="192000" y="626194"/>
                    </a:lnTo>
                    <a:lnTo>
                      <a:pt x="0" y="626194"/>
                    </a:lnTo>
                    <a:close/>
                  </a:path>
                </a:pathLst>
              </a:custGeom>
              <a:solidFill>
                <a:srgbClr val="828283"/>
              </a:solidFill>
              <a:ln w="98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66" name="Freeform 74">
                <a:extLst>
                  <a:ext uri="{FF2B5EF4-FFF2-40B4-BE49-F238E27FC236}">
                    <a16:creationId xmlns:a16="http://schemas.microsoft.com/office/drawing/2014/main" id="{7CC02018-F1A2-4B7A-ABE1-74C53268442D}"/>
                  </a:ext>
                </a:extLst>
              </p:cNvPr>
              <p:cNvSpPr/>
              <p:nvPr/>
            </p:nvSpPr>
            <p:spPr>
              <a:xfrm>
                <a:off x="7289898" y="5176521"/>
                <a:ext cx="192000" cy="678392"/>
              </a:xfrm>
              <a:custGeom>
                <a:avLst/>
                <a:gdLst>
                  <a:gd name="connsiteX0" fmla="*/ 0 w 192000"/>
                  <a:gd name="connsiteY0" fmla="*/ 0 h 678392"/>
                  <a:gd name="connsiteX1" fmla="*/ 192000 w 192000"/>
                  <a:gd name="connsiteY1" fmla="*/ 0 h 678392"/>
                  <a:gd name="connsiteX2" fmla="*/ 192000 w 192000"/>
                  <a:gd name="connsiteY2" fmla="*/ 678393 h 678392"/>
                  <a:gd name="connsiteX3" fmla="*/ 0 w 192000"/>
                  <a:gd name="connsiteY3" fmla="*/ 678393 h 678392"/>
                </a:gdLst>
                <a:ahLst/>
                <a:cxnLst>
                  <a:cxn ang="0">
                    <a:pos x="connsiteX0" y="connsiteY0"/>
                  </a:cxn>
                  <a:cxn ang="0">
                    <a:pos x="connsiteX1" y="connsiteY1"/>
                  </a:cxn>
                  <a:cxn ang="0">
                    <a:pos x="connsiteX2" y="connsiteY2"/>
                  </a:cxn>
                  <a:cxn ang="0">
                    <a:pos x="connsiteX3" y="connsiteY3"/>
                  </a:cxn>
                </a:cxnLst>
                <a:rect l="l" t="t" r="r" b="b"/>
                <a:pathLst>
                  <a:path w="192000" h="678392">
                    <a:moveTo>
                      <a:pt x="0" y="0"/>
                    </a:moveTo>
                    <a:lnTo>
                      <a:pt x="192000" y="0"/>
                    </a:lnTo>
                    <a:lnTo>
                      <a:pt x="192000" y="678393"/>
                    </a:lnTo>
                    <a:lnTo>
                      <a:pt x="0" y="678393"/>
                    </a:lnTo>
                    <a:close/>
                  </a:path>
                </a:pathLst>
              </a:custGeom>
              <a:solidFill>
                <a:srgbClr val="828283"/>
              </a:solidFill>
              <a:ln w="98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67" name="Freeform 75">
                <a:extLst>
                  <a:ext uri="{FF2B5EF4-FFF2-40B4-BE49-F238E27FC236}">
                    <a16:creationId xmlns:a16="http://schemas.microsoft.com/office/drawing/2014/main" id="{0398CDCA-B2E8-4506-8F38-FEE782BF8DB9}"/>
                  </a:ext>
                </a:extLst>
              </p:cNvPr>
              <p:cNvSpPr/>
              <p:nvPr/>
            </p:nvSpPr>
            <p:spPr>
              <a:xfrm>
                <a:off x="7513980" y="5176521"/>
                <a:ext cx="192000" cy="687990"/>
              </a:xfrm>
              <a:custGeom>
                <a:avLst/>
                <a:gdLst>
                  <a:gd name="connsiteX0" fmla="*/ 0 w 192000"/>
                  <a:gd name="connsiteY0" fmla="*/ 0 h 687990"/>
                  <a:gd name="connsiteX1" fmla="*/ 192000 w 192000"/>
                  <a:gd name="connsiteY1" fmla="*/ 0 h 687990"/>
                  <a:gd name="connsiteX2" fmla="*/ 192000 w 192000"/>
                  <a:gd name="connsiteY2" fmla="*/ 687990 h 687990"/>
                  <a:gd name="connsiteX3" fmla="*/ 0 w 192000"/>
                  <a:gd name="connsiteY3" fmla="*/ 687990 h 687990"/>
                </a:gdLst>
                <a:ahLst/>
                <a:cxnLst>
                  <a:cxn ang="0">
                    <a:pos x="connsiteX0" y="connsiteY0"/>
                  </a:cxn>
                  <a:cxn ang="0">
                    <a:pos x="connsiteX1" y="connsiteY1"/>
                  </a:cxn>
                  <a:cxn ang="0">
                    <a:pos x="connsiteX2" y="connsiteY2"/>
                  </a:cxn>
                  <a:cxn ang="0">
                    <a:pos x="connsiteX3" y="connsiteY3"/>
                  </a:cxn>
                </a:cxnLst>
                <a:rect l="l" t="t" r="r" b="b"/>
                <a:pathLst>
                  <a:path w="192000" h="687990">
                    <a:moveTo>
                      <a:pt x="0" y="0"/>
                    </a:moveTo>
                    <a:lnTo>
                      <a:pt x="192000" y="0"/>
                    </a:lnTo>
                    <a:lnTo>
                      <a:pt x="192000" y="687990"/>
                    </a:lnTo>
                    <a:lnTo>
                      <a:pt x="0" y="687990"/>
                    </a:lnTo>
                    <a:close/>
                  </a:path>
                </a:pathLst>
              </a:custGeom>
              <a:solidFill>
                <a:srgbClr val="828283"/>
              </a:solidFill>
              <a:ln w="98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68" name="Freeform 76">
                <a:extLst>
                  <a:ext uri="{FF2B5EF4-FFF2-40B4-BE49-F238E27FC236}">
                    <a16:creationId xmlns:a16="http://schemas.microsoft.com/office/drawing/2014/main" id="{B5C92994-CBB3-44CC-B9DA-14E2155FA1D0}"/>
                  </a:ext>
                </a:extLst>
              </p:cNvPr>
              <p:cNvSpPr/>
              <p:nvPr/>
            </p:nvSpPr>
            <p:spPr>
              <a:xfrm>
                <a:off x="7734825" y="5176521"/>
                <a:ext cx="192000" cy="702190"/>
              </a:xfrm>
              <a:custGeom>
                <a:avLst/>
                <a:gdLst>
                  <a:gd name="connsiteX0" fmla="*/ 0 w 192000"/>
                  <a:gd name="connsiteY0" fmla="*/ 0 h 702190"/>
                  <a:gd name="connsiteX1" fmla="*/ 192000 w 192000"/>
                  <a:gd name="connsiteY1" fmla="*/ 0 h 702190"/>
                  <a:gd name="connsiteX2" fmla="*/ 192000 w 192000"/>
                  <a:gd name="connsiteY2" fmla="*/ 702191 h 702190"/>
                  <a:gd name="connsiteX3" fmla="*/ 0 w 192000"/>
                  <a:gd name="connsiteY3" fmla="*/ 702191 h 702190"/>
                </a:gdLst>
                <a:ahLst/>
                <a:cxnLst>
                  <a:cxn ang="0">
                    <a:pos x="connsiteX0" y="connsiteY0"/>
                  </a:cxn>
                  <a:cxn ang="0">
                    <a:pos x="connsiteX1" y="connsiteY1"/>
                  </a:cxn>
                  <a:cxn ang="0">
                    <a:pos x="connsiteX2" y="connsiteY2"/>
                  </a:cxn>
                  <a:cxn ang="0">
                    <a:pos x="connsiteX3" y="connsiteY3"/>
                  </a:cxn>
                </a:cxnLst>
                <a:rect l="l" t="t" r="r" b="b"/>
                <a:pathLst>
                  <a:path w="192000" h="702190">
                    <a:moveTo>
                      <a:pt x="0" y="0"/>
                    </a:moveTo>
                    <a:lnTo>
                      <a:pt x="192000" y="0"/>
                    </a:lnTo>
                    <a:lnTo>
                      <a:pt x="192000" y="702191"/>
                    </a:lnTo>
                    <a:lnTo>
                      <a:pt x="0" y="702191"/>
                    </a:lnTo>
                    <a:close/>
                  </a:path>
                </a:pathLst>
              </a:custGeom>
              <a:solidFill>
                <a:srgbClr val="828283"/>
              </a:solidFill>
              <a:ln w="98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69" name="Freeform 77">
                <a:extLst>
                  <a:ext uri="{FF2B5EF4-FFF2-40B4-BE49-F238E27FC236}">
                    <a16:creationId xmlns:a16="http://schemas.microsoft.com/office/drawing/2014/main" id="{3A08EEEA-3FA6-4583-92E6-DD517462F09B}"/>
                  </a:ext>
                </a:extLst>
              </p:cNvPr>
              <p:cNvSpPr/>
              <p:nvPr/>
            </p:nvSpPr>
            <p:spPr>
              <a:xfrm>
                <a:off x="7955669" y="5176521"/>
                <a:ext cx="192000" cy="764379"/>
              </a:xfrm>
              <a:custGeom>
                <a:avLst/>
                <a:gdLst>
                  <a:gd name="connsiteX0" fmla="*/ 0 w 192000"/>
                  <a:gd name="connsiteY0" fmla="*/ 0 h 764379"/>
                  <a:gd name="connsiteX1" fmla="*/ 192000 w 192000"/>
                  <a:gd name="connsiteY1" fmla="*/ 0 h 764379"/>
                  <a:gd name="connsiteX2" fmla="*/ 192000 w 192000"/>
                  <a:gd name="connsiteY2" fmla="*/ 764379 h 764379"/>
                  <a:gd name="connsiteX3" fmla="*/ 0 w 192000"/>
                  <a:gd name="connsiteY3" fmla="*/ 764379 h 764379"/>
                </a:gdLst>
                <a:ahLst/>
                <a:cxnLst>
                  <a:cxn ang="0">
                    <a:pos x="connsiteX0" y="connsiteY0"/>
                  </a:cxn>
                  <a:cxn ang="0">
                    <a:pos x="connsiteX1" y="connsiteY1"/>
                  </a:cxn>
                  <a:cxn ang="0">
                    <a:pos x="connsiteX2" y="connsiteY2"/>
                  </a:cxn>
                  <a:cxn ang="0">
                    <a:pos x="connsiteX3" y="connsiteY3"/>
                  </a:cxn>
                </a:cxnLst>
                <a:rect l="l" t="t" r="r" b="b"/>
                <a:pathLst>
                  <a:path w="192000" h="764379">
                    <a:moveTo>
                      <a:pt x="0" y="0"/>
                    </a:moveTo>
                    <a:lnTo>
                      <a:pt x="192000" y="0"/>
                    </a:lnTo>
                    <a:lnTo>
                      <a:pt x="192000" y="764379"/>
                    </a:lnTo>
                    <a:lnTo>
                      <a:pt x="0" y="764379"/>
                    </a:lnTo>
                    <a:close/>
                  </a:path>
                </a:pathLst>
              </a:custGeom>
              <a:solidFill>
                <a:srgbClr val="828283"/>
              </a:solidFill>
              <a:ln w="98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70" name="Freeform 78">
                <a:extLst>
                  <a:ext uri="{FF2B5EF4-FFF2-40B4-BE49-F238E27FC236}">
                    <a16:creationId xmlns:a16="http://schemas.microsoft.com/office/drawing/2014/main" id="{D98E306A-3E4F-4437-A07A-05B3AFF2352E}"/>
                  </a:ext>
                </a:extLst>
              </p:cNvPr>
              <p:cNvSpPr/>
              <p:nvPr/>
            </p:nvSpPr>
            <p:spPr>
              <a:xfrm>
                <a:off x="8176513" y="5176521"/>
                <a:ext cx="192000" cy="800419"/>
              </a:xfrm>
              <a:custGeom>
                <a:avLst/>
                <a:gdLst>
                  <a:gd name="connsiteX0" fmla="*/ 0 w 192000"/>
                  <a:gd name="connsiteY0" fmla="*/ 0 h 800419"/>
                  <a:gd name="connsiteX1" fmla="*/ 192000 w 192000"/>
                  <a:gd name="connsiteY1" fmla="*/ 0 h 800419"/>
                  <a:gd name="connsiteX2" fmla="*/ 192000 w 192000"/>
                  <a:gd name="connsiteY2" fmla="*/ 800419 h 800419"/>
                  <a:gd name="connsiteX3" fmla="*/ 0 w 192000"/>
                  <a:gd name="connsiteY3" fmla="*/ 800419 h 800419"/>
                </a:gdLst>
                <a:ahLst/>
                <a:cxnLst>
                  <a:cxn ang="0">
                    <a:pos x="connsiteX0" y="connsiteY0"/>
                  </a:cxn>
                  <a:cxn ang="0">
                    <a:pos x="connsiteX1" y="connsiteY1"/>
                  </a:cxn>
                  <a:cxn ang="0">
                    <a:pos x="connsiteX2" y="connsiteY2"/>
                  </a:cxn>
                  <a:cxn ang="0">
                    <a:pos x="connsiteX3" y="connsiteY3"/>
                  </a:cxn>
                </a:cxnLst>
                <a:rect l="l" t="t" r="r" b="b"/>
                <a:pathLst>
                  <a:path w="192000" h="800419">
                    <a:moveTo>
                      <a:pt x="0" y="0"/>
                    </a:moveTo>
                    <a:lnTo>
                      <a:pt x="192000" y="0"/>
                    </a:lnTo>
                    <a:lnTo>
                      <a:pt x="192000" y="800419"/>
                    </a:lnTo>
                    <a:lnTo>
                      <a:pt x="0" y="800419"/>
                    </a:lnTo>
                    <a:close/>
                  </a:path>
                </a:pathLst>
              </a:custGeom>
              <a:solidFill>
                <a:srgbClr val="828283"/>
              </a:solidFill>
              <a:ln w="98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71" name="Freeform 79">
                <a:extLst>
                  <a:ext uri="{FF2B5EF4-FFF2-40B4-BE49-F238E27FC236}">
                    <a16:creationId xmlns:a16="http://schemas.microsoft.com/office/drawing/2014/main" id="{4521B7B5-776B-4350-A3C5-08560F778084}"/>
                  </a:ext>
                </a:extLst>
              </p:cNvPr>
              <p:cNvSpPr/>
              <p:nvPr/>
            </p:nvSpPr>
            <p:spPr>
              <a:xfrm>
                <a:off x="8400497" y="5176521"/>
                <a:ext cx="192000" cy="1250036"/>
              </a:xfrm>
              <a:custGeom>
                <a:avLst/>
                <a:gdLst>
                  <a:gd name="connsiteX0" fmla="*/ 0 w 192000"/>
                  <a:gd name="connsiteY0" fmla="*/ 0 h 1250036"/>
                  <a:gd name="connsiteX1" fmla="*/ 192000 w 192000"/>
                  <a:gd name="connsiteY1" fmla="*/ 0 h 1250036"/>
                  <a:gd name="connsiteX2" fmla="*/ 192000 w 192000"/>
                  <a:gd name="connsiteY2" fmla="*/ 1250037 h 1250036"/>
                  <a:gd name="connsiteX3" fmla="*/ 0 w 192000"/>
                  <a:gd name="connsiteY3" fmla="*/ 1250037 h 1250036"/>
                </a:gdLst>
                <a:ahLst/>
                <a:cxnLst>
                  <a:cxn ang="0">
                    <a:pos x="connsiteX0" y="connsiteY0"/>
                  </a:cxn>
                  <a:cxn ang="0">
                    <a:pos x="connsiteX1" y="connsiteY1"/>
                  </a:cxn>
                  <a:cxn ang="0">
                    <a:pos x="connsiteX2" y="connsiteY2"/>
                  </a:cxn>
                  <a:cxn ang="0">
                    <a:pos x="connsiteX3" y="connsiteY3"/>
                  </a:cxn>
                </a:cxnLst>
                <a:rect l="l" t="t" r="r" b="b"/>
                <a:pathLst>
                  <a:path w="192000" h="1250036">
                    <a:moveTo>
                      <a:pt x="0" y="0"/>
                    </a:moveTo>
                    <a:lnTo>
                      <a:pt x="192000" y="0"/>
                    </a:lnTo>
                    <a:lnTo>
                      <a:pt x="192000" y="1250037"/>
                    </a:lnTo>
                    <a:lnTo>
                      <a:pt x="0" y="1250037"/>
                    </a:lnTo>
                    <a:close/>
                  </a:path>
                </a:pathLst>
              </a:custGeom>
              <a:solidFill>
                <a:srgbClr val="828283"/>
              </a:solidFill>
              <a:ln w="98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72" name="Freeform 80">
                <a:extLst>
                  <a:ext uri="{FF2B5EF4-FFF2-40B4-BE49-F238E27FC236}">
                    <a16:creationId xmlns:a16="http://schemas.microsoft.com/office/drawing/2014/main" id="{B9742DF7-3C85-41E5-85DF-E32EF8C866EF}"/>
                  </a:ext>
                </a:extLst>
              </p:cNvPr>
              <p:cNvSpPr/>
              <p:nvPr/>
            </p:nvSpPr>
            <p:spPr>
              <a:xfrm>
                <a:off x="8621342" y="5176521"/>
                <a:ext cx="192000" cy="1250036"/>
              </a:xfrm>
              <a:custGeom>
                <a:avLst/>
                <a:gdLst>
                  <a:gd name="connsiteX0" fmla="*/ 0 w 192000"/>
                  <a:gd name="connsiteY0" fmla="*/ 0 h 1250036"/>
                  <a:gd name="connsiteX1" fmla="*/ 192000 w 192000"/>
                  <a:gd name="connsiteY1" fmla="*/ 0 h 1250036"/>
                  <a:gd name="connsiteX2" fmla="*/ 192000 w 192000"/>
                  <a:gd name="connsiteY2" fmla="*/ 1250037 h 1250036"/>
                  <a:gd name="connsiteX3" fmla="*/ 0 w 192000"/>
                  <a:gd name="connsiteY3" fmla="*/ 1250037 h 1250036"/>
                </a:gdLst>
                <a:ahLst/>
                <a:cxnLst>
                  <a:cxn ang="0">
                    <a:pos x="connsiteX0" y="connsiteY0"/>
                  </a:cxn>
                  <a:cxn ang="0">
                    <a:pos x="connsiteX1" y="connsiteY1"/>
                  </a:cxn>
                  <a:cxn ang="0">
                    <a:pos x="connsiteX2" y="connsiteY2"/>
                  </a:cxn>
                  <a:cxn ang="0">
                    <a:pos x="connsiteX3" y="connsiteY3"/>
                  </a:cxn>
                </a:cxnLst>
                <a:rect l="l" t="t" r="r" b="b"/>
                <a:pathLst>
                  <a:path w="192000" h="1250036">
                    <a:moveTo>
                      <a:pt x="0" y="0"/>
                    </a:moveTo>
                    <a:lnTo>
                      <a:pt x="192000" y="0"/>
                    </a:lnTo>
                    <a:lnTo>
                      <a:pt x="192000" y="1250037"/>
                    </a:lnTo>
                    <a:lnTo>
                      <a:pt x="0" y="1250037"/>
                    </a:lnTo>
                    <a:close/>
                  </a:path>
                </a:pathLst>
              </a:custGeom>
              <a:solidFill>
                <a:srgbClr val="828283"/>
              </a:solidFill>
              <a:ln w="98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73" name="Freeform 81">
                <a:extLst>
                  <a:ext uri="{FF2B5EF4-FFF2-40B4-BE49-F238E27FC236}">
                    <a16:creationId xmlns:a16="http://schemas.microsoft.com/office/drawing/2014/main" id="{340648E1-2AFF-45E2-A328-D70D5F38D0FF}"/>
                  </a:ext>
                </a:extLst>
              </p:cNvPr>
              <p:cNvSpPr/>
              <p:nvPr/>
            </p:nvSpPr>
            <p:spPr>
              <a:xfrm>
                <a:off x="4855213" y="5049598"/>
                <a:ext cx="192000" cy="126923"/>
              </a:xfrm>
              <a:custGeom>
                <a:avLst/>
                <a:gdLst>
                  <a:gd name="connsiteX0" fmla="*/ 0 w 192000"/>
                  <a:gd name="connsiteY0" fmla="*/ 0 h 126923"/>
                  <a:gd name="connsiteX1" fmla="*/ 192000 w 192000"/>
                  <a:gd name="connsiteY1" fmla="*/ 0 h 126923"/>
                  <a:gd name="connsiteX2" fmla="*/ 192000 w 192000"/>
                  <a:gd name="connsiteY2" fmla="*/ 126923 h 126923"/>
                  <a:gd name="connsiteX3" fmla="*/ 0 w 192000"/>
                  <a:gd name="connsiteY3" fmla="*/ 126923 h 126923"/>
                </a:gdLst>
                <a:ahLst/>
                <a:cxnLst>
                  <a:cxn ang="0">
                    <a:pos x="connsiteX0" y="connsiteY0"/>
                  </a:cxn>
                  <a:cxn ang="0">
                    <a:pos x="connsiteX1" y="connsiteY1"/>
                  </a:cxn>
                  <a:cxn ang="0">
                    <a:pos x="connsiteX2" y="connsiteY2"/>
                  </a:cxn>
                  <a:cxn ang="0">
                    <a:pos x="connsiteX3" y="connsiteY3"/>
                  </a:cxn>
                </a:cxnLst>
                <a:rect l="l" t="t" r="r" b="b"/>
                <a:pathLst>
                  <a:path w="192000" h="126923">
                    <a:moveTo>
                      <a:pt x="0" y="0"/>
                    </a:moveTo>
                    <a:lnTo>
                      <a:pt x="192000" y="0"/>
                    </a:lnTo>
                    <a:lnTo>
                      <a:pt x="192000" y="126923"/>
                    </a:lnTo>
                    <a:lnTo>
                      <a:pt x="0" y="126923"/>
                    </a:lnTo>
                    <a:close/>
                  </a:path>
                </a:pathLst>
              </a:custGeom>
              <a:solidFill>
                <a:srgbClr val="828283"/>
              </a:solidFill>
              <a:ln w="98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74" name="Freeform 82">
                <a:extLst>
                  <a:ext uri="{FF2B5EF4-FFF2-40B4-BE49-F238E27FC236}">
                    <a16:creationId xmlns:a16="http://schemas.microsoft.com/office/drawing/2014/main" id="{175410C0-903F-4179-A379-CE4917A804F3}"/>
                  </a:ext>
                </a:extLst>
              </p:cNvPr>
              <p:cNvSpPr/>
              <p:nvPr/>
            </p:nvSpPr>
            <p:spPr>
              <a:xfrm>
                <a:off x="4631426" y="5037845"/>
                <a:ext cx="192000" cy="138675"/>
              </a:xfrm>
              <a:custGeom>
                <a:avLst/>
                <a:gdLst>
                  <a:gd name="connsiteX0" fmla="*/ 0 w 192000"/>
                  <a:gd name="connsiteY0" fmla="*/ 0 h 138675"/>
                  <a:gd name="connsiteX1" fmla="*/ 192000 w 192000"/>
                  <a:gd name="connsiteY1" fmla="*/ 0 h 138675"/>
                  <a:gd name="connsiteX2" fmla="*/ 192000 w 192000"/>
                  <a:gd name="connsiteY2" fmla="*/ 138675 h 138675"/>
                  <a:gd name="connsiteX3" fmla="*/ 0 w 192000"/>
                  <a:gd name="connsiteY3" fmla="*/ 138675 h 138675"/>
                </a:gdLst>
                <a:ahLst/>
                <a:cxnLst>
                  <a:cxn ang="0">
                    <a:pos x="connsiteX0" y="connsiteY0"/>
                  </a:cxn>
                  <a:cxn ang="0">
                    <a:pos x="connsiteX1" y="connsiteY1"/>
                  </a:cxn>
                  <a:cxn ang="0">
                    <a:pos x="connsiteX2" y="connsiteY2"/>
                  </a:cxn>
                  <a:cxn ang="0">
                    <a:pos x="connsiteX3" y="connsiteY3"/>
                  </a:cxn>
                </a:cxnLst>
                <a:rect l="l" t="t" r="r" b="b"/>
                <a:pathLst>
                  <a:path w="192000" h="138675">
                    <a:moveTo>
                      <a:pt x="0" y="0"/>
                    </a:moveTo>
                    <a:lnTo>
                      <a:pt x="192000" y="0"/>
                    </a:lnTo>
                    <a:lnTo>
                      <a:pt x="192000" y="138675"/>
                    </a:lnTo>
                    <a:lnTo>
                      <a:pt x="0" y="138675"/>
                    </a:lnTo>
                    <a:close/>
                  </a:path>
                </a:pathLst>
              </a:custGeom>
              <a:solidFill>
                <a:srgbClr val="828283"/>
              </a:solidFill>
              <a:ln w="98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75" name="Freeform 83">
                <a:extLst>
                  <a:ext uri="{FF2B5EF4-FFF2-40B4-BE49-F238E27FC236}">
                    <a16:creationId xmlns:a16="http://schemas.microsoft.com/office/drawing/2014/main" id="{2C1E07D5-95F7-46F7-8901-9F0FCBBE56E7}"/>
                  </a:ext>
                </a:extLst>
              </p:cNvPr>
              <p:cNvSpPr/>
              <p:nvPr/>
            </p:nvSpPr>
            <p:spPr>
              <a:xfrm>
                <a:off x="4407638" y="5025701"/>
                <a:ext cx="192000" cy="150819"/>
              </a:xfrm>
              <a:custGeom>
                <a:avLst/>
                <a:gdLst>
                  <a:gd name="connsiteX0" fmla="*/ 0 w 192000"/>
                  <a:gd name="connsiteY0" fmla="*/ 0 h 150819"/>
                  <a:gd name="connsiteX1" fmla="*/ 192000 w 192000"/>
                  <a:gd name="connsiteY1" fmla="*/ 0 h 150819"/>
                  <a:gd name="connsiteX2" fmla="*/ 192000 w 192000"/>
                  <a:gd name="connsiteY2" fmla="*/ 150819 h 150819"/>
                  <a:gd name="connsiteX3" fmla="*/ 0 w 192000"/>
                  <a:gd name="connsiteY3" fmla="*/ 150819 h 150819"/>
                </a:gdLst>
                <a:ahLst/>
                <a:cxnLst>
                  <a:cxn ang="0">
                    <a:pos x="connsiteX0" y="connsiteY0"/>
                  </a:cxn>
                  <a:cxn ang="0">
                    <a:pos x="connsiteX1" y="connsiteY1"/>
                  </a:cxn>
                  <a:cxn ang="0">
                    <a:pos x="connsiteX2" y="connsiteY2"/>
                  </a:cxn>
                  <a:cxn ang="0">
                    <a:pos x="connsiteX3" y="connsiteY3"/>
                  </a:cxn>
                </a:cxnLst>
                <a:rect l="l" t="t" r="r" b="b"/>
                <a:pathLst>
                  <a:path w="192000" h="150819">
                    <a:moveTo>
                      <a:pt x="0" y="0"/>
                    </a:moveTo>
                    <a:lnTo>
                      <a:pt x="192000" y="0"/>
                    </a:lnTo>
                    <a:lnTo>
                      <a:pt x="192000" y="150819"/>
                    </a:lnTo>
                    <a:lnTo>
                      <a:pt x="0" y="150819"/>
                    </a:lnTo>
                    <a:close/>
                  </a:path>
                </a:pathLst>
              </a:custGeom>
              <a:solidFill>
                <a:srgbClr val="828283"/>
              </a:solidFill>
              <a:ln w="9800"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77" name="Freeform 85">
                <a:extLst>
                  <a:ext uri="{FF2B5EF4-FFF2-40B4-BE49-F238E27FC236}">
                    <a16:creationId xmlns:a16="http://schemas.microsoft.com/office/drawing/2014/main" id="{B654B202-1025-4830-9319-597FBE5E1E7D}"/>
                  </a:ext>
                </a:extLst>
              </p:cNvPr>
              <p:cNvSpPr/>
              <p:nvPr/>
            </p:nvSpPr>
            <p:spPr>
              <a:xfrm>
                <a:off x="3688594" y="4926788"/>
                <a:ext cx="5186262" cy="9793"/>
              </a:xfrm>
              <a:custGeom>
                <a:avLst/>
                <a:gdLst>
                  <a:gd name="connsiteX0" fmla="*/ 5186263 w 5186262"/>
                  <a:gd name="connsiteY0" fmla="*/ 0 h 9793"/>
                  <a:gd name="connsiteX1" fmla="*/ 0 w 5186262"/>
                  <a:gd name="connsiteY1" fmla="*/ 0 h 9793"/>
                </a:gdLst>
                <a:ahLst/>
                <a:cxnLst>
                  <a:cxn ang="0">
                    <a:pos x="connsiteX0" y="connsiteY0"/>
                  </a:cxn>
                  <a:cxn ang="0">
                    <a:pos x="connsiteX1" y="connsiteY1"/>
                  </a:cxn>
                </a:cxnLst>
                <a:rect l="l" t="t" r="r" b="b"/>
                <a:pathLst>
                  <a:path w="5186262" h="9793">
                    <a:moveTo>
                      <a:pt x="5186263" y="0"/>
                    </a:moveTo>
                    <a:lnTo>
                      <a:pt x="0" y="0"/>
                    </a:lnTo>
                  </a:path>
                </a:pathLst>
              </a:custGeom>
              <a:ln w="12700" cap="flat">
                <a:solidFill>
                  <a:srgbClr val="D8383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76" name="Freeform 84">
                <a:extLst>
                  <a:ext uri="{FF2B5EF4-FFF2-40B4-BE49-F238E27FC236}">
                    <a16:creationId xmlns:a16="http://schemas.microsoft.com/office/drawing/2014/main" id="{258942B5-BC8F-4E32-A060-F74E0BB0C990}"/>
                  </a:ext>
                </a:extLst>
              </p:cNvPr>
              <p:cNvSpPr/>
              <p:nvPr/>
            </p:nvSpPr>
            <p:spPr>
              <a:xfrm>
                <a:off x="3688594" y="5548868"/>
                <a:ext cx="5186262" cy="9793"/>
              </a:xfrm>
              <a:custGeom>
                <a:avLst/>
                <a:gdLst>
                  <a:gd name="connsiteX0" fmla="*/ 5186263 w 5186262"/>
                  <a:gd name="connsiteY0" fmla="*/ 0 h 9793"/>
                  <a:gd name="connsiteX1" fmla="*/ 0 w 5186262"/>
                  <a:gd name="connsiteY1" fmla="*/ 0 h 9793"/>
                </a:gdLst>
                <a:ahLst/>
                <a:cxnLst>
                  <a:cxn ang="0">
                    <a:pos x="connsiteX0" y="connsiteY0"/>
                  </a:cxn>
                  <a:cxn ang="0">
                    <a:pos x="connsiteX1" y="connsiteY1"/>
                  </a:cxn>
                </a:cxnLst>
                <a:rect l="l" t="t" r="r" b="b"/>
                <a:pathLst>
                  <a:path w="5186262" h="9793">
                    <a:moveTo>
                      <a:pt x="5186263" y="0"/>
                    </a:moveTo>
                    <a:lnTo>
                      <a:pt x="0" y="0"/>
                    </a:lnTo>
                  </a:path>
                </a:pathLst>
              </a:custGeom>
              <a:ln w="12700" cap="flat">
                <a:solidFill>
                  <a:srgbClr val="22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30" name="Freeform 38">
                <a:extLst>
                  <a:ext uri="{FF2B5EF4-FFF2-40B4-BE49-F238E27FC236}">
                    <a16:creationId xmlns:a16="http://schemas.microsoft.com/office/drawing/2014/main" id="{25658E76-3C8E-4554-8A0F-E3858CA5A51C}"/>
                  </a:ext>
                </a:extLst>
              </p:cNvPr>
              <p:cNvSpPr/>
              <p:nvPr/>
            </p:nvSpPr>
            <p:spPr>
              <a:xfrm>
                <a:off x="3688594" y="2674684"/>
                <a:ext cx="5186262" cy="9793"/>
              </a:xfrm>
              <a:custGeom>
                <a:avLst/>
                <a:gdLst>
                  <a:gd name="connsiteX0" fmla="*/ 5186263 w 5186262"/>
                  <a:gd name="connsiteY0" fmla="*/ 0 h 9793"/>
                  <a:gd name="connsiteX1" fmla="*/ 0 w 5186262"/>
                  <a:gd name="connsiteY1" fmla="*/ 0 h 9793"/>
                </a:gdLst>
                <a:ahLst/>
                <a:cxnLst>
                  <a:cxn ang="0">
                    <a:pos x="connsiteX0" y="connsiteY0"/>
                  </a:cxn>
                  <a:cxn ang="0">
                    <a:pos x="connsiteX1" y="connsiteY1"/>
                  </a:cxn>
                </a:cxnLst>
                <a:rect l="l" t="t" r="r" b="b"/>
                <a:pathLst>
                  <a:path w="5186262" h="9793">
                    <a:moveTo>
                      <a:pt x="5186263" y="0"/>
                    </a:moveTo>
                    <a:lnTo>
                      <a:pt x="0" y="0"/>
                    </a:lnTo>
                  </a:path>
                </a:pathLst>
              </a:custGeom>
              <a:ln w="12700" cap="flat">
                <a:solidFill>
                  <a:srgbClr val="22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grpSp>
        <p:sp>
          <p:nvSpPr>
            <p:cNvPr id="78" name="Freeform 87">
              <a:extLst>
                <a:ext uri="{FF2B5EF4-FFF2-40B4-BE49-F238E27FC236}">
                  <a16:creationId xmlns:a16="http://schemas.microsoft.com/office/drawing/2014/main" id="{F469D587-A2EF-476B-9373-C5DAFB375986}"/>
                </a:ext>
              </a:extLst>
            </p:cNvPr>
            <p:cNvSpPr/>
            <p:nvPr/>
          </p:nvSpPr>
          <p:spPr>
            <a:xfrm>
              <a:off x="921449" y="854091"/>
              <a:ext cx="9810" cy="2615342"/>
            </a:xfrm>
            <a:custGeom>
              <a:avLst/>
              <a:gdLst>
                <a:gd name="connsiteX0" fmla="*/ 0 w 9810"/>
                <a:gd name="connsiteY0" fmla="*/ 0 h 2615342"/>
                <a:gd name="connsiteX1" fmla="*/ 0 w 9810"/>
                <a:gd name="connsiteY1" fmla="*/ 2615343 h 2615342"/>
              </a:gdLst>
              <a:ahLst/>
              <a:cxnLst>
                <a:cxn ang="0">
                  <a:pos x="connsiteX0" y="connsiteY0"/>
                </a:cxn>
                <a:cxn ang="0">
                  <a:pos x="connsiteX1" y="connsiteY1"/>
                </a:cxn>
              </a:cxnLst>
              <a:rect l="l" t="t" r="r" b="b"/>
              <a:pathLst>
                <a:path w="9810" h="2615342">
                  <a:moveTo>
                    <a:pt x="0" y="0"/>
                  </a:moveTo>
                  <a:lnTo>
                    <a:pt x="0" y="2615343"/>
                  </a:lnTo>
                </a:path>
              </a:pathLst>
            </a:custGeom>
            <a:ln w="12700" cap="flat">
              <a:solidFill>
                <a:srgbClr val="22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79" name="Freeform 88">
              <a:extLst>
                <a:ext uri="{FF2B5EF4-FFF2-40B4-BE49-F238E27FC236}">
                  <a16:creationId xmlns:a16="http://schemas.microsoft.com/office/drawing/2014/main" id="{8F75E201-DDAB-4FF6-BA56-3A84C3480209}"/>
                </a:ext>
              </a:extLst>
            </p:cNvPr>
            <p:cNvSpPr/>
            <p:nvPr/>
          </p:nvSpPr>
          <p:spPr>
            <a:xfrm>
              <a:off x="866606" y="3404601"/>
              <a:ext cx="56020" cy="9793"/>
            </a:xfrm>
            <a:custGeom>
              <a:avLst/>
              <a:gdLst>
                <a:gd name="connsiteX0" fmla="*/ 0 w 56020"/>
                <a:gd name="connsiteY0" fmla="*/ 0 h 9793"/>
                <a:gd name="connsiteX1" fmla="*/ 56021 w 56020"/>
                <a:gd name="connsiteY1" fmla="*/ 0 h 9793"/>
              </a:gdLst>
              <a:ahLst/>
              <a:cxnLst>
                <a:cxn ang="0">
                  <a:pos x="connsiteX0" y="connsiteY0"/>
                </a:cxn>
                <a:cxn ang="0">
                  <a:pos x="connsiteX1" y="connsiteY1"/>
                </a:cxn>
              </a:cxnLst>
              <a:rect l="l" t="t" r="r" b="b"/>
              <a:pathLst>
                <a:path w="56020" h="9793">
                  <a:moveTo>
                    <a:pt x="0" y="0"/>
                  </a:moveTo>
                  <a:lnTo>
                    <a:pt x="56021" y="0"/>
                  </a:lnTo>
                </a:path>
              </a:pathLst>
            </a:custGeom>
            <a:ln w="12700" cap="flat">
              <a:solidFill>
                <a:srgbClr val="22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80" name="Freeform 89">
              <a:extLst>
                <a:ext uri="{FF2B5EF4-FFF2-40B4-BE49-F238E27FC236}">
                  <a16:creationId xmlns:a16="http://schemas.microsoft.com/office/drawing/2014/main" id="{665A6591-3D40-4C12-AC90-B76BB8508CD1}"/>
                </a:ext>
              </a:extLst>
            </p:cNvPr>
            <p:cNvSpPr/>
            <p:nvPr/>
          </p:nvSpPr>
          <p:spPr>
            <a:xfrm>
              <a:off x="866606" y="3154966"/>
              <a:ext cx="56020" cy="9793"/>
            </a:xfrm>
            <a:custGeom>
              <a:avLst/>
              <a:gdLst>
                <a:gd name="connsiteX0" fmla="*/ 0 w 56020"/>
                <a:gd name="connsiteY0" fmla="*/ 0 h 9793"/>
                <a:gd name="connsiteX1" fmla="*/ 56021 w 56020"/>
                <a:gd name="connsiteY1" fmla="*/ 0 h 9793"/>
              </a:gdLst>
              <a:ahLst/>
              <a:cxnLst>
                <a:cxn ang="0">
                  <a:pos x="connsiteX0" y="connsiteY0"/>
                </a:cxn>
                <a:cxn ang="0">
                  <a:pos x="connsiteX1" y="connsiteY1"/>
                </a:cxn>
              </a:cxnLst>
              <a:rect l="l" t="t" r="r" b="b"/>
              <a:pathLst>
                <a:path w="56020" h="9793">
                  <a:moveTo>
                    <a:pt x="0" y="0"/>
                  </a:moveTo>
                  <a:lnTo>
                    <a:pt x="56021" y="0"/>
                  </a:lnTo>
                </a:path>
              </a:pathLst>
            </a:custGeom>
            <a:ln w="12700" cap="flat">
              <a:solidFill>
                <a:srgbClr val="22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81" name="Freeform 90">
              <a:extLst>
                <a:ext uri="{FF2B5EF4-FFF2-40B4-BE49-F238E27FC236}">
                  <a16:creationId xmlns:a16="http://schemas.microsoft.com/office/drawing/2014/main" id="{9686FE03-96BB-497B-A45C-7D70B76F1691}"/>
                </a:ext>
              </a:extLst>
            </p:cNvPr>
            <p:cNvSpPr/>
            <p:nvPr/>
          </p:nvSpPr>
          <p:spPr>
            <a:xfrm>
              <a:off x="866606" y="2908954"/>
              <a:ext cx="56020" cy="9793"/>
            </a:xfrm>
            <a:custGeom>
              <a:avLst/>
              <a:gdLst>
                <a:gd name="connsiteX0" fmla="*/ 0 w 56020"/>
                <a:gd name="connsiteY0" fmla="*/ 0 h 9793"/>
                <a:gd name="connsiteX1" fmla="*/ 56021 w 56020"/>
                <a:gd name="connsiteY1" fmla="*/ 0 h 9793"/>
              </a:gdLst>
              <a:ahLst/>
              <a:cxnLst>
                <a:cxn ang="0">
                  <a:pos x="connsiteX0" y="connsiteY0"/>
                </a:cxn>
                <a:cxn ang="0">
                  <a:pos x="connsiteX1" y="connsiteY1"/>
                </a:cxn>
              </a:cxnLst>
              <a:rect l="l" t="t" r="r" b="b"/>
              <a:pathLst>
                <a:path w="56020" h="9793">
                  <a:moveTo>
                    <a:pt x="0" y="0"/>
                  </a:moveTo>
                  <a:lnTo>
                    <a:pt x="56021" y="0"/>
                  </a:lnTo>
                </a:path>
              </a:pathLst>
            </a:custGeom>
            <a:ln w="12700" cap="flat">
              <a:solidFill>
                <a:srgbClr val="22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82" name="Freeform 91">
              <a:extLst>
                <a:ext uri="{FF2B5EF4-FFF2-40B4-BE49-F238E27FC236}">
                  <a16:creationId xmlns:a16="http://schemas.microsoft.com/office/drawing/2014/main" id="{60DDC498-5624-4D97-BD1A-644CA24A18F1}"/>
                </a:ext>
              </a:extLst>
            </p:cNvPr>
            <p:cNvSpPr/>
            <p:nvPr/>
          </p:nvSpPr>
          <p:spPr>
            <a:xfrm>
              <a:off x="866606" y="2659221"/>
              <a:ext cx="56020" cy="9793"/>
            </a:xfrm>
            <a:custGeom>
              <a:avLst/>
              <a:gdLst>
                <a:gd name="connsiteX0" fmla="*/ 0 w 56020"/>
                <a:gd name="connsiteY0" fmla="*/ 0 h 9793"/>
                <a:gd name="connsiteX1" fmla="*/ 56021 w 56020"/>
                <a:gd name="connsiteY1" fmla="*/ 0 h 9793"/>
              </a:gdLst>
              <a:ahLst/>
              <a:cxnLst>
                <a:cxn ang="0">
                  <a:pos x="connsiteX0" y="connsiteY0"/>
                </a:cxn>
                <a:cxn ang="0">
                  <a:pos x="connsiteX1" y="connsiteY1"/>
                </a:cxn>
              </a:cxnLst>
              <a:rect l="l" t="t" r="r" b="b"/>
              <a:pathLst>
                <a:path w="56020" h="9793">
                  <a:moveTo>
                    <a:pt x="0" y="0"/>
                  </a:moveTo>
                  <a:lnTo>
                    <a:pt x="56021" y="0"/>
                  </a:lnTo>
                </a:path>
              </a:pathLst>
            </a:custGeom>
            <a:ln w="12700" cap="flat">
              <a:solidFill>
                <a:srgbClr val="22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83" name="Freeform 92">
              <a:extLst>
                <a:ext uri="{FF2B5EF4-FFF2-40B4-BE49-F238E27FC236}">
                  <a16:creationId xmlns:a16="http://schemas.microsoft.com/office/drawing/2014/main" id="{ADC6D5C3-3BE0-4FF4-9164-D27DC6E2A776}"/>
                </a:ext>
              </a:extLst>
            </p:cNvPr>
            <p:cNvSpPr/>
            <p:nvPr/>
          </p:nvSpPr>
          <p:spPr>
            <a:xfrm>
              <a:off x="866606" y="2405276"/>
              <a:ext cx="56020" cy="9793"/>
            </a:xfrm>
            <a:custGeom>
              <a:avLst/>
              <a:gdLst>
                <a:gd name="connsiteX0" fmla="*/ 0 w 56020"/>
                <a:gd name="connsiteY0" fmla="*/ 0 h 9793"/>
                <a:gd name="connsiteX1" fmla="*/ 56021 w 56020"/>
                <a:gd name="connsiteY1" fmla="*/ 0 h 9793"/>
              </a:gdLst>
              <a:ahLst/>
              <a:cxnLst>
                <a:cxn ang="0">
                  <a:pos x="connsiteX0" y="connsiteY0"/>
                </a:cxn>
                <a:cxn ang="0">
                  <a:pos x="connsiteX1" y="connsiteY1"/>
                </a:cxn>
              </a:cxnLst>
              <a:rect l="l" t="t" r="r" b="b"/>
              <a:pathLst>
                <a:path w="56020" h="9793">
                  <a:moveTo>
                    <a:pt x="0" y="0"/>
                  </a:moveTo>
                  <a:lnTo>
                    <a:pt x="56021" y="0"/>
                  </a:lnTo>
                </a:path>
              </a:pathLst>
            </a:custGeom>
            <a:ln w="12700" cap="flat">
              <a:solidFill>
                <a:srgbClr val="22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84" name="Freeform 93">
              <a:extLst>
                <a:ext uri="{FF2B5EF4-FFF2-40B4-BE49-F238E27FC236}">
                  <a16:creationId xmlns:a16="http://schemas.microsoft.com/office/drawing/2014/main" id="{46BD60DD-0A83-49F6-B7C5-CB3BC3DD7B51}"/>
                </a:ext>
              </a:extLst>
            </p:cNvPr>
            <p:cNvSpPr/>
            <p:nvPr/>
          </p:nvSpPr>
          <p:spPr>
            <a:xfrm>
              <a:off x="866606" y="2159363"/>
              <a:ext cx="56020" cy="9793"/>
            </a:xfrm>
            <a:custGeom>
              <a:avLst/>
              <a:gdLst>
                <a:gd name="connsiteX0" fmla="*/ 0 w 56020"/>
                <a:gd name="connsiteY0" fmla="*/ 0 h 9793"/>
                <a:gd name="connsiteX1" fmla="*/ 56021 w 56020"/>
                <a:gd name="connsiteY1" fmla="*/ 0 h 9793"/>
              </a:gdLst>
              <a:ahLst/>
              <a:cxnLst>
                <a:cxn ang="0">
                  <a:pos x="connsiteX0" y="connsiteY0"/>
                </a:cxn>
                <a:cxn ang="0">
                  <a:pos x="connsiteX1" y="connsiteY1"/>
                </a:cxn>
              </a:cxnLst>
              <a:rect l="l" t="t" r="r" b="b"/>
              <a:pathLst>
                <a:path w="56020" h="9793">
                  <a:moveTo>
                    <a:pt x="0" y="0"/>
                  </a:moveTo>
                  <a:lnTo>
                    <a:pt x="56021" y="0"/>
                  </a:lnTo>
                </a:path>
              </a:pathLst>
            </a:custGeom>
            <a:ln w="12700" cap="flat">
              <a:solidFill>
                <a:srgbClr val="22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85" name="Freeform 94">
              <a:extLst>
                <a:ext uri="{FF2B5EF4-FFF2-40B4-BE49-F238E27FC236}">
                  <a16:creationId xmlns:a16="http://schemas.microsoft.com/office/drawing/2014/main" id="{436B632F-1D6A-482C-9B52-7A14566FB185}"/>
                </a:ext>
              </a:extLst>
            </p:cNvPr>
            <p:cNvSpPr/>
            <p:nvPr/>
          </p:nvSpPr>
          <p:spPr>
            <a:xfrm>
              <a:off x="866606" y="1909531"/>
              <a:ext cx="56020" cy="9793"/>
            </a:xfrm>
            <a:custGeom>
              <a:avLst/>
              <a:gdLst>
                <a:gd name="connsiteX0" fmla="*/ 0 w 56020"/>
                <a:gd name="connsiteY0" fmla="*/ 0 h 9793"/>
                <a:gd name="connsiteX1" fmla="*/ 56021 w 56020"/>
                <a:gd name="connsiteY1" fmla="*/ 0 h 9793"/>
              </a:gdLst>
              <a:ahLst/>
              <a:cxnLst>
                <a:cxn ang="0">
                  <a:pos x="connsiteX0" y="connsiteY0"/>
                </a:cxn>
                <a:cxn ang="0">
                  <a:pos x="connsiteX1" y="connsiteY1"/>
                </a:cxn>
              </a:cxnLst>
              <a:rect l="l" t="t" r="r" b="b"/>
              <a:pathLst>
                <a:path w="56020" h="9793">
                  <a:moveTo>
                    <a:pt x="0" y="0"/>
                  </a:moveTo>
                  <a:lnTo>
                    <a:pt x="56021" y="0"/>
                  </a:lnTo>
                </a:path>
              </a:pathLst>
            </a:custGeom>
            <a:ln w="12700" cap="flat">
              <a:solidFill>
                <a:srgbClr val="22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86" name="Freeform 95">
              <a:extLst>
                <a:ext uri="{FF2B5EF4-FFF2-40B4-BE49-F238E27FC236}">
                  <a16:creationId xmlns:a16="http://schemas.microsoft.com/office/drawing/2014/main" id="{F10B3A3B-6A16-46D0-96D8-CEC8470883F7}"/>
                </a:ext>
              </a:extLst>
            </p:cNvPr>
            <p:cNvSpPr/>
            <p:nvPr/>
          </p:nvSpPr>
          <p:spPr>
            <a:xfrm>
              <a:off x="866606" y="1663324"/>
              <a:ext cx="56020" cy="9793"/>
            </a:xfrm>
            <a:custGeom>
              <a:avLst/>
              <a:gdLst>
                <a:gd name="connsiteX0" fmla="*/ 0 w 56020"/>
                <a:gd name="connsiteY0" fmla="*/ 0 h 9793"/>
                <a:gd name="connsiteX1" fmla="*/ 56021 w 56020"/>
                <a:gd name="connsiteY1" fmla="*/ 0 h 9793"/>
              </a:gdLst>
              <a:ahLst/>
              <a:cxnLst>
                <a:cxn ang="0">
                  <a:pos x="connsiteX0" y="connsiteY0"/>
                </a:cxn>
                <a:cxn ang="0">
                  <a:pos x="connsiteX1" y="connsiteY1"/>
                </a:cxn>
              </a:cxnLst>
              <a:rect l="l" t="t" r="r" b="b"/>
              <a:pathLst>
                <a:path w="56020" h="9793">
                  <a:moveTo>
                    <a:pt x="0" y="0"/>
                  </a:moveTo>
                  <a:lnTo>
                    <a:pt x="56021" y="0"/>
                  </a:lnTo>
                </a:path>
              </a:pathLst>
            </a:custGeom>
            <a:ln w="12700" cap="flat">
              <a:solidFill>
                <a:srgbClr val="22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87" name="Freeform 96">
              <a:extLst>
                <a:ext uri="{FF2B5EF4-FFF2-40B4-BE49-F238E27FC236}">
                  <a16:creationId xmlns:a16="http://schemas.microsoft.com/office/drawing/2014/main" id="{5AD166D8-755C-43EF-ADA3-0405B84C7CC3}"/>
                </a:ext>
              </a:extLst>
            </p:cNvPr>
            <p:cNvSpPr/>
            <p:nvPr/>
          </p:nvSpPr>
          <p:spPr>
            <a:xfrm>
              <a:off x="866606" y="1413591"/>
              <a:ext cx="56020" cy="9793"/>
            </a:xfrm>
            <a:custGeom>
              <a:avLst/>
              <a:gdLst>
                <a:gd name="connsiteX0" fmla="*/ 0 w 56020"/>
                <a:gd name="connsiteY0" fmla="*/ 0 h 9793"/>
                <a:gd name="connsiteX1" fmla="*/ 56021 w 56020"/>
                <a:gd name="connsiteY1" fmla="*/ 0 h 9793"/>
              </a:gdLst>
              <a:ahLst/>
              <a:cxnLst>
                <a:cxn ang="0">
                  <a:pos x="connsiteX0" y="connsiteY0"/>
                </a:cxn>
                <a:cxn ang="0">
                  <a:pos x="connsiteX1" y="connsiteY1"/>
                </a:cxn>
              </a:cxnLst>
              <a:rect l="l" t="t" r="r" b="b"/>
              <a:pathLst>
                <a:path w="56020" h="9793">
                  <a:moveTo>
                    <a:pt x="0" y="0"/>
                  </a:moveTo>
                  <a:lnTo>
                    <a:pt x="56021" y="0"/>
                  </a:lnTo>
                </a:path>
              </a:pathLst>
            </a:custGeom>
            <a:ln w="12700" cap="flat">
              <a:solidFill>
                <a:srgbClr val="22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88" name="Freeform 97">
              <a:extLst>
                <a:ext uri="{FF2B5EF4-FFF2-40B4-BE49-F238E27FC236}">
                  <a16:creationId xmlns:a16="http://schemas.microsoft.com/office/drawing/2014/main" id="{F1E85D0A-287C-4D75-B411-5D9FB9AEC987}"/>
                </a:ext>
              </a:extLst>
            </p:cNvPr>
            <p:cNvSpPr/>
            <p:nvPr/>
          </p:nvSpPr>
          <p:spPr>
            <a:xfrm>
              <a:off x="866606" y="1159646"/>
              <a:ext cx="56020" cy="9793"/>
            </a:xfrm>
            <a:custGeom>
              <a:avLst/>
              <a:gdLst>
                <a:gd name="connsiteX0" fmla="*/ 0 w 56020"/>
                <a:gd name="connsiteY0" fmla="*/ 0 h 9793"/>
                <a:gd name="connsiteX1" fmla="*/ 56021 w 56020"/>
                <a:gd name="connsiteY1" fmla="*/ 0 h 9793"/>
              </a:gdLst>
              <a:ahLst/>
              <a:cxnLst>
                <a:cxn ang="0">
                  <a:pos x="connsiteX0" y="connsiteY0"/>
                </a:cxn>
                <a:cxn ang="0">
                  <a:pos x="connsiteX1" y="connsiteY1"/>
                </a:cxn>
              </a:cxnLst>
              <a:rect l="l" t="t" r="r" b="b"/>
              <a:pathLst>
                <a:path w="56020" h="9793">
                  <a:moveTo>
                    <a:pt x="0" y="0"/>
                  </a:moveTo>
                  <a:lnTo>
                    <a:pt x="56021" y="0"/>
                  </a:lnTo>
                </a:path>
              </a:pathLst>
            </a:custGeom>
            <a:ln w="12700" cap="flat">
              <a:solidFill>
                <a:srgbClr val="22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89" name="Freeform 98">
              <a:extLst>
                <a:ext uri="{FF2B5EF4-FFF2-40B4-BE49-F238E27FC236}">
                  <a16:creationId xmlns:a16="http://schemas.microsoft.com/office/drawing/2014/main" id="{DD7A5F30-C976-42AB-8725-DE8E4F66328C}"/>
                </a:ext>
              </a:extLst>
            </p:cNvPr>
            <p:cNvSpPr/>
            <p:nvPr/>
          </p:nvSpPr>
          <p:spPr>
            <a:xfrm>
              <a:off x="866606" y="913733"/>
              <a:ext cx="56020" cy="9793"/>
            </a:xfrm>
            <a:custGeom>
              <a:avLst/>
              <a:gdLst>
                <a:gd name="connsiteX0" fmla="*/ 0 w 56020"/>
                <a:gd name="connsiteY0" fmla="*/ 0 h 9793"/>
                <a:gd name="connsiteX1" fmla="*/ 56021 w 56020"/>
                <a:gd name="connsiteY1" fmla="*/ 0 h 9793"/>
              </a:gdLst>
              <a:ahLst/>
              <a:cxnLst>
                <a:cxn ang="0">
                  <a:pos x="connsiteX0" y="connsiteY0"/>
                </a:cxn>
                <a:cxn ang="0">
                  <a:pos x="connsiteX1" y="connsiteY1"/>
                </a:cxn>
              </a:cxnLst>
              <a:rect l="l" t="t" r="r" b="b"/>
              <a:pathLst>
                <a:path w="56020" h="9793">
                  <a:moveTo>
                    <a:pt x="0" y="0"/>
                  </a:moveTo>
                  <a:lnTo>
                    <a:pt x="56021" y="0"/>
                  </a:lnTo>
                </a:path>
              </a:pathLst>
            </a:custGeom>
            <a:ln w="12700" cap="flat">
              <a:solidFill>
                <a:srgbClr val="22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0" name="Freeform 99">
              <a:extLst>
                <a:ext uri="{FF2B5EF4-FFF2-40B4-BE49-F238E27FC236}">
                  <a16:creationId xmlns:a16="http://schemas.microsoft.com/office/drawing/2014/main" id="{9EE46867-78B5-42F4-BAFC-D0DAE23F1B2F}"/>
                </a:ext>
              </a:extLst>
            </p:cNvPr>
            <p:cNvSpPr/>
            <p:nvPr/>
          </p:nvSpPr>
          <p:spPr>
            <a:xfrm>
              <a:off x="922627" y="2159363"/>
              <a:ext cx="5186361" cy="9793"/>
            </a:xfrm>
            <a:custGeom>
              <a:avLst/>
              <a:gdLst>
                <a:gd name="connsiteX0" fmla="*/ 5186361 w 5186361"/>
                <a:gd name="connsiteY0" fmla="*/ 0 h 9793"/>
                <a:gd name="connsiteX1" fmla="*/ 0 w 5186361"/>
                <a:gd name="connsiteY1" fmla="*/ 0 h 9793"/>
              </a:gdLst>
              <a:ahLst/>
              <a:cxnLst>
                <a:cxn ang="0">
                  <a:pos x="connsiteX0" y="connsiteY0"/>
                </a:cxn>
                <a:cxn ang="0">
                  <a:pos x="connsiteX1" y="connsiteY1"/>
                </a:cxn>
              </a:cxnLst>
              <a:rect l="l" t="t" r="r" b="b"/>
              <a:pathLst>
                <a:path w="5186361" h="9793">
                  <a:moveTo>
                    <a:pt x="5186361" y="0"/>
                  </a:moveTo>
                  <a:lnTo>
                    <a:pt x="0" y="0"/>
                  </a:lnTo>
                </a:path>
              </a:pathLst>
            </a:custGeom>
            <a:ln w="12700" cap="flat">
              <a:solidFill>
                <a:srgbClr val="22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91" name="Freeform 111">
              <a:extLst>
                <a:ext uri="{FF2B5EF4-FFF2-40B4-BE49-F238E27FC236}">
                  <a16:creationId xmlns:a16="http://schemas.microsoft.com/office/drawing/2014/main" id="{6BFA3921-D3ED-4CB2-8BC6-BAA97A2A3582}"/>
                </a:ext>
              </a:extLst>
            </p:cNvPr>
            <p:cNvSpPr/>
            <p:nvPr/>
          </p:nvSpPr>
          <p:spPr>
            <a:xfrm>
              <a:off x="922627" y="5033449"/>
              <a:ext cx="5186361" cy="9793"/>
            </a:xfrm>
            <a:custGeom>
              <a:avLst/>
              <a:gdLst>
                <a:gd name="connsiteX0" fmla="*/ 5186361 w 5186361"/>
                <a:gd name="connsiteY0" fmla="*/ 0 h 9793"/>
                <a:gd name="connsiteX1" fmla="*/ 0 w 5186361"/>
                <a:gd name="connsiteY1" fmla="*/ 0 h 9793"/>
              </a:gdLst>
              <a:ahLst/>
              <a:cxnLst>
                <a:cxn ang="0">
                  <a:pos x="connsiteX0" y="connsiteY0"/>
                </a:cxn>
                <a:cxn ang="0">
                  <a:pos x="connsiteX1" y="connsiteY1"/>
                </a:cxn>
              </a:cxnLst>
              <a:rect l="l" t="t" r="r" b="b"/>
              <a:pathLst>
                <a:path w="5186361" h="9793">
                  <a:moveTo>
                    <a:pt x="5186361" y="0"/>
                  </a:moveTo>
                  <a:lnTo>
                    <a:pt x="0" y="0"/>
                  </a:lnTo>
                </a:path>
              </a:pathLst>
            </a:custGeom>
            <a:ln w="12700" cap="flat">
              <a:solidFill>
                <a:srgbClr val="22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grpSp>
          <p:nvGrpSpPr>
            <p:cNvPr id="92" name="Group 91">
              <a:extLst>
                <a:ext uri="{FF2B5EF4-FFF2-40B4-BE49-F238E27FC236}">
                  <a16:creationId xmlns:a16="http://schemas.microsoft.com/office/drawing/2014/main" id="{7E1A81B1-8000-40B5-ABF4-9515CFF2101F}"/>
                </a:ext>
              </a:extLst>
            </p:cNvPr>
            <p:cNvGrpSpPr/>
            <p:nvPr/>
          </p:nvGrpSpPr>
          <p:grpSpPr>
            <a:xfrm>
              <a:off x="498981" y="3680141"/>
              <a:ext cx="426730" cy="2721700"/>
              <a:chOff x="3255116" y="4187005"/>
              <a:chExt cx="426730" cy="2721700"/>
            </a:xfrm>
          </p:grpSpPr>
          <p:sp>
            <p:nvSpPr>
              <p:cNvPr id="93" name="TextBox 92">
                <a:extLst>
                  <a:ext uri="{FF2B5EF4-FFF2-40B4-BE49-F238E27FC236}">
                    <a16:creationId xmlns:a16="http://schemas.microsoft.com/office/drawing/2014/main" id="{F7447A82-9B44-48DE-A251-98F2F145F9B7}"/>
                  </a:ext>
                </a:extLst>
              </p:cNvPr>
              <p:cNvSpPr txBox="1"/>
              <p:nvPr/>
            </p:nvSpPr>
            <p:spPr>
              <a:xfrm>
                <a:off x="3255116" y="6677873"/>
                <a:ext cx="415498" cy="230832"/>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221F20"/>
                    </a:solidFill>
                    <a:effectLst/>
                    <a:uLnTx/>
                    <a:uFillTx/>
                    <a:latin typeface="Arial"/>
                    <a:ea typeface="+mn-ea"/>
                    <a:cs typeface="Arial"/>
                    <a:sym typeface="Arial"/>
                    <a:rtl val="0"/>
                  </a:rPr>
                  <a:t>-100</a:t>
                </a:r>
              </a:p>
            </p:txBody>
          </p:sp>
          <p:sp>
            <p:nvSpPr>
              <p:cNvPr id="94" name="TextBox 93">
                <a:extLst>
                  <a:ext uri="{FF2B5EF4-FFF2-40B4-BE49-F238E27FC236}">
                    <a16:creationId xmlns:a16="http://schemas.microsoft.com/office/drawing/2014/main" id="{6EF1E722-8E15-4DF1-8DED-0194231E7A09}"/>
                  </a:ext>
                </a:extLst>
              </p:cNvPr>
              <p:cNvSpPr txBox="1"/>
              <p:nvPr/>
            </p:nvSpPr>
            <p:spPr>
              <a:xfrm>
                <a:off x="3319236" y="6428336"/>
                <a:ext cx="351378" cy="230832"/>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221F20"/>
                    </a:solidFill>
                    <a:effectLst/>
                    <a:uLnTx/>
                    <a:uFillTx/>
                    <a:latin typeface="Arial"/>
                    <a:ea typeface="+mn-ea"/>
                    <a:cs typeface="Arial"/>
                    <a:sym typeface="Arial"/>
                    <a:rtl val="0"/>
                  </a:rPr>
                  <a:t>-80</a:t>
                </a:r>
              </a:p>
            </p:txBody>
          </p:sp>
          <p:sp>
            <p:nvSpPr>
              <p:cNvPr id="95" name="TextBox 94">
                <a:extLst>
                  <a:ext uri="{FF2B5EF4-FFF2-40B4-BE49-F238E27FC236}">
                    <a16:creationId xmlns:a16="http://schemas.microsoft.com/office/drawing/2014/main" id="{2DF1772F-D04B-4FC8-89F4-5F4F6E596A59}"/>
                  </a:ext>
                </a:extLst>
              </p:cNvPr>
              <p:cNvSpPr txBox="1"/>
              <p:nvPr/>
            </p:nvSpPr>
            <p:spPr>
              <a:xfrm>
                <a:off x="3319236" y="6182324"/>
                <a:ext cx="351378" cy="230832"/>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221F20"/>
                    </a:solidFill>
                    <a:effectLst/>
                    <a:uLnTx/>
                    <a:uFillTx/>
                    <a:latin typeface="Arial"/>
                    <a:ea typeface="+mn-ea"/>
                    <a:cs typeface="Arial"/>
                    <a:sym typeface="Arial"/>
                    <a:rtl val="0"/>
                  </a:rPr>
                  <a:t>-60</a:t>
                </a:r>
              </a:p>
            </p:txBody>
          </p:sp>
          <p:sp>
            <p:nvSpPr>
              <p:cNvPr id="96" name="TextBox 95">
                <a:extLst>
                  <a:ext uri="{FF2B5EF4-FFF2-40B4-BE49-F238E27FC236}">
                    <a16:creationId xmlns:a16="http://schemas.microsoft.com/office/drawing/2014/main" id="{B30DDD2E-0B93-4297-9E42-70FCB42F9889}"/>
                  </a:ext>
                </a:extLst>
              </p:cNvPr>
              <p:cNvSpPr txBox="1"/>
              <p:nvPr/>
            </p:nvSpPr>
            <p:spPr>
              <a:xfrm>
                <a:off x="3319236" y="5932591"/>
                <a:ext cx="351378" cy="230832"/>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221F20"/>
                    </a:solidFill>
                    <a:effectLst/>
                    <a:uLnTx/>
                    <a:uFillTx/>
                    <a:latin typeface="Arial"/>
                    <a:ea typeface="+mn-ea"/>
                    <a:cs typeface="Arial"/>
                    <a:sym typeface="Arial"/>
                    <a:rtl val="0"/>
                  </a:rPr>
                  <a:t>-40</a:t>
                </a:r>
              </a:p>
            </p:txBody>
          </p:sp>
          <p:sp>
            <p:nvSpPr>
              <p:cNvPr id="97" name="TextBox 96">
                <a:extLst>
                  <a:ext uri="{FF2B5EF4-FFF2-40B4-BE49-F238E27FC236}">
                    <a16:creationId xmlns:a16="http://schemas.microsoft.com/office/drawing/2014/main" id="{9554FCC3-498B-436E-B5EF-0EEAA68A561F}"/>
                  </a:ext>
                </a:extLst>
              </p:cNvPr>
              <p:cNvSpPr txBox="1"/>
              <p:nvPr/>
            </p:nvSpPr>
            <p:spPr>
              <a:xfrm>
                <a:off x="3319236" y="5678646"/>
                <a:ext cx="351378" cy="230832"/>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221F20"/>
                    </a:solidFill>
                    <a:effectLst/>
                    <a:uLnTx/>
                    <a:uFillTx/>
                    <a:latin typeface="Arial"/>
                    <a:ea typeface="+mn-ea"/>
                    <a:cs typeface="Arial"/>
                    <a:sym typeface="Arial"/>
                    <a:rtl val="0"/>
                  </a:rPr>
                  <a:t>-20</a:t>
                </a:r>
              </a:p>
            </p:txBody>
          </p:sp>
          <p:sp>
            <p:nvSpPr>
              <p:cNvPr id="98" name="TextBox 97">
                <a:extLst>
                  <a:ext uri="{FF2B5EF4-FFF2-40B4-BE49-F238E27FC236}">
                    <a16:creationId xmlns:a16="http://schemas.microsoft.com/office/drawing/2014/main" id="{D31EB13F-D2EB-4034-B4F0-80688DD95B80}"/>
                  </a:ext>
                </a:extLst>
              </p:cNvPr>
              <p:cNvSpPr txBox="1"/>
              <p:nvPr/>
            </p:nvSpPr>
            <p:spPr>
              <a:xfrm>
                <a:off x="3421828" y="5432635"/>
                <a:ext cx="248786" cy="230832"/>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221F20"/>
                    </a:solidFill>
                    <a:effectLst/>
                    <a:uLnTx/>
                    <a:uFillTx/>
                    <a:latin typeface="Arial"/>
                    <a:ea typeface="+mn-ea"/>
                    <a:cs typeface="Arial"/>
                    <a:sym typeface="Arial"/>
                    <a:rtl val="0"/>
                  </a:rPr>
                  <a:t>0</a:t>
                </a:r>
              </a:p>
            </p:txBody>
          </p:sp>
          <p:sp>
            <p:nvSpPr>
              <p:cNvPr id="99" name="TextBox 98">
                <a:extLst>
                  <a:ext uri="{FF2B5EF4-FFF2-40B4-BE49-F238E27FC236}">
                    <a16:creationId xmlns:a16="http://schemas.microsoft.com/office/drawing/2014/main" id="{0C5C8F29-EBDD-4410-AF84-E1A156A39C96}"/>
                  </a:ext>
                </a:extLst>
              </p:cNvPr>
              <p:cNvSpPr txBox="1"/>
              <p:nvPr/>
            </p:nvSpPr>
            <p:spPr>
              <a:xfrm>
                <a:off x="3357708" y="5182902"/>
                <a:ext cx="312906" cy="230832"/>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221F20"/>
                    </a:solidFill>
                    <a:effectLst/>
                    <a:uLnTx/>
                    <a:uFillTx/>
                    <a:latin typeface="Arial"/>
                    <a:ea typeface="+mn-ea"/>
                    <a:cs typeface="Arial"/>
                    <a:sym typeface="Arial"/>
                    <a:rtl val="0"/>
                  </a:rPr>
                  <a:t>20</a:t>
                </a:r>
              </a:p>
            </p:txBody>
          </p:sp>
          <p:sp>
            <p:nvSpPr>
              <p:cNvPr id="100" name="TextBox 99">
                <a:extLst>
                  <a:ext uri="{FF2B5EF4-FFF2-40B4-BE49-F238E27FC236}">
                    <a16:creationId xmlns:a16="http://schemas.microsoft.com/office/drawing/2014/main" id="{88B9A3FE-7F20-48B7-9D9D-F073865210D7}"/>
                  </a:ext>
                </a:extLst>
              </p:cNvPr>
              <p:cNvSpPr txBox="1"/>
              <p:nvPr/>
            </p:nvSpPr>
            <p:spPr>
              <a:xfrm>
                <a:off x="3357708" y="4936694"/>
                <a:ext cx="312906" cy="230832"/>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221F20"/>
                    </a:solidFill>
                    <a:effectLst/>
                    <a:uLnTx/>
                    <a:uFillTx/>
                    <a:latin typeface="Arial"/>
                    <a:ea typeface="+mn-ea"/>
                    <a:cs typeface="Arial"/>
                    <a:sym typeface="Arial"/>
                    <a:rtl val="0"/>
                  </a:rPr>
                  <a:t>40</a:t>
                </a:r>
              </a:p>
            </p:txBody>
          </p:sp>
          <p:sp>
            <p:nvSpPr>
              <p:cNvPr id="101" name="TextBox 100">
                <a:extLst>
                  <a:ext uri="{FF2B5EF4-FFF2-40B4-BE49-F238E27FC236}">
                    <a16:creationId xmlns:a16="http://schemas.microsoft.com/office/drawing/2014/main" id="{AFC9001E-7EE8-4BF7-96C2-65D7E022C8B4}"/>
                  </a:ext>
                </a:extLst>
              </p:cNvPr>
              <p:cNvSpPr txBox="1"/>
              <p:nvPr/>
            </p:nvSpPr>
            <p:spPr>
              <a:xfrm>
                <a:off x="3357708" y="4686863"/>
                <a:ext cx="312906" cy="230832"/>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221F20"/>
                    </a:solidFill>
                    <a:effectLst/>
                    <a:uLnTx/>
                    <a:uFillTx/>
                    <a:latin typeface="Arial"/>
                    <a:ea typeface="+mn-ea"/>
                    <a:cs typeface="Arial"/>
                    <a:sym typeface="Arial"/>
                    <a:rtl val="0"/>
                  </a:rPr>
                  <a:t>60</a:t>
                </a:r>
              </a:p>
            </p:txBody>
          </p:sp>
          <p:sp>
            <p:nvSpPr>
              <p:cNvPr id="102" name="TextBox 101">
                <a:extLst>
                  <a:ext uri="{FF2B5EF4-FFF2-40B4-BE49-F238E27FC236}">
                    <a16:creationId xmlns:a16="http://schemas.microsoft.com/office/drawing/2014/main" id="{AA3D07B9-D6F7-4539-AB35-78CC7093D794}"/>
                  </a:ext>
                </a:extLst>
              </p:cNvPr>
              <p:cNvSpPr txBox="1"/>
              <p:nvPr/>
            </p:nvSpPr>
            <p:spPr>
              <a:xfrm>
                <a:off x="3357708" y="4433017"/>
                <a:ext cx="312906" cy="230832"/>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221F20"/>
                    </a:solidFill>
                    <a:effectLst/>
                    <a:uLnTx/>
                    <a:uFillTx/>
                    <a:latin typeface="Arial"/>
                    <a:ea typeface="+mn-ea"/>
                    <a:cs typeface="Arial"/>
                    <a:sym typeface="Arial"/>
                    <a:rtl val="0"/>
                  </a:rPr>
                  <a:t>80</a:t>
                </a:r>
              </a:p>
            </p:txBody>
          </p:sp>
          <p:sp>
            <p:nvSpPr>
              <p:cNvPr id="103" name="TextBox 102">
                <a:extLst>
                  <a:ext uri="{FF2B5EF4-FFF2-40B4-BE49-F238E27FC236}">
                    <a16:creationId xmlns:a16="http://schemas.microsoft.com/office/drawing/2014/main" id="{04D83E5B-0BFD-43FA-B682-C9EFE4B86298}"/>
                  </a:ext>
                </a:extLst>
              </p:cNvPr>
              <p:cNvSpPr txBox="1"/>
              <p:nvPr/>
            </p:nvSpPr>
            <p:spPr>
              <a:xfrm>
                <a:off x="3293588" y="4187005"/>
                <a:ext cx="377026" cy="230832"/>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dirty="0">
                    <a:ln>
                      <a:noFill/>
                    </a:ln>
                    <a:solidFill>
                      <a:srgbClr val="221F20"/>
                    </a:solidFill>
                    <a:effectLst/>
                    <a:uLnTx/>
                    <a:uFillTx/>
                    <a:latin typeface="Arial"/>
                    <a:ea typeface="+mn-ea"/>
                    <a:cs typeface="Arial"/>
                    <a:sym typeface="Arial"/>
                    <a:rtl val="0"/>
                  </a:rPr>
                  <a:t>100</a:t>
                </a:r>
              </a:p>
            </p:txBody>
          </p:sp>
          <p:sp>
            <p:nvSpPr>
              <p:cNvPr id="104" name="Freeform 87">
                <a:extLst>
                  <a:ext uri="{FF2B5EF4-FFF2-40B4-BE49-F238E27FC236}">
                    <a16:creationId xmlns:a16="http://schemas.microsoft.com/office/drawing/2014/main" id="{3EBB3721-1525-4DDE-9319-13847E3504DB}"/>
                  </a:ext>
                </a:extLst>
              </p:cNvPr>
              <p:cNvSpPr/>
              <p:nvPr/>
            </p:nvSpPr>
            <p:spPr>
              <a:xfrm>
                <a:off x="3672036" y="4233313"/>
                <a:ext cx="9810" cy="2615342"/>
              </a:xfrm>
              <a:custGeom>
                <a:avLst/>
                <a:gdLst>
                  <a:gd name="connsiteX0" fmla="*/ 0 w 9810"/>
                  <a:gd name="connsiteY0" fmla="*/ 0 h 2615342"/>
                  <a:gd name="connsiteX1" fmla="*/ 0 w 9810"/>
                  <a:gd name="connsiteY1" fmla="*/ 2615343 h 2615342"/>
                </a:gdLst>
                <a:ahLst/>
                <a:cxnLst>
                  <a:cxn ang="0">
                    <a:pos x="connsiteX0" y="connsiteY0"/>
                  </a:cxn>
                  <a:cxn ang="0">
                    <a:pos x="connsiteX1" y="connsiteY1"/>
                  </a:cxn>
                </a:cxnLst>
                <a:rect l="l" t="t" r="r" b="b"/>
                <a:pathLst>
                  <a:path w="9810" h="2615342">
                    <a:moveTo>
                      <a:pt x="0" y="0"/>
                    </a:moveTo>
                    <a:lnTo>
                      <a:pt x="0" y="2615343"/>
                    </a:lnTo>
                  </a:path>
                </a:pathLst>
              </a:custGeom>
              <a:ln w="12700" cap="flat">
                <a:solidFill>
                  <a:srgbClr val="22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5" name="Freeform 88">
                <a:extLst>
                  <a:ext uri="{FF2B5EF4-FFF2-40B4-BE49-F238E27FC236}">
                    <a16:creationId xmlns:a16="http://schemas.microsoft.com/office/drawing/2014/main" id="{9682ED1E-EA16-4A03-9704-5E3CAABAB479}"/>
                  </a:ext>
                </a:extLst>
              </p:cNvPr>
              <p:cNvSpPr/>
              <p:nvPr/>
            </p:nvSpPr>
            <p:spPr>
              <a:xfrm>
                <a:off x="3617193" y="6783823"/>
                <a:ext cx="56020" cy="9793"/>
              </a:xfrm>
              <a:custGeom>
                <a:avLst/>
                <a:gdLst>
                  <a:gd name="connsiteX0" fmla="*/ 0 w 56020"/>
                  <a:gd name="connsiteY0" fmla="*/ 0 h 9793"/>
                  <a:gd name="connsiteX1" fmla="*/ 56021 w 56020"/>
                  <a:gd name="connsiteY1" fmla="*/ 0 h 9793"/>
                </a:gdLst>
                <a:ahLst/>
                <a:cxnLst>
                  <a:cxn ang="0">
                    <a:pos x="connsiteX0" y="connsiteY0"/>
                  </a:cxn>
                  <a:cxn ang="0">
                    <a:pos x="connsiteX1" y="connsiteY1"/>
                  </a:cxn>
                </a:cxnLst>
                <a:rect l="l" t="t" r="r" b="b"/>
                <a:pathLst>
                  <a:path w="56020" h="9793">
                    <a:moveTo>
                      <a:pt x="0" y="0"/>
                    </a:moveTo>
                    <a:lnTo>
                      <a:pt x="56021" y="0"/>
                    </a:lnTo>
                  </a:path>
                </a:pathLst>
              </a:custGeom>
              <a:ln w="12700" cap="flat">
                <a:solidFill>
                  <a:srgbClr val="22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6" name="Freeform 89">
                <a:extLst>
                  <a:ext uri="{FF2B5EF4-FFF2-40B4-BE49-F238E27FC236}">
                    <a16:creationId xmlns:a16="http://schemas.microsoft.com/office/drawing/2014/main" id="{537FFAC1-42D3-4DE3-86BF-4078866EF4E8}"/>
                  </a:ext>
                </a:extLst>
              </p:cNvPr>
              <p:cNvSpPr/>
              <p:nvPr/>
            </p:nvSpPr>
            <p:spPr>
              <a:xfrm>
                <a:off x="3617193" y="6534188"/>
                <a:ext cx="56020" cy="9793"/>
              </a:xfrm>
              <a:custGeom>
                <a:avLst/>
                <a:gdLst>
                  <a:gd name="connsiteX0" fmla="*/ 0 w 56020"/>
                  <a:gd name="connsiteY0" fmla="*/ 0 h 9793"/>
                  <a:gd name="connsiteX1" fmla="*/ 56021 w 56020"/>
                  <a:gd name="connsiteY1" fmla="*/ 0 h 9793"/>
                </a:gdLst>
                <a:ahLst/>
                <a:cxnLst>
                  <a:cxn ang="0">
                    <a:pos x="connsiteX0" y="connsiteY0"/>
                  </a:cxn>
                  <a:cxn ang="0">
                    <a:pos x="connsiteX1" y="connsiteY1"/>
                  </a:cxn>
                </a:cxnLst>
                <a:rect l="l" t="t" r="r" b="b"/>
                <a:pathLst>
                  <a:path w="56020" h="9793">
                    <a:moveTo>
                      <a:pt x="0" y="0"/>
                    </a:moveTo>
                    <a:lnTo>
                      <a:pt x="56021" y="0"/>
                    </a:lnTo>
                  </a:path>
                </a:pathLst>
              </a:custGeom>
              <a:ln w="12700" cap="flat">
                <a:solidFill>
                  <a:srgbClr val="22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7" name="Freeform 90">
                <a:extLst>
                  <a:ext uri="{FF2B5EF4-FFF2-40B4-BE49-F238E27FC236}">
                    <a16:creationId xmlns:a16="http://schemas.microsoft.com/office/drawing/2014/main" id="{19BA0B38-C366-473A-928D-B010663C1799}"/>
                  </a:ext>
                </a:extLst>
              </p:cNvPr>
              <p:cNvSpPr/>
              <p:nvPr/>
            </p:nvSpPr>
            <p:spPr>
              <a:xfrm>
                <a:off x="3617193" y="6288176"/>
                <a:ext cx="56020" cy="9793"/>
              </a:xfrm>
              <a:custGeom>
                <a:avLst/>
                <a:gdLst>
                  <a:gd name="connsiteX0" fmla="*/ 0 w 56020"/>
                  <a:gd name="connsiteY0" fmla="*/ 0 h 9793"/>
                  <a:gd name="connsiteX1" fmla="*/ 56021 w 56020"/>
                  <a:gd name="connsiteY1" fmla="*/ 0 h 9793"/>
                </a:gdLst>
                <a:ahLst/>
                <a:cxnLst>
                  <a:cxn ang="0">
                    <a:pos x="connsiteX0" y="connsiteY0"/>
                  </a:cxn>
                  <a:cxn ang="0">
                    <a:pos x="connsiteX1" y="connsiteY1"/>
                  </a:cxn>
                </a:cxnLst>
                <a:rect l="l" t="t" r="r" b="b"/>
                <a:pathLst>
                  <a:path w="56020" h="9793">
                    <a:moveTo>
                      <a:pt x="0" y="0"/>
                    </a:moveTo>
                    <a:lnTo>
                      <a:pt x="56021" y="0"/>
                    </a:lnTo>
                  </a:path>
                </a:pathLst>
              </a:custGeom>
              <a:ln w="12700" cap="flat">
                <a:solidFill>
                  <a:srgbClr val="22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8" name="Freeform 91">
                <a:extLst>
                  <a:ext uri="{FF2B5EF4-FFF2-40B4-BE49-F238E27FC236}">
                    <a16:creationId xmlns:a16="http://schemas.microsoft.com/office/drawing/2014/main" id="{9DEC03B8-9450-411E-B9F7-9952CCC4A6D5}"/>
                  </a:ext>
                </a:extLst>
              </p:cNvPr>
              <p:cNvSpPr/>
              <p:nvPr/>
            </p:nvSpPr>
            <p:spPr>
              <a:xfrm>
                <a:off x="3617193" y="6038443"/>
                <a:ext cx="56020" cy="9793"/>
              </a:xfrm>
              <a:custGeom>
                <a:avLst/>
                <a:gdLst>
                  <a:gd name="connsiteX0" fmla="*/ 0 w 56020"/>
                  <a:gd name="connsiteY0" fmla="*/ 0 h 9793"/>
                  <a:gd name="connsiteX1" fmla="*/ 56021 w 56020"/>
                  <a:gd name="connsiteY1" fmla="*/ 0 h 9793"/>
                </a:gdLst>
                <a:ahLst/>
                <a:cxnLst>
                  <a:cxn ang="0">
                    <a:pos x="connsiteX0" y="connsiteY0"/>
                  </a:cxn>
                  <a:cxn ang="0">
                    <a:pos x="connsiteX1" y="connsiteY1"/>
                  </a:cxn>
                </a:cxnLst>
                <a:rect l="l" t="t" r="r" b="b"/>
                <a:pathLst>
                  <a:path w="56020" h="9793">
                    <a:moveTo>
                      <a:pt x="0" y="0"/>
                    </a:moveTo>
                    <a:lnTo>
                      <a:pt x="56021" y="0"/>
                    </a:lnTo>
                  </a:path>
                </a:pathLst>
              </a:custGeom>
              <a:ln w="12700" cap="flat">
                <a:solidFill>
                  <a:srgbClr val="22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09" name="Freeform 92">
                <a:extLst>
                  <a:ext uri="{FF2B5EF4-FFF2-40B4-BE49-F238E27FC236}">
                    <a16:creationId xmlns:a16="http://schemas.microsoft.com/office/drawing/2014/main" id="{A15729F9-327C-4FA6-94C4-F4044B848381}"/>
                  </a:ext>
                </a:extLst>
              </p:cNvPr>
              <p:cNvSpPr/>
              <p:nvPr/>
            </p:nvSpPr>
            <p:spPr>
              <a:xfrm>
                <a:off x="3617193" y="5784498"/>
                <a:ext cx="56020" cy="9793"/>
              </a:xfrm>
              <a:custGeom>
                <a:avLst/>
                <a:gdLst>
                  <a:gd name="connsiteX0" fmla="*/ 0 w 56020"/>
                  <a:gd name="connsiteY0" fmla="*/ 0 h 9793"/>
                  <a:gd name="connsiteX1" fmla="*/ 56021 w 56020"/>
                  <a:gd name="connsiteY1" fmla="*/ 0 h 9793"/>
                </a:gdLst>
                <a:ahLst/>
                <a:cxnLst>
                  <a:cxn ang="0">
                    <a:pos x="connsiteX0" y="connsiteY0"/>
                  </a:cxn>
                  <a:cxn ang="0">
                    <a:pos x="connsiteX1" y="connsiteY1"/>
                  </a:cxn>
                </a:cxnLst>
                <a:rect l="l" t="t" r="r" b="b"/>
                <a:pathLst>
                  <a:path w="56020" h="9793">
                    <a:moveTo>
                      <a:pt x="0" y="0"/>
                    </a:moveTo>
                    <a:lnTo>
                      <a:pt x="56021" y="0"/>
                    </a:lnTo>
                  </a:path>
                </a:pathLst>
              </a:custGeom>
              <a:ln w="12700" cap="flat">
                <a:solidFill>
                  <a:srgbClr val="22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0" name="Freeform 93">
                <a:extLst>
                  <a:ext uri="{FF2B5EF4-FFF2-40B4-BE49-F238E27FC236}">
                    <a16:creationId xmlns:a16="http://schemas.microsoft.com/office/drawing/2014/main" id="{2BF12286-C34C-4BA6-BD90-31FC3030C401}"/>
                  </a:ext>
                </a:extLst>
              </p:cNvPr>
              <p:cNvSpPr/>
              <p:nvPr/>
            </p:nvSpPr>
            <p:spPr>
              <a:xfrm>
                <a:off x="3617193" y="5538585"/>
                <a:ext cx="56020" cy="9793"/>
              </a:xfrm>
              <a:custGeom>
                <a:avLst/>
                <a:gdLst>
                  <a:gd name="connsiteX0" fmla="*/ 0 w 56020"/>
                  <a:gd name="connsiteY0" fmla="*/ 0 h 9793"/>
                  <a:gd name="connsiteX1" fmla="*/ 56021 w 56020"/>
                  <a:gd name="connsiteY1" fmla="*/ 0 h 9793"/>
                </a:gdLst>
                <a:ahLst/>
                <a:cxnLst>
                  <a:cxn ang="0">
                    <a:pos x="connsiteX0" y="connsiteY0"/>
                  </a:cxn>
                  <a:cxn ang="0">
                    <a:pos x="connsiteX1" y="connsiteY1"/>
                  </a:cxn>
                </a:cxnLst>
                <a:rect l="l" t="t" r="r" b="b"/>
                <a:pathLst>
                  <a:path w="56020" h="9793">
                    <a:moveTo>
                      <a:pt x="0" y="0"/>
                    </a:moveTo>
                    <a:lnTo>
                      <a:pt x="56021" y="0"/>
                    </a:lnTo>
                  </a:path>
                </a:pathLst>
              </a:custGeom>
              <a:ln w="12700" cap="flat">
                <a:solidFill>
                  <a:srgbClr val="22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1" name="Freeform 94">
                <a:extLst>
                  <a:ext uri="{FF2B5EF4-FFF2-40B4-BE49-F238E27FC236}">
                    <a16:creationId xmlns:a16="http://schemas.microsoft.com/office/drawing/2014/main" id="{C00D03B8-1D63-40F5-8DE5-F99E5196C05F}"/>
                  </a:ext>
                </a:extLst>
              </p:cNvPr>
              <p:cNvSpPr/>
              <p:nvPr/>
            </p:nvSpPr>
            <p:spPr>
              <a:xfrm>
                <a:off x="3617193" y="5288753"/>
                <a:ext cx="56020" cy="9793"/>
              </a:xfrm>
              <a:custGeom>
                <a:avLst/>
                <a:gdLst>
                  <a:gd name="connsiteX0" fmla="*/ 0 w 56020"/>
                  <a:gd name="connsiteY0" fmla="*/ 0 h 9793"/>
                  <a:gd name="connsiteX1" fmla="*/ 56021 w 56020"/>
                  <a:gd name="connsiteY1" fmla="*/ 0 h 9793"/>
                </a:gdLst>
                <a:ahLst/>
                <a:cxnLst>
                  <a:cxn ang="0">
                    <a:pos x="connsiteX0" y="connsiteY0"/>
                  </a:cxn>
                  <a:cxn ang="0">
                    <a:pos x="connsiteX1" y="connsiteY1"/>
                  </a:cxn>
                </a:cxnLst>
                <a:rect l="l" t="t" r="r" b="b"/>
                <a:pathLst>
                  <a:path w="56020" h="9793">
                    <a:moveTo>
                      <a:pt x="0" y="0"/>
                    </a:moveTo>
                    <a:lnTo>
                      <a:pt x="56021" y="0"/>
                    </a:lnTo>
                  </a:path>
                </a:pathLst>
              </a:custGeom>
              <a:ln w="12700" cap="flat">
                <a:solidFill>
                  <a:srgbClr val="22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2" name="Freeform 95">
                <a:extLst>
                  <a:ext uri="{FF2B5EF4-FFF2-40B4-BE49-F238E27FC236}">
                    <a16:creationId xmlns:a16="http://schemas.microsoft.com/office/drawing/2014/main" id="{BB04BB42-EDDB-42FE-9701-F406410C72D9}"/>
                  </a:ext>
                </a:extLst>
              </p:cNvPr>
              <p:cNvSpPr/>
              <p:nvPr/>
            </p:nvSpPr>
            <p:spPr>
              <a:xfrm>
                <a:off x="3617193" y="5042546"/>
                <a:ext cx="56020" cy="9793"/>
              </a:xfrm>
              <a:custGeom>
                <a:avLst/>
                <a:gdLst>
                  <a:gd name="connsiteX0" fmla="*/ 0 w 56020"/>
                  <a:gd name="connsiteY0" fmla="*/ 0 h 9793"/>
                  <a:gd name="connsiteX1" fmla="*/ 56021 w 56020"/>
                  <a:gd name="connsiteY1" fmla="*/ 0 h 9793"/>
                </a:gdLst>
                <a:ahLst/>
                <a:cxnLst>
                  <a:cxn ang="0">
                    <a:pos x="connsiteX0" y="connsiteY0"/>
                  </a:cxn>
                  <a:cxn ang="0">
                    <a:pos x="connsiteX1" y="connsiteY1"/>
                  </a:cxn>
                </a:cxnLst>
                <a:rect l="l" t="t" r="r" b="b"/>
                <a:pathLst>
                  <a:path w="56020" h="9793">
                    <a:moveTo>
                      <a:pt x="0" y="0"/>
                    </a:moveTo>
                    <a:lnTo>
                      <a:pt x="56021" y="0"/>
                    </a:lnTo>
                  </a:path>
                </a:pathLst>
              </a:custGeom>
              <a:ln w="12700" cap="flat">
                <a:solidFill>
                  <a:srgbClr val="22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3" name="Freeform 96">
                <a:extLst>
                  <a:ext uri="{FF2B5EF4-FFF2-40B4-BE49-F238E27FC236}">
                    <a16:creationId xmlns:a16="http://schemas.microsoft.com/office/drawing/2014/main" id="{9F32BDE6-791A-4568-9534-4CB6AFC6A443}"/>
                  </a:ext>
                </a:extLst>
              </p:cNvPr>
              <p:cNvSpPr/>
              <p:nvPr/>
            </p:nvSpPr>
            <p:spPr>
              <a:xfrm>
                <a:off x="3617193" y="4792813"/>
                <a:ext cx="56020" cy="9793"/>
              </a:xfrm>
              <a:custGeom>
                <a:avLst/>
                <a:gdLst>
                  <a:gd name="connsiteX0" fmla="*/ 0 w 56020"/>
                  <a:gd name="connsiteY0" fmla="*/ 0 h 9793"/>
                  <a:gd name="connsiteX1" fmla="*/ 56021 w 56020"/>
                  <a:gd name="connsiteY1" fmla="*/ 0 h 9793"/>
                </a:gdLst>
                <a:ahLst/>
                <a:cxnLst>
                  <a:cxn ang="0">
                    <a:pos x="connsiteX0" y="connsiteY0"/>
                  </a:cxn>
                  <a:cxn ang="0">
                    <a:pos x="connsiteX1" y="connsiteY1"/>
                  </a:cxn>
                </a:cxnLst>
                <a:rect l="l" t="t" r="r" b="b"/>
                <a:pathLst>
                  <a:path w="56020" h="9793">
                    <a:moveTo>
                      <a:pt x="0" y="0"/>
                    </a:moveTo>
                    <a:lnTo>
                      <a:pt x="56021" y="0"/>
                    </a:lnTo>
                  </a:path>
                </a:pathLst>
              </a:custGeom>
              <a:ln w="12700" cap="flat">
                <a:solidFill>
                  <a:srgbClr val="22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4" name="Freeform 97">
                <a:extLst>
                  <a:ext uri="{FF2B5EF4-FFF2-40B4-BE49-F238E27FC236}">
                    <a16:creationId xmlns:a16="http://schemas.microsoft.com/office/drawing/2014/main" id="{A61A9599-2FF0-42D7-8BFB-DD3F6D5A4B05}"/>
                  </a:ext>
                </a:extLst>
              </p:cNvPr>
              <p:cNvSpPr/>
              <p:nvPr/>
            </p:nvSpPr>
            <p:spPr>
              <a:xfrm>
                <a:off x="3617193" y="4538868"/>
                <a:ext cx="56020" cy="9793"/>
              </a:xfrm>
              <a:custGeom>
                <a:avLst/>
                <a:gdLst>
                  <a:gd name="connsiteX0" fmla="*/ 0 w 56020"/>
                  <a:gd name="connsiteY0" fmla="*/ 0 h 9793"/>
                  <a:gd name="connsiteX1" fmla="*/ 56021 w 56020"/>
                  <a:gd name="connsiteY1" fmla="*/ 0 h 9793"/>
                </a:gdLst>
                <a:ahLst/>
                <a:cxnLst>
                  <a:cxn ang="0">
                    <a:pos x="connsiteX0" y="connsiteY0"/>
                  </a:cxn>
                  <a:cxn ang="0">
                    <a:pos x="connsiteX1" y="connsiteY1"/>
                  </a:cxn>
                </a:cxnLst>
                <a:rect l="l" t="t" r="r" b="b"/>
                <a:pathLst>
                  <a:path w="56020" h="9793">
                    <a:moveTo>
                      <a:pt x="0" y="0"/>
                    </a:moveTo>
                    <a:lnTo>
                      <a:pt x="56021" y="0"/>
                    </a:lnTo>
                  </a:path>
                </a:pathLst>
              </a:custGeom>
              <a:ln w="12700" cap="flat">
                <a:solidFill>
                  <a:srgbClr val="22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sp>
            <p:nvSpPr>
              <p:cNvPr id="115" name="Freeform 98">
                <a:extLst>
                  <a:ext uri="{FF2B5EF4-FFF2-40B4-BE49-F238E27FC236}">
                    <a16:creationId xmlns:a16="http://schemas.microsoft.com/office/drawing/2014/main" id="{C0A206F1-02B9-48B3-8A5A-A373E86332C3}"/>
                  </a:ext>
                </a:extLst>
              </p:cNvPr>
              <p:cNvSpPr/>
              <p:nvPr/>
            </p:nvSpPr>
            <p:spPr>
              <a:xfrm>
                <a:off x="3617193" y="4292955"/>
                <a:ext cx="56020" cy="9793"/>
              </a:xfrm>
              <a:custGeom>
                <a:avLst/>
                <a:gdLst>
                  <a:gd name="connsiteX0" fmla="*/ 0 w 56020"/>
                  <a:gd name="connsiteY0" fmla="*/ 0 h 9793"/>
                  <a:gd name="connsiteX1" fmla="*/ 56021 w 56020"/>
                  <a:gd name="connsiteY1" fmla="*/ 0 h 9793"/>
                </a:gdLst>
                <a:ahLst/>
                <a:cxnLst>
                  <a:cxn ang="0">
                    <a:pos x="connsiteX0" y="connsiteY0"/>
                  </a:cxn>
                  <a:cxn ang="0">
                    <a:pos x="connsiteX1" y="connsiteY1"/>
                  </a:cxn>
                </a:cxnLst>
                <a:rect l="l" t="t" r="r" b="b"/>
                <a:pathLst>
                  <a:path w="56020" h="9793">
                    <a:moveTo>
                      <a:pt x="0" y="0"/>
                    </a:moveTo>
                    <a:lnTo>
                      <a:pt x="56021" y="0"/>
                    </a:lnTo>
                  </a:path>
                </a:pathLst>
              </a:custGeom>
              <a:ln w="12700" cap="flat">
                <a:solidFill>
                  <a:srgbClr val="221F2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a:ea typeface="+mn-ea"/>
                  <a:cs typeface="+mn-cs"/>
                </a:endParaRPr>
              </a:p>
            </p:txBody>
          </p:sp>
        </p:grpSp>
      </p:grpSp>
      <p:sp>
        <p:nvSpPr>
          <p:cNvPr id="6" name="TextBox 5">
            <a:extLst>
              <a:ext uri="{FF2B5EF4-FFF2-40B4-BE49-F238E27FC236}">
                <a16:creationId xmlns:a16="http://schemas.microsoft.com/office/drawing/2014/main" id="{25C290F8-9ED6-12DB-8332-94E0741E8BCF}"/>
              </a:ext>
            </a:extLst>
          </p:cNvPr>
          <p:cNvSpPr txBox="1"/>
          <p:nvPr/>
        </p:nvSpPr>
        <p:spPr>
          <a:xfrm>
            <a:off x="289560" y="6477000"/>
            <a:ext cx="3983719"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alibri" panose="020F0502020204030204" pitchFamily="34" charset="0"/>
                <a:ea typeface="+mn-ea"/>
                <a:cs typeface="Calibri" panose="020F0502020204030204" pitchFamily="34" charset="0"/>
              </a:rPr>
              <a:t>Hurvitz</a:t>
            </a: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 SA et al. SABCS 2021;Abstract GS3-01.</a:t>
            </a:r>
          </a:p>
        </p:txBody>
      </p:sp>
    </p:spTree>
    <p:extLst>
      <p:ext uri="{BB962C8B-B14F-4D97-AF65-F5344CB8AC3E}">
        <p14:creationId xmlns:p14="http://schemas.microsoft.com/office/powerpoint/2010/main" val="324981727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6516" y="116632"/>
            <a:ext cx="10358967" cy="1196752"/>
          </a:xfrm>
        </p:spPr>
        <p:txBody>
          <a:bodyPr/>
          <a:lstStyle/>
          <a:p>
            <a:r>
              <a:rPr lang="en-US" sz="3200" dirty="0">
                <a:solidFill>
                  <a:srgbClr val="0432FF"/>
                </a:solidFill>
              </a:rPr>
              <a:t>Dr </a:t>
            </a:r>
            <a:r>
              <a:rPr lang="en-US" sz="3200" dirty="0" err="1">
                <a:solidFill>
                  <a:srgbClr val="0432FF"/>
                </a:solidFill>
              </a:rPr>
              <a:t>Hurvitz</a:t>
            </a:r>
            <a:r>
              <a:rPr lang="en-US" sz="3200" dirty="0">
                <a:solidFill>
                  <a:srgbClr val="0432FF"/>
                </a:solidFill>
              </a:rPr>
              <a:t> — Disclosures</a:t>
            </a:r>
          </a:p>
        </p:txBody>
      </p:sp>
      <p:graphicFrame>
        <p:nvGraphicFramePr>
          <p:cNvPr id="5" name="Content Placeholder 3">
            <a:extLst>
              <a:ext uri="{FF2B5EF4-FFF2-40B4-BE49-F238E27FC236}">
                <a16:creationId xmlns:a16="http://schemas.microsoft.com/office/drawing/2014/main" id="{AC54A03E-3DC1-4C41-A07A-B20EBF4DEA0B}"/>
              </a:ext>
            </a:extLst>
          </p:cNvPr>
          <p:cNvGraphicFramePr>
            <a:graphicFrameLocks/>
          </p:cNvGraphicFramePr>
          <p:nvPr>
            <p:extLst>
              <p:ext uri="{D42A27DB-BD31-4B8C-83A1-F6EECF244321}">
                <p14:modId xmlns:p14="http://schemas.microsoft.com/office/powerpoint/2010/main" val="1733342715"/>
              </p:ext>
            </p:extLst>
          </p:nvPr>
        </p:nvGraphicFramePr>
        <p:xfrm>
          <a:off x="1236095" y="1700808"/>
          <a:ext cx="9719807" cy="3851270"/>
        </p:xfrm>
        <a:graphic>
          <a:graphicData uri="http://schemas.openxmlformats.org/drawingml/2006/table">
            <a:tbl>
              <a:tblPr firstRow="1" bandRow="1">
                <a:tableStyleId>{F2DE63D5-997A-4646-A377-4702673A728D}</a:tableStyleId>
              </a:tblPr>
              <a:tblGrid>
                <a:gridCol w="2916310">
                  <a:extLst>
                    <a:ext uri="{9D8B030D-6E8A-4147-A177-3AD203B41FA5}">
                      <a16:colId xmlns:a16="http://schemas.microsoft.com/office/drawing/2014/main" val="20000"/>
                    </a:ext>
                  </a:extLst>
                </a:gridCol>
                <a:gridCol w="6803497">
                  <a:extLst>
                    <a:ext uri="{9D8B030D-6E8A-4147-A177-3AD203B41FA5}">
                      <a16:colId xmlns:a16="http://schemas.microsoft.com/office/drawing/2014/main" val="20001"/>
                    </a:ext>
                  </a:extLst>
                </a:gridCol>
              </a:tblGrid>
              <a:tr h="2664296">
                <a:tc>
                  <a:txBody>
                    <a:bodyPr/>
                    <a:lstStyle/>
                    <a:p>
                      <a:r>
                        <a:rPr lang="en-US" sz="1600" b="1" kern="1200" dirty="0">
                          <a:solidFill>
                            <a:schemeClr val="tx1"/>
                          </a:solidFill>
                          <a:effectLst/>
                          <a:latin typeface="+mn-lt"/>
                          <a:ea typeface="+mn-ea"/>
                          <a:cs typeface="+mn-cs"/>
                        </a:rPr>
                        <a:t>Contracted Research</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600" b="0" kern="1200" dirty="0" err="1">
                          <a:solidFill>
                            <a:schemeClr val="tx1"/>
                          </a:solidFill>
                          <a:effectLst/>
                          <a:latin typeface="+mn-lt"/>
                          <a:ea typeface="+mn-ea"/>
                          <a:cs typeface="+mn-cs"/>
                        </a:rPr>
                        <a:t>Ambrx</a:t>
                      </a:r>
                      <a:r>
                        <a:rPr lang="en-US" sz="1600" b="0" kern="1200" dirty="0">
                          <a:solidFill>
                            <a:schemeClr val="tx1"/>
                          </a:solidFill>
                          <a:effectLst/>
                          <a:latin typeface="+mn-lt"/>
                          <a:ea typeface="+mn-ea"/>
                          <a:cs typeface="+mn-cs"/>
                        </a:rPr>
                        <a:t>, Amgen Inc, </a:t>
                      </a:r>
                      <a:r>
                        <a:rPr lang="en-US" sz="1600" b="0" kern="1200" dirty="0" err="1">
                          <a:solidFill>
                            <a:schemeClr val="tx1"/>
                          </a:solidFill>
                          <a:effectLst/>
                          <a:latin typeface="+mn-lt"/>
                          <a:ea typeface="+mn-ea"/>
                          <a:cs typeface="+mn-cs"/>
                        </a:rPr>
                        <a:t>Arvinas</a:t>
                      </a:r>
                      <a:r>
                        <a:rPr lang="en-US" sz="1600" b="0" kern="1200" dirty="0">
                          <a:solidFill>
                            <a:schemeClr val="tx1"/>
                          </a:solidFill>
                          <a:effectLst/>
                          <a:latin typeface="+mn-lt"/>
                          <a:ea typeface="+mn-ea"/>
                          <a:cs typeface="+mn-cs"/>
                        </a:rPr>
                        <a:t>, AstraZeneca Pharmaceuticals LP, Bayer HealthCare Pharmaceuticals, </a:t>
                      </a:r>
                      <a:r>
                        <a:rPr lang="en-US" sz="1600" b="0" kern="1200" dirty="0" err="1">
                          <a:solidFill>
                            <a:schemeClr val="tx1"/>
                          </a:solidFill>
                          <a:effectLst/>
                          <a:latin typeface="+mn-lt"/>
                          <a:ea typeface="+mn-ea"/>
                          <a:cs typeface="+mn-cs"/>
                        </a:rPr>
                        <a:t>Celcuity</a:t>
                      </a:r>
                      <a:r>
                        <a:rPr lang="en-US" sz="1600" b="0" kern="1200" dirty="0">
                          <a:solidFill>
                            <a:schemeClr val="tx1"/>
                          </a:solidFill>
                          <a:effectLst/>
                          <a:latin typeface="+mn-lt"/>
                          <a:ea typeface="+mn-ea"/>
                          <a:cs typeface="+mn-cs"/>
                        </a:rPr>
                        <a:t>, </a:t>
                      </a:r>
                      <a:r>
                        <a:rPr lang="en-US" sz="1600" b="0" kern="1200" dirty="0" err="1">
                          <a:solidFill>
                            <a:schemeClr val="tx1"/>
                          </a:solidFill>
                          <a:effectLst/>
                          <a:latin typeface="+mn-lt"/>
                          <a:ea typeface="+mn-ea"/>
                          <a:cs typeface="+mn-cs"/>
                        </a:rPr>
                        <a:t>CytomX</a:t>
                      </a:r>
                      <a:r>
                        <a:rPr lang="en-US" sz="1600" b="0" kern="1200" dirty="0">
                          <a:solidFill>
                            <a:schemeClr val="tx1"/>
                          </a:solidFill>
                          <a:effectLst/>
                          <a:latin typeface="+mn-lt"/>
                          <a:ea typeface="+mn-ea"/>
                          <a:cs typeface="+mn-cs"/>
                        </a:rPr>
                        <a:t> Therapeutics, Daiichi Sankyo Inc, </a:t>
                      </a:r>
                      <a:r>
                        <a:rPr lang="en-US" sz="1600" b="0" kern="1200" dirty="0" err="1">
                          <a:solidFill>
                            <a:schemeClr val="tx1"/>
                          </a:solidFill>
                          <a:effectLst/>
                          <a:latin typeface="+mn-lt"/>
                          <a:ea typeface="+mn-ea"/>
                          <a:cs typeface="+mn-cs"/>
                        </a:rPr>
                        <a:t>Dantari</a:t>
                      </a:r>
                      <a:r>
                        <a:rPr lang="en-US" sz="1600" b="0" kern="1200" dirty="0">
                          <a:solidFill>
                            <a:schemeClr val="tx1"/>
                          </a:solidFill>
                          <a:effectLst/>
                          <a:latin typeface="+mn-lt"/>
                          <a:ea typeface="+mn-ea"/>
                          <a:cs typeface="+mn-cs"/>
                        </a:rPr>
                        <a:t>, </a:t>
                      </a:r>
                      <a:r>
                        <a:rPr lang="en-US" sz="1600" b="0" kern="1200" dirty="0" err="1">
                          <a:solidFill>
                            <a:schemeClr val="tx1"/>
                          </a:solidFill>
                          <a:effectLst/>
                          <a:latin typeface="+mn-lt"/>
                          <a:ea typeface="+mn-ea"/>
                          <a:cs typeface="+mn-cs"/>
                        </a:rPr>
                        <a:t>Dignitana</a:t>
                      </a:r>
                      <a:r>
                        <a:rPr lang="en-US" sz="1600" b="0" kern="1200" dirty="0">
                          <a:solidFill>
                            <a:schemeClr val="tx1"/>
                          </a:solidFill>
                          <a:effectLst/>
                          <a:latin typeface="+mn-lt"/>
                          <a:ea typeface="+mn-ea"/>
                          <a:cs typeface="+mn-cs"/>
                        </a:rPr>
                        <a:t> AB, G1 Therapeutics Inc, Genentech, a member of the Roche Group, Gilead Sciences Inc, Greenwich </a:t>
                      </a:r>
                      <a:r>
                        <a:rPr lang="en-US" sz="1600" b="0" kern="1200" dirty="0" err="1">
                          <a:solidFill>
                            <a:schemeClr val="tx1"/>
                          </a:solidFill>
                          <a:effectLst/>
                          <a:latin typeface="+mn-lt"/>
                          <a:ea typeface="+mn-ea"/>
                          <a:cs typeface="+mn-cs"/>
                        </a:rPr>
                        <a:t>LifeSciences</a:t>
                      </a:r>
                      <a:r>
                        <a:rPr lang="en-US" sz="1600" b="0" kern="1200" dirty="0">
                          <a:solidFill>
                            <a:schemeClr val="tx1"/>
                          </a:solidFill>
                          <a:effectLst/>
                          <a:latin typeface="+mn-lt"/>
                          <a:ea typeface="+mn-ea"/>
                          <a:cs typeface="+mn-cs"/>
                        </a:rPr>
                        <a:t> Inc, GSK, Lilly, </a:t>
                      </a:r>
                      <a:r>
                        <a:rPr lang="en-US" sz="1600" b="0" kern="1200" dirty="0" err="1">
                          <a:solidFill>
                            <a:schemeClr val="tx1"/>
                          </a:solidFill>
                          <a:effectLst/>
                          <a:latin typeface="+mn-lt"/>
                          <a:ea typeface="+mn-ea"/>
                          <a:cs typeface="+mn-cs"/>
                        </a:rPr>
                        <a:t>MacroGenics</a:t>
                      </a:r>
                      <a:r>
                        <a:rPr lang="en-US" sz="1600" b="0" kern="1200" dirty="0">
                          <a:solidFill>
                            <a:schemeClr val="tx1"/>
                          </a:solidFill>
                          <a:effectLst/>
                          <a:latin typeface="+mn-lt"/>
                          <a:ea typeface="+mn-ea"/>
                          <a:cs typeface="+mn-cs"/>
                        </a:rPr>
                        <a:t> Inc, Novartis, OBI Pharma Inc, </a:t>
                      </a:r>
                      <a:r>
                        <a:rPr lang="en-US" sz="1600" b="0" kern="1200" dirty="0" err="1">
                          <a:solidFill>
                            <a:schemeClr val="tx1"/>
                          </a:solidFill>
                          <a:effectLst/>
                          <a:latin typeface="+mn-lt"/>
                          <a:ea typeface="+mn-ea"/>
                          <a:cs typeface="+mn-cs"/>
                        </a:rPr>
                        <a:t>Orinove</a:t>
                      </a:r>
                      <a:r>
                        <a:rPr lang="en-US" sz="1600" b="0" kern="1200" dirty="0">
                          <a:solidFill>
                            <a:schemeClr val="tx1"/>
                          </a:solidFill>
                          <a:effectLst/>
                          <a:latin typeface="+mn-lt"/>
                          <a:ea typeface="+mn-ea"/>
                          <a:cs typeface="+mn-cs"/>
                        </a:rPr>
                        <a:t> Inc, </a:t>
                      </a:r>
                      <a:r>
                        <a:rPr lang="en-US" sz="1600" b="0" kern="1200" dirty="0" err="1">
                          <a:solidFill>
                            <a:schemeClr val="tx1"/>
                          </a:solidFill>
                          <a:effectLst/>
                          <a:latin typeface="+mn-lt"/>
                          <a:ea typeface="+mn-ea"/>
                          <a:cs typeface="+mn-cs"/>
                        </a:rPr>
                        <a:t>Orum</a:t>
                      </a:r>
                      <a:r>
                        <a:rPr lang="en-US" sz="1600" b="0" kern="1200" dirty="0">
                          <a:solidFill>
                            <a:schemeClr val="tx1"/>
                          </a:solidFill>
                          <a:effectLst/>
                          <a:latin typeface="+mn-lt"/>
                          <a:ea typeface="+mn-ea"/>
                          <a:cs typeface="+mn-cs"/>
                        </a:rPr>
                        <a:t> Therapeutics, Pfizer Inc, Phoenix Molecular Designs, Pieris Pharmaceuticals Inc, Puma Biotechnology Inc, Radius Health Inc, </a:t>
                      </a:r>
                      <a:r>
                        <a:rPr lang="en-US" sz="1600" b="0" kern="1200" dirty="0" err="1">
                          <a:solidFill>
                            <a:schemeClr val="tx1"/>
                          </a:solidFill>
                          <a:effectLst/>
                          <a:latin typeface="+mn-lt"/>
                          <a:ea typeface="+mn-ea"/>
                          <a:cs typeface="+mn-cs"/>
                        </a:rPr>
                        <a:t>Samumed</a:t>
                      </a:r>
                      <a:r>
                        <a:rPr lang="en-US" sz="1600" b="0" kern="1200" dirty="0">
                          <a:solidFill>
                            <a:schemeClr val="tx1"/>
                          </a:solidFill>
                          <a:effectLst/>
                          <a:latin typeface="+mn-lt"/>
                          <a:ea typeface="+mn-ea"/>
                          <a:cs typeface="+mn-cs"/>
                        </a:rPr>
                        <a:t>, Sanofi, </a:t>
                      </a:r>
                      <a:r>
                        <a:rPr lang="en-US" sz="1600" b="0" kern="1200" dirty="0" err="1">
                          <a:solidFill>
                            <a:schemeClr val="tx1"/>
                          </a:solidFill>
                          <a:effectLst/>
                          <a:latin typeface="+mn-lt"/>
                          <a:ea typeface="+mn-ea"/>
                          <a:cs typeface="+mn-cs"/>
                        </a:rPr>
                        <a:t>Seagen</a:t>
                      </a:r>
                      <a:r>
                        <a:rPr lang="en-US" sz="1600" b="0" kern="1200" dirty="0">
                          <a:solidFill>
                            <a:schemeClr val="tx1"/>
                          </a:solidFill>
                          <a:effectLst/>
                          <a:latin typeface="+mn-lt"/>
                          <a:ea typeface="+mn-ea"/>
                          <a:cs typeface="+mn-cs"/>
                        </a:rPr>
                        <a:t> Inc, </a:t>
                      </a:r>
                      <a:r>
                        <a:rPr lang="en-US" sz="1600" b="0" kern="1200" dirty="0" err="1">
                          <a:solidFill>
                            <a:schemeClr val="tx1"/>
                          </a:solidFill>
                          <a:effectLst/>
                          <a:latin typeface="+mn-lt"/>
                          <a:ea typeface="+mn-ea"/>
                          <a:cs typeface="+mn-cs"/>
                        </a:rPr>
                        <a:t>Stemline</a:t>
                      </a:r>
                      <a:r>
                        <a:rPr lang="en-US" sz="1600" b="0" kern="1200" dirty="0">
                          <a:solidFill>
                            <a:schemeClr val="tx1"/>
                          </a:solidFill>
                          <a:effectLst/>
                          <a:latin typeface="+mn-lt"/>
                          <a:ea typeface="+mn-ea"/>
                          <a:cs typeface="+mn-cs"/>
                        </a:rPr>
                        <a:t> Therapeutics Inc, </a:t>
                      </a:r>
                      <a:r>
                        <a:rPr lang="en-US" sz="1600" b="0" kern="1200" dirty="0" err="1">
                          <a:solidFill>
                            <a:schemeClr val="tx1"/>
                          </a:solidFill>
                          <a:effectLst/>
                          <a:latin typeface="+mn-lt"/>
                          <a:ea typeface="+mn-ea"/>
                          <a:cs typeface="+mn-cs"/>
                        </a:rPr>
                        <a:t>Zymeworks</a:t>
                      </a:r>
                      <a:r>
                        <a:rPr lang="en-US" sz="1600" b="0" kern="1200" dirty="0">
                          <a:solidFill>
                            <a:schemeClr val="tx1"/>
                          </a:solidFill>
                          <a:effectLst/>
                          <a:latin typeface="+mn-lt"/>
                          <a:ea typeface="+mn-ea"/>
                          <a:cs typeface="+mn-cs"/>
                        </a:rPr>
                        <a:t> Inc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r h="1186974">
                <a:tc>
                  <a:txBody>
                    <a:bodyPr/>
                    <a:lstStyle/>
                    <a:p>
                      <a:r>
                        <a:rPr lang="en-US" sz="1600" b="1" kern="1200" dirty="0">
                          <a:solidFill>
                            <a:schemeClr val="tx1"/>
                          </a:solidFill>
                          <a:effectLst/>
                          <a:latin typeface="+mn-lt"/>
                          <a:ea typeface="+mn-ea"/>
                          <a:cs typeface="+mn-cs"/>
                        </a:rPr>
                        <a:t>Nonrelevant Financial Relationship</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600" b="0" kern="1200" dirty="0">
                          <a:solidFill>
                            <a:schemeClr val="tx1"/>
                          </a:solidFill>
                          <a:effectLst/>
                          <a:latin typeface="+mn-lt"/>
                          <a:ea typeface="+mn-ea"/>
                          <a:cs typeface="+mn-cs"/>
                        </a:rPr>
                        <a:t>Ideal Implant (spouse)</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96197126"/>
                  </a:ext>
                </a:extLst>
              </a:tr>
            </a:tbl>
          </a:graphicData>
        </a:graphic>
      </p:graphicFrame>
    </p:spTree>
    <p:custDataLst>
      <p:tags r:id="rId1"/>
    </p:custDataLst>
    <p:extLst>
      <p:ext uri="{BB962C8B-B14F-4D97-AF65-F5344CB8AC3E}">
        <p14:creationId xmlns:p14="http://schemas.microsoft.com/office/powerpoint/2010/main" val="3682317608"/>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BAAF4C-5B3F-46EB-884C-BD62624D1B74}"/>
              </a:ext>
            </a:extLst>
          </p:cNvPr>
          <p:cNvSpPr>
            <a:spLocks noGrp="1"/>
          </p:cNvSpPr>
          <p:nvPr>
            <p:ph type="title"/>
          </p:nvPr>
        </p:nvSpPr>
        <p:spPr>
          <a:xfrm>
            <a:off x="609600" y="76200"/>
            <a:ext cx="10972800" cy="1143000"/>
          </a:xfrm>
        </p:spPr>
        <p:txBody>
          <a:bodyPr/>
          <a:lstStyle/>
          <a:p>
            <a:r>
              <a:rPr lang="en-US" sz="3600" dirty="0">
                <a:solidFill>
                  <a:srgbClr val="002060"/>
                </a:solidFill>
                <a:latin typeface="Calibri Light" panose="020F0302020204030204" pitchFamily="34" charset="0"/>
                <a:cs typeface="Calibri Light" panose="020F0302020204030204" pitchFamily="34" charset="0"/>
              </a:rPr>
              <a:t>Trastuzumab Deruxtecan in patients with  </a:t>
            </a:r>
            <a:br>
              <a:rPr lang="en-US" sz="3600" dirty="0">
                <a:solidFill>
                  <a:srgbClr val="002060"/>
                </a:solidFill>
                <a:latin typeface="Calibri Light" panose="020F0302020204030204" pitchFamily="34" charset="0"/>
                <a:cs typeface="Calibri Light" panose="020F0302020204030204" pitchFamily="34" charset="0"/>
              </a:rPr>
            </a:br>
            <a:r>
              <a:rPr lang="en-US" sz="3600" dirty="0">
                <a:solidFill>
                  <a:srgbClr val="002060"/>
                </a:solidFill>
                <a:latin typeface="Calibri Light" panose="020F0302020204030204" pitchFamily="34" charset="0"/>
                <a:cs typeface="Calibri Light" panose="020F0302020204030204" pitchFamily="34" charset="0"/>
              </a:rPr>
              <a:t>progressive brain metastases</a:t>
            </a:r>
          </a:p>
        </p:txBody>
      </p:sp>
      <p:sp>
        <p:nvSpPr>
          <p:cNvPr id="3" name="Content Placeholder 2">
            <a:extLst>
              <a:ext uri="{FF2B5EF4-FFF2-40B4-BE49-F238E27FC236}">
                <a16:creationId xmlns:a16="http://schemas.microsoft.com/office/drawing/2014/main" id="{50291672-5A38-4D29-AF6A-4A3AC3513593}"/>
              </a:ext>
            </a:extLst>
          </p:cNvPr>
          <p:cNvSpPr>
            <a:spLocks noGrp="1"/>
          </p:cNvSpPr>
          <p:nvPr>
            <p:ph idx="1"/>
          </p:nvPr>
        </p:nvSpPr>
        <p:spPr>
          <a:xfrm>
            <a:off x="609600" y="1219200"/>
            <a:ext cx="10972800" cy="4227697"/>
          </a:xfrm>
        </p:spPr>
        <p:txBody>
          <a:bodyPr/>
          <a:lstStyle/>
          <a:p>
            <a:r>
              <a:rPr lang="en-US" sz="2400" dirty="0"/>
              <a:t>Case series</a:t>
            </a:r>
          </a:p>
          <a:p>
            <a:pPr lvl="1"/>
            <a:r>
              <a:rPr lang="en-US" sz="2000" dirty="0"/>
              <a:t>Newly diagnosed HER2+ BM or progression after prior local therapy</a:t>
            </a:r>
          </a:p>
          <a:p>
            <a:pPr lvl="1"/>
            <a:r>
              <a:rPr lang="en-US" sz="2000" dirty="0"/>
              <a:t>CNS objective response in 7 of 10 pts (70%) </a:t>
            </a:r>
          </a:p>
          <a:p>
            <a:r>
              <a:rPr lang="en-US" sz="2400" dirty="0"/>
              <a:t>DEBBRAH study</a:t>
            </a:r>
          </a:p>
          <a:p>
            <a:pPr lvl="1"/>
            <a:r>
              <a:rPr lang="en-US" sz="2000" dirty="0"/>
              <a:t>HER2+ or HER2 low with progression after local therapy</a:t>
            </a:r>
          </a:p>
          <a:p>
            <a:pPr lvl="1"/>
            <a:r>
              <a:rPr lang="en-US" sz="2000" dirty="0"/>
              <a:t>Intracranial response (RANO BM) in 6 of 12 pts (50%)</a:t>
            </a:r>
            <a:endParaRPr lang="en-US" sz="2400" dirty="0"/>
          </a:p>
          <a:p>
            <a:r>
              <a:rPr lang="en-US" sz="2400" dirty="0"/>
              <a:t>TUXEDO study</a:t>
            </a:r>
          </a:p>
          <a:p>
            <a:pPr lvl="1"/>
            <a:r>
              <a:rPr lang="en-US" sz="2000" dirty="0"/>
              <a:t>Newly diagnosed HER2+ BM or progression after prior local therapy</a:t>
            </a:r>
          </a:p>
          <a:p>
            <a:pPr lvl="1"/>
            <a:r>
              <a:rPr lang="en-US" sz="2000" dirty="0"/>
              <a:t>RANO RR: 73% (N=15)</a:t>
            </a:r>
          </a:p>
          <a:p>
            <a:pPr marL="457200" lvl="1" indent="0">
              <a:buNone/>
            </a:pPr>
            <a:endParaRPr lang="en-US" dirty="0"/>
          </a:p>
          <a:p>
            <a:pPr lvl="1"/>
            <a:endParaRPr lang="en-US" dirty="0"/>
          </a:p>
          <a:p>
            <a:endParaRPr lang="en-US" dirty="0"/>
          </a:p>
          <a:p>
            <a:pPr lvl="1"/>
            <a:endParaRPr lang="en-US" dirty="0"/>
          </a:p>
        </p:txBody>
      </p:sp>
      <p:sp>
        <p:nvSpPr>
          <p:cNvPr id="4" name="Rectangle 3">
            <a:extLst>
              <a:ext uri="{FF2B5EF4-FFF2-40B4-BE49-F238E27FC236}">
                <a16:creationId xmlns:a16="http://schemas.microsoft.com/office/drawing/2014/main" id="{1D601A52-FB6A-FD49-BCF2-C458ED8DA595}"/>
              </a:ext>
            </a:extLst>
          </p:cNvPr>
          <p:cNvSpPr/>
          <p:nvPr/>
        </p:nvSpPr>
        <p:spPr>
          <a:xfrm>
            <a:off x="126324" y="6019800"/>
            <a:ext cx="3890873" cy="954107"/>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prstClr val="black"/>
                </a:solidFill>
                <a:effectLst/>
                <a:uLnTx/>
                <a:uFillTx/>
                <a:latin typeface="Calibri"/>
                <a:ea typeface="ＭＳ Ｐゴシック"/>
                <a:cs typeface="Calibri"/>
              </a:rPr>
              <a:t>Kabraji</a:t>
            </a:r>
            <a:r>
              <a:rPr kumimoji="0" lang="en-US" sz="1400" b="0" i="0" u="none" strike="noStrike" kern="1200" cap="none" spc="0" normalizeH="0" baseline="0" noProof="0" dirty="0">
                <a:ln>
                  <a:noFill/>
                </a:ln>
                <a:solidFill>
                  <a:prstClr val="black"/>
                </a:solidFill>
                <a:effectLst/>
                <a:uLnTx/>
                <a:uFillTx/>
                <a:latin typeface="Calibri"/>
                <a:ea typeface="ＭＳ Ｐゴシック"/>
                <a:cs typeface="Calibri"/>
              </a:rPr>
              <a:t> et al, SABCS 2021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ＭＳ Ｐゴシック"/>
                <a:cs typeface="Calibri"/>
              </a:rPr>
              <a:t>Bartsch et al, Nat Med 2022 28:1840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a:cs typeface="Calibri" panose="020F0502020204030204" pitchFamily="34" charset="0"/>
              </a:rPr>
              <a:t>Perez-Garcia JM et al. SABCS 2022;Abstract PD7-02</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prstClr val="black"/>
              </a:solidFill>
              <a:effectLst/>
              <a:uLnTx/>
              <a:uFillTx/>
              <a:latin typeface="Calibri"/>
              <a:ea typeface="ＭＳ Ｐゴシック"/>
              <a:cs typeface="Calibri"/>
            </a:endParaRPr>
          </a:p>
        </p:txBody>
      </p:sp>
      <p:pic>
        <p:nvPicPr>
          <p:cNvPr id="5" name="Picture 4">
            <a:extLst>
              <a:ext uri="{FF2B5EF4-FFF2-40B4-BE49-F238E27FC236}">
                <a16:creationId xmlns:a16="http://schemas.microsoft.com/office/drawing/2014/main" id="{844DCED2-0285-7508-5CAF-B1AE50441E3D}"/>
              </a:ext>
            </a:extLst>
          </p:cNvPr>
          <p:cNvPicPr>
            <a:picLocks noChangeAspect="1"/>
          </p:cNvPicPr>
          <p:nvPr/>
        </p:nvPicPr>
        <p:blipFill>
          <a:blip r:embed="rId2"/>
          <a:stretch>
            <a:fillRect/>
          </a:stretch>
        </p:blipFill>
        <p:spPr>
          <a:xfrm>
            <a:off x="8153400" y="4450796"/>
            <a:ext cx="3276600" cy="2331004"/>
          </a:xfrm>
          <a:prstGeom prst="rect">
            <a:avLst/>
          </a:prstGeom>
        </p:spPr>
      </p:pic>
    </p:spTree>
    <p:extLst>
      <p:ext uri="{BB962C8B-B14F-4D97-AF65-F5344CB8AC3E}">
        <p14:creationId xmlns:p14="http://schemas.microsoft.com/office/powerpoint/2010/main" val="10878942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6" end="6"/>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7" end="7"/>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8" end="8"/>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2721595" y="1057268"/>
            <a:ext cx="7180616" cy="328935"/>
          </a:xfrm>
          <a:prstGeom prst="rect">
            <a:avLst/>
          </a:prstGeom>
          <a:noFill/>
          <a:ln>
            <a:noFill/>
          </a:ln>
        </p:spPr>
        <p:txBody>
          <a:bodyPr wrap="square" lIns="51428" tIns="25717" rIns="51428" bIns="25717" rtlCol="0">
            <a:sp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ＭＳ Ｐゴシック" charset="0"/>
                <a:cs typeface="Arial"/>
              </a:rPr>
              <a:t>Current Approach for Metastatic HER2+ Breast Cancer</a:t>
            </a:r>
          </a:p>
        </p:txBody>
      </p:sp>
      <p:sp>
        <p:nvSpPr>
          <p:cNvPr id="2" name="Title 1">
            <a:extLst>
              <a:ext uri="{FF2B5EF4-FFF2-40B4-BE49-F238E27FC236}">
                <a16:creationId xmlns:a16="http://schemas.microsoft.com/office/drawing/2014/main" id="{CB6334CA-A788-454E-8ABE-DFD584EA083E}"/>
              </a:ext>
            </a:extLst>
          </p:cNvPr>
          <p:cNvSpPr>
            <a:spLocks noGrp="1"/>
          </p:cNvSpPr>
          <p:nvPr>
            <p:ph type="title"/>
          </p:nvPr>
        </p:nvSpPr>
        <p:spPr>
          <a:xfrm>
            <a:off x="609600" y="161559"/>
            <a:ext cx="11201400" cy="1143000"/>
          </a:xfrm>
          <a:ln>
            <a:noFill/>
          </a:ln>
        </p:spPr>
        <p:txBody>
          <a:bodyPr>
            <a:noAutofit/>
          </a:bodyPr>
          <a:lstStyle/>
          <a:p>
            <a:r>
              <a:rPr lang="en-US" sz="3600" dirty="0">
                <a:solidFill>
                  <a:srgbClr val="002060"/>
                </a:solidFill>
                <a:latin typeface="Calibri Light" panose="020F0302020204030204" pitchFamily="34" charset="0"/>
                <a:cs typeface="Calibri Light" panose="020F0302020204030204" pitchFamily="34" charset="0"/>
              </a:rPr>
              <a:t>Approach to Therapy for Metastatic HER2+ disease </a:t>
            </a:r>
            <a:br>
              <a:rPr lang="en-US" sz="3600" dirty="0">
                <a:solidFill>
                  <a:srgbClr val="002060"/>
                </a:solidFill>
                <a:latin typeface="Calibri Light" panose="020F0302020204030204" pitchFamily="34" charset="0"/>
                <a:cs typeface="Calibri Light" panose="020F0302020204030204" pitchFamily="34" charset="0"/>
              </a:rPr>
            </a:br>
            <a:endParaRPr lang="en-US" sz="3600" dirty="0">
              <a:solidFill>
                <a:srgbClr val="002060"/>
              </a:solidFill>
              <a:latin typeface="Calibri Light" panose="020F0302020204030204" pitchFamily="34" charset="0"/>
              <a:cs typeface="Calibri Light" panose="020F0302020204030204" pitchFamily="34" charset="0"/>
            </a:endParaRPr>
          </a:p>
        </p:txBody>
      </p:sp>
      <p:sp>
        <p:nvSpPr>
          <p:cNvPr id="43" name="Rectangle 42">
            <a:extLst>
              <a:ext uri="{FF2B5EF4-FFF2-40B4-BE49-F238E27FC236}">
                <a16:creationId xmlns:a16="http://schemas.microsoft.com/office/drawing/2014/main" id="{6C0F1102-ACBE-E042-BD9B-129EB3A8FB08}"/>
              </a:ext>
            </a:extLst>
          </p:cNvPr>
          <p:cNvSpPr/>
          <p:nvPr/>
        </p:nvSpPr>
        <p:spPr>
          <a:xfrm>
            <a:off x="2721595" y="4906288"/>
            <a:ext cx="8481392" cy="480659"/>
          </a:xfrm>
          <a:prstGeom prst="rect">
            <a:avLst/>
          </a:prstGeom>
          <a:solidFill>
            <a:srgbClr val="0070C0"/>
          </a:solidFill>
          <a:ln>
            <a:noFill/>
          </a:ln>
        </p:spPr>
        <p:style>
          <a:lnRef idx="3">
            <a:schemeClr val="lt1"/>
          </a:lnRef>
          <a:fillRef idx="1">
            <a:schemeClr val="accent4"/>
          </a:fillRef>
          <a:effectRef idx="1">
            <a:schemeClr val="accent4"/>
          </a:effectRef>
          <a:fontRef idx="minor">
            <a:schemeClr val="lt1"/>
          </a:fontRef>
        </p:style>
        <p:txBody>
          <a:bodyPr lIns="51428" tIns="25717" rIns="51428" bIns="25717"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it-IT" sz="1800" b="0" i="0" u="none" strike="noStrike" kern="1200" cap="none" spc="0" normalizeH="0" baseline="0" noProof="0" dirty="0" err="1">
                <a:ln>
                  <a:noFill/>
                </a:ln>
                <a:solidFill>
                  <a:prstClr val="white"/>
                </a:solidFill>
                <a:effectLst/>
                <a:uLnTx/>
                <a:uFillTx/>
                <a:latin typeface="Calibri"/>
                <a:ea typeface="ＭＳ Ｐゴシック"/>
                <a:cs typeface="Arial"/>
              </a:rPr>
              <a:t>Trastuzumab</a:t>
            </a:r>
            <a:r>
              <a:rPr kumimoji="0" lang="it-IT" sz="1800" b="0" i="0" u="none" strike="noStrike" kern="1200" cap="none" spc="0" normalizeH="0" baseline="0" noProof="0" dirty="0">
                <a:ln>
                  <a:noFill/>
                </a:ln>
                <a:solidFill>
                  <a:prstClr val="white"/>
                </a:solidFill>
                <a:effectLst/>
                <a:uLnTx/>
                <a:uFillTx/>
                <a:latin typeface="Calibri"/>
                <a:ea typeface="ＭＳ Ｐゴシック"/>
                <a:cs typeface="Arial"/>
              </a:rPr>
              <a:t>+ </a:t>
            </a:r>
            <a:r>
              <a:rPr kumimoji="0" lang="it-IT" sz="1800" b="0" i="0" u="none" strike="noStrike" kern="1200" cap="none" spc="0" normalizeH="0" baseline="0" noProof="0" dirty="0" err="1">
                <a:ln>
                  <a:noFill/>
                </a:ln>
                <a:solidFill>
                  <a:prstClr val="white"/>
                </a:solidFill>
                <a:effectLst/>
                <a:uLnTx/>
                <a:uFillTx/>
                <a:latin typeface="Calibri"/>
                <a:ea typeface="ＭＳ Ｐゴシック"/>
                <a:cs typeface="Arial"/>
              </a:rPr>
              <a:t>chemotherapy</a:t>
            </a:r>
            <a:endParaRPr kumimoji="0" lang="fr-FR" sz="1800" b="0" i="0" u="none" strike="noStrike" kern="1200" cap="none" spc="0" normalizeH="0" baseline="0" noProof="0" dirty="0">
              <a:ln>
                <a:noFill/>
              </a:ln>
              <a:solidFill>
                <a:prstClr val="white"/>
              </a:solidFill>
              <a:effectLst/>
              <a:uLnTx/>
              <a:uFillTx/>
              <a:latin typeface="Calibri"/>
              <a:ea typeface="ＭＳ Ｐゴシック"/>
              <a:cs typeface="Arial"/>
            </a:endParaRPr>
          </a:p>
        </p:txBody>
      </p:sp>
      <p:sp>
        <p:nvSpPr>
          <p:cNvPr id="36" name="Rectangle 35">
            <a:extLst>
              <a:ext uri="{FF2B5EF4-FFF2-40B4-BE49-F238E27FC236}">
                <a16:creationId xmlns:a16="http://schemas.microsoft.com/office/drawing/2014/main" id="{F16DA092-481B-1847-83FC-89358D1298D8}"/>
              </a:ext>
            </a:extLst>
          </p:cNvPr>
          <p:cNvSpPr/>
          <p:nvPr/>
        </p:nvSpPr>
        <p:spPr>
          <a:xfrm>
            <a:off x="2744786" y="1166460"/>
            <a:ext cx="8352115" cy="479865"/>
          </a:xfrm>
          <a:prstGeom prst="rect">
            <a:avLst/>
          </a:prstGeom>
          <a:solidFill>
            <a:srgbClr val="0070C0"/>
          </a:solidFill>
          <a:ln>
            <a:noFill/>
          </a:ln>
        </p:spPr>
        <p:style>
          <a:lnRef idx="3">
            <a:schemeClr val="lt1"/>
          </a:lnRef>
          <a:fillRef idx="1">
            <a:schemeClr val="accent4"/>
          </a:fillRef>
          <a:effectRef idx="1">
            <a:schemeClr val="accent4"/>
          </a:effectRef>
          <a:fontRef idx="minor">
            <a:schemeClr val="lt1"/>
          </a:fontRef>
        </p:style>
        <p:txBody>
          <a:bodyPr lIns="51428" tIns="25717" rIns="51428" bIns="25717"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it-IT" sz="1800" b="0" i="0" u="none" strike="noStrike" kern="1200" cap="none" spc="0" normalizeH="0" baseline="0" noProof="0" dirty="0">
                <a:ln>
                  <a:noFill/>
                </a:ln>
                <a:solidFill>
                  <a:prstClr val="white"/>
                </a:solidFill>
                <a:effectLst/>
                <a:uLnTx/>
                <a:uFillTx/>
                <a:latin typeface="Calibri"/>
                <a:ea typeface="ＭＳ Ｐゴシック"/>
                <a:cs typeface="Arial"/>
              </a:rPr>
              <a:t>Taxane + trastuzumab + pertuzumab</a:t>
            </a:r>
            <a:endParaRPr kumimoji="0" lang="fr-FR" sz="1800" b="0" i="0" u="none" strike="noStrike" kern="1200" cap="none" spc="0" normalizeH="0" baseline="0" noProof="0" dirty="0">
              <a:ln>
                <a:noFill/>
              </a:ln>
              <a:solidFill>
                <a:prstClr val="white"/>
              </a:solidFill>
              <a:effectLst/>
              <a:uLnTx/>
              <a:uFillTx/>
              <a:latin typeface="Calibri"/>
              <a:ea typeface="ＭＳ Ｐゴシック"/>
              <a:cs typeface="Arial"/>
            </a:endParaRPr>
          </a:p>
        </p:txBody>
      </p:sp>
      <p:sp>
        <p:nvSpPr>
          <p:cNvPr id="23" name="Rettangolo arrotondato 46">
            <a:extLst>
              <a:ext uri="{FF2B5EF4-FFF2-40B4-BE49-F238E27FC236}">
                <a16:creationId xmlns:a16="http://schemas.microsoft.com/office/drawing/2014/main" id="{6262080B-8CAB-C645-AFEC-FABCAA28EDDF}"/>
              </a:ext>
            </a:extLst>
          </p:cNvPr>
          <p:cNvSpPr>
            <a:spLocks noChangeArrowheads="1"/>
          </p:cNvSpPr>
          <p:nvPr/>
        </p:nvSpPr>
        <p:spPr bwMode="auto">
          <a:xfrm>
            <a:off x="359940" y="1166460"/>
            <a:ext cx="1470447" cy="479865"/>
          </a:xfrm>
          <a:prstGeom prst="roundRect">
            <a:avLst>
              <a:gd name="adj" fmla="val 16667"/>
            </a:avLst>
          </a:prstGeom>
          <a:solidFill>
            <a:srgbClr val="00B0F0"/>
          </a:solidFill>
          <a:ln>
            <a:noFill/>
            <a:headEnd/>
            <a:tailEnd/>
          </a:ln>
          <a:effectLst>
            <a:outerShdw blurRad="63500" sx="102000" sy="102000" algn="ctr"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lIns="51428" tIns="25717" rIns="51428" bIns="25717" anchor="ctr"/>
          <a:lstStyle/>
          <a:p>
            <a:pPr marL="0" marR="0" lvl="0" indent="0" algn="ctr" defTabSz="914377" rtl="0" eaLnBrk="1" fontAlgn="base" latinLnBrk="0" hangingPunct="1">
              <a:lnSpc>
                <a:spcPct val="100000"/>
              </a:lnSpc>
              <a:spcBef>
                <a:spcPct val="0"/>
              </a:spcBef>
              <a:spcAft>
                <a:spcPct val="0"/>
              </a:spcAft>
              <a:buClr>
                <a:srgbClr val="99CC00"/>
              </a:buClr>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ＭＳ Ｐゴシック"/>
                <a:cs typeface="Arial"/>
              </a:rPr>
              <a:t>1</a:t>
            </a:r>
            <a:r>
              <a:rPr kumimoji="0" lang="en-US" sz="1800" b="0" i="0" u="none" strike="noStrike" kern="1200" cap="none" spc="0" normalizeH="0" baseline="30000" noProof="0" dirty="0">
                <a:ln>
                  <a:noFill/>
                </a:ln>
                <a:solidFill>
                  <a:prstClr val="white"/>
                </a:solidFill>
                <a:effectLst/>
                <a:uLnTx/>
                <a:uFillTx/>
                <a:latin typeface="Calibri"/>
                <a:ea typeface="ＭＳ Ｐゴシック"/>
                <a:cs typeface="Arial"/>
              </a:rPr>
              <a:t>st</a:t>
            </a:r>
            <a:r>
              <a:rPr kumimoji="0" lang="en-US" sz="1800" b="0" i="0" u="none" strike="noStrike" kern="1200" cap="none" spc="0" normalizeH="0" baseline="0" noProof="0" dirty="0">
                <a:ln>
                  <a:noFill/>
                </a:ln>
                <a:solidFill>
                  <a:prstClr val="white"/>
                </a:solidFill>
                <a:effectLst/>
                <a:uLnTx/>
                <a:uFillTx/>
                <a:latin typeface="Calibri"/>
                <a:ea typeface="ＭＳ Ｐゴシック"/>
                <a:cs typeface="Arial"/>
              </a:rPr>
              <a:t> Line</a:t>
            </a:r>
          </a:p>
        </p:txBody>
      </p:sp>
      <p:sp>
        <p:nvSpPr>
          <p:cNvPr id="44" name="Rectangle 43">
            <a:extLst>
              <a:ext uri="{FF2B5EF4-FFF2-40B4-BE49-F238E27FC236}">
                <a16:creationId xmlns:a16="http://schemas.microsoft.com/office/drawing/2014/main" id="{666EAC2E-D24A-2B48-93EE-BD81A53A344A}"/>
              </a:ext>
            </a:extLst>
          </p:cNvPr>
          <p:cNvSpPr/>
          <p:nvPr/>
        </p:nvSpPr>
        <p:spPr>
          <a:xfrm>
            <a:off x="3155670" y="2419187"/>
            <a:ext cx="2941915" cy="558733"/>
          </a:xfrm>
          <a:prstGeom prst="rect">
            <a:avLst/>
          </a:prstGeom>
          <a:solidFill>
            <a:schemeClr val="bg2"/>
          </a:solidFill>
          <a:ln>
            <a:noFill/>
          </a:ln>
        </p:spPr>
        <p:style>
          <a:lnRef idx="3">
            <a:schemeClr val="lt1"/>
          </a:lnRef>
          <a:fillRef idx="1">
            <a:schemeClr val="accent4"/>
          </a:fillRef>
          <a:effectRef idx="1">
            <a:schemeClr val="accent4"/>
          </a:effectRef>
          <a:fontRef idx="minor">
            <a:schemeClr val="lt1"/>
          </a:fontRef>
        </p:style>
        <p:txBody>
          <a:bodyPr lIns="51428" tIns="25717" rIns="51428" bIns="25717"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it-IT" sz="1800" b="0" i="0" u="none" strike="noStrike" kern="1200" cap="none" spc="0" normalizeH="0" baseline="0" noProof="0" dirty="0">
                <a:ln>
                  <a:noFill/>
                </a:ln>
                <a:solidFill>
                  <a:prstClr val="white"/>
                </a:solidFill>
                <a:effectLst/>
                <a:uLnTx/>
                <a:uFillTx/>
                <a:latin typeface="Calibri"/>
                <a:ea typeface="ＭＳ Ｐゴシック"/>
                <a:cs typeface="Arial"/>
              </a:rPr>
              <a:t>Trastuzumab deruxtecan</a:t>
            </a:r>
            <a:endParaRPr kumimoji="0" lang="fr-FR" sz="1800" b="0" i="0" u="none" strike="noStrike" kern="1200" cap="none" spc="0" normalizeH="0" baseline="0" noProof="0" dirty="0">
              <a:ln>
                <a:noFill/>
              </a:ln>
              <a:solidFill>
                <a:prstClr val="white"/>
              </a:solidFill>
              <a:effectLst/>
              <a:uLnTx/>
              <a:uFillTx/>
              <a:latin typeface="Calibri"/>
              <a:ea typeface="ＭＳ Ｐゴシック"/>
              <a:cs typeface="Arial"/>
            </a:endParaRPr>
          </a:p>
        </p:txBody>
      </p:sp>
      <p:sp>
        <p:nvSpPr>
          <p:cNvPr id="24" name="Rettangolo arrotondato 46">
            <a:extLst>
              <a:ext uri="{FF2B5EF4-FFF2-40B4-BE49-F238E27FC236}">
                <a16:creationId xmlns:a16="http://schemas.microsoft.com/office/drawing/2014/main" id="{F7C611B3-0645-4D9A-AC2A-6BA4521BCB79}"/>
              </a:ext>
            </a:extLst>
          </p:cNvPr>
          <p:cNvSpPr>
            <a:spLocks noChangeArrowheads="1"/>
          </p:cNvSpPr>
          <p:nvPr/>
        </p:nvSpPr>
        <p:spPr bwMode="auto">
          <a:xfrm>
            <a:off x="2744786" y="1830416"/>
            <a:ext cx="3780101" cy="341883"/>
          </a:xfrm>
          <a:prstGeom prst="roundRect">
            <a:avLst>
              <a:gd name="adj" fmla="val 16667"/>
            </a:avLst>
          </a:prstGeom>
          <a:solidFill>
            <a:schemeClr val="tx2">
              <a:lumMod val="85000"/>
              <a:lumOff val="15000"/>
            </a:schemeClr>
          </a:solidFill>
          <a:ln>
            <a:noFill/>
            <a:headEnd/>
            <a:tailEnd/>
          </a:ln>
          <a:effectLst>
            <a:outerShdw blurRad="63500" sx="102000" sy="102000" algn="ctr"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lIns="51428" tIns="25717" rIns="51428" bIns="25717" anchor="ctr"/>
          <a:lstStyle/>
          <a:p>
            <a:pPr marL="0" marR="0" lvl="0" indent="0" algn="ctr" defTabSz="914377" rtl="0" eaLnBrk="1" fontAlgn="base" latinLnBrk="0" hangingPunct="1">
              <a:lnSpc>
                <a:spcPct val="100000"/>
              </a:lnSpc>
              <a:spcBef>
                <a:spcPct val="0"/>
              </a:spcBef>
              <a:spcAft>
                <a:spcPct val="0"/>
              </a:spcAft>
              <a:buClr>
                <a:srgbClr val="99CC00"/>
              </a:buClr>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ＭＳ Ｐゴシック"/>
                <a:cs typeface="Arial"/>
              </a:rPr>
              <a:t>No or stable CNS disease</a:t>
            </a:r>
          </a:p>
        </p:txBody>
      </p:sp>
      <p:sp>
        <p:nvSpPr>
          <p:cNvPr id="25" name="Rettangolo arrotondato 46">
            <a:extLst>
              <a:ext uri="{FF2B5EF4-FFF2-40B4-BE49-F238E27FC236}">
                <a16:creationId xmlns:a16="http://schemas.microsoft.com/office/drawing/2014/main" id="{5DC15371-158E-4270-8FDA-1E002B2869B2}"/>
              </a:ext>
            </a:extLst>
          </p:cNvPr>
          <p:cNvSpPr>
            <a:spLocks noChangeArrowheads="1"/>
          </p:cNvSpPr>
          <p:nvPr/>
        </p:nvSpPr>
        <p:spPr bwMode="auto">
          <a:xfrm>
            <a:off x="7346686" y="1830416"/>
            <a:ext cx="3780100" cy="341883"/>
          </a:xfrm>
          <a:prstGeom prst="roundRect">
            <a:avLst>
              <a:gd name="adj" fmla="val 16667"/>
            </a:avLst>
          </a:prstGeom>
          <a:solidFill>
            <a:schemeClr val="tx2">
              <a:lumMod val="85000"/>
              <a:lumOff val="15000"/>
            </a:schemeClr>
          </a:solidFill>
          <a:ln>
            <a:noFill/>
            <a:headEnd/>
            <a:tailEnd/>
          </a:ln>
          <a:effectLst>
            <a:outerShdw blurRad="63500" sx="102000" sy="102000" algn="ctr"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lIns="51428" tIns="25717" rIns="51428" bIns="25717" anchor="ctr"/>
          <a:lstStyle/>
          <a:p>
            <a:pPr marL="0" marR="0" lvl="0" indent="0" algn="ctr" defTabSz="914377" rtl="0" eaLnBrk="1" fontAlgn="base" latinLnBrk="0" hangingPunct="1">
              <a:lnSpc>
                <a:spcPct val="100000"/>
              </a:lnSpc>
              <a:spcBef>
                <a:spcPct val="0"/>
              </a:spcBef>
              <a:spcAft>
                <a:spcPct val="0"/>
              </a:spcAft>
              <a:buClr>
                <a:srgbClr val="99CC00"/>
              </a:buClr>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ＭＳ Ｐゴシック"/>
                <a:cs typeface="Arial"/>
              </a:rPr>
              <a:t>Progressive CNS disease</a:t>
            </a:r>
          </a:p>
        </p:txBody>
      </p:sp>
      <p:sp>
        <p:nvSpPr>
          <p:cNvPr id="20" name="Rectangle 19">
            <a:extLst>
              <a:ext uri="{FF2B5EF4-FFF2-40B4-BE49-F238E27FC236}">
                <a16:creationId xmlns:a16="http://schemas.microsoft.com/office/drawing/2014/main" id="{F02DFBB7-1451-044F-8025-FD152619048B}"/>
              </a:ext>
            </a:extLst>
          </p:cNvPr>
          <p:cNvSpPr/>
          <p:nvPr/>
        </p:nvSpPr>
        <p:spPr>
          <a:xfrm>
            <a:off x="2650300" y="3279673"/>
            <a:ext cx="1716022" cy="558733"/>
          </a:xfrm>
          <a:prstGeom prst="rect">
            <a:avLst/>
          </a:prstGeom>
          <a:solidFill>
            <a:srgbClr val="0070C0"/>
          </a:solidFill>
          <a:ln>
            <a:noFill/>
          </a:ln>
        </p:spPr>
        <p:style>
          <a:lnRef idx="3">
            <a:schemeClr val="lt1"/>
          </a:lnRef>
          <a:fillRef idx="1">
            <a:schemeClr val="accent4"/>
          </a:fillRef>
          <a:effectRef idx="1">
            <a:schemeClr val="accent4"/>
          </a:effectRef>
          <a:fontRef idx="minor">
            <a:schemeClr val="lt1"/>
          </a:fontRef>
        </p:style>
        <p:txBody>
          <a:bodyPr lIns="51428" tIns="25717" rIns="51428" bIns="25717"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it-IT" sz="1800" b="0" i="0" u="none" strike="noStrike" kern="1200" cap="none" spc="0" normalizeH="0" baseline="0" noProof="0" dirty="0">
                <a:ln>
                  <a:noFill/>
                </a:ln>
                <a:solidFill>
                  <a:prstClr val="white"/>
                </a:solidFill>
                <a:effectLst/>
                <a:uLnTx/>
                <a:uFillTx/>
                <a:latin typeface="Calibri"/>
                <a:ea typeface="ＭＳ Ｐゴシック"/>
                <a:cs typeface="Arial"/>
              </a:rPr>
              <a:t> Tucatinib</a:t>
            </a:r>
          </a:p>
          <a:p>
            <a:pPr marL="0" marR="0" lvl="0" indent="0" algn="ctr" defTabSz="914377" rtl="0" eaLnBrk="1" fontAlgn="auto" latinLnBrk="0" hangingPunct="1">
              <a:lnSpc>
                <a:spcPct val="100000"/>
              </a:lnSpc>
              <a:spcBef>
                <a:spcPts val="0"/>
              </a:spcBef>
              <a:spcAft>
                <a:spcPts val="0"/>
              </a:spcAft>
              <a:buClrTx/>
              <a:buSzTx/>
              <a:buFontTx/>
              <a:buNone/>
              <a:tabLst/>
              <a:defRPr/>
            </a:pPr>
            <a:r>
              <a:rPr kumimoji="0" lang="it-IT" sz="1800" b="0" i="0" u="none" strike="noStrike" kern="1200" cap="none" spc="0" normalizeH="0" baseline="0" noProof="0" dirty="0" err="1">
                <a:ln>
                  <a:noFill/>
                </a:ln>
                <a:solidFill>
                  <a:prstClr val="white"/>
                </a:solidFill>
                <a:effectLst/>
                <a:uLnTx/>
                <a:uFillTx/>
                <a:latin typeface="Calibri"/>
                <a:ea typeface="ＭＳ Ｐゴシック"/>
                <a:cs typeface="Arial"/>
              </a:rPr>
              <a:t>Tras</a:t>
            </a:r>
            <a:r>
              <a:rPr kumimoji="0" lang="it-IT" sz="1800" b="0" i="0" u="none" strike="noStrike" kern="1200" cap="none" spc="0" normalizeH="0" baseline="0" noProof="0" dirty="0">
                <a:ln>
                  <a:noFill/>
                </a:ln>
                <a:solidFill>
                  <a:prstClr val="white"/>
                </a:solidFill>
                <a:effectLst/>
                <a:uLnTx/>
                <a:uFillTx/>
                <a:latin typeface="Calibri"/>
                <a:ea typeface="ＭＳ Ｐゴシック"/>
                <a:cs typeface="Arial"/>
              </a:rPr>
              <a:t>/cape</a:t>
            </a:r>
            <a:endParaRPr kumimoji="0" lang="fr-FR" sz="1800" b="0" i="0" u="none" strike="noStrike" kern="1200" cap="none" spc="0" normalizeH="0" baseline="0" noProof="0" dirty="0">
              <a:ln>
                <a:noFill/>
              </a:ln>
              <a:solidFill>
                <a:prstClr val="white"/>
              </a:solidFill>
              <a:effectLst/>
              <a:uLnTx/>
              <a:uFillTx/>
              <a:latin typeface="Calibri"/>
              <a:ea typeface="ＭＳ Ｐゴシック"/>
              <a:cs typeface="Arial"/>
            </a:endParaRPr>
          </a:p>
        </p:txBody>
      </p:sp>
      <p:sp>
        <p:nvSpPr>
          <p:cNvPr id="29" name="Rettangolo arrotondato 46">
            <a:extLst>
              <a:ext uri="{FF2B5EF4-FFF2-40B4-BE49-F238E27FC236}">
                <a16:creationId xmlns:a16="http://schemas.microsoft.com/office/drawing/2014/main" id="{1EF12581-E35C-0C41-B2CA-D8C88392CA63}"/>
              </a:ext>
            </a:extLst>
          </p:cNvPr>
          <p:cNvSpPr>
            <a:spLocks noChangeArrowheads="1"/>
          </p:cNvSpPr>
          <p:nvPr/>
        </p:nvSpPr>
        <p:spPr bwMode="auto">
          <a:xfrm>
            <a:off x="369880" y="2440524"/>
            <a:ext cx="1470447" cy="479865"/>
          </a:xfrm>
          <a:prstGeom prst="roundRect">
            <a:avLst>
              <a:gd name="adj" fmla="val 16667"/>
            </a:avLst>
          </a:prstGeom>
          <a:solidFill>
            <a:srgbClr val="00B0F0"/>
          </a:solidFill>
          <a:ln>
            <a:noFill/>
            <a:headEnd/>
            <a:tailEnd/>
          </a:ln>
          <a:effectLst>
            <a:outerShdw blurRad="63500" sx="102000" sy="102000" algn="ctr"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lIns="51428" tIns="25717" rIns="51428" bIns="25717" anchor="ctr"/>
          <a:lstStyle/>
          <a:p>
            <a:pPr marL="0" marR="0" lvl="0" indent="0" algn="ctr" defTabSz="914377" rtl="0" eaLnBrk="1" fontAlgn="base" latinLnBrk="0" hangingPunct="1">
              <a:lnSpc>
                <a:spcPct val="100000"/>
              </a:lnSpc>
              <a:spcBef>
                <a:spcPct val="0"/>
              </a:spcBef>
              <a:spcAft>
                <a:spcPct val="0"/>
              </a:spcAft>
              <a:buClr>
                <a:srgbClr val="99CC00"/>
              </a:buClr>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ＭＳ Ｐゴシック"/>
                <a:cs typeface="Arial"/>
              </a:rPr>
              <a:t>2nd Line</a:t>
            </a:r>
          </a:p>
        </p:txBody>
      </p:sp>
      <p:sp>
        <p:nvSpPr>
          <p:cNvPr id="31" name="Rettangolo arrotondato 46">
            <a:extLst>
              <a:ext uri="{FF2B5EF4-FFF2-40B4-BE49-F238E27FC236}">
                <a16:creationId xmlns:a16="http://schemas.microsoft.com/office/drawing/2014/main" id="{92581E2A-AA4B-E94B-B5AC-8CEC29F078F9}"/>
              </a:ext>
            </a:extLst>
          </p:cNvPr>
          <p:cNvSpPr>
            <a:spLocks noChangeArrowheads="1"/>
          </p:cNvSpPr>
          <p:nvPr/>
        </p:nvSpPr>
        <p:spPr bwMode="auto">
          <a:xfrm>
            <a:off x="379819" y="3263295"/>
            <a:ext cx="1470447" cy="479865"/>
          </a:xfrm>
          <a:prstGeom prst="roundRect">
            <a:avLst>
              <a:gd name="adj" fmla="val 16667"/>
            </a:avLst>
          </a:prstGeom>
          <a:solidFill>
            <a:srgbClr val="00B0F0"/>
          </a:solidFill>
          <a:ln>
            <a:noFill/>
            <a:headEnd/>
            <a:tailEnd/>
          </a:ln>
          <a:effectLst>
            <a:outerShdw blurRad="63500" sx="102000" sy="102000" algn="ctr"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lIns="51428" tIns="25717" rIns="51428" bIns="25717" anchor="ctr"/>
          <a:lstStyle/>
          <a:p>
            <a:pPr marL="0" marR="0" lvl="0" indent="0" algn="ctr" defTabSz="914377" rtl="0" eaLnBrk="1" fontAlgn="base" latinLnBrk="0" hangingPunct="1">
              <a:lnSpc>
                <a:spcPct val="100000"/>
              </a:lnSpc>
              <a:spcBef>
                <a:spcPct val="0"/>
              </a:spcBef>
              <a:spcAft>
                <a:spcPct val="0"/>
              </a:spcAft>
              <a:buClr>
                <a:srgbClr val="99CC00"/>
              </a:buClr>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ＭＳ Ｐゴシック"/>
                <a:cs typeface="Arial"/>
              </a:rPr>
              <a:t>3rd Line</a:t>
            </a:r>
          </a:p>
        </p:txBody>
      </p:sp>
      <p:sp>
        <p:nvSpPr>
          <p:cNvPr id="32" name="Rettangolo arrotondato 46">
            <a:extLst>
              <a:ext uri="{FF2B5EF4-FFF2-40B4-BE49-F238E27FC236}">
                <a16:creationId xmlns:a16="http://schemas.microsoft.com/office/drawing/2014/main" id="{A11AEE7D-ED1C-CE46-8D1C-7AAFD484DBF6}"/>
              </a:ext>
            </a:extLst>
          </p:cNvPr>
          <p:cNvSpPr>
            <a:spLocks noChangeArrowheads="1"/>
          </p:cNvSpPr>
          <p:nvPr/>
        </p:nvSpPr>
        <p:spPr bwMode="auto">
          <a:xfrm>
            <a:off x="359940" y="4050628"/>
            <a:ext cx="1470447" cy="479865"/>
          </a:xfrm>
          <a:prstGeom prst="roundRect">
            <a:avLst>
              <a:gd name="adj" fmla="val 16667"/>
            </a:avLst>
          </a:prstGeom>
          <a:solidFill>
            <a:srgbClr val="00B0F0"/>
          </a:solidFill>
          <a:ln>
            <a:noFill/>
            <a:headEnd/>
            <a:tailEnd/>
          </a:ln>
          <a:effectLst>
            <a:outerShdw blurRad="63500" sx="102000" sy="102000" algn="ctr"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lIns="51428" tIns="25717" rIns="51428" bIns="25717" anchor="ctr"/>
          <a:lstStyle/>
          <a:p>
            <a:pPr marL="0" marR="0" lvl="0" indent="0" algn="ctr" defTabSz="914377" rtl="0" eaLnBrk="1" fontAlgn="base" latinLnBrk="0" hangingPunct="1">
              <a:lnSpc>
                <a:spcPct val="100000"/>
              </a:lnSpc>
              <a:spcBef>
                <a:spcPct val="0"/>
              </a:spcBef>
              <a:spcAft>
                <a:spcPct val="0"/>
              </a:spcAft>
              <a:buClr>
                <a:srgbClr val="99CC00"/>
              </a:buClr>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ＭＳ Ｐゴシック"/>
                <a:cs typeface="Arial"/>
              </a:rPr>
              <a:t>4th Line</a:t>
            </a:r>
          </a:p>
        </p:txBody>
      </p:sp>
      <p:sp>
        <p:nvSpPr>
          <p:cNvPr id="33" name="Rettangolo arrotondato 46">
            <a:extLst>
              <a:ext uri="{FF2B5EF4-FFF2-40B4-BE49-F238E27FC236}">
                <a16:creationId xmlns:a16="http://schemas.microsoft.com/office/drawing/2014/main" id="{7B0C6547-0BD2-8C47-976F-D318DC855807}"/>
              </a:ext>
            </a:extLst>
          </p:cNvPr>
          <p:cNvSpPr>
            <a:spLocks noChangeArrowheads="1"/>
          </p:cNvSpPr>
          <p:nvPr/>
        </p:nvSpPr>
        <p:spPr bwMode="auto">
          <a:xfrm>
            <a:off x="359940" y="4906685"/>
            <a:ext cx="1470447" cy="479865"/>
          </a:xfrm>
          <a:prstGeom prst="roundRect">
            <a:avLst>
              <a:gd name="adj" fmla="val 16667"/>
            </a:avLst>
          </a:prstGeom>
          <a:solidFill>
            <a:srgbClr val="00B0F0"/>
          </a:solidFill>
          <a:ln>
            <a:noFill/>
            <a:headEnd/>
            <a:tailEnd/>
          </a:ln>
          <a:effectLst>
            <a:outerShdw blurRad="63500" sx="102000" sy="102000" algn="ctr" rotWithShape="0">
              <a:prstClr val="black">
                <a:alpha val="40000"/>
              </a:prstClr>
            </a:outerShdw>
          </a:effectLst>
        </p:spPr>
        <p:style>
          <a:lnRef idx="3">
            <a:schemeClr val="lt1"/>
          </a:lnRef>
          <a:fillRef idx="1">
            <a:schemeClr val="accent1"/>
          </a:fillRef>
          <a:effectRef idx="1">
            <a:schemeClr val="accent1"/>
          </a:effectRef>
          <a:fontRef idx="minor">
            <a:schemeClr val="lt1"/>
          </a:fontRef>
        </p:style>
        <p:txBody>
          <a:bodyPr lIns="51428" tIns="25717" rIns="51428" bIns="25717" anchor="ctr"/>
          <a:lstStyle/>
          <a:p>
            <a:pPr marL="0" marR="0" lvl="0" indent="0" algn="ctr" defTabSz="914377" rtl="0" eaLnBrk="1" fontAlgn="base" latinLnBrk="0" hangingPunct="1">
              <a:lnSpc>
                <a:spcPct val="100000"/>
              </a:lnSpc>
              <a:spcBef>
                <a:spcPct val="0"/>
              </a:spcBef>
              <a:spcAft>
                <a:spcPct val="0"/>
              </a:spcAft>
              <a:buClr>
                <a:srgbClr val="99CC00"/>
              </a:buClr>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ＭＳ Ｐゴシック"/>
                <a:cs typeface="Arial"/>
              </a:rPr>
              <a:t>5th Line+</a:t>
            </a:r>
          </a:p>
        </p:txBody>
      </p:sp>
      <p:sp>
        <p:nvSpPr>
          <p:cNvPr id="34" name="Rectangle 33">
            <a:extLst>
              <a:ext uri="{FF2B5EF4-FFF2-40B4-BE49-F238E27FC236}">
                <a16:creationId xmlns:a16="http://schemas.microsoft.com/office/drawing/2014/main" id="{987E6A6D-9EBE-9643-BDBB-BB9CB65140AB}"/>
              </a:ext>
            </a:extLst>
          </p:cNvPr>
          <p:cNvSpPr/>
          <p:nvPr/>
        </p:nvSpPr>
        <p:spPr>
          <a:xfrm>
            <a:off x="2721595" y="5638800"/>
            <a:ext cx="8481392" cy="480659"/>
          </a:xfrm>
          <a:prstGeom prst="rect">
            <a:avLst/>
          </a:prstGeom>
          <a:solidFill>
            <a:srgbClr val="0070C0"/>
          </a:solidFill>
          <a:ln>
            <a:noFill/>
          </a:ln>
        </p:spPr>
        <p:style>
          <a:lnRef idx="3">
            <a:schemeClr val="lt1"/>
          </a:lnRef>
          <a:fillRef idx="1">
            <a:schemeClr val="accent4"/>
          </a:fillRef>
          <a:effectRef idx="1">
            <a:schemeClr val="accent4"/>
          </a:effectRef>
          <a:fontRef idx="minor">
            <a:schemeClr val="lt1"/>
          </a:fontRef>
        </p:style>
        <p:txBody>
          <a:bodyPr lIns="51428" tIns="25717" rIns="51428" bIns="25717"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it-IT" sz="1800" b="0" i="0" u="none" strike="noStrike" kern="1200" cap="none" spc="0" normalizeH="0" baseline="0" noProof="0" dirty="0">
                <a:ln>
                  <a:noFill/>
                </a:ln>
                <a:solidFill>
                  <a:prstClr val="white"/>
                </a:solidFill>
                <a:effectLst/>
                <a:uLnTx/>
                <a:uFillTx/>
                <a:latin typeface="Calibri"/>
                <a:ea typeface="ＭＳ Ｐゴシック"/>
                <a:cs typeface="Arial"/>
              </a:rPr>
              <a:t>Margetuximab+ </a:t>
            </a:r>
            <a:r>
              <a:rPr kumimoji="0" lang="it-IT" sz="1800" b="0" i="0" u="none" strike="noStrike" kern="1200" cap="none" spc="0" normalizeH="0" baseline="0" noProof="0" dirty="0" err="1">
                <a:ln>
                  <a:noFill/>
                </a:ln>
                <a:solidFill>
                  <a:prstClr val="white"/>
                </a:solidFill>
                <a:effectLst/>
                <a:uLnTx/>
                <a:uFillTx/>
                <a:latin typeface="Calibri"/>
                <a:ea typeface="ＭＳ Ｐゴシック"/>
                <a:cs typeface="Arial"/>
              </a:rPr>
              <a:t>chemotherapy</a:t>
            </a:r>
            <a:r>
              <a:rPr kumimoji="0" lang="it-IT" sz="1800" b="0" i="0" u="none" strike="noStrike" kern="1200" cap="none" spc="0" normalizeH="0" baseline="0" noProof="0" dirty="0">
                <a:ln>
                  <a:noFill/>
                </a:ln>
                <a:solidFill>
                  <a:prstClr val="white"/>
                </a:solidFill>
                <a:effectLst/>
                <a:uLnTx/>
                <a:uFillTx/>
                <a:latin typeface="Calibri"/>
                <a:ea typeface="ＭＳ Ｐゴシック"/>
                <a:cs typeface="Arial"/>
              </a:rPr>
              <a:t> (</a:t>
            </a:r>
            <a:r>
              <a:rPr kumimoji="0" lang="it-IT" sz="1800" b="0" i="0" u="none" strike="noStrike" kern="1200" cap="none" spc="0" normalizeH="0" baseline="0" noProof="0" dirty="0" err="1">
                <a:ln>
                  <a:noFill/>
                </a:ln>
                <a:solidFill>
                  <a:prstClr val="white"/>
                </a:solidFill>
                <a:effectLst/>
                <a:uLnTx/>
                <a:uFillTx/>
                <a:latin typeface="Calibri"/>
                <a:ea typeface="ＭＳ Ｐゴシック"/>
                <a:cs typeface="Arial"/>
              </a:rPr>
              <a:t>if</a:t>
            </a:r>
            <a:r>
              <a:rPr kumimoji="0" lang="it-IT" sz="1800" b="0" i="0" u="none" strike="noStrike" kern="1200" cap="none" spc="0" normalizeH="0" baseline="0" noProof="0" dirty="0">
                <a:ln>
                  <a:noFill/>
                </a:ln>
                <a:solidFill>
                  <a:prstClr val="white"/>
                </a:solidFill>
                <a:effectLst/>
                <a:uLnTx/>
                <a:uFillTx/>
                <a:latin typeface="Calibri"/>
                <a:ea typeface="ＭＳ Ｐゴシック"/>
                <a:cs typeface="Arial"/>
              </a:rPr>
              <a:t> </a:t>
            </a:r>
            <a:r>
              <a:rPr kumimoji="0" lang="it-IT" sz="1800" b="0" i="0" u="none" strike="noStrike" kern="1200" cap="none" spc="0" normalizeH="0" baseline="0" noProof="0" dirty="0" err="1">
                <a:ln>
                  <a:noFill/>
                </a:ln>
                <a:solidFill>
                  <a:prstClr val="white"/>
                </a:solidFill>
                <a:effectLst/>
                <a:uLnTx/>
                <a:uFillTx/>
                <a:latin typeface="Calibri"/>
                <a:ea typeface="ＭＳ Ｐゴシック"/>
                <a:cs typeface="Arial"/>
              </a:rPr>
              <a:t>low</a:t>
            </a:r>
            <a:r>
              <a:rPr kumimoji="0" lang="it-IT" sz="1800" b="0" i="0" u="none" strike="noStrike" kern="1200" cap="none" spc="0" normalizeH="0" baseline="0" noProof="0" dirty="0">
                <a:ln>
                  <a:noFill/>
                </a:ln>
                <a:solidFill>
                  <a:prstClr val="white"/>
                </a:solidFill>
                <a:effectLst/>
                <a:uLnTx/>
                <a:uFillTx/>
                <a:latin typeface="Calibri"/>
                <a:ea typeface="ＭＳ Ｐゴシック"/>
                <a:cs typeface="Arial"/>
              </a:rPr>
              <a:t> </a:t>
            </a:r>
            <a:r>
              <a:rPr kumimoji="0" lang="it-IT" sz="1800" b="0" i="0" u="none" strike="noStrike" kern="1200" cap="none" spc="0" normalizeH="0" baseline="0" noProof="0" dirty="0" err="1">
                <a:ln>
                  <a:noFill/>
                </a:ln>
                <a:solidFill>
                  <a:prstClr val="white"/>
                </a:solidFill>
                <a:effectLst/>
                <a:uLnTx/>
                <a:uFillTx/>
                <a:latin typeface="Calibri"/>
                <a:ea typeface="ＭＳ Ｐゴシック"/>
                <a:cs typeface="Arial"/>
              </a:rPr>
              <a:t>affinity</a:t>
            </a:r>
            <a:r>
              <a:rPr kumimoji="0" lang="it-IT" sz="1800" b="0" i="0" u="none" strike="noStrike" kern="1200" cap="none" spc="0" normalizeH="0" baseline="0" noProof="0" dirty="0">
                <a:ln>
                  <a:noFill/>
                </a:ln>
                <a:solidFill>
                  <a:prstClr val="white"/>
                </a:solidFill>
                <a:effectLst/>
                <a:uLnTx/>
                <a:uFillTx/>
                <a:latin typeface="Calibri"/>
                <a:ea typeface="ＭＳ Ｐゴシック"/>
                <a:cs typeface="Arial"/>
              </a:rPr>
              <a:t> </a:t>
            </a:r>
            <a:r>
              <a:rPr kumimoji="0" lang="it-IT" sz="1800" b="0" i="0" u="none" strike="noStrike" kern="1200" cap="none" spc="0" normalizeH="0" baseline="0" noProof="0" dirty="0" err="1">
                <a:ln>
                  <a:noFill/>
                </a:ln>
                <a:solidFill>
                  <a:prstClr val="white"/>
                </a:solidFill>
                <a:effectLst/>
                <a:uLnTx/>
                <a:uFillTx/>
                <a:latin typeface="Calibri"/>
                <a:ea typeface="ＭＳ Ｐゴシック"/>
                <a:cs typeface="Arial"/>
              </a:rPr>
              <a:t>FcR</a:t>
            </a:r>
            <a:r>
              <a:rPr kumimoji="0" lang="it-IT" sz="1800" b="0" i="0" u="none" strike="noStrike" kern="1200" cap="none" spc="0" normalizeH="0" baseline="0" noProof="0" dirty="0">
                <a:ln>
                  <a:noFill/>
                </a:ln>
                <a:solidFill>
                  <a:prstClr val="white"/>
                </a:solidFill>
                <a:effectLst/>
                <a:uLnTx/>
                <a:uFillTx/>
                <a:latin typeface="Calibri"/>
                <a:ea typeface="ＭＳ Ｐゴシック"/>
                <a:cs typeface="Arial"/>
              </a:rPr>
              <a:t> </a:t>
            </a:r>
            <a:r>
              <a:rPr kumimoji="0" lang="it-IT" sz="1800" b="0" i="0" u="none" strike="noStrike" kern="1200" cap="none" spc="0" normalizeH="0" baseline="0" noProof="0" dirty="0" err="1">
                <a:ln>
                  <a:noFill/>
                </a:ln>
                <a:solidFill>
                  <a:prstClr val="white"/>
                </a:solidFill>
                <a:effectLst/>
                <a:uLnTx/>
                <a:uFillTx/>
                <a:latin typeface="Calibri"/>
                <a:ea typeface="ＭＳ Ｐゴシック"/>
                <a:cs typeface="Arial"/>
              </a:rPr>
              <a:t>genotype</a:t>
            </a:r>
            <a:r>
              <a:rPr kumimoji="0" lang="it-IT" sz="1800" b="0" i="0" u="none" strike="noStrike" kern="1200" cap="none" spc="0" normalizeH="0" baseline="0" noProof="0" dirty="0">
                <a:ln>
                  <a:noFill/>
                </a:ln>
                <a:solidFill>
                  <a:prstClr val="white"/>
                </a:solidFill>
                <a:effectLst/>
                <a:uLnTx/>
                <a:uFillTx/>
                <a:latin typeface="Calibri"/>
                <a:ea typeface="ＭＳ Ｐゴシック"/>
                <a:cs typeface="Arial"/>
              </a:rPr>
              <a:t>)</a:t>
            </a:r>
            <a:endParaRPr kumimoji="0" lang="fr-FR" sz="1800" b="0" i="0" u="none" strike="noStrike" kern="1200" cap="none" spc="0" normalizeH="0" baseline="0" noProof="0" dirty="0">
              <a:ln>
                <a:noFill/>
              </a:ln>
              <a:solidFill>
                <a:prstClr val="white"/>
              </a:solidFill>
              <a:effectLst/>
              <a:uLnTx/>
              <a:uFillTx/>
              <a:latin typeface="Calibri"/>
              <a:ea typeface="ＭＳ Ｐゴシック"/>
              <a:cs typeface="Arial"/>
            </a:endParaRPr>
          </a:p>
        </p:txBody>
      </p:sp>
      <p:cxnSp>
        <p:nvCxnSpPr>
          <p:cNvPr id="39" name="Straight Connector 38">
            <a:extLst>
              <a:ext uri="{FF2B5EF4-FFF2-40B4-BE49-F238E27FC236}">
                <a16:creationId xmlns:a16="http://schemas.microsoft.com/office/drawing/2014/main" id="{0E344072-C831-EC47-9E2F-EDA267427383}"/>
              </a:ext>
            </a:extLst>
          </p:cNvPr>
          <p:cNvCxnSpPr/>
          <p:nvPr/>
        </p:nvCxnSpPr>
        <p:spPr>
          <a:xfrm flipV="1">
            <a:off x="4626626" y="2166203"/>
            <a:ext cx="0" cy="239000"/>
          </a:xfrm>
          <a:prstGeom prst="line">
            <a:avLst/>
          </a:prstGeom>
          <a:noFill/>
          <a:ln w="50800" cap="flat" cmpd="sng" algn="ctr">
            <a:solidFill>
              <a:srgbClr val="002060"/>
            </a:solidFill>
            <a:prstDash val="solid"/>
            <a:miter lim="800000"/>
            <a:headEnd type="triangle"/>
          </a:ln>
          <a:effectLst/>
        </p:spPr>
      </p:cxnSp>
      <p:cxnSp>
        <p:nvCxnSpPr>
          <p:cNvPr id="41" name="Straight Connector 40">
            <a:extLst>
              <a:ext uri="{FF2B5EF4-FFF2-40B4-BE49-F238E27FC236}">
                <a16:creationId xmlns:a16="http://schemas.microsoft.com/office/drawing/2014/main" id="{25858051-DA19-D440-9B3F-A58FF97F4D5A}"/>
              </a:ext>
            </a:extLst>
          </p:cNvPr>
          <p:cNvCxnSpPr/>
          <p:nvPr/>
        </p:nvCxnSpPr>
        <p:spPr>
          <a:xfrm flipV="1">
            <a:off x="9251673" y="2170580"/>
            <a:ext cx="0" cy="239000"/>
          </a:xfrm>
          <a:prstGeom prst="line">
            <a:avLst/>
          </a:prstGeom>
          <a:noFill/>
          <a:ln w="50800" cap="flat" cmpd="sng" algn="ctr">
            <a:solidFill>
              <a:srgbClr val="002060"/>
            </a:solidFill>
            <a:prstDash val="solid"/>
            <a:miter lim="800000"/>
            <a:headEnd type="triangle"/>
          </a:ln>
          <a:effectLst/>
        </p:spPr>
      </p:cxnSp>
      <p:sp>
        <p:nvSpPr>
          <p:cNvPr id="6" name="TextBox 5">
            <a:extLst>
              <a:ext uri="{FF2B5EF4-FFF2-40B4-BE49-F238E27FC236}">
                <a16:creationId xmlns:a16="http://schemas.microsoft.com/office/drawing/2014/main" id="{784F5CDA-3897-1C47-B0F1-BA4814B32361}"/>
              </a:ext>
            </a:extLst>
          </p:cNvPr>
          <p:cNvSpPr txBox="1"/>
          <p:nvPr/>
        </p:nvSpPr>
        <p:spPr>
          <a:xfrm>
            <a:off x="6707186" y="5281259"/>
            <a:ext cx="389850" cy="369332"/>
          </a:xfrm>
          <a:prstGeom prst="rect">
            <a:avLst/>
          </a:prstGeom>
          <a:noFill/>
        </p:spPr>
        <p:txBody>
          <a:bodyPr wrap="none" rtlCol="0">
            <a:spAutoFit/>
          </a:bodyPr>
          <a:lstStyle/>
          <a:p>
            <a:pPr marL="0" marR="0" lvl="0" indent="0" algn="l" defTabSz="914377"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ＭＳ Ｐゴシック" charset="0"/>
                <a:cs typeface="Arial"/>
              </a:rPr>
              <a:t>or</a:t>
            </a:r>
          </a:p>
        </p:txBody>
      </p:sp>
      <p:sp>
        <p:nvSpPr>
          <p:cNvPr id="27" name="Rectangle 26">
            <a:extLst>
              <a:ext uri="{FF2B5EF4-FFF2-40B4-BE49-F238E27FC236}">
                <a16:creationId xmlns:a16="http://schemas.microsoft.com/office/drawing/2014/main" id="{9D9E064D-ABF1-7E4C-8BD7-885E2131A924}"/>
              </a:ext>
            </a:extLst>
          </p:cNvPr>
          <p:cNvSpPr/>
          <p:nvPr/>
        </p:nvSpPr>
        <p:spPr>
          <a:xfrm>
            <a:off x="4814380" y="3279673"/>
            <a:ext cx="1716022" cy="558733"/>
          </a:xfrm>
          <a:prstGeom prst="rect">
            <a:avLst/>
          </a:prstGeom>
          <a:solidFill>
            <a:srgbClr val="C00000"/>
          </a:solidFill>
          <a:ln>
            <a:noFill/>
          </a:ln>
        </p:spPr>
        <p:style>
          <a:lnRef idx="3">
            <a:schemeClr val="lt1"/>
          </a:lnRef>
          <a:fillRef idx="1">
            <a:schemeClr val="accent4"/>
          </a:fillRef>
          <a:effectRef idx="1">
            <a:schemeClr val="accent4"/>
          </a:effectRef>
          <a:fontRef idx="minor">
            <a:schemeClr val="lt1"/>
          </a:fontRef>
        </p:style>
        <p:txBody>
          <a:bodyPr lIns="51428" tIns="25717" rIns="51428" bIns="25717"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it-IT" sz="1800" b="0" i="0" u="none" strike="noStrike" kern="1200" cap="none" spc="0" normalizeH="0" baseline="0" noProof="0" dirty="0">
                <a:ln>
                  <a:noFill/>
                </a:ln>
                <a:solidFill>
                  <a:prstClr val="white"/>
                </a:solidFill>
                <a:effectLst/>
                <a:uLnTx/>
                <a:uFillTx/>
                <a:latin typeface="Calibri"/>
                <a:ea typeface="ＭＳ Ｐゴシック"/>
                <a:cs typeface="Arial"/>
              </a:rPr>
              <a:t> T-DM1</a:t>
            </a:r>
            <a:endParaRPr kumimoji="0" lang="fr-FR" sz="1800" b="0" i="0" u="none" strike="noStrike" kern="1200" cap="none" spc="0" normalizeH="0" baseline="0" noProof="0" dirty="0">
              <a:ln>
                <a:noFill/>
              </a:ln>
              <a:solidFill>
                <a:prstClr val="white"/>
              </a:solidFill>
              <a:effectLst/>
              <a:uLnTx/>
              <a:uFillTx/>
              <a:latin typeface="Calibri"/>
              <a:ea typeface="ＭＳ Ｐゴシック"/>
              <a:cs typeface="Arial"/>
            </a:endParaRPr>
          </a:p>
        </p:txBody>
      </p:sp>
      <p:sp>
        <p:nvSpPr>
          <p:cNvPr id="28" name="Rectangle 27">
            <a:extLst>
              <a:ext uri="{FF2B5EF4-FFF2-40B4-BE49-F238E27FC236}">
                <a16:creationId xmlns:a16="http://schemas.microsoft.com/office/drawing/2014/main" id="{A52A71C3-5843-DD49-B571-AFAB9DE66873}"/>
              </a:ext>
            </a:extLst>
          </p:cNvPr>
          <p:cNvSpPr/>
          <p:nvPr/>
        </p:nvSpPr>
        <p:spPr>
          <a:xfrm>
            <a:off x="4796092" y="4072153"/>
            <a:ext cx="1716022" cy="558733"/>
          </a:xfrm>
          <a:prstGeom prst="rect">
            <a:avLst/>
          </a:prstGeom>
          <a:solidFill>
            <a:srgbClr val="0070C0"/>
          </a:solidFill>
          <a:ln>
            <a:noFill/>
          </a:ln>
        </p:spPr>
        <p:style>
          <a:lnRef idx="3">
            <a:schemeClr val="lt1"/>
          </a:lnRef>
          <a:fillRef idx="1">
            <a:schemeClr val="accent4"/>
          </a:fillRef>
          <a:effectRef idx="1">
            <a:schemeClr val="accent4"/>
          </a:effectRef>
          <a:fontRef idx="minor">
            <a:schemeClr val="lt1"/>
          </a:fontRef>
        </p:style>
        <p:txBody>
          <a:bodyPr lIns="51428" tIns="25717" rIns="51428" bIns="25717"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it-IT" sz="1800" b="0" i="0" u="none" strike="noStrike" kern="1200" cap="none" spc="0" normalizeH="0" baseline="0" noProof="0" dirty="0">
                <a:ln>
                  <a:noFill/>
                </a:ln>
                <a:solidFill>
                  <a:prstClr val="white"/>
                </a:solidFill>
                <a:effectLst/>
                <a:uLnTx/>
                <a:uFillTx/>
                <a:latin typeface="Calibri"/>
                <a:ea typeface="ＭＳ Ｐゴシック"/>
                <a:cs typeface="Arial"/>
              </a:rPr>
              <a:t> Tucatinib</a:t>
            </a:r>
          </a:p>
          <a:p>
            <a:pPr marL="0" marR="0" lvl="0" indent="0" algn="ctr" defTabSz="914377" rtl="0" eaLnBrk="1" fontAlgn="auto" latinLnBrk="0" hangingPunct="1">
              <a:lnSpc>
                <a:spcPct val="100000"/>
              </a:lnSpc>
              <a:spcBef>
                <a:spcPts val="0"/>
              </a:spcBef>
              <a:spcAft>
                <a:spcPts val="0"/>
              </a:spcAft>
              <a:buClrTx/>
              <a:buSzTx/>
              <a:buFontTx/>
              <a:buNone/>
              <a:tabLst/>
              <a:defRPr/>
            </a:pPr>
            <a:r>
              <a:rPr kumimoji="0" lang="it-IT" sz="1800" b="0" i="0" u="none" strike="noStrike" kern="1200" cap="none" spc="0" normalizeH="0" baseline="0" noProof="0" dirty="0" err="1">
                <a:ln>
                  <a:noFill/>
                </a:ln>
                <a:solidFill>
                  <a:prstClr val="white"/>
                </a:solidFill>
                <a:effectLst/>
                <a:uLnTx/>
                <a:uFillTx/>
                <a:latin typeface="Calibri"/>
                <a:ea typeface="ＭＳ Ｐゴシック"/>
                <a:cs typeface="Arial"/>
              </a:rPr>
              <a:t>Tras</a:t>
            </a:r>
            <a:r>
              <a:rPr kumimoji="0" lang="it-IT" sz="1800" b="0" i="0" u="none" strike="noStrike" kern="1200" cap="none" spc="0" normalizeH="0" baseline="0" noProof="0" dirty="0">
                <a:ln>
                  <a:noFill/>
                </a:ln>
                <a:solidFill>
                  <a:prstClr val="white"/>
                </a:solidFill>
                <a:effectLst/>
                <a:uLnTx/>
                <a:uFillTx/>
                <a:latin typeface="Calibri"/>
                <a:ea typeface="ＭＳ Ｐゴシック"/>
                <a:cs typeface="Arial"/>
              </a:rPr>
              <a:t>/cape</a:t>
            </a:r>
            <a:endParaRPr kumimoji="0" lang="fr-FR" sz="1800" b="0" i="0" u="none" strike="noStrike" kern="1200" cap="none" spc="0" normalizeH="0" baseline="0" noProof="0" dirty="0">
              <a:ln>
                <a:noFill/>
              </a:ln>
              <a:solidFill>
                <a:prstClr val="white"/>
              </a:solidFill>
              <a:effectLst/>
              <a:uLnTx/>
              <a:uFillTx/>
              <a:latin typeface="Calibri"/>
              <a:ea typeface="ＭＳ Ｐゴシック"/>
              <a:cs typeface="Arial"/>
            </a:endParaRPr>
          </a:p>
        </p:txBody>
      </p:sp>
      <p:sp>
        <p:nvSpPr>
          <p:cNvPr id="30" name="Rectangle 29">
            <a:extLst>
              <a:ext uri="{FF2B5EF4-FFF2-40B4-BE49-F238E27FC236}">
                <a16:creationId xmlns:a16="http://schemas.microsoft.com/office/drawing/2014/main" id="{FADC83C9-473E-F044-8C51-E2D013E0877C}"/>
              </a:ext>
            </a:extLst>
          </p:cNvPr>
          <p:cNvSpPr/>
          <p:nvPr/>
        </p:nvSpPr>
        <p:spPr>
          <a:xfrm>
            <a:off x="2644204" y="4072153"/>
            <a:ext cx="1716022" cy="558733"/>
          </a:xfrm>
          <a:prstGeom prst="rect">
            <a:avLst/>
          </a:prstGeom>
          <a:solidFill>
            <a:srgbClr val="C00000"/>
          </a:solidFill>
          <a:ln>
            <a:noFill/>
          </a:ln>
        </p:spPr>
        <p:style>
          <a:lnRef idx="3">
            <a:schemeClr val="lt1"/>
          </a:lnRef>
          <a:fillRef idx="1">
            <a:schemeClr val="accent4"/>
          </a:fillRef>
          <a:effectRef idx="1">
            <a:schemeClr val="accent4"/>
          </a:effectRef>
          <a:fontRef idx="minor">
            <a:schemeClr val="lt1"/>
          </a:fontRef>
        </p:style>
        <p:txBody>
          <a:bodyPr lIns="51428" tIns="25717" rIns="51428" bIns="25717"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it-IT" sz="1800" b="0" i="0" u="none" strike="noStrike" kern="1200" cap="none" spc="0" normalizeH="0" baseline="0" noProof="0" dirty="0">
                <a:ln>
                  <a:noFill/>
                </a:ln>
                <a:solidFill>
                  <a:prstClr val="white"/>
                </a:solidFill>
                <a:effectLst/>
                <a:uLnTx/>
                <a:uFillTx/>
                <a:latin typeface="Calibri"/>
                <a:ea typeface="ＭＳ Ｐゴシック"/>
                <a:cs typeface="Arial"/>
              </a:rPr>
              <a:t> T-DM1</a:t>
            </a:r>
            <a:endParaRPr kumimoji="0" lang="fr-FR" sz="1800" b="0" i="0" u="none" strike="noStrike" kern="1200" cap="none" spc="0" normalizeH="0" baseline="0" noProof="0" dirty="0">
              <a:ln>
                <a:noFill/>
              </a:ln>
              <a:solidFill>
                <a:prstClr val="white"/>
              </a:solidFill>
              <a:effectLst/>
              <a:uLnTx/>
              <a:uFillTx/>
              <a:latin typeface="Calibri"/>
              <a:ea typeface="ＭＳ Ｐゴシック"/>
              <a:cs typeface="Arial"/>
            </a:endParaRPr>
          </a:p>
        </p:txBody>
      </p:sp>
      <p:sp>
        <p:nvSpPr>
          <p:cNvPr id="48" name="Rectangle 47">
            <a:extLst>
              <a:ext uri="{FF2B5EF4-FFF2-40B4-BE49-F238E27FC236}">
                <a16:creationId xmlns:a16="http://schemas.microsoft.com/office/drawing/2014/main" id="{6DBC350A-BBB6-9945-BB60-F1AB5CC29D8C}"/>
              </a:ext>
            </a:extLst>
          </p:cNvPr>
          <p:cNvSpPr/>
          <p:nvPr/>
        </p:nvSpPr>
        <p:spPr>
          <a:xfrm>
            <a:off x="7773985" y="4072153"/>
            <a:ext cx="2941905" cy="558733"/>
          </a:xfrm>
          <a:prstGeom prst="rect">
            <a:avLst/>
          </a:prstGeom>
          <a:solidFill>
            <a:srgbClr val="C00000"/>
          </a:solidFill>
          <a:ln>
            <a:noFill/>
          </a:ln>
        </p:spPr>
        <p:style>
          <a:lnRef idx="3">
            <a:schemeClr val="lt1"/>
          </a:lnRef>
          <a:fillRef idx="1">
            <a:schemeClr val="accent4"/>
          </a:fillRef>
          <a:effectRef idx="1">
            <a:schemeClr val="accent4"/>
          </a:effectRef>
          <a:fontRef idx="minor">
            <a:schemeClr val="lt1"/>
          </a:fontRef>
        </p:style>
        <p:txBody>
          <a:bodyPr lIns="51428" tIns="25717" rIns="51428" bIns="25717"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it-IT" sz="1800" b="0" i="0" u="none" strike="noStrike" kern="1200" cap="none" spc="0" normalizeH="0" baseline="0" noProof="0" dirty="0">
                <a:ln>
                  <a:noFill/>
                </a:ln>
                <a:solidFill>
                  <a:prstClr val="white"/>
                </a:solidFill>
                <a:effectLst/>
                <a:uLnTx/>
                <a:uFillTx/>
                <a:latin typeface="Calibri"/>
                <a:ea typeface="ＭＳ Ｐゴシック"/>
                <a:cs typeface="Arial"/>
              </a:rPr>
              <a:t> T-DM1</a:t>
            </a:r>
            <a:endParaRPr kumimoji="0" lang="fr-FR" sz="1800" b="0" i="0" u="none" strike="noStrike" kern="1200" cap="none" spc="0" normalizeH="0" baseline="0" noProof="0" dirty="0">
              <a:ln>
                <a:noFill/>
              </a:ln>
              <a:solidFill>
                <a:prstClr val="white"/>
              </a:solidFill>
              <a:effectLst/>
              <a:uLnTx/>
              <a:uFillTx/>
              <a:latin typeface="Calibri"/>
              <a:ea typeface="ＭＳ Ｐゴシック"/>
              <a:cs typeface="Arial"/>
            </a:endParaRPr>
          </a:p>
        </p:txBody>
      </p:sp>
      <p:sp>
        <p:nvSpPr>
          <p:cNvPr id="4" name="TextBox 3">
            <a:extLst>
              <a:ext uri="{FF2B5EF4-FFF2-40B4-BE49-F238E27FC236}">
                <a16:creationId xmlns:a16="http://schemas.microsoft.com/office/drawing/2014/main" id="{CA345BAB-82F4-3141-BC29-80ACB815DD3E}"/>
              </a:ext>
            </a:extLst>
          </p:cNvPr>
          <p:cNvSpPr txBox="1"/>
          <p:nvPr/>
        </p:nvSpPr>
        <p:spPr>
          <a:xfrm>
            <a:off x="8595360" y="6553200"/>
            <a:ext cx="3597460"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a:ea typeface="ＭＳ Ｐゴシック"/>
                <a:cs typeface="Arial"/>
              </a:rPr>
              <a:t>Adapted from Modi et al, ESMO 2021</a:t>
            </a:r>
          </a:p>
        </p:txBody>
      </p:sp>
      <p:sp>
        <p:nvSpPr>
          <p:cNvPr id="5" name="TextBox 4">
            <a:extLst>
              <a:ext uri="{FF2B5EF4-FFF2-40B4-BE49-F238E27FC236}">
                <a16:creationId xmlns:a16="http://schemas.microsoft.com/office/drawing/2014/main" id="{055117BD-7408-A742-878F-47DCA8FB02ED}"/>
              </a:ext>
            </a:extLst>
          </p:cNvPr>
          <p:cNvSpPr txBox="1"/>
          <p:nvPr/>
        </p:nvSpPr>
        <p:spPr>
          <a:xfrm>
            <a:off x="4396802" y="3370163"/>
            <a:ext cx="38985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a:ea typeface="ＭＳ Ｐゴシック"/>
                <a:cs typeface="Arial"/>
              </a:rPr>
              <a:t>or</a:t>
            </a:r>
          </a:p>
        </p:txBody>
      </p:sp>
      <p:sp>
        <p:nvSpPr>
          <p:cNvPr id="7" name="Rectangle 6">
            <a:extLst>
              <a:ext uri="{FF2B5EF4-FFF2-40B4-BE49-F238E27FC236}">
                <a16:creationId xmlns:a16="http://schemas.microsoft.com/office/drawing/2014/main" id="{01608860-4BD2-B4AC-9405-D6C61EBE2B62}"/>
              </a:ext>
            </a:extLst>
          </p:cNvPr>
          <p:cNvSpPr/>
          <p:nvPr/>
        </p:nvSpPr>
        <p:spPr>
          <a:xfrm>
            <a:off x="7322884" y="2436526"/>
            <a:ext cx="1716022" cy="558733"/>
          </a:xfrm>
          <a:prstGeom prst="rect">
            <a:avLst/>
          </a:prstGeom>
          <a:solidFill>
            <a:srgbClr val="0070C0"/>
          </a:solidFill>
          <a:ln>
            <a:noFill/>
          </a:ln>
        </p:spPr>
        <p:style>
          <a:lnRef idx="3">
            <a:schemeClr val="lt1"/>
          </a:lnRef>
          <a:fillRef idx="1">
            <a:schemeClr val="accent4"/>
          </a:fillRef>
          <a:effectRef idx="1">
            <a:schemeClr val="accent4"/>
          </a:effectRef>
          <a:fontRef idx="minor">
            <a:schemeClr val="lt1"/>
          </a:fontRef>
        </p:style>
        <p:txBody>
          <a:bodyPr lIns="51428" tIns="25717" rIns="51428" bIns="25717"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it-IT" sz="1800" b="0" i="0" u="none" strike="noStrike" kern="1200" cap="none" spc="0" normalizeH="0" baseline="0" noProof="0" dirty="0">
                <a:ln>
                  <a:noFill/>
                </a:ln>
                <a:solidFill>
                  <a:prstClr val="white"/>
                </a:solidFill>
                <a:effectLst/>
                <a:uLnTx/>
                <a:uFillTx/>
                <a:latin typeface="Calibri"/>
                <a:ea typeface="ＭＳ Ｐゴシック"/>
                <a:cs typeface="Arial"/>
              </a:rPr>
              <a:t> Tucatinib</a:t>
            </a:r>
          </a:p>
          <a:p>
            <a:pPr marL="0" marR="0" lvl="0" indent="0" algn="ctr" defTabSz="914377" rtl="0" eaLnBrk="1" fontAlgn="auto" latinLnBrk="0" hangingPunct="1">
              <a:lnSpc>
                <a:spcPct val="100000"/>
              </a:lnSpc>
              <a:spcBef>
                <a:spcPts val="0"/>
              </a:spcBef>
              <a:spcAft>
                <a:spcPts val="0"/>
              </a:spcAft>
              <a:buClrTx/>
              <a:buSzTx/>
              <a:buFontTx/>
              <a:buNone/>
              <a:tabLst/>
              <a:defRPr/>
            </a:pPr>
            <a:r>
              <a:rPr kumimoji="0" lang="it-IT" sz="1800" b="0" i="0" u="none" strike="noStrike" kern="1200" cap="none" spc="0" normalizeH="0" baseline="0" noProof="0" dirty="0" err="1">
                <a:ln>
                  <a:noFill/>
                </a:ln>
                <a:solidFill>
                  <a:prstClr val="white"/>
                </a:solidFill>
                <a:effectLst/>
                <a:uLnTx/>
                <a:uFillTx/>
                <a:latin typeface="Calibri"/>
                <a:ea typeface="ＭＳ Ｐゴシック"/>
                <a:cs typeface="Arial"/>
              </a:rPr>
              <a:t>Tras</a:t>
            </a:r>
            <a:r>
              <a:rPr kumimoji="0" lang="it-IT" sz="1800" b="0" i="0" u="none" strike="noStrike" kern="1200" cap="none" spc="0" normalizeH="0" baseline="0" noProof="0" dirty="0">
                <a:ln>
                  <a:noFill/>
                </a:ln>
                <a:solidFill>
                  <a:prstClr val="white"/>
                </a:solidFill>
                <a:effectLst/>
                <a:uLnTx/>
                <a:uFillTx/>
                <a:latin typeface="Calibri"/>
                <a:ea typeface="ＭＳ Ｐゴシック"/>
                <a:cs typeface="Arial"/>
              </a:rPr>
              <a:t>/cape</a:t>
            </a:r>
            <a:endParaRPr kumimoji="0" lang="fr-FR" sz="1800" b="0" i="0" u="none" strike="noStrike" kern="1200" cap="none" spc="0" normalizeH="0" baseline="0" noProof="0" dirty="0">
              <a:ln>
                <a:noFill/>
              </a:ln>
              <a:solidFill>
                <a:prstClr val="white"/>
              </a:solidFill>
              <a:effectLst/>
              <a:uLnTx/>
              <a:uFillTx/>
              <a:latin typeface="Calibri"/>
              <a:ea typeface="ＭＳ Ｐゴシック"/>
              <a:cs typeface="Arial"/>
            </a:endParaRPr>
          </a:p>
        </p:txBody>
      </p:sp>
      <p:sp>
        <p:nvSpPr>
          <p:cNvPr id="8" name="Rectangle 7">
            <a:extLst>
              <a:ext uri="{FF2B5EF4-FFF2-40B4-BE49-F238E27FC236}">
                <a16:creationId xmlns:a16="http://schemas.microsoft.com/office/drawing/2014/main" id="{F9032E58-C75A-763A-C606-C18F0152BDC6}"/>
              </a:ext>
            </a:extLst>
          </p:cNvPr>
          <p:cNvSpPr/>
          <p:nvPr/>
        </p:nvSpPr>
        <p:spPr>
          <a:xfrm>
            <a:off x="9486964" y="2436526"/>
            <a:ext cx="1716022" cy="558733"/>
          </a:xfrm>
          <a:prstGeom prst="rect">
            <a:avLst/>
          </a:prstGeom>
          <a:solidFill>
            <a:schemeClr val="bg2"/>
          </a:solidFill>
          <a:ln>
            <a:noFill/>
          </a:ln>
        </p:spPr>
        <p:style>
          <a:lnRef idx="3">
            <a:schemeClr val="lt1"/>
          </a:lnRef>
          <a:fillRef idx="1">
            <a:schemeClr val="accent4"/>
          </a:fillRef>
          <a:effectRef idx="1">
            <a:schemeClr val="accent4"/>
          </a:effectRef>
          <a:fontRef idx="minor">
            <a:schemeClr val="lt1"/>
          </a:fontRef>
        </p:style>
        <p:txBody>
          <a:bodyPr lIns="51428" tIns="25717" rIns="51428" bIns="25717"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it-IT" sz="1800" b="0" i="0" u="none" strike="noStrike" kern="1200" cap="none" spc="0" normalizeH="0" baseline="0" noProof="0" dirty="0">
                <a:ln>
                  <a:noFill/>
                </a:ln>
                <a:solidFill>
                  <a:prstClr val="white"/>
                </a:solidFill>
                <a:effectLst/>
                <a:uLnTx/>
                <a:uFillTx/>
                <a:latin typeface="Calibri"/>
                <a:ea typeface="ＭＳ Ｐゴシック"/>
                <a:cs typeface="Arial"/>
              </a:rPr>
              <a:t> Trastuzumab deruxtecan</a:t>
            </a:r>
            <a:endParaRPr kumimoji="0" lang="fr-FR" sz="1800" b="0" i="0" u="none" strike="noStrike" kern="1200" cap="none" spc="0" normalizeH="0" baseline="0" noProof="0" dirty="0">
              <a:ln>
                <a:noFill/>
              </a:ln>
              <a:solidFill>
                <a:prstClr val="white"/>
              </a:solidFill>
              <a:effectLst/>
              <a:uLnTx/>
              <a:uFillTx/>
              <a:latin typeface="Calibri"/>
              <a:ea typeface="ＭＳ Ｐゴシック"/>
              <a:cs typeface="Arial"/>
            </a:endParaRPr>
          </a:p>
        </p:txBody>
      </p:sp>
      <p:sp>
        <p:nvSpPr>
          <p:cNvPr id="9" name="TextBox 8">
            <a:extLst>
              <a:ext uri="{FF2B5EF4-FFF2-40B4-BE49-F238E27FC236}">
                <a16:creationId xmlns:a16="http://schemas.microsoft.com/office/drawing/2014/main" id="{C4798BB4-6F6A-5ECC-D7BC-AD5832E524D7}"/>
              </a:ext>
            </a:extLst>
          </p:cNvPr>
          <p:cNvSpPr txBox="1"/>
          <p:nvPr/>
        </p:nvSpPr>
        <p:spPr>
          <a:xfrm>
            <a:off x="9069386" y="2527016"/>
            <a:ext cx="38985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a:ea typeface="ＭＳ Ｐゴシック"/>
                <a:cs typeface="Arial"/>
              </a:rPr>
              <a:t>or</a:t>
            </a:r>
          </a:p>
        </p:txBody>
      </p:sp>
      <p:sp>
        <p:nvSpPr>
          <p:cNvPr id="10" name="Rectangle 9">
            <a:extLst>
              <a:ext uri="{FF2B5EF4-FFF2-40B4-BE49-F238E27FC236}">
                <a16:creationId xmlns:a16="http://schemas.microsoft.com/office/drawing/2014/main" id="{55FD23DA-D698-B5FA-9444-C4D3E5247059}"/>
              </a:ext>
            </a:extLst>
          </p:cNvPr>
          <p:cNvSpPr/>
          <p:nvPr/>
        </p:nvSpPr>
        <p:spPr>
          <a:xfrm>
            <a:off x="9526586" y="3279673"/>
            <a:ext cx="1716022" cy="558733"/>
          </a:xfrm>
          <a:prstGeom prst="rect">
            <a:avLst/>
          </a:prstGeom>
          <a:solidFill>
            <a:srgbClr val="0070C0"/>
          </a:solidFill>
          <a:ln>
            <a:noFill/>
          </a:ln>
        </p:spPr>
        <p:style>
          <a:lnRef idx="3">
            <a:schemeClr val="lt1"/>
          </a:lnRef>
          <a:fillRef idx="1">
            <a:schemeClr val="accent4"/>
          </a:fillRef>
          <a:effectRef idx="1">
            <a:schemeClr val="accent4"/>
          </a:effectRef>
          <a:fontRef idx="minor">
            <a:schemeClr val="lt1"/>
          </a:fontRef>
        </p:style>
        <p:txBody>
          <a:bodyPr lIns="51428" tIns="25717" rIns="51428" bIns="25717"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it-IT" sz="1800" b="0" i="0" u="none" strike="noStrike" kern="1200" cap="none" spc="0" normalizeH="0" baseline="0" noProof="0" dirty="0">
                <a:ln>
                  <a:noFill/>
                </a:ln>
                <a:solidFill>
                  <a:prstClr val="white"/>
                </a:solidFill>
                <a:effectLst/>
                <a:uLnTx/>
                <a:uFillTx/>
                <a:latin typeface="Calibri"/>
                <a:ea typeface="ＭＳ Ｐゴシック"/>
                <a:cs typeface="Arial"/>
              </a:rPr>
              <a:t> Tucatinib</a:t>
            </a:r>
          </a:p>
          <a:p>
            <a:pPr marL="0" marR="0" lvl="0" indent="0" algn="ctr" defTabSz="914377" rtl="0" eaLnBrk="1" fontAlgn="auto" latinLnBrk="0" hangingPunct="1">
              <a:lnSpc>
                <a:spcPct val="100000"/>
              </a:lnSpc>
              <a:spcBef>
                <a:spcPts val="0"/>
              </a:spcBef>
              <a:spcAft>
                <a:spcPts val="0"/>
              </a:spcAft>
              <a:buClrTx/>
              <a:buSzTx/>
              <a:buFontTx/>
              <a:buNone/>
              <a:tabLst/>
              <a:defRPr/>
            </a:pPr>
            <a:r>
              <a:rPr kumimoji="0" lang="it-IT" sz="1800" b="0" i="0" u="none" strike="noStrike" kern="1200" cap="none" spc="0" normalizeH="0" baseline="0" noProof="0" dirty="0" err="1">
                <a:ln>
                  <a:noFill/>
                </a:ln>
                <a:solidFill>
                  <a:prstClr val="white"/>
                </a:solidFill>
                <a:effectLst/>
                <a:uLnTx/>
                <a:uFillTx/>
                <a:latin typeface="Calibri"/>
                <a:ea typeface="ＭＳ Ｐゴシック"/>
                <a:cs typeface="Arial"/>
              </a:rPr>
              <a:t>Tras</a:t>
            </a:r>
            <a:r>
              <a:rPr kumimoji="0" lang="it-IT" sz="1800" b="0" i="0" u="none" strike="noStrike" kern="1200" cap="none" spc="0" normalizeH="0" baseline="0" noProof="0" dirty="0">
                <a:ln>
                  <a:noFill/>
                </a:ln>
                <a:solidFill>
                  <a:prstClr val="white"/>
                </a:solidFill>
                <a:effectLst/>
                <a:uLnTx/>
                <a:uFillTx/>
                <a:latin typeface="Calibri"/>
                <a:ea typeface="ＭＳ Ｐゴシック"/>
                <a:cs typeface="Arial"/>
              </a:rPr>
              <a:t>/cape</a:t>
            </a:r>
            <a:endParaRPr kumimoji="0" lang="fr-FR" sz="1800" b="0" i="0" u="none" strike="noStrike" kern="1200" cap="none" spc="0" normalizeH="0" baseline="0" noProof="0" dirty="0">
              <a:ln>
                <a:noFill/>
              </a:ln>
              <a:solidFill>
                <a:prstClr val="white"/>
              </a:solidFill>
              <a:effectLst/>
              <a:uLnTx/>
              <a:uFillTx/>
              <a:latin typeface="Calibri"/>
              <a:ea typeface="ＭＳ Ｐゴシック"/>
              <a:cs typeface="Arial"/>
            </a:endParaRPr>
          </a:p>
        </p:txBody>
      </p:sp>
      <p:sp>
        <p:nvSpPr>
          <p:cNvPr id="11" name="Rectangle 10">
            <a:extLst>
              <a:ext uri="{FF2B5EF4-FFF2-40B4-BE49-F238E27FC236}">
                <a16:creationId xmlns:a16="http://schemas.microsoft.com/office/drawing/2014/main" id="{ABA3E1C6-849B-8658-19CF-EB8F20B72EB8}"/>
              </a:ext>
            </a:extLst>
          </p:cNvPr>
          <p:cNvSpPr/>
          <p:nvPr/>
        </p:nvSpPr>
        <p:spPr>
          <a:xfrm>
            <a:off x="7316786" y="3279673"/>
            <a:ext cx="1716022" cy="558733"/>
          </a:xfrm>
          <a:prstGeom prst="rect">
            <a:avLst/>
          </a:prstGeom>
          <a:solidFill>
            <a:schemeClr val="bg2"/>
          </a:solidFill>
          <a:ln>
            <a:noFill/>
          </a:ln>
        </p:spPr>
        <p:style>
          <a:lnRef idx="3">
            <a:schemeClr val="lt1"/>
          </a:lnRef>
          <a:fillRef idx="1">
            <a:schemeClr val="accent4"/>
          </a:fillRef>
          <a:effectRef idx="1">
            <a:schemeClr val="accent4"/>
          </a:effectRef>
          <a:fontRef idx="minor">
            <a:schemeClr val="lt1"/>
          </a:fontRef>
        </p:style>
        <p:txBody>
          <a:bodyPr lIns="51428" tIns="25717" rIns="51428" bIns="25717"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it-IT" sz="1800" b="0" i="0" u="none" strike="noStrike" kern="1200" cap="none" spc="0" normalizeH="0" baseline="0" noProof="0" dirty="0">
                <a:ln>
                  <a:noFill/>
                </a:ln>
                <a:solidFill>
                  <a:prstClr val="white"/>
                </a:solidFill>
                <a:effectLst/>
                <a:uLnTx/>
                <a:uFillTx/>
                <a:latin typeface="Calibri"/>
                <a:ea typeface="ＭＳ Ｐゴシック"/>
                <a:cs typeface="Arial"/>
              </a:rPr>
              <a:t> Trastuzumab deruxtecan</a:t>
            </a:r>
            <a:endParaRPr kumimoji="0" lang="fr-FR" sz="1800" b="0" i="0" u="none" strike="noStrike" kern="1200" cap="none" spc="0" normalizeH="0" baseline="0" noProof="0" dirty="0">
              <a:ln>
                <a:noFill/>
              </a:ln>
              <a:solidFill>
                <a:prstClr val="white"/>
              </a:solidFill>
              <a:effectLst/>
              <a:uLnTx/>
              <a:uFillTx/>
              <a:latin typeface="Calibri"/>
              <a:ea typeface="ＭＳ Ｐゴシック"/>
              <a:cs typeface="Arial"/>
            </a:endParaRPr>
          </a:p>
        </p:txBody>
      </p:sp>
    </p:spTree>
    <p:extLst>
      <p:ext uri="{BB962C8B-B14F-4D97-AF65-F5344CB8AC3E}">
        <p14:creationId xmlns:p14="http://schemas.microsoft.com/office/powerpoint/2010/main" val="31146816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9"/>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25"/>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4"/>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9"/>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4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4"/>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1"/>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20"/>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27"/>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5"/>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32"/>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0"/>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28"/>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7"/>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9"/>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8"/>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11"/>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10"/>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48"/>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33"/>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43"/>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6"/>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36" grpId="0" animBg="1"/>
      <p:bldP spid="23" grpId="0" animBg="1"/>
      <p:bldP spid="44" grpId="0" animBg="1"/>
      <p:bldP spid="24" grpId="0" animBg="1"/>
      <p:bldP spid="25" grpId="0" animBg="1"/>
      <p:bldP spid="20" grpId="0" animBg="1"/>
      <p:bldP spid="29" grpId="0" animBg="1"/>
      <p:bldP spid="31" grpId="0" animBg="1"/>
      <p:bldP spid="32" grpId="0" animBg="1"/>
      <p:bldP spid="33" grpId="0" animBg="1"/>
      <p:bldP spid="34" grpId="0" animBg="1"/>
      <p:bldP spid="6" grpId="0"/>
      <p:bldP spid="27" grpId="0" animBg="1"/>
      <p:bldP spid="28" grpId="0" animBg="1"/>
      <p:bldP spid="30" grpId="0" animBg="1"/>
      <p:bldP spid="48" grpId="0" animBg="1"/>
      <p:bldP spid="5" grpId="0"/>
      <p:bldP spid="7" grpId="0" animBg="1"/>
      <p:bldP spid="8" grpId="0" animBg="1"/>
      <p:bldP spid="9" grpId="0"/>
      <p:bldP spid="10" grpId="0" animBg="1"/>
      <p:bldP spid="11"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D120A8-480F-5649-A520-97C8A49AC4AE}"/>
              </a:ext>
            </a:extLst>
          </p:cNvPr>
          <p:cNvSpPr>
            <a:spLocks noGrp="1"/>
          </p:cNvSpPr>
          <p:nvPr>
            <p:ph type="title"/>
          </p:nvPr>
        </p:nvSpPr>
        <p:spPr/>
        <p:txBody>
          <a:bodyPr/>
          <a:lstStyle/>
          <a:p>
            <a:r>
              <a:rPr lang="en-US" dirty="0">
                <a:solidFill>
                  <a:schemeClr val="accent2"/>
                </a:solidFill>
              </a:rPr>
              <a:t>Unanswered questions in HER2+ MBC</a:t>
            </a:r>
          </a:p>
        </p:txBody>
      </p:sp>
      <p:sp>
        <p:nvSpPr>
          <p:cNvPr id="3" name="Content Placeholder 2">
            <a:extLst>
              <a:ext uri="{FF2B5EF4-FFF2-40B4-BE49-F238E27FC236}">
                <a16:creationId xmlns:a16="http://schemas.microsoft.com/office/drawing/2014/main" id="{92C94872-F0AC-D44D-8598-E106AC7A4C9C}"/>
              </a:ext>
            </a:extLst>
          </p:cNvPr>
          <p:cNvSpPr>
            <a:spLocks noGrp="1"/>
          </p:cNvSpPr>
          <p:nvPr>
            <p:ph idx="1"/>
          </p:nvPr>
        </p:nvSpPr>
        <p:spPr/>
        <p:txBody>
          <a:bodyPr/>
          <a:lstStyle/>
          <a:p>
            <a:r>
              <a:rPr lang="en-US" dirty="0"/>
              <a:t>What is the efficacy of T-DM1 after trastuzumab deruxtecan?</a:t>
            </a:r>
          </a:p>
          <a:p>
            <a:endParaRPr lang="en-US" dirty="0"/>
          </a:p>
          <a:p>
            <a:r>
              <a:rPr lang="en-US" dirty="0"/>
              <a:t>Is there a role for neratinib or </a:t>
            </a:r>
            <a:r>
              <a:rPr lang="en-US" dirty="0" err="1"/>
              <a:t>pyrotinib</a:t>
            </a:r>
            <a:r>
              <a:rPr lang="en-US" dirty="0"/>
              <a:t>?</a:t>
            </a:r>
          </a:p>
          <a:p>
            <a:endParaRPr lang="en-US" dirty="0"/>
          </a:p>
          <a:p>
            <a:r>
              <a:rPr lang="en-US" dirty="0"/>
              <a:t>What is comparative efficacy of T-</a:t>
            </a:r>
            <a:r>
              <a:rPr lang="en-US" dirty="0" err="1"/>
              <a:t>DXd</a:t>
            </a:r>
            <a:r>
              <a:rPr lang="en-US" dirty="0"/>
              <a:t> vs tucatinib in patients with active brain metastases?</a:t>
            </a:r>
          </a:p>
          <a:p>
            <a:endParaRPr lang="en-US" dirty="0"/>
          </a:p>
        </p:txBody>
      </p:sp>
    </p:spTree>
    <p:extLst>
      <p:ext uri="{BB962C8B-B14F-4D97-AF65-F5344CB8AC3E}">
        <p14:creationId xmlns:p14="http://schemas.microsoft.com/office/powerpoint/2010/main" val="3209316416"/>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a:extLst>
              <a:ext uri="{FF2B5EF4-FFF2-40B4-BE49-F238E27FC236}">
                <a16:creationId xmlns:a16="http://schemas.microsoft.com/office/drawing/2014/main" id="{08B14D5C-940C-4345-9BFC-BC4F9313980D}"/>
              </a:ext>
            </a:extLst>
          </p:cNvPr>
          <p:cNvSpPr txBox="1">
            <a:spLocks/>
          </p:cNvSpPr>
          <p:nvPr/>
        </p:nvSpPr>
        <p:spPr bwMode="auto">
          <a:xfrm>
            <a:off x="1466850" y="274639"/>
            <a:ext cx="92583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2785" kern="1200">
                <a:solidFill>
                  <a:schemeClr val="tx1"/>
                </a:solidFill>
                <a:latin typeface="+mj-lt"/>
                <a:ea typeface="+mj-ea"/>
                <a:cs typeface="+mj-cs"/>
              </a:defRPr>
            </a:lvl1pPr>
            <a:lvl2pPr algn="ctr" rtl="0" eaLnBrk="0" fontAlgn="base" hangingPunct="0">
              <a:spcBef>
                <a:spcPct val="0"/>
              </a:spcBef>
              <a:spcAft>
                <a:spcPct val="0"/>
              </a:spcAft>
              <a:defRPr sz="2785">
                <a:solidFill>
                  <a:schemeClr val="tx1"/>
                </a:solidFill>
                <a:latin typeface="Calibri" pitchFamily="34" charset="0"/>
              </a:defRPr>
            </a:lvl2pPr>
            <a:lvl3pPr algn="ctr" rtl="0" eaLnBrk="0" fontAlgn="base" hangingPunct="0">
              <a:spcBef>
                <a:spcPct val="0"/>
              </a:spcBef>
              <a:spcAft>
                <a:spcPct val="0"/>
              </a:spcAft>
              <a:defRPr sz="2785">
                <a:solidFill>
                  <a:schemeClr val="tx1"/>
                </a:solidFill>
                <a:latin typeface="Calibri" pitchFamily="34" charset="0"/>
              </a:defRPr>
            </a:lvl3pPr>
            <a:lvl4pPr algn="ctr" rtl="0" eaLnBrk="0" fontAlgn="base" hangingPunct="0">
              <a:spcBef>
                <a:spcPct val="0"/>
              </a:spcBef>
              <a:spcAft>
                <a:spcPct val="0"/>
              </a:spcAft>
              <a:defRPr sz="2785">
                <a:solidFill>
                  <a:schemeClr val="tx1"/>
                </a:solidFill>
                <a:latin typeface="Calibri" pitchFamily="34" charset="0"/>
              </a:defRPr>
            </a:lvl4pPr>
            <a:lvl5pPr algn="ctr" rtl="0" eaLnBrk="0" fontAlgn="base" hangingPunct="0">
              <a:spcBef>
                <a:spcPct val="0"/>
              </a:spcBef>
              <a:spcAft>
                <a:spcPct val="0"/>
              </a:spcAft>
              <a:defRPr sz="2785">
                <a:solidFill>
                  <a:schemeClr val="tx1"/>
                </a:solidFill>
                <a:latin typeface="Calibri" pitchFamily="34" charset="0"/>
              </a:defRPr>
            </a:lvl5pPr>
            <a:lvl6pPr marL="289339" algn="ctr" rtl="0" fontAlgn="base">
              <a:spcBef>
                <a:spcPct val="0"/>
              </a:spcBef>
              <a:spcAft>
                <a:spcPct val="0"/>
              </a:spcAft>
              <a:defRPr sz="2785">
                <a:solidFill>
                  <a:schemeClr val="tx1"/>
                </a:solidFill>
                <a:latin typeface="Calibri" pitchFamily="34" charset="0"/>
              </a:defRPr>
            </a:lvl6pPr>
            <a:lvl7pPr marL="578678" algn="ctr" rtl="0" fontAlgn="base">
              <a:spcBef>
                <a:spcPct val="0"/>
              </a:spcBef>
              <a:spcAft>
                <a:spcPct val="0"/>
              </a:spcAft>
              <a:defRPr sz="2785">
                <a:solidFill>
                  <a:schemeClr val="tx1"/>
                </a:solidFill>
                <a:latin typeface="Calibri" pitchFamily="34" charset="0"/>
              </a:defRPr>
            </a:lvl7pPr>
            <a:lvl8pPr marL="868017" algn="ctr" rtl="0" fontAlgn="base">
              <a:spcBef>
                <a:spcPct val="0"/>
              </a:spcBef>
              <a:spcAft>
                <a:spcPct val="0"/>
              </a:spcAft>
              <a:defRPr sz="2785">
                <a:solidFill>
                  <a:schemeClr val="tx1"/>
                </a:solidFill>
                <a:latin typeface="Calibri" pitchFamily="34" charset="0"/>
              </a:defRPr>
            </a:lvl8pPr>
            <a:lvl9pPr marL="1157356" algn="ctr" rtl="0" fontAlgn="base">
              <a:spcBef>
                <a:spcPct val="0"/>
              </a:spcBef>
              <a:spcAft>
                <a:spcPct val="0"/>
              </a:spcAft>
              <a:defRPr sz="2785">
                <a:solidFill>
                  <a:schemeClr val="tx1"/>
                </a:solidFill>
                <a:latin typeface="Calibri"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0" i="0" u="none" strike="noStrike" kern="1200" cap="none" spc="0" normalizeH="0" baseline="0" noProof="0" dirty="0">
                <a:ln>
                  <a:noFill/>
                </a:ln>
                <a:solidFill>
                  <a:srgbClr val="002060"/>
                </a:solidFill>
                <a:effectLst/>
                <a:uLnTx/>
                <a:uFillTx/>
                <a:latin typeface="Calibri"/>
                <a:ea typeface="ＭＳ Ｐゴシック"/>
                <a:cs typeface="+mj-cs"/>
              </a:rPr>
              <a:t>Is there a role for neratinib for high risk HER2+ EBC?</a:t>
            </a:r>
          </a:p>
        </p:txBody>
      </p:sp>
    </p:spTree>
    <p:extLst>
      <p:ext uri="{BB962C8B-B14F-4D97-AF65-F5344CB8AC3E}">
        <p14:creationId xmlns:p14="http://schemas.microsoft.com/office/powerpoint/2010/main" val="2910697842"/>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736828" y="228600"/>
            <a:ext cx="8721321" cy="689032"/>
          </a:xfrm>
        </p:spPr>
        <p:txBody>
          <a:bodyPr>
            <a:normAutofit/>
          </a:bodyPr>
          <a:lstStyle/>
          <a:p>
            <a:r>
              <a:rPr lang="en-US" sz="3600" dirty="0" err="1">
                <a:solidFill>
                  <a:schemeClr val="accent2"/>
                </a:solidFill>
              </a:rPr>
              <a:t>ExteNET</a:t>
            </a:r>
            <a:r>
              <a:rPr lang="en-US" sz="3600" dirty="0">
                <a:solidFill>
                  <a:schemeClr val="accent2"/>
                </a:solidFill>
              </a:rPr>
              <a:t>: Study design</a:t>
            </a:r>
          </a:p>
        </p:txBody>
      </p:sp>
      <p:sp>
        <p:nvSpPr>
          <p:cNvPr id="5" name="Content Placeholder 4"/>
          <p:cNvSpPr>
            <a:spLocks noGrp="1"/>
          </p:cNvSpPr>
          <p:nvPr>
            <p:ph idx="1"/>
          </p:nvPr>
        </p:nvSpPr>
        <p:spPr>
          <a:xfrm>
            <a:off x="1722911" y="4341640"/>
            <a:ext cx="8721321" cy="1473316"/>
          </a:xfrm>
        </p:spPr>
        <p:txBody>
          <a:bodyPr>
            <a:normAutofit/>
          </a:bodyPr>
          <a:lstStyle/>
          <a:p>
            <a:pPr marL="266700" indent="-266700">
              <a:spcBef>
                <a:spcPts val="0"/>
              </a:spcBef>
              <a:spcAft>
                <a:spcPts val="600"/>
              </a:spcAft>
            </a:pPr>
            <a:r>
              <a:rPr lang="en-US" sz="1400" dirty="0"/>
              <a:t>Primary endpoint: invasive disease-free survival (iDFS)</a:t>
            </a:r>
          </a:p>
          <a:p>
            <a:pPr marL="266700" indent="-266700">
              <a:spcBef>
                <a:spcPts val="0"/>
              </a:spcBef>
              <a:spcAft>
                <a:spcPts val="600"/>
              </a:spcAft>
            </a:pPr>
            <a:r>
              <a:rPr lang="en-US" sz="1400" dirty="0"/>
              <a:t>Secondary endpoints: DFS-DCIS, time to distant recurrence, distant DFS, CNS metastases, overall survival, safety </a:t>
            </a:r>
          </a:p>
          <a:p>
            <a:pPr marL="266700" indent="-266700">
              <a:spcBef>
                <a:spcPts val="0"/>
              </a:spcBef>
              <a:spcAft>
                <a:spcPts val="600"/>
              </a:spcAft>
            </a:pPr>
            <a:r>
              <a:rPr lang="en-US" sz="1400" dirty="0"/>
              <a:t>Other analyses: biomarkers, health outcome assessment (FACT-B, EQ-5d)</a:t>
            </a:r>
          </a:p>
          <a:p>
            <a:pPr marL="266700" indent="-266700">
              <a:spcBef>
                <a:spcPts val="0"/>
              </a:spcBef>
              <a:spcAft>
                <a:spcPts val="600"/>
              </a:spcAft>
            </a:pPr>
            <a:r>
              <a:rPr lang="en-US" sz="1400" dirty="0"/>
              <a:t>Stratified by: nodes 0, 1–3 vs 4+, ER/PR status, concurrent vs sequential trastuzumab </a:t>
            </a:r>
          </a:p>
        </p:txBody>
      </p:sp>
      <p:sp>
        <p:nvSpPr>
          <p:cNvPr id="4" name="Rectangle 3"/>
          <p:cNvSpPr/>
          <p:nvPr/>
        </p:nvSpPr>
        <p:spPr>
          <a:xfrm>
            <a:off x="1821966" y="1794180"/>
            <a:ext cx="2689179" cy="2473020"/>
          </a:xfrm>
          <a:prstGeom prst="rect">
            <a:avLst/>
          </a:prstGeom>
          <a:solidFill>
            <a:schemeClr val="tx2">
              <a:lumMod val="60000"/>
              <a:lumOff val="40000"/>
            </a:schemeClr>
          </a:solidFill>
          <a:ln>
            <a:noFill/>
          </a:ln>
        </p:spPr>
        <p:style>
          <a:lnRef idx="1">
            <a:schemeClr val="accent1"/>
          </a:lnRef>
          <a:fillRef idx="3">
            <a:schemeClr val="accent1"/>
          </a:fillRef>
          <a:effectRef idx="2">
            <a:schemeClr val="accent1"/>
          </a:effectRef>
          <a:fontRef idx="minor">
            <a:schemeClr val="lt1"/>
          </a:fontRef>
        </p:style>
        <p:txBody>
          <a:bodyPr rtlCol="0" anchor="t" anchorCtr="0"/>
          <a:lstStyle/>
          <a:p>
            <a:pPr marL="0" marR="0" lvl="0" indent="0" algn="l" defTabSz="914400" rtl="0" eaLnBrk="1" fontAlgn="base" latinLnBrk="0" hangingPunct="1">
              <a:lnSpc>
                <a:spcPct val="100000"/>
              </a:lnSpc>
              <a:spcBef>
                <a:spcPts val="300"/>
              </a:spcBef>
              <a:spcAft>
                <a:spcPts val="300"/>
              </a:spcAft>
              <a:buClrTx/>
              <a:buSzTx/>
              <a:buFontTx/>
              <a:buNone/>
              <a:tabLst/>
              <a:defRPr/>
            </a:pPr>
            <a:endParaRPr kumimoji="0" lang="en-US" sz="600" b="0" i="0" u="none" strike="noStrike" kern="1200" cap="none" spc="0" normalizeH="0" baseline="0" noProof="0" dirty="0">
              <a:ln>
                <a:noFill/>
              </a:ln>
              <a:solidFill>
                <a:srgbClr val="FFFFFF"/>
              </a:solidFill>
              <a:effectLst/>
              <a:uLnTx/>
              <a:uFillTx/>
              <a:latin typeface="Arial"/>
              <a:ea typeface="ＭＳ Ｐゴシック"/>
              <a:cs typeface="+mn-cs"/>
            </a:endParaRPr>
          </a:p>
          <a:p>
            <a:pPr marL="182563" marR="0" lvl="0" indent="-182563" algn="l" defTabSz="914400" rtl="0" eaLnBrk="1" fontAlgn="base" latinLnBrk="0" hangingPunct="1">
              <a:lnSpc>
                <a:spcPct val="100000"/>
              </a:lnSpc>
              <a:spcBef>
                <a:spcPts val="300"/>
              </a:spcBef>
              <a:spcAft>
                <a:spcPct val="0"/>
              </a:spcAft>
              <a:buClrTx/>
              <a:buSzTx/>
              <a:buFont typeface="Arial"/>
              <a:buChar char="•"/>
              <a:tabLst/>
              <a:defRPr/>
            </a:pPr>
            <a:r>
              <a:rPr kumimoji="0" lang="en-US" sz="1400" b="0" i="0" u="none" strike="noStrike" kern="1200" cap="none" spc="0" normalizeH="0" baseline="0" noProof="0" dirty="0">
                <a:ln>
                  <a:noFill/>
                </a:ln>
                <a:solidFill>
                  <a:srgbClr val="FFFFFF"/>
                </a:solidFill>
                <a:effectLst/>
                <a:uLnTx/>
                <a:uFillTx/>
                <a:latin typeface="Arial"/>
                <a:ea typeface="ＭＳ Ｐゴシック"/>
                <a:cs typeface="+mn-cs"/>
              </a:rPr>
              <a:t>HER2+ breast cancer (local)</a:t>
            </a:r>
          </a:p>
          <a:p>
            <a:pPr marL="358775" marR="0" lvl="1" indent="-182563" algn="l" defTabSz="914400" rtl="0" eaLnBrk="1" fontAlgn="base" latinLnBrk="0" hangingPunct="1">
              <a:lnSpc>
                <a:spcPct val="100000"/>
              </a:lnSpc>
              <a:spcBef>
                <a:spcPts val="300"/>
              </a:spcBef>
              <a:spcAft>
                <a:spcPts val="300"/>
              </a:spcAft>
              <a:buClrTx/>
              <a:buSzTx/>
              <a:buFont typeface="Calibri" panose="020F0502020204030204" pitchFamily="34" charset="0"/>
              <a:buChar char="–"/>
              <a:tabLst/>
              <a:defRPr/>
            </a:pPr>
            <a:r>
              <a:rPr kumimoji="0" lang="en-US" sz="1400" b="0" i="0" u="none" strike="noStrike" kern="1200" cap="none" spc="0" normalizeH="0" baseline="0" noProof="0" dirty="0">
                <a:ln>
                  <a:noFill/>
                </a:ln>
                <a:solidFill>
                  <a:srgbClr val="FFFFFF"/>
                </a:solidFill>
                <a:effectLst/>
                <a:uLnTx/>
                <a:uFillTx/>
                <a:latin typeface="Arial"/>
                <a:ea typeface="ＭＳ Ｐゴシック"/>
                <a:cs typeface="+mn-cs"/>
              </a:rPr>
              <a:t>IHC 3+ or ISH amplification</a:t>
            </a:r>
          </a:p>
          <a:p>
            <a:pPr marL="182563" marR="0" lvl="0" indent="-182563" algn="l" defTabSz="914400" rtl="0" eaLnBrk="1" fontAlgn="base" latinLnBrk="0" hangingPunct="1">
              <a:lnSpc>
                <a:spcPct val="100000"/>
              </a:lnSpc>
              <a:spcBef>
                <a:spcPts val="300"/>
              </a:spcBef>
              <a:spcAft>
                <a:spcPts val="300"/>
              </a:spcAft>
              <a:buClrTx/>
              <a:buSzTx/>
              <a:buFont typeface="Arial"/>
              <a:buChar char="•"/>
              <a:tabLst/>
              <a:defRPr/>
            </a:pPr>
            <a:r>
              <a:rPr kumimoji="0" lang="en-US" sz="1400" b="0" i="0" u="none" strike="noStrike" kern="1200" cap="none" spc="0" normalizeH="0" baseline="0" noProof="0" dirty="0">
                <a:ln>
                  <a:noFill/>
                </a:ln>
                <a:solidFill>
                  <a:srgbClr val="FFFFFF"/>
                </a:solidFill>
                <a:effectLst/>
                <a:uLnTx/>
                <a:uFillTx/>
                <a:latin typeface="Arial"/>
                <a:ea typeface="ＭＳ Ｐゴシック"/>
                <a:cs typeface="+mn-cs"/>
              </a:rPr>
              <a:t>Prior adjuvant trastuzumab &amp; chemotherapy</a:t>
            </a:r>
          </a:p>
          <a:p>
            <a:pPr marL="182563" marR="0" lvl="0" indent="-182563" algn="l" defTabSz="914400" rtl="0" eaLnBrk="1" fontAlgn="base" latinLnBrk="0" hangingPunct="1">
              <a:lnSpc>
                <a:spcPct val="100000"/>
              </a:lnSpc>
              <a:spcBef>
                <a:spcPts val="300"/>
              </a:spcBef>
              <a:spcAft>
                <a:spcPts val="300"/>
              </a:spcAft>
              <a:buClrTx/>
              <a:buSzTx/>
              <a:buFont typeface="Arial"/>
              <a:buChar char="•"/>
              <a:tabLst/>
              <a:defRPr/>
            </a:pPr>
            <a:r>
              <a:rPr kumimoji="0" lang="en-US" sz="1400" b="0" i="0" u="none" strike="noStrike" kern="1200" cap="none" spc="0" normalizeH="0" baseline="0" noProof="0" dirty="0">
                <a:ln>
                  <a:noFill/>
                </a:ln>
                <a:solidFill>
                  <a:srgbClr val="FFFFFF"/>
                </a:solidFill>
                <a:effectLst/>
                <a:uLnTx/>
                <a:uFillTx/>
                <a:latin typeface="Arial"/>
                <a:ea typeface="ＭＳ Ｐゴシック"/>
                <a:cs typeface="+mn-cs"/>
              </a:rPr>
              <a:t>Lymph node –/+ or residual invasive disease after neoadjuvant therapy</a:t>
            </a:r>
          </a:p>
          <a:p>
            <a:pPr marL="182563" marR="0" lvl="0" indent="-182563" algn="l" defTabSz="914400" rtl="0" eaLnBrk="1" fontAlgn="base" latinLnBrk="0" hangingPunct="1">
              <a:lnSpc>
                <a:spcPct val="100000"/>
              </a:lnSpc>
              <a:spcBef>
                <a:spcPts val="300"/>
              </a:spcBef>
              <a:spcAft>
                <a:spcPts val="300"/>
              </a:spcAft>
              <a:buClrTx/>
              <a:buSzTx/>
              <a:buFont typeface="Arial"/>
              <a:buChar char="•"/>
              <a:tabLst/>
              <a:defRPr/>
            </a:pPr>
            <a:r>
              <a:rPr kumimoji="0" lang="en-US" sz="1400" b="0" i="0" u="none" strike="noStrike" kern="1200" cap="none" spc="0" normalizeH="0" baseline="0" noProof="0" dirty="0">
                <a:ln>
                  <a:noFill/>
                </a:ln>
                <a:solidFill>
                  <a:srgbClr val="FFFFFF"/>
                </a:solidFill>
                <a:effectLst/>
                <a:uLnTx/>
                <a:uFillTx/>
                <a:latin typeface="Arial"/>
                <a:ea typeface="ＭＳ Ｐゴシック"/>
                <a:cs typeface="+mn-cs"/>
              </a:rPr>
              <a:t>ER/PR + or –</a:t>
            </a:r>
          </a:p>
        </p:txBody>
      </p:sp>
      <p:sp>
        <p:nvSpPr>
          <p:cNvPr id="6" name="Right Arrow 5"/>
          <p:cNvSpPr/>
          <p:nvPr/>
        </p:nvSpPr>
        <p:spPr>
          <a:xfrm>
            <a:off x="4637941" y="2977757"/>
            <a:ext cx="378072" cy="108000"/>
          </a:xfrm>
          <a:prstGeom prst="rightArrow">
            <a:avLst/>
          </a:prstGeom>
          <a:solidFill>
            <a:srgbClr val="FFC000"/>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ＭＳ Ｐゴシック"/>
              <a:cs typeface="+mn-cs"/>
            </a:endParaRPr>
          </a:p>
        </p:txBody>
      </p:sp>
      <p:sp>
        <p:nvSpPr>
          <p:cNvPr id="7" name="Rectangle 6"/>
          <p:cNvSpPr/>
          <p:nvPr/>
        </p:nvSpPr>
        <p:spPr>
          <a:xfrm rot="16200000">
            <a:off x="4201952" y="2904367"/>
            <a:ext cx="2143125" cy="338081"/>
          </a:xfrm>
          <a:prstGeom prst="rect">
            <a:avLst/>
          </a:prstGeom>
          <a:solidFill>
            <a:schemeClr val="tx1"/>
          </a:solidFill>
          <a:ln>
            <a:noFill/>
          </a:ln>
        </p:spPr>
        <p:style>
          <a:lnRef idx="1">
            <a:schemeClr val="accent1"/>
          </a:lnRef>
          <a:fillRef idx="3">
            <a:schemeClr val="accent1"/>
          </a:fillRef>
          <a:effectRef idx="2">
            <a:schemeClr val="accent1"/>
          </a:effectRef>
          <a:fontRef idx="minor">
            <a:schemeClr val="lt1"/>
          </a:fontRef>
        </p:style>
        <p:txBody>
          <a:bodyPr rtlCol="0" anchor="ctr" anchorCtr="0">
            <a:scene3d>
              <a:camera prst="orthographicFront">
                <a:rot lat="0" lon="0" rev="0"/>
              </a:camera>
              <a:lightRig rig="threePt" dir="t"/>
            </a:scene3d>
          </a:bodyPr>
          <a:lstStyle/>
          <a:p>
            <a:pPr marL="0" marR="0" lvl="0" indent="0" algn="ctr" defTabSz="914400" rtl="0" eaLnBrk="1" fontAlgn="base" latinLnBrk="0" hangingPunct="1">
              <a:lnSpc>
                <a:spcPct val="90000"/>
              </a:lnSpc>
              <a:spcBef>
                <a:spcPct val="0"/>
              </a:spcBef>
              <a:spcAft>
                <a:spcPts val="60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a:ea typeface="ＭＳ Ｐゴシック"/>
                <a:cs typeface="+mn-cs"/>
              </a:rPr>
              <a:t>1:1 randomization</a:t>
            </a:r>
          </a:p>
        </p:txBody>
      </p:sp>
      <p:sp>
        <p:nvSpPr>
          <p:cNvPr id="9" name="Right Arrow 8"/>
          <p:cNvSpPr/>
          <p:nvPr/>
        </p:nvSpPr>
        <p:spPr>
          <a:xfrm rot="19853601" flipV="1">
            <a:off x="5495167" y="2548974"/>
            <a:ext cx="545575" cy="108000"/>
          </a:xfrm>
          <a:prstGeom prst="rightArrow">
            <a:avLst/>
          </a:prstGeom>
          <a:solidFill>
            <a:srgbClr val="FFC000"/>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ＭＳ Ｐゴシック"/>
              <a:cs typeface="+mn-cs"/>
            </a:endParaRPr>
          </a:p>
        </p:txBody>
      </p:sp>
      <p:sp>
        <p:nvSpPr>
          <p:cNvPr id="10" name="Right Arrow 9"/>
          <p:cNvSpPr/>
          <p:nvPr/>
        </p:nvSpPr>
        <p:spPr>
          <a:xfrm rot="1827728" flipV="1">
            <a:off x="5507042" y="3360673"/>
            <a:ext cx="545575" cy="108000"/>
          </a:xfrm>
          <a:prstGeom prst="rightArrow">
            <a:avLst/>
          </a:prstGeom>
          <a:solidFill>
            <a:srgbClr val="FFC000"/>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ＭＳ Ｐゴシック"/>
              <a:cs typeface="+mn-cs"/>
            </a:endParaRPr>
          </a:p>
        </p:txBody>
      </p:sp>
      <p:sp>
        <p:nvSpPr>
          <p:cNvPr id="11" name="Rectangle 10"/>
          <p:cNvSpPr/>
          <p:nvPr/>
        </p:nvSpPr>
        <p:spPr>
          <a:xfrm>
            <a:off x="6071422" y="2008959"/>
            <a:ext cx="1591093" cy="773892"/>
          </a:xfrm>
          <a:prstGeom prst="rect">
            <a:avLst/>
          </a:prstGeom>
          <a:solidFill>
            <a:schemeClr val="bg2"/>
          </a:solidFill>
          <a:ln>
            <a:noFill/>
          </a:ln>
        </p:spPr>
        <p:style>
          <a:lnRef idx="1">
            <a:schemeClr val="accent1"/>
          </a:lnRef>
          <a:fillRef idx="3">
            <a:schemeClr val="accent1"/>
          </a:fillRef>
          <a:effectRef idx="2">
            <a:schemeClr val="accent1"/>
          </a:effectRef>
          <a:fontRef idx="minor">
            <a:schemeClr val="lt1"/>
          </a:fontRef>
        </p:style>
        <p:txBody>
          <a:bodyPr rtlCol="0" anchor="ctr" anchorCtr="0"/>
          <a:lstStyle/>
          <a:p>
            <a:pPr marL="0" marR="0" lvl="0" indent="0" algn="ctr" defTabSz="914400" rtl="0" eaLnBrk="1" fontAlgn="base" latinLnBrk="0" hangingPunct="1">
              <a:lnSpc>
                <a:spcPct val="90000"/>
              </a:lnSpc>
              <a:spcBef>
                <a:spcPct val="0"/>
              </a:spcBef>
              <a:spcAft>
                <a:spcPts val="60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a:ea typeface="ＭＳ Ｐゴシック"/>
                <a:cs typeface="+mn-cs"/>
              </a:rPr>
              <a:t>Neratinib x 1 year</a:t>
            </a:r>
          </a:p>
          <a:p>
            <a:pPr marL="0" marR="0" lvl="0" indent="0" algn="ctr" defTabSz="914400" rtl="0" eaLnBrk="1" fontAlgn="base" latinLnBrk="0" hangingPunct="1">
              <a:lnSpc>
                <a:spcPct val="90000"/>
              </a:lnSpc>
              <a:spcBef>
                <a:spcPct val="0"/>
              </a:spcBef>
              <a:spcAft>
                <a:spcPts val="60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a:ea typeface="ＭＳ Ｐゴシック"/>
                <a:cs typeface="+mn-cs"/>
              </a:rPr>
              <a:t>240mg/day</a:t>
            </a:r>
          </a:p>
        </p:txBody>
      </p:sp>
      <p:sp>
        <p:nvSpPr>
          <p:cNvPr id="12" name="Rectangle 11"/>
          <p:cNvSpPr/>
          <p:nvPr/>
        </p:nvSpPr>
        <p:spPr>
          <a:xfrm>
            <a:off x="6078412" y="3371966"/>
            <a:ext cx="1584103" cy="468000"/>
          </a:xfrm>
          <a:prstGeom prst="rect">
            <a:avLst/>
          </a:prstGeom>
          <a:solidFill>
            <a:srgbClr val="C0504D"/>
          </a:solidFill>
          <a:ln>
            <a:noFill/>
          </a:ln>
        </p:spPr>
        <p:style>
          <a:lnRef idx="1">
            <a:schemeClr val="accent1"/>
          </a:lnRef>
          <a:fillRef idx="3">
            <a:schemeClr val="accent1"/>
          </a:fillRef>
          <a:effectRef idx="2">
            <a:schemeClr val="accent1"/>
          </a:effectRef>
          <a:fontRef idx="minor">
            <a:schemeClr val="lt1"/>
          </a:fontRef>
        </p:style>
        <p:txBody>
          <a:bodyPr rtlCol="0" anchor="ctr" anchorCtr="0"/>
          <a:lstStyle/>
          <a:p>
            <a:pPr marL="0" marR="0" lvl="0" indent="0" algn="ctr" defTabSz="914400" rtl="0" eaLnBrk="1" fontAlgn="base" latinLnBrk="0" hangingPunct="1">
              <a:lnSpc>
                <a:spcPct val="90000"/>
              </a:lnSpc>
              <a:spcBef>
                <a:spcPct val="0"/>
              </a:spcBef>
              <a:spcAft>
                <a:spcPts val="600"/>
              </a:spcAft>
              <a:buClrTx/>
              <a:buSzTx/>
              <a:buFontTx/>
              <a:buNone/>
              <a:tabLst/>
              <a:defRPr/>
            </a:pPr>
            <a:r>
              <a:rPr kumimoji="0" lang="en-US" sz="1400" b="1" i="0" u="none" strike="noStrike" kern="1200" cap="none" spc="0" normalizeH="0" baseline="0" noProof="0" dirty="0">
                <a:ln>
                  <a:noFill/>
                </a:ln>
                <a:solidFill>
                  <a:srgbClr val="FFFFFF"/>
                </a:solidFill>
                <a:effectLst/>
                <a:uLnTx/>
                <a:uFillTx/>
                <a:latin typeface="Arial"/>
                <a:ea typeface="ＭＳ Ｐゴシック"/>
                <a:cs typeface="+mn-cs"/>
              </a:rPr>
              <a:t>Placebo x 1 year</a:t>
            </a:r>
          </a:p>
        </p:txBody>
      </p:sp>
      <p:sp>
        <p:nvSpPr>
          <p:cNvPr id="13" name="Rectangle 12"/>
          <p:cNvSpPr/>
          <p:nvPr/>
        </p:nvSpPr>
        <p:spPr>
          <a:xfrm rot="16200000">
            <a:off x="7336753" y="2904444"/>
            <a:ext cx="2142970" cy="338081"/>
          </a:xfrm>
          <a:prstGeom prst="rect">
            <a:avLst/>
          </a:prstGeom>
          <a:solidFill>
            <a:schemeClr val="tx2">
              <a:lumMod val="60000"/>
              <a:lumOff val="40000"/>
            </a:schemeClr>
          </a:solidFill>
          <a:ln>
            <a:noFill/>
          </a:ln>
        </p:spPr>
        <p:style>
          <a:lnRef idx="1">
            <a:schemeClr val="accent1"/>
          </a:lnRef>
          <a:fillRef idx="3">
            <a:schemeClr val="accent1"/>
          </a:fillRef>
          <a:effectRef idx="2">
            <a:schemeClr val="accent1"/>
          </a:effectRef>
          <a:fontRef idx="minor">
            <a:schemeClr val="lt1"/>
          </a:fontRef>
        </p:style>
        <p:txBody>
          <a:bodyPr rtlCol="0" anchor="ctr" anchorCtr="0">
            <a:scene3d>
              <a:camera prst="orthographicFront">
                <a:rot lat="0" lon="0" rev="0"/>
              </a:camera>
              <a:lightRig rig="threePt" dir="t"/>
            </a:scene3d>
          </a:bodyPr>
          <a:lstStyle/>
          <a:p>
            <a:pPr marL="0" marR="0" lvl="0" indent="0" algn="ctr" defTabSz="914400" rtl="0" eaLnBrk="1" fontAlgn="base" latinLnBrk="0" hangingPunct="1">
              <a:lnSpc>
                <a:spcPct val="90000"/>
              </a:lnSpc>
              <a:spcBef>
                <a:spcPct val="0"/>
              </a:spcBef>
              <a:spcAft>
                <a:spcPts val="60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a:ea typeface="ＭＳ Ｐゴシック"/>
                <a:cs typeface="+mn-cs"/>
              </a:rPr>
              <a:t>2-year follow-up for iDFS</a:t>
            </a:r>
          </a:p>
        </p:txBody>
      </p:sp>
      <p:sp>
        <p:nvSpPr>
          <p:cNvPr id="14" name="Right Arrow 13"/>
          <p:cNvSpPr/>
          <p:nvPr/>
        </p:nvSpPr>
        <p:spPr>
          <a:xfrm>
            <a:off x="7789310" y="2378796"/>
            <a:ext cx="378072" cy="108000"/>
          </a:xfrm>
          <a:prstGeom prst="rightArrow">
            <a:avLst/>
          </a:prstGeom>
          <a:solidFill>
            <a:srgbClr val="FFC000"/>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ＭＳ Ｐゴシック"/>
              <a:cs typeface="+mn-cs"/>
            </a:endParaRPr>
          </a:p>
        </p:txBody>
      </p:sp>
      <p:sp>
        <p:nvSpPr>
          <p:cNvPr id="15" name="Right Arrow 14"/>
          <p:cNvSpPr/>
          <p:nvPr/>
        </p:nvSpPr>
        <p:spPr>
          <a:xfrm>
            <a:off x="7786606" y="3558972"/>
            <a:ext cx="378072" cy="108000"/>
          </a:xfrm>
          <a:prstGeom prst="rightArrow">
            <a:avLst/>
          </a:prstGeom>
          <a:solidFill>
            <a:srgbClr val="FFC000"/>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ＭＳ Ｐゴシック"/>
              <a:cs typeface="+mn-cs"/>
            </a:endParaRPr>
          </a:p>
        </p:txBody>
      </p:sp>
      <p:sp>
        <p:nvSpPr>
          <p:cNvPr id="18" name="Rectangle 17"/>
          <p:cNvSpPr/>
          <p:nvPr/>
        </p:nvSpPr>
        <p:spPr>
          <a:xfrm rot="16200000">
            <a:off x="8200295" y="2907924"/>
            <a:ext cx="2136010" cy="338081"/>
          </a:xfrm>
          <a:prstGeom prst="rect">
            <a:avLst/>
          </a:prstGeom>
          <a:solidFill>
            <a:schemeClr val="tx2">
              <a:lumMod val="60000"/>
              <a:lumOff val="40000"/>
            </a:schemeClr>
          </a:solidFill>
          <a:ln>
            <a:noFill/>
          </a:ln>
        </p:spPr>
        <p:style>
          <a:lnRef idx="1">
            <a:schemeClr val="accent1"/>
          </a:lnRef>
          <a:fillRef idx="3">
            <a:schemeClr val="accent1"/>
          </a:fillRef>
          <a:effectRef idx="2">
            <a:schemeClr val="accent1"/>
          </a:effectRef>
          <a:fontRef idx="minor">
            <a:schemeClr val="lt1"/>
          </a:fontRef>
        </p:style>
        <p:txBody>
          <a:bodyPr rtlCol="0" anchor="ctr" anchorCtr="0">
            <a:scene3d>
              <a:camera prst="orthographicFront">
                <a:rot lat="0" lon="0" rev="0"/>
              </a:camera>
              <a:lightRig rig="threePt" dir="t"/>
            </a:scene3d>
          </a:bodyPr>
          <a:lstStyle/>
          <a:p>
            <a:pPr marL="0" marR="0" lvl="0" indent="0" algn="ctr" defTabSz="914400" rtl="0" eaLnBrk="1" fontAlgn="base" latinLnBrk="0" hangingPunct="1">
              <a:lnSpc>
                <a:spcPct val="90000"/>
              </a:lnSpc>
              <a:spcBef>
                <a:spcPct val="0"/>
              </a:spcBef>
              <a:spcAft>
                <a:spcPts val="60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a:ea typeface="ＭＳ Ｐゴシック"/>
                <a:cs typeface="+mn-cs"/>
              </a:rPr>
              <a:t>5-year follow-up for iDFS</a:t>
            </a:r>
          </a:p>
        </p:txBody>
      </p:sp>
      <p:sp>
        <p:nvSpPr>
          <p:cNvPr id="19" name="Right Arrow 18"/>
          <p:cNvSpPr/>
          <p:nvPr/>
        </p:nvSpPr>
        <p:spPr>
          <a:xfrm>
            <a:off x="8664612" y="2378136"/>
            <a:ext cx="378072" cy="108000"/>
          </a:xfrm>
          <a:prstGeom prst="rightArrow">
            <a:avLst/>
          </a:prstGeom>
          <a:solidFill>
            <a:srgbClr val="FFC000"/>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ＭＳ Ｐゴシック"/>
              <a:cs typeface="+mn-cs"/>
            </a:endParaRPr>
          </a:p>
        </p:txBody>
      </p:sp>
      <p:sp>
        <p:nvSpPr>
          <p:cNvPr id="20" name="Right Arrow 19"/>
          <p:cNvSpPr/>
          <p:nvPr/>
        </p:nvSpPr>
        <p:spPr>
          <a:xfrm>
            <a:off x="8661908" y="3558312"/>
            <a:ext cx="378072" cy="108000"/>
          </a:xfrm>
          <a:prstGeom prst="rightArrow">
            <a:avLst/>
          </a:prstGeom>
          <a:solidFill>
            <a:srgbClr val="FFC000"/>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ＭＳ Ｐゴシック"/>
              <a:cs typeface="+mn-cs"/>
            </a:endParaRPr>
          </a:p>
        </p:txBody>
      </p:sp>
      <p:sp>
        <p:nvSpPr>
          <p:cNvPr id="21" name="Rectangle 20"/>
          <p:cNvSpPr/>
          <p:nvPr/>
        </p:nvSpPr>
        <p:spPr>
          <a:xfrm rot="16200000">
            <a:off x="9057591" y="2906556"/>
            <a:ext cx="2138746" cy="338081"/>
          </a:xfrm>
          <a:prstGeom prst="rect">
            <a:avLst/>
          </a:prstGeom>
          <a:solidFill>
            <a:schemeClr val="tx2">
              <a:lumMod val="60000"/>
              <a:lumOff val="40000"/>
            </a:schemeClr>
          </a:solidFill>
          <a:ln>
            <a:noFill/>
          </a:ln>
        </p:spPr>
        <p:style>
          <a:lnRef idx="1">
            <a:schemeClr val="accent1"/>
          </a:lnRef>
          <a:fillRef idx="3">
            <a:schemeClr val="accent1"/>
          </a:fillRef>
          <a:effectRef idx="2">
            <a:schemeClr val="accent1"/>
          </a:effectRef>
          <a:fontRef idx="minor">
            <a:schemeClr val="lt1"/>
          </a:fontRef>
        </p:style>
        <p:txBody>
          <a:bodyPr rtlCol="0" anchor="ctr" anchorCtr="0">
            <a:scene3d>
              <a:camera prst="orthographicFront">
                <a:rot lat="0" lon="0" rev="0"/>
              </a:camera>
              <a:lightRig rig="threePt" dir="t"/>
            </a:scene3d>
          </a:bodyPr>
          <a:lstStyle/>
          <a:p>
            <a:pPr marL="0" marR="0" lvl="0" indent="0" algn="ctr" defTabSz="914400" rtl="0" eaLnBrk="1" fontAlgn="base" latinLnBrk="0" hangingPunct="1">
              <a:lnSpc>
                <a:spcPct val="90000"/>
              </a:lnSpc>
              <a:spcBef>
                <a:spcPct val="0"/>
              </a:spcBef>
              <a:spcAft>
                <a:spcPts val="60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a:ea typeface="ＭＳ Ｐゴシック"/>
                <a:cs typeface="+mn-cs"/>
              </a:rPr>
              <a:t>5 + year  survival</a:t>
            </a:r>
          </a:p>
        </p:txBody>
      </p:sp>
      <p:sp>
        <p:nvSpPr>
          <p:cNvPr id="22" name="Right Arrow 21"/>
          <p:cNvSpPr/>
          <p:nvPr/>
        </p:nvSpPr>
        <p:spPr>
          <a:xfrm>
            <a:off x="9515656" y="2383020"/>
            <a:ext cx="378072" cy="108000"/>
          </a:xfrm>
          <a:prstGeom prst="rightArrow">
            <a:avLst/>
          </a:prstGeom>
          <a:solidFill>
            <a:srgbClr val="FFC000"/>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ＭＳ Ｐゴシック"/>
              <a:cs typeface="+mn-cs"/>
            </a:endParaRPr>
          </a:p>
        </p:txBody>
      </p:sp>
      <p:sp>
        <p:nvSpPr>
          <p:cNvPr id="23" name="Right Arrow 22"/>
          <p:cNvSpPr/>
          <p:nvPr/>
        </p:nvSpPr>
        <p:spPr>
          <a:xfrm>
            <a:off x="9512952" y="3563196"/>
            <a:ext cx="378072" cy="108000"/>
          </a:xfrm>
          <a:prstGeom prst="rightArrow">
            <a:avLst/>
          </a:prstGeom>
          <a:solidFill>
            <a:srgbClr val="FFC000"/>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a:ea typeface="ＭＳ Ｐゴシック"/>
              <a:cs typeface="+mn-cs"/>
            </a:endParaRPr>
          </a:p>
        </p:txBody>
      </p:sp>
      <p:sp>
        <p:nvSpPr>
          <p:cNvPr id="24" name="Rectangle 23"/>
          <p:cNvSpPr/>
          <p:nvPr/>
        </p:nvSpPr>
        <p:spPr>
          <a:xfrm>
            <a:off x="8015374" y="1717439"/>
            <a:ext cx="797314" cy="247750"/>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nchorCtr="0"/>
          <a:lstStyle/>
          <a:p>
            <a:pPr marL="0" marR="0" lvl="0" indent="0" algn="ctr" defTabSz="914400" rtl="0" eaLnBrk="1" fontAlgn="base" latinLnBrk="0" hangingPunct="1">
              <a:lnSpc>
                <a:spcPct val="90000"/>
              </a:lnSpc>
              <a:spcBef>
                <a:spcPct val="0"/>
              </a:spcBef>
              <a:spcAft>
                <a:spcPts val="60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a:ea typeface="ＭＳ Ｐゴシック"/>
                <a:cs typeface="+mn-cs"/>
              </a:rPr>
              <a:t>Part A</a:t>
            </a:r>
          </a:p>
        </p:txBody>
      </p:sp>
      <p:sp>
        <p:nvSpPr>
          <p:cNvPr id="25" name="Rectangle 24"/>
          <p:cNvSpPr/>
          <p:nvPr/>
        </p:nvSpPr>
        <p:spPr>
          <a:xfrm>
            <a:off x="8865742" y="1724399"/>
            <a:ext cx="797314" cy="247750"/>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nchorCtr="0"/>
          <a:lstStyle/>
          <a:p>
            <a:pPr marL="0" marR="0" lvl="0" indent="0" algn="ctr" defTabSz="914400" rtl="0" eaLnBrk="1" fontAlgn="base" latinLnBrk="0" hangingPunct="1">
              <a:lnSpc>
                <a:spcPct val="90000"/>
              </a:lnSpc>
              <a:spcBef>
                <a:spcPct val="0"/>
              </a:spcBef>
              <a:spcAft>
                <a:spcPts val="60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a:ea typeface="ＭＳ Ｐゴシック"/>
                <a:cs typeface="+mn-cs"/>
              </a:rPr>
              <a:t>Part B</a:t>
            </a:r>
          </a:p>
        </p:txBody>
      </p:sp>
      <p:sp>
        <p:nvSpPr>
          <p:cNvPr id="26" name="Rectangle 25"/>
          <p:cNvSpPr/>
          <p:nvPr/>
        </p:nvSpPr>
        <p:spPr>
          <a:xfrm>
            <a:off x="9741044" y="1721663"/>
            <a:ext cx="797314" cy="247750"/>
          </a:xfrm>
          <a:prstGeom prst="rect">
            <a:avLst/>
          </a:prstGeom>
          <a:noFill/>
          <a:ln>
            <a:noFill/>
          </a:ln>
        </p:spPr>
        <p:style>
          <a:lnRef idx="1">
            <a:schemeClr val="accent1"/>
          </a:lnRef>
          <a:fillRef idx="3">
            <a:schemeClr val="accent1"/>
          </a:fillRef>
          <a:effectRef idx="2">
            <a:schemeClr val="accent1"/>
          </a:effectRef>
          <a:fontRef idx="minor">
            <a:schemeClr val="lt1"/>
          </a:fontRef>
        </p:style>
        <p:txBody>
          <a:bodyPr rtlCol="0" anchor="ctr" anchorCtr="0"/>
          <a:lstStyle/>
          <a:p>
            <a:pPr marL="0" marR="0" lvl="0" indent="0" algn="ctr" defTabSz="914400" rtl="0" eaLnBrk="1" fontAlgn="base" latinLnBrk="0" hangingPunct="1">
              <a:lnSpc>
                <a:spcPct val="90000"/>
              </a:lnSpc>
              <a:spcBef>
                <a:spcPct val="0"/>
              </a:spcBef>
              <a:spcAft>
                <a:spcPts val="60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a:ea typeface="ＭＳ Ｐゴシック"/>
                <a:cs typeface="+mn-cs"/>
              </a:rPr>
              <a:t>Part C</a:t>
            </a:r>
          </a:p>
        </p:txBody>
      </p:sp>
      <p:sp>
        <p:nvSpPr>
          <p:cNvPr id="3" name="TextBox 2"/>
          <p:cNvSpPr txBox="1"/>
          <p:nvPr/>
        </p:nvSpPr>
        <p:spPr>
          <a:xfrm>
            <a:off x="6103817" y="2890464"/>
            <a:ext cx="1375868" cy="338554"/>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FFFFFF"/>
                </a:solidFill>
                <a:effectLst/>
                <a:uLnTx/>
                <a:uFillTx/>
                <a:latin typeface="Arial" charset="0"/>
                <a:ea typeface="ＭＳ Ｐゴシック"/>
                <a:cs typeface="Arial" charset="0"/>
              </a:rPr>
              <a:t>N=2840</a:t>
            </a:r>
          </a:p>
        </p:txBody>
      </p:sp>
      <p:sp>
        <p:nvSpPr>
          <p:cNvPr id="27" name="TextBox 2"/>
          <p:cNvSpPr txBox="1">
            <a:spLocks noChangeArrowheads="1"/>
          </p:cNvSpPr>
          <p:nvPr/>
        </p:nvSpPr>
        <p:spPr bwMode="auto">
          <a:xfrm>
            <a:off x="7594608" y="6453188"/>
            <a:ext cx="2920992" cy="3693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MS PGothic" panose="020B0600070205080204" pitchFamily="34" charset="-128"/>
              </a:defRPr>
            </a:lvl1pPr>
            <a:lvl2pPr marL="742950" indent="-285750">
              <a:defRPr sz="2400">
                <a:solidFill>
                  <a:schemeClr val="tx1"/>
                </a:solidFill>
                <a:latin typeface="Arial" panose="020B0604020202020204" pitchFamily="34" charset="0"/>
                <a:ea typeface="MS PGothic" panose="020B0600070205080204" pitchFamily="34" charset="-128"/>
              </a:defRPr>
            </a:lvl2pPr>
            <a:lvl3pPr marL="1143000" indent="-228600">
              <a:defRPr sz="2400">
                <a:solidFill>
                  <a:schemeClr val="tx1"/>
                </a:solidFill>
                <a:latin typeface="Arial" panose="020B0604020202020204" pitchFamily="34" charset="0"/>
                <a:ea typeface="MS PGothic" panose="020B0600070205080204" pitchFamily="34" charset="-128"/>
              </a:defRPr>
            </a:lvl3pPr>
            <a:lvl4pPr marL="1600200" indent="-228600">
              <a:defRPr sz="2400">
                <a:solidFill>
                  <a:schemeClr val="tx1"/>
                </a:solidFill>
                <a:latin typeface="Arial" panose="020B0604020202020204" pitchFamily="34" charset="0"/>
                <a:ea typeface="MS PGothic" panose="020B0600070205080204" pitchFamily="34" charset="-128"/>
              </a:defRPr>
            </a:lvl4pPr>
            <a:lvl5pPr marL="2057400" indent="-228600">
              <a:defRPr sz="24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MS PGothic"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pitchFamily="34" charset="0"/>
                <a:ea typeface="MS PGothic" panose="020B0600070205080204" pitchFamily="34" charset="-128"/>
                <a:cs typeface="Arial" charset="0"/>
              </a:rPr>
              <a:t>Chan et al, ASCO Breast 2015</a:t>
            </a:r>
          </a:p>
        </p:txBody>
      </p:sp>
    </p:spTree>
    <p:extLst>
      <p:ext uri="{BB962C8B-B14F-4D97-AF65-F5344CB8AC3E}">
        <p14:creationId xmlns:p14="http://schemas.microsoft.com/office/powerpoint/2010/main" val="2764814144"/>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94B2092-1B37-2746-B518-4D4066CD7E75}"/>
              </a:ext>
            </a:extLst>
          </p:cNvPr>
          <p:cNvSpPr>
            <a:spLocks noGrp="1"/>
          </p:cNvSpPr>
          <p:nvPr>
            <p:ph type="title"/>
          </p:nvPr>
        </p:nvSpPr>
        <p:spPr>
          <a:xfrm>
            <a:off x="381000" y="274638"/>
            <a:ext cx="11430000" cy="1143000"/>
          </a:xfrm>
        </p:spPr>
        <p:txBody>
          <a:bodyPr/>
          <a:lstStyle/>
          <a:p>
            <a:r>
              <a:rPr lang="en-US" sz="3600" dirty="0">
                <a:solidFill>
                  <a:schemeClr val="accent2"/>
                </a:solidFill>
              </a:rPr>
              <a:t>Outcomes in HR+, ≤1 year from trastuzumab, and with residual disease after neoadjuvant therapy</a:t>
            </a:r>
          </a:p>
        </p:txBody>
      </p:sp>
      <p:sp>
        <p:nvSpPr>
          <p:cNvPr id="7" name="TextBox 6">
            <a:extLst>
              <a:ext uri="{FF2B5EF4-FFF2-40B4-BE49-F238E27FC236}">
                <a16:creationId xmlns:a16="http://schemas.microsoft.com/office/drawing/2014/main" id="{ECB924A6-3C09-4B48-8C0E-0B0BA4AA74EF}"/>
              </a:ext>
            </a:extLst>
          </p:cNvPr>
          <p:cNvSpPr txBox="1"/>
          <p:nvPr/>
        </p:nvSpPr>
        <p:spPr>
          <a:xfrm>
            <a:off x="2387378" y="1828800"/>
            <a:ext cx="1454244" cy="369332"/>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srgbClr val="000000"/>
                </a:solidFill>
                <a:effectLst/>
                <a:uLnTx/>
                <a:uFillTx/>
                <a:latin typeface="Arial" charset="0"/>
                <a:ea typeface="ＭＳ Ｐゴシック"/>
                <a:cs typeface="Arial" charset="0"/>
              </a:rPr>
              <a:t>iDFS</a:t>
            </a:r>
            <a:r>
              <a:rPr kumimoji="0" lang="en-US" sz="1800" b="0" i="0" u="none" strike="noStrike" kern="1200" cap="none" spc="0" normalizeH="0" baseline="0" noProof="0" dirty="0">
                <a:ln>
                  <a:noFill/>
                </a:ln>
                <a:solidFill>
                  <a:srgbClr val="000000"/>
                </a:solidFill>
                <a:effectLst/>
                <a:uLnTx/>
                <a:uFillTx/>
                <a:latin typeface="Arial" charset="0"/>
                <a:ea typeface="ＭＳ Ｐゴシック"/>
                <a:cs typeface="Arial" charset="0"/>
              </a:rPr>
              <a:t> at 5yrs</a:t>
            </a:r>
          </a:p>
        </p:txBody>
      </p:sp>
      <p:sp>
        <p:nvSpPr>
          <p:cNvPr id="8" name="TextBox 7">
            <a:extLst>
              <a:ext uri="{FF2B5EF4-FFF2-40B4-BE49-F238E27FC236}">
                <a16:creationId xmlns:a16="http://schemas.microsoft.com/office/drawing/2014/main" id="{CE6F0DD2-1CB6-4B45-B2D1-0530DAD3A7D6}"/>
              </a:ext>
            </a:extLst>
          </p:cNvPr>
          <p:cNvSpPr txBox="1"/>
          <p:nvPr/>
        </p:nvSpPr>
        <p:spPr>
          <a:xfrm>
            <a:off x="8004129" y="1828800"/>
            <a:ext cx="1800493" cy="369332"/>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a:cs typeface="Arial" charset="0"/>
              </a:rPr>
              <a:t>Overall Survival</a:t>
            </a:r>
          </a:p>
        </p:txBody>
      </p:sp>
      <p:pic>
        <p:nvPicPr>
          <p:cNvPr id="3" name="Picture 2">
            <a:extLst>
              <a:ext uri="{FF2B5EF4-FFF2-40B4-BE49-F238E27FC236}">
                <a16:creationId xmlns:a16="http://schemas.microsoft.com/office/drawing/2014/main" id="{F52290D8-51F8-C749-97DA-E5AC03376DC7}"/>
              </a:ext>
            </a:extLst>
          </p:cNvPr>
          <p:cNvPicPr>
            <a:picLocks noChangeAspect="1"/>
          </p:cNvPicPr>
          <p:nvPr/>
        </p:nvPicPr>
        <p:blipFill>
          <a:blip r:embed="rId2"/>
          <a:stretch>
            <a:fillRect/>
          </a:stretch>
        </p:blipFill>
        <p:spPr>
          <a:xfrm>
            <a:off x="0" y="2424668"/>
            <a:ext cx="5800686" cy="3480412"/>
          </a:xfrm>
          <a:prstGeom prst="rect">
            <a:avLst/>
          </a:prstGeom>
        </p:spPr>
      </p:pic>
      <p:pic>
        <p:nvPicPr>
          <p:cNvPr id="5" name="Picture 4">
            <a:extLst>
              <a:ext uri="{FF2B5EF4-FFF2-40B4-BE49-F238E27FC236}">
                <a16:creationId xmlns:a16="http://schemas.microsoft.com/office/drawing/2014/main" id="{E2C51364-7224-1E49-A0E9-0869B1A30E75}"/>
              </a:ext>
            </a:extLst>
          </p:cNvPr>
          <p:cNvPicPr>
            <a:picLocks noChangeAspect="1"/>
          </p:cNvPicPr>
          <p:nvPr/>
        </p:nvPicPr>
        <p:blipFill>
          <a:blip r:embed="rId3"/>
          <a:stretch>
            <a:fillRect/>
          </a:stretch>
        </p:blipFill>
        <p:spPr>
          <a:xfrm>
            <a:off x="6253523" y="2605869"/>
            <a:ext cx="5557477" cy="3261531"/>
          </a:xfrm>
          <a:prstGeom prst="rect">
            <a:avLst/>
          </a:prstGeom>
        </p:spPr>
      </p:pic>
      <p:sp>
        <p:nvSpPr>
          <p:cNvPr id="9" name="Rectangle 8">
            <a:extLst>
              <a:ext uri="{FF2B5EF4-FFF2-40B4-BE49-F238E27FC236}">
                <a16:creationId xmlns:a16="http://schemas.microsoft.com/office/drawing/2014/main" id="{F57E6D27-8070-4EB7-9B17-44E37D05EFE2}"/>
              </a:ext>
            </a:extLst>
          </p:cNvPr>
          <p:cNvSpPr/>
          <p:nvPr/>
        </p:nvSpPr>
        <p:spPr>
          <a:xfrm>
            <a:off x="6946899" y="6519446"/>
            <a:ext cx="5245101" cy="30777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a:ea typeface="ＭＳ Ｐゴシック"/>
                <a:cs typeface="+mn-cs"/>
              </a:rPr>
              <a:t>Chan et al Clin Breast Cancer 2021 Feb;21(1):80-91.e7.</a:t>
            </a:r>
          </a:p>
        </p:txBody>
      </p:sp>
    </p:spTree>
    <p:extLst>
      <p:ext uri="{BB962C8B-B14F-4D97-AF65-F5344CB8AC3E}">
        <p14:creationId xmlns:p14="http://schemas.microsoft.com/office/powerpoint/2010/main" val="1158350758"/>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46670" y="228600"/>
            <a:ext cx="10451831" cy="689032"/>
          </a:xfrm>
        </p:spPr>
        <p:txBody>
          <a:bodyPr>
            <a:normAutofit fontScale="90000"/>
          </a:bodyPr>
          <a:lstStyle/>
          <a:p>
            <a:pPr algn="ctr"/>
            <a:r>
              <a:rPr lang="en-US" sz="3200" dirty="0">
                <a:solidFill>
                  <a:schemeClr val="accent2"/>
                </a:solidFill>
              </a:rPr>
              <a:t>Cumulative incidence of CNS disease as 1</a:t>
            </a:r>
            <a:r>
              <a:rPr lang="en-US" sz="3200" baseline="30000" dirty="0">
                <a:solidFill>
                  <a:schemeClr val="accent2"/>
                </a:solidFill>
              </a:rPr>
              <a:t>st</a:t>
            </a:r>
            <a:r>
              <a:rPr lang="en-US" sz="3200" dirty="0">
                <a:solidFill>
                  <a:schemeClr val="accent2"/>
                </a:solidFill>
              </a:rPr>
              <a:t> site of recurrence</a:t>
            </a:r>
          </a:p>
        </p:txBody>
      </p:sp>
      <p:pic>
        <p:nvPicPr>
          <p:cNvPr id="7" name="Picture 6">
            <a:extLst>
              <a:ext uri="{FF2B5EF4-FFF2-40B4-BE49-F238E27FC236}">
                <a16:creationId xmlns:a16="http://schemas.microsoft.com/office/drawing/2014/main" id="{F094BB94-B344-3A40-A91C-BCEC4F45B23F}"/>
              </a:ext>
            </a:extLst>
          </p:cNvPr>
          <p:cNvPicPr>
            <a:picLocks noChangeAspect="1"/>
          </p:cNvPicPr>
          <p:nvPr/>
        </p:nvPicPr>
        <p:blipFill>
          <a:blip r:embed="rId3"/>
          <a:stretch>
            <a:fillRect/>
          </a:stretch>
        </p:blipFill>
        <p:spPr>
          <a:xfrm>
            <a:off x="986636" y="1486327"/>
            <a:ext cx="10218728" cy="4419600"/>
          </a:xfrm>
          <a:prstGeom prst="rect">
            <a:avLst/>
          </a:prstGeom>
        </p:spPr>
      </p:pic>
      <p:sp>
        <p:nvSpPr>
          <p:cNvPr id="8" name="Rectangle 7">
            <a:extLst>
              <a:ext uri="{FF2B5EF4-FFF2-40B4-BE49-F238E27FC236}">
                <a16:creationId xmlns:a16="http://schemas.microsoft.com/office/drawing/2014/main" id="{6A2331AE-5BC5-4346-AF98-1A994A8AD2F5}"/>
              </a:ext>
            </a:extLst>
          </p:cNvPr>
          <p:cNvSpPr/>
          <p:nvPr/>
        </p:nvSpPr>
        <p:spPr>
          <a:xfrm>
            <a:off x="6946899" y="6519446"/>
            <a:ext cx="5245101" cy="307777"/>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a:ea typeface="ＭＳ Ｐゴシック"/>
                <a:cs typeface="+mn-cs"/>
              </a:rPr>
              <a:t>Chan et al Clin Breast Cancer 2021 Feb;21(1):80-91.e7.</a:t>
            </a:r>
          </a:p>
        </p:txBody>
      </p:sp>
      <p:sp>
        <p:nvSpPr>
          <p:cNvPr id="5" name="Rectangle 4">
            <a:extLst>
              <a:ext uri="{FF2B5EF4-FFF2-40B4-BE49-F238E27FC236}">
                <a16:creationId xmlns:a16="http://schemas.microsoft.com/office/drawing/2014/main" id="{C71D580E-BE47-3C48-8239-21150A78F9FF}"/>
              </a:ext>
            </a:extLst>
          </p:cNvPr>
          <p:cNvSpPr/>
          <p:nvPr/>
        </p:nvSpPr>
        <p:spPr bwMode="auto">
          <a:xfrm>
            <a:off x="7345472" y="1964942"/>
            <a:ext cx="3859892" cy="831211"/>
          </a:xfrm>
          <a:prstGeom prst="rect">
            <a:avLst/>
          </a:prstGeom>
          <a:noFill/>
          <a:ln w="38100" cmpd="sng">
            <a:solidFill>
              <a:srgbClr val="FF0000"/>
            </a:solidFill>
            <a:headEnd type="none" w="med" len="med"/>
            <a:tailEnd type="none" w="med" len="med"/>
          </a:ln>
        </p:spPr>
        <p:style>
          <a:lnRef idx="2">
            <a:schemeClr val="accent1"/>
          </a:lnRef>
          <a:fillRef idx="1">
            <a:schemeClr val="lt1"/>
          </a:fillRef>
          <a:effectRef idx="0">
            <a:schemeClr val="accent1"/>
          </a:effectRef>
          <a:fontRef idx="minor">
            <a:schemeClr val="dk1"/>
          </a:fontRef>
        </p:style>
        <p:txBody>
          <a:bodyPr vert="horz" wrap="square" lIns="57864" tIns="28932" rIns="57864" bIns="28932" numCol="1" rtlCol="0" anchor="t" anchorCtr="0" compatLnSpc="1">
            <a:prstTxWarp prst="textNoShape">
              <a:avLst/>
            </a:prstTxWarp>
          </a:bodyPr>
          <a:lstStyle/>
          <a:p>
            <a:pPr marL="0" marR="0" lvl="0" indent="0" algn="l" defTabSz="771571" rtl="0" eaLnBrk="0" fontAlgn="base" latinLnBrk="0" hangingPunct="0">
              <a:lnSpc>
                <a:spcPct val="100000"/>
              </a:lnSpc>
              <a:spcBef>
                <a:spcPct val="0"/>
              </a:spcBef>
              <a:spcAft>
                <a:spcPct val="0"/>
              </a:spcAft>
              <a:buClrTx/>
              <a:buSzTx/>
              <a:buFontTx/>
              <a:buNone/>
              <a:tabLst/>
              <a:defRPr/>
            </a:pPr>
            <a:endParaRPr kumimoji="0" lang="en-US" sz="1266" b="1" i="0" u="none" strike="noStrike" kern="1200" cap="none" spc="0" normalizeH="0" baseline="0" noProof="0">
              <a:ln>
                <a:noFill/>
              </a:ln>
              <a:solidFill>
                <a:srgbClr val="FFFF00"/>
              </a:solidFill>
              <a:effectLst/>
              <a:uLnTx/>
              <a:uFillTx/>
              <a:latin typeface="Arial" charset="0"/>
              <a:ea typeface="ＭＳ Ｐゴシック"/>
              <a:cs typeface="+mn-cs"/>
            </a:endParaRPr>
          </a:p>
        </p:txBody>
      </p:sp>
    </p:spTree>
    <p:extLst>
      <p:ext uri="{BB962C8B-B14F-4D97-AF65-F5344CB8AC3E}">
        <p14:creationId xmlns:p14="http://schemas.microsoft.com/office/powerpoint/2010/main" val="20937506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49" name="Title 1"/>
          <p:cNvSpPr>
            <a:spLocks noGrp="1" noChangeArrowheads="1"/>
          </p:cNvSpPr>
          <p:nvPr>
            <p:ph type="title"/>
          </p:nvPr>
        </p:nvSpPr>
        <p:spPr>
          <a:xfrm>
            <a:off x="1981200" y="152401"/>
            <a:ext cx="8534400" cy="1096963"/>
          </a:xfrm>
        </p:spPr>
        <p:txBody>
          <a:bodyPr/>
          <a:lstStyle/>
          <a:p>
            <a:r>
              <a:rPr lang="en-US" altLang="en-US" sz="4200">
                <a:solidFill>
                  <a:srgbClr val="000090"/>
                </a:solidFill>
                <a:cs typeface="MS PGothic" panose="020B0600070205080204" pitchFamily="34" charset="-128"/>
              </a:rPr>
              <a:t>Who Should Receive Neratinib?</a:t>
            </a:r>
          </a:p>
        </p:txBody>
      </p:sp>
      <p:sp>
        <p:nvSpPr>
          <p:cNvPr id="129027" name="Content Placeholder 2"/>
          <p:cNvSpPr>
            <a:spLocks noGrp="1" noChangeArrowheads="1"/>
          </p:cNvSpPr>
          <p:nvPr>
            <p:ph idx="1"/>
          </p:nvPr>
        </p:nvSpPr>
        <p:spPr>
          <a:xfrm>
            <a:off x="601133" y="1295400"/>
            <a:ext cx="11015134" cy="4876800"/>
          </a:xfrm>
        </p:spPr>
        <p:txBody>
          <a:bodyPr/>
          <a:lstStyle/>
          <a:p>
            <a:pPr>
              <a:spcAft>
                <a:spcPts val="600"/>
              </a:spcAft>
              <a:defRPr/>
            </a:pPr>
            <a:r>
              <a:rPr lang="en-US" sz="2800" dirty="0">
                <a:ea typeface="ＭＳ Ｐゴシック" charset="0"/>
              </a:rPr>
              <a:t>Clear benefit (relative and absolute) in ER+HER2+ high risk patients</a:t>
            </a:r>
          </a:p>
          <a:p>
            <a:pPr lvl="1">
              <a:spcAft>
                <a:spcPts val="600"/>
              </a:spcAft>
              <a:defRPr/>
            </a:pPr>
            <a:r>
              <a:rPr lang="en-US" sz="2400" dirty="0"/>
              <a:t>Must be balanced against significant toxicity risk</a:t>
            </a:r>
          </a:p>
          <a:p>
            <a:pPr>
              <a:spcAft>
                <a:spcPts val="600"/>
              </a:spcAft>
              <a:defRPr/>
            </a:pPr>
            <a:r>
              <a:rPr lang="en-US" sz="2800" dirty="0">
                <a:ea typeface="ＭＳ Ｐゴシック" charset="0"/>
              </a:rPr>
              <a:t>No data giving neratinib after pertuzumab or T-DM1 </a:t>
            </a:r>
          </a:p>
          <a:p>
            <a:pPr lvl="1">
              <a:spcAft>
                <a:spcPts val="600"/>
              </a:spcAft>
              <a:defRPr/>
            </a:pPr>
            <a:r>
              <a:rPr lang="en-US" sz="2000" dirty="0"/>
              <a:t>All patients at sufficiently high risk to receive neratinib will have received pertuzumab </a:t>
            </a:r>
            <a:br>
              <a:rPr lang="en-US" sz="2000" dirty="0"/>
            </a:br>
            <a:r>
              <a:rPr lang="en-US" sz="2000" dirty="0"/>
              <a:t>and T-DM1</a:t>
            </a:r>
          </a:p>
          <a:p>
            <a:pPr>
              <a:spcAft>
                <a:spcPts val="600"/>
              </a:spcAft>
              <a:defRPr/>
            </a:pPr>
            <a:r>
              <a:rPr lang="en-US" sz="2800" dirty="0">
                <a:ea typeface="ＭＳ Ｐゴシック" charset="0"/>
              </a:rPr>
              <a:t>So who should receive it?</a:t>
            </a:r>
          </a:p>
          <a:p>
            <a:pPr lvl="1">
              <a:spcAft>
                <a:spcPts val="600"/>
              </a:spcAft>
              <a:defRPr/>
            </a:pPr>
            <a:r>
              <a:rPr lang="en-US" sz="2400" dirty="0"/>
              <a:t>Unclear, but my opinion is that it is reasonable option to consider in ER+ patients with multiple positive nodes after neoadjuvant therapy or multiple node positive patients who did not receive neoadjuvant therapy</a:t>
            </a:r>
          </a:p>
        </p:txBody>
      </p:sp>
    </p:spTree>
    <p:extLst>
      <p:ext uri="{BB962C8B-B14F-4D97-AF65-F5344CB8AC3E}">
        <p14:creationId xmlns:p14="http://schemas.microsoft.com/office/powerpoint/2010/main" val="945617642"/>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3EA6976-58E0-FF4D-B5BE-E3C425F9EA63}"/>
              </a:ext>
            </a:extLst>
          </p:cNvPr>
          <p:cNvSpPr>
            <a:spLocks noGrp="1"/>
          </p:cNvSpPr>
          <p:nvPr>
            <p:ph type="title"/>
          </p:nvPr>
        </p:nvSpPr>
        <p:spPr/>
        <p:txBody>
          <a:bodyPr/>
          <a:lstStyle/>
          <a:p>
            <a:pPr>
              <a:spcBef>
                <a:spcPts val="1200"/>
              </a:spcBef>
            </a:pPr>
            <a:r>
              <a:rPr lang="en-US" dirty="0"/>
              <a:t>Agenda</a:t>
            </a:r>
            <a:endParaRPr lang="en-US" sz="2400" dirty="0"/>
          </a:p>
        </p:txBody>
      </p:sp>
      <p:sp>
        <p:nvSpPr>
          <p:cNvPr id="5" name="Rectangle 4">
            <a:extLst>
              <a:ext uri="{FF2B5EF4-FFF2-40B4-BE49-F238E27FC236}">
                <a16:creationId xmlns:a16="http://schemas.microsoft.com/office/drawing/2014/main" id="{ABAE8C11-F1C8-FB05-2DFB-96EB124F9CDF}"/>
              </a:ext>
            </a:extLst>
          </p:cNvPr>
          <p:cNvSpPr/>
          <p:nvPr/>
        </p:nvSpPr>
        <p:spPr bwMode="auto">
          <a:xfrm>
            <a:off x="840278" y="1916832"/>
            <a:ext cx="11091672" cy="914400"/>
          </a:xfrm>
          <a:prstGeom prst="rect">
            <a:avLst/>
          </a:prstGeom>
          <a:solidFill>
            <a:srgbClr val="0432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endParaRPr kumimoji="0" lang="en-US" sz="2400" b="0" i="0" u="none" strike="noStrike" cap="none" normalizeH="0" baseline="0" dirty="0">
              <a:ln>
                <a:noFill/>
              </a:ln>
              <a:effectLst/>
              <a:latin typeface="Times New Roman" pitchFamily="18" charset="0"/>
            </a:endParaRPr>
          </a:p>
        </p:txBody>
      </p:sp>
      <p:sp>
        <p:nvSpPr>
          <p:cNvPr id="3" name="Content Placeholder 2">
            <a:extLst>
              <a:ext uri="{FF2B5EF4-FFF2-40B4-BE49-F238E27FC236}">
                <a16:creationId xmlns:a16="http://schemas.microsoft.com/office/drawing/2014/main" id="{5239D5A5-CF8E-1043-8EA1-EB2202922538}"/>
              </a:ext>
            </a:extLst>
          </p:cNvPr>
          <p:cNvSpPr>
            <a:spLocks noGrp="1"/>
          </p:cNvSpPr>
          <p:nvPr>
            <p:ph idx="1"/>
          </p:nvPr>
        </p:nvSpPr>
        <p:spPr>
          <a:xfrm>
            <a:off x="912286" y="1416053"/>
            <a:ext cx="10512306" cy="4799013"/>
          </a:xfrm>
        </p:spPr>
        <p:txBody>
          <a:bodyPr/>
          <a:lstStyle/>
          <a:p>
            <a:pPr marL="98425" indent="0">
              <a:lnSpc>
                <a:spcPct val="100000"/>
              </a:lnSpc>
              <a:spcBef>
                <a:spcPts val="1600"/>
              </a:spcBef>
              <a:spcAft>
                <a:spcPts val="0"/>
              </a:spcAft>
              <a:buNone/>
            </a:pPr>
            <a:r>
              <a:rPr lang="en-US" sz="2500" dirty="0">
                <a:solidFill>
                  <a:srgbClr val="0432FF"/>
                </a:solidFill>
              </a:rPr>
              <a:t>Module 1: </a:t>
            </a:r>
            <a:r>
              <a:rPr lang="en-US" sz="2500" dirty="0">
                <a:solidFill>
                  <a:schemeClr val="tx1"/>
                </a:solidFill>
              </a:rPr>
              <a:t>Long-Term Management of HER2-Positive Breast Cancer — Dr </a:t>
            </a:r>
            <a:r>
              <a:rPr lang="en-US" sz="2500" dirty="0" err="1">
                <a:solidFill>
                  <a:schemeClr val="tx1"/>
                </a:solidFill>
              </a:rPr>
              <a:t>Krop</a:t>
            </a:r>
            <a:endParaRPr lang="en-US" sz="2500" dirty="0">
              <a:solidFill>
                <a:schemeClr val="tx1"/>
              </a:solidFill>
            </a:endParaRPr>
          </a:p>
          <a:p>
            <a:pPr marL="98425" indent="0">
              <a:lnSpc>
                <a:spcPct val="100000"/>
              </a:lnSpc>
              <a:spcBef>
                <a:spcPts val="1600"/>
              </a:spcBef>
              <a:spcAft>
                <a:spcPts val="0"/>
              </a:spcAft>
              <a:buNone/>
            </a:pPr>
            <a:r>
              <a:rPr lang="en-US" sz="2500" dirty="0">
                <a:solidFill>
                  <a:schemeClr val="bg1"/>
                </a:solidFill>
              </a:rPr>
              <a:t>Module 2: Optimizing the Management of ER-Positive Localized Breast Cancer — Dr </a:t>
            </a:r>
            <a:r>
              <a:rPr lang="en-US" sz="2500" dirty="0" err="1">
                <a:solidFill>
                  <a:schemeClr val="bg1"/>
                </a:solidFill>
              </a:rPr>
              <a:t>Kalinsky</a:t>
            </a:r>
            <a:endParaRPr lang="en-US" sz="2500" dirty="0">
              <a:solidFill>
                <a:schemeClr val="bg1"/>
              </a:solidFill>
            </a:endParaRPr>
          </a:p>
          <a:p>
            <a:pPr marL="98425" indent="0">
              <a:lnSpc>
                <a:spcPct val="100000"/>
              </a:lnSpc>
              <a:spcBef>
                <a:spcPts val="1600"/>
              </a:spcBef>
              <a:spcAft>
                <a:spcPts val="0"/>
              </a:spcAft>
              <a:buNone/>
            </a:pPr>
            <a:r>
              <a:rPr lang="en-US" sz="2500" dirty="0">
                <a:solidFill>
                  <a:srgbClr val="0432FF"/>
                </a:solidFill>
              </a:rPr>
              <a:t>Module 3: </a:t>
            </a:r>
            <a:r>
              <a:rPr lang="en-US" sz="2500" dirty="0">
                <a:solidFill>
                  <a:schemeClr val="tx1"/>
                </a:solidFill>
              </a:rPr>
              <a:t>Considerations in the Care of Patients with ER-Positive mBC — </a:t>
            </a:r>
            <a:br>
              <a:rPr lang="en-US" sz="2500" dirty="0">
                <a:solidFill>
                  <a:schemeClr val="tx1"/>
                </a:solidFill>
              </a:rPr>
            </a:br>
            <a:r>
              <a:rPr lang="en-US" sz="2500" dirty="0">
                <a:solidFill>
                  <a:schemeClr val="tx1"/>
                </a:solidFill>
              </a:rPr>
              <a:t>Dr </a:t>
            </a:r>
            <a:r>
              <a:rPr lang="en-US" sz="2500" dirty="0" err="1">
                <a:solidFill>
                  <a:schemeClr val="tx1"/>
                </a:solidFill>
              </a:rPr>
              <a:t>Jhaveri</a:t>
            </a:r>
            <a:endParaRPr lang="en-US" sz="2500" dirty="0">
              <a:solidFill>
                <a:schemeClr val="tx1"/>
              </a:solidFill>
            </a:endParaRPr>
          </a:p>
          <a:p>
            <a:pPr marL="98425" indent="0">
              <a:lnSpc>
                <a:spcPct val="100000"/>
              </a:lnSpc>
              <a:spcBef>
                <a:spcPts val="1600"/>
              </a:spcBef>
              <a:spcAft>
                <a:spcPts val="0"/>
              </a:spcAft>
              <a:buNone/>
            </a:pPr>
            <a:r>
              <a:rPr lang="en-US" sz="2500" dirty="0">
                <a:solidFill>
                  <a:srgbClr val="0432FF"/>
                </a:solidFill>
              </a:rPr>
              <a:t>Module 4: </a:t>
            </a:r>
            <a:r>
              <a:rPr lang="en-US" sz="2500" dirty="0">
                <a:solidFill>
                  <a:schemeClr val="tx1"/>
                </a:solidFill>
              </a:rPr>
              <a:t>Novel and Emerging Strategies for ER-Positive mBC — Dr </a:t>
            </a:r>
            <a:r>
              <a:rPr lang="en-US" sz="2500" dirty="0" err="1">
                <a:solidFill>
                  <a:schemeClr val="tx1"/>
                </a:solidFill>
              </a:rPr>
              <a:t>Rugo</a:t>
            </a:r>
            <a:endParaRPr lang="en-US" sz="2500" dirty="0">
              <a:solidFill>
                <a:schemeClr val="tx1"/>
              </a:solidFill>
            </a:endParaRPr>
          </a:p>
          <a:p>
            <a:pPr marL="98425" indent="0">
              <a:lnSpc>
                <a:spcPct val="100000"/>
              </a:lnSpc>
              <a:spcBef>
                <a:spcPts val="1600"/>
              </a:spcBef>
              <a:spcAft>
                <a:spcPts val="0"/>
              </a:spcAft>
              <a:buNone/>
            </a:pPr>
            <a:r>
              <a:rPr lang="en-US" sz="2500" dirty="0">
                <a:solidFill>
                  <a:srgbClr val="0432FF"/>
                </a:solidFill>
              </a:rPr>
              <a:t>Module 5: </a:t>
            </a:r>
            <a:r>
              <a:rPr lang="en-US" sz="2500" dirty="0">
                <a:solidFill>
                  <a:schemeClr val="tx1"/>
                </a:solidFill>
              </a:rPr>
              <a:t>Evolving Clinical Decision-Making for Localized Triple-Negative Breast Cancer (TNBC) — Dr O’Shaughnessy</a:t>
            </a:r>
          </a:p>
          <a:p>
            <a:pPr marL="98425" indent="0">
              <a:lnSpc>
                <a:spcPct val="100000"/>
              </a:lnSpc>
              <a:spcBef>
                <a:spcPts val="1600"/>
              </a:spcBef>
              <a:spcAft>
                <a:spcPts val="0"/>
              </a:spcAft>
              <a:buNone/>
            </a:pPr>
            <a:r>
              <a:rPr lang="en-US" sz="2500" dirty="0">
                <a:solidFill>
                  <a:srgbClr val="0432FF"/>
                </a:solidFill>
              </a:rPr>
              <a:t>Module 6: </a:t>
            </a:r>
            <a:r>
              <a:rPr lang="en-US" sz="2500" dirty="0">
                <a:solidFill>
                  <a:schemeClr val="tx1"/>
                </a:solidFill>
              </a:rPr>
              <a:t>Recent Advances in the Treatment of Metastatic TNBC (</a:t>
            </a:r>
            <a:r>
              <a:rPr lang="en-US" sz="2500" dirty="0" err="1">
                <a:solidFill>
                  <a:schemeClr val="tx1"/>
                </a:solidFill>
              </a:rPr>
              <a:t>mTNBC</a:t>
            </a:r>
            <a:r>
              <a:rPr lang="en-US" sz="2500" dirty="0">
                <a:solidFill>
                  <a:schemeClr val="tx1"/>
                </a:solidFill>
              </a:rPr>
              <a:t>) — Prof Schmid</a:t>
            </a:r>
          </a:p>
        </p:txBody>
      </p:sp>
    </p:spTree>
    <p:extLst>
      <p:ext uri="{BB962C8B-B14F-4D97-AF65-F5344CB8AC3E}">
        <p14:creationId xmlns:p14="http://schemas.microsoft.com/office/powerpoint/2010/main" val="1609238685"/>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3EA6976-58E0-FF4D-B5BE-E3C425F9EA63}"/>
              </a:ext>
            </a:extLst>
          </p:cNvPr>
          <p:cNvSpPr>
            <a:spLocks noGrp="1"/>
          </p:cNvSpPr>
          <p:nvPr>
            <p:ph type="title"/>
          </p:nvPr>
        </p:nvSpPr>
        <p:spPr>
          <a:xfrm>
            <a:off x="263352" y="404665"/>
            <a:ext cx="11656800" cy="1440160"/>
          </a:xfrm>
          <a:solidFill>
            <a:srgbClr val="3333CC"/>
          </a:solidFill>
        </p:spPr>
        <p:txBody>
          <a:bodyPr lIns="182880" rIns="182880"/>
          <a:lstStyle/>
          <a:p>
            <a:pPr>
              <a:spcBef>
                <a:spcPts val="1200"/>
              </a:spcBef>
            </a:pPr>
            <a:r>
              <a:rPr lang="en-US" sz="3200" dirty="0">
                <a:solidFill>
                  <a:schemeClr val="bg1"/>
                </a:solidFill>
              </a:rPr>
              <a:t>Ovarian function suppression to preserve fertility and </a:t>
            </a:r>
            <a:br>
              <a:rPr lang="en-US" sz="3200" dirty="0">
                <a:solidFill>
                  <a:schemeClr val="bg1"/>
                </a:solidFill>
              </a:rPr>
            </a:br>
            <a:r>
              <a:rPr lang="en-US" sz="3200" dirty="0">
                <a:solidFill>
                  <a:schemeClr val="bg1"/>
                </a:solidFill>
              </a:rPr>
              <a:t>prevent premature ovarian insufficiency; interrupting </a:t>
            </a:r>
            <a:br>
              <a:rPr lang="en-US" sz="3200" dirty="0">
                <a:solidFill>
                  <a:schemeClr val="bg1"/>
                </a:solidFill>
              </a:rPr>
            </a:br>
            <a:r>
              <a:rPr lang="en-US" sz="3200" dirty="0">
                <a:solidFill>
                  <a:schemeClr val="bg1"/>
                </a:solidFill>
              </a:rPr>
              <a:t>adjuvant hormonal therapy to attempt pregnancy </a:t>
            </a:r>
          </a:p>
        </p:txBody>
      </p:sp>
      <p:sp>
        <p:nvSpPr>
          <p:cNvPr id="9" name="TextBox 8">
            <a:extLst>
              <a:ext uri="{FF2B5EF4-FFF2-40B4-BE49-F238E27FC236}">
                <a16:creationId xmlns:a16="http://schemas.microsoft.com/office/drawing/2014/main" id="{2535186D-B8FB-944F-B5ED-9A28DB4EC92D}"/>
              </a:ext>
            </a:extLst>
          </p:cNvPr>
          <p:cNvSpPr txBox="1"/>
          <p:nvPr/>
        </p:nvSpPr>
        <p:spPr>
          <a:xfrm>
            <a:off x="263352" y="5085184"/>
            <a:ext cx="3657600" cy="461665"/>
          </a:xfrm>
          <a:prstGeom prst="rect">
            <a:avLst/>
          </a:prstGeom>
          <a:noFill/>
        </p:spPr>
        <p:txBody>
          <a:bodyPr wrap="square" rtlCol="0">
            <a:no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Sara A </a:t>
            </a:r>
            <a:r>
              <a:rPr kumimoji="0" lang="en-US" sz="2000" b="1"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Hurvitz</a:t>
            </a: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MD</a:t>
            </a:r>
          </a:p>
        </p:txBody>
      </p:sp>
      <p:pic>
        <p:nvPicPr>
          <p:cNvPr id="15" name="Picture 14">
            <a:extLst>
              <a:ext uri="{FF2B5EF4-FFF2-40B4-BE49-F238E27FC236}">
                <a16:creationId xmlns:a16="http://schemas.microsoft.com/office/drawing/2014/main" id="{D645971B-6DAA-294B-BE27-49E8BC8BBD3B}"/>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468584" y="3186662"/>
            <a:ext cx="3251200" cy="1828800"/>
          </a:xfrm>
          <a:prstGeom prst="rect">
            <a:avLst/>
          </a:prstGeom>
          <a:effectLst>
            <a:outerShdw blurRad="50800" dist="38100" dir="2700000" algn="tl" rotWithShape="0">
              <a:prstClr val="black">
                <a:alpha val="40000"/>
              </a:prstClr>
            </a:outerShdw>
          </a:effectLst>
        </p:spPr>
      </p:pic>
      <p:sp>
        <p:nvSpPr>
          <p:cNvPr id="3" name="TextBox 2">
            <a:extLst>
              <a:ext uri="{FF2B5EF4-FFF2-40B4-BE49-F238E27FC236}">
                <a16:creationId xmlns:a16="http://schemas.microsoft.com/office/drawing/2014/main" id="{9060C9C5-DE60-028F-E446-B3DFFD7525DC}"/>
              </a:ext>
            </a:extLst>
          </p:cNvPr>
          <p:cNvSpPr txBox="1"/>
          <p:nvPr/>
        </p:nvSpPr>
        <p:spPr>
          <a:xfrm>
            <a:off x="4262952" y="5085184"/>
            <a:ext cx="3657600" cy="461665"/>
          </a:xfrm>
          <a:prstGeom prst="rect">
            <a:avLst/>
          </a:prstGeom>
          <a:noFill/>
        </p:spPr>
        <p:txBody>
          <a:bodyPr wrap="square" rtlCol="0">
            <a:no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Sara M </a:t>
            </a:r>
            <a:r>
              <a:rPr kumimoji="0" lang="en-US" sz="2000" b="1"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Tolaney</a:t>
            </a: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MD, MPH</a:t>
            </a:r>
          </a:p>
        </p:txBody>
      </p:sp>
      <p:pic>
        <p:nvPicPr>
          <p:cNvPr id="4" name="Picture 3">
            <a:extLst>
              <a:ext uri="{FF2B5EF4-FFF2-40B4-BE49-F238E27FC236}">
                <a16:creationId xmlns:a16="http://schemas.microsoft.com/office/drawing/2014/main" id="{4299AE17-3469-EAB2-2096-8E7AD0517912}"/>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4468184" y="3184376"/>
            <a:ext cx="3251200" cy="1828800"/>
          </a:xfrm>
          <a:prstGeom prst="rect">
            <a:avLst/>
          </a:prstGeom>
          <a:effectLst>
            <a:outerShdw blurRad="50800" dist="38100" dir="2700000" algn="tl" rotWithShape="0">
              <a:prstClr val="black">
                <a:alpha val="40000"/>
              </a:prstClr>
            </a:outerShdw>
          </a:effectLst>
        </p:spPr>
      </p:pic>
      <p:sp>
        <p:nvSpPr>
          <p:cNvPr id="5" name="TextBox 4">
            <a:extLst>
              <a:ext uri="{FF2B5EF4-FFF2-40B4-BE49-F238E27FC236}">
                <a16:creationId xmlns:a16="http://schemas.microsoft.com/office/drawing/2014/main" id="{649EF24D-8159-6A05-7EAB-D56B0716D019}"/>
              </a:ext>
            </a:extLst>
          </p:cNvPr>
          <p:cNvSpPr txBox="1"/>
          <p:nvPr/>
        </p:nvSpPr>
        <p:spPr>
          <a:xfrm>
            <a:off x="8262552" y="5085184"/>
            <a:ext cx="3657600" cy="461665"/>
          </a:xfrm>
          <a:prstGeom prst="rect">
            <a:avLst/>
          </a:prstGeom>
          <a:noFill/>
        </p:spPr>
        <p:txBody>
          <a:bodyPr wrap="square" rtlCol="0">
            <a:no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Tiffany A </a:t>
            </a:r>
            <a:r>
              <a:rPr kumimoji="0" lang="en-US" sz="2000" b="1"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Traina</a:t>
            </a: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MD, FASCO</a:t>
            </a:r>
          </a:p>
        </p:txBody>
      </p:sp>
      <p:pic>
        <p:nvPicPr>
          <p:cNvPr id="6" name="Picture 5">
            <a:extLst>
              <a:ext uri="{FF2B5EF4-FFF2-40B4-BE49-F238E27FC236}">
                <a16:creationId xmlns:a16="http://schemas.microsoft.com/office/drawing/2014/main" id="{A27AA7ED-E8A5-95FA-B079-6592AD6E11C7}"/>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8465752" y="3184376"/>
            <a:ext cx="3251200" cy="18288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93964577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6516" y="116632"/>
            <a:ext cx="10358967" cy="1196752"/>
          </a:xfrm>
        </p:spPr>
        <p:txBody>
          <a:bodyPr/>
          <a:lstStyle/>
          <a:p>
            <a:r>
              <a:rPr lang="en-US" sz="3200" dirty="0">
                <a:solidFill>
                  <a:srgbClr val="0432FF"/>
                </a:solidFill>
              </a:rPr>
              <a:t>Dr </a:t>
            </a:r>
            <a:r>
              <a:rPr lang="en-US" sz="3200" dirty="0" err="1">
                <a:solidFill>
                  <a:srgbClr val="0432FF"/>
                </a:solidFill>
              </a:rPr>
              <a:t>Jhaveri</a:t>
            </a:r>
            <a:r>
              <a:rPr lang="en-US" sz="3200" dirty="0">
                <a:solidFill>
                  <a:srgbClr val="0432FF"/>
                </a:solidFill>
              </a:rPr>
              <a:t> — Disclosures</a:t>
            </a:r>
          </a:p>
        </p:txBody>
      </p:sp>
      <p:graphicFrame>
        <p:nvGraphicFramePr>
          <p:cNvPr id="5" name="Content Placeholder 3">
            <a:extLst>
              <a:ext uri="{FF2B5EF4-FFF2-40B4-BE49-F238E27FC236}">
                <a16:creationId xmlns:a16="http://schemas.microsoft.com/office/drawing/2014/main" id="{AC54A03E-3DC1-4C41-A07A-B20EBF4DEA0B}"/>
              </a:ext>
            </a:extLst>
          </p:cNvPr>
          <p:cNvGraphicFramePr>
            <a:graphicFrameLocks/>
          </p:cNvGraphicFramePr>
          <p:nvPr>
            <p:extLst>
              <p:ext uri="{D42A27DB-BD31-4B8C-83A1-F6EECF244321}">
                <p14:modId xmlns:p14="http://schemas.microsoft.com/office/powerpoint/2010/main" val="2519335365"/>
              </p:ext>
            </p:extLst>
          </p:nvPr>
        </p:nvGraphicFramePr>
        <p:xfrm>
          <a:off x="1236095" y="1700808"/>
          <a:ext cx="9719807" cy="3652312"/>
        </p:xfrm>
        <a:graphic>
          <a:graphicData uri="http://schemas.openxmlformats.org/drawingml/2006/table">
            <a:tbl>
              <a:tblPr firstRow="1" bandRow="1">
                <a:tableStyleId>{F2DE63D5-997A-4646-A377-4702673A728D}</a:tableStyleId>
              </a:tblPr>
              <a:tblGrid>
                <a:gridCol w="2916310">
                  <a:extLst>
                    <a:ext uri="{9D8B030D-6E8A-4147-A177-3AD203B41FA5}">
                      <a16:colId xmlns:a16="http://schemas.microsoft.com/office/drawing/2014/main" val="20000"/>
                    </a:ext>
                  </a:extLst>
                </a:gridCol>
                <a:gridCol w="6803497">
                  <a:extLst>
                    <a:ext uri="{9D8B030D-6E8A-4147-A177-3AD203B41FA5}">
                      <a16:colId xmlns:a16="http://schemas.microsoft.com/office/drawing/2014/main" val="20001"/>
                    </a:ext>
                  </a:extLst>
                </a:gridCol>
              </a:tblGrid>
              <a:tr h="2088232">
                <a:tc>
                  <a:txBody>
                    <a:bodyPr/>
                    <a:lstStyle/>
                    <a:p>
                      <a:r>
                        <a:rPr lang="en-US" sz="1600" b="1" kern="1200" dirty="0">
                          <a:solidFill>
                            <a:schemeClr val="tx1"/>
                          </a:solidFill>
                          <a:effectLst/>
                          <a:latin typeface="+mn-lt"/>
                          <a:ea typeface="+mn-ea"/>
                          <a:cs typeface="+mn-cs"/>
                        </a:rPr>
                        <a:t>Consultant/Advisory Board</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600" b="0" kern="1200" dirty="0">
                          <a:solidFill>
                            <a:schemeClr val="tx1"/>
                          </a:solidFill>
                          <a:effectLst/>
                          <a:latin typeface="+mn-lt"/>
                          <a:ea typeface="+mn-ea"/>
                          <a:cs typeface="+mn-cs"/>
                        </a:rPr>
                        <a:t>AbbVie Inc, AstraZeneca Pharmaceuticals LP, Blueprint Medicines, Bristol Myers Squibb, Daiichi Sankyo Inc, Eisai Inc, Genentech, a member of the Roche Group, Gilead Sciences Inc, Jounce Therapeutics, </a:t>
                      </a:r>
                      <a:r>
                        <a:rPr lang="en-US" sz="1600" b="0" kern="1200" dirty="0" err="1">
                          <a:solidFill>
                            <a:schemeClr val="tx1"/>
                          </a:solidFill>
                          <a:effectLst/>
                          <a:latin typeface="+mn-lt"/>
                          <a:ea typeface="+mn-ea"/>
                          <a:cs typeface="+mn-cs"/>
                        </a:rPr>
                        <a:t>Loxo</a:t>
                      </a:r>
                      <a:r>
                        <a:rPr lang="en-US" sz="1600" b="0" kern="1200" dirty="0">
                          <a:solidFill>
                            <a:schemeClr val="tx1"/>
                          </a:solidFill>
                          <a:effectLst/>
                          <a:latin typeface="+mn-lt"/>
                          <a:ea typeface="+mn-ea"/>
                          <a:cs typeface="+mn-cs"/>
                        </a:rPr>
                        <a:t> Oncology Inc, a wholly owned subsidiary of Eli Lilly &amp; Company, </a:t>
                      </a:r>
                      <a:r>
                        <a:rPr lang="en-US" sz="1600" b="0" kern="1200" dirty="0" err="1">
                          <a:solidFill>
                            <a:schemeClr val="tx1"/>
                          </a:solidFill>
                          <a:effectLst/>
                          <a:latin typeface="+mn-lt"/>
                          <a:ea typeface="+mn-ea"/>
                          <a:cs typeface="+mn-cs"/>
                        </a:rPr>
                        <a:t>Menarini</a:t>
                      </a:r>
                      <a:r>
                        <a:rPr lang="en-US" sz="1600" b="0" kern="1200" dirty="0">
                          <a:solidFill>
                            <a:schemeClr val="tx1"/>
                          </a:solidFill>
                          <a:effectLst/>
                          <a:latin typeface="+mn-lt"/>
                          <a:ea typeface="+mn-ea"/>
                          <a:cs typeface="+mn-cs"/>
                        </a:rPr>
                        <a:t> Group, Novartis, </a:t>
                      </a:r>
                      <a:r>
                        <a:rPr lang="en-US" sz="1600" b="0" kern="1200" dirty="0" err="1">
                          <a:solidFill>
                            <a:schemeClr val="tx1"/>
                          </a:solidFill>
                          <a:effectLst/>
                          <a:latin typeface="+mn-lt"/>
                          <a:ea typeface="+mn-ea"/>
                          <a:cs typeface="+mn-cs"/>
                        </a:rPr>
                        <a:t>Olema</a:t>
                      </a:r>
                      <a:r>
                        <a:rPr lang="en-US" sz="1600" b="0" kern="1200" dirty="0">
                          <a:solidFill>
                            <a:schemeClr val="tx1"/>
                          </a:solidFill>
                          <a:effectLst/>
                          <a:latin typeface="+mn-lt"/>
                          <a:ea typeface="+mn-ea"/>
                          <a:cs typeface="+mn-cs"/>
                        </a:rPr>
                        <a:t> Oncology, Pfizer Inc, Scorpion Therapeutics, </a:t>
                      </a:r>
                      <a:r>
                        <a:rPr lang="en-US" sz="1600" b="0" kern="1200" dirty="0" err="1">
                          <a:solidFill>
                            <a:schemeClr val="tx1"/>
                          </a:solidFill>
                          <a:effectLst/>
                          <a:latin typeface="+mn-lt"/>
                          <a:ea typeface="+mn-ea"/>
                          <a:cs typeface="+mn-cs"/>
                        </a:rPr>
                        <a:t>Seagen</a:t>
                      </a:r>
                      <a:r>
                        <a:rPr lang="en-US" sz="1600" b="0" kern="1200" dirty="0">
                          <a:solidFill>
                            <a:schemeClr val="tx1"/>
                          </a:solidFill>
                          <a:effectLst/>
                          <a:latin typeface="+mn-lt"/>
                          <a:ea typeface="+mn-ea"/>
                          <a:cs typeface="+mn-cs"/>
                        </a:rPr>
                        <a:t> Inc, </a:t>
                      </a:r>
                      <a:r>
                        <a:rPr lang="en-US" sz="1600" b="0" kern="1200" dirty="0" err="1">
                          <a:solidFill>
                            <a:schemeClr val="tx1"/>
                          </a:solidFill>
                          <a:effectLst/>
                          <a:latin typeface="+mn-lt"/>
                          <a:ea typeface="+mn-ea"/>
                          <a:cs typeface="+mn-cs"/>
                        </a:rPr>
                        <a:t>Stemline</a:t>
                      </a:r>
                      <a:r>
                        <a:rPr lang="en-US" sz="1600" b="0" kern="1200" dirty="0">
                          <a:solidFill>
                            <a:schemeClr val="tx1"/>
                          </a:solidFill>
                          <a:effectLst/>
                          <a:latin typeface="+mn-lt"/>
                          <a:ea typeface="+mn-ea"/>
                          <a:cs typeface="+mn-cs"/>
                        </a:rPr>
                        <a:t> Therapeutics Inc, Sun Pharma Advanced Research Company Ltd, Taiho Oncology Inc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r h="1564080">
                <a:tc>
                  <a:txBody>
                    <a:bodyPr/>
                    <a:lstStyle/>
                    <a:p>
                      <a:r>
                        <a:rPr lang="en-US" sz="1600" b="1" kern="1200" dirty="0">
                          <a:solidFill>
                            <a:schemeClr val="tx1"/>
                          </a:solidFill>
                          <a:effectLst/>
                          <a:latin typeface="+mn-lt"/>
                          <a:ea typeface="+mn-ea"/>
                          <a:cs typeface="+mn-cs"/>
                        </a:rPr>
                        <a:t>Research Funding</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600" b="0" kern="1200" dirty="0">
                          <a:solidFill>
                            <a:schemeClr val="tx1"/>
                          </a:solidFill>
                          <a:effectLst/>
                          <a:latin typeface="+mn-lt"/>
                          <a:ea typeface="+mn-ea"/>
                          <a:cs typeface="+mn-cs"/>
                        </a:rPr>
                        <a:t>AstraZeneca Pharmaceuticals LP, </a:t>
                      </a:r>
                      <a:r>
                        <a:rPr lang="en-US" sz="1600" b="0" kern="1200" dirty="0" err="1">
                          <a:solidFill>
                            <a:schemeClr val="tx1"/>
                          </a:solidFill>
                          <a:effectLst/>
                          <a:latin typeface="+mn-lt"/>
                          <a:ea typeface="+mn-ea"/>
                          <a:cs typeface="+mn-cs"/>
                        </a:rPr>
                        <a:t>Debiopharm</a:t>
                      </a:r>
                      <a:r>
                        <a:rPr lang="en-US" sz="1600" b="0" kern="1200" dirty="0">
                          <a:solidFill>
                            <a:schemeClr val="tx1"/>
                          </a:solidFill>
                          <a:effectLst/>
                          <a:latin typeface="+mn-lt"/>
                          <a:ea typeface="+mn-ea"/>
                          <a:cs typeface="+mn-cs"/>
                        </a:rPr>
                        <a:t>, Genentech, a member of the Roche Group, Gilead Sciences Inc, </a:t>
                      </a:r>
                      <a:r>
                        <a:rPr lang="en-US" sz="1600" b="0" kern="1200" dirty="0" err="1">
                          <a:solidFill>
                            <a:schemeClr val="tx1"/>
                          </a:solidFill>
                          <a:effectLst/>
                          <a:latin typeface="+mn-lt"/>
                          <a:ea typeface="+mn-ea"/>
                          <a:cs typeface="+mn-cs"/>
                        </a:rPr>
                        <a:t>Loxo</a:t>
                      </a:r>
                      <a:r>
                        <a:rPr lang="en-US" sz="1600" b="0" kern="1200" dirty="0">
                          <a:solidFill>
                            <a:schemeClr val="tx1"/>
                          </a:solidFill>
                          <a:effectLst/>
                          <a:latin typeface="+mn-lt"/>
                          <a:ea typeface="+mn-ea"/>
                          <a:cs typeface="+mn-cs"/>
                        </a:rPr>
                        <a:t> Oncology Inc, a wholly owned subsidiary of Eli Lilly &amp; Company, Merck, Novartis, Pfizer Inc, Puma Biotechnology Inc, Scorpion Therapeutics, </a:t>
                      </a:r>
                      <a:r>
                        <a:rPr lang="en-US" sz="1600" b="0" kern="1200" dirty="0" err="1">
                          <a:solidFill>
                            <a:schemeClr val="tx1"/>
                          </a:solidFill>
                          <a:effectLst/>
                          <a:latin typeface="+mn-lt"/>
                          <a:ea typeface="+mn-ea"/>
                          <a:cs typeface="+mn-cs"/>
                        </a:rPr>
                        <a:t>Zymeworks</a:t>
                      </a:r>
                      <a:r>
                        <a:rPr lang="en-US" sz="1600" b="0" kern="1200" dirty="0">
                          <a:solidFill>
                            <a:schemeClr val="tx1"/>
                          </a:solidFill>
                          <a:effectLst/>
                          <a:latin typeface="+mn-lt"/>
                          <a:ea typeface="+mn-ea"/>
                          <a:cs typeface="+mn-cs"/>
                        </a:rPr>
                        <a:t> Inc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96197126"/>
                  </a:ext>
                </a:extLst>
              </a:tr>
            </a:tbl>
          </a:graphicData>
        </a:graphic>
      </p:graphicFrame>
    </p:spTree>
    <p:custDataLst>
      <p:tags r:id="rId1"/>
    </p:custDataLst>
    <p:extLst>
      <p:ext uri="{BB962C8B-B14F-4D97-AF65-F5344CB8AC3E}">
        <p14:creationId xmlns:p14="http://schemas.microsoft.com/office/powerpoint/2010/main" val="3467048048"/>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9B2E496D-88BB-964C-894C-81BDEFB1E3BA}"/>
              </a:ext>
            </a:extLst>
          </p:cNvPr>
          <p:cNvSpPr>
            <a:spLocks noGrp="1"/>
          </p:cNvSpPr>
          <p:nvPr>
            <p:ph idx="38"/>
          </p:nvPr>
        </p:nvSpPr>
        <p:spPr/>
        <p:txBody>
          <a:bodyPr/>
          <a:lstStyle/>
          <a:p>
            <a:r>
              <a:rPr lang="en-US" dirty="0"/>
              <a:t>Yes, for both</a:t>
            </a:r>
          </a:p>
        </p:txBody>
      </p:sp>
      <p:sp>
        <p:nvSpPr>
          <p:cNvPr id="7" name="Content Placeholder 6">
            <a:extLst>
              <a:ext uri="{FF2B5EF4-FFF2-40B4-BE49-F238E27FC236}">
                <a16:creationId xmlns:a16="http://schemas.microsoft.com/office/drawing/2014/main" id="{8C03B333-50A7-1C43-917F-A1562C92C381}"/>
              </a:ext>
            </a:extLst>
          </p:cNvPr>
          <p:cNvSpPr>
            <a:spLocks noGrp="1"/>
          </p:cNvSpPr>
          <p:nvPr>
            <p:ph idx="41"/>
          </p:nvPr>
        </p:nvSpPr>
        <p:spPr/>
        <p:txBody>
          <a:bodyPr/>
          <a:lstStyle/>
          <a:p>
            <a:r>
              <a:rPr lang="en-US" dirty="0"/>
              <a:t>Yes, for fertility preservation</a:t>
            </a:r>
          </a:p>
        </p:txBody>
      </p:sp>
      <p:sp>
        <p:nvSpPr>
          <p:cNvPr id="8" name="Content Placeholder 7">
            <a:extLst>
              <a:ext uri="{FF2B5EF4-FFF2-40B4-BE49-F238E27FC236}">
                <a16:creationId xmlns:a16="http://schemas.microsoft.com/office/drawing/2014/main" id="{D7B18405-0BAC-9049-80A4-E3C4D3577AD8}"/>
              </a:ext>
            </a:extLst>
          </p:cNvPr>
          <p:cNvSpPr>
            <a:spLocks noGrp="1"/>
          </p:cNvSpPr>
          <p:nvPr>
            <p:ph idx="42"/>
          </p:nvPr>
        </p:nvSpPr>
        <p:spPr/>
        <p:txBody>
          <a:bodyPr/>
          <a:lstStyle/>
          <a:p>
            <a:r>
              <a:rPr lang="en-US" dirty="0"/>
              <a:t>Yes, for fertility preservation</a:t>
            </a:r>
          </a:p>
        </p:txBody>
      </p:sp>
      <p:sp>
        <p:nvSpPr>
          <p:cNvPr id="9" name="Content Placeholder 8">
            <a:extLst>
              <a:ext uri="{FF2B5EF4-FFF2-40B4-BE49-F238E27FC236}">
                <a16:creationId xmlns:a16="http://schemas.microsoft.com/office/drawing/2014/main" id="{DE20D7E1-887B-2C49-9C17-A1C876D97F8D}"/>
              </a:ext>
            </a:extLst>
          </p:cNvPr>
          <p:cNvSpPr>
            <a:spLocks noGrp="1"/>
          </p:cNvSpPr>
          <p:nvPr>
            <p:ph idx="43"/>
          </p:nvPr>
        </p:nvSpPr>
        <p:spPr/>
        <p:txBody>
          <a:bodyPr/>
          <a:lstStyle/>
          <a:p>
            <a:r>
              <a:rPr lang="en-US" dirty="0"/>
              <a:t>Yes, for fertility preservation</a:t>
            </a:r>
          </a:p>
        </p:txBody>
      </p:sp>
      <p:sp>
        <p:nvSpPr>
          <p:cNvPr id="10" name="Content Placeholder 9">
            <a:extLst>
              <a:ext uri="{FF2B5EF4-FFF2-40B4-BE49-F238E27FC236}">
                <a16:creationId xmlns:a16="http://schemas.microsoft.com/office/drawing/2014/main" id="{F3681921-D0A1-6346-97C2-C92B93AB0251}"/>
              </a:ext>
            </a:extLst>
          </p:cNvPr>
          <p:cNvSpPr>
            <a:spLocks noGrp="1"/>
          </p:cNvSpPr>
          <p:nvPr>
            <p:ph idx="44"/>
          </p:nvPr>
        </p:nvSpPr>
        <p:spPr/>
        <p:txBody>
          <a:bodyPr/>
          <a:lstStyle/>
          <a:p>
            <a:r>
              <a:rPr lang="en-US" dirty="0"/>
              <a:t>Yes, for both</a:t>
            </a:r>
          </a:p>
        </p:txBody>
      </p:sp>
      <p:sp>
        <p:nvSpPr>
          <p:cNvPr id="11" name="Content Placeholder 10">
            <a:extLst>
              <a:ext uri="{FF2B5EF4-FFF2-40B4-BE49-F238E27FC236}">
                <a16:creationId xmlns:a16="http://schemas.microsoft.com/office/drawing/2014/main" id="{2A1306BB-FA2D-9E42-99B5-EB3689276026}"/>
              </a:ext>
            </a:extLst>
          </p:cNvPr>
          <p:cNvSpPr>
            <a:spLocks noGrp="1"/>
          </p:cNvSpPr>
          <p:nvPr>
            <p:ph idx="45"/>
          </p:nvPr>
        </p:nvSpPr>
        <p:spPr/>
        <p:txBody>
          <a:bodyPr/>
          <a:lstStyle/>
          <a:p>
            <a:r>
              <a:rPr lang="en-US" dirty="0"/>
              <a:t>Yes, for both</a:t>
            </a:r>
          </a:p>
        </p:txBody>
      </p:sp>
      <p:sp>
        <p:nvSpPr>
          <p:cNvPr id="12" name="Title 1">
            <a:extLst>
              <a:ext uri="{FF2B5EF4-FFF2-40B4-BE49-F238E27FC236}">
                <a16:creationId xmlns:a16="http://schemas.microsoft.com/office/drawing/2014/main" id="{D0B4B9E0-F356-C03B-38DD-38C0C467C66C}"/>
              </a:ext>
            </a:extLst>
          </p:cNvPr>
          <p:cNvSpPr>
            <a:spLocks noGrp="1"/>
          </p:cNvSpPr>
          <p:nvPr>
            <p:ph type="title"/>
          </p:nvPr>
        </p:nvSpPr>
        <p:spPr>
          <a:xfrm>
            <a:off x="912285" y="0"/>
            <a:ext cx="10440299" cy="1397821"/>
          </a:xfrm>
        </p:spPr>
        <p:txBody>
          <a:bodyPr/>
          <a:lstStyle/>
          <a:p>
            <a:pPr>
              <a:spcBef>
                <a:spcPts val="0"/>
              </a:spcBef>
              <a:spcAft>
                <a:spcPts val="0"/>
              </a:spcAft>
            </a:pPr>
            <a:r>
              <a:rPr lang="en-US" sz="2400" b="1"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For premenopausal patients with </a:t>
            </a:r>
            <a:r>
              <a:rPr lang="en-US" sz="2400" b="1" u="sng"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ER-positive, HER2-negative</a:t>
            </a:r>
            <a:r>
              <a:rPr lang="en-US" sz="2400" b="1"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 BC who are about to receive adjuvant chemotherapy, do you generally offer the option of using ovarian function suppression during chemotherapy for fertility preservation or ovarian function preservation? </a:t>
            </a:r>
            <a:endParaRPr lang="en-US" sz="2400"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endParaRPr>
          </a:p>
        </p:txBody>
      </p:sp>
      <p:sp>
        <p:nvSpPr>
          <p:cNvPr id="2" name="Content Placeholder 3">
            <a:extLst>
              <a:ext uri="{FF2B5EF4-FFF2-40B4-BE49-F238E27FC236}">
                <a16:creationId xmlns:a16="http://schemas.microsoft.com/office/drawing/2014/main" id="{A961E8B4-7E0E-51BE-E532-5B510B83E7FA}"/>
              </a:ext>
            </a:extLst>
          </p:cNvPr>
          <p:cNvSpPr>
            <a:spLocks noGrp="1"/>
          </p:cNvSpPr>
          <p:nvPr>
            <p:ph idx="37"/>
          </p:nvPr>
        </p:nvSpPr>
        <p:spPr/>
        <p:txBody>
          <a:bodyPr/>
          <a:lstStyle/>
          <a:p>
            <a:r>
              <a:rPr lang="en-US" dirty="0"/>
              <a:t>Yes, for both</a:t>
            </a:r>
          </a:p>
        </p:txBody>
      </p:sp>
      <p:sp>
        <p:nvSpPr>
          <p:cNvPr id="13" name="Content Placeholder 3">
            <a:extLst>
              <a:ext uri="{FF2B5EF4-FFF2-40B4-BE49-F238E27FC236}">
                <a16:creationId xmlns:a16="http://schemas.microsoft.com/office/drawing/2014/main" id="{43636146-7EFE-8EDB-F67B-57A225666213}"/>
              </a:ext>
            </a:extLst>
          </p:cNvPr>
          <p:cNvSpPr>
            <a:spLocks noGrp="1"/>
          </p:cNvSpPr>
          <p:nvPr>
            <p:ph idx="39"/>
          </p:nvPr>
        </p:nvSpPr>
        <p:spPr/>
        <p:txBody>
          <a:bodyPr/>
          <a:lstStyle/>
          <a:p>
            <a:r>
              <a:rPr lang="en-US" dirty="0"/>
              <a:t>Yes, for both</a:t>
            </a:r>
          </a:p>
        </p:txBody>
      </p:sp>
      <p:sp>
        <p:nvSpPr>
          <p:cNvPr id="14" name="Content Placeholder 3">
            <a:extLst>
              <a:ext uri="{FF2B5EF4-FFF2-40B4-BE49-F238E27FC236}">
                <a16:creationId xmlns:a16="http://schemas.microsoft.com/office/drawing/2014/main" id="{18D018A5-A9D2-BD3F-C6D2-8196E775E59C}"/>
              </a:ext>
            </a:extLst>
          </p:cNvPr>
          <p:cNvSpPr>
            <a:spLocks noGrp="1"/>
          </p:cNvSpPr>
          <p:nvPr>
            <p:ph idx="40"/>
          </p:nvPr>
        </p:nvSpPr>
        <p:spPr/>
        <p:txBody>
          <a:bodyPr/>
          <a:lstStyle/>
          <a:p>
            <a:r>
              <a:rPr lang="en-US" dirty="0"/>
              <a:t>Yes, for both</a:t>
            </a:r>
          </a:p>
        </p:txBody>
      </p:sp>
    </p:spTree>
    <p:extLst>
      <p:ext uri="{BB962C8B-B14F-4D97-AF65-F5344CB8AC3E}">
        <p14:creationId xmlns:p14="http://schemas.microsoft.com/office/powerpoint/2010/main" val="4046864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E313E579-4490-0145-807C-6A292BA347B7}"/>
              </a:ext>
            </a:extLst>
          </p:cNvPr>
          <p:cNvSpPr>
            <a:spLocks noGrp="1"/>
          </p:cNvSpPr>
          <p:nvPr>
            <p:ph idx="37"/>
          </p:nvPr>
        </p:nvSpPr>
        <p:spPr/>
        <p:txBody>
          <a:bodyPr/>
          <a:lstStyle/>
          <a:p>
            <a:r>
              <a:rPr lang="en-US" dirty="0"/>
              <a:t>I have not but would </a:t>
            </a:r>
            <a:br>
              <a:rPr lang="en-US" dirty="0"/>
            </a:br>
            <a:r>
              <a:rPr lang="en-US" dirty="0"/>
              <a:t>for the right patient</a:t>
            </a:r>
          </a:p>
        </p:txBody>
      </p:sp>
      <p:sp>
        <p:nvSpPr>
          <p:cNvPr id="4" name="Content Placeholder 3">
            <a:extLst>
              <a:ext uri="{FF2B5EF4-FFF2-40B4-BE49-F238E27FC236}">
                <a16:creationId xmlns:a16="http://schemas.microsoft.com/office/drawing/2014/main" id="{9B2E496D-88BB-964C-894C-81BDEFB1E3BA}"/>
              </a:ext>
            </a:extLst>
          </p:cNvPr>
          <p:cNvSpPr>
            <a:spLocks noGrp="1"/>
          </p:cNvSpPr>
          <p:nvPr>
            <p:ph idx="38"/>
          </p:nvPr>
        </p:nvSpPr>
        <p:spPr/>
        <p:txBody>
          <a:bodyPr/>
          <a:lstStyle/>
          <a:p>
            <a:r>
              <a:rPr lang="en-US" dirty="0"/>
              <a:t>I have</a:t>
            </a:r>
          </a:p>
        </p:txBody>
      </p:sp>
      <p:sp>
        <p:nvSpPr>
          <p:cNvPr id="6" name="Content Placeholder 5">
            <a:extLst>
              <a:ext uri="{FF2B5EF4-FFF2-40B4-BE49-F238E27FC236}">
                <a16:creationId xmlns:a16="http://schemas.microsoft.com/office/drawing/2014/main" id="{FA08E24B-B10E-8143-8BE1-FBBF39EF2162}"/>
              </a:ext>
            </a:extLst>
          </p:cNvPr>
          <p:cNvSpPr>
            <a:spLocks noGrp="1"/>
          </p:cNvSpPr>
          <p:nvPr>
            <p:ph idx="40"/>
          </p:nvPr>
        </p:nvSpPr>
        <p:spPr/>
        <p:txBody>
          <a:bodyPr/>
          <a:lstStyle/>
          <a:p>
            <a:r>
              <a:rPr lang="en-US" dirty="0"/>
              <a:t>I have</a:t>
            </a:r>
          </a:p>
        </p:txBody>
      </p:sp>
      <p:sp>
        <p:nvSpPr>
          <p:cNvPr id="7" name="Content Placeholder 6">
            <a:extLst>
              <a:ext uri="{FF2B5EF4-FFF2-40B4-BE49-F238E27FC236}">
                <a16:creationId xmlns:a16="http://schemas.microsoft.com/office/drawing/2014/main" id="{8C03B333-50A7-1C43-917F-A1562C92C381}"/>
              </a:ext>
            </a:extLst>
          </p:cNvPr>
          <p:cNvSpPr>
            <a:spLocks noGrp="1"/>
          </p:cNvSpPr>
          <p:nvPr>
            <p:ph idx="41"/>
          </p:nvPr>
        </p:nvSpPr>
        <p:spPr/>
        <p:txBody>
          <a:bodyPr/>
          <a:lstStyle/>
          <a:p>
            <a:r>
              <a:rPr lang="en-US" dirty="0"/>
              <a:t>I have</a:t>
            </a:r>
          </a:p>
        </p:txBody>
      </p:sp>
      <p:sp>
        <p:nvSpPr>
          <p:cNvPr id="8" name="Content Placeholder 7">
            <a:extLst>
              <a:ext uri="{FF2B5EF4-FFF2-40B4-BE49-F238E27FC236}">
                <a16:creationId xmlns:a16="http://schemas.microsoft.com/office/drawing/2014/main" id="{D7B18405-0BAC-9049-80A4-E3C4D3577AD8}"/>
              </a:ext>
            </a:extLst>
          </p:cNvPr>
          <p:cNvSpPr>
            <a:spLocks noGrp="1"/>
          </p:cNvSpPr>
          <p:nvPr>
            <p:ph idx="42"/>
          </p:nvPr>
        </p:nvSpPr>
        <p:spPr/>
        <p:txBody>
          <a:bodyPr/>
          <a:lstStyle/>
          <a:p>
            <a:r>
              <a:rPr lang="en-US" dirty="0"/>
              <a:t>I have</a:t>
            </a:r>
          </a:p>
        </p:txBody>
      </p:sp>
      <p:sp>
        <p:nvSpPr>
          <p:cNvPr id="9" name="Content Placeholder 8">
            <a:extLst>
              <a:ext uri="{FF2B5EF4-FFF2-40B4-BE49-F238E27FC236}">
                <a16:creationId xmlns:a16="http://schemas.microsoft.com/office/drawing/2014/main" id="{DE20D7E1-887B-2C49-9C17-A1C876D97F8D}"/>
              </a:ext>
            </a:extLst>
          </p:cNvPr>
          <p:cNvSpPr>
            <a:spLocks noGrp="1"/>
          </p:cNvSpPr>
          <p:nvPr>
            <p:ph idx="43"/>
          </p:nvPr>
        </p:nvSpPr>
        <p:spPr/>
        <p:txBody>
          <a:bodyPr/>
          <a:lstStyle/>
          <a:p>
            <a:r>
              <a:rPr lang="en-US" dirty="0"/>
              <a:t>I have</a:t>
            </a:r>
          </a:p>
        </p:txBody>
      </p:sp>
      <p:sp>
        <p:nvSpPr>
          <p:cNvPr id="10" name="Content Placeholder 9">
            <a:extLst>
              <a:ext uri="{FF2B5EF4-FFF2-40B4-BE49-F238E27FC236}">
                <a16:creationId xmlns:a16="http://schemas.microsoft.com/office/drawing/2014/main" id="{F3681921-D0A1-6346-97C2-C92B93AB0251}"/>
              </a:ext>
            </a:extLst>
          </p:cNvPr>
          <p:cNvSpPr>
            <a:spLocks noGrp="1"/>
          </p:cNvSpPr>
          <p:nvPr>
            <p:ph idx="44"/>
          </p:nvPr>
        </p:nvSpPr>
        <p:spPr/>
        <p:txBody>
          <a:bodyPr/>
          <a:lstStyle/>
          <a:p>
            <a:r>
              <a:rPr lang="en-US" dirty="0"/>
              <a:t>I have</a:t>
            </a:r>
          </a:p>
        </p:txBody>
      </p:sp>
      <p:sp>
        <p:nvSpPr>
          <p:cNvPr id="11" name="Content Placeholder 10">
            <a:extLst>
              <a:ext uri="{FF2B5EF4-FFF2-40B4-BE49-F238E27FC236}">
                <a16:creationId xmlns:a16="http://schemas.microsoft.com/office/drawing/2014/main" id="{2A1306BB-FA2D-9E42-99B5-EB3689276026}"/>
              </a:ext>
            </a:extLst>
          </p:cNvPr>
          <p:cNvSpPr>
            <a:spLocks noGrp="1"/>
          </p:cNvSpPr>
          <p:nvPr>
            <p:ph idx="45"/>
          </p:nvPr>
        </p:nvSpPr>
        <p:spPr/>
        <p:txBody>
          <a:bodyPr/>
          <a:lstStyle/>
          <a:p>
            <a:r>
              <a:rPr lang="en-US" dirty="0"/>
              <a:t>I have</a:t>
            </a:r>
          </a:p>
        </p:txBody>
      </p:sp>
      <p:sp>
        <p:nvSpPr>
          <p:cNvPr id="12" name="Title 1">
            <a:extLst>
              <a:ext uri="{FF2B5EF4-FFF2-40B4-BE49-F238E27FC236}">
                <a16:creationId xmlns:a16="http://schemas.microsoft.com/office/drawing/2014/main" id="{D0B4B9E0-F356-C03B-38DD-38C0C467C66C}"/>
              </a:ext>
            </a:extLst>
          </p:cNvPr>
          <p:cNvSpPr>
            <a:spLocks noGrp="1"/>
          </p:cNvSpPr>
          <p:nvPr>
            <p:ph type="title"/>
          </p:nvPr>
        </p:nvSpPr>
        <p:spPr>
          <a:xfrm>
            <a:off x="912285" y="0"/>
            <a:ext cx="10440299" cy="1397821"/>
          </a:xfrm>
        </p:spPr>
        <p:txBody>
          <a:bodyPr/>
          <a:lstStyle/>
          <a:p>
            <a:pPr>
              <a:spcBef>
                <a:spcPts val="0"/>
              </a:spcBef>
              <a:spcAft>
                <a:spcPts val="0"/>
              </a:spcAft>
            </a:pPr>
            <a:r>
              <a:rPr lang="en-US" sz="2800" b="1" kern="0" dirty="0">
                <a:effectLst/>
                <a:latin typeface="Calibri" panose="020F0502020204030204" pitchFamily="34" charset="0"/>
                <a:ea typeface="Times New Roman" panose="02020603050405020304" pitchFamily="18" charset="0"/>
                <a:cs typeface="Calibri" panose="020F0502020204030204" pitchFamily="34" charset="0"/>
              </a:rPr>
              <a:t>Have you offered or would you offer a premenopausal patient with ER-positive localized BC the opportunity to discontinue adjuvant endocrine therapy in order to become pregnant?</a:t>
            </a:r>
            <a:r>
              <a:rPr lang="en-US" sz="2800" dirty="0">
                <a:effectLst/>
                <a:latin typeface="Calibri" panose="020F0502020204030204" pitchFamily="34" charset="0"/>
                <a:cs typeface="Calibri" panose="020F0502020204030204" pitchFamily="34" charset="0"/>
              </a:rPr>
              <a:t> </a:t>
            </a:r>
            <a:endParaRPr lang="en-US"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endParaRPr>
          </a:p>
        </p:txBody>
      </p:sp>
      <p:sp>
        <p:nvSpPr>
          <p:cNvPr id="2" name="Content Placeholder 3">
            <a:extLst>
              <a:ext uri="{FF2B5EF4-FFF2-40B4-BE49-F238E27FC236}">
                <a16:creationId xmlns:a16="http://schemas.microsoft.com/office/drawing/2014/main" id="{2EDF68CF-1F1C-B796-2E48-93A0C6B716C1}"/>
              </a:ext>
            </a:extLst>
          </p:cNvPr>
          <p:cNvSpPr>
            <a:spLocks noGrp="1"/>
          </p:cNvSpPr>
          <p:nvPr>
            <p:ph idx="39"/>
          </p:nvPr>
        </p:nvSpPr>
        <p:spPr/>
        <p:txBody>
          <a:bodyPr/>
          <a:lstStyle/>
          <a:p>
            <a:r>
              <a:rPr lang="en-US" dirty="0"/>
              <a:t>I have</a:t>
            </a:r>
          </a:p>
        </p:txBody>
      </p:sp>
    </p:spTree>
    <p:extLst>
      <p:ext uri="{BB962C8B-B14F-4D97-AF65-F5344CB8AC3E}">
        <p14:creationId xmlns:p14="http://schemas.microsoft.com/office/powerpoint/2010/main" val="292703892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437060" y="2571751"/>
            <a:ext cx="7317878" cy="322957"/>
          </a:xfrm>
        </p:spPr>
        <p:txBody>
          <a:bodyPr/>
          <a:lstStyle/>
          <a:p>
            <a:r>
              <a:rPr lang="en-US" sz="656" b="1" kern="1200" dirty="0">
                <a:solidFill>
                  <a:schemeClr val="tx1"/>
                </a:solidFill>
                <a:latin typeface="Arial" charset="0"/>
                <a:ea typeface="+mn-ea"/>
                <a:cs typeface="+mn-cs"/>
              </a:rPr>
              <a:t>Slide 1</a:t>
            </a:r>
          </a:p>
        </p:txBody>
      </p:sp>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89862" y="0"/>
            <a:ext cx="11413764" cy="64202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spd="med"/>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437060" y="2571751"/>
            <a:ext cx="7317878" cy="322957"/>
          </a:xfrm>
        </p:spPr>
        <p:txBody>
          <a:bodyPr/>
          <a:lstStyle/>
          <a:p>
            <a:r>
              <a:rPr lang="en-US" sz="656" kern="1200" dirty="0">
                <a:solidFill>
                  <a:schemeClr val="tx1"/>
                </a:solidFill>
                <a:latin typeface="Arial" charset="0"/>
                <a:ea typeface="+mn-ea"/>
                <a:cs typeface="+mn-cs"/>
              </a:rPr>
              <a:t>Thinking Differently About Breast Cancer in Young Women</a:t>
            </a:r>
          </a:p>
        </p:txBody>
      </p:sp>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spd="med"/>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437060" y="2571751"/>
            <a:ext cx="7317878" cy="322957"/>
          </a:xfrm>
        </p:spPr>
        <p:txBody>
          <a:bodyPr/>
          <a:lstStyle/>
          <a:p>
            <a:r>
              <a:rPr lang="en-US" sz="656" kern="1200" dirty="0">
                <a:solidFill>
                  <a:schemeClr val="tx1"/>
                </a:solidFill>
                <a:latin typeface="Arial" charset="0"/>
                <a:ea typeface="+mn-ea"/>
                <a:cs typeface="+mn-cs"/>
              </a:rPr>
              <a:t>Decision-Making &amp; Standards of Care in Young Women&lt;br /&gt;Moving towards Tailored Approaches</a:t>
            </a:r>
          </a:p>
        </p:txBody>
      </p:sp>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spd="med"/>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437060" y="2571751"/>
            <a:ext cx="7317878" cy="322957"/>
          </a:xfrm>
        </p:spPr>
        <p:txBody>
          <a:bodyPr/>
          <a:lstStyle/>
          <a:p>
            <a:r>
              <a:rPr lang="en-US" sz="656" kern="1200" dirty="0">
                <a:solidFill>
                  <a:schemeClr val="tx1"/>
                </a:solidFill>
                <a:latin typeface="Arial" charset="0"/>
                <a:ea typeface="+mn-ea"/>
                <a:cs typeface="+mn-cs"/>
              </a:rPr>
              <a:t>Decision-Making &amp; Standards of Care in Young Women&lt;br /&gt;Moving towards Tailored Approaches</a:t>
            </a:r>
          </a:p>
        </p:txBody>
      </p:sp>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spd="med"/>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3EA6976-58E0-FF4D-B5BE-E3C425F9EA63}"/>
              </a:ext>
            </a:extLst>
          </p:cNvPr>
          <p:cNvSpPr>
            <a:spLocks noGrp="1"/>
          </p:cNvSpPr>
          <p:nvPr>
            <p:ph type="title"/>
          </p:nvPr>
        </p:nvSpPr>
        <p:spPr>
          <a:xfrm>
            <a:off x="263352" y="404665"/>
            <a:ext cx="11656800" cy="1440160"/>
          </a:xfrm>
          <a:solidFill>
            <a:srgbClr val="3333CC"/>
          </a:solidFill>
        </p:spPr>
        <p:txBody>
          <a:bodyPr lIns="182880" rIns="182880"/>
          <a:lstStyle/>
          <a:p>
            <a:pPr>
              <a:spcBef>
                <a:spcPts val="1200"/>
              </a:spcBef>
            </a:pPr>
            <a:r>
              <a:rPr lang="en-US" sz="3200" dirty="0">
                <a:solidFill>
                  <a:schemeClr val="bg1"/>
                </a:solidFill>
              </a:rPr>
              <a:t>Selection of patients for adjuvant tamoxifen monotherapy</a:t>
            </a:r>
          </a:p>
        </p:txBody>
      </p:sp>
      <p:sp>
        <p:nvSpPr>
          <p:cNvPr id="9" name="TextBox 8">
            <a:extLst>
              <a:ext uri="{FF2B5EF4-FFF2-40B4-BE49-F238E27FC236}">
                <a16:creationId xmlns:a16="http://schemas.microsoft.com/office/drawing/2014/main" id="{2535186D-B8FB-944F-B5ED-9A28DB4EC92D}"/>
              </a:ext>
            </a:extLst>
          </p:cNvPr>
          <p:cNvSpPr txBox="1"/>
          <p:nvPr/>
        </p:nvSpPr>
        <p:spPr>
          <a:xfrm>
            <a:off x="263352" y="5085184"/>
            <a:ext cx="3657600" cy="461665"/>
          </a:xfrm>
          <a:prstGeom prst="rect">
            <a:avLst/>
          </a:prstGeom>
          <a:noFill/>
        </p:spPr>
        <p:txBody>
          <a:bodyPr wrap="square" rtlCol="0">
            <a:no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Sara A </a:t>
            </a:r>
            <a:r>
              <a:rPr kumimoji="0" lang="en-US" sz="2000" b="1"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Hurvitz</a:t>
            </a: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MD</a:t>
            </a:r>
          </a:p>
        </p:txBody>
      </p:sp>
      <p:pic>
        <p:nvPicPr>
          <p:cNvPr id="15" name="Picture 14">
            <a:extLst>
              <a:ext uri="{FF2B5EF4-FFF2-40B4-BE49-F238E27FC236}">
                <a16:creationId xmlns:a16="http://schemas.microsoft.com/office/drawing/2014/main" id="{D645971B-6DAA-294B-BE27-49E8BC8BBD3B}"/>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468584" y="3186662"/>
            <a:ext cx="3251200" cy="1828800"/>
          </a:xfrm>
          <a:prstGeom prst="rect">
            <a:avLst/>
          </a:prstGeom>
          <a:effectLst>
            <a:outerShdw blurRad="50800" dist="38100" dir="2700000" algn="tl" rotWithShape="0">
              <a:prstClr val="black">
                <a:alpha val="40000"/>
              </a:prstClr>
            </a:outerShdw>
          </a:effectLst>
        </p:spPr>
      </p:pic>
      <p:sp>
        <p:nvSpPr>
          <p:cNvPr id="3" name="TextBox 2">
            <a:extLst>
              <a:ext uri="{FF2B5EF4-FFF2-40B4-BE49-F238E27FC236}">
                <a16:creationId xmlns:a16="http://schemas.microsoft.com/office/drawing/2014/main" id="{9060C9C5-DE60-028F-E446-B3DFFD7525DC}"/>
              </a:ext>
            </a:extLst>
          </p:cNvPr>
          <p:cNvSpPr txBox="1"/>
          <p:nvPr/>
        </p:nvSpPr>
        <p:spPr>
          <a:xfrm>
            <a:off x="4262952" y="5085184"/>
            <a:ext cx="3657600" cy="461665"/>
          </a:xfrm>
          <a:prstGeom prst="rect">
            <a:avLst/>
          </a:prstGeom>
          <a:noFill/>
        </p:spPr>
        <p:txBody>
          <a:bodyPr wrap="square" rtlCol="0">
            <a:no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Sara M </a:t>
            </a:r>
            <a:r>
              <a:rPr kumimoji="0" lang="en-US" sz="2000" b="1"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Tolaney</a:t>
            </a: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MD, MPH</a:t>
            </a:r>
          </a:p>
        </p:txBody>
      </p:sp>
      <p:pic>
        <p:nvPicPr>
          <p:cNvPr id="4" name="Picture 3">
            <a:extLst>
              <a:ext uri="{FF2B5EF4-FFF2-40B4-BE49-F238E27FC236}">
                <a16:creationId xmlns:a16="http://schemas.microsoft.com/office/drawing/2014/main" id="{4299AE17-3469-EAB2-2096-8E7AD0517912}"/>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4468184" y="3184376"/>
            <a:ext cx="3251200" cy="1828800"/>
          </a:xfrm>
          <a:prstGeom prst="rect">
            <a:avLst/>
          </a:prstGeom>
          <a:effectLst>
            <a:outerShdw blurRad="50800" dist="38100" dir="2700000" algn="tl" rotWithShape="0">
              <a:prstClr val="black">
                <a:alpha val="40000"/>
              </a:prstClr>
            </a:outerShdw>
          </a:effectLst>
        </p:spPr>
      </p:pic>
      <p:sp>
        <p:nvSpPr>
          <p:cNvPr id="5" name="TextBox 4">
            <a:extLst>
              <a:ext uri="{FF2B5EF4-FFF2-40B4-BE49-F238E27FC236}">
                <a16:creationId xmlns:a16="http://schemas.microsoft.com/office/drawing/2014/main" id="{649EF24D-8159-6A05-7EAB-D56B0716D019}"/>
              </a:ext>
            </a:extLst>
          </p:cNvPr>
          <p:cNvSpPr txBox="1"/>
          <p:nvPr/>
        </p:nvSpPr>
        <p:spPr>
          <a:xfrm>
            <a:off x="8262552" y="5085184"/>
            <a:ext cx="3657600" cy="461665"/>
          </a:xfrm>
          <a:prstGeom prst="rect">
            <a:avLst/>
          </a:prstGeom>
          <a:noFill/>
        </p:spPr>
        <p:txBody>
          <a:bodyPr wrap="square" rtlCol="0">
            <a:no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Tiffany A </a:t>
            </a:r>
            <a:r>
              <a:rPr kumimoji="0" lang="en-US" sz="2000" b="1"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Traina</a:t>
            </a: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MD, FASCO</a:t>
            </a:r>
          </a:p>
        </p:txBody>
      </p:sp>
      <p:pic>
        <p:nvPicPr>
          <p:cNvPr id="6" name="Picture 5">
            <a:extLst>
              <a:ext uri="{FF2B5EF4-FFF2-40B4-BE49-F238E27FC236}">
                <a16:creationId xmlns:a16="http://schemas.microsoft.com/office/drawing/2014/main" id="{A27AA7ED-E8A5-95FA-B079-6592AD6E11C7}"/>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8465752" y="3184376"/>
            <a:ext cx="3251200" cy="18288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95280447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E313E579-4490-0145-807C-6A292BA347B7}"/>
              </a:ext>
            </a:extLst>
          </p:cNvPr>
          <p:cNvSpPr>
            <a:spLocks noGrp="1"/>
          </p:cNvSpPr>
          <p:nvPr>
            <p:ph idx="37"/>
          </p:nvPr>
        </p:nvSpPr>
        <p:spPr/>
        <p:txBody>
          <a:bodyPr/>
          <a:lstStyle/>
          <a:p>
            <a:r>
              <a:rPr lang="en-US" dirty="0"/>
              <a:t>Tamoxifen</a:t>
            </a:r>
          </a:p>
        </p:txBody>
      </p:sp>
      <p:sp>
        <p:nvSpPr>
          <p:cNvPr id="4" name="Content Placeholder 3">
            <a:extLst>
              <a:ext uri="{FF2B5EF4-FFF2-40B4-BE49-F238E27FC236}">
                <a16:creationId xmlns:a16="http://schemas.microsoft.com/office/drawing/2014/main" id="{9B2E496D-88BB-964C-894C-81BDEFB1E3BA}"/>
              </a:ext>
            </a:extLst>
          </p:cNvPr>
          <p:cNvSpPr>
            <a:spLocks noGrp="1"/>
          </p:cNvSpPr>
          <p:nvPr>
            <p:ph idx="38"/>
          </p:nvPr>
        </p:nvSpPr>
        <p:spPr/>
        <p:txBody>
          <a:bodyPr/>
          <a:lstStyle/>
          <a:p>
            <a:r>
              <a:rPr lang="en-US" dirty="0"/>
              <a:t>Tamoxifen</a:t>
            </a:r>
          </a:p>
        </p:txBody>
      </p:sp>
      <p:sp>
        <p:nvSpPr>
          <p:cNvPr id="6" name="Content Placeholder 5">
            <a:extLst>
              <a:ext uri="{FF2B5EF4-FFF2-40B4-BE49-F238E27FC236}">
                <a16:creationId xmlns:a16="http://schemas.microsoft.com/office/drawing/2014/main" id="{FA08E24B-B10E-8143-8BE1-FBBF39EF2162}"/>
              </a:ext>
            </a:extLst>
          </p:cNvPr>
          <p:cNvSpPr>
            <a:spLocks noGrp="1"/>
          </p:cNvSpPr>
          <p:nvPr>
            <p:ph idx="40"/>
          </p:nvPr>
        </p:nvSpPr>
        <p:spPr/>
        <p:txBody>
          <a:bodyPr/>
          <a:lstStyle/>
          <a:p>
            <a:r>
              <a:rPr lang="en-US" dirty="0"/>
              <a:t>OFS and tamoxifen</a:t>
            </a:r>
          </a:p>
        </p:txBody>
      </p:sp>
      <p:sp>
        <p:nvSpPr>
          <p:cNvPr id="7" name="Content Placeholder 6">
            <a:extLst>
              <a:ext uri="{FF2B5EF4-FFF2-40B4-BE49-F238E27FC236}">
                <a16:creationId xmlns:a16="http://schemas.microsoft.com/office/drawing/2014/main" id="{8C03B333-50A7-1C43-917F-A1562C92C381}"/>
              </a:ext>
            </a:extLst>
          </p:cNvPr>
          <p:cNvSpPr>
            <a:spLocks noGrp="1"/>
          </p:cNvSpPr>
          <p:nvPr>
            <p:ph idx="41"/>
          </p:nvPr>
        </p:nvSpPr>
        <p:spPr/>
        <p:txBody>
          <a:bodyPr/>
          <a:lstStyle/>
          <a:p>
            <a:r>
              <a:rPr lang="en-US" dirty="0"/>
              <a:t>OFS and letrozole or anastrozole</a:t>
            </a:r>
          </a:p>
        </p:txBody>
      </p:sp>
      <p:sp>
        <p:nvSpPr>
          <p:cNvPr id="8" name="Content Placeholder 7">
            <a:extLst>
              <a:ext uri="{FF2B5EF4-FFF2-40B4-BE49-F238E27FC236}">
                <a16:creationId xmlns:a16="http://schemas.microsoft.com/office/drawing/2014/main" id="{D7B18405-0BAC-9049-80A4-E3C4D3577AD8}"/>
              </a:ext>
            </a:extLst>
          </p:cNvPr>
          <p:cNvSpPr>
            <a:spLocks noGrp="1"/>
          </p:cNvSpPr>
          <p:nvPr>
            <p:ph idx="42"/>
          </p:nvPr>
        </p:nvSpPr>
        <p:spPr/>
        <p:txBody>
          <a:bodyPr/>
          <a:lstStyle/>
          <a:p>
            <a:r>
              <a:rPr lang="en-US" dirty="0"/>
              <a:t>OFS and letrozole </a:t>
            </a:r>
          </a:p>
        </p:txBody>
      </p:sp>
      <p:sp>
        <p:nvSpPr>
          <p:cNvPr id="9" name="Content Placeholder 8">
            <a:extLst>
              <a:ext uri="{FF2B5EF4-FFF2-40B4-BE49-F238E27FC236}">
                <a16:creationId xmlns:a16="http://schemas.microsoft.com/office/drawing/2014/main" id="{DE20D7E1-887B-2C49-9C17-A1C876D97F8D}"/>
              </a:ext>
            </a:extLst>
          </p:cNvPr>
          <p:cNvSpPr>
            <a:spLocks noGrp="1"/>
          </p:cNvSpPr>
          <p:nvPr>
            <p:ph idx="43"/>
          </p:nvPr>
        </p:nvSpPr>
        <p:spPr/>
        <p:txBody>
          <a:bodyPr/>
          <a:lstStyle/>
          <a:p>
            <a:r>
              <a:rPr lang="en-US" dirty="0"/>
              <a:t>Tamoxifen</a:t>
            </a:r>
          </a:p>
        </p:txBody>
      </p:sp>
      <p:sp>
        <p:nvSpPr>
          <p:cNvPr id="10" name="Content Placeholder 9">
            <a:extLst>
              <a:ext uri="{FF2B5EF4-FFF2-40B4-BE49-F238E27FC236}">
                <a16:creationId xmlns:a16="http://schemas.microsoft.com/office/drawing/2014/main" id="{F3681921-D0A1-6346-97C2-C92B93AB0251}"/>
              </a:ext>
            </a:extLst>
          </p:cNvPr>
          <p:cNvSpPr>
            <a:spLocks noGrp="1"/>
          </p:cNvSpPr>
          <p:nvPr>
            <p:ph idx="44"/>
          </p:nvPr>
        </p:nvSpPr>
        <p:spPr/>
        <p:txBody>
          <a:bodyPr/>
          <a:lstStyle/>
          <a:p>
            <a:pPr>
              <a:lnSpc>
                <a:spcPts val="1900"/>
              </a:lnSpc>
            </a:pPr>
            <a:r>
              <a:rPr lang="en-US" sz="1600" dirty="0"/>
              <a:t>If ≤1 cm, tamoxifen; if larger or other high-risk features, </a:t>
            </a:r>
            <a:br>
              <a:rPr lang="en-US" sz="1600" dirty="0"/>
            </a:br>
            <a:r>
              <a:rPr lang="en-US" sz="1600" dirty="0"/>
              <a:t>consider adding OFS</a:t>
            </a:r>
          </a:p>
        </p:txBody>
      </p:sp>
      <p:sp>
        <p:nvSpPr>
          <p:cNvPr id="11" name="Content Placeholder 10">
            <a:extLst>
              <a:ext uri="{FF2B5EF4-FFF2-40B4-BE49-F238E27FC236}">
                <a16:creationId xmlns:a16="http://schemas.microsoft.com/office/drawing/2014/main" id="{2A1306BB-FA2D-9E42-99B5-EB3689276026}"/>
              </a:ext>
            </a:extLst>
          </p:cNvPr>
          <p:cNvSpPr>
            <a:spLocks noGrp="1"/>
          </p:cNvSpPr>
          <p:nvPr>
            <p:ph idx="45"/>
          </p:nvPr>
        </p:nvSpPr>
        <p:spPr/>
        <p:txBody>
          <a:bodyPr/>
          <a:lstStyle/>
          <a:p>
            <a:r>
              <a:rPr lang="en-US" dirty="0"/>
              <a:t>Tamoxifen</a:t>
            </a:r>
          </a:p>
        </p:txBody>
      </p:sp>
      <p:sp>
        <p:nvSpPr>
          <p:cNvPr id="12" name="Title 1">
            <a:extLst>
              <a:ext uri="{FF2B5EF4-FFF2-40B4-BE49-F238E27FC236}">
                <a16:creationId xmlns:a16="http://schemas.microsoft.com/office/drawing/2014/main" id="{D0B4B9E0-F356-C03B-38DD-38C0C467C66C}"/>
              </a:ext>
            </a:extLst>
          </p:cNvPr>
          <p:cNvSpPr>
            <a:spLocks noGrp="1"/>
          </p:cNvSpPr>
          <p:nvPr>
            <p:ph type="title"/>
          </p:nvPr>
        </p:nvSpPr>
        <p:spPr>
          <a:xfrm>
            <a:off x="912285" y="0"/>
            <a:ext cx="10440299" cy="1397821"/>
          </a:xfrm>
        </p:spPr>
        <p:txBody>
          <a:bodyPr/>
          <a:lstStyle/>
          <a:p>
            <a:pPr>
              <a:spcBef>
                <a:spcPts val="0"/>
              </a:spcBef>
              <a:spcAft>
                <a:spcPts val="0"/>
              </a:spcAft>
            </a:pPr>
            <a:r>
              <a:rPr lang="en-US" b="1"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Which adjuvant treatment would you most likely recommend for a </a:t>
            </a:r>
            <a:r>
              <a:rPr lang="en-US" b="1" u="sng"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30-year-old</a:t>
            </a:r>
            <a:r>
              <a:rPr lang="en-US" b="1"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 patient with ER-positive, HER2-negative, </a:t>
            </a:r>
            <a:r>
              <a:rPr lang="en-US" b="1" u="sng"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node-negative</a:t>
            </a:r>
            <a:r>
              <a:rPr lang="en-US" b="1"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 localized BC with a </a:t>
            </a:r>
            <a:r>
              <a:rPr lang="en-US" b="1" u="sng"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21-gene RS of 8</a:t>
            </a:r>
            <a:r>
              <a:rPr lang="en-US" b="1"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a:t>
            </a:r>
            <a:endParaRPr lang="en-US"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endParaRPr>
          </a:p>
        </p:txBody>
      </p:sp>
      <p:sp>
        <p:nvSpPr>
          <p:cNvPr id="2" name="Content Placeholder 3">
            <a:extLst>
              <a:ext uri="{FF2B5EF4-FFF2-40B4-BE49-F238E27FC236}">
                <a16:creationId xmlns:a16="http://schemas.microsoft.com/office/drawing/2014/main" id="{A44E88B1-C67B-5357-B592-BD0A3D5BB004}"/>
              </a:ext>
            </a:extLst>
          </p:cNvPr>
          <p:cNvSpPr>
            <a:spLocks noGrp="1"/>
          </p:cNvSpPr>
          <p:nvPr>
            <p:ph idx="39"/>
          </p:nvPr>
        </p:nvSpPr>
        <p:spPr/>
        <p:txBody>
          <a:bodyPr/>
          <a:lstStyle/>
          <a:p>
            <a:r>
              <a:rPr lang="en-US" dirty="0"/>
              <a:t>Tamoxifen</a:t>
            </a:r>
          </a:p>
        </p:txBody>
      </p:sp>
      <p:sp>
        <p:nvSpPr>
          <p:cNvPr id="13" name="TextBox 12">
            <a:extLst>
              <a:ext uri="{FF2B5EF4-FFF2-40B4-BE49-F238E27FC236}">
                <a16:creationId xmlns:a16="http://schemas.microsoft.com/office/drawing/2014/main" id="{A964B563-96F5-C830-A574-C8CE1817E049}"/>
              </a:ext>
            </a:extLst>
          </p:cNvPr>
          <p:cNvSpPr txBox="1"/>
          <p:nvPr/>
        </p:nvSpPr>
        <p:spPr>
          <a:xfrm>
            <a:off x="84167" y="6309320"/>
            <a:ext cx="6048672" cy="441340"/>
          </a:xfrm>
          <a:prstGeom prst="rect">
            <a:avLst/>
          </a:prstGeom>
          <a:noFill/>
        </p:spPr>
        <p:txBody>
          <a:bodyPr wrap="square" rtlCol="0" anchor="ctr">
            <a:no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Calibri" panose="020F0502020204030204" pitchFamily="34" charset="0"/>
              </a:rPr>
              <a:t>OFS = ovarian function suppression/ablation</a:t>
            </a:r>
          </a:p>
        </p:txBody>
      </p:sp>
    </p:spTree>
    <p:extLst>
      <p:ext uri="{BB962C8B-B14F-4D97-AF65-F5344CB8AC3E}">
        <p14:creationId xmlns:p14="http://schemas.microsoft.com/office/powerpoint/2010/main" val="10878415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3EA6976-58E0-FF4D-B5BE-E3C425F9EA63}"/>
              </a:ext>
            </a:extLst>
          </p:cNvPr>
          <p:cNvSpPr>
            <a:spLocks noGrp="1"/>
          </p:cNvSpPr>
          <p:nvPr>
            <p:ph type="title"/>
          </p:nvPr>
        </p:nvSpPr>
        <p:spPr>
          <a:xfrm>
            <a:off x="263352" y="404665"/>
            <a:ext cx="11656800" cy="1440160"/>
          </a:xfrm>
          <a:solidFill>
            <a:srgbClr val="3333CC"/>
          </a:solidFill>
        </p:spPr>
        <p:txBody>
          <a:bodyPr lIns="182880" rIns="182880"/>
          <a:lstStyle/>
          <a:p>
            <a:pPr>
              <a:spcBef>
                <a:spcPts val="1200"/>
              </a:spcBef>
            </a:pPr>
            <a:r>
              <a:rPr lang="en-US" sz="3200" dirty="0">
                <a:solidFill>
                  <a:schemeClr val="bg1"/>
                </a:solidFill>
              </a:rPr>
              <a:t>Utility of genomic assays in the neoadjuvant setting; </a:t>
            </a:r>
            <a:br>
              <a:rPr lang="en-US" sz="3200" dirty="0">
                <a:solidFill>
                  <a:schemeClr val="bg1"/>
                </a:solidFill>
              </a:rPr>
            </a:br>
            <a:r>
              <a:rPr lang="en-US" sz="3200" dirty="0">
                <a:solidFill>
                  <a:schemeClr val="bg1"/>
                </a:solidFill>
              </a:rPr>
              <a:t>management of node-positive disease in postmenopausal </a:t>
            </a:r>
            <a:br>
              <a:rPr lang="en-US" sz="3200" dirty="0">
                <a:solidFill>
                  <a:schemeClr val="bg1"/>
                </a:solidFill>
              </a:rPr>
            </a:br>
            <a:r>
              <a:rPr lang="en-US" sz="3200" dirty="0">
                <a:solidFill>
                  <a:schemeClr val="bg1"/>
                </a:solidFill>
              </a:rPr>
              <a:t>patients with low-risk Recurrence Scores</a:t>
            </a:r>
          </a:p>
        </p:txBody>
      </p:sp>
      <p:sp>
        <p:nvSpPr>
          <p:cNvPr id="9" name="TextBox 8">
            <a:extLst>
              <a:ext uri="{FF2B5EF4-FFF2-40B4-BE49-F238E27FC236}">
                <a16:creationId xmlns:a16="http://schemas.microsoft.com/office/drawing/2014/main" id="{2535186D-B8FB-944F-B5ED-9A28DB4EC92D}"/>
              </a:ext>
            </a:extLst>
          </p:cNvPr>
          <p:cNvSpPr txBox="1"/>
          <p:nvPr/>
        </p:nvSpPr>
        <p:spPr>
          <a:xfrm>
            <a:off x="263352" y="5085184"/>
            <a:ext cx="3657600" cy="461665"/>
          </a:xfrm>
          <a:prstGeom prst="rect">
            <a:avLst/>
          </a:prstGeom>
          <a:noFill/>
        </p:spPr>
        <p:txBody>
          <a:bodyPr wrap="square" rtlCol="0">
            <a:no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Sara A </a:t>
            </a:r>
            <a:r>
              <a:rPr kumimoji="0" lang="en-US" sz="2000" b="1"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Hurvitz</a:t>
            </a: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MD</a:t>
            </a:r>
          </a:p>
        </p:txBody>
      </p:sp>
      <p:pic>
        <p:nvPicPr>
          <p:cNvPr id="15" name="Picture 14">
            <a:extLst>
              <a:ext uri="{FF2B5EF4-FFF2-40B4-BE49-F238E27FC236}">
                <a16:creationId xmlns:a16="http://schemas.microsoft.com/office/drawing/2014/main" id="{D645971B-6DAA-294B-BE27-49E8BC8BBD3B}"/>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468584" y="3186662"/>
            <a:ext cx="3251200" cy="1828800"/>
          </a:xfrm>
          <a:prstGeom prst="rect">
            <a:avLst/>
          </a:prstGeom>
          <a:effectLst>
            <a:outerShdw blurRad="50800" dist="38100" dir="2700000" algn="tl" rotWithShape="0">
              <a:prstClr val="black">
                <a:alpha val="40000"/>
              </a:prstClr>
            </a:outerShdw>
          </a:effectLst>
        </p:spPr>
      </p:pic>
      <p:sp>
        <p:nvSpPr>
          <p:cNvPr id="3" name="TextBox 2">
            <a:extLst>
              <a:ext uri="{FF2B5EF4-FFF2-40B4-BE49-F238E27FC236}">
                <a16:creationId xmlns:a16="http://schemas.microsoft.com/office/drawing/2014/main" id="{9060C9C5-DE60-028F-E446-B3DFFD7525DC}"/>
              </a:ext>
            </a:extLst>
          </p:cNvPr>
          <p:cNvSpPr txBox="1"/>
          <p:nvPr/>
        </p:nvSpPr>
        <p:spPr>
          <a:xfrm>
            <a:off x="4262952" y="5085184"/>
            <a:ext cx="3657600" cy="461665"/>
          </a:xfrm>
          <a:prstGeom prst="rect">
            <a:avLst/>
          </a:prstGeom>
          <a:noFill/>
        </p:spPr>
        <p:txBody>
          <a:bodyPr wrap="square" rtlCol="0">
            <a:no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Sara M </a:t>
            </a:r>
            <a:r>
              <a:rPr kumimoji="0" lang="en-US" sz="2000" b="1"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Tolaney</a:t>
            </a: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MD, MPH</a:t>
            </a:r>
          </a:p>
        </p:txBody>
      </p:sp>
      <p:pic>
        <p:nvPicPr>
          <p:cNvPr id="4" name="Picture 3">
            <a:extLst>
              <a:ext uri="{FF2B5EF4-FFF2-40B4-BE49-F238E27FC236}">
                <a16:creationId xmlns:a16="http://schemas.microsoft.com/office/drawing/2014/main" id="{4299AE17-3469-EAB2-2096-8E7AD0517912}"/>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4468184" y="3184376"/>
            <a:ext cx="3251200" cy="1828800"/>
          </a:xfrm>
          <a:prstGeom prst="rect">
            <a:avLst/>
          </a:prstGeom>
          <a:effectLst>
            <a:outerShdw blurRad="50800" dist="38100" dir="2700000" algn="tl" rotWithShape="0">
              <a:prstClr val="black">
                <a:alpha val="40000"/>
              </a:prstClr>
            </a:outerShdw>
          </a:effectLst>
        </p:spPr>
      </p:pic>
      <p:sp>
        <p:nvSpPr>
          <p:cNvPr id="5" name="TextBox 4">
            <a:extLst>
              <a:ext uri="{FF2B5EF4-FFF2-40B4-BE49-F238E27FC236}">
                <a16:creationId xmlns:a16="http://schemas.microsoft.com/office/drawing/2014/main" id="{649EF24D-8159-6A05-7EAB-D56B0716D019}"/>
              </a:ext>
            </a:extLst>
          </p:cNvPr>
          <p:cNvSpPr txBox="1"/>
          <p:nvPr/>
        </p:nvSpPr>
        <p:spPr>
          <a:xfrm>
            <a:off x="8262552" y="5085184"/>
            <a:ext cx="3657600" cy="461665"/>
          </a:xfrm>
          <a:prstGeom prst="rect">
            <a:avLst/>
          </a:prstGeom>
          <a:noFill/>
        </p:spPr>
        <p:txBody>
          <a:bodyPr wrap="square" rtlCol="0">
            <a:no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Tiffany A </a:t>
            </a:r>
            <a:r>
              <a:rPr kumimoji="0" lang="en-US" sz="2000" b="1"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Traina</a:t>
            </a: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MD, FASCO</a:t>
            </a:r>
          </a:p>
        </p:txBody>
      </p:sp>
      <p:pic>
        <p:nvPicPr>
          <p:cNvPr id="6" name="Picture 5">
            <a:extLst>
              <a:ext uri="{FF2B5EF4-FFF2-40B4-BE49-F238E27FC236}">
                <a16:creationId xmlns:a16="http://schemas.microsoft.com/office/drawing/2014/main" id="{A27AA7ED-E8A5-95FA-B079-6592AD6E11C7}"/>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8465752" y="3184376"/>
            <a:ext cx="3251200" cy="18288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65066456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E313E579-4490-0145-807C-6A292BA347B7}"/>
              </a:ext>
            </a:extLst>
          </p:cNvPr>
          <p:cNvSpPr>
            <a:spLocks noGrp="1"/>
          </p:cNvSpPr>
          <p:nvPr>
            <p:ph idx="37"/>
          </p:nvPr>
        </p:nvSpPr>
        <p:spPr/>
        <p:txBody>
          <a:bodyPr/>
          <a:lstStyle/>
          <a:p>
            <a:r>
              <a:rPr lang="en-US" dirty="0"/>
              <a:t>I have commonly</a:t>
            </a:r>
          </a:p>
        </p:txBody>
      </p:sp>
      <p:sp>
        <p:nvSpPr>
          <p:cNvPr id="4" name="Content Placeholder 3">
            <a:extLst>
              <a:ext uri="{FF2B5EF4-FFF2-40B4-BE49-F238E27FC236}">
                <a16:creationId xmlns:a16="http://schemas.microsoft.com/office/drawing/2014/main" id="{9B2E496D-88BB-964C-894C-81BDEFB1E3BA}"/>
              </a:ext>
            </a:extLst>
          </p:cNvPr>
          <p:cNvSpPr>
            <a:spLocks noGrp="1"/>
          </p:cNvSpPr>
          <p:nvPr>
            <p:ph idx="38"/>
          </p:nvPr>
        </p:nvSpPr>
        <p:spPr/>
        <p:txBody>
          <a:bodyPr/>
          <a:lstStyle/>
          <a:p>
            <a:r>
              <a:rPr lang="en-US" dirty="0"/>
              <a:t>I have occasionally </a:t>
            </a:r>
            <a:br>
              <a:rPr lang="en-US" dirty="0"/>
            </a:br>
            <a:r>
              <a:rPr lang="en-US" dirty="0"/>
              <a:t>or rarely </a:t>
            </a:r>
          </a:p>
        </p:txBody>
      </p:sp>
      <p:sp>
        <p:nvSpPr>
          <p:cNvPr id="7" name="Content Placeholder 6">
            <a:extLst>
              <a:ext uri="{FF2B5EF4-FFF2-40B4-BE49-F238E27FC236}">
                <a16:creationId xmlns:a16="http://schemas.microsoft.com/office/drawing/2014/main" id="{8C03B333-50A7-1C43-917F-A1562C92C381}"/>
              </a:ext>
            </a:extLst>
          </p:cNvPr>
          <p:cNvSpPr>
            <a:spLocks noGrp="1"/>
          </p:cNvSpPr>
          <p:nvPr>
            <p:ph idx="41"/>
          </p:nvPr>
        </p:nvSpPr>
        <p:spPr/>
        <p:txBody>
          <a:bodyPr/>
          <a:lstStyle/>
          <a:p>
            <a:r>
              <a:rPr lang="en-US" dirty="0"/>
              <a:t>I have commonly</a:t>
            </a:r>
          </a:p>
        </p:txBody>
      </p:sp>
      <p:sp>
        <p:nvSpPr>
          <p:cNvPr id="8" name="Content Placeholder 7">
            <a:extLst>
              <a:ext uri="{FF2B5EF4-FFF2-40B4-BE49-F238E27FC236}">
                <a16:creationId xmlns:a16="http://schemas.microsoft.com/office/drawing/2014/main" id="{D7B18405-0BAC-9049-80A4-E3C4D3577AD8}"/>
              </a:ext>
            </a:extLst>
          </p:cNvPr>
          <p:cNvSpPr>
            <a:spLocks noGrp="1"/>
          </p:cNvSpPr>
          <p:nvPr>
            <p:ph idx="42"/>
          </p:nvPr>
        </p:nvSpPr>
        <p:spPr/>
        <p:txBody>
          <a:bodyPr/>
          <a:lstStyle/>
          <a:p>
            <a:r>
              <a:rPr lang="en-US" dirty="0"/>
              <a:t>I have occasionally </a:t>
            </a:r>
            <a:br>
              <a:rPr lang="en-US" dirty="0"/>
            </a:br>
            <a:r>
              <a:rPr lang="en-US" dirty="0"/>
              <a:t>or rarely </a:t>
            </a:r>
          </a:p>
        </p:txBody>
      </p:sp>
      <p:sp>
        <p:nvSpPr>
          <p:cNvPr id="9" name="Content Placeholder 8">
            <a:extLst>
              <a:ext uri="{FF2B5EF4-FFF2-40B4-BE49-F238E27FC236}">
                <a16:creationId xmlns:a16="http://schemas.microsoft.com/office/drawing/2014/main" id="{DE20D7E1-887B-2C49-9C17-A1C876D97F8D}"/>
              </a:ext>
            </a:extLst>
          </p:cNvPr>
          <p:cNvSpPr>
            <a:spLocks noGrp="1"/>
          </p:cNvSpPr>
          <p:nvPr>
            <p:ph idx="43"/>
          </p:nvPr>
        </p:nvSpPr>
        <p:spPr/>
        <p:txBody>
          <a:bodyPr/>
          <a:lstStyle/>
          <a:p>
            <a:r>
              <a:rPr lang="en-US" dirty="0"/>
              <a:t>I have occasionally </a:t>
            </a:r>
            <a:br>
              <a:rPr lang="en-US" dirty="0"/>
            </a:br>
            <a:r>
              <a:rPr lang="en-US" dirty="0"/>
              <a:t>or rarely </a:t>
            </a:r>
          </a:p>
        </p:txBody>
      </p:sp>
      <p:sp>
        <p:nvSpPr>
          <p:cNvPr id="10" name="Content Placeholder 9">
            <a:extLst>
              <a:ext uri="{FF2B5EF4-FFF2-40B4-BE49-F238E27FC236}">
                <a16:creationId xmlns:a16="http://schemas.microsoft.com/office/drawing/2014/main" id="{F3681921-D0A1-6346-97C2-C92B93AB0251}"/>
              </a:ext>
            </a:extLst>
          </p:cNvPr>
          <p:cNvSpPr>
            <a:spLocks noGrp="1"/>
          </p:cNvSpPr>
          <p:nvPr>
            <p:ph idx="44"/>
          </p:nvPr>
        </p:nvSpPr>
        <p:spPr/>
        <p:txBody>
          <a:bodyPr/>
          <a:lstStyle/>
          <a:p>
            <a:r>
              <a:rPr lang="en-US" dirty="0"/>
              <a:t>I have commonly</a:t>
            </a:r>
          </a:p>
        </p:txBody>
      </p:sp>
      <p:sp>
        <p:nvSpPr>
          <p:cNvPr id="11" name="Content Placeholder 10">
            <a:extLst>
              <a:ext uri="{FF2B5EF4-FFF2-40B4-BE49-F238E27FC236}">
                <a16:creationId xmlns:a16="http://schemas.microsoft.com/office/drawing/2014/main" id="{2A1306BB-FA2D-9E42-99B5-EB3689276026}"/>
              </a:ext>
            </a:extLst>
          </p:cNvPr>
          <p:cNvSpPr>
            <a:spLocks noGrp="1"/>
          </p:cNvSpPr>
          <p:nvPr>
            <p:ph idx="45"/>
          </p:nvPr>
        </p:nvSpPr>
        <p:spPr/>
        <p:txBody>
          <a:bodyPr/>
          <a:lstStyle/>
          <a:p>
            <a:r>
              <a:rPr lang="en-US" dirty="0"/>
              <a:t>I have occasionally </a:t>
            </a:r>
            <a:br>
              <a:rPr lang="en-US" dirty="0"/>
            </a:br>
            <a:r>
              <a:rPr lang="en-US" dirty="0"/>
              <a:t>or rarely </a:t>
            </a:r>
          </a:p>
        </p:txBody>
      </p:sp>
      <p:sp>
        <p:nvSpPr>
          <p:cNvPr id="12" name="Title 1">
            <a:extLst>
              <a:ext uri="{FF2B5EF4-FFF2-40B4-BE49-F238E27FC236}">
                <a16:creationId xmlns:a16="http://schemas.microsoft.com/office/drawing/2014/main" id="{D0B4B9E0-F356-C03B-38DD-38C0C467C66C}"/>
              </a:ext>
            </a:extLst>
          </p:cNvPr>
          <p:cNvSpPr>
            <a:spLocks noGrp="1"/>
          </p:cNvSpPr>
          <p:nvPr>
            <p:ph type="title"/>
          </p:nvPr>
        </p:nvSpPr>
        <p:spPr>
          <a:xfrm>
            <a:off x="912285" y="0"/>
            <a:ext cx="10440299" cy="1397821"/>
          </a:xfrm>
        </p:spPr>
        <p:txBody>
          <a:bodyPr/>
          <a:lstStyle/>
          <a:p>
            <a:r>
              <a:rPr lang="en-US" b="1" kern="0"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Have you ordered or would you order a genomic assay in the neoadjuvant setting to assist with clinical decision-making for a patient with ER-positive, HER2-negative localized BC?</a:t>
            </a:r>
            <a:endParaRPr lang="en-US" dirty="0">
              <a:solidFill>
                <a:srgbClr val="0432FF"/>
              </a:solidFill>
              <a:latin typeface="Calibri" panose="020F0502020204030204" pitchFamily="34" charset="0"/>
              <a:cs typeface="Calibri" panose="020F0502020204030204" pitchFamily="34" charset="0"/>
            </a:endParaRPr>
          </a:p>
        </p:txBody>
      </p:sp>
      <p:sp>
        <p:nvSpPr>
          <p:cNvPr id="2" name="Content Placeholder 2">
            <a:extLst>
              <a:ext uri="{FF2B5EF4-FFF2-40B4-BE49-F238E27FC236}">
                <a16:creationId xmlns:a16="http://schemas.microsoft.com/office/drawing/2014/main" id="{CBDD16A2-CF99-421F-F0D2-C07D5919B799}"/>
              </a:ext>
            </a:extLst>
          </p:cNvPr>
          <p:cNvSpPr>
            <a:spLocks noGrp="1"/>
          </p:cNvSpPr>
          <p:nvPr>
            <p:ph idx="39"/>
          </p:nvPr>
        </p:nvSpPr>
        <p:spPr/>
        <p:txBody>
          <a:bodyPr/>
          <a:lstStyle/>
          <a:p>
            <a:r>
              <a:rPr lang="en-US" dirty="0"/>
              <a:t>I have commonly</a:t>
            </a:r>
          </a:p>
        </p:txBody>
      </p:sp>
      <p:sp>
        <p:nvSpPr>
          <p:cNvPr id="13" name="Content Placeholder 2">
            <a:extLst>
              <a:ext uri="{FF2B5EF4-FFF2-40B4-BE49-F238E27FC236}">
                <a16:creationId xmlns:a16="http://schemas.microsoft.com/office/drawing/2014/main" id="{B99776CE-F984-BC27-64AF-41010731FB13}"/>
              </a:ext>
            </a:extLst>
          </p:cNvPr>
          <p:cNvSpPr>
            <a:spLocks noGrp="1"/>
          </p:cNvSpPr>
          <p:nvPr>
            <p:ph idx="40"/>
          </p:nvPr>
        </p:nvSpPr>
        <p:spPr/>
        <p:txBody>
          <a:bodyPr/>
          <a:lstStyle/>
          <a:p>
            <a:r>
              <a:rPr lang="en-US" dirty="0"/>
              <a:t>I have commonly</a:t>
            </a:r>
          </a:p>
        </p:txBody>
      </p:sp>
    </p:spTree>
    <p:extLst>
      <p:ext uri="{BB962C8B-B14F-4D97-AF65-F5344CB8AC3E}">
        <p14:creationId xmlns:p14="http://schemas.microsoft.com/office/powerpoint/2010/main" val="34305230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6516" y="116632"/>
            <a:ext cx="10358967" cy="1196752"/>
          </a:xfrm>
        </p:spPr>
        <p:txBody>
          <a:bodyPr/>
          <a:lstStyle/>
          <a:p>
            <a:r>
              <a:rPr lang="en-US" sz="3200" dirty="0">
                <a:solidFill>
                  <a:srgbClr val="0432FF"/>
                </a:solidFill>
              </a:rPr>
              <a:t>Dr </a:t>
            </a:r>
            <a:r>
              <a:rPr lang="en-US" sz="3200" dirty="0" err="1">
                <a:solidFill>
                  <a:srgbClr val="0432FF"/>
                </a:solidFill>
              </a:rPr>
              <a:t>Kalinsky</a:t>
            </a:r>
            <a:r>
              <a:rPr lang="en-US" sz="3200" dirty="0">
                <a:solidFill>
                  <a:srgbClr val="0432FF"/>
                </a:solidFill>
              </a:rPr>
              <a:t> — Disclosures</a:t>
            </a:r>
          </a:p>
        </p:txBody>
      </p:sp>
      <p:graphicFrame>
        <p:nvGraphicFramePr>
          <p:cNvPr id="5" name="Content Placeholder 3">
            <a:extLst>
              <a:ext uri="{FF2B5EF4-FFF2-40B4-BE49-F238E27FC236}">
                <a16:creationId xmlns:a16="http://schemas.microsoft.com/office/drawing/2014/main" id="{AC54A03E-3DC1-4C41-A07A-B20EBF4DEA0B}"/>
              </a:ext>
            </a:extLst>
          </p:cNvPr>
          <p:cNvGraphicFramePr>
            <a:graphicFrameLocks/>
          </p:cNvGraphicFramePr>
          <p:nvPr/>
        </p:nvGraphicFramePr>
        <p:xfrm>
          <a:off x="1236095" y="1412776"/>
          <a:ext cx="9719807" cy="4176464"/>
        </p:xfrm>
        <a:graphic>
          <a:graphicData uri="http://schemas.openxmlformats.org/drawingml/2006/table">
            <a:tbl>
              <a:tblPr firstRow="1" bandRow="1">
                <a:tableStyleId>{F2DE63D5-997A-4646-A377-4702673A728D}</a:tableStyleId>
              </a:tblPr>
              <a:tblGrid>
                <a:gridCol w="2916310">
                  <a:extLst>
                    <a:ext uri="{9D8B030D-6E8A-4147-A177-3AD203B41FA5}">
                      <a16:colId xmlns:a16="http://schemas.microsoft.com/office/drawing/2014/main" val="20000"/>
                    </a:ext>
                  </a:extLst>
                </a:gridCol>
                <a:gridCol w="6803497">
                  <a:extLst>
                    <a:ext uri="{9D8B030D-6E8A-4147-A177-3AD203B41FA5}">
                      <a16:colId xmlns:a16="http://schemas.microsoft.com/office/drawing/2014/main" val="20001"/>
                    </a:ext>
                  </a:extLst>
                </a:gridCol>
              </a:tblGrid>
              <a:tr h="2021822">
                <a:tc>
                  <a:txBody>
                    <a:bodyPr/>
                    <a:lstStyle/>
                    <a:p>
                      <a:r>
                        <a:rPr lang="en-US" sz="1600" b="1" kern="1200" dirty="0">
                          <a:solidFill>
                            <a:schemeClr val="tx1"/>
                          </a:solidFill>
                          <a:effectLst/>
                          <a:latin typeface="+mn-lt"/>
                          <a:ea typeface="+mn-ea"/>
                          <a:cs typeface="+mn-cs"/>
                        </a:rPr>
                        <a:t>Advisory Committee</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600" b="0" kern="1200" dirty="0">
                          <a:solidFill>
                            <a:schemeClr val="tx1"/>
                          </a:solidFill>
                          <a:effectLst/>
                          <a:latin typeface="+mn-lt"/>
                          <a:ea typeface="+mn-ea"/>
                          <a:cs typeface="+mn-cs"/>
                        </a:rPr>
                        <a:t>4D Pharma PLC, AstraZeneca Pharmaceuticals LP, Daiichi Sankyo Inc, Gilead Sciences Inc, Lilly, </a:t>
                      </a:r>
                      <a:r>
                        <a:rPr lang="en-US" sz="1600" b="0" kern="1200" dirty="0" err="1">
                          <a:solidFill>
                            <a:schemeClr val="tx1"/>
                          </a:solidFill>
                          <a:effectLst/>
                          <a:latin typeface="+mn-lt"/>
                          <a:ea typeface="+mn-ea"/>
                          <a:cs typeface="+mn-cs"/>
                        </a:rPr>
                        <a:t>Menarini</a:t>
                      </a:r>
                      <a:r>
                        <a:rPr lang="en-US" sz="1600" b="0" kern="1200" dirty="0">
                          <a:solidFill>
                            <a:schemeClr val="tx1"/>
                          </a:solidFill>
                          <a:effectLst/>
                          <a:latin typeface="+mn-lt"/>
                          <a:ea typeface="+mn-ea"/>
                          <a:cs typeface="+mn-cs"/>
                        </a:rPr>
                        <a:t> Silicon Biosystems, Merck, </a:t>
                      </a:r>
                      <a:r>
                        <a:rPr lang="en-US" sz="1600" b="0" kern="1200" dirty="0" err="1">
                          <a:solidFill>
                            <a:schemeClr val="tx1"/>
                          </a:solidFill>
                          <a:effectLst/>
                          <a:latin typeface="+mn-lt"/>
                          <a:ea typeface="+mn-ea"/>
                          <a:cs typeface="+mn-cs"/>
                        </a:rPr>
                        <a:t>Mersana</a:t>
                      </a:r>
                      <a:r>
                        <a:rPr lang="en-US" sz="1600" b="0" kern="1200" dirty="0">
                          <a:solidFill>
                            <a:schemeClr val="tx1"/>
                          </a:solidFill>
                          <a:effectLst/>
                          <a:latin typeface="+mn-lt"/>
                          <a:ea typeface="+mn-ea"/>
                          <a:cs typeface="+mn-cs"/>
                        </a:rPr>
                        <a:t> Therapeutics Inc, </a:t>
                      </a:r>
                      <a:r>
                        <a:rPr lang="en-US" sz="1600" b="0" kern="1200" dirty="0" err="1">
                          <a:solidFill>
                            <a:schemeClr val="tx1"/>
                          </a:solidFill>
                          <a:effectLst/>
                          <a:latin typeface="+mn-lt"/>
                          <a:ea typeface="+mn-ea"/>
                          <a:cs typeface="+mn-cs"/>
                        </a:rPr>
                        <a:t>Myovant</a:t>
                      </a:r>
                      <a:r>
                        <a:rPr lang="en-US" sz="1600" b="0" kern="1200" dirty="0">
                          <a:solidFill>
                            <a:schemeClr val="tx1"/>
                          </a:solidFill>
                          <a:effectLst/>
                          <a:latin typeface="+mn-lt"/>
                          <a:ea typeface="+mn-ea"/>
                          <a:cs typeface="+mn-cs"/>
                        </a:rPr>
                        <a:t> Sciences, Novartis, </a:t>
                      </a:r>
                      <a:r>
                        <a:rPr lang="en-US" sz="1600" b="0" kern="1200" dirty="0" err="1">
                          <a:solidFill>
                            <a:schemeClr val="tx1"/>
                          </a:solidFill>
                          <a:effectLst/>
                          <a:latin typeface="+mn-lt"/>
                          <a:ea typeface="+mn-ea"/>
                          <a:cs typeface="+mn-cs"/>
                        </a:rPr>
                        <a:t>OncoSec</a:t>
                      </a:r>
                      <a:r>
                        <a:rPr lang="en-US" sz="1600" b="0" kern="1200" dirty="0">
                          <a:solidFill>
                            <a:schemeClr val="tx1"/>
                          </a:solidFill>
                          <a:effectLst/>
                          <a:latin typeface="+mn-lt"/>
                          <a:ea typeface="+mn-ea"/>
                          <a:cs typeface="+mn-cs"/>
                        </a:rPr>
                        <a:t> Medical, Pfizer Inc, Puma Biotechnology Inc, </a:t>
                      </a:r>
                      <a:r>
                        <a:rPr lang="en-US" sz="1600" b="0" kern="1200" dirty="0" err="1">
                          <a:solidFill>
                            <a:schemeClr val="tx1"/>
                          </a:solidFill>
                          <a:effectLst/>
                          <a:latin typeface="+mn-lt"/>
                          <a:ea typeface="+mn-ea"/>
                          <a:cs typeface="+mn-cs"/>
                        </a:rPr>
                        <a:t>Seagen</a:t>
                      </a:r>
                      <a:r>
                        <a:rPr lang="en-US" sz="1600" b="0" kern="1200" dirty="0">
                          <a:solidFill>
                            <a:schemeClr val="tx1"/>
                          </a:solidFill>
                          <a:effectLst/>
                          <a:latin typeface="+mn-lt"/>
                          <a:ea typeface="+mn-ea"/>
                          <a:cs typeface="+mn-cs"/>
                        </a:rPr>
                        <a:t> Inc, Takeda Pharmaceuticals USA Inc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r h="1077321">
                <a:tc>
                  <a:txBody>
                    <a:bodyPr/>
                    <a:lstStyle/>
                    <a:p>
                      <a:r>
                        <a:rPr lang="en-US" sz="1600" b="1" kern="1200" dirty="0">
                          <a:solidFill>
                            <a:schemeClr val="tx1"/>
                          </a:solidFill>
                          <a:effectLst/>
                          <a:latin typeface="+mn-lt"/>
                          <a:ea typeface="+mn-ea"/>
                          <a:cs typeface="+mn-cs"/>
                        </a:rPr>
                        <a:t>Contracted Research</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600" b="0" kern="1200" dirty="0" err="1">
                          <a:solidFill>
                            <a:schemeClr val="tx1"/>
                          </a:solidFill>
                          <a:effectLst/>
                          <a:latin typeface="+mn-lt"/>
                          <a:ea typeface="+mn-ea"/>
                          <a:cs typeface="+mn-cs"/>
                        </a:rPr>
                        <a:t>Ascentage</a:t>
                      </a:r>
                      <a:r>
                        <a:rPr lang="en-US" sz="1600" b="0" kern="1200" dirty="0">
                          <a:solidFill>
                            <a:schemeClr val="tx1"/>
                          </a:solidFill>
                          <a:effectLst/>
                          <a:latin typeface="+mn-lt"/>
                          <a:ea typeface="+mn-ea"/>
                          <a:cs typeface="+mn-cs"/>
                        </a:rPr>
                        <a:t> Pharma, AstraZeneca Pharmaceuticals LP, Daiichi Sankyo Inc, Genentech, a member of the Roche Group, Lilly, Novartis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96197126"/>
                  </a:ext>
                </a:extLst>
              </a:tr>
              <a:tr h="1077321">
                <a:tc>
                  <a:txBody>
                    <a:bodyPr/>
                    <a:lstStyle/>
                    <a:p>
                      <a:r>
                        <a:rPr lang="en-US" sz="1600" b="1" kern="1200" dirty="0">
                          <a:solidFill>
                            <a:schemeClr val="tx1"/>
                          </a:solidFill>
                          <a:effectLst/>
                          <a:latin typeface="+mn-lt"/>
                          <a:ea typeface="+mn-ea"/>
                          <a:cs typeface="+mn-cs"/>
                        </a:rPr>
                        <a:t>Data and Safety Monitoring Board/Committee</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600" b="0" kern="1200" dirty="0">
                          <a:solidFill>
                            <a:schemeClr val="tx1"/>
                          </a:solidFill>
                          <a:effectLst/>
                          <a:latin typeface="+mn-lt"/>
                          <a:ea typeface="+mn-ea"/>
                          <a:cs typeface="+mn-cs"/>
                        </a:rPr>
                        <a:t>Merck</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333961480"/>
                  </a:ext>
                </a:extLst>
              </a:tr>
            </a:tbl>
          </a:graphicData>
        </a:graphic>
      </p:graphicFrame>
    </p:spTree>
    <p:custDataLst>
      <p:tags r:id="rId1"/>
    </p:custDataLst>
    <p:extLst>
      <p:ext uri="{BB962C8B-B14F-4D97-AF65-F5344CB8AC3E}">
        <p14:creationId xmlns:p14="http://schemas.microsoft.com/office/powerpoint/2010/main" val="2434758557"/>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E313E579-4490-0145-807C-6A292BA347B7}"/>
              </a:ext>
            </a:extLst>
          </p:cNvPr>
          <p:cNvSpPr>
            <a:spLocks noGrp="1"/>
          </p:cNvSpPr>
          <p:nvPr>
            <p:ph idx="37"/>
          </p:nvPr>
        </p:nvSpPr>
        <p:spPr/>
        <p:txBody>
          <a:bodyPr/>
          <a:lstStyle/>
          <a:p>
            <a:r>
              <a:rPr lang="en-US" dirty="0"/>
              <a:t>No</a:t>
            </a:r>
          </a:p>
        </p:txBody>
      </p:sp>
      <p:sp>
        <p:nvSpPr>
          <p:cNvPr id="4" name="Content Placeholder 3">
            <a:extLst>
              <a:ext uri="{FF2B5EF4-FFF2-40B4-BE49-F238E27FC236}">
                <a16:creationId xmlns:a16="http://schemas.microsoft.com/office/drawing/2014/main" id="{9B2E496D-88BB-964C-894C-81BDEFB1E3BA}"/>
              </a:ext>
            </a:extLst>
          </p:cNvPr>
          <p:cNvSpPr>
            <a:spLocks noGrp="1"/>
          </p:cNvSpPr>
          <p:nvPr>
            <p:ph idx="38"/>
          </p:nvPr>
        </p:nvSpPr>
        <p:spPr/>
        <p:txBody>
          <a:bodyPr/>
          <a:lstStyle/>
          <a:p>
            <a:r>
              <a:rPr lang="en-US" dirty="0"/>
              <a:t>Yes, depending on age and comorbidities</a:t>
            </a:r>
          </a:p>
        </p:txBody>
      </p:sp>
      <p:sp>
        <p:nvSpPr>
          <p:cNvPr id="5" name="Content Placeholder 4">
            <a:extLst>
              <a:ext uri="{FF2B5EF4-FFF2-40B4-BE49-F238E27FC236}">
                <a16:creationId xmlns:a16="http://schemas.microsoft.com/office/drawing/2014/main" id="{7532B28C-0A3E-DA4C-A209-ABE5E9AA3ADF}"/>
              </a:ext>
            </a:extLst>
          </p:cNvPr>
          <p:cNvSpPr>
            <a:spLocks noGrp="1"/>
          </p:cNvSpPr>
          <p:nvPr>
            <p:ph idx="39"/>
          </p:nvPr>
        </p:nvSpPr>
        <p:spPr/>
        <p:txBody>
          <a:bodyPr/>
          <a:lstStyle/>
          <a:p>
            <a:r>
              <a:rPr lang="en-US" dirty="0"/>
              <a:t>Yes</a:t>
            </a:r>
          </a:p>
        </p:txBody>
      </p:sp>
      <p:sp>
        <p:nvSpPr>
          <p:cNvPr id="6" name="Content Placeholder 5">
            <a:extLst>
              <a:ext uri="{FF2B5EF4-FFF2-40B4-BE49-F238E27FC236}">
                <a16:creationId xmlns:a16="http://schemas.microsoft.com/office/drawing/2014/main" id="{FA08E24B-B10E-8143-8BE1-FBBF39EF2162}"/>
              </a:ext>
            </a:extLst>
          </p:cNvPr>
          <p:cNvSpPr>
            <a:spLocks noGrp="1"/>
          </p:cNvSpPr>
          <p:nvPr>
            <p:ph idx="40"/>
          </p:nvPr>
        </p:nvSpPr>
        <p:spPr/>
        <p:txBody>
          <a:bodyPr/>
          <a:lstStyle/>
          <a:p>
            <a:r>
              <a:rPr lang="en-US" dirty="0"/>
              <a:t>Yes</a:t>
            </a:r>
          </a:p>
        </p:txBody>
      </p:sp>
      <p:sp>
        <p:nvSpPr>
          <p:cNvPr id="7" name="Content Placeholder 6">
            <a:extLst>
              <a:ext uri="{FF2B5EF4-FFF2-40B4-BE49-F238E27FC236}">
                <a16:creationId xmlns:a16="http://schemas.microsoft.com/office/drawing/2014/main" id="{8C03B333-50A7-1C43-917F-A1562C92C381}"/>
              </a:ext>
            </a:extLst>
          </p:cNvPr>
          <p:cNvSpPr>
            <a:spLocks noGrp="1"/>
          </p:cNvSpPr>
          <p:nvPr>
            <p:ph idx="41"/>
          </p:nvPr>
        </p:nvSpPr>
        <p:spPr/>
        <p:txBody>
          <a:bodyPr/>
          <a:lstStyle/>
          <a:p>
            <a:r>
              <a:rPr lang="en-US" dirty="0"/>
              <a:t>No</a:t>
            </a:r>
          </a:p>
        </p:txBody>
      </p:sp>
      <p:sp>
        <p:nvSpPr>
          <p:cNvPr id="8" name="Content Placeholder 7">
            <a:extLst>
              <a:ext uri="{FF2B5EF4-FFF2-40B4-BE49-F238E27FC236}">
                <a16:creationId xmlns:a16="http://schemas.microsoft.com/office/drawing/2014/main" id="{D7B18405-0BAC-9049-80A4-E3C4D3577AD8}"/>
              </a:ext>
            </a:extLst>
          </p:cNvPr>
          <p:cNvSpPr>
            <a:spLocks noGrp="1"/>
          </p:cNvSpPr>
          <p:nvPr>
            <p:ph idx="42"/>
          </p:nvPr>
        </p:nvSpPr>
        <p:spPr/>
        <p:txBody>
          <a:bodyPr/>
          <a:lstStyle/>
          <a:p>
            <a:r>
              <a:rPr lang="en-US" dirty="0"/>
              <a:t>No</a:t>
            </a:r>
          </a:p>
        </p:txBody>
      </p:sp>
      <p:sp>
        <p:nvSpPr>
          <p:cNvPr id="9" name="Content Placeholder 8">
            <a:extLst>
              <a:ext uri="{FF2B5EF4-FFF2-40B4-BE49-F238E27FC236}">
                <a16:creationId xmlns:a16="http://schemas.microsoft.com/office/drawing/2014/main" id="{DE20D7E1-887B-2C49-9C17-A1C876D97F8D}"/>
              </a:ext>
            </a:extLst>
          </p:cNvPr>
          <p:cNvSpPr>
            <a:spLocks noGrp="1"/>
          </p:cNvSpPr>
          <p:nvPr>
            <p:ph idx="43"/>
          </p:nvPr>
        </p:nvSpPr>
        <p:spPr/>
        <p:txBody>
          <a:bodyPr/>
          <a:lstStyle/>
          <a:p>
            <a:r>
              <a:rPr lang="en-US" dirty="0"/>
              <a:t>Yes, after a balanced discussion</a:t>
            </a:r>
          </a:p>
        </p:txBody>
      </p:sp>
      <p:sp>
        <p:nvSpPr>
          <p:cNvPr id="10" name="Content Placeholder 9">
            <a:extLst>
              <a:ext uri="{FF2B5EF4-FFF2-40B4-BE49-F238E27FC236}">
                <a16:creationId xmlns:a16="http://schemas.microsoft.com/office/drawing/2014/main" id="{F3681921-D0A1-6346-97C2-C92B93AB0251}"/>
              </a:ext>
            </a:extLst>
          </p:cNvPr>
          <p:cNvSpPr>
            <a:spLocks noGrp="1"/>
          </p:cNvSpPr>
          <p:nvPr>
            <p:ph idx="44"/>
          </p:nvPr>
        </p:nvSpPr>
        <p:spPr/>
        <p:txBody>
          <a:bodyPr/>
          <a:lstStyle/>
          <a:p>
            <a:r>
              <a:rPr lang="en-US" dirty="0"/>
              <a:t>No</a:t>
            </a:r>
          </a:p>
        </p:txBody>
      </p:sp>
      <p:sp>
        <p:nvSpPr>
          <p:cNvPr id="11" name="Content Placeholder 10">
            <a:extLst>
              <a:ext uri="{FF2B5EF4-FFF2-40B4-BE49-F238E27FC236}">
                <a16:creationId xmlns:a16="http://schemas.microsoft.com/office/drawing/2014/main" id="{2A1306BB-FA2D-9E42-99B5-EB3689276026}"/>
              </a:ext>
            </a:extLst>
          </p:cNvPr>
          <p:cNvSpPr>
            <a:spLocks noGrp="1"/>
          </p:cNvSpPr>
          <p:nvPr>
            <p:ph idx="45"/>
          </p:nvPr>
        </p:nvSpPr>
        <p:spPr/>
        <p:txBody>
          <a:bodyPr/>
          <a:lstStyle/>
          <a:p>
            <a:r>
              <a:rPr lang="en-US" dirty="0"/>
              <a:t>No</a:t>
            </a:r>
          </a:p>
        </p:txBody>
      </p:sp>
      <p:sp>
        <p:nvSpPr>
          <p:cNvPr id="12" name="Title 1">
            <a:extLst>
              <a:ext uri="{FF2B5EF4-FFF2-40B4-BE49-F238E27FC236}">
                <a16:creationId xmlns:a16="http://schemas.microsoft.com/office/drawing/2014/main" id="{D0B4B9E0-F356-C03B-38DD-38C0C467C66C}"/>
              </a:ext>
            </a:extLst>
          </p:cNvPr>
          <p:cNvSpPr>
            <a:spLocks noGrp="1"/>
          </p:cNvSpPr>
          <p:nvPr>
            <p:ph type="title"/>
          </p:nvPr>
        </p:nvSpPr>
        <p:spPr>
          <a:xfrm>
            <a:off x="912285" y="0"/>
            <a:ext cx="10440299" cy="1397821"/>
          </a:xfrm>
        </p:spPr>
        <p:txBody>
          <a:bodyPr/>
          <a:lstStyle/>
          <a:p>
            <a:r>
              <a:rPr lang="en-US" sz="2800" b="1" kern="0"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In general, would you be comfortable withholding chemotherapy for a postmenopausal patient with ER-positive, HER2-negative localized BC, a 21-gene RS of 8 and </a:t>
            </a:r>
            <a:r>
              <a:rPr lang="en-US" sz="2800" b="1" u="sng" kern="0"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4 positive nodes</a:t>
            </a:r>
            <a:r>
              <a:rPr lang="en-US" sz="2800" b="1" kern="0"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 </a:t>
            </a:r>
            <a:endParaRPr lang="en-US" sz="2800" dirty="0">
              <a:solidFill>
                <a:srgbClr val="0432FF"/>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8992874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3EA6976-58E0-FF4D-B5BE-E3C425F9EA63}"/>
              </a:ext>
            </a:extLst>
          </p:cNvPr>
          <p:cNvSpPr>
            <a:spLocks noGrp="1"/>
          </p:cNvSpPr>
          <p:nvPr>
            <p:ph type="title"/>
          </p:nvPr>
        </p:nvSpPr>
        <p:spPr>
          <a:xfrm>
            <a:off x="263352" y="404665"/>
            <a:ext cx="11656800" cy="1440160"/>
          </a:xfrm>
          <a:solidFill>
            <a:srgbClr val="3333CC"/>
          </a:solidFill>
        </p:spPr>
        <p:txBody>
          <a:bodyPr lIns="182880" rIns="182880"/>
          <a:lstStyle/>
          <a:p>
            <a:pPr>
              <a:spcBef>
                <a:spcPts val="1200"/>
              </a:spcBef>
            </a:pPr>
            <a:r>
              <a:rPr lang="en-US" sz="3200" dirty="0">
                <a:solidFill>
                  <a:schemeClr val="bg1"/>
                </a:solidFill>
              </a:rPr>
              <a:t>Selection between abemaciclib and ribociclib in the </a:t>
            </a:r>
            <a:br>
              <a:rPr lang="en-US" sz="3200" dirty="0">
                <a:solidFill>
                  <a:schemeClr val="bg1"/>
                </a:solidFill>
              </a:rPr>
            </a:br>
            <a:r>
              <a:rPr lang="en-US" sz="3200" dirty="0">
                <a:solidFill>
                  <a:schemeClr val="bg1"/>
                </a:solidFill>
              </a:rPr>
              <a:t>adjuvant setting</a:t>
            </a:r>
          </a:p>
        </p:txBody>
      </p:sp>
      <p:sp>
        <p:nvSpPr>
          <p:cNvPr id="9" name="TextBox 8">
            <a:extLst>
              <a:ext uri="{FF2B5EF4-FFF2-40B4-BE49-F238E27FC236}">
                <a16:creationId xmlns:a16="http://schemas.microsoft.com/office/drawing/2014/main" id="{2535186D-B8FB-944F-B5ED-9A28DB4EC92D}"/>
              </a:ext>
            </a:extLst>
          </p:cNvPr>
          <p:cNvSpPr txBox="1"/>
          <p:nvPr/>
        </p:nvSpPr>
        <p:spPr>
          <a:xfrm>
            <a:off x="263352" y="5085184"/>
            <a:ext cx="3657600" cy="461665"/>
          </a:xfrm>
          <a:prstGeom prst="rect">
            <a:avLst/>
          </a:prstGeom>
          <a:noFill/>
        </p:spPr>
        <p:txBody>
          <a:bodyPr wrap="square" rtlCol="0">
            <a:no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Sara A </a:t>
            </a:r>
            <a:r>
              <a:rPr kumimoji="0" lang="en-US" sz="2000" b="1"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Hurvitz</a:t>
            </a: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MD</a:t>
            </a:r>
          </a:p>
        </p:txBody>
      </p:sp>
      <p:pic>
        <p:nvPicPr>
          <p:cNvPr id="15" name="Picture 14">
            <a:extLst>
              <a:ext uri="{FF2B5EF4-FFF2-40B4-BE49-F238E27FC236}">
                <a16:creationId xmlns:a16="http://schemas.microsoft.com/office/drawing/2014/main" id="{D645971B-6DAA-294B-BE27-49E8BC8BBD3B}"/>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468584" y="3186662"/>
            <a:ext cx="3251200" cy="1828800"/>
          </a:xfrm>
          <a:prstGeom prst="rect">
            <a:avLst/>
          </a:prstGeom>
          <a:effectLst>
            <a:outerShdw blurRad="50800" dist="38100" dir="2700000" algn="tl" rotWithShape="0">
              <a:prstClr val="black">
                <a:alpha val="40000"/>
              </a:prstClr>
            </a:outerShdw>
          </a:effectLst>
        </p:spPr>
      </p:pic>
      <p:sp>
        <p:nvSpPr>
          <p:cNvPr id="3" name="TextBox 2">
            <a:extLst>
              <a:ext uri="{FF2B5EF4-FFF2-40B4-BE49-F238E27FC236}">
                <a16:creationId xmlns:a16="http://schemas.microsoft.com/office/drawing/2014/main" id="{9060C9C5-DE60-028F-E446-B3DFFD7525DC}"/>
              </a:ext>
            </a:extLst>
          </p:cNvPr>
          <p:cNvSpPr txBox="1"/>
          <p:nvPr/>
        </p:nvSpPr>
        <p:spPr>
          <a:xfrm>
            <a:off x="4262952" y="5085184"/>
            <a:ext cx="3657600" cy="461665"/>
          </a:xfrm>
          <a:prstGeom prst="rect">
            <a:avLst/>
          </a:prstGeom>
          <a:noFill/>
        </p:spPr>
        <p:txBody>
          <a:bodyPr wrap="square" rtlCol="0">
            <a:no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Sara M </a:t>
            </a:r>
            <a:r>
              <a:rPr kumimoji="0" lang="en-US" sz="2000" b="1"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Tolaney</a:t>
            </a: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MD, MPH</a:t>
            </a:r>
          </a:p>
        </p:txBody>
      </p:sp>
      <p:pic>
        <p:nvPicPr>
          <p:cNvPr id="4" name="Picture 3">
            <a:extLst>
              <a:ext uri="{FF2B5EF4-FFF2-40B4-BE49-F238E27FC236}">
                <a16:creationId xmlns:a16="http://schemas.microsoft.com/office/drawing/2014/main" id="{4299AE17-3469-EAB2-2096-8E7AD0517912}"/>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4468184" y="3184376"/>
            <a:ext cx="3251200" cy="1828800"/>
          </a:xfrm>
          <a:prstGeom prst="rect">
            <a:avLst/>
          </a:prstGeom>
          <a:effectLst>
            <a:outerShdw blurRad="50800" dist="38100" dir="2700000" algn="tl" rotWithShape="0">
              <a:prstClr val="black">
                <a:alpha val="40000"/>
              </a:prstClr>
            </a:outerShdw>
          </a:effectLst>
        </p:spPr>
      </p:pic>
      <p:sp>
        <p:nvSpPr>
          <p:cNvPr id="5" name="TextBox 4">
            <a:extLst>
              <a:ext uri="{FF2B5EF4-FFF2-40B4-BE49-F238E27FC236}">
                <a16:creationId xmlns:a16="http://schemas.microsoft.com/office/drawing/2014/main" id="{649EF24D-8159-6A05-7EAB-D56B0716D019}"/>
              </a:ext>
            </a:extLst>
          </p:cNvPr>
          <p:cNvSpPr txBox="1"/>
          <p:nvPr/>
        </p:nvSpPr>
        <p:spPr>
          <a:xfrm>
            <a:off x="8262552" y="5085184"/>
            <a:ext cx="3657600" cy="461665"/>
          </a:xfrm>
          <a:prstGeom prst="rect">
            <a:avLst/>
          </a:prstGeom>
          <a:noFill/>
        </p:spPr>
        <p:txBody>
          <a:bodyPr wrap="square" rtlCol="0">
            <a:no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Tiffany A </a:t>
            </a:r>
            <a:r>
              <a:rPr kumimoji="0" lang="en-US" sz="2000" b="1"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Traina</a:t>
            </a: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MD, FASCO</a:t>
            </a:r>
          </a:p>
        </p:txBody>
      </p:sp>
      <p:pic>
        <p:nvPicPr>
          <p:cNvPr id="6" name="Picture 5">
            <a:extLst>
              <a:ext uri="{FF2B5EF4-FFF2-40B4-BE49-F238E27FC236}">
                <a16:creationId xmlns:a16="http://schemas.microsoft.com/office/drawing/2014/main" id="{A27AA7ED-E8A5-95FA-B079-6592AD6E11C7}"/>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8465752" y="3184376"/>
            <a:ext cx="3251200" cy="18288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6567796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9B2E496D-88BB-964C-894C-81BDEFB1E3BA}"/>
              </a:ext>
            </a:extLst>
          </p:cNvPr>
          <p:cNvSpPr>
            <a:spLocks noGrp="1"/>
          </p:cNvSpPr>
          <p:nvPr>
            <p:ph idx="38"/>
          </p:nvPr>
        </p:nvSpPr>
        <p:spPr/>
        <p:txBody>
          <a:bodyPr/>
          <a:lstStyle/>
          <a:p>
            <a:r>
              <a:rPr lang="en-US" dirty="0"/>
              <a:t>Yes, either abemaciclib or ribociclib</a:t>
            </a:r>
          </a:p>
        </p:txBody>
      </p:sp>
      <p:sp>
        <p:nvSpPr>
          <p:cNvPr id="7" name="Content Placeholder 6">
            <a:extLst>
              <a:ext uri="{FF2B5EF4-FFF2-40B4-BE49-F238E27FC236}">
                <a16:creationId xmlns:a16="http://schemas.microsoft.com/office/drawing/2014/main" id="{8C03B333-50A7-1C43-917F-A1562C92C381}"/>
              </a:ext>
            </a:extLst>
          </p:cNvPr>
          <p:cNvSpPr>
            <a:spLocks noGrp="1"/>
          </p:cNvSpPr>
          <p:nvPr>
            <p:ph idx="41"/>
          </p:nvPr>
        </p:nvSpPr>
        <p:spPr/>
        <p:txBody>
          <a:bodyPr/>
          <a:lstStyle/>
          <a:p>
            <a:r>
              <a:rPr lang="en-US" dirty="0"/>
              <a:t>Yes, either abemaciclib or ribociclib</a:t>
            </a:r>
          </a:p>
        </p:txBody>
      </p:sp>
      <p:sp>
        <p:nvSpPr>
          <p:cNvPr id="8" name="Content Placeholder 7">
            <a:extLst>
              <a:ext uri="{FF2B5EF4-FFF2-40B4-BE49-F238E27FC236}">
                <a16:creationId xmlns:a16="http://schemas.microsoft.com/office/drawing/2014/main" id="{D7B18405-0BAC-9049-80A4-E3C4D3577AD8}"/>
              </a:ext>
            </a:extLst>
          </p:cNvPr>
          <p:cNvSpPr>
            <a:spLocks noGrp="1"/>
          </p:cNvSpPr>
          <p:nvPr>
            <p:ph idx="42"/>
          </p:nvPr>
        </p:nvSpPr>
        <p:spPr/>
        <p:txBody>
          <a:bodyPr/>
          <a:lstStyle/>
          <a:p>
            <a:r>
              <a:rPr lang="en-US" dirty="0"/>
              <a:t>Yes, abemaciclib</a:t>
            </a:r>
          </a:p>
        </p:txBody>
      </p:sp>
      <p:sp>
        <p:nvSpPr>
          <p:cNvPr id="9" name="Content Placeholder 8">
            <a:extLst>
              <a:ext uri="{FF2B5EF4-FFF2-40B4-BE49-F238E27FC236}">
                <a16:creationId xmlns:a16="http://schemas.microsoft.com/office/drawing/2014/main" id="{DE20D7E1-887B-2C49-9C17-A1C876D97F8D}"/>
              </a:ext>
            </a:extLst>
          </p:cNvPr>
          <p:cNvSpPr>
            <a:spLocks noGrp="1"/>
          </p:cNvSpPr>
          <p:nvPr>
            <p:ph idx="43"/>
          </p:nvPr>
        </p:nvSpPr>
        <p:spPr/>
        <p:txBody>
          <a:bodyPr/>
          <a:lstStyle/>
          <a:p>
            <a:r>
              <a:rPr lang="en-US" dirty="0"/>
              <a:t>Yes, ribociclib</a:t>
            </a:r>
          </a:p>
        </p:txBody>
      </p:sp>
      <p:sp>
        <p:nvSpPr>
          <p:cNvPr id="10" name="Content Placeholder 9">
            <a:extLst>
              <a:ext uri="{FF2B5EF4-FFF2-40B4-BE49-F238E27FC236}">
                <a16:creationId xmlns:a16="http://schemas.microsoft.com/office/drawing/2014/main" id="{F3681921-D0A1-6346-97C2-C92B93AB0251}"/>
              </a:ext>
            </a:extLst>
          </p:cNvPr>
          <p:cNvSpPr>
            <a:spLocks noGrp="1"/>
          </p:cNvSpPr>
          <p:nvPr>
            <p:ph idx="44"/>
          </p:nvPr>
        </p:nvSpPr>
        <p:spPr/>
        <p:txBody>
          <a:bodyPr/>
          <a:lstStyle/>
          <a:p>
            <a:r>
              <a:rPr lang="en-US" dirty="0"/>
              <a:t>Yes, abemaciclib</a:t>
            </a:r>
          </a:p>
        </p:txBody>
      </p:sp>
      <p:sp>
        <p:nvSpPr>
          <p:cNvPr id="11" name="Content Placeholder 10">
            <a:extLst>
              <a:ext uri="{FF2B5EF4-FFF2-40B4-BE49-F238E27FC236}">
                <a16:creationId xmlns:a16="http://schemas.microsoft.com/office/drawing/2014/main" id="{2A1306BB-FA2D-9E42-99B5-EB3689276026}"/>
              </a:ext>
            </a:extLst>
          </p:cNvPr>
          <p:cNvSpPr>
            <a:spLocks noGrp="1"/>
          </p:cNvSpPr>
          <p:nvPr>
            <p:ph idx="45"/>
          </p:nvPr>
        </p:nvSpPr>
        <p:spPr/>
        <p:txBody>
          <a:bodyPr/>
          <a:lstStyle/>
          <a:p>
            <a:r>
              <a:rPr lang="en-US" dirty="0"/>
              <a:t>Yes, abemaciclib</a:t>
            </a:r>
          </a:p>
        </p:txBody>
      </p:sp>
      <p:sp>
        <p:nvSpPr>
          <p:cNvPr id="12" name="Title 1">
            <a:extLst>
              <a:ext uri="{FF2B5EF4-FFF2-40B4-BE49-F238E27FC236}">
                <a16:creationId xmlns:a16="http://schemas.microsoft.com/office/drawing/2014/main" id="{D0B4B9E0-F356-C03B-38DD-38C0C467C66C}"/>
              </a:ext>
            </a:extLst>
          </p:cNvPr>
          <p:cNvSpPr>
            <a:spLocks noGrp="1"/>
          </p:cNvSpPr>
          <p:nvPr>
            <p:ph type="title"/>
          </p:nvPr>
        </p:nvSpPr>
        <p:spPr>
          <a:xfrm>
            <a:off x="912285" y="0"/>
            <a:ext cx="10440299" cy="1397821"/>
          </a:xfrm>
        </p:spPr>
        <p:txBody>
          <a:bodyPr/>
          <a:lstStyle/>
          <a:p>
            <a:pPr>
              <a:spcBef>
                <a:spcPts val="0"/>
              </a:spcBef>
              <a:spcAft>
                <a:spcPts val="0"/>
              </a:spcAft>
            </a:pPr>
            <a:r>
              <a:rPr lang="en-US" sz="2800" b="1" kern="0" dirty="0">
                <a:effectLst/>
                <a:latin typeface="Calibri" panose="020F0502020204030204" pitchFamily="34" charset="0"/>
                <a:ea typeface="Times New Roman" panose="02020603050405020304" pitchFamily="18" charset="0"/>
                <a:cs typeface="Calibri" panose="020F0502020204030204" pitchFamily="34" charset="0"/>
              </a:rPr>
              <a:t>Regulatory and reimbursement issues aside, would you generally recommend an adjuvant CDK4/6 inhibitor to a woman with a </a:t>
            </a:r>
            <a:r>
              <a:rPr lang="en-US" sz="2800" b="1" u="sng" kern="0" dirty="0">
                <a:effectLst/>
                <a:latin typeface="Calibri" panose="020F0502020204030204" pitchFamily="34" charset="0"/>
                <a:ea typeface="Times New Roman" panose="02020603050405020304" pitchFamily="18" charset="0"/>
                <a:cs typeface="Calibri" panose="020F0502020204030204" pitchFamily="34" charset="0"/>
              </a:rPr>
              <a:t>Grade 3, 3-cm</a:t>
            </a:r>
            <a:r>
              <a:rPr lang="en-US" sz="2800" b="1" kern="0" dirty="0">
                <a:effectLst/>
                <a:latin typeface="Calibri" panose="020F0502020204030204" pitchFamily="34" charset="0"/>
                <a:ea typeface="Times New Roman" panose="02020603050405020304" pitchFamily="18" charset="0"/>
                <a:cs typeface="Calibri" panose="020F0502020204030204" pitchFamily="34" charset="0"/>
              </a:rPr>
              <a:t>, ER-positive, HER2-negative localized BC with </a:t>
            </a:r>
            <a:r>
              <a:rPr lang="en-US" sz="2800" b="1" u="sng" kern="0" dirty="0">
                <a:effectLst/>
                <a:latin typeface="Calibri" panose="020F0502020204030204" pitchFamily="34" charset="0"/>
                <a:ea typeface="Times New Roman" panose="02020603050405020304" pitchFamily="18" charset="0"/>
                <a:cs typeface="Calibri" panose="020F0502020204030204" pitchFamily="34" charset="0"/>
              </a:rPr>
              <a:t>1 positive node</a:t>
            </a:r>
            <a:r>
              <a:rPr lang="en-US" sz="2800" b="1" kern="0" dirty="0">
                <a:effectLst/>
                <a:latin typeface="Calibri" panose="020F0502020204030204" pitchFamily="34" charset="0"/>
                <a:ea typeface="Times New Roman" panose="02020603050405020304" pitchFamily="18" charset="0"/>
                <a:cs typeface="Calibri" panose="020F0502020204030204" pitchFamily="34" charset="0"/>
              </a:rPr>
              <a:t>? </a:t>
            </a:r>
            <a:endParaRPr lang="en-US" sz="3200"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endParaRPr>
          </a:p>
        </p:txBody>
      </p:sp>
      <p:sp>
        <p:nvSpPr>
          <p:cNvPr id="2" name="Content Placeholder 9">
            <a:extLst>
              <a:ext uri="{FF2B5EF4-FFF2-40B4-BE49-F238E27FC236}">
                <a16:creationId xmlns:a16="http://schemas.microsoft.com/office/drawing/2014/main" id="{A493754E-42F1-80F7-C4FE-082A5EB63D82}"/>
              </a:ext>
            </a:extLst>
          </p:cNvPr>
          <p:cNvSpPr>
            <a:spLocks noGrp="1"/>
          </p:cNvSpPr>
          <p:nvPr>
            <p:ph idx="37"/>
          </p:nvPr>
        </p:nvSpPr>
        <p:spPr/>
        <p:txBody>
          <a:bodyPr/>
          <a:lstStyle/>
          <a:p>
            <a:r>
              <a:rPr lang="en-US" dirty="0"/>
              <a:t>Yes, abemaciclib</a:t>
            </a:r>
          </a:p>
        </p:txBody>
      </p:sp>
      <p:sp>
        <p:nvSpPr>
          <p:cNvPr id="13" name="Content Placeholder 9">
            <a:extLst>
              <a:ext uri="{FF2B5EF4-FFF2-40B4-BE49-F238E27FC236}">
                <a16:creationId xmlns:a16="http://schemas.microsoft.com/office/drawing/2014/main" id="{DACF2FC2-384D-B021-B185-01FFE561C0D0}"/>
              </a:ext>
            </a:extLst>
          </p:cNvPr>
          <p:cNvSpPr>
            <a:spLocks noGrp="1"/>
          </p:cNvSpPr>
          <p:nvPr>
            <p:ph idx="39"/>
          </p:nvPr>
        </p:nvSpPr>
        <p:spPr/>
        <p:txBody>
          <a:bodyPr/>
          <a:lstStyle/>
          <a:p>
            <a:r>
              <a:rPr lang="en-US" dirty="0"/>
              <a:t>Yes, abemaciclib</a:t>
            </a:r>
          </a:p>
        </p:txBody>
      </p:sp>
      <p:sp>
        <p:nvSpPr>
          <p:cNvPr id="14" name="Content Placeholder 9">
            <a:extLst>
              <a:ext uri="{FF2B5EF4-FFF2-40B4-BE49-F238E27FC236}">
                <a16:creationId xmlns:a16="http://schemas.microsoft.com/office/drawing/2014/main" id="{73EDEA11-9F93-646B-A854-B0EDC472EB2B}"/>
              </a:ext>
            </a:extLst>
          </p:cNvPr>
          <p:cNvSpPr>
            <a:spLocks noGrp="1"/>
          </p:cNvSpPr>
          <p:nvPr>
            <p:ph idx="40"/>
          </p:nvPr>
        </p:nvSpPr>
        <p:spPr/>
        <p:txBody>
          <a:bodyPr/>
          <a:lstStyle/>
          <a:p>
            <a:r>
              <a:rPr lang="en-US" dirty="0"/>
              <a:t>Yes, abemaciclib</a:t>
            </a:r>
          </a:p>
        </p:txBody>
      </p:sp>
    </p:spTree>
    <p:extLst>
      <p:ext uri="{BB962C8B-B14F-4D97-AF65-F5344CB8AC3E}">
        <p14:creationId xmlns:p14="http://schemas.microsoft.com/office/powerpoint/2010/main" val="25572071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C191FB4F-9818-C47A-45D3-959C34090C3B}"/>
              </a:ext>
            </a:extLst>
          </p:cNvPr>
          <p:cNvSpPr txBox="1"/>
          <p:nvPr/>
        </p:nvSpPr>
        <p:spPr bwMode="auto">
          <a:xfrm>
            <a:off x="0" y="6340794"/>
            <a:ext cx="6432378" cy="470421"/>
          </a:xfrm>
          <a:prstGeom prst="rect">
            <a:avLst/>
          </a:prstGeom>
          <a:noFill/>
          <a:ln w="9525">
            <a:noFill/>
            <a:miter lim="800000"/>
            <a:headEnd/>
            <a:tailEnd/>
          </a:ln>
        </p:spPr>
        <p:txBody>
          <a:bodyPr vert="horz" wrap="none" lIns="0" tIns="0" rIns="0" bIns="0" numCol="1" rtlCol="0" anchor="b" anchorCtr="0" compatLnSpc="1">
            <a:prstTxWarp prst="textNoShape">
              <a:avLst/>
            </a:prstTxWarp>
            <a:noAutofit/>
          </a:bodyPr>
          <a:lstStyle/>
          <a:p>
            <a:pPr marL="98425" marR="0" lvl="0" indent="0" algn="l" defTabSz="412750" rtl="0" eaLnBrk="0" fontAlgn="base" latinLnBrk="0" hangingPunct="0">
              <a:lnSpc>
                <a:spcPct val="90000"/>
              </a:lnSpc>
              <a:spcBef>
                <a:spcPts val="0"/>
              </a:spcBef>
              <a:spcAft>
                <a:spcPts val="800"/>
              </a:spcAft>
              <a:buClr>
                <a:srgbClr val="000000"/>
              </a:buClr>
              <a:buSzPct val="100000"/>
              <a:buFontTx/>
              <a:buNone/>
              <a:tabLst/>
              <a:defRPr/>
            </a:pPr>
            <a:r>
              <a:rPr kumimoji="0" lang="en-US" sz="1500" b="0" i="0" u="none" strike="noStrike" kern="1200" cap="none" spc="0" normalizeH="0" baseline="0" noProof="0" dirty="0" err="1">
                <a:ln>
                  <a:noFill/>
                </a:ln>
                <a:solidFill>
                  <a:srgbClr val="000000"/>
                </a:solidFill>
                <a:effectLst/>
                <a:uLnTx/>
                <a:uFillTx/>
                <a:latin typeface="Calibri" charset="0"/>
                <a:ea typeface="MS PGothic" pitchFamily="34" charset="-128"/>
                <a:cs typeface="+mn-cs"/>
              </a:rPr>
              <a:t>Harbeck</a:t>
            </a:r>
            <a:r>
              <a:rPr kumimoji="0" lang="en-US" sz="1500" b="0" i="0" u="none" strike="noStrike" kern="1200" cap="none" spc="0" normalizeH="0" baseline="0" noProof="0" dirty="0">
                <a:ln>
                  <a:noFill/>
                </a:ln>
                <a:solidFill>
                  <a:srgbClr val="000000"/>
                </a:solidFill>
                <a:effectLst/>
                <a:uLnTx/>
                <a:uFillTx/>
                <a:latin typeface="Calibri" charset="0"/>
                <a:ea typeface="MS PGothic" pitchFamily="34" charset="-128"/>
                <a:cs typeface="+mn-cs"/>
              </a:rPr>
              <a:t> N, ASCO 2023. </a:t>
            </a:r>
          </a:p>
        </p:txBody>
      </p:sp>
      <p:pic>
        <p:nvPicPr>
          <p:cNvPr id="11" name="Picture 2">
            <a:extLst>
              <a:ext uri="{FF2B5EF4-FFF2-40B4-BE49-F238E27FC236}">
                <a16:creationId xmlns:a16="http://schemas.microsoft.com/office/drawing/2014/main" id="{FD8E98FD-F2F6-B538-6528-4FA91B6552E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8966"/>
            <a:ext cx="12191998"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66239075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437060" y="2571751"/>
            <a:ext cx="7317878" cy="322957"/>
          </a:xfrm>
        </p:spPr>
        <p:txBody>
          <a:bodyPr/>
          <a:lstStyle/>
          <a:p>
            <a:r>
              <a:rPr lang="en-US" sz="656" kern="1200" dirty="0">
                <a:solidFill>
                  <a:schemeClr val="tx1"/>
                </a:solidFill>
                <a:latin typeface="Arial" charset="0"/>
                <a:ea typeface="+mn-ea"/>
                <a:cs typeface="+mn-cs"/>
              </a:rPr>
              <a:t>Conclusions</a:t>
            </a:r>
          </a:p>
        </p:txBody>
      </p:sp>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transition spd="med"/>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2554E83-149B-4E1D-0856-64F80C0F2724}"/>
              </a:ext>
            </a:extLst>
          </p:cNvPr>
          <p:cNvSpPr>
            <a:spLocks noGrp="1"/>
          </p:cNvSpPr>
          <p:nvPr>
            <p:ph type="title"/>
          </p:nvPr>
        </p:nvSpPr>
        <p:spPr/>
        <p:txBody>
          <a:bodyPr/>
          <a:lstStyle/>
          <a:p>
            <a:endParaRPr lang="en-US"/>
          </a:p>
        </p:txBody>
      </p:sp>
      <p:pic>
        <p:nvPicPr>
          <p:cNvPr id="5" name="Picture 2">
            <a:extLst>
              <a:ext uri="{FF2B5EF4-FFF2-40B4-BE49-F238E27FC236}">
                <a16:creationId xmlns:a16="http://schemas.microsoft.com/office/drawing/2014/main" id="{63D61D32-E4A4-1E5B-9E99-051961BD1BDB}"/>
              </a:ext>
            </a:extLst>
          </p:cNvPr>
          <p:cNvPicPr>
            <a:picLocks noGrp="1" noChangeAspect="1" noChangeArrowheads="1"/>
          </p:cNvPicPr>
          <p:nvPr>
            <p:ph sz="quarter" idx="11"/>
          </p:nvPr>
        </p:nvPicPr>
        <p:blipFill>
          <a:blip r:embed="rId2">
            <a:extLst>
              <a:ext uri="{28A0092B-C50C-407E-A947-70E740481C1C}">
                <a14:useLocalDpi xmlns:a14="http://schemas.microsoft.com/office/drawing/2010/main" val="0"/>
              </a:ext>
            </a:extLst>
          </a:blip>
          <a:srcRect/>
          <a:stretch>
            <a:fillRect/>
          </a:stretch>
        </p:blipFill>
        <p:spPr bwMode="auto">
          <a:xfrm>
            <a:off x="0" y="-1"/>
            <a:ext cx="12192000" cy="68580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591973524"/>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3EA6976-58E0-FF4D-B5BE-E3C425F9EA63}"/>
              </a:ext>
            </a:extLst>
          </p:cNvPr>
          <p:cNvSpPr>
            <a:spLocks noGrp="1"/>
          </p:cNvSpPr>
          <p:nvPr>
            <p:ph type="title"/>
          </p:nvPr>
        </p:nvSpPr>
        <p:spPr>
          <a:xfrm>
            <a:off x="263352" y="404665"/>
            <a:ext cx="11656800" cy="1440160"/>
          </a:xfrm>
          <a:solidFill>
            <a:srgbClr val="3333CC"/>
          </a:solidFill>
        </p:spPr>
        <p:txBody>
          <a:bodyPr lIns="182880" rIns="182880"/>
          <a:lstStyle/>
          <a:p>
            <a:pPr>
              <a:spcBef>
                <a:spcPts val="1200"/>
              </a:spcBef>
            </a:pPr>
            <a:r>
              <a:rPr lang="en-US" sz="3200" dirty="0">
                <a:solidFill>
                  <a:schemeClr val="bg1"/>
                </a:solidFill>
              </a:rPr>
              <a:t>Potential utility of circulating tumor DNA assessment </a:t>
            </a:r>
            <a:br>
              <a:rPr lang="en-US" sz="3200" dirty="0">
                <a:solidFill>
                  <a:schemeClr val="bg1"/>
                </a:solidFill>
              </a:rPr>
            </a:br>
            <a:r>
              <a:rPr lang="en-US" sz="3200" dirty="0">
                <a:solidFill>
                  <a:schemeClr val="bg1"/>
                </a:solidFill>
              </a:rPr>
              <a:t>in breast cancer</a:t>
            </a:r>
          </a:p>
        </p:txBody>
      </p:sp>
      <p:sp>
        <p:nvSpPr>
          <p:cNvPr id="9" name="TextBox 8">
            <a:extLst>
              <a:ext uri="{FF2B5EF4-FFF2-40B4-BE49-F238E27FC236}">
                <a16:creationId xmlns:a16="http://schemas.microsoft.com/office/drawing/2014/main" id="{2535186D-B8FB-944F-B5ED-9A28DB4EC92D}"/>
              </a:ext>
            </a:extLst>
          </p:cNvPr>
          <p:cNvSpPr txBox="1"/>
          <p:nvPr/>
        </p:nvSpPr>
        <p:spPr>
          <a:xfrm>
            <a:off x="263352" y="5085184"/>
            <a:ext cx="3657600" cy="461665"/>
          </a:xfrm>
          <a:prstGeom prst="rect">
            <a:avLst/>
          </a:prstGeom>
          <a:noFill/>
        </p:spPr>
        <p:txBody>
          <a:bodyPr wrap="square" rtlCol="0">
            <a:no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Sara A </a:t>
            </a:r>
            <a:r>
              <a:rPr kumimoji="0" lang="en-US" sz="2000" b="1"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Hurvitz</a:t>
            </a: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MD</a:t>
            </a:r>
          </a:p>
        </p:txBody>
      </p:sp>
      <p:pic>
        <p:nvPicPr>
          <p:cNvPr id="15" name="Picture 14">
            <a:extLst>
              <a:ext uri="{FF2B5EF4-FFF2-40B4-BE49-F238E27FC236}">
                <a16:creationId xmlns:a16="http://schemas.microsoft.com/office/drawing/2014/main" id="{D645971B-6DAA-294B-BE27-49E8BC8BBD3B}"/>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468584" y="3186662"/>
            <a:ext cx="3251200" cy="1828800"/>
          </a:xfrm>
          <a:prstGeom prst="rect">
            <a:avLst/>
          </a:prstGeom>
          <a:effectLst>
            <a:outerShdw blurRad="50800" dist="38100" dir="2700000" algn="tl" rotWithShape="0">
              <a:prstClr val="black">
                <a:alpha val="40000"/>
              </a:prstClr>
            </a:outerShdw>
          </a:effectLst>
        </p:spPr>
      </p:pic>
      <p:sp>
        <p:nvSpPr>
          <p:cNvPr id="3" name="TextBox 2">
            <a:extLst>
              <a:ext uri="{FF2B5EF4-FFF2-40B4-BE49-F238E27FC236}">
                <a16:creationId xmlns:a16="http://schemas.microsoft.com/office/drawing/2014/main" id="{9060C9C5-DE60-028F-E446-B3DFFD7525DC}"/>
              </a:ext>
            </a:extLst>
          </p:cNvPr>
          <p:cNvSpPr txBox="1"/>
          <p:nvPr/>
        </p:nvSpPr>
        <p:spPr>
          <a:xfrm>
            <a:off x="4262952" y="5085184"/>
            <a:ext cx="3657600" cy="461665"/>
          </a:xfrm>
          <a:prstGeom prst="rect">
            <a:avLst/>
          </a:prstGeom>
          <a:noFill/>
        </p:spPr>
        <p:txBody>
          <a:bodyPr wrap="square" rtlCol="0">
            <a:no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Sara M </a:t>
            </a:r>
            <a:r>
              <a:rPr kumimoji="0" lang="en-US" sz="2000" b="1"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Tolaney</a:t>
            </a: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MD, MPH</a:t>
            </a:r>
          </a:p>
        </p:txBody>
      </p:sp>
      <p:pic>
        <p:nvPicPr>
          <p:cNvPr id="4" name="Picture 3">
            <a:extLst>
              <a:ext uri="{FF2B5EF4-FFF2-40B4-BE49-F238E27FC236}">
                <a16:creationId xmlns:a16="http://schemas.microsoft.com/office/drawing/2014/main" id="{4299AE17-3469-EAB2-2096-8E7AD0517912}"/>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4468184" y="3184376"/>
            <a:ext cx="3251200" cy="1828800"/>
          </a:xfrm>
          <a:prstGeom prst="rect">
            <a:avLst/>
          </a:prstGeom>
          <a:effectLst>
            <a:outerShdw blurRad="50800" dist="38100" dir="2700000" algn="tl" rotWithShape="0">
              <a:prstClr val="black">
                <a:alpha val="40000"/>
              </a:prstClr>
            </a:outerShdw>
          </a:effectLst>
        </p:spPr>
      </p:pic>
      <p:sp>
        <p:nvSpPr>
          <p:cNvPr id="5" name="TextBox 4">
            <a:extLst>
              <a:ext uri="{FF2B5EF4-FFF2-40B4-BE49-F238E27FC236}">
                <a16:creationId xmlns:a16="http://schemas.microsoft.com/office/drawing/2014/main" id="{649EF24D-8159-6A05-7EAB-D56B0716D019}"/>
              </a:ext>
            </a:extLst>
          </p:cNvPr>
          <p:cNvSpPr txBox="1"/>
          <p:nvPr/>
        </p:nvSpPr>
        <p:spPr>
          <a:xfrm>
            <a:off x="8262552" y="5085184"/>
            <a:ext cx="3657600" cy="461665"/>
          </a:xfrm>
          <a:prstGeom prst="rect">
            <a:avLst/>
          </a:prstGeom>
          <a:noFill/>
        </p:spPr>
        <p:txBody>
          <a:bodyPr wrap="square" rtlCol="0">
            <a:no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Tiffany A </a:t>
            </a:r>
            <a:r>
              <a:rPr kumimoji="0" lang="en-US" sz="2000" b="1"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Traina</a:t>
            </a:r>
            <a:r>
              <a:rPr kumimoji="0" lang="en-US" sz="20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MD, FASCO</a:t>
            </a:r>
          </a:p>
        </p:txBody>
      </p:sp>
      <p:pic>
        <p:nvPicPr>
          <p:cNvPr id="6" name="Picture 5">
            <a:extLst>
              <a:ext uri="{FF2B5EF4-FFF2-40B4-BE49-F238E27FC236}">
                <a16:creationId xmlns:a16="http://schemas.microsoft.com/office/drawing/2014/main" id="{A27AA7ED-E8A5-95FA-B079-6592AD6E11C7}"/>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8465752" y="3184376"/>
            <a:ext cx="3251200" cy="1828800"/>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3168820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9B2E496D-88BB-964C-894C-81BDEFB1E3BA}"/>
              </a:ext>
            </a:extLst>
          </p:cNvPr>
          <p:cNvSpPr>
            <a:spLocks noGrp="1"/>
          </p:cNvSpPr>
          <p:nvPr>
            <p:ph idx="38"/>
          </p:nvPr>
        </p:nvSpPr>
        <p:spPr/>
        <p:txBody>
          <a:bodyPr/>
          <a:lstStyle/>
          <a:p>
            <a:r>
              <a:rPr lang="en-US" dirty="0"/>
              <a:t>I have not and </a:t>
            </a:r>
            <a:br>
              <a:rPr lang="en-US" dirty="0"/>
            </a:br>
            <a:r>
              <a:rPr lang="en-US" dirty="0"/>
              <a:t>would not </a:t>
            </a:r>
          </a:p>
        </p:txBody>
      </p:sp>
      <p:sp>
        <p:nvSpPr>
          <p:cNvPr id="6" name="Content Placeholder 5">
            <a:extLst>
              <a:ext uri="{FF2B5EF4-FFF2-40B4-BE49-F238E27FC236}">
                <a16:creationId xmlns:a16="http://schemas.microsoft.com/office/drawing/2014/main" id="{FA08E24B-B10E-8143-8BE1-FBBF39EF2162}"/>
              </a:ext>
            </a:extLst>
          </p:cNvPr>
          <p:cNvSpPr>
            <a:spLocks noGrp="1"/>
          </p:cNvSpPr>
          <p:nvPr>
            <p:ph idx="40"/>
          </p:nvPr>
        </p:nvSpPr>
        <p:spPr/>
        <p:txBody>
          <a:bodyPr/>
          <a:lstStyle/>
          <a:p>
            <a:r>
              <a:rPr lang="en-US" dirty="0"/>
              <a:t>I have in the metastatic setting only</a:t>
            </a:r>
          </a:p>
        </p:txBody>
      </p:sp>
      <p:sp>
        <p:nvSpPr>
          <p:cNvPr id="7" name="Content Placeholder 6">
            <a:extLst>
              <a:ext uri="{FF2B5EF4-FFF2-40B4-BE49-F238E27FC236}">
                <a16:creationId xmlns:a16="http://schemas.microsoft.com/office/drawing/2014/main" id="{8C03B333-50A7-1C43-917F-A1562C92C381}"/>
              </a:ext>
            </a:extLst>
          </p:cNvPr>
          <p:cNvSpPr>
            <a:spLocks noGrp="1"/>
          </p:cNvSpPr>
          <p:nvPr>
            <p:ph idx="41"/>
          </p:nvPr>
        </p:nvSpPr>
        <p:spPr/>
        <p:txBody>
          <a:bodyPr/>
          <a:lstStyle/>
          <a:p>
            <a:r>
              <a:rPr lang="en-US" dirty="0"/>
              <a:t>I have</a:t>
            </a:r>
          </a:p>
        </p:txBody>
      </p:sp>
      <p:sp>
        <p:nvSpPr>
          <p:cNvPr id="8" name="Content Placeholder 7">
            <a:extLst>
              <a:ext uri="{FF2B5EF4-FFF2-40B4-BE49-F238E27FC236}">
                <a16:creationId xmlns:a16="http://schemas.microsoft.com/office/drawing/2014/main" id="{D7B18405-0BAC-9049-80A4-E3C4D3577AD8}"/>
              </a:ext>
            </a:extLst>
          </p:cNvPr>
          <p:cNvSpPr>
            <a:spLocks noGrp="1"/>
          </p:cNvSpPr>
          <p:nvPr>
            <p:ph idx="42"/>
          </p:nvPr>
        </p:nvSpPr>
        <p:spPr/>
        <p:txBody>
          <a:bodyPr/>
          <a:lstStyle/>
          <a:p>
            <a:r>
              <a:rPr lang="en-US" dirty="0"/>
              <a:t>I have</a:t>
            </a:r>
          </a:p>
        </p:txBody>
      </p:sp>
      <p:sp>
        <p:nvSpPr>
          <p:cNvPr id="9" name="Content Placeholder 8">
            <a:extLst>
              <a:ext uri="{FF2B5EF4-FFF2-40B4-BE49-F238E27FC236}">
                <a16:creationId xmlns:a16="http://schemas.microsoft.com/office/drawing/2014/main" id="{DE20D7E1-887B-2C49-9C17-A1C876D97F8D}"/>
              </a:ext>
            </a:extLst>
          </p:cNvPr>
          <p:cNvSpPr>
            <a:spLocks noGrp="1"/>
          </p:cNvSpPr>
          <p:nvPr>
            <p:ph idx="43"/>
          </p:nvPr>
        </p:nvSpPr>
        <p:spPr/>
        <p:txBody>
          <a:bodyPr/>
          <a:lstStyle/>
          <a:p>
            <a:r>
              <a:rPr lang="en-US" dirty="0"/>
              <a:t>I have not and </a:t>
            </a:r>
            <a:br>
              <a:rPr lang="en-US" dirty="0"/>
            </a:br>
            <a:r>
              <a:rPr lang="en-US" dirty="0"/>
              <a:t>would not </a:t>
            </a:r>
          </a:p>
        </p:txBody>
      </p:sp>
      <p:sp>
        <p:nvSpPr>
          <p:cNvPr id="10" name="Content Placeholder 9">
            <a:extLst>
              <a:ext uri="{FF2B5EF4-FFF2-40B4-BE49-F238E27FC236}">
                <a16:creationId xmlns:a16="http://schemas.microsoft.com/office/drawing/2014/main" id="{F3681921-D0A1-6346-97C2-C92B93AB0251}"/>
              </a:ext>
            </a:extLst>
          </p:cNvPr>
          <p:cNvSpPr>
            <a:spLocks noGrp="1"/>
          </p:cNvSpPr>
          <p:nvPr>
            <p:ph idx="44"/>
          </p:nvPr>
        </p:nvSpPr>
        <p:spPr/>
        <p:txBody>
          <a:bodyPr/>
          <a:lstStyle/>
          <a:p>
            <a:r>
              <a:rPr lang="en-US" dirty="0"/>
              <a:t>I have not and </a:t>
            </a:r>
            <a:br>
              <a:rPr lang="en-US" dirty="0"/>
            </a:br>
            <a:r>
              <a:rPr lang="en-US" dirty="0"/>
              <a:t>would not </a:t>
            </a:r>
          </a:p>
        </p:txBody>
      </p:sp>
      <p:sp>
        <p:nvSpPr>
          <p:cNvPr id="11" name="Content Placeholder 10">
            <a:extLst>
              <a:ext uri="{FF2B5EF4-FFF2-40B4-BE49-F238E27FC236}">
                <a16:creationId xmlns:a16="http://schemas.microsoft.com/office/drawing/2014/main" id="{2A1306BB-FA2D-9E42-99B5-EB3689276026}"/>
              </a:ext>
            </a:extLst>
          </p:cNvPr>
          <p:cNvSpPr>
            <a:spLocks noGrp="1"/>
          </p:cNvSpPr>
          <p:nvPr>
            <p:ph idx="45"/>
          </p:nvPr>
        </p:nvSpPr>
        <p:spPr/>
        <p:txBody>
          <a:bodyPr/>
          <a:lstStyle/>
          <a:p>
            <a:r>
              <a:rPr lang="en-US" dirty="0"/>
              <a:t>I have</a:t>
            </a:r>
          </a:p>
        </p:txBody>
      </p:sp>
      <p:sp>
        <p:nvSpPr>
          <p:cNvPr id="12" name="Title 1">
            <a:extLst>
              <a:ext uri="{FF2B5EF4-FFF2-40B4-BE49-F238E27FC236}">
                <a16:creationId xmlns:a16="http://schemas.microsoft.com/office/drawing/2014/main" id="{D0B4B9E0-F356-C03B-38DD-38C0C467C66C}"/>
              </a:ext>
            </a:extLst>
          </p:cNvPr>
          <p:cNvSpPr>
            <a:spLocks noGrp="1"/>
          </p:cNvSpPr>
          <p:nvPr>
            <p:ph type="title"/>
          </p:nvPr>
        </p:nvSpPr>
        <p:spPr>
          <a:xfrm>
            <a:off x="912285" y="0"/>
            <a:ext cx="10440299" cy="1397821"/>
          </a:xfrm>
        </p:spPr>
        <p:txBody>
          <a:bodyPr/>
          <a:lstStyle/>
          <a:p>
            <a:pPr>
              <a:spcBef>
                <a:spcPts val="0"/>
              </a:spcBef>
              <a:spcAft>
                <a:spcPts val="0"/>
              </a:spcAft>
            </a:pPr>
            <a:r>
              <a:rPr lang="en-US" b="1" kern="0"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rPr>
              <a:t>Have you ordered or would you order a circulating tumor DNA assay to assist with clinical decision-making for a patient with BC? </a:t>
            </a:r>
            <a:endParaRPr lang="en-US" dirty="0">
              <a:solidFill>
                <a:srgbClr val="0432FF"/>
              </a:solidFill>
              <a:effectLst/>
              <a:latin typeface="Calibri" panose="020F0502020204030204" pitchFamily="34" charset="0"/>
              <a:ea typeface="Times New Roman" panose="02020603050405020304" pitchFamily="18" charset="0"/>
              <a:cs typeface="Calibri" panose="020F0502020204030204" pitchFamily="34" charset="0"/>
            </a:endParaRPr>
          </a:p>
        </p:txBody>
      </p:sp>
      <p:sp>
        <p:nvSpPr>
          <p:cNvPr id="2" name="Content Placeholder 3">
            <a:extLst>
              <a:ext uri="{FF2B5EF4-FFF2-40B4-BE49-F238E27FC236}">
                <a16:creationId xmlns:a16="http://schemas.microsoft.com/office/drawing/2014/main" id="{BF826F9C-D4D1-149B-8B18-BA1A48FBA0DB}"/>
              </a:ext>
            </a:extLst>
          </p:cNvPr>
          <p:cNvSpPr>
            <a:spLocks noGrp="1"/>
          </p:cNvSpPr>
          <p:nvPr>
            <p:ph idx="37"/>
          </p:nvPr>
        </p:nvSpPr>
        <p:spPr/>
        <p:txBody>
          <a:bodyPr/>
          <a:lstStyle/>
          <a:p>
            <a:r>
              <a:rPr lang="en-US" dirty="0"/>
              <a:t>I have not and </a:t>
            </a:r>
            <a:br>
              <a:rPr lang="en-US" dirty="0"/>
            </a:br>
            <a:r>
              <a:rPr lang="en-US" dirty="0"/>
              <a:t>would not </a:t>
            </a:r>
          </a:p>
        </p:txBody>
      </p:sp>
      <p:sp>
        <p:nvSpPr>
          <p:cNvPr id="13" name="Content Placeholder 3">
            <a:extLst>
              <a:ext uri="{FF2B5EF4-FFF2-40B4-BE49-F238E27FC236}">
                <a16:creationId xmlns:a16="http://schemas.microsoft.com/office/drawing/2014/main" id="{F4E73A6F-A0B1-CFBB-F5E2-E7412E3E54F1}"/>
              </a:ext>
            </a:extLst>
          </p:cNvPr>
          <p:cNvSpPr>
            <a:spLocks noGrp="1"/>
          </p:cNvSpPr>
          <p:nvPr>
            <p:ph idx="39"/>
          </p:nvPr>
        </p:nvSpPr>
        <p:spPr/>
        <p:txBody>
          <a:bodyPr/>
          <a:lstStyle/>
          <a:p>
            <a:r>
              <a:rPr lang="en-US" dirty="0"/>
              <a:t>I have not and </a:t>
            </a:r>
            <a:br>
              <a:rPr lang="en-US" dirty="0"/>
            </a:br>
            <a:r>
              <a:rPr lang="en-US" dirty="0"/>
              <a:t>would not </a:t>
            </a:r>
          </a:p>
        </p:txBody>
      </p:sp>
    </p:spTree>
    <p:extLst>
      <p:ext uri="{BB962C8B-B14F-4D97-AF65-F5344CB8AC3E}">
        <p14:creationId xmlns:p14="http://schemas.microsoft.com/office/powerpoint/2010/main" val="378489707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picture containing text, screenshot, font&#10;&#10;Description automatically generated">
            <a:extLst>
              <a:ext uri="{FF2B5EF4-FFF2-40B4-BE49-F238E27FC236}">
                <a16:creationId xmlns:a16="http://schemas.microsoft.com/office/drawing/2014/main" id="{4840C8BC-4070-7D66-EC86-6A6918ABC5C7}"/>
              </a:ext>
            </a:extLst>
          </p:cNvPr>
          <p:cNvPicPr>
            <a:picLocks noChangeAspect="1"/>
          </p:cNvPicPr>
          <p:nvPr/>
        </p:nvPicPr>
        <p:blipFill>
          <a:blip r:embed="rId2"/>
          <a:stretch>
            <a:fillRect/>
          </a:stretch>
        </p:blipFill>
        <p:spPr>
          <a:xfrm>
            <a:off x="382847" y="213330"/>
            <a:ext cx="11426305" cy="5827874"/>
          </a:xfrm>
          <a:prstGeom prst="rect">
            <a:avLst/>
          </a:prstGeom>
        </p:spPr>
      </p:pic>
      <p:sp>
        <p:nvSpPr>
          <p:cNvPr id="33" name="TextBox 32">
            <a:extLst>
              <a:ext uri="{FF2B5EF4-FFF2-40B4-BE49-F238E27FC236}">
                <a16:creationId xmlns:a16="http://schemas.microsoft.com/office/drawing/2014/main" id="{9EC90B44-8E3E-5746-BF47-B2477686F6BD}"/>
              </a:ext>
            </a:extLst>
          </p:cNvPr>
          <p:cNvSpPr txBox="1"/>
          <p:nvPr/>
        </p:nvSpPr>
        <p:spPr bwMode="auto">
          <a:xfrm>
            <a:off x="2879810" y="5570783"/>
            <a:ext cx="6432378" cy="470421"/>
          </a:xfrm>
          <a:prstGeom prst="rect">
            <a:avLst/>
          </a:prstGeom>
          <a:noFill/>
          <a:ln w="9525">
            <a:noFill/>
            <a:miter lim="800000"/>
            <a:headEnd/>
            <a:tailEnd/>
          </a:ln>
        </p:spPr>
        <p:txBody>
          <a:bodyPr vert="horz" wrap="none" lIns="0" tIns="0" rIns="0" bIns="0" numCol="1" rtlCol="0" anchor="b" anchorCtr="0" compatLnSpc="1">
            <a:prstTxWarp prst="textNoShape">
              <a:avLst/>
            </a:prstTxWarp>
            <a:noAutofit/>
          </a:bodyPr>
          <a:lstStyle/>
          <a:p>
            <a:pPr marL="98425" marR="0" lvl="0" indent="0" algn="ctr" defTabSz="412750" rtl="0" eaLnBrk="0" fontAlgn="base" latinLnBrk="0" hangingPunct="0">
              <a:lnSpc>
                <a:spcPct val="90000"/>
              </a:lnSpc>
              <a:spcBef>
                <a:spcPts val="0"/>
              </a:spcBef>
              <a:spcAft>
                <a:spcPts val="800"/>
              </a:spcAft>
              <a:buClr>
                <a:srgbClr val="000000"/>
              </a:buClr>
              <a:buSzPct val="100000"/>
              <a:buFontTx/>
              <a:buNone/>
              <a:tabLst/>
              <a:defRPr/>
            </a:pPr>
            <a:r>
              <a:rPr kumimoji="0" lang="en-US" sz="2400" b="1" i="0" u="none" strike="noStrike" kern="1200" cap="none" spc="0" normalizeH="0" baseline="0" noProof="0" dirty="0">
                <a:ln>
                  <a:noFill/>
                </a:ln>
                <a:solidFill>
                  <a:srgbClr val="000000"/>
                </a:solidFill>
                <a:effectLst/>
                <a:uLnTx/>
                <a:uFillTx/>
                <a:latin typeface="Calibri" charset="0"/>
                <a:ea typeface="MS PGothic" pitchFamily="34" charset="-128"/>
                <a:cs typeface="+mn-cs"/>
              </a:rPr>
              <a:t>Abstract 502</a:t>
            </a:r>
          </a:p>
        </p:txBody>
      </p:sp>
    </p:spTree>
    <p:extLst>
      <p:ext uri="{BB962C8B-B14F-4D97-AF65-F5344CB8AC3E}">
        <p14:creationId xmlns:p14="http://schemas.microsoft.com/office/powerpoint/2010/main" val="2872919811"/>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TextBox 32">
            <a:extLst>
              <a:ext uri="{FF2B5EF4-FFF2-40B4-BE49-F238E27FC236}">
                <a16:creationId xmlns:a16="http://schemas.microsoft.com/office/drawing/2014/main" id="{9EC90B44-8E3E-5746-BF47-B2477686F6BD}"/>
              </a:ext>
            </a:extLst>
          </p:cNvPr>
          <p:cNvSpPr txBox="1"/>
          <p:nvPr/>
        </p:nvSpPr>
        <p:spPr bwMode="auto">
          <a:xfrm>
            <a:off x="119336" y="6276999"/>
            <a:ext cx="6432378" cy="470421"/>
          </a:xfrm>
          <a:prstGeom prst="rect">
            <a:avLst/>
          </a:prstGeom>
          <a:noFill/>
          <a:ln w="9525">
            <a:noFill/>
            <a:miter lim="800000"/>
            <a:headEnd/>
            <a:tailEnd/>
          </a:ln>
        </p:spPr>
        <p:txBody>
          <a:bodyPr vert="horz" wrap="none" lIns="0" tIns="0" rIns="0" bIns="0" numCol="1" rtlCol="0" anchor="b" anchorCtr="0" compatLnSpc="1">
            <a:prstTxWarp prst="textNoShape">
              <a:avLst/>
            </a:prstTxWarp>
            <a:noAutofit/>
          </a:bodyPr>
          <a:lstStyle/>
          <a:p>
            <a:pPr marL="98425" marR="0" lvl="0" indent="0" algn="l" defTabSz="412750" rtl="0" eaLnBrk="0" fontAlgn="base" latinLnBrk="0" hangingPunct="0">
              <a:lnSpc>
                <a:spcPct val="90000"/>
              </a:lnSpc>
              <a:spcBef>
                <a:spcPts val="0"/>
              </a:spcBef>
              <a:spcAft>
                <a:spcPts val="800"/>
              </a:spcAft>
              <a:buClr>
                <a:srgbClr val="000000"/>
              </a:buClr>
              <a:buSzPct val="100000"/>
              <a:buFontTx/>
              <a:buNone/>
              <a:tabLst/>
              <a:defRPr/>
            </a:pPr>
            <a:r>
              <a:rPr kumimoji="0" lang="en-US" sz="1500" b="0" i="0" u="none" strike="noStrike" kern="1200" cap="none" spc="0" normalizeH="0" baseline="0" noProof="0" dirty="0">
                <a:ln>
                  <a:noFill/>
                </a:ln>
                <a:solidFill>
                  <a:srgbClr val="000000"/>
                </a:solidFill>
                <a:effectLst/>
                <a:uLnTx/>
                <a:uFillTx/>
                <a:latin typeface="Calibri" charset="0"/>
                <a:ea typeface="MS PGothic" pitchFamily="34" charset="-128"/>
                <a:cs typeface="+mn-cs"/>
              </a:rPr>
              <a:t>Turner N et al. ASCO 2023;Abstract 502.</a:t>
            </a:r>
          </a:p>
        </p:txBody>
      </p:sp>
      <p:sp>
        <p:nvSpPr>
          <p:cNvPr id="3" name="Title 1">
            <a:extLst>
              <a:ext uri="{FF2B5EF4-FFF2-40B4-BE49-F238E27FC236}">
                <a16:creationId xmlns:a16="http://schemas.microsoft.com/office/drawing/2014/main" id="{C8EC7299-AEDA-8AB2-D50C-61ECF229A6B2}"/>
              </a:ext>
            </a:extLst>
          </p:cNvPr>
          <p:cNvSpPr>
            <a:spLocks noGrp="1"/>
          </p:cNvSpPr>
          <p:nvPr>
            <p:ph type="title"/>
          </p:nvPr>
        </p:nvSpPr>
        <p:spPr>
          <a:xfrm>
            <a:off x="916516" y="0"/>
            <a:ext cx="10358967" cy="1143000"/>
          </a:xfrm>
        </p:spPr>
        <p:txBody>
          <a:bodyPr/>
          <a:lstStyle/>
          <a:p>
            <a:r>
              <a:rPr lang="en-US" dirty="0"/>
              <a:t>PENELOPE-B: Trial Design</a:t>
            </a:r>
          </a:p>
        </p:txBody>
      </p:sp>
      <p:pic>
        <p:nvPicPr>
          <p:cNvPr id="7" name="Picture 6" descr="A picture containing text, font, line, screenshot&#10;&#10;Description automatically generated">
            <a:extLst>
              <a:ext uri="{FF2B5EF4-FFF2-40B4-BE49-F238E27FC236}">
                <a16:creationId xmlns:a16="http://schemas.microsoft.com/office/drawing/2014/main" id="{42CD6EFA-9C00-161E-9D58-DD096D27920F}"/>
              </a:ext>
            </a:extLst>
          </p:cNvPr>
          <p:cNvPicPr>
            <a:picLocks noChangeAspect="1"/>
          </p:cNvPicPr>
          <p:nvPr/>
        </p:nvPicPr>
        <p:blipFill>
          <a:blip r:embed="rId2"/>
          <a:stretch>
            <a:fillRect/>
          </a:stretch>
        </p:blipFill>
        <p:spPr>
          <a:xfrm>
            <a:off x="538655" y="962789"/>
            <a:ext cx="11114688" cy="4932422"/>
          </a:xfrm>
          <a:prstGeom prst="rect">
            <a:avLst/>
          </a:prstGeom>
        </p:spPr>
      </p:pic>
    </p:spTree>
    <p:extLst>
      <p:ext uri="{BB962C8B-B14F-4D97-AF65-F5344CB8AC3E}">
        <p14:creationId xmlns:p14="http://schemas.microsoft.com/office/powerpoint/2010/main" val="314278273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6516" y="116632"/>
            <a:ext cx="10358967" cy="1196752"/>
          </a:xfrm>
        </p:spPr>
        <p:txBody>
          <a:bodyPr/>
          <a:lstStyle/>
          <a:p>
            <a:r>
              <a:rPr lang="en-US" sz="3200" dirty="0">
                <a:solidFill>
                  <a:srgbClr val="0432FF"/>
                </a:solidFill>
              </a:rPr>
              <a:t>Dr </a:t>
            </a:r>
            <a:r>
              <a:rPr lang="en-US" sz="3200" dirty="0" err="1">
                <a:solidFill>
                  <a:srgbClr val="0432FF"/>
                </a:solidFill>
              </a:rPr>
              <a:t>Krop</a:t>
            </a:r>
            <a:r>
              <a:rPr lang="en-US" sz="3200" dirty="0">
                <a:solidFill>
                  <a:srgbClr val="0432FF"/>
                </a:solidFill>
              </a:rPr>
              <a:t> — Disclosures</a:t>
            </a:r>
          </a:p>
        </p:txBody>
      </p:sp>
      <p:graphicFrame>
        <p:nvGraphicFramePr>
          <p:cNvPr id="5" name="Content Placeholder 3">
            <a:extLst>
              <a:ext uri="{FF2B5EF4-FFF2-40B4-BE49-F238E27FC236}">
                <a16:creationId xmlns:a16="http://schemas.microsoft.com/office/drawing/2014/main" id="{AC54A03E-3DC1-4C41-A07A-B20EBF4DEA0B}"/>
              </a:ext>
            </a:extLst>
          </p:cNvPr>
          <p:cNvGraphicFramePr>
            <a:graphicFrameLocks/>
          </p:cNvGraphicFramePr>
          <p:nvPr/>
        </p:nvGraphicFramePr>
        <p:xfrm>
          <a:off x="1236095" y="1412776"/>
          <a:ext cx="9719807" cy="3816424"/>
        </p:xfrm>
        <a:graphic>
          <a:graphicData uri="http://schemas.openxmlformats.org/drawingml/2006/table">
            <a:tbl>
              <a:tblPr firstRow="1" bandRow="1">
                <a:tableStyleId>{F2DE63D5-997A-4646-A377-4702673A728D}</a:tableStyleId>
              </a:tblPr>
              <a:tblGrid>
                <a:gridCol w="2916310">
                  <a:extLst>
                    <a:ext uri="{9D8B030D-6E8A-4147-A177-3AD203B41FA5}">
                      <a16:colId xmlns:a16="http://schemas.microsoft.com/office/drawing/2014/main" val="20000"/>
                    </a:ext>
                  </a:extLst>
                </a:gridCol>
                <a:gridCol w="6803497">
                  <a:extLst>
                    <a:ext uri="{9D8B030D-6E8A-4147-A177-3AD203B41FA5}">
                      <a16:colId xmlns:a16="http://schemas.microsoft.com/office/drawing/2014/main" val="20001"/>
                    </a:ext>
                  </a:extLst>
                </a:gridCol>
              </a:tblGrid>
              <a:tr h="1643824">
                <a:tc>
                  <a:txBody>
                    <a:bodyPr/>
                    <a:lstStyle/>
                    <a:p>
                      <a:r>
                        <a:rPr lang="en-US" sz="1600" b="1" kern="1200" dirty="0">
                          <a:solidFill>
                            <a:schemeClr val="tx1"/>
                          </a:solidFill>
                          <a:effectLst/>
                          <a:latin typeface="+mn-lt"/>
                          <a:ea typeface="+mn-ea"/>
                          <a:cs typeface="+mn-cs"/>
                        </a:rPr>
                        <a:t>Consulting Agreements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600" b="0" kern="1200" dirty="0">
                          <a:solidFill>
                            <a:schemeClr val="tx1"/>
                          </a:solidFill>
                          <a:effectLst/>
                          <a:latin typeface="+mn-lt"/>
                          <a:ea typeface="+mn-ea"/>
                          <a:cs typeface="+mn-cs"/>
                        </a:rPr>
                        <a:t>AstraZeneca Pharmaceuticals LP, Daiichi Sankyo Inc, Genentech, a member of the Roche Group, </a:t>
                      </a:r>
                      <a:r>
                        <a:rPr lang="en-US" sz="1600" b="0" kern="1200" dirty="0" err="1">
                          <a:solidFill>
                            <a:schemeClr val="tx1"/>
                          </a:solidFill>
                          <a:effectLst/>
                          <a:latin typeface="+mn-lt"/>
                          <a:ea typeface="+mn-ea"/>
                          <a:cs typeface="+mn-cs"/>
                        </a:rPr>
                        <a:t>MacroGenics</a:t>
                      </a:r>
                      <a:r>
                        <a:rPr lang="en-US" sz="1600" b="0" kern="1200" dirty="0">
                          <a:solidFill>
                            <a:schemeClr val="tx1"/>
                          </a:solidFill>
                          <a:effectLst/>
                          <a:latin typeface="+mn-lt"/>
                          <a:ea typeface="+mn-ea"/>
                          <a:cs typeface="+mn-cs"/>
                        </a:rPr>
                        <a:t> Inc, </a:t>
                      </a:r>
                      <a:r>
                        <a:rPr lang="en-US" sz="1600" b="0" kern="1200" dirty="0" err="1">
                          <a:solidFill>
                            <a:schemeClr val="tx1"/>
                          </a:solidFill>
                          <a:effectLst/>
                          <a:latin typeface="+mn-lt"/>
                          <a:ea typeface="+mn-ea"/>
                          <a:cs typeface="+mn-cs"/>
                        </a:rPr>
                        <a:t>Seagen</a:t>
                      </a:r>
                      <a:r>
                        <a:rPr lang="en-US" sz="1600" b="0" kern="1200" dirty="0">
                          <a:solidFill>
                            <a:schemeClr val="tx1"/>
                          </a:solidFill>
                          <a:effectLst/>
                          <a:latin typeface="+mn-lt"/>
                          <a:ea typeface="+mn-ea"/>
                          <a:cs typeface="+mn-cs"/>
                        </a:rPr>
                        <a:t> Inc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r h="781374">
                <a:tc>
                  <a:txBody>
                    <a:bodyPr/>
                    <a:lstStyle/>
                    <a:p>
                      <a:r>
                        <a:rPr lang="en-US" sz="1600" b="1" kern="1200" dirty="0">
                          <a:solidFill>
                            <a:schemeClr val="tx1"/>
                          </a:solidFill>
                          <a:effectLst/>
                          <a:latin typeface="+mn-lt"/>
                          <a:ea typeface="+mn-ea"/>
                          <a:cs typeface="+mn-cs"/>
                        </a:rPr>
                        <a:t>Contracted Research</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600" b="0" kern="1200" dirty="0">
                          <a:solidFill>
                            <a:schemeClr val="tx1"/>
                          </a:solidFill>
                          <a:effectLst/>
                          <a:latin typeface="+mn-lt"/>
                          <a:ea typeface="+mn-ea"/>
                          <a:cs typeface="+mn-cs"/>
                        </a:rPr>
                        <a:t>Genentech, a member of the Roche Group, </a:t>
                      </a:r>
                      <a:r>
                        <a:rPr lang="en-US" sz="1600" b="0" kern="1200" dirty="0" err="1">
                          <a:solidFill>
                            <a:schemeClr val="tx1"/>
                          </a:solidFill>
                          <a:effectLst/>
                          <a:latin typeface="+mn-lt"/>
                          <a:ea typeface="+mn-ea"/>
                          <a:cs typeface="+mn-cs"/>
                        </a:rPr>
                        <a:t>MacroGenics</a:t>
                      </a:r>
                      <a:r>
                        <a:rPr lang="en-US" sz="1600" b="0" kern="1200" dirty="0">
                          <a:solidFill>
                            <a:schemeClr val="tx1"/>
                          </a:solidFill>
                          <a:effectLst/>
                          <a:latin typeface="+mn-lt"/>
                          <a:ea typeface="+mn-ea"/>
                          <a:cs typeface="+mn-cs"/>
                        </a:rPr>
                        <a:t> Inc, Pfizer Inc</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4042571696"/>
                  </a:ext>
                </a:extLst>
              </a:tr>
              <a:tr h="1391226">
                <a:tc>
                  <a:txBody>
                    <a:bodyPr/>
                    <a:lstStyle/>
                    <a:p>
                      <a:r>
                        <a:rPr lang="en-US" sz="1600" b="1" kern="1200" dirty="0">
                          <a:solidFill>
                            <a:schemeClr val="tx1"/>
                          </a:solidFill>
                          <a:effectLst/>
                          <a:latin typeface="+mn-lt"/>
                          <a:ea typeface="+mn-ea"/>
                          <a:cs typeface="+mn-cs"/>
                        </a:rPr>
                        <a:t>Data and Safety Monitoring Board/Committee</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600" b="0" kern="1200" dirty="0">
                          <a:solidFill>
                            <a:schemeClr val="tx1"/>
                          </a:solidFill>
                          <a:effectLst/>
                          <a:latin typeface="+mn-lt"/>
                          <a:ea typeface="+mn-ea"/>
                          <a:cs typeface="+mn-cs"/>
                        </a:rPr>
                        <a:t>Merck, Novartis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355260660"/>
                  </a:ext>
                </a:extLst>
              </a:tr>
            </a:tbl>
          </a:graphicData>
        </a:graphic>
      </p:graphicFrame>
    </p:spTree>
    <p:custDataLst>
      <p:tags r:id="rId1"/>
    </p:custDataLst>
    <p:extLst>
      <p:ext uri="{BB962C8B-B14F-4D97-AF65-F5344CB8AC3E}">
        <p14:creationId xmlns:p14="http://schemas.microsoft.com/office/powerpoint/2010/main" val="1239235036"/>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TextBox 32">
            <a:extLst>
              <a:ext uri="{FF2B5EF4-FFF2-40B4-BE49-F238E27FC236}">
                <a16:creationId xmlns:a16="http://schemas.microsoft.com/office/drawing/2014/main" id="{9EC90B44-8E3E-5746-BF47-B2477686F6BD}"/>
              </a:ext>
            </a:extLst>
          </p:cNvPr>
          <p:cNvSpPr txBox="1"/>
          <p:nvPr/>
        </p:nvSpPr>
        <p:spPr bwMode="auto">
          <a:xfrm>
            <a:off x="119336" y="6276999"/>
            <a:ext cx="6432378" cy="470421"/>
          </a:xfrm>
          <a:prstGeom prst="rect">
            <a:avLst/>
          </a:prstGeom>
          <a:noFill/>
          <a:ln w="9525">
            <a:noFill/>
            <a:miter lim="800000"/>
            <a:headEnd/>
            <a:tailEnd/>
          </a:ln>
        </p:spPr>
        <p:txBody>
          <a:bodyPr vert="horz" wrap="none" lIns="0" tIns="0" rIns="0" bIns="0" numCol="1" rtlCol="0" anchor="b" anchorCtr="0" compatLnSpc="1">
            <a:prstTxWarp prst="textNoShape">
              <a:avLst/>
            </a:prstTxWarp>
            <a:noAutofit/>
          </a:bodyPr>
          <a:lstStyle/>
          <a:p>
            <a:pPr marL="98425" marR="0" lvl="0" indent="0" algn="l" defTabSz="412750" rtl="0" eaLnBrk="0" fontAlgn="base" latinLnBrk="0" hangingPunct="0">
              <a:lnSpc>
                <a:spcPct val="90000"/>
              </a:lnSpc>
              <a:spcBef>
                <a:spcPts val="0"/>
              </a:spcBef>
              <a:spcAft>
                <a:spcPts val="800"/>
              </a:spcAft>
              <a:buClr>
                <a:srgbClr val="000000"/>
              </a:buClr>
              <a:buSzPct val="100000"/>
              <a:buFontTx/>
              <a:buNone/>
              <a:tabLst/>
              <a:defRPr/>
            </a:pPr>
            <a:r>
              <a:rPr kumimoji="0" lang="en-US" sz="1500" b="0" i="0" u="none" strike="noStrike" kern="1200" cap="none" spc="0" normalizeH="0" baseline="0" noProof="0" dirty="0">
                <a:ln>
                  <a:noFill/>
                </a:ln>
                <a:solidFill>
                  <a:srgbClr val="000000"/>
                </a:solidFill>
                <a:effectLst/>
                <a:uLnTx/>
                <a:uFillTx/>
                <a:latin typeface="Calibri" charset="0"/>
                <a:ea typeface="MS PGothic" pitchFamily="34" charset="-128"/>
                <a:cs typeface="+mn-cs"/>
              </a:rPr>
              <a:t>Turner N et al. ASCO 2023;Abstract 502.</a:t>
            </a:r>
          </a:p>
        </p:txBody>
      </p:sp>
      <p:sp>
        <p:nvSpPr>
          <p:cNvPr id="3" name="Title 1">
            <a:extLst>
              <a:ext uri="{FF2B5EF4-FFF2-40B4-BE49-F238E27FC236}">
                <a16:creationId xmlns:a16="http://schemas.microsoft.com/office/drawing/2014/main" id="{C8EC7299-AEDA-8AB2-D50C-61ECF229A6B2}"/>
              </a:ext>
            </a:extLst>
          </p:cNvPr>
          <p:cNvSpPr>
            <a:spLocks noGrp="1"/>
          </p:cNvSpPr>
          <p:nvPr>
            <p:ph type="title"/>
          </p:nvPr>
        </p:nvSpPr>
        <p:spPr>
          <a:xfrm>
            <a:off x="916516" y="0"/>
            <a:ext cx="10358967" cy="1143000"/>
          </a:xfrm>
        </p:spPr>
        <p:txBody>
          <a:bodyPr/>
          <a:lstStyle/>
          <a:p>
            <a:r>
              <a:rPr lang="en-US" dirty="0" err="1"/>
              <a:t>ctDNA</a:t>
            </a:r>
            <a:r>
              <a:rPr lang="en-US" dirty="0"/>
              <a:t> Analysis Methods</a:t>
            </a:r>
          </a:p>
        </p:txBody>
      </p:sp>
      <p:pic>
        <p:nvPicPr>
          <p:cNvPr id="4" name="Picture 3" descr="A picture containing text, screenshot, font, design&#10;&#10;Description automatically generated">
            <a:extLst>
              <a:ext uri="{FF2B5EF4-FFF2-40B4-BE49-F238E27FC236}">
                <a16:creationId xmlns:a16="http://schemas.microsoft.com/office/drawing/2014/main" id="{35AD5CA5-2591-7913-5990-896457D4D167}"/>
              </a:ext>
            </a:extLst>
          </p:cNvPr>
          <p:cNvPicPr>
            <a:picLocks noChangeAspect="1"/>
          </p:cNvPicPr>
          <p:nvPr/>
        </p:nvPicPr>
        <p:blipFill>
          <a:blip r:embed="rId2"/>
          <a:stretch>
            <a:fillRect/>
          </a:stretch>
        </p:blipFill>
        <p:spPr>
          <a:xfrm>
            <a:off x="426784" y="1143000"/>
            <a:ext cx="11338431" cy="4718620"/>
          </a:xfrm>
          <a:prstGeom prst="rect">
            <a:avLst/>
          </a:prstGeom>
        </p:spPr>
      </p:pic>
    </p:spTree>
    <p:extLst>
      <p:ext uri="{BB962C8B-B14F-4D97-AF65-F5344CB8AC3E}">
        <p14:creationId xmlns:p14="http://schemas.microsoft.com/office/powerpoint/2010/main" val="3149493139"/>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TextBox 32">
            <a:extLst>
              <a:ext uri="{FF2B5EF4-FFF2-40B4-BE49-F238E27FC236}">
                <a16:creationId xmlns:a16="http://schemas.microsoft.com/office/drawing/2014/main" id="{9EC90B44-8E3E-5746-BF47-B2477686F6BD}"/>
              </a:ext>
            </a:extLst>
          </p:cNvPr>
          <p:cNvSpPr txBox="1"/>
          <p:nvPr/>
        </p:nvSpPr>
        <p:spPr bwMode="auto">
          <a:xfrm>
            <a:off x="119336" y="6276999"/>
            <a:ext cx="6432378" cy="470421"/>
          </a:xfrm>
          <a:prstGeom prst="rect">
            <a:avLst/>
          </a:prstGeom>
          <a:noFill/>
          <a:ln w="9525">
            <a:noFill/>
            <a:miter lim="800000"/>
            <a:headEnd/>
            <a:tailEnd/>
          </a:ln>
        </p:spPr>
        <p:txBody>
          <a:bodyPr vert="horz" wrap="none" lIns="0" tIns="0" rIns="0" bIns="0" numCol="1" rtlCol="0" anchor="b" anchorCtr="0" compatLnSpc="1">
            <a:prstTxWarp prst="textNoShape">
              <a:avLst/>
            </a:prstTxWarp>
            <a:noAutofit/>
          </a:bodyPr>
          <a:lstStyle/>
          <a:p>
            <a:pPr marL="98425" marR="0" lvl="0" indent="0" algn="l" defTabSz="412750" rtl="0" eaLnBrk="0" fontAlgn="base" latinLnBrk="0" hangingPunct="0">
              <a:lnSpc>
                <a:spcPct val="90000"/>
              </a:lnSpc>
              <a:spcBef>
                <a:spcPts val="0"/>
              </a:spcBef>
              <a:spcAft>
                <a:spcPts val="800"/>
              </a:spcAft>
              <a:buClr>
                <a:srgbClr val="000000"/>
              </a:buClr>
              <a:buSzPct val="100000"/>
              <a:buFontTx/>
              <a:buNone/>
              <a:tabLst/>
              <a:defRPr/>
            </a:pPr>
            <a:r>
              <a:rPr kumimoji="0" lang="en-US" sz="1500" b="0" i="0" u="none" strike="noStrike" kern="1200" cap="none" spc="0" normalizeH="0" baseline="0" noProof="0" dirty="0">
                <a:ln>
                  <a:noFill/>
                </a:ln>
                <a:solidFill>
                  <a:srgbClr val="000000"/>
                </a:solidFill>
                <a:effectLst/>
                <a:uLnTx/>
                <a:uFillTx/>
                <a:latin typeface="Calibri" charset="0"/>
                <a:ea typeface="MS PGothic" pitchFamily="34" charset="-128"/>
                <a:cs typeface="+mn-cs"/>
              </a:rPr>
              <a:t>Turner N et al. ASCO 2023;Abstract 502.</a:t>
            </a:r>
          </a:p>
        </p:txBody>
      </p:sp>
      <p:sp>
        <p:nvSpPr>
          <p:cNvPr id="3" name="Title 1">
            <a:extLst>
              <a:ext uri="{FF2B5EF4-FFF2-40B4-BE49-F238E27FC236}">
                <a16:creationId xmlns:a16="http://schemas.microsoft.com/office/drawing/2014/main" id="{C8EC7299-AEDA-8AB2-D50C-61ECF229A6B2}"/>
              </a:ext>
            </a:extLst>
          </p:cNvPr>
          <p:cNvSpPr>
            <a:spLocks noGrp="1"/>
          </p:cNvSpPr>
          <p:nvPr>
            <p:ph type="title"/>
          </p:nvPr>
        </p:nvSpPr>
        <p:spPr>
          <a:xfrm>
            <a:off x="916516" y="0"/>
            <a:ext cx="10358967" cy="1143000"/>
          </a:xfrm>
        </p:spPr>
        <p:txBody>
          <a:bodyPr/>
          <a:lstStyle/>
          <a:p>
            <a:r>
              <a:rPr lang="en-US" dirty="0"/>
              <a:t>PENELOPE-B: Conclusions</a:t>
            </a:r>
          </a:p>
        </p:txBody>
      </p:sp>
      <p:pic>
        <p:nvPicPr>
          <p:cNvPr id="5" name="Picture 4" descr="A picture containing text, screenshot, font, document&#10;&#10;Description automatically generated">
            <a:extLst>
              <a:ext uri="{FF2B5EF4-FFF2-40B4-BE49-F238E27FC236}">
                <a16:creationId xmlns:a16="http://schemas.microsoft.com/office/drawing/2014/main" id="{39147423-0002-F492-A16F-57D0A8C407A6}"/>
              </a:ext>
            </a:extLst>
          </p:cNvPr>
          <p:cNvPicPr>
            <a:picLocks noChangeAspect="1"/>
          </p:cNvPicPr>
          <p:nvPr/>
        </p:nvPicPr>
        <p:blipFill>
          <a:blip r:embed="rId2"/>
          <a:stretch>
            <a:fillRect/>
          </a:stretch>
        </p:blipFill>
        <p:spPr>
          <a:xfrm>
            <a:off x="308700" y="1011815"/>
            <a:ext cx="11574597" cy="4834370"/>
          </a:xfrm>
          <a:prstGeom prst="rect">
            <a:avLst/>
          </a:prstGeom>
        </p:spPr>
      </p:pic>
    </p:spTree>
    <p:extLst>
      <p:ext uri="{BB962C8B-B14F-4D97-AF65-F5344CB8AC3E}">
        <p14:creationId xmlns:p14="http://schemas.microsoft.com/office/powerpoint/2010/main" val="270229599"/>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486E10C-75FF-6C97-5A02-868D2AE2AAF8}"/>
              </a:ext>
            </a:extLst>
          </p:cNvPr>
          <p:cNvSpPr>
            <a:spLocks noGrp="1"/>
          </p:cNvSpPr>
          <p:nvPr>
            <p:ph type="title"/>
          </p:nvPr>
        </p:nvSpPr>
        <p:spPr>
          <a:xfrm>
            <a:off x="949575" y="1556792"/>
            <a:ext cx="10619033" cy="2160240"/>
          </a:xfrm>
        </p:spPr>
        <p:txBody>
          <a:bodyPr/>
          <a:lstStyle/>
          <a:p>
            <a:pPr algn="l"/>
            <a:r>
              <a:rPr lang="en-US" sz="3600" dirty="0"/>
              <a:t>Serial Postoperative ctDNA Monitoring of Breast Cancer Recurrence </a:t>
            </a:r>
          </a:p>
        </p:txBody>
      </p:sp>
      <p:sp>
        <p:nvSpPr>
          <p:cNvPr id="5" name="Content Placeholder 4">
            <a:extLst>
              <a:ext uri="{FF2B5EF4-FFF2-40B4-BE49-F238E27FC236}">
                <a16:creationId xmlns:a16="http://schemas.microsoft.com/office/drawing/2014/main" id="{B908BF4E-C67C-2FD1-B54D-DCFD0F91204B}"/>
              </a:ext>
            </a:extLst>
          </p:cNvPr>
          <p:cNvSpPr>
            <a:spLocks noGrp="1"/>
          </p:cNvSpPr>
          <p:nvPr>
            <p:ph idx="1"/>
          </p:nvPr>
        </p:nvSpPr>
        <p:spPr>
          <a:xfrm>
            <a:off x="907660" y="4149080"/>
            <a:ext cx="10358967" cy="1633938"/>
          </a:xfrm>
        </p:spPr>
        <p:txBody>
          <a:bodyPr/>
          <a:lstStyle/>
          <a:p>
            <a:pPr marL="98425" indent="0">
              <a:spcBef>
                <a:spcPts val="0"/>
              </a:spcBef>
              <a:spcAft>
                <a:spcPts val="0"/>
              </a:spcAft>
              <a:buNone/>
            </a:pPr>
            <a:r>
              <a:rPr lang="en-US" b="0" dirty="0"/>
              <a:t>Shaw JA et al.</a:t>
            </a:r>
          </a:p>
          <a:p>
            <a:pPr marL="98425" indent="0">
              <a:spcBef>
                <a:spcPts val="0"/>
              </a:spcBef>
              <a:spcAft>
                <a:spcPts val="0"/>
              </a:spcAft>
              <a:buNone/>
            </a:pPr>
            <a:r>
              <a:rPr lang="en-US" b="0" dirty="0"/>
              <a:t>ASCO 2022;Abstract 562.</a:t>
            </a:r>
          </a:p>
        </p:txBody>
      </p:sp>
    </p:spTree>
    <p:extLst>
      <p:ext uri="{BB962C8B-B14F-4D97-AF65-F5344CB8AC3E}">
        <p14:creationId xmlns:p14="http://schemas.microsoft.com/office/powerpoint/2010/main" val="3861756146"/>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A5905F2-734D-D3D3-FC27-27BFCA303358}"/>
              </a:ext>
            </a:extLst>
          </p:cNvPr>
          <p:cNvSpPr>
            <a:spLocks noGrp="1"/>
          </p:cNvSpPr>
          <p:nvPr>
            <p:ph type="title"/>
          </p:nvPr>
        </p:nvSpPr>
        <p:spPr/>
        <p:txBody>
          <a:bodyPr/>
          <a:lstStyle/>
          <a:p>
            <a:r>
              <a:rPr lang="en-US" dirty="0"/>
              <a:t>Exploratory Breast Lead Interval Study (EBLIS): ctDNA Detection in Serial Plasma Samples Predicts RFS and OS</a:t>
            </a:r>
          </a:p>
        </p:txBody>
      </p:sp>
      <p:pic>
        <p:nvPicPr>
          <p:cNvPr id="6" name="Content Placeholder 5" descr="A picture containing text, diagram, line, plot&#10;&#10;Description automatically generated">
            <a:extLst>
              <a:ext uri="{FF2B5EF4-FFF2-40B4-BE49-F238E27FC236}">
                <a16:creationId xmlns:a16="http://schemas.microsoft.com/office/drawing/2014/main" id="{52D58E24-8814-4E5F-A8A3-1140A8E12171}"/>
              </a:ext>
            </a:extLst>
          </p:cNvPr>
          <p:cNvPicPr>
            <a:picLocks noGrp="1" noChangeAspect="1"/>
          </p:cNvPicPr>
          <p:nvPr>
            <p:ph sz="quarter" idx="11"/>
          </p:nvPr>
        </p:nvPicPr>
        <p:blipFill rotWithShape="1">
          <a:blip r:embed="rId2"/>
          <a:srcRect t="6901"/>
          <a:stretch/>
        </p:blipFill>
        <p:spPr>
          <a:xfrm>
            <a:off x="328714" y="2101174"/>
            <a:ext cx="5616681" cy="2928552"/>
          </a:xfrm>
        </p:spPr>
      </p:pic>
      <p:pic>
        <p:nvPicPr>
          <p:cNvPr id="8" name="Picture 7" descr="A picture containing text, diagram, screenshot, line&#10;&#10;Description automatically generated">
            <a:extLst>
              <a:ext uri="{FF2B5EF4-FFF2-40B4-BE49-F238E27FC236}">
                <a16:creationId xmlns:a16="http://schemas.microsoft.com/office/drawing/2014/main" id="{3C2929D4-443F-8026-19BA-18E6360951ED}"/>
              </a:ext>
            </a:extLst>
          </p:cNvPr>
          <p:cNvPicPr>
            <a:picLocks noChangeAspect="1"/>
          </p:cNvPicPr>
          <p:nvPr/>
        </p:nvPicPr>
        <p:blipFill rotWithShape="1">
          <a:blip r:embed="rId3"/>
          <a:srcRect t="6811" b="1306"/>
          <a:stretch/>
        </p:blipFill>
        <p:spPr>
          <a:xfrm>
            <a:off x="6244281" y="2101174"/>
            <a:ext cx="5723045" cy="2984010"/>
          </a:xfrm>
          <a:prstGeom prst="rect">
            <a:avLst/>
          </a:prstGeom>
        </p:spPr>
      </p:pic>
      <p:sp>
        <p:nvSpPr>
          <p:cNvPr id="9" name="TextBox 8">
            <a:extLst>
              <a:ext uri="{FF2B5EF4-FFF2-40B4-BE49-F238E27FC236}">
                <a16:creationId xmlns:a16="http://schemas.microsoft.com/office/drawing/2014/main" id="{6CA1BA13-2D22-D1FC-E23C-769A1F8A9838}"/>
              </a:ext>
            </a:extLst>
          </p:cNvPr>
          <p:cNvSpPr txBox="1"/>
          <p:nvPr/>
        </p:nvSpPr>
        <p:spPr>
          <a:xfrm>
            <a:off x="2846423" y="1745569"/>
            <a:ext cx="245899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a:ea typeface="+mn-ea"/>
                <a:cs typeface="+mn-cs"/>
              </a:rPr>
              <a:t>RFS</a:t>
            </a:r>
          </a:p>
        </p:txBody>
      </p:sp>
      <p:sp>
        <p:nvSpPr>
          <p:cNvPr id="10" name="TextBox 9">
            <a:extLst>
              <a:ext uri="{FF2B5EF4-FFF2-40B4-BE49-F238E27FC236}">
                <a16:creationId xmlns:a16="http://schemas.microsoft.com/office/drawing/2014/main" id="{B473FCC2-1987-9304-024C-91893757E148}"/>
              </a:ext>
            </a:extLst>
          </p:cNvPr>
          <p:cNvSpPr txBox="1"/>
          <p:nvPr/>
        </p:nvSpPr>
        <p:spPr>
          <a:xfrm>
            <a:off x="7823124" y="1745569"/>
            <a:ext cx="2458994"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a:ea typeface="+mn-ea"/>
                <a:cs typeface="+mn-cs"/>
              </a:rPr>
              <a:t>OS</a:t>
            </a:r>
          </a:p>
        </p:txBody>
      </p:sp>
      <p:sp>
        <p:nvSpPr>
          <p:cNvPr id="3" name="TextBox 2">
            <a:extLst>
              <a:ext uri="{FF2B5EF4-FFF2-40B4-BE49-F238E27FC236}">
                <a16:creationId xmlns:a16="http://schemas.microsoft.com/office/drawing/2014/main" id="{C191FB4F-9818-C47A-45D3-959C34090C3B}"/>
              </a:ext>
            </a:extLst>
          </p:cNvPr>
          <p:cNvSpPr txBox="1"/>
          <p:nvPr/>
        </p:nvSpPr>
        <p:spPr bwMode="auto">
          <a:xfrm>
            <a:off x="119336" y="6276999"/>
            <a:ext cx="6432378" cy="470421"/>
          </a:xfrm>
          <a:prstGeom prst="rect">
            <a:avLst/>
          </a:prstGeom>
          <a:noFill/>
          <a:ln w="9525">
            <a:noFill/>
            <a:miter lim="800000"/>
            <a:headEnd/>
            <a:tailEnd/>
          </a:ln>
        </p:spPr>
        <p:txBody>
          <a:bodyPr vert="horz" wrap="none" lIns="0" tIns="0" rIns="0" bIns="0" numCol="1" rtlCol="0" anchor="b" anchorCtr="0" compatLnSpc="1">
            <a:prstTxWarp prst="textNoShape">
              <a:avLst/>
            </a:prstTxWarp>
            <a:noAutofit/>
          </a:bodyPr>
          <a:lstStyle/>
          <a:p>
            <a:pPr marL="98425" marR="0" lvl="0" indent="0" algn="l" defTabSz="412750" rtl="0" eaLnBrk="0" fontAlgn="base" latinLnBrk="0" hangingPunct="0">
              <a:lnSpc>
                <a:spcPct val="90000"/>
              </a:lnSpc>
              <a:spcBef>
                <a:spcPts val="0"/>
              </a:spcBef>
              <a:spcAft>
                <a:spcPts val="800"/>
              </a:spcAft>
              <a:buClr>
                <a:srgbClr val="000000"/>
              </a:buClr>
              <a:buSzPct val="100000"/>
              <a:buFontTx/>
              <a:buNone/>
              <a:tabLst/>
              <a:defRPr/>
            </a:pPr>
            <a:r>
              <a:rPr kumimoji="0" lang="en-US" sz="1500" b="0" i="0" u="none" strike="noStrike" kern="1200" cap="none" spc="0" normalizeH="0" baseline="0" noProof="0" dirty="0">
                <a:ln>
                  <a:noFill/>
                </a:ln>
                <a:solidFill>
                  <a:srgbClr val="000000"/>
                </a:solidFill>
                <a:effectLst/>
                <a:uLnTx/>
                <a:uFillTx/>
                <a:latin typeface="Calibri" charset="0"/>
                <a:ea typeface="MS PGothic" pitchFamily="34" charset="-128"/>
                <a:cs typeface="+mn-cs"/>
              </a:rPr>
              <a:t>Shaw JA et al. ASCO 2022;Abstract 562.</a:t>
            </a:r>
          </a:p>
        </p:txBody>
      </p:sp>
    </p:spTree>
    <p:extLst>
      <p:ext uri="{BB962C8B-B14F-4D97-AF65-F5344CB8AC3E}">
        <p14:creationId xmlns:p14="http://schemas.microsoft.com/office/powerpoint/2010/main" val="2863146913"/>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486E10C-75FF-6C97-5A02-868D2AE2AAF8}"/>
              </a:ext>
            </a:extLst>
          </p:cNvPr>
          <p:cNvSpPr>
            <a:spLocks noGrp="1"/>
          </p:cNvSpPr>
          <p:nvPr>
            <p:ph type="title"/>
          </p:nvPr>
        </p:nvSpPr>
        <p:spPr>
          <a:xfrm>
            <a:off x="949575" y="1268760"/>
            <a:ext cx="10619033" cy="2160240"/>
          </a:xfrm>
        </p:spPr>
        <p:txBody>
          <a:bodyPr/>
          <a:lstStyle/>
          <a:p>
            <a:pPr algn="l"/>
            <a:br>
              <a:rPr lang="en-US" sz="3600" dirty="0">
                <a:effectLst/>
                <a:latin typeface="+mn-lt"/>
              </a:rPr>
            </a:br>
            <a:br>
              <a:rPr lang="en-US" sz="3600" dirty="0">
                <a:effectLst/>
                <a:latin typeface="+mn-lt"/>
              </a:rPr>
            </a:br>
            <a:r>
              <a:rPr lang="en-US" sz="3600" b="1" dirty="0">
                <a:effectLst/>
                <a:latin typeface="+mn-lt"/>
              </a:rPr>
              <a:t>Monitoring for Response and Recurrence n Neoadjuvant-Treated Hormone Receptor-Positive HER2-Negative Breast Cancer by Personalized Circulating Tumor DNA Testing </a:t>
            </a:r>
            <a:endParaRPr lang="en-US" sz="3600" dirty="0">
              <a:effectLst/>
              <a:latin typeface="+mn-lt"/>
            </a:endParaRPr>
          </a:p>
        </p:txBody>
      </p:sp>
      <p:sp>
        <p:nvSpPr>
          <p:cNvPr id="5" name="Content Placeholder 4">
            <a:extLst>
              <a:ext uri="{FF2B5EF4-FFF2-40B4-BE49-F238E27FC236}">
                <a16:creationId xmlns:a16="http://schemas.microsoft.com/office/drawing/2014/main" id="{B908BF4E-C67C-2FD1-B54D-DCFD0F91204B}"/>
              </a:ext>
            </a:extLst>
          </p:cNvPr>
          <p:cNvSpPr>
            <a:spLocks noGrp="1"/>
          </p:cNvSpPr>
          <p:nvPr>
            <p:ph idx="1"/>
          </p:nvPr>
        </p:nvSpPr>
        <p:spPr>
          <a:xfrm>
            <a:off x="907660" y="4315342"/>
            <a:ext cx="10358967" cy="1633938"/>
          </a:xfrm>
        </p:spPr>
        <p:txBody>
          <a:bodyPr/>
          <a:lstStyle/>
          <a:p>
            <a:pPr marL="98425" indent="0">
              <a:spcBef>
                <a:spcPts val="0"/>
              </a:spcBef>
              <a:spcAft>
                <a:spcPts val="0"/>
              </a:spcAft>
              <a:buNone/>
            </a:pPr>
            <a:r>
              <a:rPr lang="en-US" b="0" dirty="0" err="1"/>
              <a:t>Magbanua</a:t>
            </a:r>
            <a:r>
              <a:rPr lang="en-US" b="0" dirty="0"/>
              <a:t> MJM et al.</a:t>
            </a:r>
          </a:p>
          <a:p>
            <a:pPr marL="98425" indent="0">
              <a:spcBef>
                <a:spcPts val="0"/>
              </a:spcBef>
              <a:spcAft>
                <a:spcPts val="0"/>
              </a:spcAft>
              <a:buNone/>
            </a:pPr>
            <a:r>
              <a:rPr lang="en-US" b="0" dirty="0"/>
              <a:t>San Antonio Breast Cancer Symposium 2022;Abstract P5-05-05.</a:t>
            </a:r>
          </a:p>
        </p:txBody>
      </p:sp>
    </p:spTree>
    <p:extLst>
      <p:ext uri="{BB962C8B-B14F-4D97-AF65-F5344CB8AC3E}">
        <p14:creationId xmlns:p14="http://schemas.microsoft.com/office/powerpoint/2010/main" val="2532875862"/>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BE9C50F4-64EB-573C-B09F-064AE26AF967}"/>
              </a:ext>
            </a:extLst>
          </p:cNvPr>
          <p:cNvSpPr txBox="1"/>
          <p:nvPr/>
        </p:nvSpPr>
        <p:spPr>
          <a:xfrm>
            <a:off x="0" y="2461132"/>
            <a:ext cx="12192000" cy="107721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mn-cs"/>
              </a:rPr>
              <a:t>Optimizing the Management of </a:t>
            </a:r>
            <a:b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mn-cs"/>
              </a:rPr>
            </a:b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mn-cs"/>
              </a:rPr>
              <a:t>ER-Positive Localized Breast Cancer </a:t>
            </a:r>
            <a:endParaRPr kumimoji="0" lang="en-US" sz="3200" b="0" i="0" u="none" strike="noStrike" kern="1200" cap="none" spc="0" normalizeH="0" baseline="0" noProof="0" dirty="0">
              <a:ln>
                <a:noFill/>
              </a:ln>
              <a:solidFill>
                <a:prstClr val="black"/>
              </a:solidFill>
              <a:effectLst/>
              <a:uLnTx/>
              <a:uFillTx/>
              <a:latin typeface="Calibri"/>
              <a:ea typeface="+mn-ea"/>
              <a:cs typeface="+mn-cs"/>
            </a:endParaRPr>
          </a:p>
        </p:txBody>
      </p:sp>
      <p:sp>
        <p:nvSpPr>
          <p:cNvPr id="6" name="TextBox 5">
            <a:extLst>
              <a:ext uri="{FF2B5EF4-FFF2-40B4-BE49-F238E27FC236}">
                <a16:creationId xmlns:a16="http://schemas.microsoft.com/office/drawing/2014/main" id="{1C92E11D-3DC1-1A54-B6DA-7E3CC6129653}"/>
              </a:ext>
            </a:extLst>
          </p:cNvPr>
          <p:cNvSpPr txBox="1"/>
          <p:nvPr/>
        </p:nvSpPr>
        <p:spPr>
          <a:xfrm>
            <a:off x="0" y="3920061"/>
            <a:ext cx="12192000" cy="46166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mn-cs"/>
              </a:rPr>
              <a:t>Kevin </a:t>
            </a:r>
            <a:r>
              <a:rPr kumimoji="0" lang="en-US" sz="2400" b="0" i="0" u="none" strike="noStrike" kern="1200" cap="none" spc="0" normalizeH="0" baseline="0" noProof="0" dirty="0" err="1">
                <a:ln>
                  <a:noFill/>
                </a:ln>
                <a:solidFill>
                  <a:srgbClr val="000000"/>
                </a:solidFill>
                <a:effectLst/>
                <a:uLnTx/>
                <a:uFillTx/>
                <a:latin typeface="Arial" panose="020B0604020202020204" pitchFamily="34" charset="0"/>
                <a:ea typeface="Calibri" panose="020F0502020204030204" pitchFamily="34" charset="0"/>
                <a:cs typeface="+mn-cs"/>
              </a:rPr>
              <a:t>Kalinsky</a:t>
            </a:r>
            <a:r>
              <a:rPr kumimoji="0" lang="en-US" sz="2400" b="0" i="0" u="none" strike="noStrike" kern="1200" cap="none" spc="0" normalizeH="0" baseline="0" noProof="0" dirty="0">
                <a:ln>
                  <a:noFill/>
                </a:ln>
                <a:solidFill>
                  <a:srgbClr val="000000"/>
                </a:solidFill>
                <a:effectLst/>
                <a:uLnTx/>
                <a:uFillTx/>
                <a:latin typeface="Arial" panose="020B0604020202020204" pitchFamily="34" charset="0"/>
                <a:ea typeface="Calibri" panose="020F0502020204030204" pitchFamily="34" charset="0"/>
                <a:cs typeface="+mn-cs"/>
              </a:rPr>
              <a:t>, MD, MS</a:t>
            </a: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18436900"/>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644B8C4-6F21-B243-8511-D009F41556D8}"/>
              </a:ext>
            </a:extLst>
          </p:cNvPr>
          <p:cNvSpPr>
            <a:spLocks noGrp="1"/>
          </p:cNvSpPr>
          <p:nvPr>
            <p:ph type="title"/>
          </p:nvPr>
        </p:nvSpPr>
        <p:spPr>
          <a:xfrm>
            <a:off x="843064" y="422337"/>
            <a:ext cx="10505872" cy="873912"/>
          </a:xfrm>
        </p:spPr>
        <p:txBody>
          <a:bodyPr vert="horz" lIns="91355" tIns="45678" rIns="91355" bIns="45678" rtlCol="0" anchor="ctr">
            <a:normAutofit/>
          </a:bodyPr>
          <a:lstStyle/>
          <a:p>
            <a:pPr algn="ctr"/>
            <a:r>
              <a:rPr lang="en-US" sz="2797" b="1" dirty="0" err="1">
                <a:solidFill>
                  <a:schemeClr val="tx1"/>
                </a:solidFill>
                <a:latin typeface="Arial" panose="020B0604020202020204" pitchFamily="34" charset="0"/>
                <a:cs typeface="Arial" panose="020B0604020202020204" pitchFamily="34" charset="0"/>
              </a:rPr>
              <a:t>RxPONDER</a:t>
            </a:r>
            <a:r>
              <a:rPr lang="en-US" sz="2797" b="1" dirty="0">
                <a:solidFill>
                  <a:schemeClr val="tx1"/>
                </a:solidFill>
                <a:latin typeface="Arial" panose="020B0604020202020204" pitchFamily="34" charset="0"/>
                <a:cs typeface="Arial" panose="020B0604020202020204" pitchFamily="34" charset="0"/>
              </a:rPr>
              <a:t> Schema</a:t>
            </a:r>
          </a:p>
        </p:txBody>
      </p:sp>
      <p:sp>
        <p:nvSpPr>
          <p:cNvPr id="4" name="TextBox 3">
            <a:extLst>
              <a:ext uri="{FF2B5EF4-FFF2-40B4-BE49-F238E27FC236}">
                <a16:creationId xmlns:a16="http://schemas.microsoft.com/office/drawing/2014/main" id="{F1FBB8C4-9F95-3240-B344-5BE332C3585D}"/>
              </a:ext>
            </a:extLst>
          </p:cNvPr>
          <p:cNvSpPr txBox="1"/>
          <p:nvPr/>
        </p:nvSpPr>
        <p:spPr>
          <a:xfrm>
            <a:off x="2779353" y="1394894"/>
            <a:ext cx="488986" cy="3045449"/>
          </a:xfrm>
          <a:prstGeom prst="rect">
            <a:avLst/>
          </a:prstGeom>
          <a:noFill/>
        </p:spPr>
        <p:txBody>
          <a:bodyPr wrap="square" rtlCol="0">
            <a:sp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599" b="0" i="0" u="none" strike="noStrike" kern="1200" cap="none" spc="0" normalizeH="0" baseline="0" noProof="0">
                <a:ln>
                  <a:noFill/>
                </a:ln>
                <a:solidFill>
                  <a:srgbClr val="002060"/>
                </a:solidFill>
                <a:effectLst/>
                <a:uLnTx/>
                <a:uFillTx/>
                <a:latin typeface="Arial" panose="020B0604020202020204" pitchFamily="34" charset="0"/>
                <a:ea typeface="ＭＳ Ｐゴシック"/>
                <a:cs typeface="Arial" panose="020B0604020202020204" pitchFamily="34" charset="0"/>
              </a:rPr>
              <a:t>R</a:t>
            </a:r>
          </a:p>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599" b="0" i="0" u="none" strike="noStrike" kern="1200" cap="none" spc="0" normalizeH="0" baseline="0" noProof="0">
                <a:ln>
                  <a:noFill/>
                </a:ln>
                <a:solidFill>
                  <a:srgbClr val="002060"/>
                </a:solidFill>
                <a:effectLst/>
                <a:uLnTx/>
                <a:uFillTx/>
                <a:latin typeface="Arial" panose="020B0604020202020204" pitchFamily="34" charset="0"/>
                <a:ea typeface="ＭＳ Ｐゴシック"/>
                <a:cs typeface="Arial" panose="020B0604020202020204" pitchFamily="34" charset="0"/>
              </a:rPr>
              <a:t>E</a:t>
            </a:r>
          </a:p>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599" b="0" i="0" u="none" strike="noStrike" kern="1200" cap="none" spc="0" normalizeH="0" baseline="0" noProof="0">
                <a:ln>
                  <a:noFill/>
                </a:ln>
                <a:solidFill>
                  <a:srgbClr val="002060"/>
                </a:solidFill>
                <a:effectLst/>
                <a:uLnTx/>
                <a:uFillTx/>
                <a:latin typeface="Arial" panose="020B0604020202020204" pitchFamily="34" charset="0"/>
                <a:ea typeface="ＭＳ Ｐゴシック"/>
                <a:cs typeface="Arial" panose="020B0604020202020204" pitchFamily="34" charset="0"/>
              </a:rPr>
              <a:t>G</a:t>
            </a:r>
          </a:p>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599" b="0" i="0" u="none" strike="noStrike" kern="1200" cap="none" spc="0" normalizeH="0" baseline="0" noProof="0">
                <a:ln>
                  <a:noFill/>
                </a:ln>
                <a:solidFill>
                  <a:srgbClr val="002060"/>
                </a:solidFill>
                <a:effectLst/>
                <a:uLnTx/>
                <a:uFillTx/>
                <a:latin typeface="Arial" panose="020B0604020202020204" pitchFamily="34" charset="0"/>
                <a:ea typeface="ＭＳ Ｐゴシック"/>
                <a:cs typeface="Arial" panose="020B0604020202020204" pitchFamily="34" charset="0"/>
              </a:rPr>
              <a:t>I</a:t>
            </a:r>
          </a:p>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599" b="0" i="0" u="none" strike="noStrike" kern="1200" cap="none" spc="0" normalizeH="0" baseline="0" noProof="0">
                <a:ln>
                  <a:noFill/>
                </a:ln>
                <a:solidFill>
                  <a:srgbClr val="002060"/>
                </a:solidFill>
                <a:effectLst/>
                <a:uLnTx/>
                <a:uFillTx/>
                <a:latin typeface="Arial" panose="020B0604020202020204" pitchFamily="34" charset="0"/>
                <a:ea typeface="ＭＳ Ｐゴシック"/>
                <a:cs typeface="Arial" panose="020B0604020202020204" pitchFamily="34" charset="0"/>
              </a:rPr>
              <a:t>S</a:t>
            </a:r>
          </a:p>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599" b="0" i="0" u="none" strike="noStrike" kern="1200" cap="none" spc="0" normalizeH="0" baseline="0" noProof="0">
                <a:ln>
                  <a:noFill/>
                </a:ln>
                <a:solidFill>
                  <a:srgbClr val="002060"/>
                </a:solidFill>
                <a:effectLst/>
                <a:uLnTx/>
                <a:uFillTx/>
                <a:latin typeface="Arial" panose="020B0604020202020204" pitchFamily="34" charset="0"/>
                <a:ea typeface="ＭＳ Ｐゴシック"/>
                <a:cs typeface="Arial" panose="020B0604020202020204" pitchFamily="34" charset="0"/>
              </a:rPr>
              <a:t>T</a:t>
            </a:r>
          </a:p>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599" b="0" i="0" u="none" strike="noStrike" kern="1200" cap="none" spc="0" normalizeH="0" baseline="0" noProof="0">
                <a:ln>
                  <a:noFill/>
                </a:ln>
                <a:solidFill>
                  <a:srgbClr val="002060"/>
                </a:solidFill>
                <a:effectLst/>
                <a:uLnTx/>
                <a:uFillTx/>
                <a:latin typeface="Arial" panose="020B0604020202020204" pitchFamily="34" charset="0"/>
                <a:ea typeface="ＭＳ Ｐゴシック"/>
                <a:cs typeface="Arial" panose="020B0604020202020204" pitchFamily="34" charset="0"/>
              </a:rPr>
              <a:t>R</a:t>
            </a:r>
          </a:p>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599" b="0" i="0" u="none" strike="noStrike" kern="1200" cap="none" spc="0" normalizeH="0" baseline="0" noProof="0">
                <a:ln>
                  <a:noFill/>
                </a:ln>
                <a:solidFill>
                  <a:srgbClr val="002060"/>
                </a:solidFill>
                <a:effectLst/>
                <a:uLnTx/>
                <a:uFillTx/>
                <a:latin typeface="Arial" panose="020B0604020202020204" pitchFamily="34" charset="0"/>
                <a:ea typeface="ＭＳ Ｐゴシック"/>
                <a:cs typeface="Arial" panose="020B0604020202020204" pitchFamily="34" charset="0"/>
              </a:rPr>
              <a:t>A</a:t>
            </a:r>
          </a:p>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599" b="0" i="0" u="none" strike="noStrike" kern="1200" cap="none" spc="0" normalizeH="0" baseline="0" noProof="0">
                <a:ln>
                  <a:noFill/>
                </a:ln>
                <a:solidFill>
                  <a:srgbClr val="002060"/>
                </a:solidFill>
                <a:effectLst/>
                <a:uLnTx/>
                <a:uFillTx/>
                <a:latin typeface="Arial" panose="020B0604020202020204" pitchFamily="34" charset="0"/>
                <a:ea typeface="ＭＳ Ｐゴシック"/>
                <a:cs typeface="Arial" panose="020B0604020202020204" pitchFamily="34" charset="0"/>
              </a:rPr>
              <a:t>T</a:t>
            </a:r>
          </a:p>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599" b="0" i="0" u="none" strike="noStrike" kern="1200" cap="none" spc="0" normalizeH="0" baseline="0" noProof="0">
                <a:ln>
                  <a:noFill/>
                </a:ln>
                <a:solidFill>
                  <a:srgbClr val="002060"/>
                </a:solidFill>
                <a:effectLst/>
                <a:uLnTx/>
                <a:uFillTx/>
                <a:latin typeface="Arial" panose="020B0604020202020204" pitchFamily="34" charset="0"/>
                <a:ea typeface="ＭＳ Ｐゴシック"/>
                <a:cs typeface="Arial" panose="020B0604020202020204" pitchFamily="34" charset="0"/>
              </a:rPr>
              <a:t>I</a:t>
            </a:r>
          </a:p>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599" b="0" i="0" u="none" strike="noStrike" kern="1200" cap="none" spc="0" normalizeH="0" baseline="0" noProof="0">
                <a:ln>
                  <a:noFill/>
                </a:ln>
                <a:solidFill>
                  <a:srgbClr val="002060"/>
                </a:solidFill>
                <a:effectLst/>
                <a:uLnTx/>
                <a:uFillTx/>
                <a:latin typeface="Arial" panose="020B0604020202020204" pitchFamily="34" charset="0"/>
                <a:ea typeface="ＭＳ Ｐゴシック"/>
                <a:cs typeface="Arial" panose="020B0604020202020204" pitchFamily="34" charset="0"/>
              </a:rPr>
              <a:t>O</a:t>
            </a:r>
          </a:p>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599" b="0" i="0" u="none" strike="noStrike" kern="1200" cap="none" spc="0" normalizeH="0" baseline="0" noProof="0">
                <a:ln>
                  <a:noFill/>
                </a:ln>
                <a:solidFill>
                  <a:srgbClr val="002060"/>
                </a:solidFill>
                <a:effectLst/>
                <a:uLnTx/>
                <a:uFillTx/>
                <a:latin typeface="Arial" panose="020B0604020202020204" pitchFamily="34" charset="0"/>
                <a:ea typeface="ＭＳ Ｐゴシック"/>
                <a:cs typeface="Arial" panose="020B0604020202020204" pitchFamily="34" charset="0"/>
              </a:rPr>
              <a:t>N</a:t>
            </a:r>
          </a:p>
        </p:txBody>
      </p:sp>
      <p:cxnSp>
        <p:nvCxnSpPr>
          <p:cNvPr id="7" name="Straight Arrow Connector 6">
            <a:extLst>
              <a:ext uri="{FF2B5EF4-FFF2-40B4-BE49-F238E27FC236}">
                <a16:creationId xmlns:a16="http://schemas.microsoft.com/office/drawing/2014/main" id="{06CC0EEA-343B-384C-BCB1-DD1F56057736}"/>
              </a:ext>
            </a:extLst>
          </p:cNvPr>
          <p:cNvCxnSpPr>
            <a:cxnSpLocks/>
          </p:cNvCxnSpPr>
          <p:nvPr/>
        </p:nvCxnSpPr>
        <p:spPr>
          <a:xfrm flipV="1">
            <a:off x="3247114" y="2611488"/>
            <a:ext cx="714714" cy="258373"/>
          </a:xfrm>
          <a:prstGeom prst="straightConnector1">
            <a:avLst/>
          </a:prstGeom>
          <a:ln w="57150">
            <a:solidFill>
              <a:srgbClr val="0070C0"/>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8761920E-2D56-5B4A-B038-C0876974027B}"/>
              </a:ext>
            </a:extLst>
          </p:cNvPr>
          <p:cNvCxnSpPr>
            <a:cxnSpLocks/>
          </p:cNvCxnSpPr>
          <p:nvPr/>
        </p:nvCxnSpPr>
        <p:spPr>
          <a:xfrm>
            <a:off x="3312712" y="3058042"/>
            <a:ext cx="658769" cy="381111"/>
          </a:xfrm>
          <a:prstGeom prst="straightConnector1">
            <a:avLst/>
          </a:prstGeom>
          <a:ln w="57150">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554DEE45-55D0-9847-98A8-8828DAC8C9C8}"/>
              </a:ext>
            </a:extLst>
          </p:cNvPr>
          <p:cNvSpPr txBox="1"/>
          <p:nvPr/>
        </p:nvSpPr>
        <p:spPr>
          <a:xfrm>
            <a:off x="3991043" y="2471468"/>
            <a:ext cx="2323299" cy="338426"/>
          </a:xfrm>
          <a:prstGeom prst="rect">
            <a:avLst/>
          </a:prstGeom>
          <a:noFill/>
          <a:ln>
            <a:solidFill>
              <a:schemeClr val="accent1"/>
            </a:solidFill>
          </a:ln>
        </p:spPr>
        <p:txBody>
          <a:bodyPr wrap="square" rtlCol="0">
            <a:sp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599" b="0" i="0" u="none" strike="noStrike" kern="1200" cap="none" spc="0" normalizeH="0" baseline="0" noProof="0" dirty="0">
                <a:ln>
                  <a:noFill/>
                </a:ln>
                <a:solidFill>
                  <a:srgbClr val="002060"/>
                </a:solidFill>
                <a:effectLst/>
                <a:uLnTx/>
                <a:uFillTx/>
                <a:latin typeface="Arial" panose="020B0604020202020204" pitchFamily="34" charset="0"/>
                <a:ea typeface="ＭＳ Ｐゴシック"/>
                <a:cs typeface="Arial" panose="020B0604020202020204" pitchFamily="34" charset="0"/>
              </a:rPr>
              <a:t>Recurrence Score 0-25</a:t>
            </a:r>
          </a:p>
        </p:txBody>
      </p:sp>
      <p:sp>
        <p:nvSpPr>
          <p:cNvPr id="13" name="TextBox 12">
            <a:extLst>
              <a:ext uri="{FF2B5EF4-FFF2-40B4-BE49-F238E27FC236}">
                <a16:creationId xmlns:a16="http://schemas.microsoft.com/office/drawing/2014/main" id="{E3BBB2CB-3AC3-1042-88E1-4FB2078BF656}"/>
              </a:ext>
            </a:extLst>
          </p:cNvPr>
          <p:cNvSpPr txBox="1"/>
          <p:nvPr/>
        </p:nvSpPr>
        <p:spPr>
          <a:xfrm>
            <a:off x="4007161" y="3344103"/>
            <a:ext cx="2299066" cy="338426"/>
          </a:xfrm>
          <a:prstGeom prst="rect">
            <a:avLst/>
          </a:prstGeom>
          <a:noFill/>
          <a:ln>
            <a:solidFill>
              <a:schemeClr val="bg1">
                <a:lumMod val="65000"/>
              </a:schemeClr>
            </a:solidFill>
          </a:ln>
        </p:spPr>
        <p:txBody>
          <a:bodyPr wrap="square" rtlCol="0">
            <a:sp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599" b="0" i="0" u="none" strike="noStrike" kern="1200" cap="none" spc="0" normalizeH="0" baseline="0" noProof="0" dirty="0">
                <a:ln>
                  <a:noFill/>
                </a:ln>
                <a:solidFill>
                  <a:srgbClr val="6F6F70"/>
                </a:solidFill>
                <a:effectLst/>
                <a:uLnTx/>
                <a:uFillTx/>
                <a:latin typeface="Arial" panose="020B0604020202020204" pitchFamily="34" charset="0"/>
                <a:ea typeface="ＭＳ Ｐゴシック"/>
                <a:cs typeface="Arial" panose="020B0604020202020204" pitchFamily="34" charset="0"/>
              </a:rPr>
              <a:t>Recurrence Score &gt; 25</a:t>
            </a:r>
          </a:p>
        </p:txBody>
      </p:sp>
      <p:sp>
        <p:nvSpPr>
          <p:cNvPr id="14" name="TextBox 13">
            <a:extLst>
              <a:ext uri="{FF2B5EF4-FFF2-40B4-BE49-F238E27FC236}">
                <a16:creationId xmlns:a16="http://schemas.microsoft.com/office/drawing/2014/main" id="{53FA4196-D392-2D41-9896-2F5D1EF18645}"/>
              </a:ext>
            </a:extLst>
          </p:cNvPr>
          <p:cNvSpPr txBox="1"/>
          <p:nvPr/>
        </p:nvSpPr>
        <p:spPr>
          <a:xfrm>
            <a:off x="7277214" y="1267484"/>
            <a:ext cx="677546" cy="3291542"/>
          </a:xfrm>
          <a:prstGeom prst="rect">
            <a:avLst/>
          </a:prstGeom>
          <a:noFill/>
        </p:spPr>
        <p:txBody>
          <a:bodyPr wrap="square" rtlCol="0">
            <a:sp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599" b="0" i="0" u="none" strike="noStrike" kern="1200" cap="none" spc="0" normalizeH="0" baseline="0" noProof="0" dirty="0">
                <a:ln>
                  <a:noFill/>
                </a:ln>
                <a:solidFill>
                  <a:srgbClr val="002060"/>
                </a:solidFill>
                <a:effectLst/>
                <a:uLnTx/>
                <a:uFillTx/>
                <a:latin typeface="Arial" panose="020B0604020202020204" pitchFamily="34" charset="0"/>
                <a:ea typeface="ＭＳ Ｐゴシック"/>
                <a:cs typeface="Arial" panose="020B0604020202020204" pitchFamily="34" charset="0"/>
              </a:rPr>
              <a:t>R</a:t>
            </a:r>
          </a:p>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599" b="0" i="0" u="none" strike="noStrike" kern="1200" cap="none" spc="0" normalizeH="0" baseline="0" noProof="0" dirty="0">
                <a:ln>
                  <a:noFill/>
                </a:ln>
                <a:solidFill>
                  <a:srgbClr val="002060"/>
                </a:solidFill>
                <a:effectLst/>
                <a:uLnTx/>
                <a:uFillTx/>
                <a:latin typeface="Arial" panose="020B0604020202020204" pitchFamily="34" charset="0"/>
                <a:ea typeface="ＭＳ Ｐゴシック"/>
                <a:cs typeface="Arial" panose="020B0604020202020204" pitchFamily="34" charset="0"/>
              </a:rPr>
              <a:t>A</a:t>
            </a:r>
          </a:p>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599" b="0" i="0" u="none" strike="noStrike" kern="1200" cap="none" spc="0" normalizeH="0" baseline="0" noProof="0" dirty="0">
                <a:ln>
                  <a:noFill/>
                </a:ln>
                <a:solidFill>
                  <a:srgbClr val="002060"/>
                </a:solidFill>
                <a:effectLst/>
                <a:uLnTx/>
                <a:uFillTx/>
                <a:latin typeface="Arial" panose="020B0604020202020204" pitchFamily="34" charset="0"/>
                <a:ea typeface="ＭＳ Ｐゴシック"/>
                <a:cs typeface="Arial" panose="020B0604020202020204" pitchFamily="34" charset="0"/>
              </a:rPr>
              <a:t>N</a:t>
            </a:r>
          </a:p>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599" b="0" i="0" u="none" strike="noStrike" kern="1200" cap="none" spc="0" normalizeH="0" baseline="0" noProof="0" dirty="0">
                <a:ln>
                  <a:noFill/>
                </a:ln>
                <a:solidFill>
                  <a:srgbClr val="002060"/>
                </a:solidFill>
                <a:effectLst/>
                <a:uLnTx/>
                <a:uFillTx/>
                <a:latin typeface="Arial" panose="020B0604020202020204" pitchFamily="34" charset="0"/>
                <a:ea typeface="ＭＳ Ｐゴシック"/>
                <a:cs typeface="Arial" panose="020B0604020202020204" pitchFamily="34" charset="0"/>
              </a:rPr>
              <a:t>D</a:t>
            </a:r>
          </a:p>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599" b="0" i="0" u="none" strike="noStrike" kern="1200" cap="none" spc="0" normalizeH="0" baseline="0" noProof="0" dirty="0">
                <a:ln>
                  <a:noFill/>
                </a:ln>
                <a:solidFill>
                  <a:srgbClr val="002060"/>
                </a:solidFill>
                <a:effectLst/>
                <a:uLnTx/>
                <a:uFillTx/>
                <a:latin typeface="Arial" panose="020B0604020202020204" pitchFamily="34" charset="0"/>
                <a:ea typeface="ＭＳ Ｐゴシック"/>
                <a:cs typeface="Arial" panose="020B0604020202020204" pitchFamily="34" charset="0"/>
              </a:rPr>
              <a:t>O</a:t>
            </a:r>
          </a:p>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599" b="0" i="0" u="none" strike="noStrike" kern="1200" cap="none" spc="0" normalizeH="0" baseline="0" noProof="0" dirty="0">
                <a:ln>
                  <a:noFill/>
                </a:ln>
                <a:solidFill>
                  <a:srgbClr val="002060"/>
                </a:solidFill>
                <a:effectLst/>
                <a:uLnTx/>
                <a:uFillTx/>
                <a:latin typeface="Arial" panose="020B0604020202020204" pitchFamily="34" charset="0"/>
                <a:ea typeface="ＭＳ Ｐゴシック"/>
                <a:cs typeface="Arial" panose="020B0604020202020204" pitchFamily="34" charset="0"/>
              </a:rPr>
              <a:t>M</a:t>
            </a:r>
          </a:p>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599" b="0" i="0" u="none" strike="noStrike" kern="1200" cap="none" spc="0" normalizeH="0" baseline="0" noProof="0" dirty="0">
                <a:ln>
                  <a:noFill/>
                </a:ln>
                <a:solidFill>
                  <a:srgbClr val="002060"/>
                </a:solidFill>
                <a:effectLst/>
                <a:uLnTx/>
                <a:uFillTx/>
                <a:latin typeface="Arial" panose="020B0604020202020204" pitchFamily="34" charset="0"/>
                <a:ea typeface="ＭＳ Ｐゴシック"/>
                <a:cs typeface="Arial" panose="020B0604020202020204" pitchFamily="34" charset="0"/>
              </a:rPr>
              <a:t>I</a:t>
            </a:r>
          </a:p>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599" b="0" i="0" u="none" strike="noStrike" kern="1200" cap="none" spc="0" normalizeH="0" baseline="0" noProof="0" dirty="0">
                <a:ln>
                  <a:noFill/>
                </a:ln>
                <a:solidFill>
                  <a:srgbClr val="002060"/>
                </a:solidFill>
                <a:effectLst/>
                <a:uLnTx/>
                <a:uFillTx/>
                <a:latin typeface="Arial" panose="020B0604020202020204" pitchFamily="34" charset="0"/>
                <a:ea typeface="ＭＳ Ｐゴシック"/>
                <a:cs typeface="Arial" panose="020B0604020202020204" pitchFamily="34" charset="0"/>
              </a:rPr>
              <a:t>Z</a:t>
            </a:r>
          </a:p>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599" b="0" i="0" u="none" strike="noStrike" kern="1200" cap="none" spc="0" normalizeH="0" baseline="0" noProof="0" dirty="0">
                <a:ln>
                  <a:noFill/>
                </a:ln>
                <a:solidFill>
                  <a:srgbClr val="002060"/>
                </a:solidFill>
                <a:effectLst/>
                <a:uLnTx/>
                <a:uFillTx/>
                <a:latin typeface="Arial" panose="020B0604020202020204" pitchFamily="34" charset="0"/>
                <a:ea typeface="ＭＳ Ｐゴシック"/>
                <a:cs typeface="Arial" panose="020B0604020202020204" pitchFamily="34" charset="0"/>
              </a:rPr>
              <a:t>A</a:t>
            </a:r>
          </a:p>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599" b="0" i="0" u="none" strike="noStrike" kern="1200" cap="none" spc="0" normalizeH="0" baseline="0" noProof="0" dirty="0">
                <a:ln>
                  <a:noFill/>
                </a:ln>
                <a:solidFill>
                  <a:srgbClr val="002060"/>
                </a:solidFill>
                <a:effectLst/>
                <a:uLnTx/>
                <a:uFillTx/>
                <a:latin typeface="Arial" panose="020B0604020202020204" pitchFamily="34" charset="0"/>
                <a:ea typeface="ＭＳ Ｐゴシック"/>
                <a:cs typeface="Arial" panose="020B0604020202020204" pitchFamily="34" charset="0"/>
              </a:rPr>
              <a:t>T</a:t>
            </a:r>
          </a:p>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599" b="0" i="0" u="none" strike="noStrike" kern="1200" cap="none" spc="0" normalizeH="0" baseline="0" noProof="0" dirty="0">
                <a:ln>
                  <a:noFill/>
                </a:ln>
                <a:solidFill>
                  <a:srgbClr val="002060"/>
                </a:solidFill>
                <a:effectLst/>
                <a:uLnTx/>
                <a:uFillTx/>
                <a:latin typeface="Arial" panose="020B0604020202020204" pitchFamily="34" charset="0"/>
                <a:ea typeface="ＭＳ Ｐゴシック"/>
                <a:cs typeface="Arial" panose="020B0604020202020204" pitchFamily="34" charset="0"/>
              </a:rPr>
              <a:t>I</a:t>
            </a:r>
          </a:p>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599" b="0" i="0" u="none" strike="noStrike" kern="1200" cap="none" spc="0" normalizeH="0" baseline="0" noProof="0" dirty="0">
                <a:ln>
                  <a:noFill/>
                </a:ln>
                <a:solidFill>
                  <a:srgbClr val="002060"/>
                </a:solidFill>
                <a:effectLst/>
                <a:uLnTx/>
                <a:uFillTx/>
                <a:latin typeface="Arial" panose="020B0604020202020204" pitchFamily="34" charset="0"/>
                <a:ea typeface="ＭＳ Ｐゴシック"/>
                <a:cs typeface="Arial" panose="020B0604020202020204" pitchFamily="34" charset="0"/>
              </a:rPr>
              <a:t>O</a:t>
            </a:r>
          </a:p>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599" b="0" i="0" u="none" strike="noStrike" kern="1200" cap="none" spc="0" normalizeH="0" baseline="0" noProof="0" dirty="0">
                <a:ln>
                  <a:noFill/>
                </a:ln>
                <a:solidFill>
                  <a:srgbClr val="002060"/>
                </a:solidFill>
                <a:effectLst/>
                <a:uLnTx/>
                <a:uFillTx/>
                <a:latin typeface="Arial" panose="020B0604020202020204" pitchFamily="34" charset="0"/>
                <a:ea typeface="ＭＳ Ｐゴシック"/>
                <a:cs typeface="Arial" panose="020B0604020202020204" pitchFamily="34" charset="0"/>
              </a:rPr>
              <a:t>N</a:t>
            </a:r>
          </a:p>
        </p:txBody>
      </p:sp>
      <p:cxnSp>
        <p:nvCxnSpPr>
          <p:cNvPr id="22" name="Straight Arrow Connector 21">
            <a:extLst>
              <a:ext uri="{FF2B5EF4-FFF2-40B4-BE49-F238E27FC236}">
                <a16:creationId xmlns:a16="http://schemas.microsoft.com/office/drawing/2014/main" id="{83084FE3-840E-7847-9C72-D9BC9B0715D2}"/>
              </a:ext>
            </a:extLst>
          </p:cNvPr>
          <p:cNvCxnSpPr>
            <a:cxnSpLocks/>
          </p:cNvCxnSpPr>
          <p:nvPr/>
        </p:nvCxnSpPr>
        <p:spPr>
          <a:xfrm flipV="1">
            <a:off x="6446779" y="2619931"/>
            <a:ext cx="913554" cy="4"/>
          </a:xfrm>
          <a:prstGeom prst="straightConnector1">
            <a:avLst/>
          </a:prstGeom>
          <a:ln w="57150">
            <a:solidFill>
              <a:srgbClr val="0070C0"/>
            </a:solidFill>
            <a:tailEnd type="triangle"/>
          </a:ln>
        </p:spPr>
        <p:style>
          <a:lnRef idx="1">
            <a:schemeClr val="accent1"/>
          </a:lnRef>
          <a:fillRef idx="0">
            <a:schemeClr val="accent1"/>
          </a:fillRef>
          <a:effectRef idx="0">
            <a:schemeClr val="accent1"/>
          </a:effectRef>
          <a:fontRef idx="minor">
            <a:schemeClr val="tx1"/>
          </a:fontRef>
        </p:style>
      </p:cxnSp>
      <p:cxnSp>
        <p:nvCxnSpPr>
          <p:cNvPr id="24" name="Straight Arrow Connector 23">
            <a:extLst>
              <a:ext uri="{FF2B5EF4-FFF2-40B4-BE49-F238E27FC236}">
                <a16:creationId xmlns:a16="http://schemas.microsoft.com/office/drawing/2014/main" id="{D42E9261-908A-DE41-B32E-2C45CF770EB4}"/>
              </a:ext>
            </a:extLst>
          </p:cNvPr>
          <p:cNvCxnSpPr>
            <a:cxnSpLocks/>
          </p:cNvCxnSpPr>
          <p:nvPr/>
        </p:nvCxnSpPr>
        <p:spPr>
          <a:xfrm flipV="1">
            <a:off x="7968019" y="1920546"/>
            <a:ext cx="812505" cy="357360"/>
          </a:xfrm>
          <a:prstGeom prst="straightConnector1">
            <a:avLst/>
          </a:prstGeom>
          <a:ln w="57150">
            <a:solidFill>
              <a:srgbClr val="0070C0"/>
            </a:solidFill>
            <a:tailEnd type="triangle"/>
          </a:ln>
        </p:spPr>
        <p:style>
          <a:lnRef idx="1">
            <a:schemeClr val="accent1"/>
          </a:lnRef>
          <a:fillRef idx="0">
            <a:schemeClr val="accent1"/>
          </a:fillRef>
          <a:effectRef idx="0">
            <a:schemeClr val="accent1"/>
          </a:effectRef>
          <a:fontRef idx="minor">
            <a:schemeClr val="tx1"/>
          </a:fontRef>
        </p:style>
      </p:cxnSp>
      <p:cxnSp>
        <p:nvCxnSpPr>
          <p:cNvPr id="25" name="Straight Arrow Connector 24">
            <a:extLst>
              <a:ext uri="{FF2B5EF4-FFF2-40B4-BE49-F238E27FC236}">
                <a16:creationId xmlns:a16="http://schemas.microsoft.com/office/drawing/2014/main" id="{ADE7DF76-E60D-E14C-B04F-65F6FACA5A08}"/>
              </a:ext>
            </a:extLst>
          </p:cNvPr>
          <p:cNvCxnSpPr>
            <a:cxnSpLocks/>
          </p:cNvCxnSpPr>
          <p:nvPr/>
        </p:nvCxnSpPr>
        <p:spPr>
          <a:xfrm>
            <a:off x="7998908" y="2771710"/>
            <a:ext cx="812505" cy="342490"/>
          </a:xfrm>
          <a:prstGeom prst="straightConnector1">
            <a:avLst/>
          </a:prstGeom>
          <a:ln w="57150">
            <a:solidFill>
              <a:srgbClr val="0070C0"/>
            </a:solidFill>
            <a:tailEnd type="triangle"/>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383A6540-44D4-B94D-ABEC-AEFF84D1EE5D}"/>
              </a:ext>
            </a:extLst>
          </p:cNvPr>
          <p:cNvSpPr txBox="1"/>
          <p:nvPr/>
        </p:nvSpPr>
        <p:spPr>
          <a:xfrm>
            <a:off x="8362409" y="1508231"/>
            <a:ext cx="3487665" cy="830612"/>
          </a:xfrm>
          <a:prstGeom prst="rect">
            <a:avLst/>
          </a:prstGeom>
          <a:noFill/>
        </p:spPr>
        <p:txBody>
          <a:bodyPr wrap="square" rtlCol="0">
            <a:sp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599" b="0" i="0" u="none" strike="noStrike" kern="1200" cap="none" spc="0" normalizeH="0" baseline="0" noProof="0" dirty="0">
                <a:ln>
                  <a:noFill/>
                </a:ln>
                <a:solidFill>
                  <a:srgbClr val="002060"/>
                </a:solidFill>
                <a:effectLst/>
                <a:uLnTx/>
                <a:uFillTx/>
                <a:latin typeface="Arial" panose="020B0604020202020204" pitchFamily="34" charset="0"/>
                <a:ea typeface="ＭＳ Ｐゴシック"/>
                <a:cs typeface="Arial" panose="020B0604020202020204" pitchFamily="34" charset="0"/>
              </a:rPr>
              <a:t>Arm 1: </a:t>
            </a:r>
          </a:p>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599" b="0" i="0" u="none" strike="noStrike" kern="1200" cap="none" spc="0" normalizeH="0" baseline="0" noProof="0" dirty="0">
                <a:ln>
                  <a:noFill/>
                </a:ln>
                <a:solidFill>
                  <a:srgbClr val="002060"/>
                </a:solidFill>
                <a:effectLst/>
                <a:uLnTx/>
                <a:uFillTx/>
                <a:latin typeface="Arial" panose="020B0604020202020204" pitchFamily="34" charset="0"/>
                <a:ea typeface="ＭＳ Ｐゴシック"/>
                <a:cs typeface="Arial" panose="020B0604020202020204" pitchFamily="34" charset="0"/>
              </a:rPr>
              <a:t>Chemotherapy Followed by Endocrine Therapy </a:t>
            </a:r>
          </a:p>
        </p:txBody>
      </p:sp>
      <p:sp>
        <p:nvSpPr>
          <p:cNvPr id="35" name="TextBox 34">
            <a:extLst>
              <a:ext uri="{FF2B5EF4-FFF2-40B4-BE49-F238E27FC236}">
                <a16:creationId xmlns:a16="http://schemas.microsoft.com/office/drawing/2014/main" id="{5859B2A7-B372-AA40-9724-791A0D7A29EC}"/>
              </a:ext>
            </a:extLst>
          </p:cNvPr>
          <p:cNvSpPr txBox="1"/>
          <p:nvPr/>
        </p:nvSpPr>
        <p:spPr>
          <a:xfrm>
            <a:off x="8375698" y="2845364"/>
            <a:ext cx="3295960" cy="584519"/>
          </a:xfrm>
          <a:prstGeom prst="rect">
            <a:avLst/>
          </a:prstGeom>
          <a:noFill/>
        </p:spPr>
        <p:txBody>
          <a:bodyPr wrap="square" rtlCol="0">
            <a:sp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599" b="0" i="0" u="none" strike="noStrike" kern="1200" cap="none" spc="0" normalizeH="0" baseline="0" noProof="0" dirty="0">
                <a:ln>
                  <a:noFill/>
                </a:ln>
                <a:solidFill>
                  <a:srgbClr val="002060"/>
                </a:solidFill>
                <a:effectLst/>
                <a:uLnTx/>
                <a:uFillTx/>
                <a:latin typeface="Arial" panose="020B0604020202020204" pitchFamily="34" charset="0"/>
                <a:ea typeface="ＭＳ Ｐゴシック"/>
                <a:cs typeface="Arial" panose="020B0604020202020204" pitchFamily="34" charset="0"/>
              </a:rPr>
              <a:t>Arm 2: </a:t>
            </a:r>
          </a:p>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599" b="0" i="0" u="none" strike="noStrike" kern="1200" cap="none" spc="0" normalizeH="0" baseline="0" noProof="0" dirty="0">
                <a:ln>
                  <a:noFill/>
                </a:ln>
                <a:solidFill>
                  <a:srgbClr val="002060"/>
                </a:solidFill>
                <a:effectLst/>
                <a:uLnTx/>
                <a:uFillTx/>
                <a:latin typeface="Arial" panose="020B0604020202020204" pitchFamily="34" charset="0"/>
                <a:ea typeface="ＭＳ Ｐゴシック"/>
                <a:cs typeface="Arial" panose="020B0604020202020204" pitchFamily="34" charset="0"/>
              </a:rPr>
              <a:t>Endocrine Therapy Alone</a:t>
            </a:r>
          </a:p>
        </p:txBody>
      </p:sp>
      <p:cxnSp>
        <p:nvCxnSpPr>
          <p:cNvPr id="36" name="Straight Arrow Connector 35">
            <a:extLst>
              <a:ext uri="{FF2B5EF4-FFF2-40B4-BE49-F238E27FC236}">
                <a16:creationId xmlns:a16="http://schemas.microsoft.com/office/drawing/2014/main" id="{4D6F4BB3-BE81-9941-B32E-D245F96B3731}"/>
              </a:ext>
            </a:extLst>
          </p:cNvPr>
          <p:cNvCxnSpPr>
            <a:cxnSpLocks/>
          </p:cNvCxnSpPr>
          <p:nvPr/>
        </p:nvCxnSpPr>
        <p:spPr>
          <a:xfrm>
            <a:off x="5040548" y="4056852"/>
            <a:ext cx="0" cy="682986"/>
          </a:xfrm>
          <a:prstGeom prst="straightConnector1">
            <a:avLst/>
          </a:prstGeom>
          <a:ln w="57150">
            <a:solidFill>
              <a:schemeClr val="bg1">
                <a:lumMod val="6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42" name="TextBox 41">
            <a:extLst>
              <a:ext uri="{FF2B5EF4-FFF2-40B4-BE49-F238E27FC236}">
                <a16:creationId xmlns:a16="http://schemas.microsoft.com/office/drawing/2014/main" id="{3563C6F1-855C-8848-A61D-2513E91E5097}"/>
              </a:ext>
            </a:extLst>
          </p:cNvPr>
          <p:cNvSpPr txBox="1"/>
          <p:nvPr/>
        </p:nvSpPr>
        <p:spPr>
          <a:xfrm>
            <a:off x="3553091" y="4718470"/>
            <a:ext cx="2998746" cy="738279"/>
          </a:xfrm>
          <a:prstGeom prst="rect">
            <a:avLst/>
          </a:prstGeom>
          <a:noFill/>
        </p:spPr>
        <p:txBody>
          <a:bodyPr wrap="square" rtlCol="0">
            <a:sp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399" b="0" i="0" u="none" strike="noStrike" kern="1200" cap="none" spc="0" normalizeH="0" baseline="0" noProof="0" dirty="0">
                <a:ln>
                  <a:noFill/>
                </a:ln>
                <a:solidFill>
                  <a:srgbClr val="E7E6E6">
                    <a:lumMod val="50000"/>
                  </a:srgbClr>
                </a:solidFill>
                <a:effectLst/>
                <a:uLnTx/>
                <a:uFillTx/>
                <a:latin typeface="Arial" panose="020B0604020202020204" pitchFamily="34" charset="0"/>
                <a:ea typeface="ＭＳ Ｐゴシック"/>
                <a:cs typeface="Arial" panose="020B0604020202020204" pitchFamily="34" charset="0"/>
              </a:rPr>
              <a:t>Off Study </a:t>
            </a:r>
          </a:p>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399" b="0" i="0" u="none" strike="noStrike" kern="1200" cap="none" spc="0" normalizeH="0" baseline="0" noProof="0" dirty="0">
                <a:ln>
                  <a:noFill/>
                </a:ln>
                <a:solidFill>
                  <a:srgbClr val="E7E6E6">
                    <a:lumMod val="50000"/>
                  </a:srgbClr>
                </a:solidFill>
                <a:effectLst/>
                <a:uLnTx/>
                <a:uFillTx/>
                <a:latin typeface="Arial" panose="020B0604020202020204" pitchFamily="34" charset="0"/>
                <a:ea typeface="ＭＳ Ｐゴシック"/>
                <a:cs typeface="Arial" panose="020B0604020202020204" pitchFamily="34" charset="0"/>
              </a:rPr>
              <a:t>Chemotherapy Followed by </a:t>
            </a:r>
          </a:p>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399" b="0" i="0" u="none" strike="noStrike" kern="1200" cap="none" spc="0" normalizeH="0" baseline="0" noProof="0" dirty="0">
                <a:ln>
                  <a:noFill/>
                </a:ln>
                <a:solidFill>
                  <a:srgbClr val="E7E6E6">
                    <a:lumMod val="50000"/>
                  </a:srgbClr>
                </a:solidFill>
                <a:effectLst/>
                <a:uLnTx/>
                <a:uFillTx/>
                <a:latin typeface="Arial" panose="020B0604020202020204" pitchFamily="34" charset="0"/>
                <a:ea typeface="ＭＳ Ｐゴシック"/>
                <a:cs typeface="Arial" panose="020B0604020202020204" pitchFamily="34" charset="0"/>
              </a:rPr>
              <a:t>Endocrine Therapy Recommended </a:t>
            </a:r>
          </a:p>
        </p:txBody>
      </p:sp>
      <p:sp>
        <p:nvSpPr>
          <p:cNvPr id="23" name="TextBox 22">
            <a:extLst>
              <a:ext uri="{FF2B5EF4-FFF2-40B4-BE49-F238E27FC236}">
                <a16:creationId xmlns:a16="http://schemas.microsoft.com/office/drawing/2014/main" id="{3664A5A6-7581-7C48-8DE1-699A0329DF55}"/>
              </a:ext>
            </a:extLst>
          </p:cNvPr>
          <p:cNvSpPr txBox="1"/>
          <p:nvPr/>
        </p:nvSpPr>
        <p:spPr>
          <a:xfrm>
            <a:off x="194854" y="5842016"/>
            <a:ext cx="2010411" cy="584327"/>
          </a:xfrm>
          <a:prstGeom prst="rect">
            <a:avLst/>
          </a:prstGeom>
          <a:solidFill>
            <a:schemeClr val="bg1"/>
          </a:solidFill>
        </p:spPr>
        <p:txBody>
          <a:bodyPr wrap="square" rtlCol="0">
            <a:spAutoFit/>
          </a:bodyPr>
          <a:lstStyle/>
          <a:p>
            <a:pPr marL="0" marR="0" lvl="0" indent="0" algn="l" defTabSz="1218072" rtl="0" eaLnBrk="1" fontAlgn="base" latinLnBrk="0" hangingPunct="1">
              <a:lnSpc>
                <a:spcPct val="100000"/>
              </a:lnSpc>
              <a:spcBef>
                <a:spcPct val="0"/>
              </a:spcBef>
              <a:spcAft>
                <a:spcPct val="0"/>
              </a:spcAft>
              <a:buClrTx/>
              <a:buSzTx/>
              <a:buFontTx/>
              <a:buNone/>
              <a:tabLst/>
              <a:defRPr/>
            </a:pPr>
            <a:endParaRPr kumimoji="0" lang="en-US" sz="3197" b="0"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55" name="TextBox 54">
            <a:extLst>
              <a:ext uri="{FF2B5EF4-FFF2-40B4-BE49-F238E27FC236}">
                <a16:creationId xmlns:a16="http://schemas.microsoft.com/office/drawing/2014/main" id="{B5EE23F6-E7F3-C341-B62F-B5F2255816B7}"/>
              </a:ext>
            </a:extLst>
          </p:cNvPr>
          <p:cNvSpPr txBox="1"/>
          <p:nvPr/>
        </p:nvSpPr>
        <p:spPr>
          <a:xfrm>
            <a:off x="8841102" y="4127220"/>
            <a:ext cx="2847356" cy="953594"/>
          </a:xfrm>
          <a:prstGeom prst="rect">
            <a:avLst/>
          </a:prstGeom>
          <a:noFill/>
          <a:ln>
            <a:solidFill>
              <a:schemeClr val="tx1"/>
            </a:solidFill>
          </a:ln>
        </p:spPr>
        <p:txBody>
          <a:bodyPr wrap="square" rtlCol="0">
            <a:spAutoFit/>
          </a:bodyPr>
          <a:lstStyle/>
          <a:p>
            <a:pPr marL="0" marR="0" lvl="0" indent="0" algn="l" defTabSz="913554" rtl="0" eaLnBrk="1" fontAlgn="auto" latinLnBrk="0" hangingPunct="1">
              <a:lnSpc>
                <a:spcPct val="100000"/>
              </a:lnSpc>
              <a:spcBef>
                <a:spcPts val="0"/>
              </a:spcBef>
              <a:spcAft>
                <a:spcPts val="0"/>
              </a:spcAft>
              <a:buClrTx/>
              <a:buSzTx/>
              <a:buFontTx/>
              <a:buNone/>
              <a:tabLst/>
              <a:defRPr/>
            </a:pPr>
            <a:r>
              <a:rPr kumimoji="0" lang="en-US" sz="1399" b="1" i="0" u="sng"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rPr>
              <a:t>Stratification Factors</a:t>
            </a:r>
          </a:p>
          <a:p>
            <a:pPr marL="0" marR="0" lvl="0" indent="0" algn="l" defTabSz="913554" rtl="0" eaLnBrk="1" fontAlgn="auto" latinLnBrk="0" hangingPunct="1">
              <a:lnSpc>
                <a:spcPct val="100000"/>
              </a:lnSpc>
              <a:spcBef>
                <a:spcPts val="0"/>
              </a:spcBef>
              <a:spcAft>
                <a:spcPts val="0"/>
              </a:spcAft>
              <a:buClrTx/>
              <a:buSzTx/>
              <a:buFontTx/>
              <a:buNone/>
              <a:tabLst/>
              <a:defRPr/>
            </a:pPr>
            <a:r>
              <a:rPr kumimoji="0" lang="en-US" sz="1399"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rPr>
              <a:t>Recurrence Score: 0-13 vs.14-25</a:t>
            </a:r>
          </a:p>
          <a:p>
            <a:pPr marL="0" marR="0" lvl="0" indent="0" algn="l" defTabSz="913554" rtl="0" eaLnBrk="1" fontAlgn="auto" latinLnBrk="0" hangingPunct="1">
              <a:lnSpc>
                <a:spcPct val="100000"/>
              </a:lnSpc>
              <a:spcBef>
                <a:spcPts val="0"/>
              </a:spcBef>
              <a:spcAft>
                <a:spcPts val="0"/>
              </a:spcAft>
              <a:buClrTx/>
              <a:buSzTx/>
              <a:buFontTx/>
              <a:buNone/>
              <a:tabLst/>
              <a:defRPr/>
            </a:pPr>
            <a:r>
              <a:rPr kumimoji="0" lang="en-US" sz="1399"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rPr>
              <a:t>Menopausal Status: pre vs. post</a:t>
            </a:r>
          </a:p>
          <a:p>
            <a:pPr marL="0" marR="0" lvl="0" indent="0" algn="l" defTabSz="913554" rtl="0" eaLnBrk="1" fontAlgn="auto" latinLnBrk="0" hangingPunct="1">
              <a:lnSpc>
                <a:spcPct val="100000"/>
              </a:lnSpc>
              <a:spcBef>
                <a:spcPts val="0"/>
              </a:spcBef>
              <a:spcAft>
                <a:spcPts val="0"/>
              </a:spcAft>
              <a:buClrTx/>
              <a:buSzTx/>
              <a:buFontTx/>
              <a:buNone/>
              <a:tabLst/>
              <a:defRPr/>
            </a:pPr>
            <a:r>
              <a:rPr kumimoji="0" lang="en-US" sz="1399"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Axillary Surgery: ALND </a:t>
            </a:r>
            <a:r>
              <a:rPr kumimoji="0" lang="en-US" sz="1399" b="0" i="0" u="none" strike="noStrike" kern="1200" cap="none" spc="0" normalizeH="0" baseline="0" noProof="0" dirty="0">
                <a:ln>
                  <a:noFill/>
                </a:ln>
                <a:solidFill>
                  <a:prstClr val="black"/>
                </a:solidFill>
                <a:effectLst/>
                <a:uLnTx/>
                <a:uFillTx/>
                <a:latin typeface="Arial" panose="020B0604020202020204" pitchFamily="34" charset="0"/>
                <a:ea typeface="ＭＳ Ｐゴシック"/>
                <a:cs typeface="Arial" panose="020B0604020202020204" pitchFamily="34" charset="0"/>
              </a:rPr>
              <a:t>vs. SLNB  </a:t>
            </a:r>
          </a:p>
        </p:txBody>
      </p:sp>
      <p:sp>
        <p:nvSpPr>
          <p:cNvPr id="57" name="TextBox 56">
            <a:extLst>
              <a:ext uri="{FF2B5EF4-FFF2-40B4-BE49-F238E27FC236}">
                <a16:creationId xmlns:a16="http://schemas.microsoft.com/office/drawing/2014/main" id="{9908EDED-88D3-8640-89B9-E18110DE1F4A}"/>
              </a:ext>
            </a:extLst>
          </p:cNvPr>
          <p:cNvSpPr txBox="1"/>
          <p:nvPr/>
        </p:nvSpPr>
        <p:spPr>
          <a:xfrm>
            <a:off x="6911574" y="4567910"/>
            <a:ext cx="1708069" cy="338426"/>
          </a:xfrm>
          <a:prstGeom prst="rect">
            <a:avLst/>
          </a:prstGeom>
          <a:noFill/>
        </p:spPr>
        <p:txBody>
          <a:bodyPr wrap="square" rtlCol="0">
            <a:sp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599" b="1" i="0" u="none" strike="noStrike" kern="1200" cap="none" spc="0" normalizeH="0" baseline="0" noProof="0" dirty="0">
                <a:ln>
                  <a:noFill/>
                </a:ln>
                <a:solidFill>
                  <a:srgbClr val="002060"/>
                </a:solidFill>
                <a:effectLst/>
                <a:uLnTx/>
                <a:uFillTx/>
                <a:latin typeface="Arial" panose="020B0604020202020204" pitchFamily="34" charset="0"/>
                <a:ea typeface="ＭＳ Ｐゴシック"/>
                <a:cs typeface="Arial" panose="020B0604020202020204" pitchFamily="34" charset="0"/>
              </a:rPr>
              <a:t>N = 5,000 pts</a:t>
            </a:r>
          </a:p>
        </p:txBody>
      </p:sp>
      <p:sp>
        <p:nvSpPr>
          <p:cNvPr id="59" name="TextBox 58">
            <a:extLst>
              <a:ext uri="{FF2B5EF4-FFF2-40B4-BE49-F238E27FC236}">
                <a16:creationId xmlns:a16="http://schemas.microsoft.com/office/drawing/2014/main" id="{25C9CFA6-ABC7-DE48-AD32-4E7FF9D5C742}"/>
              </a:ext>
            </a:extLst>
          </p:cNvPr>
          <p:cNvSpPr txBox="1"/>
          <p:nvPr/>
        </p:nvSpPr>
        <p:spPr>
          <a:xfrm>
            <a:off x="1282628" y="5889535"/>
            <a:ext cx="8379217" cy="246093"/>
          </a:xfrm>
          <a:prstGeom prst="rect">
            <a:avLst/>
          </a:prstGeom>
          <a:noFill/>
        </p:spPr>
        <p:txBody>
          <a:bodyPr wrap="none" rtlCol="0">
            <a:spAutoFit/>
          </a:bodyPr>
          <a:lstStyle/>
          <a:p>
            <a:pPr marL="0" marR="0" lvl="0" indent="0" algn="l" defTabSz="913554" rtl="0" eaLnBrk="1" fontAlgn="auto" latinLnBrk="0" hangingPunct="1">
              <a:lnSpc>
                <a:spcPct val="100000"/>
              </a:lnSpc>
              <a:spcBef>
                <a:spcPts val="0"/>
              </a:spcBef>
              <a:spcAft>
                <a:spcPts val="0"/>
              </a:spcAft>
              <a:buClrTx/>
              <a:buSzTx/>
              <a:buFontTx/>
              <a:buNone/>
              <a:tabLst/>
              <a:defRPr/>
            </a:pPr>
            <a:r>
              <a:rPr kumimoji="0" lang="en-US" sz="999"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This presentation is the intellectual property of the author/presenter. Contact him at </a:t>
            </a:r>
            <a:r>
              <a:rPr kumimoji="0" lang="en-US" sz="999"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hlinkClick r:id="rId3">
                  <a:extLst>
                    <a:ext uri="{A12FA001-AC4F-418D-AE19-62706E023703}">
                      <ahyp:hlinkClr xmlns:ahyp="http://schemas.microsoft.com/office/drawing/2018/hyperlinkcolor" val="tx"/>
                    </a:ext>
                  </a:extLst>
                </a:hlinkClick>
              </a:rPr>
              <a:t>kkalins@emory.edu</a:t>
            </a:r>
            <a:r>
              <a:rPr kumimoji="0" lang="en-US" sz="999" b="0" i="0" u="none" strike="noStrike" kern="1200" cap="none" spc="0" normalizeH="0" baseline="0" noProof="0" dirty="0">
                <a:ln>
                  <a:noFill/>
                </a:ln>
                <a:solidFill>
                  <a:srgbClr val="000000"/>
                </a:solidFill>
                <a:effectLst/>
                <a:uLnTx/>
                <a:uFillTx/>
                <a:latin typeface="Arial" panose="020B0604020202020204" pitchFamily="34" charset="0"/>
                <a:ea typeface="ＭＳ Ｐゴシック"/>
                <a:cs typeface="Arial" panose="020B0604020202020204" pitchFamily="34" charset="0"/>
              </a:rPr>
              <a:t> for permission to reprint and/or distribute.</a:t>
            </a:r>
          </a:p>
        </p:txBody>
      </p:sp>
      <p:sp>
        <p:nvSpPr>
          <p:cNvPr id="21" name="TextBox 20">
            <a:extLst>
              <a:ext uri="{FF2B5EF4-FFF2-40B4-BE49-F238E27FC236}">
                <a16:creationId xmlns:a16="http://schemas.microsoft.com/office/drawing/2014/main" id="{56FBD18A-C158-0445-A151-536E3994943A}"/>
              </a:ext>
            </a:extLst>
          </p:cNvPr>
          <p:cNvSpPr txBox="1"/>
          <p:nvPr/>
        </p:nvSpPr>
        <p:spPr>
          <a:xfrm>
            <a:off x="3522165" y="122350"/>
            <a:ext cx="4998446" cy="253916"/>
          </a:xfrm>
          <a:prstGeom prst="rect">
            <a:avLst/>
          </a:prstGeom>
          <a:noFill/>
        </p:spPr>
        <p:txBody>
          <a:bodyPr wrap="square" rtlCol="0">
            <a:sp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prstClr val="black"/>
                </a:solidFill>
                <a:effectLst/>
                <a:uLnTx/>
                <a:uFillTx/>
                <a:latin typeface="Arial" panose="020B0604020202020204" pitchFamily="34" charset="0"/>
                <a:ea typeface="ＭＳ Ｐゴシック"/>
                <a:cs typeface="Arial" panose="020B0604020202020204" pitchFamily="34" charset="0"/>
              </a:rPr>
              <a:t>San Antonio Breast Cancer Symposium®, December 8-11, 2020</a:t>
            </a:r>
          </a:p>
        </p:txBody>
      </p:sp>
      <p:sp>
        <p:nvSpPr>
          <p:cNvPr id="5" name="Rectángulo 4">
            <a:extLst>
              <a:ext uri="{FF2B5EF4-FFF2-40B4-BE49-F238E27FC236}">
                <a16:creationId xmlns:a16="http://schemas.microsoft.com/office/drawing/2014/main" id="{09BE2907-2259-6C4C-B574-1E9B64E35066}"/>
              </a:ext>
            </a:extLst>
          </p:cNvPr>
          <p:cNvSpPr/>
          <p:nvPr/>
        </p:nvSpPr>
        <p:spPr>
          <a:xfrm>
            <a:off x="190489" y="1394894"/>
            <a:ext cx="2588862" cy="297038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3554" rtl="0" eaLnBrk="1" fontAlgn="auto" latinLnBrk="0" hangingPunct="1">
              <a:lnSpc>
                <a:spcPct val="100000"/>
              </a:lnSpc>
              <a:spcBef>
                <a:spcPts val="0"/>
              </a:spcBef>
              <a:spcAft>
                <a:spcPts val="0"/>
              </a:spcAft>
              <a:buClrTx/>
              <a:buSzTx/>
              <a:buFontTx/>
              <a:buNone/>
              <a:tabLst/>
              <a:defRPr/>
            </a:pPr>
            <a:r>
              <a:rPr kumimoji="0" lang="en-US" sz="1599" b="1" i="0" u="sng" strike="noStrike" kern="1200" cap="none" spc="0" normalizeH="0" baseline="0" noProof="0" dirty="0">
                <a:ln>
                  <a:noFill/>
                </a:ln>
                <a:solidFill>
                  <a:srgbClr val="002060"/>
                </a:solidFill>
                <a:effectLst/>
                <a:uLnTx/>
                <a:uFillTx/>
                <a:latin typeface="Arial" panose="020B0604020202020204" pitchFamily="34" charset="0"/>
                <a:ea typeface="ＭＳ Ｐゴシック"/>
                <a:cs typeface="Arial" panose="020B0604020202020204" pitchFamily="34" charset="0"/>
              </a:rPr>
              <a:t>Key Entry Criteria</a:t>
            </a:r>
          </a:p>
          <a:p>
            <a:pPr marL="285486" marR="0" lvl="0" indent="-194131" algn="l" defTabSz="913554"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599" b="0" i="0" u="none" strike="noStrike" kern="1200" cap="none" spc="0" normalizeH="0" baseline="0" noProof="0" dirty="0">
                <a:ln>
                  <a:noFill/>
                </a:ln>
                <a:solidFill>
                  <a:srgbClr val="002060"/>
                </a:solidFill>
                <a:effectLst/>
                <a:uLnTx/>
                <a:uFillTx/>
                <a:latin typeface="Arial" panose="020B0604020202020204" pitchFamily="34" charset="0"/>
                <a:ea typeface="ＭＳ Ｐゴシック"/>
                <a:cs typeface="Arial" panose="020B0604020202020204" pitchFamily="34" charset="0"/>
              </a:rPr>
              <a:t>Women age </a:t>
            </a:r>
            <a:r>
              <a:rPr kumimoji="0" lang="en-US" sz="1599" b="0" i="0" u="sng" strike="noStrike" kern="1200" cap="none" spc="0" normalizeH="0" baseline="0" noProof="0" dirty="0">
                <a:ln>
                  <a:noFill/>
                </a:ln>
                <a:solidFill>
                  <a:srgbClr val="002060"/>
                </a:solidFill>
                <a:effectLst/>
                <a:uLnTx/>
                <a:uFillTx/>
                <a:latin typeface="Arial" panose="020B0604020202020204" pitchFamily="34" charset="0"/>
                <a:ea typeface="ＭＳ Ｐゴシック"/>
                <a:cs typeface="Arial" panose="020B0604020202020204" pitchFamily="34" charset="0"/>
              </a:rPr>
              <a:t>&gt;</a:t>
            </a:r>
            <a:r>
              <a:rPr kumimoji="0" lang="en-US" sz="1599" b="0" i="0" u="none" strike="noStrike" kern="1200" cap="none" spc="0" normalizeH="0" baseline="0" noProof="0" dirty="0">
                <a:ln>
                  <a:noFill/>
                </a:ln>
                <a:solidFill>
                  <a:srgbClr val="002060"/>
                </a:solidFill>
                <a:effectLst/>
                <a:uLnTx/>
                <a:uFillTx/>
                <a:latin typeface="Arial" panose="020B0604020202020204" pitchFamily="34" charset="0"/>
                <a:ea typeface="ＭＳ Ｐゴシック"/>
                <a:cs typeface="Arial" panose="020B0604020202020204" pitchFamily="34" charset="0"/>
              </a:rPr>
              <a:t> 18 yrs</a:t>
            </a:r>
          </a:p>
          <a:p>
            <a:pPr marL="285486" marR="0" lvl="0" indent="-194131" algn="l" defTabSz="1218072"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1599" b="0" i="0" u="none" strike="noStrike" kern="1200" cap="none" spc="0" normalizeH="0" baseline="0" noProof="0" dirty="0">
                <a:ln>
                  <a:noFill/>
                </a:ln>
                <a:solidFill>
                  <a:srgbClr val="002060"/>
                </a:solidFill>
                <a:effectLst/>
                <a:uLnTx/>
                <a:uFillTx/>
                <a:latin typeface="Arial" panose="020B0604020202020204" pitchFamily="34" charset="0"/>
                <a:ea typeface="ＭＳ Ｐゴシック"/>
                <a:cs typeface="Arial" panose="020B0604020202020204" pitchFamily="34" charset="0"/>
              </a:rPr>
              <a:t>ER and/or PR </a:t>
            </a:r>
            <a:r>
              <a:rPr kumimoji="0" lang="en-US" sz="1599" b="0" i="0" u="sng" strike="noStrike" kern="1200" cap="none" spc="0" normalizeH="0" baseline="0" noProof="0" dirty="0">
                <a:ln>
                  <a:noFill/>
                </a:ln>
                <a:solidFill>
                  <a:srgbClr val="002060"/>
                </a:solidFill>
                <a:effectLst/>
                <a:uLnTx/>
                <a:uFillTx/>
                <a:latin typeface="Arial" panose="020B0604020202020204" pitchFamily="34" charset="0"/>
                <a:ea typeface="ＭＳ Ｐゴシック"/>
                <a:cs typeface="Arial" panose="020B0604020202020204" pitchFamily="34" charset="0"/>
              </a:rPr>
              <a:t>&gt;</a:t>
            </a:r>
            <a:r>
              <a:rPr kumimoji="0" lang="en-US" sz="1599" b="0" i="0" u="none" strike="noStrike" kern="1200" cap="none" spc="0" normalizeH="0" baseline="0" noProof="0" dirty="0">
                <a:ln>
                  <a:noFill/>
                </a:ln>
                <a:solidFill>
                  <a:srgbClr val="002060"/>
                </a:solidFill>
                <a:effectLst/>
                <a:uLnTx/>
                <a:uFillTx/>
                <a:latin typeface="Arial" panose="020B0604020202020204" pitchFamily="34" charset="0"/>
                <a:ea typeface="ＭＳ Ｐゴシック"/>
                <a:cs typeface="Arial" panose="020B0604020202020204" pitchFamily="34" charset="0"/>
              </a:rPr>
              <a:t> 1%, HER2- breast cancer with 1*-3 LN+ without distant metastasis</a:t>
            </a:r>
          </a:p>
          <a:p>
            <a:pPr marL="285486" marR="0" lvl="0" indent="-194131" algn="l" defTabSz="913554"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s-ES" sz="1599" b="0" i="0" u="none" strike="noStrike" kern="1200" cap="none" spc="0" normalizeH="0" baseline="0" noProof="0" dirty="0" err="1">
                <a:ln>
                  <a:noFill/>
                </a:ln>
                <a:solidFill>
                  <a:srgbClr val="002060"/>
                </a:solidFill>
                <a:effectLst/>
                <a:uLnTx/>
                <a:uFillTx/>
                <a:latin typeface="Arial" panose="020B0604020202020204" pitchFamily="34" charset="0"/>
                <a:ea typeface="ＭＳ Ｐゴシック"/>
                <a:cs typeface="Arial" panose="020B0604020202020204" pitchFamily="34" charset="0"/>
              </a:rPr>
              <a:t>Able</a:t>
            </a:r>
            <a:r>
              <a:rPr kumimoji="0" lang="es-ES" sz="1599" b="0" i="0" u="none" strike="noStrike" kern="1200" cap="none" spc="0" normalizeH="0" baseline="0" noProof="0" dirty="0">
                <a:ln>
                  <a:noFill/>
                </a:ln>
                <a:solidFill>
                  <a:srgbClr val="002060"/>
                </a:solidFill>
                <a:effectLst/>
                <a:uLnTx/>
                <a:uFillTx/>
                <a:latin typeface="Arial" panose="020B0604020202020204" pitchFamily="34" charset="0"/>
                <a:ea typeface="ＭＳ Ｐゴシック"/>
                <a:cs typeface="Arial" panose="020B0604020202020204" pitchFamily="34" charset="0"/>
              </a:rPr>
              <a:t> to </a:t>
            </a:r>
            <a:r>
              <a:rPr kumimoji="0" lang="es-ES" sz="1599" b="0" i="0" u="none" strike="noStrike" kern="1200" cap="none" spc="0" normalizeH="0" baseline="0" noProof="0" dirty="0" err="1">
                <a:ln>
                  <a:noFill/>
                </a:ln>
                <a:solidFill>
                  <a:srgbClr val="002060"/>
                </a:solidFill>
                <a:effectLst/>
                <a:uLnTx/>
                <a:uFillTx/>
                <a:latin typeface="Arial" panose="020B0604020202020204" pitchFamily="34" charset="0"/>
                <a:ea typeface="ＭＳ Ｐゴシック"/>
                <a:cs typeface="Arial" panose="020B0604020202020204" pitchFamily="34" charset="0"/>
              </a:rPr>
              <a:t>receive</a:t>
            </a:r>
            <a:r>
              <a:rPr kumimoji="0" lang="es-ES" sz="1599" b="0" i="0" u="none" strike="noStrike" kern="1200" cap="none" spc="0" normalizeH="0" baseline="0" noProof="0" dirty="0">
                <a:ln>
                  <a:noFill/>
                </a:ln>
                <a:solidFill>
                  <a:srgbClr val="002060"/>
                </a:solidFill>
                <a:effectLst/>
                <a:uLnTx/>
                <a:uFillTx/>
                <a:latin typeface="Arial" panose="020B0604020202020204" pitchFamily="34" charset="0"/>
                <a:ea typeface="ＭＳ Ｐゴシック"/>
                <a:cs typeface="Arial" panose="020B0604020202020204" pitchFamily="34" charset="0"/>
              </a:rPr>
              <a:t> </a:t>
            </a:r>
            <a:r>
              <a:rPr kumimoji="0" lang="es-ES" sz="1599" b="0" i="0" u="none" strike="noStrike" kern="1200" cap="none" spc="0" normalizeH="0" baseline="0" noProof="0" dirty="0" err="1">
                <a:ln>
                  <a:noFill/>
                </a:ln>
                <a:solidFill>
                  <a:srgbClr val="002060"/>
                </a:solidFill>
                <a:effectLst/>
                <a:uLnTx/>
                <a:uFillTx/>
                <a:latin typeface="Arial" panose="020B0604020202020204" pitchFamily="34" charset="0"/>
                <a:ea typeface="ＭＳ Ｐゴシック"/>
                <a:cs typeface="Arial" panose="020B0604020202020204" pitchFamily="34" charset="0"/>
              </a:rPr>
              <a:t>adjuvant</a:t>
            </a:r>
            <a:r>
              <a:rPr kumimoji="0" lang="es-ES" sz="1599" b="0" i="0" u="none" strike="noStrike" kern="1200" cap="none" spc="0" normalizeH="0" baseline="0" noProof="0" dirty="0">
                <a:ln>
                  <a:noFill/>
                </a:ln>
                <a:solidFill>
                  <a:srgbClr val="002060"/>
                </a:solidFill>
                <a:effectLst/>
                <a:uLnTx/>
                <a:uFillTx/>
                <a:latin typeface="Arial" panose="020B0604020202020204" pitchFamily="34" charset="0"/>
                <a:ea typeface="ＭＳ Ｐゴシック"/>
                <a:cs typeface="Arial" panose="020B0604020202020204" pitchFamily="34" charset="0"/>
              </a:rPr>
              <a:t> taxane and/or anthracycline-based chemotherapy**</a:t>
            </a:r>
          </a:p>
          <a:p>
            <a:pPr marL="285486" marR="0" lvl="0" indent="-194131" algn="l" defTabSz="913554"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599" b="0" i="0" u="none" strike="noStrike" kern="1200" cap="none" spc="0" normalizeH="0" baseline="0" noProof="0" dirty="0">
                <a:ln>
                  <a:noFill/>
                </a:ln>
                <a:solidFill>
                  <a:srgbClr val="002060"/>
                </a:solidFill>
                <a:effectLst/>
                <a:uLnTx/>
                <a:uFillTx/>
                <a:latin typeface="Arial" panose="020B0604020202020204" pitchFamily="34" charset="0"/>
                <a:ea typeface="ＭＳ Ｐゴシック"/>
                <a:cs typeface="Arial" panose="020B0604020202020204" pitchFamily="34" charset="0"/>
              </a:rPr>
              <a:t>Axillary staging by SLNB or ALND</a:t>
            </a:r>
            <a:endParaRPr kumimoji="0" lang="es-ES" sz="1599" b="0" i="0" u="none" strike="noStrike" kern="1200" cap="none" spc="0" normalizeH="0" baseline="0" noProof="0" dirty="0">
              <a:ln>
                <a:noFill/>
              </a:ln>
              <a:solidFill>
                <a:srgbClr val="002060"/>
              </a:solidFill>
              <a:effectLst/>
              <a:uLnTx/>
              <a:uFillTx/>
              <a:latin typeface="Arial" panose="020B0604020202020204" pitchFamily="34" charset="0"/>
              <a:ea typeface="ＭＳ Ｐゴシック"/>
              <a:cs typeface="Arial" panose="020B0604020202020204" pitchFamily="34" charset="0"/>
            </a:endParaRPr>
          </a:p>
        </p:txBody>
      </p:sp>
      <p:sp>
        <p:nvSpPr>
          <p:cNvPr id="3" name="TextBox 2">
            <a:extLst>
              <a:ext uri="{FF2B5EF4-FFF2-40B4-BE49-F238E27FC236}">
                <a16:creationId xmlns:a16="http://schemas.microsoft.com/office/drawing/2014/main" id="{FDC3999F-1CAA-6698-0E93-06E99A2365FD}"/>
              </a:ext>
            </a:extLst>
          </p:cNvPr>
          <p:cNvSpPr txBox="1"/>
          <p:nvPr/>
        </p:nvSpPr>
        <p:spPr>
          <a:xfrm>
            <a:off x="190489" y="6264166"/>
            <a:ext cx="2247911" cy="471484"/>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a:ea typeface="ＭＳ Ｐゴシック"/>
            </a:endParaRPr>
          </a:p>
        </p:txBody>
      </p:sp>
      <p:sp>
        <p:nvSpPr>
          <p:cNvPr id="6" name="Rectangle 5">
            <a:extLst>
              <a:ext uri="{FF2B5EF4-FFF2-40B4-BE49-F238E27FC236}">
                <a16:creationId xmlns:a16="http://schemas.microsoft.com/office/drawing/2014/main" id="{DA3A4623-F797-F634-7A8D-B4CE6AE35584}"/>
              </a:ext>
            </a:extLst>
          </p:cNvPr>
          <p:cNvSpPr/>
          <p:nvPr/>
        </p:nvSpPr>
        <p:spPr>
          <a:xfrm>
            <a:off x="145207" y="6490211"/>
            <a:ext cx="3709734" cy="3231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Kalinsky</a:t>
            </a: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K et al. SABCS 2020;Abstract GS3-00.</a:t>
            </a:r>
          </a:p>
        </p:txBody>
      </p:sp>
      <p:sp>
        <p:nvSpPr>
          <p:cNvPr id="9" name="Rectangle 8">
            <a:extLst>
              <a:ext uri="{FF2B5EF4-FFF2-40B4-BE49-F238E27FC236}">
                <a16:creationId xmlns:a16="http://schemas.microsoft.com/office/drawing/2014/main" id="{F351EBD7-8A08-8BD5-FB79-15FB48004C71}"/>
              </a:ext>
            </a:extLst>
          </p:cNvPr>
          <p:cNvSpPr/>
          <p:nvPr/>
        </p:nvSpPr>
        <p:spPr bwMode="auto">
          <a:xfrm>
            <a:off x="1282628" y="5842016"/>
            <a:ext cx="8379217" cy="422150"/>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72" charset="0"/>
              <a:ea typeface="ＭＳ Ｐゴシック" pitchFamily="-72" charset="-128"/>
              <a:cs typeface="ＭＳ Ｐゴシック" pitchFamily="-72" charset="-128"/>
            </a:endParaRPr>
          </a:p>
        </p:txBody>
      </p:sp>
    </p:spTree>
    <p:extLst>
      <p:ext uri="{BB962C8B-B14F-4D97-AF65-F5344CB8AC3E}">
        <p14:creationId xmlns:p14="http://schemas.microsoft.com/office/powerpoint/2010/main" val="2121921772"/>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Box 10">
            <a:extLst>
              <a:ext uri="{FF2B5EF4-FFF2-40B4-BE49-F238E27FC236}">
                <a16:creationId xmlns:a16="http://schemas.microsoft.com/office/drawing/2014/main" id="{5DEB6DD0-224B-3F40-B0F2-0F06A33CDE73}"/>
              </a:ext>
            </a:extLst>
          </p:cNvPr>
          <p:cNvSpPr txBox="1"/>
          <p:nvPr/>
        </p:nvSpPr>
        <p:spPr>
          <a:xfrm>
            <a:off x="1767493" y="6398050"/>
            <a:ext cx="8379217" cy="246093"/>
          </a:xfrm>
          <a:prstGeom prst="rect">
            <a:avLst/>
          </a:prstGeom>
          <a:noFill/>
        </p:spPr>
        <p:txBody>
          <a:bodyPr wrap="none" rtlCol="0">
            <a:spAutoFit/>
          </a:bodyPr>
          <a:lstStyle/>
          <a:p>
            <a:pPr marL="0" marR="0" lvl="0" indent="0" algn="l" defTabSz="1218072" rtl="0" eaLnBrk="1" fontAlgn="base" latinLnBrk="0" hangingPunct="1">
              <a:lnSpc>
                <a:spcPct val="100000"/>
              </a:lnSpc>
              <a:spcBef>
                <a:spcPct val="0"/>
              </a:spcBef>
              <a:spcAft>
                <a:spcPct val="0"/>
              </a:spcAft>
              <a:buClrTx/>
              <a:buSzTx/>
              <a:buFontTx/>
              <a:buNone/>
              <a:tabLst/>
              <a:defRPr/>
            </a:pPr>
            <a:r>
              <a:rPr kumimoji="0" lang="en-US" sz="999" b="0"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This presentation is the intellectual property of the author/presenter. Contact him at </a:t>
            </a:r>
            <a:r>
              <a:rPr kumimoji="0" lang="en-US" sz="999" b="0"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hlinkClick r:id="rId3"/>
              </a:rPr>
              <a:t>kkalins@emory.edu</a:t>
            </a:r>
            <a:r>
              <a:rPr kumimoji="0" lang="en-US" sz="999" b="0"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 for permission to reprint and/or distribute.</a:t>
            </a:r>
          </a:p>
        </p:txBody>
      </p:sp>
      <p:sp>
        <p:nvSpPr>
          <p:cNvPr id="9" name="TextBox 8">
            <a:extLst>
              <a:ext uri="{FF2B5EF4-FFF2-40B4-BE49-F238E27FC236}">
                <a16:creationId xmlns:a16="http://schemas.microsoft.com/office/drawing/2014/main" id="{72946F05-77C1-274E-89A4-4E0691F7485B}"/>
              </a:ext>
            </a:extLst>
          </p:cNvPr>
          <p:cNvSpPr txBox="1"/>
          <p:nvPr/>
        </p:nvSpPr>
        <p:spPr>
          <a:xfrm>
            <a:off x="3522165" y="237989"/>
            <a:ext cx="4998446" cy="253916"/>
          </a:xfrm>
          <a:prstGeom prst="rect">
            <a:avLst/>
          </a:prstGeom>
          <a:noFill/>
        </p:spPr>
        <p:txBody>
          <a:bodyPr wrap="square" rtlCol="0">
            <a:spAutoFit/>
          </a:bodyPr>
          <a:lstStyle/>
          <a:p>
            <a:pPr marL="0" marR="0" lvl="0" indent="0" algn="ctr" defTabSz="1218072" rtl="0" eaLnBrk="1" fontAlgn="base" latinLnBrk="0" hangingPunct="1">
              <a:lnSpc>
                <a:spcPct val="100000"/>
              </a:lnSpc>
              <a:spcBef>
                <a:spcPct val="0"/>
              </a:spcBef>
              <a:spcAft>
                <a:spcPct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San Antonio Breast Cancer Symposium®, December 7-10, 2021</a:t>
            </a:r>
          </a:p>
        </p:txBody>
      </p:sp>
      <p:sp>
        <p:nvSpPr>
          <p:cNvPr id="10" name="Text Placeholder 2">
            <a:extLst>
              <a:ext uri="{FF2B5EF4-FFF2-40B4-BE49-F238E27FC236}">
                <a16:creationId xmlns:a16="http://schemas.microsoft.com/office/drawing/2014/main" id="{AF8ABDE9-B5C9-0F4A-82BD-A6736DBFD0C4}"/>
              </a:ext>
            </a:extLst>
          </p:cNvPr>
          <p:cNvSpPr>
            <a:spLocks noGrp="1"/>
          </p:cNvSpPr>
          <p:nvPr>
            <p:ph type="body" idx="1"/>
          </p:nvPr>
        </p:nvSpPr>
        <p:spPr>
          <a:xfrm>
            <a:off x="1635168" y="1093560"/>
            <a:ext cx="4358959" cy="487256"/>
          </a:xfrm>
        </p:spPr>
        <p:txBody>
          <a:bodyPr>
            <a:normAutofit/>
          </a:bodyPr>
          <a:lstStyle/>
          <a:p>
            <a:pPr algn="ctr"/>
            <a:r>
              <a:rPr lang="en-US" sz="1798" dirty="0">
                <a:latin typeface="Arial" panose="020B0604020202020204" pitchFamily="34" charset="0"/>
                <a:cs typeface="Arial" panose="020B0604020202020204" pitchFamily="34" charset="0"/>
              </a:rPr>
              <a:t>Invasive Disease-Free Survival</a:t>
            </a:r>
          </a:p>
        </p:txBody>
      </p:sp>
      <p:sp>
        <p:nvSpPr>
          <p:cNvPr id="12" name="Text Placeholder 4">
            <a:extLst>
              <a:ext uri="{FF2B5EF4-FFF2-40B4-BE49-F238E27FC236}">
                <a16:creationId xmlns:a16="http://schemas.microsoft.com/office/drawing/2014/main" id="{57ECF547-9CC4-A648-8981-F6C0039C9A5E}"/>
              </a:ext>
            </a:extLst>
          </p:cNvPr>
          <p:cNvSpPr>
            <a:spLocks noGrp="1"/>
          </p:cNvSpPr>
          <p:nvPr>
            <p:ph type="body" sz="quarter" idx="3"/>
          </p:nvPr>
        </p:nvSpPr>
        <p:spPr>
          <a:xfrm>
            <a:off x="7413123" y="1093560"/>
            <a:ext cx="4252244" cy="487256"/>
          </a:xfrm>
        </p:spPr>
        <p:txBody>
          <a:bodyPr>
            <a:normAutofit/>
          </a:bodyPr>
          <a:lstStyle/>
          <a:p>
            <a:pPr algn="ctr"/>
            <a:r>
              <a:rPr lang="en-US" sz="1798" dirty="0">
                <a:latin typeface="Arial" panose="020B0604020202020204" pitchFamily="34" charset="0"/>
                <a:cs typeface="Arial" panose="020B0604020202020204" pitchFamily="34" charset="0"/>
              </a:rPr>
              <a:t>Distant Relapse-Free Survival</a:t>
            </a:r>
          </a:p>
        </p:txBody>
      </p:sp>
      <p:pic>
        <p:nvPicPr>
          <p:cNvPr id="13" name="Picture 12">
            <a:extLst>
              <a:ext uri="{FF2B5EF4-FFF2-40B4-BE49-F238E27FC236}">
                <a16:creationId xmlns:a16="http://schemas.microsoft.com/office/drawing/2014/main" id="{F79BD952-E72C-954A-B19D-78BCC4929D26}"/>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2397" r="2982"/>
          <a:stretch/>
        </p:blipFill>
        <p:spPr>
          <a:xfrm>
            <a:off x="460600" y="1580814"/>
            <a:ext cx="5664034" cy="4115282"/>
          </a:xfrm>
          <a:prstGeom prst="rect">
            <a:avLst/>
          </a:prstGeom>
        </p:spPr>
      </p:pic>
      <p:sp>
        <p:nvSpPr>
          <p:cNvPr id="16" name="Title 1">
            <a:extLst>
              <a:ext uri="{FF2B5EF4-FFF2-40B4-BE49-F238E27FC236}">
                <a16:creationId xmlns:a16="http://schemas.microsoft.com/office/drawing/2014/main" id="{E542FF85-BFA6-C54A-B394-20CCCCD2FD19}"/>
              </a:ext>
            </a:extLst>
          </p:cNvPr>
          <p:cNvSpPr txBox="1">
            <a:spLocks/>
          </p:cNvSpPr>
          <p:nvPr/>
        </p:nvSpPr>
        <p:spPr>
          <a:xfrm>
            <a:off x="86588" y="531985"/>
            <a:ext cx="11980279" cy="561576"/>
          </a:xfrm>
          <a:prstGeom prst="rect">
            <a:avLst/>
          </a:prstGeom>
        </p:spPr>
        <p:txBody>
          <a:bodyPr vert="horz" lIns="91355" tIns="45678" rIns="91355" bIns="45678"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1218072" rtl="0" eaLnBrk="1" fontAlgn="base" latinLnBrk="0" hangingPunct="1">
              <a:lnSpc>
                <a:spcPct val="90000"/>
              </a:lnSpc>
              <a:spcBef>
                <a:spcPct val="0"/>
              </a:spcBef>
              <a:spcAft>
                <a:spcPct val="0"/>
              </a:spcAft>
              <a:buClrTx/>
              <a:buSzTx/>
              <a:buFontTx/>
              <a:buNone/>
              <a:tabLst/>
              <a:defRPr/>
            </a:pPr>
            <a:r>
              <a:rPr kumimoji="0" lang="en-US" sz="2398" b="1" i="0" u="none" strike="noStrike" kern="1200" cap="none" spc="0" normalizeH="0" baseline="0" noProof="0" dirty="0">
                <a:ln>
                  <a:noFill/>
                </a:ln>
                <a:solidFill>
                  <a:prstClr val="black"/>
                </a:solidFill>
                <a:effectLst/>
                <a:uLnTx/>
                <a:uFillTx/>
                <a:latin typeface="Arial" panose="020B0604020202020204" pitchFamily="34" charset="0"/>
                <a:ea typeface="+mj-ea"/>
                <a:cs typeface="Arial" panose="020B0604020202020204" pitchFamily="34" charset="0"/>
              </a:rPr>
              <a:t>Updated Analysis: </a:t>
            </a:r>
            <a:r>
              <a:rPr kumimoji="0" lang="en-US" sz="2398" b="1" i="0" u="sng" strike="noStrike" kern="1200" cap="none" spc="0" normalizeH="0" baseline="0" noProof="0" dirty="0">
                <a:ln>
                  <a:noFill/>
                </a:ln>
                <a:solidFill>
                  <a:prstClr val="black"/>
                </a:solidFill>
                <a:effectLst/>
                <a:uLnTx/>
                <a:uFillTx/>
                <a:latin typeface="Arial" panose="020B0604020202020204" pitchFamily="34" charset="0"/>
                <a:ea typeface="+mj-ea"/>
                <a:cs typeface="Arial" panose="020B0604020202020204" pitchFamily="34" charset="0"/>
              </a:rPr>
              <a:t>Postmenopausal</a:t>
            </a:r>
            <a:r>
              <a:rPr kumimoji="0" lang="en-US" sz="2398" b="1" i="0" u="none" strike="noStrike" kern="1200" cap="none" spc="0" normalizeH="0" baseline="0" noProof="0" dirty="0">
                <a:ln>
                  <a:noFill/>
                </a:ln>
                <a:solidFill>
                  <a:prstClr val="black"/>
                </a:solidFill>
                <a:effectLst/>
                <a:uLnTx/>
                <a:uFillTx/>
                <a:latin typeface="Arial" panose="020B0604020202020204" pitchFamily="34" charset="0"/>
                <a:ea typeface="+mj-ea"/>
                <a:cs typeface="Arial" panose="020B0604020202020204" pitchFamily="34" charset="0"/>
              </a:rPr>
              <a:t> Women Have </a:t>
            </a:r>
            <a:r>
              <a:rPr kumimoji="0" lang="en-US" sz="2398" b="1" i="0" u="sng" strike="noStrike" kern="1200" cap="none" spc="0" normalizeH="0" baseline="0" noProof="0" dirty="0">
                <a:ln>
                  <a:noFill/>
                </a:ln>
                <a:solidFill>
                  <a:prstClr val="black"/>
                </a:solidFill>
                <a:effectLst/>
                <a:uLnTx/>
                <a:uFillTx/>
                <a:latin typeface="Arial" panose="020B0604020202020204" pitchFamily="34" charset="0"/>
                <a:ea typeface="+mj-ea"/>
                <a:cs typeface="Arial" panose="020B0604020202020204" pitchFamily="34" charset="0"/>
              </a:rPr>
              <a:t>No Chemotherapy Benefit</a:t>
            </a:r>
            <a:endParaRPr kumimoji="0" lang="en-US" sz="2398" b="1" i="0" u="none" strike="noStrike" kern="1200" cap="none" spc="0" normalizeH="0" baseline="0" noProof="0" dirty="0">
              <a:ln>
                <a:noFill/>
              </a:ln>
              <a:solidFill>
                <a:prstClr val="black"/>
              </a:solidFill>
              <a:effectLst/>
              <a:uLnTx/>
              <a:uFillTx/>
              <a:latin typeface="Arial" panose="020B0604020202020204" pitchFamily="34" charset="0"/>
              <a:ea typeface="+mj-ea"/>
              <a:cs typeface="Arial" panose="020B0604020202020204" pitchFamily="34" charset="0"/>
            </a:endParaRPr>
          </a:p>
        </p:txBody>
      </p:sp>
      <p:sp>
        <p:nvSpPr>
          <p:cNvPr id="15" name="TextBox 14">
            <a:extLst>
              <a:ext uri="{FF2B5EF4-FFF2-40B4-BE49-F238E27FC236}">
                <a16:creationId xmlns:a16="http://schemas.microsoft.com/office/drawing/2014/main" id="{83758AEC-ECA5-D146-A160-6C14311B6E9E}"/>
              </a:ext>
            </a:extLst>
          </p:cNvPr>
          <p:cNvSpPr txBox="1"/>
          <p:nvPr/>
        </p:nvSpPr>
        <p:spPr>
          <a:xfrm>
            <a:off x="1682911" y="3215853"/>
            <a:ext cx="4358959" cy="276871"/>
          </a:xfrm>
          <a:prstGeom prst="rect">
            <a:avLst/>
          </a:prstGeom>
          <a:noFill/>
        </p:spPr>
        <p:txBody>
          <a:bodyPr wrap="square" rtlCol="0">
            <a:spAutoFit/>
          </a:bodyPr>
          <a:lstStyle/>
          <a:p>
            <a:pPr marL="0" marR="0" lvl="0" indent="0" algn="ctr" defTabSz="1218072" rtl="0" eaLnBrk="1" fontAlgn="base" latinLnBrk="0" hangingPunct="1">
              <a:lnSpc>
                <a:spcPct val="100000"/>
              </a:lnSpc>
              <a:spcBef>
                <a:spcPct val="0"/>
              </a:spcBef>
              <a:spcAft>
                <a:spcPct val="0"/>
              </a:spcAft>
              <a:buClrTx/>
              <a:buSzTx/>
              <a:buFontTx/>
              <a:buNone/>
              <a:tabLst/>
              <a:defRPr/>
            </a:pPr>
            <a:r>
              <a:rPr kumimoji="0" lang="en-US" sz="1199" b="1" i="0" u="none" strike="noStrike" kern="1200" cap="none" spc="0" normalizeH="0" baseline="0" noProof="0" dirty="0">
                <a:ln>
                  <a:noFill/>
                </a:ln>
                <a:solidFill>
                  <a:prstClr val="black"/>
                </a:solidFill>
                <a:effectLst/>
                <a:uLnTx/>
                <a:uFillTx/>
                <a:latin typeface="Arial" charset="0"/>
                <a:ea typeface="Arial" charset="0"/>
                <a:cs typeface="Arial" charset="0"/>
              </a:rPr>
              <a:t>No Chemotherapy Benefit</a:t>
            </a:r>
          </a:p>
        </p:txBody>
      </p:sp>
      <p:pic>
        <p:nvPicPr>
          <p:cNvPr id="18" name="Content Placeholder 5">
            <a:extLst>
              <a:ext uri="{FF2B5EF4-FFF2-40B4-BE49-F238E27FC236}">
                <a16:creationId xmlns:a16="http://schemas.microsoft.com/office/drawing/2014/main" id="{2EB259DF-EC40-0D41-9DE8-70A8FCB5EBB0}"/>
              </a:ext>
            </a:extLst>
          </p:cNvPr>
          <p:cNvPicPr>
            <a:picLocks noGrp="1" noChangeAspect="1"/>
          </p:cNvPicPr>
          <p:nvPr>
            <p:ph sz="half" idx="2"/>
          </p:nvPr>
        </p:nvPicPr>
        <p:blipFill rotWithShape="1">
          <a:blip r:embed="rId5" cstate="print">
            <a:extLst>
              <a:ext uri="{28A0092B-C50C-407E-A947-70E740481C1C}">
                <a14:useLocalDpi xmlns:a14="http://schemas.microsoft.com/office/drawing/2010/main" val="0"/>
              </a:ext>
            </a:extLst>
          </a:blip>
          <a:srcRect l="2082" t="3041" r="3278" b="753"/>
          <a:stretch/>
        </p:blipFill>
        <p:spPr>
          <a:xfrm>
            <a:off x="6179572" y="1580816"/>
            <a:ext cx="5668042" cy="4152825"/>
          </a:xfrm>
        </p:spPr>
      </p:pic>
      <p:sp>
        <p:nvSpPr>
          <p:cNvPr id="19" name="TextBox 18">
            <a:extLst>
              <a:ext uri="{FF2B5EF4-FFF2-40B4-BE49-F238E27FC236}">
                <a16:creationId xmlns:a16="http://schemas.microsoft.com/office/drawing/2014/main" id="{939D50E0-EAB4-EA46-AD4E-1307C4AC2835}"/>
              </a:ext>
            </a:extLst>
          </p:cNvPr>
          <p:cNvSpPr txBox="1"/>
          <p:nvPr/>
        </p:nvSpPr>
        <p:spPr>
          <a:xfrm>
            <a:off x="7413490" y="3215853"/>
            <a:ext cx="4535919" cy="276871"/>
          </a:xfrm>
          <a:prstGeom prst="rect">
            <a:avLst/>
          </a:prstGeom>
          <a:noFill/>
        </p:spPr>
        <p:txBody>
          <a:bodyPr wrap="square" rtlCol="0">
            <a:spAutoFit/>
          </a:bodyPr>
          <a:lstStyle/>
          <a:p>
            <a:pPr marL="0" marR="0" lvl="0" indent="0" algn="ctr" defTabSz="1218072" rtl="0" eaLnBrk="1" fontAlgn="base" latinLnBrk="0" hangingPunct="1">
              <a:lnSpc>
                <a:spcPct val="100000"/>
              </a:lnSpc>
              <a:spcBef>
                <a:spcPct val="0"/>
              </a:spcBef>
              <a:spcAft>
                <a:spcPct val="0"/>
              </a:spcAft>
              <a:buClrTx/>
              <a:buSzTx/>
              <a:buFontTx/>
              <a:buNone/>
              <a:tabLst/>
              <a:defRPr/>
            </a:pPr>
            <a:r>
              <a:rPr kumimoji="0" lang="en-US" sz="1199" b="1" i="0" u="none" strike="noStrike" kern="1200" cap="none" spc="0" normalizeH="0" baseline="0" noProof="0" dirty="0">
                <a:ln>
                  <a:noFill/>
                </a:ln>
                <a:solidFill>
                  <a:prstClr val="black"/>
                </a:solidFill>
                <a:effectLst/>
                <a:uLnTx/>
                <a:uFillTx/>
                <a:latin typeface="Arial" charset="0"/>
                <a:ea typeface="Arial" charset="0"/>
                <a:cs typeface="Arial" charset="0"/>
              </a:rPr>
              <a:t>No Chemotherapy Benefit</a:t>
            </a:r>
          </a:p>
        </p:txBody>
      </p:sp>
      <p:sp>
        <p:nvSpPr>
          <p:cNvPr id="2" name="Rectangle 1">
            <a:extLst>
              <a:ext uri="{FF2B5EF4-FFF2-40B4-BE49-F238E27FC236}">
                <a16:creationId xmlns:a16="http://schemas.microsoft.com/office/drawing/2014/main" id="{9B936AEF-6717-6F04-4BF1-D78F8CC8E13D}"/>
              </a:ext>
            </a:extLst>
          </p:cNvPr>
          <p:cNvSpPr/>
          <p:nvPr/>
        </p:nvSpPr>
        <p:spPr bwMode="auto">
          <a:xfrm>
            <a:off x="1831779" y="6290904"/>
            <a:ext cx="8138939" cy="422150"/>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itchFamily="-72" charset="0"/>
              <a:ea typeface="ＭＳ Ｐゴシック" pitchFamily="-72" charset="-128"/>
              <a:cs typeface="ＭＳ Ｐゴシック" pitchFamily="-72" charset="-128"/>
            </a:endParaRPr>
          </a:p>
        </p:txBody>
      </p:sp>
      <p:sp>
        <p:nvSpPr>
          <p:cNvPr id="3" name="Rectangle 2">
            <a:extLst>
              <a:ext uri="{FF2B5EF4-FFF2-40B4-BE49-F238E27FC236}">
                <a16:creationId xmlns:a16="http://schemas.microsoft.com/office/drawing/2014/main" id="{7397EF14-6A47-2E5E-37E5-79EF715435DD}"/>
              </a:ext>
            </a:extLst>
          </p:cNvPr>
          <p:cNvSpPr/>
          <p:nvPr/>
        </p:nvSpPr>
        <p:spPr>
          <a:xfrm>
            <a:off x="1938139" y="6424344"/>
            <a:ext cx="3753015" cy="3231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Kalinsky</a:t>
            </a: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K et al. SABCS 2021;Abstract GS2-07.</a:t>
            </a:r>
          </a:p>
        </p:txBody>
      </p:sp>
    </p:spTree>
    <p:extLst>
      <p:ext uri="{BB962C8B-B14F-4D97-AF65-F5344CB8AC3E}">
        <p14:creationId xmlns:p14="http://schemas.microsoft.com/office/powerpoint/2010/main" val="320914099"/>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Box 10">
            <a:extLst>
              <a:ext uri="{FF2B5EF4-FFF2-40B4-BE49-F238E27FC236}">
                <a16:creationId xmlns:a16="http://schemas.microsoft.com/office/drawing/2014/main" id="{5DEB6DD0-224B-3F40-B0F2-0F06A33CDE73}"/>
              </a:ext>
            </a:extLst>
          </p:cNvPr>
          <p:cNvSpPr txBox="1"/>
          <p:nvPr/>
        </p:nvSpPr>
        <p:spPr>
          <a:xfrm>
            <a:off x="1767493" y="6398050"/>
            <a:ext cx="8379217" cy="246093"/>
          </a:xfrm>
          <a:prstGeom prst="rect">
            <a:avLst/>
          </a:prstGeom>
          <a:noFill/>
        </p:spPr>
        <p:txBody>
          <a:bodyPr wrap="none" rtlCol="0">
            <a:spAutoFit/>
          </a:bodyPr>
          <a:lstStyle/>
          <a:p>
            <a:pPr marL="0" marR="0" lvl="0" indent="0" algn="l" defTabSz="1218072" rtl="0" eaLnBrk="1" fontAlgn="base" latinLnBrk="0" hangingPunct="1">
              <a:lnSpc>
                <a:spcPct val="100000"/>
              </a:lnSpc>
              <a:spcBef>
                <a:spcPct val="0"/>
              </a:spcBef>
              <a:spcAft>
                <a:spcPct val="0"/>
              </a:spcAft>
              <a:buClrTx/>
              <a:buSzTx/>
              <a:buFontTx/>
              <a:buNone/>
              <a:tabLst/>
              <a:defRPr/>
            </a:pPr>
            <a:r>
              <a:rPr kumimoji="0" lang="en-US" sz="999" b="0"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This presentation is the intellectual property of the author/presenter. Contact him at </a:t>
            </a:r>
            <a:r>
              <a:rPr kumimoji="0" lang="en-US" sz="999" b="0"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hlinkClick r:id="rId3"/>
              </a:rPr>
              <a:t>kkalins@emory.edu</a:t>
            </a:r>
            <a:r>
              <a:rPr kumimoji="0" lang="en-US" sz="999" b="0"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 for permission to reprint and/or distribute.</a:t>
            </a:r>
          </a:p>
        </p:txBody>
      </p:sp>
      <p:sp>
        <p:nvSpPr>
          <p:cNvPr id="9" name="TextBox 8">
            <a:extLst>
              <a:ext uri="{FF2B5EF4-FFF2-40B4-BE49-F238E27FC236}">
                <a16:creationId xmlns:a16="http://schemas.microsoft.com/office/drawing/2014/main" id="{72946F05-77C1-274E-89A4-4E0691F7485B}"/>
              </a:ext>
            </a:extLst>
          </p:cNvPr>
          <p:cNvSpPr txBox="1"/>
          <p:nvPr/>
        </p:nvSpPr>
        <p:spPr>
          <a:xfrm>
            <a:off x="3522165" y="237989"/>
            <a:ext cx="4998446" cy="253916"/>
          </a:xfrm>
          <a:prstGeom prst="rect">
            <a:avLst/>
          </a:prstGeom>
          <a:noFill/>
        </p:spPr>
        <p:txBody>
          <a:bodyPr wrap="square" rtlCol="0">
            <a:spAutoFit/>
          </a:bodyPr>
          <a:lstStyle/>
          <a:p>
            <a:pPr marL="0" marR="0" lvl="0" indent="0" algn="ctr" defTabSz="1218072" rtl="0" eaLnBrk="1" fontAlgn="base" latinLnBrk="0" hangingPunct="1">
              <a:lnSpc>
                <a:spcPct val="100000"/>
              </a:lnSpc>
              <a:spcBef>
                <a:spcPct val="0"/>
              </a:spcBef>
              <a:spcAft>
                <a:spcPct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San Antonio Breast Cancer Symposium®, December 7-10, 2021</a:t>
            </a:r>
          </a:p>
        </p:txBody>
      </p:sp>
      <p:pic>
        <p:nvPicPr>
          <p:cNvPr id="3" name="Picture 2">
            <a:extLst>
              <a:ext uri="{FF2B5EF4-FFF2-40B4-BE49-F238E27FC236}">
                <a16:creationId xmlns:a16="http://schemas.microsoft.com/office/drawing/2014/main" id="{CC2391FB-8FE6-4E54-8686-A8CB7D9661C0}"/>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3229" r="1683"/>
          <a:stretch/>
        </p:blipFill>
        <p:spPr>
          <a:xfrm>
            <a:off x="515359" y="1592380"/>
            <a:ext cx="5670228" cy="4115282"/>
          </a:xfrm>
          <a:prstGeom prst="rect">
            <a:avLst/>
          </a:prstGeom>
        </p:spPr>
      </p:pic>
      <p:sp>
        <p:nvSpPr>
          <p:cNvPr id="17" name="TextBox 16">
            <a:extLst>
              <a:ext uri="{FF2B5EF4-FFF2-40B4-BE49-F238E27FC236}">
                <a16:creationId xmlns:a16="http://schemas.microsoft.com/office/drawing/2014/main" id="{BDF66103-199A-DA4A-8D0E-8A140A80D415}"/>
              </a:ext>
            </a:extLst>
          </p:cNvPr>
          <p:cNvSpPr txBox="1"/>
          <p:nvPr/>
        </p:nvSpPr>
        <p:spPr>
          <a:xfrm>
            <a:off x="1700410" y="2986823"/>
            <a:ext cx="4252244" cy="461408"/>
          </a:xfrm>
          <a:prstGeom prst="rect">
            <a:avLst/>
          </a:prstGeom>
          <a:noFill/>
        </p:spPr>
        <p:txBody>
          <a:bodyPr wrap="square" rtlCol="0">
            <a:spAutoFit/>
          </a:bodyPr>
          <a:lstStyle/>
          <a:p>
            <a:pPr marL="0" marR="0" lvl="0" indent="0" algn="ctr" defTabSz="1218072" rtl="0" eaLnBrk="1" fontAlgn="base" latinLnBrk="0" hangingPunct="1">
              <a:lnSpc>
                <a:spcPct val="100000"/>
              </a:lnSpc>
              <a:spcBef>
                <a:spcPct val="0"/>
              </a:spcBef>
              <a:spcAft>
                <a:spcPct val="0"/>
              </a:spcAft>
              <a:buClrTx/>
              <a:buSzTx/>
              <a:buFontTx/>
              <a:buNone/>
              <a:tabLst/>
              <a:defRPr/>
            </a:pPr>
            <a:r>
              <a:rPr kumimoji="0" lang="en-US" sz="1199" b="1" i="0" u="none" strike="noStrike" kern="1200" cap="none" spc="0" normalizeH="0" baseline="0" noProof="0" dirty="0">
                <a:ln>
                  <a:noFill/>
                </a:ln>
                <a:solidFill>
                  <a:prstClr val="black"/>
                </a:solidFill>
                <a:effectLst/>
                <a:uLnTx/>
                <a:uFillTx/>
                <a:latin typeface="Arial" charset="0"/>
                <a:ea typeface="Arial" charset="0"/>
                <a:cs typeface="Arial" charset="0"/>
              </a:rPr>
              <a:t>5-year IDFS Absolute Chemotherapy Benefit: 4.9%</a:t>
            </a:r>
          </a:p>
          <a:p>
            <a:pPr marL="0" marR="0" lvl="0" indent="0" algn="ctr" defTabSz="1218072" rtl="0" eaLnBrk="1" fontAlgn="base" latinLnBrk="0" hangingPunct="1">
              <a:lnSpc>
                <a:spcPct val="100000"/>
              </a:lnSpc>
              <a:spcBef>
                <a:spcPct val="0"/>
              </a:spcBef>
              <a:spcAft>
                <a:spcPct val="0"/>
              </a:spcAft>
              <a:buClrTx/>
              <a:buSzTx/>
              <a:buFontTx/>
              <a:buNone/>
              <a:tabLst/>
              <a:defRPr/>
            </a:pPr>
            <a:r>
              <a:rPr kumimoji="0" lang="en-US" sz="1199" b="1" i="0" u="none" strike="noStrike" kern="1200" cap="none" spc="0" normalizeH="0" baseline="0" noProof="0" dirty="0">
                <a:ln>
                  <a:noFill/>
                </a:ln>
                <a:solidFill>
                  <a:prstClr val="black"/>
                </a:solidFill>
                <a:effectLst/>
                <a:uLnTx/>
                <a:uFillTx/>
                <a:latin typeface="Arial" charset="0"/>
                <a:ea typeface="Arial" charset="0"/>
                <a:cs typeface="Arial" charset="0"/>
              </a:rPr>
              <a:t>(Previous: 4.9%</a:t>
            </a:r>
            <a:r>
              <a:rPr kumimoji="0" lang="en-US" sz="1199" b="1" i="0" u="none" strike="noStrike" kern="1200" cap="none" spc="0" normalizeH="0" baseline="30000" noProof="0" dirty="0">
                <a:ln>
                  <a:noFill/>
                </a:ln>
                <a:solidFill>
                  <a:prstClr val="black"/>
                </a:solidFill>
                <a:effectLst/>
                <a:uLnTx/>
                <a:uFillTx/>
                <a:latin typeface="Arial" charset="0"/>
                <a:ea typeface="Arial" charset="0"/>
                <a:cs typeface="Arial" charset="0"/>
              </a:rPr>
              <a:t>1</a:t>
            </a:r>
            <a:r>
              <a:rPr kumimoji="0" lang="en-US" sz="1199" b="1" i="0" u="none" strike="noStrike" kern="1200" cap="none" spc="0" normalizeH="0" baseline="0" noProof="0" dirty="0">
                <a:ln>
                  <a:noFill/>
                </a:ln>
                <a:solidFill>
                  <a:prstClr val="black"/>
                </a:solidFill>
                <a:effectLst/>
                <a:uLnTx/>
                <a:uFillTx/>
                <a:latin typeface="Arial" charset="0"/>
                <a:ea typeface="Arial" charset="0"/>
                <a:cs typeface="Arial" charset="0"/>
              </a:rPr>
              <a:t>)</a:t>
            </a:r>
          </a:p>
        </p:txBody>
      </p:sp>
      <p:sp>
        <p:nvSpPr>
          <p:cNvPr id="18" name="Text Placeholder 2">
            <a:extLst>
              <a:ext uri="{FF2B5EF4-FFF2-40B4-BE49-F238E27FC236}">
                <a16:creationId xmlns:a16="http://schemas.microsoft.com/office/drawing/2014/main" id="{14B46424-66A2-A448-AD92-27F9F3D37E9C}"/>
              </a:ext>
            </a:extLst>
          </p:cNvPr>
          <p:cNvSpPr>
            <a:spLocks noGrp="1"/>
          </p:cNvSpPr>
          <p:nvPr>
            <p:ph type="body" idx="1"/>
          </p:nvPr>
        </p:nvSpPr>
        <p:spPr>
          <a:xfrm>
            <a:off x="1653409" y="1118703"/>
            <a:ext cx="4358959" cy="487256"/>
          </a:xfrm>
        </p:spPr>
        <p:txBody>
          <a:bodyPr>
            <a:normAutofit/>
          </a:bodyPr>
          <a:lstStyle/>
          <a:p>
            <a:pPr algn="ctr"/>
            <a:r>
              <a:rPr lang="en-US" sz="1798" dirty="0">
                <a:latin typeface="Arial" panose="020B0604020202020204" pitchFamily="34" charset="0"/>
                <a:cs typeface="Arial" panose="020B0604020202020204" pitchFamily="34" charset="0"/>
              </a:rPr>
              <a:t>Invasive Disease-Free Survival</a:t>
            </a:r>
          </a:p>
        </p:txBody>
      </p:sp>
      <p:pic>
        <p:nvPicPr>
          <p:cNvPr id="19" name="Content Placeholder 8">
            <a:extLst>
              <a:ext uri="{FF2B5EF4-FFF2-40B4-BE49-F238E27FC236}">
                <a16:creationId xmlns:a16="http://schemas.microsoft.com/office/drawing/2014/main" id="{BE2D3087-7998-044E-9101-ACF727BD1BC5}"/>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1429" t="3040" r="2179" b="3003"/>
          <a:stretch/>
        </p:blipFill>
        <p:spPr>
          <a:xfrm>
            <a:off x="6189563" y="1580816"/>
            <a:ext cx="5687341" cy="4021139"/>
          </a:xfrm>
          <a:prstGeom prst="rect">
            <a:avLst/>
          </a:prstGeom>
        </p:spPr>
      </p:pic>
      <p:sp>
        <p:nvSpPr>
          <p:cNvPr id="20" name="TextBox 19">
            <a:extLst>
              <a:ext uri="{FF2B5EF4-FFF2-40B4-BE49-F238E27FC236}">
                <a16:creationId xmlns:a16="http://schemas.microsoft.com/office/drawing/2014/main" id="{05B86CE6-FD87-B949-9ABF-2E3503C4ABBB}"/>
              </a:ext>
            </a:extLst>
          </p:cNvPr>
          <p:cNvSpPr txBox="1"/>
          <p:nvPr/>
        </p:nvSpPr>
        <p:spPr>
          <a:xfrm>
            <a:off x="7467981" y="2978767"/>
            <a:ext cx="4339116" cy="461408"/>
          </a:xfrm>
          <a:prstGeom prst="rect">
            <a:avLst/>
          </a:prstGeom>
          <a:noFill/>
        </p:spPr>
        <p:txBody>
          <a:bodyPr wrap="square" rtlCol="0">
            <a:spAutoFit/>
          </a:bodyPr>
          <a:lstStyle/>
          <a:p>
            <a:pPr marL="0" marR="0" lvl="0" indent="0" algn="ctr" defTabSz="1218072" rtl="0" eaLnBrk="1" fontAlgn="base" latinLnBrk="0" hangingPunct="1">
              <a:lnSpc>
                <a:spcPct val="100000"/>
              </a:lnSpc>
              <a:spcBef>
                <a:spcPct val="0"/>
              </a:spcBef>
              <a:spcAft>
                <a:spcPct val="0"/>
              </a:spcAft>
              <a:buClrTx/>
              <a:buSzTx/>
              <a:buFontTx/>
              <a:buNone/>
              <a:tabLst/>
              <a:defRPr/>
            </a:pPr>
            <a:r>
              <a:rPr kumimoji="0" lang="en-US" sz="1199" b="1" i="0" u="none" strike="noStrike" kern="1200" cap="none" spc="0" normalizeH="0" baseline="0" noProof="0" dirty="0">
                <a:ln>
                  <a:noFill/>
                </a:ln>
                <a:solidFill>
                  <a:prstClr val="black"/>
                </a:solidFill>
                <a:effectLst/>
                <a:uLnTx/>
                <a:uFillTx/>
                <a:latin typeface="Arial" charset="0"/>
                <a:ea typeface="Arial" charset="0"/>
                <a:cs typeface="Arial" charset="0"/>
              </a:rPr>
              <a:t>5-year DRFS Absolute Chemotherapy Benefit: 2.5%</a:t>
            </a:r>
          </a:p>
          <a:p>
            <a:pPr marL="0" marR="0" lvl="0" indent="0" algn="ctr" defTabSz="1218072" rtl="0" eaLnBrk="1" fontAlgn="base" latinLnBrk="0" hangingPunct="1">
              <a:lnSpc>
                <a:spcPct val="100000"/>
              </a:lnSpc>
              <a:spcBef>
                <a:spcPct val="0"/>
              </a:spcBef>
              <a:spcAft>
                <a:spcPct val="0"/>
              </a:spcAft>
              <a:buClrTx/>
              <a:buSzTx/>
              <a:buFontTx/>
              <a:buNone/>
              <a:tabLst/>
              <a:defRPr/>
            </a:pPr>
            <a:r>
              <a:rPr kumimoji="0" lang="en-US" sz="1199" b="1" i="0" u="none" strike="noStrike" kern="1200" cap="none" spc="0" normalizeH="0" baseline="0" noProof="0" dirty="0">
                <a:ln>
                  <a:noFill/>
                </a:ln>
                <a:solidFill>
                  <a:prstClr val="black"/>
                </a:solidFill>
                <a:effectLst/>
                <a:uLnTx/>
                <a:uFillTx/>
                <a:latin typeface="Arial" charset="0"/>
                <a:ea typeface="Arial" charset="0"/>
                <a:cs typeface="Arial" charset="0"/>
              </a:rPr>
              <a:t>(Previous: 3.3%</a:t>
            </a:r>
            <a:r>
              <a:rPr kumimoji="0" lang="en-US" sz="1199" b="1" i="0" u="none" strike="noStrike" kern="1200" cap="none" spc="0" normalizeH="0" baseline="30000" noProof="0" dirty="0">
                <a:ln>
                  <a:noFill/>
                </a:ln>
                <a:solidFill>
                  <a:prstClr val="black"/>
                </a:solidFill>
                <a:effectLst/>
                <a:uLnTx/>
                <a:uFillTx/>
                <a:latin typeface="Arial" charset="0"/>
                <a:ea typeface="Arial" charset="0"/>
                <a:cs typeface="Arial" charset="0"/>
              </a:rPr>
              <a:t>1</a:t>
            </a:r>
            <a:r>
              <a:rPr kumimoji="0" lang="en-US" sz="1199" b="1" i="0" u="none" strike="noStrike" kern="1200" cap="none" spc="0" normalizeH="0" baseline="0" noProof="0" dirty="0">
                <a:ln>
                  <a:noFill/>
                </a:ln>
                <a:solidFill>
                  <a:prstClr val="black"/>
                </a:solidFill>
                <a:effectLst/>
                <a:uLnTx/>
                <a:uFillTx/>
                <a:latin typeface="Arial" charset="0"/>
                <a:ea typeface="Arial" charset="0"/>
                <a:cs typeface="Arial" charset="0"/>
              </a:rPr>
              <a:t>)</a:t>
            </a:r>
          </a:p>
        </p:txBody>
      </p:sp>
      <p:sp>
        <p:nvSpPr>
          <p:cNvPr id="21" name="Text Placeholder 4">
            <a:extLst>
              <a:ext uri="{FF2B5EF4-FFF2-40B4-BE49-F238E27FC236}">
                <a16:creationId xmlns:a16="http://schemas.microsoft.com/office/drawing/2014/main" id="{7E04D0F9-5255-984C-908B-8CE54C751043}"/>
              </a:ext>
            </a:extLst>
          </p:cNvPr>
          <p:cNvSpPr>
            <a:spLocks noGrp="1"/>
          </p:cNvSpPr>
          <p:nvPr>
            <p:ph type="body" sz="quarter" idx="3"/>
          </p:nvPr>
        </p:nvSpPr>
        <p:spPr>
          <a:xfrm>
            <a:off x="7467982" y="1093559"/>
            <a:ext cx="4252244" cy="498819"/>
          </a:xfrm>
        </p:spPr>
        <p:txBody>
          <a:bodyPr>
            <a:normAutofit/>
          </a:bodyPr>
          <a:lstStyle/>
          <a:p>
            <a:pPr algn="ctr"/>
            <a:r>
              <a:rPr lang="en-US" sz="1798" dirty="0">
                <a:latin typeface="Arial" panose="020B0604020202020204" pitchFamily="34" charset="0"/>
                <a:cs typeface="Arial" panose="020B0604020202020204" pitchFamily="34" charset="0"/>
              </a:rPr>
              <a:t>Distant Relapse-Free Survival</a:t>
            </a:r>
          </a:p>
        </p:txBody>
      </p:sp>
      <p:sp>
        <p:nvSpPr>
          <p:cNvPr id="22" name="Title 1">
            <a:extLst>
              <a:ext uri="{FF2B5EF4-FFF2-40B4-BE49-F238E27FC236}">
                <a16:creationId xmlns:a16="http://schemas.microsoft.com/office/drawing/2014/main" id="{56B1919C-CA91-5E4D-8D45-3EC8BA6D1B38}"/>
              </a:ext>
            </a:extLst>
          </p:cNvPr>
          <p:cNvSpPr txBox="1">
            <a:spLocks/>
          </p:cNvSpPr>
          <p:nvPr/>
        </p:nvSpPr>
        <p:spPr>
          <a:xfrm>
            <a:off x="428882" y="601369"/>
            <a:ext cx="11420418" cy="561576"/>
          </a:xfrm>
          <a:prstGeom prst="rect">
            <a:avLst/>
          </a:prstGeom>
        </p:spPr>
        <p:txBody>
          <a:bodyPr vert="horz" lIns="91355" tIns="45678" rIns="91355" bIns="45678"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1218072" rtl="0" eaLnBrk="1" fontAlgn="base" latinLnBrk="0" hangingPunct="1">
              <a:lnSpc>
                <a:spcPct val="90000"/>
              </a:lnSpc>
              <a:spcBef>
                <a:spcPct val="0"/>
              </a:spcBef>
              <a:spcAft>
                <a:spcPct val="0"/>
              </a:spcAft>
              <a:buClrTx/>
              <a:buSzTx/>
              <a:buFontTx/>
              <a:buNone/>
              <a:tabLst/>
              <a:defRPr/>
            </a:pPr>
            <a:r>
              <a:rPr kumimoji="0" lang="en-US" sz="2398" b="1" i="0" u="none" strike="noStrike" kern="1200" cap="none" spc="0" normalizeH="0" baseline="0" noProof="0" dirty="0">
                <a:ln>
                  <a:noFill/>
                </a:ln>
                <a:solidFill>
                  <a:prstClr val="black"/>
                </a:solidFill>
                <a:effectLst/>
                <a:uLnTx/>
                <a:uFillTx/>
                <a:latin typeface="Arial" panose="020B0604020202020204" pitchFamily="34" charset="0"/>
                <a:ea typeface="+mj-ea"/>
                <a:cs typeface="Arial" panose="020B0604020202020204" pitchFamily="34" charset="0"/>
              </a:rPr>
              <a:t>Updated Analysis: </a:t>
            </a:r>
            <a:r>
              <a:rPr kumimoji="0" lang="en-US" sz="2398" b="1" i="0" u="sng" strike="noStrike" kern="1200" cap="none" spc="0" normalizeH="0" baseline="0" noProof="0" dirty="0">
                <a:ln>
                  <a:noFill/>
                </a:ln>
                <a:solidFill>
                  <a:prstClr val="black"/>
                </a:solidFill>
                <a:effectLst/>
                <a:uLnTx/>
                <a:uFillTx/>
                <a:latin typeface="Arial" panose="020B0604020202020204" pitchFamily="34" charset="0"/>
                <a:ea typeface="+mj-ea"/>
                <a:cs typeface="Arial" panose="020B0604020202020204" pitchFamily="34" charset="0"/>
              </a:rPr>
              <a:t>Premenopausal</a:t>
            </a:r>
            <a:r>
              <a:rPr kumimoji="0" lang="en-US" sz="2398" b="1" i="0" u="none" strike="noStrike" kern="1200" cap="none" spc="0" normalizeH="0" baseline="0" noProof="0" dirty="0">
                <a:ln>
                  <a:noFill/>
                </a:ln>
                <a:solidFill>
                  <a:prstClr val="black"/>
                </a:solidFill>
                <a:effectLst/>
                <a:uLnTx/>
                <a:uFillTx/>
                <a:latin typeface="Arial" panose="020B0604020202020204" pitchFamily="34" charset="0"/>
                <a:ea typeface="+mj-ea"/>
                <a:cs typeface="Arial" panose="020B0604020202020204" pitchFamily="34" charset="0"/>
              </a:rPr>
              <a:t> Women Have </a:t>
            </a:r>
            <a:r>
              <a:rPr kumimoji="0" lang="en-US" sz="2398" b="1" i="0" u="sng" strike="noStrike" kern="1200" cap="none" spc="0" normalizeH="0" baseline="0" noProof="0" dirty="0">
                <a:ln>
                  <a:noFill/>
                </a:ln>
                <a:solidFill>
                  <a:prstClr val="black"/>
                </a:solidFill>
                <a:effectLst/>
                <a:uLnTx/>
                <a:uFillTx/>
                <a:latin typeface="Arial" panose="020B0604020202020204" pitchFamily="34" charset="0"/>
                <a:ea typeface="+mj-ea"/>
                <a:cs typeface="Arial" panose="020B0604020202020204" pitchFamily="34" charset="0"/>
              </a:rPr>
              <a:t>Chemotherapy Benefit</a:t>
            </a:r>
            <a:endParaRPr kumimoji="0" lang="en-US" sz="2398" b="1" i="0" u="none" strike="noStrike" kern="1200" cap="none" spc="0" normalizeH="0" baseline="0" noProof="0" dirty="0">
              <a:ln>
                <a:noFill/>
              </a:ln>
              <a:solidFill>
                <a:prstClr val="black"/>
              </a:solidFill>
              <a:effectLst/>
              <a:uLnTx/>
              <a:uFillTx/>
              <a:latin typeface="Arial" panose="020B0604020202020204" pitchFamily="34" charset="0"/>
              <a:ea typeface="+mj-ea"/>
              <a:cs typeface="Arial" panose="020B0604020202020204" pitchFamily="34" charset="0"/>
            </a:endParaRPr>
          </a:p>
        </p:txBody>
      </p:sp>
      <p:sp>
        <p:nvSpPr>
          <p:cNvPr id="23" name="TextBox 22">
            <a:extLst>
              <a:ext uri="{FF2B5EF4-FFF2-40B4-BE49-F238E27FC236}">
                <a16:creationId xmlns:a16="http://schemas.microsoft.com/office/drawing/2014/main" id="{F41AC85A-D857-BC4E-9506-691E91D96E2E}"/>
              </a:ext>
            </a:extLst>
          </p:cNvPr>
          <p:cNvSpPr txBox="1"/>
          <p:nvPr/>
        </p:nvSpPr>
        <p:spPr>
          <a:xfrm>
            <a:off x="283175" y="5926905"/>
            <a:ext cx="11563076" cy="276871"/>
          </a:xfrm>
          <a:prstGeom prst="rect">
            <a:avLst/>
          </a:prstGeom>
          <a:noFill/>
        </p:spPr>
        <p:txBody>
          <a:bodyPr wrap="square" rtlCol="0">
            <a:spAutoFit/>
          </a:bodyPr>
          <a:lstStyle/>
          <a:p>
            <a:pPr marL="0" marR="0" lvl="0" indent="0" algn="r" defTabSz="1218072" rtl="0" eaLnBrk="1" fontAlgn="base" latinLnBrk="0" hangingPunct="1">
              <a:lnSpc>
                <a:spcPct val="100000"/>
              </a:lnSpc>
              <a:spcBef>
                <a:spcPct val="0"/>
              </a:spcBef>
              <a:spcAft>
                <a:spcPct val="0"/>
              </a:spcAft>
              <a:buClrTx/>
              <a:buSzTx/>
              <a:buFontTx/>
              <a:buNone/>
              <a:tabLst/>
              <a:defRPr/>
            </a:pPr>
            <a:r>
              <a:rPr kumimoji="0" lang="en-US" sz="1199" b="0" i="0" u="none" strike="noStrike" kern="1200" cap="none" spc="0" normalizeH="0" baseline="3000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1</a:t>
            </a:r>
            <a:r>
              <a:rPr kumimoji="0" lang="en-US" sz="1199" b="0"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 Kalinsky et al, New England Journal of Medicine: December 1, 2021</a:t>
            </a:r>
          </a:p>
        </p:txBody>
      </p:sp>
      <p:sp>
        <p:nvSpPr>
          <p:cNvPr id="2" name="Rectangle 1">
            <a:extLst>
              <a:ext uri="{FF2B5EF4-FFF2-40B4-BE49-F238E27FC236}">
                <a16:creationId xmlns:a16="http://schemas.microsoft.com/office/drawing/2014/main" id="{CCC19631-508F-EC11-5FE6-AFF9EC7C11A7}"/>
              </a:ext>
            </a:extLst>
          </p:cNvPr>
          <p:cNvSpPr/>
          <p:nvPr/>
        </p:nvSpPr>
        <p:spPr bwMode="auto">
          <a:xfrm>
            <a:off x="1831779" y="6290904"/>
            <a:ext cx="8138939" cy="422150"/>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itchFamily="-72" charset="0"/>
              <a:ea typeface="ＭＳ Ｐゴシック" pitchFamily="-72" charset="-128"/>
              <a:cs typeface="ＭＳ Ｐゴシック" pitchFamily="-72" charset="-128"/>
            </a:endParaRPr>
          </a:p>
        </p:txBody>
      </p:sp>
      <p:sp>
        <p:nvSpPr>
          <p:cNvPr id="4" name="Rectangle 3">
            <a:extLst>
              <a:ext uri="{FF2B5EF4-FFF2-40B4-BE49-F238E27FC236}">
                <a16:creationId xmlns:a16="http://schemas.microsoft.com/office/drawing/2014/main" id="{D76908FA-1C88-F5AB-82C4-9AD54031BE7E}"/>
              </a:ext>
            </a:extLst>
          </p:cNvPr>
          <p:cNvSpPr/>
          <p:nvPr/>
        </p:nvSpPr>
        <p:spPr>
          <a:xfrm>
            <a:off x="1938139" y="6424344"/>
            <a:ext cx="3753015" cy="3231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Kalinsky</a:t>
            </a: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K et al. SABCS 2021;Abstract GS2-07.</a:t>
            </a:r>
          </a:p>
        </p:txBody>
      </p:sp>
    </p:spTree>
    <p:extLst>
      <p:ext uri="{BB962C8B-B14F-4D97-AF65-F5344CB8AC3E}">
        <p14:creationId xmlns:p14="http://schemas.microsoft.com/office/powerpoint/2010/main" val="1103396650"/>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a:extLst>
              <a:ext uri="{FF2B5EF4-FFF2-40B4-BE49-F238E27FC236}">
                <a16:creationId xmlns:a16="http://schemas.microsoft.com/office/drawing/2014/main" id="{D0B51D17-CD3B-7440-BFCE-980B286B6C23}"/>
              </a:ext>
            </a:extLst>
          </p:cNvPr>
          <p:cNvSpPr txBox="1">
            <a:spLocks/>
          </p:cNvSpPr>
          <p:nvPr/>
        </p:nvSpPr>
        <p:spPr>
          <a:xfrm>
            <a:off x="885656" y="448411"/>
            <a:ext cx="10823882" cy="783724"/>
          </a:xfrm>
          <a:prstGeom prst="rect">
            <a:avLst/>
          </a:prstGeom>
        </p:spPr>
        <p:txBody>
          <a:bodyPr vert="horz" lIns="91355" tIns="45678" rIns="91355" bIns="45678"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1218072" rtl="0" eaLnBrk="1" fontAlgn="base" latinLnBrk="0" hangingPunct="1">
              <a:lnSpc>
                <a:spcPct val="90000"/>
              </a:lnSpc>
              <a:spcBef>
                <a:spcPct val="0"/>
              </a:spcBef>
              <a:spcAft>
                <a:spcPct val="0"/>
              </a:spcAft>
              <a:buClrTx/>
              <a:buSzTx/>
              <a:buFontTx/>
              <a:buNone/>
              <a:tabLst/>
              <a:defRPr/>
            </a:pPr>
            <a:r>
              <a:rPr kumimoji="0" lang="en-US" sz="2398" b="1" i="0" u="none" strike="noStrike" kern="1200" cap="none" spc="0" normalizeH="0" baseline="0" noProof="0" dirty="0">
                <a:ln>
                  <a:noFill/>
                </a:ln>
                <a:solidFill>
                  <a:prstClr val="black"/>
                </a:solidFill>
                <a:effectLst/>
                <a:uLnTx/>
                <a:uFillTx/>
                <a:latin typeface="Arial" panose="020B0604020202020204" pitchFamily="34" charset="0"/>
                <a:ea typeface="+mj-ea"/>
                <a:cs typeface="Arial" panose="020B0604020202020204" pitchFamily="34" charset="0"/>
              </a:rPr>
              <a:t>OFS Rate in Premenopausal Pts in Tx Arms Over Time</a:t>
            </a:r>
          </a:p>
        </p:txBody>
      </p:sp>
      <p:sp>
        <p:nvSpPr>
          <p:cNvPr id="10" name="TextBox 9">
            <a:extLst>
              <a:ext uri="{FF2B5EF4-FFF2-40B4-BE49-F238E27FC236}">
                <a16:creationId xmlns:a16="http://schemas.microsoft.com/office/drawing/2014/main" id="{5DEB6DD0-224B-3F40-B0F2-0F06A33CDE73}"/>
              </a:ext>
            </a:extLst>
          </p:cNvPr>
          <p:cNvSpPr txBox="1"/>
          <p:nvPr/>
        </p:nvSpPr>
        <p:spPr>
          <a:xfrm>
            <a:off x="1767493" y="6398050"/>
            <a:ext cx="8379217" cy="246093"/>
          </a:xfrm>
          <a:prstGeom prst="rect">
            <a:avLst/>
          </a:prstGeom>
          <a:noFill/>
        </p:spPr>
        <p:txBody>
          <a:bodyPr wrap="none" rtlCol="0">
            <a:spAutoFit/>
          </a:bodyPr>
          <a:lstStyle/>
          <a:p>
            <a:pPr marL="0" marR="0" lvl="0" indent="0" algn="l" defTabSz="1218072" rtl="0" eaLnBrk="1" fontAlgn="base" latinLnBrk="0" hangingPunct="1">
              <a:lnSpc>
                <a:spcPct val="100000"/>
              </a:lnSpc>
              <a:spcBef>
                <a:spcPct val="0"/>
              </a:spcBef>
              <a:spcAft>
                <a:spcPct val="0"/>
              </a:spcAft>
              <a:buClrTx/>
              <a:buSzTx/>
              <a:buFontTx/>
              <a:buNone/>
              <a:tabLst/>
              <a:defRPr/>
            </a:pPr>
            <a:r>
              <a:rPr kumimoji="0" lang="en-US" sz="999" b="0"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This presentation is the intellectual property of the author/presenter. Contact him at </a:t>
            </a:r>
            <a:r>
              <a:rPr kumimoji="0" lang="en-US" sz="999" b="0"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hlinkClick r:id="rId3"/>
              </a:rPr>
              <a:t>kkalins@emory.edu</a:t>
            </a:r>
            <a:r>
              <a:rPr kumimoji="0" lang="en-US" sz="999" b="0"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 for permission to reprint and/or distribute.</a:t>
            </a:r>
          </a:p>
        </p:txBody>
      </p:sp>
      <p:sp>
        <p:nvSpPr>
          <p:cNvPr id="22" name="TextBox 21">
            <a:extLst>
              <a:ext uri="{FF2B5EF4-FFF2-40B4-BE49-F238E27FC236}">
                <a16:creationId xmlns:a16="http://schemas.microsoft.com/office/drawing/2014/main" id="{8FCE2431-9730-DC40-A99F-0E82494164D6}"/>
              </a:ext>
            </a:extLst>
          </p:cNvPr>
          <p:cNvSpPr txBox="1"/>
          <p:nvPr/>
        </p:nvSpPr>
        <p:spPr>
          <a:xfrm>
            <a:off x="3522165" y="122350"/>
            <a:ext cx="4998446" cy="253916"/>
          </a:xfrm>
          <a:prstGeom prst="rect">
            <a:avLst/>
          </a:prstGeom>
          <a:noFill/>
        </p:spPr>
        <p:txBody>
          <a:bodyPr wrap="square" rtlCol="0">
            <a:spAutoFit/>
          </a:bodyPr>
          <a:lstStyle/>
          <a:p>
            <a:pPr marL="0" marR="0" lvl="0" indent="0" algn="ctr" defTabSz="1218072" rtl="0" eaLnBrk="1" fontAlgn="base" latinLnBrk="0" hangingPunct="1">
              <a:lnSpc>
                <a:spcPct val="100000"/>
              </a:lnSpc>
              <a:spcBef>
                <a:spcPct val="0"/>
              </a:spcBef>
              <a:spcAft>
                <a:spcPct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San Antonio Breast Cancer Symposium®, December 7-10, 2021</a:t>
            </a:r>
          </a:p>
        </p:txBody>
      </p:sp>
      <p:pic>
        <p:nvPicPr>
          <p:cNvPr id="2" name="Picture 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583655" y="1171973"/>
            <a:ext cx="5339643" cy="4069780"/>
          </a:xfrm>
          <a:prstGeom prst="rect">
            <a:avLst/>
          </a:prstGeom>
        </p:spPr>
      </p:pic>
      <p:sp>
        <p:nvSpPr>
          <p:cNvPr id="9" name="TextBox 8">
            <a:extLst>
              <a:ext uri="{FF2B5EF4-FFF2-40B4-BE49-F238E27FC236}">
                <a16:creationId xmlns:a16="http://schemas.microsoft.com/office/drawing/2014/main" id="{A6A285D7-DA32-004F-BF09-0AFF299A118E}"/>
              </a:ext>
            </a:extLst>
          </p:cNvPr>
          <p:cNvSpPr txBox="1"/>
          <p:nvPr/>
        </p:nvSpPr>
        <p:spPr>
          <a:xfrm>
            <a:off x="1138885" y="5837006"/>
            <a:ext cx="10339771" cy="276871"/>
          </a:xfrm>
          <a:prstGeom prst="rect">
            <a:avLst/>
          </a:prstGeom>
          <a:noFill/>
        </p:spPr>
        <p:txBody>
          <a:bodyPr wrap="square" rtlCol="0">
            <a:spAutoFit/>
          </a:bodyPr>
          <a:lstStyle/>
          <a:p>
            <a:pPr marL="0" marR="0" lvl="0" indent="0" algn="ctr" defTabSz="1218072" rtl="0" eaLnBrk="1" fontAlgn="base" latinLnBrk="0" hangingPunct="1">
              <a:lnSpc>
                <a:spcPct val="100000"/>
              </a:lnSpc>
              <a:spcBef>
                <a:spcPct val="0"/>
              </a:spcBef>
              <a:spcAft>
                <a:spcPct val="0"/>
              </a:spcAft>
              <a:buClrTx/>
              <a:buSzTx/>
              <a:buFontTx/>
              <a:buNone/>
              <a:tabLst/>
              <a:defRPr/>
            </a:pPr>
            <a:r>
              <a:rPr kumimoji="0" lang="en-US" sz="1199" b="0"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Site reported at fixed time points if premenopausal pts underwent OFS during previous time interval</a:t>
            </a:r>
          </a:p>
        </p:txBody>
      </p:sp>
      <p:sp>
        <p:nvSpPr>
          <p:cNvPr id="7" name="TextBox 6">
            <a:extLst>
              <a:ext uri="{FF2B5EF4-FFF2-40B4-BE49-F238E27FC236}">
                <a16:creationId xmlns:a16="http://schemas.microsoft.com/office/drawing/2014/main" id="{F96DBAEC-2180-F243-B9DC-D0F1F8D88602}"/>
              </a:ext>
            </a:extLst>
          </p:cNvPr>
          <p:cNvSpPr txBox="1"/>
          <p:nvPr/>
        </p:nvSpPr>
        <p:spPr>
          <a:xfrm>
            <a:off x="4164372" y="2610597"/>
            <a:ext cx="659266" cy="553613"/>
          </a:xfrm>
          <a:prstGeom prst="rect">
            <a:avLst/>
          </a:prstGeom>
          <a:noFill/>
          <a:ln>
            <a:solidFill>
              <a:srgbClr val="A60204"/>
            </a:solidFill>
          </a:ln>
        </p:spPr>
        <p:txBody>
          <a:bodyPr wrap="square" rtlCol="0">
            <a:sp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999" b="0" i="0" u="none" strike="noStrike" kern="1200" cap="none" spc="0" normalizeH="0" baseline="0" noProof="0" dirty="0">
                <a:ln>
                  <a:noFill/>
                </a:ln>
                <a:solidFill>
                  <a:srgbClr val="A60204"/>
                </a:solidFill>
                <a:effectLst/>
                <a:uLnTx/>
                <a:uFillTx/>
                <a:latin typeface="Arial" panose="020B0604020202020204" pitchFamily="34" charset="0"/>
                <a:ea typeface="ＭＳ Ｐゴシック" charset="0"/>
                <a:cs typeface="Arial" panose="020B0604020202020204" pitchFamily="34" charset="0"/>
              </a:rPr>
              <a:t>16% in first 6 months</a:t>
            </a:r>
          </a:p>
        </p:txBody>
      </p:sp>
      <p:sp>
        <p:nvSpPr>
          <p:cNvPr id="12" name="TextBox 11">
            <a:extLst>
              <a:ext uri="{FF2B5EF4-FFF2-40B4-BE49-F238E27FC236}">
                <a16:creationId xmlns:a16="http://schemas.microsoft.com/office/drawing/2014/main" id="{1F4F44F9-8BE2-994E-ADEE-E501BBB57940}"/>
              </a:ext>
            </a:extLst>
          </p:cNvPr>
          <p:cNvSpPr txBox="1"/>
          <p:nvPr/>
        </p:nvSpPr>
        <p:spPr>
          <a:xfrm>
            <a:off x="7997845" y="2812687"/>
            <a:ext cx="913555" cy="399853"/>
          </a:xfrm>
          <a:prstGeom prst="rect">
            <a:avLst/>
          </a:prstGeom>
          <a:noFill/>
          <a:ln>
            <a:solidFill>
              <a:srgbClr val="A60204"/>
            </a:solidFill>
          </a:ln>
        </p:spPr>
        <p:txBody>
          <a:bodyPr wrap="square" rtlCol="0">
            <a:sp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999" b="0" i="0" u="none" strike="noStrike" kern="1200" cap="none" spc="0" normalizeH="0" baseline="0" noProof="0" dirty="0">
                <a:ln>
                  <a:noFill/>
                </a:ln>
                <a:solidFill>
                  <a:srgbClr val="A60204"/>
                </a:solidFill>
                <a:effectLst/>
                <a:uLnTx/>
                <a:uFillTx/>
                <a:latin typeface="Arial" panose="020B0604020202020204" pitchFamily="34" charset="0"/>
                <a:ea typeface="ＭＳ Ｐゴシック" charset="0"/>
                <a:cs typeface="Arial" panose="020B0604020202020204" pitchFamily="34" charset="0"/>
              </a:rPr>
              <a:t>14% in 48-60 months</a:t>
            </a:r>
          </a:p>
        </p:txBody>
      </p:sp>
      <p:sp>
        <p:nvSpPr>
          <p:cNvPr id="13" name="TextBox 12">
            <a:extLst>
              <a:ext uri="{FF2B5EF4-FFF2-40B4-BE49-F238E27FC236}">
                <a16:creationId xmlns:a16="http://schemas.microsoft.com/office/drawing/2014/main" id="{5ADF3E45-1689-5646-8ABC-86B581DDE16F}"/>
              </a:ext>
            </a:extLst>
          </p:cNvPr>
          <p:cNvSpPr txBox="1"/>
          <p:nvPr/>
        </p:nvSpPr>
        <p:spPr>
          <a:xfrm>
            <a:off x="4083354" y="4299287"/>
            <a:ext cx="744345" cy="399853"/>
          </a:xfrm>
          <a:prstGeom prst="rect">
            <a:avLst/>
          </a:prstGeom>
          <a:noFill/>
          <a:ln>
            <a:solidFill>
              <a:srgbClr val="0070C0"/>
            </a:solidFill>
          </a:ln>
        </p:spPr>
        <p:txBody>
          <a:bodyPr wrap="square" rtlCol="0">
            <a:sp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999" b="0" i="0" u="none" strike="noStrike" kern="1200" cap="none" spc="0" normalizeH="0" baseline="0" noProof="0" dirty="0">
                <a:ln>
                  <a:noFill/>
                </a:ln>
                <a:solidFill>
                  <a:srgbClr val="5B9BD5">
                    <a:lumMod val="50000"/>
                  </a:srgbClr>
                </a:solidFill>
                <a:effectLst/>
                <a:uLnTx/>
                <a:uFillTx/>
                <a:latin typeface="Arial" panose="020B0604020202020204" pitchFamily="34" charset="0"/>
                <a:ea typeface="ＭＳ Ｐゴシック" charset="0"/>
                <a:cs typeface="Arial" panose="020B0604020202020204" pitchFamily="34" charset="0"/>
              </a:rPr>
              <a:t>3% in first 6 months</a:t>
            </a:r>
          </a:p>
        </p:txBody>
      </p:sp>
      <p:sp>
        <p:nvSpPr>
          <p:cNvPr id="14" name="TextBox 13">
            <a:extLst>
              <a:ext uri="{FF2B5EF4-FFF2-40B4-BE49-F238E27FC236}">
                <a16:creationId xmlns:a16="http://schemas.microsoft.com/office/drawing/2014/main" id="{C350BBB6-3342-1941-8FB8-FAD7F716A3F6}"/>
              </a:ext>
            </a:extLst>
          </p:cNvPr>
          <p:cNvSpPr txBox="1"/>
          <p:nvPr/>
        </p:nvSpPr>
        <p:spPr>
          <a:xfrm>
            <a:off x="8075362" y="4102735"/>
            <a:ext cx="833279" cy="399853"/>
          </a:xfrm>
          <a:prstGeom prst="rect">
            <a:avLst/>
          </a:prstGeom>
          <a:noFill/>
          <a:ln>
            <a:solidFill>
              <a:srgbClr val="0070C0"/>
            </a:solidFill>
          </a:ln>
        </p:spPr>
        <p:txBody>
          <a:bodyPr wrap="square" rtlCol="0">
            <a:sp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999" b="0" i="0" u="none" strike="noStrike" kern="1200" cap="none" spc="0" normalizeH="0" baseline="0" noProof="0" dirty="0">
                <a:ln>
                  <a:noFill/>
                </a:ln>
                <a:solidFill>
                  <a:srgbClr val="5B9BD5">
                    <a:lumMod val="50000"/>
                  </a:srgbClr>
                </a:solidFill>
                <a:effectLst/>
                <a:uLnTx/>
                <a:uFillTx/>
                <a:latin typeface="Arial" panose="020B0604020202020204" pitchFamily="34" charset="0"/>
                <a:ea typeface="ＭＳ Ｐゴシック" charset="0"/>
                <a:cs typeface="Arial" panose="020B0604020202020204" pitchFamily="34" charset="0"/>
              </a:rPr>
              <a:t>6% in 48-60 months</a:t>
            </a:r>
          </a:p>
        </p:txBody>
      </p:sp>
      <p:sp>
        <p:nvSpPr>
          <p:cNvPr id="11" name="Title 1">
            <a:extLst>
              <a:ext uri="{FF2B5EF4-FFF2-40B4-BE49-F238E27FC236}">
                <a16:creationId xmlns:a16="http://schemas.microsoft.com/office/drawing/2014/main" id="{D0B51D17-CD3B-7440-BFCE-980B286B6C23}"/>
              </a:ext>
            </a:extLst>
          </p:cNvPr>
          <p:cNvSpPr txBox="1">
            <a:spLocks/>
          </p:cNvSpPr>
          <p:nvPr/>
        </p:nvSpPr>
        <p:spPr>
          <a:xfrm>
            <a:off x="1665123" y="5317184"/>
            <a:ext cx="9420504" cy="395927"/>
          </a:xfrm>
          <a:prstGeom prst="rect">
            <a:avLst/>
          </a:prstGeom>
          <a:ln w="28575">
            <a:solidFill>
              <a:schemeClr val="tx1"/>
            </a:solidFill>
          </a:ln>
        </p:spPr>
        <p:txBody>
          <a:bodyPr vert="horz" lIns="91355" tIns="45678" rIns="91355" bIns="45678" rtlCol="0" anchor="ctr">
            <a:noAutofit/>
          </a:bodyPr>
          <a:lstStyle>
            <a:defPPr>
              <a:defRPr lang="en-US"/>
            </a:defPPr>
            <a:lvl1pPr algn="ctr">
              <a:lnSpc>
                <a:spcPct val="100000"/>
              </a:lnSpc>
              <a:spcBef>
                <a:spcPct val="0"/>
              </a:spcBef>
              <a:buNone/>
              <a:defRPr sz="1600" b="1">
                <a:latin typeface="Arial" panose="020B0604020202020204" pitchFamily="34" charset="0"/>
                <a:ea typeface="+mj-ea"/>
                <a:cs typeface="Arial" panose="020B0604020202020204" pitchFamily="34" charset="0"/>
              </a:defRPr>
            </a:lvl1pPr>
          </a:lstStyle>
          <a:p>
            <a:pPr marL="0" marR="0" lvl="0" indent="0" algn="ctr" defTabSz="1218072" rtl="0" eaLnBrk="1" fontAlgn="base" latinLnBrk="0" hangingPunct="1">
              <a:lnSpc>
                <a:spcPct val="100000"/>
              </a:lnSpc>
              <a:spcBef>
                <a:spcPct val="0"/>
              </a:spcBef>
              <a:spcAft>
                <a:spcPct val="0"/>
              </a:spcAft>
              <a:buClrTx/>
              <a:buSzTx/>
              <a:buFontTx/>
              <a:buNone/>
              <a:tabLst/>
              <a:defRPr/>
            </a:pPr>
            <a:r>
              <a:rPr kumimoji="0" lang="en-US" sz="1599" b="1" i="0" u="none" strike="noStrike" kern="1200" cap="none" spc="0" normalizeH="0" baseline="0" noProof="0" dirty="0">
                <a:ln>
                  <a:noFill/>
                </a:ln>
                <a:solidFill>
                  <a:prstClr val="black"/>
                </a:solidFill>
                <a:effectLst/>
                <a:uLnTx/>
                <a:uFillTx/>
                <a:latin typeface="Arial" panose="020B0604020202020204" pitchFamily="34" charset="0"/>
                <a:ea typeface="+mj-ea"/>
                <a:cs typeface="Arial" panose="020B0604020202020204" pitchFamily="34" charset="0"/>
              </a:rPr>
              <a:t> Though higher in endocrine therapy arm, OFS rate remains low and consistent in both arms</a:t>
            </a:r>
          </a:p>
        </p:txBody>
      </p:sp>
      <p:sp>
        <p:nvSpPr>
          <p:cNvPr id="3" name="Rectangle 2">
            <a:extLst>
              <a:ext uri="{FF2B5EF4-FFF2-40B4-BE49-F238E27FC236}">
                <a16:creationId xmlns:a16="http://schemas.microsoft.com/office/drawing/2014/main" id="{5A569714-7BE6-BA6B-52F6-AC91385E8B80}"/>
              </a:ext>
            </a:extLst>
          </p:cNvPr>
          <p:cNvSpPr/>
          <p:nvPr/>
        </p:nvSpPr>
        <p:spPr bwMode="auto">
          <a:xfrm>
            <a:off x="1831779" y="6290904"/>
            <a:ext cx="8138939" cy="422150"/>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itchFamily="-72" charset="0"/>
              <a:ea typeface="ＭＳ Ｐゴシック" pitchFamily="-72" charset="-128"/>
              <a:cs typeface="ＭＳ Ｐゴシック" pitchFamily="-72" charset="-128"/>
            </a:endParaRPr>
          </a:p>
        </p:txBody>
      </p:sp>
      <p:sp>
        <p:nvSpPr>
          <p:cNvPr id="4" name="Rectangle 3">
            <a:extLst>
              <a:ext uri="{FF2B5EF4-FFF2-40B4-BE49-F238E27FC236}">
                <a16:creationId xmlns:a16="http://schemas.microsoft.com/office/drawing/2014/main" id="{E1C7C283-46C0-B78C-233D-1CBB4E55BBD4}"/>
              </a:ext>
            </a:extLst>
          </p:cNvPr>
          <p:cNvSpPr/>
          <p:nvPr/>
        </p:nvSpPr>
        <p:spPr>
          <a:xfrm>
            <a:off x="1938139" y="6424344"/>
            <a:ext cx="3753015" cy="3231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Kalinsky</a:t>
            </a: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K et al. SABCS 2021;Abstract GS2-07.</a:t>
            </a:r>
          </a:p>
        </p:txBody>
      </p:sp>
    </p:spTree>
    <p:extLst>
      <p:ext uri="{BB962C8B-B14F-4D97-AF65-F5344CB8AC3E}">
        <p14:creationId xmlns:p14="http://schemas.microsoft.com/office/powerpoint/2010/main" val="246890779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6516" y="116632"/>
            <a:ext cx="10358967" cy="1196752"/>
          </a:xfrm>
        </p:spPr>
        <p:txBody>
          <a:bodyPr/>
          <a:lstStyle/>
          <a:p>
            <a:r>
              <a:rPr lang="en-US" sz="3200" dirty="0">
                <a:solidFill>
                  <a:srgbClr val="0432FF"/>
                </a:solidFill>
              </a:rPr>
              <a:t>Dr O’Shaughnessy — Disclosures</a:t>
            </a:r>
          </a:p>
        </p:txBody>
      </p:sp>
      <p:graphicFrame>
        <p:nvGraphicFramePr>
          <p:cNvPr id="5" name="Content Placeholder 3">
            <a:extLst>
              <a:ext uri="{FF2B5EF4-FFF2-40B4-BE49-F238E27FC236}">
                <a16:creationId xmlns:a16="http://schemas.microsoft.com/office/drawing/2014/main" id="{AC54A03E-3DC1-4C41-A07A-B20EBF4DEA0B}"/>
              </a:ext>
            </a:extLst>
          </p:cNvPr>
          <p:cNvGraphicFramePr>
            <a:graphicFrameLocks/>
          </p:cNvGraphicFramePr>
          <p:nvPr/>
        </p:nvGraphicFramePr>
        <p:xfrm>
          <a:off x="1236095" y="1844824"/>
          <a:ext cx="9719807" cy="3677961"/>
        </p:xfrm>
        <a:graphic>
          <a:graphicData uri="http://schemas.openxmlformats.org/drawingml/2006/table">
            <a:tbl>
              <a:tblPr firstRow="1" bandRow="1">
                <a:tableStyleId>{F2DE63D5-997A-4646-A377-4702673A728D}</a:tableStyleId>
              </a:tblPr>
              <a:tblGrid>
                <a:gridCol w="2916310">
                  <a:extLst>
                    <a:ext uri="{9D8B030D-6E8A-4147-A177-3AD203B41FA5}">
                      <a16:colId xmlns:a16="http://schemas.microsoft.com/office/drawing/2014/main" val="20000"/>
                    </a:ext>
                  </a:extLst>
                </a:gridCol>
                <a:gridCol w="6803497">
                  <a:extLst>
                    <a:ext uri="{9D8B030D-6E8A-4147-A177-3AD203B41FA5}">
                      <a16:colId xmlns:a16="http://schemas.microsoft.com/office/drawing/2014/main" val="20001"/>
                    </a:ext>
                  </a:extLst>
                </a:gridCol>
              </a:tblGrid>
              <a:tr h="2880320">
                <a:tc>
                  <a:txBody>
                    <a:bodyPr/>
                    <a:lstStyle/>
                    <a:p>
                      <a:r>
                        <a:rPr lang="en-US" sz="1600" b="1" kern="1200" dirty="0">
                          <a:solidFill>
                            <a:schemeClr val="tx1"/>
                          </a:solidFill>
                          <a:effectLst/>
                          <a:latin typeface="+mn-lt"/>
                          <a:ea typeface="+mn-ea"/>
                          <a:cs typeface="+mn-cs"/>
                        </a:rPr>
                        <a:t>Advisory Committee and Consulting Agreements</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600" b="0" kern="1200" dirty="0">
                          <a:solidFill>
                            <a:schemeClr val="tx1"/>
                          </a:solidFill>
                          <a:effectLst/>
                          <a:latin typeface="+mn-lt"/>
                          <a:ea typeface="+mn-ea"/>
                          <a:cs typeface="+mn-cs"/>
                        </a:rPr>
                        <a:t>AbbVie Inc, </a:t>
                      </a:r>
                      <a:r>
                        <a:rPr lang="en-US" sz="1600" b="0" kern="1200" dirty="0" err="1">
                          <a:solidFill>
                            <a:schemeClr val="tx1"/>
                          </a:solidFill>
                          <a:effectLst/>
                          <a:latin typeface="+mn-lt"/>
                          <a:ea typeface="+mn-ea"/>
                          <a:cs typeface="+mn-cs"/>
                        </a:rPr>
                        <a:t>Agendia</a:t>
                      </a:r>
                      <a:r>
                        <a:rPr lang="en-US" sz="1600" b="0" kern="1200" dirty="0">
                          <a:solidFill>
                            <a:schemeClr val="tx1"/>
                          </a:solidFill>
                          <a:effectLst/>
                          <a:latin typeface="+mn-lt"/>
                          <a:ea typeface="+mn-ea"/>
                          <a:cs typeface="+mn-cs"/>
                        </a:rPr>
                        <a:t> Inc, Amgen Inc, Aptitude Health, AstraZeneca Pharmaceuticals LP, Bayer HealthCare Pharmaceuticals, Bristol Myers Squibb, Carrick Therapeutics, Celgene Corporation, Daiichi Sankyo Inc, Eisai Inc, </a:t>
                      </a:r>
                      <a:r>
                        <a:rPr lang="en-US" sz="1600" b="0" kern="1200" dirty="0" err="1">
                          <a:solidFill>
                            <a:schemeClr val="tx1"/>
                          </a:solidFill>
                          <a:effectLst/>
                          <a:latin typeface="+mn-lt"/>
                          <a:ea typeface="+mn-ea"/>
                          <a:cs typeface="+mn-cs"/>
                        </a:rPr>
                        <a:t>Fishawack</a:t>
                      </a:r>
                      <a:r>
                        <a:rPr lang="en-US" sz="1600" b="0" kern="1200" dirty="0">
                          <a:solidFill>
                            <a:schemeClr val="tx1"/>
                          </a:solidFill>
                          <a:effectLst/>
                          <a:latin typeface="+mn-lt"/>
                          <a:ea typeface="+mn-ea"/>
                          <a:cs typeface="+mn-cs"/>
                        </a:rPr>
                        <a:t> Health, G1 Therapeutics Inc, Genentech, a member of the Roche Group, Genzyme Corporation, Gilead Sciences Inc, GSK, Incyte Corporation, Lilly, </a:t>
                      </a:r>
                      <a:r>
                        <a:rPr lang="en-US" sz="1600" b="0" kern="1200" dirty="0" err="1">
                          <a:solidFill>
                            <a:schemeClr val="tx1"/>
                          </a:solidFill>
                          <a:effectLst/>
                          <a:latin typeface="+mn-lt"/>
                          <a:ea typeface="+mn-ea"/>
                          <a:cs typeface="+mn-cs"/>
                        </a:rPr>
                        <a:t>Loxo</a:t>
                      </a:r>
                      <a:r>
                        <a:rPr lang="en-US" sz="1600" b="0" kern="1200" dirty="0">
                          <a:solidFill>
                            <a:schemeClr val="tx1"/>
                          </a:solidFill>
                          <a:effectLst/>
                          <a:latin typeface="+mn-lt"/>
                          <a:ea typeface="+mn-ea"/>
                          <a:cs typeface="+mn-cs"/>
                        </a:rPr>
                        <a:t> Oncology Inc, a wholly owned subsidiary of Eli Lilly &amp; Company, Merck, Novartis, </a:t>
                      </a:r>
                      <a:r>
                        <a:rPr lang="en-US" sz="1600" b="0" kern="1200" dirty="0" err="1">
                          <a:solidFill>
                            <a:schemeClr val="tx1"/>
                          </a:solidFill>
                          <a:effectLst/>
                          <a:latin typeface="+mn-lt"/>
                          <a:ea typeface="+mn-ea"/>
                          <a:cs typeface="+mn-cs"/>
                        </a:rPr>
                        <a:t>Ontada</a:t>
                      </a:r>
                      <a:r>
                        <a:rPr lang="en-US" sz="1600" b="0" kern="1200" dirty="0">
                          <a:solidFill>
                            <a:schemeClr val="tx1"/>
                          </a:solidFill>
                          <a:effectLst/>
                          <a:latin typeface="+mn-lt"/>
                          <a:ea typeface="+mn-ea"/>
                          <a:cs typeface="+mn-cs"/>
                        </a:rPr>
                        <a:t>, Pfizer Inc, Pharmacyclics LLC, an AbbVie Company, Pierre Fabre, Puma Biotechnology Inc, Roche Laboratories Inc, Samsung </a:t>
                      </a:r>
                      <a:r>
                        <a:rPr lang="en-US" sz="1600" b="0" kern="1200" dirty="0" err="1">
                          <a:solidFill>
                            <a:schemeClr val="tx1"/>
                          </a:solidFill>
                          <a:effectLst/>
                          <a:latin typeface="+mn-lt"/>
                          <a:ea typeface="+mn-ea"/>
                          <a:cs typeface="+mn-cs"/>
                        </a:rPr>
                        <a:t>Bioepis</a:t>
                      </a:r>
                      <a:r>
                        <a:rPr lang="en-US" sz="1600" b="0" kern="1200" dirty="0">
                          <a:solidFill>
                            <a:schemeClr val="tx1"/>
                          </a:solidFill>
                          <a:effectLst/>
                          <a:latin typeface="+mn-lt"/>
                          <a:ea typeface="+mn-ea"/>
                          <a:cs typeface="+mn-cs"/>
                        </a:rPr>
                        <a:t>, Sanofi, </a:t>
                      </a:r>
                      <a:r>
                        <a:rPr lang="en-US" sz="1600" b="0" kern="1200" dirty="0" err="1">
                          <a:solidFill>
                            <a:schemeClr val="tx1"/>
                          </a:solidFill>
                          <a:effectLst/>
                          <a:latin typeface="+mn-lt"/>
                          <a:ea typeface="+mn-ea"/>
                          <a:cs typeface="+mn-cs"/>
                        </a:rPr>
                        <a:t>Seagen</a:t>
                      </a:r>
                      <a:r>
                        <a:rPr lang="en-US" sz="1600" b="0" kern="1200" dirty="0">
                          <a:solidFill>
                            <a:schemeClr val="tx1"/>
                          </a:solidFill>
                          <a:effectLst/>
                          <a:latin typeface="+mn-lt"/>
                          <a:ea typeface="+mn-ea"/>
                          <a:cs typeface="+mn-cs"/>
                        </a:rPr>
                        <a:t> Inc, </a:t>
                      </a:r>
                      <a:r>
                        <a:rPr lang="en-US" sz="1600" b="0" kern="1200" dirty="0" err="1">
                          <a:solidFill>
                            <a:schemeClr val="tx1"/>
                          </a:solidFill>
                          <a:effectLst/>
                          <a:latin typeface="+mn-lt"/>
                          <a:ea typeface="+mn-ea"/>
                          <a:cs typeface="+mn-cs"/>
                        </a:rPr>
                        <a:t>Stemline</a:t>
                      </a:r>
                      <a:r>
                        <a:rPr lang="en-US" sz="1600" b="0" kern="1200" dirty="0">
                          <a:solidFill>
                            <a:schemeClr val="tx1"/>
                          </a:solidFill>
                          <a:effectLst/>
                          <a:latin typeface="+mn-lt"/>
                          <a:ea typeface="+mn-ea"/>
                          <a:cs typeface="+mn-cs"/>
                        </a:rPr>
                        <a:t> Therapeutics Inc, Synthon, </a:t>
                      </a:r>
                      <a:r>
                        <a:rPr lang="en-US" sz="1600" b="0" kern="1200" dirty="0" err="1">
                          <a:solidFill>
                            <a:schemeClr val="tx1"/>
                          </a:solidFill>
                          <a:effectLst/>
                          <a:latin typeface="+mn-lt"/>
                          <a:ea typeface="+mn-ea"/>
                          <a:cs typeface="+mn-cs"/>
                        </a:rPr>
                        <a:t>Theralink</a:t>
                      </a:r>
                      <a:r>
                        <a:rPr lang="en-US" sz="1600" b="0" kern="1200" dirty="0">
                          <a:solidFill>
                            <a:schemeClr val="tx1"/>
                          </a:solidFill>
                          <a:effectLst/>
                          <a:latin typeface="+mn-lt"/>
                          <a:ea typeface="+mn-ea"/>
                          <a:cs typeface="+mn-cs"/>
                        </a:rPr>
                        <a:t>, </a:t>
                      </a:r>
                      <a:r>
                        <a:rPr lang="en-US" sz="1600" b="0" kern="1200" dirty="0" err="1">
                          <a:solidFill>
                            <a:schemeClr val="tx1"/>
                          </a:solidFill>
                          <a:effectLst/>
                          <a:latin typeface="+mn-lt"/>
                          <a:ea typeface="+mn-ea"/>
                          <a:cs typeface="+mn-cs"/>
                        </a:rPr>
                        <a:t>Veru</a:t>
                      </a:r>
                      <a:endParaRPr lang="en-US" sz="1600" b="0" kern="1200" dirty="0">
                        <a:solidFill>
                          <a:schemeClr val="tx1"/>
                        </a:solidFill>
                        <a:effectLst/>
                        <a:latin typeface="+mn-lt"/>
                        <a:ea typeface="+mn-ea"/>
                        <a:cs typeface="+mn-cs"/>
                      </a:endParaRP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r h="797641">
                <a:tc>
                  <a:txBody>
                    <a:bodyPr/>
                    <a:lstStyle/>
                    <a:p>
                      <a:r>
                        <a:rPr lang="en-US" sz="1600" b="1" kern="1200" dirty="0">
                          <a:solidFill>
                            <a:schemeClr val="tx1"/>
                          </a:solidFill>
                          <a:effectLst/>
                          <a:latin typeface="+mn-lt"/>
                          <a:ea typeface="+mn-ea"/>
                          <a:cs typeface="+mn-cs"/>
                        </a:rPr>
                        <a:t>Nonrelevant Financial Relationship</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1600" b="0" kern="1200" dirty="0" err="1">
                          <a:solidFill>
                            <a:schemeClr val="tx1"/>
                          </a:solidFill>
                          <a:effectLst/>
                          <a:latin typeface="+mn-lt"/>
                          <a:ea typeface="+mn-ea"/>
                          <a:cs typeface="+mn-cs"/>
                        </a:rPr>
                        <a:t>prIME</a:t>
                      </a:r>
                      <a:r>
                        <a:rPr lang="en-US" sz="1600" b="0" kern="1200" dirty="0">
                          <a:solidFill>
                            <a:schemeClr val="tx1"/>
                          </a:solidFill>
                          <a:effectLst/>
                          <a:latin typeface="+mn-lt"/>
                          <a:ea typeface="+mn-ea"/>
                          <a:cs typeface="+mn-cs"/>
                        </a:rPr>
                        <a:t> Oncology</a:t>
                      </a: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96197126"/>
                  </a:ext>
                </a:extLst>
              </a:tr>
            </a:tbl>
          </a:graphicData>
        </a:graphic>
      </p:graphicFrame>
    </p:spTree>
    <p:custDataLst>
      <p:tags r:id="rId1"/>
    </p:custDataLst>
    <p:extLst>
      <p:ext uri="{BB962C8B-B14F-4D97-AF65-F5344CB8AC3E}">
        <p14:creationId xmlns:p14="http://schemas.microsoft.com/office/powerpoint/2010/main" val="245871339"/>
      </p:ext>
    </p:extLst>
  </p:cSld>
  <p:clrMapOvr>
    <a:masterClrMapping/>
  </p:clrMapOvr>
  <mc:AlternateContent xmlns:mc="http://schemas.openxmlformats.org/markup-compatibility/2006" xmlns:p14="http://schemas.microsoft.com/office/powerpoint/2010/main">
    <mc:Choice Requires="p14">
      <p:transition p14:dur="10" advClick="0"/>
    </mc:Choice>
    <mc:Fallback xmlns="">
      <p:transition advClick="0"/>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Line 2">
            <a:extLst>
              <a:ext uri="{FF2B5EF4-FFF2-40B4-BE49-F238E27FC236}">
                <a16:creationId xmlns:a16="http://schemas.microsoft.com/office/drawing/2014/main" id="{F5B1FA60-3989-6F4F-A5C4-1F50B1006998}"/>
              </a:ext>
            </a:extLst>
          </p:cNvPr>
          <p:cNvSpPr>
            <a:spLocks noChangeShapeType="1"/>
          </p:cNvSpPr>
          <p:nvPr/>
        </p:nvSpPr>
        <p:spPr bwMode="auto">
          <a:xfrm flipH="1">
            <a:off x="7986712" y="4138613"/>
            <a:ext cx="0" cy="504825"/>
          </a:xfrm>
          <a:prstGeom prst="line">
            <a:avLst/>
          </a:prstGeom>
          <a:noFill/>
          <a:ln w="22225">
            <a:solidFill>
              <a:schemeClr val="tx1"/>
            </a:solidFill>
            <a:round/>
            <a:headEnd/>
            <a:tailEnd/>
          </a:ln>
        </p:spPr>
        <p:txBody>
          <a:bodyPr wrap="none" lIns="97732" tIns="48867" rIns="97732" bIns="48867" anchor="ctr"/>
          <a:lstStyle/>
          <a:p>
            <a:pPr marL="0" marR="0" lvl="0" indent="0" algn="l" defTabSz="1371549" rtl="0" eaLnBrk="0" fontAlgn="base" latinLnBrk="0" hangingPunct="0">
              <a:lnSpc>
                <a:spcPct val="100000"/>
              </a:lnSpc>
              <a:spcBef>
                <a:spcPct val="0"/>
              </a:spcBef>
              <a:spcAft>
                <a:spcPct val="0"/>
              </a:spcAft>
              <a:buClrTx/>
              <a:buSzTx/>
              <a:buFontTx/>
              <a:buNone/>
              <a:tabLst/>
              <a:defRPr/>
            </a:pPr>
            <a:endParaRPr kumimoji="0" lang="en-US" sz="3599" b="1" i="0" u="none" strike="noStrike" kern="1200" cap="none" spc="0" normalizeH="0" baseline="0" noProof="0">
              <a:ln>
                <a:noFill/>
              </a:ln>
              <a:solidFill>
                <a:srgbClr val="44546A">
                  <a:lumMod val="50000"/>
                </a:srgbClr>
              </a:solidFill>
              <a:effectLst/>
              <a:uLnTx/>
              <a:uFillTx/>
              <a:latin typeface="Arial" panose="020B0604020202020204" pitchFamily="34" charset="0"/>
              <a:ea typeface="ＭＳ Ｐゴシック" charset="0"/>
              <a:cs typeface="+mn-cs"/>
            </a:endParaRPr>
          </a:p>
        </p:txBody>
      </p:sp>
      <p:sp>
        <p:nvSpPr>
          <p:cNvPr id="72707" name="Line 3">
            <a:extLst>
              <a:ext uri="{FF2B5EF4-FFF2-40B4-BE49-F238E27FC236}">
                <a16:creationId xmlns:a16="http://schemas.microsoft.com/office/drawing/2014/main" id="{6A35D5A5-83F1-B94C-9CE0-F23E7628F9C6}"/>
              </a:ext>
            </a:extLst>
          </p:cNvPr>
          <p:cNvSpPr>
            <a:spLocks noChangeShapeType="1"/>
          </p:cNvSpPr>
          <p:nvPr/>
        </p:nvSpPr>
        <p:spPr bwMode="auto">
          <a:xfrm flipH="1">
            <a:off x="3802857" y="4129089"/>
            <a:ext cx="0" cy="245269"/>
          </a:xfrm>
          <a:prstGeom prst="line">
            <a:avLst/>
          </a:prstGeom>
          <a:noFill/>
          <a:ln w="22225">
            <a:solidFill>
              <a:schemeClr val="tx1"/>
            </a:solidFill>
            <a:round/>
            <a:headEnd/>
            <a:tailEnd/>
          </a:ln>
        </p:spPr>
        <p:txBody>
          <a:bodyPr wrap="none" lIns="97732" tIns="48867" rIns="97732" bIns="48867" anchor="ctr"/>
          <a:lstStyle/>
          <a:p>
            <a:pPr marL="0" marR="0" lvl="0" indent="0" algn="l" defTabSz="1371549" rtl="0" eaLnBrk="0" fontAlgn="base" latinLnBrk="0" hangingPunct="0">
              <a:lnSpc>
                <a:spcPct val="100000"/>
              </a:lnSpc>
              <a:spcBef>
                <a:spcPct val="0"/>
              </a:spcBef>
              <a:spcAft>
                <a:spcPct val="0"/>
              </a:spcAft>
              <a:buClrTx/>
              <a:buSzTx/>
              <a:buFontTx/>
              <a:buNone/>
              <a:tabLst/>
              <a:defRPr/>
            </a:pPr>
            <a:endParaRPr kumimoji="0" lang="en-US" sz="3599" b="1" i="0" u="none" strike="noStrike" kern="1200" cap="none" spc="0" normalizeH="0" baseline="0" noProof="0">
              <a:ln>
                <a:noFill/>
              </a:ln>
              <a:solidFill>
                <a:srgbClr val="44546A">
                  <a:lumMod val="50000"/>
                </a:srgbClr>
              </a:solidFill>
              <a:effectLst/>
              <a:uLnTx/>
              <a:uFillTx/>
              <a:latin typeface="Arial" panose="020B0604020202020204" pitchFamily="34" charset="0"/>
              <a:ea typeface="ＭＳ Ｐゴシック" charset="0"/>
              <a:cs typeface="+mn-cs"/>
            </a:endParaRPr>
          </a:p>
        </p:txBody>
      </p:sp>
      <p:sp>
        <p:nvSpPr>
          <p:cNvPr id="72708" name="Rectangle 4">
            <a:extLst>
              <a:ext uri="{FF2B5EF4-FFF2-40B4-BE49-F238E27FC236}">
                <a16:creationId xmlns:a16="http://schemas.microsoft.com/office/drawing/2014/main" id="{857F5A35-1516-424C-BA0D-7B554F87EFC7}"/>
              </a:ext>
            </a:extLst>
          </p:cNvPr>
          <p:cNvSpPr>
            <a:spLocks noChangeArrowheads="1"/>
          </p:cNvSpPr>
          <p:nvPr/>
        </p:nvSpPr>
        <p:spPr bwMode="auto">
          <a:xfrm>
            <a:off x="1409699" y="0"/>
            <a:ext cx="9448800" cy="871537"/>
          </a:xfrm>
          <a:prstGeom prst="rect">
            <a:avLst/>
          </a:prstGeom>
          <a:noFill/>
          <a:ln>
            <a:noFill/>
          </a:ln>
        </p:spPr>
        <p:txBody>
          <a:bodyPr lIns="97732" tIns="48867" rIns="97732" bIns="48867"/>
          <a:lstStyle>
            <a:lvl1pPr defTabSz="650875">
              <a:defRPr sz="2400" b="1">
                <a:solidFill>
                  <a:srgbClr val="FFFFFF"/>
                </a:solidFill>
                <a:latin typeface="Arial" panose="020B0604020202020204" pitchFamily="34" charset="0"/>
              </a:defRPr>
            </a:lvl1pPr>
            <a:lvl2pPr marL="742950" indent="-285750" defTabSz="650875">
              <a:defRPr sz="2400" b="1">
                <a:solidFill>
                  <a:srgbClr val="FFFFFF"/>
                </a:solidFill>
                <a:latin typeface="Arial" panose="020B0604020202020204" pitchFamily="34" charset="0"/>
              </a:defRPr>
            </a:lvl2pPr>
            <a:lvl3pPr marL="1143000" indent="-228600" defTabSz="650875">
              <a:defRPr sz="2400" b="1">
                <a:solidFill>
                  <a:srgbClr val="FFFFFF"/>
                </a:solidFill>
                <a:latin typeface="Arial" panose="020B0604020202020204" pitchFamily="34" charset="0"/>
              </a:defRPr>
            </a:lvl3pPr>
            <a:lvl4pPr marL="1600200" indent="-228600" defTabSz="650875">
              <a:defRPr sz="2400" b="1">
                <a:solidFill>
                  <a:srgbClr val="FFFFFF"/>
                </a:solidFill>
                <a:latin typeface="Arial" panose="020B0604020202020204" pitchFamily="34" charset="0"/>
              </a:defRPr>
            </a:lvl4pPr>
            <a:lvl5pPr marL="2057400" indent="-228600" defTabSz="650875">
              <a:defRPr sz="2400" b="1">
                <a:solidFill>
                  <a:srgbClr val="FFFFFF"/>
                </a:solidFill>
                <a:latin typeface="Arial" panose="020B0604020202020204" pitchFamily="34" charset="0"/>
              </a:defRPr>
            </a:lvl5pPr>
            <a:lvl6pPr marL="2514600" indent="-228600" defTabSz="650875" eaLnBrk="0" fontAlgn="base" hangingPunct="0">
              <a:spcBef>
                <a:spcPct val="0"/>
              </a:spcBef>
              <a:spcAft>
                <a:spcPct val="0"/>
              </a:spcAft>
              <a:defRPr sz="2400" b="1">
                <a:solidFill>
                  <a:srgbClr val="FFFFFF"/>
                </a:solidFill>
                <a:latin typeface="Arial" panose="020B0604020202020204" pitchFamily="34" charset="0"/>
              </a:defRPr>
            </a:lvl6pPr>
            <a:lvl7pPr marL="2971800" indent="-228600" defTabSz="650875" eaLnBrk="0" fontAlgn="base" hangingPunct="0">
              <a:spcBef>
                <a:spcPct val="0"/>
              </a:spcBef>
              <a:spcAft>
                <a:spcPct val="0"/>
              </a:spcAft>
              <a:defRPr sz="2400" b="1">
                <a:solidFill>
                  <a:srgbClr val="FFFFFF"/>
                </a:solidFill>
                <a:latin typeface="Arial" panose="020B0604020202020204" pitchFamily="34" charset="0"/>
              </a:defRPr>
            </a:lvl7pPr>
            <a:lvl8pPr marL="3429000" indent="-228600" defTabSz="650875" eaLnBrk="0" fontAlgn="base" hangingPunct="0">
              <a:spcBef>
                <a:spcPct val="0"/>
              </a:spcBef>
              <a:spcAft>
                <a:spcPct val="0"/>
              </a:spcAft>
              <a:defRPr sz="2400" b="1">
                <a:solidFill>
                  <a:srgbClr val="FFFFFF"/>
                </a:solidFill>
                <a:latin typeface="Arial" panose="020B0604020202020204" pitchFamily="34" charset="0"/>
              </a:defRPr>
            </a:lvl8pPr>
            <a:lvl9pPr marL="3886200" indent="-228600" defTabSz="650875" eaLnBrk="0" fontAlgn="base" hangingPunct="0">
              <a:spcBef>
                <a:spcPct val="0"/>
              </a:spcBef>
              <a:spcAft>
                <a:spcPct val="0"/>
              </a:spcAft>
              <a:defRPr sz="2400" b="1">
                <a:solidFill>
                  <a:srgbClr val="FFFFFF"/>
                </a:solidFill>
                <a:latin typeface="Arial" panose="020B0604020202020204" pitchFamily="34" charset="0"/>
              </a:defRPr>
            </a:lvl9pPr>
          </a:lstStyle>
          <a:p>
            <a:pPr marL="0" marR="0" lvl="0" indent="0" algn="l" defTabSz="976276" rtl="0" eaLnBrk="0" fontAlgn="base" latinLnBrk="0" hangingPunct="0">
              <a:lnSpc>
                <a:spcPct val="90000"/>
              </a:lnSpc>
              <a:spcBef>
                <a:spcPct val="30000"/>
              </a:spcBef>
              <a:spcAft>
                <a:spcPct val="0"/>
              </a:spcAft>
              <a:buClrTx/>
              <a:buSzPct val="100000"/>
              <a:buFontTx/>
              <a:buNone/>
              <a:tabLst/>
              <a:defRPr/>
            </a:pPr>
            <a:endParaRPr kumimoji="0" lang="en-US" altLang="en-US" sz="3599" b="0" i="0" u="none" strike="noStrike" kern="1200" cap="none" spc="0" normalizeH="0" baseline="0" noProof="0">
              <a:ln>
                <a:noFill/>
              </a:ln>
              <a:solidFill>
                <a:srgbClr val="44546A">
                  <a:lumMod val="50000"/>
                </a:srgbClr>
              </a:solidFill>
              <a:effectLst/>
              <a:uLnTx/>
              <a:uFillTx/>
              <a:latin typeface="Arial" panose="020B0604020202020204" pitchFamily="34" charset="0"/>
              <a:ea typeface="ＭＳ Ｐゴシック" charset="0"/>
              <a:cs typeface="+mn-cs"/>
              <a:sym typeface="Monotype Sorts" pitchFamily="2" charset="2"/>
            </a:endParaRPr>
          </a:p>
        </p:txBody>
      </p:sp>
      <p:sp>
        <p:nvSpPr>
          <p:cNvPr id="72709" name="Rectangle 5">
            <a:extLst>
              <a:ext uri="{FF2B5EF4-FFF2-40B4-BE49-F238E27FC236}">
                <a16:creationId xmlns:a16="http://schemas.microsoft.com/office/drawing/2014/main" id="{89B59AB1-70F5-7F44-AE30-55BB9D24954D}"/>
              </a:ext>
            </a:extLst>
          </p:cNvPr>
          <p:cNvSpPr>
            <a:spLocks noChangeArrowheads="1"/>
          </p:cNvSpPr>
          <p:nvPr/>
        </p:nvSpPr>
        <p:spPr bwMode="auto">
          <a:xfrm>
            <a:off x="1440657" y="195263"/>
            <a:ext cx="9360693" cy="415498"/>
          </a:xfrm>
          <a:prstGeom prst="rect">
            <a:avLst/>
          </a:prstGeom>
          <a:noFill/>
          <a:ln>
            <a:noFill/>
          </a:ln>
        </p:spPr>
        <p:txBody>
          <a:bodyPr lIns="0" tIns="0" rIns="0" bIns="0">
            <a:spAutoFit/>
          </a:bodyPr>
          <a:lstStyle>
            <a:lvl1pPr defTabSz="976313">
              <a:defRPr sz="2400" b="1">
                <a:solidFill>
                  <a:srgbClr val="FFFFFF"/>
                </a:solidFill>
                <a:latin typeface="Arial" panose="020B0604020202020204" pitchFamily="34" charset="0"/>
              </a:defRPr>
            </a:lvl1pPr>
            <a:lvl2pPr defTabSz="976313">
              <a:defRPr sz="2400" b="1">
                <a:solidFill>
                  <a:srgbClr val="FFFFFF"/>
                </a:solidFill>
                <a:latin typeface="Arial" panose="020B0604020202020204" pitchFamily="34" charset="0"/>
              </a:defRPr>
            </a:lvl2pPr>
            <a:lvl3pPr defTabSz="976313">
              <a:defRPr sz="2400" b="1">
                <a:solidFill>
                  <a:srgbClr val="FFFFFF"/>
                </a:solidFill>
                <a:latin typeface="Arial" panose="020B0604020202020204" pitchFamily="34" charset="0"/>
              </a:defRPr>
            </a:lvl3pPr>
            <a:lvl4pPr defTabSz="976313">
              <a:defRPr sz="2400" b="1">
                <a:solidFill>
                  <a:srgbClr val="FFFFFF"/>
                </a:solidFill>
                <a:latin typeface="Arial" panose="020B0604020202020204" pitchFamily="34" charset="0"/>
              </a:defRPr>
            </a:lvl4pPr>
            <a:lvl5pPr defTabSz="976313">
              <a:defRPr sz="2400" b="1">
                <a:solidFill>
                  <a:srgbClr val="FFFFFF"/>
                </a:solidFill>
                <a:latin typeface="Arial" panose="020B0604020202020204" pitchFamily="34" charset="0"/>
              </a:defRPr>
            </a:lvl5pPr>
            <a:lvl6pPr marL="2266950" indent="1588" defTabSz="976313" eaLnBrk="0" fontAlgn="base" hangingPunct="0">
              <a:spcBef>
                <a:spcPct val="0"/>
              </a:spcBef>
              <a:spcAft>
                <a:spcPct val="0"/>
              </a:spcAft>
              <a:defRPr sz="2400" b="1">
                <a:solidFill>
                  <a:srgbClr val="FFFFFF"/>
                </a:solidFill>
                <a:latin typeface="Arial" panose="020B0604020202020204" pitchFamily="34" charset="0"/>
              </a:defRPr>
            </a:lvl6pPr>
            <a:lvl7pPr marL="2724150" indent="1588" defTabSz="976313" eaLnBrk="0" fontAlgn="base" hangingPunct="0">
              <a:spcBef>
                <a:spcPct val="0"/>
              </a:spcBef>
              <a:spcAft>
                <a:spcPct val="0"/>
              </a:spcAft>
              <a:defRPr sz="2400" b="1">
                <a:solidFill>
                  <a:srgbClr val="FFFFFF"/>
                </a:solidFill>
                <a:latin typeface="Arial" panose="020B0604020202020204" pitchFamily="34" charset="0"/>
              </a:defRPr>
            </a:lvl7pPr>
            <a:lvl8pPr marL="3181350" indent="1588" defTabSz="976313" eaLnBrk="0" fontAlgn="base" hangingPunct="0">
              <a:spcBef>
                <a:spcPct val="0"/>
              </a:spcBef>
              <a:spcAft>
                <a:spcPct val="0"/>
              </a:spcAft>
              <a:defRPr sz="2400" b="1">
                <a:solidFill>
                  <a:srgbClr val="FFFFFF"/>
                </a:solidFill>
                <a:latin typeface="Arial" panose="020B0604020202020204" pitchFamily="34" charset="0"/>
              </a:defRPr>
            </a:lvl8pPr>
            <a:lvl9pPr marL="3638550" indent="1588" defTabSz="976313" eaLnBrk="0" fontAlgn="base" hangingPunct="0">
              <a:spcBef>
                <a:spcPct val="0"/>
              </a:spcBef>
              <a:spcAft>
                <a:spcPct val="0"/>
              </a:spcAft>
              <a:defRPr sz="2400" b="1">
                <a:solidFill>
                  <a:srgbClr val="FFFFFF"/>
                </a:solidFill>
                <a:latin typeface="Arial" panose="020B0604020202020204" pitchFamily="34" charset="0"/>
              </a:defRPr>
            </a:lvl9pPr>
          </a:lstStyle>
          <a:p>
            <a:pPr marL="0" marR="0" lvl="0" indent="0" algn="ctr" defTabSz="1464415" rtl="0" eaLnBrk="0" fontAlgn="base" latinLnBrk="0" hangingPunct="0">
              <a:lnSpc>
                <a:spcPct val="90000"/>
              </a:lnSpc>
              <a:spcBef>
                <a:spcPct val="30000"/>
              </a:spcBef>
              <a:spcAft>
                <a:spcPct val="0"/>
              </a:spcAft>
              <a:buClrTx/>
              <a:buSzPct val="100000"/>
              <a:buFontTx/>
              <a:buNone/>
              <a:tabLst/>
              <a:defRPr/>
            </a:pPr>
            <a:r>
              <a:rPr kumimoji="0" lang="en-US" altLang="en-US" sz="3000" b="1" i="0" u="none" strike="noStrike" kern="1200" cap="none" spc="0" normalizeH="0" baseline="0" noProof="0" dirty="0">
                <a:ln>
                  <a:noFill/>
                </a:ln>
                <a:solidFill>
                  <a:srgbClr val="44546A">
                    <a:lumMod val="50000"/>
                  </a:srgbClr>
                </a:solidFill>
                <a:effectLst/>
                <a:uLnTx/>
                <a:uFillTx/>
                <a:latin typeface="Arial" panose="020B0604020202020204" pitchFamily="34" charset="0"/>
                <a:ea typeface="ＭＳ Ｐゴシック" charset="0"/>
                <a:cs typeface="+mn-cs"/>
                <a:sym typeface="Monotype Sorts" pitchFamily="2" charset="2"/>
              </a:rPr>
              <a:t>BR009: Schema</a:t>
            </a:r>
          </a:p>
        </p:txBody>
      </p:sp>
      <p:sp>
        <p:nvSpPr>
          <p:cNvPr id="72710" name="Line 6">
            <a:extLst>
              <a:ext uri="{FF2B5EF4-FFF2-40B4-BE49-F238E27FC236}">
                <a16:creationId xmlns:a16="http://schemas.microsoft.com/office/drawing/2014/main" id="{7589954F-2787-A648-917A-C495C8E8C2C4}"/>
              </a:ext>
            </a:extLst>
          </p:cNvPr>
          <p:cNvSpPr>
            <a:spLocks noChangeShapeType="1"/>
          </p:cNvSpPr>
          <p:nvPr/>
        </p:nvSpPr>
        <p:spPr bwMode="auto">
          <a:xfrm>
            <a:off x="5881688" y="804863"/>
            <a:ext cx="45245" cy="3312320"/>
          </a:xfrm>
          <a:prstGeom prst="line">
            <a:avLst/>
          </a:prstGeom>
          <a:noFill/>
          <a:ln w="22225">
            <a:solidFill>
              <a:schemeClr val="tx1"/>
            </a:solidFill>
            <a:round/>
            <a:headEnd/>
            <a:tailEnd/>
          </a:ln>
        </p:spPr>
        <p:txBody>
          <a:bodyPr wrap="none" lIns="97732" tIns="48867" rIns="97732" bIns="48867" anchor="ctr"/>
          <a:lstStyle/>
          <a:p>
            <a:pPr marL="0" marR="0" lvl="0" indent="0" algn="l" defTabSz="1371549" rtl="0" eaLnBrk="0" fontAlgn="base" latinLnBrk="0" hangingPunct="0">
              <a:lnSpc>
                <a:spcPct val="100000"/>
              </a:lnSpc>
              <a:spcBef>
                <a:spcPct val="0"/>
              </a:spcBef>
              <a:spcAft>
                <a:spcPct val="0"/>
              </a:spcAft>
              <a:buClrTx/>
              <a:buSzTx/>
              <a:buFontTx/>
              <a:buNone/>
              <a:tabLst/>
              <a:defRPr/>
            </a:pPr>
            <a:endParaRPr kumimoji="0" lang="en-US" sz="3599" b="1" i="0" u="none" strike="noStrike" kern="1200" cap="none" spc="0" normalizeH="0" baseline="0" noProof="0">
              <a:ln>
                <a:noFill/>
              </a:ln>
              <a:solidFill>
                <a:srgbClr val="44546A">
                  <a:lumMod val="50000"/>
                </a:srgbClr>
              </a:solidFill>
              <a:effectLst/>
              <a:uLnTx/>
              <a:uFillTx/>
              <a:latin typeface="Arial" panose="020B0604020202020204" pitchFamily="34" charset="0"/>
              <a:ea typeface="ＭＳ Ｐゴシック" charset="0"/>
              <a:cs typeface="+mn-cs"/>
            </a:endParaRPr>
          </a:p>
        </p:txBody>
      </p:sp>
      <p:sp>
        <p:nvSpPr>
          <p:cNvPr id="72711" name="Rectangle 7">
            <a:extLst>
              <a:ext uri="{FF2B5EF4-FFF2-40B4-BE49-F238E27FC236}">
                <a16:creationId xmlns:a16="http://schemas.microsoft.com/office/drawing/2014/main" id="{8E5C32C3-9BD0-C344-B164-CB9EECDC46B9}"/>
              </a:ext>
            </a:extLst>
          </p:cNvPr>
          <p:cNvSpPr>
            <a:spLocks noChangeArrowheads="1"/>
          </p:cNvSpPr>
          <p:nvPr/>
        </p:nvSpPr>
        <p:spPr bwMode="auto">
          <a:xfrm>
            <a:off x="2064545" y="700087"/>
            <a:ext cx="7724775" cy="1206684"/>
          </a:xfrm>
          <a:prstGeom prst="rect">
            <a:avLst/>
          </a:prstGeom>
          <a:solidFill>
            <a:schemeClr val="bg2"/>
          </a:solidFill>
          <a:ln w="22225">
            <a:solidFill>
              <a:schemeClr val="tx1"/>
            </a:solidFill>
            <a:miter lim="800000"/>
            <a:headEnd/>
            <a:tailEnd/>
          </a:ln>
        </p:spPr>
        <p:txBody>
          <a:bodyPr lIns="0" tIns="48867" rIns="0" bIns="48867">
            <a:spAutoFit/>
          </a:bodyPr>
          <a:lstStyle>
            <a:lvl1pPr marL="285750" indent="-285750">
              <a:defRPr sz="2400" b="1">
                <a:solidFill>
                  <a:srgbClr val="FFFFFF"/>
                </a:solidFill>
                <a:latin typeface="Arial" panose="020B0604020202020204" pitchFamily="34" charset="0"/>
              </a:defRPr>
            </a:lvl1pPr>
            <a:lvl2pPr>
              <a:defRPr sz="2400" b="1">
                <a:solidFill>
                  <a:srgbClr val="FFFFFF"/>
                </a:solidFill>
                <a:latin typeface="Arial" panose="020B0604020202020204" pitchFamily="34" charset="0"/>
              </a:defRPr>
            </a:lvl2pPr>
            <a:lvl3pPr>
              <a:defRPr sz="2400" b="1">
                <a:solidFill>
                  <a:srgbClr val="FFFFFF"/>
                </a:solidFill>
                <a:latin typeface="Arial" panose="020B0604020202020204" pitchFamily="34" charset="0"/>
              </a:defRPr>
            </a:lvl3pPr>
            <a:lvl4pPr>
              <a:defRPr sz="2400" b="1">
                <a:solidFill>
                  <a:srgbClr val="FFFFFF"/>
                </a:solidFill>
                <a:latin typeface="Arial" panose="020B0604020202020204" pitchFamily="34" charset="0"/>
              </a:defRPr>
            </a:lvl4pPr>
            <a:lvl5pPr>
              <a:defRPr sz="2400" b="1">
                <a:solidFill>
                  <a:srgbClr val="FFFFFF"/>
                </a:solidFill>
                <a:latin typeface="Arial" panose="020B0604020202020204" pitchFamily="34" charset="0"/>
              </a:defRPr>
            </a:lvl5pPr>
            <a:lvl6pPr marL="2266950" indent="1588" eaLnBrk="0" fontAlgn="base" hangingPunct="0">
              <a:spcBef>
                <a:spcPct val="0"/>
              </a:spcBef>
              <a:spcAft>
                <a:spcPct val="0"/>
              </a:spcAft>
              <a:defRPr sz="2400" b="1">
                <a:solidFill>
                  <a:srgbClr val="FFFFFF"/>
                </a:solidFill>
                <a:latin typeface="Arial" panose="020B0604020202020204" pitchFamily="34" charset="0"/>
              </a:defRPr>
            </a:lvl6pPr>
            <a:lvl7pPr marL="2724150" indent="1588" eaLnBrk="0" fontAlgn="base" hangingPunct="0">
              <a:spcBef>
                <a:spcPct val="0"/>
              </a:spcBef>
              <a:spcAft>
                <a:spcPct val="0"/>
              </a:spcAft>
              <a:defRPr sz="2400" b="1">
                <a:solidFill>
                  <a:srgbClr val="FFFFFF"/>
                </a:solidFill>
                <a:latin typeface="Arial" panose="020B0604020202020204" pitchFamily="34" charset="0"/>
              </a:defRPr>
            </a:lvl7pPr>
            <a:lvl8pPr marL="3181350" indent="1588" eaLnBrk="0" fontAlgn="base" hangingPunct="0">
              <a:spcBef>
                <a:spcPct val="0"/>
              </a:spcBef>
              <a:spcAft>
                <a:spcPct val="0"/>
              </a:spcAft>
              <a:defRPr sz="2400" b="1">
                <a:solidFill>
                  <a:srgbClr val="FFFFFF"/>
                </a:solidFill>
                <a:latin typeface="Arial" panose="020B0604020202020204" pitchFamily="34" charset="0"/>
              </a:defRPr>
            </a:lvl8pPr>
            <a:lvl9pPr marL="3638550" indent="1588" eaLnBrk="0" fontAlgn="base" hangingPunct="0">
              <a:spcBef>
                <a:spcPct val="0"/>
              </a:spcBef>
              <a:spcAft>
                <a:spcPct val="0"/>
              </a:spcAft>
              <a:defRPr sz="2400" b="1">
                <a:solidFill>
                  <a:srgbClr val="FFFFFF"/>
                </a:solidFill>
                <a:latin typeface="Arial" panose="020B0604020202020204" pitchFamily="34" charset="0"/>
              </a:defRPr>
            </a:lvl9pPr>
          </a:lstStyle>
          <a:p>
            <a:pPr marL="428610" marR="0" lvl="0" indent="-428610" algn="ctr" defTabSz="1371549"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2400" b="1" i="0" u="none" strike="noStrike" kern="1200" cap="none" spc="0" normalizeH="0" baseline="0" noProof="0" dirty="0">
                <a:ln>
                  <a:noFill/>
                </a:ln>
                <a:solidFill>
                  <a:srgbClr val="44546A">
                    <a:lumMod val="50000"/>
                  </a:srgbClr>
                </a:solidFill>
                <a:effectLst/>
                <a:uLnTx/>
                <a:uFillTx/>
                <a:latin typeface="Arial" panose="020B0604020202020204" pitchFamily="34" charset="0"/>
                <a:ea typeface="ＭＳ Ｐゴシック" charset="0"/>
                <a:cs typeface="+mn-cs"/>
              </a:rPr>
              <a:t>Premenopausal; HR+/HER2- BC</a:t>
            </a:r>
          </a:p>
          <a:p>
            <a:pPr marL="428610" marR="0" lvl="0" indent="-428610" algn="ctr" defTabSz="1371549"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2400" b="1" i="0" u="none" strike="noStrike" kern="1200" cap="none" spc="0" normalizeH="0" baseline="0" noProof="0" dirty="0">
                <a:ln>
                  <a:noFill/>
                </a:ln>
                <a:solidFill>
                  <a:srgbClr val="44546A">
                    <a:lumMod val="50000"/>
                  </a:srgbClr>
                </a:solidFill>
                <a:effectLst/>
                <a:uLnTx/>
                <a:uFillTx/>
                <a:latin typeface="Arial" panose="020B0604020202020204" pitchFamily="34" charset="0"/>
                <a:ea typeface="ＭＳ Ｐゴシック" charset="0"/>
                <a:cs typeface="+mn-cs"/>
              </a:rPr>
              <a:t>pN0 with RS 16-20 (high clinical risk) or RS 21-25 </a:t>
            </a:r>
          </a:p>
          <a:p>
            <a:pPr marL="428610" marR="0" lvl="0" indent="-428610" algn="ctr" defTabSz="1371549"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2400" b="1" i="0" u="none" strike="noStrike" kern="1200" cap="none" spc="0" normalizeH="0" baseline="0" noProof="0" dirty="0">
                <a:ln>
                  <a:noFill/>
                </a:ln>
                <a:solidFill>
                  <a:srgbClr val="44546A">
                    <a:lumMod val="50000"/>
                  </a:srgbClr>
                </a:solidFill>
                <a:effectLst/>
                <a:uLnTx/>
                <a:uFillTx/>
                <a:latin typeface="Arial" panose="020B0604020202020204" pitchFamily="34" charset="0"/>
                <a:ea typeface="ＭＳ Ｐゴシック" charset="0"/>
                <a:cs typeface="+mn-cs"/>
              </a:rPr>
              <a:t>pN1 with RS 0-25</a:t>
            </a:r>
          </a:p>
        </p:txBody>
      </p:sp>
      <p:sp>
        <p:nvSpPr>
          <p:cNvPr id="72712" name="Line 9">
            <a:extLst>
              <a:ext uri="{FF2B5EF4-FFF2-40B4-BE49-F238E27FC236}">
                <a16:creationId xmlns:a16="http://schemas.microsoft.com/office/drawing/2014/main" id="{81388838-3FAB-E048-9C02-191F303BFB8D}"/>
              </a:ext>
            </a:extLst>
          </p:cNvPr>
          <p:cNvSpPr>
            <a:spLocks noChangeShapeType="1"/>
          </p:cNvSpPr>
          <p:nvPr/>
        </p:nvSpPr>
        <p:spPr bwMode="auto">
          <a:xfrm>
            <a:off x="3795712" y="4112421"/>
            <a:ext cx="4205288" cy="4762"/>
          </a:xfrm>
          <a:prstGeom prst="line">
            <a:avLst/>
          </a:prstGeom>
          <a:noFill/>
          <a:ln w="22225">
            <a:solidFill>
              <a:schemeClr val="tx1"/>
            </a:solidFill>
            <a:round/>
            <a:headEnd/>
            <a:tailEnd/>
          </a:ln>
        </p:spPr>
        <p:txBody>
          <a:bodyPr wrap="none" lIns="97732" tIns="48867" rIns="97732" bIns="48867" anchor="ctr"/>
          <a:lstStyle/>
          <a:p>
            <a:pPr marL="0" marR="0" lvl="0" indent="0" algn="l" defTabSz="1371549" rtl="0" eaLnBrk="0" fontAlgn="base" latinLnBrk="0" hangingPunct="0">
              <a:lnSpc>
                <a:spcPct val="100000"/>
              </a:lnSpc>
              <a:spcBef>
                <a:spcPct val="0"/>
              </a:spcBef>
              <a:spcAft>
                <a:spcPct val="0"/>
              </a:spcAft>
              <a:buClrTx/>
              <a:buSzTx/>
              <a:buFontTx/>
              <a:buNone/>
              <a:tabLst/>
              <a:defRPr/>
            </a:pPr>
            <a:endParaRPr kumimoji="0" lang="en-US" sz="3599" b="1" i="0" u="none" strike="noStrike" kern="1200" cap="none" spc="0" normalizeH="0" baseline="0" noProof="0">
              <a:ln>
                <a:noFill/>
              </a:ln>
              <a:solidFill>
                <a:srgbClr val="44546A">
                  <a:lumMod val="50000"/>
                </a:srgbClr>
              </a:solidFill>
              <a:effectLst/>
              <a:uLnTx/>
              <a:uFillTx/>
              <a:latin typeface="Arial" panose="020B0604020202020204" pitchFamily="34" charset="0"/>
              <a:ea typeface="ＭＳ Ｐゴシック" charset="0"/>
              <a:cs typeface="+mn-cs"/>
            </a:endParaRPr>
          </a:p>
        </p:txBody>
      </p:sp>
      <p:sp>
        <p:nvSpPr>
          <p:cNvPr id="72713" name="Rectangle 10">
            <a:extLst>
              <a:ext uri="{FF2B5EF4-FFF2-40B4-BE49-F238E27FC236}">
                <a16:creationId xmlns:a16="http://schemas.microsoft.com/office/drawing/2014/main" id="{81552FBE-614E-BC43-8071-82EC932E078E}"/>
              </a:ext>
            </a:extLst>
          </p:cNvPr>
          <p:cNvSpPr>
            <a:spLocks noChangeArrowheads="1"/>
          </p:cNvSpPr>
          <p:nvPr/>
        </p:nvSpPr>
        <p:spPr bwMode="auto">
          <a:xfrm>
            <a:off x="4514851" y="3552825"/>
            <a:ext cx="2817020" cy="431087"/>
          </a:xfrm>
          <a:prstGeom prst="rect">
            <a:avLst/>
          </a:prstGeom>
          <a:solidFill>
            <a:schemeClr val="bg2"/>
          </a:solidFill>
          <a:ln w="22225">
            <a:solidFill>
              <a:schemeClr val="tx1"/>
            </a:solidFill>
            <a:miter lim="800000"/>
            <a:headEnd/>
            <a:tailEnd/>
          </a:ln>
        </p:spPr>
        <p:txBody>
          <a:bodyPr lIns="48867" tIns="48867" rIns="48867" bIns="48867">
            <a:spAutoFit/>
          </a:bodyPr>
          <a:lstStyle>
            <a:lvl1pPr defTabSz="976313">
              <a:defRPr sz="2400" b="1">
                <a:solidFill>
                  <a:srgbClr val="FFFFFF"/>
                </a:solidFill>
                <a:latin typeface="Arial" panose="020B0604020202020204" pitchFamily="34" charset="0"/>
              </a:defRPr>
            </a:lvl1pPr>
            <a:lvl2pPr marL="742950" indent="-285750" defTabSz="976313">
              <a:defRPr sz="2400" b="1">
                <a:solidFill>
                  <a:srgbClr val="FFFFFF"/>
                </a:solidFill>
                <a:latin typeface="Arial" panose="020B0604020202020204" pitchFamily="34" charset="0"/>
              </a:defRPr>
            </a:lvl2pPr>
            <a:lvl3pPr marL="1143000" indent="-228600" defTabSz="976313">
              <a:defRPr sz="2400" b="1">
                <a:solidFill>
                  <a:srgbClr val="FFFFFF"/>
                </a:solidFill>
                <a:latin typeface="Arial" panose="020B0604020202020204" pitchFamily="34" charset="0"/>
              </a:defRPr>
            </a:lvl3pPr>
            <a:lvl4pPr marL="1600200" indent="-228600" defTabSz="976313">
              <a:defRPr sz="2400" b="1">
                <a:solidFill>
                  <a:srgbClr val="FFFFFF"/>
                </a:solidFill>
                <a:latin typeface="Arial" panose="020B0604020202020204" pitchFamily="34" charset="0"/>
              </a:defRPr>
            </a:lvl4pPr>
            <a:lvl5pPr marL="2057400" indent="-228600" defTabSz="976313">
              <a:defRPr sz="2400" b="1">
                <a:solidFill>
                  <a:srgbClr val="FFFFFF"/>
                </a:solidFill>
                <a:latin typeface="Arial" panose="020B0604020202020204" pitchFamily="34" charset="0"/>
              </a:defRPr>
            </a:lvl5pPr>
            <a:lvl6pPr marL="2514600" indent="-228600" defTabSz="976313" eaLnBrk="0" fontAlgn="base" hangingPunct="0">
              <a:spcBef>
                <a:spcPct val="0"/>
              </a:spcBef>
              <a:spcAft>
                <a:spcPct val="0"/>
              </a:spcAft>
              <a:defRPr sz="2400" b="1">
                <a:solidFill>
                  <a:srgbClr val="FFFFFF"/>
                </a:solidFill>
                <a:latin typeface="Arial" panose="020B0604020202020204" pitchFamily="34" charset="0"/>
              </a:defRPr>
            </a:lvl6pPr>
            <a:lvl7pPr marL="2971800" indent="-228600" defTabSz="976313" eaLnBrk="0" fontAlgn="base" hangingPunct="0">
              <a:spcBef>
                <a:spcPct val="0"/>
              </a:spcBef>
              <a:spcAft>
                <a:spcPct val="0"/>
              </a:spcAft>
              <a:defRPr sz="2400" b="1">
                <a:solidFill>
                  <a:srgbClr val="FFFFFF"/>
                </a:solidFill>
                <a:latin typeface="Arial" panose="020B0604020202020204" pitchFamily="34" charset="0"/>
              </a:defRPr>
            </a:lvl7pPr>
            <a:lvl8pPr marL="3429000" indent="-228600" defTabSz="976313" eaLnBrk="0" fontAlgn="base" hangingPunct="0">
              <a:spcBef>
                <a:spcPct val="0"/>
              </a:spcBef>
              <a:spcAft>
                <a:spcPct val="0"/>
              </a:spcAft>
              <a:defRPr sz="2400" b="1">
                <a:solidFill>
                  <a:srgbClr val="FFFFFF"/>
                </a:solidFill>
                <a:latin typeface="Arial" panose="020B0604020202020204" pitchFamily="34" charset="0"/>
              </a:defRPr>
            </a:lvl8pPr>
            <a:lvl9pPr marL="3886200" indent="-228600" defTabSz="976313" eaLnBrk="0" fontAlgn="base" hangingPunct="0">
              <a:spcBef>
                <a:spcPct val="0"/>
              </a:spcBef>
              <a:spcAft>
                <a:spcPct val="0"/>
              </a:spcAft>
              <a:defRPr sz="2400" b="1">
                <a:solidFill>
                  <a:srgbClr val="FFFFFF"/>
                </a:solidFill>
                <a:latin typeface="Arial" panose="020B0604020202020204" pitchFamily="34" charset="0"/>
              </a:defRPr>
            </a:lvl9pPr>
          </a:lstStyle>
          <a:p>
            <a:pPr marL="0" marR="0" lvl="0" indent="0" algn="ctr" defTabSz="1464415" rtl="0" eaLnBrk="0" fontAlgn="base" latinLnBrk="0" hangingPunct="0">
              <a:lnSpc>
                <a:spcPct val="90000"/>
              </a:lnSpc>
              <a:spcBef>
                <a:spcPct val="30000"/>
              </a:spcBef>
              <a:spcAft>
                <a:spcPct val="0"/>
              </a:spcAft>
              <a:buClrTx/>
              <a:buSzPct val="100000"/>
              <a:buFontTx/>
              <a:buNone/>
              <a:tabLst/>
              <a:defRPr/>
            </a:pPr>
            <a:r>
              <a:rPr kumimoji="0" lang="en-US" altLang="en-US" sz="2400" b="1" i="0" u="none" strike="noStrike" kern="1200" cap="none" spc="0" normalizeH="0" baseline="0" noProof="0">
                <a:ln>
                  <a:noFill/>
                </a:ln>
                <a:solidFill>
                  <a:srgbClr val="44546A">
                    <a:lumMod val="50000"/>
                  </a:srgbClr>
                </a:solidFill>
                <a:effectLst/>
                <a:uLnTx/>
                <a:uFillTx/>
                <a:latin typeface="Arial" panose="020B0604020202020204" pitchFamily="34" charset="0"/>
                <a:ea typeface="ＭＳ Ｐゴシック" charset="0"/>
                <a:cs typeface="+mn-cs"/>
                <a:sym typeface="Monotype Sorts" pitchFamily="2" charset="2"/>
              </a:rPr>
              <a:t>Randomization</a:t>
            </a:r>
          </a:p>
        </p:txBody>
      </p:sp>
      <p:sp>
        <p:nvSpPr>
          <p:cNvPr id="17" name="Rectangle 10">
            <a:extLst>
              <a:ext uri="{FF2B5EF4-FFF2-40B4-BE49-F238E27FC236}">
                <a16:creationId xmlns:a16="http://schemas.microsoft.com/office/drawing/2014/main" id="{2A53E9DC-7757-7E4A-8299-480AE408D1F4}"/>
              </a:ext>
            </a:extLst>
          </p:cNvPr>
          <p:cNvSpPr>
            <a:spLocks noChangeArrowheads="1"/>
          </p:cNvSpPr>
          <p:nvPr/>
        </p:nvSpPr>
        <p:spPr bwMode="auto">
          <a:xfrm>
            <a:off x="2919414" y="2066927"/>
            <a:ext cx="6015037" cy="1317484"/>
          </a:xfrm>
          <a:prstGeom prst="rect">
            <a:avLst/>
          </a:prstGeom>
          <a:solidFill>
            <a:schemeClr val="bg2"/>
          </a:solidFill>
          <a:ln w="22225">
            <a:solidFill>
              <a:schemeClr val="tx1"/>
            </a:solidFill>
            <a:miter lim="800000"/>
            <a:headEnd/>
            <a:tailEnd/>
          </a:ln>
        </p:spPr>
        <p:txBody>
          <a:bodyPr lIns="48867" tIns="48867" rIns="48867" bIns="48867">
            <a:spAutoFit/>
          </a:bodyPr>
          <a:lstStyle>
            <a:lvl1pPr defTabSz="976313">
              <a:defRPr sz="2400" b="1">
                <a:solidFill>
                  <a:srgbClr val="FFFFFF"/>
                </a:solidFill>
                <a:latin typeface="Arial" panose="020B0604020202020204" pitchFamily="34" charset="0"/>
              </a:defRPr>
            </a:lvl1pPr>
            <a:lvl2pPr marL="742950" indent="-285750" defTabSz="976313">
              <a:defRPr sz="2400" b="1">
                <a:solidFill>
                  <a:srgbClr val="FFFFFF"/>
                </a:solidFill>
                <a:latin typeface="Arial" panose="020B0604020202020204" pitchFamily="34" charset="0"/>
              </a:defRPr>
            </a:lvl2pPr>
            <a:lvl3pPr marL="1143000" indent="-228600" defTabSz="976313">
              <a:defRPr sz="2400" b="1">
                <a:solidFill>
                  <a:srgbClr val="FFFFFF"/>
                </a:solidFill>
                <a:latin typeface="Arial" panose="020B0604020202020204" pitchFamily="34" charset="0"/>
              </a:defRPr>
            </a:lvl3pPr>
            <a:lvl4pPr marL="1600200" indent="-228600" defTabSz="976313">
              <a:defRPr sz="2400" b="1">
                <a:solidFill>
                  <a:srgbClr val="FFFFFF"/>
                </a:solidFill>
                <a:latin typeface="Arial" panose="020B0604020202020204" pitchFamily="34" charset="0"/>
              </a:defRPr>
            </a:lvl4pPr>
            <a:lvl5pPr marL="2057400" indent="-228600" defTabSz="976313">
              <a:defRPr sz="2400" b="1">
                <a:solidFill>
                  <a:srgbClr val="FFFFFF"/>
                </a:solidFill>
                <a:latin typeface="Arial" panose="020B0604020202020204" pitchFamily="34" charset="0"/>
              </a:defRPr>
            </a:lvl5pPr>
            <a:lvl6pPr marL="2514600" indent="-228600" defTabSz="976313" eaLnBrk="0" fontAlgn="base" hangingPunct="0">
              <a:spcBef>
                <a:spcPct val="0"/>
              </a:spcBef>
              <a:spcAft>
                <a:spcPct val="0"/>
              </a:spcAft>
              <a:defRPr sz="2400" b="1">
                <a:solidFill>
                  <a:srgbClr val="FFFFFF"/>
                </a:solidFill>
                <a:latin typeface="Arial" panose="020B0604020202020204" pitchFamily="34" charset="0"/>
              </a:defRPr>
            </a:lvl6pPr>
            <a:lvl7pPr marL="2971800" indent="-228600" defTabSz="976313" eaLnBrk="0" fontAlgn="base" hangingPunct="0">
              <a:spcBef>
                <a:spcPct val="0"/>
              </a:spcBef>
              <a:spcAft>
                <a:spcPct val="0"/>
              </a:spcAft>
              <a:defRPr sz="2400" b="1">
                <a:solidFill>
                  <a:srgbClr val="FFFFFF"/>
                </a:solidFill>
                <a:latin typeface="Arial" panose="020B0604020202020204" pitchFamily="34" charset="0"/>
              </a:defRPr>
            </a:lvl7pPr>
            <a:lvl8pPr marL="3429000" indent="-228600" defTabSz="976313" eaLnBrk="0" fontAlgn="base" hangingPunct="0">
              <a:spcBef>
                <a:spcPct val="0"/>
              </a:spcBef>
              <a:spcAft>
                <a:spcPct val="0"/>
              </a:spcAft>
              <a:defRPr sz="2400" b="1">
                <a:solidFill>
                  <a:srgbClr val="FFFFFF"/>
                </a:solidFill>
                <a:latin typeface="Arial" panose="020B0604020202020204" pitchFamily="34" charset="0"/>
              </a:defRPr>
            </a:lvl8pPr>
            <a:lvl9pPr marL="3886200" indent="-228600" defTabSz="976313" eaLnBrk="0" fontAlgn="base" hangingPunct="0">
              <a:spcBef>
                <a:spcPct val="0"/>
              </a:spcBef>
              <a:spcAft>
                <a:spcPct val="0"/>
              </a:spcAft>
              <a:defRPr sz="2400" b="1">
                <a:solidFill>
                  <a:srgbClr val="FFFFFF"/>
                </a:solidFill>
                <a:latin typeface="Arial" panose="020B0604020202020204" pitchFamily="34" charset="0"/>
              </a:defRPr>
            </a:lvl9pPr>
          </a:lstStyle>
          <a:p>
            <a:pPr marL="0" marR="0" lvl="0" indent="0" algn="ctr" defTabSz="1464415" rtl="0" eaLnBrk="0" fontAlgn="base" latinLnBrk="0" hangingPunct="0">
              <a:lnSpc>
                <a:spcPct val="90000"/>
              </a:lnSpc>
              <a:spcBef>
                <a:spcPct val="30000"/>
              </a:spcBef>
              <a:spcAft>
                <a:spcPct val="0"/>
              </a:spcAft>
              <a:buClrTx/>
              <a:buSzPct val="100000"/>
              <a:buFontTx/>
              <a:buNone/>
              <a:tabLst/>
              <a:defRPr/>
            </a:pPr>
            <a:r>
              <a:rPr kumimoji="0" lang="en-US" altLang="en-US" sz="2400" b="1" i="0" u="none" strike="noStrike" kern="1200" cap="none" spc="0" normalizeH="0" baseline="0" noProof="0" dirty="0">
                <a:ln>
                  <a:noFill/>
                </a:ln>
                <a:solidFill>
                  <a:srgbClr val="44546A">
                    <a:lumMod val="50000"/>
                  </a:srgbClr>
                </a:solidFill>
                <a:effectLst/>
                <a:uLnTx/>
                <a:uFillTx/>
                <a:latin typeface="Arial" panose="020B0604020202020204" pitchFamily="34" charset="0"/>
                <a:ea typeface="ＭＳ Ｐゴシック" charset="0"/>
                <a:cs typeface="+mn-cs"/>
                <a:sym typeface="Monotype Sorts" pitchFamily="2" charset="2"/>
              </a:rPr>
              <a:t>Stratification</a:t>
            </a:r>
          </a:p>
          <a:p>
            <a:pPr marL="514330" marR="0" lvl="0" indent="-514330" algn="ctr" defTabSz="1464415" rtl="0" eaLnBrk="0" fontAlgn="base" latinLnBrk="0" hangingPunct="0">
              <a:lnSpc>
                <a:spcPct val="90000"/>
              </a:lnSpc>
              <a:spcBef>
                <a:spcPct val="30000"/>
              </a:spcBef>
              <a:spcAft>
                <a:spcPct val="0"/>
              </a:spcAft>
              <a:buClrTx/>
              <a:buSzPct val="100000"/>
              <a:buFont typeface="Arial" panose="020B0604020202020204" pitchFamily="34" charset="0"/>
              <a:buChar char="•"/>
              <a:tabLst/>
              <a:defRPr/>
            </a:pPr>
            <a:r>
              <a:rPr kumimoji="0" lang="en-US" altLang="en-US" sz="2400" b="1" i="0" u="none" strike="noStrike" kern="1200" cap="none" spc="0" normalizeH="0" baseline="0" noProof="0" dirty="0">
                <a:ln>
                  <a:noFill/>
                </a:ln>
                <a:solidFill>
                  <a:srgbClr val="44546A">
                    <a:lumMod val="50000"/>
                  </a:srgbClr>
                </a:solidFill>
                <a:effectLst/>
                <a:uLnTx/>
                <a:uFillTx/>
                <a:latin typeface="Arial" panose="020B0604020202020204" pitchFamily="34" charset="0"/>
                <a:ea typeface="ＭＳ Ｐゴシック" charset="0"/>
                <a:cs typeface="+mn-cs"/>
                <a:sym typeface="Monotype Sorts" pitchFamily="2" charset="2"/>
              </a:rPr>
              <a:t>Nodal Status (pN0 vs. pN1)</a:t>
            </a:r>
          </a:p>
          <a:p>
            <a:pPr marL="514330" marR="0" lvl="0" indent="-514330" algn="ctr" defTabSz="1464415" rtl="0" eaLnBrk="0" fontAlgn="base" latinLnBrk="0" hangingPunct="0">
              <a:lnSpc>
                <a:spcPct val="90000"/>
              </a:lnSpc>
              <a:spcBef>
                <a:spcPct val="30000"/>
              </a:spcBef>
              <a:spcAft>
                <a:spcPct val="0"/>
              </a:spcAft>
              <a:buClrTx/>
              <a:buSzPct val="100000"/>
              <a:buFont typeface="Arial" panose="020B0604020202020204" pitchFamily="34" charset="0"/>
              <a:buChar char="•"/>
              <a:tabLst/>
              <a:defRPr/>
            </a:pPr>
            <a:r>
              <a:rPr kumimoji="0" lang="en-US" altLang="en-US" sz="2400" b="1" i="0" u="none" strike="noStrike" kern="1200" cap="none" spc="0" normalizeH="0" baseline="0" noProof="0" dirty="0">
                <a:ln>
                  <a:noFill/>
                </a:ln>
                <a:solidFill>
                  <a:srgbClr val="44546A">
                    <a:lumMod val="50000"/>
                  </a:srgbClr>
                </a:solidFill>
                <a:effectLst/>
                <a:uLnTx/>
                <a:uFillTx/>
                <a:latin typeface="Arial" panose="020B0604020202020204" pitchFamily="34" charset="0"/>
                <a:ea typeface="ＭＳ Ｐゴシック" charset="0"/>
                <a:cs typeface="+mn-cs"/>
                <a:sym typeface="Monotype Sorts" pitchFamily="2" charset="2"/>
              </a:rPr>
              <a:t>RS (0-15 vs. 16-25)</a:t>
            </a:r>
          </a:p>
        </p:txBody>
      </p:sp>
      <p:sp>
        <p:nvSpPr>
          <p:cNvPr id="2" name="Rectangle 1">
            <a:extLst>
              <a:ext uri="{FF2B5EF4-FFF2-40B4-BE49-F238E27FC236}">
                <a16:creationId xmlns:a16="http://schemas.microsoft.com/office/drawing/2014/main" id="{7D578952-C56B-7F47-80BB-1ABA22E4127D}"/>
              </a:ext>
            </a:extLst>
          </p:cNvPr>
          <p:cNvSpPr/>
          <p:nvPr/>
        </p:nvSpPr>
        <p:spPr>
          <a:xfrm>
            <a:off x="113019" y="6076631"/>
            <a:ext cx="9676301" cy="769145"/>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371549"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44546A">
                    <a:lumMod val="50000"/>
                  </a:srgbClr>
                </a:solidFill>
                <a:effectLst/>
                <a:uLnTx/>
                <a:uFillTx/>
                <a:latin typeface="Arial" panose="020B0604020202020204" pitchFamily="34" charset="0"/>
                <a:ea typeface="+mn-ea"/>
                <a:cs typeface="Arial" panose="020B0604020202020204" pitchFamily="34" charset="0"/>
              </a:rPr>
              <a:t>* Tamoxifen can be used if AI is not tolerated</a:t>
            </a:r>
          </a:p>
        </p:txBody>
      </p:sp>
      <p:sp>
        <p:nvSpPr>
          <p:cNvPr id="72716" name="Rectangle 8">
            <a:extLst>
              <a:ext uri="{FF2B5EF4-FFF2-40B4-BE49-F238E27FC236}">
                <a16:creationId xmlns:a16="http://schemas.microsoft.com/office/drawing/2014/main" id="{E1A3AC65-990A-194D-BB8A-D42C2BE4D26C}"/>
              </a:ext>
            </a:extLst>
          </p:cNvPr>
          <p:cNvSpPr>
            <a:spLocks noChangeArrowheads="1"/>
          </p:cNvSpPr>
          <p:nvPr/>
        </p:nvSpPr>
        <p:spPr bwMode="auto">
          <a:xfrm>
            <a:off x="1864521" y="4295776"/>
            <a:ext cx="3862388" cy="1889192"/>
          </a:xfrm>
          <a:prstGeom prst="rect">
            <a:avLst/>
          </a:prstGeom>
          <a:solidFill>
            <a:schemeClr val="bg2"/>
          </a:solidFill>
          <a:ln w="22225">
            <a:solidFill>
              <a:schemeClr val="tx1"/>
            </a:solidFill>
            <a:miter lim="800000"/>
            <a:headEnd/>
            <a:tailEnd/>
          </a:ln>
        </p:spPr>
        <p:txBody>
          <a:bodyPr lIns="0" tIns="97732" rIns="0" bIns="48867" anchor="ctr" anchorCtr="1"/>
          <a:lstStyle>
            <a:lvl1pPr defTabSz="976313">
              <a:defRPr sz="2400" b="1">
                <a:solidFill>
                  <a:srgbClr val="FFFFFF"/>
                </a:solidFill>
                <a:latin typeface="Arial" panose="020B0604020202020204" pitchFamily="34" charset="0"/>
              </a:defRPr>
            </a:lvl1pPr>
            <a:lvl2pPr defTabSz="976313">
              <a:defRPr sz="2400" b="1">
                <a:solidFill>
                  <a:srgbClr val="FFFFFF"/>
                </a:solidFill>
                <a:latin typeface="Arial" panose="020B0604020202020204" pitchFamily="34" charset="0"/>
              </a:defRPr>
            </a:lvl2pPr>
            <a:lvl3pPr defTabSz="976313">
              <a:defRPr sz="2400" b="1">
                <a:solidFill>
                  <a:srgbClr val="FFFFFF"/>
                </a:solidFill>
                <a:latin typeface="Arial" panose="020B0604020202020204" pitchFamily="34" charset="0"/>
              </a:defRPr>
            </a:lvl3pPr>
            <a:lvl4pPr defTabSz="976313">
              <a:defRPr sz="2400" b="1">
                <a:solidFill>
                  <a:srgbClr val="FFFFFF"/>
                </a:solidFill>
                <a:latin typeface="Arial" panose="020B0604020202020204" pitchFamily="34" charset="0"/>
              </a:defRPr>
            </a:lvl4pPr>
            <a:lvl5pPr defTabSz="976313">
              <a:defRPr sz="2400" b="1">
                <a:solidFill>
                  <a:srgbClr val="FFFFFF"/>
                </a:solidFill>
                <a:latin typeface="Arial" panose="020B0604020202020204" pitchFamily="34" charset="0"/>
              </a:defRPr>
            </a:lvl5pPr>
            <a:lvl6pPr marL="2266950" indent="1588" defTabSz="976313" eaLnBrk="0" fontAlgn="base" hangingPunct="0">
              <a:spcBef>
                <a:spcPct val="0"/>
              </a:spcBef>
              <a:spcAft>
                <a:spcPct val="0"/>
              </a:spcAft>
              <a:defRPr sz="2400" b="1">
                <a:solidFill>
                  <a:srgbClr val="FFFFFF"/>
                </a:solidFill>
                <a:latin typeface="Arial" panose="020B0604020202020204" pitchFamily="34" charset="0"/>
              </a:defRPr>
            </a:lvl6pPr>
            <a:lvl7pPr marL="2724150" indent="1588" defTabSz="976313" eaLnBrk="0" fontAlgn="base" hangingPunct="0">
              <a:spcBef>
                <a:spcPct val="0"/>
              </a:spcBef>
              <a:spcAft>
                <a:spcPct val="0"/>
              </a:spcAft>
              <a:defRPr sz="2400" b="1">
                <a:solidFill>
                  <a:srgbClr val="FFFFFF"/>
                </a:solidFill>
                <a:latin typeface="Arial" panose="020B0604020202020204" pitchFamily="34" charset="0"/>
              </a:defRPr>
            </a:lvl7pPr>
            <a:lvl8pPr marL="3181350" indent="1588" defTabSz="976313" eaLnBrk="0" fontAlgn="base" hangingPunct="0">
              <a:spcBef>
                <a:spcPct val="0"/>
              </a:spcBef>
              <a:spcAft>
                <a:spcPct val="0"/>
              </a:spcAft>
              <a:defRPr sz="2400" b="1">
                <a:solidFill>
                  <a:srgbClr val="FFFFFF"/>
                </a:solidFill>
                <a:latin typeface="Arial" panose="020B0604020202020204" pitchFamily="34" charset="0"/>
              </a:defRPr>
            </a:lvl8pPr>
            <a:lvl9pPr marL="3638550" indent="1588" defTabSz="976313" eaLnBrk="0" fontAlgn="base" hangingPunct="0">
              <a:spcBef>
                <a:spcPct val="0"/>
              </a:spcBef>
              <a:spcAft>
                <a:spcPct val="0"/>
              </a:spcAft>
              <a:defRPr sz="2400" b="1">
                <a:solidFill>
                  <a:srgbClr val="FFFFFF"/>
                </a:solidFill>
                <a:latin typeface="Arial" panose="020B0604020202020204" pitchFamily="34" charset="0"/>
              </a:defRPr>
            </a:lvl9pPr>
          </a:lstStyle>
          <a:p>
            <a:pPr marL="0" marR="0" lvl="0" indent="0" algn="ctr" defTabSz="1464415" rtl="0" eaLnBrk="0" fontAlgn="base" latinLnBrk="0" hangingPunct="0">
              <a:lnSpc>
                <a:spcPct val="100000"/>
              </a:lnSpc>
              <a:spcBef>
                <a:spcPct val="0"/>
              </a:spcBef>
              <a:spcAft>
                <a:spcPct val="0"/>
              </a:spcAft>
              <a:buClrTx/>
              <a:buSzPct val="100000"/>
              <a:buFontTx/>
              <a:buNone/>
              <a:tabLst/>
              <a:defRPr/>
            </a:pPr>
            <a:endParaRPr kumimoji="0" lang="en-US" altLang="en-US" sz="2400" b="1" i="0" u="none" strike="noStrike" kern="1200" cap="none" spc="0" normalizeH="0" baseline="0" noProof="0" dirty="0">
              <a:ln>
                <a:noFill/>
              </a:ln>
              <a:solidFill>
                <a:srgbClr val="44546A">
                  <a:lumMod val="50000"/>
                </a:srgbClr>
              </a:solidFill>
              <a:effectLst/>
              <a:uLnTx/>
              <a:uFillTx/>
              <a:latin typeface="Arial" panose="020B0604020202020204" pitchFamily="34" charset="0"/>
              <a:ea typeface="ＭＳ Ｐゴシック" charset="0"/>
              <a:cs typeface="+mn-cs"/>
              <a:sym typeface="Monotype Sorts" pitchFamily="2" charset="2"/>
            </a:endParaRPr>
          </a:p>
          <a:p>
            <a:pPr marL="0" marR="0" lvl="0" indent="0" algn="ctr" defTabSz="1464415" rtl="0" eaLnBrk="0" fontAlgn="base" latinLnBrk="0" hangingPunct="0">
              <a:lnSpc>
                <a:spcPct val="100000"/>
              </a:lnSpc>
              <a:spcBef>
                <a:spcPct val="0"/>
              </a:spcBef>
              <a:spcAft>
                <a:spcPct val="0"/>
              </a:spcAft>
              <a:buClrTx/>
              <a:buSzPct val="100000"/>
              <a:buFontTx/>
              <a:buNone/>
              <a:tabLst/>
              <a:defRPr/>
            </a:pPr>
            <a:r>
              <a:rPr kumimoji="0" lang="en-US" altLang="en-US" sz="2400" b="1" i="0" u="none" strike="noStrike" kern="1200" cap="none" spc="0" normalizeH="0" baseline="0" noProof="0" dirty="0">
                <a:ln>
                  <a:noFill/>
                </a:ln>
                <a:solidFill>
                  <a:srgbClr val="44546A">
                    <a:lumMod val="50000"/>
                  </a:srgbClr>
                </a:solidFill>
                <a:effectLst/>
                <a:uLnTx/>
                <a:uFillTx/>
                <a:latin typeface="Arial" panose="020B0604020202020204" pitchFamily="34" charset="0"/>
                <a:ea typeface="ＭＳ Ｐゴシック" charset="0"/>
                <a:cs typeface="+mn-cs"/>
                <a:sym typeface="Monotype Sorts" pitchFamily="2" charset="2"/>
              </a:rPr>
              <a:t> Chemotherapy  + </a:t>
            </a:r>
          </a:p>
          <a:p>
            <a:pPr marL="0" marR="0" lvl="0" indent="0" algn="ctr" defTabSz="1464415" rtl="0" eaLnBrk="0" fontAlgn="base" latinLnBrk="0" hangingPunct="0">
              <a:lnSpc>
                <a:spcPct val="100000"/>
              </a:lnSpc>
              <a:spcBef>
                <a:spcPct val="0"/>
              </a:spcBef>
              <a:spcAft>
                <a:spcPct val="0"/>
              </a:spcAft>
              <a:buClrTx/>
              <a:buSzPct val="100000"/>
              <a:buFontTx/>
              <a:buNone/>
              <a:tabLst/>
              <a:defRPr/>
            </a:pPr>
            <a:r>
              <a:rPr kumimoji="0" lang="en-US" altLang="en-US" sz="2400" b="1" i="0" u="none" strike="noStrike" kern="1200" cap="none" spc="0" normalizeH="0" baseline="0" noProof="0" dirty="0">
                <a:ln>
                  <a:noFill/>
                </a:ln>
                <a:solidFill>
                  <a:srgbClr val="44546A">
                    <a:lumMod val="50000"/>
                  </a:srgbClr>
                </a:solidFill>
                <a:effectLst/>
                <a:uLnTx/>
                <a:uFillTx/>
                <a:latin typeface="Arial" panose="020B0604020202020204" pitchFamily="34" charset="0"/>
                <a:ea typeface="ＭＳ Ｐゴシック" charset="0"/>
                <a:cs typeface="+mn-cs"/>
                <a:sym typeface="Monotype Sorts" pitchFamily="2" charset="2"/>
              </a:rPr>
              <a:t>Ovarian Function Suppression + </a:t>
            </a:r>
          </a:p>
          <a:p>
            <a:pPr marL="0" marR="0" lvl="0" indent="0" algn="ctr" defTabSz="1464415" rtl="0" eaLnBrk="0" fontAlgn="base" latinLnBrk="0" hangingPunct="0">
              <a:lnSpc>
                <a:spcPct val="100000"/>
              </a:lnSpc>
              <a:spcBef>
                <a:spcPct val="0"/>
              </a:spcBef>
              <a:spcAft>
                <a:spcPct val="0"/>
              </a:spcAft>
              <a:buClrTx/>
              <a:buSzPct val="100000"/>
              <a:buFontTx/>
              <a:buNone/>
              <a:tabLst/>
              <a:defRPr/>
            </a:pPr>
            <a:r>
              <a:rPr kumimoji="0" lang="en-US" altLang="en-US" sz="2400" b="1" i="0" u="none" strike="noStrike" kern="1200" cap="none" spc="0" normalizeH="0" baseline="0" noProof="0" dirty="0">
                <a:ln>
                  <a:noFill/>
                </a:ln>
                <a:solidFill>
                  <a:srgbClr val="44546A">
                    <a:lumMod val="50000"/>
                  </a:srgbClr>
                </a:solidFill>
                <a:effectLst/>
                <a:uLnTx/>
                <a:uFillTx/>
                <a:latin typeface="Arial" panose="020B0604020202020204" pitchFamily="34" charset="0"/>
                <a:ea typeface="ＭＳ Ｐゴシック" charset="0"/>
                <a:cs typeface="+mn-cs"/>
                <a:sym typeface="Monotype Sorts" pitchFamily="2" charset="2"/>
              </a:rPr>
              <a:t>Aromatase Inhibitor*</a:t>
            </a:r>
          </a:p>
          <a:p>
            <a:pPr marL="0" marR="0" lvl="0" indent="0" algn="ctr" defTabSz="1464415" rtl="0" eaLnBrk="0" fontAlgn="base" latinLnBrk="0" hangingPunct="0">
              <a:lnSpc>
                <a:spcPct val="100000"/>
              </a:lnSpc>
              <a:spcBef>
                <a:spcPct val="0"/>
              </a:spcBef>
              <a:spcAft>
                <a:spcPct val="0"/>
              </a:spcAft>
              <a:buClrTx/>
              <a:buSzPct val="100000"/>
              <a:buFontTx/>
              <a:buNone/>
              <a:tabLst/>
              <a:defRPr/>
            </a:pPr>
            <a:r>
              <a:rPr kumimoji="0" lang="en-US" altLang="en-US" sz="2400" b="1" i="0" u="none" strike="noStrike" kern="1200" cap="none" spc="0" normalizeH="0" baseline="0" noProof="0" dirty="0">
                <a:ln>
                  <a:noFill/>
                </a:ln>
                <a:solidFill>
                  <a:srgbClr val="44546A">
                    <a:lumMod val="50000"/>
                  </a:srgbClr>
                </a:solidFill>
                <a:effectLst/>
                <a:uLnTx/>
                <a:uFillTx/>
                <a:latin typeface="Arial" panose="020B0604020202020204" pitchFamily="34" charset="0"/>
                <a:ea typeface="ＭＳ Ｐゴシック" charset="0"/>
                <a:cs typeface="+mn-cs"/>
                <a:sym typeface="Monotype Sorts" pitchFamily="2" charset="2"/>
              </a:rPr>
              <a:t>X 5 Years</a:t>
            </a:r>
          </a:p>
          <a:p>
            <a:pPr marL="0" marR="0" lvl="0" indent="0" algn="ctr" defTabSz="1464415" rtl="0" eaLnBrk="0" fontAlgn="base" latinLnBrk="0" hangingPunct="0">
              <a:lnSpc>
                <a:spcPct val="100000"/>
              </a:lnSpc>
              <a:spcBef>
                <a:spcPct val="0"/>
              </a:spcBef>
              <a:spcAft>
                <a:spcPct val="0"/>
              </a:spcAft>
              <a:buClrTx/>
              <a:buSzPct val="100000"/>
              <a:buFontTx/>
              <a:buNone/>
              <a:tabLst/>
              <a:defRPr/>
            </a:pPr>
            <a:endParaRPr kumimoji="0" lang="en-US" altLang="en-US" sz="2400" b="1" i="0" u="none" strike="noStrike" kern="1200" cap="none" spc="0" normalizeH="0" baseline="0" noProof="0" dirty="0">
              <a:ln>
                <a:noFill/>
              </a:ln>
              <a:solidFill>
                <a:srgbClr val="44546A">
                  <a:lumMod val="50000"/>
                </a:srgbClr>
              </a:solidFill>
              <a:effectLst/>
              <a:uLnTx/>
              <a:uFillTx/>
              <a:latin typeface="Arial" panose="020B0604020202020204" pitchFamily="34" charset="0"/>
              <a:ea typeface="ＭＳ Ｐゴシック" charset="0"/>
              <a:cs typeface="+mn-cs"/>
              <a:sym typeface="Monotype Sorts" pitchFamily="2" charset="2"/>
            </a:endParaRPr>
          </a:p>
          <a:p>
            <a:pPr marL="0" marR="0" lvl="0" indent="0" algn="ctr" defTabSz="1464415" rtl="0" eaLnBrk="0" fontAlgn="base" latinLnBrk="0" hangingPunct="0">
              <a:lnSpc>
                <a:spcPct val="100000"/>
              </a:lnSpc>
              <a:spcBef>
                <a:spcPct val="0"/>
              </a:spcBef>
              <a:spcAft>
                <a:spcPct val="0"/>
              </a:spcAft>
              <a:buClrTx/>
              <a:buSzPct val="100000"/>
              <a:buFontTx/>
              <a:buNone/>
              <a:tabLst/>
              <a:defRPr/>
            </a:pPr>
            <a:r>
              <a:rPr kumimoji="0" lang="en-US" altLang="en-US" sz="2400" b="1" i="0" u="none" strike="noStrike" kern="1200" cap="none" spc="0" normalizeH="0" baseline="30000" noProof="0" dirty="0">
                <a:ln>
                  <a:noFill/>
                </a:ln>
                <a:solidFill>
                  <a:srgbClr val="44546A">
                    <a:lumMod val="50000"/>
                  </a:srgbClr>
                </a:solidFill>
                <a:effectLst/>
                <a:uLnTx/>
                <a:uFillTx/>
                <a:latin typeface="Arial" panose="020B0604020202020204" pitchFamily="34" charset="0"/>
                <a:ea typeface="ＭＳ Ｐゴシック" charset="0"/>
                <a:cs typeface="+mn-cs"/>
                <a:sym typeface="Monotype Sorts" pitchFamily="2" charset="2"/>
              </a:rPr>
              <a:t>   </a:t>
            </a:r>
          </a:p>
        </p:txBody>
      </p:sp>
      <p:sp>
        <p:nvSpPr>
          <p:cNvPr id="72717" name="Rectangle 11">
            <a:extLst>
              <a:ext uri="{FF2B5EF4-FFF2-40B4-BE49-F238E27FC236}">
                <a16:creationId xmlns:a16="http://schemas.microsoft.com/office/drawing/2014/main" id="{9A82D6E7-733E-894C-8A31-B48A1187B1BE}"/>
              </a:ext>
            </a:extLst>
          </p:cNvPr>
          <p:cNvSpPr>
            <a:spLocks noChangeArrowheads="1"/>
          </p:cNvSpPr>
          <p:nvPr/>
        </p:nvSpPr>
        <p:spPr bwMode="auto">
          <a:xfrm>
            <a:off x="6067426" y="4414839"/>
            <a:ext cx="3840957" cy="1625358"/>
          </a:xfrm>
          <a:prstGeom prst="rect">
            <a:avLst/>
          </a:prstGeom>
          <a:solidFill>
            <a:schemeClr val="bg2"/>
          </a:solidFill>
          <a:ln w="22225">
            <a:solidFill>
              <a:schemeClr val="tx1"/>
            </a:solidFill>
            <a:miter lim="800000"/>
            <a:headEnd/>
            <a:tailEnd/>
          </a:ln>
        </p:spPr>
        <p:txBody>
          <a:bodyPr lIns="0" tIns="97732" rIns="0" bIns="48867">
            <a:spAutoFit/>
          </a:bodyPr>
          <a:lstStyle>
            <a:lvl1pPr defTabSz="976313">
              <a:defRPr sz="2400" b="1">
                <a:solidFill>
                  <a:srgbClr val="FFFFFF"/>
                </a:solidFill>
                <a:latin typeface="Arial" panose="020B0604020202020204" pitchFamily="34" charset="0"/>
              </a:defRPr>
            </a:lvl1pPr>
            <a:lvl2pPr defTabSz="976313">
              <a:defRPr sz="2400" b="1">
                <a:solidFill>
                  <a:srgbClr val="FFFFFF"/>
                </a:solidFill>
                <a:latin typeface="Arial" panose="020B0604020202020204" pitchFamily="34" charset="0"/>
              </a:defRPr>
            </a:lvl2pPr>
            <a:lvl3pPr defTabSz="976313">
              <a:defRPr sz="2400" b="1">
                <a:solidFill>
                  <a:srgbClr val="FFFFFF"/>
                </a:solidFill>
                <a:latin typeface="Arial" panose="020B0604020202020204" pitchFamily="34" charset="0"/>
              </a:defRPr>
            </a:lvl3pPr>
            <a:lvl4pPr defTabSz="976313">
              <a:defRPr sz="2400" b="1">
                <a:solidFill>
                  <a:srgbClr val="FFFFFF"/>
                </a:solidFill>
                <a:latin typeface="Arial" panose="020B0604020202020204" pitchFamily="34" charset="0"/>
              </a:defRPr>
            </a:lvl4pPr>
            <a:lvl5pPr defTabSz="976313">
              <a:defRPr sz="2400" b="1">
                <a:solidFill>
                  <a:srgbClr val="FFFFFF"/>
                </a:solidFill>
                <a:latin typeface="Arial" panose="020B0604020202020204" pitchFamily="34" charset="0"/>
              </a:defRPr>
            </a:lvl5pPr>
            <a:lvl6pPr marL="2266950" indent="1588" defTabSz="976313" eaLnBrk="0" fontAlgn="base" hangingPunct="0">
              <a:spcBef>
                <a:spcPct val="0"/>
              </a:spcBef>
              <a:spcAft>
                <a:spcPct val="0"/>
              </a:spcAft>
              <a:defRPr sz="2400" b="1">
                <a:solidFill>
                  <a:srgbClr val="FFFFFF"/>
                </a:solidFill>
                <a:latin typeface="Arial" panose="020B0604020202020204" pitchFamily="34" charset="0"/>
              </a:defRPr>
            </a:lvl6pPr>
            <a:lvl7pPr marL="2724150" indent="1588" defTabSz="976313" eaLnBrk="0" fontAlgn="base" hangingPunct="0">
              <a:spcBef>
                <a:spcPct val="0"/>
              </a:spcBef>
              <a:spcAft>
                <a:spcPct val="0"/>
              </a:spcAft>
              <a:defRPr sz="2400" b="1">
                <a:solidFill>
                  <a:srgbClr val="FFFFFF"/>
                </a:solidFill>
                <a:latin typeface="Arial" panose="020B0604020202020204" pitchFamily="34" charset="0"/>
              </a:defRPr>
            </a:lvl7pPr>
            <a:lvl8pPr marL="3181350" indent="1588" defTabSz="976313" eaLnBrk="0" fontAlgn="base" hangingPunct="0">
              <a:spcBef>
                <a:spcPct val="0"/>
              </a:spcBef>
              <a:spcAft>
                <a:spcPct val="0"/>
              </a:spcAft>
              <a:defRPr sz="2400" b="1">
                <a:solidFill>
                  <a:srgbClr val="FFFFFF"/>
                </a:solidFill>
                <a:latin typeface="Arial" panose="020B0604020202020204" pitchFamily="34" charset="0"/>
              </a:defRPr>
            </a:lvl8pPr>
            <a:lvl9pPr marL="3638550" indent="1588" defTabSz="976313" eaLnBrk="0" fontAlgn="base" hangingPunct="0">
              <a:spcBef>
                <a:spcPct val="0"/>
              </a:spcBef>
              <a:spcAft>
                <a:spcPct val="0"/>
              </a:spcAft>
              <a:defRPr sz="2400" b="1">
                <a:solidFill>
                  <a:srgbClr val="FFFFFF"/>
                </a:solidFill>
                <a:latin typeface="Arial" panose="020B0604020202020204" pitchFamily="34" charset="0"/>
              </a:defRPr>
            </a:lvl9pPr>
          </a:lstStyle>
          <a:p>
            <a:pPr marL="0" marR="0" lvl="0" indent="0" algn="ctr" defTabSz="1464415" rtl="0" eaLnBrk="0" fontAlgn="base" latinLnBrk="0" hangingPunct="0">
              <a:lnSpc>
                <a:spcPct val="100000"/>
              </a:lnSpc>
              <a:spcBef>
                <a:spcPct val="0"/>
              </a:spcBef>
              <a:spcAft>
                <a:spcPct val="0"/>
              </a:spcAft>
              <a:buClrTx/>
              <a:buSzPct val="100000"/>
              <a:buFontTx/>
              <a:buNone/>
              <a:tabLst/>
              <a:defRPr/>
            </a:pPr>
            <a:r>
              <a:rPr kumimoji="0" lang="en-US" altLang="en-US" sz="2400" b="1" i="0" u="none" strike="noStrike" kern="1200" cap="none" spc="0" normalizeH="0" baseline="0" noProof="0" dirty="0">
                <a:ln>
                  <a:noFill/>
                </a:ln>
                <a:solidFill>
                  <a:srgbClr val="44546A">
                    <a:lumMod val="50000"/>
                  </a:srgbClr>
                </a:solidFill>
                <a:effectLst/>
                <a:uLnTx/>
                <a:uFillTx/>
                <a:latin typeface="Arial" panose="020B0604020202020204" pitchFamily="34" charset="0"/>
                <a:ea typeface="ＭＳ Ｐゴシック" charset="0"/>
                <a:cs typeface="+mn-cs"/>
                <a:sym typeface="Monotype Sorts" pitchFamily="2" charset="2"/>
              </a:rPr>
              <a:t>Ovarian Function Suppression + </a:t>
            </a:r>
          </a:p>
          <a:p>
            <a:pPr marL="0" marR="0" lvl="0" indent="0" algn="ctr" defTabSz="1464415" rtl="0" eaLnBrk="0" fontAlgn="base" latinLnBrk="0" hangingPunct="0">
              <a:lnSpc>
                <a:spcPct val="100000"/>
              </a:lnSpc>
              <a:spcBef>
                <a:spcPct val="0"/>
              </a:spcBef>
              <a:spcAft>
                <a:spcPct val="0"/>
              </a:spcAft>
              <a:buClrTx/>
              <a:buSzPct val="100000"/>
              <a:buFontTx/>
              <a:buNone/>
              <a:tabLst/>
              <a:defRPr/>
            </a:pPr>
            <a:r>
              <a:rPr kumimoji="0" lang="en-US" altLang="en-US" sz="2400" b="1" i="0" u="none" strike="noStrike" kern="1200" cap="none" spc="0" normalizeH="0" baseline="0" noProof="0" dirty="0">
                <a:ln>
                  <a:noFill/>
                </a:ln>
                <a:solidFill>
                  <a:srgbClr val="44546A">
                    <a:lumMod val="50000"/>
                  </a:srgbClr>
                </a:solidFill>
                <a:effectLst/>
                <a:uLnTx/>
                <a:uFillTx/>
                <a:latin typeface="Arial" panose="020B0604020202020204" pitchFamily="34" charset="0"/>
                <a:ea typeface="ＭＳ Ｐゴシック" charset="0"/>
                <a:cs typeface="+mn-cs"/>
                <a:sym typeface="Monotype Sorts" pitchFamily="2" charset="2"/>
              </a:rPr>
              <a:t>Aromatase Inhibitor*</a:t>
            </a:r>
          </a:p>
          <a:p>
            <a:pPr marL="0" marR="0" lvl="0" indent="0" algn="ctr" defTabSz="1464415" rtl="0" eaLnBrk="0" fontAlgn="base" latinLnBrk="0" hangingPunct="0">
              <a:lnSpc>
                <a:spcPct val="100000"/>
              </a:lnSpc>
              <a:spcBef>
                <a:spcPct val="0"/>
              </a:spcBef>
              <a:spcAft>
                <a:spcPct val="0"/>
              </a:spcAft>
              <a:buClrTx/>
              <a:buSzPct val="100000"/>
              <a:buFontTx/>
              <a:buNone/>
              <a:tabLst/>
              <a:defRPr/>
            </a:pPr>
            <a:r>
              <a:rPr kumimoji="0" lang="en-US" altLang="en-US" sz="2400" b="1" i="0" u="none" strike="noStrike" kern="1200" cap="none" spc="0" normalizeH="0" baseline="0" noProof="0" dirty="0">
                <a:ln>
                  <a:noFill/>
                </a:ln>
                <a:solidFill>
                  <a:srgbClr val="44546A">
                    <a:lumMod val="50000"/>
                  </a:srgbClr>
                </a:solidFill>
                <a:effectLst/>
                <a:uLnTx/>
                <a:uFillTx/>
                <a:latin typeface="Arial" panose="020B0604020202020204" pitchFamily="34" charset="0"/>
                <a:ea typeface="ＭＳ Ｐゴシック" charset="0"/>
                <a:cs typeface="+mn-cs"/>
                <a:sym typeface="Monotype Sorts" pitchFamily="2" charset="2"/>
              </a:rPr>
              <a:t>X 5 Years</a:t>
            </a:r>
          </a:p>
        </p:txBody>
      </p:sp>
      <p:sp>
        <p:nvSpPr>
          <p:cNvPr id="90125" name="TextBox 2">
            <a:extLst>
              <a:ext uri="{FF2B5EF4-FFF2-40B4-BE49-F238E27FC236}">
                <a16:creationId xmlns:a16="http://schemas.microsoft.com/office/drawing/2014/main" id="{635DC394-5C71-D04E-8EA4-5ACC464BCB13}"/>
              </a:ext>
            </a:extLst>
          </p:cNvPr>
          <p:cNvSpPr txBox="1">
            <a:spLocks noChangeArrowheads="1"/>
          </p:cNvSpPr>
          <p:nvPr/>
        </p:nvSpPr>
        <p:spPr bwMode="auto">
          <a:xfrm>
            <a:off x="9382127" y="3552826"/>
            <a:ext cx="1502334" cy="5078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marL="0" marR="0" lvl="0" indent="0" algn="l" defTabSz="1371549" rtl="0" eaLnBrk="0" fontAlgn="base" latinLnBrk="0" hangingPunct="0">
              <a:lnSpc>
                <a:spcPct val="100000"/>
              </a:lnSpc>
              <a:spcBef>
                <a:spcPct val="0"/>
              </a:spcBef>
              <a:spcAft>
                <a:spcPct val="0"/>
              </a:spcAft>
              <a:buClrTx/>
              <a:buSzTx/>
              <a:buFontTx/>
              <a:buNone/>
              <a:tabLst/>
              <a:defRPr/>
            </a:pPr>
            <a:r>
              <a:rPr kumimoji="0" lang="en-US" altLang="en-US" sz="27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cs typeface="+mn-cs"/>
              </a:rPr>
              <a:t>N=3,960</a:t>
            </a:r>
          </a:p>
        </p:txBody>
      </p:sp>
    </p:spTree>
    <p:extLst>
      <p:ext uri="{BB962C8B-B14F-4D97-AF65-F5344CB8AC3E}">
        <p14:creationId xmlns:p14="http://schemas.microsoft.com/office/powerpoint/2010/main" val="3086181086"/>
      </p:ext>
    </p:extLst>
  </p:cSld>
  <p:clrMapOvr>
    <a:masterClrMapping/>
  </p:clrMapOvr>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0183A35-32AC-AE16-DCFD-07FC8BD70850}"/>
              </a:ext>
            </a:extLst>
          </p:cNvPr>
          <p:cNvSpPr>
            <a:spLocks noGrp="1"/>
          </p:cNvSpPr>
          <p:nvPr>
            <p:ph type="title"/>
          </p:nvPr>
        </p:nvSpPr>
        <p:spPr>
          <a:xfrm>
            <a:off x="843065" y="13684"/>
            <a:ext cx="10505871" cy="931825"/>
          </a:xfrm>
        </p:spPr>
        <p:txBody>
          <a:bodyPr vert="horz" lIns="91355" tIns="45678" rIns="91355" bIns="45678" rtlCol="0" anchor="b">
            <a:noAutofit/>
          </a:bodyPr>
          <a:lstStyle/>
          <a:p>
            <a:pPr algn="ctr"/>
            <a:r>
              <a:rPr lang="en-US" sz="3197" b="1" dirty="0">
                <a:latin typeface="Arial" panose="020B0604020202020204" pitchFamily="34" charset="0"/>
                <a:cs typeface="Arial" panose="020B0604020202020204" pitchFamily="34" charset="0"/>
              </a:rPr>
              <a:t>Mean Cognitive Function Score: Premenopausal</a:t>
            </a:r>
            <a:endParaRPr lang="en-US" sz="3197" dirty="0">
              <a:latin typeface="Arial" panose="020B0604020202020204" pitchFamily="34" charset="0"/>
              <a:cs typeface="Arial" panose="020B0604020202020204" pitchFamily="34" charset="0"/>
            </a:endParaRPr>
          </a:p>
        </p:txBody>
      </p:sp>
      <p:sp>
        <p:nvSpPr>
          <p:cNvPr id="12" name="TextBox 11">
            <a:extLst>
              <a:ext uri="{FF2B5EF4-FFF2-40B4-BE49-F238E27FC236}">
                <a16:creationId xmlns:a16="http://schemas.microsoft.com/office/drawing/2014/main" id="{19507878-25AF-5C9D-A413-6F5046D0F8D7}"/>
              </a:ext>
            </a:extLst>
          </p:cNvPr>
          <p:cNvSpPr txBox="1"/>
          <p:nvPr/>
        </p:nvSpPr>
        <p:spPr>
          <a:xfrm>
            <a:off x="1182101" y="5567644"/>
            <a:ext cx="1689450" cy="338426"/>
          </a:xfrm>
          <a:prstGeom prst="rect">
            <a:avLst/>
          </a:prstGeom>
          <a:noFill/>
        </p:spPr>
        <p:txBody>
          <a:bodyPr wrap="square" rtlCol="0">
            <a:spAutoFit/>
          </a:bodyPr>
          <a:lstStyle/>
          <a:p>
            <a:pPr marL="0" marR="0" lvl="0" indent="0" algn="l" defTabSz="1218072" rtl="0" eaLnBrk="1" fontAlgn="base" latinLnBrk="0" hangingPunct="1">
              <a:lnSpc>
                <a:spcPct val="100000"/>
              </a:lnSpc>
              <a:spcBef>
                <a:spcPct val="0"/>
              </a:spcBef>
              <a:spcAft>
                <a:spcPct val="0"/>
              </a:spcAft>
              <a:buClrTx/>
              <a:buSzTx/>
              <a:buFontTx/>
              <a:buNone/>
              <a:tabLst/>
              <a:defRPr/>
            </a:pPr>
            <a:r>
              <a:rPr kumimoji="0" lang="en-US" sz="1599" b="0"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Total n=139</a:t>
            </a:r>
          </a:p>
        </p:txBody>
      </p:sp>
      <p:sp>
        <p:nvSpPr>
          <p:cNvPr id="7" name="TextBox 6">
            <a:extLst>
              <a:ext uri="{FF2B5EF4-FFF2-40B4-BE49-F238E27FC236}">
                <a16:creationId xmlns:a16="http://schemas.microsoft.com/office/drawing/2014/main" id="{A9550ECA-2F6B-1F41-5876-2AFC18A48AAF}"/>
              </a:ext>
            </a:extLst>
          </p:cNvPr>
          <p:cNvSpPr txBox="1"/>
          <p:nvPr/>
        </p:nvSpPr>
        <p:spPr>
          <a:xfrm>
            <a:off x="3522165" y="122350"/>
            <a:ext cx="4998446" cy="253916"/>
          </a:xfrm>
          <a:prstGeom prst="rect">
            <a:avLst/>
          </a:prstGeom>
          <a:noFill/>
        </p:spPr>
        <p:txBody>
          <a:bodyPr wrap="square" rtlCol="0">
            <a:spAutoFit/>
          </a:bodyPr>
          <a:lstStyle/>
          <a:p>
            <a:pPr marL="0" marR="0" lvl="0" indent="0" algn="ctr" defTabSz="1218072" rtl="0" eaLnBrk="1" fontAlgn="base" latinLnBrk="0" hangingPunct="1">
              <a:lnSpc>
                <a:spcPct val="100000"/>
              </a:lnSpc>
              <a:spcBef>
                <a:spcPct val="0"/>
              </a:spcBef>
              <a:spcAft>
                <a:spcPct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cs typeface="Arial" panose="020B0604020202020204" pitchFamily="34" charset="0"/>
              </a:rPr>
              <a:t>San Antonio Breast Cancer Symposium®, December 6-10, 2022</a:t>
            </a:r>
          </a:p>
        </p:txBody>
      </p:sp>
      <p:sp>
        <p:nvSpPr>
          <p:cNvPr id="9" name="Footer Placeholder 4">
            <a:extLst>
              <a:ext uri="{FF2B5EF4-FFF2-40B4-BE49-F238E27FC236}">
                <a16:creationId xmlns:a16="http://schemas.microsoft.com/office/drawing/2014/main" id="{3E45E017-768E-A214-ED41-A10035B0427F}"/>
              </a:ext>
            </a:extLst>
          </p:cNvPr>
          <p:cNvSpPr txBox="1">
            <a:spLocks/>
          </p:cNvSpPr>
          <p:nvPr/>
        </p:nvSpPr>
        <p:spPr>
          <a:xfrm>
            <a:off x="614047" y="6490041"/>
            <a:ext cx="10505872" cy="364788"/>
          </a:xfrm>
          <a:prstGeom prst="rect">
            <a:avLst/>
          </a:prstGeom>
        </p:spPr>
        <p:txBody>
          <a:bodyPr vert="horz" lIns="91355" tIns="45678" rIns="91355" bIns="45678" rtlCol="0" anchor="ctr"/>
          <a:lstStyle>
            <a:defPPr>
              <a:defRPr lang="en-US"/>
            </a:defPPr>
            <a:lvl1pPr marL="0" algn="l" defTabSz="914400" rtl="0" eaLnBrk="1" latinLnBrk="0" hangingPunct="1">
              <a:defRPr sz="10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1218072" rtl="0" eaLnBrk="1" fontAlgn="base" latinLnBrk="0" hangingPunct="1">
              <a:lnSpc>
                <a:spcPct val="100000"/>
              </a:lnSpc>
              <a:spcBef>
                <a:spcPct val="0"/>
              </a:spcBef>
              <a:spcAft>
                <a:spcPct val="0"/>
              </a:spcAft>
              <a:buClrTx/>
              <a:buSzTx/>
              <a:buFontTx/>
              <a:buNone/>
              <a:tabLst/>
              <a:defRPr/>
            </a:pPr>
            <a:r>
              <a:rPr kumimoji="0" lang="en-US" sz="999" b="0" i="0" u="none" strike="noStrike" kern="1200" cap="none" spc="0" normalizeH="0" baseline="0" noProof="0" dirty="0">
                <a:ln>
                  <a:noFill/>
                </a:ln>
                <a:solidFill>
                  <a:prstClr val="black"/>
                </a:solidFill>
                <a:effectLst/>
                <a:uLnTx/>
                <a:uFillTx/>
                <a:latin typeface="Arial" panose="020B0604020202020204" pitchFamily="34" charset="0"/>
                <a:ea typeface="Tahoma" panose="020B0604030504040204" pitchFamily="34" charset="0"/>
                <a:cs typeface="Arial" panose="020B0604020202020204" pitchFamily="34" charset="0"/>
              </a:rPr>
              <a:t>This presentation is the intellectual property of the author/presenter. Contact them at  </a:t>
            </a:r>
            <a:r>
              <a:rPr kumimoji="0" lang="en-US" sz="999" b="0" i="0" u="none" strike="noStrike" kern="1200" cap="none" spc="0" normalizeH="0" baseline="0" noProof="0" dirty="0" err="1">
                <a:ln>
                  <a:noFill/>
                </a:ln>
                <a:solidFill>
                  <a:srgbClr val="4472C4"/>
                </a:solidFill>
                <a:effectLst/>
                <a:uLnTx/>
                <a:uFillTx/>
                <a:latin typeface="Arial" panose="020B0604020202020204" pitchFamily="34" charset="0"/>
                <a:ea typeface="Tahoma" panose="020B0604030504040204" pitchFamily="34" charset="0"/>
                <a:cs typeface="Arial" panose="020B0604020202020204" pitchFamily="34" charset="0"/>
              </a:rPr>
              <a:t>ikang@coh.org</a:t>
            </a:r>
            <a:r>
              <a:rPr kumimoji="0" lang="en-US" sz="999" b="0" i="0" u="none" strike="noStrike" kern="1200" cap="none" spc="0" normalizeH="0" baseline="0" noProof="0" dirty="0">
                <a:ln>
                  <a:noFill/>
                </a:ln>
                <a:solidFill>
                  <a:prstClr val="white"/>
                </a:solidFill>
                <a:effectLst/>
                <a:uLnTx/>
                <a:uFillTx/>
                <a:latin typeface="Arial" panose="020B0604020202020204" pitchFamily="34" charset="0"/>
                <a:ea typeface="Tahoma" panose="020B0604030504040204" pitchFamily="34" charset="0"/>
                <a:cs typeface="Arial" panose="020B0604020202020204" pitchFamily="34" charset="0"/>
              </a:rPr>
              <a:t> </a:t>
            </a:r>
            <a:r>
              <a:rPr kumimoji="0" lang="en-US" sz="999" b="0" i="0" u="none" strike="noStrike" kern="1200" cap="none" spc="0" normalizeH="0" baseline="0" noProof="0" dirty="0">
                <a:ln>
                  <a:noFill/>
                </a:ln>
                <a:solidFill>
                  <a:prstClr val="black"/>
                </a:solidFill>
                <a:effectLst/>
                <a:uLnTx/>
                <a:uFillTx/>
                <a:latin typeface="Arial" panose="020B0604020202020204" pitchFamily="34" charset="0"/>
                <a:ea typeface="Tahoma" panose="020B0604030504040204" pitchFamily="34" charset="0"/>
                <a:cs typeface="Arial" panose="020B0604020202020204" pitchFamily="34" charset="0"/>
              </a:rPr>
              <a:t>for permission to reprint and/or distribute.</a:t>
            </a:r>
          </a:p>
        </p:txBody>
      </p:sp>
      <p:pic>
        <p:nvPicPr>
          <p:cNvPr id="11" name="Picture 10">
            <a:extLst>
              <a:ext uri="{FF2B5EF4-FFF2-40B4-BE49-F238E27FC236}">
                <a16:creationId xmlns:a16="http://schemas.microsoft.com/office/drawing/2014/main" id="{36D240B4-3BD9-C130-2ECD-27B2903C1352}"/>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282424" y="999872"/>
            <a:ext cx="6090361" cy="4567771"/>
          </a:xfrm>
          <a:prstGeom prst="rect">
            <a:avLst/>
          </a:prstGeom>
          <a:noFill/>
          <a:ln>
            <a:noFill/>
          </a:ln>
        </p:spPr>
      </p:pic>
      <p:graphicFrame>
        <p:nvGraphicFramePr>
          <p:cNvPr id="3" name="Table 3">
            <a:extLst>
              <a:ext uri="{FF2B5EF4-FFF2-40B4-BE49-F238E27FC236}">
                <a16:creationId xmlns:a16="http://schemas.microsoft.com/office/drawing/2014/main" id="{EF378CC6-528D-9348-B53A-1F7CDB756F36}"/>
              </a:ext>
            </a:extLst>
          </p:cNvPr>
          <p:cNvGraphicFramePr>
            <a:graphicFrameLocks noGrp="1"/>
          </p:cNvGraphicFramePr>
          <p:nvPr/>
        </p:nvGraphicFramePr>
        <p:xfrm>
          <a:off x="2995448" y="5572035"/>
          <a:ext cx="7169728" cy="730121"/>
        </p:xfrm>
        <a:graphic>
          <a:graphicData uri="http://schemas.openxmlformats.org/drawingml/2006/table">
            <a:tbl>
              <a:tblPr>
                <a:tableStyleId>{8799B23B-EC83-4686-B30A-512413B5E67A}</a:tableStyleId>
              </a:tblPr>
              <a:tblGrid>
                <a:gridCol w="566326">
                  <a:extLst>
                    <a:ext uri="{9D8B030D-6E8A-4147-A177-3AD203B41FA5}">
                      <a16:colId xmlns:a16="http://schemas.microsoft.com/office/drawing/2014/main" val="1511947128"/>
                    </a:ext>
                  </a:extLst>
                </a:gridCol>
                <a:gridCol w="1571525">
                  <a:extLst>
                    <a:ext uri="{9D8B030D-6E8A-4147-A177-3AD203B41FA5}">
                      <a16:colId xmlns:a16="http://schemas.microsoft.com/office/drawing/2014/main" val="3571752208"/>
                    </a:ext>
                  </a:extLst>
                </a:gridCol>
                <a:gridCol w="1718248">
                  <a:extLst>
                    <a:ext uri="{9D8B030D-6E8A-4147-A177-3AD203B41FA5}">
                      <a16:colId xmlns:a16="http://schemas.microsoft.com/office/drawing/2014/main" val="650721752"/>
                    </a:ext>
                  </a:extLst>
                </a:gridCol>
                <a:gridCol w="1678596">
                  <a:extLst>
                    <a:ext uri="{9D8B030D-6E8A-4147-A177-3AD203B41FA5}">
                      <a16:colId xmlns:a16="http://schemas.microsoft.com/office/drawing/2014/main" val="1532272832"/>
                    </a:ext>
                  </a:extLst>
                </a:gridCol>
                <a:gridCol w="1635033">
                  <a:extLst>
                    <a:ext uri="{9D8B030D-6E8A-4147-A177-3AD203B41FA5}">
                      <a16:colId xmlns:a16="http://schemas.microsoft.com/office/drawing/2014/main" val="2494877616"/>
                    </a:ext>
                  </a:extLst>
                </a:gridCol>
              </a:tblGrid>
              <a:tr h="410165">
                <a:tc>
                  <a:txBody>
                    <a:bodyPr/>
                    <a:lstStyle/>
                    <a:p>
                      <a:r>
                        <a:rPr lang="en-US" sz="1500" dirty="0">
                          <a:latin typeface="Arial" panose="020B0604020202020204" pitchFamily="34" charset="0"/>
                          <a:cs typeface="Arial" panose="020B0604020202020204" pitchFamily="34" charset="0"/>
                        </a:rPr>
                        <a:t>CET</a:t>
                      </a:r>
                    </a:p>
                  </a:txBody>
                  <a:tcPr marL="91355" marR="91355" marT="45678" marB="45678">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en-US" sz="1500" dirty="0">
                          <a:latin typeface="Arial" panose="020B0604020202020204" pitchFamily="34" charset="0"/>
                          <a:cs typeface="Arial" panose="020B0604020202020204" pitchFamily="34" charset="0"/>
                        </a:rPr>
                        <a:t>65</a:t>
                      </a:r>
                    </a:p>
                  </a:txBody>
                  <a:tcPr marL="91355" marR="91355" marT="45678" marB="45678">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en-US" sz="1500" dirty="0">
                          <a:latin typeface="Arial" panose="020B0604020202020204" pitchFamily="34" charset="0"/>
                          <a:cs typeface="Arial" panose="020B0604020202020204" pitchFamily="34" charset="0"/>
                        </a:rPr>
                        <a:t>43</a:t>
                      </a:r>
                    </a:p>
                  </a:txBody>
                  <a:tcPr marL="91355" marR="91355" marT="45678" marB="45678">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en-US" sz="1500" dirty="0">
                          <a:latin typeface="Arial" panose="020B0604020202020204" pitchFamily="34" charset="0"/>
                          <a:cs typeface="Arial" panose="020B0604020202020204" pitchFamily="34" charset="0"/>
                        </a:rPr>
                        <a:t>44</a:t>
                      </a:r>
                    </a:p>
                  </a:txBody>
                  <a:tcPr marL="91355" marR="91355" marT="45678" marB="45678">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en-US" sz="1500" dirty="0">
                          <a:latin typeface="Arial" panose="020B0604020202020204" pitchFamily="34" charset="0"/>
                          <a:cs typeface="Arial" panose="020B0604020202020204" pitchFamily="34" charset="0"/>
                        </a:rPr>
                        <a:t>36</a:t>
                      </a:r>
                    </a:p>
                  </a:txBody>
                  <a:tcPr marL="91355" marR="91355" marT="45678" marB="45678">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749498741"/>
                  </a:ext>
                </a:extLst>
              </a:tr>
              <a:tr h="243939">
                <a:tc>
                  <a:txBody>
                    <a:bodyPr/>
                    <a:lstStyle/>
                    <a:p>
                      <a:r>
                        <a:rPr lang="en-US" sz="1500" dirty="0">
                          <a:latin typeface="Arial" panose="020B0604020202020204" pitchFamily="34" charset="0"/>
                          <a:cs typeface="Arial" panose="020B0604020202020204" pitchFamily="34" charset="0"/>
                        </a:rPr>
                        <a:t>ET</a:t>
                      </a:r>
                    </a:p>
                  </a:txBody>
                  <a:tcPr marL="91355" marR="91355" marT="45678" marB="45678">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en-US" sz="1500" dirty="0">
                          <a:latin typeface="Arial" panose="020B0604020202020204" pitchFamily="34" charset="0"/>
                          <a:cs typeface="Arial" panose="020B0604020202020204" pitchFamily="34" charset="0"/>
                        </a:rPr>
                        <a:t>74</a:t>
                      </a:r>
                    </a:p>
                  </a:txBody>
                  <a:tcPr marL="91355" marR="91355" marT="45678" marB="45678">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en-US" sz="1500" dirty="0">
                          <a:latin typeface="Arial" panose="020B0604020202020204" pitchFamily="34" charset="0"/>
                          <a:cs typeface="Arial" panose="020B0604020202020204" pitchFamily="34" charset="0"/>
                        </a:rPr>
                        <a:t>55</a:t>
                      </a:r>
                    </a:p>
                  </a:txBody>
                  <a:tcPr marL="91355" marR="91355" marT="45678" marB="45678">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en-US" sz="1500" dirty="0">
                          <a:latin typeface="Arial" panose="020B0604020202020204" pitchFamily="34" charset="0"/>
                          <a:cs typeface="Arial" panose="020B0604020202020204" pitchFamily="34" charset="0"/>
                        </a:rPr>
                        <a:t>56</a:t>
                      </a:r>
                    </a:p>
                  </a:txBody>
                  <a:tcPr marL="91355" marR="91355" marT="45678" marB="45678">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r>
                        <a:rPr lang="en-US" sz="1500" dirty="0">
                          <a:latin typeface="Arial" panose="020B0604020202020204" pitchFamily="34" charset="0"/>
                          <a:cs typeface="Arial" panose="020B0604020202020204" pitchFamily="34" charset="0"/>
                        </a:rPr>
                        <a:t>39</a:t>
                      </a:r>
                    </a:p>
                  </a:txBody>
                  <a:tcPr marL="91355" marR="91355" marT="45678" marB="45678">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997414844"/>
                  </a:ext>
                </a:extLst>
              </a:tr>
            </a:tbl>
          </a:graphicData>
        </a:graphic>
      </p:graphicFrame>
      <p:sp>
        <p:nvSpPr>
          <p:cNvPr id="4" name="Rectangle 3">
            <a:extLst>
              <a:ext uri="{FF2B5EF4-FFF2-40B4-BE49-F238E27FC236}">
                <a16:creationId xmlns:a16="http://schemas.microsoft.com/office/drawing/2014/main" id="{66072A3E-738B-4AE7-91FE-6067979A1265}"/>
              </a:ext>
            </a:extLst>
          </p:cNvPr>
          <p:cNvSpPr/>
          <p:nvPr/>
        </p:nvSpPr>
        <p:spPr bwMode="auto">
          <a:xfrm>
            <a:off x="1831779" y="6378586"/>
            <a:ext cx="8138939" cy="422150"/>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itchFamily="-72" charset="0"/>
              <a:ea typeface="ＭＳ Ｐゴシック" pitchFamily="-72" charset="-128"/>
              <a:cs typeface="ＭＳ Ｐゴシック" pitchFamily="-72" charset="-128"/>
            </a:endParaRPr>
          </a:p>
        </p:txBody>
      </p:sp>
      <p:sp>
        <p:nvSpPr>
          <p:cNvPr id="5" name="Rectangle 4">
            <a:extLst>
              <a:ext uri="{FF2B5EF4-FFF2-40B4-BE49-F238E27FC236}">
                <a16:creationId xmlns:a16="http://schemas.microsoft.com/office/drawing/2014/main" id="{F2072DBF-1953-AAF1-5634-40DFA9DEF2C7}"/>
              </a:ext>
            </a:extLst>
          </p:cNvPr>
          <p:cNvSpPr/>
          <p:nvPr/>
        </p:nvSpPr>
        <p:spPr>
          <a:xfrm>
            <a:off x="1938139" y="6424344"/>
            <a:ext cx="3408369" cy="3231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Kang I et al. SABCS 2022;Abstract GS1-04.</a:t>
            </a:r>
          </a:p>
        </p:txBody>
      </p:sp>
    </p:spTree>
    <p:extLst>
      <p:ext uri="{BB962C8B-B14F-4D97-AF65-F5344CB8AC3E}">
        <p14:creationId xmlns:p14="http://schemas.microsoft.com/office/powerpoint/2010/main" val="3585259596"/>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1C19CCD8-A1EF-A406-8574-392572BE4A1F}"/>
              </a:ext>
            </a:extLst>
          </p:cNvPr>
          <p:cNvSpPr txBox="1"/>
          <p:nvPr/>
        </p:nvSpPr>
        <p:spPr>
          <a:xfrm>
            <a:off x="9139663" y="1136197"/>
            <a:ext cx="2918783" cy="379335"/>
          </a:xfrm>
          <a:prstGeom prst="rect">
            <a:avLst/>
          </a:prstGeom>
          <a:solidFill>
            <a:srgbClr val="13457B"/>
          </a:solidFill>
        </p:spPr>
        <p:txBody>
          <a:bodyPr wrap="square" rtlCol="0">
            <a:spAutoFit/>
          </a:bodyPr>
          <a:lstStyle/>
          <a:p>
            <a:pPr marL="0" marR="0" lvl="0" indent="0" algn="l" defTabSz="913554" rtl="0" eaLnBrk="1" fontAlgn="auto" latinLnBrk="0" hangingPunct="1">
              <a:lnSpc>
                <a:spcPct val="100000"/>
              </a:lnSpc>
              <a:spcBef>
                <a:spcPts val="0"/>
              </a:spcBef>
              <a:spcAft>
                <a:spcPts val="0"/>
              </a:spcAft>
              <a:buClrTx/>
              <a:buSzTx/>
              <a:buFontTx/>
              <a:buNone/>
              <a:tabLst/>
              <a:defRPr/>
            </a:pPr>
            <a:endParaRPr kumimoji="0" lang="en-US" sz="1865" b="0" i="0" u="none" strike="noStrike" kern="1200" cap="none" spc="0" normalizeH="0" baseline="0" noProof="0" dirty="0">
              <a:ln>
                <a:noFill/>
              </a:ln>
              <a:solidFill>
                <a:srgbClr val="113468"/>
              </a:solidFill>
              <a:effectLst/>
              <a:uLnTx/>
              <a:uFillTx/>
              <a:latin typeface="Trebuchet MS"/>
              <a:ea typeface="ＭＳ Ｐゴシック" charset="0"/>
              <a:cs typeface="+mn-cs"/>
            </a:endParaRPr>
          </a:p>
        </p:txBody>
      </p:sp>
      <p:sp>
        <p:nvSpPr>
          <p:cNvPr id="6" name="TextBox 5">
            <a:extLst>
              <a:ext uri="{FF2B5EF4-FFF2-40B4-BE49-F238E27FC236}">
                <a16:creationId xmlns:a16="http://schemas.microsoft.com/office/drawing/2014/main" id="{EABE093F-0E63-6C4C-0A14-FBDF4DCC385F}"/>
              </a:ext>
            </a:extLst>
          </p:cNvPr>
          <p:cNvSpPr txBox="1"/>
          <p:nvPr/>
        </p:nvSpPr>
        <p:spPr>
          <a:xfrm>
            <a:off x="7074178" y="1084268"/>
            <a:ext cx="2093372" cy="379335"/>
          </a:xfrm>
          <a:prstGeom prst="rect">
            <a:avLst/>
          </a:prstGeom>
          <a:solidFill>
            <a:srgbClr val="13457B"/>
          </a:solidFill>
        </p:spPr>
        <p:txBody>
          <a:bodyPr wrap="square" rtlCol="0">
            <a:spAutoFit/>
          </a:bodyPr>
          <a:lstStyle/>
          <a:p>
            <a:pPr marL="0" marR="0" lvl="0" indent="0" algn="l" defTabSz="913554" rtl="0" eaLnBrk="1" fontAlgn="auto" latinLnBrk="0" hangingPunct="1">
              <a:lnSpc>
                <a:spcPct val="100000"/>
              </a:lnSpc>
              <a:spcBef>
                <a:spcPts val="0"/>
              </a:spcBef>
              <a:spcAft>
                <a:spcPts val="0"/>
              </a:spcAft>
              <a:buClrTx/>
              <a:buSzTx/>
              <a:buFontTx/>
              <a:buNone/>
              <a:tabLst/>
              <a:defRPr/>
            </a:pPr>
            <a:endParaRPr kumimoji="0" lang="en-US" sz="1865" b="0" i="0" u="none" strike="noStrike" kern="1200" cap="none" spc="0" normalizeH="0" baseline="0" noProof="0" dirty="0">
              <a:ln>
                <a:noFill/>
              </a:ln>
              <a:solidFill>
                <a:srgbClr val="113468"/>
              </a:solidFill>
              <a:effectLst/>
              <a:uLnTx/>
              <a:uFillTx/>
              <a:latin typeface="Trebuchet MS"/>
              <a:ea typeface="ＭＳ Ｐゴシック" charset="0"/>
              <a:cs typeface="+mn-cs"/>
            </a:endParaRPr>
          </a:p>
        </p:txBody>
      </p:sp>
      <p:sp>
        <p:nvSpPr>
          <p:cNvPr id="5" name="Title 4">
            <a:extLst>
              <a:ext uri="{FF2B5EF4-FFF2-40B4-BE49-F238E27FC236}">
                <a16:creationId xmlns:a16="http://schemas.microsoft.com/office/drawing/2014/main" id="{60B70430-6609-674B-9037-A4F10B753C1E}"/>
              </a:ext>
            </a:extLst>
          </p:cNvPr>
          <p:cNvSpPr>
            <a:spLocks noGrp="1"/>
          </p:cNvSpPr>
          <p:nvPr>
            <p:ph type="title"/>
          </p:nvPr>
        </p:nvSpPr>
        <p:spPr>
          <a:xfrm>
            <a:off x="128798" y="365332"/>
            <a:ext cx="12024922" cy="443108"/>
          </a:xfrm>
        </p:spPr>
        <p:txBody>
          <a:bodyPr>
            <a:normAutofit/>
          </a:bodyPr>
          <a:lstStyle/>
          <a:p>
            <a:pPr algn="ctr"/>
            <a:r>
              <a:rPr lang="en-US" sz="1865" dirty="0">
                <a:solidFill>
                  <a:schemeClr val="accent1">
                    <a:lumMod val="60000"/>
                    <a:lumOff val="40000"/>
                  </a:schemeClr>
                </a:solidFill>
              </a:rPr>
              <a:t>TAILORx: </a:t>
            </a:r>
            <a:r>
              <a:rPr lang="en-US" sz="1865" dirty="0">
                <a:solidFill>
                  <a:srgbClr val="FFFF00"/>
                </a:solidFill>
              </a:rPr>
              <a:t>Updated Analysis - Effect of Age, RS, and Clinical Risk on Chemotherapy Benefit (ITT Population)</a:t>
            </a:r>
            <a:endParaRPr lang="en-US" sz="1865" dirty="0"/>
          </a:p>
        </p:txBody>
      </p:sp>
      <p:sp>
        <p:nvSpPr>
          <p:cNvPr id="10" name="TextBox 9">
            <a:extLst>
              <a:ext uri="{FF2B5EF4-FFF2-40B4-BE49-F238E27FC236}">
                <a16:creationId xmlns:a16="http://schemas.microsoft.com/office/drawing/2014/main" id="{DE25A228-2F87-3042-BB1F-EC5D2E1FE08F}"/>
              </a:ext>
            </a:extLst>
          </p:cNvPr>
          <p:cNvSpPr txBox="1"/>
          <p:nvPr/>
        </p:nvSpPr>
        <p:spPr>
          <a:xfrm>
            <a:off x="71747" y="4884271"/>
            <a:ext cx="3656562" cy="1527278"/>
          </a:xfrm>
          <a:prstGeom prst="rect">
            <a:avLst/>
          </a:prstGeom>
          <a:noFill/>
          <a:ln>
            <a:solidFill>
              <a:srgbClr val="FFFF00"/>
            </a:solidFill>
          </a:ln>
        </p:spPr>
        <p:txBody>
          <a:bodyPr wrap="square" rtlCol="0">
            <a:spAutoFit/>
          </a:bodyPr>
          <a:lstStyle/>
          <a:p>
            <a:pPr marL="152259" marR="0" lvl="0" indent="-380648" algn="l" defTabSz="913554" rtl="0" eaLnBrk="1" fontAlgn="auto" latinLnBrk="0" hangingPunct="1">
              <a:lnSpc>
                <a:spcPct val="100000"/>
              </a:lnSpc>
              <a:spcBef>
                <a:spcPts val="0"/>
              </a:spcBef>
              <a:spcAft>
                <a:spcPts val="0"/>
              </a:spcAft>
              <a:buClrTx/>
              <a:buSzTx/>
              <a:buFontTx/>
              <a:buNone/>
              <a:tabLst/>
              <a:defRPr/>
            </a:pPr>
            <a:r>
              <a:rPr kumimoji="0" lang="en-US" sz="1332" b="1" i="0" u="sng" strike="noStrike" kern="1200" cap="none" spc="0" normalizeH="0" baseline="0" noProof="0" dirty="0">
                <a:ln>
                  <a:noFill/>
                </a:ln>
                <a:solidFill>
                  <a:srgbClr val="FFFF00"/>
                </a:solidFill>
                <a:effectLst/>
                <a:uLnTx/>
                <a:uFillTx/>
                <a:latin typeface="Arial" panose="020B0604020202020204" pitchFamily="34" charset="0"/>
                <a:ea typeface="Arial" charset="0"/>
                <a:cs typeface="Arial" panose="020B0604020202020204" pitchFamily="34" charset="0"/>
              </a:rPr>
              <a:t>3-way treatment interaction test </a:t>
            </a:r>
          </a:p>
          <a:p>
            <a:pPr marL="152259" marR="0" lvl="0" indent="-380648" algn="l" defTabSz="913554"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332" b="0" i="0" u="none" strike="noStrike" kern="1200" cap="none" spc="0" normalizeH="0" baseline="0" noProof="0" dirty="0">
                <a:ln>
                  <a:noFill/>
                </a:ln>
                <a:solidFill>
                  <a:srgbClr val="FFFF00"/>
                </a:solidFill>
                <a:effectLst/>
                <a:uLnTx/>
                <a:uFillTx/>
                <a:latin typeface="Arial" panose="020B0604020202020204" pitchFamily="34" charset="0"/>
                <a:ea typeface="Arial" charset="0"/>
                <a:cs typeface="Arial" panose="020B0604020202020204" pitchFamily="34" charset="0"/>
              </a:rPr>
              <a:t>IDFS</a:t>
            </a:r>
          </a:p>
          <a:p>
            <a:pPr marL="609036" marR="0" lvl="1" indent="-380648" algn="l" defTabSz="913554"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332" b="0" i="0" u="none" strike="noStrike" kern="1200" cap="none" spc="0" normalizeH="0" baseline="0" noProof="0" dirty="0">
                <a:ln>
                  <a:noFill/>
                </a:ln>
                <a:solidFill>
                  <a:prstClr val="white"/>
                </a:solidFill>
                <a:effectLst/>
                <a:uLnTx/>
                <a:uFillTx/>
                <a:latin typeface="Arial" panose="020B0604020202020204" pitchFamily="34" charset="0"/>
                <a:ea typeface="Arial" charset="0"/>
                <a:cs typeface="Arial" panose="020B0604020202020204" pitchFamily="34" charset="0"/>
              </a:rPr>
              <a:t>Chemo-Age-RS (p=0.007) </a:t>
            </a:r>
          </a:p>
          <a:p>
            <a:pPr marL="609036" marR="0" lvl="1" indent="-380648" algn="l" defTabSz="913554"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332" b="0" i="0" u="none" strike="noStrike" kern="1200" cap="none" spc="0" normalizeH="0" baseline="0" noProof="0" dirty="0">
                <a:ln>
                  <a:noFill/>
                </a:ln>
                <a:solidFill>
                  <a:prstClr val="white"/>
                </a:solidFill>
                <a:effectLst/>
                <a:uLnTx/>
                <a:uFillTx/>
                <a:latin typeface="Arial" panose="020B0604020202020204" pitchFamily="34" charset="0"/>
                <a:ea typeface="Arial" charset="0"/>
                <a:cs typeface="Arial" panose="020B0604020202020204" pitchFamily="34" charset="0"/>
              </a:rPr>
              <a:t>Chemo-Menopause-RS (p=0.06)</a:t>
            </a:r>
          </a:p>
          <a:p>
            <a:pPr marL="152259" marR="0" lvl="0" indent="-380648" algn="l" defTabSz="913554"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332" b="0" i="0" u="none" strike="noStrike" kern="1200" cap="none" spc="0" normalizeH="0" baseline="0" noProof="0" dirty="0">
                <a:ln>
                  <a:noFill/>
                </a:ln>
                <a:solidFill>
                  <a:srgbClr val="FFFF00"/>
                </a:solidFill>
                <a:effectLst/>
                <a:uLnTx/>
                <a:uFillTx/>
                <a:latin typeface="Arial" panose="020B0604020202020204" pitchFamily="34" charset="0"/>
                <a:ea typeface="Arial" charset="0"/>
                <a:cs typeface="Arial" panose="020B0604020202020204" pitchFamily="34" charset="0"/>
              </a:rPr>
              <a:t>DRFI </a:t>
            </a:r>
          </a:p>
          <a:p>
            <a:pPr marL="609036" marR="0" lvl="1" indent="-380648" algn="l" defTabSz="913554"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332" b="0" i="0" u="none" strike="noStrike" kern="1200" cap="none" spc="0" normalizeH="0" baseline="0" noProof="0" dirty="0">
                <a:ln>
                  <a:noFill/>
                </a:ln>
                <a:solidFill>
                  <a:prstClr val="white"/>
                </a:solidFill>
                <a:effectLst/>
                <a:uLnTx/>
                <a:uFillTx/>
                <a:latin typeface="Arial" panose="020B0604020202020204" pitchFamily="34" charset="0"/>
                <a:ea typeface="Arial" charset="0"/>
                <a:cs typeface="Arial" panose="020B0604020202020204" pitchFamily="34" charset="0"/>
              </a:rPr>
              <a:t>Chemo-Age-RS (p=0.43) </a:t>
            </a:r>
          </a:p>
          <a:p>
            <a:pPr marL="609036" marR="0" lvl="1" indent="-380648" algn="l" defTabSz="913554"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332" b="0" i="0" u="none" strike="noStrike" kern="1200" cap="none" spc="0" normalizeH="0" baseline="0" noProof="0" dirty="0">
                <a:ln>
                  <a:noFill/>
                </a:ln>
                <a:solidFill>
                  <a:prstClr val="white"/>
                </a:solidFill>
                <a:effectLst/>
                <a:uLnTx/>
                <a:uFillTx/>
                <a:latin typeface="Arial" panose="020B0604020202020204" pitchFamily="34" charset="0"/>
                <a:ea typeface="Arial" charset="0"/>
                <a:cs typeface="Arial" panose="020B0604020202020204" pitchFamily="34" charset="0"/>
              </a:rPr>
              <a:t>Chemo-Menopause-RS (p=0.26)</a:t>
            </a:r>
          </a:p>
        </p:txBody>
      </p:sp>
      <p:sp>
        <p:nvSpPr>
          <p:cNvPr id="12" name="TextBox 11">
            <a:extLst>
              <a:ext uri="{FF2B5EF4-FFF2-40B4-BE49-F238E27FC236}">
                <a16:creationId xmlns:a16="http://schemas.microsoft.com/office/drawing/2014/main" id="{750C0A04-5F13-AB40-A666-48FAA8A1E594}"/>
              </a:ext>
            </a:extLst>
          </p:cNvPr>
          <p:cNvSpPr txBox="1"/>
          <p:nvPr/>
        </p:nvSpPr>
        <p:spPr>
          <a:xfrm>
            <a:off x="11322381" y="604864"/>
            <a:ext cx="184731" cy="379335"/>
          </a:xfrm>
          <a:prstGeom prst="rect">
            <a:avLst/>
          </a:prstGeom>
          <a:noFill/>
        </p:spPr>
        <p:txBody>
          <a:bodyPr wrap="none" rtlCol="0">
            <a:spAutoFit/>
          </a:bodyPr>
          <a:lstStyle/>
          <a:p>
            <a:pPr marL="0" marR="0" lvl="0" indent="0" algn="l" defTabSz="913554" rtl="0" eaLnBrk="1" fontAlgn="auto" latinLnBrk="0" hangingPunct="1">
              <a:lnSpc>
                <a:spcPct val="100000"/>
              </a:lnSpc>
              <a:spcBef>
                <a:spcPts val="0"/>
              </a:spcBef>
              <a:spcAft>
                <a:spcPts val="0"/>
              </a:spcAft>
              <a:buClrTx/>
              <a:buSzTx/>
              <a:buFontTx/>
              <a:buNone/>
              <a:tabLst/>
              <a:defRPr/>
            </a:pPr>
            <a:endParaRPr kumimoji="0" lang="en-US" sz="1865" b="0" i="0" u="none" strike="noStrike" kern="1200" cap="none" spc="0" normalizeH="0" baseline="0" noProof="0" dirty="0">
              <a:ln>
                <a:noFill/>
              </a:ln>
              <a:solidFill>
                <a:srgbClr val="113468"/>
              </a:solidFill>
              <a:effectLst/>
              <a:uLnTx/>
              <a:uFillTx/>
              <a:latin typeface="Trebuchet MS"/>
              <a:ea typeface="ＭＳ Ｐゴシック" charset="0"/>
              <a:cs typeface="+mn-cs"/>
            </a:endParaRPr>
          </a:p>
        </p:txBody>
      </p:sp>
      <p:graphicFrame>
        <p:nvGraphicFramePr>
          <p:cNvPr id="2" name="Table 1">
            <a:extLst>
              <a:ext uri="{FF2B5EF4-FFF2-40B4-BE49-F238E27FC236}">
                <a16:creationId xmlns:a16="http://schemas.microsoft.com/office/drawing/2014/main" id="{6D41CDFF-4179-B802-8339-FBE669699760}"/>
              </a:ext>
            </a:extLst>
          </p:cNvPr>
          <p:cNvGraphicFramePr>
            <a:graphicFrameLocks noGrp="1"/>
          </p:cNvGraphicFramePr>
          <p:nvPr/>
        </p:nvGraphicFramePr>
        <p:xfrm>
          <a:off x="7109823" y="1903256"/>
          <a:ext cx="5050956" cy="4403291"/>
        </p:xfrm>
        <a:graphic>
          <a:graphicData uri="http://schemas.openxmlformats.org/drawingml/2006/table">
            <a:tbl>
              <a:tblPr firstRow="1" firstCol="1" bandRow="1">
                <a:tableStyleId>{D7AC3CCA-C797-4891-BE02-D94E43425B78}</a:tableStyleId>
              </a:tblPr>
              <a:tblGrid>
                <a:gridCol w="787705">
                  <a:extLst>
                    <a:ext uri="{9D8B030D-6E8A-4147-A177-3AD203B41FA5}">
                      <a16:colId xmlns:a16="http://schemas.microsoft.com/office/drawing/2014/main" val="2638253057"/>
                    </a:ext>
                  </a:extLst>
                </a:gridCol>
                <a:gridCol w="1466198">
                  <a:extLst>
                    <a:ext uri="{9D8B030D-6E8A-4147-A177-3AD203B41FA5}">
                      <a16:colId xmlns:a16="http://schemas.microsoft.com/office/drawing/2014/main" val="207452551"/>
                    </a:ext>
                  </a:extLst>
                </a:gridCol>
                <a:gridCol w="654149">
                  <a:extLst>
                    <a:ext uri="{9D8B030D-6E8A-4147-A177-3AD203B41FA5}">
                      <a16:colId xmlns:a16="http://schemas.microsoft.com/office/drawing/2014/main" val="1002770519"/>
                    </a:ext>
                  </a:extLst>
                </a:gridCol>
                <a:gridCol w="575201">
                  <a:extLst>
                    <a:ext uri="{9D8B030D-6E8A-4147-A177-3AD203B41FA5}">
                      <a16:colId xmlns:a16="http://schemas.microsoft.com/office/drawing/2014/main" val="1924300785"/>
                    </a:ext>
                  </a:extLst>
                </a:gridCol>
                <a:gridCol w="1567703">
                  <a:extLst>
                    <a:ext uri="{9D8B030D-6E8A-4147-A177-3AD203B41FA5}">
                      <a16:colId xmlns:a16="http://schemas.microsoft.com/office/drawing/2014/main" val="426971039"/>
                    </a:ext>
                  </a:extLst>
                </a:gridCol>
              </a:tblGrid>
              <a:tr h="839782">
                <a:tc>
                  <a:txBody>
                    <a:bodyPr/>
                    <a:lstStyle/>
                    <a:p>
                      <a:pPr marL="0" marR="0">
                        <a:spcBef>
                          <a:spcPts val="0"/>
                        </a:spcBef>
                        <a:spcAft>
                          <a:spcPts val="0"/>
                        </a:spcAft>
                      </a:pPr>
                      <a:r>
                        <a:rPr lang="en-US" sz="1200" dirty="0">
                          <a:effectLst/>
                        </a:rPr>
                        <a:t> </a:t>
                      </a:r>
                      <a:endParaRPr lang="en-US" sz="1200" dirty="0">
                        <a:effectLst/>
                        <a:latin typeface="Calibri" panose="020F0502020204030204" pitchFamily="34" charset="0"/>
                        <a:ea typeface="Times New Roman" pitchFamily="2" charset="0"/>
                        <a:cs typeface="Times New Roman" pitchFamily="2" charset="0"/>
                      </a:endParaRPr>
                    </a:p>
                  </a:txBody>
                  <a:tcPr marL="50196" marR="50196" marT="0" marB="0"/>
                </a:tc>
                <a:tc>
                  <a:txBody>
                    <a:bodyPr/>
                    <a:lstStyle/>
                    <a:p>
                      <a:pPr marL="0" marR="0" algn="ctr">
                        <a:spcBef>
                          <a:spcPts val="0"/>
                        </a:spcBef>
                        <a:spcAft>
                          <a:spcPts val="0"/>
                        </a:spcAft>
                      </a:pPr>
                      <a:r>
                        <a:rPr lang="en-US" sz="1200" dirty="0">
                          <a:effectLst/>
                          <a:latin typeface="Calibri" panose="020F0502020204030204" pitchFamily="34" charset="0"/>
                          <a:ea typeface="Times New Roman" pitchFamily="2" charset="0"/>
                          <a:cs typeface="Times New Roman" pitchFamily="2" charset="0"/>
                        </a:rPr>
                        <a:t>Estimated Absolute Chemo Benefit </a:t>
                      </a:r>
                    </a:p>
                    <a:p>
                      <a:pPr marL="0" marR="0" algn="ctr">
                        <a:spcBef>
                          <a:spcPts val="0"/>
                        </a:spcBef>
                        <a:spcAft>
                          <a:spcPts val="0"/>
                        </a:spcAft>
                      </a:pPr>
                      <a:r>
                        <a:rPr lang="en-US" sz="1200" u="sng" dirty="0">
                          <a:effectLst/>
                          <a:latin typeface="Calibri" panose="020F0502020204030204" pitchFamily="34" charset="0"/>
                          <a:ea typeface="Times New Roman" pitchFamily="2" charset="0"/>
                          <a:cs typeface="Times New Roman" pitchFamily="2" charset="0"/>
                        </a:rPr>
                        <a:t>Not Stratified</a:t>
                      </a:r>
                      <a:r>
                        <a:rPr lang="en-US" sz="1200" u="none" dirty="0">
                          <a:effectLst/>
                          <a:latin typeface="Calibri" panose="020F0502020204030204" pitchFamily="34" charset="0"/>
                          <a:ea typeface="Times New Roman" pitchFamily="2" charset="0"/>
                          <a:cs typeface="Times New Roman" pitchFamily="2" charset="0"/>
                        </a:rPr>
                        <a:t> </a:t>
                      </a:r>
                    </a:p>
                    <a:p>
                      <a:pPr marL="0" marR="0" algn="ctr">
                        <a:spcBef>
                          <a:spcPts val="0"/>
                        </a:spcBef>
                        <a:spcAft>
                          <a:spcPts val="0"/>
                        </a:spcAft>
                      </a:pPr>
                      <a:r>
                        <a:rPr lang="en-US" sz="1200" u="none" dirty="0">
                          <a:effectLst/>
                          <a:latin typeface="Calibri" panose="020F0502020204030204" pitchFamily="34" charset="0"/>
                          <a:ea typeface="Times New Roman" pitchFamily="2" charset="0"/>
                          <a:cs typeface="Times New Roman" pitchFamily="2" charset="0"/>
                        </a:rPr>
                        <a:t> </a:t>
                      </a:r>
                      <a:r>
                        <a:rPr lang="en-US" sz="1200" dirty="0">
                          <a:effectLst/>
                          <a:latin typeface="Calibri" panose="020F0502020204030204" pitchFamily="34" charset="0"/>
                          <a:ea typeface="Times New Roman" pitchFamily="2" charset="0"/>
                          <a:cs typeface="Times New Roman" pitchFamily="2" charset="0"/>
                        </a:rPr>
                        <a:t>by Clinical Risk</a:t>
                      </a:r>
                    </a:p>
                  </a:txBody>
                  <a:tcPr marL="50196" marR="50196" marT="0" marB="0"/>
                </a:tc>
                <a:tc>
                  <a:txBody>
                    <a:bodyPr/>
                    <a:lstStyle/>
                    <a:p>
                      <a:pPr marL="0" marR="0" algn="ctr">
                        <a:spcBef>
                          <a:spcPts val="0"/>
                        </a:spcBef>
                        <a:spcAft>
                          <a:spcPts val="0"/>
                        </a:spcAft>
                      </a:pPr>
                      <a:r>
                        <a:rPr lang="en-US" sz="1200" dirty="0">
                          <a:effectLst/>
                        </a:rPr>
                        <a:t>Clinical Risk</a:t>
                      </a:r>
                      <a:endParaRPr lang="en-US" sz="1200" dirty="0">
                        <a:effectLst/>
                        <a:latin typeface="Calibri" panose="020F0502020204030204" pitchFamily="34" charset="0"/>
                        <a:ea typeface="Times New Roman" pitchFamily="2" charset="0"/>
                        <a:cs typeface="Times New Roman" pitchFamily="2" charset="0"/>
                      </a:endParaRPr>
                    </a:p>
                  </a:txBody>
                  <a:tcPr marL="50196" marR="50196" marT="0" marB="0"/>
                </a:tc>
                <a:tc>
                  <a:txBody>
                    <a:bodyPr/>
                    <a:lstStyle/>
                    <a:p>
                      <a:pPr marL="0" marR="0" algn="ctr">
                        <a:spcBef>
                          <a:spcPts val="0"/>
                        </a:spcBef>
                        <a:spcAft>
                          <a:spcPts val="0"/>
                        </a:spcAft>
                      </a:pPr>
                      <a:r>
                        <a:rPr lang="en-US" sz="1200" dirty="0">
                          <a:effectLst/>
                        </a:rPr>
                        <a:t>No. </a:t>
                      </a:r>
                      <a:endParaRPr lang="en-US" sz="1200" dirty="0">
                        <a:effectLst/>
                        <a:latin typeface="Calibri" panose="020F0502020204030204" pitchFamily="34" charset="0"/>
                        <a:ea typeface="Times New Roman" pitchFamily="2" charset="0"/>
                        <a:cs typeface="Times New Roman" pitchFamily="2" charset="0"/>
                      </a:endParaRPr>
                    </a:p>
                  </a:txBody>
                  <a:tcPr marL="50196" marR="50196" marT="0" marB="0"/>
                </a:tc>
                <a:tc>
                  <a:txBody>
                    <a:bodyPr/>
                    <a:lstStyle/>
                    <a:p>
                      <a:pPr marL="0" marR="0" algn="ctr">
                        <a:spcBef>
                          <a:spcPts val="0"/>
                        </a:spcBef>
                        <a:spcAft>
                          <a:spcPts val="0"/>
                        </a:spcAft>
                      </a:pPr>
                      <a:r>
                        <a:rPr lang="en-US" sz="1200" dirty="0">
                          <a:effectLst/>
                          <a:latin typeface="Calibri" panose="020F0502020204030204" pitchFamily="34" charset="0"/>
                          <a:ea typeface="Times New Roman" pitchFamily="2" charset="0"/>
                          <a:cs typeface="Times New Roman" pitchFamily="2" charset="0"/>
                        </a:rPr>
                        <a:t>Estimated Absolute Chemo Benefit </a:t>
                      </a:r>
                      <a:r>
                        <a:rPr lang="en-US" sz="1200" u="sng" dirty="0">
                          <a:effectLst/>
                          <a:latin typeface="Calibri" panose="020F0502020204030204" pitchFamily="34" charset="0"/>
                          <a:ea typeface="Times New Roman" pitchFamily="2" charset="0"/>
                          <a:cs typeface="Times New Roman" pitchFamily="2" charset="0"/>
                        </a:rPr>
                        <a:t>Stratified </a:t>
                      </a:r>
                    </a:p>
                    <a:p>
                      <a:pPr marL="0" marR="0" algn="ctr">
                        <a:spcBef>
                          <a:spcPts val="0"/>
                        </a:spcBef>
                        <a:spcAft>
                          <a:spcPts val="0"/>
                        </a:spcAft>
                      </a:pPr>
                      <a:r>
                        <a:rPr lang="en-US" sz="1200" dirty="0">
                          <a:effectLst/>
                          <a:latin typeface="Calibri" panose="020F0502020204030204" pitchFamily="34" charset="0"/>
                          <a:ea typeface="Times New Roman" pitchFamily="2" charset="0"/>
                          <a:cs typeface="Times New Roman" pitchFamily="2" charset="0"/>
                        </a:rPr>
                        <a:t>by Clinical Risk</a:t>
                      </a:r>
                    </a:p>
                  </a:txBody>
                  <a:tcPr marL="50196" marR="50196" marT="0" marB="0"/>
                </a:tc>
                <a:extLst>
                  <a:ext uri="{0D108BD9-81ED-4DB2-BD59-A6C34878D82A}">
                    <a16:rowId xmlns:a16="http://schemas.microsoft.com/office/drawing/2014/main" val="522372425"/>
                  </a:ext>
                </a:extLst>
              </a:tr>
              <a:tr h="647911">
                <a:tc rowSpan="3">
                  <a:txBody>
                    <a:bodyPr/>
                    <a:lstStyle/>
                    <a:p>
                      <a:pPr marL="0" marR="0">
                        <a:spcBef>
                          <a:spcPts val="0"/>
                        </a:spcBef>
                        <a:spcAft>
                          <a:spcPts val="0"/>
                        </a:spcAft>
                      </a:pPr>
                      <a:endParaRPr lang="en-US" sz="1200" dirty="0">
                        <a:effectLst/>
                      </a:endParaRPr>
                    </a:p>
                    <a:p>
                      <a:pPr marL="0" marR="0">
                        <a:spcBef>
                          <a:spcPts val="0"/>
                        </a:spcBef>
                        <a:spcAft>
                          <a:spcPts val="0"/>
                        </a:spcAft>
                      </a:pPr>
                      <a:endParaRPr lang="en-US" sz="1200" dirty="0">
                        <a:effectLst/>
                      </a:endParaRPr>
                    </a:p>
                    <a:p>
                      <a:pPr marL="0" marR="0">
                        <a:spcBef>
                          <a:spcPts val="0"/>
                        </a:spcBef>
                        <a:spcAft>
                          <a:spcPts val="0"/>
                        </a:spcAft>
                      </a:pPr>
                      <a:endParaRPr lang="en-US" sz="1200" dirty="0">
                        <a:effectLst/>
                      </a:endParaRPr>
                    </a:p>
                    <a:p>
                      <a:pPr marL="0" marR="0">
                        <a:spcBef>
                          <a:spcPts val="0"/>
                        </a:spcBef>
                        <a:spcAft>
                          <a:spcPts val="0"/>
                        </a:spcAft>
                      </a:pPr>
                      <a:r>
                        <a:rPr lang="en-US" sz="1200" dirty="0">
                          <a:effectLst/>
                        </a:rPr>
                        <a:t>RS 16-20</a:t>
                      </a:r>
                    </a:p>
                    <a:p>
                      <a:pPr marL="0" marR="0">
                        <a:spcBef>
                          <a:spcPts val="0"/>
                        </a:spcBef>
                        <a:spcAft>
                          <a:spcPts val="0"/>
                        </a:spcAft>
                      </a:pPr>
                      <a:r>
                        <a:rPr lang="en-US" sz="1200" dirty="0">
                          <a:effectLst/>
                          <a:latin typeface="Calibri" panose="020F0502020204030204" pitchFamily="34" charset="0"/>
                          <a:ea typeface="Times New Roman" pitchFamily="2" charset="0"/>
                          <a:cs typeface="Times New Roman" pitchFamily="2" charset="0"/>
                        </a:rPr>
                        <a:t>(N=886)</a:t>
                      </a:r>
                    </a:p>
                    <a:p>
                      <a:pPr marL="0" marR="0">
                        <a:spcBef>
                          <a:spcPts val="0"/>
                        </a:spcBef>
                        <a:spcAft>
                          <a:spcPts val="0"/>
                        </a:spcAft>
                      </a:pPr>
                      <a:r>
                        <a:rPr lang="en-US" sz="1200" dirty="0">
                          <a:effectLst/>
                        </a:rPr>
                        <a:t> </a:t>
                      </a:r>
                      <a:endParaRPr lang="en-US" sz="1200" dirty="0">
                        <a:effectLst/>
                        <a:latin typeface="Calibri" panose="020F0502020204030204" pitchFamily="34" charset="0"/>
                        <a:ea typeface="Times New Roman" pitchFamily="2" charset="0"/>
                        <a:cs typeface="Times New Roman" pitchFamily="2" charset="0"/>
                      </a:endParaRPr>
                    </a:p>
                  </a:txBody>
                  <a:tcPr marL="50196" marR="50196" marT="0" marB="0"/>
                </a:tc>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1" dirty="0">
                          <a:solidFill>
                            <a:srgbClr val="FF0000"/>
                          </a:solidFill>
                        </a:rPr>
                        <a:t>∆ +</a:t>
                      </a:r>
                      <a:r>
                        <a:rPr lang="en-US" sz="1200" b="1" dirty="0">
                          <a:solidFill>
                            <a:srgbClr val="FF0000"/>
                          </a:solidFill>
                          <a:effectLst/>
                        </a:rPr>
                        <a:t>0.4%</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1" dirty="0">
                          <a:solidFill>
                            <a:schemeClr val="tx1"/>
                          </a:solidFill>
                          <a:effectLst/>
                          <a:latin typeface="Calibri" panose="020F0502020204030204" pitchFamily="34" charset="0"/>
                          <a:ea typeface="Times New Roman" pitchFamily="2" charset="0"/>
                          <a:cs typeface="Times New Roman" pitchFamily="2" charset="0"/>
                        </a:rPr>
                        <a:t>(</a:t>
                      </a:r>
                      <a:r>
                        <a:rPr lang="en-US" sz="1200" b="1" u="sng" dirty="0">
                          <a:solidFill>
                            <a:schemeClr val="tx1"/>
                          </a:solidFill>
                          <a:effectLst/>
                          <a:latin typeface="Calibri" panose="020F0502020204030204" pitchFamily="34" charset="0"/>
                          <a:ea typeface="Times New Roman" pitchFamily="2" charset="0"/>
                          <a:cs typeface="Times New Roman" pitchFamily="2" charset="0"/>
                        </a:rPr>
                        <a:t>+</a:t>
                      </a:r>
                      <a:r>
                        <a:rPr lang="en-US" sz="1200" b="1" dirty="0">
                          <a:solidFill>
                            <a:schemeClr val="tx1"/>
                          </a:solidFill>
                          <a:effectLst/>
                          <a:latin typeface="Calibri" panose="020F0502020204030204" pitchFamily="34" charset="0"/>
                          <a:ea typeface="Times New Roman" pitchFamily="2" charset="0"/>
                          <a:cs typeface="Times New Roman" pitchFamily="2" charset="0"/>
                        </a:rPr>
                        <a:t>SE 2.1%)</a:t>
                      </a:r>
                    </a:p>
                  </a:txBody>
                  <a:tcPr marL="50196" marR="50196" marT="0" marB="0" anchor="ctr"/>
                </a:tc>
                <a:tc>
                  <a:txBody>
                    <a:bodyPr/>
                    <a:lstStyle/>
                    <a:p>
                      <a:pPr marL="0" marR="0" algn="ctr">
                        <a:spcBef>
                          <a:spcPts val="0"/>
                        </a:spcBef>
                        <a:spcAft>
                          <a:spcPts val="0"/>
                        </a:spcAft>
                      </a:pPr>
                      <a:r>
                        <a:rPr lang="en-US" sz="1200" dirty="0">
                          <a:solidFill>
                            <a:schemeClr val="tx1"/>
                          </a:solidFill>
                          <a:effectLst/>
                        </a:rPr>
                        <a:t>Low</a:t>
                      </a:r>
                      <a:endParaRPr lang="en-US" sz="1200" dirty="0">
                        <a:solidFill>
                          <a:schemeClr val="tx1"/>
                        </a:solidFill>
                        <a:effectLst/>
                        <a:latin typeface="Calibri" panose="020F0502020204030204" pitchFamily="34" charset="0"/>
                        <a:ea typeface="Times New Roman" pitchFamily="2" charset="0"/>
                        <a:cs typeface="Times New Roman" pitchFamily="2" charset="0"/>
                      </a:endParaRPr>
                    </a:p>
                  </a:txBody>
                  <a:tcPr marL="50196" marR="50196" marT="0" marB="0"/>
                </a:tc>
                <a:tc>
                  <a:txBody>
                    <a:bodyPr/>
                    <a:lstStyle/>
                    <a:p>
                      <a:pPr marL="0" marR="0" algn="ctr">
                        <a:spcBef>
                          <a:spcPts val="0"/>
                        </a:spcBef>
                        <a:spcAft>
                          <a:spcPts val="0"/>
                        </a:spcAft>
                      </a:pPr>
                      <a:r>
                        <a:rPr lang="en-US" sz="1200" dirty="0">
                          <a:effectLst/>
                          <a:latin typeface="Calibri" panose="020F0502020204030204" pitchFamily="34" charset="0"/>
                          <a:ea typeface="Times New Roman" pitchFamily="2" charset="0"/>
                          <a:cs typeface="Times New Roman" pitchFamily="2" charset="0"/>
                        </a:rPr>
                        <a:t>671 (76%)</a:t>
                      </a:r>
                    </a:p>
                  </a:txBody>
                  <a:tcPr marL="50196" marR="50196" marT="0" marB="0"/>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1" dirty="0">
                          <a:solidFill>
                            <a:srgbClr val="FF0000"/>
                          </a:solidFill>
                        </a:rPr>
                        <a:t>∆ </a:t>
                      </a:r>
                      <a:r>
                        <a:rPr lang="en-US" sz="1200" b="1" dirty="0">
                          <a:solidFill>
                            <a:srgbClr val="FF0000"/>
                          </a:solidFill>
                          <a:effectLst/>
                        </a:rPr>
                        <a:t>-0.5% </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1" dirty="0">
                          <a:solidFill>
                            <a:srgbClr val="FF0000"/>
                          </a:solidFill>
                          <a:effectLst/>
                        </a:rPr>
                        <a:t> </a:t>
                      </a:r>
                      <a:r>
                        <a:rPr lang="en-US" sz="1200" b="1" dirty="0">
                          <a:solidFill>
                            <a:schemeClr val="tx1"/>
                          </a:solidFill>
                          <a:effectLst/>
                        </a:rPr>
                        <a:t>(</a:t>
                      </a:r>
                      <a:r>
                        <a:rPr lang="en-US" sz="1200" b="1" u="sng" dirty="0">
                          <a:solidFill>
                            <a:schemeClr val="tx1"/>
                          </a:solidFill>
                          <a:effectLst/>
                        </a:rPr>
                        <a:t>+</a:t>
                      </a:r>
                      <a:r>
                        <a:rPr lang="en-US" sz="1200" b="1" dirty="0">
                          <a:solidFill>
                            <a:schemeClr val="tx1"/>
                          </a:solidFill>
                          <a:effectLst/>
                        </a:rPr>
                        <a:t>SE 2.2%)</a:t>
                      </a:r>
                    </a:p>
                  </a:txBody>
                  <a:tcPr marL="50196" marR="50196" marT="0" marB="0" anchor="ctr"/>
                </a:tc>
                <a:extLst>
                  <a:ext uri="{0D108BD9-81ED-4DB2-BD59-A6C34878D82A}">
                    <a16:rowId xmlns:a16="http://schemas.microsoft.com/office/drawing/2014/main" val="3511359296"/>
                  </a:ext>
                </a:extLst>
              </a:tr>
              <a:tr h="323955">
                <a:tc vMerge="1">
                  <a:txBody>
                    <a:bodyPr/>
                    <a:lstStyle/>
                    <a:p>
                      <a:pPr marL="0" marR="0">
                        <a:spcBef>
                          <a:spcPts val="0"/>
                        </a:spcBef>
                        <a:spcAft>
                          <a:spcPts val="0"/>
                        </a:spcAft>
                      </a:pPr>
                      <a:endParaRPr lang="en-US" sz="1600" dirty="0">
                        <a:effectLst/>
                        <a:latin typeface="Calibri" panose="020F0502020204030204" pitchFamily="34" charset="0"/>
                        <a:ea typeface="Times New Roman" pitchFamily="2" charset="0"/>
                        <a:cs typeface="Times New Roman" pitchFamily="2" charset="0"/>
                      </a:endParaRPr>
                    </a:p>
                  </a:txBody>
                  <a:tcPr marL="37682" marR="37682" marT="0" marB="0"/>
                </a:tc>
                <a:tc vMerge="1">
                  <a:txBody>
                    <a:bodyPr/>
                    <a:lstStyle/>
                    <a:p>
                      <a:pPr marL="0" marR="0" algn="ctr">
                        <a:spcBef>
                          <a:spcPts val="0"/>
                        </a:spcBef>
                        <a:spcAft>
                          <a:spcPts val="0"/>
                        </a:spcAft>
                      </a:pPr>
                      <a:endParaRPr lang="en-US" sz="2000" b="1" dirty="0">
                        <a:solidFill>
                          <a:srgbClr val="FF0000"/>
                        </a:solidFill>
                        <a:effectLst/>
                        <a:latin typeface="Calibri" panose="020F0502020204030204" pitchFamily="34" charset="0"/>
                        <a:ea typeface="Times New Roman" pitchFamily="2" charset="0"/>
                        <a:cs typeface="Times New Roman" pitchFamily="2" charset="0"/>
                      </a:endParaRPr>
                    </a:p>
                  </a:txBody>
                  <a:tcPr marL="37682" marR="37682" marT="0" marB="0"/>
                </a:tc>
                <a:tc>
                  <a:txBody>
                    <a:bodyPr/>
                    <a:lstStyle/>
                    <a:p>
                      <a:pPr marL="0" marR="0" algn="ctr">
                        <a:spcBef>
                          <a:spcPts val="0"/>
                        </a:spcBef>
                        <a:spcAft>
                          <a:spcPts val="0"/>
                        </a:spcAft>
                      </a:pPr>
                      <a:r>
                        <a:rPr lang="en-US" sz="1200" dirty="0">
                          <a:solidFill>
                            <a:schemeClr val="tx1"/>
                          </a:solidFill>
                          <a:effectLst/>
                        </a:rPr>
                        <a:t> </a:t>
                      </a:r>
                      <a:endParaRPr lang="en-US" sz="1200" dirty="0">
                        <a:solidFill>
                          <a:schemeClr val="tx1"/>
                        </a:solidFill>
                        <a:effectLst/>
                        <a:latin typeface="Calibri" panose="020F0502020204030204" pitchFamily="34" charset="0"/>
                        <a:ea typeface="Times New Roman" pitchFamily="2" charset="0"/>
                        <a:cs typeface="Times New Roman" pitchFamily="2" charset="0"/>
                      </a:endParaRPr>
                    </a:p>
                  </a:txBody>
                  <a:tcPr marL="50196" marR="50196" marT="0" marB="0"/>
                </a:tc>
                <a:tc>
                  <a:txBody>
                    <a:bodyPr/>
                    <a:lstStyle/>
                    <a:p>
                      <a:pPr marL="0" marR="0" algn="ctr">
                        <a:spcBef>
                          <a:spcPts val="0"/>
                        </a:spcBef>
                        <a:spcAft>
                          <a:spcPts val="0"/>
                        </a:spcAft>
                      </a:pPr>
                      <a:r>
                        <a:rPr lang="en-US" sz="1200" dirty="0">
                          <a:effectLst/>
                        </a:rPr>
                        <a:t> </a:t>
                      </a:r>
                      <a:endParaRPr lang="en-US" sz="1200" dirty="0">
                        <a:effectLst/>
                        <a:latin typeface="Calibri" panose="020F0502020204030204" pitchFamily="34" charset="0"/>
                        <a:ea typeface="Times New Roman" pitchFamily="2" charset="0"/>
                        <a:cs typeface="Times New Roman" pitchFamily="2" charset="0"/>
                      </a:endParaRPr>
                    </a:p>
                  </a:txBody>
                  <a:tcPr marL="50196" marR="50196" marT="0" marB="0"/>
                </a:tc>
                <a:tc>
                  <a:txBody>
                    <a:bodyPr/>
                    <a:lstStyle/>
                    <a:p>
                      <a:pPr marL="0" marR="0" algn="ctr">
                        <a:spcBef>
                          <a:spcPts val="0"/>
                        </a:spcBef>
                        <a:spcAft>
                          <a:spcPts val="0"/>
                        </a:spcAft>
                      </a:pPr>
                      <a:endParaRPr lang="en-US" sz="1200" b="1" dirty="0">
                        <a:solidFill>
                          <a:srgbClr val="FF0000"/>
                        </a:solidFill>
                        <a:effectLst/>
                        <a:latin typeface="Calibri" panose="020F0502020204030204" pitchFamily="34" charset="0"/>
                        <a:ea typeface="Times New Roman" pitchFamily="2" charset="0"/>
                        <a:cs typeface="Times New Roman" pitchFamily="2" charset="0"/>
                      </a:endParaRPr>
                    </a:p>
                  </a:txBody>
                  <a:tcPr marL="50196" marR="50196" marT="0" marB="0"/>
                </a:tc>
                <a:extLst>
                  <a:ext uri="{0D108BD9-81ED-4DB2-BD59-A6C34878D82A}">
                    <a16:rowId xmlns:a16="http://schemas.microsoft.com/office/drawing/2014/main" val="4003365757"/>
                  </a:ext>
                </a:extLst>
              </a:tr>
              <a:tr h="647911">
                <a:tc vMerge="1">
                  <a:txBody>
                    <a:bodyPr/>
                    <a:lstStyle/>
                    <a:p>
                      <a:pPr marL="0" marR="0">
                        <a:spcBef>
                          <a:spcPts val="0"/>
                        </a:spcBef>
                        <a:spcAft>
                          <a:spcPts val="0"/>
                        </a:spcAft>
                      </a:pPr>
                      <a:endParaRPr lang="en-US" sz="1600">
                        <a:effectLst/>
                        <a:latin typeface="Calibri" panose="020F0502020204030204" pitchFamily="34" charset="0"/>
                        <a:ea typeface="Times New Roman" pitchFamily="2" charset="0"/>
                        <a:cs typeface="Times New Roman" pitchFamily="2" charset="0"/>
                      </a:endParaRPr>
                    </a:p>
                  </a:txBody>
                  <a:tcPr marL="37682" marR="37682" marT="0" marB="0"/>
                </a:tc>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sz="2000" b="1" dirty="0">
                        <a:solidFill>
                          <a:srgbClr val="FF0000"/>
                        </a:solidFill>
                        <a:effectLst/>
                        <a:latin typeface="Calibri" panose="020F0502020204030204" pitchFamily="34" charset="0"/>
                        <a:ea typeface="Times New Roman" pitchFamily="2" charset="0"/>
                        <a:cs typeface="Times New Roman" pitchFamily="2" charset="0"/>
                      </a:endParaRPr>
                    </a:p>
                  </a:txBody>
                  <a:tcPr marL="37682" marR="37682" marT="0" marB="0" anchor="ctr"/>
                </a:tc>
                <a:tc>
                  <a:txBody>
                    <a:bodyPr/>
                    <a:lstStyle/>
                    <a:p>
                      <a:pPr marL="0" marR="0" algn="ctr">
                        <a:spcBef>
                          <a:spcPts val="0"/>
                        </a:spcBef>
                        <a:spcAft>
                          <a:spcPts val="0"/>
                        </a:spcAft>
                      </a:pPr>
                      <a:r>
                        <a:rPr lang="en-US" sz="1200" dirty="0">
                          <a:solidFill>
                            <a:schemeClr val="tx1"/>
                          </a:solidFill>
                          <a:effectLst/>
                        </a:rPr>
                        <a:t>High</a:t>
                      </a:r>
                      <a:endParaRPr lang="en-US" sz="1200" dirty="0">
                        <a:solidFill>
                          <a:schemeClr val="tx1"/>
                        </a:solidFill>
                        <a:effectLst/>
                        <a:latin typeface="Calibri" panose="020F0502020204030204" pitchFamily="34" charset="0"/>
                        <a:ea typeface="Times New Roman" pitchFamily="2" charset="0"/>
                        <a:cs typeface="Times New Roman" pitchFamily="2" charset="0"/>
                      </a:endParaRPr>
                    </a:p>
                  </a:txBody>
                  <a:tcPr marL="50196" marR="50196" marT="0" marB="0"/>
                </a:tc>
                <a:tc>
                  <a:txBody>
                    <a:bodyPr/>
                    <a:lstStyle/>
                    <a:p>
                      <a:pPr marL="0" marR="0" algn="ctr">
                        <a:spcBef>
                          <a:spcPts val="0"/>
                        </a:spcBef>
                        <a:spcAft>
                          <a:spcPts val="0"/>
                        </a:spcAft>
                      </a:pPr>
                      <a:r>
                        <a:rPr lang="en-US" sz="1200" dirty="0">
                          <a:effectLst/>
                          <a:latin typeface="Calibri" panose="020F0502020204030204" pitchFamily="34" charset="0"/>
                          <a:ea typeface="Times New Roman" pitchFamily="2" charset="0"/>
                          <a:cs typeface="Times New Roman" pitchFamily="2" charset="0"/>
                        </a:rPr>
                        <a:t>215</a:t>
                      </a:r>
                    </a:p>
                    <a:p>
                      <a:pPr marL="0" marR="0" algn="ctr">
                        <a:spcBef>
                          <a:spcPts val="0"/>
                        </a:spcBef>
                        <a:spcAft>
                          <a:spcPts val="0"/>
                        </a:spcAft>
                      </a:pPr>
                      <a:r>
                        <a:rPr lang="en-US" sz="1200" dirty="0">
                          <a:effectLst/>
                          <a:latin typeface="Calibri" panose="020F0502020204030204" pitchFamily="34" charset="0"/>
                          <a:ea typeface="Times New Roman" pitchFamily="2" charset="0"/>
                          <a:cs typeface="Times New Roman" pitchFamily="2" charset="0"/>
                        </a:rPr>
                        <a:t>(24%)</a:t>
                      </a:r>
                    </a:p>
                  </a:txBody>
                  <a:tcPr marL="50196" marR="50196" marT="0" marB="0"/>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1" dirty="0">
                          <a:solidFill>
                            <a:srgbClr val="FF0000"/>
                          </a:solidFill>
                        </a:rPr>
                        <a:t>∆ </a:t>
                      </a:r>
                      <a:r>
                        <a:rPr lang="en-US" sz="1200" b="1" dirty="0">
                          <a:solidFill>
                            <a:srgbClr val="FF0000"/>
                          </a:solidFill>
                          <a:effectLst/>
                        </a:rPr>
                        <a:t>+3.1% </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1" dirty="0">
                          <a:solidFill>
                            <a:srgbClr val="FF0000"/>
                          </a:solidFill>
                          <a:effectLst/>
                        </a:rPr>
                        <a:t> </a:t>
                      </a:r>
                      <a:r>
                        <a:rPr lang="en-US" sz="1200" b="1" dirty="0">
                          <a:solidFill>
                            <a:schemeClr val="tx1"/>
                          </a:solidFill>
                          <a:effectLst/>
                        </a:rPr>
                        <a:t>(</a:t>
                      </a:r>
                      <a:r>
                        <a:rPr lang="en-US" sz="1200" b="1" u="sng" dirty="0">
                          <a:solidFill>
                            <a:schemeClr val="tx1"/>
                          </a:solidFill>
                          <a:effectLst/>
                        </a:rPr>
                        <a:t>+</a:t>
                      </a:r>
                      <a:r>
                        <a:rPr lang="en-US" sz="1200" b="1" dirty="0">
                          <a:solidFill>
                            <a:schemeClr val="tx1"/>
                          </a:solidFill>
                          <a:effectLst/>
                        </a:rPr>
                        <a:t>SE 5.4%)</a:t>
                      </a:r>
                    </a:p>
                  </a:txBody>
                  <a:tcPr marL="50196" marR="50196" marT="0" marB="0" anchor="ctr"/>
                </a:tc>
                <a:extLst>
                  <a:ext uri="{0D108BD9-81ED-4DB2-BD59-A6C34878D82A}">
                    <a16:rowId xmlns:a16="http://schemas.microsoft.com/office/drawing/2014/main" val="4137244368"/>
                  </a:ext>
                </a:extLst>
              </a:tr>
              <a:tr h="323955">
                <a:tc>
                  <a:txBody>
                    <a:bodyPr/>
                    <a:lstStyle/>
                    <a:p>
                      <a:pPr marL="0" marR="0">
                        <a:spcBef>
                          <a:spcPts val="0"/>
                        </a:spcBef>
                        <a:spcAft>
                          <a:spcPts val="0"/>
                        </a:spcAft>
                      </a:pPr>
                      <a:r>
                        <a:rPr lang="en-US" sz="1200" dirty="0">
                          <a:effectLst/>
                        </a:rPr>
                        <a:t> </a:t>
                      </a:r>
                      <a:endParaRPr lang="en-US" sz="1200" dirty="0">
                        <a:effectLst/>
                        <a:latin typeface="Calibri" panose="020F0502020204030204" pitchFamily="34" charset="0"/>
                        <a:ea typeface="Times New Roman" pitchFamily="2" charset="0"/>
                        <a:cs typeface="Times New Roman" pitchFamily="2" charset="0"/>
                      </a:endParaRPr>
                    </a:p>
                  </a:txBody>
                  <a:tcPr marL="50196" marR="50196" marT="0" marB="0"/>
                </a:tc>
                <a:tc>
                  <a:txBody>
                    <a:bodyPr/>
                    <a:lstStyle/>
                    <a:p>
                      <a:pPr marL="0" marR="0" algn="ctr">
                        <a:spcBef>
                          <a:spcPts val="0"/>
                        </a:spcBef>
                        <a:spcAft>
                          <a:spcPts val="0"/>
                        </a:spcAft>
                      </a:pPr>
                      <a:endParaRPr lang="en-US" sz="1200" b="1" dirty="0">
                        <a:solidFill>
                          <a:srgbClr val="FF0000"/>
                        </a:solidFill>
                        <a:effectLst/>
                        <a:latin typeface="Calibri" panose="020F0502020204030204" pitchFamily="34" charset="0"/>
                        <a:ea typeface="Times New Roman" pitchFamily="2" charset="0"/>
                        <a:cs typeface="Times New Roman" pitchFamily="2" charset="0"/>
                      </a:endParaRPr>
                    </a:p>
                  </a:txBody>
                  <a:tcPr marL="50196" marR="50196" marT="0" marB="0"/>
                </a:tc>
                <a:tc>
                  <a:txBody>
                    <a:bodyPr/>
                    <a:lstStyle/>
                    <a:p>
                      <a:pPr marL="0" marR="0" algn="ctr">
                        <a:spcBef>
                          <a:spcPts val="0"/>
                        </a:spcBef>
                        <a:spcAft>
                          <a:spcPts val="0"/>
                        </a:spcAft>
                      </a:pPr>
                      <a:r>
                        <a:rPr lang="en-US" sz="1200" dirty="0">
                          <a:solidFill>
                            <a:schemeClr val="tx1"/>
                          </a:solidFill>
                          <a:effectLst/>
                        </a:rPr>
                        <a:t> </a:t>
                      </a:r>
                      <a:endParaRPr lang="en-US" sz="1200" dirty="0">
                        <a:solidFill>
                          <a:schemeClr val="tx1"/>
                        </a:solidFill>
                        <a:effectLst/>
                        <a:latin typeface="Calibri" panose="020F0502020204030204" pitchFamily="34" charset="0"/>
                        <a:ea typeface="Times New Roman" pitchFamily="2" charset="0"/>
                        <a:cs typeface="Times New Roman" pitchFamily="2" charset="0"/>
                      </a:endParaRPr>
                    </a:p>
                  </a:txBody>
                  <a:tcPr marL="50196" marR="50196" marT="0" marB="0"/>
                </a:tc>
                <a:tc>
                  <a:txBody>
                    <a:bodyPr/>
                    <a:lstStyle/>
                    <a:p>
                      <a:pPr marL="0" marR="0" algn="ctr">
                        <a:spcBef>
                          <a:spcPts val="0"/>
                        </a:spcBef>
                        <a:spcAft>
                          <a:spcPts val="0"/>
                        </a:spcAft>
                      </a:pPr>
                      <a:r>
                        <a:rPr lang="en-US" sz="1200" dirty="0">
                          <a:effectLst/>
                        </a:rPr>
                        <a:t> </a:t>
                      </a:r>
                      <a:endParaRPr lang="en-US" sz="1200" dirty="0">
                        <a:effectLst/>
                        <a:latin typeface="Calibri" panose="020F0502020204030204" pitchFamily="34" charset="0"/>
                        <a:ea typeface="Times New Roman" pitchFamily="2" charset="0"/>
                        <a:cs typeface="Times New Roman" pitchFamily="2" charset="0"/>
                      </a:endParaRPr>
                    </a:p>
                  </a:txBody>
                  <a:tcPr marL="50196" marR="50196" marT="0" marB="0"/>
                </a:tc>
                <a:tc>
                  <a:txBody>
                    <a:bodyPr/>
                    <a:lstStyle/>
                    <a:p>
                      <a:pPr marL="0" marR="0" algn="ctr">
                        <a:spcBef>
                          <a:spcPts val="0"/>
                        </a:spcBef>
                        <a:spcAft>
                          <a:spcPts val="0"/>
                        </a:spcAft>
                      </a:pPr>
                      <a:endParaRPr lang="en-US" sz="1200" b="1" dirty="0">
                        <a:solidFill>
                          <a:srgbClr val="FF0000"/>
                        </a:solidFill>
                        <a:effectLst/>
                        <a:latin typeface="Calibri" panose="020F0502020204030204" pitchFamily="34" charset="0"/>
                        <a:ea typeface="Times New Roman" pitchFamily="2" charset="0"/>
                        <a:cs typeface="Times New Roman" pitchFamily="2" charset="0"/>
                      </a:endParaRPr>
                    </a:p>
                  </a:txBody>
                  <a:tcPr marL="50196" marR="50196" marT="0" marB="0"/>
                </a:tc>
                <a:extLst>
                  <a:ext uri="{0D108BD9-81ED-4DB2-BD59-A6C34878D82A}">
                    <a16:rowId xmlns:a16="http://schemas.microsoft.com/office/drawing/2014/main" val="1809144671"/>
                  </a:ext>
                </a:extLst>
              </a:tr>
              <a:tr h="647911">
                <a:tc rowSpan="3">
                  <a:txBody>
                    <a:bodyPr/>
                    <a:lstStyle/>
                    <a:p>
                      <a:pPr marL="0" marR="0">
                        <a:spcBef>
                          <a:spcPts val="0"/>
                        </a:spcBef>
                        <a:spcAft>
                          <a:spcPts val="0"/>
                        </a:spcAft>
                      </a:pPr>
                      <a:endParaRPr lang="en-US" sz="1200" dirty="0">
                        <a:effectLst/>
                      </a:endParaRPr>
                    </a:p>
                    <a:p>
                      <a:pPr marL="0" marR="0">
                        <a:spcBef>
                          <a:spcPts val="0"/>
                        </a:spcBef>
                        <a:spcAft>
                          <a:spcPts val="0"/>
                        </a:spcAft>
                      </a:pPr>
                      <a:endParaRPr lang="en-US" sz="1200" dirty="0">
                        <a:effectLst/>
                      </a:endParaRPr>
                    </a:p>
                    <a:p>
                      <a:pPr marL="0" marR="0">
                        <a:spcBef>
                          <a:spcPts val="0"/>
                        </a:spcBef>
                        <a:spcAft>
                          <a:spcPts val="0"/>
                        </a:spcAft>
                      </a:pPr>
                      <a:endParaRPr lang="en-US" sz="1200" dirty="0">
                        <a:effectLst/>
                      </a:endParaRPr>
                    </a:p>
                    <a:p>
                      <a:pPr marL="0" marR="0">
                        <a:spcBef>
                          <a:spcPts val="0"/>
                        </a:spcBef>
                        <a:spcAft>
                          <a:spcPts val="0"/>
                        </a:spcAft>
                      </a:pPr>
                      <a:r>
                        <a:rPr lang="en-US" sz="1200" dirty="0">
                          <a:effectLst/>
                        </a:rPr>
                        <a:t>RS 21-25</a:t>
                      </a:r>
                    </a:p>
                    <a:p>
                      <a:pPr marL="0" marR="0">
                        <a:spcBef>
                          <a:spcPts val="0"/>
                        </a:spcBef>
                        <a:spcAft>
                          <a:spcPts val="0"/>
                        </a:spcAft>
                      </a:pPr>
                      <a:r>
                        <a:rPr lang="en-US" sz="1200" dirty="0">
                          <a:effectLst/>
                          <a:latin typeface="Calibri" panose="020F0502020204030204" pitchFamily="34" charset="0"/>
                          <a:ea typeface="Times New Roman" pitchFamily="2" charset="0"/>
                          <a:cs typeface="Times New Roman" pitchFamily="2" charset="0"/>
                        </a:rPr>
                        <a:t>(N=476)</a:t>
                      </a:r>
                    </a:p>
                  </a:txBody>
                  <a:tcPr marL="50196" marR="50196" marT="0" marB="0"/>
                </a:tc>
                <a:tc row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1" dirty="0">
                          <a:solidFill>
                            <a:srgbClr val="FF0000"/>
                          </a:solidFill>
                        </a:rPr>
                        <a:t>∆ </a:t>
                      </a:r>
                      <a:r>
                        <a:rPr lang="en-US" sz="1200" b="1" dirty="0">
                          <a:solidFill>
                            <a:srgbClr val="FF0000"/>
                          </a:solidFill>
                          <a:effectLst/>
                        </a:rPr>
                        <a:t>+7.8%</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1" dirty="0">
                          <a:solidFill>
                            <a:schemeClr val="tx1"/>
                          </a:solidFill>
                          <a:effectLst/>
                          <a:latin typeface="Calibri" panose="020F0502020204030204" pitchFamily="34" charset="0"/>
                          <a:ea typeface="Times New Roman" pitchFamily="2" charset="0"/>
                          <a:cs typeface="Times New Roman" pitchFamily="2" charset="0"/>
                        </a:rPr>
                        <a:t>(+SE 3.4%)</a:t>
                      </a:r>
                    </a:p>
                  </a:txBody>
                  <a:tcPr marL="50196" marR="50196" marT="0" marB="0" anchor="ctr"/>
                </a:tc>
                <a:tc>
                  <a:txBody>
                    <a:bodyPr/>
                    <a:lstStyle/>
                    <a:p>
                      <a:pPr marL="0" marR="0" algn="ctr">
                        <a:spcBef>
                          <a:spcPts val="0"/>
                        </a:spcBef>
                        <a:spcAft>
                          <a:spcPts val="0"/>
                        </a:spcAft>
                      </a:pPr>
                      <a:r>
                        <a:rPr lang="en-US" sz="1200" dirty="0">
                          <a:solidFill>
                            <a:schemeClr val="tx1"/>
                          </a:solidFill>
                          <a:effectLst/>
                        </a:rPr>
                        <a:t>Low</a:t>
                      </a:r>
                      <a:endParaRPr lang="en-US" sz="1200" dirty="0">
                        <a:solidFill>
                          <a:schemeClr val="tx1"/>
                        </a:solidFill>
                        <a:effectLst/>
                        <a:latin typeface="Calibri" panose="020F0502020204030204" pitchFamily="34" charset="0"/>
                        <a:ea typeface="Times New Roman" pitchFamily="2" charset="0"/>
                        <a:cs typeface="Times New Roman" pitchFamily="2" charset="0"/>
                      </a:endParaRPr>
                    </a:p>
                  </a:txBody>
                  <a:tcPr marL="50196" marR="50196" marT="0" marB="0"/>
                </a:tc>
                <a:tc>
                  <a:txBody>
                    <a:bodyPr/>
                    <a:lstStyle/>
                    <a:p>
                      <a:pPr marL="0" marR="0" algn="ctr">
                        <a:spcBef>
                          <a:spcPts val="0"/>
                        </a:spcBef>
                        <a:spcAft>
                          <a:spcPts val="0"/>
                        </a:spcAft>
                      </a:pPr>
                      <a:r>
                        <a:rPr lang="en-US" sz="1200" dirty="0">
                          <a:effectLst/>
                        </a:rPr>
                        <a:t>319</a:t>
                      </a:r>
                    </a:p>
                    <a:p>
                      <a:pPr marL="0" marR="0" algn="ctr">
                        <a:spcBef>
                          <a:spcPts val="0"/>
                        </a:spcBef>
                        <a:spcAft>
                          <a:spcPts val="0"/>
                        </a:spcAft>
                      </a:pPr>
                      <a:r>
                        <a:rPr lang="en-US" sz="1200" dirty="0">
                          <a:effectLst/>
                        </a:rPr>
                        <a:t>(67%)</a:t>
                      </a:r>
                    </a:p>
                  </a:txBody>
                  <a:tcPr marL="50196" marR="50196" marT="0" marB="0"/>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1" dirty="0">
                          <a:solidFill>
                            <a:srgbClr val="FF0000"/>
                          </a:solidFill>
                        </a:rPr>
                        <a:t>∆ </a:t>
                      </a:r>
                      <a:r>
                        <a:rPr lang="en-US" sz="1200" b="1" dirty="0">
                          <a:solidFill>
                            <a:srgbClr val="FF0000"/>
                          </a:solidFill>
                          <a:effectLst/>
                        </a:rPr>
                        <a:t>+5.9%</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1" dirty="0">
                          <a:solidFill>
                            <a:srgbClr val="FF0000"/>
                          </a:solidFill>
                          <a:effectLst/>
                        </a:rPr>
                        <a:t> </a:t>
                      </a:r>
                      <a:r>
                        <a:rPr lang="en-US" sz="1200" b="1" dirty="0">
                          <a:solidFill>
                            <a:schemeClr val="tx1"/>
                          </a:solidFill>
                          <a:effectLst/>
                        </a:rPr>
                        <a:t>(</a:t>
                      </a:r>
                      <a:r>
                        <a:rPr lang="en-US" sz="1200" b="1" u="sng" dirty="0">
                          <a:solidFill>
                            <a:schemeClr val="tx1"/>
                          </a:solidFill>
                          <a:effectLst/>
                        </a:rPr>
                        <a:t>+</a:t>
                      </a:r>
                      <a:r>
                        <a:rPr lang="en-US" sz="1200" b="1" dirty="0">
                          <a:solidFill>
                            <a:schemeClr val="tx1"/>
                          </a:solidFill>
                          <a:effectLst/>
                        </a:rPr>
                        <a:t>SE 3.4%)</a:t>
                      </a:r>
                    </a:p>
                  </a:txBody>
                  <a:tcPr marL="50196" marR="50196" marT="0" marB="0" anchor="ctr"/>
                </a:tc>
                <a:extLst>
                  <a:ext uri="{0D108BD9-81ED-4DB2-BD59-A6C34878D82A}">
                    <a16:rowId xmlns:a16="http://schemas.microsoft.com/office/drawing/2014/main" val="3839768938"/>
                  </a:ext>
                </a:extLst>
              </a:tr>
              <a:tr h="323955">
                <a:tc vMerge="1">
                  <a:txBody>
                    <a:bodyPr/>
                    <a:lstStyle/>
                    <a:p>
                      <a:pPr marL="0" marR="0">
                        <a:spcBef>
                          <a:spcPts val="0"/>
                        </a:spcBef>
                        <a:spcAft>
                          <a:spcPts val="0"/>
                        </a:spcAft>
                      </a:pPr>
                      <a:endParaRPr lang="en-US" sz="1800" dirty="0">
                        <a:effectLst/>
                        <a:latin typeface="Calibri" panose="020F0502020204030204" pitchFamily="34" charset="0"/>
                        <a:ea typeface="Times New Roman" pitchFamily="2" charset="0"/>
                        <a:cs typeface="Times New Roman" pitchFamily="2" charset="0"/>
                      </a:endParaRPr>
                    </a:p>
                  </a:txBody>
                  <a:tcPr marL="37682" marR="37682" marT="0" marB="0"/>
                </a:tc>
                <a:tc vMerge="1">
                  <a:txBody>
                    <a:bodyPr/>
                    <a:lstStyle/>
                    <a:p>
                      <a:pPr marL="0" marR="0" algn="ctr">
                        <a:spcBef>
                          <a:spcPts val="0"/>
                        </a:spcBef>
                        <a:spcAft>
                          <a:spcPts val="0"/>
                        </a:spcAft>
                      </a:pPr>
                      <a:endParaRPr lang="en-US" sz="2000" b="1" dirty="0">
                        <a:solidFill>
                          <a:srgbClr val="FF0000"/>
                        </a:solidFill>
                        <a:effectLst/>
                        <a:latin typeface="Calibri" panose="020F0502020204030204" pitchFamily="34" charset="0"/>
                        <a:ea typeface="Times New Roman" pitchFamily="2" charset="0"/>
                        <a:cs typeface="Times New Roman" pitchFamily="2" charset="0"/>
                      </a:endParaRPr>
                    </a:p>
                  </a:txBody>
                  <a:tcPr marL="37682" marR="37682" marT="0" marB="0"/>
                </a:tc>
                <a:tc>
                  <a:txBody>
                    <a:bodyPr/>
                    <a:lstStyle/>
                    <a:p>
                      <a:pPr marL="0" marR="0" algn="ctr">
                        <a:spcBef>
                          <a:spcPts val="0"/>
                        </a:spcBef>
                        <a:spcAft>
                          <a:spcPts val="0"/>
                        </a:spcAft>
                      </a:pPr>
                      <a:r>
                        <a:rPr lang="en-US" sz="1200" dirty="0">
                          <a:solidFill>
                            <a:schemeClr val="tx1"/>
                          </a:solidFill>
                          <a:effectLst/>
                        </a:rPr>
                        <a:t> </a:t>
                      </a:r>
                      <a:endParaRPr lang="en-US" sz="1200" dirty="0">
                        <a:solidFill>
                          <a:schemeClr val="tx1"/>
                        </a:solidFill>
                        <a:effectLst/>
                        <a:latin typeface="Calibri" panose="020F0502020204030204" pitchFamily="34" charset="0"/>
                        <a:ea typeface="Times New Roman" pitchFamily="2" charset="0"/>
                        <a:cs typeface="Times New Roman" pitchFamily="2" charset="0"/>
                      </a:endParaRPr>
                    </a:p>
                  </a:txBody>
                  <a:tcPr marL="50196" marR="50196" marT="0" marB="0"/>
                </a:tc>
                <a:tc>
                  <a:txBody>
                    <a:bodyPr/>
                    <a:lstStyle/>
                    <a:p>
                      <a:pPr marL="0" marR="0" algn="ctr">
                        <a:spcBef>
                          <a:spcPts val="0"/>
                        </a:spcBef>
                        <a:spcAft>
                          <a:spcPts val="0"/>
                        </a:spcAft>
                      </a:pPr>
                      <a:r>
                        <a:rPr lang="en-US" sz="1200" dirty="0">
                          <a:effectLst/>
                        </a:rPr>
                        <a:t> </a:t>
                      </a:r>
                      <a:endParaRPr lang="en-US" sz="1200" dirty="0">
                        <a:effectLst/>
                        <a:latin typeface="Calibri" panose="020F0502020204030204" pitchFamily="34" charset="0"/>
                        <a:ea typeface="Times New Roman" pitchFamily="2" charset="0"/>
                        <a:cs typeface="Times New Roman" pitchFamily="2" charset="0"/>
                      </a:endParaRPr>
                    </a:p>
                  </a:txBody>
                  <a:tcPr marL="50196" marR="50196" marT="0" marB="0"/>
                </a:tc>
                <a:tc>
                  <a:txBody>
                    <a:bodyPr/>
                    <a:lstStyle/>
                    <a:p>
                      <a:pPr marL="0" marR="0" algn="ctr">
                        <a:spcBef>
                          <a:spcPts val="0"/>
                        </a:spcBef>
                        <a:spcAft>
                          <a:spcPts val="0"/>
                        </a:spcAft>
                      </a:pPr>
                      <a:endParaRPr lang="en-US" sz="1200" b="1" dirty="0">
                        <a:solidFill>
                          <a:srgbClr val="FF0000"/>
                        </a:solidFill>
                        <a:effectLst/>
                        <a:latin typeface="Calibri" panose="020F0502020204030204" pitchFamily="34" charset="0"/>
                        <a:ea typeface="Times New Roman" pitchFamily="2" charset="0"/>
                        <a:cs typeface="Times New Roman" pitchFamily="2" charset="0"/>
                      </a:endParaRPr>
                    </a:p>
                  </a:txBody>
                  <a:tcPr marL="50196" marR="50196" marT="0" marB="0"/>
                </a:tc>
                <a:extLst>
                  <a:ext uri="{0D108BD9-81ED-4DB2-BD59-A6C34878D82A}">
                    <a16:rowId xmlns:a16="http://schemas.microsoft.com/office/drawing/2014/main" val="2220912527"/>
                  </a:ext>
                </a:extLst>
              </a:tr>
              <a:tr h="647911">
                <a:tc vMerge="1">
                  <a:txBody>
                    <a:bodyPr/>
                    <a:lstStyle/>
                    <a:p>
                      <a:pPr marL="0" marR="0">
                        <a:spcBef>
                          <a:spcPts val="0"/>
                        </a:spcBef>
                        <a:spcAft>
                          <a:spcPts val="0"/>
                        </a:spcAft>
                      </a:pPr>
                      <a:endParaRPr lang="en-US" sz="1800" dirty="0">
                        <a:effectLst/>
                        <a:latin typeface="Calibri" panose="020F0502020204030204" pitchFamily="34" charset="0"/>
                        <a:ea typeface="Times New Roman" pitchFamily="2" charset="0"/>
                        <a:cs typeface="Times New Roman" pitchFamily="2" charset="0"/>
                      </a:endParaRPr>
                    </a:p>
                  </a:txBody>
                  <a:tcPr marL="37682" marR="37682" marT="0" marB="0"/>
                </a:tc>
                <a:tc vMerge="1">
                  <a:txBody>
                    <a:bodyPr/>
                    <a:lstStyle/>
                    <a:p>
                      <a:pPr marL="0" marR="0" algn="ctr">
                        <a:spcBef>
                          <a:spcPts val="0"/>
                        </a:spcBef>
                        <a:spcAft>
                          <a:spcPts val="0"/>
                        </a:spcAft>
                      </a:pPr>
                      <a:endParaRPr lang="en-US" sz="2000" b="1" dirty="0">
                        <a:solidFill>
                          <a:srgbClr val="FF0000"/>
                        </a:solidFill>
                        <a:effectLst/>
                        <a:latin typeface="Calibri" panose="020F0502020204030204" pitchFamily="34" charset="0"/>
                        <a:ea typeface="Times New Roman" pitchFamily="2" charset="0"/>
                        <a:cs typeface="Times New Roman" pitchFamily="2" charset="0"/>
                      </a:endParaRPr>
                    </a:p>
                  </a:txBody>
                  <a:tcPr marL="37682" marR="37682" marT="0" marB="0" anchor="ctr"/>
                </a:tc>
                <a:tc>
                  <a:txBody>
                    <a:bodyPr/>
                    <a:lstStyle/>
                    <a:p>
                      <a:pPr marL="0" marR="0" algn="ctr">
                        <a:spcBef>
                          <a:spcPts val="0"/>
                        </a:spcBef>
                        <a:spcAft>
                          <a:spcPts val="0"/>
                        </a:spcAft>
                      </a:pPr>
                      <a:r>
                        <a:rPr lang="en-US" sz="1200" dirty="0">
                          <a:solidFill>
                            <a:schemeClr val="tx1"/>
                          </a:solidFill>
                          <a:effectLst/>
                        </a:rPr>
                        <a:t>High</a:t>
                      </a:r>
                      <a:endParaRPr lang="en-US" sz="1200" dirty="0">
                        <a:solidFill>
                          <a:schemeClr val="tx1"/>
                        </a:solidFill>
                        <a:effectLst/>
                        <a:latin typeface="Calibri" panose="020F0502020204030204" pitchFamily="34" charset="0"/>
                        <a:ea typeface="Times New Roman" pitchFamily="2" charset="0"/>
                        <a:cs typeface="Times New Roman" pitchFamily="2" charset="0"/>
                      </a:endParaRPr>
                    </a:p>
                  </a:txBody>
                  <a:tcPr marL="50196" marR="50196" marT="0" marB="0"/>
                </a:tc>
                <a:tc>
                  <a:txBody>
                    <a:bodyPr/>
                    <a:lstStyle/>
                    <a:p>
                      <a:pPr marL="0" marR="0" algn="ctr">
                        <a:spcBef>
                          <a:spcPts val="0"/>
                        </a:spcBef>
                        <a:spcAft>
                          <a:spcPts val="0"/>
                        </a:spcAft>
                      </a:pPr>
                      <a:r>
                        <a:rPr lang="en-US" sz="1200" dirty="0">
                          <a:effectLst/>
                          <a:latin typeface="Calibri" panose="020F0502020204030204" pitchFamily="34" charset="0"/>
                          <a:ea typeface="Times New Roman" pitchFamily="2" charset="0"/>
                          <a:cs typeface="Times New Roman" pitchFamily="2" charset="0"/>
                        </a:rPr>
                        <a:t>157</a:t>
                      </a:r>
                    </a:p>
                    <a:p>
                      <a:pPr marL="0" marR="0" algn="ctr">
                        <a:spcBef>
                          <a:spcPts val="0"/>
                        </a:spcBef>
                        <a:spcAft>
                          <a:spcPts val="0"/>
                        </a:spcAft>
                      </a:pPr>
                      <a:r>
                        <a:rPr lang="en-US" sz="1200" dirty="0">
                          <a:effectLst/>
                          <a:latin typeface="Calibri" panose="020F0502020204030204" pitchFamily="34" charset="0"/>
                          <a:ea typeface="Times New Roman" pitchFamily="2" charset="0"/>
                          <a:cs typeface="Times New Roman" pitchFamily="2" charset="0"/>
                        </a:rPr>
                        <a:t>(33%)</a:t>
                      </a:r>
                    </a:p>
                  </a:txBody>
                  <a:tcPr marL="50196" marR="50196" marT="0" marB="0"/>
                </a:tc>
                <a:tc>
                  <a:txBody>
                    <a:bodyPr/>
                    <a:lstStyle/>
                    <a:p>
                      <a:pPr marL="0" marR="0" algn="ctr">
                        <a:spcBef>
                          <a:spcPts val="0"/>
                        </a:spcBef>
                        <a:spcAft>
                          <a:spcPts val="0"/>
                        </a:spcAft>
                      </a:pPr>
                      <a:r>
                        <a:rPr lang="en-US" sz="1200" b="1" dirty="0">
                          <a:solidFill>
                            <a:srgbClr val="FF0000"/>
                          </a:solidFill>
                        </a:rPr>
                        <a:t>∆ </a:t>
                      </a:r>
                      <a:r>
                        <a:rPr lang="en-US" sz="1200" b="1" dirty="0">
                          <a:solidFill>
                            <a:srgbClr val="FF0000"/>
                          </a:solidFill>
                          <a:effectLst/>
                        </a:rPr>
                        <a:t>+11.7% </a:t>
                      </a:r>
                    </a:p>
                    <a:p>
                      <a:pPr marL="0" marR="0" algn="ctr">
                        <a:spcBef>
                          <a:spcPts val="0"/>
                        </a:spcBef>
                        <a:spcAft>
                          <a:spcPts val="0"/>
                        </a:spcAft>
                      </a:pPr>
                      <a:r>
                        <a:rPr lang="en-US" sz="1200" b="1" dirty="0">
                          <a:solidFill>
                            <a:schemeClr val="tx1"/>
                          </a:solidFill>
                          <a:effectLst/>
                        </a:rPr>
                        <a:t>(</a:t>
                      </a:r>
                      <a:r>
                        <a:rPr lang="en-US" sz="1200" b="1" u="sng" dirty="0">
                          <a:solidFill>
                            <a:schemeClr val="tx1"/>
                          </a:solidFill>
                          <a:effectLst/>
                        </a:rPr>
                        <a:t>+</a:t>
                      </a:r>
                      <a:r>
                        <a:rPr lang="en-US" sz="1200" b="1" dirty="0">
                          <a:solidFill>
                            <a:schemeClr val="tx1"/>
                          </a:solidFill>
                          <a:effectLst/>
                        </a:rPr>
                        <a:t>SE 7.2%)</a:t>
                      </a:r>
                      <a:endParaRPr lang="en-US" sz="1200" b="1" dirty="0">
                        <a:solidFill>
                          <a:schemeClr val="tx1"/>
                        </a:solidFill>
                        <a:effectLst/>
                        <a:latin typeface="Calibri" panose="020F0502020204030204" pitchFamily="34" charset="0"/>
                        <a:ea typeface="Times New Roman" pitchFamily="2" charset="0"/>
                        <a:cs typeface="Times New Roman" pitchFamily="2" charset="0"/>
                      </a:endParaRPr>
                    </a:p>
                  </a:txBody>
                  <a:tcPr marL="50196" marR="50196" marT="0" marB="0" anchor="ctr"/>
                </a:tc>
                <a:extLst>
                  <a:ext uri="{0D108BD9-81ED-4DB2-BD59-A6C34878D82A}">
                    <a16:rowId xmlns:a16="http://schemas.microsoft.com/office/drawing/2014/main" val="515364181"/>
                  </a:ext>
                </a:extLst>
              </a:tr>
            </a:tbl>
          </a:graphicData>
        </a:graphic>
      </p:graphicFrame>
      <p:pic>
        <p:nvPicPr>
          <p:cNvPr id="4" name="Picture 3">
            <a:extLst>
              <a:ext uri="{FF2B5EF4-FFF2-40B4-BE49-F238E27FC236}">
                <a16:creationId xmlns:a16="http://schemas.microsoft.com/office/drawing/2014/main" id="{208BDD81-1920-E50D-AA0B-4EF0F0F9BFD2}"/>
              </a:ext>
            </a:extLst>
          </p:cNvPr>
          <p:cNvPicPr>
            <a:picLocks noChangeAspect="1"/>
          </p:cNvPicPr>
          <p:nvPr/>
        </p:nvPicPr>
        <p:blipFill>
          <a:blip r:embed="rId3"/>
          <a:stretch>
            <a:fillRect/>
          </a:stretch>
        </p:blipFill>
        <p:spPr>
          <a:xfrm>
            <a:off x="77895" y="1269852"/>
            <a:ext cx="6979982" cy="3569915"/>
          </a:xfrm>
          <a:prstGeom prst="rect">
            <a:avLst/>
          </a:prstGeom>
        </p:spPr>
      </p:pic>
      <p:sp>
        <p:nvSpPr>
          <p:cNvPr id="9" name="TextBox 8">
            <a:extLst>
              <a:ext uri="{FF2B5EF4-FFF2-40B4-BE49-F238E27FC236}">
                <a16:creationId xmlns:a16="http://schemas.microsoft.com/office/drawing/2014/main" id="{A0A8C771-B177-40E1-DEE1-D71B51B32FD2}"/>
              </a:ext>
            </a:extLst>
          </p:cNvPr>
          <p:cNvSpPr txBox="1"/>
          <p:nvPr/>
        </p:nvSpPr>
        <p:spPr>
          <a:xfrm>
            <a:off x="3060414" y="9458"/>
            <a:ext cx="6107136" cy="297325"/>
          </a:xfrm>
          <a:prstGeom prst="rect">
            <a:avLst/>
          </a:prstGeom>
          <a:noFill/>
        </p:spPr>
        <p:txBody>
          <a:bodyPr wrap="square" rtlCol="0">
            <a:sp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332" b="0" i="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San Antonio Breast Cancer Symposium – December 6-10, 2022</a:t>
            </a:r>
          </a:p>
        </p:txBody>
      </p:sp>
      <p:sp>
        <p:nvSpPr>
          <p:cNvPr id="13" name="TextBox 12">
            <a:extLst>
              <a:ext uri="{FF2B5EF4-FFF2-40B4-BE49-F238E27FC236}">
                <a16:creationId xmlns:a16="http://schemas.microsoft.com/office/drawing/2014/main" id="{B7B55005-AC33-5054-935A-5BB8909FC774}"/>
              </a:ext>
            </a:extLst>
          </p:cNvPr>
          <p:cNvSpPr txBox="1"/>
          <p:nvPr/>
        </p:nvSpPr>
        <p:spPr>
          <a:xfrm>
            <a:off x="1229572" y="6429717"/>
            <a:ext cx="9190528" cy="256352"/>
          </a:xfrm>
          <a:prstGeom prst="rect">
            <a:avLst/>
          </a:prstGeom>
          <a:noFill/>
        </p:spPr>
        <p:txBody>
          <a:bodyPr wrap="square" rtlCol="0">
            <a:sp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066" b="0" i="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This presentation is the intellectual property of the author/presenter. Contact </a:t>
            </a:r>
            <a:r>
              <a:rPr kumimoji="0" lang="en-US" sz="1066" b="0" i="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hlinkClick r:id="rId4"/>
              </a:rPr>
              <a:t>joseph.sparano@mssm.edu</a:t>
            </a:r>
            <a:r>
              <a:rPr kumimoji="0" lang="en-US" sz="1066" b="0" i="0"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 for permission to reprint and/or distribute.</a:t>
            </a:r>
          </a:p>
        </p:txBody>
      </p:sp>
      <p:sp>
        <p:nvSpPr>
          <p:cNvPr id="14" name="TextBox 13">
            <a:extLst>
              <a:ext uri="{FF2B5EF4-FFF2-40B4-BE49-F238E27FC236}">
                <a16:creationId xmlns:a16="http://schemas.microsoft.com/office/drawing/2014/main" id="{E8574170-30C6-1A0E-13EF-5A8CC332EB45}"/>
              </a:ext>
            </a:extLst>
          </p:cNvPr>
          <p:cNvSpPr txBox="1"/>
          <p:nvPr/>
        </p:nvSpPr>
        <p:spPr>
          <a:xfrm>
            <a:off x="7145467" y="1472679"/>
            <a:ext cx="5050957" cy="338426"/>
          </a:xfrm>
          <a:prstGeom prst="rect">
            <a:avLst/>
          </a:prstGeom>
          <a:noFill/>
          <a:ln>
            <a:solidFill>
              <a:srgbClr val="FFFF00"/>
            </a:solidFill>
          </a:ln>
        </p:spPr>
        <p:txBody>
          <a:bodyPr wrap="square" rtlCol="0">
            <a:sp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599"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12-Year DRFI Rates in Age </a:t>
            </a:r>
            <a:r>
              <a:rPr kumimoji="0" lang="en-US" sz="1599" b="1" i="0" u="sng"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&lt;</a:t>
            </a:r>
            <a:r>
              <a:rPr kumimoji="0" lang="en-US" sz="1599"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50 Years  &amp; RS 16-25</a:t>
            </a:r>
          </a:p>
        </p:txBody>
      </p:sp>
      <p:cxnSp>
        <p:nvCxnSpPr>
          <p:cNvPr id="15" name="Straight Connector 14">
            <a:extLst>
              <a:ext uri="{FF2B5EF4-FFF2-40B4-BE49-F238E27FC236}">
                <a16:creationId xmlns:a16="http://schemas.microsoft.com/office/drawing/2014/main" id="{F91E6274-875D-2C8B-0ACC-D02B5A6B8292}"/>
              </a:ext>
            </a:extLst>
          </p:cNvPr>
          <p:cNvCxnSpPr>
            <a:cxnSpLocks/>
          </p:cNvCxnSpPr>
          <p:nvPr/>
        </p:nvCxnSpPr>
        <p:spPr>
          <a:xfrm>
            <a:off x="3815778" y="4704423"/>
            <a:ext cx="1047891" cy="0"/>
          </a:xfrm>
          <a:prstGeom prst="line">
            <a:avLst/>
          </a:prstGeom>
          <a:ln w="63500">
            <a:solidFill>
              <a:schemeClr val="tx1"/>
            </a:solidFill>
            <a:tailEnd type="stealth"/>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99FDE681-7435-CC12-A921-D9F2D860BA63}"/>
              </a:ext>
            </a:extLst>
          </p:cNvPr>
          <p:cNvSpPr txBox="1"/>
          <p:nvPr/>
        </p:nvSpPr>
        <p:spPr>
          <a:xfrm>
            <a:off x="3789536" y="4839765"/>
            <a:ext cx="1047892" cy="502317"/>
          </a:xfrm>
          <a:prstGeom prst="rect">
            <a:avLst/>
          </a:prstGeom>
          <a:solidFill>
            <a:schemeClr val="bg1"/>
          </a:solidFill>
        </p:spPr>
        <p:txBody>
          <a:bodyPr wrap="square" rtlCol="0">
            <a:sp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332" b="1" i="0" u="none" strike="noStrike" kern="1200" cap="none" spc="0" normalizeH="0" baseline="0" noProof="0" dirty="0">
                <a:ln>
                  <a:solidFill>
                    <a:srgbClr val="113468"/>
                  </a:solidFill>
                </a:ln>
                <a:solidFill>
                  <a:srgbClr val="113468"/>
                </a:solidFill>
                <a:effectLst/>
                <a:uLnTx/>
                <a:uFillTx/>
                <a:latin typeface="Trebuchet MS"/>
                <a:ea typeface="ＭＳ Ｐゴシック" charset="0"/>
                <a:cs typeface="+mn-cs"/>
              </a:rPr>
              <a:t>Chemo</a:t>
            </a:r>
          </a:p>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332" b="1" i="0" u="none" strike="noStrike" kern="1200" cap="none" spc="0" normalizeH="0" baseline="0" noProof="0" dirty="0">
                <a:ln>
                  <a:solidFill>
                    <a:srgbClr val="113468"/>
                  </a:solidFill>
                </a:ln>
                <a:solidFill>
                  <a:srgbClr val="113468"/>
                </a:solidFill>
                <a:effectLst/>
                <a:uLnTx/>
                <a:uFillTx/>
                <a:latin typeface="Trebuchet MS"/>
                <a:ea typeface="ＭＳ Ｐゴシック" charset="0"/>
                <a:cs typeface="+mn-cs"/>
              </a:rPr>
              <a:t>better </a:t>
            </a:r>
          </a:p>
        </p:txBody>
      </p:sp>
      <p:cxnSp>
        <p:nvCxnSpPr>
          <p:cNvPr id="19" name="Straight Connector 18">
            <a:extLst>
              <a:ext uri="{FF2B5EF4-FFF2-40B4-BE49-F238E27FC236}">
                <a16:creationId xmlns:a16="http://schemas.microsoft.com/office/drawing/2014/main" id="{C0DBA553-C317-ACDC-623B-5FF189A830B4}"/>
              </a:ext>
            </a:extLst>
          </p:cNvPr>
          <p:cNvCxnSpPr>
            <a:cxnSpLocks/>
          </p:cNvCxnSpPr>
          <p:nvPr/>
        </p:nvCxnSpPr>
        <p:spPr>
          <a:xfrm>
            <a:off x="5886582" y="4704423"/>
            <a:ext cx="1047891" cy="0"/>
          </a:xfrm>
          <a:prstGeom prst="line">
            <a:avLst/>
          </a:prstGeom>
          <a:ln w="63500">
            <a:solidFill>
              <a:schemeClr val="tx1"/>
            </a:solidFill>
            <a:tailEnd type="stealth"/>
          </a:ln>
        </p:spPr>
        <p:style>
          <a:lnRef idx="1">
            <a:schemeClr val="accent1"/>
          </a:lnRef>
          <a:fillRef idx="0">
            <a:schemeClr val="accent1"/>
          </a:fillRef>
          <a:effectRef idx="0">
            <a:schemeClr val="accent1"/>
          </a:effectRef>
          <a:fontRef idx="minor">
            <a:schemeClr val="tx1"/>
          </a:fontRef>
        </p:style>
      </p:cxnSp>
      <p:sp>
        <p:nvSpPr>
          <p:cNvPr id="21" name="TextBox 20">
            <a:extLst>
              <a:ext uri="{FF2B5EF4-FFF2-40B4-BE49-F238E27FC236}">
                <a16:creationId xmlns:a16="http://schemas.microsoft.com/office/drawing/2014/main" id="{3919AFE8-0782-0DFB-AC65-4F8E55CA9369}"/>
              </a:ext>
            </a:extLst>
          </p:cNvPr>
          <p:cNvSpPr txBox="1"/>
          <p:nvPr/>
        </p:nvSpPr>
        <p:spPr>
          <a:xfrm>
            <a:off x="61521" y="1123615"/>
            <a:ext cx="1692939" cy="420371"/>
          </a:xfrm>
          <a:prstGeom prst="rect">
            <a:avLst/>
          </a:prstGeom>
          <a:solidFill>
            <a:schemeClr val="bg1"/>
          </a:solidFill>
          <a:ln>
            <a:solidFill>
              <a:schemeClr val="lt1">
                <a:hueOff val="0"/>
                <a:satOff val="0"/>
                <a:lumOff val="0"/>
              </a:schemeClr>
            </a:solidFill>
          </a:ln>
        </p:spPr>
        <p:txBody>
          <a:bodyPr wrap="square" rtlCol="0">
            <a:sp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066" b="1" i="0" u="none" strike="noStrike" kern="1200" cap="none" spc="0" normalizeH="0" baseline="0" noProof="0" dirty="0">
                <a:ln>
                  <a:noFill/>
                </a:ln>
                <a:solidFill>
                  <a:srgbClr val="113468"/>
                </a:solidFill>
                <a:effectLst/>
                <a:uLnTx/>
                <a:uFillTx/>
                <a:latin typeface="Trebuchet MS"/>
                <a:ea typeface="ＭＳ Ｐゴシック" charset="0"/>
                <a:cs typeface="+mn-cs"/>
              </a:rPr>
              <a:t>Grouped by Age &amp;</a:t>
            </a:r>
          </a:p>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066" b="1" i="0" u="none" strike="noStrike" kern="1200" cap="none" spc="0" normalizeH="0" baseline="0" noProof="0" dirty="0">
                <a:ln>
                  <a:noFill/>
                </a:ln>
                <a:solidFill>
                  <a:srgbClr val="113468"/>
                </a:solidFill>
                <a:effectLst/>
                <a:uLnTx/>
                <a:uFillTx/>
                <a:latin typeface="Trebuchet MS"/>
                <a:ea typeface="ＭＳ Ｐゴシック" charset="0"/>
                <a:cs typeface="+mn-cs"/>
              </a:rPr>
              <a:t>Menopausal Status  </a:t>
            </a:r>
          </a:p>
        </p:txBody>
      </p:sp>
      <p:sp>
        <p:nvSpPr>
          <p:cNvPr id="23" name="TextBox 22">
            <a:extLst>
              <a:ext uri="{FF2B5EF4-FFF2-40B4-BE49-F238E27FC236}">
                <a16:creationId xmlns:a16="http://schemas.microsoft.com/office/drawing/2014/main" id="{2AACBB84-057E-3B90-D200-461F86E03F89}"/>
              </a:ext>
            </a:extLst>
          </p:cNvPr>
          <p:cNvSpPr txBox="1"/>
          <p:nvPr/>
        </p:nvSpPr>
        <p:spPr>
          <a:xfrm>
            <a:off x="1530264" y="1123615"/>
            <a:ext cx="1807544" cy="256352"/>
          </a:xfrm>
          <a:prstGeom prst="rect">
            <a:avLst/>
          </a:prstGeom>
          <a:solidFill>
            <a:schemeClr val="bg1"/>
          </a:solidFill>
        </p:spPr>
        <p:txBody>
          <a:bodyPr wrap="square" rtlCol="0">
            <a:sp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066" b="1" i="0" u="none" strike="noStrike" kern="1200" cap="none" spc="0" normalizeH="0" baseline="0" noProof="0" dirty="0">
                <a:ln>
                  <a:noFill/>
                </a:ln>
                <a:solidFill>
                  <a:prstClr val="white"/>
                </a:solidFill>
                <a:effectLst/>
                <a:uLnTx/>
                <a:uFillTx/>
                <a:latin typeface="Trebuchet MS"/>
                <a:ea typeface="ＭＳ Ｐゴシック" charset="0"/>
                <a:cs typeface="+mn-cs"/>
              </a:rPr>
              <a:t> </a:t>
            </a:r>
            <a:r>
              <a:rPr kumimoji="0" lang="en-US" sz="1066" b="1" i="0" u="none" strike="noStrike" kern="1200" cap="none" spc="0" normalizeH="0" baseline="0" noProof="0" dirty="0">
                <a:ln>
                  <a:noFill/>
                </a:ln>
                <a:solidFill>
                  <a:srgbClr val="113468"/>
                </a:solidFill>
                <a:effectLst/>
                <a:uLnTx/>
                <a:uFillTx/>
                <a:latin typeface="Trebuchet MS"/>
                <a:ea typeface="ＭＳ Ｐゴシック" charset="0"/>
                <a:cs typeface="+mn-cs"/>
              </a:rPr>
              <a:t>Total #/#IDFS/DR events</a:t>
            </a:r>
          </a:p>
        </p:txBody>
      </p:sp>
      <p:sp>
        <p:nvSpPr>
          <p:cNvPr id="24" name="TextBox 23">
            <a:extLst>
              <a:ext uri="{FF2B5EF4-FFF2-40B4-BE49-F238E27FC236}">
                <a16:creationId xmlns:a16="http://schemas.microsoft.com/office/drawing/2014/main" id="{81EF635A-5398-3874-612D-C9387BF18267}"/>
              </a:ext>
            </a:extLst>
          </p:cNvPr>
          <p:cNvSpPr txBox="1"/>
          <p:nvPr/>
        </p:nvSpPr>
        <p:spPr>
          <a:xfrm>
            <a:off x="3324551" y="1136196"/>
            <a:ext cx="1465622" cy="256352"/>
          </a:xfrm>
          <a:prstGeom prst="rect">
            <a:avLst/>
          </a:prstGeom>
          <a:solidFill>
            <a:schemeClr val="bg1"/>
          </a:solidFill>
          <a:ln>
            <a:solidFill>
              <a:schemeClr val="lt1">
                <a:hueOff val="0"/>
                <a:satOff val="0"/>
                <a:lumOff val="0"/>
              </a:schemeClr>
            </a:solidFill>
          </a:ln>
        </p:spPr>
        <p:txBody>
          <a:bodyPr wrap="square" rtlCol="0">
            <a:sp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066" b="1" i="0" u="none" strike="noStrike" kern="1200" cap="none" spc="0" normalizeH="0" baseline="0" noProof="0" dirty="0">
                <a:ln>
                  <a:noFill/>
                </a:ln>
                <a:solidFill>
                  <a:srgbClr val="113468"/>
                </a:solidFill>
                <a:effectLst/>
                <a:uLnTx/>
                <a:uFillTx/>
                <a:latin typeface="Trebuchet MS"/>
                <a:ea typeface="ＭＳ Ｐゴシック" charset="0"/>
                <a:cs typeface="+mn-cs"/>
              </a:rPr>
              <a:t>IDFS Hazard Ratio</a:t>
            </a:r>
          </a:p>
        </p:txBody>
      </p:sp>
      <p:sp>
        <p:nvSpPr>
          <p:cNvPr id="25" name="TextBox 24">
            <a:extLst>
              <a:ext uri="{FF2B5EF4-FFF2-40B4-BE49-F238E27FC236}">
                <a16:creationId xmlns:a16="http://schemas.microsoft.com/office/drawing/2014/main" id="{2E767ED3-9111-9BB6-9361-571E1A2093E2}"/>
              </a:ext>
            </a:extLst>
          </p:cNvPr>
          <p:cNvSpPr txBox="1"/>
          <p:nvPr/>
        </p:nvSpPr>
        <p:spPr>
          <a:xfrm>
            <a:off x="4790174" y="1136195"/>
            <a:ext cx="2267704" cy="256352"/>
          </a:xfrm>
          <a:prstGeom prst="rect">
            <a:avLst/>
          </a:prstGeom>
          <a:solidFill>
            <a:schemeClr val="bg1"/>
          </a:solidFill>
          <a:ln>
            <a:solidFill>
              <a:schemeClr val="lt1">
                <a:hueOff val="0"/>
                <a:satOff val="0"/>
                <a:lumOff val="0"/>
              </a:schemeClr>
            </a:solidFill>
          </a:ln>
        </p:spPr>
        <p:txBody>
          <a:bodyPr wrap="square" rtlCol="0">
            <a:sp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066" b="1" i="0" u="none" strike="noStrike" kern="1200" cap="none" spc="0" normalizeH="0" baseline="0" noProof="0" dirty="0">
                <a:ln>
                  <a:noFill/>
                </a:ln>
                <a:solidFill>
                  <a:srgbClr val="113468"/>
                </a:solidFill>
                <a:effectLst/>
                <a:uLnTx/>
                <a:uFillTx/>
                <a:latin typeface="Trebuchet MS"/>
                <a:ea typeface="ＭＳ Ｐゴシック" charset="0"/>
                <a:cs typeface="+mn-cs"/>
              </a:rPr>
              <a:t>DRFI  Hazard Ratio</a:t>
            </a:r>
          </a:p>
        </p:txBody>
      </p:sp>
      <p:sp>
        <p:nvSpPr>
          <p:cNvPr id="26" name="TextBox 25">
            <a:extLst>
              <a:ext uri="{FF2B5EF4-FFF2-40B4-BE49-F238E27FC236}">
                <a16:creationId xmlns:a16="http://schemas.microsoft.com/office/drawing/2014/main" id="{674297B3-8623-FF30-DAD9-33C4732B99C4}"/>
              </a:ext>
            </a:extLst>
          </p:cNvPr>
          <p:cNvSpPr txBox="1"/>
          <p:nvPr/>
        </p:nvSpPr>
        <p:spPr>
          <a:xfrm>
            <a:off x="5900095" y="4812973"/>
            <a:ext cx="1157783" cy="502317"/>
          </a:xfrm>
          <a:prstGeom prst="rect">
            <a:avLst/>
          </a:prstGeom>
          <a:solidFill>
            <a:schemeClr val="bg1"/>
          </a:solidFill>
        </p:spPr>
        <p:txBody>
          <a:bodyPr wrap="square" rtlCol="0">
            <a:spAutoFit/>
          </a:bodyPr>
          <a:lstStyle/>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332" b="1" i="0" u="none" strike="noStrike" kern="1200" cap="none" spc="0" normalizeH="0" baseline="0" noProof="0" dirty="0">
                <a:ln>
                  <a:solidFill>
                    <a:srgbClr val="113468"/>
                  </a:solidFill>
                </a:ln>
                <a:solidFill>
                  <a:srgbClr val="113468"/>
                </a:solidFill>
                <a:effectLst/>
                <a:uLnTx/>
                <a:uFillTx/>
                <a:latin typeface="Trebuchet MS"/>
                <a:ea typeface="ＭＳ Ｐゴシック" charset="0"/>
                <a:cs typeface="+mn-cs"/>
              </a:rPr>
              <a:t>Chemo</a:t>
            </a:r>
          </a:p>
          <a:p>
            <a:pPr marL="0" marR="0" lvl="0" indent="0" algn="ctr" defTabSz="913554" rtl="0" eaLnBrk="1" fontAlgn="auto" latinLnBrk="0" hangingPunct="1">
              <a:lnSpc>
                <a:spcPct val="100000"/>
              </a:lnSpc>
              <a:spcBef>
                <a:spcPts val="0"/>
              </a:spcBef>
              <a:spcAft>
                <a:spcPts val="0"/>
              </a:spcAft>
              <a:buClrTx/>
              <a:buSzTx/>
              <a:buFontTx/>
              <a:buNone/>
              <a:tabLst/>
              <a:defRPr/>
            </a:pPr>
            <a:r>
              <a:rPr kumimoji="0" lang="en-US" sz="1332" b="1" i="0" u="none" strike="noStrike" kern="1200" cap="none" spc="0" normalizeH="0" baseline="0" noProof="0" dirty="0">
                <a:ln>
                  <a:solidFill>
                    <a:srgbClr val="113468"/>
                  </a:solidFill>
                </a:ln>
                <a:solidFill>
                  <a:srgbClr val="113468"/>
                </a:solidFill>
                <a:effectLst/>
                <a:uLnTx/>
                <a:uFillTx/>
                <a:latin typeface="Trebuchet MS"/>
                <a:ea typeface="ＭＳ Ｐゴシック" charset="0"/>
                <a:cs typeface="+mn-cs"/>
              </a:rPr>
              <a:t>better </a:t>
            </a:r>
          </a:p>
        </p:txBody>
      </p:sp>
      <p:sp>
        <p:nvSpPr>
          <p:cNvPr id="20" name="TextBox 19">
            <a:extLst>
              <a:ext uri="{FF2B5EF4-FFF2-40B4-BE49-F238E27FC236}">
                <a16:creationId xmlns:a16="http://schemas.microsoft.com/office/drawing/2014/main" id="{B218988C-021C-C65C-9C76-0E2C6C097E8B}"/>
              </a:ext>
            </a:extLst>
          </p:cNvPr>
          <p:cNvSpPr txBox="1"/>
          <p:nvPr/>
        </p:nvSpPr>
        <p:spPr>
          <a:xfrm>
            <a:off x="128799" y="1548798"/>
            <a:ext cx="6881945" cy="1240340"/>
          </a:xfrm>
          <a:prstGeom prst="rect">
            <a:avLst/>
          </a:prstGeom>
          <a:noFill/>
          <a:ln w="63500">
            <a:solidFill>
              <a:srgbClr val="FF0000"/>
            </a:solidFill>
          </a:ln>
        </p:spPr>
        <p:txBody>
          <a:bodyPr wrap="square" rtlCol="0">
            <a:spAutoFit/>
          </a:bodyPr>
          <a:lstStyle/>
          <a:p>
            <a:pPr marL="0" marR="0" lvl="0" indent="0" algn="l" defTabSz="913554" rtl="0" eaLnBrk="1" fontAlgn="auto" latinLnBrk="0" hangingPunct="1">
              <a:lnSpc>
                <a:spcPct val="100000"/>
              </a:lnSpc>
              <a:spcBef>
                <a:spcPts val="0"/>
              </a:spcBef>
              <a:spcAft>
                <a:spcPts val="0"/>
              </a:spcAft>
              <a:buClrTx/>
              <a:buSzTx/>
              <a:buFontTx/>
              <a:buNone/>
              <a:tabLst/>
              <a:defRPr/>
            </a:pPr>
            <a:endParaRPr kumimoji="0" lang="en-US" sz="1865" b="0" i="0" u="none" strike="noStrike" kern="1200" cap="none" spc="0" normalizeH="0" baseline="0" noProof="0" dirty="0">
              <a:ln>
                <a:noFill/>
              </a:ln>
              <a:solidFill>
                <a:srgbClr val="113468"/>
              </a:solidFill>
              <a:effectLst/>
              <a:uLnTx/>
              <a:uFillTx/>
              <a:latin typeface="Trebuchet MS"/>
              <a:ea typeface="ＭＳ Ｐゴシック" charset="0"/>
              <a:cs typeface="+mn-cs"/>
            </a:endParaRPr>
          </a:p>
          <a:p>
            <a:pPr marL="0" marR="0" lvl="0" indent="0" algn="l" defTabSz="913554" rtl="0" eaLnBrk="1" fontAlgn="auto" latinLnBrk="0" hangingPunct="1">
              <a:lnSpc>
                <a:spcPct val="100000"/>
              </a:lnSpc>
              <a:spcBef>
                <a:spcPts val="0"/>
              </a:spcBef>
              <a:spcAft>
                <a:spcPts val="0"/>
              </a:spcAft>
              <a:buClrTx/>
              <a:buSzTx/>
              <a:buFontTx/>
              <a:buNone/>
              <a:tabLst/>
              <a:defRPr/>
            </a:pPr>
            <a:endParaRPr kumimoji="0" lang="en-US" sz="1865" b="0" i="0" u="none" strike="noStrike" kern="1200" cap="none" spc="0" normalizeH="0" baseline="0" noProof="0" dirty="0">
              <a:ln>
                <a:noFill/>
              </a:ln>
              <a:solidFill>
                <a:srgbClr val="113468"/>
              </a:solidFill>
              <a:effectLst/>
              <a:uLnTx/>
              <a:uFillTx/>
              <a:latin typeface="Trebuchet MS"/>
              <a:ea typeface="ＭＳ Ｐゴシック" charset="0"/>
              <a:cs typeface="+mn-cs"/>
            </a:endParaRPr>
          </a:p>
          <a:p>
            <a:pPr marL="0" marR="0" lvl="0" indent="0" algn="l" defTabSz="913554" rtl="0" eaLnBrk="1" fontAlgn="auto" latinLnBrk="0" hangingPunct="1">
              <a:lnSpc>
                <a:spcPct val="100000"/>
              </a:lnSpc>
              <a:spcBef>
                <a:spcPts val="0"/>
              </a:spcBef>
              <a:spcAft>
                <a:spcPts val="0"/>
              </a:spcAft>
              <a:buClrTx/>
              <a:buSzTx/>
              <a:buFontTx/>
              <a:buNone/>
              <a:tabLst/>
              <a:defRPr/>
            </a:pPr>
            <a:endParaRPr kumimoji="0" lang="en-US" sz="1865" b="0" i="0" u="none" strike="noStrike" kern="1200" cap="none" spc="0" normalizeH="0" baseline="0" noProof="0" dirty="0">
              <a:ln>
                <a:noFill/>
              </a:ln>
              <a:solidFill>
                <a:srgbClr val="113468"/>
              </a:solidFill>
              <a:effectLst/>
              <a:uLnTx/>
              <a:uFillTx/>
              <a:latin typeface="Trebuchet MS"/>
              <a:ea typeface="ＭＳ Ｐゴシック" charset="0"/>
              <a:cs typeface="+mn-cs"/>
            </a:endParaRPr>
          </a:p>
          <a:p>
            <a:pPr marL="0" marR="0" lvl="0" indent="0" algn="l" defTabSz="913554" rtl="0" eaLnBrk="1" fontAlgn="auto" latinLnBrk="0" hangingPunct="1">
              <a:lnSpc>
                <a:spcPct val="100000"/>
              </a:lnSpc>
              <a:spcBef>
                <a:spcPts val="0"/>
              </a:spcBef>
              <a:spcAft>
                <a:spcPts val="0"/>
              </a:spcAft>
              <a:buClrTx/>
              <a:buSzTx/>
              <a:buFontTx/>
              <a:buNone/>
              <a:tabLst/>
              <a:defRPr/>
            </a:pPr>
            <a:endParaRPr kumimoji="0" lang="en-US" sz="1865" b="0" i="0" u="none" strike="noStrike" kern="1200" cap="none" spc="0" normalizeH="0" baseline="0" noProof="0" dirty="0">
              <a:ln>
                <a:noFill/>
              </a:ln>
              <a:solidFill>
                <a:srgbClr val="113468"/>
              </a:solidFill>
              <a:effectLst/>
              <a:uLnTx/>
              <a:uFillTx/>
              <a:latin typeface="Trebuchet MS"/>
              <a:ea typeface="ＭＳ Ｐゴシック" charset="0"/>
              <a:cs typeface="+mn-cs"/>
            </a:endParaRPr>
          </a:p>
        </p:txBody>
      </p:sp>
      <p:sp>
        <p:nvSpPr>
          <p:cNvPr id="3" name="Rectangle 2">
            <a:extLst>
              <a:ext uri="{FF2B5EF4-FFF2-40B4-BE49-F238E27FC236}">
                <a16:creationId xmlns:a16="http://schemas.microsoft.com/office/drawing/2014/main" id="{EDA48B44-E48C-2F2B-9F23-AF761C701810}"/>
              </a:ext>
            </a:extLst>
          </p:cNvPr>
          <p:cNvSpPr/>
          <p:nvPr/>
        </p:nvSpPr>
        <p:spPr>
          <a:xfrm>
            <a:off x="1352811" y="6429717"/>
            <a:ext cx="9206630" cy="256352"/>
          </a:xfrm>
          <a:prstGeom prst="rect">
            <a:avLst/>
          </a:prstGeom>
          <a:solidFill>
            <a:srgbClr val="12457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Trebuchet MS"/>
              <a:ea typeface="+mn-ea"/>
              <a:cs typeface="+mn-cs"/>
            </a:endParaRPr>
          </a:p>
        </p:txBody>
      </p:sp>
      <p:sp>
        <p:nvSpPr>
          <p:cNvPr id="7" name="Rectangle 6">
            <a:extLst>
              <a:ext uri="{FF2B5EF4-FFF2-40B4-BE49-F238E27FC236}">
                <a16:creationId xmlns:a16="http://schemas.microsoft.com/office/drawing/2014/main" id="{72C877F1-5802-6ACE-786F-CE48FF1E7A7E}"/>
              </a:ext>
            </a:extLst>
          </p:cNvPr>
          <p:cNvSpPr/>
          <p:nvPr/>
        </p:nvSpPr>
        <p:spPr>
          <a:xfrm>
            <a:off x="3602375" y="6523600"/>
            <a:ext cx="3787447" cy="3231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prstClr val="white"/>
                </a:solidFill>
                <a:effectLst/>
                <a:uLnTx/>
                <a:uFillTx/>
                <a:latin typeface="Calibri" panose="020F0502020204030204" pitchFamily="34" charset="0"/>
                <a:ea typeface="MS PGothic" charset="0"/>
                <a:cs typeface="Calibri" panose="020F0502020204030204" pitchFamily="34" charset="0"/>
              </a:rPr>
              <a:t>Sparano JA et al. SABCS 2022;Abstract GS1-05.</a:t>
            </a:r>
          </a:p>
        </p:txBody>
      </p:sp>
    </p:spTree>
    <p:extLst>
      <p:ext uri="{BB962C8B-B14F-4D97-AF65-F5344CB8AC3E}">
        <p14:creationId xmlns:p14="http://schemas.microsoft.com/office/powerpoint/2010/main" val="10701517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4"/>
                                        </p:tgtEl>
                                        <p:attrNameLst>
                                          <p:attrName>style.visibility</p:attrName>
                                        </p:attrNameLst>
                                      </p:cBhvr>
                                      <p:to>
                                        <p:strVal val="visible"/>
                                      </p:to>
                                    </p:set>
                                    <p:anim calcmode="lin" valueType="num">
                                      <p:cBhvr additive="base">
                                        <p:cTn id="13" dur="500" fill="hold"/>
                                        <p:tgtEl>
                                          <p:spTgt spid="14"/>
                                        </p:tgtEl>
                                        <p:attrNameLst>
                                          <p:attrName>ppt_x</p:attrName>
                                        </p:attrNameLst>
                                      </p:cBhvr>
                                      <p:tavLst>
                                        <p:tav tm="0">
                                          <p:val>
                                            <p:strVal val="#ppt_x"/>
                                          </p:val>
                                        </p:tav>
                                        <p:tav tm="100000">
                                          <p:val>
                                            <p:strVal val="#ppt_x"/>
                                          </p:val>
                                        </p:tav>
                                      </p:tavLst>
                                    </p:anim>
                                    <p:anim calcmode="lin" valueType="num">
                                      <p:cBhvr additive="base">
                                        <p:cTn id="14" dur="500" fill="hold"/>
                                        <p:tgtEl>
                                          <p:spTgt spid="14"/>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20"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Title 3">
            <a:extLst>
              <a:ext uri="{FF2B5EF4-FFF2-40B4-BE49-F238E27FC236}">
                <a16:creationId xmlns:a16="http://schemas.microsoft.com/office/drawing/2014/main" id="{0ADC2CA0-8B8D-3444-9435-AB3295FBB681}"/>
              </a:ext>
            </a:extLst>
          </p:cNvPr>
          <p:cNvSpPr>
            <a:spLocks noGrp="1" noChangeArrowheads="1"/>
          </p:cNvSpPr>
          <p:nvPr>
            <p:ph type="title"/>
          </p:nvPr>
        </p:nvSpPr>
        <p:spPr>
          <a:xfrm>
            <a:off x="843064" y="459950"/>
            <a:ext cx="10505872" cy="751779"/>
          </a:xfrm>
        </p:spPr>
        <p:txBody>
          <a:bodyPr>
            <a:normAutofit fontScale="90000"/>
          </a:bodyPr>
          <a:lstStyle/>
          <a:p>
            <a:pPr eaLnBrk="1" hangingPunct="1"/>
            <a:r>
              <a:rPr lang="en-US" altLang="en-US" dirty="0"/>
              <a:t>TEXT and SOFT Joint Analysis</a:t>
            </a:r>
          </a:p>
        </p:txBody>
      </p:sp>
      <p:pic>
        <p:nvPicPr>
          <p:cNvPr id="3" name="Picture 2" descr="A picture containing text, font, screenshot&#10;&#10;Description automatically generated">
            <a:extLst>
              <a:ext uri="{FF2B5EF4-FFF2-40B4-BE49-F238E27FC236}">
                <a16:creationId xmlns:a16="http://schemas.microsoft.com/office/drawing/2014/main" id="{E895CF20-AFB5-FA30-713E-7C6B8F2BE963}"/>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555799" y="1211729"/>
            <a:ext cx="11279576" cy="5038759"/>
          </a:xfrm>
          <a:prstGeom prst="rect">
            <a:avLst/>
          </a:prstGeom>
        </p:spPr>
      </p:pic>
      <p:sp>
        <p:nvSpPr>
          <p:cNvPr id="4" name="Rectangle 3">
            <a:extLst>
              <a:ext uri="{FF2B5EF4-FFF2-40B4-BE49-F238E27FC236}">
                <a16:creationId xmlns:a16="http://schemas.microsoft.com/office/drawing/2014/main" id="{2EE7CED7-8680-98AC-9D8C-1B8750A66899}"/>
              </a:ext>
            </a:extLst>
          </p:cNvPr>
          <p:cNvSpPr/>
          <p:nvPr/>
        </p:nvSpPr>
        <p:spPr>
          <a:xfrm>
            <a:off x="145208" y="6526060"/>
            <a:ext cx="3622595" cy="3231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Regan M et al. SABCS 2021;Abstract GS2-05.</a:t>
            </a:r>
          </a:p>
        </p:txBody>
      </p:sp>
    </p:spTree>
    <p:extLst>
      <p:ext uri="{BB962C8B-B14F-4D97-AF65-F5344CB8AC3E}">
        <p14:creationId xmlns:p14="http://schemas.microsoft.com/office/powerpoint/2010/main" val="1047643307"/>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7825" name="Picture 2" descr="SABCS Blaes recording 2021 (1).133_10.Imagen fija010">
            <a:extLst>
              <a:ext uri="{FF2B5EF4-FFF2-40B4-BE49-F238E27FC236}">
                <a16:creationId xmlns:a16="http://schemas.microsoft.com/office/drawing/2014/main" id="{734626ED-7BC3-2C4D-BDFF-D49371F46D37}"/>
              </a:ext>
            </a:extLst>
          </p:cNvPr>
          <p:cNvPicPr>
            <a:picLocks noGrp="1" noChangeAspect="1"/>
          </p:cNvPicPr>
          <p:nvPr isPhoto="1"/>
        </p:nvPicPr>
        <p:blipFill>
          <a:blip r:embed="rId2">
            <a:extLst>
              <a:ext uri="{28A0092B-C50C-407E-A947-70E740481C1C}">
                <a14:useLocalDpi xmlns:a14="http://schemas.microsoft.com/office/drawing/2010/main" val="0"/>
              </a:ext>
            </a:extLst>
          </a:blip>
          <a:srcRect/>
          <a:stretch>
            <a:fillRect/>
          </a:stretch>
        </p:blipFill>
        <p:spPr bwMode="auto">
          <a:xfrm>
            <a:off x="5639" y="3172"/>
            <a:ext cx="12180722" cy="6851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ctangle 3">
            <a:extLst>
              <a:ext uri="{FF2B5EF4-FFF2-40B4-BE49-F238E27FC236}">
                <a16:creationId xmlns:a16="http://schemas.microsoft.com/office/drawing/2014/main" id="{B7A40EB4-FD26-2243-8BCD-234B97565AE4}"/>
              </a:ext>
            </a:extLst>
          </p:cNvPr>
          <p:cNvSpPr/>
          <p:nvPr/>
        </p:nvSpPr>
        <p:spPr>
          <a:xfrm>
            <a:off x="10034117" y="3172"/>
            <a:ext cx="2152245" cy="121172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8072" rtl="0" eaLnBrk="1" fontAlgn="auto" latinLnBrk="0" hangingPunct="1">
              <a:lnSpc>
                <a:spcPct val="100000"/>
              </a:lnSpc>
              <a:spcBef>
                <a:spcPts val="0"/>
              </a:spcBef>
              <a:spcAft>
                <a:spcPts val="0"/>
              </a:spcAft>
              <a:buClrTx/>
              <a:buSzTx/>
              <a:buFontTx/>
              <a:buNone/>
              <a:tabLst/>
              <a:defRPr/>
            </a:pPr>
            <a:endParaRPr kumimoji="0" lang="es-ES" sz="1798" b="0" i="0" u="none" strike="noStrike" kern="1200" cap="none" spc="0" normalizeH="0" baseline="0" noProof="0">
              <a:ln>
                <a:noFill/>
              </a:ln>
              <a:solidFill>
                <a:prstClr val="white"/>
              </a:solidFill>
              <a:effectLst/>
              <a:uLnTx/>
              <a:uFillTx/>
              <a:latin typeface="Calibri"/>
              <a:ea typeface="+mn-ea"/>
              <a:cs typeface="+mn-cs"/>
            </a:endParaRPr>
          </a:p>
        </p:txBody>
      </p:sp>
      <p:sp>
        <p:nvSpPr>
          <p:cNvPr id="2" name="Rectangle 1">
            <a:extLst>
              <a:ext uri="{FF2B5EF4-FFF2-40B4-BE49-F238E27FC236}">
                <a16:creationId xmlns:a16="http://schemas.microsoft.com/office/drawing/2014/main" id="{6D2651BC-D615-61B3-71D6-DE5142F814C9}"/>
              </a:ext>
            </a:extLst>
          </p:cNvPr>
          <p:cNvSpPr/>
          <p:nvPr/>
        </p:nvSpPr>
        <p:spPr bwMode="auto">
          <a:xfrm>
            <a:off x="1352811" y="6526060"/>
            <a:ext cx="9169052" cy="328768"/>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itchFamily="-72" charset="0"/>
              <a:ea typeface="ＭＳ Ｐゴシック" pitchFamily="-72" charset="-128"/>
              <a:cs typeface="ＭＳ Ｐゴシック" pitchFamily="-72" charset="-128"/>
            </a:endParaRPr>
          </a:p>
        </p:txBody>
      </p:sp>
      <p:sp>
        <p:nvSpPr>
          <p:cNvPr id="3" name="Rectangle 2">
            <a:extLst>
              <a:ext uri="{FF2B5EF4-FFF2-40B4-BE49-F238E27FC236}">
                <a16:creationId xmlns:a16="http://schemas.microsoft.com/office/drawing/2014/main" id="{36F82301-B901-D5E2-81A8-FD6C1FC21300}"/>
              </a:ext>
            </a:extLst>
          </p:cNvPr>
          <p:cNvSpPr/>
          <p:nvPr/>
        </p:nvSpPr>
        <p:spPr>
          <a:xfrm>
            <a:off x="145208" y="6526060"/>
            <a:ext cx="3622595" cy="3231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Regan M et al. SABCS 2021;Abstract GS2-05.</a:t>
            </a:r>
          </a:p>
        </p:txBody>
      </p:sp>
    </p:spTree>
    <p:extLst>
      <p:ext uri="{BB962C8B-B14F-4D97-AF65-F5344CB8AC3E}">
        <p14:creationId xmlns:p14="http://schemas.microsoft.com/office/powerpoint/2010/main" val="71733974"/>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8849" name="Picture 2" descr="SABCS Blaes recording 2021 (1).139_34.Imagen fija011">
            <a:extLst>
              <a:ext uri="{FF2B5EF4-FFF2-40B4-BE49-F238E27FC236}">
                <a16:creationId xmlns:a16="http://schemas.microsoft.com/office/drawing/2014/main" id="{E4C4F9E6-921B-AA47-8A54-E50D12F45081}"/>
              </a:ext>
            </a:extLst>
          </p:cNvPr>
          <p:cNvPicPr>
            <a:picLocks noGrp="1" noChangeAspect="1"/>
          </p:cNvPicPr>
          <p:nvPr isPhoto="1"/>
        </p:nvPicPr>
        <p:blipFill>
          <a:blip r:embed="rId2">
            <a:extLst>
              <a:ext uri="{28A0092B-C50C-407E-A947-70E740481C1C}">
                <a14:useLocalDpi xmlns:a14="http://schemas.microsoft.com/office/drawing/2010/main" val="0"/>
              </a:ext>
            </a:extLst>
          </a:blip>
          <a:srcRect/>
          <a:stretch>
            <a:fillRect/>
          </a:stretch>
        </p:blipFill>
        <p:spPr bwMode="auto">
          <a:xfrm>
            <a:off x="5639" y="-297453"/>
            <a:ext cx="12180722" cy="6851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ctangle 3">
            <a:extLst>
              <a:ext uri="{FF2B5EF4-FFF2-40B4-BE49-F238E27FC236}">
                <a16:creationId xmlns:a16="http://schemas.microsoft.com/office/drawing/2014/main" id="{E8EA217C-1124-404A-BFFC-1F68497BA4B9}"/>
              </a:ext>
            </a:extLst>
          </p:cNvPr>
          <p:cNvSpPr/>
          <p:nvPr/>
        </p:nvSpPr>
        <p:spPr>
          <a:xfrm>
            <a:off x="10034117" y="3172"/>
            <a:ext cx="2152245" cy="121172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1218072" rtl="0" eaLnBrk="1" fontAlgn="auto" latinLnBrk="0" hangingPunct="1">
              <a:lnSpc>
                <a:spcPct val="100000"/>
              </a:lnSpc>
              <a:spcBef>
                <a:spcPts val="0"/>
              </a:spcBef>
              <a:spcAft>
                <a:spcPts val="0"/>
              </a:spcAft>
              <a:buClrTx/>
              <a:buSzTx/>
              <a:buFontTx/>
              <a:buNone/>
              <a:tabLst/>
              <a:defRPr/>
            </a:pPr>
            <a:endParaRPr kumimoji="0" lang="es-ES" sz="1798" b="0" i="0" u="none" strike="noStrike" kern="1200" cap="none" spc="0" normalizeH="0" baseline="0" noProof="0">
              <a:ln>
                <a:noFill/>
              </a:ln>
              <a:solidFill>
                <a:prstClr val="white"/>
              </a:solidFill>
              <a:effectLst/>
              <a:uLnTx/>
              <a:uFillTx/>
              <a:latin typeface="Calibri"/>
              <a:ea typeface="+mn-ea"/>
              <a:cs typeface="+mn-cs"/>
            </a:endParaRPr>
          </a:p>
        </p:txBody>
      </p:sp>
      <p:sp>
        <p:nvSpPr>
          <p:cNvPr id="2" name="Rectangle 1">
            <a:extLst>
              <a:ext uri="{FF2B5EF4-FFF2-40B4-BE49-F238E27FC236}">
                <a16:creationId xmlns:a16="http://schemas.microsoft.com/office/drawing/2014/main" id="{B34AC16B-76CE-1981-E9C7-16854F8F4E34}"/>
              </a:ext>
            </a:extLst>
          </p:cNvPr>
          <p:cNvSpPr/>
          <p:nvPr/>
        </p:nvSpPr>
        <p:spPr bwMode="auto">
          <a:xfrm>
            <a:off x="1352811" y="6237962"/>
            <a:ext cx="9169052" cy="328768"/>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itchFamily="-72" charset="0"/>
              <a:ea typeface="ＭＳ Ｐゴシック" pitchFamily="-72" charset="-128"/>
              <a:cs typeface="ＭＳ Ｐゴシック" pitchFamily="-72" charset="-128"/>
            </a:endParaRPr>
          </a:p>
        </p:txBody>
      </p:sp>
      <p:sp>
        <p:nvSpPr>
          <p:cNvPr id="3" name="Rectangle 2">
            <a:extLst>
              <a:ext uri="{FF2B5EF4-FFF2-40B4-BE49-F238E27FC236}">
                <a16:creationId xmlns:a16="http://schemas.microsoft.com/office/drawing/2014/main" id="{EFD70EB1-8827-20A3-D63A-0F4A555D2325}"/>
              </a:ext>
            </a:extLst>
          </p:cNvPr>
          <p:cNvSpPr/>
          <p:nvPr/>
        </p:nvSpPr>
        <p:spPr>
          <a:xfrm>
            <a:off x="145208" y="6526060"/>
            <a:ext cx="3622595" cy="3231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Regan M et al. SABCS 2021;Abstract GS2-05.</a:t>
            </a:r>
          </a:p>
        </p:txBody>
      </p:sp>
    </p:spTree>
    <p:extLst>
      <p:ext uri="{BB962C8B-B14F-4D97-AF65-F5344CB8AC3E}">
        <p14:creationId xmlns:p14="http://schemas.microsoft.com/office/powerpoint/2010/main" val="3726837995"/>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440446" y="2572545"/>
            <a:ext cx="7311109" cy="322659"/>
          </a:xfrm>
        </p:spPr>
        <p:txBody>
          <a:bodyPr/>
          <a:lstStyle/>
          <a:p>
            <a:r>
              <a:rPr lang="en-US" sz="655" dirty="0">
                <a:latin typeface="Arial" charset="0"/>
                <a:ea typeface="+mn-ea"/>
                <a:cs typeface="+mn-cs"/>
              </a:rPr>
              <a:t>ASTRRA study design</a:t>
            </a:r>
          </a:p>
        </p:txBody>
      </p:sp>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95142" y="3172"/>
            <a:ext cx="11403205" cy="64143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Title 1"/>
          <p:cNvSpPr txBox="1">
            <a:spLocks/>
          </p:cNvSpPr>
          <p:nvPr/>
        </p:nvSpPr>
        <p:spPr bwMode="auto">
          <a:xfrm>
            <a:off x="369300" y="6462287"/>
            <a:ext cx="11437157" cy="35685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ctr" anchorCtr="0" compatLnSpc="1">
            <a:prstTxWarp prst="textNoShape">
              <a:avLst/>
            </a:prstTxWarp>
          </a:bodyPr>
          <a:lstStyle>
            <a:lvl1pPr algn="ctr" defTabSz="457200" rtl="0" fontAlgn="base" hangingPunct="0">
              <a:lnSpc>
                <a:spcPct val="112000"/>
              </a:lnSpc>
              <a:spcBef>
                <a:spcPct val="0"/>
              </a:spcBef>
              <a:spcAft>
                <a:spcPct val="0"/>
              </a:spcAft>
              <a:buClr>
                <a:srgbClr val="000000"/>
              </a:buClr>
              <a:buSzPct val="45000"/>
              <a:buFont typeface="StarSymbol" charset="0"/>
              <a:defRPr sz="4400">
                <a:solidFill>
                  <a:srgbClr val="000000"/>
                </a:solidFill>
                <a:latin typeface="+mj-lt"/>
                <a:ea typeface="+mj-ea"/>
                <a:cs typeface="+mj-cs"/>
              </a:defRPr>
            </a:lvl1pPr>
            <a:lvl2pPr marL="431800" indent="-215900" algn="l" defTabSz="457200" rtl="0" fontAlgn="base" hangingPunct="0">
              <a:spcBef>
                <a:spcPct val="0"/>
              </a:spcBef>
              <a:spcAft>
                <a:spcPct val="0"/>
              </a:spcAft>
              <a:buClr>
                <a:srgbClr val="000000"/>
              </a:buClr>
              <a:buSzPct val="45000"/>
              <a:buFont typeface="StarSymbol" charset="0"/>
              <a:defRPr sz="4400">
                <a:solidFill>
                  <a:srgbClr val="000000"/>
                </a:solidFill>
                <a:latin typeface="Times New Roman" pitchFamily="16" charset="0"/>
                <a:ea typeface="Lucida Sans Unicode" pitchFamily="32" charset="0"/>
                <a:cs typeface="Lucida Sans Unicode" pitchFamily="32" charset="0"/>
              </a:defRPr>
            </a:lvl2pPr>
            <a:lvl3pPr marL="647700" indent="-215900" algn="l" defTabSz="457200" rtl="0" fontAlgn="base" hangingPunct="0">
              <a:spcBef>
                <a:spcPct val="0"/>
              </a:spcBef>
              <a:spcAft>
                <a:spcPct val="0"/>
              </a:spcAft>
              <a:buClr>
                <a:srgbClr val="000000"/>
              </a:buClr>
              <a:buSzPct val="45000"/>
              <a:buFont typeface="StarSymbol" charset="0"/>
              <a:defRPr sz="4400">
                <a:solidFill>
                  <a:srgbClr val="000000"/>
                </a:solidFill>
                <a:latin typeface="Times New Roman" pitchFamily="16" charset="0"/>
                <a:ea typeface="Lucida Sans Unicode" pitchFamily="32" charset="0"/>
                <a:cs typeface="Lucida Sans Unicode" pitchFamily="32" charset="0"/>
              </a:defRPr>
            </a:lvl3pPr>
            <a:lvl4pPr marL="863600" indent="-215900" algn="l" defTabSz="457200" rtl="0" fontAlgn="base" hangingPunct="0">
              <a:spcBef>
                <a:spcPct val="0"/>
              </a:spcBef>
              <a:spcAft>
                <a:spcPct val="0"/>
              </a:spcAft>
              <a:buClr>
                <a:srgbClr val="000000"/>
              </a:buClr>
              <a:buSzPct val="45000"/>
              <a:buFont typeface="StarSymbol" charset="0"/>
              <a:defRPr sz="4400">
                <a:solidFill>
                  <a:srgbClr val="000000"/>
                </a:solidFill>
                <a:latin typeface="Times New Roman" pitchFamily="16" charset="0"/>
                <a:ea typeface="Lucida Sans Unicode" pitchFamily="32" charset="0"/>
                <a:cs typeface="Lucida Sans Unicode" pitchFamily="32" charset="0"/>
              </a:defRPr>
            </a:lvl4pPr>
            <a:lvl5pPr marL="1079500" indent="-215900" algn="l" defTabSz="457200" rtl="0" fontAlgn="base" hangingPunct="0">
              <a:spcBef>
                <a:spcPct val="0"/>
              </a:spcBef>
              <a:spcAft>
                <a:spcPct val="0"/>
              </a:spcAft>
              <a:buClr>
                <a:srgbClr val="000000"/>
              </a:buClr>
              <a:buSzPct val="45000"/>
              <a:buFont typeface="StarSymbol" charset="0"/>
              <a:defRPr sz="4400">
                <a:solidFill>
                  <a:srgbClr val="000000"/>
                </a:solidFill>
                <a:latin typeface="Times New Roman" pitchFamily="16" charset="0"/>
                <a:ea typeface="Lucida Sans Unicode" pitchFamily="32" charset="0"/>
                <a:cs typeface="Lucida Sans Unicode" pitchFamily="32" charset="0"/>
              </a:defRPr>
            </a:lvl5pPr>
            <a:lvl6pPr marL="1536700" indent="-215900" algn="l" defTabSz="457200" rtl="0" fontAlgn="base" hangingPunct="0">
              <a:spcBef>
                <a:spcPct val="0"/>
              </a:spcBef>
              <a:spcAft>
                <a:spcPct val="0"/>
              </a:spcAft>
              <a:buClr>
                <a:srgbClr val="000000"/>
              </a:buClr>
              <a:buSzPct val="45000"/>
              <a:buFont typeface="StarSymbol" charset="0"/>
              <a:defRPr sz="4400">
                <a:solidFill>
                  <a:srgbClr val="000000"/>
                </a:solidFill>
                <a:latin typeface="Times New Roman" pitchFamily="16" charset="0"/>
                <a:ea typeface="Lucida Sans Unicode" pitchFamily="32" charset="0"/>
                <a:cs typeface="Lucida Sans Unicode" pitchFamily="32" charset="0"/>
              </a:defRPr>
            </a:lvl6pPr>
            <a:lvl7pPr marL="1993900" indent="-215900" algn="l" defTabSz="457200" rtl="0" fontAlgn="base" hangingPunct="0">
              <a:spcBef>
                <a:spcPct val="0"/>
              </a:spcBef>
              <a:spcAft>
                <a:spcPct val="0"/>
              </a:spcAft>
              <a:buClr>
                <a:srgbClr val="000000"/>
              </a:buClr>
              <a:buSzPct val="45000"/>
              <a:buFont typeface="StarSymbol" charset="0"/>
              <a:defRPr sz="4400">
                <a:solidFill>
                  <a:srgbClr val="000000"/>
                </a:solidFill>
                <a:latin typeface="Times New Roman" pitchFamily="16" charset="0"/>
                <a:ea typeface="Lucida Sans Unicode" pitchFamily="32" charset="0"/>
                <a:cs typeface="Lucida Sans Unicode" pitchFamily="32" charset="0"/>
              </a:defRPr>
            </a:lvl7pPr>
            <a:lvl8pPr marL="2451100" indent="-215900" algn="l" defTabSz="457200" rtl="0" fontAlgn="base" hangingPunct="0">
              <a:spcBef>
                <a:spcPct val="0"/>
              </a:spcBef>
              <a:spcAft>
                <a:spcPct val="0"/>
              </a:spcAft>
              <a:buClr>
                <a:srgbClr val="000000"/>
              </a:buClr>
              <a:buSzPct val="45000"/>
              <a:buFont typeface="StarSymbol" charset="0"/>
              <a:defRPr sz="4400">
                <a:solidFill>
                  <a:srgbClr val="000000"/>
                </a:solidFill>
                <a:latin typeface="Times New Roman" pitchFamily="16" charset="0"/>
                <a:ea typeface="Lucida Sans Unicode" pitchFamily="32" charset="0"/>
                <a:cs typeface="Lucida Sans Unicode" pitchFamily="32" charset="0"/>
              </a:defRPr>
            </a:lvl8pPr>
            <a:lvl9pPr marL="2908300" indent="-215900" algn="l" defTabSz="457200" rtl="0" fontAlgn="base" hangingPunct="0">
              <a:spcBef>
                <a:spcPct val="0"/>
              </a:spcBef>
              <a:spcAft>
                <a:spcPct val="0"/>
              </a:spcAft>
              <a:buClr>
                <a:srgbClr val="000000"/>
              </a:buClr>
              <a:buSzPct val="45000"/>
              <a:buFont typeface="StarSymbol" charset="0"/>
              <a:defRPr sz="4400">
                <a:solidFill>
                  <a:srgbClr val="000000"/>
                </a:solidFill>
                <a:latin typeface="Times New Roman" pitchFamily="16" charset="0"/>
                <a:ea typeface="Lucida Sans Unicode" pitchFamily="32" charset="0"/>
                <a:cs typeface="Lucida Sans Unicode" pitchFamily="32" charset="0"/>
              </a:defRPr>
            </a:lvl9pPr>
          </a:lstStyle>
          <a:p>
            <a:pPr marL="0" marR="0" lvl="0" indent="0" algn="ctr" defTabSz="609036" rtl="0" eaLnBrk="1" fontAlgn="base" latinLnBrk="0" hangingPunct="0">
              <a:lnSpc>
                <a:spcPct val="112000"/>
              </a:lnSpc>
              <a:spcBef>
                <a:spcPct val="0"/>
              </a:spcBef>
              <a:spcAft>
                <a:spcPct val="0"/>
              </a:spcAft>
              <a:buClr>
                <a:srgbClr val="000000"/>
              </a:buClr>
              <a:buSzPct val="45000"/>
              <a:buFont typeface="StarSymbol" charset="0"/>
              <a:buNone/>
              <a:tabLst/>
              <a:defRPr/>
            </a:pPr>
            <a:r>
              <a:rPr kumimoji="0" lang="en-US" sz="1124" b="0" i="0" u="none" strike="noStrike" kern="1200" cap="none" spc="0" normalizeH="0" baseline="0" noProof="0" dirty="0">
                <a:ln>
                  <a:noFill/>
                </a:ln>
                <a:solidFill>
                  <a:prstClr val="black"/>
                </a:solidFill>
                <a:effectLst/>
                <a:uLnTx/>
                <a:uFillTx/>
                <a:latin typeface="Arial" charset="0"/>
                <a:ea typeface="+mj-ea"/>
                <a:cs typeface="+mj-cs"/>
              </a:rPr>
              <a:t>Content of this presentation is the property of the author, licensed by ASCO. Permission required for reuse.</a:t>
            </a:r>
          </a:p>
        </p:txBody>
      </p:sp>
      <p:sp>
        <p:nvSpPr>
          <p:cNvPr id="3" name="Rectangle 2">
            <a:extLst>
              <a:ext uri="{FF2B5EF4-FFF2-40B4-BE49-F238E27FC236}">
                <a16:creationId xmlns:a16="http://schemas.microsoft.com/office/drawing/2014/main" id="{C0C2E252-86AC-359D-4999-B6EDC6E3E2BB}"/>
              </a:ext>
            </a:extLst>
          </p:cNvPr>
          <p:cNvSpPr/>
          <p:nvPr/>
        </p:nvSpPr>
        <p:spPr bwMode="auto">
          <a:xfrm>
            <a:off x="1352811" y="6526060"/>
            <a:ext cx="9169052" cy="328768"/>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Arial" pitchFamily="-72" charset="0"/>
              <a:ea typeface="ＭＳ Ｐゴシック" pitchFamily="-72" charset="-128"/>
              <a:cs typeface="ＭＳ Ｐゴシック" pitchFamily="-72" charset="-128"/>
            </a:endParaRPr>
          </a:p>
        </p:txBody>
      </p:sp>
      <p:sp>
        <p:nvSpPr>
          <p:cNvPr id="4" name="Rectangle 3">
            <a:extLst>
              <a:ext uri="{FF2B5EF4-FFF2-40B4-BE49-F238E27FC236}">
                <a16:creationId xmlns:a16="http://schemas.microsoft.com/office/drawing/2014/main" id="{D1198088-2401-6216-53F4-7EBC02AD3E78}"/>
              </a:ext>
            </a:extLst>
          </p:cNvPr>
          <p:cNvSpPr/>
          <p:nvPr/>
        </p:nvSpPr>
        <p:spPr>
          <a:xfrm>
            <a:off x="145208" y="6526060"/>
            <a:ext cx="3202480" cy="3231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Baek</a:t>
            </a: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SY et al. ASCO 2022;Abstract 506.</a:t>
            </a:r>
          </a:p>
        </p:txBody>
      </p:sp>
      <p:sp>
        <p:nvSpPr>
          <p:cNvPr id="5" name="Rectangle 4">
            <a:extLst>
              <a:ext uri="{FF2B5EF4-FFF2-40B4-BE49-F238E27FC236}">
                <a16:creationId xmlns:a16="http://schemas.microsoft.com/office/drawing/2014/main" id="{BB4FE3DC-20D6-A359-E143-F65E3C7160A1}"/>
              </a:ext>
            </a:extLst>
          </p:cNvPr>
          <p:cNvSpPr/>
          <p:nvPr/>
        </p:nvSpPr>
        <p:spPr>
          <a:xfrm>
            <a:off x="7653403" y="5962389"/>
            <a:ext cx="2242159" cy="45508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3549822393"/>
      </p:ext>
    </p:extLst>
  </p:cSld>
  <p:clrMapOvr>
    <a:masterClrMapping/>
  </p:clrMapOvr>
  <p:transition spd="med"/>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CD57611-EDDC-06D2-E74F-FC048379D6EF}"/>
              </a:ext>
            </a:extLst>
          </p:cNvPr>
          <p:cNvSpPr/>
          <p:nvPr/>
        </p:nvSpPr>
        <p:spPr>
          <a:xfrm>
            <a:off x="395142" y="0"/>
            <a:ext cx="11403205" cy="1869897"/>
          </a:xfrm>
          <a:prstGeom prst="rect">
            <a:avLst/>
          </a:prstGeom>
          <a:solidFill>
            <a:srgbClr val="002557"/>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itle 1"/>
          <p:cNvSpPr>
            <a:spLocks noGrp="1"/>
          </p:cNvSpPr>
          <p:nvPr>
            <p:ph type="title"/>
          </p:nvPr>
        </p:nvSpPr>
        <p:spPr>
          <a:xfrm>
            <a:off x="2440446" y="2572545"/>
            <a:ext cx="7311109" cy="322659"/>
          </a:xfrm>
        </p:spPr>
        <p:txBody>
          <a:bodyPr/>
          <a:lstStyle/>
          <a:p>
            <a:r>
              <a:rPr lang="en-US" sz="655" dirty="0">
                <a:latin typeface="Arial" charset="0"/>
                <a:ea typeface="+mn-ea"/>
                <a:cs typeface="+mn-cs"/>
              </a:rPr>
              <a:t>Comparisons between ASTRRA and SOFT trial</a:t>
            </a:r>
          </a:p>
        </p:txBody>
      </p:sp>
      <p:pic>
        <p:nvPicPr>
          <p:cNvPr id="1026"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t="18691"/>
          <a:stretch/>
        </p:blipFill>
        <p:spPr bwMode="auto">
          <a:xfrm>
            <a:off x="395142" y="1202076"/>
            <a:ext cx="11403205" cy="52153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Rectangle 2">
            <a:extLst>
              <a:ext uri="{FF2B5EF4-FFF2-40B4-BE49-F238E27FC236}">
                <a16:creationId xmlns:a16="http://schemas.microsoft.com/office/drawing/2014/main" id="{E36496D6-F5FD-47F4-9C00-CFD44B7D0939}"/>
              </a:ext>
            </a:extLst>
          </p:cNvPr>
          <p:cNvSpPr/>
          <p:nvPr/>
        </p:nvSpPr>
        <p:spPr>
          <a:xfrm>
            <a:off x="145208" y="6526060"/>
            <a:ext cx="3202480" cy="3231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Baek</a:t>
            </a: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SY et al. ASCO 2022;Abstract 506.</a:t>
            </a:r>
          </a:p>
        </p:txBody>
      </p:sp>
      <p:sp>
        <p:nvSpPr>
          <p:cNvPr id="4" name="Rectangle 3">
            <a:extLst>
              <a:ext uri="{FF2B5EF4-FFF2-40B4-BE49-F238E27FC236}">
                <a16:creationId xmlns:a16="http://schemas.microsoft.com/office/drawing/2014/main" id="{3240375A-E5B2-92D1-0A02-BC65EC283749}"/>
              </a:ext>
            </a:extLst>
          </p:cNvPr>
          <p:cNvSpPr/>
          <p:nvPr/>
        </p:nvSpPr>
        <p:spPr>
          <a:xfrm>
            <a:off x="7653403" y="5962389"/>
            <a:ext cx="2242159" cy="45508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 name="TextBox 4">
            <a:extLst>
              <a:ext uri="{FF2B5EF4-FFF2-40B4-BE49-F238E27FC236}">
                <a16:creationId xmlns:a16="http://schemas.microsoft.com/office/drawing/2014/main" id="{945BCEA4-7B79-3BF9-CCF6-35FCC66AF1DC}"/>
              </a:ext>
            </a:extLst>
          </p:cNvPr>
          <p:cNvSpPr txBox="1"/>
          <p:nvPr/>
        </p:nvSpPr>
        <p:spPr>
          <a:xfrm>
            <a:off x="1054523" y="672305"/>
            <a:ext cx="10082953" cy="615553"/>
          </a:xfrm>
          <a:prstGeom prst="rect">
            <a:avLst/>
          </a:prstGeom>
          <a:solidFill>
            <a:srgbClr val="002557"/>
          </a:solid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4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Comparisons between ASTRRA and SOFT trials</a:t>
            </a:r>
          </a:p>
        </p:txBody>
      </p:sp>
    </p:spTree>
    <p:extLst>
      <p:ext uri="{BB962C8B-B14F-4D97-AF65-F5344CB8AC3E}">
        <p14:creationId xmlns:p14="http://schemas.microsoft.com/office/powerpoint/2010/main" val="3917238415"/>
      </p:ext>
    </p:extLst>
  </p:cSld>
  <p:clrMapOvr>
    <a:masterClrMapping/>
  </p:clrMapOvr>
  <p:transition spd="med"/>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440446" y="2572545"/>
            <a:ext cx="7311109" cy="322659"/>
          </a:xfrm>
        </p:spPr>
        <p:txBody>
          <a:bodyPr/>
          <a:lstStyle/>
          <a:p>
            <a:r>
              <a:rPr lang="en-US" sz="655" dirty="0">
                <a:latin typeface="Arial" charset="0"/>
                <a:ea typeface="+mn-ea"/>
                <a:cs typeface="+mn-cs"/>
              </a:rPr>
              <a:t>Primary Endpoint – Disease Free Survival </a:t>
            </a:r>
          </a:p>
        </p:txBody>
      </p:sp>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95142" y="3172"/>
            <a:ext cx="11403205" cy="64143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Rectangle 2">
            <a:extLst>
              <a:ext uri="{FF2B5EF4-FFF2-40B4-BE49-F238E27FC236}">
                <a16:creationId xmlns:a16="http://schemas.microsoft.com/office/drawing/2014/main" id="{E35483E5-978E-770F-212E-E6A1194095D0}"/>
              </a:ext>
            </a:extLst>
          </p:cNvPr>
          <p:cNvSpPr/>
          <p:nvPr/>
        </p:nvSpPr>
        <p:spPr>
          <a:xfrm>
            <a:off x="145208" y="6526060"/>
            <a:ext cx="3202480" cy="323165"/>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Baek</a:t>
            </a: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SY et al. ASCO 2022;Abstract 506.</a:t>
            </a:r>
          </a:p>
        </p:txBody>
      </p:sp>
      <p:sp>
        <p:nvSpPr>
          <p:cNvPr id="4" name="Rectangle 3">
            <a:extLst>
              <a:ext uri="{FF2B5EF4-FFF2-40B4-BE49-F238E27FC236}">
                <a16:creationId xmlns:a16="http://schemas.microsoft.com/office/drawing/2014/main" id="{C7F70779-5010-6AED-9310-58C637D098F9}"/>
              </a:ext>
            </a:extLst>
          </p:cNvPr>
          <p:cNvSpPr/>
          <p:nvPr/>
        </p:nvSpPr>
        <p:spPr>
          <a:xfrm>
            <a:off x="7653403" y="5962389"/>
            <a:ext cx="2242159" cy="455086"/>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4041883957"/>
      </p:ext>
    </p:extLst>
  </p:cSld>
  <p:clrMapOvr>
    <a:masterClrMapping/>
  </p:clrMapOvr>
  <p:transition spd="med"/>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C703926-29A0-D74E-59C6-48BBC6654495}"/>
              </a:ext>
            </a:extLst>
          </p:cNvPr>
          <p:cNvSpPr>
            <a:spLocks noGrp="1"/>
          </p:cNvSpPr>
          <p:nvPr>
            <p:ph type="title"/>
          </p:nvPr>
        </p:nvSpPr>
        <p:spPr>
          <a:xfrm>
            <a:off x="308344" y="274638"/>
            <a:ext cx="11274056" cy="1143000"/>
          </a:xfrm>
        </p:spPr>
        <p:txBody>
          <a:bodyPr>
            <a:normAutofit fontScale="90000"/>
          </a:bodyPr>
          <a:lstStyle/>
          <a:p>
            <a:r>
              <a:rPr lang="en-US" dirty="0"/>
              <a:t>Long Term Safety with OFS During Chemo for Fertility</a:t>
            </a:r>
            <a:br>
              <a:rPr lang="en-US" dirty="0"/>
            </a:br>
            <a:r>
              <a:rPr lang="en-US"/>
              <a:t>(PROMISE-GIM6</a:t>
            </a:r>
            <a:r>
              <a:rPr lang="en-US" dirty="0"/>
              <a:t>)</a:t>
            </a:r>
          </a:p>
        </p:txBody>
      </p:sp>
      <p:pic>
        <p:nvPicPr>
          <p:cNvPr id="4" name="Content Placeholder 3">
            <a:extLst>
              <a:ext uri="{FF2B5EF4-FFF2-40B4-BE49-F238E27FC236}">
                <a16:creationId xmlns:a16="http://schemas.microsoft.com/office/drawing/2014/main" id="{15287013-851D-9F80-4E09-1AD1E2CD76BD}"/>
              </a:ext>
            </a:extLst>
          </p:cNvPr>
          <p:cNvPicPr>
            <a:picLocks noGrp="1" noChangeAspect="1"/>
          </p:cNvPicPr>
          <p:nvPr>
            <p:ph idx="1"/>
          </p:nvPr>
        </p:nvPicPr>
        <p:blipFill rotWithShape="1">
          <a:blip r:embed="rId2"/>
          <a:srcRect b="49609"/>
          <a:stretch/>
        </p:blipFill>
        <p:spPr>
          <a:xfrm>
            <a:off x="510365" y="1938639"/>
            <a:ext cx="11153553" cy="4440902"/>
          </a:xfrm>
        </p:spPr>
      </p:pic>
      <p:sp>
        <p:nvSpPr>
          <p:cNvPr id="5" name="TextBox 4">
            <a:extLst>
              <a:ext uri="{FF2B5EF4-FFF2-40B4-BE49-F238E27FC236}">
                <a16:creationId xmlns:a16="http://schemas.microsoft.com/office/drawing/2014/main" id="{191318AB-0A11-117E-0095-86B72EA7BD61}"/>
              </a:ext>
            </a:extLst>
          </p:cNvPr>
          <p:cNvSpPr txBox="1"/>
          <p:nvPr/>
        </p:nvSpPr>
        <p:spPr>
          <a:xfrm>
            <a:off x="2424223" y="1616149"/>
            <a:ext cx="126438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All Patients</a:t>
            </a:r>
          </a:p>
        </p:txBody>
      </p:sp>
      <p:sp>
        <p:nvSpPr>
          <p:cNvPr id="6" name="TextBox 5">
            <a:extLst>
              <a:ext uri="{FF2B5EF4-FFF2-40B4-BE49-F238E27FC236}">
                <a16:creationId xmlns:a16="http://schemas.microsoft.com/office/drawing/2014/main" id="{DF9695B8-BE78-4B23-9E9F-1BCEEEE624DD}"/>
              </a:ext>
            </a:extLst>
          </p:cNvPr>
          <p:cNvSpPr txBox="1"/>
          <p:nvPr/>
        </p:nvSpPr>
        <p:spPr>
          <a:xfrm>
            <a:off x="8700995" y="1609059"/>
            <a:ext cx="125066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alibri"/>
                <a:ea typeface="+mn-ea"/>
                <a:cs typeface="+mn-cs"/>
              </a:rPr>
              <a:t>HR+/HER2-</a:t>
            </a:r>
          </a:p>
        </p:txBody>
      </p:sp>
      <p:sp>
        <p:nvSpPr>
          <p:cNvPr id="7" name="TextBox 6">
            <a:extLst>
              <a:ext uri="{FF2B5EF4-FFF2-40B4-BE49-F238E27FC236}">
                <a16:creationId xmlns:a16="http://schemas.microsoft.com/office/drawing/2014/main" id="{8C65C284-201E-70B3-706B-C7B714A7EA16}"/>
              </a:ext>
            </a:extLst>
          </p:cNvPr>
          <p:cNvSpPr txBox="1"/>
          <p:nvPr/>
        </p:nvSpPr>
        <p:spPr>
          <a:xfrm>
            <a:off x="9424014" y="6298031"/>
            <a:ext cx="263764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Calibri"/>
                <a:ea typeface="+mn-ea"/>
                <a:cs typeface="+mn-cs"/>
              </a:rPr>
              <a:t>Lambertini</a:t>
            </a:r>
            <a:r>
              <a:rPr kumimoji="0" lang="en-US" sz="1800" b="0" i="0" u="none" strike="noStrike" kern="1200" cap="none" spc="0" normalizeH="0" baseline="0" noProof="0" dirty="0">
                <a:ln>
                  <a:noFill/>
                </a:ln>
                <a:solidFill>
                  <a:prstClr val="black"/>
                </a:solidFill>
                <a:effectLst/>
                <a:uLnTx/>
                <a:uFillTx/>
                <a:latin typeface="Calibri"/>
                <a:ea typeface="+mn-ea"/>
                <a:cs typeface="+mn-cs"/>
              </a:rPr>
              <a:t> et al JNCI 2022</a:t>
            </a:r>
          </a:p>
        </p:txBody>
      </p:sp>
    </p:spTree>
    <p:extLst>
      <p:ext uri="{BB962C8B-B14F-4D97-AF65-F5344CB8AC3E}">
        <p14:creationId xmlns:p14="http://schemas.microsoft.com/office/powerpoint/2010/main" val="1481895240"/>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KPI_CFG_REPOLL" val="true"/>
  <p:tag name="KPI_CFG_RPCLEARS" val="true"/>
  <p:tag name="KPI_CFG_FB_TYPE" val="Tiny Counter"/>
  <p:tag name="KPI_CFG_FB_MONITOR" val="Slide Show Monitor"/>
  <p:tag name="KPI_CFG_FB_POSITION" val="Bottom Right"/>
  <p:tag name="KPI_CFG_INS_CLK" val="false"/>
  <p:tag name="KPI_CFG_UNITS" val="1"/>
  <p:tag name="KPI_CFG_SPEED" val="false"/>
  <p:tag name="KPI_SLIDE_COUNT" val="100"/>
  <p:tag name="KPI_VERSION" val="2.0.10292.1"/>
  <p:tag name="KPI_STORAGE" val="&lt;keypoint&quot;&quot;&lt;roster&quot;&quot;&lt;currentId&quot;200&quot;&gt;&lt;trIndex&quot;&quot;&lt;tr(@tid:1@pid:1)&quot;&quot;&lt;v&quot;1&quot;&gt;&gt;&lt;tr(@tid:1@pid:2)&quot;&quot;&lt;v&quot;2&quot;&gt;&gt;&lt;tr(@tid:1@pid:3)&quot;&quot;&lt;v&quot;3&quot;&gt;&gt;&lt;tr(@tid:1@pid:4)&quot;&quot;&lt;v&quot;4&quot;&gt;&gt;&lt;tr(@tid:1@pid:5)&quot;&quot;&lt;v&quot;5&quot;&gt;&gt;&lt;tr(@tid:1@pid:6)&quot;&quot;&lt;v&quot;6&quot;&gt;&gt;&lt;tr(@tid:1@pid:7)&quot;&quot;&lt;v&quot;7&quot;&gt;&gt;&lt;tr(@tid:1@pid:8)&quot;&quot;&lt;v&quot;8&quot;&gt;&gt;&lt;tr(@tid:1@pid:9)&quot;&quot;&lt;v&quot;9&quot;&gt;&gt;&lt;tr(@tid:1@pid:10)&quot;&quot;&lt;v&quot;10&quot;&gt;&gt;&lt;tr(@tid:1@pid:11)&quot;&quot;&lt;v&quot;11&quot;&gt;&gt;&lt;tr(@tid:1@pid:12)&quot;&quot;&lt;v&quot;12&quot;&gt;&gt;&lt;tr(@tid:1@pid:13)&quot;&quot;&lt;v&quot;13&quot;&gt;&gt;&lt;tr(@tid:1@pid:14)&quot;&quot;&lt;v&quot;14&quot;&gt;&gt;&lt;tr(@tid:1@pid:15)&quot;&quot;&lt;v&quot;15&quot;&gt;&gt;&lt;tr(@tid:1@pid:16)&quot;&quot;&lt;v&quot;16&quot;&gt;&gt;&lt;tr(@tid:1@pid:17)&quot;&quot;&lt;v&quot;17&quot;&gt;&gt;&lt;tr(@tid:1@pid:18)&quot;&quot;&lt;v&quot;18&quot;&gt;&gt;&lt;tr(@tid:1@pid:19)&quot;&quot;&lt;v&quot;19&quot;&gt;&gt;&lt;tr(@tid:1@pid:20)&quot;&quot;&lt;v&quot;20&quot;&gt;&gt;&lt;tr(@tid:1@pid:21)&quot;&quot;&lt;v&quot;21&quot;&gt;&gt;&lt;tr(@tid:1@pid:22)&quot;&quot;&lt;v&quot;22&quot;&gt;&gt;&lt;tr(@tid:1@pid:23)&quot;&quot;&lt;v&quot;23&quot;&gt;&gt;&lt;tr(@tid:1@pid:24)&quot;&quot;&lt;v&quot;24&quot;&gt;&gt;&lt;tr(@tid:1@pid:25)&quot;&quot;&lt;v&quot;25&quot;&gt;&gt;&lt;tr(@tid:1@pid:26)&quot;&quot;&lt;v&quot;26&quot;&gt;&gt;&lt;tr(@tid:1@pid:27)&quot;&quot;&lt;v&quot;27&quot;&gt;&gt;&lt;tr(@tid:1@pid:28)&quot;&quot;&lt;v&quot;28&quot;&gt;&gt;&lt;tr(@tid:1@pid:29)&quot;&quot;&lt;v&quot;29&quot;&gt;&gt;&lt;tr(@tid:1@pid:30)&quot;&quot;&lt;v&quot;30&quot;&gt;&gt;&lt;tr(@tid:1@pid:31)&quot;&quot;&lt;v&quot;31&quot;&gt;&gt;&lt;tr(@tid:1@pid:32)&quot;&quot;&lt;v&quot;32&quot;&gt;&gt;&lt;tr(@tid:1@pid:33)&quot;&quot;&lt;v&quot;33&quot;&gt;&gt;&lt;tr(@tid:1@pid:34)&quot;&quot;&lt;v&quot;34&quot;&gt;&gt;&lt;tr(@tid:1@pid:35)&quot;&quot;&lt;v&quot;35&quot;&gt;&gt;&lt;tr(@tid:1@pid:36)&quot;&quot;&lt;v&quot;36&quot;&gt;&gt;&lt;tr(@tid:1@pid:37)&quot;&quot;&lt;v&quot;37&quot;&gt;&gt;&lt;tr(@tid:1@pid:38)&quot;&quot;&lt;v&quot;38&quot;&gt;&gt;&lt;tr(@tid:1@pid:39)&quot;&quot;&lt;v&quot;39&quot;&gt;&gt;&lt;tr(@tid:1@pid:40)&quot;&quot;&lt;v&quot;40&quot;&gt;&gt;&lt;tr(@tid:1@pid:41)&quot;&quot;&lt;v&quot;41&quot;&gt;&gt;&lt;tr(@tid:1@pid:42)&quot;&quot;&lt;v&quot;42&quot;&gt;&gt;&lt;tr(@tid:1@pid:43)&quot;&quot;&lt;v&quot;43&quot;&gt;&gt;&lt;tr(@tid:1@pid:44)&quot;&quot;&lt;v&quot;44&quot;&gt;&gt;&lt;tr(@tid:1@pid:45)&quot;&quot;&lt;v&quot;45&quot;&gt;&gt;&lt;tr(@tid:1@pid:46)&quot;&quot;&lt;v&quot;46&quot;&gt;&gt;&lt;tr(@tid:1@pid:47)&quot;&quot;&lt;v&quot;47&quot;&gt;&gt;&lt;tr(@tid:1@pid:48)&quot;&quot;&lt;v&quot;48&quot;&gt;&gt;&lt;tr(@tid:1@pid:49)&quot;&quot;&lt;v&quot;49&quot;&gt;&gt;&lt;tr(@tid:1@pid:50)&quot;&quot;&lt;v&quot;50&quot;&gt;&gt;&lt;tr(@tid:1@pid:51)&quot;&quot;&lt;v&quot;51&quot;&gt;&gt;&lt;tr(@tid:1@pid:52)&quot;&quot;&lt;v&quot;52&quot;&gt;&gt;&lt;tr(@tid:1@pid:53)&quot;&quot;&lt;v&quot;53&quot;&gt;&gt;&lt;tr(@tid:1@pid:54)&quot;&quot;&lt;v&quot;54&quot;&gt;&gt;&lt;tr(@tid:1@pid:55)&quot;&quot;&lt;v&quot;55&quot;&gt;&gt;&lt;tr(@tid:1@pid:56)&quot;&quot;&lt;v&quot;56&quot;&gt;&gt;&lt;tr(@tid:1@pid:57)&quot;&quot;&lt;v&quot;57&quot;&gt;&gt;&lt;tr(@tid:1@pid:58)&quot;&quot;&lt;v&quot;58&quot;&gt;&gt;&lt;tr(@tid:1@pid:59)&quot;&quot;&lt;v&quot;59&quot;&gt;&gt;&lt;tr(@tid:1@pid:60)&quot;&quot;&lt;v&quot;60&quot;&gt;&gt;&lt;tr(@tid:1@pid:61)&quot;&quot;&lt;v&quot;61&quot;&gt;&gt;&lt;tr(@tid:1@pid:62)&quot;&quot;&lt;v&quot;62&quot;&gt;&gt;&lt;tr(@tid:1@pid:63)&quot;&quot;&lt;v&quot;63&quot;&gt;&gt;&lt;tr(@tid:1@pid:64)&quot;&quot;&lt;v&quot;64&quot;&gt;&gt;&lt;tr(@tid:1@pid:65)&quot;&quot;&lt;v&quot;65&quot;&gt;&gt;&lt;tr(@tid:1@pid:66)&quot;&quot;&lt;v&quot;66&quot;&gt;&gt;&lt;tr(@tid:1@pid:67)&quot;&quot;&lt;v&quot;67&quot;&gt;&gt;&lt;tr(@tid:1@pid:68)&quot;&quot;&lt;v&quot;68&quot;&gt;&gt;&lt;tr(@tid:1@pid:69)&quot;&quot;&lt;v&quot;69&quot;&gt;&gt;&lt;tr(@tid:1@pid:70)&quot;&quot;&lt;v&quot;70&quot;&gt;&gt;&lt;tr(@tid:1@pid:71)&quot;&quot;&lt;v&quot;71&quot;&gt;&gt;&lt;tr(@tid:1@pid:72)&quot;&quot;&lt;v&quot;72&quot;&gt;&gt;&lt;tr(@tid:1@pid:73)&quot;&quot;&lt;v&quot;73&quot;&gt;&gt;&lt;tr(@tid:1@pid:74)&quot;&quot;&lt;v&quot;74&quot;&gt;&gt;&lt;tr(@tid:1@pid:75)&quot;&quot;&lt;v&quot;75&quot;&gt;&gt;&lt;tr(@tid:1@pid:76)&quot;&quot;&lt;v&quot;76&quot;&gt;&gt;&lt;tr(@tid:1@pid:77)&quot;&quot;&lt;v&quot;77&quot;&gt;&gt;&lt;tr(@tid:1@pid:78)&quot;&quot;&lt;v&quot;78&quot;&gt;&gt;&lt;tr(@tid:1@pid:79)&quot;&quot;&lt;v&quot;79&quot;&gt;&gt;&lt;tr(@tid:1@pid:80)&quot;&quot;&lt;v&quot;80&quot;&gt;&gt;&lt;tr(@tid:1@pid:81)&quot;&quot;&lt;v&quot;81&quot;&gt;&gt;&lt;tr(@tid:1@pid:82)&quot;&quot;&lt;v&quot;82&quot;&gt;&gt;&lt;tr(@tid:1@pid:83)&quot;&quot;&lt;v&quot;83&quot;&gt;&gt;&lt;tr(@tid:1@pid:84)&quot;&quot;&lt;v&quot;84&quot;&gt;&gt;&lt;tr(@tid:1@pid:85)&quot;&quot;&lt;v&quot;85&quot;&gt;&gt;&lt;tr(@tid:1@pid:86)&quot;&quot;&lt;v&quot;86&quot;&gt;&gt;&lt;tr(@tid:1@pid:87)&quot;&quot;&lt;v&quot;87&quot;&gt;&gt;&lt;tr(@tid:1@pid:88)&quot;&quot;&lt;v&quot;88&quot;&gt;&gt;&lt;tr(@tid:1@pid:89)&quot;&quot;&lt;v&quot;89&quot;&gt;&gt;&lt;tr(@tid:1@pid:90)&quot;&quot;&lt;v&quot;90&quot;&gt;&gt;&lt;tr(@tid:1@pid:91)&quot;&quot;&lt;v&quot;91&quot;&gt;&gt;&lt;tr(@tid:1@pid:92)&quot;&quot;&lt;v&quot;92&quot;&gt;&gt;&lt;tr(@tid:1@pid:93)&quot;&quot;&lt;v&quot;93&quot;&gt;&gt;&lt;tr(@tid:1@pid:94)&quot;&quot;&lt;v&quot;94&quot;&gt;&gt;&lt;tr(@tid:1@pid:95)&quot;&quot;&lt;v&quot;95&quot;&gt;&gt;&lt;tr(@tid:1@pid:96)&quot;&quot;&lt;v&quot;96&quot;&gt;&gt;&lt;tr(@tid:1@pid:97)&quot;&quot;&lt;v&quot;97&quot;&gt;&gt;&lt;tr(@tid:1@pid:98)&quot;&quot;&lt;v&quot;98&quot;&gt;&gt;&lt;tr(@tid:1@pid:99)&quot;&quot;&lt;v&quot;99&quot;&gt;&gt;&lt;tr(@tid:1@pid:100)&quot;&quot;&lt;v&quot;100&quot;&gt;&gt;&lt;tr(@tid:2@pid:1)&quot;&quot;&lt;v&quot;101&quot;&gt;&gt;&lt;tr(@tid:2@pid:2)&quot;&quot;&lt;v&quot;102&quot;&gt;&gt;&lt;tr(@tid:2@pid:3)&quot;&quot;&lt;v&quot;103&quot;&gt;&gt;&lt;tr(@tid:2@pid:4)&quot;&quot;&lt;v&quot;104&quot;&gt;&gt;&lt;tr(@tid:2@pid:5)&quot;&quot;&lt;v&quot;105&quot;&gt;&gt;&lt;tr(@tid:2@pid:6)&quot;&quot;&lt;v&quot;106&quot;&gt;&gt;&lt;tr(@tid:2@pid:7)&quot;&quot;&lt;v&quot;107&quot;&gt;&gt;&lt;tr(@tid:2@pid:8)&quot;&quot;&lt;v&quot;108&quot;&gt;&gt;&lt;tr(@tid:2@pid:9)&quot;&quot;&lt;v&quot;109&quot;&gt;&gt;&lt;tr(@tid:2@pid:10)&quot;&quot;&lt;v&quot;110&quot;&gt;&gt;&lt;tr(@tid:2@pid:11)&quot;&quot;&lt;v&quot;111&quot;&gt;&gt;&lt;tr(@tid:2@pid:12)&quot;&quot;&lt;v&quot;112&quot;&gt;&gt;&lt;tr(@tid:2@pid:13)&quot;&quot;&lt;v&quot;113&quot;&gt;&gt;&lt;tr(@tid:2@pid:14)&quot;&quot;&lt;v&quot;114&quot;&gt;&gt;&lt;tr(@tid:2@pid:15)&quot;&quot;&lt;v&quot;115&quot;&gt;&gt;&lt;tr(@tid:2@pid:16)&quot;&quot;&lt;v&quot;116&quot;&gt;&gt;&lt;tr(@tid:2@pid:17)&quot;&quot;&lt;v&quot;117&quot;&gt;&gt;&lt;tr(@tid:2@pid:18)&quot;&quot;&lt;v&quot;118&quot;&gt;&gt;&lt;tr(@tid:2@pid:19)&quot;&quot;&lt;v&quot;119&quot;&gt;&gt;&lt;tr(@tid:2@pid:20)&quot;&quot;&lt;v&quot;120&quot;&gt;&gt;&lt;tr(@tid:2@pid:21)&quot;&quot;&lt;v&quot;121&quot;&gt;&gt;&lt;tr(@tid:2@pid:22)&quot;&quot;&lt;v&quot;122&quot;&gt;&gt;&lt;tr(@tid:2@pid:23)&quot;&quot;&lt;v&quot;123&quot;&gt;&gt;&lt;tr(@tid:2@pid:24)&quot;&quot;&lt;v&quot;124&quot;&gt;&gt;&lt;tr(@tid:2@pid:25)&quot;&quot;&lt;v&quot;125&quot;&gt;&gt;&lt;tr(@tid:2@pid:26)&quot;&quot;&lt;v&quot;126&quot;&gt;&gt;&lt;tr(@tid:2@pid:27)&quot;&quot;&lt;v&quot;127&quot;&gt;&gt;&lt;tr(@tid:2@pid:28)&quot;&quot;&lt;v&quot;128&quot;&gt;&gt;&lt;tr(@tid:2@pid:29)&quot;&quot;&lt;v&quot;129&quot;&gt;&gt;&lt;tr(@tid:2@pid:30)&quot;&quot;&lt;v&quot;130&quot;&gt;&gt;&lt;tr(@tid:2@pid:31)&quot;&quot;&lt;v&quot;131&quot;&gt;&gt;&lt;tr(@tid:2@pid:32)&quot;&quot;&lt;v&quot;132&quot;&gt;&gt;&lt;tr(@tid:2@pid:33)&quot;&quot;&lt;v&quot;133&quot;&gt;&gt;&lt;tr(@tid:2@pid:34)&quot;&quot;&lt;v&quot;134&quot;&gt;&gt;&lt;tr(@tid:2@pid:35)&quot;&quot;&lt;v&quot;135&quot;&gt;&gt;&lt;tr(@tid:2@pid:36)&quot;&quot;&lt;v&quot;136&quot;&gt;&gt;&lt;tr(@tid:2@pid:37)&quot;&quot;&lt;v&quot;137&quot;&gt;&gt;&lt;tr(@tid:2@pid:38)&quot;&quot;&lt;v&quot;138&quot;&gt;&gt;&lt;tr(@tid:2@pid:39)&quot;&quot;&lt;v&quot;139&quot;&gt;&gt;&lt;tr(@tid:2@pid:40)&quot;&quot;&lt;v&quot;140&quot;&gt;&gt;&lt;tr(@tid:2@pid:41)&quot;&quot;&lt;v&quot;141&quot;&gt;&gt;&lt;tr(@tid:2@pid:42)&quot;&quot;&lt;v&quot;142&quot;&gt;&gt;&lt;tr(@tid:2@pid:43)&quot;&quot;&lt;v&quot;143&quot;&gt;&gt;&lt;tr(@tid:2@pid:44)&quot;&quot;&lt;v&quot;144&quot;&gt;&gt;&lt;tr(@tid:2@pid:45)&quot;&quot;&lt;v&quot;145&quot;&gt;&gt;&lt;tr(@tid:2@pid:46)&quot;&quot;&lt;v&quot;146&quot;&gt;&gt;&lt;tr(@tid:2@pid:47)&quot;&quot;&lt;v&quot;147&quot;&gt;&gt;&lt;tr(@tid:2@pid:48)&quot;&quot;&lt;v&quot;148&quot;&gt;&gt;&lt;tr(@tid:2@pid:49)&quot;&quot;&lt;v&quot;149&quot;&gt;&gt;&lt;tr(@tid:2@pid:50)&quot;&quot;&lt;v&quot;150&quot;&gt;&gt;&lt;tr(@tid:2@pid:51)&quot;&quot;&lt;v&quot;151&quot;&gt;&gt;&lt;tr(@tid:2@pid:52)&quot;&quot;&lt;v&quot;152&quot;&gt;&gt;&lt;tr(@tid:2@pid:53)&quot;&quot;&lt;v&quot;153&quot;&gt;&gt;&lt;tr(@tid:2@pid:54)&quot;&quot;&lt;v&quot;154&quot;&gt;&gt;&lt;tr(@tid:2@pid:55)&quot;&quot;&lt;v&quot;155&quot;&gt;&gt;&lt;tr(@tid:2@pid:56)&quot;&quot;&lt;v&quot;156&quot;&gt;&gt;&lt;tr(@tid:2@pid:57)&quot;&quot;&lt;v&quot;157&quot;&gt;&gt;&lt;tr(@tid:2@pid:58)&quot;&quot;&lt;v&quot;158&quot;&gt;&gt;&lt;tr(@tid:2@pid:59)&quot;&quot;&lt;v&quot;159&quot;&gt;&gt;&lt;tr(@tid:2@pid:60)&quot;&quot;&lt;v&quot;160&quot;&gt;&gt;&lt;tr(@tid:2@pid:61)&quot;&quot;&lt;v&quot;161&quot;&gt;&gt;&lt;tr(@tid:2@pid:62)&quot;&quot;&lt;v&quot;162&quot;&gt;&gt;&lt;tr(@tid:2@pid:63)&quot;&quot;&lt;v&quot;163&quot;&gt;&gt;&lt;tr(@tid:2@pid:64)&quot;&quot;&lt;v&quot;164&quot;&gt;&gt;&lt;tr(@tid:2@pid:65)&quot;&quot;&lt;v&quot;165&quot;&gt;&gt;&lt;tr(@tid:2@pid:66)&quot;&quot;&lt;v&quot;166&quot;&gt;&gt;&lt;tr(@tid:2@pid:67)&quot;&quot;&lt;v&quot;167&quot;&gt;&gt;&lt;tr(@tid:2@pid:68)&quot;&quot;&lt;v&quot;168&quot;&gt;&gt;&lt;tr(@tid:2@pid:69)&quot;&quot;&lt;v&quot;169&quot;&gt;&gt;&lt;tr(@tid:2@pid:70)&quot;&quot;&lt;v&quot;170&quot;&gt;&gt;&lt;tr(@tid:2@pid:71)&quot;&quot;&lt;v&quot;171&quot;&gt;&gt;&lt;tr(@tid:2@pid:72)&quot;&quot;&lt;v&quot;172&quot;&gt;&gt;&lt;tr(@tid:2@pid:73)&quot;&quot;&lt;v&quot;173&quot;&gt;&gt;&lt;tr(@tid:2@pid:74)&quot;&quot;&lt;v&quot;174&quot;&gt;&gt;&lt;tr(@tid:2@pid:75)&quot;&quot;&lt;v&quot;175&quot;&gt;&gt;&lt;tr(@tid:2@pid:76)&quot;&quot;&lt;v&quot;176&quot;&gt;&gt;&lt;tr(@tid:2@pid:77)&quot;&quot;&lt;v&quot;177&quot;&gt;&gt;&lt;tr(@tid:2@pid:78)&quot;&quot;&lt;v&quot;178&quot;&gt;&gt;&lt;tr(@tid:2@pid:79)&quot;&quot;&lt;v&quot;179&quot;&gt;&gt;&lt;tr(@tid:2@pid:80)&quot;&quot;&lt;v&quot;180&quot;&gt;&gt;&lt;tr(@tid:2@pid:81)&quot;&quot;&lt;v&quot;181&quot;&gt;&gt;&lt;tr(@tid:2@pid:82)&quot;&quot;&lt;v&quot;182&quot;&gt;&gt;&lt;tr(@tid:2@pid:83)&quot;&quot;&lt;v&quot;183&quot;&gt;&gt;&lt;tr(@tid:2@pid:84)&quot;&quot;&lt;v&quot;184&quot;&gt;&gt;&lt;tr(@tid:2@pid:85)&quot;&quot;&lt;v&quot;185&quot;&gt;&gt;&lt;tr(@tid:2@pid:86)&quot;&quot;&lt;v&quot;186&quot;&gt;&gt;&lt;tr(@tid:2@pid:87)&quot;&quot;&lt;v&quot;187&quot;&gt;&gt;&lt;tr(@tid:2@pid:88)&quot;&quot;&lt;v&quot;188&quot;&gt;&gt;&lt;tr(@tid:2@pid:89)&quot;&quot;&lt;v&quot;189&quot;&gt;&gt;&lt;tr(@tid:2@pid:90)&quot;&quot;&lt;v&quot;190&quot;&gt;&gt;&lt;tr(@tid:2@pid:91)&quot;&quot;&lt;v&quot;191&quot;&gt;&gt;&lt;tr(@tid:2@pid:92)&quot;&quot;&lt;v&quot;192&quot;&gt;&gt;&lt;tr(@tid:2@pid:93)&quot;&quot;&lt;v&quot;193&quot;&gt;&gt;&lt;tr(@tid:2@pid:94)&quot;&quot;&lt;v&quot;194&quot;&gt;&gt;&lt;tr(@tid:2@pid:95)&quot;&quot;&lt;v&quot;195&quot;&gt;&gt;&lt;tr(@tid:2@pid:96)&quot;&quot;&lt;v&quot;196&quot;&gt;&gt;&lt;tr(@tid:2@pid:97)&quot;&quot;&lt;v&quot;197&quot;&gt;&gt;&lt;tr(@tid:2@pid:98)&quot;&quot;&lt;v&quot;198&quot;&gt;&gt;&lt;tr(@tid:2@pid:99)&quot;&quot;&lt;v&quot;199&quot;&gt;&gt;&lt;tr(@tid:2@pid:100)&quot;&quot;&lt;v&quot;200&quot;&gt;&gt;&gt;&lt;people&quot;&quot;&lt;p(@id:101)&quot;&quot;&lt;f(@i:0)&quot;Keypad&quot;&gt;&lt;f(@i:1)&quot;1&quot;&gt;&gt;&lt;p(@id:102)&quot;&quot;&lt;f(@i:0)&quot;Keypad&quot;&gt;&lt;f(@i:1)&quot;2&quot;&gt;&gt;&lt;p(@id:103)&quot;&quot;&lt;f(@i:0)&quot;Keypad&quot;&gt;&lt;f(@i:1)&quot;3&quot;&gt;&gt;&lt;p(@id:104)&quot;&quot;&lt;f(@i:0)&quot;Keypad&quot;&gt;&lt;f(@i:1)&quot;4&quot;&gt;&gt;&lt;p(@id:105)&quot;&quot;&lt;f(@i:0)&quot;Keypad&quot;&gt;&lt;f(@i:1)&quot;5&quot;&gt;&gt;&lt;p(@id:106)&quot;&quot;&lt;f(@i:0)&quot;Keypad&quot;&gt;&lt;f(@i:1)&quot;6&quot;&gt;&gt;&lt;p(@id:107)&quot;&quot;&lt;f(@i:0)&quot;Keypad&quot;&gt;&lt;f(@i:1)&quot;7&quot;&gt;&gt;&lt;p(@id:108)&quot;&quot;&lt;f(@i:0)&quot;Keypad&quot;&gt;&lt;f(@i:1)&quot;8&quot;&gt;&gt;&lt;p(@id:109)&quot;&quot;&lt;f(@i:0)&quot;Keypad&quot;&gt;&lt;f(@i:1)&quot;9&quot;&gt;&gt;&lt;p(@id:110)&quot;&quot;&lt;f(@i:0)&quot;Keypad&quot;&gt;&lt;f(@i:1)&quot;10&quot;&gt;&gt;&lt;p(@id:111)&quot;&quot;&lt;f(@i:0)&quot;Keypad&quot;&gt;&lt;f(@i:1)&quot;11&quot;&gt;&gt;&lt;p(@id:112)&quot;&quot;&lt;f(@i:0)&quot;Keypad&quot;&gt;&lt;f(@i:1)&quot;12&quot;&gt;&gt;&lt;p(@id:113)&quot;&quot;&lt;f(@i:0)&quot;Keypad&quot;&gt;&lt;f(@i:1)&quot;13&quot;&gt;&gt;&lt;p(@id:114)&quot;&quot;&lt;f(@i:0)&quot;Keypad&quot;&gt;&lt;f(@i:1)&quot;14&quot;&gt;&gt;&lt;p(@id:115)&quot;&quot;&lt;f(@i:0)&quot;Keypad&quot;&gt;&lt;f(@i:1)&quot;15&quot;&gt;&gt;&lt;p(@id:116)&quot;&quot;&lt;f(@i:0)&quot;Keypad&quot;&gt;&lt;f(@i:1)&quot;16&quot;&gt;&gt;&lt;p(@id:117)&quot;&quot;&lt;f(@i:0)&quot;Keypad&quot;&gt;&lt;f(@i:1)&quot;17&quot;&gt;&gt;&lt;p(@id:118)&quot;&quot;&lt;f(@i:0)&quot;Keypad&quot;&gt;&lt;f(@i:1)&quot;18&quot;&gt;&gt;&lt;p(@id:119)&quot;&quot;&lt;f(@i:0)&quot;Keypad&quot;&gt;&lt;f(@i:1)&quot;19&quot;&gt;&gt;&lt;p(@id:120)&quot;&quot;&lt;f(@i:0)&quot;Keypad&quot;&gt;&lt;f(@i:1)&quot;20&quot;&gt;&gt;&lt;p(@id:121)&quot;&quot;&lt;f(@i:0)&quot;Keypad&quot;&gt;&lt;f(@i:1)&quot;21&quot;&gt;&gt;&lt;p(@id:122)&quot;&quot;&lt;f(@i:0)&quot;Keypad&quot;&gt;&lt;f(@i:1)&quot;22&quot;&gt;&gt;&lt;p(@id:123)&quot;&quot;&lt;f(@i:0)&quot;Keypad&quot;&gt;&lt;f(@i:1)&quot;23&quot;&gt;&gt;&lt;p(@id:124)&quot;&quot;&lt;f(@i:0)&quot;Keypad&quot;&gt;&lt;f(@i:1)&quot;24&quot;&gt;&gt;&lt;p(@id:125)&quot;&quot;&lt;f(@i:0)&quot;Keypad&quot;&gt;&lt;f(@i:1)&quot;25&quot;&gt;&gt;&lt;p(@id:126)&quot;&quot;&lt;f(@i:0)&quot;Keypad&quot;&gt;&lt;f(@i:1)&quot;26&quot;&gt;&gt;&lt;p(@id:127)&quot;&quot;&lt;f(@i:0)&quot;Keypad&quot;&gt;&lt;f(@i:1)&quot;27&quot;&gt;&gt;&lt;p(@id:128)&quot;&quot;&lt;f(@i:0)&quot;Keypad&quot;&gt;&lt;f(@i:1)&quot;28&quot;&gt;&gt;&lt;p(@id:129)&quot;&quot;&lt;f(@i:0)&quot;Keypad&quot;&gt;&lt;f(@i:1)&quot;29&quot;&gt;&gt;&lt;p(@id:130)&quot;&quot;&lt;f(@i:0)&quot;Keypad&quot;&gt;&lt;f(@i:1)&quot;30&quot;&gt;&gt;&lt;p(@id:131)&quot;&quot;&lt;f(@i:0)&quot;Keypad&quot;&gt;&lt;f(@i:1)&quot;31&quot;&gt;&gt;&lt;p(@id:132)&quot;&quot;&lt;f(@i:0)&quot;Keypad&quot;&gt;&lt;f(@i:1)&quot;32&quot;&gt;&gt;&lt;p(@id:133)&quot;&quot;&lt;f(@i:0)&quot;Keypad&quot;&gt;&lt;f(@i:1)&quot;33&quot;&gt;&gt;&lt;p(@id:134)&quot;&quot;&lt;f(@i:0)&quot;Keypad&quot;&gt;&lt;f(@i:1)&quot;34&quot;&gt;&gt;&lt;p(@id:135)&quot;&quot;&lt;f(@i:0)&quot;Keypad&quot;&gt;&lt;f(@i:1)&quot;35&quot;&gt;&gt;&lt;p(@id:136)&quot;&quot;&lt;f(@i:0)&quot;Keypad&quot;&gt;&lt;f(@i:1)&quot;36&quot;&gt;&gt;&lt;p(@id:137)&quot;&quot;&lt;f(@i:0)&quot;Keypad&quot;&gt;&lt;f(@i:1)&quot;37&quot;&gt;&gt;&lt;p(@id:138)&quot;&quot;&lt;f(@i:0)&quot;Keypad&quot;&gt;&lt;f(@i:1)&quot;38&quot;&gt;&gt;&lt;p(@id:139)&quot;&quot;&lt;f(@i:0)&quot;Keypad&quot;&gt;&lt;f(@i:1)&quot;39&quot;&gt;&gt;&lt;p(@id:140)&quot;&quot;&lt;f(@i:0)&quot;Keypad&quot;&gt;&lt;f(@i:1)&quot;40&quot;&gt;&gt;&lt;p(@id:141)&quot;&quot;&lt;f(@i:0)&quot;Keypad&quot;&gt;&lt;f(@i:1)&quot;41&quot;&gt;&gt;&lt;p(@id:142)&quot;&quot;&lt;f(@i:0)&quot;Keypad&quot;&gt;&lt;f(@i:1)&quot;42&quot;&gt;&gt;&lt;p(@id:143)&quot;&quot;&lt;f(@i:0)&quot;Keypad&quot;&gt;&lt;f(@i:1)&quot;43&quot;&gt;&gt;&lt;p(@id:144)&quot;&quot;&lt;f(@i:0)&quot;Keypad&quot;&gt;&lt;f(@i:1)&quot;44&quot;&gt;&gt;&lt;p(@id:145)&quot;&quot;&lt;f(@i:0)&quot;Keypad&quot;&gt;&lt;f(@i:1)&quot;45&quot;&gt;&gt;&lt;p(@id:146)&quot;&quot;&lt;f(@i:0)&quot;Keypad&quot;&gt;&lt;f(@i:1)&quot;46&quot;&gt;&gt;&lt;p(@id:147)&quot;&quot;&lt;f(@i:0)&quot;Keypad&quot;&gt;&lt;f(@i:1)&quot;47&quot;&gt;&gt;&lt;p(@id:148)&quot;&quot;&lt;f(@i:0)&quot;Keypad&quot;&gt;&lt;f(@i:1)&quot;48&quot;&gt;&gt;&lt;p(@id:149)&quot;&quot;&lt;f(@i:0)&quot;Keypad&quot;&gt;&lt;f(@i:1)&quot;49&quot;&gt;&gt;&lt;p(@id:150)&quot;&quot;&lt;f(@i:0)&quot;Keypad&quot;&gt;&lt;f(@i:1)&quot;50&quot;&gt;&gt;&lt;p(@id:151)&quot;&quot;&lt;f(@i:0)&quot;Keypad&quot;&gt;&lt;f(@i:1)&quot;51&quot;&gt;&gt;&lt;p(@id:152)&quot;&quot;&lt;f(@i:0)&quot;Keypad&quot;&gt;&lt;f(@i:1)&quot;52&quot;&gt;&gt;&lt;p(@id:153)&quot;&quot;&lt;f(@i:0)&quot;Keypad&quot;&gt;&lt;f(@i:1)&quot;53&quot;&gt;&gt;&lt;p(@id:154)&quot;&quot;&lt;f(@i:0)&quot;Keypad&quot;&gt;&lt;f(@i:1)&quot;54&quot;&gt;&gt;&lt;p(@id:155)&quot;&quot;&lt;f(@i:0)&quot;Keypad&quot;&gt;&lt;f(@i:1)&quot;55&quot;&gt;&gt;&lt;p(@id:156)&quot;&quot;&lt;f(@i:0)&quot;Keypad&quot;&gt;&lt;f(@i:1)&quot;56&quot;&gt;&gt;&lt;p(@id:157)&quot;&quot;&lt;f(@i:0)&quot;Keypad&quot;&gt;&lt;f(@i:1)&quot;57&quot;&gt;&gt;&lt;p(@id:158)&quot;&quot;&lt;f(@i:0)&quot;Keypad&quot;&gt;&lt;f(@i:1)&quot;58&quot;&gt;&gt;&lt;p(@id:159)&quot;&quot;&lt;f(@i:0)&quot;Keypad&quot;&gt;&lt;f(@i:1)&quot;59&quot;&gt;&gt;&lt;p(@id:160)&quot;&quot;&lt;f(@i:0)&quot;Keypad&quot;&gt;&lt;f(@i:1)&quot;60&quot;&gt;&gt;&lt;p(@id:161)&quot;&quot;&lt;f(@i:0)&quot;Keypad&quot;&gt;&lt;f(@i:1)&quot;61&quot;&gt;&gt;&lt;p(@id:162)&quot;&quot;&lt;f(@i:0)&quot;Keypad&quot;&gt;&lt;f(@i:1)&quot;62&quot;&gt;&gt;&lt;p(@id:163)&quot;&quot;&lt;f(@i:0)&quot;Keypad&quot;&gt;&lt;f(@i:1)&quot;63&quot;&gt;&gt;&lt;p(@id:164)&quot;&quot;&lt;f(@i:0)&quot;Keypad&quot;&gt;&lt;f(@i:1)&quot;64&quot;&gt;&gt;&lt;p(@id:165)&quot;&quot;&lt;f(@i:0)&quot;Keypad&quot;&gt;&lt;f(@i:1)&quot;65&quot;&gt;&gt;&lt;p(@id:166)&quot;&quot;&lt;f(@i:0)&quot;Keypad&quot;&gt;&lt;f(@i:1)&quot;66&quot;&gt;&gt;&lt;p(@id:167)&quot;&quot;&lt;f(@i:0)&quot;Keypad&quot;&gt;&lt;f(@i:1)&quot;67&quot;&gt;&gt;&lt;p(@id:168)&quot;&quot;&lt;f(@i:0)&quot;Keypad&quot;&gt;&lt;f(@i:1)&quot;68&quot;&gt;&gt;&lt;p(@id:169)&quot;&quot;&lt;f(@i:0)&quot;Keypad&quot;&gt;&lt;f(@i:1)&quot;69&quot;&gt;&gt;&lt;p(@id:170)&quot;&quot;&lt;f(@i:0)&quot;Keypad&quot;&gt;&lt;f(@i:1)&quot;70&quot;&gt;&gt;&lt;p(@id:171)&quot;&quot;&lt;f(@i:0)&quot;Keypad&quot;&gt;&lt;f(@i:1)&quot;71&quot;&gt;&gt;&lt;p(@id:172)&quot;&quot;&lt;f(@i:0)&quot;Keypad&quot;&gt;&lt;f(@i:1)&quot;72&quot;&gt;&gt;&lt;p(@id:173)&quot;&quot;&lt;f(@i:0)&quot;Keypad&quot;&gt;&lt;f(@i:1)&quot;73&quot;&gt;&gt;&lt;p(@id:174)&quot;&quot;&lt;f(@i:0)&quot;Keypad&quot;&gt;&lt;f(@i:1)&quot;74&quot;&gt;&gt;&lt;p(@id:175)&quot;&quot;&lt;f(@i:0)&quot;Keypad&quot;&gt;&lt;f(@i:1)&quot;75&quot;&gt;&gt;&lt;p(@id:176)&quot;&quot;&lt;f(@i:0)&quot;Keypad&quot;&gt;&lt;f(@i:1)&quot;76&quot;&gt;&gt;&lt;p(@id:177)&quot;&quot;&lt;f(@i:0)&quot;Keypad&quot;&gt;&lt;f(@i:1)&quot;77&quot;&gt;&gt;&lt;p(@id:178)&quot;&quot;&lt;f(@i:0)&quot;Keypad&quot;&gt;&lt;f(@i:1)&quot;78&quot;&gt;&gt;&lt;p(@id:179)&quot;&quot;&lt;f(@i:0)&quot;Keypad&quot;&gt;&lt;f(@i:1)&quot;79&quot;&gt;&gt;&lt;p(@id:180)&quot;&quot;&lt;f(@i:0)&quot;Keypad&quot;&gt;&lt;f(@i:1)&quot;80&quot;&gt;&gt;&lt;p(@id:181)&quot;&quot;&lt;f(@i:0)&quot;Keypad&quot;&gt;&lt;f(@i:1)&quot;81&quot;&gt;&gt;&lt;p(@id:182)&quot;&quot;&lt;f(@i:0)&quot;Keypad&quot;&gt;&lt;f(@i:1)&quot;82&quot;&gt;&gt;&lt;p(@id:183)&quot;&quot;&lt;f(@i:0)&quot;Keypad&quot;&gt;&lt;f(@i:1)&quot;83&quot;&gt;&gt;&lt;p(@id:184)&quot;&quot;&lt;f(@i:0)&quot;Keypad&quot;&gt;&lt;f(@i:1)&quot;84&quot;&gt;&gt;&lt;p(@id:185)&quot;&quot;&lt;f(@i:0)&quot;Keypad&quot;&gt;&lt;f(@i:1)&quot;85&quot;&gt;&gt;&lt;p(@id:186)&quot;&quot;&lt;f(@i:0)&quot;Keypad&quot;&gt;&lt;f(@i:1)&quot;86&quot;&gt;&gt;&lt;p(@id:187)&quot;&quot;&lt;f(@i:0)&quot;Keypad&quot;&gt;&lt;f(@i:1)&quot;87&quot;&gt;&gt;&lt;p(@id:188)&quot;&quot;&lt;f(@i:0)&quot;Keypad&quot;&gt;&lt;f(@i:1)&quot;88&quot;&gt;&gt;&lt;p(@id:189)&quot;&quot;&lt;f(@i:0)&quot;Keypad&quot;&gt;&lt;f(@i:1)&quot;89&quot;&gt;&gt;&lt;p(@id:190)&quot;&quot;&lt;f(@i:0)&quot;Keypad&quot;&gt;&lt;f(@i:1)&quot;90&quot;&gt;&gt;&lt;p(@id:191)&quot;&quot;&lt;f(@i:0)&quot;Keypad&quot;&gt;&lt;f(@i:1)&quot;91&quot;&gt;&gt;&lt;p(@id:192)&quot;&quot;&lt;f(@i:0)&quot;Keypad&quot;&gt;&lt;f(@i:1)&quot;92&quot;&gt;&gt;&lt;p(@id:193)&quot;&quot;&lt;f(@i:0)&quot;Keypad&quot;&gt;&lt;f(@i:1)&quot;93&quot;&gt;&gt;&lt;p(@id:194)&quot;&quot;&lt;f(@i:0)&quot;Keypad&quot;&gt;&lt;f(@i:1)&quot;94&quot;&gt;&gt;&lt;p(@id:195)&quot;&quot;&lt;f(@i:0)&quot;Keypad&quot;&gt;&lt;f(@i:1)&quot;95&quot;&gt;&gt;&lt;p(@id:196)&quot;&quot;&lt;f(@i:0)&quot;Keypad&quot;&gt;&lt;f(@i:1)&quot;96&quot;&gt;&gt;&lt;p(@id:197)&quot;&quot;&lt;f(@i:0)&quot;Keypad&quot;&gt;&lt;f(@i:1)&quot;97&quot;&gt;&gt;&lt;p(@id:198)&quot;&quot;&lt;f(@i:0)&quot;Keypad&quot;&gt;&lt;f(@i:1)&quot;98&quot;&gt;&gt;&lt;p(@id:199)&quot;&quot;&lt;f(@i:0)&quot;Keypad&quot;&gt;&lt;f(@i:1)&quot;99&quot;&gt;&gt;&lt;p(@id:200)&quot;&quot;&lt;f(@i:0)&quot;Keypad&quot;&gt;&lt;f(@i:1)&quot;100&quot;&gt;&gt;&gt;&lt;fields&quot;&quot;&lt;fld(@i:0)&quot;&quot;&lt;n&quot;First Name&quot;&gt;&gt;&lt;fld(@i:1)&quot;&quot;&lt;n&quot;Last Name&quot;&gt;&gt;&lt;fld(@i:2)&quot;&quot;&lt;n&quot;Entry Disabled&quot;&gt;&gt;&lt;fld(@i:3)&quot;&quot;&lt;n&quot;Participant Group&quot;&gt;&gt;&lt;fld(@i:4)&quot;&quot;&lt;n&quot;Team&quot;&gt;&gt;&lt;fld(@i:5)&quot;&quot;&lt;n&quot;Voting Weight&quot;&gt;&gt;&gt;&gt;&lt;chart&quot;&quot;&lt;styles&quot;&quot;&gt;&gt;&lt;teams&quot;&quot;&gt;&lt;transceivers&quot;&quot;&lt;t(@id:2@tt:ReplyPlus@n:Transceiver 2)&quot;&quot;&lt;f(@id:c)&quot;3&quot;&gt;&lt;f(@id:comType)&quot;Usb&quot;&gt;&lt;f(@id:com)&quot;[Auto]&quot;&gt;&lt;f(@id:kIdType)&quot;Static&quot;&gt;&lt;f(@id:ac)&quot;false&quot;&gt;&lt;f(@id:bl)&quot;Normal&quot;&gt;&lt;f(@id:dm)&quot;false&quot;&gt;&lt;f(@id:dp)&quot;false&quot;&gt;&lt;f(@id:kMin)&quot;1&quot;&gt;&lt;f(@id:kMax)&quot;250&quot;&gt;&lt;f(@id:pl)&quot;EuMax&quot;&gt;&lt;f(@id:rs)&quot;false&quot;&gt;&lt;f(@id:rr)&quot;false&quot;&gt;&lt;f(@id:sr)&quot;true&quot;&gt;&lt;f(@id:ss)&quot;true&quot;&gt;&lt;f(@id:wa)&quot;Off&quot;&gt;&gt;&gt;&gt;"/>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1.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4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3.xml><?xml version="1.0" encoding="utf-8"?>
<p:tagLst xmlns:a="http://schemas.openxmlformats.org/drawingml/2006/main" xmlns:r="http://schemas.openxmlformats.org/officeDocument/2006/relationships" xmlns:p="http://schemas.openxmlformats.org/presentationml/2006/main">
  <p:tag name="KPI_HAS_CHART" val="false"/>
</p:tagLst>
</file>

<file path=ppt/tags/tag44.xml><?xml version="1.0" encoding="utf-8"?>
<p:tagLst xmlns:a="http://schemas.openxmlformats.org/drawingml/2006/main" xmlns:r="http://schemas.openxmlformats.org/officeDocument/2006/relationships" xmlns:p="http://schemas.openxmlformats.org/presentationml/2006/main">
  <p:tag name="KPI_HAS_CHART" val="false"/>
</p:tagLst>
</file>

<file path=ppt/tags/tag45.xml><?xml version="1.0" encoding="utf-8"?>
<p:tagLst xmlns:a="http://schemas.openxmlformats.org/drawingml/2006/main" xmlns:r="http://schemas.openxmlformats.org/officeDocument/2006/relationships" xmlns:p="http://schemas.openxmlformats.org/presentationml/2006/main">
  <p:tag name="KPI_HAS_CHART" val="false"/>
</p:tagLst>
</file>

<file path=ppt/tags/tag46.xml><?xml version="1.0" encoding="utf-8"?>
<p:tagLst xmlns:a="http://schemas.openxmlformats.org/drawingml/2006/main" xmlns:r="http://schemas.openxmlformats.org/officeDocument/2006/relationships" xmlns:p="http://schemas.openxmlformats.org/presentationml/2006/main">
  <p:tag name="KPI_HAS_CHART" val="false"/>
</p:tagLst>
</file>

<file path=ppt/tags/tag47.xml><?xml version="1.0" encoding="utf-8"?>
<p:tagLst xmlns:a="http://schemas.openxmlformats.org/drawingml/2006/main" xmlns:r="http://schemas.openxmlformats.org/officeDocument/2006/relationships" xmlns:p="http://schemas.openxmlformats.org/presentationml/2006/main">
  <p:tag name="KPI_HAS_CHART" val="false"/>
</p:tagLst>
</file>

<file path=ppt/tags/tag48.xml><?xml version="1.0" encoding="utf-8"?>
<p:tagLst xmlns:a="http://schemas.openxmlformats.org/drawingml/2006/main" xmlns:r="http://schemas.openxmlformats.org/officeDocument/2006/relationships" xmlns:p="http://schemas.openxmlformats.org/presentationml/2006/main">
  <p:tag name="KPI_HAS_CHART" val="false"/>
</p:tagLst>
</file>

<file path=ppt/tags/tag49.xml><?xml version="1.0" encoding="utf-8"?>
<p:tagLst xmlns:a="http://schemas.openxmlformats.org/drawingml/2006/main" xmlns:r="http://schemas.openxmlformats.org/officeDocument/2006/relationships" xmlns:p="http://schemas.openxmlformats.org/presentationml/2006/main">
  <p:tag name="KPI_HAS_CHART" val="false"/>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0.xml><?xml version="1.0" encoding="utf-8"?>
<p:tagLst xmlns:a="http://schemas.openxmlformats.org/drawingml/2006/main" xmlns:r="http://schemas.openxmlformats.org/officeDocument/2006/relationships" xmlns:p="http://schemas.openxmlformats.org/presentationml/2006/main">
  <p:tag name="KPI_HAS_CHART" val="false"/>
</p:tagLst>
</file>

<file path=ppt/tags/tag51.xml><?xml version="1.0" encoding="utf-8"?>
<p:tagLst xmlns:a="http://schemas.openxmlformats.org/drawingml/2006/main" xmlns:r="http://schemas.openxmlformats.org/officeDocument/2006/relationships" xmlns:p="http://schemas.openxmlformats.org/presentationml/2006/main">
  <p:tag name="KPI_HAS_CHART" val="false"/>
</p:tagLst>
</file>

<file path=ppt/tags/tag52.xml><?xml version="1.0" encoding="utf-8"?>
<p:tagLst xmlns:a="http://schemas.openxmlformats.org/drawingml/2006/main" xmlns:r="http://schemas.openxmlformats.org/officeDocument/2006/relationships" xmlns:p="http://schemas.openxmlformats.org/presentationml/2006/main">
  <p:tag name="KPI_HAS_CHART" val="false"/>
</p:tagLst>
</file>

<file path=ppt/tags/tag53.xml><?xml version="1.0" encoding="utf-8"?>
<p:tagLst xmlns:a="http://schemas.openxmlformats.org/drawingml/2006/main" xmlns:r="http://schemas.openxmlformats.org/officeDocument/2006/relationships" xmlns:p="http://schemas.openxmlformats.org/presentationml/2006/main">
  <p:tag name="KPI_HAS_CHART" val="false"/>
</p:tagLst>
</file>

<file path=ppt/tags/tag54.xml><?xml version="1.0" encoding="utf-8"?>
<p:tagLst xmlns:a="http://schemas.openxmlformats.org/drawingml/2006/main" xmlns:r="http://schemas.openxmlformats.org/officeDocument/2006/relationships" xmlns:p="http://schemas.openxmlformats.org/presentationml/2006/main">
  <p:tag name="KPI_HAS_CHART" val="false"/>
</p:tagLst>
</file>

<file path=ppt/tags/tag5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6.xml><?xml version="1.0" encoding="utf-8"?>
<p:tagLst xmlns:a="http://schemas.openxmlformats.org/drawingml/2006/main" xmlns:r="http://schemas.openxmlformats.org/officeDocument/2006/relationships" xmlns:p="http://schemas.openxmlformats.org/presentationml/2006/main">
  <p:tag name="KPI_HAS_CHART" val="false"/>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Cover Slides">
  <a:themeElements>
    <a:clrScheme name="Custom 4">
      <a:dk1>
        <a:srgbClr val="58595B"/>
      </a:dk1>
      <a:lt1>
        <a:sysClr val="window" lastClr="FFFFFF"/>
      </a:lt1>
      <a:dk2>
        <a:srgbClr val="03173E"/>
      </a:dk2>
      <a:lt2>
        <a:srgbClr val="D9D9D6"/>
      </a:lt2>
      <a:accent1>
        <a:srgbClr val="03173E"/>
      </a:accent1>
      <a:accent2>
        <a:srgbClr val="ED8B00"/>
      </a:accent2>
      <a:accent3>
        <a:srgbClr val="58595B"/>
      </a:accent3>
      <a:accent4>
        <a:srgbClr val="BBBCBC"/>
      </a:accent4>
      <a:accent5>
        <a:srgbClr val="0087CA"/>
      </a:accent5>
      <a:accent6>
        <a:srgbClr val="63B1BA"/>
      </a:accent6>
      <a:hlink>
        <a:srgbClr val="00558C"/>
      </a:hlink>
      <a:folHlink>
        <a:srgbClr val="00558C"/>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ln w="12700">
          <a:solidFill>
            <a:schemeClr val="bg2"/>
          </a:solidFill>
        </a:ln>
        <a:effectLst/>
      </a:spPr>
      <a:bodyPr/>
      <a:lstStyle/>
      <a:style>
        <a:lnRef idx="2">
          <a:schemeClr val="accent1"/>
        </a:lnRef>
        <a:fillRef idx="0">
          <a:schemeClr val="accent1"/>
        </a:fillRef>
        <a:effectRef idx="1">
          <a:schemeClr val="accent1"/>
        </a:effectRef>
        <a:fontRef idx="minor">
          <a:schemeClr val="tx1"/>
        </a:fontRef>
      </a:style>
    </a:lnDef>
    <a:txDef>
      <a:spPr/>
      <a:bodyPr vert="horz" lIns="91440" tIns="45720" rIns="91440" bIns="45720" rtlCol="0">
        <a:noAutofit/>
      </a:bodyPr>
      <a:lstStyle>
        <a:defPPr marL="0" indent="0" algn="l">
          <a:spcBef>
            <a:spcPts val="0"/>
          </a:spcBef>
          <a:buFont typeface="Arial"/>
          <a:buNone/>
          <a:defRPr sz="2400" b="1" dirty="0" smtClean="0">
            <a:solidFill>
              <a:srgbClr val="001641"/>
            </a:solidFill>
            <a:latin typeface="Arial" panose="020B0604020202020204" pitchFamily="34" charset="0"/>
            <a:cs typeface="Arial" panose="020B0604020202020204" pitchFamily="34" charset="0"/>
          </a:defRPr>
        </a:defPPr>
      </a:lstStyle>
    </a:txDef>
  </a:objectDefaults>
  <a:extraClrSchemeLst/>
  <a:extLst>
    <a:ext uri="{05A4C25C-085E-4340-85A3-A5531E510DB2}">
      <thm15:themeFamily xmlns:thm15="http://schemas.microsoft.com/office/thememl/2012/main" name="HCA Healthcare Theme" id="{FDD82C39-F45F-41D3-A6DF-5DD711C2460A}" vid="{7EE04C3A-D4AC-4A84-A49E-2384C75E9FF8}"/>
    </a:ext>
  </a:extLst>
</a:theme>
</file>

<file path=ppt/theme/theme12.xml><?xml version="1.0" encoding="utf-8"?>
<a:theme xmlns:a="http://schemas.openxmlformats.org/drawingml/2006/main" name="1_2022_CCO_Template">
  <a:themeElements>
    <a:clrScheme name="2018 CCO LIVE">
      <a:dk1>
        <a:srgbClr val="455560"/>
      </a:dk1>
      <a:lt1>
        <a:srgbClr val="FFFFFF"/>
      </a:lt1>
      <a:dk2>
        <a:srgbClr val="000000"/>
      </a:dk2>
      <a:lt2>
        <a:srgbClr val="CDCDCF"/>
      </a:lt2>
      <a:accent1>
        <a:srgbClr val="015873"/>
      </a:accent1>
      <a:accent2>
        <a:srgbClr val="4DA1BB"/>
      </a:accent2>
      <a:accent3>
        <a:srgbClr val="E1471D"/>
      </a:accent3>
      <a:accent4>
        <a:srgbClr val="00823B"/>
      </a:accent4>
      <a:accent5>
        <a:srgbClr val="FDB338"/>
      </a:accent5>
      <a:accent6>
        <a:srgbClr val="682E74"/>
      </a:accent6>
      <a:hlink>
        <a:srgbClr val="E1471D"/>
      </a:hlink>
      <a:folHlink>
        <a:srgbClr val="015873"/>
      </a:folHlink>
    </a:clrScheme>
    <a:fontScheme name="CCO">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w="0">
          <a:solidFill>
            <a:schemeClr val="bg1"/>
          </a:solidFill>
          <a:miter lim="800000"/>
          <a:headEnd/>
          <a:tailEnd/>
        </a:ln>
      </a:spPr>
      <a:bodyPr anchor="b"/>
      <a:lstStyle>
        <a:defPPr algn="ctr" eaLnBrk="1" hangingPunct="1">
          <a:spcBef>
            <a:spcPct val="35000"/>
          </a:spcBef>
          <a:spcAft>
            <a:spcPct val="25000"/>
          </a:spcAft>
          <a:buClr>
            <a:schemeClr val="folHlink"/>
          </a:buClr>
          <a:buNone/>
          <a:defRPr sz="1800" b="0" dirty="0">
            <a:solidFill>
              <a:schemeClr val="tx1"/>
            </a:solidFill>
            <a:latin typeface="Calibri" panose="020F0502020204030204" pitchFamily="34" charset="0"/>
          </a:defRPr>
        </a:defPPr>
      </a:lstStyle>
    </a:spDef>
    <a:lnDef>
      <a:spPr bwMode="auto">
        <a:noFill/>
        <a:ln w="28575" cap="flat" cmpd="sng" algn="ctr">
          <a:solidFill>
            <a:schemeClr val="bg1"/>
          </a:solidFill>
          <a:prstDash val="solid"/>
          <a:round/>
          <a:headEnd type="none" w="med" len="med"/>
          <a:tailEnd type="none" w="med" len="med"/>
        </a:ln>
        <a:effectLst/>
      </a:spPr>
      <a:bodyPr/>
      <a:lstStyle/>
    </a:lnDef>
    <a:txDef>
      <a:spPr bwMode="auto">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a:spPr>
      <a:bodyPr wrap="square" rtlCol="0">
        <a:spAutoFit/>
      </a:bodyPr>
      <a:lstStyle>
        <a:defPPr algn="l">
          <a:lnSpc>
            <a:spcPct val="100000"/>
          </a:lnSpc>
          <a:spcBef>
            <a:spcPct val="50000"/>
          </a:spcBef>
          <a:spcAft>
            <a:spcPct val="0"/>
          </a:spcAft>
          <a:buClrTx/>
          <a:buFontTx/>
          <a:buNone/>
          <a:defRPr b="0" dirty="0" smtClean="0">
            <a:solidFill>
              <a:schemeClr val="bg1"/>
            </a:solidFill>
            <a:latin typeface="Calibri" panose="020F0502020204030204" pitchFamily="34" charset="0"/>
          </a:defRPr>
        </a:defPPr>
      </a:lstStyle>
    </a:txDef>
  </a:objectDefaults>
  <a:extraClrSchemeLst>
    <a:extraClrScheme>
      <a:clrScheme name="Custom Design 1">
        <a:dk1>
          <a:srgbClr val="CDCDCF"/>
        </a:dk1>
        <a:lt1>
          <a:srgbClr val="FFFFFF"/>
        </a:lt1>
        <a:dk2>
          <a:srgbClr val="09003E"/>
        </a:dk2>
        <a:lt2>
          <a:srgbClr val="F2F23A"/>
        </a:lt2>
        <a:accent1>
          <a:srgbClr val="12AD2B"/>
        </a:accent1>
        <a:accent2>
          <a:srgbClr val="5AAACE"/>
        </a:accent2>
        <a:accent3>
          <a:srgbClr val="AAAAAF"/>
        </a:accent3>
        <a:accent4>
          <a:srgbClr val="DADADA"/>
        </a:accent4>
        <a:accent5>
          <a:srgbClr val="AAD3AC"/>
        </a:accent5>
        <a:accent6>
          <a:srgbClr val="519ABA"/>
        </a:accent6>
        <a:hlink>
          <a:srgbClr val="F6A108"/>
        </a:hlink>
        <a:folHlink>
          <a:srgbClr val="2B85B8"/>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2017_HTAA_Diabetes" id="{1367EE62-49C0-41AA-9F7D-AEA8A8F73D1D}" vid="{45DB6FF6-6200-4F3D-90FC-F48B64252754}"/>
    </a:ext>
  </a:extLst>
</a:theme>
</file>

<file path=ppt/theme/theme13.xml><?xml version="1.0" encoding="utf-8"?>
<a:theme xmlns:a="http://schemas.openxmlformats.org/drawingml/2006/main" name="2022_CCO_Template">
  <a:themeElements>
    <a:clrScheme name="2018 CCO LIVE">
      <a:dk1>
        <a:srgbClr val="455560"/>
      </a:dk1>
      <a:lt1>
        <a:srgbClr val="FFFFFF"/>
      </a:lt1>
      <a:dk2>
        <a:srgbClr val="000000"/>
      </a:dk2>
      <a:lt2>
        <a:srgbClr val="CDCDCF"/>
      </a:lt2>
      <a:accent1>
        <a:srgbClr val="015873"/>
      </a:accent1>
      <a:accent2>
        <a:srgbClr val="4DA1BB"/>
      </a:accent2>
      <a:accent3>
        <a:srgbClr val="E1471D"/>
      </a:accent3>
      <a:accent4>
        <a:srgbClr val="00823B"/>
      </a:accent4>
      <a:accent5>
        <a:srgbClr val="FDB338"/>
      </a:accent5>
      <a:accent6>
        <a:srgbClr val="682E74"/>
      </a:accent6>
      <a:hlink>
        <a:srgbClr val="E1471D"/>
      </a:hlink>
      <a:folHlink>
        <a:srgbClr val="015873"/>
      </a:folHlink>
    </a:clrScheme>
    <a:fontScheme name="CCO">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w="0">
          <a:solidFill>
            <a:schemeClr val="bg1"/>
          </a:solidFill>
          <a:miter lim="800000"/>
          <a:headEnd/>
          <a:tailEnd/>
        </a:ln>
      </a:spPr>
      <a:bodyPr anchor="b"/>
      <a:lstStyle>
        <a:defPPr algn="ctr" eaLnBrk="1" hangingPunct="1">
          <a:spcBef>
            <a:spcPct val="35000"/>
          </a:spcBef>
          <a:spcAft>
            <a:spcPct val="25000"/>
          </a:spcAft>
          <a:buClr>
            <a:schemeClr val="folHlink"/>
          </a:buClr>
          <a:buNone/>
          <a:defRPr sz="1800" b="0" dirty="0">
            <a:solidFill>
              <a:schemeClr val="tx1"/>
            </a:solidFill>
            <a:latin typeface="Calibri" panose="020F0502020204030204" pitchFamily="34" charset="0"/>
          </a:defRPr>
        </a:defPPr>
      </a:lstStyle>
    </a:spDef>
    <a:lnDef>
      <a:spPr bwMode="auto">
        <a:noFill/>
        <a:ln w="28575" cap="flat" cmpd="sng" algn="ctr">
          <a:solidFill>
            <a:schemeClr val="bg1"/>
          </a:solidFill>
          <a:prstDash val="solid"/>
          <a:round/>
          <a:headEnd type="none" w="med" len="med"/>
          <a:tailEnd type="none" w="med" len="med"/>
        </a:ln>
        <a:effectLst/>
      </a:spPr>
      <a:bodyPr/>
      <a:lstStyle/>
    </a:lnDef>
    <a:txDef>
      <a:spPr bwMode="auto">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a:spPr>
      <a:bodyPr wrap="square" rtlCol="0">
        <a:spAutoFit/>
      </a:bodyPr>
      <a:lstStyle>
        <a:defPPr algn="l">
          <a:lnSpc>
            <a:spcPct val="100000"/>
          </a:lnSpc>
          <a:spcBef>
            <a:spcPct val="50000"/>
          </a:spcBef>
          <a:spcAft>
            <a:spcPct val="0"/>
          </a:spcAft>
          <a:buClrTx/>
          <a:buFontTx/>
          <a:buNone/>
          <a:defRPr b="0" dirty="0" smtClean="0">
            <a:solidFill>
              <a:schemeClr val="bg1"/>
            </a:solidFill>
            <a:latin typeface="Calibri" panose="020F0502020204030204" pitchFamily="34" charset="0"/>
          </a:defRPr>
        </a:defPPr>
      </a:lstStyle>
    </a:txDef>
  </a:objectDefaults>
  <a:extraClrSchemeLst>
    <a:extraClrScheme>
      <a:clrScheme name="Custom Design 1">
        <a:dk1>
          <a:srgbClr val="CDCDCF"/>
        </a:dk1>
        <a:lt1>
          <a:srgbClr val="FFFFFF"/>
        </a:lt1>
        <a:dk2>
          <a:srgbClr val="09003E"/>
        </a:dk2>
        <a:lt2>
          <a:srgbClr val="F2F23A"/>
        </a:lt2>
        <a:accent1>
          <a:srgbClr val="12AD2B"/>
        </a:accent1>
        <a:accent2>
          <a:srgbClr val="5AAACE"/>
        </a:accent2>
        <a:accent3>
          <a:srgbClr val="AAAAAF"/>
        </a:accent3>
        <a:accent4>
          <a:srgbClr val="DADADA"/>
        </a:accent4>
        <a:accent5>
          <a:srgbClr val="AAD3AC"/>
        </a:accent5>
        <a:accent6>
          <a:srgbClr val="519ABA"/>
        </a:accent6>
        <a:hlink>
          <a:srgbClr val="F6A108"/>
        </a:hlink>
        <a:folHlink>
          <a:srgbClr val="2B85B8"/>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2017_HTAA_Diabetes" id="{1367EE62-49C0-41AA-9F7D-AEA8A8F73D1D}" vid="{45DB6FF6-6200-4F3D-90FC-F48B64252754}"/>
    </a:ext>
  </a:extLst>
</a:theme>
</file>

<file path=ppt/theme/theme14.xml><?xml version="1.0" encoding="utf-8"?>
<a:theme xmlns:a="http://schemas.openxmlformats.org/drawingml/2006/main" name="10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5.xml><?xml version="1.0" encoding="utf-8"?>
<a:theme xmlns:a="http://schemas.openxmlformats.org/drawingml/2006/main" name="11_Office Theme">
  <a:themeElements>
    <a:clrScheme name="Custom 2">
      <a:dk1>
        <a:srgbClr val="000000"/>
      </a:dk1>
      <a:lt1>
        <a:srgbClr val="FFFFFF"/>
      </a:lt1>
      <a:dk2>
        <a:srgbClr val="242852"/>
      </a:dk2>
      <a:lt2>
        <a:srgbClr val="2E5FCF"/>
      </a:lt2>
      <a:accent1>
        <a:srgbClr val="FF7D9E"/>
      </a:accent1>
      <a:accent2>
        <a:srgbClr val="2E5FCF"/>
      </a:accent2>
      <a:accent3>
        <a:srgbClr val="2883DF"/>
      </a:accent3>
      <a:accent4>
        <a:srgbClr val="FE843F"/>
      </a:accent4>
      <a:accent5>
        <a:srgbClr val="5AA2AE"/>
      </a:accent5>
      <a:accent6>
        <a:srgbClr val="9D90A0"/>
      </a:accent6>
      <a:hlink>
        <a:srgbClr val="9454C3"/>
      </a:hlink>
      <a:folHlink>
        <a:srgbClr val="3EBBF0"/>
      </a:folHlink>
    </a:clrScheme>
    <a:fontScheme name="Custom 11">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13_Office Theme">
  <a:themeElements>
    <a:clrScheme name="Custom 1">
      <a:dk1>
        <a:sysClr val="windowText" lastClr="000000"/>
      </a:dk1>
      <a:lt1>
        <a:srgbClr val="FFFFFF"/>
      </a:lt1>
      <a:dk2>
        <a:srgbClr val="44546A"/>
      </a:dk2>
      <a:lt2>
        <a:srgbClr val="E7E6E6"/>
      </a:lt2>
      <a:accent1>
        <a:srgbClr val="00447C"/>
      </a:accent1>
      <a:accent2>
        <a:srgbClr val="018764"/>
      </a:accent2>
      <a:accent3>
        <a:srgbClr val="A5A5A5"/>
      </a:accent3>
      <a:accent4>
        <a:srgbClr val="002985"/>
      </a:accent4>
      <a:accent5>
        <a:srgbClr val="ADB9CA"/>
      </a:accent5>
      <a:accent6>
        <a:srgbClr val="008080"/>
      </a:accent6>
      <a:hlink>
        <a:srgbClr val="0563C1"/>
      </a:hlink>
      <a:folHlink>
        <a:srgbClr val="954F72"/>
      </a:folHlink>
    </a:clrScheme>
    <a:fontScheme name="Template Fonts">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2021 SABCS PRESENTATION SLIDE TEMPLATE" id="{D4D7856D-98D7-4A24-9E34-99D23D0339A9}" vid="{76476CB5-C568-47D5-8A06-B3084BCBD8C3}"/>
    </a:ext>
  </a:extLst>
</a:theme>
</file>

<file path=ppt/theme/theme17.xml><?xml version="1.0" encoding="utf-8"?>
<a:theme xmlns:a="http://schemas.openxmlformats.org/drawingml/2006/main" name="14_Office Theme">
  <a:themeElements>
    <a:clrScheme name="Custom 1">
      <a:dk1>
        <a:sysClr val="windowText" lastClr="000000"/>
      </a:dk1>
      <a:lt1>
        <a:srgbClr val="FFFFFF"/>
      </a:lt1>
      <a:dk2>
        <a:srgbClr val="44546A"/>
      </a:dk2>
      <a:lt2>
        <a:srgbClr val="E7E6E6"/>
      </a:lt2>
      <a:accent1>
        <a:srgbClr val="00447C"/>
      </a:accent1>
      <a:accent2>
        <a:srgbClr val="018764"/>
      </a:accent2>
      <a:accent3>
        <a:srgbClr val="A5A5A5"/>
      </a:accent3>
      <a:accent4>
        <a:srgbClr val="002985"/>
      </a:accent4>
      <a:accent5>
        <a:srgbClr val="ADB9CA"/>
      </a:accent5>
      <a:accent6>
        <a:srgbClr val="008080"/>
      </a:accent6>
      <a:hlink>
        <a:srgbClr val="0563C1"/>
      </a:hlink>
      <a:folHlink>
        <a:srgbClr val="954F72"/>
      </a:folHlink>
    </a:clrScheme>
    <a:fontScheme name="Template Fonts">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2021 SABCS PRESENTATION SLIDE TEMPLATE" id="{D4D7856D-98D7-4A24-9E34-99D23D0339A9}" vid="{76476CB5-C568-47D5-8A06-B3084BCBD8C3}"/>
    </a:ext>
  </a:extLst>
</a:theme>
</file>

<file path=ppt/theme/theme18.xml><?xml version="1.0" encoding="utf-8"?>
<a:theme xmlns:a="http://schemas.openxmlformats.org/drawingml/2006/main" name="15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xml><?xml version="1.0" encoding="utf-8"?>
<a:theme xmlns:a="http://schemas.openxmlformats.org/drawingml/2006/main" name="Main Master">
  <a:themeElements>
    <a:clrScheme name="Custom 1">
      <a:dk1>
        <a:srgbClr val="000000"/>
      </a:dk1>
      <a:lt1>
        <a:srgbClr val="FFFFFF"/>
      </a:lt1>
      <a:dk2>
        <a:srgbClr val="000000"/>
      </a:dk2>
      <a:lt2>
        <a:srgbClr val="D6E8F7"/>
      </a:lt2>
      <a:accent1>
        <a:srgbClr val="008852"/>
      </a:accent1>
      <a:accent2>
        <a:srgbClr val="67277F"/>
      </a:accent2>
      <a:accent3>
        <a:srgbClr val="2597CB"/>
      </a:accent3>
      <a:accent4>
        <a:srgbClr val="DFD905"/>
      </a:accent4>
      <a:accent5>
        <a:srgbClr val="57A400"/>
      </a:accent5>
      <a:accent6>
        <a:srgbClr val="E89024"/>
      </a:accent6>
      <a:hlink>
        <a:srgbClr val="00823D"/>
      </a:hlink>
      <a:folHlink>
        <a:srgbClr val="008852"/>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noFill/>
      </a:spPr>
      <a:bodyPr wrap="square" rtlCol="0">
        <a:spAutoFit/>
      </a:bodyPr>
      <a:lstStyle>
        <a:defPPr>
          <a:defRPr sz="1200" dirty="0" err="1" smtClean="0">
            <a:latin typeface="Arial" panose="020B0604020202020204" pitchFamily="34" charset="0"/>
          </a:defRPr>
        </a:defPPr>
      </a:lstStyle>
    </a:txDef>
  </a:objectDefaults>
  <a:extraClrSchemeLst/>
  <a:extLst>
    <a:ext uri="{05A4C25C-085E-4340-85A3-A5531E510DB2}">
      <thm15:themeFamily xmlns:thm15="http://schemas.microsoft.com/office/thememl/2012/main" name="Template_Scientific_16x9_No-Footer_No-Logo.potx" id="{6451B7F2-D0D4-44D1-8BD5-14478CF26AD2}" vid="{8F881A4F-F8EF-4BAF-9F3C-94E79ECD43D7}"/>
    </a:ext>
  </a:extLst>
</a:theme>
</file>

<file path=ppt/theme/theme2.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1_Custom Design">
  <a:themeElements>
    <a:clrScheme name="Annual Meeting 18">
      <a:dk1>
        <a:srgbClr val="113468"/>
      </a:dk1>
      <a:lt1>
        <a:sysClr val="window" lastClr="FFFFFF"/>
      </a:lt1>
      <a:dk2>
        <a:srgbClr val="0076A9"/>
      </a:dk2>
      <a:lt2>
        <a:srgbClr val="E7E6E6"/>
      </a:lt2>
      <a:accent1>
        <a:srgbClr val="008764"/>
      </a:accent1>
      <a:accent2>
        <a:srgbClr val="0076A9"/>
      </a:accent2>
      <a:accent3>
        <a:srgbClr val="00457C"/>
      </a:accent3>
      <a:accent4>
        <a:srgbClr val="39B0FF"/>
      </a:accent4>
      <a:accent5>
        <a:srgbClr val="096F76"/>
      </a:accent5>
      <a:accent6>
        <a:srgbClr val="F2CE47"/>
      </a:accent6>
      <a:hlink>
        <a:srgbClr val="F2CE47"/>
      </a:hlink>
      <a:folHlink>
        <a:srgbClr val="39B0FF"/>
      </a:folHlink>
    </a:clrScheme>
    <a:fontScheme name="Trebuchet MS">
      <a:majorFont>
        <a:latin typeface="Trebuchet MS"/>
        <a:ea typeface=""/>
        <a:cs typeface=""/>
        <a:font script="Jpan" typeface="HGｺﾞｼｯｸM"/>
        <a:font script="Hang" typeface="맑은 고딕"/>
        <a:font script="Hans" typeface="方正姚体"/>
        <a:font script="Hant" typeface="微軟正黑體"/>
        <a:font script="Arab" typeface="Tahoma"/>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Trebuchet MS"/>
        <a:ea typeface=""/>
        <a:cs typeface=""/>
        <a:font script="Jpan" typeface="HG丸ｺﾞｼｯｸM-PRO"/>
        <a:font script="Hang" typeface="HY그래픽M"/>
        <a:font script="Hans" typeface="华文新魏"/>
        <a:font script="Hant" typeface="微軟正黑體"/>
        <a:font script="Arab" typeface="Tahoma"/>
        <a:font script="Hebr" typeface="Gisha"/>
        <a:font script="Thai" typeface="Iris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2.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1_Main Master">
  <a:themeElements>
    <a:clrScheme name="Custom 1">
      <a:dk1>
        <a:srgbClr val="000000"/>
      </a:dk1>
      <a:lt1>
        <a:srgbClr val="FFFFFF"/>
      </a:lt1>
      <a:dk2>
        <a:srgbClr val="000000"/>
      </a:dk2>
      <a:lt2>
        <a:srgbClr val="D6E8F7"/>
      </a:lt2>
      <a:accent1>
        <a:srgbClr val="008852"/>
      </a:accent1>
      <a:accent2>
        <a:srgbClr val="67277F"/>
      </a:accent2>
      <a:accent3>
        <a:srgbClr val="2597CB"/>
      </a:accent3>
      <a:accent4>
        <a:srgbClr val="DFD905"/>
      </a:accent4>
      <a:accent5>
        <a:srgbClr val="57A400"/>
      </a:accent5>
      <a:accent6>
        <a:srgbClr val="E89024"/>
      </a:accent6>
      <a:hlink>
        <a:srgbClr val="00823D"/>
      </a:hlink>
      <a:folHlink>
        <a:srgbClr val="008852"/>
      </a:folHlink>
    </a:clrScheme>
    <a:fontScheme name="Arial">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noFill/>
      </a:spPr>
      <a:bodyPr wrap="square" rtlCol="0">
        <a:spAutoFit/>
      </a:bodyPr>
      <a:lstStyle>
        <a:defPPr>
          <a:defRPr sz="1200" dirty="0" err="1" smtClean="0">
            <a:latin typeface="Arial" panose="020B0604020202020204" pitchFamily="34" charset="0"/>
          </a:defRPr>
        </a:defPPr>
      </a:lstStyle>
    </a:txDef>
  </a:objectDefaults>
  <a:extraClrSchemeLst/>
  <a:extLst>
    <a:ext uri="{05A4C25C-085E-4340-85A3-A5531E510DB2}">
      <thm15:themeFamily xmlns:thm15="http://schemas.microsoft.com/office/thememl/2012/main" name="Template_Scientific_16x9_No-Footer_No-Logo.potx" id="{6451B7F2-D0D4-44D1-8BD5-14478CF26AD2}" vid="{8F881A4F-F8EF-4BAF-9F3C-94E79ECD43D7}"/>
    </a:ext>
  </a:extLst>
</a:theme>
</file>

<file path=ppt/theme/theme24.xml><?xml version="1.0" encoding="utf-8"?>
<a:theme xmlns:a="http://schemas.openxmlformats.org/drawingml/2006/main" name="1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5.xml><?xml version="1.0" encoding="utf-8"?>
<a:theme xmlns:a="http://schemas.openxmlformats.org/drawingml/2006/main" name="17_Office Theme">
  <a:themeElements>
    <a:clrScheme name="Custom 1">
      <a:dk1>
        <a:sysClr val="windowText" lastClr="000000"/>
      </a:dk1>
      <a:lt1>
        <a:srgbClr val="FFFFFF"/>
      </a:lt1>
      <a:dk2>
        <a:srgbClr val="44546A"/>
      </a:dk2>
      <a:lt2>
        <a:srgbClr val="E7E6E6"/>
      </a:lt2>
      <a:accent1>
        <a:srgbClr val="00447C"/>
      </a:accent1>
      <a:accent2>
        <a:srgbClr val="018764"/>
      </a:accent2>
      <a:accent3>
        <a:srgbClr val="A5A5A5"/>
      </a:accent3>
      <a:accent4>
        <a:srgbClr val="002985"/>
      </a:accent4>
      <a:accent5>
        <a:srgbClr val="ADB9CA"/>
      </a:accent5>
      <a:accent6>
        <a:srgbClr val="008080"/>
      </a:accent6>
      <a:hlink>
        <a:srgbClr val="0563C1"/>
      </a:hlink>
      <a:folHlink>
        <a:srgbClr val="954F72"/>
      </a:folHlink>
    </a:clrScheme>
    <a:fontScheme name="Template Fonts">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2021 SABCS PRESENTATION SLIDE TEMPLATE" id="{D4D7856D-98D7-4A24-9E34-99D23D0339A9}" vid="{76476CB5-C568-47D5-8A06-B3084BCBD8C3}"/>
    </a:ext>
  </a:extLst>
</a:theme>
</file>

<file path=ppt/theme/theme26.xml><?xml version="1.0" encoding="utf-8"?>
<a:theme xmlns:a="http://schemas.openxmlformats.org/drawingml/2006/main" name="18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7.xml><?xml version="1.0" encoding="utf-8"?>
<a:theme xmlns:a="http://schemas.openxmlformats.org/drawingml/2006/main" name="19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8.xml><?xml version="1.0" encoding="utf-8"?>
<a:theme xmlns:a="http://schemas.openxmlformats.org/drawingml/2006/main" name="MLC2015_PPT_Slides">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Georgia"/>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72" charset="0"/>
            <a:ea typeface="ＭＳ Ｐゴシック" pitchFamily="-72" charset="-128"/>
            <a:cs typeface="ＭＳ Ｐゴシック" pitchFamily="-7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72" charset="0"/>
            <a:ea typeface="ＭＳ Ｐゴシック" pitchFamily="-72" charset="-128"/>
            <a:cs typeface="ＭＳ Ｐゴシック" pitchFamily="-72"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20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SWOG Template 16 x 9" id="{46CDEE7E-D942-374F-9F36-46893A2E8B1D}" vid="{2CC77ED1-4C87-7B46-B1AA-8CA275D2D840}"/>
    </a:ext>
  </a:extLst>
</a:theme>
</file>

<file path=ppt/theme/theme3.xml><?xml version="1.0" encoding="utf-8"?>
<a:theme xmlns:a="http://schemas.openxmlformats.org/drawingml/2006/main" name="Office Theme">
  <a:themeElements>
    <a:clrScheme name="Custom 29">
      <a:dk1>
        <a:sysClr val="windowText" lastClr="000000"/>
      </a:dk1>
      <a:lt1>
        <a:sysClr val="window" lastClr="FFFFFF"/>
      </a:lt1>
      <a:dk2>
        <a:srgbClr val="6E1E50"/>
      </a:dk2>
      <a:lt2>
        <a:srgbClr val="EEECE1"/>
      </a:lt2>
      <a:accent1>
        <a:srgbClr val="1E325F"/>
      </a:accent1>
      <a:accent2>
        <a:srgbClr val="6E1E50"/>
      </a:accent2>
      <a:accent3>
        <a:srgbClr val="7D8232"/>
      </a:accent3>
      <a:accent4>
        <a:srgbClr val="32502D"/>
      </a:accent4>
      <a:accent5>
        <a:srgbClr val="8795A0"/>
      </a:accent5>
      <a:accent6>
        <a:srgbClr val="56639D"/>
      </a:accent6>
      <a:hlink>
        <a:srgbClr val="000000"/>
      </a:hlink>
      <a:folHlink>
        <a:srgbClr val="000000"/>
      </a:folHlink>
    </a:clrScheme>
    <a:fontScheme name="Custom 6">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wrap="none">
        <a:spAutoFit/>
      </a:bodyPr>
      <a:lstStyle>
        <a:defPPr>
          <a:defRPr dirty="0" smtClean="0">
            <a:latin typeface="+mn-lt"/>
          </a:defRPr>
        </a:defPPr>
      </a:lstStyle>
    </a:spDef>
    <a:lnDef>
      <a:spPr/>
      <a:bodyPr/>
      <a:lstStyle/>
      <a:style>
        <a:lnRef idx="2">
          <a:schemeClr val="accent1"/>
        </a:lnRef>
        <a:fillRef idx="0">
          <a:schemeClr val="accent1"/>
        </a:fillRef>
        <a:effectRef idx="1">
          <a:schemeClr val="accent1"/>
        </a:effectRef>
        <a:fontRef idx="minor">
          <a:schemeClr val="tx1"/>
        </a:fontRef>
      </a:style>
    </a:lnDef>
    <a:txDef>
      <a:spPr>
        <a:noFill/>
      </a:spPr>
      <a:bodyPr wrap="none" rtlCol="0">
        <a:spAutoFit/>
      </a:bodyPr>
      <a:lstStyle>
        <a:defPPr marL="0" marR="0" indent="0" algn="l" defTabSz="457200" rtl="0" eaLnBrk="1" fontAlgn="auto" latinLnBrk="0" hangingPunct="1">
          <a:lnSpc>
            <a:spcPct val="100000"/>
          </a:lnSpc>
          <a:spcBef>
            <a:spcPts val="0"/>
          </a:spcBef>
          <a:spcAft>
            <a:spcPts val="0"/>
          </a:spcAft>
          <a:buClrTx/>
          <a:buSzTx/>
          <a:buFontTx/>
          <a:buNone/>
          <a:tabLst/>
          <a:defRPr i="0" u="none" strike="noStrike" kern="1200" baseline="0" dirty="0" smtClean="0">
            <a:latin typeface="Arial Narrow"/>
            <a:ea typeface="+mn-ea"/>
            <a:cs typeface="Arial Narrow"/>
          </a:defRPr>
        </a:defPPr>
      </a:lstStyle>
    </a:txDef>
  </a:objectDefaults>
  <a:extraClrSchemeLst/>
</a:theme>
</file>

<file path=ppt/theme/theme30.xml><?xml version="1.0" encoding="utf-8"?>
<a:theme xmlns:a="http://schemas.openxmlformats.org/drawingml/2006/main" name="TAILORx mexico">
  <a:themeElements>
    <a:clrScheme name="Annual Meeting 18">
      <a:dk1>
        <a:srgbClr val="113468"/>
      </a:dk1>
      <a:lt1>
        <a:sysClr val="window" lastClr="FFFFFF"/>
      </a:lt1>
      <a:dk2>
        <a:srgbClr val="0076A9"/>
      </a:dk2>
      <a:lt2>
        <a:srgbClr val="E7E6E6"/>
      </a:lt2>
      <a:accent1>
        <a:srgbClr val="008764"/>
      </a:accent1>
      <a:accent2>
        <a:srgbClr val="0076A9"/>
      </a:accent2>
      <a:accent3>
        <a:srgbClr val="00457C"/>
      </a:accent3>
      <a:accent4>
        <a:srgbClr val="39B0FF"/>
      </a:accent4>
      <a:accent5>
        <a:srgbClr val="096F76"/>
      </a:accent5>
      <a:accent6>
        <a:srgbClr val="F2CE47"/>
      </a:accent6>
      <a:hlink>
        <a:srgbClr val="F2CE47"/>
      </a:hlink>
      <a:folHlink>
        <a:srgbClr val="39B0FF"/>
      </a:folHlink>
    </a:clrScheme>
    <a:fontScheme name="Trebuchet MS">
      <a:majorFont>
        <a:latin typeface="Trebuchet MS"/>
        <a:ea typeface=""/>
        <a:cs typeface=""/>
        <a:font script="Jpan" typeface="HGｺﾞｼｯｸM"/>
        <a:font script="Hang" typeface="맑은 고딕"/>
        <a:font script="Hans" typeface="方正姚体"/>
        <a:font script="Hant" typeface="微軟正黑體"/>
        <a:font script="Arab" typeface="Tahoma"/>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Trebuchet MS"/>
        <a:ea typeface=""/>
        <a:cs typeface=""/>
        <a:font script="Jpan" typeface="HG丸ｺﾞｼｯｸM-PRO"/>
        <a:font script="Hang" typeface="HY그래픽M"/>
        <a:font script="Hans" typeface="华文新魏"/>
        <a:font script="Hant" typeface="微軟正黑體"/>
        <a:font script="Arab" typeface="Tahoma"/>
        <a:font script="Hebr" typeface="Gisha"/>
        <a:font script="Thai" typeface="Iris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TAILORx Scientific ASCO 2018 V16 FINAL to ASCO 6-2-18.potx" id="{20A857BA-C8B2-4B42-BB01-A74032A2C573}" vid="{AFED860A-C6ED-D143-9EEE-D1EF94501162}"/>
    </a:ext>
  </a:extLst>
</a:theme>
</file>

<file path=ppt/theme/theme31.xml><?xml version="1.0" encoding="utf-8"?>
<a:theme xmlns:a="http://schemas.openxmlformats.org/drawingml/2006/main" name="Custom Design">
  <a:themeElements>
    <a:clrScheme name="Custom Design">
      <a:dk1>
        <a:srgbClr val="000000"/>
      </a:dk1>
      <a:lt1>
        <a:srgbClr val="FFFFFF"/>
      </a:lt1>
      <a:dk2>
        <a:srgbClr val="A7A7A7"/>
      </a:dk2>
      <a:lt2>
        <a:srgbClr val="535353"/>
      </a:lt2>
      <a:accent1>
        <a:srgbClr val="78B5E1"/>
      </a:accent1>
      <a:accent2>
        <a:srgbClr val="53B2F3"/>
      </a:accent2>
      <a:accent3>
        <a:srgbClr val="3383CF"/>
      </a:accent3>
      <a:accent4>
        <a:srgbClr val="6475C8"/>
      </a:accent4>
      <a:accent5>
        <a:srgbClr val="4C9A51"/>
      </a:accent5>
      <a:accent6>
        <a:srgbClr val="D1693E"/>
      </a:accent6>
      <a:hlink>
        <a:srgbClr val="0000FF"/>
      </a:hlink>
      <a:folHlink>
        <a:srgbClr val="FF00FF"/>
      </a:folHlink>
    </a:clrScheme>
    <a:fontScheme name="Loxo Roboto">
      <a:majorFont>
        <a:latin typeface="Roboto"/>
        <a:ea typeface="Helvetica"/>
        <a:cs typeface="Helvetica"/>
      </a:majorFont>
      <a:minorFont>
        <a:latin typeface="Roboto"/>
        <a:ea typeface="Tahoma"/>
        <a:cs typeface="Tahoma"/>
      </a:minorFont>
    </a:fontScheme>
    <a:fmtScheme name="Custom Desig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8100" dist="23000" dir="5400000" rotWithShape="0">
              <a:srgbClr val="000000">
                <a:alpha val="35000"/>
              </a:srgbClr>
            </a:outerShdw>
          </a:effectLst>
        </a:effectStyle>
        <a:effectStyle>
          <a:effectLst/>
        </a:effectStyle>
        <a:effectStyle>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gradFill flip="none" rotWithShape="1">
          <a:gsLst>
            <a:gs pos="0">
              <a:srgbClr val="E76028"/>
            </a:gs>
            <a:gs pos="100000">
              <a:schemeClr val="accent6">
                <a:hueOff val="-404093"/>
                <a:satOff val="38493"/>
                <a:lumOff val="29837"/>
              </a:schemeClr>
            </a:gs>
          </a:gsLst>
          <a:lin ang="16200000" scaled="0"/>
        </a:gradFill>
        <a:ln w="9525" cap="flat">
          <a:solidFill>
            <a:srgbClr val="73B1DE"/>
          </a:solidFill>
          <a:prstDash val="solid"/>
          <a:round/>
        </a:ln>
        <a:effectLst>
          <a:outerShdw blurRad="38100" dist="23000" dir="5400000" rotWithShape="0">
            <a:srgbClr val="000000">
              <a:alpha val="35000"/>
            </a:srgbClr>
          </a:outerShdw>
        </a:effectLst>
        <a:sp3d/>
      </a:spPr>
      <a:bodyPr rot="0" spcFirstLastPara="1" vertOverflow="overflow" horzOverflow="overflow" vert="horz" wrap="square" lIns="45719" tIns="45719" rIns="45719" bIns="45719" numCol="1" spcCol="38100" rtlCol="0" anchor="ctr">
        <a:spAutoFit/>
      </a:bodyPr>
      <a:lstStyle>
        <a:defPPr marL="0" marR="0" indent="0" algn="l" defTabSz="4572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FFFFFF"/>
            </a:solidFill>
            <a:effectLst/>
            <a:uFillTx/>
            <a:latin typeface="Arial"/>
            <a:ea typeface="Arial"/>
            <a:cs typeface="Arial"/>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457200" rtl="0" fontAlgn="auto" latinLnBrk="0"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latin typeface="Arial"/>
            <a:ea typeface="Arial"/>
            <a:cs typeface="Arial"/>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extLst>
    <a:ext uri="{05A4C25C-085E-4340-85A3-A5531E510DB2}">
      <thm15:themeFamily xmlns:thm15="http://schemas.microsoft.com/office/thememl/2012/main" name="Presentation1" id="{3C30EF90-2345-45A1-A67E-6A331F80AED8}" vid="{40AF7D30-B4E8-491D-ABE3-D3850A77E45E}"/>
    </a:ext>
  </a:extLst>
</a:theme>
</file>

<file path=ppt/theme/theme32.xml><?xml version="1.0" encoding="utf-8"?>
<a:theme xmlns:a="http://schemas.openxmlformats.org/drawingml/2006/main" name="2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3.xml><?xml version="1.0" encoding="utf-8"?>
<a:theme xmlns:a="http://schemas.openxmlformats.org/drawingml/2006/main" name="22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4.xml><?xml version="1.0" encoding="utf-8"?>
<a:theme xmlns:a="http://schemas.openxmlformats.org/drawingml/2006/main" name="MSK">
  <a:themeElements>
    <a:clrScheme name="MSK Direct">
      <a:dk1>
        <a:srgbClr val="002569"/>
      </a:dk1>
      <a:lt1>
        <a:srgbClr val="FFFFFF"/>
      </a:lt1>
      <a:dk2>
        <a:srgbClr val="272524"/>
      </a:dk2>
      <a:lt2>
        <a:srgbClr val="FBF9F7"/>
      </a:lt2>
      <a:accent1>
        <a:srgbClr val="0073E0"/>
      </a:accent1>
      <a:accent2>
        <a:srgbClr val="70BCFF"/>
      </a:accent2>
      <a:accent3>
        <a:srgbClr val="C3DEFF"/>
      </a:accent3>
      <a:accent4>
        <a:srgbClr val="018D91"/>
      </a:accent4>
      <a:accent5>
        <a:srgbClr val="00D5C4"/>
      </a:accent5>
      <a:accent6>
        <a:srgbClr val="99EEE7"/>
      </a:accent6>
      <a:hlink>
        <a:srgbClr val="3259E7"/>
      </a:hlink>
      <a:folHlink>
        <a:srgbClr val="863ECC"/>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custClrLst>
    <a:custClr name="Deep Warm Gray">
      <a:srgbClr val="272524"/>
    </a:custClr>
    <a:custClr name="Blue">
      <a:srgbClr val="0073E0"/>
    </a:custClr>
    <a:custClr name="Teal">
      <a:srgbClr val="018D91"/>
    </a:custClr>
    <a:custClr name="Green">
      <a:srgbClr val="398D26"/>
    </a:custClr>
    <a:custClr name="Orange">
      <a:srgbClr val="E65722"/>
    </a:custClr>
    <a:custClr name="Gold">
      <a:srgbClr val="CC8100"/>
    </a:custClr>
    <a:custClr name="Pink">
      <a:srgbClr val="D40061"/>
    </a:custClr>
    <a:custClr name="Purple">
      <a:srgbClr val="863ECC"/>
    </a:custClr>
    <a:custClr name="Red">
      <a:srgbClr val="F52215"/>
    </a:custClr>
    <a:custClr name="White 1">
      <a:srgbClr val="FFFFFF"/>
    </a:custClr>
    <a:custClr name="Medium Warm Gray">
      <a:srgbClr val="B5B2AD"/>
    </a:custClr>
    <a:custClr name="Medium Blue">
      <a:srgbClr val="70BCFF"/>
    </a:custClr>
    <a:custClr name="Medium Teal">
      <a:srgbClr val="00D5C4"/>
    </a:custClr>
    <a:custClr name="Medium Green">
      <a:srgbClr val="89D11C"/>
    </a:custClr>
    <a:custClr name="Medium Orange">
      <a:srgbClr val="F6802C"/>
    </a:custClr>
    <a:custClr name="Medium Gold">
      <a:srgbClr val="FFBE02"/>
    </a:custClr>
    <a:custClr name="Medium Pink">
      <a:srgbClr val="FF56A6"/>
    </a:custClr>
    <a:custClr name="Medium Purple">
      <a:srgbClr val="DA5EF2"/>
    </a:custClr>
    <a:custClr name="Pale Red">
      <a:srgbClr val="FCE2DC"/>
    </a:custClr>
    <a:custClr name="White 2">
      <a:srgbClr val="FFFFFF"/>
    </a:custClr>
    <a:custClr name="Light Warm Gray">
      <a:srgbClr val="F2EDE6"/>
    </a:custClr>
    <a:custClr name="Light Blue">
      <a:srgbClr val="C3DEFF"/>
    </a:custClr>
    <a:custClr name="Light Teal">
      <a:srgbClr val="99EEE7"/>
    </a:custClr>
    <a:custClr name="Light Green">
      <a:srgbClr val="CFEDA4"/>
    </a:custClr>
    <a:custClr name="Light Orange">
      <a:srgbClr val="FCD2B4"/>
    </a:custClr>
    <a:custClr name="Light Gold">
      <a:srgbClr val="FFE599"/>
    </a:custClr>
    <a:custClr name="Light Pink">
      <a:srgbClr val="FFBBDB"/>
    </a:custClr>
    <a:custClr name="Light Purple">
      <a:srgbClr val="F4BDFF"/>
    </a:custClr>
    <a:custClr name="White 3">
      <a:srgbClr val="FFFFFF"/>
    </a:custClr>
    <a:custClr name="White 4">
      <a:srgbClr val="FFFFFF"/>
    </a:custClr>
    <a:custClr name="Pale Warm Gray">
      <a:srgbClr val="FBF9F7"/>
    </a:custClr>
    <a:custClr name="Pale Blue">
      <a:srgbClr val="F0F7FF"/>
    </a:custClr>
    <a:custClr name="White 5">
      <a:srgbClr val="FFFFFF"/>
    </a:custClr>
    <a:custClr name="Pale Green">
      <a:srgbClr val="EAF9D4"/>
    </a:custClr>
    <a:custClr name="White 6">
      <a:srgbClr val="FFFFFF"/>
    </a:custClr>
    <a:custClr name="Pale Gold">
      <a:srgbClr val="FAF0CD"/>
    </a:custClr>
    <a:custClr name="White 7">
      <a:srgbClr val="FFFFFF"/>
    </a:custClr>
    <a:custClr name="White 8">
      <a:srgbClr val="FFFFFF"/>
    </a:custClr>
    <a:custClr name="White 9">
      <a:srgbClr val="FFFFFF"/>
    </a:custClr>
    <a:custClr name="White 10">
      <a:srgbClr val="FFFFFF"/>
    </a:custClr>
  </a:custClrLst>
  <a:extLst>
    <a:ext uri="{05A4C25C-085E-4340-85A3-A5531E510DB2}">
      <thm15:themeFamily xmlns:thm15="http://schemas.microsoft.com/office/thememl/2012/main" name="Presentation2" id="{C0F03F4A-73A3-F54D-83B1-D9B02FB4AE7A}" vid="{BB61F9CE-6CF1-9A41-BBA1-E56AB58B92B2}"/>
    </a:ext>
  </a:extLst>
</a:theme>
</file>

<file path=ppt/theme/theme35.xml><?xml version="1.0" encoding="utf-8"?>
<a:theme xmlns:a="http://schemas.openxmlformats.org/drawingml/2006/main" name="7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6.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7.xml><?xml version="1.0" encoding="utf-8"?>
<a:theme xmlns:a="http://schemas.openxmlformats.org/drawingml/2006/main" name="4_Office Theme">
  <a:themeElements>
    <a:clrScheme name="Custom 29">
      <a:dk1>
        <a:sysClr val="windowText" lastClr="000000"/>
      </a:dk1>
      <a:lt1>
        <a:sysClr val="window" lastClr="FFFFFF"/>
      </a:lt1>
      <a:dk2>
        <a:srgbClr val="6E1E50"/>
      </a:dk2>
      <a:lt2>
        <a:srgbClr val="EEECE1"/>
      </a:lt2>
      <a:accent1>
        <a:srgbClr val="1E325F"/>
      </a:accent1>
      <a:accent2>
        <a:srgbClr val="6E1E50"/>
      </a:accent2>
      <a:accent3>
        <a:srgbClr val="7D8232"/>
      </a:accent3>
      <a:accent4>
        <a:srgbClr val="32502D"/>
      </a:accent4>
      <a:accent5>
        <a:srgbClr val="8795A0"/>
      </a:accent5>
      <a:accent6>
        <a:srgbClr val="56639D"/>
      </a:accent6>
      <a:hlink>
        <a:srgbClr val="000000"/>
      </a:hlink>
      <a:folHlink>
        <a:srgbClr val="000000"/>
      </a:folHlink>
    </a:clrScheme>
    <a:fontScheme name="Custom 6">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wrap="none">
        <a:spAutoFit/>
      </a:bodyPr>
      <a:lstStyle>
        <a:defPPr>
          <a:defRPr dirty="0" smtClean="0">
            <a:latin typeface="+mn-lt"/>
          </a:defRPr>
        </a:defPPr>
      </a:lstStyle>
    </a:spDef>
    <a:lnDef>
      <a:spPr/>
      <a:bodyPr/>
      <a:lstStyle/>
      <a:style>
        <a:lnRef idx="2">
          <a:schemeClr val="accent1"/>
        </a:lnRef>
        <a:fillRef idx="0">
          <a:schemeClr val="accent1"/>
        </a:fillRef>
        <a:effectRef idx="1">
          <a:schemeClr val="accent1"/>
        </a:effectRef>
        <a:fontRef idx="minor">
          <a:schemeClr val="tx1"/>
        </a:fontRef>
      </a:style>
    </a:lnDef>
    <a:txDef>
      <a:spPr>
        <a:noFill/>
      </a:spPr>
      <a:bodyPr wrap="none" rtlCol="0">
        <a:spAutoFit/>
      </a:bodyPr>
      <a:lstStyle>
        <a:defPPr marL="0" marR="0" indent="0" algn="l" defTabSz="457200" rtl="0" eaLnBrk="1" fontAlgn="auto" latinLnBrk="0" hangingPunct="1">
          <a:lnSpc>
            <a:spcPct val="100000"/>
          </a:lnSpc>
          <a:spcBef>
            <a:spcPts val="0"/>
          </a:spcBef>
          <a:spcAft>
            <a:spcPts val="0"/>
          </a:spcAft>
          <a:buClrTx/>
          <a:buSzTx/>
          <a:buFontTx/>
          <a:buNone/>
          <a:tabLst/>
          <a:defRPr i="0" u="none" strike="noStrike" kern="1200" baseline="0" dirty="0" smtClean="0">
            <a:latin typeface="Arial Narrow"/>
            <a:ea typeface="+mn-ea"/>
            <a:cs typeface="Arial Narrow"/>
          </a:defRPr>
        </a:defPPr>
      </a:lstStyle>
    </a:txDef>
  </a:objectDefaults>
  <a:extraClrSchemeLst/>
</a:theme>
</file>

<file path=ppt/theme/theme38.xml><?xml version="1.0" encoding="utf-8"?>
<a:theme xmlns:a="http://schemas.openxmlformats.org/drawingml/2006/main" name="8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9.xml><?xml version="1.0" encoding="utf-8"?>
<a:theme xmlns:a="http://schemas.openxmlformats.org/drawingml/2006/main" name="9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76200" cap="flat" cmpd="sng" algn="ctr">
          <a:solidFill>
            <a:schemeClr val="tx1"/>
          </a:solidFill>
          <a:prstDash val="solid"/>
          <a:round/>
          <a:headEnd type="none" w="med" len="med"/>
          <a:tailEnd type="none" w="lg"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0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76200" cap="flat" cmpd="sng" algn="ctr">
          <a:solidFill>
            <a:schemeClr val="tx1"/>
          </a:solidFill>
          <a:prstDash val="solid"/>
          <a:round/>
          <a:headEnd type="none" w="med" len="med"/>
          <a:tailEnd type="none" w="lg"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000" b="0" i="0" u="none" strike="noStrike" cap="none" normalizeH="0" baseline="0" smtClean="0">
            <a:ln>
              <a:noFill/>
            </a:ln>
            <a:solidFill>
              <a:schemeClr val="tx1"/>
            </a:solidFill>
            <a:effectLst/>
            <a:latin typeface="Arial"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_Cover Slides">
  <a:themeElements>
    <a:clrScheme name="Custom 4">
      <a:dk1>
        <a:srgbClr val="58595B"/>
      </a:dk1>
      <a:lt1>
        <a:sysClr val="window" lastClr="FFFFFF"/>
      </a:lt1>
      <a:dk2>
        <a:srgbClr val="03173E"/>
      </a:dk2>
      <a:lt2>
        <a:srgbClr val="D9D9D6"/>
      </a:lt2>
      <a:accent1>
        <a:srgbClr val="03173E"/>
      </a:accent1>
      <a:accent2>
        <a:srgbClr val="ED8B00"/>
      </a:accent2>
      <a:accent3>
        <a:srgbClr val="58595B"/>
      </a:accent3>
      <a:accent4>
        <a:srgbClr val="BBBCBC"/>
      </a:accent4>
      <a:accent5>
        <a:srgbClr val="0087CA"/>
      </a:accent5>
      <a:accent6>
        <a:srgbClr val="63B1BA"/>
      </a:accent6>
      <a:hlink>
        <a:srgbClr val="00558C"/>
      </a:hlink>
      <a:folHlink>
        <a:srgbClr val="00558C"/>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ln w="12700">
          <a:solidFill>
            <a:schemeClr val="bg2"/>
          </a:solidFill>
        </a:ln>
        <a:effectLst/>
      </a:spPr>
      <a:bodyPr/>
      <a:lstStyle/>
      <a:style>
        <a:lnRef idx="2">
          <a:schemeClr val="accent1"/>
        </a:lnRef>
        <a:fillRef idx="0">
          <a:schemeClr val="accent1"/>
        </a:fillRef>
        <a:effectRef idx="1">
          <a:schemeClr val="accent1"/>
        </a:effectRef>
        <a:fontRef idx="minor">
          <a:schemeClr val="tx1"/>
        </a:fontRef>
      </a:style>
    </a:lnDef>
    <a:txDef>
      <a:spPr/>
      <a:bodyPr vert="horz" lIns="91440" tIns="45720" rIns="91440" bIns="45720" rtlCol="0">
        <a:noAutofit/>
      </a:bodyPr>
      <a:lstStyle>
        <a:defPPr marL="0" indent="0" algn="l">
          <a:spcBef>
            <a:spcPts val="0"/>
          </a:spcBef>
          <a:buFont typeface="Arial"/>
          <a:buNone/>
          <a:defRPr sz="2400" b="1" dirty="0" smtClean="0">
            <a:solidFill>
              <a:srgbClr val="001641"/>
            </a:solidFill>
            <a:latin typeface="Arial" panose="020B0604020202020204" pitchFamily="34" charset="0"/>
            <a:cs typeface="Arial" panose="020B0604020202020204" pitchFamily="34" charset="0"/>
          </a:defRPr>
        </a:defPPr>
      </a:lstStyle>
    </a:txDef>
  </a:objectDefaults>
  <a:extraClrSchemeLst/>
  <a:extLst>
    <a:ext uri="{05A4C25C-085E-4340-85A3-A5531E510DB2}">
      <thm15:themeFamily xmlns:thm15="http://schemas.microsoft.com/office/thememl/2012/main" name="HCA Healthcare Theme" id="{FDD82C39-F45F-41D3-A6DF-5DD711C2460A}" vid="{7EE04C3A-D4AC-4A84-A49E-2384C75E9FF8}"/>
    </a:ext>
  </a:extLst>
</a:theme>
</file>

<file path=ppt/theme/theme42.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Lucida Sans Unicode"/>
        <a:cs typeface="Lucida Sans Unicode"/>
      </a:majorFont>
      <a:minorFont>
        <a:latin typeface="Times New Roman"/>
        <a:ea typeface="Lucida Sans Unicode"/>
        <a:cs typeface="Lucida Sans Unicod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GB" sz="2400" b="0" i="0" u="none" strike="noStrike" cap="none" normalizeH="0" baseline="0" smtClean="0">
            <a:ln>
              <a:noFill/>
            </a:ln>
            <a:solidFill>
              <a:schemeClr val="bg1"/>
            </a:solidFill>
            <a:effectLst/>
            <a:latin typeface="Times New Roman" pitchFamily="16"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GB" sz="2400" b="0" i="0" u="none" strike="noStrike" cap="none" normalizeH="0" baseline="0" smtClean="0">
            <a:ln>
              <a:noFill/>
            </a:ln>
            <a:solidFill>
              <a:schemeClr val="bg1"/>
            </a:solidFill>
            <a:effectLst/>
            <a:latin typeface="Times New Roman" pitchFamily="16"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5.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xml><?xml version="1.0" encoding="utf-8"?>
<a:theme xmlns:a="http://schemas.openxmlformats.org/drawingml/2006/main" name="5_Office Theme">
  <a:themeElements>
    <a:clrScheme name="Custom 29">
      <a:dk1>
        <a:sysClr val="windowText" lastClr="000000"/>
      </a:dk1>
      <a:lt1>
        <a:sysClr val="window" lastClr="FFFFFF"/>
      </a:lt1>
      <a:dk2>
        <a:srgbClr val="6E1E50"/>
      </a:dk2>
      <a:lt2>
        <a:srgbClr val="EEECE1"/>
      </a:lt2>
      <a:accent1>
        <a:srgbClr val="1E325F"/>
      </a:accent1>
      <a:accent2>
        <a:srgbClr val="6E1E50"/>
      </a:accent2>
      <a:accent3>
        <a:srgbClr val="7D8232"/>
      </a:accent3>
      <a:accent4>
        <a:srgbClr val="32502D"/>
      </a:accent4>
      <a:accent5>
        <a:srgbClr val="8795A0"/>
      </a:accent5>
      <a:accent6>
        <a:srgbClr val="56639D"/>
      </a:accent6>
      <a:hlink>
        <a:srgbClr val="000000"/>
      </a:hlink>
      <a:folHlink>
        <a:srgbClr val="000000"/>
      </a:folHlink>
    </a:clrScheme>
    <a:fontScheme name="Custom 6">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wrap="none">
        <a:spAutoFit/>
      </a:bodyPr>
      <a:lstStyle>
        <a:defPPr>
          <a:defRPr dirty="0" smtClean="0">
            <a:latin typeface="+mn-lt"/>
          </a:defRPr>
        </a:defPPr>
      </a:lstStyle>
    </a:spDef>
    <a:lnDef>
      <a:spPr/>
      <a:bodyPr/>
      <a:lstStyle/>
      <a:style>
        <a:lnRef idx="2">
          <a:schemeClr val="accent1"/>
        </a:lnRef>
        <a:fillRef idx="0">
          <a:schemeClr val="accent1"/>
        </a:fillRef>
        <a:effectRef idx="1">
          <a:schemeClr val="accent1"/>
        </a:effectRef>
        <a:fontRef idx="minor">
          <a:schemeClr val="tx1"/>
        </a:fontRef>
      </a:style>
    </a:lnDef>
    <a:txDef>
      <a:spPr>
        <a:noFill/>
      </a:spPr>
      <a:bodyPr wrap="none" rtlCol="0">
        <a:spAutoFit/>
      </a:bodyPr>
      <a:lstStyle>
        <a:defPPr marL="0" marR="0" indent="0" algn="l" defTabSz="457200" rtl="0" eaLnBrk="1" fontAlgn="auto" latinLnBrk="0" hangingPunct="1">
          <a:lnSpc>
            <a:spcPct val="100000"/>
          </a:lnSpc>
          <a:spcBef>
            <a:spcPts val="0"/>
          </a:spcBef>
          <a:spcAft>
            <a:spcPts val="0"/>
          </a:spcAft>
          <a:buClrTx/>
          <a:buSzTx/>
          <a:buFontTx/>
          <a:buNone/>
          <a:tabLst/>
          <a:defRPr i="0" u="none" strike="noStrike" kern="1200" baseline="0" dirty="0" smtClean="0">
            <a:latin typeface="Arial Narrow"/>
            <a:ea typeface="+mn-ea"/>
            <a:cs typeface="Arial Narrow"/>
          </a:defRPr>
        </a:defPPr>
      </a:lstStyle>
    </a:txDef>
  </a:objectDefaults>
  <a:extraClrSchemeLst/>
</a:theme>
</file>

<file path=ppt/theme/theme6.xml><?xml version="1.0" encoding="utf-8"?>
<a:theme xmlns:a="http://schemas.openxmlformats.org/drawingml/2006/main" name="2_Office Theme">
  <a:themeElements>
    <a:clrScheme name="Custom 29">
      <a:dk1>
        <a:sysClr val="windowText" lastClr="000000"/>
      </a:dk1>
      <a:lt1>
        <a:sysClr val="window" lastClr="FFFFFF"/>
      </a:lt1>
      <a:dk2>
        <a:srgbClr val="6E1E50"/>
      </a:dk2>
      <a:lt2>
        <a:srgbClr val="EEECE1"/>
      </a:lt2>
      <a:accent1>
        <a:srgbClr val="1E325F"/>
      </a:accent1>
      <a:accent2>
        <a:srgbClr val="6E1E50"/>
      </a:accent2>
      <a:accent3>
        <a:srgbClr val="7D8232"/>
      </a:accent3>
      <a:accent4>
        <a:srgbClr val="32502D"/>
      </a:accent4>
      <a:accent5>
        <a:srgbClr val="8795A0"/>
      </a:accent5>
      <a:accent6>
        <a:srgbClr val="56639D"/>
      </a:accent6>
      <a:hlink>
        <a:srgbClr val="000000"/>
      </a:hlink>
      <a:folHlink>
        <a:srgbClr val="000000"/>
      </a:folHlink>
    </a:clrScheme>
    <a:fontScheme name="Custom 6">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wrap="none">
        <a:spAutoFit/>
      </a:bodyPr>
      <a:lstStyle>
        <a:defPPr>
          <a:defRPr dirty="0" smtClean="0">
            <a:latin typeface="+mn-lt"/>
          </a:defRPr>
        </a:defPPr>
      </a:lstStyle>
    </a:spDef>
    <a:lnDef>
      <a:spPr/>
      <a:bodyPr/>
      <a:lstStyle/>
      <a:style>
        <a:lnRef idx="2">
          <a:schemeClr val="accent1"/>
        </a:lnRef>
        <a:fillRef idx="0">
          <a:schemeClr val="accent1"/>
        </a:fillRef>
        <a:effectRef idx="1">
          <a:schemeClr val="accent1"/>
        </a:effectRef>
        <a:fontRef idx="minor">
          <a:schemeClr val="tx1"/>
        </a:fontRef>
      </a:style>
    </a:lnDef>
    <a:txDef>
      <a:spPr>
        <a:noFill/>
      </a:spPr>
      <a:bodyPr wrap="none" rtlCol="0">
        <a:spAutoFit/>
      </a:bodyPr>
      <a:lstStyle>
        <a:defPPr marL="0" marR="0" indent="0" algn="l" defTabSz="457200" rtl="0" eaLnBrk="1" fontAlgn="auto" latinLnBrk="0" hangingPunct="1">
          <a:lnSpc>
            <a:spcPct val="100000"/>
          </a:lnSpc>
          <a:spcBef>
            <a:spcPts val="0"/>
          </a:spcBef>
          <a:spcAft>
            <a:spcPts val="0"/>
          </a:spcAft>
          <a:buClrTx/>
          <a:buSzTx/>
          <a:buFontTx/>
          <a:buNone/>
          <a:tabLst/>
          <a:defRPr i="0" u="none" strike="noStrike" kern="1200" baseline="0" dirty="0" smtClean="0">
            <a:latin typeface="Arial Narrow"/>
            <a:ea typeface="+mn-ea"/>
            <a:cs typeface="Arial Narrow"/>
          </a:defRPr>
        </a:defPPr>
      </a:lstStyle>
    </a:txDef>
  </a:objectDefaults>
  <a:extraClrSchemeLst/>
</a:theme>
</file>

<file path=ppt/theme/theme7.xml><?xml version="1.0" encoding="utf-8"?>
<a:theme xmlns:a="http://schemas.openxmlformats.org/drawingml/2006/main" name="6_Office Theme">
  <a:themeElements>
    <a:clrScheme name="Custom 29">
      <a:dk1>
        <a:sysClr val="windowText" lastClr="000000"/>
      </a:dk1>
      <a:lt1>
        <a:sysClr val="window" lastClr="FFFFFF"/>
      </a:lt1>
      <a:dk2>
        <a:srgbClr val="6E1E50"/>
      </a:dk2>
      <a:lt2>
        <a:srgbClr val="EEECE1"/>
      </a:lt2>
      <a:accent1>
        <a:srgbClr val="1E325F"/>
      </a:accent1>
      <a:accent2>
        <a:srgbClr val="6E1E50"/>
      </a:accent2>
      <a:accent3>
        <a:srgbClr val="7D8232"/>
      </a:accent3>
      <a:accent4>
        <a:srgbClr val="32502D"/>
      </a:accent4>
      <a:accent5>
        <a:srgbClr val="8795A0"/>
      </a:accent5>
      <a:accent6>
        <a:srgbClr val="56639D"/>
      </a:accent6>
      <a:hlink>
        <a:srgbClr val="000000"/>
      </a:hlink>
      <a:folHlink>
        <a:srgbClr val="000000"/>
      </a:folHlink>
    </a:clrScheme>
    <a:fontScheme name="Custom 6">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wrap="none">
        <a:spAutoFit/>
      </a:bodyPr>
      <a:lstStyle>
        <a:defPPr>
          <a:defRPr dirty="0" smtClean="0">
            <a:latin typeface="+mn-lt"/>
          </a:defRPr>
        </a:defPPr>
      </a:lstStyle>
    </a:spDef>
    <a:lnDef>
      <a:spPr/>
      <a:bodyPr/>
      <a:lstStyle/>
      <a:style>
        <a:lnRef idx="2">
          <a:schemeClr val="accent1"/>
        </a:lnRef>
        <a:fillRef idx="0">
          <a:schemeClr val="accent1"/>
        </a:fillRef>
        <a:effectRef idx="1">
          <a:schemeClr val="accent1"/>
        </a:effectRef>
        <a:fontRef idx="minor">
          <a:schemeClr val="tx1"/>
        </a:fontRef>
      </a:style>
    </a:lnDef>
    <a:txDef>
      <a:spPr>
        <a:noFill/>
      </a:spPr>
      <a:bodyPr wrap="none" rtlCol="0">
        <a:spAutoFit/>
      </a:bodyPr>
      <a:lstStyle>
        <a:defPPr marL="0" marR="0" indent="0" algn="l" defTabSz="457200" rtl="0" eaLnBrk="1" fontAlgn="auto" latinLnBrk="0" hangingPunct="1">
          <a:lnSpc>
            <a:spcPct val="100000"/>
          </a:lnSpc>
          <a:spcBef>
            <a:spcPts val="0"/>
          </a:spcBef>
          <a:spcAft>
            <a:spcPts val="0"/>
          </a:spcAft>
          <a:buClrTx/>
          <a:buSzTx/>
          <a:buFontTx/>
          <a:buNone/>
          <a:tabLst/>
          <a:defRPr i="0" u="none" strike="noStrike" kern="1200" baseline="0" dirty="0" smtClean="0">
            <a:latin typeface="Arial Narrow"/>
            <a:ea typeface="+mn-ea"/>
            <a:cs typeface="Arial Narrow"/>
          </a:defRPr>
        </a:defPPr>
      </a:lstStyle>
    </a:txDef>
  </a:objectDefaults>
  <a:extraClrSchemeLst/>
</a:theme>
</file>

<file path=ppt/theme/theme8.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76200" cap="flat" cmpd="sng" algn="ctr">
          <a:solidFill>
            <a:schemeClr val="tx1"/>
          </a:solidFill>
          <a:prstDash val="solid"/>
          <a:round/>
          <a:headEnd type="none" w="med" len="med"/>
          <a:tailEnd type="none" w="lg"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0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76200" cap="flat" cmpd="sng" algn="ctr">
          <a:solidFill>
            <a:schemeClr val="tx1"/>
          </a:solidFill>
          <a:prstDash val="solid"/>
          <a:round/>
          <a:headEnd type="none" w="med" len="med"/>
          <a:tailEnd type="none" w="lg"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000" b="0" i="0" u="none" strike="noStrike" cap="none" normalizeH="0" baseline="0" smtClean="0">
            <a:ln>
              <a:noFill/>
            </a:ln>
            <a:solidFill>
              <a:schemeClr val="tx1"/>
            </a:solidFill>
            <a:effectLst/>
            <a:latin typeface="Arial"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12_Office Theme">
  <a:themeElements>
    <a:clrScheme name="Custom 29">
      <a:dk1>
        <a:sysClr val="windowText" lastClr="000000"/>
      </a:dk1>
      <a:lt1>
        <a:sysClr val="window" lastClr="FFFFFF"/>
      </a:lt1>
      <a:dk2>
        <a:srgbClr val="6E1E50"/>
      </a:dk2>
      <a:lt2>
        <a:srgbClr val="EEECE1"/>
      </a:lt2>
      <a:accent1>
        <a:srgbClr val="1E325F"/>
      </a:accent1>
      <a:accent2>
        <a:srgbClr val="6E1E50"/>
      </a:accent2>
      <a:accent3>
        <a:srgbClr val="7D8232"/>
      </a:accent3>
      <a:accent4>
        <a:srgbClr val="32502D"/>
      </a:accent4>
      <a:accent5>
        <a:srgbClr val="8795A0"/>
      </a:accent5>
      <a:accent6>
        <a:srgbClr val="56639D"/>
      </a:accent6>
      <a:hlink>
        <a:srgbClr val="000000"/>
      </a:hlink>
      <a:folHlink>
        <a:srgbClr val="000000"/>
      </a:folHlink>
    </a:clrScheme>
    <a:fontScheme name="Custom 6">
      <a:majorFont>
        <a:latin typeface="Arial Narrow"/>
        <a:ea typeface=""/>
        <a:cs typeface=""/>
      </a:majorFont>
      <a:minorFont>
        <a:latin typeface="Arial Narrow"/>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wrap="none">
        <a:spAutoFit/>
      </a:bodyPr>
      <a:lstStyle>
        <a:defPPr>
          <a:defRPr dirty="0" smtClean="0">
            <a:latin typeface="+mn-lt"/>
          </a:defRPr>
        </a:defPPr>
      </a:lstStyle>
    </a:spDef>
    <a:lnDef>
      <a:spPr/>
      <a:bodyPr/>
      <a:lstStyle/>
      <a:style>
        <a:lnRef idx="2">
          <a:schemeClr val="accent1"/>
        </a:lnRef>
        <a:fillRef idx="0">
          <a:schemeClr val="accent1"/>
        </a:fillRef>
        <a:effectRef idx="1">
          <a:schemeClr val="accent1"/>
        </a:effectRef>
        <a:fontRef idx="minor">
          <a:schemeClr val="tx1"/>
        </a:fontRef>
      </a:style>
    </a:lnDef>
    <a:txDef>
      <a:spPr>
        <a:noFill/>
      </a:spPr>
      <a:bodyPr wrap="none" rtlCol="0">
        <a:spAutoFit/>
      </a:bodyPr>
      <a:lstStyle>
        <a:defPPr marL="0" marR="0" indent="0" algn="l" defTabSz="457200" rtl="0" eaLnBrk="1" fontAlgn="auto" latinLnBrk="0" hangingPunct="1">
          <a:lnSpc>
            <a:spcPct val="100000"/>
          </a:lnSpc>
          <a:spcBef>
            <a:spcPts val="0"/>
          </a:spcBef>
          <a:spcAft>
            <a:spcPts val="0"/>
          </a:spcAft>
          <a:buClrTx/>
          <a:buSzTx/>
          <a:buFontTx/>
          <a:buNone/>
          <a:tabLst/>
          <a:defRPr i="0" u="none" strike="noStrike" kern="1200" baseline="0" dirty="0" smtClean="0">
            <a:latin typeface="Arial Narrow"/>
            <a:ea typeface="+mn-ea"/>
            <a:cs typeface="Arial Narrow"/>
          </a:defRPr>
        </a:defPPr>
      </a:lstStyle>
    </a:txDef>
  </a:objectDefaults>
  <a:extraClrScheme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18862A45804C7345BFDE61DA2C172BE7" ma:contentTypeVersion="19" ma:contentTypeDescription="Create a new document." ma:contentTypeScope="" ma:versionID="83bf1051954f228ef3dccc82cfc58357">
  <xsd:schema xmlns:xsd="http://www.w3.org/2001/XMLSchema" xmlns:xs="http://www.w3.org/2001/XMLSchema" xmlns:p="http://schemas.microsoft.com/office/2006/metadata/properties" xmlns:ns1="96f1686b-f877-4eb8-89ab-3a67a5dc2612" xmlns:ns3="b4104d5b-b872-4636-a728-507be7308f43" targetNamespace="http://schemas.microsoft.com/office/2006/metadata/properties" ma:root="true" ma:fieldsID="b1f103e14bcb636125a88c7b57b71e20" ns1:_="" ns3:_="">
    <xsd:import namespace="96f1686b-f877-4eb8-89ab-3a67a5dc2612"/>
    <xsd:import namespace="b4104d5b-b872-4636-a728-507be7308f43"/>
    <xsd:element name="properties">
      <xsd:complexType>
        <xsd:sequence>
          <xsd:element name="documentManagement">
            <xsd:complexType>
              <xsd:all>
                <xsd:element ref="ns1:QID" minOccurs="0"/>
                <xsd:element ref="ns1:Status" minOccurs="0"/>
                <xsd:element ref="ns1:MediaServiceMetadata" minOccurs="0"/>
                <xsd:element ref="ns1:MediaServiceFastMetadata" minOccurs="0"/>
                <xsd:element ref="ns1:MediaServiceAutoTags" minOccurs="0"/>
                <xsd:element ref="ns1:MediaServiceOCR" minOccurs="0"/>
                <xsd:element ref="ns1:MediaServiceDateTaken" minOccurs="0"/>
                <xsd:element ref="ns1:MediaServiceLocation" minOccurs="0"/>
                <xsd:element ref="ns3:SharedWithUsers" minOccurs="0"/>
                <xsd:element ref="ns3:SharedWithDetails" minOccurs="0"/>
                <xsd:element ref="ns1:MediaServiceEventHashCode" minOccurs="0"/>
                <xsd:element ref="ns1:MediaServiceGenerationTime" minOccurs="0"/>
                <xsd:element ref="ns3:TaxKeywordTaxHTField" minOccurs="0"/>
                <xsd:element ref="ns3:TaxCatchAll" minOccurs="0"/>
                <xsd:element ref="ns1:MediaServiceAutoKeyPoints" minOccurs="0"/>
                <xsd:element ref="ns1:MediaServiceKeyPoints" minOccurs="0"/>
                <xsd:element ref="ns1:lcf76f155ced4ddcb4097134ff3c332f"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96f1686b-f877-4eb8-89ab-3a67a5dc2612" elementFormDefault="qualified">
    <xsd:import namespace="http://schemas.microsoft.com/office/2006/documentManagement/types"/>
    <xsd:import namespace="http://schemas.microsoft.com/office/infopath/2007/PartnerControls"/>
    <xsd:element name="QID" ma:index="0" nillable="true" ma:displayName="QID" ma:indexed="true" ma:internalName="QID">
      <xsd:simpleType>
        <xsd:restriction base="dms:Number"/>
      </xsd:simpleType>
    </xsd:element>
    <xsd:element name="Status" ma:index="3" nillable="true" ma:displayName="Status" ma:format="Dropdown" ma:internalName="Status">
      <xsd:simpleType>
        <xsd:restriction base="dms:Choice">
          <xsd:enumeration value="Not started"/>
          <xsd:enumeration value="Web Build"/>
          <xsd:enumeration value="In Progress"/>
          <xsd:enumeration value="Launched"/>
          <xsd:enumeration value="Complete"/>
          <xsd:enumeration value="Delayed"/>
        </xsd:restriction>
      </xsd:simpleType>
    </xsd:element>
    <xsd:element name="MediaServiceMetadata" ma:index="6" nillable="true" ma:displayName="MediaServiceMetadata" ma:hidden="true" ma:internalName="MediaServiceMetadata" ma:readOnly="true">
      <xsd:simpleType>
        <xsd:restriction base="dms:Note"/>
      </xsd:simpleType>
    </xsd:element>
    <xsd:element name="MediaServiceFastMetadata" ma:index="7" nillable="true" ma:displayName="MediaServiceFastMetadata" ma:hidden="true" ma:internalName="MediaServiceFastMetadata" ma:readOnly="true">
      <xsd:simpleType>
        <xsd:restriction base="dms:Note"/>
      </xsd:simpleType>
    </xsd:element>
    <xsd:element name="MediaServiceAutoTags" ma:index="8" nillable="true" ma:displayName="MediaServiceAutoTags" ma:internalName="MediaServiceAutoTags" ma:readOnly="true">
      <xsd:simpleType>
        <xsd:restriction base="dms:Text"/>
      </xsd:simpleType>
    </xsd:element>
    <xsd:element name="MediaServiceOCR" ma:index="9" nillable="true" ma:displayName="MediaServiceOCR" ma:internalName="MediaServiceOCR" ma:readOnly="true">
      <xsd:simpleType>
        <xsd:restriction base="dms:Note">
          <xsd:maxLength value="255"/>
        </xsd:restriction>
      </xsd:simpleType>
    </xsd:element>
    <xsd:element name="MediaServiceDateTaken" ma:index="10" nillable="true" ma:displayName="MediaServiceDateTaken" ma:hidden="true" ma:internalName="MediaServiceDateTaken" ma:readOnly="true">
      <xsd:simpleType>
        <xsd:restriction base="dms:Text"/>
      </xsd:simpleType>
    </xsd:element>
    <xsd:element name="MediaServiceLocation" ma:index="11" nillable="true" ma:displayName="MediaServiceLocation" ma:internalName="MediaServiceLocation" ma:readOnly="true">
      <xsd:simpleType>
        <xsd:restriction base="dms:Text"/>
      </xsd:simpleType>
    </xsd:element>
    <xsd:element name="MediaServiceEventHashCode" ma:index="14" nillable="true" ma:displayName="MediaServiceEventHashCode" ma:hidden="true" ma:internalName="MediaServiceEventHashCode" ma:readOnly="true">
      <xsd:simpleType>
        <xsd:restriction base="dms:Text"/>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AutoKeyPoints" ma:index="23" nillable="true" ma:displayName="MediaServiceAutoKeyPoints" ma:hidden="true" ma:internalName="MediaServiceAutoKeyPoints" ma:readOnly="true">
      <xsd:simpleType>
        <xsd:restriction base="dms:Note"/>
      </xsd:simpleType>
    </xsd:element>
    <xsd:element name="MediaServiceKeyPoints" ma:index="24" nillable="true" ma:displayName="KeyPoints" ma:internalName="MediaServiceKeyPoints" ma:readOnly="true">
      <xsd:simpleType>
        <xsd:restriction base="dms:Note">
          <xsd:maxLength value="255"/>
        </xsd:restriction>
      </xsd:simpleType>
    </xsd:element>
    <xsd:element name="lcf76f155ced4ddcb4097134ff3c332f" ma:index="26" nillable="true" ma:taxonomy="true" ma:internalName="lcf76f155ced4ddcb4097134ff3c332f" ma:taxonomyFieldName="MediaServiceImageTags" ma:displayName="Image Tags" ma:readOnly="false" ma:fieldId="{5cf76f15-5ced-4ddc-b409-7134ff3c332f}" ma:taxonomyMulti="true" ma:sspId="4c811d1f-5e4a-4ee3-9cfd-88a4fb073ce4" ma:termSetId="09814cd3-568e-fe90-9814-8d621ff8fb84" ma:anchorId="fba54fb3-c3e1-fe81-a776-ca4b69148c4d" ma:open="true" ma:isKeyword="false">
      <xsd:complexType>
        <xsd:sequence>
          <xsd:element ref="pc:Terms" minOccurs="0" maxOccurs="1"/>
        </xsd:sequence>
      </xsd:complexType>
    </xsd:element>
  </xsd:schema>
  <xsd:schema xmlns:xsd="http://www.w3.org/2001/XMLSchema" xmlns:xs="http://www.w3.org/2001/XMLSchema" xmlns:dms="http://schemas.microsoft.com/office/2006/documentManagement/types" xmlns:pc="http://schemas.microsoft.com/office/infopath/2007/PartnerControls" targetNamespace="b4104d5b-b872-4636-a728-507be7308f43" elementFormDefault="qualified">
    <xsd:import namespace="http://schemas.microsoft.com/office/2006/documentManagement/types"/>
    <xsd:import namespace="http://schemas.microsoft.com/office/infopath/2007/PartnerControls"/>
    <xsd:element name="SharedWithUsers" ma:index="12"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3" nillable="true" ma:displayName="Shared With Details" ma:internalName="SharedWithDetails" ma:readOnly="true">
      <xsd:simpleType>
        <xsd:restriction base="dms:Note">
          <xsd:maxLength value="255"/>
        </xsd:restriction>
      </xsd:simpleType>
    </xsd:element>
    <xsd:element name="TaxKeywordTaxHTField" ma:index="21" nillable="true" ma:taxonomy="true" ma:internalName="TaxKeywordTaxHTField" ma:taxonomyFieldName="TaxKeyword" ma:displayName="Enterprise Keywords" ma:fieldId="{23f27201-bee3-471e-b2e7-b64fd8b7ca38}" ma:taxonomyMulti="true" ma:sspId="00000000-0000-0000-0000-000000000000" ma:termSetId="00000000-0000-0000-0000-000000000000" ma:anchorId="00000000-0000-0000-0000-000000000000" ma:open="true" ma:isKeyword="true">
      <xsd:complexType>
        <xsd:sequence>
          <xsd:element ref="pc:Terms" minOccurs="0" maxOccurs="1"/>
        </xsd:sequence>
      </xsd:complexType>
    </xsd:element>
    <xsd:element name="TaxCatchAll" ma:index="22" nillable="true" ma:displayName="Taxonomy Catch All Column" ma:hidden="true" ma:list="{d75259b8-d078-43ce-9531-d35c0553c861}" ma:internalName="TaxCatchAll" ma:showField="CatchAllData" ma:web="b4104d5b-b872-4636-a728-507be7308f43">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16" ma:displayName="Content Type"/>
        <xsd:element ref="dc:title" minOccurs="0" maxOccurs="1" ma:index="2"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96003DCB-A5C1-4E2E-AB29-E810C9131A05}"/>
</file>

<file path=customXml/itemProps2.xml><?xml version="1.0" encoding="utf-8"?>
<ds:datastoreItem xmlns:ds="http://schemas.openxmlformats.org/officeDocument/2006/customXml" ds:itemID="{58D46B50-1586-41FD-9F69-502461B969F4}"/>
</file>

<file path=docProps/app.xml><?xml version="1.0" encoding="utf-8"?>
<Properties xmlns="http://schemas.openxmlformats.org/officeDocument/2006/extended-properties" xmlns:vt="http://schemas.openxmlformats.org/officeDocument/2006/docPropsVTypes">
  <Template/>
  <TotalTime>84354</TotalTime>
  <Words>22558</Words>
  <Application>Microsoft Macintosh PowerPoint</Application>
  <PresentationFormat>Widescreen</PresentationFormat>
  <Paragraphs>4897</Paragraphs>
  <Slides>226</Slides>
  <Notes>75</Notes>
  <HiddenSlides>0</HiddenSlides>
  <MMClips>0</MMClips>
  <ScaleCrop>false</ScaleCrop>
  <HeadingPairs>
    <vt:vector size="8" baseType="variant">
      <vt:variant>
        <vt:lpstr>Fonts Used</vt:lpstr>
      </vt:variant>
      <vt:variant>
        <vt:i4>37</vt:i4>
      </vt:variant>
      <vt:variant>
        <vt:lpstr>Theme</vt:lpstr>
      </vt:variant>
      <vt:variant>
        <vt:i4>43</vt:i4>
      </vt:variant>
      <vt:variant>
        <vt:lpstr>Embedded OLE Servers</vt:lpstr>
      </vt:variant>
      <vt:variant>
        <vt:i4>1</vt:i4>
      </vt:variant>
      <vt:variant>
        <vt:lpstr>Slide Titles</vt:lpstr>
      </vt:variant>
      <vt:variant>
        <vt:i4>226</vt:i4>
      </vt:variant>
    </vt:vector>
  </HeadingPairs>
  <TitlesOfParts>
    <vt:vector size="307" baseType="lpstr">
      <vt:lpstr>AdvOTb03e4648.B</vt:lpstr>
      <vt:lpstr>Arial</vt:lpstr>
      <vt:lpstr>Arial</vt:lpstr>
      <vt:lpstr>Arial Black</vt:lpstr>
      <vt:lpstr>Arial Narrow</vt:lpstr>
      <vt:lpstr>Arial Nova</vt:lpstr>
      <vt:lpstr>Avenir Next</vt:lpstr>
      <vt:lpstr>Calibri</vt:lpstr>
      <vt:lpstr>Calibri Light</vt:lpstr>
      <vt:lpstr>Cambria</vt:lpstr>
      <vt:lpstr>Corbel</vt:lpstr>
      <vt:lpstr>Courier</vt:lpstr>
      <vt:lpstr>Courier New</vt:lpstr>
      <vt:lpstr>Financier Display Test</vt:lpstr>
      <vt:lpstr>Georgia</vt:lpstr>
      <vt:lpstr>Helvetica Neue</vt:lpstr>
      <vt:lpstr>HelveticaNeue</vt:lpstr>
      <vt:lpstr>HelveticaNeue-Bold</vt:lpstr>
      <vt:lpstr>HelveticaNeueLT Std</vt:lpstr>
      <vt:lpstr>HelveticaNeueLTStd-Bd</vt:lpstr>
      <vt:lpstr>HelveticaNeueLTStd-Roman</vt:lpstr>
      <vt:lpstr>Montserrat SemiBold</vt:lpstr>
      <vt:lpstr>Noto Sans Symbols</vt:lpstr>
      <vt:lpstr>Proxima Nova Rg</vt:lpstr>
      <vt:lpstr>Roboto</vt:lpstr>
      <vt:lpstr>Roboto Cn</vt:lpstr>
      <vt:lpstr>Roboto Regular</vt:lpstr>
      <vt:lpstr>Roche Sans Light Light</vt:lpstr>
      <vt:lpstr>Roche Sans Medium Medium</vt:lpstr>
      <vt:lpstr>StarSymbol</vt:lpstr>
      <vt:lpstr>Symbol</vt:lpstr>
      <vt:lpstr>System Font Regular</vt:lpstr>
      <vt:lpstr>Tahoma</vt:lpstr>
      <vt:lpstr>Times</vt:lpstr>
      <vt:lpstr>Times New Roman</vt:lpstr>
      <vt:lpstr>Trebuchet MS</vt:lpstr>
      <vt:lpstr>Wingdings</vt:lpstr>
      <vt:lpstr>1_Default Design</vt:lpstr>
      <vt:lpstr>Default Design</vt:lpstr>
      <vt:lpstr>Office Theme</vt:lpstr>
      <vt:lpstr>2_Default Design</vt:lpstr>
      <vt:lpstr>5_Office Theme</vt:lpstr>
      <vt:lpstr>2_Office Theme</vt:lpstr>
      <vt:lpstr>6_Office Theme</vt:lpstr>
      <vt:lpstr>3_Default Design</vt:lpstr>
      <vt:lpstr>12_Office Theme</vt:lpstr>
      <vt:lpstr>3_Office Theme</vt:lpstr>
      <vt:lpstr>Cover Slides</vt:lpstr>
      <vt:lpstr>1_2022_CCO_Template</vt:lpstr>
      <vt:lpstr>2022_CCO_Template</vt:lpstr>
      <vt:lpstr>10_Office Theme</vt:lpstr>
      <vt:lpstr>11_Office Theme</vt:lpstr>
      <vt:lpstr>13_Office Theme</vt:lpstr>
      <vt:lpstr>14_Office Theme</vt:lpstr>
      <vt:lpstr>15_Office Theme</vt:lpstr>
      <vt:lpstr>Main Master</vt:lpstr>
      <vt:lpstr>8_Default Design</vt:lpstr>
      <vt:lpstr>1_Custom Design</vt:lpstr>
      <vt:lpstr>4_Default Design</vt:lpstr>
      <vt:lpstr>1_Main Master</vt:lpstr>
      <vt:lpstr>16_Office Theme</vt:lpstr>
      <vt:lpstr>17_Office Theme</vt:lpstr>
      <vt:lpstr>18_Office Theme</vt:lpstr>
      <vt:lpstr>19_Office Theme</vt:lpstr>
      <vt:lpstr>MLC2015_PPT_Slides</vt:lpstr>
      <vt:lpstr>20_Office Theme</vt:lpstr>
      <vt:lpstr>TAILORx mexico</vt:lpstr>
      <vt:lpstr>Custom Design</vt:lpstr>
      <vt:lpstr>21_Office Theme</vt:lpstr>
      <vt:lpstr>22_Office Theme</vt:lpstr>
      <vt:lpstr>MSK</vt:lpstr>
      <vt:lpstr>7_Office Theme</vt:lpstr>
      <vt:lpstr>1_Office Theme</vt:lpstr>
      <vt:lpstr>4_Office Theme</vt:lpstr>
      <vt:lpstr>8_Office Theme</vt:lpstr>
      <vt:lpstr>9_Office Theme</vt:lpstr>
      <vt:lpstr>6_Blank Presentation</vt:lpstr>
      <vt:lpstr>1_Cover Slides</vt:lpstr>
      <vt:lpstr>5_Default Design</vt:lpstr>
      <vt:lpstr>6_Default Design</vt:lpstr>
      <vt:lpstr>think-cell Slide</vt:lpstr>
      <vt:lpstr>Video Consensus or Controversy? Clinical Investigators Provide Perspectives on the  Current and Future Management of Breast Cancer</vt:lpstr>
      <vt:lpstr>Faculty</vt:lpstr>
      <vt:lpstr>Contributing Investigators</vt:lpstr>
      <vt:lpstr>The consulting investigator interviews will be  developed into a special program.         An email will be sent to all attendees when the activity is available.</vt:lpstr>
      <vt:lpstr>Dr Hurvitz — Disclosures</vt:lpstr>
      <vt:lpstr>Dr Jhaveri — Disclosures</vt:lpstr>
      <vt:lpstr>Dr Kalinsky — Disclosures</vt:lpstr>
      <vt:lpstr>Dr Krop — Disclosures</vt:lpstr>
      <vt:lpstr>Dr O’Shaughnessy — Disclosures</vt:lpstr>
      <vt:lpstr>Dr Rugo — Disclosures</vt:lpstr>
      <vt:lpstr>Prof Schmid — Disclosures</vt:lpstr>
      <vt:lpstr>Dr Tolaney — Disclosures</vt:lpstr>
      <vt:lpstr>Dr Traina — Disclosures</vt:lpstr>
      <vt:lpstr>Commercial Support</vt:lpstr>
      <vt:lpstr>Agenda</vt:lpstr>
      <vt:lpstr>Agenda</vt:lpstr>
      <vt:lpstr>Management of CNS-only disease progression in patients with HER2-positive metastatic breast cancer</vt:lpstr>
      <vt:lpstr>A patient with ER-negative, HER2-positive mBC receives first-line THP followed by second-line trastuzumab deruxtecan, to which she experiences a partial response. She then presents with a single brain metastasis, which is removed, but no evidence of systemic disease progression. Regulatory and reimbursement issues aside, what systemic treatment would you recommend? </vt:lpstr>
      <vt:lpstr>Synergy between tucatinib and HER2-targeted  antibody-drug conjugates</vt:lpstr>
      <vt:lpstr>Do you believe tucatinib has synergy with HER2-targeted antibody-drug conjugates through the upregulation of HER2? </vt:lpstr>
      <vt:lpstr>Management of trastuzumab deruxtecan-related adverse events</vt:lpstr>
      <vt:lpstr>Have you readministered or would you readminister trastuzumab deruxtecan to a patient who developed Grade 2 ILD? </vt:lpstr>
      <vt:lpstr>What do you generally advise your patients who are about to begin treatment with trastuzumab deruxtecan regarding the potential for chemotherapy-like side effects (gastrointestinal toxicity, alopecia)? </vt:lpstr>
      <vt:lpstr>Patient selection for and practical implementation of postadjuvant neratinib</vt:lpstr>
      <vt:lpstr>In what situations do you generally administer postadjuvant neratinib to patients with HER2-positive localized BC? </vt:lpstr>
      <vt:lpstr>When employing neratinib in the postadjuvant setting for localized HER2-positive BC, what initial dose do you typically use? </vt:lpstr>
      <vt:lpstr>Long-Term Management of  HER2-Positive Breast Cancer</vt:lpstr>
      <vt:lpstr>Treatment Paradigm for Metastatic HER2+ Breast Cancer  (Circa 2013)</vt:lpstr>
      <vt:lpstr>Updated OS Analysis of DESTINY-Breast03</vt:lpstr>
      <vt:lpstr>Updated Primary Endpoint: PFS by BICR</vt:lpstr>
      <vt:lpstr>Key Secondary Endpoint: Overall Survival</vt:lpstr>
      <vt:lpstr>Adjudicated Drug-Related Interstitial Lung Disease/Pneumonitis</vt:lpstr>
      <vt:lpstr>DESTINY-Breast02</vt:lpstr>
      <vt:lpstr>Key Secondary Endpoint: OS</vt:lpstr>
      <vt:lpstr>PowerPoint Presentation</vt:lpstr>
      <vt:lpstr>Age-specific safety and ILD rates for T-DXd</vt:lpstr>
      <vt:lpstr>HER2CLIMB Trial Design </vt:lpstr>
      <vt:lpstr>HER2CLIMB Updated PFS results</vt:lpstr>
      <vt:lpstr>HER2CLIMB Updated OS results</vt:lpstr>
      <vt:lpstr>HER2CLIMB: Adverse Events</vt:lpstr>
      <vt:lpstr>NALA study design</vt:lpstr>
      <vt:lpstr>NALA Centrally Confirmed PFS</vt:lpstr>
      <vt:lpstr>NALA Overall Survival Analysis</vt:lpstr>
      <vt:lpstr>Most frequent grade 3/4 adverse events</vt:lpstr>
      <vt:lpstr>CONTROL study: dose escalation of neratinib minimizes Grade 3 diarrhea</vt:lpstr>
      <vt:lpstr>OS Benefit in Patients with Active Brain Metastases</vt:lpstr>
      <vt:lpstr>Intracranial Response Rate (ORR-IC) in Patients with Active Brain Metastases and Measurable Intracranial Lesions at Baseline</vt:lpstr>
      <vt:lpstr>Neratinib and Capecitabine for CNS disease </vt:lpstr>
      <vt:lpstr>DB-03: Intracranial Response per BICR using RECIST 1.1</vt:lpstr>
      <vt:lpstr>Trastuzumab Deruxtecan in patients with   progressive brain metastases</vt:lpstr>
      <vt:lpstr>Approach to Therapy for Metastatic HER2+ disease  </vt:lpstr>
      <vt:lpstr>Unanswered questions in HER2+ MBC</vt:lpstr>
      <vt:lpstr>PowerPoint Presentation</vt:lpstr>
      <vt:lpstr>ExteNET: Study design</vt:lpstr>
      <vt:lpstr>Outcomes in HR+, ≤1 year from trastuzumab, and with residual disease after neoadjuvant therapy</vt:lpstr>
      <vt:lpstr>Cumulative incidence of CNS disease as 1st site of recurrence</vt:lpstr>
      <vt:lpstr>Who Should Receive Neratinib?</vt:lpstr>
      <vt:lpstr>Agenda</vt:lpstr>
      <vt:lpstr>Ovarian function suppression to preserve fertility and  prevent premature ovarian insufficiency; interrupting  adjuvant hormonal therapy to attempt pregnancy </vt:lpstr>
      <vt:lpstr>For premenopausal patients with ER-positive, HER2-negative BC who are about to receive adjuvant chemotherapy, do you generally offer the option of using ovarian function suppression during chemotherapy for fertility preservation or ovarian function preservation? </vt:lpstr>
      <vt:lpstr>Have you offered or would you offer a premenopausal patient with ER-positive localized BC the opportunity to discontinue adjuvant endocrine therapy in order to become pregnant? </vt:lpstr>
      <vt:lpstr>Slide 1</vt:lpstr>
      <vt:lpstr>Thinking Differently About Breast Cancer in Young Women</vt:lpstr>
      <vt:lpstr>Decision-Making &amp; Standards of Care in Young Women&lt;br /&gt;Moving towards Tailored Approaches</vt:lpstr>
      <vt:lpstr>Decision-Making &amp; Standards of Care in Young Women&lt;br /&gt;Moving towards Tailored Approaches</vt:lpstr>
      <vt:lpstr>Selection of patients for adjuvant tamoxifen monotherapy</vt:lpstr>
      <vt:lpstr>Which adjuvant treatment would you most likely recommend for a 30-year-old patient with ER-positive, HER2-negative, node-negative localized BC with a 21-gene RS of 8?</vt:lpstr>
      <vt:lpstr>Utility of genomic assays in the neoadjuvant setting;  management of node-positive disease in postmenopausal  patients with low-risk Recurrence Scores</vt:lpstr>
      <vt:lpstr>Have you ordered or would you order a genomic assay in the neoadjuvant setting to assist with clinical decision-making for a patient with ER-positive, HER2-negative localized BC?</vt:lpstr>
      <vt:lpstr>In general, would you be comfortable withholding chemotherapy for a postmenopausal patient with ER-positive, HER2-negative localized BC, a 21-gene RS of 8 and 4 positive nodes? </vt:lpstr>
      <vt:lpstr>Selection between abemaciclib and ribociclib in the  adjuvant setting</vt:lpstr>
      <vt:lpstr>Regulatory and reimbursement issues aside, would you generally recommend an adjuvant CDK4/6 inhibitor to a woman with a Grade 3, 3-cm, ER-positive, HER2-negative localized BC with 1 positive node? </vt:lpstr>
      <vt:lpstr>PowerPoint Presentation</vt:lpstr>
      <vt:lpstr>Conclusions</vt:lpstr>
      <vt:lpstr>PowerPoint Presentation</vt:lpstr>
      <vt:lpstr>Potential utility of circulating tumor DNA assessment  in breast cancer</vt:lpstr>
      <vt:lpstr>Have you ordered or would you order a circulating tumor DNA assay to assist with clinical decision-making for a patient with BC? </vt:lpstr>
      <vt:lpstr>PowerPoint Presentation</vt:lpstr>
      <vt:lpstr>PENELOPE-B: Trial Design</vt:lpstr>
      <vt:lpstr>ctDNA Analysis Methods</vt:lpstr>
      <vt:lpstr>PENELOPE-B: Conclusions</vt:lpstr>
      <vt:lpstr>Serial Postoperative ctDNA Monitoring of Breast Cancer Recurrence </vt:lpstr>
      <vt:lpstr>Exploratory Breast Lead Interval Study (EBLIS): ctDNA Detection in Serial Plasma Samples Predicts RFS and OS</vt:lpstr>
      <vt:lpstr>  Monitoring for Response and Recurrence n Neoadjuvant-Treated Hormone Receptor-Positive HER2-Negative Breast Cancer by Personalized Circulating Tumor DNA Testing </vt:lpstr>
      <vt:lpstr>PowerPoint Presentation</vt:lpstr>
      <vt:lpstr>RxPONDER Schema</vt:lpstr>
      <vt:lpstr>PowerPoint Presentation</vt:lpstr>
      <vt:lpstr>PowerPoint Presentation</vt:lpstr>
      <vt:lpstr>PowerPoint Presentation</vt:lpstr>
      <vt:lpstr>PowerPoint Presentation</vt:lpstr>
      <vt:lpstr>Mean Cognitive Function Score: Premenopausal</vt:lpstr>
      <vt:lpstr>TAILORx: Updated Analysis - Effect of Age, RS, and Clinical Risk on Chemotherapy Benefit (ITT Population)</vt:lpstr>
      <vt:lpstr>TEXT and SOFT Joint Analysis</vt:lpstr>
      <vt:lpstr>PowerPoint Presentation</vt:lpstr>
      <vt:lpstr>PowerPoint Presentation</vt:lpstr>
      <vt:lpstr>ASTRRA study design</vt:lpstr>
      <vt:lpstr>Comparisons between ASTRRA and SOFT trial</vt:lpstr>
      <vt:lpstr>Primary Endpoint – Disease Free Survival </vt:lpstr>
      <vt:lpstr>Long Term Safety with OFS During Chemo for Fertility (PROMISE-GIM6)</vt:lpstr>
      <vt:lpstr>monarchE Study Design (NCT03155997)</vt:lpstr>
      <vt:lpstr>Ki-67 is Prognostic, but Not Predictive of Abemaciclib Benefit</vt:lpstr>
      <vt:lpstr>NATALEE study design1,2</vt:lpstr>
      <vt:lpstr>Patient disposition   Median follow-up of 34.0 months (minimum, 21 months)a</vt:lpstr>
      <vt:lpstr>Ribociclib achieved highly significant iDFS benefit</vt:lpstr>
      <vt:lpstr>iDFS benefit was consistent across prespecified key subgroups</vt:lpstr>
      <vt:lpstr>PowerPoint Presentation</vt:lpstr>
      <vt:lpstr>PowerPoint Presentation</vt:lpstr>
      <vt:lpstr>PowerPoint Presentation</vt:lpstr>
      <vt:lpstr>Agenda</vt:lpstr>
      <vt:lpstr>Preference of CDK4/6 inhibitor in the metastatic setting</vt:lpstr>
      <vt:lpstr>In general, which CDK4/6 inhibitor do you recommend in combination with endocrine therapy as first-line treatment for postmenopausal women with ER-positive, HER2-negative mBC? </vt:lpstr>
      <vt:lpstr>In general, which CDK4/6 inhibitor do you recommend in combination with endocrine therapy as first-line treatment for premenopausal women with ER-positive, HER2-negative mBC? </vt:lpstr>
      <vt:lpstr>Sequencing of trastuzumab deruxtecan in ER-positive, HER2-low metastatic breast cancer</vt:lpstr>
      <vt:lpstr>A woman who has completed 5 years of an adjuvant aromatase inhibitor for ER-positive, HER2 IHC 2+, FISH-negative BC develops asymptomatic, low-volume, nonvisceral metastases 3 years later. Regulatory and reimbursement issues aside, when would you most likely offer trastuzumab deruxtecan? </vt:lpstr>
      <vt:lpstr>Considerations in the Care of Patients with ER-Positive mBC</vt:lpstr>
      <vt:lpstr>PFS in 1st and 2nd Line Treatment With CDK4/6 Inhibitors + ET</vt:lpstr>
      <vt:lpstr>Ribociclib + ET vs Chemotherapy in HR+/HER2− Advanced BC RIGHT Choice</vt:lpstr>
      <vt:lpstr>RIGHT Choice PFS</vt:lpstr>
      <vt:lpstr>RIGHT Choice TTF and Response </vt:lpstr>
      <vt:lpstr>RIGHT Choice Safety</vt:lpstr>
      <vt:lpstr>Primary outcome analysis of the phase 3 SONIA trial (BOOG 2017-03)</vt:lpstr>
      <vt:lpstr>PFS1 analysis </vt:lpstr>
      <vt:lpstr>Slide 10</vt:lpstr>
      <vt:lpstr>PALMIRA Study Design (NCT03809988) </vt:lpstr>
      <vt:lpstr>Primary Objective: Investigator-assessed PFS (ITT Population)</vt:lpstr>
      <vt:lpstr>PowerPoint Presentation</vt:lpstr>
      <vt:lpstr>PowerPoint Presentation</vt:lpstr>
      <vt:lpstr>PowerPoint Presentation</vt:lpstr>
      <vt:lpstr>EMERALD: Elacestrant Safety</vt:lpstr>
      <vt:lpstr>PARP Inhibitors FDA Approved for gBRCA-Mutated MBC</vt:lpstr>
      <vt:lpstr>TBCRC 048: A Phase 2 Study of Olaparib in MBC With Germline or Somatic Mutations in Homologous Recombination Pathway Genes</vt:lpstr>
      <vt:lpstr>PowerPoint Presentation</vt:lpstr>
      <vt:lpstr>DESTINY-Breast04: Population</vt:lpstr>
      <vt:lpstr>Trastuzumab Deruxtecan in HER2-Low MBC DESTINY-Breast04 Phase 3: PFS</vt:lpstr>
      <vt:lpstr>Trastuzumab Deruxtecan in HER2-Low MBC DESTINY-Breast04 Phase 3: OS</vt:lpstr>
      <vt:lpstr>Targeting Trop-2 with Sacituzumab Govitecan</vt:lpstr>
      <vt:lpstr>Sacituzumab Govitecan vs TPC in HR-Positive/HER2-Negative MBC TROPiCS-02</vt:lpstr>
      <vt:lpstr>Sacituzumab Govitecan in HR-Positive/HER2-Negative MBC TROPiCS-02 Phase 3: Efficacy</vt:lpstr>
      <vt:lpstr>TROPiCS-02 Key Secondary Endpoint: OS (Second Interim Analysis)</vt:lpstr>
      <vt:lpstr>Agenda</vt:lpstr>
      <vt:lpstr>Selection of therapy for ER-positive metastatic breast cancer progressing on a CDK4/6 inhibitor; future role of capivasertib</vt:lpstr>
      <vt:lpstr>A patient who has been receiving a CDK4/6 inhibitor with letrozole for ER-positive, HER2-negative mBC experiences disease progression after 18 months. Biomarker evaluation reveals an ESR1 mutation but is negative for PIK3CA. Regulatory and reimbursement issues aside, which systemic treatment would you most likely recommend? </vt:lpstr>
      <vt:lpstr>A patient who has been receiving a CDK4/6 inhibitor with letrozole for ER-positive, HER2-negative mBC experiences disease progression after 18 months. Biomarker evaluation reveals a PIK3CA mutation but is negative for ESR1. Regulatory and reimbursement issues aside, which systemic treatment would you most likely recommend? </vt:lpstr>
      <vt:lpstr>A patient who has been receiving a CDK4/6 inhibitor with letrozole for ER-positive, HER2-negative mBC experiences disease progression after 18 months. Biomarker evaluation reveals a PIK3CA mutation and an ESR1 mutation. Regulatory and reimbursement issues aside, which systemic treatment would you most likely recommend? </vt:lpstr>
      <vt:lpstr>If capivasertib were to become available, for which patients with ER-positive mBC would you prioritize its use? </vt:lpstr>
      <vt:lpstr>Novel Investigational Strategies for  ER-Positive mBC </vt:lpstr>
      <vt:lpstr>Resistance to ET + CDK4/6i:  Now a High Unmet Need</vt:lpstr>
      <vt:lpstr>Inhibiting AKT</vt:lpstr>
      <vt:lpstr>CAPItello-291:  Phase III, randomized, double-blind, placebo-controlled study</vt:lpstr>
      <vt:lpstr>AKT Pathway Alterations</vt:lpstr>
      <vt:lpstr>Dual primary endpoint: PFS in overall and AKT pathway-altered populations1</vt:lpstr>
      <vt:lpstr>Summary of PFS by subgroups</vt:lpstr>
      <vt:lpstr>CAPItello 291: Safety Analysis</vt:lpstr>
      <vt:lpstr>Summary: Capivasertib and Fulvestrant</vt:lpstr>
      <vt:lpstr>RLY-2608: Disease Stabilization Across  PIK3CA Breast Cancer Genotypes</vt:lpstr>
      <vt:lpstr>Mechanism of Action of New Endocrine Agents  Targeting the ER Domain</vt:lpstr>
      <vt:lpstr>SERENA-2 Phase 2 Trial: Camizestrant plus Fulvestrant</vt:lpstr>
      <vt:lpstr>PowerPoint Presentation</vt:lpstr>
      <vt:lpstr>PowerPoint Presentation</vt:lpstr>
      <vt:lpstr>Additional Phase III SERD Trials for MBC: Examples</vt:lpstr>
      <vt:lpstr>CDK Inhibitors in Clinical Development</vt:lpstr>
      <vt:lpstr>Phase I of Samuraciclib (CDK7 inhibitor)</vt:lpstr>
      <vt:lpstr>Other Investigational Endocrine Agents  </vt:lpstr>
      <vt:lpstr>PowerPoint Presentation</vt:lpstr>
      <vt:lpstr>TBCRC 064: TReatment of ADC-Refractory Breast CancEr with Dato-DXd or T-DXd (TRADE DXd). PI: Ana Garrido-Castro </vt:lpstr>
      <vt:lpstr>Patritumab deruxtecan: Activity in HER3-expressing MBC</vt:lpstr>
      <vt:lpstr>Data from Part A: HER3-DXd</vt:lpstr>
      <vt:lpstr>Agenda</vt:lpstr>
      <vt:lpstr>Management of triple-negative localized breast cancer;  selection of patients for adjuvant olaparib</vt:lpstr>
      <vt:lpstr>In general, what would you recommend as adjuvant treatment for a patient with BRCA wild-type TNBC who has residual disease after neoadjuvant chemotherapy/pembrolizumab?</vt:lpstr>
      <vt:lpstr>In general, what would you recommend as adjuvant treatment for a patient with TNBC and a germline BRCA mutation who has residual disease after neoadjuvant chemotherapy/pembrolizumab?</vt:lpstr>
      <vt:lpstr>PARP inhibitor tolerability</vt:lpstr>
      <vt:lpstr>In your experience, what is the approximate likelihood that a patient will be able to complete the full 1-year course of adjuvant olaparib?</vt:lpstr>
      <vt:lpstr>In general, do you initiate preemptive medication for nausea and vomiting when administering PARP inhibitors? </vt:lpstr>
      <vt:lpstr>In general, when administering adjuvant olaparib to a patient with BC, do you discuss the risk of developing AML/MDS, and if so, do you provide an estimate of risk?</vt:lpstr>
      <vt:lpstr>Evolving Clinical Decision-Making for Localized Triple Negative Breast Cancer (TNBC) </vt:lpstr>
      <vt:lpstr>KEYNOTE-522: Study Design</vt:lpstr>
      <vt:lpstr>KEYNOTE-522: pCR at IA1</vt:lpstr>
      <vt:lpstr>KEYNOTE-522: EFS at IA4</vt:lpstr>
      <vt:lpstr> KEYNOTE-522: EFS by pCR</vt:lpstr>
      <vt:lpstr>KEYNOTE-522: Immune-Related Adverse Events</vt:lpstr>
      <vt:lpstr>Phase II NeoPACT: Neoadjuvant Pembrolizumab + Carboplatin/Doxorubicin in TNBC</vt:lpstr>
      <vt:lpstr>IMpassion031: Addition of Atezolizumab to Neoadjuvant Chemotherapy in Stage II-III TNBC</vt:lpstr>
      <vt:lpstr>IMpassion031: pCR in ITT Population</vt:lpstr>
      <vt:lpstr>IMpassion031: EFS (ITT POPULATION AND SUBGROUPS)</vt:lpstr>
      <vt:lpstr>ALEXANDRA/IMpassion030 Futile for iDFS per DMC</vt:lpstr>
      <vt:lpstr>NSABP B59/GBG 96-GeparDouze</vt:lpstr>
      <vt:lpstr>Who Should Be Tested for BRCA1/2 Mutations?</vt:lpstr>
      <vt:lpstr>OlympiA: Study Design</vt:lpstr>
      <vt:lpstr>OlympiA: Baseline Patient Characteristics</vt:lpstr>
      <vt:lpstr>OlympiA: Invasive Disease-Free Survival (ITT)</vt:lpstr>
      <vt:lpstr>OlympiA: Overall Survival (Second Interim Analysis; Updated in 2022)</vt:lpstr>
      <vt:lpstr>OlympiA: AEs, Treatment Exposure, QoL</vt:lpstr>
      <vt:lpstr>OlympiA: Safety</vt:lpstr>
      <vt:lpstr>Considerations in the Treatment of Early-Stage TNBC</vt:lpstr>
      <vt:lpstr>Upcoming NCTN Trials of Immunotherapy in Early TNBC</vt:lpstr>
      <vt:lpstr>Phase III ASCENT-05: Sacituzumab Govitecan + Pembro in TNBC With Residual Disease After Surgery + Neoadj Tx</vt:lpstr>
      <vt:lpstr>Phase III TROPION-Breast03: Postneoadjuvant Dato-DXd ± Durva vs Investigator’s Choice for Stage I-III TNBC</vt:lpstr>
      <vt:lpstr>Summary Triple Negative Breast Cancer</vt:lpstr>
      <vt:lpstr>Agenda</vt:lpstr>
      <vt:lpstr>Selection of therapy for triple-negative metastatic breast cancer; sequencing of trastuzumab deruxtecan in  ER-negative, HER2-low disease</vt:lpstr>
      <vt:lpstr>What would be your preferred treatment approach for a 60-year-old patient with BRCA wild-type de novo mTNBC with a  PD-L1 CPS &gt;10? </vt:lpstr>
      <vt:lpstr>What would be your preferred treatment approach for a 60-year-old patient with a germline BRCA mutation and de novo mTNBC that is PD-L1-negative? </vt:lpstr>
      <vt:lpstr>What would be your preferred treatment approach for a 60-year-old patient with a germline BRCA mutation and de novo mTNBC with a PD-L1 CPS &gt;10? </vt:lpstr>
      <vt:lpstr>What treatment would you recommend next for a 60-year-old woman with mTNBC (BRCA wild type, PD-L1-positive) who experiences disease progression after 7 months of first-line pembrolizumab/paclitaxel? </vt:lpstr>
      <vt:lpstr>A woman undergoes neoadjuvant chemotherapy and surgery for BRCA wild-type,  ER-negative, HER2 IHC 2+, FISH-negative BC and develops asymptomatic, low-volume, nonvisceral metastases while receiving adjuvant capecitabine. Regulatory and reimbursement issues aside, when would you most likely offer trastuzumab deruxtecan? </vt:lpstr>
      <vt:lpstr>Regulatory and reimbursement issues aside, would you offer trastuzumab deruxtecan to a patient with HER2 IHC 0 mBC who has exhausted all approved treatment options? </vt:lpstr>
      <vt:lpstr>PowerPoint Presentation</vt:lpstr>
      <vt:lpstr>PowerPoint Presentation</vt:lpstr>
      <vt:lpstr>PowerPoint Presentation</vt:lpstr>
      <vt:lpstr>PowerPoint Presentation</vt:lpstr>
      <vt:lpstr>Immunotherapy in mTNBC provides OS benefit in PD-L1+</vt:lpstr>
      <vt:lpstr>Immunotherapy plus Chemo in 1L TNBC: Progression-free Survival</vt:lpstr>
      <vt:lpstr>Who benefits from Immunotherapy in metastatic TNBC?</vt:lpstr>
      <vt:lpstr>PowerPoint Presentation</vt:lpstr>
      <vt:lpstr>ASCENT: Progression-Free Survival by Subgroup</vt:lpstr>
      <vt:lpstr>PowerPoint Presentation</vt:lpstr>
      <vt:lpstr>PowerPoint Presentation</vt:lpstr>
      <vt:lpstr>Trastuzumab Deruxtecan (T-DXd) in HER2-low MBC</vt:lpstr>
      <vt:lpstr>PowerPoint Presentation</vt:lpstr>
      <vt:lpstr>PowerPoint Presentation</vt:lpstr>
      <vt:lpstr>PowerPoint Presentation</vt:lpstr>
      <vt:lpstr>Trastuzumab-DXd (DS8201) plus Durvalumab  in 1st line TNBC, HER2-low (IHC1+/2+)</vt:lpstr>
      <vt:lpstr>Dato-DXd plus Durvalumab  in 1st line TNBC</vt:lpstr>
      <vt:lpstr>Trastuzumab-DXd (DS8201) plus Durvalumab  in 1st line TNBC, HER2-low (IHC1+/2+)</vt:lpstr>
      <vt:lpstr>PowerPoint Presentation</vt:lpstr>
    </vt:vector>
  </TitlesOfParts>
  <Manager/>
  <Company>Research To Practice</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Research To Practice</dc:title>
  <dc:subject/>
  <dc:creator>Research To Practice</dc:creator>
  <cp:keywords/>
  <dc:description/>
  <cp:lastModifiedBy>Silvana Izquierdo</cp:lastModifiedBy>
  <cp:revision>7992</cp:revision>
  <cp:lastPrinted>2020-10-06T19:03:59Z</cp:lastPrinted>
  <dcterms:created xsi:type="dcterms:W3CDTF">2013-03-19T19:50:02Z</dcterms:created>
  <dcterms:modified xsi:type="dcterms:W3CDTF">2023-06-15T12:24:49Z</dcterms:modified>
  <cp:category/>
</cp:coreProperties>
</file>